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5:45:34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7281 0 0,'-21'0'16,"0"0"15</inkml:trace>
  <inkml:trace contextRef="#ctx0" brushRef="#br0" timeOffset="583.66">6540 953 0,'0'-22'16,"0"1"-1,0 0 1,-21 21 15,0 0-15,0 0-16,0 0 15,0 0-15,-1 0 0</inkml:trace>
  <inkml:trace contextRef="#ctx0" brushRef="#br0" timeOffset="1508.13">2942 656 0,'21'-21'0,"-42"42"0,63-63 0,-42 21 16,22 0-16,-22-1 0,0 1 0,0 0 15,0 0-15,0 0 16,-22 21 15,1 0-31,0 0 0,0 0 16,0 0-16,-22 21 0,22 0 0,0 0 16,-21 0-16,21 22 0,-22-1 15,22-21-15,0 22 0,-21 20 0,20-21 16,1 22-16,-21-1 0,21 1 15,0-1-15,-1-20 0,1 20 0,21 1 16,0-22-16,-21 22 0,21-22 0,0 0 16,0 1-16,0-1 0,21 0 15,0-21-15,1 22 0,-1-22 0,21 0 16,-21 0-16,22-21 16,-1 0-16,0 0 0,1 0 0,-1 0 15,0 0-15,-21-21 0,22 0 0,20 0 16,-20 0-16,-1-1 0,0 1 15,1-21-15,20 21 0,-21-22 0,1 22 16,-1-21-16,0 0 0,1-1 0,-22-20 16,21 20-16,-21-20 0,-21-1 15,0 1-15,0-1 0,0 1 0,0-1 16,0 1-16,-21-1 0,0 22 16,0-21-16,-21 20 0,20 1 0,-20 0 15,0-1-15,-1 22 0,1 0 16,-21 0-16,20 21 0,1 0 15,-22 0-15,22 0 0,0 21 0,-22 0 16,22 0-16,0 0 0,-1 22 16,1-22-16,0 21 0,20 1 0,1-22 15,0 21-15,21 0 0,0 1 16,0-1-16,0-21 0,0 22 0,21-22 16,0 21-16,22-21 0,-22 0 15,21-21-15,1 22 0,-1-22 0</inkml:trace>
  <inkml:trace contextRef="#ctx0" brushRef="#br0" timeOffset="2128.78">4000 423 0,'0'0'0,"22"-21"0,-22-21 0,0 21 15,0 0-15,0-1 0,0 1 16,0 0-16,-22 21 15,1 0-15,21 21 0,-21 0 16,21 1-16,0 20 0,0 0 0,0 1 16,-21-1-16,21 0 0,-21 1 15,21 20-15,-21 1 0,21-1 16,-22-21-16,1 22 0,21-1 16,-21 1-16,0-22 0,21 22 0,0-22 15,-21 0-15,21 1 0,-21-22 0,21 21 16,0-21-16,-22 1 0,22-1 15,0 0-15,0-42 47,0 0-47,0-1 0,0 1 16,0 0-16,0 0 0,0 0 0,22-22 16,-22 22-16,21-21 0,0 21 15,0-22-15,0 22 0,0-21 0,22 21 16,-22 0-16,0-1 15,21 1-15,-20 0 0,20 21 0,-21 0 16,0 0-16,22 0 0,-22 0 0,21 21 16,-21 0-16,22 1 0,-22-1 15,0 0-15,0 0 0,-21 0 0,0 22 16,0-22-16,0 0 0,0 0 0,-21 0 16,0 22-16,0-22 0,-1 0 15,1 0-15,-21-21 0,21 21 16,-22 0-16,22-21 0,0 22 0,-21-22 15,21 0-15,-1 0 0,-20 0 0,21 0 16,0 21-16,0-21 0,-1 0 16,1 0-16,21-21 31,0-1-15,21 1-1,1 21-15,-1-21 0</inkml:trace>
  <inkml:trace contextRef="#ctx0" brushRef="#br0" timeOffset="2701.45">4530 1270 0,'21'0'16,"0"0"-1,0-21 1,0 0-16,0 0 0,1-1 16,-1 1-16,0 0 0,0 0 0,-21 0 15,21 0-15,0-22 0,1 22 16,-22 0-16,0 0 0,0 0 0,0-1 16,21 22-16,-21-21 0,0 42 31,0 1-16,0-1-15,0 0 0,0 21 16,-21-21-16,21 22 0,0-1 0,0 0 16,0 1-16,-22-1 0,22 0 0,0 22 15,-21-22-15,21 22 0,0-1 16,0 1-16,0-1 0,0 1 0,0-1 16,0 22-16,0-22 0,0 1 0,0-1 15,0 22-15,0-21 0,0-1 0,0 22 16,0-22-16,0 1 0,0-1 15,0 1-15,0-1 0,0-20 0,0-1 16,-21 0-16,0-21 0,0 1 16,0-1-16,-1 0 0,-20-21 0,0 0 15,21 0-15,-22 0 0,1 0 16,0 0-16,-1-21 0,1 0 0,0-1 16,20 1-16,-20 0 0,21 0 0,-21 0 15,20-22-15,1 22 0,0 0 0,21 0 16,0-21-16,-21 20 0,21-20 15,0 21-15,0-21 0,0-1 0,0 1 16,0 0-16,0-1 0,21-20 0,0 20 16,-21-20-16,21-1 0,1 1 15</inkml:trace>
  <inkml:trace contextRef="#ctx0" brushRef="#br0" timeOffset="3071.75">4847 699 0,'-21'0'0,"21"21"0,-21-21 16,21 21-16,-21 0 0,21 0 0,0 0 16,0 1-16,0-1 15,21-21 1,0 0-16,0 0 15,0 0-15,-21-21 0,21-1 16,1 22-16,-22-21 0,0 0 0,0 0 16,0 0-16,0 0 0,0-1 15,-22 22-15,1-21 16,0 21-16,0 0 16,0 21-16,0 1 15,21-1-15,0 0 16,0 0-16,0 0 0,0 0 15,0 1-15,21-1 0,0 0 16,0 0-16,0-21 16,0 0-16,1 0 0,-1 21 15</inkml:trace>
  <inkml:trace contextRef="#ctx0" brushRef="#br0" timeOffset="3448.08">5143 1080 0,'22'21'16,"-22"0"-16,21-21 16,0 0-16,0 0 15,0 0-15,0 0 16,1 0-16,-1 0 0,21-21 0,-21 0 16,0 21-16,1-22 0,-1 1 15,0 0-15,-21 0 0,0 0 0,0 0 16,0-1-16,0 1 0,-21 21 15,0 0-15,-22 0 0,22 0 16,0 0-16,0 0 0,-22 21 0,22 1 16,0-1-16,0 0 0,0 0 0,0 21 15,-1-20-15,22 20 0,0-21 16,0 0-16,0 0 0,0 1 0,0-1 16,0 0-16,0 0 0,0 0 15,0 0-15,22-21 0,-1 22 16,0-22-16,0 0 0,0 0 0,0 0 15,1 0-15,20 0 0,-21 0 0,21 0 16,-20 0-16,20-22 0,0 22 16,-21-21-16,22 0 0,-1 21 0,0-21 15</inkml:trace>
  <inkml:trace contextRef="#ctx0" brushRef="#br0" timeOffset="4027.75">5969 953 0,'21'-43'0,"-42"86"0,42-107 16,-21 43-16,0 0 0,0 0 15,0-1-15,0 1 0,0 0 0,-21 21 16,0 0 0,0 0-16,-1 0 15,22 21-15,-21 0 0,0 22 0,21-22 16,0 21-16,-21-21 0,21 22 16,-21-1-16,21-21 0,0 22 0,0-1 15,0-21-15,0 21 0,0-20 0,0-1 16,0 0-16,0 0 0,21 0 15,0 0-15,0 1 0,0-22 0,22 0 16,-22 0-16,0 0 0,21 0 0,-20 0 16,20 0-16,-21-22 0,21 22 15,-20-21-15,20 0 0,0 0 16,-21 0-16,22-22 0,-1 22 0,-21-21 16,22-22-16,-1 22 0,-21-21 15,21-1-15,1 1 0,-22-1 0,0 1 16,0-1-16,0 1 0,1-1 0,-22 22 15,21-22-15,-21 22 0,0 0 16,0 20-16,0-20 0,0 21 0,0 0 16,0 0-16,-21 21 0,-1 0 15,1 0-15,0 0 0,21 21 16,-21 0-16,0 21 0,21 1 0,-21-22 16,21 21-16,-22 0 0,22 22 0,-21-22 15,21 1-15,0 20 16,0-21-16,0 1 0,0 20 0,0-20 15,0-1-15,0 21 0,0-20 0,0-1 16,21-21-16,-21 22 0,22-22 16,-1 0-16,-21 0 0,21 0 0,0 0 15,0 1-15,0-22 0,1 0 0,20 0 16,-21 0-16,0 0 0,0 0 16,1 0-16,-1-22 0,0 1 0,0 0 15,0 0-15,-21 0 0,0 0 0,0-1 16,0 1-16,0-21 0,0 21 15</inkml:trace>
  <inkml:trace contextRef="#ctx0" brushRef="#br0" timeOffset="4219.63">6350 762 0,'-21'0'0,"42"0"0,-63 0 16,42-21-16,21 21 15,0 0-15,0-21 16,21 21-16,1-21 0,-1 21 15,0 0-15,1-22 0,20 22 0,-20 0 16,-1-21-16,0 21 0,1 0 0,-22 0 16,0 0-16,0 0 0</inkml:trace>
  <inkml:trace contextRef="#ctx0" brushRef="#br0" timeOffset="4884.27">2646 1947 0,'0'0'16,"-21"-21"0,21 0-16,-22 21 15,22-21-15,-21 21 16,64 0 15,-22 0-31,0 0 0,21 0 16,1 0-16,-1 0 0,21 0 15,1 0-15,-1 21 0,22-21 0,21 0 16,0 0-16,21 0 0,21 0 0,-21 0 16,21 0-16,21 0 0,-20 0 15,20 0-15,0 0 0,1 0 0,-1 0 16,-21 0-16,21 21 0,-20-21 16,20 0-16,-42 0 0,21 0 15,-21 21-15,0-21 0,-21 0 0,0 0 16,0 0-16,-22 0 0,1 0 0,0 22 15,-22-22-15,1 0 0,-22 0 16,-21 0-16,0 0 0,0 0 0,1 0 16,-44 0-1,1 0 1,-21 0-16,21 0 0,0-22 16,-1 22-16,-20 0 0,0 0 0,-1-21 15,1 0-15,-21 21 0,20 0 0</inkml:trace>
  <inkml:trace contextRef="#ctx0" brushRef="#br0" timeOffset="5381.5">2857 2138 0,'0'0'0,"-42"0"0,0 0 0,21 21 16,-1-21-16,1 0 0,0 0 0,0 0 15,21 21 1,21-21-16,0 0 0,0 0 16,1 0-16,20 0 0,0 0 0,1 0 15,20 0-15,1 0 0,-1 0 16,22 0-16,21 0 0,-1 0 0,1 0 15,21 0-15,0 0 0,0 0 0,21-21 16,1 21-16,-1 0 0,21 0 16,-21 0-16,0 0 0,22-21 0,-22 21 15,0 0-15,0 0 0,-21 0 16,0 0-16,0 0 0,0-21 0,-21 21 16,0 0-16,0 0 0,-22-21 15,22 21-15,-42-22 0,-1 22 0,1 0 16,-22 0-16,-21-21 0,22 21 0,-22 0 15,0 0 1,0 0 0,-42 0 31,0 0-47,0 0 15</inkml:trace>
  <inkml:trace contextRef="#ctx0" brushRef="#br0" timeOffset="5519.89">6752 2074 0,'0'0'0,"-21"0"62,0 0-46,0 0-16,-1 0 0</inkml:trace>
  <inkml:trace contextRef="#ctx0" brushRef="#br0" timeOffset="8903.49">1778 3154 0</inkml:trace>
  <inkml:trace contextRef="#ctx0" brushRef="#br0" timeOffset="9963.81">1863 3154 0,'0'0'0,"0"-21"16,0 0-1,0-1-15,0 1 16,0 0 0,0 0-16,0 0 0,0 0 15,0-1-15,0 1 0,0 0 16,-22 21-1,1 21 1,21 22-16,0-22 16,0 21-16,0 0 0,-21 1 0,21 20 15,-21-20-15,21 20 0,-21 1 16,21-1-16,-21-21 0,-1 22 0,22-1 16,-21-20-16,0 20 0,21-20 15,-21-1-15,21 0 0,-21-21 16,21 22-16,-21-22 0,21 0 0,0 0 0,0 0 15,0 1-15,21-22 32,-21-22-32,21 1 15,-21 0-15,0 0 0,0-21 0,0 20 16</inkml:trace>
  <inkml:trace contextRef="#ctx0" brushRef="#br0" timeOffset="11468.35">1482 3302 0,'21'21'0,"-85"-63"0,107 63 0,-107-84 0,43 41 0,0 1 16,0 0-16,-1 21 0,22-21 15,0 0-15,0 0 0,0-1 0,22 1 16,-1 0-16,0 0 16,21 0-16,1 21 0,-1-21 0,0-1 15,1 22-15,20 0 0,-21 0 0,22 0 16,-22 0-16,1 0 0,20 22 15,-21-1-15,-20 0 0,20 0 0,-21 0 16,0 22-16,-21-1 0,0-21 16,0 21-16,0 1 0,-21-1 0,0 0 15,-21-20-15,20 20 0,-20 0 16,0-21-16,-1 1 0,22-1 16,-21 0-16,0 0 0,20-21 0,1 0 15,0 0-15,0 0 0,21-21 31,0 0-31,21 21 0,0-21 16,0-1-16,1 22 0,20-21 0,-21 0 16,21 21-16,1 0 0,-22 0 15,21 0-15,1 0 0,-1 0 0,0 21 16,1 0-16,-1 1 0,-21-1 0,21 0 16,1 0-16,-22 0 0,0 0 15,0 1-15,-21 20 0,0-21 16,0 0-16,-21 0 0,0 22 0,-21-22 15,20 0-15,-20 0 0,21 0 16,-21 1-16,-1-1 0,22 0 0,-21-21 16,-1 21-16,1-21 0,0 0 15,-1 0-15,1 0 0,0 0 0,-1 0 16,22 0-16,-21-21 0,0 0 16,20 21-16,1-21 0,-21-1 0,21-20 15,21 21-15,0 0 0,0 0 0,0-1 16,0 1-16,0 0 0,0 0 15,21 21 1,0 0-16,0 0 16,0 0-16,1 0 0,-1 21 0,0 0 15,0 0-15,0-21 0,0 43 0,1-43 16,20 42-16,-21-21 0,0 0 16,0 1-16,1-22 0,-1 21 0,0 0 15,0 0-15,0-21 0,0 21 16,1-21-16,-1 0 0,21 0 0,-21 0 15,0 0-15,22 0 0,-22-21 0,21 21 16,1-21-16,-22 0 0,21 0 16,0-1-16,1 1 0,-22 0 0,21 0 15,-21 0-15,1 0 0,-1-22 16,0 22-16,-21-21 0,0 21 16,0-1-16,0 1 0,0 0 0,0 0 15,0 0-15,0 0 16,0 42-1,0 0 1,0 0-16,0 0 0,0 22 16,0-22-16,0 0 0,0 0 0,0 21 15,0-20-15,0-1 0,0 0 16,0 0-16,0 0 0,21 0 16,0-21-16,0 0 0,1 22 15,-1-22-15,0 0 16,0 0-16,0 0 0,0-22 15,1 22-15,-1-21 0,0 0 0,0 0 16,0 0-16,0 0 0,1-1 16,-1 1-16,0 0 0,-21 0 0,0 0 15,21-22-15,0 22 0,-21 0 0,0 0 16,0 0-16,21 21 0,-21-21 16,22 21-16,-22 21 31,0 0-31,0 0 15,0 0-15,0 0 0,0 1 0,0-1 16,0 0-16,0 0 0,0 0 16,0 0-16,0 1 0,-22-1 15,22 0-15,0 0 0,0 0 0,0 0 16,0 1-16,22-22 16,-1 0-1,0 0-15,0 0 16,0-22-16,0 1 0,1 21 0,-1-21 15,21 0-15,-21 0 0,0-22 16,1 22-16,-1 0 0,0-21 16,0-1-16,0 1 0,0 0 0,-21-1 15,0 1-15,22-21 0,-22 20 0,21 1 16,-21-22-16,0 22 0,0 21 16,0-21-16,0 20 0,0-20 0,0 21 15,0 0-15,0 0 0,-21 21 31,-1 0-31,22 21 0,0 0 16,0 0-16,0 21 0,-21-20 16,21 20-16,0 0 0,-21 1 0,21-1 15,0 0-15,0 22 0,0-22 0,0 0 16,0 1-16,0-1 0,0 0 16,0-20-16,0 20 0,0-21 0,0 0 15,0 0-15,0 1 0,0-1 16,0 0-16,0 0 15,21-21 1,0 0-16,1 0 0,-1-21 16,0 21-16,0-21 0,-21 0 0,0-1 15,21 1-15,-21 0 0,0 0 16,21 0-16</inkml:trace>
  <inkml:trace contextRef="#ctx0" brushRef="#br0" timeOffset="11747.19">3323 3408 0,'-21'-21'0,"0"21"32,21-21-32,21 21 15,0 0-15,0-22 16,0 22-16,22 0 0,-22 0 0,0-21 16,21 21-16,1 0 0,-22-21 0,21 21 15,-21-21-15,22 21 0,-22 0 16,21 0-16,-21 0 0,-21-21 0,22 21 15,-1 0-15,0 0 0,-21-21 63,21-1-47</inkml:trace>
  <inkml:trace contextRef="#ctx0" brushRef="#br0" timeOffset="12935.92">4805 3450 0,'0'-21'16,"0"42"-16,21-63 0,0 42 0,-21-21 15,21 21-15,-21-21 0,21-1 16,1 22-16,-1-21 0,-21 0 0,21 0 16,0 0-16,-21 0 0,0-1 0,0 1 15,0 0-15,0-21 0,0 21 16,0-1-16,0 1 0,0 0 0,0 0 15,-21 0-15,0 0 0,0 21 16,-1 0-16,1 0 0,0 0 0,-21 0 16,21 21-16,-1-21 0,-20 21 15,21 0-15,-21 21 0,20 1 16,1-22-16,-21 21 0,21 22 0,0-22 16,-1 0-16,22 1 0,0-1 15,-21 0-15,21 1 0,0-22 0,0 21 16,0-21-16,0 1 0,21-1 0,1 0 15,-1-21-15,0 0 0,21 0 0,-21 0 16,22 0-16,-22 0 0,21 0 16,-21 0-16,22-21 0,-1 0 0,-21-1 15,22 1-15,-22 0 0,0 0 0,0-21 16,0 20-16,0-20 0,1 21 16,-22-21-16,0-1 0,0 22 0,0-21 15,0 21-15,0-1 0,0 1 0,0 0 16,0 42 15,-22 0-31,22 1 0,0 20 16,0-21-16,-21 0 0,21 22 0,0-22 15,0 0-15,0 0 0,0 0 16,0 0-16,0 1 0,0-1 0,21 0 16,1-21-16,-22 21 0,21-21 0,0 0 15,0 0-15,0 0 0,0 0 0,22 0 16,-22 0-16,0-21 0,21 0 15,-20 21-15,-1-21 0,21-1 0,-21 1 16,0 0-16,1 0 0,-1-21 16,0 20-16,0 1 0,0 0 0,-21 0 15,0-21-15,0 20 16,0 1-16,0 42 16,0 1-1,0-1-15,0 0 0,0 0 16,0 0-16,0 0 0,-21 1 0,21-1 15,-21 21-15,21-21 0,-21 0 0,21 1 16,-21-22-16,21 21 0,0 0 0,-22-21 16,22 21-16,0-42 47,0 0-32,0 0-15,0-1 0,0 1 0,22 0 16,-22-21-16,21 21 0,0-22 0,0 1 15,21 21-15,-20-22 0,20 22 0,0-21 16,1 21-16,-1 21 0,0-21 16,1 21-16,-1 0 0,0 0 0,1 21 15,-22 0-15,21 0 0,-21 0 0,0 0 16,-21 22-16,0-22 0,0 0 16,0 21-16,0-20 0,0 20 15,0-21-15,0 0 0,0 0 0,-21 1 0,21-1 16,-21 0-16,21 0 0,0-42 47</inkml:trace>
  <inkml:trace contextRef="#ctx0" brushRef="#br0" timeOffset="14073.39">7387 3408 0,'0'0'0,"-21"0"15,0 0-15,0 0 16,21-21 0,0 0-1,21-1-15,21 22 16,-21-21-16,0 0 0,22 0 0,-1 0 16,-21-22-16,22 22 0,-1 0 15,0 0-15,1 0 0,-22-22 0,0 22 16,0 0-16,-21 0 0,0 0 15,0 0-15,0-1 0,0 1 0,-21 0 16,0 0-16,0 21 0,-1 0 0,-20 0 16,21 0-16,0 0 0,-22 0 15,22 0-15,-21 0 0,21 21 0,0 0 16,-1 0-16,1 1 0,21 20 0,0 0 16,0 1-16,-21-1 0,21 0 15,0 1-15,0-1 0,0 0 0,0 1 16,21-1-16,0 0 0,-21-21 0,22 22 15,20-22-15,-21 0 0,0-21 16,22 21-16,-22-21 0,21 0 0,0 0 16,1 0-16,-1 0 0,-21-21 15,22 21-15,-1-21 0,0 0 0,-21 0 16,22-1-16,-1 1 0,-21-21 16,0 21-16,1 0 0,-1-22 0,0 22 15,0-21-15,0 21 0,-21-22 0,0 22 16,0 0-16,21 0 0,-21 0 0,0-1 15,22 1-15,-22 42 47,0 1-47,0-1 0,0 0 16,0 0-16,0 0 0,0 0 16,0 1-16,0-1 0,0 0 0,-22 0 15,22 0-15,0 0 0,-21 1 0,21-1 16,0 0-16,0 0 15,0-42 17,0 0-17,0 0-15,0-1 16,0 1-16,21 0 0,1-21 0,-1 21 16,-21-1-16,21-20 0,0 21 0,0 0 15,0 0-15,-21-1 0,22 1 16,-1 0-16,0 21 0,0 0 15,0 0-15,0 0 0,1 0 16,-22 21-16,21 0 0,-21 1 16,21-1-16,-21 0 0,0 0 15,0 21-15,0-20 0,0-1 0,0 0 16,0 21-16,0-21 0,0 1 0,0-1 16,0 0-16,0 0 0,0 0 0,0 0 15,0 1-15,-21-22 16,21-22 15,0 1-31,21 21 16,-21-42-16,21 21 0,0 0 15</inkml:trace>
  <inkml:trace contextRef="#ctx0" brushRef="#br0" timeOffset="15500.13">9123 2498 0,'0'0'0,"0"-21"0,0-1 0,21 1 16,-21 0-16,0 0 0,0 0 0,0 0 16,0 42 15,0 0-31,0 21 0,-21 1 16,0-1-16,21 21 0,-22-20 0,1 20 15,0 1-15,0-22 0,0 22 0,0-1 16,-22-21-16,22 22 0,0-22 15,0 1-15,0-1 0,21 0 0,0 1 16,0-1-16,0-21 0,0 21 0,0-20 16,0-1-16,21 0 15,0-21-15,0 0 0,0 0 0,0 0 16,1 0-16,20 0 0,-21-21 0,21 0 16,-20-1-16,-1 1 0,21 0 0,-21 0 15,0-21-15,1 20 0,-1 1 16,0-21-16,0 21 0,-21-22 15,0 22-15,21 0 0,-21 0 0,0 0 16,21 0-16,-21-1 16,0 44-1,0-1 1,0 0-16,0 0 0,-21 0 0,21 0 16,0 1-16,0 20 0,0-21 0,0 0 15,0 22-15,0-22 0,0 0 16,0 0-16,0 0 0,0 0 0,0 1 15,21-1-15,1 0 0,-1-21 16,0 0-16,0 0 0,0 0 16,0 0-16,1 0 15,-1 0-15,0 0 0,0-21 0,0 0 16,22-1-16,-22 1 0,0 0 0,0-21 16,0 21-16,22-22 0,-22 1 0,0 0 15,0-1-15,-21 1 0,21 0 16,0-1-16,1-20 0,-1 20 0,0-20 15,-21 21-15,21-22 0,0 22 0,-21-22 16,21 22-16,-21 0 0,22-1 16,-22 22-16,0 0 0,0 0 0,0 0 15,0-1-15,0 44 32,0 20-32,-22-21 15,1 21-15,0 1 0,21-1 0,-21 22 16,0-22-16,21 0 0,-21 22 0,-1-22 15,22 22-15,0-22 0,-21 0 16,21 1-16,-21-1 0,21 0 0,0 1 16,0-1-16,0 0 0,0-21 0,0 22 15,0-22-15,0 0 0,21 0 0,0 0 16,1 1-16,-1-22 16,21 0-16,-21 0 0,0 0 0,1 0 15,20 0-15,-21-22 0,0 1 0,22 21 16,-22-21-16,0 0 0,0 0 0,0 0 15,0-1-15,1 1 0,-1 0 16,0 0-16,-21 0 0,0 0 16,21-1-16,-21 1 0,21 0 15,-21 42 17,0 0-32,0 1 15,-21-1-15,21 0 0,0 0 16,0 0-16,0 0 0,0 1 0,0-1 15,0 0-15,0 0 0,21 0 16,0-21 0,1 0-16,-1 0 0,0 0 0,0 0 15,0 0-15,0 0 0,1 0 0,20 0 16,-21-21-16,0 0 0,0 21 0,1-21 16,-1 0-16,0-1 0,0 1 15,0 0-15,-21 0 0,0 0 0,0 0 16,21-1-16,-21 1 0,0 0 15,0 0-15,0 0 16,0 42 15,0 0-31,-21 0 0,21 0 16,0 1-16,0 20 0,-21-21 16,21 21-16,-21 1 0,21-22 0,-21 21 15,21 1-15,-21-1 0,21 0 16,0 1-16,-22-1 0,22 0 0,-21 1 15,21 20-15,0-21 0,0 1 0,-21 20 16,21-20-16,0 20 0,-21 1 0,21-22 16,0 21-16,-21 1 0,21-22 0,0 22 15,0-22-15,-21 0 0,21 1 0,-22-1 16,1 0-16,21-20 0,0 20 16,-21-21-16,21 0 0,-21 0 0,0 1 15,0-1-15,-1-21 16,1 0-16,0 0 15,0 0-15,0 0 0,0 0 16,-1 0-16,22-21 0,-21 21 16,0 0-16,21-22 0,-21 1 15,21 0-15,0 0 0,0 0 16,0 0-16,0-1 0,0-20 16,0 21-16,0-21 0,21-1 0,0 1 15,-21-22-15</inkml:trace>
  <inkml:trace contextRef="#ctx0" brushRef="#br0" timeOffset="15745.5">9927 2963 0,'0'-21'16,"21"21"-16,0-21 0,1 21 15,20 0-15,-21-21 0,21 0 16,-20 21-16,20 0 0,0-21 0,-21 21 16,22 0-16,-22-22 0,0 22 0,0 0 15,0 0-15,1-21 16,-22 0 0,-22 21-16,1-21 0,0 21 15</inkml:trace>
  <inkml:trace contextRef="#ctx0" brushRef="#br0" timeOffset="15952.38">9694 2625 0,'0'0'0,"-21"0"0,0 0 16,21-21-1,-21 21-15,0 0 16,-1 0 31,1 0-32,0 0-15</inkml:trace>
  <inkml:trace contextRef="#ctx0" brushRef="#br0" timeOffset="16149.27">8742 2836 0,'0'0'0,"21"0"31,0 0-31,0 0 0,22 0 16,-22-21-16,21 21 0,-21 0 0,22-21 16,-22 0-16,21 21 0,-21 0 15,0 0-15,1-21 0,-1 21 0,0 0 16,-21-21-16</inkml:trace>
  <inkml:trace contextRef="#ctx0" brushRef="#br0" timeOffset="17812.15">12213 2921 0,'0'0'0,"21"-21"0,0 0 16,-21 0-16,22-1 16,-22 1-1,-22 42 1,1 1-16,21-1 16,-21 21-16,0-21 0,0 22 15,0-1-15,21 0 0,-22 1 0,22-1 16,-21 0-16,0 1 0,21-1 0,0 0 15,0 1-15,0-22 0,0 21 16,0-21-16,0 0 0,0 1 0,0-1 16,21-21-1,0 0-15,1 0 0,-1-21 16,0-1-16,0 1 0,0 0 16,0 0-16,1 0 0,-1 0 15,0-22-15,0 22 0,-21-21 0,21-1 16,0 22-16,1 0 0,-1-21 0,-21 21 15,21-1-15,0 1 16,-21 42 0,0 1-16,21-22 0,-21 21 15,21 0-15,-21 21 0,0-21 16,22 1-16,-22-1 0,0 0 0,0 0 16,21 0-16,-21 0 0,21 1 0,-21-1 15,21 0-15,0-21 0,0 0 16,1 0-16,-1 0 15,0 0-15,0 0 16,0 0-16,0-21 0,1 21 0,-1-21 16,0-1-16,0 1 0,0 0 0,0 0 15,1 0-15,-1 0 0,0-22 16,0 22-16,-21 0 0,0 0 0,0-22 16,21 22-16,-21 0 0,0 0 0,0 0 15,0 42 16,0 0-31,-21 0 0,21 22 16,0-22-16,0 21 0,-21-21 16,21 22-16,0-1 0,0-21 15,0 21-15,0-20 0,0 20 0,0-21 16,0 0-16,21 0 0,0 1 0,-21-1 16,21-21-16,1 21 0,-1-21 0,0 0 15,21 0-15,-21 0 0,1 0 16,20 0-16,-21-21 0,21 0 0,-20-1 15,20 1-15,-21 0 0,21 0 0,-20-21 16,20-1-16,-21 1 0,21 0 16,-20-1-16,-1 1 0,0 0 0,0-22 15,0 22-15,0-1 0,-21-20 0,0 21 16,0-1-16,0 1 0,0 21 16,0-22-16,0 22 0,0 0 15,0 0-15,0 42 16,-21 0-1,0 0-15,0 22 0,21-1 16,-21 0-16,21 1 0,-21-1 0,21 0 16,-22 22-16,1-22 0,21 1 0,0 20 15,0-21-15,0 1 0,0-1 0,-21 0 16,21 1-16,0-22 16,0 21-16,0-21 0,0 1 0,0-1 0,0 0 15,21-21 16,-21-21-15,21 21-16,1-21 0,-22-1 0,21-20 16,0 21-16,-21 0 0,21-22 0,0 22 15,0-21-15,-21 21 0,22 0 0,-1-1 16,0 1-16,-21 0 0,21 21 16,0 0-16,-21 21 15,0 0-15,0 1 0,21-1 16,-21 0-16,0 0 0,22 0 0,-22 0 15,0 1-15,0-1 0,21 0 16,0 0-16,0-21 0,-21 21 16,21-21-16,0 0 0,1 0 15,-1 0-15,0 0 0,0 0 0,0 0 16,22 0-16,-22 0 0,0-21 16,0 21-16,0-21 0,0 0 0,1 0 15,-1-1-15,0 1 0,0 0 0,-21 0 16,0-21-16,21 20 0,-21 1 0,0 0 15,0 0-15,21 0 0,-21 42 32,-21 0-32,21 0 15,-21 0-15,21 1 0,-21-1 0,21 21 16,0-21-16,0 0 16,-21 1-16,21-1 0,0 0 0,0 0 15,-21 0-15,21 0 16,0-42 15,21 0-15,-21 0-16</inkml:trace>
  <inkml:trace contextRef="#ctx0" brushRef="#br0" timeOffset="18068">14309 2921 0,'0'-21'0,"0"42"0,-22-63 47,22 21-32,0-1 17,-21 22-1,21 22-16,0-1 1,0 0 0</inkml:trace>
  <inkml:trace contextRef="#ctx0" brushRef="#br0" timeOffset="18868.05">14753 2985 0,'0'0'16,"0"-22"-16,0 1 16,-21 21-16,0-21 0,0 21 0,-1 0 15,1 0-15,0 0 16,0 0-16,0 0 0,0 0 16,21 21-16,-22 0 0,1 1 15,21 20-15,0-21 0,-21 21 0,0-20 16,21 20-16,-21 0 0,21 1 0,0-1 15,0-21-15,0 21 0,0-20 0,0 20 16,21-21-16,0 0 0,0 0 16,0-21-16,1 22 0,20-22 0,-21 0 15,21 0-15,1 0 0,-22 0 0,21 0 16,1-22-16,-1 22 0,0-21 0,1 0 16,-1 0-16,0 0 15,1-22-15,-1 22 0,-21-21 0,21 0 0,-20-1 16,-1 1-16,0 0 0,0-1 0,0 1 15,0-22-15,-21 22 0,22-21 16,-22 20-16,0 1 0,0-22 16,0 22-16,0 0 0,0 21 0,0-1 15,0 1-15,0 0 0,0 0 0,-22 21 16,1 0-16,0 21 16,0 21-16,21-20 0,-21 20 0,0 0 15,21 1-15,0-1 0,-22 0 0,1 1 16,21 20-16,0-21 0,-21 1 15,0 20-15,21-20 0,-21-1 0,21 21 16,0-20-16,0-1 0,0-21 0,0 22 16,0-22-16,0 21 0,0-21 15,0 0-15,0 1 0,0-44 47,0 1-47,0 0 16,0 0-16,21 0 0,0 0 0,0-22 15,-21 22-15,21-21 0,1 21 0,-1-1 16,0-20-16,0 21 0,0 0 16,22 0-16,-22-1 0,0 22 15,0 0-15,21 0 0,-20 0 0,-1 0 16,0 0-16,0 0 0,0 22 0,0-22 16,-21 42-16,0-21 0,22 0 15,-22 0-15,0 1 0,0-1 0,0 0 16,0 21-16,0-21 0,0 1 0,0-1 15,-22 0-15,22 0 0,-21 0 16,0-21-16,0 0 16,0 0-16,21 21 0,0-42 31,0 0-31,21 0 16,0 0-16,0 0 0</inkml:trace>
  <inkml:trace contextRef="#ctx0" brushRef="#br0" timeOffset="19708.45">16891 3090 0,'21'-21'0,"-42"42"0,63-63 0,-42 21 16,0 0-16,21 0 0,-21-1 15,0 1-15,0 0 0,0 0 16,0 0-16,0 0 0,0-1 16,0 1-16,-21 21 0,0 0 15,0 0-15,0 0 0,0 0 16,-1 21-16,-20 1 0,21 20 16,0-21-16,0 0 0,-1 22 15,1-1-15,0-21 0,0 21 0,0 1 16,0-22-16,21 21 0,-22 1 0,22-22 15,0 0-15,0 21 0,0-21 0,0 1 16,0-1-16,22-21 0,-1 21 16,0-21-16,0 0 0,0 0 15,0 0-15,1 0 0,-1 0 0,0-21 16,0 0-16,0-1 0,0 1 16,1 0-16,-1 0 0,0 0 15,0-22-15,0 22 0,-21-21 0,21 0 16,1 20-16,-22-20 0,0 21 0,0 0 15,21 0-15,-21-1 0,0 1 0,21 21 16,-21 21 15,0 1-31,0-1 0,0 0 16,-21 0-16,21 21 0,0-20 0,-21-1 16,21 0-16,0 0 0,0 21 15,0-20-15,0-1 0,0 0 0,0 0 16,0 0-16,0 0 15,21-21-15,0 0 0,0 0 0,0 0 16,0 0-16,1 0 16,20 0-16,-21 0 0,0-21 0,22 0 15,-22 0-15,21 0 0,0 0 0,-20-1 16,20-20-16,0 21 0,-21-21 16,22-1-16,-22 22 0,0-21 0,0 21 15,0-1-15,-21 1 0,0 0 0,0 0 16,0 0-16,-21 21 15,0 0-15,0 0 0,0 0 16,21 21-16,0 0 0,-21 0 0,21 0 16,0 1-16,0-1 0,0 0 15,0 0-15,21 21 0,0-20 0,0 41 16,0-42-16,0 0 16,1 1-16,-1 20 0,-21-21 0,0 0 15,0 0-15,0 1 0,0-1 16,-21-21-16,-1 0 15,1 0-15,0 0 16,0 0-16,0 0 0,0 0 0,21-21 16,0-1-16,-22 1 15,22 0-15</inkml:trace>
  <inkml:trace contextRef="#ctx0" brushRef="#br0" timeOffset="20180.18">18669 2942 0,'21'-21'16,"-42"42"-16,42-63 0,-21 21 0,0 0 0,0-1 0,0 1 15,0 0-15,0 42 32,0 0-32,0 1 15,-21-1-15,21 0 0,-21 0 0,21 21 16,0-20-16,-21-1 0,-1 21 0,22-21 16,-21 22-16,21-22 0,0 0 15,0 0-15,0 0 0,0 0 0,0 1 16,0-1-16,0-42 31,21-1-31</inkml:trace>
  <inkml:trace contextRef="#ctx0" brushRef="#br0" timeOffset="20520.11">18669 2646 0,'0'0'0,"-21"-42"16,0 42-1,-1 0-15,1 0 0,0 21 16,21 0-16,0 0 16,21 0-1,0-21-15,1 0 16,-1 0-16,0 0 0,0 0 0,0-21 16,0 21-16,1-21 0,-1 0 15,0 21-15,-21-21 0,21-1 0,-21 1 16,0 0-16,0 0 0,0 0 15,0 0-15,-21-1 0,0 22 16,21-21-16,-21 21 0,-1 0 0,1 0 16,0 0-16,0 0 0,0 0 0,0 0 15,-1 21-15,1 1 0,21-1 16,0 0-16,0 0 0,0 0 0,0 0 16,0 1-16,0-1 0,0 0 0,21 0 15,1 0-15,-1-21 0,0 0 16,0 0-16,0 0 0</inkml:trace>
  <inkml:trace contextRef="#ctx0" brushRef="#br0" timeOffset="20835.91">19431 2265 0,'0'-21'0,"0"42"0,0-63 15,0 20-15,0 1 0,-21 0 16,0 21-16,-1 0 0,1 0 15,0 0-15,0 0 0,21 21 0,-21 0 16,0 1-16,-1-1 0,1 21 16,21-21-16,-21 22 0,0 20 0,0-21 15,0 22-15,21-1 0,-22-20 0,1 20 16,0-20-16,0 20 0,0-21 16,0 22-16,21-22 0,-22-21 15,22 22-15,-21-1 0,21-21 0,0 0 16,0 22-16,0-22 0,0 0 15,0 0-15,21-21 32,1-21-32,-1 0 0,0 0 15,0 0-15,0-1 0,0-20 0</inkml:trace>
  <inkml:trace contextRef="#ctx0" brushRef="#br0" timeOffset="21195.79">19558 2773 0,'42'0'15,"-84"0"-15,105-21 0,-41 0 0,-22-1 16,21 22-16,-21-21 16,0 0-16,-21 21 15,-1 0-15,-20 0 0,21 0 16,0 21-16,-22 0 0,22-21 0,-21 22 16,21-1-16,0 0 0,-1 0 0,1 0 15,0 0-15,21 1 16,0-1-16,0 0 0,21 0 15,0 0-15,1-21 0,20 21 0,-21 1 16,0-1-16,22-21 0,-22 21 0,0 0 16,0 0-16,0-21 0,0 21 15,1 1-15,-22-1 16,0 0-16,0 0 0,-22 0 16,1-21-16,0 0 0,0 0 15,-21 21-15,20-21 0,1 0 16,-21 0-16,21 0 0,0 0 0,-1 0 15,1 0-15,0-21 16,21 0-16,0 0 16,0 0-16,0 0 0</inkml:trace>
  <inkml:trace contextRef="#ctx0" brushRef="#br0" timeOffset="21395.67">19304 2540 0,'0'-21'16,"0"0"0,0 0-1,42 21-15,-21 0 0,1-22 0,20 22 16,-21 0-16,21-21 0,1 21 0,-1 0 16,0 0-16,-20-21 0,20 0 15,0 21-15,-21 0 0,22-21 16,-22 21-16,0 0 0,0-21 0</inkml:trace>
  <inkml:trace contextRef="#ctx0" brushRef="#br0" timeOffset="23331.92">21442 2307 0,'21'-21'15,"-42"42"-15,63-63 0,-42 21 0,21 0 0,-21-1 16,0 1-16,0 0 0,0 0 0,0 0 16,0 0-16,-21 21 15,0 0-15,0 0 0,0 0 0,-1 0 16,1 0-16,0 21 0,0 0 0,-21 21 15,20-21-15,1 22 0,0-1 16,-21 0-16,21 22 0,-1-22 0,1 22 16,-21-1-16,21-20 0,0 20 0,-1 1 15,22-22-15,-21 0 0,21 1 0,-21-1 16,21 0-16,0 1 0,0-22 16,0 21-16,21-21 0,0 0 0,1 1 15,-1-1-15,21-21 0,-21 0 0,22 21 16,20-21-16,-21 0 0,22 0 15,-22 0-15,22-21 0,-22 21 16,22-21-16,-22 21 0,21-22 0,-20 1 16,-1 0-16,0 0 0,-20 0 0,20 0 15,-21-22-15,0 22 0,0-21 0,1-1 16,-22 1-16,0 0 0,0-22 16,0 1-16,0-1 0,0 1 0,0-1 15,0 1-15,0 20 0,-22-20 0,22 21 16,-21-22-16,0 43 0,-21-21 15,21 20-15,-1 1 0,-20 0 16,0 0-16,-1 21 0,1 0 0,0 0 16,-1 0-16,-20 21 0,21 0 0,-1 22 15,1-22-15,0 21 0,-1 0 16,22 1-16,0 20 0,-21-20 0,20 20 16,1 1-16,21-1 0,0 1 0,0-1 15,0-21-15,0 22 0,0-22 16,21 1-16,1-1 0,-1 0 0,21-21 15,-21 1-15,22-1 0,-1 0 0,0 0 16,1-21-16,-1 0 0,0 0 0,22 0 16,-22 0-16,0 0 0,1 0 15,-1 0-15,0-21 0,22 0 16,-22 0-16,1-1 0,-1 1 0,0 0 16,1 0-16,-22 0 0,21-22 0,-21 22 15,0-21-15,22 21 0,-22-22 16,-21 22-16,21 0 0,-21 0 0,0 0 15,21 21-15,-21 21 16,0 0-16,-21 0 16,0 0-16,21 1 0,-21 20 15,21-21-15,-21 0 0,21 22 0,0-22 16,0 0-16,0 0 0,0 0 0,0 0 16,0 1-16,0-1 0,0 0 15,21-21 1,0 0-16,0 0 0,0 0 15,0 0-15,1 0 0,-1 0 16,0-21-16,0 21 0,0-21 0,22-1 16,-22 1-16,0 21 0,0-21 15,0 0-15,-21 0 0,21 0 0,1-1 16,-1 1-16,0 0 0,-21 0 0,0 0 16,21 21-16,-21 21 31,0 0-16,0 0-15,0 0 0,0 1 0,0-1 0,-21 0 16,21 0-16,0 0 0,0 0 16,0 1-16,0-1 15,0 0-15,0 0 0,21-21 16,0 0-16,0 0 0,1 0 0,-1 0 16,0 0-16,0 0 0,0 0 0,22 0 15,-22 0-15,0-21 0,0 21 16,21-21-16,-20 21 0,-1-21 0,0-1 15,0 1-15,0 0 0,-21 0 0,0 0 16,0-22-16,0 22 0,0-21 0,0 21 16,0-22-16,0 22 0,0 0 15,-21 0-15,21 0 0,-21 21 16,0 0-16,0 0 0,-1 0 0,1 0 16,0 0-16,21 21 0,-21 0 15,21 0-15,0 0 16,0 1-16,21-1 0,0 0 15,0-21-15,1 0 0,-1 0 0,21 0 16,-21 0-16,22 0 0,-22 0 16,21 0-16,0 0 0,1 0 0,-1-21 15,-21 21-15,22-21 0,-22 21 0,21-22 16,-21 1-16,0 0 0,-21 0 16,22 0-16,-22 0 0,21 21 0,-21-22 15,0 1-15,0 42 31,-21 1-15,21-1-16,-22 0 0,22 0 0,0 0 16,-21 22-16,0-22 0,21 0 0,-21 0 15,21 0-15,0 0 0,0 22 0,-21-43 16,21 21-16,-21 0 0,21 0 16,0 0-16,0 1 0,-22-22 15,22 21-15,-21-21 31,21-21-15,0-1-16,0 1 16,0 0-16,0 0 15,0 0-15,21-22 0,1 22 16,-1 0-16,0-21 0,0 21 0,0-22 16,-21 22-16,21 0 0,1 0 15,-1 21-15,0 0 0,0 0 0,-21 21 16,21 0-16,-21 0 15,0 0-15,0 1 0,0 20 0,0-21 16,0 21-16,0-20 0,0 20 0,0-21 16,0 0-16,0 22 0,0-22 0,0 0 15,0 0 1,21-21-16,1 21 0,-1-21 16,0 0-16,0 0 0,0 0 15,0 0-15,1 0 0,20-21 0,-21 21 16,21-21-16,-20 21 0,-1-21 15,0 0-15,0-1 0,21 22 0,-42-21 16,22 0-16,-1 0 0,-21 0 0,21 0 16,-21-1-16,-21 22 15,0 0-15</inkml:trace>
  <inkml:trace contextRef="#ctx0" brushRef="#br0" timeOffset="24847.93">995 5122 0,'21'0'31,"0"0"-31,0-21 16,0 0-16,1 0 0,-1 0 16,0 0-16,0-1 0,0 1 15,0 0-15,1 0 0,-1 0 0,0 0 16,-21-1-16,0 1 0,0 0 15,0 0-15,-21 0 0,0 21 16,-1 0-16,1 0 0,0 0 16,-21 0-16,21 0 0,-1 0 0,-20 21 15,21 0-15,0 0 0,0 0 16,-1 1-16,1-1 0,21 21 16,0-21-16,0 22 0,0-22 15,0 21-15,0-21 0,21 22 0,1-1 16,-1-21-16,0 21 0,0-20 15,0 20-15,0-21 0,1 21 0,-1-20 16,0-1-16,0 21 0,-21-21 16,0 0-16,0 1 0,0-1 0,0 0 15,0 0-15,-21 0 0,0-21 16,0 21-16,-1-21 0,1 0 0,0 0 16,0 0-16,0 0 0,0-21 15,-1 0-15,-20 21 0,21-21 16,0-21-16,0 20 0,-22 1 0,22-21 15,0 21-15,0-22 0,-22 1 16,22 21-16,0-21 0,0-1 0,0 22 16,0 0-16,21 0 0,0 0 15,0-1-15,0 44 16,21-1 0,0 21-16,0-21 0,0 22 0,0-22 15,1 21-15,-1-21 0,0 22 16,0-1-16,0-21 0,0 21 15,1 1-15,-1-22 0,0 0 0,0 21 16,0-20-16,0-22 0,1 21 0,-1 0 16,21-21-16,-21 0 15,0 0-15,22 0 0,-22 0 0,21-21 16,1 0-16,-1-1 0,0 1 0,1 0 16,-1-21-16,21 21 0,-20-22 15,-1 1-15,0 0 0,-20-1 0,20-20 16,-21 20-16,0 1 0,0-21 15,-21 20-15,0-20 0,22 20 0,-22 1 16,0 21-16,0 0 0,0 0 16,0 42-1,0 0-15,0 21 16,0-21-16,0 22 0,-22-1 16,22 0-16,0 1 0,0-1 0,0 0 15,0 1-15,0-22 0,0 21 16,-21-21-16,21 22 0,0-22 0,0 0 15,0 0-15,0 0 0,0 1 16,0-1-16,21-21 0,-21 21 16,22-21-16,-1 0 15,-21-21-15,0 0 16,0-1-16</inkml:trace>
  <inkml:trace contextRef="#ctx0" brushRef="#br0" timeOffset="25027.83">1672 5271 0,'-21'-22'16,"21"1"-16,0 0 15,21 21 1,0-21-16,0 21 0,1-21 16,-1 21-16,0 0 0,0-21 0,0 21 15,0-22-15,1 22 0,-1 0 0,0-21 16,0 0-16,0 21 0,0 0 15</inkml:trace>
  <inkml:trace contextRef="#ctx0" brushRef="#br0" timeOffset="26429.02">2349 5398 0,'0'0'0,"22"0"15,-1 0-15,0 0 0,0-22 16,0 22-16,-21-21 0,21 0 16,1 0-16,-22 0 0,0 0 0,0-1 15,0 1-15,0 0 0,0-21 16,0 21-16,0-1 0,-22-20 16,1 21-16,0-21 0,0 20 0,0 1 15,-22 0-15,22 21 0,0 0 0,0 0 16,0 0-16,-22 21 0,22 0 15,0 1-15,0-1 0,0 21 0,0 0 16,21 1-16,0-1 0,-22 0 16,22 1-16,0-22 0,0 21 0,0 1 15,0-1-15,0-21 0,0 0 0,0 22 16,0-22-16,22-21 0,-1 21 16,0-21-16,0 0 0,0 0 0,0 0 15,1 0-15,-1 0 16,0 0-16,0-21 0,21 0 0,-20-1 15,-1 1-15,0 0 0,0 0 0,0 0 16,-21 0-16,21-1 0,1-20 16,-22 21-16,0-21 0,0-1 0,21 1 15,-21 0-15,0-1 0,0 22 0,0-21 16,0 21-16,0-1 0,0 1 16,0 0-16,0 42 15,0 0-15,0 1 16,0 20-16,0-21 0,-21 21 0,21 1 15,0-1-15,0-21 0,0 22 0,0-1 16,0 0-16,0-21 16,0 1-16,0 20 0,0-21 0,21 0 15,0 0-15,0 1 0,0-22 16,0 0-16,22 0 0,-22 0 16,0 0-16,21 0 0,-20-22 0,20 22 15,-21-21-15,21 0 0,-20 0 0,20 0 16,-21 0-16,21-22 0,-20 1 15,-1 21-15,21-22 0,-21 1 16,0-21-16,1 20 0,-22-20 0,0 20 16,21-20-16,-21 21 0,0-1 0,0 1 15,0 0-15,0 20 0,0-20 0,0 21 16,0 0-16,0 42 31,0 0-31,0 0 0,0 22 16,-21-1-16,21-21 0,-22 21 0,22 1 15,0 20-15,0-20 0,-21-1 16,21 0-16,0 22 0,0-22 0,0 0 16,0 1-16,0-1 0,0-21 0,0 22 15,0-22-15,0 0 0,0 21 16,21-21-16,1 1 0,-1-1 16,0-21-16,0 0 0,0 0 15,22 0-15,-22 0 0,0 0 0,21-21 16,-21-1-16,22 22 0,-22-21 15,21 0-15,-21 0 0,22 0 0,-22-22 16,0 22-16,0 0 0,0-21 16,1 21-16,-22-22 0,0 22 0,21-21 15,-21 21-15,0-1 0,0 1 0,0 0 16,0 0-16,0 42 31,-21 0-31,21 0 0,0 1 16,0-1-16,-22 0 0,22 0 15,-21 0-15,21 22 0,0-22 0,0 0 16,0 0-16,0 0 0,0 0 0,0 1 16,0-1-16,0 0 15,21 0-15,1-21 0,-1 0 16,0 0-16,0 0 0,0 0 0,0 0 16,1 0-16,-1-21 0,21 0 0,-21 21 15,22-21-15,-22-1 0,0 22 16,0-21-16,21 0 0,-20 0 0,-1 0 15,0 0-15,-21-1 0,0-20 0,21 21 16,-21 0-16,0 0 0,0-1 0,0 1 16,-21 21 15,0 0-31,21 21 0,0 1 0,0-1 16,0 0-16,0 0 15,0 0-15,0 0 0,0 1 16,0 41-1,21-42-15,-21 0 16,21-21-16,-21 22 16,0-1-16,0 0 15,-21-21 1,0 0-16,0 0 0,-1 0 16,1 0-16,21 21 0,-21-21 15,0 21-15,0-21 16,21-21 15,0 0-31</inkml:trace>
  <inkml:trace contextRef="#ctx0" brushRef="#br0" timeOffset="26704.87">3069 4995 0,'0'-21'0,"0"42"0,0-63 0,21 21 16,0 21-16,22-21 15,-1 21-15,22-21 0,-1-1 16,1 22-16,-1-21 0,1 0 0,-1 0 16,1 21-16,-1-21 0,1 21 0,-22 0 15,0-21-15,1 21 0,-22 0 16</inkml:trace>
  <inkml:trace contextRef="#ctx0" brushRef="#br0" timeOffset="28597.19">5694 5165 0,'0'0'15,"21"0"-15,0 0 16,0 0-16,0-21 16,-21-1-16,22 22 15,-1-21-15,0 0 16,-21 0-16,0 0 0,21 0 0,0 21 16,-21-22-16,0 1 0,0 0 0,0 0 15,0 0-15,0 0 0,0-1 0,-21 1 16,0 0-16,0 0 0,0 0 15,-1 0-15,-20-1 0,21 1 0,0 21 16,0 0-16,-1 0 0,-20 0 0,21 0 16,0 0-16,0 21 15,-1 1-15,-20-1 0,21 0 0,0 21 16,0 1-16,-1-1 0,22 0 0,0 1 16,-21-1-16,21 0 0,0 1 15,0 20-15,0-21 0,0-20 0,0 20 16,0-21-16,0 0 0,21 0 0,1 1 15,-1-1-15,0-21 0,0 0 0,21 0 16,-20 0-16,20 0 0,-21 0 16,0-21-16,22-1 0,-22 1 0,21 0 15,-21 0-15,22 0 0,-22 0 0,0-22 16,0 22-16,0 0 0,0-21 16,1 20-16,-22-20 0,21 21 0,-21-21 15,0 20-15,0 1 0,0-21 16,0 21-16,0 42 31,0 0-31,0 0 16,0 0-16,0 1 0,0 20 0,0-21 15,0 0-15,21 22 0,-21-22 0,21 0 16,-21 0-16,21 0 0,0 0 16,1 1-16,-1-1 0,0-21 15,0 21-15,0-21 0,0 0 0,1 0 0,-1 0 16,21 0-16,-21 0 0,0-21 0,22 21 15,-22-21-15,0-1 16,0 1-16,22 0 0,-22 0 0,0 0 0,0 0 16,-21-1-16,0-20 0,21 21 15,-21 0-15,0 0 0,0-1 0,0 1 16,0 0-16,0 0 16,-21 21-16,0 21 15,21 0-15,-21 0 16,21 22-16,0-22 0,0 21 15,-21-21-15,21 22 0,0-22 0,0 21 16,0-21-16,0 1 0,0 20 16,0-21-16,0 0 0,0 0 0,0 1 15,21-22 17,0 0-32,-21-22 15,21 1-15,0 0 0,-21 0 16,21 0-16,1 0 0,-1-1 0,0-20 15,0 21-15,0-21 0,0 20 16,22-20-16,-22 21 0,0 0 0,0 0 16,0-1-16,1 22 0,-1 0 15,0 22-15,-21-1 16,21 0-16,-21 0 0,21 0 16,-21 0-16,0 1 0,21 20 0,1-21 15,-22 0-15,21-21 0,0 21 16,0 1-16,-21-1 0,21-21 0,0 21 15,1-21-15,-1 0 16,0 0-16,0 0 0,0 0 0,0 0 16,1 0-16,-1 0 0,21-21 15,-21 0-15,0 21 0,1-22 0,-1 1 16,21 0-16,-21 0 0,22 0 16,-22-22-16,21 22 0,-21 0 0,0 0 15,22 0-15,-22 0 0,0 21 16,0 0-16,-21-22 0,21 22 0,1 0 15,-22 22-15,0-1 0,0 0 16,0 0-16,0 0 16,0 0-16,21-21 15,-21 22-15,0-1 16,21-21-16,0 0 16,0 0-1,-21-21 1,0-1-16,0 1 15,0 0-15,0 0 0,0 0 16,0 0-16,-21 21 0,0-22 16,0 22-16,0 0 0,-1 0 15,1 0-15,0 0 0,0 0 16,0 0-16,0 22 0,-1-1 16,1 0-16,0 0 0,0 0 0,0 0 15,0 22-15,-1-22 0,1 0 0,0 21 16,21-20-16,-21-1 0,21 0 0,0 0 15,0 0-15,0 0 0,0 1 16,21-22-16,0 0 0,0 0 16,1 0-16,-1 0 0,21 0 15,-21 0-15,0 0 0,1 0 0,-1-22 16,21 1-16,-21 0 0,0 0 16,22 0-16,-22 0 0,21-22 15,-21 22-15,22-21 0,-22-1 0,21-62 16,1 41-16,-43 22 0,21-22 15,0 1-15,0-1 0,-21 1 0,0-1 16,0 22-16,0-22 0,0 22 16,0 21-16,0-21 0,0 20 0,0 1 15,-21 21-15,0 0 0,0 21 16,-1 1-16,22-1 0,-21 21 0,0 0 16,0 1-16,0-1 0,21 22 15,0-22-15,0 21 0,0 1 0,0-1 16,0-20-16,0 20 0,21-20 0,-21-1 15,42 0-15,-21 1 0,1-22 0,-1 21 16,21-21-16,-21 0 0,22 1 16,-22-1-16,21-21 0,-21 0 15,22 0-15,-22 0 0,21 0 0,-21 0 16,22 0-16,-1-21 0</inkml:trace>
  <inkml:trace contextRef="#ctx0" brushRef="#br0" timeOffset="30168.3">9483 4403 0,'0'-21'0,"0"42"0,0-85 16,0 43-16,0-21 0,0 21 0,0-22 15,0 22-15,0-21 0,0 21 0,0-1 16,0 1-16,0 0 0,0 0 16,0 42-1,0 0 1,0 22-16,0-1 0,0 21 0,0-20 15,0 20-15,0 1 0,0-1 16,21 1-16,-21-1 0,0 1 0,0-22 16,0 22-16,0-1 0,0-21 0,0 1 15,0-1-15,0 0 0,-21 1 16,21-22-16,-22 0 0,22 0 0,0-42 31,0-21-15,0 21-16,0-1 0,0-20 15,22 21-15,-1-21 0,-21-1 0,21 22 16,0-21-16,0 21 0,0-1 0,22 1 16,-22 21-16,21 0 0,-21 0 0,22 0 15,-1 0-15,0 0 0,-20 21 16,20 1-16,0-1 0,-21 0 16,22 0-16,-22 0 0,-21 0 0,0 1 15,0-1-15,0 0 0,0 21 0,0-21 16,-42 1-16,20-22 0,1 21 0,0 0 15,-21-21-15,21 21 0,-1-21 16,1 0-16,0 0 0,0 0 0,0 0 16,0 0-16,-1-21 0,22 0 15,-21 0-15,0 21 0,21-22 0,-21 1 16,21 0 0,0 42 15,0 0-31,0 1 0,0-1 15,21 0-15,0 0 0,-21 0 0,21 0 16,1 1-16,20-1 0,-21-21 16,0 21-16,22-21 0,-22 0 0,21 0 15,0 0-15,1 0 0,-1 0 0,0 0 16,22 0-16,-22-21 0,1 0 0,-1-1 16,21 1-16,-20 0 0,-1 0 15,0-21-15,1 20 0,-1-20 0,-21 0 16,0 21-16,1-22 0,-22 1 0,0 21 15,0-22-15,0 22 0,0 0 16,0 0-16,0 0 0,-22 21 0,1 0 16,0 0-1,0 0-15,0 21 0,0 0 0,-1 0 16,22 0-16,-21 22 0,21-22 0,-21 21 16,21-21-16,0 22 0,-21-22 0,21 21 15,0-21-15,0 1 0,0 20 16,21-21-16,0-21 0,0 21 0,1 0 15,-1-21-15,21 0 0,-21 0 0,22 0 16,-22 0-16,21 0 0,0-21 0,22 0 16,-22 0-16,1 0 0,20 0 15,-21-1-15,22-20 0,-1 21 16,-20-21-16,-1-1 0,0 1 0,1 0 16,-22-1-16,21 1 0,-21 0 15,-21-22-15,0 22 0,22-1 0,-22-20 0,0 21 16,0-1-16,0 1 0,0 0 0,0 20 15,0 1-15,-22 0 0,22 0 16,-21 21-16,0 21 16,21 0-16,-21 0 0,21 22 0,0-1 15,0 0-15,0 1 0,-21-1 0,21 0 16,0 1-16,0-1 0,0 22 16,0-22-16,-21 0 0,21 1 0,0-1 15,0 0-15,0 1 0,0-1 16,0-21-16,0 21 0,-22-20 0,22-1 15,0 0-15,0 0 0,-21 0 16,21-42 15,0 0-31,0 0 0,0 0 0,21-1 16,1 1-16,-1 0 0,0-21 0,-21 21 16,21-22-16,0 22 0,0 0 15,1-21-15,-1 20 0,0 22 16,0-21-16,0 21 0,0 0 0,1 0 0,-1 0 15,0 21-15,0 1 0,-21-1 16,0 0-16,0 0 0,0 0 16,0 22-16,0-22 0,0 0 15,0 0-15,0 0 0,0 0 0,0 1 16,0-1-16,0 0 0,0 0 16,0-42 30,0 0-46,0 0 16</inkml:trace>
  <inkml:trace contextRef="#ctx0" brushRef="#br0" timeOffset="32596.48">12213 4826 0,'0'0'0,"21"-21"0,0 0 16,1 0-16,-22-1 0,0 1 0,0 0 15,0 0-15,0 0 0,0-22 0,0 22 16,0 0-16,0 0 0,-22 0 16,22 0-16,-21 21 0,0 0 0,0 0 15,0 0-15,0 0 0,-22 0 0,22 0 16,0 21-16,0 0 0,0 21 0,-22-21 16,22 22-16,0-22 0,0 21 0,0 1 15,-1-1-15,22 0 16,-21 1-16,21-22 0,0 21 0,0-21 15,0 22-15,0-22 0,0 0 0,21 0 16,1-21-16,-1 0 0,0 0 16,0 0-16,0 0 0,22 0 0,-22-21 15,0 21-15,0-21 0,0 0 16,22-1-16,-22 1 0,0 0 0,-21-21 16,21 21-16,0-22 0,0 22 0,-21-21 15,0 21-15,22-22 0,-22 1 16,0 21-16,21-22 0,-21 22 0,0 0 15,0 0-15,0 0 0,0 42 32,0 0-32,0 0 0,0 0 15,0 1-15,0 20 0,0-21 0,-21 21 16,21 1-16,0-22 0,0 21 0,-22 1 16,22-1-16,0-21 0,0 21 15,0-20-15,0-1 0,0 0 0,0 0 16,0 0-16,22 0 0,-1-21 0,0 22 15,0-22-15,0 0 16,0 0-16,1 0 0,-1-22 0,0 1 16,0 21-16,0-21 0,-21 0 15,21 0-15,1-22 0,-1 22 16,0 0-16,-21-21 0,21 21 0,-21-22 16,0 1-16,21 21 0,0-22 0,1 22 15,-22 0-15,0 0 0,21 0 0,0 0 16,-21 42 15,0 0-31,0 0 0,0 0 16,0 0-16,0 1 0,0 20 0,0-21 15,0 0-15,0 22 0,0-22 0,0 0 16,0 0-16,0 0 0,0 0 16,0 1-16,0-1 0,0 0 15,21-21-15,0 0 0,0 0 16,1 0-16,-1 0 0,0 0 0,0 0 15,0 0-15,0-21 0,22 0 0,-22 21 16,0-22-16,0 1 0,-21 0 16,0 0-16,21 0 0,-21 0 0,0-1 15,0 1-15,0-21 0,0 21 0,0 0 16,0-1-16,0 1 0,-21 21 16,21-21-16,21 0 46,1 21-46,-1 0 0,0 0 16,0-21-16,21 21 0,1 0 16,-22-21-16,21 21 0,1 0 0,-1-22 15,-21 22-15,21-21 0,1 21 0,-22 0 16,0 0-16,0 0 0,-21 21 31,0 1-15,0-1-16,-21 0 0,21 0 0,-21 0 15,0 22-15,21-22 0,0 0 0,-21 21 16,21-21-16,-22 22 0,22-22 16,0 21-16,-21-21 0,21 1 0,0 20 15,0-21-15,0 0 0,0 0 16,0 1-16,21-22 0,1 0 16,-1 0-16,0 0 0,0 0 0,0 0 15,0 0-15,1 0 0,-1 0 16,21-22-16,-21 1 0,0 0 0,1 21 15,20-21-15,-21 0 0,0 0 0,22-1 16,-22 1-16,0 0 0,0-21 0,0 21 16,-21-1-16,0 1 0,21 0 0,-21 0 15,0 0-15,-21 21 32,21 21-17,0 0-15,-21 0 0,21 0 0,-21 1 16,21-1-16,-21 0 0,21 0 15,0 0-15,0 0 0,0 1 0,0-1 16,0 0-16,0 0 0,0 0 16,21-21-16,0 21 15,0-21-15,0 0 0,1 0 16,-1 0-16,0 0 0,0 0 0,0 0 16,0 0-16,1-21 0,20 21 0,-21-21 15,0 0-15,0 21 0,22-21 0,-22 0 16,0-1-16,-21 1 0,0 0 15,21-21-15,-21-64 16,0 85-16,0-22 0,0 1 16,-21 21-16,0 0 0,21 0 0,-21-1 15,0 22-15,-1 0 0,1 0 0,0 0 16,0 0-16,0 0 0,0 22 0,-22-1 16,22 0-16,0 0 0,0 0 15,0 0-15,-1 22 0,22-22 0,0 0 16,0 21-16,0-20 0,0-1 0,0 21 15,0-21-15,0 0 0,0 1 0,22-1 16,-1-21-16,0 21 0,0-21 0,0 0 16,0 0-16,22 21 0,-22-21 0,0 0 15,21 0-15,-20 0 16,20-21-16,-21 21 0,21-21 0,-20 21 16,20-21-16,-21-1 0,21 1 0,-20 0 15,-1 0-15,0 0 0,0 0 16,0-1-16,0-20 0,-21 21 0,0 0 0,0 0 15,0-1-15,22 1 0,-22 0 0,0 0 16,-22 42 15,22 0-31,0 0 16,0 1-16,-21-1 0,21 0 0,0 0 16,-21 0-16,21 0 0,0 1 0,0-1 15,0 0-15,0 0 0,0 0 16,0 0-16,0 1 0,0-1 15,0 0-15,21-21 16,0 21-16,1-21 0,-1 0 16,0 0-16,0 0 0,0 0 0,0 0 15,1 0-15,-1 0 0,0 0 16,0-21-16,0 0 0,0 21 16,-21-21-16,0-1 0,22 1 0,-22 0 15,21 0-15,-21 0 0,0-22 0,0 22 16,0-21-16,21 21 0,-21-22 0,0 22 15,0 0-15,21 0 0,-21 0 16,0 0-16,0 42 31,0 0-15,0 0-16,0 0 0,0 0 16,0 1-16,0 20 0,-21-21 0,21 0 15,0 0-15,0 1 0,-21-1 0,21 0 16,0 0-16,0 0 0,0 0 0,0 1 15,0-1-15,0 0 16,21-21-16,0 0 16,0 0-16,0 0 0,1 0 15,-1 0-15,0 0 16,0 0-16,0-21 0,0 21 0,1-21 16,20-1-16,-21 1 0,0 0 0,0 0 15,22 0-15,-22-22 0,21-20 16,-42 42-16,0 0 0,0-1 15,0 1-15,0 0 0,0 0 16,-21 21-16,0 0 16,0 0-16,0 0 15,21 21-15,0 0 16,21-21-16,0 21 16,0-21-16,0 22 0,0-1 15,-21 0-15,22-21 16,-22 21-16,0 0 0,0 0 0,0 1 15,0-1-15,0 0 0,0 0 0,0 0 16,0 0-16,0 1 0,0-1 16,0 0-16,0 0 15,21-21-15,0 0 16,0 0-16,0 0 16,0 0-16,1 0 0,-1 0 0,0 0 15,0 0-15,0-21 0,0 0 16,1 21-16,-22-21 0,21-1 0,-21 1 15,21 0-15,0 0 0,-21 0 0,0 0 16,0-1 0,0 1-16,0 0 15,-21 0-15,0 21 0,0 0 16,-1-21-16,1 21 0</inkml:trace>
  <inkml:trace contextRef="#ctx0" brushRef="#br0" timeOffset="32941.29">13631 4339 0,'0'-21'15,"-21"21"1,42 0 46,0 0-62,1 0 16,-22 21 0</inkml:trace>
  <inkml:trace contextRef="#ctx0" brushRef="#br0" timeOffset="40751.97">16764 4297 0,'0'-21'16,"-21"21"0,0 0-1,21-21 1,-22 21-1,1 0 17,21-22-32,0 1 15,0 0 1,0 0 0,0 42 15,0 0-31,0 0 15,0 1-15,0-1 0,0 0 0,0 0 16,0 0-16,0 0 0,0 1 0,-21-1 16,21 0-16,-21 0 15,21 0-15,-21-21 0,21 21 0</inkml:trace>
  <inkml:trace contextRef="#ctx0" brushRef="#br0" timeOffset="40970.83">16912 4255 0,'21'-22'16,"-21"44"15,0-1-15,0 0-16,0 0 15,0 0-15,-21 0 16,0 1 0,0-22-16,0 0 0,21 21 0,-22-21 15,1 0-15,0 0 0,-21 21 16,21-21-16</inkml:trace>
  <inkml:trace contextRef="#ctx0" brushRef="#br0" timeOffset="42076.43">635 2646 0,'21'0'47,"-21"21"-32,0 0 17,0 0-17,0 1 1,0-1 0,0 0-16,0 0 31,21-42 16,0 0-47,1 0 15</inkml:trace>
  <inkml:trace contextRef="#ctx0" brushRef="#br0" timeOffset="42296.3">889 2582 0,'0'0'0,"21"0"0,-21-21 16,0 42 15,0 1-15,0-1-1,0 0-15,0 0 16,0 0 0,0 0 15,0 1 0</inkml:trace>
  <inkml:trace contextRef="#ctx0" brushRef="#br0" timeOffset="46455.9">1863 7218 0,'0'-21'31,"21"21"-15,-21-21-16,21 21 16,0-22-16,0 1 0,0 0 15,1 0-15,-1 0 0,0 21 0,0-21 16,0-1-16,0 1 0,1 0 15,-1 21-15,0-21 0,0 0 0,-21 0 16,0-1-16,0 1 16,0 0-16,0 0 0,-21 21 15,0 0-15,0 0 0,-1 0 0,-20 0 16,21 0-16,-21 0 16,-1 0-16,1 0 0,0 21 0,-1 0 15,1 0-15,21-21 0,-22 22 16,22-1-16,0 0 0,21 0 0,0 0 15,0 0-15,0 1 0,0 20 16,21-21-16,0 0 0,1 22 0,-1-22 16,0 0-16,0 0 0,0 21 0,0-20 15,1 20-15,-22-21 0,21 0 16,0 22-16,0-22 0,-21 0 0,0 21 16,21-21-16,-21 1 0,0-1 15,0 21-15,0-21 0,0 0 0,0 1 16,0-1-16,-21 0 0,0 0 15,0 0-15,0-21 0,-22 21 16,22-21-16,0 0 0,-21 0 0,20 0 16,1 0-16,-21 0 0,21 0 15,0 0-15,-22 0 0,22-21 0,0 0 16,-21 0-16,20 0 0,1 0 0,0-1 16,0 1-16,0 0 0,0-21 15,-1 21-15,1-1 0,21 1 0,0 0 16,-21 21-16,0 0 15,21 21 1,0 0 0,0 1-16,0-1 0,0 0 0,0 0 15,21 21-15,-21-20 0,21-1 16,0 0-16,1 21 0,-1-21 0,0 1 16,0-1-16,21-21 0,-20 21 0,-1 0 15,21-21-15,0 0 0,-20 0 16,20 0-16,0 0 0,-21 0 0,22 0 15,-1-21-15,0 0 0,1 0 16,-1-1-16,-21 1 0,22 0 0,-1-21 16,21 21-16,-20-22 0,-1 1 0,0 0 15,-20-1-15,20 1 0,-21 0 16,0-1-16,0 1 0,1 0 16,-22-1-16,21 1 0,-21 0 0,0-1 15,0 22-15,0 0 0,0-21 16,0 20-16,0 1 0,-21 21 15,-1 21 1,22 1-16,0 20 16,0-21-16,0 21 0,-21 1 0,21-1 15,-21 0-15,21 1 0,-21-1 16,21 0-16,0 1 0,0-1 0,0 0 16,0-20-16,0 20 0,0-21 15,0 0-15,0 0 0,0 1 0,0-1 16,0 0-16,21-21 15,0 0-15,0 0 16,1 0 0,-22-21-16,21 21 0,-21-21 0,21-1 15,-21 1-15,0 0 0</inkml:trace>
  <inkml:trace contextRef="#ctx0" brushRef="#br0" timeOffset="46691.77">2222 7345 0,'0'-21'16,"0"0"-16,0-1 15,22 22-15,-1-21 0,0 0 16,21 21-16,-21-21 0,22 21 16,-22-21-16,0 21 0,21 0 0,-20-21 15,-1 21-15,21 0 0,-21 0 16,-21-22-16,21 22 0,1 0 47</inkml:trace>
  <inkml:trace contextRef="#ctx0" brushRef="#br0" timeOffset="48211.97">2900 7514 0,'0'0'0,"21"0"16,0 21 0,0-21-16,0 0 15,1 0-15,-22-21 0,0 0 0,21 21 16,-21-21-16,21 21 0,-21-21 0,0 0 16,0-1-16,0 1 0,0 0 15,0 0-15,0 0 0,0 0 16,0-22-16,0 22 0,0 0 0,-21-21 15,0 20-15,-1 1 0,1 0 16,0 21-16,21-21 0,-21 21 0,0 0 16,0 0-16,-1 0 0,1 0 0,0 21 15,0-21-15,0 21 0,0 22 16,-1-22-16,1 21 0,0 0 0,21 1 16,0-1-16,-21 0 0,21-20 0,0 20 15,-21 0-15,21-21 0,0 22 16,0-22-16,0 0 0,21 0 0,0 0 15,0-21-15,0 22 0,1-22 16,-1 0-16,0 0 16,0 0-16,0-22 0,0 22 0,-21-21 15,22 0-15,-1 0 0,0 0 0,0 0 16,-21-1-16,21 1 0,-21-21 16,21 21-16,-21-22 0,0 1 0,0 21 15,22-21-15,-22-1 0,0 22 0,0-21 16,21 21-16,-21-1 0,0 1 15,0 42 1,0 1 0,0-1-16,0 0 0,0 0 15,0 0-15,0 22 0,0-22 0,0 21 16,0-21-16,0 22 0,0-22 0,0 0 16,0 0-16,0 21 15,21-20-15,0-22 0,0 21 0,-21 0 16,21 0-16,1-21 0,-1 21 15,0-21-15,0 0 0,0 0 16,0 0-16,1 0 0,-1 0 0,0-21 16,0 0-16,0 21 0,22-21 0,-22 0 15,0-1-15,0 1 0,0-21 0,-21 21 16,21-22-16,1 1 0,-22 0 16,21-1-16,-21 1 0,0 0 0,0-22 15,0 22-15,0 0 0,21-1 16,-21 1-16,0 0 0,0 20 0,0-20 15,0 21-15,0 0 0,0 0 16,0-1-16,0 44 31,0-1-31,0 0 16,0 0-16,-21 0 0,21 22 0,0-22 16,-21 21-16,21-21 0,0 22 15,0-1-15,0 0 0,0 1 0,0-1 16,0 0-16,0 1 0,0-22 0,0 21 15,0-21-15,0 22 0,0-22 16,0 0-16,0 0 0,21 0 16,0 0-16,-21 1 0,21-22 0,0 21 15,0 0-15,1-21 0,-1 0 0,21 0 16,-21 0-16,0 0 0,1 0 16,-1 0-16,0 0 0,0-21 0,21 21 15,-20-21-15,-1 21 0,-21-22 0,21 1 16,0 0-16,-21 0 0,21 0 0,-21-22 15,0 22-15,0 0 0,0-21 16,0-1-16,0 22 0,0 0 0,0-21 16,0 21-16,0-1 0,0 1 15,0 0-15,0 42 32,-21 0-32,21 1 0,-21-1 15,21 0-15,-21 0 0,21 0 0,-21 22 16,21-22-16,0 0 0,0 21 15,0-21-15,0 1 0,0 20 0,0-21 16,0 0-16,0 0 0,0 1 0,0-1 16,0 0-16,21 0 15,0-21-15,0 0 0,0 0 16,22 0-16,-22 0 0,0 0 16,0 0-16,21 0 0,-20-21 15,20 0-15,-21 21 0,21-21 0,1-1 16,-22 1-16,21 0 0,-21-21 0,22 21 15,-22-1-15,0-20 0,0 21 16,-21-21-16,0 20 0,0 1 0,0 0 16,0 0-16,0 0 0,-21 21 15,0 0 1,0 0-16,0 21 0,-1 0 0,1 0 16,21 0-16,-21 1 15,21-1-15,0 0 0,0 0 0,0 0 16,0 0-16,0 1 0,21-1 0,0 0 15,1-21-15,-22 21 0,21 0 16,0 0-16,0 1 0,-21-1 16,21-21-16,-21 21 0,0 0 15,0 0 1,-21-21 0,0 0-16,0 0 0,0 0 0,-1 0 15,1 0-15,0 0 0,0 0 31,21-21-15,0 0 0,0 0-16,0 0 15,0-1-15,0 1 0,0 0 16</inkml:trace>
  <inkml:trace contextRef="#ctx0" brushRef="#br0" timeOffset="48584.75">3598 6964 0,'21'0'31,"1"0"-31,-1-21 0,0 21 16,21 0-16,1 0 0,-1-21 15,-21 21-15,21 0 0,1 0 0,-1-22 16,-21 22-16,22 0 0,-22 0 0,21 0 16,-21-21-16,0 21 0,1 0 0,-1 0 15,0 0-15,0 0 0,0 0 16,-21-21-16,21 21 0,1 0 16,-44 0 62,22 21-78,-21-21 15</inkml:trace>
  <inkml:trace contextRef="#ctx0" brushRef="#br0" timeOffset="49596.17">5651 7408 0,'0'-21'62,"-21"21"-62,0 0 16,0 0-16,0 0 0,0 0 0,-1 0 16,1 0-16,0 0 15,0 0-15,0 0 0,0 0 16,-1 0-1,44 0 48,-1 0-63,0 0 0,0 0 0,21 0 16,-20 0-16,20 0 0,0 0 15,1 0-15,-1 0 0,21-21 0,-20 21 16,-1 0-16,22 0 0,-22 0 0,21 0 15,-20 0-15,20 0 0,-20 0 0,-1 0 16,0-21-16,1 21 0,-1 0 0,0 0 16,-21 0-16,22 0 0,-1 0 15,-21-21-15,22 21 0,-22 0 0,0 0 16,21 0-16,-21-21 0,1 21 16,-1 0-16,-21-22 0,21 22 15,-21-21-15,0 0 16,0 0-16,-21 0 15,0 21-15,-1-21 0,1 21 0,0-22 16,-21 22-16,21-21 0,-1 21 0,1 0 16,0 0-16,0 0 0,0 0 0,0 0 15,-1 0-15,44 0 63,-22-21-48,21 21-15,0 0 0,21 0 0,-21 0 16,1 0-16,-1 0 0,0 0 0,21 0 16,-21 0-16,1 0 0,-1 0 15,-21 21-15,0 0 16,0 1-16,0-1 0,0 0 16,-21 21-16,-1-21 0,1 1 15,21-1-15,-21 0 0,0 0 0,0 0 16,0 22-16,-1-22 0,1-21 15,0 21-15,0 0 0,21 0 0,-21 0 16,0-21-16,-1 0 16,22-21 15,0 0-31</inkml:trace>
  <inkml:trace contextRef="#ctx0" brushRef="#br0" timeOffset="50213.75">7726 6858 0,'0'0'0,"21"-21"0,0 21 0,0-21 0,0 21 16,-21-21-16,22 21 0,-1-22 16,0 1-16,0 0 0,0 0 0,0 21 15,1-21-15,-22 0 0,0-1 0,0 1 16,0 0-16,-43 21 15,22 0-15,-21 0 16,-1 0-16,1 0 0,0 0 0,-22 21 16,22 0-16,-22 22 0,22-22 0,0 21 15,-1 1-15,1-1 0,0 0 16,21 1-16,-1-1 0,22 0 0,0 22 16,0-22-16,0 0 0,0 1 0,0-1 15,22 0-15,-1 1 0,0-22 0,0 0 16,21 0-16,-20 0 0,20 1 0,0-22 15,1 0-15,-1 21 0,0-21 16,1 0-16,-1 0 0,0 0 0,1-21 16,-1-1-16,-21 1 0,21 0 0,1 0 15,-1 0-15,-21-22 0,22 22 16</inkml:trace>
  <inkml:trace contextRef="#ctx0" brushRef="#br0" timeOffset="50723.98">8382 6392 0,'0'0'0,"0"-21"0,0 0 0,0 0 16,0 0-16,0 0 0,0 42 31,-21 21-15,21-21-16,0 22 0,0 20 0,0-21 15,-21 22-15,21-1 0,-22 1 16,22-1-16,-21-20 0,21 20 15,-21-20-15,21 20 0,0-21 0,0 1 16,-21-22-16,21 21 0,0-21 0,0 22 16,-21-22-16,21 0 0,0 0 15,0-42 17,0 0-32,0 0 15,0 0-15,0-1 0,0 1 0,21-21 16,0 21-16,0 0 0,0-22 15,-21 22-15,22-21 0,-1 21 16,0-1-16,0 1 0,21 0 0,-20 0 16,-1 0-16,0 21 0,0 0 0,0 0 15,0 0-15,1 21 0,-1 0 0,0 0 16,-21 0-16,21 1 0,-21 20 16,21-21-16,-21 0 0,0 0 0,0 1 15,0-1-15,0 21 0,0-21 0,0 0 16,0 1-16,0-1 0,-21 0 15,21 0-15,-21-21 0,21 21 16,-21-21-16,21-21 31,0 0-15,21 0-16,0 0 0,0-1 0</inkml:trace>
  <inkml:trace contextRef="#ctx0" brushRef="#br0" timeOffset="51269.75">9313 6858 0,'0'0'0,"0"-21"0,0 0 16,0 0-16,0-1 16,0 1-16,0 0 0,0 0 15,-21 0-15,21 0 0,-21-1 0,0 1 16,0 21-16,-1 0 0,1 0 15,0 0-15,0 0 0,0 21 0,-22 1 16,22 20-16,0-21 0,0 21 16,0-20-16,0 20 0,-1 0 0,1 1 15,0-1-15,21 0 0,-21-21 0,21 22 16,0-1-16,0-21 0,0 22 0,0-22 16,0 0-16,21 0 0,0 0 15,0-21-15,1 0 16,20 0-16,-21 0 0,0-21 0,0 0 15,1 21-15,20-21 0,-21 0 0,0-1 16,0 1-16,1 0 0,-1-21 16,0 21-16,0-1 0,-21 1 0,0-21 15,21 21-15,-21-22 0,0 22 16,0-21-16,0 21 0,0 0 0,0-1 16,0 1-16,0 0 0,0 42 31,0 0-31,0 22 15,0-22-15,0 0 0,0 21 16,0-20-16,0-1 0,0 21 0,0-21 16,0 0-16,0 1 0,0-1 0,0 0 15,0 0-15,0 0 0,21 0 16,1-21 0,-1 0-16,0 0 15,0 0-15,0 0 0,0 0 16,-21-21-16,22 21 0</inkml:trace>
  <inkml:trace contextRef="#ctx0" brushRef="#br0" timeOffset="51695.63">9588 6837 0,'-21'-21'0,"42"42"0,-42-63 0,21 20 16,0 1-16,0 0 0,0 0 15,0 0-15,0 0 16,21 21-16,1-22 0,-1 22 15,0 0-15,0 0 0,0 0 0,0 0 16,22 0-16,-22 0 0,0 22 0,0-1 16,22 0-16,-22 0 0,0 21 0,-21-20 15,21-1-15,-21 21 0,21-21 0,-21 22 16,0-22-16,0 0 0,0 21 16,0-21-16,0 1 0,-21 20 0,0-21 15,21 0-15,-21 0 0,21 1 16,-21-22-16,-1 0 15,22-22 1,0 1 0,0 0-16,22 0 0,-1 0 15,0 0-15,-21-22 0,21 22 16,0-21-16,-21 21 0,21-22 0,1 22 16,-22-21-16,21 21 0,0-22 0,-21 22 15,0 0-15,21 0 0,0 0 0,-21-1 16,0 1-16,21 21 31,1 0-31,-1 0 16,0 0-16</inkml:trace>
  <inkml:trace contextRef="#ctx0" brushRef="#br0" timeOffset="52320.27">10774 7070 0,'21'0'16,"0"-21"-16,-21-1 0,21 1 15,0 21-15,1-21 0,-22 0 16,21 0-16,-21 0 0,0-1 15,0 1-15,0 0 0,0 0 0,0 0 16,0 0-16,0-1 0,0 1 0,-21 0 16,-1 0-16,1 0 0,0 21 0,0-21 15,-21 21-15,20 0 0,-20 0 0,0 0 16,-1 21-16,22-21 0,-21 21 16,0 0-16,20 21 0,-20-20 0,21 20 15,0-21-15,0 21 0,-1 1 16,1-1-16,21-21 0,0 22 0,0-22 0,0 21 15,0-21-15,0 0 0,0 1 0,21-1 16,1-21-16,-1 21 0,0-21 16,0 0-16,0 0 0,22 0 15,-22 0-15,21 0 0,-21-21 0,22 0 16,-1-1-16,0 22 0,-21-21 0,22 0 16,-22 0-16,21 0 0,-21 0 0,1-1 15,-1 1-15,0 0 0,-21-21 0,0 21 16,21-43-16,-21 43 0,0 0 15,0 0-15,0-1 0,0 1 16,-21 21 0,0 0-16,0 21 15,-1 1-15,22-1 0,-21 0 0,21 0 16,0 21-16,0-20 0,-21-1 16,21 21-16,0-21 0,0 0 0,0 1 15,0-1-15,0 0 0,0 0 0,0 0 16,21 0-16,0 1 15,1-22-15,-1 0 0,0 0 0,0 0 16,0 0-16,0 0 0,22 0 0,-22 0 16,0 0-16,21-22 0,1 1 0</inkml:trace>
  <inkml:trace contextRef="#ctx0" brushRef="#br0" timeOffset="52901.94">11599 6858 0,'0'0'0,"21"-42"0,-21 21 16,0-1-16,0 1 0,0-21 15,0 21-15,0 0 0,0-1 0,0 1 16,-21 0-16,0 21 0,0-21 0,0 21 16,0 0-16,-1 0 0,1 0 0,0 0 15,0 21-15,0 0 0,0 0 0,-1 1 16,1-1-16,0 21 0,21-21 16,-21 22-16,0-22 0,21 21 0,-21-21 15,21 22-15,0-22 0,0 21 16,0-21-16,0 0 0,0 1 0,0-1 0,21 0 15,0 0-15,0 0 0,0 0 0,0-21 16,1 0-16,20 22 0,-21-22 0,0 0 16,22 0-16,-22 0 15,0 0-15,21 0 0,-21-22 0,22 1 16,-22 21-16,21-21 0,-21 0 0,22 0 16,-22 0-16,21-1 0,-21 1 0,1-21 15,20 21-15,-21-22 0,21 1 0,-20 0 16,20-1-16,-21 1 0,0-21 15,0 20-15,1-20 0,-1 20 0,0 1 16,0-21-16,-21 41 0,0-20 0,0 0 16,0 21-16,0-1 0,0 1 15,-21 42 1,0 1-16,0 20 0,-1-21 16,1 21-16,21 1 0,-21-1 15,0 0-15,0 22 0,21-22 16,-21 1-16,21-1 0,-22 0 0,1 1 15,21-1-15,0 0 0,0 1 0,-21-1 16,21-21-16,0 21 0,0-20 0,0-1 16,0 0-16,0 0 0,0 0 0,0 0 15,0 1-15,21-22 16,0 0 0,1-22-1,-1 1-15,0 0 0,-21 0 16,21 0-16,-21 0 0,0-1 0</inkml:trace>
  <inkml:trace contextRef="#ctx0" brushRef="#br0" timeOffset="53108.82">12023 6773 0,'0'0'0,"0"-21"31,21 21-31,0 0 0,0 0 16,0 0-16,0 0 0,1-21 15,-1 21-15,21 0 0,-21 0 16,0 0-16,22 0 0,-22 0 0,0-21 16,0 21-16,-42 0 47,0 0-47</inkml:trace>
  <inkml:trace contextRef="#ctx0" brushRef="#br0" timeOffset="53972.29">12658 6837 0,'0'21'0,"21"-21"63,0 0-63,0 0 15,0 0-15,-21-21 0,21 21 0,1-21 16,-1 0-16,0 21 16,-21-22-16,21 1 0,-21 0 15,0 0-15,0 0 0,0 0 16,0-1-16,0 1 15,-21 21-15,0 0 16,0 0-16,-1 0 0,1 0 0,21 21 16,-21 1-16,0-22 0,0 21 0,0 0 15,21 0-15,0 21 0,-22-20 0,22-1 16,-21 21-16,21-21 0,-21 0 0,21 22 16,0-22-16,0 0 0,0 0 15,0 0-15,0 1 0,0-1 0,0 0 16,0 0-16,21-21 15,-21 21-15,21-21 0,1 0 16,-1 0-16,0 0 0,0 0 16,0 0-16,0 0 0,1 0 0,-1 0 15,0-21-15,0 0 0,0 0 0,0 0 16,1 21-16,20-22 0</inkml:trace>
  <inkml:trace contextRef="#ctx0" brushRef="#br0" timeOffset="54376.28">13123 6731 0,'0'0'0,"0"-21"16,0 0 0,0 0-1,21 21 1,1 0-16,-1 0 0,0 0 16,0 21-16,0-21 0,-21 21 15,21 0-15,1 0 0,-22 0 0,0 1 16,21 20-16,-21-21 0,21 0 0,-21 0 15,0 22-15,0-22 0,0 0 0,0 21 16,0-20-16,0-1 0,0 0 0,0 0 16,-21 0-16,21 0 0,0 1 0,0-1 15,-21-21-15,21-21 47,0-1-47,0 1 0,0 0 16,0 0-16,0 0 0,21 0 0,0-1 15,-21-20-15,21 21 0,0-21 0,0 20 16,-21-20-16,22 0 0,-1 21 0,0-1 16,-21-20-16,21 21 0,0 0 15,-21 0-15,0-1 0,21 1 16,1 0-16,-1 0 16,0 0-1</inkml:trace>
  <inkml:trace contextRef="#ctx0" brushRef="#br0" timeOffset="55508.14">13906 6308 0,'0'-21'0,"0"42"0,0-64 0,0 22 15,0 0-15,-21 21 16,21-21-16,-21 42 31,21 0-31,-21 0 0,21 1 16,-21 20-16,21-21 0,0 21 15,-21 1-15,-1-1 0,1 22 0,21-22 16,0 0-16,0-21 0,-21 22 0,21-1 16,-21-21-16,21 22 0,0-22 0,0 0 15,0 0-15,0 0 0,0 0 16,0 1-16,0-1 0,0 0 15,21-21-15,0 0 16,0 0-16,1 0 0,-1 0 16,0 0-16,0 0 0,0-21 0,0 21 15,1-21-15,-1-1 0,0 1 0,0 21 16,0-21-16,0 0 0,1 0 16,-22 0-16,0-1 0,21-20 15,-21 21-15,21 0 0,-21 0 0,0-1 16,0 1-16,0 42 31,0 1-15,-21-1-16,21 0 0,-21 0 15,21 0-15,0 0 0,0 1 0,0-1 16,0 0-16,0 0 0,0 0 16,0 0-16,0 1 0,0-1 0,21 0 15,-21 0-15,21-21 0,21 21 16,-21-21-16,1 0 0,-1 0 0,21 0 15,-21 0-15,22 0 0,-22 0 16,21 0-16,-21 0 0,22 0 0,-22 0 16,0 0-16,21-21 0,-21 21 0,1-21 15,-1 21-15,-21-21 0,21 0 0,0-1 16,-21 1-16,21 0 0,-21 0 16,0 0-16,0-22 0,0 22 0,21 0 15,-21 0-15,0 0 0,0 0 16,0-1-16,-21 22 31,0 0-31,21 22 0,0-1 0,-21 0 16,0 0-16,21 0 0,-21 0 15,21 1-15,0-1 0,0 0 16,0 0-16,-22 0 0,22 0 16,0 1-16,0-1 0,0 0 0,0 0 15,0 0-15,22-21 16,-1 0-16,-21 21 0,21-21 0,0 22 15,0-22-15,0 0 0,1 0 0,-1 0 16,21 0-16,-21 0 0,0 0 0,22 0 16,-22-22-16,21 1 0,1 21 0,-22-21 15,21 21-15,-21-21 0,22 0 16,-22 0-16,0-1 0,21 1 16,-21-21-16,1 21 0,-1 0 0,0-1 15,0-20-15,0 21 0,0 0 0,-21 0 16,0-1-16,0 1 15,-21 21-15,0 0 16,21 21-16,-21 1 0,0-1 0,21 0 16,0 0-16,0 0 0,-21 0 0,21 1 15,0-1-15,0 0 0,0 0 16,0 0-16,0 0 0,0 1 0,0-1 16,0 0-16,0 0 0,0 0 15,0 0-15,0 1 16,-22-22-1,1 0 1,0 0 0,0 0-16,0 0 0,0 0 15,-1 0 1,1 0-16,21-22 0,0 1 16,0 0-1,0 0-15,0 0 0</inkml:trace>
  <inkml:trace contextRef="#ctx0" brushRef="#br0" timeOffset="55709.03">14859 6350 0,'0'0'0,"-21"-21"0,0 21 0,-1-21 16,1 21-16,21-21 0,-21 21 15,0 0 1,0 0 31,0 0-32,-1 21-15</inkml:trace>
  <inkml:trace contextRef="#ctx0" brushRef="#br0" timeOffset="55911.91">13695 6583 0,'0'0'16,"-21"0"-16,-1 0 0,44 0 31,-1 0-31,21 0 16,-21 0-16,0 0 0,22-21 0,-22 21 16,21 0-16,-21 0 0,22 0 0,-22 0 15,0-21-15,0 21 0,0 0 16</inkml:trace>
  <inkml:trace contextRef="#ctx0" brushRef="#br0" timeOffset="57079.96">16700 6519 0,'0'0'0,"22"0"0,-22-21 0,21 0 0,-21 0 15,0 0-15,0 0 0,0-1 16,0 1-16,0 0 0,0 0 15,0 0-15,0 0 16,-21 21 0,-1 0-1,1 0-15,0 21 0,0-21 0,0 21 16,-22 0-16,1 21 0,21-20 0,-21-1 16,20 0-16,1 21 0,-21-21 15,21 22-15,0-22 0,-1 0 0,1 21 16,0-20-16,21-1 0,0 0 0,0 0 15,0 0-15,0 0 0,0 1 0,0-1 16,21-21 0,0 0-16,1 0 0,-1 0 0,0 0 15,21 0-15,-21 0 0,22 0 0,-1 0 16,-21-21-16,22-1 0,-1 1 0,0 0 16,-21 0-16,22 0 0,-22 0 0,0-1 15,0 1-15,-21 0 0,0-21 0,0 21 16,0-1-16,0-20 0,0 21 15,0-21-15,-21 20 0,0 1 16,0 0-16,0 0 0,21 0 0,-22 0 0,1 21 16,0 0-16,21-22 0,21 22 47,0 0-47,1 0 0,-1 0 15,21 0-15,0 0 0,1 0 16,-1 0-16,0 0 0,1 0 0,-1-21 15,22 21-15,-22-21 0,21 21 0,-20-21 16,-1 21-16,0-21 0,1 21 0,-1 0 16,-21-21-16,0 21 0,-21-22 15,0 1-15,0 0 16,-21 21 0,0 0-16,0 0 0,0 0 15,0 0-15,-1 0 0,1 21 16,0-21-16,0 21 0,-21 1 0,20 20 15,1-21-15,0 21 0,0-20 0,0 20 16,0 21-16,21-20 0,-22-1 16,1 22-16,0-22 0,21 0 0,0 22 15,0-22-15,0 22 0,0-22 0,0 21 16,0-20-16,0 20 0,0 1 0,0-22 16,0 22-16,0-1 0,0 1 0,0-1 15,0 1-15,0-22 0,0 21 0,0-20 16,0 20-16,0-20 0,0-1 15,-21 0-15,0 1 0,0-1 0,-1-21 16,1 21-16,0-20 0,0-1 0,-21 0 16,20 0-16,1 0 0,0-21 0,-21 0 15,21 0-15,-22 0 0,22 0 0,-21-21 16,-1 21-16,1-21 0,21 0 0,-21-22 16,-1 22-16,22 0 0,0 0 0,0-21 15,0 20-15,21-20 0,-22 21 16,22-21-16,0 20 0,0 1 0,0-21 0,22 21 15,-1 0-15,0-22 0,0 22 16,0 0-16,0 0 0,22 0 0,-22-1 16,0-20-16,21 21 0,1-21 15,-22 20-15,21-20 0</inkml:trace>
  <inkml:trace contextRef="#ctx0" brushRef="#br0" timeOffset="57412.77">18563 6011 0,'0'0'0,"0"-42"0,0 21 0,0 0 0,0 0 16,0-1-1,-21 22-15,0 22 16,21-1-16,-21 0 0,-1 21 0,1-21 15,21 22-15,-21-1 0,0 0 0,0 22 16,0-22-16,21 1 0,-22 20 0,1-21 16,21 1-16,-21-1 0,21 0 15,0 1-15,-21-22 0,21 0 0,-21 0 16,21 0-16,0 1 0,0-1 0,0 0 16,0-42 15,0 0-31,21 21 0,0-22 15,0-20-15,0 21 0,1 0 0</inkml:trace>
  <inkml:trace contextRef="#ctx0" brushRef="#br0" timeOffset="57892.49">18711 5990 0,'0'0'0,"21"-21"0,-21 0 16,0 0-1,0 0-15,0 42 16,0 0-1,0 0-15,0 0 0,0 22 16,0-22-16,0 21 0,0 0 0,0 1 16,0-1-16,0-21 0,0 22 0,0-1 15,-21 0-15,21 1 0,-21-1 0,0 0 16,0 1-16,21-22 0,-21 21 16,21-21-16,-22 0 0,22 1 0,0-1 15,-21-21-15,21 21 0,0-42 31,0 0-31,21-1 16,-21 1-16,22 0 0,-1-21 0,0 21 16,0-1-16,0-20 0,0 0 15,22 21-15,-22-22 0,0 1 16,21 21-16,-20 0 0,-1-1 0,21 1 16,-21 21-16,0 0 0,1 0 0,-1 0 15,-21 21-15,21 1 0,-21-1 16,0 21-16,0-21 0,0 22 0,0-22 15,0 0-15,0 21 0,-21-21 0,21 1 16,0-1-16,0 0 0,-21 0 16,21 0-16,-22 0 0,22 1 15,0-44 32,0 1-47,22 21 16,-1-21-16,0 0 0</inkml:trace>
  <inkml:trace contextRef="#ctx0" brushRef="#br0" timeOffset="58263.68">19262 6414 0,'21'0'16,"0"0"-1,-21-22-15,21 22 0,0 0 16,0-21-16,1 21 0,-1-21 0,0 21 0,0-21 15,21 21-15,-20-21 0,-1 21 16,0-21-16,0 21 0,-21-22 0,21 1 16,0 0-16,-21 0 15,0 0-15,-21 21 16,0 0-16,0 0 16,-21 0-16,20 21 0,1 0 0,-21 0 15,21 0-15,0 22 0,-22-22 0,22 0 16,0 21-16,0-20 0,21 20 0,0-21 15,0 0-15,0 0 0,0 1 16,0-1-16,0 0 0,21 0 16,0-21-16,0 0 0,0 0 0,1 0 15,-1 0-15,0 0 0,0 0 16,0 0-16,0 0 0,1 0 0,-1 0 16,0 0-16,-21-21 0,0 0 0,21 21 15,-21-21-15,0-1 0,0 1 16</inkml:trace>
  <inkml:trace contextRef="#ctx0" brushRef="#br0" timeOffset="58495.55">18034 6223 0,'0'0'0,"-42"0"16,20 0-16,1 0 0,0 0 0,42 0 31,0 0-31,1-21 0,-1 21 0,21-21 16,0 21-16,1 0 0,-1 0 15,0-21-15,1 21 0,-1 0 0,0 0 16,1 0-16,-1 0 0,-21 0 0,0 0 16,22 0-16,-22 0 0,0 0 15</inkml:trace>
  <inkml:trace contextRef="#ctx0" brushRef="#br0" timeOffset="59184.15">21188 6075 0,'0'0'0,"0"-21"0,21 0 0,-21-1 0,0 1 16,0 0-16,0 0 0,-21 0 15,0 21-15,-1-21 0,1 21 16,0 0-16,0 0 0,-21 0 0,20 0 16,-20 21-16,21-21 0,-21 21 0,20 21 15,-20-21-15,21 22 0,-21-22 0,20 21 16,1 1-16,0-1 0,-21 0 15,42 1-15,-21-1 0,21 0 16,0 1-16,0-22 0,0 21 0,0 0 16,0-20-16,0-1 0,21 0 0,-21 0 15,21 0-15,21 0 0,-21-21 0,1 0 16,-1 0-16,21 0 0,0 0 0,-20 0 16,20 0-16,-21-21 0,21 0 0,1 0 15,-22 0-15,21 0 0,-21-1 16,22-20-16,-22 21 0,0-21 0,0-1 15,0 22-15,-21-21 0,0-1 16,0 1-16,0 0 0,0-1 0,0 22 0,-21-21 16,0 0-16,0 20 0,0 1 15,0 0-15,-1 0 0,-20 21 0,21 0 16,0 0-16,-22 0 0,22 0 16,0 21-16,0 0 0,0-21 0,0 21 15,-1 1-15,22-1 0,-21 0 0,21 0 16,0 0-16,0 0 0,0 1 0,0-1 15,0 0-15,0 0 0,21-21 16,1 0-16,-1 0 0,0 0 0,0 0 16</inkml:trace>
  <inkml:trace contextRef="#ctx0" brushRef="#br0" timeOffset="60172.73">21675 5821 0,'0'-42'0,"0"84"0,0-127 15,0 64-15,0-21 0,0 21 0,0-1 16,0 1-16,0 0 0,0 0 0,-22 21 16,22 21-1,-21 21-15,21 1 16,-21-1-16,21 0 0,0 1 0,0 20 16,-21-20-16,21-1 0,-21 21 0,21-20 15,-21 20-15,21-20 0,0-1 16,-22 0-16,22 1 0,-21-22 15,0 21-15,21-21 0,0 22 0,0-22 16,-21 0-16,21 0 0,-21 0 0,0-21 16,21 21-16,0-42 31,0 0-31,0 0 16,0 0-16,0 0 0,0-1 0,0 1 15,21 0-15,0 0 0,0 0 16,0 0-16,22-1 0,-22 1 15,0 0-15,21 21 0,-21 0 0,22 0 0,-22 0 16,0 0-16,0 0 0,0 0 16,1 0-16,-1 21 0,0 0 0,0-21 15,-21 22-15,0-1 0,0 0 0,0 0 16,0 0-16,0 0 16,0 1-16,-21-1 0,0 0 15,0-21-15,-1 21 0,-20 0 0,21-21 16,-21 21-16,-1-21 0,22 0 0,-21 22 15,21-22-15,-22 0 0,22 0 0,0 0 16,0 0-16,0 0 0,-1 0 16,22 21-1,22-21 1,-1 0 0,0 0-16,0 0 0,21 0 15,-20 0-15,-1 0 0,21 0 0,0 0 16,1 0-16,-22-21 0,21 21 0,1-22 15,-1 1-15,0 21 0,1-21 0,-1 0 16,0 0-16,-21 21 0,22-21 0,-22-1 16,0 1-16,0 0 0,0 0 15,1 0-15,-1 0 0,-21-1 16,0 1-16,21 0 0,-21 0 0,21 0 0,-21 0 16,0-1-16,0 1 15,0 42 1,0 1-16,-21-22 0,0 42 15,21-21-15,0 0 16,-21 22-16,21-1 0,-22 0 0,22 1 16,-21-1-16,21 0 0,0 1 0,0-1 15,0 0-15,-21 1 0,21-1 0,0 0 16,0 1-16,0 20 0,0-21 0,0 1 16,0-1-16,-21 0 0,21 1 0,-21-1 15,21 0-15,-21 1 0,-1 20 0,22-20 16,-21-1-16,0 0 0,0-21 0,21 22 15,-21-1-15,0-21 0,-1 22 16,1-22-16,0 0 0,0 0 16,0 0-16,0-21 0,21 21 0,-22-21 15,1 0-15,0 0 0,0 0 16,0 0-16,21-21 0,-21 21 16,21-21-16,0 0 0,0 0 0,0 0 15,0-1-15,0 1 0,0 0 0,0-21 16,0 21-16,0-1 0,0-20 0,21 21 15,0-21-15,-21 20 0,21-20 0,0 0 16,0-1-16</inkml:trace>
  <inkml:trace contextRef="#ctx0" brushRef="#br0" timeOffset="60431.58">22288 5821 0,'-21'0'16,"42"0"-16,-63 0 0,21 0 0,0 0 15,21-21-15,-21 21 32,21 21 14,21-21-46,0 0 16,0 21-16,0-21 0,0 21 16</inkml:trace>
  <inkml:trace contextRef="#ctx0" brushRef="#br0" timeOffset="60836.02">22521 6117 0,'0'0'0,"21"0"0,-21 21 15,22-21 1,-1 0-16,0 0 0,0 0 0,0 0 16,0 0-16,1-21 0,-1 21 0,0-21 15,0 21-15,0-21 0,0 21 16,1-21-16,-1 21 0,0-21 0,0-1 16,0 1-16,-21 0 15,-21 21 1,0 0-16,0 0 15,0 0-15,-1 0 0,1 0 16,0 0-16,0 21 0,0 0 0,0-21 16,-22 22-16,22-1 0,21 0 0,-21 0 15,0 0-15,21 0 0,-21 1 16,21-1-16,0 0 0,0 0 0,0 0 16,0 0-16,0 1 15,0-1-15,0 0 0,0 0 16,21-21-16,-21 21 0,21-21 15,0 0-15,0 0 0,0 0 16,1 0-16,-1 0 0,0 0 0,0 0 16,0 0-16,0-21 0,1 0 15,-1 21-15,0-21 0</inkml:trace>
  <inkml:trace contextRef="#ctx0" brushRef="#br0" timeOffset="61384.07">23199 6054 0,'21'-21'0,"-42"42"0,42-64 0,-21 22 16,0 0 0,-21 21-16,-1 0 15,1 0-15,0 21 0,0 0 16,0 1-16,21-1 0,0 0 16,0 0-16,-21 0 0,21 22 0,0-22 15,0 0-15,0 0 0,0 0 16,0 22-16,0-22 0,0 0 0,0 0 15,0 0-15,21 0 0,0 1 16,0-22-16,0 0 0,0 0 0,1 0 16,-1 0-16,0 0 0,0 0 15,0 0-15,0 0 0,1-22 0,-1 22 16,0-21-16,0 0 0,0 0 16,0 0-16,1 0 0,-22-1 0,21 1 15,0-21-15,0 21 0,0-22 0,0 1 16,1 0-16,-1-1 0,0 1 0,0 0 15,0-1-15,0 1 0,1 21 0,-1-21 16,-21-1-16,0 22 0,21-21 16,-21 21-16,0-1 0,0 1 15,0 42 1,0 1-16,-21-1 16,0 0-16,-1 0 0,22 21 15,-21-20-15,0 20 0,0 0 0,0 1 16,21-1-16,0-21 0,-21 21 0,21 1 15,0-1-15,0-21 0,0 22 0,0-22 16,0 0-16,0 21 0,0-21 0,0 1 16,0-1-16,21-21 0,-21 21 0,0 0 15,21-21-15,0 0 16,-21 21-16,21-21 0,0 0 16,1-21-16,-1 0 15,-21 0-15,21 21 0,0-21 16</inkml:trace>
  <inkml:trace contextRef="#ctx0" brushRef="#br0" timeOffset="61635.93">23622 5906 0,'0'0'0,"-21"0"0,0 0 0,-1 0 0,1-22 16,42 22-1,1-21 1,-1 21-16,21 0 0,-21 0 0,22 0 15,-1 0-15,-21-21 0,21 21 16,1 0-16,-22 0 0,21 0 0,-21 0 0,1 0 16,-1 0-16,0 0 15,0 0-15,0 0 0,-21-21 16,-21 21 15,-21 21-31,21-21 0,-22 21 0</inkml:trace>
  <inkml:trace contextRef="#ctx0" brushRef="#br0" timeOffset="62507.9">910 8700 0,'0'-22'0,"0"1"16,0 0-16,0 0 0,0 0 0,0 0 15,0-1-15,0 1 16,-21 21 0,21 21-16,0 1 15,-21 20-15,21 0 0,0 1 0,0-1 16,0 21-16,-21 1 0,21-1 16,-22 1-16,22-1 0,-21 1 15,0-1-15,21 1 0,-21-1 0,0-20 0,0 20 16,-1-20-16,22-1 0,-21 0 15,0-21-15,21 22 0,0-22 16,0 0-16,0 0 0,-21-21 16,21 21-16,0-42 31,0 0-31,0 0 16,0 0-16,21 0 0,-21-1 15,0-20-15,0 21 0,0 0 0</inkml:trace>
  <inkml:trace contextRef="#ctx0" brushRef="#br0" timeOffset="62821.27">741 9229 0,'0'-21'0,"0"42"0,0-64 0,21 22 15,-21 0-15,21 0 0,0 0 16,0 21-16,1-21 16,-1 21-16,0 0 0,21 0 15,-21 0-15,1 0 0,20 21 0,0 0 16,-21 0-16,22 0 0,-22 0 15,0 1-15,0 20 0,0-21 0,-21 21 16,0-20-16,0-1 0,0 21 16,-21-21-16,0 22 0,0-22 0,-21 21 15,-1-21-15,1 0 0,0 1 16,-22-1-16,22 0 0,-1 0 16,22-21-16,-21 0 0,0 0 0,20 0 15,1 0-15,0 0 0,0 0 16,21-21-1,0 0-15,0 0 16,21-1-16,0 22 0,0-21 16,1 0-16,-1 0 0,0 0 0</inkml:trace>
  <inkml:trace contextRef="#ctx0" brushRef="#br0" timeOffset="63189.06">1291 9292 0,'21'0'0,"0"0"16,1 0-16,-1 0 15,0-21-15,0 21 0,0-21 16,0 0-16,1 21 0,20-21 0,-21-1 16,0 1-16,22 0 0,-22 21 15,0-21-15,0 0 0,-21 0 0,0-1 16,0 1-16,0 0 15,-21 21-15,0 0 0,0 0 16,-1 0-16,-20 0 0,21 0 16,-21 21-16,-1 0 0,22 1 15,-21 20-15,21-21 0,-1 21 0,1-20 16,0 20-16,21-21 0,-21 21 16,21-20-16,0-1 0,0 0 0,0 0 15,0 0-15,0 0 0,21 1 16,0-22-16,0 0 0,1 0 0,-1 0 15,0 0-15,21 0 0,-21 0 16,22 0-16,-22 0 0,21-22 0,-21 1 16,22 21-16</inkml:trace>
  <inkml:trace contextRef="#ctx0" brushRef="#br0" timeOffset="63695.77">2053 8615 0,'0'-21'0,"0"42"0,0-63 16,0 20-16,0 1 0,0 42 31,0 1-31,0-1 0,0 21 0,0 0 16,0 1-16,0 20 0,0-20 16,-21 20-16,21 1 0,0-22 0,-21 21 15,21-20-15,-21-1 0,21 0 0,0 1 16,-22-1-16,1-21 15,0 0-15,21 22 0,-21-22 0,21 0 16,-21-21-16,21 21 16,-21-21-1,21-21-15,0 0 16,0 0-16,0 0 0,21-1 16,0 1-16,0-21 0,0 21 0,0-22 15,1 1-15,20 0 0,-21 21 0,21-22 16,1 22-16,-22 0 0,21 0 15,1 21-15,-1 0 0,-21 0 16,21 21-16,1-21 0,-22 42 0,0-21 16,0 1-16,0 20 0,-21-21 15,0 0-15,0 22 0,0-22 0,0 0 16,0 21-16,-21-21 0,21 1 16,-21-1-16,0 0 0,0 0 0,0 0 15,-1-21-15,1 21 16,21-42 15,0 0-31,21 0 16,1 21-16,-1-21 0,0 0 0</inkml:trace>
  <inkml:trace contextRef="#ctx0" brushRef="#br0" timeOffset="64172.01">2921 9017 0,'0'0'0,"0"-21"0,0 0 0,0 0 0,0-1 16,0 1-16,-21 0 16,0 21-16,-1 0 0,1 0 0,0 0 15,0 21-15,0-21 0,0 21 0,-1 22 16,1-22-16,0 0 16,0 21-16,0 1 0,0-22 0,21 21 0,0-21 15,0 22-15,0-22 0,0 0 0,0 0 16,0 0-16,0 1 15,0-1-15,21-21 16,0 0-16,0 0 0,0 0 0,0 0 16,1 0-16,-1 0 0,-21-21 15,21 21-15,0-22 0,0 1 0,0 0 16,1 21-16,-1-21 0,-21 0 0,21-22 16,-21 22-16,21 0 0,-21 0 15,0-21-15,0 20 0,0 1 0,0 0 16,0 0-16,0 0 0,0 0 0,0 42 31,0 0-31,0 0 0,0 0 16,0 22-16,0-22 0,0 0 15,0 0-15,0 0 0,21 0 16,-21 22-16,21-22 0,-21 0 16,0 0-16,22 0 0,-1 1 15,0-22-15,0 0 16,0 0-1,0 0-15,-21-22 16,22 1-16</inkml:trace>
  <inkml:trace contextRef="#ctx0" brushRef="#br0" timeOffset="64419.87">3238 8975 0,'0'-21'0,"0"42"0,0-64 0,0 22 15,0 0 1,0 42-1,0 0-15,0 1 0,0-1 16,0 0-16,0 0 0,0 21 16,0-20-16,0-1 0,0 0 0,0 0 15,0 0-15,22 22 0,-22-22 0,0 0 16,0 0-16,0 0 16,0 0-16,21-21 0,0 0 15,0 0 1,0 0-1,-21-21 1,21 0-16</inkml:trace>
  <inkml:trace contextRef="#ctx0" brushRef="#br0" timeOffset="64647.74">3577 8911 0,'0'0'16,"0"-21"-16,0 0 0,-21 21 31,0 21-31,0 0 0,-1 0 15,1 1-15,0 20 0,21-21 16,-21 0-16,0 22 0,21-22 0,0 21 16,-21-21-16,-1 0 0,22 1 15,-21-1-15,21 0 0,0 0 0,0 0 16,0 0-16,21-21 47,1 0-47,-1-21 0,0 21 0</inkml:trace>
  <inkml:trace contextRef="#ctx0" brushRef="#br0" timeOffset="64895.6">3704 8996 0,'0'0'16,"0"-21"-16,0 0 0,21 21 16,-21 21 15,0 0-31,0 0 0,0 0 15,0 22-15,0-22 0,0 0 0,0 0 16,0 0-16,0 0 0,0 1 16,0-1-16,-21 0 0,21 0 15,0 0-15,0 0 16,0-42 15,0 0-15,21 0-16,-21 0 0</inkml:trace>
  <inkml:trace contextRef="#ctx0" brushRef="#br0" timeOffset="65059.47">3746 8869 0,'0'0'0,"0"-64"16,0 43-16,0 0 16,0 42 30,22-21-30,-22 21-16,21-21 16</inkml:trace>
  <inkml:trace contextRef="#ctx0" brushRef="#br0" timeOffset="65518.21">4127 8869 0,'0'0'0,"-21"21"31,0 0-15,0 0-16,21 1 0,0-1 16,-21 21-16,21-21 0,-21 0 0,21 22 15,0-22-15,0 0 0,0 21 16,0-20-16,0-1 0,0 0 0,0 0 15,0 0-15,0 0 0,21-21 16,0 22-16,0-22 16,0 0-16,0 0 0,1 0 15,-1 0-15,0-22 0,0 22 0,0-21 16,0 0-16,1 0 0,-1 21 0,-21-21 16,21 0-16,-21-22 0,21 22 0,-21 0 15,0-21-15,0 20 16,0 1-16,0-21 0,-21 21 0,0 0 15,0-1-15,-1 1 0,1 0 0,0 21 16,0 0-16,0 0 0,0 0 16,-1 0-16,1 0 0,0 0 0,21 21 15,-21 0-15,0 1 0,21-1 16,0 0-16,0 0 0,0 0 16,0 0-16,21-21 15,0 0-15,0 0 0,0 0 16,1 0-16</inkml:trace>
  <inkml:trace contextRef="#ctx0" brushRef="#br0" timeOffset="66548">4551 8890 0,'0'0'0,"-21"0"31,-1 21-31,22 0 16,0 1-16,-21-1 0,21 0 16,0 0-16,-21 0 0,21 0 0,0 22 15,0-22-15,0 0 0,0 0 16,0 0-16,0 1 16,0-1-16,0 0 0,21-21 15,0 0-15,1 0 16,-1 0-16,0 0 15,0 0-15,0 0 0,0-21 16,-21 0-16,22 21 0,-1-22 0,0 1 16,-21 0-16,0 0 0,21 0 15,-21 0-15,21-22 0,-21 22 0,0-21 16,0 21-16,0-1 0,0 1 0,0 0 16,0 0-16,21 0 15,-21 42 16,-21 0-31,21 0 0,-21 0 16,21 1-16,0-1 0,0 0 0,-21 21 16,21-21-16,-21 1 0,21-1 15,0 0-15,0 0 0,0 0 16,0 0-16,21 1 0,0-22 16,0 0-16,0 0 15,1 0-15,-1 0 0,21 0 0,-21 0 16,0 0-16,22 0 0,-22 0 0,21-22 15,-21 1-15,22 21 0,-22-21 0,0 0 16,21 0-16,-20 21 0,-1-21 16,-21-1-16,21-20 0,0 21 15,0 0-15,-21 0 0,0-1 0,0 1 16,0 0-16,-21 21 16,0 0-1,0 0-15,21 21 16,0 0-16,0 1 0,0-1 15,0 0-15,0 0 0,0 0 0,0 0 16,0 1-16,0-1 0,0 0 16,0 0-16,0 0 0,0 0 15,21 1-15,-21-1 16,21-21-16,-21 21 16,21-21-16,0 0 15,1 0-15,-1 0 0,0 0 16,0 0-16,0 0 0,0-21 0,1 0 15,20 21-15,-21-22 0,21 1 0,-20 0 16,20 0-16,0 0 0,-21 0 16,22-1-16,-22-20 0,0 21 0,0 0 15,0-22-15,-21 22 0,0 0 0,0 0 16,0 0-16,0 0 0,-21 21 16,0 0-16,0 0 0,0 0 15,0 0-15,-1 21 0,1 0 0,21 0 16,0 0-16,0 0 15,0 1-15,0-1 0,0 0 0,0 0 16,21 0-16,1-21 0,-1 21 16,-21 1-16,21-1 0,0 0 0,-21 0 15,0 0-15,0 0 16,0 1-16,-21-22 16,0 21-1,0-21-15,-1 0 0,1 0 16,0 0-16,0 0 15</inkml:trace>
  <inkml:trace contextRef="#ctx0" brushRef="#br0" timeOffset="67551.23">7154 9165 0,'-21'0'31,"0"0"-31,0 0 0,0 0 0,-1 0 16,1 0-16,0 0 0,0 0 0,0 0 15,0 0-15,-1 0 0,1 0 0,0 0 16,0 0 0,0 0-16,42 0 47,21 0-32,-21 21-15,22-21 0,-1 0 0,0 0 16,1 0-16,20 0 0,-20 0 0,20 0 15,-21 0-15,22 0 0,-1 0 0,1 0 16,-1 0-16,-20 0 0,20 0 16,-20 0-16,-1 0 0,0 0 0,1 0 15,-22 0-15,0 0 0,0 0 0,-21-21 16,0 0 0,0 0-1,-21 21-15,0-21 0,0 0 0,-1-1 16,1 22-16,0-21 0,0 21 15,0 0-15,0 0 0,21-21 0,-22 21 16,1 0 0,42 0 15,1 0-31,-1 0 16,0 0-16,21 0 0,-21 0 15,1 0-15,20 0 0,-21 0 0,0 0 16,0 0-16,1 0 0,-22 21 15,0 0-15,0 1 16,0-1-16,0 0 16,-22 0-16,1 0 0,-21 0 0,21 22 15,0-22-15,-22 0 0,22 0 0,-21 0 16,21 1-16,-22-1 0,22-21 0,0 21 16,21 0-16,-21-21 0,21 21 0,-21-21 15,-1 0-15,22 21 16,0-42 15,0 0-31</inkml:trace>
  <inkml:trace contextRef="#ctx0" brushRef="#br0" timeOffset="69461.89">9102 8996 0,'0'0'0,"0"21"0,-22-21 15,44-21 32,-1 21-47,0-21 0,21 0 0,-21-1 16,22 1-16,-1 0 0,0 0 0,1-21 16,-1 20-16,0-20 0,22 0 15,-22 21-15,1-22 0,20 1 0,-21 0 16,1-1-16,-1-20 0,-21 20 0,0 1 15,1 0-15,-22-1 0,0 1 0,0 0 16,0-1-16,0 1 0,0 0 16,-22 21-16,1-1 0,0 1 0,0 0 15,0 0-15,0 21 0,-1 0 0,1 0 16,0 21-16,0 0 0,0 22 16,0-1-16,-1 21 0,1 1 15,0-1-15,0 22 0,0 0 0,0-1 16,-1 1-16,1 21 0,0-21 0,21-1 15,-21 1-15,0 0 0,21-1 0,0 1 16,0 0-16,-21-1 0,21 1 0,0 0 16,-22-1-16,22 1 0,0-22 15,0 22-15,0-21 0,0 20 0,-21-20 16,21-1-16,0 1 0,0-1 0,0 1 16,0-1-16,0 1 0,0-22 0,0 22 15,0-22-15,0 0 0,0-21 16,21 22-16,-21-22 0,22 0 0,-1-21 15,0 0-15,0 0 0,0 0 0,0 0 16,1-21-16,20 0 0,-21 0 0,21-22 16,1 1-16,-22 0 0,21-1 0,1 1 15,-22-22-15,21 22 0,-21-21 16,22 20-16,-22-20 0,-21-1 0,0 1 16,0 20-16,0-20 0,0-1 0,0 1 15,-43-1-15,22 1 0,-21-1 0,21 1 16,-22 21-16,1-22 0,0 22 0,-1-1 15,1 22-15,0-21 0,-1 21 16,1 0-16,21 21 0,0-22 16,0 22-16,-1 0 0,22-21 31,22 21-31,-1 0 0,-21-21 16,42 0-16,-21 21 0,0-21 0,1 21 15,-1-21-15,21-1 0,-21 22 16,22-21-16,-1 0 0,-21 0 0,21 0 15,1-22-15,-22 22 0,21 0 0,-21-21 16,22 21-16,-22-1 0,0 1 0,0 0 16,-21 0-16,0 0 0,21 0 0,-21-1 15,-21 44 17,21-1-32,-21 0 0,21 21 15,0-21-15,0 1 0,0-1 0,0 21 16,0-21-16,0 0 0,0 1 0,0-1 15,0 0-15,0 0 16,21-21-16,0 0 0,1 0 0,-22 21 16,21-21-16,0 0 0,0 0 0,0 0 15,0 0-15,1-21 0,-1 0 0,21 21 16,-21-21-16,0 0 0,1-1 0,-1 1 16,0 0-16,0 0 15,0 0-15,0 0 0,-21-1 0,0-20 16,22 21-16,-22 0 0,0 0 0,0-1 15,0 44 17,0-1-32,0 0 0,0 0 15,-22 0-15,22 22 0,0-22 0,0 0 16,0 0-16,0 0 0,0 0 0,0 1 16,0-1-16,0 0 0,22-21 0,-1 21 15,0-21-15,0 0 0,0 0 16,0 0-16,1 0 15,-1 0-15,0-21 0,21 21 0,-21-21 16,1 21-16,-1-21 0,0-1 16,0 1-16,0 0 0,-21 0 0,0 0 15,0 0-15,21-22 0,-21 22 0,0 0 16,0-21-16,0 20 0,0 1 0,0 0 16,0 42-1,0 0 1,0 1-16,0-1 0,0 21 0,-21-21 15,21 0-15,0 22 0,0-22 0,0 21 16,-21-21-16,21 1 0,0-1 0,-21 0 16,21 0-16,0 0 15,0-42 17,0 0-17,0 0-15,0 0 0,0-1 16,0 1-16,21 0 0,0 0 15,0-21-15,1 20 0,-1-20 0,0 21 16,21 0-16,-21-22 0,22 43 0,-1-21 16,-21 21-16,43 0 15,-43 0-15,0 21 0,0 1 0,0-1 0,-21 0 16,0 21-16,0-21 0,0 1 16,0-1-16,0 21 0,0-21 0,0 0 15,0 1-15,-21-1 0,0 0 16,0 0-16,21 0 15,-21-21-15,0 0 16,21-21 15,0 0-31</inkml:trace>
  <inkml:trace contextRef="#ctx0" brushRef="#br0" timeOffset="70207.7">11811 8678 0,'0'0'0,"0"-21"16,0-21-1,-21 42-15,0 0 0,-1-21 0,1 21 0,0 0 16,0 0-16,0 0 0,-22 21 0,22-21 16,0 21-16,0 0 0,0 22 15,0-22-15,-1 21 0,1-21 0,0 22 16,21-1-16,0 0 0,0-21 0,0 22 15,0-22-15,0 21 0,0-21 0,0 1 16,0-1-16,21 0 0,0 0 0,22-21 16,-22 21-16,0-21 0,0 0 0,22 0 15,-22 0-15,0 0 0,21 0 16,-21 0-16,22-21 0,-22 21 0,21-21 16,1 0-16,-22 0 0,21-1 15,-21 1-15,22-21 0,-1 21 0,-21-22 16,0 1-16,22 0 0,-22-1 0,0 1 15,21 0-15,-21-1 0,1-20 0,-1 21 16,0-22-16,0 22 0,0-1 0,0-20 16,1 21-16,-22-1 0,21 1 15,-21 0-15,0 20 0,0 1 0,0 0 16,0 0-16,-21 42 16,-1 0-16,1 0 15,0 1-15,0 20 0,0 0 0,0 22 0,-1-22 16,1 22-16,0-22 15,0 0-15,0 22 0,21-22 0,0 22 16,-21-22-16,21 0 0,0 1 0,0-1 16,0 0-16,0-21 0,0 22 0,0-22 15,0 0-15,0 0 0,21 0 0,0 1 16,0-1-16,0-21 0,0 0 0,1 0 16,-1 0-16,0 0 0,0 0 15,0 0-15,0 0 0,1-21 0,-1 21 16,21-22-16,-21 1 0,0 0 0,1-21 15,-1 21-15,-21-1 0,21-20 16,0 21-16,-21-21 0,21 20 0,-21 1 16,21 0-16,-21 0 0,0 42 31,0 0-31,0 0 0,-21 1 16,21-1-16,-21 0 0,21 0 0,-21 0 15,21 22-15,0-22 0,0 0 16,0 0-16,0 0 0,0-42 62,0 0-62</inkml:trace>
  <inkml:trace contextRef="#ctx0" brushRef="#br0" timeOffset="70399.59">12806 8467 0,'0'-21'0,"-21"21"16,-1 0-16,22-22 15,-21 22 17,0 0-17,0 0 1,0 22-1</inkml:trace>
  <inkml:trace contextRef="#ctx0" brushRef="#br0" timeOffset="70579.49">12001 8657 0,'0'0'16,"0"21"-1,22-21-15,-1 0 16,0 0-16,21 0 0,-21 0 0,22 0 15,-1 0-15,-21 0 0,22-21 16,-22 21-16,21 0 0,-21 0 0,0 0 16,1 0-16,-1 0 0,0 0 0,-21-21 15</inkml:trace>
  <inkml:trace contextRef="#ctx0" brushRef="#br0" timeOffset="71272.09">13102 8636 0,'0'0'0,"21"-21"16,-21 0-16,-21 21 31,0 0-31,0 0 0,0 21 0,-1 0 16,-20 0-16,21 0 0,0 22 0,0-22 15,-1 21-15,1-21 0,21 22 0,0-22 16,-21 21-16,21-21 0,0 1 0,0-1 15,0 0-15,0 0 0,0 0 16,21-21-16,0 0 16,1 0-16,20 0 15,-21 0-15,0 0 0,22 0 0,-22-21 16,0 0-16,21 21 0,-21-21 0,1 0 16,20-1-16,-21 1 0,0-21 0,0 21 15,-21 0-15,0-22 0,0 22 0,0-21 16,0 21-16,0-1 0,0-20 15,0 21-15,-21 0 0,0 0 0,0 21 16,0 0-16,0-22 0,-1 22 0,1 0 16,0 0-16,0 0 0,0 22 0,0-1 15,-1 0-15,22 0 0,-21 0 16,21 0-16,0 1 0,0-1 16,0 0-16,0 0 15,0 0-15,21-21 0,1 0 16,-1 0-16,21 0 0,-21 0 0</inkml:trace>
  <inkml:trace contextRef="#ctx0" brushRef="#br0" timeOffset="73714.21">13695 8636 0,'21'0'0,"-42"0"0,42-21 0,-21 0 16,-21 21 15,0 0-31,21 21 15,-22 0-15,22 0 0,0 0 16,0 22-16,0-22 0,0 0 0,0 0 16,0 22-16,-21-22 0,21 0 0,0 0 15,0 0-15,0 0 0,-21 1 0,21-1 16,0 0-16,-21-21 31,21-21-15,0 0-16,0-1 0,0 1 15,0 0-15,0 0 0,0 0 0,0 0 16,0-1-16,21-20 0,-21 21 16,21 0-16,0-22 0,1 22 0,-22 0 15,21 0-15,0 0 0,0 0 16,0 21-16,0 0 0,1 0 0,-1 0 16,0 0-16,0 21 0,0 0 0,-21 0 15,0 21-15,21-20 0,-21 20 0,22-21 16,-22 21-16,0-20 0,0-1 0,21 21 15,0-21-15,0 0 0,-21 1 0,21-1 16,-21 0-16,21 0 0,1-21 16,-1 0-16,0 21 0,0-21 15,0 0-15,0 0 16,1-21-16,-22 0 16,21 21-16,-21-21 0,0 0 0,21-1 15,-21 1-15,21 0 0,0 0 0,-21-21 16,21 20-16,1-20 0,-1 21 0,0-21 15,21 20-15,-21-20 0,22 21 16,-1 0-16,-21 0 0,22 21 0,-1 0 16,-21 0-16,21 0 0,-20 0 0,-1 0 15,0 0-15,0 21 0,0-21 0,-21 21 16,21 0-16,-21 0 0,0 0 0,0 1 16,0-1-16,0 0 0,0 0 0,0 0 15,0 0-15,0 1 16,0-44 46,0 1-62,0 0 16,0 0-16,0 0 0,0 0 16,-21-1-16,21 1 0,0 0 0,-21 0 15,21 0-15,-21 0 0,21-1 0,-21 22 16,0 0-16,-1 0 15,1 0-15,0 0 0,0 0 0,0 22 16,0-1-16,-22-21 0,22 21 0,0 0 16,0 21-16,-22-20 0,22-1 15,0 0-15,21 21 0,0-21 0,-21 1 16,21-1-16,0 0 0,0 0 0,0 0 16,0 0-16,21 1 0,0-22 0,0 21 15,1-21-15,-1 0 0,0 0 16,0 0-16,0 0 0,0 0 0,1 0 15,20 0-15,-21-21 0,0 21 0,0-22 16,1 1-16,-1 21 0,0-21 0,-21 0 16,21 0-16,0 0 0,-21-1 0,0-20 15,0 21-15,21 0 0,-21 0 16,0-22-16,0 22 0,0 0 0,0 0 0,0 0 16,0 42 15,0 0-31,-21 0 15,21 0-15,0 22 0,0-22 0,0 0 16,0 0-16,0 21 0,0-20 0,0-1 16,0 0-16,0 0 0,0 0 0,0 0 15,21 1-15,1-22 0,-1 0 16,0 21-16,0-21 0,0 0 0,22 0 16,-22 0-16,21 0 15,-21 0-15,22 0 0,-22-21 0,21 21 0,-21-22 16,0 1-16,1 0 0,20 0 0,-21 0 15,0-22-15,-21 22 0,21-21 16,1 0-16,-1-1 0,0 1 0,-21 0 16,0-1-16,21 1 0,0-22 0,-21 22 15,21 0-15,-21-1 0,0 1 0,0 0 16,22 21-16,-22-1 0,0 1 16,0 0-16,0 42 15,-22 0-15,1 22 16,21-22-16,-21 21 0,0 1 0,0-1 15,0 0-15,21 1 0,-22-1 16,22 0-16,-21 1 0,21-22 0,0 21 16,0 0-16,0 1 0,0-22 15,0 21-15,0-21 0,0 1 0,0-1 16,0 0-16,21 0 0,1 0 0,-1-21 16,0 0-16,0 21 0,0-21 0,0 0 15,22 0-15,-22-21 16,0 21-16,0-21 0,0 0 0,-21 0 15,22 21-15,-1-21 0,-21-1 0,21 1 16,-21 0-16,0-21 0,21 21 16,0-1-16,-21 1 0,21 21 0,-21-21 15,0 42 17,0 0-32,0 1 0,0-1 15,0 21-15,0-21 0,0 0 0,0 1 16,0-1-16,0 0 0,0 0 0,0 0 15,0 0-15,0 1 16,0-1-16,22-21 16,-1 0-16,0 0 0,0 0 15,0 0-15,0 0 0,1 0 0,-1-21 16,0 21-16,-21-22 0,21 1 0,0 21 16,0-21-16,1 0 0,-1-21 0,0 20 15,0-20-15,0 21 0,-21-21 16,21-1-16,1 1 0,-1-22 0,0-20 15,0 20-15,0 22 16,0-22-16,-21 22 0,22 0 0,-22-1 16,21 1-16,-21 21 0,0-21 0,0 20 15,-21 22 1,-1 22-16,1-1 0,0 21 16,0-21-16,0 22 0,0-22 0,-1 21 15,1 0-15,21 1 0,0-1 16,-21 0-16,21 1 0,-21-1 0,21 0 15,0 1-15,0-1 0,0-21 16,0 22-16,0-1 0,0-21 0,0 0 16,0 22-16,21-22 0,0 0 0,0 0 15,1 0-15,-1-21 0,0 0 16,21 0-16,-21 0 0,1 0 0,-1 0 16,0 0-16,21 0 0,-21-21 0,1 21 15,-1-21-15,0 0 0,0 0 16,0-1-16,0 1 0,-21 0 0,22 0 15,-1 0-15,-21 0 0,21 21 0,-21-22 16,0 44 0,0-1-1,0 0-15,0 0 16,0 0-16,0 0 0,0 1 0,0-1 16,0 0-16,0 0 0,0 0 15,0 0-15,0 1 16,21-22-16,21 0 15,-20 0-15,-1 0 0,0 0 0,0 0 16,0-22-16,0 22 0,1-21 0,-1 0 16,0 0-16,0 0 0,0 0 15,-21-1-15,21 1 0,-21-21 16,22 21-16,-22 0 0,0-1 0,21 1 0,-21 0 16,0 0-16,0 0 0,0 0 15,0 42 16,-21 0-31,-1-21 0,1 21 0,0 0 16,21 0-16,-21 1 0,0-1 0,0 21 16,-1-21-16,1 0 0,0 1 0,21-1 15,-21 42-15,0-42 16,21 22-16,-21-22 0,21 21 0,0-21 0,0 22 16,0-1-16,-22-21 0,22 22 15,-21-1-15,21 0 0,-21-21 16,21 22-16,0-1 0,-21 0 0,0 22 15,21-22-15,-21 1 0,21 62 0,0-41 16,0-22-16,-22 22 0,22-22 16,-21 0-16,21 1 0,-21-1 0,21 0 15,-21-20-15,0-1 0,0 21 0,-1-42 16,1 21-16,0 0 0,0-21 0,-21 0 16,20 0-16,1 0 0,0 0 0,0 0 15,0 0-15,0 0 0,-22 0 0,22 0 16,0-21-16,0 0 15,21 0-15,-21 0 0,21 0 16,0-1-16,0 1 0,0 0 16,0 0-16,0-21 0,21 20 15,0 1-15,0-21 0,-21 21 0,21-22 0</inkml:trace>
  <inkml:trace contextRef="#ctx0" brushRef="#br0" timeOffset="73996.05">16044 8551 0,'0'0'0,"0"-21"0,0 0 16,0 0-1,21 21-15,1-21 16,-1 21-16,0 0 15,0 0-15,0-21 0,22 21 0,-22 0 16,0 0-16,0 0 0,0 0 0,0-22 16,1 22-16,-1 0 0,0 0 0,0 0 15,-21-21-15,0 0 16,0 0 0,-21 21-16,0-21 0,0 21 15</inkml:trace>
  <inkml:trace contextRef="#ctx0" brushRef="#br0" timeOffset="74171.53">15833 8297 0,'0'0'15,"-22"0"-15</inkml:trace>
  <inkml:trace contextRef="#ctx0" brushRef="#br0" timeOffset="75304.45">18140 8192 0,'0'0'0,"0"-22"15,0 1 17,-21 21-32,-1 0 15,1 0-15,0 0 16,21 21-16,-21-21 0,0 22 0,0-1 16,-1 0-16,22 21 0,-21-21 15,21 1-15,0-1 0,-21 21 0,21-21 16,-21 22-16,21-22 0,-21 0 0,21 0 15,0 0-15,0 22 0,0-22 16,0 0-16,0 0 0,21 0 16,0-21-16,0 0 15,0 0-15,1 0 0,20 0 16,-21 0-16,0-21 0,22 21 0,-22-21 16,0 0-16,0 21 0,0-21 0,0-1 15,1 1-15,-22 0 0,0 0 0,0 0 16,0 0-16,0-1 0,0 1 0,-22-21 15,1 21-15,0 0 0,0-1 0,0-20 16,0 21-16,21 0 0,-22 21 16,1-21-16,0 21 0,42 0 31,22 0-15,-22 0-16,0 0 0,21 0 0,1-22 15,-1 22-15,21-21 0,-20 21 16,20-21-16,-20 21 0,20-21 0,1 0 15,-22 0-15,21 21 0,-20-22 16,-1 1-16,0 0 0,-20 0 0,-1 21 16,0-21-16,0 0 0,-21-1 15,0 1-15,0 0 16,-21 21-16,0 0 0,0 0 16,-1 0-16,1 0 0,0 0 0,21 21 15,-21 0-15,0 1 0,0-1 16,-1 0-16,1 21 0,0 1 0,0-1 15,0 0-15,0 1 0,-1 20 16,1-21-16,0 1 0,21 20 0,0-20 16,0 20-16,0-21 0,-21 22 0,21-22 15,0 22-15,0-1 0,0 1 0,0-1 16,0-20-16,0 20 0,0 1 0,0-1 16,0-21-16,0 22 0,0-22 0,0 1 15,0 20-15,0-21 0,0 1 16,-21-1-16,0 0 0,21-20 0,-22 20 15,1-21-15,0 0 0,0 0 0,0 1 16,0-22-16,-22 0 0,22 0 0,0 0 16,0 0-16,0 0 0,-1 0 0,-20-22 15,21 1-15,-21 0 0,20-21 16,1 21-16,0-1 0,0-20 0,0 0 16,0 21-16,-1-22 0,22 1 0,-21 21 15,21-22-15,0 1 0,0 21 0,0 0 16,0-22-16,0 22 0,0 0 0,0 0 15,0 0-15,21 0 0,1-1 0,-22 1 16,21 0-16,0 0 0,0 0 0</inkml:trace>
  <inkml:trace contextRef="#ctx0" brushRef="#br0" timeOffset="75788.83">19748 7853 0,'22'0'0,"-44"0"0,65-21 0,-43 0 16,21-1-16,0 1 0,0 0 0,-21 0 0,21 0 16,1 0-16,-22-1 0,21 1 15,-21 0-15,0 42 32,0 0-32,0 1 15,-21 20-15,-1-21 0,22 21 0,0 22 16,-21-22-16,0 1 0,0 20 0,21-21 15,-21 22-15,0-22 0,21 1 0,-22-1 16,1 0-16,21 1 0,-21-22 0,21 21 16,0-21-16,-21 0 0,21 1 15,-21-1-15,21 0 16,0-42 15,0 0-31,0-1 0,0 1 16,21 0-16,0 0 0,0 0 0,0-22 15,1 1-15,-1 0 0,0-1 0</inkml:trace>
  <inkml:trace contextRef="#ctx0" brushRef="#br0" timeOffset="76466.44">20066 7747 0,'0'-21'16,"0"42"-16,21-42 0,-21 0 0,0 0 16,0 42-1,0 0-15,0 0 16,0 0-16,0 0 0,-21 22 0,21-1 15,0-21-15,0 22 0,-21-1 0,21 0 16,-21 1-16,21-1 0,0 0 0,0 1 16,-22-22-16,1 21 0,21-21 15,-21 0-15,21 1 0,0-1 0,0 0 16,0 0-16,-21-21 0,21 21 16,0-42-1,0 0 1,21 0-16,0 0 0,-21-1 0,21 1 15,1 0-15,-1 0 0,0-21 16,0 20-16,0-20 0,0 21 16,22 0-16,-22-22 0,0 22 0,0 21 15,0-21-15,1 21 0,-1 0 16,-21 21-16,0 0 0,0 1 16,0-1-16,0 0 0,0 0 0,0 21 15,0-20-15,0-1 0,0 0 0,0 0 16,0 0-16,0 0 0,0 1 0,0-1 15,0 0-15,0 0 16,21-21-16,0 21 0,0-21 16,0 0-16,1 0 0,-1 0 0,0 0 15,21 0-15,-21 0 0,22 0 16,-22-21-16,21 21 0,-21-21 0,22 0 16,-22 21-16,21-21 0,-21-1 0,1 1 15,-1 0-15,0 0 0,-21 0 0,0 0 16,21-1-16,-21-20 0,0 21 15,0 0-15,0 0 0,0-1 16,-21 22-16,0 0 16,0 22-16,21-1 0,-22 0 0,1 0 15,0 0-15,21 0 0,0 1 0,0 20 16,-21-21-16,21 0 0,0 0 0,0 1 16,0-1-16,0 0 0,0 0 0,21-21 15,-21 21-15,21-21 16,0 0-16,1 0 0,-1 0 15,0 0-15,0 0 0,0 0 0,0 0 16,1 0-16,-1 0 0,0-21 0,0 21 16,-21-21-16,21 21 0,-21-21 0,21 0 15,-21-1-15,0 1 0,0 0 0,0 0 16</inkml:trace>
  <inkml:trace contextRef="#ctx0" brushRef="#br0" timeOffset="76679.83">19897 8001 0,'-43'0'0,"86"0"0,-107 0 15,43 0-15,0 0 0,0 0 0,42 0 32,0-21-32,0 21 15,0 0-15,22 0 0,-1 0 0,-21 0 16,21 0-16,1 0 0,-1 0 15,0 0-15,1-21 0,-1 21 0,0 0 16,1 0-16,20 0 0,-20 0 0</inkml:trace>
  <inkml:trace contextRef="#ctx0" brushRef="#br0" timeOffset="77184.53">22077 7853 0,'0'0'0,"-21"-42"16,-1 42-16,1 0 0,0 0 15,0 0-15,0 21 16,0-21-16,-1 21 0,1 21 0,0-21 15,0 22-15,0-22 0,0 21 16,-1 1-16,1-1 0,21 0 0,0 1 16,-21-1-16,21-21 0,0 21 0,0-20 15,0 20-15,0-21 0,0 0 0,21 0 16,0 1-16,1-22 0,-1 21 0,0-21 16,0 0-16,0 0 0,22 0 0,-22 0 15,0 0-15,0 0 0,21-21 16,-20 21-16,-1-22 0,0 1 0,0 0 15,0 21-15,0-21 0,1-21 16,-1 20-16,-21 1 0,0-21 0,21 0 16,-21-1-16,0 1 0,0 0 0,0-1 15,0 1-15,-21 0 0,0-1 0,21 1 16,-22 21-16,1 0 0,0-1 16,0 1-16,-21 21 0,20 0 0,1 0 15,0 0-15,0 0 0,0 0 0,0 21 16,-1-21-16,22 22 0,0-1 0,0 0 15,0 0-15,0 0 0,0 0 16,22-21-16,-1 0 0,0 22 16</inkml:trace>
  <inkml:trace contextRef="#ctx0" brushRef="#br0" timeOffset="78239.25">22775 7578 0,'0'0'0,"0"-21"0,0-1 0,0 1 0,0 0 16,0 0-16,-21 21 15,0 0 1,0 21-16,0 0 0,21 0 0,-22 1 16,1 20-16,21 0 0,0 1 15,-21-1-15,0 0 0,0 1 0,0-1 16,21 0-16,-22 1 0,1 20 0,21-21 15,-21 1-15,0-22 0,0 21 16,0 1-16,21-22 0,-22 0 0,1 0 16,0 0-16,21 0 0,0 1 0,-21-22 15,0 0-15,21-22 32,0 1-32,0 0 0,21 21 15,0-21-15,0-21 0,22 20 16,-22 1-16,0 0 0,21 0 15,1 0-15,-22 0 0,21-1 0,-21 1 16,22 21-16,-1 0 0,-21 0 0,0 0 16,22 0-16,-22 0 0,0 21 15,0 1-15,-21-1 0,21 0 16,-21 0-16,0 0 0,0 0 16,0 1-16,0-1 0,-21 0 15,0 0-15,0-21 0,0 21 0,-1-21 16,-20 21-16,21-21 0,-21 0 0,20 22 15,-20-22-15,0 0 0,21 0 0,-22 0 16,1 0-16,21 0 0,0 0 0,-1 0 16,1 0-16,0 0 0,0 0 15,42 21 17,0-21-17,0 0-15,1 0 0,-1 0 0,0 0 16,21 0-16,-21 0 0,22 0 0,-1 0 15,-21 0-15,22 0 0,-1 0 0,0 0 16,1 0-16,-1-21 0,0 21 16,-21-22-16,22 22 0,-22-21 0,0 0 15,0 21-15,0-21 0,1 0 0,-1 0 16,0 21-16,0-22 0,-21 1 0,0-21 16,21 21-16,-21 0 0,21-1 0,-21 1 15,0-21-15,0 21 0,0 0 16,0-1-1,0 44 1,-21-1-16,0 0 0,0 0 0,21 0 16,-21 0-16,0 22 0,-1-22 0,22 21 15,0-21-15,-21 22 0,21-22 0,-21 21 16,21 1-16,0-22 0,0 21 0,0 0 16,0-20-16,0 20 0,0 0 15,0 1-15,0-1 0,0 0 0,-21 1 16,21-1-16,-21 0 0,21 1 0,-21-1 15,21 21-15,0-20 0,0-1 0,-22 22 16,22-22-16,-21 0 0,21 1 16,0-1-16,-21 21 0,21-20 0,-21-1 15,0 0-15,0-20 0,-1 20 0,1-21 16,0 21-16,-21-20 0,21-1 0,-22 0 16,22-21-16,0 21 0,-21-21 0,20 0 15,1 0-15,0 0 0,0 0 0,0 0 16,0 0-16,-1-21 0,1 0 15,0 0-15,21-1 0,0 1 16,0 0-16,0 0 0,0 0 16,0 0-16,21-1 0,0 1 0,1-21 15,-22 21-15,21 0 0,0-22 16,0 1-16,0 21 0,22-22 0,-22-20 16,0 21-16,0-1 0</inkml:trace>
  <inkml:trace contextRef="#ctx0" brushRef="#br0" timeOffset="78467.13">23177 7662 0,'0'0'0,"-21"0"47,0 0-32,21 22 1,0-1 0,0 0-1</inkml:trace>
  <inkml:trace contextRef="#ctx0" brushRef="#br0" timeOffset="78831.92">23347 8086 0,'42'21'15,"-21"-21"-15,0 0 16,1 0-16,-1 0 0,0-21 16,0 21-16,0-21 0,0 21 0,1-22 15,-22 1-15,21 21 0,0-21 0,-21 0 16,0 0-16,0 0 0,0-1 15,-21 22 1,0 0-16,-1 0 0,1 0 16,0 0-16,0 0 0,0 22 0,0-1 15,-1 0-15,1 0 0,0 0 0,21 0 16,-21 1-16,21-1 0,-21 21 16,21-21-16,0 0 0,0 1 0,0-1 15,0 0-15,0 0 0,0 0 16,0 0-16,0 1 0,0-1 15,21 0-15,0-21 0,0 0 0,-21 21 16,21-21-16,1 0 0,-1 0 0,0 0 16,0 0-16,0 0 0,0 0 0,1-21 15,-1 21-15,0-21 0</inkml:trace>
  <inkml:trace contextRef="#ctx0" brushRef="#br0" timeOffset="79436.67">24088 7938 0,'0'0'0,"21"-22"0,-21 1 16,0 0-16,0 0 0,0 0 16,-21 21-1,-1 0-15,1 21 16,0-21-16,0 21 0,0 0 0,0 0 16,21 22-16,-22-22 0,22 0 15,-21 21-15,21-20 0,0 20 0,0-21 16,0 0-16,0 22 0,0-22 0,0 0 15,0 0-15,0 0 0,0 0 0,21 1 16,1-1-16,-1-21 0,0 0 16,0 0-16,0 21 15,0-21-15,1 0 0,-1 0 0,0 0 16,0 0-16,0-21 0,0 0 0,1 21 16,-1-22-16,0 1 0,0 0 0,0-21 15,0 21-15,1-22 0,-1 1 0,0 0 16,-21-1-16,21 1 0,0 0 15,0-22-15,1 22 0,-1-1 0,0 1 16,0 0-16,-21-1 0,21 1 0,-21 21 16,21 0-16,-21 0 0,0-1 0,0 1 15,0 42 17,0 1-32,-21-1 15,0 0-15,21 0 0,-21 0 0,0 0 16,21 22-16,-21-1 0,21-21 0,-22 22 15,1-1-15,21 0 0,0 1 0,-21-1 16,21-21-16,-21 21 0,21 1 16,0-1-16,0-21 0,0 22 0,0-22 15,0 0-15,0 0 0,0 0 0,0 0 16,0 1-16,0-1 0,21-21 16,0 21-16,0-21 15,1 0-15,-1 0 16,0 0-16,-21-21 0,21 21 15,0-21-15,0-1 0,1 1 16,-1 0-16,0 0 0,-21 0 0,21 0 16,0-1-16</inkml:trace>
  <inkml:trace contextRef="#ctx0" brushRef="#br0" timeOffset="79712.03">24447 7874 0,'0'0'0,"0"-21"32,22 21-32,-1 0 15,0 0-15,0 0 0,0-21 0,0 21 16,1 0-16,-1 0 0,0 0 16,0 0-16,0-21 0,0 21 15,-21-22 63,-21 22-62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6:31:09.24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3662 3154 0,'0'0'0,"0"-21"15,0 0 1,-21-1-16,-1 22 15,1-21-15,21 0 0,-21 0 16,0 21 0,0-21-16,0 21 15,-1 0 1,22 21 15,0 0-31,0 0 0,0 0 16,0 1-16,0 20 0,0-21 15,0 21-15,0-20 0,0 20 16,0 0-16,0 1 0,0-1 0,0 0 16,0 1-16,0-1 0,-21 0 15,21 1-15,0-1 0,0 0 0,0 1 16,0-1-16,-21 0 0,21 1 16,0-1-16,0 0 0,0 22 15,0-22-15,0 0 0,0 1 0,0-1 16,0 0-16,-21 1 0,21-1 15,0 0-15,0 1 0,0-1 0,0-21 16,0 22-16,0-22 0,0 21 16,0-21-16,0 22 0,0-22 0,0 0 15,0 21-15,0-21 0,0 1 0,0 20 16,-21-21-16,21 0 0,0 22 16,0-22-16,0 0 0,0 21 0,0-21 15,0 1-15,0 20 0,0-21 16,0 0-16,0 0 0,0 1 15,0-1-15,0 0 0,0 0 0,0 0 16,0 0-16,0 1 16,0-1-16,0 0 0,0 0 0,0 0 15,0 0-15,0 1 0,0 20 16,0-21-16,0 0 0,0 22 0,0-22 16,0 21-16,0-21 0,0 22 0,0-1 15,-21-21-15,21 21 0,-22 1 16,22-1-16,0 0 0,0 22 0,-21-22 15,21 1-15,-21-1 16,0 21-16,21-20 0,0 20 0,0 1 16,-21-1-16,0 1 0,21 20 0,-22-20 15,22-1-15,0 1 0,0 21 16,0-22-16,0 1 0,0-1 0,0 22 16,0-22-16,0 22 0,0 0 15,0-1-15,0-20 0,0 20 0,0-20 16,0 21-16,0-1 0,0 1 0,0 0 15,0-1-15,22 1 0,-22 0 16,0-1-16,0-20 0,21 20 0,-21 1 16,0 0-16,0-1 0,0 1 15,21 21-15,0-21 0,-21-1 16,21 1-16,0 0 0,-21-1 0,22 1 16,-22 0-16,0-1 0,21 1 15,0 0-15,0 20 0,-21-20 0,0 0 16,21-1-16,-21 22 0,21-21 0,1 21 15,-22-22-15,0 22 0,21-21 16,-21 21-16,21 0 0,-21-22 0,0 22 16,21-21-16,0 21 0,-21-1 0,0-20 15,0 0-15,21 21 0,-21-22 16,22 1-16,-22 0 0,0-1 0,0 1 16,0 0-16,0-1 0,0-20 0,0 20 15,0-20-15,0-1 16,0-20-16,0-1 0,0 0 0,0 1 15,0-22-15,0 0 0,0-42 32,0 0-32,0-22 0,0 1 15,0-21-15,0-1 0,0-21 0,-22-20 16,22-1-16,0-21 0</inkml:trace>
  <inkml:trace contextRef="#ctx0" brushRef="#br0" timeOffset="2055.44">3641 3217 0,'-22'0'15,"44"0"-15,-65 0 0,22 0 16,0 0 0,42 0 15,0 0-16,22 0-15,-22 0 0,21 0 0,0 0 16,1 0-16,-1 0 0,22 0 16,-22 0-16,21 0 0,1 0 0,-1 0 15,1-21-15,21 21 0,-1 0 16,22 0-16,-21-21 0,21 21 16,-1-21-16,-20 21 0,21 0 0,0-21 15,0 21-15,21 0 0,-22 0 16,22-21-16,0 21 0,-21 0 0,21 0 15,-21-22-15,21 22 0,-21 0 0,21 0 16,-21 0-16,21 0 0,-21 0 16,-1 0-16,-20 0 0,21 0 0,-21 0 15,-1 0-15,1 0 0,0 0 16,-1 0-16,1 0 0,0 0 0,-1 0 16,1 0-16,0 0 0,-1 0 0,1 0 15,0 0-15,-22-21 16,22 21-16,-22 0 0,22 0 0,0 0 15,-1 0-15,1 0 0,0 0 0,-1 0 16,1 0-16,0 0 0,-1 0 16,1 0-16,0-21 0,20 21 0,-20 0 15,21 0-15,0 0 0,0 0 0,-1 0 16,1-21-16,21 21 0,-21 0 16,0 0-16,-21 0 0,20 0 0,1 0 15,0 0-15,0 0 0,-21-21 0,-1 21 16,1 0-16,-22-21 0,1 21 15,-1 0-15,-20 0 0,-1 0 0,0 0 16,1 0-16,-22 0 0,0 0 16,0 0-16,0 0 0,1 0 15,-1 0-15,0 0 16,-21 21 15,0 0-31,0 0 16,0 0-16,0 0 0,0 1 0,0 20 15,0 0-15,0-21 0,0 22 16,0-1-16,0 0 0,0 22 0,-21-22 16,21 22-16,0-22 0,0 22 0,0-22 15,0 21-15,0 1 0,0-1 16,0 22-16,0 0 0,0-1 16,0 1-16,0 0 0,0-1 0,0 1 15,0 0-15,0 21 0,0-22 16,0 22-16,-21 0 0,21 0 0,0-22 15,-22 22-15,22 0 0,0 0 0,0 0 16,-21 0-16,21-1 0,0 1 16,0 0-16,0 0 0,0 21 0,0-21 15,0 21-15,0-21 0,0-1 0,0 22 16,0-21-16,0 21 0,0 0 0,0 0 16,0-21-16,0 21 0,21-21 15,-21 21-15,0 0 0,0-21 0,0 21 16,0-21-16,0 21 0,0-22 15,0 22-15,0 0 0,0-21 0,0 21 16,0-21-16,0 0 0,-21 0 16,21 21-16,-21-21 0,21-1 0,-21 22 15,21-21-15,0 0 0,0 0 0,-21 0 16,21 0-16,-21-22 0,21 22 16,-22 0-16,22-21 0,0 20 0,-21-20 15,21 0-15,-21-1 0,0 1 0,21-21 16,-21 20-16,0 1 0,21-22 0,-22 1 15,1-1-15,21 1 16,-21-22-16,21 22 0,-21-22 0,0 22 16,21-22-16,-21 0 0,-1 1 0,22-1 15,-21 0-15,0 1 0,21-22 16,-21 21-16,0-21 0,0 22 0,21-22 16,-22 0-16,1 0 0,21 0 0,-21-21 15,0 21-15,21 1 0,-21-22 0,0 21 16,-1-21-16,1 0 0,0 21 15,0-21-15,0 0 0,-22 0 0,22 21 16,-21-21-16,0 21 0,-1-21 0,1 0 16,-22 0-16,1 0 0,-1 0 15,-41 0-15,20 0 0,-21 0 16,-21 21-16,21-21 0,-21 0 0,0 0 16,0 22-16,0-22 0,0 21 0,-21-21 15,21 21-15,0 0 0,0-21 16,21 21-16,-21 0 0,0 1 0,0-22 15,0 21-15,0 0 0,0-21 0,0 21 16,-21 0-16,21 0 0,0-21 16,-21 22-16,0-1 0,0-21 0,21 21 15,-22 0-15,22-21 0,0 21 0,0 0 16,22-21-16,-22 22 0,21-22 16,0 0-16,21 0 0,1 21 15,-1-21-15,0 0 0,1 0 0,20 0 16,-21 21-16,1-21 0,-1 0 15,0 0-15,-20 21 0,-1-21 0,21 0 16,-21 21-16,22-21 0,-1 0 0,0 21 16,22 1-16,-1-22 0,1 21 15,20-21-15,1 0 0,0 21 0,-1-21 16,22 0-16,0 0 0,0 0 0,0 0 16,21-21-1,0 0 1,0-1-16,0-20 15,0 21-15</inkml:trace>
  <inkml:trace contextRef="#ctx0" brushRef="#br0" timeOffset="3455.4">4868 4085 0,'21'0'16,"1"0"-16,-22-21 16,21 21-16,0 0 0,0-21 15,0 21-15,0-21 0,1 0 0,-1 21 16,21-22-16,-21 1 0,0 21 0,1-21 16,-1 21-16,-21-21 15,0 0-15,-43 21 16,22 0-16,-21 0 15,0 0-15,-1 0 0,-20 21 16,20 0-16,-20-21 0,-1 21 0,22 0 16,0 22-16,-1-22 0,1 0 0,21 0 15,0 0-15,21 1 16,0 20-16,0-21 0,0 0 0,21 0 16,21 22-16,1-22 0,-1 0 15,0 0-15,1 22 0,-1-22 0,0 0 16,1 0-16,-1 21 0,0-20 0,-21-1 15,1 0-15,-1 0 0,-21 0 16,0 0-16,0 1 0,0-1 0,-21 0 16,-22 0-16,1 0 0,0-21 0,-1 21 15,1-21-15,-22 0 0,22 0 16,-21 0-16,20 0 0,1 0 0,0 0 16,-1-21-16,1 0 0,21 21 15,0-21-15,-1 0 0,1 21 16,21-21-16,-21-1 0,21 1 0,0 0 15,0 0-15,0 0 0,21 0 16,0-1-16,1 1 0,-1 0 0</inkml:trace>
  <inkml:trace contextRef="#ctx0" brushRef="#br0" timeOffset="3701.53">5482 3874 0,'0'0'0,"21"-43"15,-21 64 17,-21 1-32,21 20 15,-21 0-15,21 1 0,-21 20 0,0-21 16,21 22-16,0-1 0,-22 1 0,1-22 16,21 22-16,-21-22 0,21 0 15,0 1-15,0-22 0,0 21 0,0-21 16,0 1-16,0-1 0,0 0 15,21-21 1</inkml:trace>
  <inkml:trace contextRef="#ctx0" brushRef="#br0" timeOffset="3867.44">5228 4403 0,'0'-21'15,"21"-1"1,0 22-16,1 0 16,-1 0-16,21-21 0,0 21 0,-20-21 15,20 21-15,0-21 0,1 21 16</inkml:trace>
  <inkml:trace contextRef="#ctx0" brushRef="#br0" timeOffset="4372.01">6308 4128 0,'0'-22'0,"0"44"0,-22-65 16,1 43 0,0-21-16,0 21 0,0 0 15,0 0-15,-1 0 0,1 21 16,0-21-16,0 43 0,0-22 15,-22 21-15,22-21 0,0 22 16,0-1-16,0 0 0,0 1 16,21-22-16,-22 21 0,1-21 0,21 22 15,-21-22-15,21 0 0,0 0 0,0 0 16,0 0-16,21-21 16,0 0-16,1 0 15,-1 0-15,0-21 0,0 0 0,0 0 16,0 21-16,22-42 0,-22 20 0,0 1 15,0 0-15,0-21 0,1 21 16,-1-22-16,0 1 0,0 0 0,-21-1 16,0 1-16,0 0 0,0 20 0,0-20 15,0 21-15,0 0 16,0 0-16,0 42 16,0 0-16,0 0 15,0 21-15,0-20 0,0 20 16,0-21-16,0 21 0,0-20 0,0 20 15,0-21-15,0 0 0,0 0 16,0 1-16,21-22 0,0 21 0,1-21 16,-1 0-16,0 0 0,21 0 15,-21 0-15,1-21 0,-1-1 0,0 1 16</inkml:trace>
  <inkml:trace contextRef="#ctx0" brushRef="#br0" timeOffset="5199.64">6837 3620 0,'0'-22'0,"-43"22"15,43 22 1,0-1-16,-21 0 0,0 21 0,21-21 16,-21 22-16,21 20 0,0-20 0,-21 20 15,21-21-15,-21 22 0,21-1 16,-22-20-16,22 20 0,0-20 15,0-1-15,0 0 0,0-21 0,0 22 16,0-22-16,0 0 0,22 0 0,-1 0 16,-21 1-16,21-22 0,0 0 15,0 0-15,0 0 0,1 0 16,-1 0-16,0-22 0,21 22 0,-21-21 16,1 0-16,-1 0 0,0-21 15,0 20-15,0-20 0,0 21 0,-21 0 16,0-22-16,0 22 0,0 0 0,22 21 15,-22 21 1,0 0 0,0 22-16,0-22 0,0 0 15,21 0-15,-21 0 0,0 1 16,21-22-16,-21 21 0,0 0 16,21-21-16,-21 21 0,21-21 0,0 0 15,1 0-15,-1 0 16,0 0-16,0 0 0,0 0 0,0 0 15,1-21-15,-1 21 0,0-21 0,0 0 16,0-1-16,0 1 0,1 0 16,-1 0-16,0-21 0,0 20 0,-21 1 15,21-21-15,0 21 0,1 0 0,-22-1 16,0 1-16,21 21 0,0 0 16,0 0-1,0 0-15,-21 21 16,0-42 46,0 0-62,0 0 16,0 0-16,0 0 16,-21 21 15,0 0-31,0 21 0,21 0 0,-21 0 15,-1 0-15,22 0 16,-21 22-16,21-22 0,-21 21 0,0 1 16,21-22-16,-21 21 0,21-21 0,0 22 15,0-22-15,0 0 0,0 0 16,0 0-16,0 0 0,21-21 0,0 22 16,0-22-16,22 0 0,-22 0 0,0 0 15,21 0-15,1 0 0,-1 0 16,0 0-16,1 0 0,-1-22 0,-21 1 15,21 0-15,-20 0 0,20 0 0,-21 0 16,0-22-16</inkml:trace>
  <inkml:trace contextRef="#ctx0" brushRef="#br0" timeOffset="5399.26">7980 3662 0,'0'0'0,"-21"0"0,-1 0 0,1 0 15,0 0-15,0 0 0,0 0 0,0 0 16,-1 0 0,1 0-16,21 21 15,-21-21 32,0 0-47</inkml:trace>
  <inkml:trace contextRef="#ctx0" brushRef="#br0" timeOffset="5584.15">6879 3979 0,'21'0'15,"0"0"1,22 0-16,-22 0 0,21-21 0,1 21 15,-22 0-15,21-21 16,0 21-16,1 0 0,-1-21 0,-21 21 16</inkml:trace>
  <inkml:trace contextRef="#ctx0" brushRef="#br0" timeOffset="5836.03">4487 6435 0,'0'0'0,"-21"0"16,0 0-16,0-21 0</inkml:trace>
  <inkml:trace contextRef="#ctx0" brushRef="#br0" timeOffset="6323.22">4403 6033 0,'0'0'0,"0"-22"0,0-41 15,0 42-15,0 42 32,0 0-32,0 0 15,0 0-15,0 22 0,0-22 16,0 21-16,0 1 0,-22-1 0,22 0 16,0 1-16,0-1 0,-21 0 0,21 1 15,0-1-15,0 0 0,0 1 16,0-22-16,0 21 0,0-21 0,0 0 15,0 1 1,21-22-16,1 0 16,-1 0-16,0-22 15,0 1-15,0 0 0,0 0 16,1-21-16,-1 20 0,0-20 0,0 0 16,0-1-16,0 1 0,1 21 0,-1-21 15,-21-1-15,21 22 0,0 0 16,-21 0-16,0 0 0,21-1 0,0 22 15,1 22 1,-22-1 0,0 21-16,0-21 0,0 0 0,0 22 15,0-22-15,0 21 16,0-21-16,0 22 0,0-22 0,0 0 16,0 0-16,21 0 0,-21 1 0,21-1 15,0-21-15,0 0 16,0 0-16,1 0 0,-1 0 0,0 0 15,0 0-15,0-21 0,22-1 0,-22 1 16</inkml:trace>
  <inkml:trace contextRef="#ctx0" brushRef="#br0" timeOffset="7029.79">5313 6138 0,'0'-21'0,"0"42"0,-21-21 31,21 22-31,-22-1 15,22 0-15,0 0 0,-21 21 0,21-20 16,-21 20-16,21-21 0,0 21 0,0-20 16,0 20-16,0-21 0,0 0 15,0 0-15,0 1 0,21-1 0,0 0 16,1-21-16,-1 0 0,0 0 16,0 0-16,0 0 0,0 0 0,1 0 15,-1 0-15,0-21 0,-21 0 16,0-1-16,0 1 15,0 0-15,-21 0 0,0 0 16,-1-22-16,1 22 0,0 0 16,0 0-16,0 0 0,0-22 15,-1 22-15,1 0 0,21 0 0,0 0 16,0 0-16,0-1 0,0 1 0,0 0 16,0 0-16,21 21 15,22 0-15,-22 0 0,21 0 0,-21 0 16,22 21-16,-1-21 0,0 21 0,-20 0 15,20 1-15,-21-1 0,21 21 16,-20-21-16,-1 0 0,-21 1 0,21 20 16,-21-21-16,0 0 0,0 0 15,0 1-15,0-1 0,0 0 16,0 0-16,0 0 0,0 0 0,0 1 16,-21-22-1,0 0 1,21-22-16,0 1 15,0 0-15,0 0 0,0 0 16,0-22-16,0 22 0,21-21 0,0 0 16,0-1-16,0 22 0,0-21 0,1-1 15,-1 22-15,0 0 0,21 0 16,-21 0-16,1 21 0,-1 0 0,21 0 16,-21 0-16,0 0 0,1 21 15,-22 0-15,21 0 0,-21 0 16,21 1-16,-21 20 0,0-21 0,0 21 15,0-20-15,0 20 0,0 0 0,-21-21 16,21 22-16,-21-22 0,-1 0 16,22 0-16,0 0 0,0 1 0,0-1 15,22-21 17,-22-21-32,21-1 0,0 1 0,0 0 15,21 0-15</inkml:trace>
  <inkml:trace contextRef="#ctx0" brushRef="#br0" timeOffset="7403.58">6858 5906 0,'21'-22'15,"-42"44"-15,63-65 0,-21 22 0,-21 0 16,0 0-16,-21 21 16,0 0-16,0 0 0,-21 0 15,-1 21-15,1-21 0,0 21 16,-1 0-16,1 22 0,21-22 0,-22 0 15,22 0-15,0 0 0,0 0 0,21 1 16,0-1-16,0 0 0,0 0 16,21 0-16,0-21 0,22 21 15,-22 1-15,21-22 0,0 21 0,1-21 16,-1 21-16,-21 0 0,22-21 16,-22 21-16,21 0 0,-21-21 0,0 22 15,-21-1-15,0 0 0,0 0 16,-21 0-16,0 0 0,-21 1 15,-1-1-15,1 0 0,0-21 0,-22 21 16,22-21-16,0 0 0,-1 21 0,1-21 16,21 0-16,-22 0 0,22 0 15,0 0-15,21-21 0,0 0 16,0 0-16,0 0 16,21-1-16,0 1 0,22-21 15,-22 21-15,21-22 0</inkml:trace>
  <inkml:trace contextRef="#ctx0" brushRef="#br0" timeOffset="7645.44">7239 5673 0,'0'0'0,"42"-21"0,-21-22 0,22 22 15,-22 21-15,0 0 0,-21 42 32,0-20-32,0 20 0,0 0 0,0 1 15,-21-1-15,21 21 0,-21-20 0,0 20 16,-1-20-16,22-1 15,-21 21-15,0-20 0,21-1 0,0 0 16,-21 1-16,21-1 0,-21-21 0,21 22 16,-21-22-16,21 0 0,0 0 15,0 0-15,0-42 32,0 0-32,0 0 0</inkml:trace>
  <inkml:trace contextRef="#ctx0" brushRef="#br0" timeOffset="7798.36">7112 6160 0,'0'0'0,"-21"0"0,21-22 16,0 1-1,21 0 1,0 21-16,0 0 0,0 0 16,1-21-16,-1 21 0,21 0 15,-21 0-15,0-21 0,1 21 0,20 0 16,-21 0-16,21-21 0</inkml:trace>
  <inkml:trace contextRef="#ctx0" brushRef="#br0" timeOffset="9116.75">7895 6075 0,'0'0'15,"21"-21"1,-21 0-1,0-1-15,0 1 0,0 0 16,-21 21 0,0 0-16,0 0 15,0 0-15,-1 21 0,1 0 16,0 1-16,0-1 0,0 21 0,0-21 16,21 0-16,0 22 0,-22-22 15,22 0-15,-21 0 0,21 0 0,0 1 16,0-1-16,0 0 15,21-21-15,1 0 16,-1 0-16,0 0 16,0 0-16,0-21 0,0 0 15,1 21-15,-22-22 0,21 1 16,-21 0-16,21 0 0,-21 0 0,0 0 16,0-1-16,21 1 0,-21-21 0,0 21 15,0 0-15,21 21 0,-21-22 16,0 44-1,0-1-15,0 0 16,0 21-16,0-21 0,0 1 16,0 20-16,0-21 0,0 0 15,0 22-15,0-22 0,0 0 0,21 0 0,1 0 16,-1 0-16,0 1 16,0-22-16,-21 21 0,21-21 0,22 0 15,-22 0-15,0 0 0,0 0 0,0 0 16,0-21-16,1-1 0,-1 1 15,0 0-15,0 0 0,0 0 0,0 0 16,1-22-16,-22 1 0,21 21 0,0-22 16,0-20-16,-21 21 0,21-1 15,-21-20-15,21-1 0,-21 1 0,22 20 16,-22-20-16,0 21 0,0-1 0,0 1 16,0 0-16,0 20 15,0 1-15,0 42 16,0 1-16,-22-1 15,22 21-15,-21 0 0,0 1 16,0 20-16,21-20 0,-21 20 0,0 1 16,21-22-16,0 21 0,0-20 0,0-1 15,0 0-15,0 1 0,0-1 0,0-21 16,0 22-16,0-22 0,0 0 16,21 0-16,0 0 0,0 0 0,0 1 15,0-22-15,1 0 0,-1 0 0,0 0 16,0 0-16,0 0 15,0 0-15,1-22 0,-1 22 0,0-21 16,-21 0-16,21 0 0,-21 0 16,21 0-16,-21-1 0,0 1 15,0 0-15,0 0 0,0 0 16,0 42 0,0 0-1,0 0-15,0 0 16,0 1-16,0-1 0,0 0 15,21 0-15,1-21 16,-1 0 0,0 0-16,0 0 0,0-21 0,0 0 15,1 21-15,-1-21 16,0-1-16,0 1 0,0 0 0,22 0 16,-22 0-16,0 0 0,0-22 15,0 22-15,0-21 0,1 21 0,-1-1 16,0 1-16,-21 0 0,0 0 0,21 0 15,0 21-15,-21-21 94,-21-1-78,0 22-1,0 0 1,0 0-16,-1 22 0,1-22 16,21 21-16,-21 0 0,0 0 15,21 21-15,-21-20 0,0-1 0,21 21 16,-22-21-16,22 22 0,0-22 0,0 0 16,0 21-16,0-21 0,0 1 15,0-1-15,0 0 0,22-21 0,-22 21 16,21 0-16,0-21 0,0 0 0,0 0 15,22 0-15,-22 0 0,0 0 16,21 0-16,-21 0 0,1 0 16,-1-21-16,0 21 0,0-21 0,0 0 15,-21 0-15,0-1 0,0 1 0,0 0 16</inkml:trace>
  <inkml:trace contextRef="#ctx0" brushRef="#br0" timeOffset="9311.64">9292 5630 0,'-21'0'15,"0"0"-15,0-21 16,-1 21 46,1 21-62</inkml:trace>
  <inkml:trace contextRef="#ctx0" brushRef="#br0" timeOffset="9495.54">8445 5969 0,'0'0'0,"-21"0"0,0 21 0,0-21 15,42 0 16,0 0-31,0 0 0,22-21 16,-22 21-16,21-21 0,-21 21 0,22-21 16,-22 0-16,21-1 0,1 22 15,-22-21-15,0-21 0,0 21 0,0 0 16,0-1-16</inkml:trace>
  <inkml:trace contextRef="#ctx0" brushRef="#br0" timeOffset="10280.7">9525 3493 0,'42'0'16,"-21"0"-16,22 0 0,20-22 0,1 22 15,-1-21-15,22 0 0,21 0 16,-22 0-16,22 0 0,0-22 0,21 22 16,0-21-16,21 21 0,-21-22 0,0 1 15,21 21-15,-21-22 0,0 22 16,-21 0-16,21-21 0,-21 21 0,0-1 16,0 1-16,-22 0 0,-20 0 0,-22 0 15,1 0-15,-1 21 0,-21-22 16,-21 1-16,-21 0 15,0 21-15,-22 0 16,1 0-16,0 0 0,-1 0 16,1 0-16,-21 0 0,20 0 0,1 0 15,21 0-15,-22 0 0,22 0 0,42 0 47,1 0-47,-1 0 0,0 0 16,0 0-16,0 0 0,0 0 15,-21 21-15,22 0 0,-22 1 16,0-1-16,0 0 0,0 0 0,-22 0 16,1 22-16,0-22 0,-21 0 15,21 21-15,-22-21 0,22 1 0,-21-1 16,21 21-16,-22-21 0,22 0 16,-21-21-16,21 22 0,-1-1 15,1-21-15,-21 21 0</inkml:trace>
  <inkml:trace contextRef="#ctx0" brushRef="#br0" timeOffset="10583.57">10054 3662 0,'-42'0'0,"84"0"0,-105 0 0,41 0 0,22 21 15,22-21 1,20 21-16,21-21 0,1 0 16,-1 0-16,22 21 0,0-21 0,21 0 15,-1 0-15,1 22 0,21-22 16,-21 21-16,21-21 0,0 21 0,0-21 16,0 21-16,0-21 0,0 21 0,0-21 15,-21 21-15,0-21 0,0 0 0,-43 22 16,1-22-16,-1 0 15,-42 0-15,22 0 0,-22 0 0,-21-22 32</inkml:trace>
  <inkml:trace contextRef="#ctx0" brushRef="#br0" timeOffset="11027.32">12785 2392 0,'0'0'0,"0"21"31,21 0-31,-21 0 0,0 22 16,0-22-16,0 21 0,21 1 15,-21-1-15,21 0 0,-21 1 0,0-1 16,0-21-16,21 21 0,-21 1 0,0-22 16,21 0-16,-21 21 0,0-20 15,0-1-15,0 0 0,22-21 16,-1 0 0,-21-21-1,0 0-15,0-1 0,21 1 0,-21 0 16,21 0-16,-21 0 0,21-22 0,-21 1 15,21 21-15,1-21 0,-22-22 16,21 22-16,0-1 0,0 1 0,0 0 16,0 21-16,1-1 0,-1 1 0,0 0 15,0 21-15,0 0 0,0 0 16,1 0-16,-1 0 0,-21 21 0,0 0 16,0 1-16,0 20 0,0-21 0,0 21 15</inkml:trace>
  <inkml:trace contextRef="#ctx0" brushRef="#br0" timeOffset="11429.09">12234 3556 0,'-42'0'16,"42"21"0,0 0-16,21 1 15,0-22-15,0 21 16,1 0-16,-1-21 0,0 21 0,0-21 16,0 21-16,0-21 0,1 21 15,-1 1-15,21-22 0,-21 21 16,0-21-16,-21 21 0,0 0 15,0 0-15,-21 0 16,0-21-16,-21 22 0,21-1 16,-22-21-16,-20 21 0,20 0 0,-20 0 15,21 0-15,-22 1 0,22-1 16,-1 0-16,1 0 0,21 0 0,-21 0 0,42 1 16,0-1-16,21-21 31,21 0-31,-21 0 0,22 0 15</inkml:trace>
  <inkml:trace contextRef="#ctx0" brushRef="#br0" timeOffset="12116.44">12912 3471 0,'0'0'0,"-22"0"15,1 0-15,21 22 16,0-1-16,0 0 16,0 21-16,0-21 0,0 22 0,0-22 15,0 21-15,0-21 0,0 22 16,0-22-16,0 21 0,0-21 0,0 22 16,0-22-16,0 21 0,0-21 0,0 1 15,0-1-15,0 0 0,0 0 16,0-42 15,0 0-31,0 0 16,0-1-16,0 1 15,0-21-15,0 21 0,0 0 0,0-22 16,0 1-16,0 21 0,0-22 0,0 1 16,0 0-16,0-1 0,0 22 15,0-21-15,0 21 0,0 0 0,21-1 16,1 22-16,-1 0 15,-21 22-15,21-1 0,0 0 16,0 0-16,-21 0 0,21 22 16,1-22-16,-22 0 0,21 21 0,0-21 15,-21 1-15,21-1 0,0 0 0,0 0 16,-21 0-16,0 0 0,22-21 16,-22 22-16,21-22 15,-21-22 16,0 1-31,21 0 16,-21 0-16,21 0 0,-21 0 0,21-22 16,0 22-16,1-21 0,-1-1 0,0 1 15,0 0-15,0 21 0,0-22 16,1 22-16,-1 0 0,-21 0 0,21 21 16,-21 21-1,0 21-15,0 1 0,0-22 0,0 21 16,0 0-16,0 1 15,0-1-15,0 0 0,0 1 0,0-22 16,0 21-16,0-21 0,-21 22 0,21-22 16,0 0-16,0 0 0,0 0 0,0 1 15,0-1-15,0 0 16</inkml:trace>
  <inkml:trace contextRef="#ctx0" brushRef="#br0" timeOffset="12856.04">10181 5757 0,'0'0'0,"-21"0"0,0 0 16,42 0 0,0 0-1,0-21-15,22 21 0,-1-21 0,21 0 16,1 21-16,21-21 0,-1 0 0,1-1 15,21 1-15,21 0 16,-21-21-16,21 21 0,-22-1 0,1 1 16,0 0-16,0-21 0,0 21 0,0-1 15,-22-20-15,1 21 0,-22 0 0,1 0 16,-22 21-16,-21-22 0,1 1 16,-22 0-16,-22 21 15,1 0-15,0 0 0,0 0 0,-21 0 16,-1 0-16,22 0 0,-21 0 15,21 0-15,-1 0 0,1 0 0,21-21 32,21 21-32,1 0 15,20 0-15,-21 0 0,0-21 16,0 21-16,22 0 0,-22 0 0,0 0 16,0 0-16,-21 21 0,0 0 15,0 0-15,0 0 0,0 1 0,0-1 16,0 0-16,-21 21 0,0-21 0,-21 22 15,20-22-15,1 0 0,-21 21 0,21-20 16,0-1-16,-22 0 0,22 0 16,0 0-16,-21 0 0,20 1 0,-20-22 15,21 21-15</inkml:trace>
  <inkml:trace contextRef="#ctx0" brushRef="#br0" timeOffset="13407.86">10477 5990 0,'0'0'16,"-21"0"-16,0 0 0,0 0 0,0 21 0,0-21 16,21 22-16,21-1 15,0-21 1,21 21-16,22-21 0,-22 21 15,43-21-15,-1 21 0,1-21 0,21 21 16,21-21-16,-21 22 0,21-22 16,-21 21-16,21 0 0,0-21 0,0 21 15,0-21-15,-22 21 0,1-21 0,0 0 16,-21 21-16,-22-21 0,1 0 0,-22 0 16,0 0-16,-20 0 0,20 0 0,-21 0 15,-21-21 1,0 0-1,-21 21-15,21-21 0,-21 0 0,0 21 16,-1-21-16,1-1 0,0 22 0,21-21 16,0 0-1,21 42 17,0-21-32,1 21 15,-1 1-15,0-1 16,-21 0-1,0 0-15,0 0 0,0 0 16,0 1-16,-21-1 0,0 0 16,-1 0-16,-20 21 0,21-42 15,0 22-15,0-1 0,-22 0 16,22 0-16,21-42 31</inkml:trace>
  <inkml:trace contextRef="#ctx0" brushRef="#br0" timeOffset="13863.59">13102 4784 0,'0'0'0,"0"21"15,0 0-15,0 0 16,0 22-16,0-1 0,0-21 0,0 21 16,0 1-16,0-1 0,0 0 0,0 1 15,0-1-15,21 0 0,0 1 0,1-22 16,-22 21-16,0-21 0,21 1 15,-21-1-15,21 0 0,-21 0 0,21 0 16,0-21 0,0 0-1,1-21-15,-22 0 0,0 0 16,21-22-16,-21 22 0,0 0 16,21-21-16,-21-1 0,21 22 0,-21-42 15,21 20-15,-21 1 0,21 0 16,1 21-16,-1-22 0,-21 1 0,21 21 15,0 0-15,0-1 16,0 22-16,1 0 0,-1 22 16,0-1-16,-21 0 15,0 0-15,0 21 0</inkml:trace>
  <inkml:trace contextRef="#ctx0" brushRef="#br0" timeOffset="14835.04">13462 6011 0,'0'-21'0,"0"42"0,0-21 62,0 22-62,0-1 0,0 0 16,0 0-16,0 21 0,0-20 0,0-1 16,0 0-16,21 0 0,-21 21 0,0-20 15,0-1-15,21 21 0,-21-21 16,0 0-16,0 1 0,0-1 0,0 0 16,0 0-16,0 0 15,-21-21 1,0-21-16,21 0 0,-21 0 15,21 0-15,0-1 0,-21 1 16,21 0-16,0 0 0,-22-21 0,22 20 16,0-20-16,0 21 0,0 0 0,0-22 15,0 22-15,0-21 0,22 21 0,-1-22 16,-21 22-16,21 0 0,0 0 16,-21 0-16,21 21 0,0 0 15,1 0-15,-1 0 0,0 21 16,0 0-16,0 0 15,-21 0-15,21 1 0,1 20 16,-1-21-16,0 0 0,0 0 0,-21 22 16,0-22-16,21 0 0,-21 0 0,0 0 15,0 1-15,0-1 0,0-42 47,0-1-31,0 1-16,0 0 0,21 21 15,1-21-15,-1-21 0,0 20 16,21 1-16,1-21 0,-1 21 0,0 0 16,1-1-16,-1 1 0,0 0 0,-21 21 15,22 0-15,-1 0 0,-21 21 16,0-21-16,1 21 0,-1 22 16,0-22-16,0 0 0,-21 21 0,0-20 15,21 20-15,-21-21 0,0 21 0,0-20 16,0 20-16,0-21 0,0 21 0,0-20 15,0 20-15,0-21 0,-21 0 16,21 0-16,-21 1 0,0-22 0,0 21 16</inkml:trace>
  <inkml:trace contextRef="#ctx0" brushRef="#br0" timeOffset="17311.86">5588 9525 0,'0'0'0,"21"-21"0,0 0 0,0 0 15,1-1-15,-1 22 0,0-21 0,0 0 16,0 0-16,-21 0 16,0-22-16,0 22 0,0 0 0,0 0 15,0 0-15,0 0 0,0-1 0,-21 22 16,0-21-16,-21 21 0,20 0 16,-20 0-16,0 0 0,21 21 0,-43-21 15,22 22-15,-1 20 0,1-21 0,21 21 16,-21 1-16,-1 20 0,22 1 15,-21-1-15,21 1 0,-1-1 0,1 1 16,21-1-16,0 1 0,0-1 16,0 1-16,0-22 0,0 0 0,0 1 15,0-1-15,21 0 0,1-20 0,-1 20 16,0-21-16,21 0 0,-21 0 16,22 1-16,-22-1 0,21-21 15,1 0-15,-1 0 0,21 0 0,-20 0 16,-1 0-16,22-21 0,-22-1 0,21 1 15,-20 0-15</inkml:trace>
  <inkml:trace contextRef="#ctx0" brushRef="#br0" timeOffset="18323.62">6350 9906 0,'0'0'0,"0"-42"0,0 21 16,0-1-16,0 1 0,0 0 0,-21 0 15,0 0-15,-1 21 0,1 0 16,0 0-16,0 0 0,0 0 15,0 0-15,-1 21 0,1 0 0,0 21 16,0-20-16,0-1 0,0 21 0,-1 0 16,1-20-16,21 20 0,0-21 15,0 21-15,0-20 0,0-1 0,0 21 16,0-21-16,0 0 0,21 1 16,1-1-16,-1-21 0,0 0 15,0 0-15,0 0 0,0 0 16,1 0-16,-1-21 0,0 21 0,0-22 15,0 1-15,0 0 0,-21 0 16,22-21-16,-1 20 0,0 1 16,0-21-16,0 0 0,-21-1 0,21 1 15,-21 21-15,22-22 0,-22 1 0,0 21 16,0 0-16,0 0 0,0 42 31,-22 21-15,22-21-16,-21 0 0,21 22 15,0-22-15,0 21 0,0-21 0,0 22 16,0-1-16,0-21 0,0 22 0,0-22 16,0 0-16,0 21 0,0-21 15,21 1-15,1-1 0,-1-21 16,0 21-16,0-21 0,21 0 0,1 0 16,-22 0-16,21 0 0,1 0 15,-1 0-15,-21-21 0,21 0 0,1 21 16,-1-22-16,0 1 0,-20 0 0,20-21 15,0 21-15,-21-22 0,22 22 0,-22-21 16,0-1-16,0 1 0,0 0 16,1-22-16,-1 22 0,0 0 0,-21-22 15,21 22-15,-21-1 0,21 1 0,-21 0 16,0-1-16,21 22 16,-21 0-16,0 0 0,0 0 0,0 0 0,0 42 31,-21 0-31,0 0 0,21 0 15,-21 22-15,0-1 0,0 0 16,-1 22-16,1-22 0,21 22 0,-21-1 16,0-21-16,0 22 0,21-22 0,0 22 15,0-22-15,0 0 0,0-20 16,0 20-16,0-21 0,0 0 0,0 0 16,21 1-16,0-22 0,0 0 0,0 21 15,1-21-15,-1 0 0,0 0 0,0 0 16,21-21-16,-20 21 0,20-22 15,-21 1-15,21 0 0,1 0 0,-1-21 16,0 20-16,-20-20 0,20 0 16,0-1-16,-21-20 0,22 21 0,-22-22 15,21 1-15,-21-1 0,1 1 16,-1-1-16,-21 1 0,0 20 0,21-20 16,-21 20-16,0 1 0,21 0 0,-21-1 15,0 22-15,0 0 0,0 0 16,-21 42-16,0 0 15,0 0-15,-1 22 0,1-1 0,0 0 16,0 1-16,21 20 0,-21 1 16,0-1-16,21 1 0,0-1 0,0 1 15,0-22-15,0 22 0,21-22 0,0 0 16,0-21-16,0 22 16,0-22-16,22 0 0,-22 0 0,21 0 15,1 1-15,-22-22 0,21 0 0,-21 0 16,22 0-16,-1 0 0,-21 0 0,21 0 15,1-22-15,-22 1 0,21 0 16,1 0-16</inkml:trace>
  <inkml:trace contextRef="#ctx0" brushRef="#br0" timeOffset="19488.47">9292 8869 0,'0'0'15,"0"-42"-15,-42-1 16,21 22-16,-1 0 0,1 0 0,0 0 0,0 21 16,0-22-16,0 1 0,-1 0 15,1 21-15,0-21 0,-21 0 0,21 21 16,-22-21-16,1-1 0,0 1 15,-1 0-15,1 21 0,-22-21 16,1 0-16,21 0 0,-22-1 0,1 22 16,-1-21-16,1 0 0,-1 21 0,1-21 15,-22 0-15,0 21 0,22-21 16,-22 21-16,0 0 0,1-22 0,-1 22 16,0-21-16,1 21 0,20-21 0,-20 21 15,-1 0-15,0-21 0,1 21 16,-1 0-16,-21 0 0,0 0 0,0 0 15,1 0-15,-1 21 0,21-21 16,-21 21-16,22 0 0,-22 1 0,21-22 16,-21 21-16,0 0 0,1 0 15,20 0-15,0 0 0,-21 1 16,22-1-16,-1 0 0,0 21 0,1-21 16,-1 1-16,0-1 0,1 21 15,-22-21-15,21 22 0,1-1 0,-1 0 16,0 1-16,22-1 0,-1 0 0,1 1 15,20-1-15,-20 0 0,21 22 16,-1-22-16,1 0 0,21 1 0,-22 20 16,22-20-16,-21-1 0,21 21 15,0-20-15,-1 20 0,-20 1 0,42-22 16,-21 22-16,21-1 0,0-21 16,0 22-16,0-22 0,0 22 15,0-22-15,21 22 0,0-22 0,0 0 16,1 22-16,20-1 0,-21-20 15,21 20-15,-20 1 0,20-22 0,0 21 16,-21 1-16,22-22 0,20 1 0,-20 20 16,20-21-16,1 1 0,-1-1 15,1 0-15,20 1 0,-20-22 0,20 21 16,1 1-16,0-22 0,-1 21 16,1-21-16,-21 0 0,20 22 0,1-22 15,21 0-15,-22 0 0,1 0 0,0 1 16,-1-1-16,1 0 0,0 0 0,-1 0 15,-20-21-15,21 21 0,-22 1 16,1-1-16,20-21 0,-20 21 16,-1-21-16,22 0 0,-22 0 0,22 0 15,0 0-15,-22 0 0,22 0 0,0 0 16,-1 0-16,22 0 0,-21 0 0,21-21 16,21 21-16,-22 0 0,22 0 15,-21-21-15,0-1 0,0 22 0,0-21 16,0 21-16,-22-21 0,22 21 0,-21-21 15,-22 0-15,22 0 0,-22-1 0,22 1 16,-21 0-16,-1 0 0,1-21 0,-1 20 16,1-20-16,-1 21 0,1-21 15,-1-1-15,1 1 0,-1 0 16,-21 20-16,22-20 0,-1 0 0,-20-1 16,-1 1-16,0 0 0,1-22 0,-1 22 15,0 0-15,-20-22 0,20 22 0,-21-22 16,0 22-16,0-22 0,1 1 15,-1 21-15,0-22 0,-21 1 0,0-1 16,21 1-16,0-1 0,-21 1 0,0-22 16,0 21-16,0 1 0,0 21 0,0-22 15,-21 22-15,-21-1 0,21-20 16,-22 42-16,1-22 0,0 1 0,-22 0 16,22 21-16,-22-22 0,1 1 15,-1 21-15,1 0 0,-1-22 16,1 22-16,20 0 0,-20 0 0,-1 0 15,1-1-15,21 1 0,-1 0 0,22 21 16,0-21-16,0 21 0,0 0 16,21-21-16,0 0 15,0-1-15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5:47:21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974 0,'0'-21'78,"21"21"-63,-21-22 1,22 1 0,-1 0-1,-21 0-15,21 21 0,-21-21 16,0 0-16,21-1 0,-21 1 16,21 0-16,-21 0 0,21 0 0,-21 0 15,0-1-15,0 1 0,0 0 16,0 0-16,0 0 15,0 0 1,0 42 31,-21 0-47,21 0 0,0 21 16,0-20-16,-21 20 0,21-21 15,0 43-15,-21-22 0,21 0 16,0 22-16,0-22 0,0 22 0,0-22 15,-21 21-15,21-20 0,-21 20 16,21-20-16,-22 20 0,1-21 0,21 22 16,-21-22-16,0 1 0,0 20 15,0-21-15,21 1 0,-22-1 0,1-21 16,0 22-16,21-1 0,-21-21 0,0 0 16,21 0-16,0 1 0,-21-1 15,21 0-15,-22-21 0,22 21 16,-21-21-16,21-21 15,0 0 1,0 0-16,0-1 0,0 1 0,0 0 16,0-21-16,0 21 0,0-22 15,0 1-15,0 0 0,0-1 0,0 1 16,0 0-16,0-1 0,0 22 16,0-21-16,0 21 0,0-1 0,0 1 15,0 0-15,0 0 0,21 0 16,1 21-1,-1 0-15,0 21 16,0-21-16,0 21 0,-21 0 16,21 0-16,1 1 0,-22-1 0,0 0 15,21 21-15,0-21 0,-21 22 16,21-22-16,-21 21 0,0-21 0,0 22 16,0-22-16,21 21 0,-21-21 0,21 1 15,-21-1-15,0 0 0,22-21 16,-1 21-16,-21 0 0,21-21 0,0 0 15,0 0-15,-21 21 0,21-21 16,1 0-16,-1 0 0,0 0 0,0 0 16,0-21-16,0 0 0,22 21 0,-22-21 15,0 0-15,21 0 16,-20-1-16,-1-20 0,21 21 0,-21-21 16,0-1-16,1 22 0,-1-21 0,0-1 15,0 1-15,0 0 0,0-1 16,-21-20-16,0 21 0,0-1 0,0-20 15,0 20-15,0-20 0,0-1 16,0 1-16,-21 21 0,21-22 0,-21 22 16,0-22-16,0 22 0,0 0 15,-22 20-15,22-20 0,0 0 0,-21 21 16,20-1-16,-20 1 0,21 0 16,-21 21-16,20 0 0,-20-21 0,21 21 15,-21 0-15,20 0 0,-20 21 16,0-21-16,21 42 0,-22-20 15,1-1-15,0 21 0,20 0 0,1 22 16,0-1-16,0 1 0,0-22 16,21 22-16,0-1 0,0-20 0,0-1 15,0 0-15,21 1 0,-21-1 16,21-21-16,0 21 0,0-20 0,1-22 16,20 21-16,-21 0 0,0-21 15,22 0-15,-22 21 0,0-21 0,21 0 16,-21 0-16,1 0 0,-1 0 0,0 0 15,0 0-15,0 0 16,0 0 0,-21-21-16,22 21 31,-1-21-31,0 21 16,0 0-16</inkml:trace>
  <inkml:trace contextRef="#ctx0" brushRef="#br0" timeOffset="517.7">3006 1524 0,'0'21'15,"0"0"1,21-21 15,0 0-31,0-21 0,0 0 16,0 21-16,1-21 16,-22 0-16,21 21 0,-21-21 0,21-1 15,0 1-15,-21 0 16,0 0-16,0 0 0,0 0 15,0-1-15,0 1 0,-21 0 16,0 21-16,0 0 0,-1 0 16,1 0-1,0 0-15,21 21 0,0 0 0,-21 1 16,21-1-16,-21 0 0,21 0 16,-21 21-16,21-20 0,0 20 0,0-21 15,0 21-15,0-20 0,0 20 0,0-21 16,0 21-16,0-20 0,0 20 15,0-21-15,0 0 0,0 0 0,0 1 16,21-1-16,0-21 16,0 21-1,0-21-15,0 0 0,1 0 0,-1 0 16,0-21-16,0 21 16,0-21-16,0-1 0,1 22 0,-1-21 15,0 0-15,0 0 0,-21 0 0</inkml:trace>
  <inkml:trace contextRef="#ctx0" brushRef="#br0" timeOffset="1375.99">3450 1355 0,'0'21'31,"0"0"-31,0 0 16,0 0-16,0 1 0,0-1 15,0 0-15,0 0 16,0 21-16,0-20 0,0-1 0,0 0 16,0 0-16,0 0 0,0 0 0,0 1 15,0-1-15,0 0 16,0 0-16,0 0 16,-21-21 15,0 0-16,21-21-15,0 0 0,0 0 16,0 0-16,0-1 0,0 1 16,0 0-16,0 0 0,0 0 0,0 0 15,0-1-15,0 1 0,21 0 16,0 0-16,0 0 0,0 0 0,1-1 16,-1 22-16,0-21 0,0 21 0,0 0 15,0-21-15,1 21 0,-1-21 16,0 21-16,21 0 0,-21 0 0,1 0 15,-1 0-15,0 0 0,-21 21 0,21 0 16,0 0 0,-21 1-16,21-1 0,-21 0 15,0 0-15,0 0 0,0 0 0,0 1 16,0-1-16,0 0 0,0 0 16,0 0-16,0 0 0,0 1 0,0-1 15,0 0-15,0 0 0,-21 0 16,21 0-1,-21 1-15,21-44 47,0 1-47,0 0 16,0 0-16,0 0 0,0 0 16,0-22-16,0 22 0,0 0 15,0-21-15,0 20 0,21-20 0,0 21 16,1 0-16,-22-22 0,21 22 0,0 0 15,0 0-15,21 21 0,-20-21 16,-1 21-16,0 0 0,0 0 16,0 0-16,0 0 0,1 21 0,-1-21 15,-21 21-15,21 0 0,-21 0 16,21-21-16,-21 22 0,0-1 0,0 0 16,0 0-16,0 0 0,0 0 15,0 1-15,0-1 0,0 0 16,0 0-16,0 0 0,0 0 0,0 1 15,0-1-15,0 0 16,0 0-16,-21 0 16,0-21-1,21-21 17</inkml:trace>
  <inkml:trace contextRef="#ctx0" brushRef="#br0" timeOffset="1969.87">4593 1355 0,'-21'0'0,"0"0"16,0 0-1,21 21 1,0 0-16,-22-21 0,22 21 0,-21 0 16,0 1-16,21-1 0,-21 0 15,21 0-15,0 0 0,0 0 16,-21 1-16,21-1 0,0 0 0,0 0 15,-21 0-15,21 0 0,0 1 0,0-1 16,0 0-16,0 0 16,21-21-16,0 21 15,0-21-15,0 0 0,0 0 16,1 0-16,-1 0 0,0 0 16,0-21-16,0 21 0,0-21 0,1 21 15,-1-21-15,0 0 0,0 21 16,0-22-16,0 1 0,1 0 15,-22 0-15,0 0 0,21 0 0,-21-1 16,0 1-16,0 0 0,0 0 16,0 0-16,0 0 0,0-1 15,-21 1-15,-1 21 0,22-21 16,-21 0-16,0 21 0,0 0 0,0 0 16,0 0-16,-1 0 15,1 0-15,0 0 0,0 0 16,0 0-16,0 21 0,-1 0 15,1-21-15,21 21 0,-21 1 16,21-1 0</inkml:trace>
  <inkml:trace contextRef="#ctx0" brushRef="#br0" timeOffset="11678.25">6964 1461 0,'0'21'32,"21"-21"-1,0 0-31,-21-21 0,21-1 15,0 22 1,-21-21-16,22 0 0,-22 0 16,0 0-16,0 0 15,0-1-15,0 1 16,0 0-16,-22 21 16,1-21-16,0 21 0,0 0 0,0 0 15,-22 0-15,22 0 0,0 0 0,-21 0 16,21 0-16,-22 21 0,1 0 15,21-21-15,-22 21 0,1 1 0,21 20 16,-21-21-16,20 0 0,1 22 0,0-22 16,0 21-16,0-21 0,0 22 15,21-1-15,0-21 0,0 21 0,0-20 16,0-1-16,0 21 0,0-21 0,0 0 16,21 1-16,0-22 0,0 21 15,0 0-15,0-21 0,1 0 0,-1 0 16,0 0-16,21 0 0,-21 0 15,1 0-15,20-21 0,-21 21 0,21-21 16,-20-1-16,20 1 0,-21 0 16,21 0-16,-20-21 0,20 20 0,-21 1 15,0-21-15,22 0 0,-22-1 0,21 22 16,-21-21-16,0-1 0,1-20 16,-1 21-16,0-22 0,0 22 0,0-22 15,0 1-15,-21-1 0,0 1 0,22-1 16,-22 22-16,21-22 0,-21 22 15,0-21-15,0 20 0,0 22 16,0-21-16,0 21 0,-21-22 0,-1 43 16,22-21-16,-21 0 0,0 21 15,0 0-15,0 0 0,0 21 16,-1 0-16,1 22 0,0-22 16,21 21-16,0 0 0,-21 22 0,21-1 15,-21 1-15,21 21 0,0-22 0,0 22 16,0-22-16,0 1 0,0-1 15,0 1-15,0-22 0,0 22 0,0-22 16,21 0-16,0 1 0,0-22 0,-21 21 16,21-21-16,1 0 0,-1 1 15,0-1-15,0 0 0,0-21 16,0 0-16,1 0 0,-1 0 0,0 0 16,0 0-16,0 0 0,22-21 0,-22 21 15,0-21-15,0 21 0,-21-22 16,21 1-16,0 21 0,1-21 0,-1 0 15,0 0-15,0 0 0,0-1 0,0 1 16</inkml:trace>
  <inkml:trace contextRef="#ctx0" brushRef="#br0" timeOffset="12064.56">8678 1270 0,'0'0'0,"-21"21"16,0-21-1,42 0 17,0 0-32,0 0 15,1 0-15,-1 0 0,0 0 0,0 0 16,0-21-16,0 21 0,1 0 16,-1 0-16,0 0 0,0 0 15,0 0-15,0 0 16</inkml:trace>
  <inkml:trace contextRef="#ctx0" brushRef="#br0" timeOffset="12304.42">8742 1482 0,'0'21'16,"-21"-21"-16,-1 0 31,44 0 0,-1 0-31,0 0 0,0 0 16,0 0-16,-21-21 16,21 21-16,1 0 0,-1 0 31,0 0-31,-21-21 15,21 21-15,0 0 16,-21-22-16</inkml:trace>
  <inkml:trace contextRef="#ctx0" brushRef="#br0" timeOffset="13016.01">10245 1334 0,'0'0'0,"-22"-22"0,1-20 16,21 21-16,0 0 16,0 42 31,0 0-47,0 0 15,0 0-15,0 1 0,0 20 0,0-21 16,0 21-16,-21-20 0,21 20 0,0 0 15,-21-21-15,21 22 0,0-22 16,0 0-16,0 21 0,0-20 0,0-1 16,-21 0-16,21 0 0,0-42 62,0 0-62,0 0 0,0-1 16,0 1-16,0 0 0,0-21 0,21 21 15,-21-22-15,21 22 0,0-21 16,-21 21-16,21-22 0,1 22 0,20-21 16,-21 21-16,0-22 0,0 22 0,1 0 15,20 21-15,-21-21 0,0 21 16,0-21-16,1 21 0,-1 0 0,21 0 16,-21 21-16,0 0 0,1 0 0,-22 0 15,21 0-15,-21 22 0,21-22 16,-21 0-16,0 0 0,0 22 0,0-22 15,0 0-15,0 0 0,0 0 16,0 0-16,0 1 0,0-1 0,0 0 16,-21-21-16,21 21 0,-21 0 15,21-42 32,21 0-47</inkml:trace>
  <inkml:trace contextRef="#ctx0" brushRef="#br0" timeOffset="14037.01">10943 1566 0,'0'0'0,"21"0"16,0 0-16,1 0 15,-1 0-15,0 0 0,0-21 16,0 0-16,0 21 0,22-21 0,-22 21 15,0-21-15,21 0 0,-20 21 16,-1-22-16,0 1 0,0 0 0,-21 0 16,21 0-16,-21 0 0,21-22 0,-21 22 15,0 0-15,0 0 0,0 0 16,0-1-16,-21 22 16,0 0-16,0 0 0,0 22 0,0-1 15,-1-21-15,1 42 0,-21-21 16,21 0-16,0 22 0,-1-22 15,1 21-15,0 1 0,0-22 0,0 21 16,21 0-16,0-20 0,0 20 0,0-21 16,0 21-16,0-20 0,0-1 15,0 0-15,0 0 0,21 0 0,0-21 16,0 21-16,0-21 0,1 0 0,-1 0 16,0 0-16,21 0 0,-21 0 0,1-21 15,-1 21-15,0-21 0,21 21 16,-21-21-16,1 0 0,-1 0 0,0-22 15,0 22-15,-21 0 0,21-21 0,0 20 16,1-20-16,-22 21 0,21 0 16,-21 0-16,21-1 0,-21 1 15,0 0-15,0 0 0,21 21 16,-21 21 0,0 0-1,0 0-15,0 1 0,0-1 0,0 0 16,0 0-16,0 0 0,0 0 0,-21 1 15,21 20-15,0-21 0,0 0 0,0 0 16,0 1-16,0-1 0,0 0 16,0 0-1,21-21 1,0 0-16,0 0 16,1 0-16,-1-21 15,0 21-15,0-21 0,-21 0 0,21-1 16,0 1-16,1 21 0,-1-21 0,0 0 15,-21 0-15,21 0 0,-21-1 16,0 44 15,0-1-31,0 0 16,0 0-16,0 0 0,0 0 16,0 1-16,0-1 15,21 0 1,0-21-16,1 0 0,-1 0 15,0 0-15,0 0 0,0 0 0,22 0 16,-22 0-16,0-21 0,0 0 16,0 21-16,0-22 0,1 22 0,-1-21 15,0 0-15,-21 0 0,0 0 0,21 0 16,-21-1-16,0 1 0,0 0 0,0 0 16,0-21-16,0 20 0,-21 1 15,0 0-15,0 21 16,-1-21-16,1 21 0,42 0 47,1 0-32,-1 0-15,0 0 0,0 0 16,0 0-16,0 0 0,1 0 16,-1-21-16,-42 0 31,-1 21-31,1 0 15</inkml:trace>
  <inkml:trace contextRef="#ctx0" brushRef="#br0" timeOffset="16385.16">14287 1080 0,'0'0'16,"0"-43"-16,0 22 0,0 0 16,0 0-16,-21 21 15,21 21 1,-21 21-16,0-21 0,0 43 16,0-1-16,-1-20 0,1 41 0,0-20 15,0 21-15,0-1 0,0-20 0,-22 20 16,22-20-16,0 21 0,-21-43 15,20 21-15,1-20 0,-21-1 0,21 0 16,0 1-16,-1-22 0,22 0 16,-21-21-16,21 21 0,-21-21 0,0 21 15,0-21 1,21-21-16,0 0 0,0 0 16,0 0-16,0-22 0,0 22 0,0-21 15,0 0-15,0-22 0,0 22 0,0-1 16,21-20-16,-21 21 0,0-1 15,0 1-15,21 0 0,-21 20 0,21 1 16,0 21-16,1 21 16,-22 1-16,21-1 15,-21 0-15,21 21 0,-21 1 0,21-22 16,0 21-16,-21 0 0,21 1 0,1-22 16,-22 0-16,21 21 0,0-20 0,0-1 15,0-21-15,0 21 0,22 0 16,-22-21-16,21 0 0,1 0 15,-1 0-15,-21 0 0,43 0 0,-22-21 16,0 0-16,1 0 0,-1-1 0,0 1 16,1-21-16,-1 21 0,0-22 15,-21 1-15,22 0 0,-22-22 0,0 22 16,0-22-16,0 22 0,1-21 0,-22-1 16,0 1-16,0-22 0,0 21 15,0 1-15,-22-22 0,1 22 0,0-1 16,0 22-16,0-22 0,-22 22 0,22 21 15,-21 0-15,0 0 0,-1-1 16,1 22-16,0 0 0,-22 0 0,22 22 16,-22-1-16,22 21 0,-22 0 15,22 22-15,0-1 0,-1 1 16,22-1-16,0 1 0,0-1 0,21 1 16,0 21-16,0-22 0,0 1 0,21-1 15,0 1-15,0-22 0,22 21 16,-1-20-16,0-1 0,1 0 0,-1-20 15,22-1-15,-22 0 0,21 0 0,-20 0 16,-1-21-16,22 0 0,-22 0 16,21 0-16,-20 0 0,20 0 15,1-21-15,-22 0 0,22 0 0,-1 0 16,1-1-16,-1-20 0,1 21 0,-22-21 16,0-1-16,1 1 0,-1 0 15,-21-1-15,0 22 0,0-21 0,-21-1 16,0 1-16,0 21 0,0 0 0,0 0 15,-21-1-15,0 22 0,0 0 16,-21 0-16,20 0 0,-20 22 0,21-1 16,-21 0-16,-1 0 0,22 21 0,0 1 15,0-22-15,0 21 0,21 1 0,0-1 16,0 0-16,0 1 0,0-22 16,21 0-16,0 21 0,0-21 15,0 1-15,22-22 0,-22 21 0,21-21 0,0 21 16,1-21-16,-1 0 0,0 0 15,1 0-15,-1-21 0,0 0 16,1 21-16,-1-22 0,0 1 0,1 0 16,-22 0-16,0-21 0,21 20 0,-20-20 15,-1 21-15,-21-21 0,21 20 16,-21-20-16,21 21 0,-21 0 0,0 0 16,0-1-16,0 44 31,0-1-31,-21 0 0,0 21 0,21-21 15,0 22-15,-21-22 0,21 21 16,-22-21-16,22 22 0,-21-22 0,21 0 16,0 0-16,0 0 0,0 1 15,-21-1-15,21 0 16,0-42 15,0 0-31,21-1 16,-21 1-16,21 0 0,1-21 0,-22 21 15,21-22-15,0 22 0,-21-21 0,21 21 16,0-22-16,0 22 0,1 0 16,-1 0-16,-21 0 0,21 21 15,0 0-15,0 0 16,-21 21-16,21-21 0,-21 21 0,0 0 16,0 21-16,0-20 0,22-1 15,-22 21-15,0-21 0,0 0 0,21 22 16,-21-22-16,0 0 0,0 0 0,0 0 15,0 1-15,0-1 0,0 0 16,0 0-16,21-21 31,0 0-31,-21-21 16,21 21-16,-21-21 0,21 0 16,1-1-16,-22 1 0,21-21 15,0 21-15,0-22 0,0 1 0,0 21 16,1-21-16,-1-1 0,0 22 0,0 0 15,0-21-15,0 42 0,-21-22 16,0 44 0,0-1-1,0 0-15,0 0 0,0 0 16,0 22-16,0-22 0,0 21 0,0-21 16,0 22-16,0-22 0,0 0 0,0 21 15,0-21-15,0 1 0,22-1 0,-1 0 16,0-21-16,-21 21 0,21 0 15,0-21-15,0 0 0,1 0 16,-1 0-16,21 0 0,-21 0 0,0 0 16,22 0-16,-22 0 0,21-21 0,-21 0 15,22 21-15,-22-21 0,21 0 16,-21-1-16,1 1 0,-1 0 0,-21-21 16,21 21-16,0-22 0,-21 22 0,21 0 15,-21-21-15,0 20 0,0 1 16,0 0-16,0 42 31,-21 0-31,21 1 0,-21-1 0,0 0 16,0 21-16,21-21 0,0 22 15,0-22-15,0 0 0,0 0 16,0 22-16,0-22 0,0 0 16,0 0-16,0 0 0,21-21 15,0 0-15,0 0 0,0 0 0,0 0 16,1 0-16,20 0 0,-21 0 0,21 0 15,-20 0-15,20-21 0,0 0 0,-21 21 16,22-21-16,-1 0 0,-21-1 16,0-20-16,1 21 0,-1-21 0,-21-1 15,21 1-15,-21 21 0,0-22 16,0 1-16,0 0 0,-21-1 0,0 22 16,-1 0-16,1 0 0,-21 0 15,21 0-15,0 21 0,-22 0 0,22 0 16,-21 0-16,21 0 0,-22 21 0,22-21 15,0 21-15,0 0 0,0 21 16,-1-20-16,1-1 0,21 0 0,0 0 16,0 21-16,0-20 0,0-1 0,0 0 15,0 0-15,0 0 0,0 0 16,0 1-16,21-22 16,1 0-16,-1 0 0,0 0 0,21 0 15,-21 0-15</inkml:trace>
  <inkml:trace contextRef="#ctx0" brushRef="#br0" timeOffset="16736.97">18119 1080 0,'0'0'0,"0"-22"0,0 1 15,0 0-15,-22 21 31,1 0-31,0 21 0,0 0 16,0 1-16,21 20 0,-21-21 16,-1 21-16,1-20 0,0 20 0,0 0 15,21 1-15,-21-1 0,21 0 16,-21 1-16,21-22 0,0 21 0,0 0 16,0 1-16,0-22 0,0 0 15,0 21-15,0-20 0,0-1 0,0 0 16,0 0-16,0 0 0,21-21 0,0 21 15,0-21-15,0 0 16,0 0-16,1 0 0,-1 0 0,0 0 16,0 0-16,0 0 0,0 0 0,1 0 15,20-21-15,-21 0 0,0 0 16,0 21-16,1-21 0,-1 0 16</inkml:trace>
  <inkml:trace contextRef="#ctx0" brushRef="#br0" timeOffset="17103.53">18690 1016 0,'42'-21'16,"-20"21"-16,-1 0 0,0 0 0,0 0 15,0 0-15,0 21 16,1 0-16,-1-21 0,0 21 0,21 1 15,-21 20-15,1-21 0,-1 0 0,0 22 16,-21-22-16,0 21 16,21-21-16,-21 22 0,0-22 0,0 21 15,0 0-15,0-20 0,0 20 0,-21 0 16,21-21-16,-21 22 0,0-22 0,-1 21 16,1-21-16,0 1 0,-21 20 15,42-21-15,-21 0 0,-1 0 0,1-21 16,0 22-16,21-1 0,-21-21 0,21 21 15,0-42 17,21 0-17,0-1-15,0 1 0,1 0 16,-1 0-16</inkml:trace>
  <inkml:trace contextRef="#ctx0" brushRef="#br0" timeOffset="17548.29">20045 1164 0,'21'0'47,"0"0"-31,0 0 0,-21-21-16,0 0 31,-21 21 0,21 21 16,0 0 15,0 0-62</inkml:trace>
  <inkml:trace contextRef="#ctx0" brushRef="#br0" timeOffset="18352.86">20024 1588 0,'0'0'0,"0"21"16,-22-21-16,22 21 16,0 0-16,-21-21 15,21 21 17,0 0 30,21-21-46,-21 22-1,0-1 1,0 0 0,-21-21-1,0 0 1,0 0-1,0 0 1,42 0 15,0-21-31,0 21 16,0-21-16,1 21 0,-1 0 0,0 0 16,0 0-16,0 0 15,-21 21 1,0 0-1,0 0-15,0 0 0,-21-21 16,21 21-16,-21-21 16,0 22-16,21-1 0,-21-21 0,-1 21 0,1-21 15,0 21-15,0-21 16,0 0-16,21 21 16,0-42 15,0 0-31,0 0 15,0 0-15,0-1 16,0 1-16,0 0 0,21 21 16,-21-21-16,21 21 0,0 0 0,0 0 15,1 0 1,-1 0 0,0 0-16,-21 21 0,0 0 0,0 0 15,21 1-15,-21-1 16,0 0-16,0 0 15,0 0-15,0 0 0,0 1 0,-21-1 16,0 0-16,0 0 0,-1 0 0,1 0 16,0 1-16,-21-1 0,21-21 0,-22 21 15,22 0-15,0 0 0,-21-21 16,20 21-16</inkml:trace>
  <inkml:trace contextRef="#ctx0" brushRef="#br0" timeOffset="19388.72">13928 2752 0,'0'0'0,"-64"21"16,43-21-16,0 0 0,0 0 16,21 21-16,-22-21 0,1 0 15,0 0-15,21 21 0,-21-21 16,0 0-16,21 21 15,21-21 1,0 22-16,0-22 16,0 0-16,22 0 0,-22 0 15,21 0-15,1 0 0,20 0 0,1 0 16,-1 0-16,1 0 0,-1 0 0,22 0 16,-1 0-16,1 0 0,0-22 15,21 22-15,-1 0 0,1 0 0,0-21 16,21 21-16,0 0 0,-21-21 0,21 21 15,0-21-15,0 21 0,0 0 0,0-21 16,0 21-16,0 0 0,-21-21 16,21 21-16,-21 0 0,21 0 0,-22-22 15,1 22-15,21-21 0,-21 21 0,0 0 16,0 0-16,0 0 0,-1 0 0,-20 0 16,21 0-16,-21 0 0,-1-21 15,1 21-15,-22 0 0,1 0 0,-1 0 16,1 0-16,-1 0 0,-20 0 15,-1 0-15,-21 0 0,22 0 16,-22 0-16,0-21 0,0 21 0,0 0 16,-21-21-1,-21 21 17,0 0-32,0 0 0,-22 0 0,1 0 15,0 0-15,-22 0 0</inkml:trace>
  <inkml:trace contextRef="#ctx0" brushRef="#br0" timeOffset="20224.07">13864 3006 0,'0'0'0,"-42"0"16,42 21-1,21-21 32,0 0-47,0 0 0,0 0 16,1 0-16,20 0 0,0 0 0,1 0 15,-1 0-15,21 0 0,1 0 16,-1 0-16,1 0 0,-1-21 0,1 21 16,21 0-16,-1 0 0,1-21 0,0 21 15,-1 0-15,22 0 0,0 0 0,-21 0 16,20 0-16,1 0 0,0 0 15,-21 0-15,21 0 0,-1 0 0,1 0 16,0 0-16,0 0 0,0 0 16,0 0-16,-1 0 0,1-22 0,-21 22 15,21 0-15,-22-21 0,22 21 16,-21 0-16,0 0 0,-1-21 0,1 21 16,0 0-16,-22 0 0,22-21 0,-22 21 15,1 0-15,-22 0 0,22 0 16,-22-21-16,0 21 0,22 0 0,-22 0 15,0 0-15,-20 0 0,20 0 0,0 0 16,-21 0-16,22 0 0,-22 0 0,0 0 16,0 0-16,0 0 15,1 0-15,-44 0 125,1 0-125,0 0 0</inkml:trace>
  <inkml:trace contextRef="#ctx0" brushRef="#br0" timeOffset="23672.67">13525 4255 0,'22'0'15,"-22"-22"1,21 22-16,-21-21 0,21 21 0,-21-21 16,0 0-16,0 0 15,0 0-15,-21 21 16,21-22-16,-21 22 0,-22 0 16,22 0-16,0 0 0,-21 0 15,20 0-15,-20 22 0,0-1 0,-1 0 16,1 0-16,0 21 0,-1-20 15,1 20-15,0 0 0,21 1 0,-22 20 16,1-21-16,0 1 0,20 20 16,-20 1-16,21-1 0,-21-20 0,20 20 15,22 1-15,0-1 0,0 1 0,0-22 16,0 0-16,0 1 0,0-1 16,22 0-16,-1-21 0,0 22 0,21-22 15,-21 0-15,1 0 0,20-21 0,-21 0 16,21 21-16,1-21 0,-1 0 15,-21 0-15,22 0 0,-1-21 0,21 0 16,-20 0-16,-1 0 0,0 0 16,1-22-16,-1 22 0,-21-21 0,22 21 15,-1-22-15,0 1 0,-21 0 0,22-1 16,-1 1-16,-21-22 0,22 22 0,-22 0 16,0 21-16,0-22 0,-21 22 15,0 0-15,0 0 0,-21 21 16,0 0-1,0 21-15,-1 0 0,22 0 0,-21 22 16,0-22-16,0 21 0,21 0 16,0 1-16,-21-22 0,21 21 15,-21 1-15,21-22 0,0 21 0,0-21 16,0 22-16,0-22 0,0 0 0,21-21 16,0 21-16,42 0 15,-41-21-15,20 0 0,-21 0 16,21-21-16,1 0 0,-1 21 0,-21-21 15,22 0-15,-1-1 0,0 1 0,-21-21 16,22 21-16,-22 0 0,-21-22 16,0 22-16,0-21 0,0-1 0,0 22 15,0-21-15,0 21 0,-21-22 0,0 22 16,-22-21-16,22 21 0,-21 0 0,21 21 16,-22-22-16,1 22 0,0 0 15,-1 0-15,22 0 0,-21 0 0,21 22 16,-1-1-16,-20 0 0,42 0 15,-21 0-15,21 0 0,0 1 0,0-1 16,0 21-16,0-21 0,0 0 0,0 1 16,21-1-16,0 0 0,0-21 15,22 21-15,-22-21 0,21 0 0,1 0 16,-1 0-16,0 0 0,22-21 0,-22 0 16,0 21-16,22-21 0,-22-1 0,1 1 15,-1 0-15,21 0 0,-20 0 16,-1-22-16,-21 43 0,22-21 0,-22 0 15,21 0-15,-21 0 0,-21 0 16,21 21-16,-21-22 0,0 44 31,0-1-31,0 0 16,-21 0-16,21 21 0,-21-20 0,21 20 16,0-21-16,-21 21 0,0 1 0,21-22 15,0 21-15,0-21 0,-21 1 0,21-1 16,0 0-16,0 0 0,0 0 15,0 0-15,-22-21 0,22-21 32,22 21-17,-1-21-15,-21 0 0,21-21 16,0 20-16,0-20 0,0 21 0,-21-21 16,22-1-16,-1 22 0,0-21 0,0-1 15,0 22-15,0-21 0,-21 21 0,22 0 16,-22-1-16,21 1 0,-21 42 31,0 1-31,0-1 0,0 0 16,0 21-16,0-21 0,0 22 0,0-1 15,0-21-15,0 22 0,0-1 0,0-21 16,21 21-16,-21-20 0,21-1 16,-21 0-16,0 0 0,21 0 0,0 0 15,1-21-15,-1 0 16,0 0-16,0 0 0,21 0 0,-20 0 15,20 0-15,-21-21 0,21 21 0,1-21 16,-1 0-16,0 0 0,1 0 16,-1-22-16,0 22 0,1 0 0,-22-21 15,0-1-15,21 22 0,-20-21 0,-22 21 16,0-22-16,0 22 0,0 0 0,0 0 16,-22 21-1,1 0-15,0 0 0,0 0 0,0 0 16,-22 0-16,22 21 0,-21 0 0,21 0 15,0 0-15,-1 1 0,22-1 16,0 0-16,0 0 0,0 0 0,0 0 16,22 1-16,-1-1 0,0 0 15,0 0-15,0 0 0,0 0 0,1 1 16,-1-1-16,21-21 0,-42 21 0,21 0 16,0-21-16,1 21 0,-22 0 15,-22-21 16,1 0-31,0 0 0,0-21 16,0 21-16,0-21 0,21 0 0,-22 21 16,1-21-16,0 21 0,0-21 15,0 21 1,21 21 15,0 0-31,21 0 16,0-21-16,0 0 15,0 0-15,1 0 0,-1 0 16,0 0-16,21 0 0,-21 0 0,22-21 16,-22 21-16,21-21 0,1 0 0,-1-1 15,0 1-15,1 0 0,20 0 0,-21-21 16,1 20-16,-1-20 0,-21 0 16,22-1-16,-1 1 0,-21 0 15,0-22-15,0 22 0,1-22 0,-22 1 16,0-22-16,21 22 0,-21-1 0,21-20 15,-21 20-15,0 1 0,0-1 16,0 22-16,0-22 0,0 22 0,0 21 16,0 0-16,0-1 0,0 1 0,-21 21 15,0 21-15,-1 1 0,1 20 16,0-21-16,0 43 0,0-22 16,0 21-16,-1 22 0,1-21 15,0-1-15,0 22 0,21-22 0,-21 1 0,21-1 16,-21 1-16,21-1 0,0 1 15,0-22-15,0 0 0,0 1 16,0-1-16,21 0 0,0-20 0,-21-1 16,21 0-16,0 0 0,0 0 0,1 0 15,-1-21-15,0 0 0,0 0 0,0 0 16,0 0-16,22 0 0,-22 0 16,21-21-16,-21 21 0,22-21 0,-22 0 15,21 0-15,-21-22 0,22 22 16,-22-21-16,0 21 0,0-22 0,0 22 15,-21-21-15,22 21 0,-22-22 0,0 1 16,0 21-16,-22 0 0,1 0 0,0-1 16,0 22-16,0 0 0,-22 0 0,22 0 15,0 0-15,-21 0 0,21 22 16,21-1-16,0 0 0,0 0 0,0 0 16,0 0-16,21 1 0,0-1 15,-21 0-15,21 0 0,21 0 0,-42 22 16,43-22-16,-43 0 0,21 0 0,0 0 15,-21 0-15,21 1 0,-21-1 0,0 0 16,0 0-16,0 0 16,21-21-1,1 0 1,-1 0-16,0-21 0,0 0 16,0 0-16,0 21 0,1-21 15,-1-1-15,0 1 0,0 0 16,0 0-16,0 0 0,1-22 15,-1 22-15,-21 0 0,21 0 0,-21 0 16,21 0-16,-21-1 0,21 22 16,-21-21-16,0 42 15,0 1 1,0-1-16,-21 0 0,21 0 0,-21 0 16,21 0-16,0 22 0,0-22 0,0 0 15,-21 0-15,21 22 0,0-22 0,0 0 16,0 0-16,0 0 0,0 0 15,0 1-15,21-22 16,0 0-16,0 0 16,0 0-16,1-22 0,-1 22 15,0-21-15,21 0 0,-21 0 0,1 0 16,-1-22-16,0 22 0,0-21 16,0 21-16,22-43 0,-43 43 15,0-21-15,21 42 0,-21-21 0,0 42 31,0 0-31,-21 0 0,21 21 16,0-20-16,-22-1 0,1 21 16,21-21-16,0 0 0,0 1 0,0 20 15,0-21-15,0 0 0,0 0 0,0 1 16,0-1-16,21-21 16,1 0-1,-1 0-15,0 0 0,0 0 16,0 0-16,22-21 0,-22-1 0,0 1 15,21 21-15,-21-21 0,22 0 0</inkml:trace>
  <inkml:trace contextRef="#ctx0" brushRef="#br0" timeOffset="23916.46">17801 4551 0,'0'0'0,"0"-64"16,-21 64-1,0 0-15,0 0 0,-1 0 16,1 0-16,0 22 0,0-1 15,0 0-15,0 0 0,21 0 16,-22 22-16,22-22 0,-21 21 0,21-21 16,0 0-16,0 22 0,0-22 0,0 21 15,0-21-15,0 1 0,0-1 0,0 0 16,21 0-16,1 0 0,-1-21 16,0 0-16,0 0 15,0 0-15,0 0 0,22 0 0,-22 0 16,0-21-16,0 0 0,0 0 15,22 0-15,-22-1 0</inkml:trace>
  <inkml:trace contextRef="#ctx0" brushRef="#br0" timeOffset="24788.33">18267 3979 0,'21'-42'0,"-42"84"0,42-126 0,-21 41 0,0 1 15,0 21-15,0 0 0,-21 21 16,0 0-1,-1 21-15,22 0 0,0 21 0,0 1 16,-21-1-16,0 22 0,21-1 0,-21 1 16,21-1-16,0 1 0,0-1 15,-21 1-15,0-1 0,21 1 16,-22-22-16,22 21 0,-21-20 0,0-1 16,21 0-16,0 1 0,-21-1 0,0-21 15,21 22-15,0-22 0,-21 0 0,21 0 16,0 0-16,0 0 0,21-21 31,0 0-31,0-21 0,0 21 16,0-21-16,1 0 0,-1 0 0,0 21 15,-21-21-15,21-22 0,0 22 0,0 21 16,1-21-16,-1 0 0,-21 0 16,21 21-16,-21 21 31,0 0-31,0 0 0,-21 0 15,21 0-15,-21 1 0,21-1 16,0 0-16,0 0 16,21-21-16,0 0 15,0 0-15,0 0 0,0 0 0,1 0 16,-1 0-16,0 0 0,0 0 0,21-21 16,-20 21-16,-1-21 0,0 0 0,0 21 15,0-22-15,0 1 0,1 0 16,-22-21-16,0 21 0,0-1 0,0-20 15,0 21-15,0 0 0,0-22 16,0 22-16,0 0 0,-22 0 0,1 0 0,0 0 16,0 21-16,0 0 15,0 0-15,-22 0 0,22 21 0,-21 0 16,21 0-16,-22 0 0,22 0 0,0 1 16,0-1-16,0 21 0,-1-21 0,22 0 15,0 22-15,0-22 0,0 0 16,0 0-16,0 0 0,22-21 15,-1 0-15,0 0 0,0 0 0,0 0 16,0 0-16,1 0 0,20-21 0,-21 21 16,0-21-16,0 0 0,1 0 0,-1 21 15,21-21-15,-21-1 16,0 1-16,1 0 0,-1 0 0,0 0 16,0 0-16,0-1 0,-21 1 0,21 21 15,1 0-15,-22 21 16,0 1-16,0-1 15,0 0-15,0 0 0,0 21 0,0-20 16,0-1-16,0 21 0,0-21 0,21 0 16,-21 1-16,21-1 0,-21 0 0,0 0 15,21 0-15,0 0 16,0-21-16,1 0 16,-1 0-16,0-21 15,0 0-15,-21 0 0,0 0 16,21 21-16,-21-21 0,21-1 0,-21 1 15,0-21-15</inkml:trace>
  <inkml:trace contextRef="#ctx0" brushRef="#br0" timeOffset="25020.2">18394 4297 0,'0'0'0,"-21"0"0,21-21 15,21 0 1,0 21-16,0-22 0,21 22 16,-20 0-16,20-21 0,0 21 0,-21 0 15,22-21-15,-22 21 0,21-21 0,-21 21 16,1 0-16,-1 0 0,0-21 16,-21 0-16,-21-1 15,0 22-15,-22 0 16</inkml:trace>
  <inkml:trace contextRef="#ctx0" brushRef="#br0" timeOffset="25297.04">16023 4318 0,'-21'0'0,"42"0"0,-84 0 0,41 21 0,1-21 16,42 0 0,22 0-16,-22 0 15,21 0-15,1 0 0,20 0 16,-21-21-16,22 21 0,-22 0 0,22-21 16,-22 21-16,0-21 0,1 0 0,-1 21 15,0-22-15,-20 22 0,20-21 16,-21 0-16,0 21 0,-21-21 15,0 0-15,21 21 0,-21-21 0</inkml:trace>
  <inkml:trace contextRef="#ctx0" brushRef="#br0" timeOffset="26104.11">20214 2498 0,'0'0'0,"-21"0"0,0 0 16,0 0-16,-1 0 0,1 0 15,0 0-15,42 0 32,0 0-32,22 0 15,-1 0-15,0 0 0,1 0 0,-1 0 16,22-21-16,-22 21 0,21-22 0,1 22 16,-1 0-16,1-21 0,-22 21 15,1 0-15,-1 0 0,0-21 0,1 21 16,-22 0-16,21 0 0,-21 0 15,0 0-15,-42 0 32,0 0-32,0 0 0,0 0 15,-22 0-15,1 0 16,0 0-16,-1 21 0</inkml:trace>
  <inkml:trace contextRef="#ctx0" brushRef="#br0" timeOffset="26352.97">20320 2561 0,'-21'0'15,"42"0"-15,-42 21 0,0-21 0,42 0 32,0 0-32,0 0 15,0 0-15,22 0 0,-22 0 0,21 0 16,0-21-16,22 21 0,-22 0 0,1 0 16,20-21-16,-21 21 0,22 0 15,-22 0-15,1 0 0,-22 0 16,21-21-16,-21 21 0,0 0 0,1 0 15,-22 21 17,0 0-17,0 0-15,-22 1 16</inkml:trace>
  <inkml:trace contextRef="#ctx0" brushRef="#br0" timeOffset="27010.85">20807 2858 0,'0'-22'16,"0"1"-16,0 0 15,0 0-15,-21 42 47,21 0-47,-22 0 0,22 22 16,0-22-16,-21 21 0,0-21 0,21 22 0,-21-1 15,0 0-15,21 1 0,-21 20 16,-1-20-16,1-1 0,0 0 16,21 1-16,-21-1 0,21-21 0,-21 21 15,21-20-15,0 20 0,0-21 0,0 0 16,0 0-16,21-21 15,0 0-15,21 0 0,-20 0 16,-1 0-16,21 0 0,0 0 0,1 0 16,20 0-16,-20 0 0,20 0 15,-21 0-15,22-21 0,-1 21 0,1 0 16,-1 0-16,1-21 0,-22 21 0,1 0 16,-1 0-16,0 0 0,-21-21 0,1 21 15,-1-21-15,-21 0 16,-21-1-1,-1 22-15,1 0 0,0-21 0,0 21 16,-21-21-16,20 21 0,-20 0 0,21 0 16,0 0-16,0 0 0,-1 0 15,1 0-15,42 0 16,1 0 0,-1 0-16,0 0 0,21-21 0,-21 21 15,22 0-15,-1 0 0,-21 0 16,22 0-16,-22 0 0,0 0 0,0 21 15,0 0-15,-21 0 0,0 1 0,0-1 16,0 0-16,0 0 0,0 0 16,-21 0-16,0 1 0,-21-1 15,20 0-15,-20 0 0,21 0 0,-21 0 16,20 1-16,1-22 0,-21 21 0,21 0 16,0-21-16,-1 0 0,22 21 0,-21-21 15</inkml:trace>
  <inkml:trace contextRef="#ctx0" brushRef="#br0" timeOffset="28647.38">21336 4191 0,'-21'0'0,"42"0"0,-63 21 16,42 0-16,-22-21 16,1 22-16,42-22 31,1 0-31,-1 0 0,0 0 0,21 0 16,-21-22-16,1 22 0,20-21 15,-21 0-15,21 21 0,-20-21 0,-1 21 16,0-21-16,0 0 0,-21-1 15,0 1-15,0 0 16,-21 21-16,0 0 0,0 0 0,-22 0 16,22 0-16,-21 0 0,-1 0 15,1 0-15,0 42 0,-1-20 0,22-1 16,-21 21-16,21 0 0,0-20 16,-22 20-16,22 0 0,21 1 0,-21-1 15,21 0-15,0-21 0,0 22 0,0-22 16,0 0-16,0 0 0,21 0 0,0 1 15,0-22-15,1 0 0,20 0 16,0 0-16,1 0 0,-1 0 0,0 0 16,1 0-16,-22 0 0,21 0 15,0-22-15,-20 22 0,-1 0 0,0-21 0,-63 21 32,20 0-32,1 0 15,-21 0-15,0 0 0,-1 21 0,1-21 16,0 22-16,-1-1 0,1 0 0,0 0 15,20 0-15,-20 0 0,21 22 0,-21-22 16,20 0-16,22 21 0,0-20 16,0-1-16,0 0 0,0 0 15,0 0-15,22-21 0,-1 0 16,21 0-16,-21 0 0,22 0 0,-1-21 16,0 0-16,1 0 0,-1 0 15,0-1-15,22 1 0,-22 0 16,0 0-16,1 0 0,-1 0 0,-21-1 15,22 1-15,-22 0 0,0 0 0,0 0 16,-21 42 15,0 0-31,-21 0 16,21 0-16,0 1 0,-21-1 0,21 0 16,-21 0-16,21 0 0,-22 0 0,22 1 15,0-1-15,0 0 0,0 0 16,-21-21-16,42 0 31,1-21-15,-1 0-16,0 0 15,0 21-15,0-22 0,0 1 0,-21 0 16,22 0-16,-1 0 0,0 0 0,0-1 16,0 22-16,0 0 0,1 0 15,-1 0-15,-21 22 16,0-1-16,21 0 0,-21 0 15,21 0-15,-21 0 0,21 1 0,-21-1 16,0 0-16,21 0 0,-21 0 0,22 0 16,-1-21-16,-21 22 0,21-22 0,0 0 15,0 0 1,0 0-16,22 0 0,-22 0 0,21 0 16,-21 0-16,22 0 0,20-22 0,-20 22 15,-1-21-15,21 0 0,-20 0 0,-1 0 16,22 0-16,-43-1 0,21 1 15,-21 0-15,0 0 0,1-21 0,-22 20 16,0 1-16,0 0 0,0 0 0,0 0 16,-22 0-16,1-1 0,-21 22 0,21 0 15,-22 0-15,22 0 0,-21 0 0,0 0 16,20 22-16,-20-1 0,21 0 16,-21 0-16,20 0 0,1 0 15,21 1-15,-21 20 0,21-21 0,0 0 16,0 0-16,0 22 0,0-22 0,0 0 15,21 0-15,0-21 16,1 0-16,-1 0 0,0 0 0,0 0 16,21 0-16,-20 0 0,-1 0 0,21 0 15,-21-21-15,22 0 0,-22 0 0,21 0 16,-21-1-16,0 1 0,22-21 16,-22 21-16,0-22 0,0 22 0,0-21 15,1 0-15,-1-1 0,0 1 0,0-22 16,0 1-16,0 21 0,1-22 15,-1 1-15,0-1 0,-21 1 16,21-1-16,-21 1 0,21 20 0,-21 22 0,0-21 16,0 21-16,0-1 0,-21 22 15,0 0-15,0 22 0,0-1 16,-1 21-16,1 22 0,-21-22 16,21 21-16,0 1 0,-1-1 15,1 1-15,21 21 0,0-43 0,0 21 0,0 1 16,0-22-16,0 22 0,0-22 15,0 0-15,0 1 0,21-1 0,-21 0 16,22-20-16,-1 20 0,-21-21 0,21 0 16,-21 22-16,21-43 0,0 21 15,-21 0-15,21-21 0,1 0 0,-1 0 16,0 0-16,0 0 0,21 0 16,-20 0-16,-1-21 0,21 0 15,-21-1-15,22 1 0,-1 0 0,0 0 16</inkml:trace>
  <inkml:trace contextRef="#ctx0" brushRef="#br0" timeOffset="29220.05">24193 4276 0,'0'0'0,"0"-21"16,-21 21 0,0 21-16,0 0 15,21 0-15,-21 0 0,0 22 0,-1-22 16,1 0-16,0 21 0,21-21 0,0 1 15,0 20-15,0-21 0,0 0 16,0 0-16,0 1 0,0-1 16,21-21-1,0 0-15,1 0 16,-1 0-16,-21-21 16,0-1-16,0 1 0,0 0 15,0 0-15,0 0 0,0-22 0,0 1 16,0 21-16,0-21 0,0-1 0,0-20 15,0 20-15,0-20 16,21 21-16,0-1 0,0 1 0,0 0 16,1 20-16,-1-20 0,0 42 0,0-21 15,0 21-15,0 0 0,1 21 16,-1 0-16,-21 0 0,21 22 16,-21 20-16,0-20 0,21 20 0,0-21 15,-21 22-15,0-1 0,0 1 0,0-1 16,21 1-16,-21-22 0,0 22 15,0-1-15,0-20 0,0 20 0,0-21 16,0 1-16,0-1 0,0-21 0,0 22 16,0-22-16,0 0 0,0 0 15,0-42 1,0 0 0,0 0-16,0-1 0,22 1 0,-22 0 15,0-21-15,21-1 0,0 1 0,0 0 16,0-1-16,0-20 0,1-1 0,20 22 15,0-21-15,-21-1 0,22 22 16,-22-1-16,0 1 0,0 0 0,-21 21 16,0-1-16,-21 22 15,0 0-15,-21 22 0</inkml:trace>
  <inkml:trace contextRef="#ctx0" brushRef="#br0" timeOffset="29700.17">21526 6075 0,'0'-42'0,"0"84"0,0-127 0,-21 64 15,0-21-15,0-1 0,21 1 0,0 21 16,-21-21-16,21 20 0,-21 22 0,21-21 15,-22 42 1,22 1-16,-21-1 0,21 21 0,-21 0 16,21 1-16,-21 20 0,21-20 0,0 20 15,-21-21-15,0 22 0,21-1 16,-22-20-16,22-1 0,0 22 16,0-22-16,-21 0 0,21-21 0,0 22 15,0-22-15,0 0 0,0 0 0,0 0 16,21-21-16,1 0 15,-1 0-15,0 0 0,0-21 0,0 0 16,0 0-16,1 0 0,-1-22 16,0 22-16,0-21 0</inkml:trace>
  <inkml:trace contextRef="#ctx0" brushRef="#br0" timeOffset="30296.5">21653 5927 0,'0'-43'0,"0"86"0,0-149 0,22 64 15,-22 20-15,0-20 0,0 21 16,0 63-1,0-21-15,0 22 0,0-1 0,-22 0 16,22 1-16,0 20 0,0-20 16,0 20-16,0-21 0,0 1 0,-21 20 15,21-20-15,0-1 0,0 0 0,0 1 16,0-22-16,0 21 0,0-21 0,0 0 16,0 1-16,0-1 0,0-42 31,21 21-31,-21-22 15,22 1-15,-1 0 0,-21 0 0,21-21 16,0 20-16,-21 1 0,21 0 16,-21-21-16,21 42 0,-21-21 0,0-1 15,22 22-15,-1 0 16,-21 22-16,0-1 16,0 0-16,0 21 0,0-21 0,0 1 15,0 20-15,0-21 0,0 0 0,0 0 16,0 22-16,21-22 15,-21 0-15,21 0 0,0-21 16,0 0-16,1 0 0,-1 0 0,0 0 16,0 0-16,0 0 0,0-21 0,1 0 15,-1 0-15,0 0 0,0-1 16,0 1-16,0 0 0,1 0 16,-22-21-16,21 20 0,-21-20 0,21 21 15,-21-21-15,0 20 0,0 1 0,0 0 16,0 0-16,-21 21 15,0 0-15,-1 21 0,22 0 16,-21 0-16,0 1 0,21 20 16,-21-21-16,21 21 0,0-20 0,0-1 15,0 0-15,0 21 0,0-21 0,0 1 16,0-1-16,21-21 16,0 21-16,0-21 0,1 0 15,20 0-15,-21 0 0,0 0 16,0-21-16,1 21 0,-22-21 15,21-1-15,-21 1 0,0 0 0</inkml:trace>
  <inkml:trace contextRef="#ctx0" brushRef="#br0" timeOffset="30500.39">21315 6160 0,'0'0'0,"-106"21"15,85-21-15,0 0 16,-1 0-16,44 0 16,-1 0-16,21 0 15,0 0-15,1-21 0,-1 21 0,22-22 16,-22 22-16,0-21 0,22 21 16,-22-21-16,0 21 0,22 0 0</inkml:trace>
  <inkml:trace contextRef="#ctx0" brushRef="#br0" timeOffset="30928.14">22987 5969 0,'0'0'0,"21"-21"0,-21 0 0,21 0 0,0-1 16,-21 1-16,0 0 15,-21 21 1,0 21-16,0 0 16,0 1-16,0-1 0,-1 0 0,1 0 15,0 21-15,0-20 0,0-1 16,21 21-16,0-21 0,0 0 0,0 1 0,0-1 16,21 0-16,0 0 15,0 0-15,0 0 0,1 1 0,20-1 16,0 0-16,-21 0 0,22 0 0,-22 0 15,21 1-15,-21-22 0,1 21 0,-1 0 16,-21 0-16,0 0 0,0 0 0,-21 1 16,-22-1-16,22-21 15,-21 21-15,-1 0 0,1-21 0,0 21 16,-1-21-16,22 0 0,-21 0 0,0 21 16,20-21-16,1 0 0,0 0 0,0 0 15,42-21 1,0 21-1,0-21-15,1 0 0,-1 0 16,0 0-16</inkml:trace>
  <inkml:trace contextRef="#ctx0" brushRef="#br0" timeOffset="31173">23453 5842 0,'21'-21'0,"-42"42"0,63-63 0,-42 21 0,0-1 16,0 44-1,-21-1-15,0 0 0,-1 0 0,22 21 16,-21 1-16,0-1 16,0 0-16,0 1 0,21-1 0,-21 22 0,21-22 15,-22 0-15,22-21 0,0 22 16,0-1-16,0 0 0,0-20 0,0-1 16,0 0-16,0 0 0,0 0 15,0 0-15,22-21 31,-22-21-31</inkml:trace>
  <inkml:trace contextRef="#ctx0" brushRef="#br0" timeOffset="31320.92">23156 6329 0,'21'0'31,"-21"-21"-31,22 21 0,-1 0 15,0 0-15,0-21 0,0 21 0,0 0 16,1 0-16,-1-22 0,0 22 0,0 0 16,0 0-16</inkml:trace>
  <inkml:trace contextRef="#ctx0" brushRef="#br0" timeOffset="32028.7">23728 6181 0,'0'0'0,"0"-21"15,0-1-15,-21 22 0,-1 0 16,1 0-16,0 0 16,0 0-16,21 22 15,-21-1-15,0 0 0,21 0 0,-22 0 16,1 0-16,21 22 0,0-22 0,-21 0 16,21 0-16,-21 22 0,21-22 15,-21 0-15,21 0 0,0 0 16,21-21-1,0 0-15,0 0 0,0 0 16,1-21-16,-1 21 0,-21-21 16,0 0-16,21 0 0,0-1 15,-21 1-15,21 0 16,-21 0-16,0 0 0,0 0 0,0-1 16,0 1-16,0 0 0,21 0 0,-21 42 31,0 0-16,0 0-15,0 1 0,-21-1 16,21 0-16,0 21 0,0-21 0,0 1 16,0-1-16,0 0 0,0 0 0,0 0 15,0 0-15,21-21 16,1 0-16,-1 0 0,0 0 16,0 0-16,0 0 0,0 0 0,-21-21 15,22 21-15,-1-21 0,0 0 16,0 0-16,0 0 0,0-1 15,1-20-15,-22 21 0,0 0 16,21-22-16,-21 22 0,21-21 0,-21 0 16,0-1-16,0 1 0,0 0 0,0-1 15,0-20-15,0 20 0,0 1 0,0 0 16,0 21-16,0-22 0,0 64 31,-21 1-31,0 20 0,21 0 16,-22-21-16,22 22 0,0-1 0,0 0 15,-21 1-15,21-1 0,-21 0 16,21 1-16,0-1 0,0-21 16,0 22-16,0-22 0,0 0 0,0 21 15,0-21-15,0 1 0,0-1 16,0 0 0,21-21-16,0 0 15,-21-21-15,0 0 16,0-1-16</inkml:trace>
  <inkml:trace contextRef="#ctx0" brushRef="#br0" timeOffset="32208.6">23918 6160 0,'21'0'46,"1"0"-46,-1 0 16,0 0-16,0 0 0,0 0 0,0 0 16,1 0-16</inkml:trace>
  <inkml:trace contextRef="#ctx0" brushRef="#br0" timeOffset="33190.04">24172 6287 0,'21'0'31,"1"0"-15,-1 0-16,0 0 0,0 0 0,0-22 16,0 1-16,1 21 0,-1 0 0,-21-21 15,0 0-15,21 21 0,-21-21 16,0 0-16,-21 21 15,0 0-15,-1 0 16,1 0-16,0 0 0,0 21 16,0 0-16,0 0 15,21 0-15,0 0 0,0 1 16,0-1-16,0 0 0,0 0 0,0 0 16,0 0-16,0 1 0,21-1 15,0-21-15,0 0 16,0 0-16,0 0 15,1 0-15,-1 0 0,0-21 0,-21-1 16,21 22-16,0-21 0,-21 0 16,21 0-16,-21 0 0,22 21 15,-22-21-15,21-1 0,-21 1 0,0 0 16,0 0-16,21 21 16,-21 21-1,-21 0 1,21 0-16,0 1 0,-21-1 0,-1 0 15,22 0-15,-21 0 0,21 0 16,0 1-16,0-1 0,0 0 0,0 0 16,0 0-1,0-42 17,0 0-17,0 0-15,21 0 16,-21-1-16,22 22 0,-1-21 0,-21 0 15,21-21-15,0 21 0,0-1 0,-21 1 16,21 0-16,1 0 0,-1 0 16,0 0-16,0 21 15,-21 21 1,0 0-16,0 0 0,0 0 16,0 0-16,0 1 0,0-1 15,0 0-15,0 0 0,0 0 16,0 0-16,0 1 0,0-1 31,0-42 0,0-1-31,0 1 16,0 0-16,0 0 16,0 0-16,21 21 0,0-43 0,1 22 15,-22 0-15,21 0 0,0 0 0,0 0 16,0-22-16,0 22 0,1 21 15,-1-21-15,0 21 0,-21 21 16,0 0-16,0 0 16,0 1-16,0-1 0,0 0 0,0 0 15,0 0-15,-21 0 0,21 1 16,-21-1-16,21 0 0,-22 0 16,22 0-16,0 0 0,-21-21 15,21 22-15,0-44 47</inkml:trace>
  <inkml:trace contextRef="#ctx0" brushRef="#br0" timeOffset="33504.86">24977 6223 0,'21'0'16,"0"0"-16,-21-21 16,21 21-1,-21-21-15,0 0 16,-21 21 15,0 21-15,0-21-16,21 21 0,-22 0 0,1 0 15,21 0-15,0 1 16,0-1-16,0 0 16,0 0-1,21-21 1,1 0-16,-1 0 16,0-21-16</inkml:trace>
  <inkml:trace contextRef="#ctx0" brushRef="#br0" timeOffset="34208.08">25188 6160 0,'-21'21'31,"21"0"-15,0 0-16,-21 0 0,21 0 15,-21-21-15,21 22 0,0-1 0,0 0 16,0 0-16,0 0 0,-21 0 15,21-42 32,0 0-31,0 0-16,21 21 16,-21-21-16,0 0 0,0-1 15,21 22-15,-21-21 0,21 0 0,-21 0 16,21 21-1,-21 21 1,0 0-16,0 0 16,0 1-16,0-1 15,0 0-15,0 0 16,0 0-16,0 0 16,21-21-16,1 0 15,-1 0 1,-21-21-16,0 0 15,21 0-15,-21 0 16,0 0-16,21 21 0,-21-22 16,0 1-16,0 0 0,0 0 0,0 0 15,0-22-15,21 22 0,-21-21 16,21 0-16,-21-1 0,0 1 0,0 0 16,22 20-16,-22-20 0,21 0 0,-21-1 15,0 22-15,0 0 0,0 0 16,0 42-1,0 21-15,-21-20 16,21-1-16,-22 21 0,1-21 0,21 22 16,0-22-16,0 21 0,-21-21 0,21 22 15,0-22-15,0 21 16,0-21-16,0 0 0,0 1 0,0-1 16,0 0-16,0 0 0,0 0 0,21 0 15,-21 1-15,0-1 16,0-42 31</inkml:trace>
  <inkml:trace contextRef="#ctx0" brushRef="#br0" timeOffset="34484.93">25146 6011 0,'0'-21'31,"21"21"-15,0 0-16,0 0 0,1 0 16,-1 0-16,0 0 0,0 0 0,0-21 15,0 21-15,1 0 16,-1 0-16,-42 0 78,-1 0-78,1 0 0</inkml:trace>
  <inkml:trace contextRef="#ctx0" brushRef="#br0" timeOffset="35896.51">10033 2519 0,'0'0'0,"-21"0"0,0 0 0,-1 0 0,1 0 15,-21 0-15,21 0 0,0 0 16,-1 0-16,1 0 0,-21 0 16,21 0-16,0 0 0,-1 0 15,44 0 1,20 0-1,-21 0-15,21 0 0,22 0 0,-1 0 16,1 0-16,-1 0 0,22 0 16,-21-21-16,20 21 0,1 0 0,0 0 15,20-21-15,1 21 0,21-22 0,-21 22 16,0 0-16,0-21 0,0 0 16,-1 21-16,-20-21 0,0 21 0,-1 0 15,-20 0-15,-1-21 0,1 21 0,-22 0 16,1 0-16,-1 0 15,-21 0-15,0 0 0,0 0 0,1 0 16,-1 0-16,-42 0 31,-1 0-31,1 0 16,0 0-16,0 0 0,-21 0 16,20 0-16,1 0 0,0 0 15,-21 0-15,21 0 0,-22 21 0,22-21 16</inkml:trace>
  <inkml:trace contextRef="#ctx0" brushRef="#br0" timeOffset="36288.29">9948 2625 0,'-21'0'0,"42"0"0,-63 0 16,21 0-16,42 0 16,0 0-16,0 0 15,22 0-15,20 0 0,-21 0 16,22 0-16,-1 0 0,1-21 0,-1 21 0,1 0 16,-1 0-16,22-22 15,0 22-15,-1 0 0,1-21 0,0 21 16,-1-21-16,1 21 0,0 0 0,-22 0 15,1-21-15,-1 21 0,1 0 16,-22 0-16,0 0 0,-20 0 0,-1 0 16,0 0-16,0 0 0,0 0 0,0 0 15,-21 21 32,0 0-31,-21-21-1,21 21-15</inkml:trace>
  <inkml:trace contextRef="#ctx0" brushRef="#br0" timeOffset="37529.07">10795 2921 0,'0'0'0,"-21"21"0,21 22 0,-21-22 16,21 21-16,0 22 0,-22-1 16,1 1-16,21 20 0,-21-20 15,21 42-15,0-22 0,0 22 0,0 0 16,0 0-16,0 21 0,0-21 16,0 21-16,0-22 0,0 1 0,0 21 15,0-21-15,0 0 0,0 0 0,0 0 16,0-22-16,0 22 0,0-21 0,0-1 15,0 1-15,0-21 0,0 20 16,0-20-16,-21-1 0,21 1 0,-21-1 16,21-20-16,-21-1 0,21 0 0,0-21 15,0 22-15,0-22 0,0 0 16,-22-21 0,1 0-1,21-21-15,0 0 0,-21 0 16,21-1-16,-21 1 0,0 0 0,21 0 15,0-21-15,-21 20 0,-1-20 0,22 21 16,-21 0-16,21-22 0,0 22 16,-21 0-16,21 0 0,-21 21 0,21-21 15,-21 42 1,21 0-16,0 0 0,-21 0 16,21 1-16,0-1 0,0 21 15,0-21-15,0 0 0,0 1 0,0-1 16,0 0-16,0 0 0,21 0 0,0-21 15,0 0 1,0 0-16,0 0 0,1 0 16,-1-21-16,0 21 0,0-21 15,0 0-15,0 21 0,1-21 0,-1-1 16,0 1-16,-21 0 0,0 0 16,21 21-16,-21-21 0,21 0 15</inkml:trace>
  <inkml:trace contextRef="#ctx0" brushRef="#br0" timeOffset="38228.83">10964 6795 0,'0'-22'15,"0"44"-15,0-65 0,-21 43 0,0 0 16,0 0-16,0 0 0,-1 0 0,1 0 16,0 0-16,-21 21 0,21 1 0,-22-1 15,1 42-15,21-20 16,0-1-16,-1 0 0,1 1 0,0 20 15,0-21-15,21 1 0,-21 20 0,21-20 16,0 20-16,0-21 0,0 1 16,0-1-16,0 0 0,0-20 0,0 20 15,0-21-15,21 0 0,0 0 16,0 1-16,0-1 0,1-21 0,20 0 16,-21 0-16,0 0 0,22 0 0,-22 0 15,21 0-15,-21-21 0,22-1 0,-22 1 16,21 0-16,-21 0 0,22-21 0,-22 20 15,21-20-15,-21 0 0,0-1 0,22 1 16,-22 0-16,-21-1 0,0-20 16,0 21-16,0-1 0,0 1 15,0-22-15,-21 22 0,0 0 0,-1 21 0,-20-22 16,21 22-16,-21-21 0,-1 42 16,1-21-16,0 21 0,-1 0 0,1 0 15,0 0-15,-1 21 0,22 0 16,-21 0-16,21 0 0,-1 0 0,22 1 15,0-1-15,0 0 0,0 0 0,0 0 16,0 0-16,22 1 0,-1-1 0,0 0 16,21 0-16,-21-21 0,22 0 15,-1 0-15,0 0 0,1 0 0,20 0 16,-20-21-16</inkml:trace>
  <inkml:trace contextRef="#ctx0" brushRef="#br0" timeOffset="38588.68">11620 6625 0,'0'0'0,"0"-42"0,0 0 0,0 20 16,0 1-16,0 0 0,0 0 0,0 0 15,-21 21-15,0 0 0,0 21 16,21 0-16,0 21 0,0 1 0,-21-1 16,21 0-16,-21 22 0,21-22 15,0 22-15,0-1 0,-22 1 0,22 20 16,0-20-16,0-1 0,-21 22 0,21-21 15,-21 20-15,0 1 0,0-22 0,21 22 16,-21 0-16,-1-1 0,1 1 16,0 0-16,21 21 0,-21-22 0,0 1 15,21 0-15,-21-22 0,21 22 0,0-22 16,0 1-16,0-1 0,0 1 16,0-1-16,0-20 0,0-1 0,0-21 15,0 21-15,0-20 0,0-1 0,0-42 31,0-1-31,0-20 16,0 21-16,0-21 0,0-1 0,0 1 16,0 0-16,0-22 0,0 22 0,0-22 15,0 1-15</inkml:trace>
  <inkml:trace contextRef="#ctx0" brushRef="#br0" timeOffset="38937.17">11345 7133 0,'0'0'0,"0"-42"0,0 21 0,21-22 0,1 22 16,-1-21-16,-21 21 0,21 0 15,0-1-15,0 1 0,0 0 0,22 21 16,-22-21-16,21 0 0,1 21 0,-22 0 16,21 0-16,0 0 0,1 0 0,-1 21 15,-21 0-15,0 0 0,1 0 16,-22 1-16,0 20 0,0-21 15,0 0-15,0 0 0,-22 1 0,1-1 16,-21 0-16,21 0 0,0 0 0,-22 0 16,1 1-16,21-22 0,0 21 0,-22-21 15,22 21-15,0-21 0,0 0 0,0 0 16,-1 0-16,1 0 0,0 0 16,42 0 30,0 0-30,1 0-16</inkml:trace>
  <inkml:trace contextRef="#ctx0" brushRef="#br0" timeOffset="39529.83">11642 7260 0,'0'0'0,"42"0"15,-21 0 1,0 0-16,0 0 0,1 0 15,-1-21-15,0 21 0,0-21 0,0 0 16,0 0-16,1-1 0,-1 1 16,21 0-16,-21 21 0,0-21 0,1-21 0,-1 20 15,-21 1-15,0 0 0,21 0 16,-21 0-16,0 0 0,0-1 0,0 1 16,0 0-16,0 0 15,-21 21-15,0 0 16,-1 0-16,1 0 0,21 21 15,0 0-15,0 0 0,-21 1 0,21-1 16,0 0-16,-21 0 0,21 0 0,0 22 16,0-22-16,0 0 0,0 0 15,0 0-15,0 0 0,0 1 0,0-1 16,0 0-16,21-21 0,0 21 16,0-21-16,1 0 0,-1 0 15,0 0-15,0-21 0,0 21 16,0-21-16,1 0 0,-1 21 15,0-22-15,21 1 0,-21 0 0,1 0 16,-1 0-16,0 0 0,0-1 0,0 1 16,0 0-16,-21 0 0,0 0 0,0 0 15,0-1-15,-21 1 0,0 21 16,0 0-16,0 0 0,0 0 16,-1 0-16,1 0 0,0 21 15,21 1-15,0-1 16,0 0-16,0 0 0,21 0 15,0 0-15,1 1 0,-22-1 16,21 0-16,0-21 16,-21 21-16,0 0 0,0 0 15,21 1-15,-21-1 16,21-21-16,0 0 31,1 0-31,-1 0 16</inkml:trace>
  <inkml:trace contextRef="#ctx0" brushRef="#br0" timeOffset="39988.61">12763 6922 0,'22'0'16,"-44"0"-16,44-22 0,-22 1 0,0 0 15,0 0-15,-22 21 16,1 0-16,0 0 0,0 0 15,0 21-15,0 0 0,-1 0 16,1 1-16,0 20 0,21-21 16,0 0-16,-21 0 0,21 1 0,-21-1 15,21 0-15,0 21 0,0-21 16,0 1-16,0-1 0,0 0 16,21-21-1,0 0-15,0-21 16,0 21-16,1-21 0,-1-1 15,0 22-15,-21-21 0,21 0 0,0 0 16,0 0-16,-21 0 0,22-1 0,-22 1 16,21 0-16,-21 0 0,0 0 0,0 0 15,0-1-15,0 1 0,0 42 32,0 1-32,0-1 15,0 0-15,0 21 0,0-21 16,0 1-16,0-1 0,-21 0 0,21 0 15,0 0-15,0 0 0,0 1 0,0-1 16,0 0-16,21-21 31,0 0-31,0 0 16,0-21-16,-21 0 0,21-1 0,1 22 16</inkml:trace>
  <inkml:trace contextRef="#ctx0" brushRef="#br0" timeOffset="40273.44">13314 6371 0,'0'0'0,"0"-21"0,0-21 15,0 21-15,0-1 0,0 44 32,-21-1-32,-1 21 15,1-21-15,21 22 0,-21 20 0,0-21 16,21 1-16,-21 20 0,0-20 0,21 20 15,0-21-15,-22 1 0,1-1 16,21 0-16,-21 1 0,21-1 0,-21 0 16,21-20-16,0 20 0,0-21 0,0 0 15,0 0-15,0 1 0,0-1 0,0 0 16,21-21 0,-21-21-1,21 0-15,0 21 0,1-22 16</inkml:trace>
  <inkml:trace contextRef="#ctx0" brushRef="#br0" timeOffset="40661.22">13483 6837 0,'0'21'16,"-21"0"-16,0 0 0,0 1 15,21-1-15,-22 0 0,1 0 16,21 0-16,0 0 0,0 1 0,0-1 15,0 0-15,0 0 16,0 0-16,0 0 0,0 1 0,0-1 16,21-21-16,1 0 0,-22 21 15,21-21-15,0 0 0,0 0 0,0 0 16,0 0-16,1 0 0,-1-21 0,0 21 16,0-21-16,0-1 0,0 1 0,-21 0 15,0 0-15,0-21 0,0 20 16,0 1-16,0 0 0,0 0 15,0 0-15,0-22 0,-21 22 0,0 21 16,0-21-16,0 21 0,0 0 16,-1 0-16,1 0 0,0 0 0,0 0 15,0 21-15,0-21 0,-1 21 16,22 1-16,0-1 0,0 0 16,0 0-16,22-21 15,-1 0 1,0 0-16,0 0 0,0 0 0,0 0 15</inkml:trace>
  <inkml:trace contextRef="#ctx0" brushRef="#br0" timeOffset="41058.03">13864 6773 0,'0'0'16,"0"-21"-16,21 0 0,-21 0 15,0 0 1,21 21-16,1 0 0,-1 0 15,0 0-15,0 21 16,0 0-16,0 0 0,-21 0 0,22 1 16,-1-1-16,0 21 0,-21-21 0,0 22 15,0-22-15,0 21 0,0-21 0,0 22 16,0-22-16,0 0 0,0 21 16,-21-21-16,0 1 0,-1-1 0,22 0 15,-21 0-15,0-21 0,0 0 16,21-21 15,0 0-31,0 0 16,0-1-16,21 1 0,0 0 0,-21 0 15,21-21-15,1 20 0,-1-20 16,0 21-16,0-21 0,0-1 0,0 22 16,1-21-16,-1 21 0,0-1 0,0 1 15,0 0-15,-21 0 0,21 21 16</inkml:trace>
  <inkml:trace contextRef="#ctx0" brushRef="#br0" timeOffset="41348.83">12954 6710 0,'21'0'31,"0"0"-31,0 0 0,22 0 0,-1-21 16,0 21-16,22-21 0,-1 21 15,-20-22-15,20 1 0,1 21 16,-1-21-16,-20 21 0,20-21 0,1 21 15,-22-21-15,0 21 0,1-21 0,-1 21 16,-21 0-16,0-22 0,0 22 0,-21-21 16,-21 21-1,21-21-15,-42 21 0,21 0 0,0-21 16</inkml:trace>
  <inkml:trace contextRef="#ctx0" brushRef="#br0" timeOffset="42512.18">10520 5906 0,'0'0'0,"0"-22"16,0 1-16,0 0 15,21 21-15,-21-21 0,0 42 47,0 0-47,0 0 16,0 1-16,0-1 0,0 0 0,0 0 15,0 0-15,0 22 0,0-22 16,0 0-16,0 0 0,0 0 0,0 0 16,0 1-16,0-1 0,0 0 15,21 0-15,0-21 32,0 0-32,1 0 15,-1 0-15,0-21 0,0 0 16,0 0-16,0 21 0,22-22 0,-22-20 15,21 21-15,1 0 0,-1 0 0,0-22 16,1 22-16,-1-21 0,0-1 16,1 22-16,-1-21 0,0 21 0,1-22 15,-1 22-15,-21 0 0,0 0 0,0 0 16,1 21-16,-22-21 16,0 42-1,-22 0-15,1 0 16,0 0-16,0 0 0,0 1 0,0-1 15,-1 21-15,-20-21 0,21 0 16,-21 22-16,-1-22 0,22 0 0,-21 0 16,-1 0-16,1 1 0,21-1 15,-21 0-15,-1 0 0,22-21 0,0 0 0,0 21 16,0-21-16,-1 0 16,1 0-16,0 0 15,0 0 1,0-21-1,0 21-15,21-21 0,-22 0 16,1 0-16,21-1 0,-21 22 0,0-21 16,21 0-16,-21 0 0,21 0 0,0 0 15,-21-22-15,-1 22 0,22 0 16,-21 0-16,21 0 0,0-1 0,0 1 16,0 0-16,0 0 0,0 0 15,0 42 16,0 0-31,0 0 16,0 0-16,0 1 0,0-1 16,0 0-16,21 0 0,1 0 15,-22 0-15,21 1 0,-21-1 0,21 0 16,0 0-16,0 0 0,0 0 0,1 1 16,-1-1-16,0-21 0,0 21 15,0 0-15,0-21 0</inkml:trace>
  <inkml:trace contextRef="#ctx0" brushRef="#br0" timeOffset="52432.41">16954 10583 0,'0'0'0,"22"0"16,-1 0 0,-21-21-16,21 21 15,-21-21 16,0 0 1,0 0-1,-21 21-31,0 0 16,-1 0-16,1-21 15,0 21-15,0 0 0,0-22 16,0 22-16,-1 0 15,1 0-15,0 0 16,0 0-16,0 0 0,0 0 16,-1 0-16,1 0 0,0 0 15,0 0-15,0 0 16,0 0-16,-1 0 0,1 0 16,0 0-16,0 0 0,0 0 0,0 0 15,-1 0-15,1 0 0,0 0 16,0 0-16,0 0 15,0 0-15,-1 22 0,1-22 16,0 0-16,0 21 0,0-21 16,0 0-16,-1 0 0,1 21 0,0-21 15,0 0-15,0 21 0,-22-21 16,22 0-16,0 21 0,-21-21 0,21 0 16,-22 21-16,22-21 0,0 22 0,-21-22 15,20 21-15,1-21 0,21 21 16,-21-21-16,0 0 0,21 21 0,-21-21 15,21 21-15,-21-21 0,-1 21 0,1 1 16,0-22-16,21 21 16,-21-21-16,0 21 0,0 0 15,-1-21-15,1 21 0,21 0 0,-21-21 16,0 22-16,0-1 0,0-21 0,21 21 16,-22-21-16,1 21 0,21 0 0,-21-21 15,0 21-15,21 1 0,-21-22 16,21 21-16,0 0 0,-21 0 0,-1-21 15,1 21-15,21 0 0,0 1 0,-21-1 16,21 0-16,-21 0 0,0 0 0,21 0 16,-21 1-16,21-1 0,0 0 15,-22 0-15,1 0 0,21 0 16,0 1-16,-21-1 0,21 0 16,-21 0-16,21 0 0,-21 0 0,21 1 15,0 20-15,-21-21 0,21 0 16,-22 0-16,22 1 0,0-1 15,0 0-15,0 0 0,0 0 0,0 0 16,-21 1-16,21-1 0,0 0 16,0 0-16,0 0 0,0 0 15,0 1-15,0-1 0,0 0 0,0 0 16,0 21-16,0-20 0,0-1 16,0 0-16,0 0 0,0 0 15,0 0-15,0 1 0,0-1 0,0 0 16,0 0-16,0 0 0,0 0 0,0 1 15,0-1-15,0 0 0,0 0 0,0 0 16,0 0-16,0 1 0,0-1 16,21-21-16,-21 21 0,0 0 15,22 0-15,-22 0 0,21-21 16,-21 22-16,0-1 0,21 0 16,-21 0-16,21-21 0,-21 21 15,0 0-15,0 1 0,21-1 16,0 0-16,-21 0 0,0 0 15,22 0-15,-22 1 16,21-1-16,-21 0 16,0 0-16,21 0 0,-21 0 15,21 1-15,-21-1 0,0 0 16,21 0-16,-21 0 16,0 0-16,21 1 0,1-22 15,-22 21-15,21-21 0,0 21 0,-21 0 16,21-21-16,-21 21 0,21-21 0,-21 21 15,21-21-15,1 22 16,-1-22-16,-21 21 0,21-21 16,0 21-16,0-21 15,0 21-15,1-21 16,-22 21-16,21-21 0,0 0 16,-21 21-16,21-21 0,-21 22 15,21-22-15,0 21 0,1-21 16,-1 21-16,0-21 0,0 0 15,0 21-15,0-21 16,1 0-16,-1 0 0,0 0 0,-21 21 16,21-21-16,0 0 0,0 0 15,1 0-15,-1 0 0,0 21 16,0-21-16,0 0 0,0 0 16,1 0-16,-1 22 0,0-22 15,0 0-15,0 0 0,0 0 16,1 0-16,-1 21 0,0-21 15,0 0-15,0 0 0,0 0 0,1 0 16,-1 0-16,0 0 0,0 0 16,0 0-16,0 0 0,1 0 15,-1 0-15,0 0 0,0 0 16,0 0-16,-21 21 0,21-21 16,1 0-16,-1 0 0,0 0 15,0 0-15,0 0 16,0 0-16,1 0 0,-1 0 0,0 0 15,0 0-15,0 0 0,0 0 16,1 0-16,-1 0 0,0 0 16,0 0-16,0 0 0,0 0 0,1 21 15,-1-21-15,0 0 16,0 0-16,0 0 0,0 0 16,1 0-16,-1 0 15,0 0-15,0 0 0,0 0 16,0 0-16,1 0 0,-1 0 0,0 0 15,0 0-15,0 0 0,0 0 16,1 0-16,-1 0 0,0 0 16,0 0-16,0 0 0,0 0 15,1 0-15,-1-21 0,0 21 0,0 0 16,0 0-16,-21-21 0,21 21 16,-21-21-16,22 21 0,-1 0 15,0 0-15,0 0 16,-21-22-16,21 1 0,0 21 15,1 0-15,-22-21 16,21 21-16,0 0 0,-21-21 16,21 21-16,0 0 0,-21-21 15,21 21 1,1 0-16,-22-21 0,21 21 16,0-22-16,0 22 15,-21-21-15,21 21 16,0 0-16,-21-21 0,22 0 15,-22 0 1,21 21-16,0-21 0,-21-1 16,21 22-16,-21-21 15,21 0-15,-21 0 0,21 0 16,1 0-16,-22-1 16,21 1-16,0 21 15,-21-21-15,21 21 16,-21-21-16,21 21 0,0-21 15,-21 0-15,22-1 16,-1 1-16,-21 0 16,21 0-16,0 0 15,-21 0-15,21 21 16,-21-22-16,0 1 0,21 21 16,-21-21-16,0 0 15,22 0-15,-1 0 0,-21-1 16,21 1-16,0 0 15,-21 0-15,0 0 16,21 21-16,-21-21 0,0-1 16,21 1-16,-21 0 15,0 0-15,22 21 0,-22-21 16,0 0-16,0-1 16,0 1-16,0 0 0,0 0 15,0 0-15,21 21 0,-21-21 16,0-1-16,0 1 0,21 0 15,-21 0-15,0 0 0,0 0 16,0-1-16,0 1 0,0 0 16,0 0-16,0 0 15,0 0-15,0-1 16,0 1-16,0 0 0,0 0 16,0 0-16,0 0 15,0-1-15,0 1 0,0 0 16,0 0-16,0 0 15,0 0-15,0-1 0,0 1 16,0 0-16,0-21 16,0 21-1,0-1-15,0 1 16,0 0-16,0 0 16,0 0-16,0 0 15,0-1-15,-21 22 16,21-21-16,0 0 15,0 0-15,-21 21 0,21-21 16,0 0 0,-22-1-16,1 1 15,21 0-15,-21 0 16,0 0-16,21 0 16,-21-1-16,0 1 15,21 0-15,-22 21 16,22-21-16,0 0 0,-21 0 15,0 21-15,21-22 16,-21 1 0,0 0-16,0 21 15,21-21-15,-22 0 16,1 21 0,21-21-16,-21 21 15,0-22-15,0 22 16,21-21-1,-21 21-15,-1 0 0,1 0 16,21-21-16,-21 21 16,0 0-16,21-21 15,-21 21 1,0 0-16,21-21 16,-22 21-1,1 0-15,21-21 0,0-1 16,-21 22-1,0 0-15,21-21 16,-21 21 0,21-21-16,-21 21 15,21-21 1,-22 21-16,22-21 16,-21 21-1,0-21 1,0-1-1,0 22 1,21-21 0,-21 21-16,-1 0 0,22-21 15,-21 21 1,0 0-16,21-21 16,-21 21-16,0 0 15,21-21-15,-21 21 0,-1 0 16,22-21-1,-21 21-15,0 0 16,21-22-16,-21 22 31,0-21-31,0 21 32,-1 0-32,1 0 0,21-21 15,-21 21-15,0 0 0,0 0 16,21-21-16,-21 21 0,-1 0 15,1 0-15,21-21 16,-21 21-16,0 0 0,0 0 16,0 0-1,21-21-15,-22 21 0,1 0 16,0 0 0,0 0-1,0 0-15,0 0 16,-1 0-16,1 0 15,0 0-15,0 0 16,0 0 0,0 0-1,-1 0 1,1 0-16,0 0 16,0 0-1,0 0-15,0 0 16,-1 0-16,22-22 15,-21 22-15,0 0 0,0 0 32,0 0-1,0 0 16,-1 0-32,1 0 1</inkml:trace>
  <inkml:trace contextRef="#ctx0" brushRef="#br0" timeOffset="53632.8">15938 9102 0,'0'0'0,"0"-21"16,0 42 62,0 0-78,-21 0 0,21 0 0,0 0 16,0 1-16,0 20 0,0-21 0,-21 21 15,21 1-15,0-22 0,0 21 16,0 1-16,0 20 0,0-21 0,0 1 16,0-1-16,0 0 0,0-20 0,0 20 15,-21 0-15,21-21 0,0 22 0,0-22 16,0 0-16,-21 0 0,21 0 0,0 1 15,0-1-15,0-42 47,0-1-31,0 1 0,0 0-16,0 0 0,0 0 15,0 0-15</inkml:trace>
  <inkml:trace contextRef="#ctx0" brushRef="#br0" timeOffset="54248.45">15790 9313 0,'-21'0'0,"42"0"0,-42-21 0,21 0 16,-21 0-16,21 0 15,0 0-15,0-1 0,0 1 16,0 0-16,0 0 0,0 0 16,21 21-16,0-21 0,0-1 15,1 1-15,-1 21 0,0 0 16,21-21-16,-21 21 0,1 0 0,20 0 16,-21 0-16,21 0 0,-20 0 0,20 0 15,-21 21-15,0 0 0,0 1 0,22-1 16,-22 21-16,-21-21 0,0 22 15,21-22-15,-21 21 0,0-21 0,0 22 16,0-22-16,-21 0 0,0 21 16,-22-21-16,22 1 0,0-1 0,-21 0 15,21 0-15,-22 0 0,1 0 0,21 1 16,-22-22-16,22 21 0,0-21 0,0 0 16,0 0-16,0 0 0,-1 0 15,1 0 1,21-21-16,0-1 15,0 1 1,21 21 0,-21 21-1,22-21-15,-22 22 0,21-1 0,-21 0 16,21 0-16,0 0 0,0 0 16,-21 1-16,21-1 0,1 0 15,-1 0-15,0 0 0,0-21 16,0 21-16,0-21 0,1 0 15,-1 0-15,0 0 0,0 0 16,0 0 0,0 0-1,1-21 1,-22 0-16,21 21 0,-21-21 0,21 0 16,-21 0-16</inkml:trace>
  <inkml:trace contextRef="#ctx0" brushRef="#br0" timeOffset="54849.63">16700 9144 0,'0'0'16,"0"-21"-1,0 42 1,0 0-16,0 0 15,0 1-15,0 20 0,0-21 16,0 0-16,0 22 0,-21-22 16,21 21-16,-21-21 0,21 22 0,0-1 15,-21-21-15,0 21 0,21-20 0,-21-1 16,21 0-16,0 21 0,0-21 16,0 1-16,-22-22 0,22 21 15,0-42 16,0-1-31,0 1 16,0 0-16,0-21 0,0 21 16,0-1-16,22-20 0,-22 21 0,0-21 15,21-1-15,0 22 0,-21-21 0,21-1 16,0 1-16,-21 21 0,21-21 16,1-1-16,-1 22 0,0 0 15,0-21-15,0 20 0,0 1 0,-21 0 16,22 21-16,-1-21 0,0 21 0,0 0 15,0 0-15,0 0 0,1 21 16,-1 0-16,-21 0 0,0 1 0,21 20 16,-21-21-16,0 21 0,0 1 15,0-1-15,0-21 0,0 22 0,0-1 16,0-21-16,0 21 0,0-20 0,0 20 16,0-21-16,0 21 0,-21-20 0,21-1 15,0 0-15,0 0 0,0 0 16,0 0-16,0 1 15,-21-22 1,-1 0 0,22-22-16,0 1 15,-21 0-15,0 0 0</inkml:trace>
  <inkml:trace contextRef="#ctx0" brushRef="#br0" timeOffset="55073.5">16531 9462 0,'0'-22'15,"21"22"-15,0 0 16,1-21-16,-1 21 0,0 0 0,0 0 16,0 0-16,0-21 0,1 21 0,-1 0 15,0 0-15,0 0 0,0 0 0,0 0 16,1 0-16,-1 0 15,0 0 1,-21-21-16,21 21 0</inkml:trace>
  <inkml:trace contextRef="#ctx0" brushRef="#br0" timeOffset="55392.33">17399 9102 0,'0'0'0,"0"21"31,0 0-31,0 0 0,-21 0 16,21 1-16,-21 20 0,21-21 15,0 21-15,-22-20 0,1-1 16,21 21-16,-21-21 0,21 22 0,-21-22 15,21 0-15,0 0 0,0 21 0,0-20 16,0-1-16,-21 0 0,21 0 16,0 0-16,0-42 47,0 0-32,0 0-15,0 0 0</inkml:trace>
  <inkml:trace contextRef="#ctx0" brushRef="#br0" timeOffset="55653.17">17335 9165 0,'22'-42'16,"-1"21"-16,0 21 31,0 21-31,0 0 16,-21 0-16,0 0 0,0 1 0,21 20 15,-21-21-15,0 0 0,22 0 0,-22 1 16,0-1-16,21 0 0,0 0 0,0 0 16,-21 0-16,0 1 0,21-1 15,-21 0 1,21-21-16,-21 21 16,0-42 15</inkml:trace>
  <inkml:trace contextRef="#ctx0" brushRef="#br0" timeOffset="56183.87">18119 9059 0,'-22'0'0,"1"0"16,0 0-16,0 0 0,0 0 0,0 22 16,-1-22-16,1 21 0,0 0 0,0 0 15,0 0-15,0 0 0,-1 1 0,1-1 16,0 0-16,0 0 0,0 0 0,21 0 16,0 1-16,-21-22 0,21 21 15,-22-21-15,22 21 0,22-42 47,-1 21-47,0-21 16,0-1-16,0 1 0,0 0 15,-21 0-15,22 21 0,-1-21 0,0 0 16,0-1-16,0 1 0,-21 0 16,21 0-16,1 0 0,-22 0 0,0-1 15,21 22 1,-21 22-1,0-1-15,0 21 16,0-21-16,0 0 0,0 22 0,0-22 16,0 21-16,0-21 0,0 22 15,0-22-15,0 21 0,0-21 0,0 22 16,0-22-16,0 21 0,21-21 16,-21 22-16,0-22 0,21 0 0,-21 0 15,21 22-15,-21-22 0,0 0 16,0 0-16,0 0 0,21-21 0,-21 21 15</inkml:trace>
  <inkml:trace contextRef="#ctx0" brushRef="#br0" timeOffset="66304.87">12192 7451 0,'0'21'63,"0"0"-63,0 0 0,0 0 15,0 1 1,0-1-16,0 0 0,0 0 0,-21 0 16,21 0-16,0 1 0,-21-1 15,21 0-15,0 0 0,0 0 0,0 22 16,0-22-16,0 21 0,0-21 15,-22 22-15,22-1 0,0 0 0,0-21 16,0 22-16,0-1 0,0 0 0,0 1 16,0-1-16,0-21 0,0 22 15,0-1-15,0 0 0,0-21 0,0 22 16,0-22-16,0 21 0,0-21 0,0 22 16,0-1-16,0-21 0,22 22 0,-22-1 15,21 0-15,-21-21 0,0 22 16,21-1-16,-21 0 0,21 1 0,-21-1 15,21-21-15,-21 22 0,21-1 16,1 0-16,-1 1 0,-21-1 0,21-21 16,0 21-16,0 1 0,-21-1 15,21 0-15,1 1 0,-1-1 0,0 0 16,21 1-16,-21-1 0,1-21 0,-1 22 16,21-1-16,-21 0 0,0 1 0,22-1 15,-1-21-15,-21 21 0,22 1 0,-1-1 16,-21 0-16,21-20 0,1 20 15,-1 0-15,0 1 0,-20-1 0,20 0 16,0 1-16,1-1 0,-1 21 16,0-20-16,1-1 0,-22 0 0,21 1 15,0-1-15,-20 0 0,20 1 0,-21-22 16,21 21-16,1-21 0,-22 1 0,21-1 16,-21 0-16,22 0 0,-1 0 0,-21 0 15,22-21-15,-22 22 0,21-22 0,-21 21 16,22 0-16,-22-21 0,21 21 0,-21-21 15,22 21-15,-22-21 0,21 21 0,-21 1 16,22-22-16,-22 21 0,0 0 0,0 0 16,0-21-16,0 21 0,1 0 0,-1-21 15,0 22-15,0-1 0,0-21 16,0 21-16,1-21 0,-1 0 16,-21 21-16,21-21 0,0 0 15,-21-21 1,0 0-1,0 0-15,0-1 0,0 1 0,-21-21 16,0 21-16</inkml:trace>
  <inkml:trace contextRef="#ctx0" brushRef="#br0" timeOffset="67552.62">12319 7662 0,'0'0'0,"0"-21"0,0 0 16,0 42 62,0 0-78,0 1 0,0-1 16,0 0-16,0 0 0,0 0 15,0 0-15,0 1 0,0 20 0,0 0 16,0-21-16,0 22 0,0-1 16,0 0-16,0 22 0,0-22 0,0 1 15,0 20-15,0-21 0,0 1 0,21-1 16,0 0-16,0 1 0,-21-1 15,22 0-15,-1 1 0,0-1 0,0 0 16,0 1-16,0 20 0,-21-20 0,22-1 16,-1 0-16,0 1 0,0-1 15,0 21-15,0-20 0,1-22 0,-1 21 16,0 1-16,0-1 0,0 0 16,0-21-16,1 22 0,20-1 0,-21 0 15,0-20-15,0 20 0,1 0 0,20 1 16,-21-1-16,0-21 0,0 21 0,1 1 15,20-1-15,-21-21 0,0 22 16,0-22-16,1 21 0,20-21 0,-21 22 16,0-22-16,0 21 0,1-21 0,-1 0 15,0 22-15,0-22 0,0 21 0,0-21 16,1 22-16,-1-22 0,-21 21 0,21 1 16,0-22-16,0 21 0,0-21 0,1 0 15,-1 22-15,0-22 0,0 0 16,0 0-16,0 0 0,1 1 0,-1-1 15,0 0-15,0 0 0,0 0 16,22 0-16,-22 1 0,0-22 0,0 21 16,0 0-16,22 0 0,-22 0 0,21 0 15,-21 1-15,22-22 0,-1 21 0,0 0 16,-21 0-16,22 0 0,-22 0 0,21 1 16,1-1-16,-22-21 0,21 21 0,-21 0 15,0-21-15,22 21 0,-22 0 0,0-21 16,-21 22-16,21-22 0,0 0 0,-21 21 15,22-21-15,-1 0 16,0 0-16,0 0 16,0 0-1,0 0-15,-21-21 16,0-1 15,0 1-15,0 0-16,0 0 15,0 0-15,-21 0 0</inkml:trace>
  <inkml:trace contextRef="#ctx0" brushRef="#br0" timeOffset="68612.53">14541 10414 0,'0'0'0,"0"-21"0,0 0 16,-21 0-16,21-1 16,-21 22-16,21 22 46,0-1-30,0 0-16,0 0 16,0 0-16,0 0 15,0 1-15,0-1 16,0 0-16,21 0 16,0 0-16,1 0 0,-1 1 15,0-1-15,0 0 0,-21 0 16,21 0-16,0-21 0,1 21 0,-1 1 15,0-1-15,0 0 0,0 0 16,0-21-16,1 21 0,-1 0 0,0 1 16,21-22-16,-21 21 0,1 0 15,-1-21-15,0 21 0,21-21 0,-21 21 16,1-21-16,-1 0 0,-21 21 0,21 1 16,0-22-16,-21 21 15,0 0 32,-21-21-47,0 0 16,21 21-16,-21-21 0,-1 21 15,1 0-15,0-21 0,0 22 16,0-22-16,0 21 0,-1-21 0,1 21 16,0-21-16,0 21 0,-21-21 15,20 21-15,1 0 0,0-21 0,0 22 16,-21-1-16,20 0 0,1-21 0,0 21 15,-21 0-15,21-21 0,-22 21 0,22 1 16,-21-1-16,21-21 0,-22 21 0,22 0 16,-21 0-16,21-21 0,-22 21 0,22-21 15,0 22-15,0-1 0,0-21 0,-1 21 16,1-21-16,21 21 0,-21-21 16,0 21-16,0-21 15,0 21 1,42-42 46,0 0-62,0 21 0,0-21 16,0 0-16,1 0 0,20-1 16,-21 22-16,0-21 0,22 0 0,-22 21 15,21-21-15,-21 0 0,22 0 0,-1 21 16,-21-22-16,21 1 0,1 0 15,-1 0-15,-21 21 0,22-21 0,-1 0 16,-21-1-16,0 1 0,22 21 0,-22-21 16,0 0-16,0 21 0,0-21 0,0 21 15,1-21-15,-1-1 0,0 22 16,-21-21-16,21 21 0,0 0 16,-21-21-16,-21 21 109,21-21-109</inkml:trace>
  <inkml:trace contextRef="#ctx0" brushRef="#br0" timeOffset="72138.42">8509 2265 0,'-21'0'15,"21"-21"-15,-21 21 31,-1 0-31,1 0 32,0 0-32,0 0 15,0 0 1,42 0 31,0 0-32,0 0-15,0 0 16,1 0-16,-1 0 0,0 0 0,0 0 16,0 0-16,0-21 0,22 21 15,-22 0-15,0 0 0,0 0 0,0 0 16,22-22-16,-22 22 0,0 0 0,0 0 16,0 0-16,1-21 0,-1 21 15,0 0-15,0 0 16,-42 0 62,0 0-62,0 0-1,-1 0-15</inkml:trace>
  <inkml:trace contextRef="#ctx0" brushRef="#br0" timeOffset="72644.14">8382 2265 0,'0'21'32,"21"-21"14,0 0-30,0 0-16,1 0 0,-1 0 16,0-21-16,0 21 0,21 0 15,-20 0-15,-1 0 0,21-21 0,-21 21 16,22 0-16,-22 0 0,0 0 0,21-21 16,-21 21-16,1 0 0,-1 0 15,0 0-15,0 0 0,0-22 16,0 22-16,-21 22 109</inkml:trace>
  <inkml:trace contextRef="#ctx0" brushRef="#br0" timeOffset="73884.14">8403 3704 0,'0'0'0,"0"-21"0,0 0 15,21 21-15,-21-21 16,0 42 31,0 0-47,0 0 0,-21 0 15,21 1-15,0-1 0,0 0 0,-21 21 16,21-21-16,-21 22 0,21-22 0,-21 21 16,21 1-16,0-1 0,0 0 0,-22-21 15,22 22-15,0-1 0,-21 0 16,21-20-16,0-1 0,0 21 15,0-21-15,0 0 0,-21 1 0,21-1 16,0 0-16,0-42 47,0 0-31,0-1-16,0 1 0,0-21 15,0 21-15,0-22 0,21 22 16,-21-21-16,43-127 15,-22 126-15,-21 22 16,0-21-16,21-1 0,-21 22 0,21-21 16,-21 21-16,0 0 0,0-22 15,21 22-15,-21 0 0,21 0 16,-21 0-16,0-1 0,0 1 16,22 21-16,-1 0 31,-21 21-16,0 1-15,21-1 0,-21 0 0,0 0 16,21 0-16,-21 0 0,0 1 16,0 20-16,0-21 0,21 0 0,-21 22 15,0-22-15,21 21 0,-21-21 0,0 22 16,0-22-16,0 21 0,0-21 16,22 0-16,-22 22 0,0-22 15,21 0-15,-21 0 0,0 0 0,0 1 16,0-1-16,0 0 0,0 0 15,0 0-15,0 0 16,0-42 47,0 0-48</inkml:trace>
  <inkml:trace contextRef="#ctx0" brushRef="#br0" timeOffset="74231.96">8382 4191 0,'21'0'47,"-21"-21"-47,21 21 0,0 0 16,1 0-16,-1-21 0,0 21 15,0 0-15,0 0 16,-21-21-16,21 21 16,1 0-16,-1 0 93,-21-22-93,21 22 0,0 0 16</inkml:trace>
  <inkml:trace contextRef="#ctx0" brushRef="#br0" timeOffset="74740.67">9038 3979 0,'0'22'32,"0"-1"-17,-21-21-15,21 21 16,21-42 31,-21 0-32,21 21-15,-21-22 16,0 1 0,-21 21 15,0 0-15,0 21-16,21 1 15,0-1-15,0 0 16,0-42 62,21 21-62</inkml:trace>
  <inkml:trace contextRef="#ctx0" brushRef="#br0" timeOffset="75923.99">9461 3747 0,'0'-22'16,"0"1"-16,-21 21 62,0 21-46,21 1-16,0-1 15,-21 0-15,21 0 0,-21 0 16,21 0-16,0 1 0,-21-1 16,21 0-16,0 0 0,0 0 0,0 0 15,0 1-15,0-1 0,0 0 16,0 0-16,0 0 0,0 0 16,0 1-16,0-1 0,0 0 15,0 0-15,21 0 16,0-21-1,0 21-15,0-21 16,0 0-16,1 0 0,-1 0 16,0 0-16,0 0 0,0 0 15,-21-21-15,21 21 0,1 0 16,-22-21-16,21 21 0,0-21 0,-21 0 16,21 0-16,0 21 15,-21-22-15,0 1 0,0 0 16,21 0-16,-21 0 0,22 0 0,-22-1 15,0 1-15,21 0 0,-21 0 0,0 0 16,0 0-16,0-1 0,0 1 0,0 0 16,0 0-16,0 0 0,0 0 15,0-1-15,0 1 0,-21 21 0,-1-21 16,1 0-16,21 0 0,-21 21 0,0-21 16,0-1-16,0 22 15,-1-21-15,1 21 0,0 0 16,0 0-16,0 0 0,0 0 15,-1 21-15,1 1 16,0-22-16,21 21 16,0 0-16,-21-21 0,21 21 0,-21 0 15,0 0-15,21 1 0,0-1 16,0 0-16,0 0 0,0 0 16,0 0-16,0 1 0,0-1 0,0 0 15,0 0-15,0 0 0,0 0 0,0 1 16,0-1-16,0 0 0,0 0 15,0 0-15,0 0 0,0 1 0,0-1 16,0 0-16,21-21 0,-21 21 16,0 0-16,21-21 0,0 21 15,0-21 1,0 0-16,1 0 16,-1 0-16,0 0 0,0 0 15,0 0-15,0 0 0,1-21 16,-1 0-16,0 0 15,0 21-15,0-21 0,-21 0 16,21 21-16,1-22 0,-22 1 0,0 0 16,21 0-16,0 0 0,-21 0 15,0-1-15,21 1 0,-21 0 0,21 0 16,-21 0-16,0 0 0,0-1 0,0 1 16,0 0-16,0 0 0,0 0 0,0 0 15,0-1 1,-21 22-16,21-21 0,-21 0 0,0 21 15,0-21-15,-1 21 0,1 0 0,0-21 16,0 21-16,0 0 16,0 0-16,-1 0 15,1 0-15,0 0 16,0 21-16,0 0 16,21 0-1,0 0-15,-21-21 16</inkml:trace>
  <inkml:trace contextRef="#ctx0" brushRef="#br0" timeOffset="80441.16">6519 2709 0,'-21'0'31,"0"0"-31,0 0 15,0-21-15,-1 21 16,1 0-16,0 0 0,0 0 16,0 0-16,0 0 15,-1 0-15,1 0 0,0 0 16,0 0-16,0 0 0,0 0 0,-1 0 16,1 0-16,0 0 15,42 0 32,0 0-47,1 0 0,-1 0 16,0 0-16,21 0 0,1 0 0,-22 0 15,42 0-15,-20-21 0,20 21 16,-21-21-16,22 21 0,-1 0 0,1 0 16,-1-21-16,1 21 0,-22 0 15,1 0-15,20-21 0,-21 21 16,-20 0-16,20 0 0,-21 0 0,0-22 15,0 22-15,1 0 0,-1 0 16,-42 0 47,-1 0-48,1 0 1,0 0-16,21 22 0,-21-22 15,0 0 1,0 0-16,-1 0 0,1 0 16</inkml:trace>
  <inkml:trace contextRef="#ctx0" brushRef="#br0" timeOffset="80872.82">6244 2752 0,'-21'21'0,"42"-42"0,-63 42 15,21-21-15,-1 21 16,44-21 15,-1 0-15,21 0-16,-21 0 0,0 0 15,22 0-15,-22 0 0,21 0 16,1 0-16,-1 0 0,0-21 0,22 21 16,-22-21-16,0 21 0,22 0 0,-22 0 15,1-21-15,-1 21 0,0 0 16,1 0-16,-1-22 0,-21 22 0,0 0 16,0 0-16,1 0 0,-1 0 0,0-21 15,0 21 1,0 0 15,-21-21-15,0 0-1,0 0 1,-21 0-16,0 21 16</inkml:trace>
  <inkml:trace contextRef="#ctx0" brushRef="#br0" timeOffset="81644.38">5990 3704 0,'0'-21'16,"-21"21"-1,21 21 1,-21-21-16,21 21 16,-21 1-16,21-1 0,-22 0 0,22 0 15,0 21-15,0-20 0,-21 20 16,21 0-16,-21 1 0,21 20 0,0-21 16,-21 1-16,0-1 0,0 0 0,-1 1 15,22-1-15,-21 0 0,21-20 16,0 20-16,-21-21 0,21 0 0,0 0 15,-21 1-15,21-1 0,0 0 16,0 0 0,0-42 31,0 0-47,0 0 0,0-1 15,0 1-15,0 0 0,0 0 0,0 0 16</inkml:trace>
  <inkml:trace contextRef="#ctx0" brushRef="#br0" timeOffset="82205.24">5715 4064 0,'0'-21'0,"0"42"0,0-63 16,0 21-16,0-1 0,21 1 0,0 0 16,0 0-1,1 0-15,-1 0 0,0-1 0,0 22 16,0-21-16,0 0 0,1 21 0,-1-21 15,0 21-15,0 0 0,0-21 16,0 21-16,1 0 0,-1 0 0,0 0 16,0 0-16,0 0 0,0 21 0,1 0 15,-1-21-15,-21 42 0,0-20 16,0-1-16,0 0 0,0 0 0,0 21 16,0-20-16,0 20 0,-21-21 0,21 0 15,-43 22-15,22-22 0,0 0 16,0 0-16,0 0 0,-1 0 15,-20 1-15,21-1 0,0-21 0,0 21 16,-1-21-16,1 0 16,0 0-16,0 0 15,21-21 1,0 0 0,21 21 15,0 0-31,0 0 15,1 21-15,-22 0 0,21 0 0,0-21 16,-21 21-16,21 0 0,0 1 16,0-1-16,1 0 15,-1-21 1,0 21-16,-21 0 16,21-21-16,0 0 15,0 0 16,1-21 1,-22 0-32,21 21 0</inkml:trace>
  <inkml:trace contextRef="#ctx0" brushRef="#br0" timeOffset="82577.02">6392 4149 0,'0'21'16,"0"0"-1,21-21 17,1 0-32,-1 0 15,0 0 1,-21-21-1,0 0 1,0 0 0,-21 21 15,0 0-15,21 21-16,-22-21 0,22 21 0,0 0 15,0 0 1,22-21 15,-1 0-15,-21-21-16,21 21 0</inkml:trace>
  <inkml:trace contextRef="#ctx0" brushRef="#br0" timeOffset="82936.82">6752 3874 0,'0'0'0,"0"-22"0,0 1 16,21 42 31,-21 1-47,0-1 15,21-21-15,-21 42 0,0-21 16,0 0-16,0 1 0,0 20 0,0-21 15,22 21-15,-22-20 0,21-1 16,-21 21-16,0-21 0,0 0 0,0 1 16,21-1-16,-21 0 0,0 0 0,0 0 15,0 0-15,0 1 0,0-1 16,0 0 0,0-42 30,21 0-46,-21-1 0,0 1 16,0 0-16,21 0 0</inkml:trace>
  <inkml:trace contextRef="#ctx0" brushRef="#br0" timeOffset="83320.39">7154 3789 0,'0'0'0,"0"-21"16,0 42 47,0 0-63,-21-21 0,21 21 0,-21 0 15,0 22-15,21-22 0,-21 21 16,-1-21-16,22 22 0,-21-22 0,0 21 15,0 1-15,21-22 0,-21 21 0,21-21 16,-21 0-16,21 1 0,0-1 16,-22 0-16,22 0 0,-21 0 0,21 0 15,0 1-15,0-1 16,-21-21 46,0 0-46,21-21-16,0-1 16,-21 22-16</inkml:trace>
  <inkml:trace contextRef="#ctx0" brushRef="#br0" timeOffset="84286.83">2053 2625 0,'0'0'0,"-21"0"0,0 0 16,0 0 0,42 0 15,0 0-16,21 0-15,-21 0 0,22 0 0,20 0 16,-20 0-16,41 0 0,-20-21 16,20 21-16,1 0 0,-21 0 0,20-22 15,1 22-15,0 0 0,-22 0 16,22-21-16,-1 21 0,-20 0 16,21 0-16,-1 0 0,-20 0 0,20-21 15,-20 21-15,-1 0 0,1 0 16,-22 0-16,22 0 0,-22 0 0,-21 0 15,22 0-15,-22 0 0,0 0 16,0 0 0,-42 0 15,0 0-31,0 0 0,-1 0 16,1 0-16,0 21 0,0-21 0,0 0 15,0 0-15,-1 21 16,-20-21-16,21 0 0,-21 0 0,-1 22 15</inkml:trace>
  <inkml:trace contextRef="#ctx0" brushRef="#br0" timeOffset="84673.51">2095 2879 0,'22'0'15,"20"0"-15,-21 0 16,21 0-16,1 0 0,-1 0 0,22 0 16,-1 0-16,1-21 0,-1 21 15,1 0-15,20-22 0,-20 22 0,-1 0 16,1-21-16,20 21 0,-20 0 0,-1 0 15,1 0-15,21-21 0,-22 21 16,1 0-16,-1-21 0,-21 21 0,22 0 16,-22 0-16,1 0 0,-22 0 15,0 0-15,0 0 0,0 0 16,0 0-16,-42 0 47,0 0-32,0 0-15</inkml:trace>
  <inkml:trace contextRef="#ctx0" brushRef="#br0" timeOffset="85344.42">1524 3937 0,'0'-21'0,"0"42"0,0-63 15,0 21-15,-21 21 16,0 0-16,-1 0 0,1 0 15,-21 0-15,0 0 0,20 0 16,-20 21-16,0 0 0,-1 21 0,1-21 16,0 22-16,-1-1 0,22 22 15,-21-22-15,21 21 0,0-20 0,-1-1 16,1 22-16,21-22 0,0 0 16,0 1-16,0-1 0,0-21 15,0 21-15,21-20 0,1-1 0,20 0 16,-21 0-16,21 0 0,1-21 15,-1 0-15,0 0 0,1 0 16,-1 0-16,0 0 0,1 0 0,-1-21 16,0 21-16,1-21 0,-22 0 0,21 0 15,-21-1-15,1 1 0</inkml:trace>
  <inkml:trace contextRef="#ctx0" brushRef="#br0" timeOffset="85648.25">2053 3747 0,'0'0'0,"0"-22"0,0 1 0,0 0 0,0 0 15,0 42 17,0 0-32,-21 0 0,21 1 15,-21-1-15,21 21 0,-21 0 0,21 1 16,0 20-16,-22-20 0,1 20 15,21 1-15,-21-22 0,21 21 0,-21-20 16,0-1-16,21 0 0,-21 1 0,21-1 16,0-21-16,-22 22 0,22-22 15,0 0-15,0 0 0,0 0 16,22-21 15,-22-21-15,21 0-16</inkml:trace>
  <inkml:trace contextRef="#ctx0" brushRef="#br0" timeOffset="86824.67">2540 4170 0,'0'-21'0,"0"42"0,0-63 0,0 20 16,0 1-16,0 0 0,0 0 15,-21 21-15,0-21 0,-1 0 0,1 21 16,0 0-16,0 0 16,0 21-16,0 0 0,21 0 0,-22 21 15,1-20-15,0 20 0,0 0 0,0 1 16,0-1-16,-1 0 0,1 1 16,21-22-16,0 21 0,0-21 0,-21 0 15,21 1-15,0-1 0,0 0 16,21-21-16,0 0 15,1 0-15,-1 0 16,0 0-16,0 0 0,0 0 0,0-21 16,1 0-16,-1-1 0,0 1 0,0 0 15,0 0-15,0 0 0,-21 0 16,22-22-16,-22 22 0,21-21 0,-21 21 16,0-22-16,0 22 0,0 0 15,0 0-15,0 0 0,0 42 31,0 0-15,0 21-16,0-21 0,0 1 0,0 20 16,0-21-16,0 0 0,-21 22 15,21-22-15,0 0 0,0 0 16,0 0-16,0 0 0,21-21 16,0 0-16,0 0 15,0 0-15,0 0 0,1 0 16,-1 0-16,0-21 0,0 0 15,0 21-15,0-21 0,1 0 0,-1 0 16,0-1-16,0 1 0,-21 0 0,0 0 16,21 0-16,-21 0 0,0-1 15,21 1-15,-21 0 0,0 0 0,-21 21 32,0 0-32,0 0 0,21 21 15,-21-21-15,21 21 0,0 0 16,0 1-16,0-1 0,0 0 15,0 21-15,0-21 0,21 1 0,0-1 16,-21 0-16,0 0 0,21 0 16,-21 0-16,0 1 15,0-1 1,-21-21 0,0 0-16,0 0 15,0 0-15,-1 0 0,1 0 16,0 0-16,0 0 15,0 0-15,42 0 47,0 0-31,0 0-16,0 0 16,1 0-16,-1 0 0,0 0 0,0 0 15,0 0-15,0-21 0,1 21 0,20-22 16,-21 22-16,0-21 0,0 0 15,1 21-15,-1-21 0,0 0 0,0 0 16,0-1-16,0 1 0,-21 0 16,22 21-16,-22-21 0,0 0 0,0 0 15,0-1-15,0 1 0,-22 21 32,1 0-32,0 21 15,21 1-15,0-1 0,-21 0 0,21 0 16,0 0-16,0 0 0,0 1 15,0-1-15,0 0 0,0 0 0,0 0 16,0 0-16,0 1 16,0-1-16,0 0 15,-21-21-15,21 21 16,-21-21-16,-1 0 0,1 0 16,0 0-1,0 0-15,0 0 16,21-21 15,0 0-15,21 0-16,0 21 0</inkml:trace>
  <inkml:trace contextRef="#ctx0" brushRef="#br0" timeOffset="87316.59">3260 4191 0,'0'21'16,"0"0"0,0 1-16,0-1 15,-22 0-15,22 0 0,0 0 16,0 0-16,0 1 16,0-1-16,0 0 0,0 0 0,0 0 15,-21 0-15,21 1 0,-21-22 16,21 21-16,0-42 47,0-1-32,0 1-15,0 0 0,0 0 16,0 0-16,0 0 16,21-1-16,-21-20 0,21 21 0,1-21 15,-1 20-15,0 1 0,0-21 0,-21 21 16,21 0-16,0 21 0,1 0 15,-1 0-15,0 0 0,0 21 16,0 0-16,0 0 0,1 21 0,-22-20 16,0-1-16,21 21 0,-21-21 15,0 0-15,0 1 0,0-1 0,0 0 16,0 0-16,0 0 0,0 0 16,-21 1-16,21-1 0,0 0 15,-22-21-15,22 21 16,0-42 15,22 0-15</inkml:trace>
  <inkml:trace contextRef="#ctx0" brushRef="#br0" timeOffset="87805.19">3768 4212 0,'0'0'0,"0"-21"0,0 0 16,0 0-16,-22 21 16,22-21-16,-21 21 15,0 0-15,0 0 16,0 21-16,21 0 0,-21-21 0,-1 21 16,22 0-16,-21 0 0,21 22 15,-21-22-15,0 0 0,21 0 0,0 0 16,0 1-16,0-1 0,0 0 0,0 0 15,0 0-15,0 0 16,21-21-16,0 0 16,0 0-16,1 0 15,-1-21-15,-21 0 16,21 21-16,-21-21 0,21 0 0,0 0 16,-21-1-16,21 1 0,-21 0 15,0 0-15,0 0 0,0 0 16,0-1-16,0 44 31,0-1-31,0 0 16,0 0-16,0 0 0,0 0 0,0 1 15,0-1-15,0 0 16,0 0-16,0 0 0,22-21 16,-22 21-1,21-21-15,0 0 16,-21-21-1,21 21-15,-21-21 16</inkml:trace>
  <inkml:trace contextRef="#ctx0" brushRef="#br0" timeOffset="88496.31">3873 4170 0,'0'21'16,"0"0"-1,0 0-15,0 1 0,0-1 16,0 0-16,0 0 0,0 0 16,0 0-16,0 1 0,0-1 15,0 0-15,-21 0 16,21 0 0,0-42 15,0 0-16,0 0-15,0 0 16,0-1-16,0 1 0,0 0 16,0 0-16,0-21 0,21 20 0,1 1 15,-22 0-15,21 0 0,-21 0 16,21 21-16,-21-21 0,21 21 16,0 0-16,0 0 0,-21 21 15,22-21-15,-22 21 0,0 0 0,0 0 16,0 0-16,0 22 0,0-22 15,0 0-15,0 0 0,0 0 0,0 1 16,0-1-16,0 0 0,0 0 16,0 0-1,0-42 32,0 0-47,0 0 16,0 0-16,0-1 0,21 1 15,-21 0-15,0 0 0,21 0 16,0-22-16,-21 22 0,21 0 0,0 0 16,-21 0-16,22 0 0,-1-1 0,0 22 15,-21 22 1,0-1-16,0 0 0,0 0 16,0 0-16,0 0 0,0 1 0,0-1 15,0 0-15,0 0 0,0 0 16,0 0-16,0 1 0,0-1 15,0 0 1,-21-21 0,21 21-16,0-42 31,0 0-15</inkml:trace>
  <inkml:trace contextRef="#ctx0" brushRef="#br0" timeOffset="88889.09">4318 4233 0,'21'0'32,"-21"-21"-17,21 21-15,-21-21 0,21 21 0,1-21 16,-22 0-16,21 21 15,-21-21-15,21 21 0,0-22 0,-21 1 16,21 0-16,0 0 16,-21 0-16,-21 21 31,0 0-31,0 0 0,21 21 16,-21 0-16,0 21 0,21-20 15,-22-1-15,22 21 0,-21-21 16,21 0-16,-21 22 0,21-22 0,0 0 15,0 0-15,0 0 0,0 1 16,0-1-16,0 0 0,21-21 16,0 21-16,1-21 0,-1 0 15,21 0-15,-21 0 0,22 0 16,-22 0-16,0 0 0,21 0 0,-21 0 16,-21-21-16,0 0 0,0 0 15,0-1-15</inkml:trace>
  <inkml:trace contextRef="#ctx0" brushRef="#br0" timeOffset="92523.94">3090 12234 0,'0'0'0,"0"-21"15,0 0-15,0 42 32,0 0-17,0 1-15,-21-1 0,21 21 16,0-21-16,0 22 0,-21-22 0,21 21 15,0-21-15,0 22 0,-21-22 0,21 21 16,-21-21-16,21 0 16,0 22-16,0-22 0,0 0 0,0 0 15,0 0-15,-22 1 0,22-1 16,0 0-16,0-42 16,0 0-1,0-1-15,0 1 0,0 0 16,22 0-16</inkml:trace>
  <inkml:trace contextRef="#ctx0" brushRef="#br0" timeOffset="92919.24">3133 11790 0,'-22'0'0,"44"0"0,-44-21 0,1 21 0,0 0 16,0 0-16,0 0 15,0 21-15,21 0 0,0 0 16,0 0-16,0 1 0,0-1 16,0 0-16,0 0 0,0 0 0,0 0 15,21-21-15,0 0 16,0 0-16,0 0 16,0 0-16,1-21 0,-1 0 0,0 0 15,0 0-15,0 0 16,-21-1-16,0 1 0,0 0 15,0 0-15,0 0 0,0 0 16,-21-1-16,0 1 0,0 21 0,0 0 16,-1-21-16,1 21 0,0 0 15,0 0-15,0 21 0,0 0 16,-1 1-16,22-1 0,-21 0 16,21 0-16,0 0 0,0 0 15,0 1-15,0-1 0,21 0 0,1 0 16,-1 0-16,0 0 15,21 1-15</inkml:trace>
  <inkml:trace contextRef="#ctx0" brushRef="#br0" timeOffset="93468.87">3768 12107 0,'0'0'0,"0"22"0,0-1 16,0 0-16,0 0 0,0 0 15,0 0-15,0 22 0,0-22 16,-22 0-16,22 0 0,-21 0 0,21 1 16,0-1-16,0 0 0,-21 0 15,21 0-15,-21 0 0,21 1 0,0-1 16,-21-21-1,0 0 1,21-21 0,0-1-1,0 1-15,0-21 16,21 21-16,0 0 0,0-1 16,0-20-16,0 0 0,1-1 0,-1 1 15,0 0-15,21 21 0,-21-22 16,1 22-16,-1 0 0,0 0 15,21 21-15,-21 0 0,1 0 16,-1 21-16,-21 0 0,0 0 0,0 22 16,0-22-16,0 21 0,0-21 15,0 22-15,0-22 0,0 21 0,0-21 16,0 0-16,0 1 0,0-1 0,0 0 16,0 0-16,0 0 0,0 0 15,-21 1-15,21-1 31,0-42 1,0-1-32,0 1 0,0 0 15,21 0-15,-21 0 0</inkml:trace>
  <inkml:trace contextRef="#ctx0" brushRef="#br0" timeOffset="93778.69">4445 11451 0,'0'0'16,"-21"0"-16,21 21 0,0 1 16,-21-1-16,-1 0 0,22 0 15,-21 21-15,21-20 0,0 20 0,0 0 16,0 1-16,-21 20 0,21-21 15,0 22-15,-21-22 0,21 22 0,0-1 16,0-20-16,0-1 0,0 0 0,0 1 16,0-1-16,0-21 0,0 0 15,0 0-15,0 1 0,0-1 0,21 0 16,0-21 0,0 0-16,1 0 15,-22-21-15,0 0 16,21-1-16,-21 1 0</inkml:trace>
  <inkml:trace contextRef="#ctx0" brushRef="#br0" timeOffset="93992.57">4233 11959 0,'0'-21'16,"0"0"-16,21 21 0,1 0 15,-1 0-15,0-21 0,0 21 0,0 0 16,0 0-16,-21-21 0,22 21 16,-1 0-16,0 0 15,-21-22-15,0 1 16,21 0 0</inkml:trace>
  <inkml:trace contextRef="#ctx0" brushRef="#br0" timeOffset="94673.18">6265 11959 0,'21'0'0,"1"-42"16,-1 42-16,-21-21 0,0 0 0,21-1 15,0 1-15,-21 0 16,0 0-16,0 0 0,0 0 0,0-1 16,0 1-16,0 0 0,0 0 15,0 0-15,0 0 0,0-1 16,-21 22-16,0 0 0,-22 0 0,22 0 15,0 0-15,0 0 0,-21 0 0,20 22 16,1-1-16,-21 0 0,21 0 16,0 21-16,-1-20 0,1 20 0,0 0 15,21 1-15,0-1 0,-21 0 0,21 1 16,0-22-16,0 21 0,0-21 16,0 22-16,0-22 0,0 0 0,21 0 15,0 0-15,0-21 0,1 0 16,-1 0-16,0 0 0,0 0 15,0-21-15,0 21 0,1-21 16,-1 0-16,0 0 0,0-1 0,0-20 16,0 21-16,-21 0 0,22-22 15,-1 1-15,0 21 0,-21-21 0,0 20 16,0-20-16,0 0 0,21 21 0,-21-1 16,0-20-16,0 21 0,0 0 15,0 42 1,0 0-16,0 0 15,0 0-15,0 1 0,-21 20 0,21 0 16,0-21-16,0 22 0,0-1 16,0-21-16,0 22 0,21-22 0,0 21 15,0-21-15,1 0 0,20 1 16,-21-1-16,0-21 0,22 21 16,-22-21-16,21 0 0,0 0 0,-20 0 15,-1 0-15,21 0 0,-21 0 0,0-21 16,1 21-16,20-21 0,-21-1 15,0 1-15,0 0 0,1-21 0</inkml:trace>
  <inkml:trace contextRef="#ctx0" brushRef="#br0" timeOffset="94924.42">7599 11621 0,'0'0'0,"21"0"16,0 0-16,0 0 15,0 0-15,1 0 0,-1 0 0,0 0 16,21 0-16,-21 0 0,1 0 0,-1 0 16,0 0-16,0 0 0,0 0 0,0 0 15,-42 0 32</inkml:trace>
  <inkml:trace contextRef="#ctx0" brushRef="#br0" timeOffset="95112.89">7556 11832 0,'0'21'15,"22"-21"1,-1 0-16,0 0 15,0 0-15,0 0 0,0 0 16,1 0-16,-1 0 0,0 0 16,0 0-16,0-21 0,0 21 15,1-21-15,-1 21 0,0 0 16,0 0-16,0-21 0,0 21 16</inkml:trace>
  <inkml:trace contextRef="#ctx0" brushRef="#br0" timeOffset="95456.87">8721 11240 0,'0'0'0,"0"-22"0,0 1 0,0 0 16,-22 21-1,22 21-15,0 0 16,0 1-16,0-1 0,0 0 0,0 21 16,0-21-16,0 22 0,0-1 15,0 0-15,0-20 0,0 20 0,0 0 16,0 1-16,0-22 0,0 21 0,0-21 16,0 0-16,-21 22 0,21-22 0,-21 0 15,21 0-15,0 0 16,0 1-16,0-1 15,21-42 17,-21-1-32,21 22 0,1-21 15</inkml:trace>
  <inkml:trace contextRef="#ctx0" brushRef="#br0" timeOffset="96140.48">9419 11282 0,'0'0'0,"0"-21"15,-21 21 1,21 21 0,-21-21-16,0 21 0,21 0 0,0 22 15,-22-22-15,22 0 0,-21 21 16,21-21-16,-21 22 0,21-1 0,-21-21 15,21 22-15,0-22 0,0 21 0,0-21 16,0 0-16,0 22 0,0-22 0,0 0 16,0 0-16,0 0 0,0 1 15,21-1-15,-21 0 0,21-21 16,0 21-16,1-21 0,-1 0 0,0 21 16,0-21-16,0 0 0,0 0 15,1 0-15,-1 0 0,0 0 0,21 0 16,-21 0-16,1-21 0,20 0 15,-21 21-15,0-21 0,22 0 0,-22 21 16,0-22-16,0 1 0,-21 0 0,0 0 16,21 0-16,-21 0 0,0-1 15,0 1-15,0-21 0,0 0 0,0 20 16,-21-20-16,0 21 0,21-21 0,-21 20 16,21-20-16,-21 21 0,21 0 15,-22 0-15,1 21 0,0 0 0,0-22 16,0 22-16,0 0 0,-1 0 15,1 22-15,-21-1 0,21-21 0,0 21 16,-1 0-16,1 21 0,0-20 16,0-1-16,0 0 0,21 21 15,0-21-15,-21 1 0,21 20 0,-22-21 16,22 0-16,0 0 0,0 1 0,0 20 16,0-21-16,0 0 0,0 0 15,22 1-15,-1-1 0,-21 0 0,21 0 16,0 0-16,0 0 0,0 1 15,1-22-15,-1 0 16,0 0-16,0 0 0,0 0 16,0 0-16,1 0 0,-1 0 15,0 0-15,0 0 0,-21-22 0,21 22 16,0-21-16,1 21 0,-22-21 0,0 0 16,21 21-16,-21-21 0,21 0 15,0-1-15,-21 1 0,21 0 0</inkml:trace>
  <inkml:trace contextRef="#ctx0" brushRef="#br0" timeOffset="97649.74">9758 11091 0,'0'-21'63,"0"0"-48,0 0-15,0 0 16,21 21-16,-21-21 0,21-1 15,-21 1-15,0 0 0,0-21 0,0 21 16,0-1-16,0-20 0,0 21 0,0-21 16,0 20-16,0-20 0,0 0 0,0-1 15,0 22-15,0-21 0,0 0 16,0-1-16,0 1 0,0 21 0,-21-22 16,21 1-16,-21 21 0,21 0 15,0-22-15,0 22 0,-21 0 16,21 0-16,-22-21 0,1 20 0,21 1 15,-21 0-15,0 0 0,0 0 16,0 0-16,-1-1 0,1 1 0,0 21 16,0-21-16,0 0 0,0 0 15,-1 21-15,1-21 0,0 21 16,0-22-16,0 22 0,0-21 0,-1 21 16,1-21-16,0 21 0,0 0 15,0-21-15,-22 21 0,22-21 0,0 21 16,-21 0-16,21-21 0,-22 21 15,22 0-15,-21 0 0,-1-22 16,22 22-16,-21 0 0,21 0 0,0 0 16,-1 0-16,1 0 0,0 0 15,0 0-15,0 0 0,0 0 0,-1 0 16,-20 0-16,21 0 0,-21 0 0,20 0 16,-20 0-16,21 22 0,0-22 15,0 0-15,-22 0 0,22 21 0,0-21 16,-21 0-16,20 0 0,1 21 0,0-21 15,21 21-15,-21-21 0,0 0 16,0 0-16,-22 21 0,22-21 0,0 0 16,0 21-16,-22-21 0,22 0 15,-21 22-15,21-22 0,-22 21 16,1-21-16,0 21 0,-1-21 0,22 21 16,-21-21-16,0 21 0,20-21 15,-20 0-15,21 21 0,-21-21 0,20 0 16,1 22-16,0-22 0,0 21 15,0-21-15,0 0 0,-1 21 0,1 0 16,0-21-16,0 21 0,0-21 16,0 21-16,-1-21 0,1 22 15,0-1-15,0-21 0,0 21 0,0-21 16,-1 21-16,1 0 0,0-21 0,0 21 16,0 1-16,0-22 0,-1 21 15,1 0-15,0 0 16,0 0-16,0-21 0,0 21 0,21 1 15,-22-1-15,1 0 0,0 0 16,0 0-16,0 0 0,0 1 0,-1-1 16,1 0-16,0 0 0,0 0 15,0 22-15,0-22 0,-1 0 0,1 0 16,0 0-16,21 0 0,-21 1 0,0-1 16,0 0-16,21 0 0,-22 0 15,22 0-15,-21 1 0,0-22 0,0 21 16,21 0-16,0 0 0,-21 0 0,21 0 15,-21 1-15,21-1 0,-22 0 16,22 0-16,0 21 0,0-20 16,0-1-16,0 0 0,-21 0 15,21 0-15,-21 0 0,21 1 0,-21-1 16,21 0-16,0 0 0,0 0 0,0 0 16,0 1-16,0-1 15,0 0-15,0 0 16,0 0-16,0 0 31,0-42 32,0 0-48,0 0-15,0 0 16</inkml:trace>
  <inkml:trace contextRef="#ctx0" brushRef="#br0" timeOffset="98073.01">6265 11113 0,'0'0'0,"-21"-22"16,21 1-1,0 42 48,0 1-63,0-1 16,0 0-16,0 0 0,0 0 0,0 0 15,0 1-15,21-1 0,-21 0 0,21 0 16,-21 0-16,0 0 0,0 1 15,22-1-15,-1 0 16,-21 0-16,21-21 0,-21 21 16,0 0-1,21-21 17,0-21-1,-21 0-16,21 21-15,-21-21 0,0 0 16,0 0-16,22-1 0</inkml:trace>
  <inkml:trace contextRef="#ctx0" brushRef="#br0" timeOffset="98444.8">6816 11049 0,'0'0'0,"0"21"47,-22 0-31,1 1-16,0-1 0,0-21 15,0 42-15,0-21 0,-1 0 16,1 1-16,0-1 0,0 0 0,21 0 15,-21 0-15,0-21 0,-1 21 16,22 1-16,0-1 0,-21-21 0,21 21 16,-21-21-16,21 21 15,-21-21 48</inkml:trace>
  <inkml:trace contextRef="#ctx0" brushRef="#br0" timeOffset="100128.42">10922 11345 0,'0'22'0,"-21"-22"16,0 0 15,-1 0 47,1 0-62,0 0 0,0 21-16,21 0 15</inkml:trace>
  <inkml:trace contextRef="#ctx0" brushRef="#br0" timeOffset="100445.48">10795 11875 0,'0'0'0,"21"0"0,0 0 15,-21 21-15,21-21 16,-21 21-16,22-21 16,-22 21-16,0 0 15,0 0-15,21 1 0,-21-1 0,0 0 16,0 0-16,0 0 0,0 22 0,0-22 16,0 21-16,0-21 0,0 22 0,0-22 15,0 21-15,-21-21 0,-1 22 0,22-22 16,-21 0-16,0 0 0,0 0 15,0 0-15,0 1 0,-1-1 0,1 0 16,0-21-16,0 21 0,0-21 0,0 0 16</inkml:trace>
  <inkml:trace contextRef="#ctx0" brushRef="#br0" timeOffset="106909.88">11007 2498 0,'0'-21'15,"0"-1"-15,-22 22 0,22-21 16,-21 0-16,0 21 0,21-21 0,0 0 15,-21 21-15,0-21 0,0 21 16,21-22-16,-22 22 16,1 0-1,21 22 1,-21-1-16,21 0 0,-21 0 16,21 0-16,0 0 0,0 22 15,0-22-15,0 0 0,0 21 0,-21-20 16,21-1-16,0 21 0,0-21 15,0 0-15,0 1 0,0 20 0,0-21 16,21 0-16,0 22 0,-21-22 0,21 0 16,0 21-16,1-21 0,-1 1 15,0-1-15,0 0 0,0 0 0,22 21 16,-22-20-16,0-1 0,0 0 0,21 0 16,-20 0-16,-1 0 0,0 1 15,21-1-15,-21 0 0,1 0 0,-1-21 16,21 21-16,-21 0 0,0-21 0,1 22 15,20-22-15,-21 0 16,0 0-16,0 0 0,22 0 0,-22 0 16,0 0-16,21 0 0,-20 0 0,20 0 15,-21 0-15,21-22 0,1 22 0,-1-21 16,0 21-16,1-21 0,-1 0 16,0 21-16,1-21 0,20 0 0,-20-1 15,-1 22-15,0-21 0,1 0 0,-1 0 16,0 0-16,1 21 0,-1-21 15,0-1-15,1 1 0,-22 21 16,21-21-16,0 0 0,1 21 0,-22 0 0,21-21 16,1 21-16,-1 0 0,-21 0 0,21 0 15,-20-21-15,20 21 16,0 0-16,-21 0 0,22 0 0,-1 0 16,-21 0-16,22 0 0,-1 0 0,0 0 15,-21 0-15,22 0 0,-1 0 16,-21 0-16,22 0 0,-22 0 0,0 0 15,21 21-15,-21-21 0,1 0 0,-1 21 16,0 0-16,0-21 0,-21 21 16,0 0-16,21-21 15,-21 22-15,21-22 0,-21 21 0,22-21 16,-22 21-16,0 0 0,0 0 16,21-21-16,-21 21 0,21 1 15,-21-1 1,0 0-16,0 0 15,0 0 1,21-21 31,0-21-31,0 0-1,1 0-15,-1 0 0,0 21 16,0-22-16,0 1 0,0 0 0,1 0 15,20 21-15,-21-21 0,0 0 16,22-1-16,-22 22 0,21-21 16,-21 0-16,0 21 0,22-21 0,-22 21 15,21-21-15,-21 0 0,22 21 0,-22-22 16,21 22-16,-21 0 0,22-21 0,-1 21 16,-21 0-16,22-21 0,-1 21 15,-21 0-15,21 0 0,1 0 0,-1 0 16,0 0-16,1 0 0,-22 0 0,21 0 15,1 0-15,-1 0 0,0 0 16,-21 0-16,22 21 0,-1-21 0,0 21 16,1-21-16,-22 0 0,21 22 0,1-22 15,20 0-15,-21 0 0,1 0 16,-1 21-16,0-21 0,1 0 16,-1 0-16,0 0 0,1 0 0,-1 0 15,0 0-15,1 0 0,-1 0 0,-21 0 16,22 0-16,-1 0 0,0 0 0,-21 0 15,22-21-15,-1 21 0,-21-22 16,22 22-16,-1-21 0,-21 21 16,21-21-16,-20 21 0,20-21 0,-21 0 15,0 0-15,0-1 0,1 1 0,-1 0 16,0 0-16,0-21 0,-21 20 16,21-20-16,-21 0 0,21-1 0,-21 1 15,0 0-15,0-1 0,0 22 0,22-21 16,-22 21-16,0-22 0,21 22 15,-21 0-15,0 0 0,0 0 0,0 0 16,0-1-16,0 1 16,-21 21 31,-1 0-47,1 0 0,-21 0 15,21 21-15,-22 1 0,-20-22 0,-1 21 16,1-21-16,-1 21 0,-20-21 15</inkml:trace>
  <inkml:trace contextRef="#ctx0" brushRef="#br0" timeOffset="108636.33">11705 2328 0,'0'0'0,"-21"0"0,21-21 0,-21 0 15,0 21-15,-1 0 16,1 0-16,0 0 16,0 0-16,0 0 0,0 0 15,-1 0-15,1 21 0,0-21 16,21 21-16,-21 1 0,0-1 16,0 0-16,-1 0 0,1 0 0,21 0 15,-21 1-15,0 20 0,0-21 0,0 0 16,21 22-16,-22-22 0,1 21 15,0-21-15,21 22 0,0-22 0,-21 0 16,21 21-16,0-21 0,-21 1 16,21-1-16,0 0 0,0 0 15,0 0-15,0 0 0,21 1 0,0-1 16,0 0-16,0 0 0,1 0 0,-1-21 16,0 21-16,0 1 0,0-22 15,0 21-15,1-21 0,-1 21 0,0-21 16,0 0-16,0 0 0,22 21 0,-22-21 15,0 0-15,0 0 0,21 0 16,-20 0-16,20 0 0,-21 0 0,21 0 16,1 0-16,-1 0 0,0-21 0,1 21 15,20-21-15,-20 21 0,20-21 16,-21 21-16,22-22 0,-22 22 16,22-21-16,-22 0 0,22 21 0,-22-21 15,0 21-15,1-21 0,20 0 0,-21 21 16,1-22-16,-1 22 0,22 0 15,-22-21-15,0 21 0,22 0 0,-22 0 16,22-21-16,-22 21 0,0 0 0,22 0 16,-22 0-16,0 0 0,1 0 15,-1 0-15,0 0 0,-20 21 0,20-21 16,-21 21-16,0-21 0,0 22 0,1-22 16,-1 21-16,0-21 0,0 21 15,0-21-15,0 21 0,1 0 16,-1-21-16,-21 21 0,21 1 15,0-22-15,-21 21 0,0 0 16,21 0-16,-21 0 16,0 0-16,0 1 0,0-1 15,0 0-15,0 0 0,0 0 16,0 0-16,0 1 0,0-1 16,0 0-16,0 0 0,-21-21 15,21 21-15,0 0 0,0 1 16,-21-22-16,21 21 15,0 0-15,0 0 16,-21-21 0,21 21-1,0-42 32,0 0-47,0 0 16,0 0-16,0-1 0,0 1 15,21 0-15,0 21 0,-21-21 16,21 0-16,-21-22 0,21 22 0,1 0 16,-1 0-16,0 0 0,0 0 0,0-1 15,0 1-15,22 0 0,-22 0 16,21 0-16,-21 0 0,22 21 16,-1-22-16,-21 1 0,22 0 0,-1 21 15,0-21-15,-21 21 0,22 0 0,-1-21 16,0 21-16,1 0 0,-22 0 15,21 0-15,1 0 0,-22-21 0,21 21 16,-21 0-16,0 0 0,1 0 0,-1 0 16,21 0-16,-21 0 0,0 0 0,1 21 15,20-21-15,-21 0 0,0 0 16,22 0-16,-22 21 0,21-21 0,-21 0 16,22 0-16,-22 0 0,0 21 0,21-21 15,-21 0-15,1 0 0,20 0 16,-21 21-16,21-21 0,-20 0 15,20 0-15,-21 0 0,0 0 0,22 0 16,-22 0-16,0 0 0,0 0 0,21 0 16,-20 0-16,-1 0 0,0 0 0,0 0 15,21 0-15,-20 0 0,-1 0 16,0 0-16,0 0 0,0 0 0,0 0 16,1-21-16,-1 21 0,0-21 0,0 21 15,0-21-15,0 0 16,1-1-16,-1 22 0,-21-21 15,21 0-15,0 0 0,0 21 0,-21-21 16,21 0-16,1-1 0,-22-20 0,21 21 16,-21 0-16,0-22 0,21 1 15,0 21-15,0-21 0,-21-1 0,0 1 16,21 21-16,1-22 0,-22 22 0,0-21 16,0 21-16,21 0 0,-21-1 15,0 1-15,0 0 0,21 21 16,-21-21-16,-21 21 62,0 0-46,-1 0-16,1 0 0,0 0 16,-21 0-16,21 0 0,-22 0 0,22 0 15,-21 0-15</inkml:trace>
  <inkml:trace contextRef="#ctx0" brushRef="#br0" timeOffset="109925.44">10541 974 0,'0'21'0,"0"0"15,21-21 1,-21 21-16,0-42 78,0 0-62,0 0-16,0 0 0,0-1 15,0 1 1,0 0-16,-21 0 0,21 0 16,-21 0-16,21-1 0,-21 1 0,21 0 15,0 0-15,-22 0 0,1 0 16,0-1-16,21 1 0,-21 0 0,0 0 16,21 0-16,-21 21 0,-1-21 0,22-1 15,-21 1-15,0 0 0,0 21 16,0-21-16,0 21 0,21-21 0,-22 21 15,1 0-15,0-21 0,0 21 16,0 0-16,0 0 0,-1-22 0,-20 22 16,21 0-16,0 0 0,-22 0 0,22 0 15,-21 0-15,0 0 0,20 0 16,-20 0-16,21 0 0,-21 0 16,20 0-16,-20 0 0,21 0 0,-21 0 15,20 0-15,1 0 0,0 0 16,-21 0-16,21 0 0,-1 0 0,-20 0 15,21 0-15,0 0 0,0 0 16,-22 0-16,22 0 0,-21 0 0,-1 0 16,22 0-16,-21 22 0,0-22 0,-1 21 15,1-21-15,0 0 0,-1 21 16,22-21-16,-21 21 0,-1-21 0,22 21 16,-21-21-16,0 21 15,20 1-15,-20-22 0,21 21 0,-21 0 16,20-21-16,-20 21 0,21 0 0,-21 0 15,20 1-15,1-1 0,-21 0 16,21 0-16,0 0 0,-1 0 0,1-21 16,0 22-16,0-1 0,21 0 15,0 0-15,-21-21 0,21 21 0,-21 0 16,-1 1-16,22-1 16,0 0-1,22-21 1,-1 0-16,0 0 15,0 0-15,0 0 0,0 0 16</inkml:trace>
  <inkml:trace contextRef="#ctx0" brushRef="#br0" timeOffset="110750.52">10477 995 0,'0'0'0,"0"-21"47,0 0-31,0-1-16,0 1 15,0 0 1,0 0-16,-21 21 0,0-21 0,0 0 15,21-1-15,-21 1 0,0 0 0,21 0 16,-22 21-16,1-21 0,0 0 16,0-1-16,0 1 0,0 21 0,-1-21 15,-20 21-15,21-21 0,-21 21 16,-1-21-16,22 21 0,-21 0 0,-1 0 16,1 0-16,0-21 0,-1 21 0,1 0 15,0 0-15,-1 0 0,1 0 16,0 0-16,-1 0 0,1 0 0,21 0 15,-21 0-15,-1 0 0,22 0 16,-21 0-16,-1 0 0,22 0 0,-21 21 16,0-21-16,20 21 0,-20-21 15,0 0-15,-1 21 0,22-21 16,-21 0-16,0 0 0,-1 21 0,22-21 16,-21 0-16,-1 21 0,22-21 0,-21 0 15,21 22-15,-22-22 0,22 21 16,0-21-16,-21 21 0,21-21 0,-1 21 15,1-21-15,-21 21 0,21 0 16,0-21-16,-1 22 0,1-1 0,0-21 16,0 21-16,21 0 0,-21-21 0,0 21 15,-1 0-15,1-21 16,0 22-16,0-22 0,0 21 0,0 0 16,-1-21-16,1 21 15,21 0-15,-21-21 16,21 21-16,-21-21 15,21 22 32,21-22-31,0 0 0,0-22-16</inkml:trace>
  <inkml:trace contextRef="#ctx0" brushRef="#br0" timeOffset="112380.1">8276 529 0,'21'-21'15,"-21"0"1,-21 21 31,21 21-32,0 0-15,0 0 16,0 1-16,-21-1 0,21 0 0,-21 21 16,21-21-16,0 22 0,0-22 15,-21 21-15,21 1 0,-22-22 16,1 21-16,21 0 0,0 1 0,-21-22 16,0 0-16,21 21 0,-21-20 15,21-1-15,0 0 0,-21 0 0,-1 0 16,1-21-1,21 21-15,21-21 79,1 0-64,-1-21-15,0 21 0,0-21 16,0 21-16,0-21 15,22 21-15,-22-21 0,0 21 0,0 0 16,22-21-16,-22 21 0,21 0 16,-21 0-16,22-22 0,-22 22 0,21 0 15,-21 0-15,22 0 0,-22 0 0,0 0 16,0 0-16,0 0 0,0 0 16,1 0-16,-1 0 0,0 0 15,0 0 1,-21 22-1,-21-22 17,0 0-32,0 0 0,21 21 15,-22-21-15,1 0 0,0 0 0,-21 0 16,21 0-16,-1 21 0,-20-21 16,21 0-16,-21 0 0,20 0 0,-20 0 15,21 0-15,0 21 0,-22-21 16,22 0-16,0 0 0,0 21 0,0-21 15,0 21-15,-1-21 0,1 22 0,0-22 16,0 21-16,0-21 0,0 21 16,-1-21-16,1 0 0,0 0 0,0 21 15,21 0-15,-21-21 0,0 0 16,21 21-16,-22-21 16,1 0-1,21-21 16,0 0-31,21 0 16,1 0 0,-22 0-16,21 21 0,0-22 0,-21 1 15,21 0-15,0-21 0,0 21 16,-21-22-16,22 1 0,-1 21 0,0-22 16,0 1-16,0 0 0,-21 21 0,21-22 15,1 22-15,-22-21 16,21 21-16,-21-1 0,0 1 0,21-21 15,-21 21-15,21 0 0,-21-1 16,0 1-16,0 0 0,21 0 16,-21 0-16,0 42 47,0 0-32,0 0-15,0 0 0,0 1 16,-21-1-16,21 0 0,-21 0 15,21 0-15,0 0 16,-21 1-16,21-1 0,-21 0 0,21 0 16,-22 21-16,22-20 0,-21 20 15,0-21-15,0 21 0,21-20 0,0 20 16,-21-21-16,0 0 0,21 22 0,0-22 16,-22 0-16,1-21 0,21 21 15,-21 0-15,21 0 0,0 1 16,21-22 46,0 0-46,1 0-16,-1-22 0,0 22 16,0-21-16,0 21 0,0-21 0,1 21 15,20-21-15,-21 21 0,0 0 0,22-21 16,-22 21-16,21 0 0,-21 0 15,0-21-15,22 21 0,-22-22 0,0 22 16,0 0-16,0 0 0,1-21 16,-1 21-16,0 0 0,0 0 0,0 0 15,-21-21-15,-21 42 78,0-21-78,0 21 16,21 1 15,-21-22-15,21 21-16,0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5:50:16.6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3789 910 0,'21'0'0,"-21"-21"0,21 21 16,-21-21-1,21 0 1,0 0 0,-21-1-16,0 1 15,0 0-15,0 0 16,0 0 0,-21 21-1,0 0 1,0 0-16,0 0 15,0 0-15,-1 0 0,1 0 16,0 0-16,0 21 16,0 0-16,21 0 0,-21-21 15,-1 43-15,22-22 0,0 0 16,-21 21-16,0-21 0,21 22 16,-21-1-16,21 0 0,0-20 0,-21 20 15,21 0-15,-21 1 0,21-1 0,-22 0 16,22 1-16,0-22 0,0 21 15,0 0-15,0-20 0,0 20 0,0 0 16,0-21-16,0 22 0,0-1 0,22-21 16,-1 22-16,0-22 0,-21 21 15,21-21-15,0 0 0,0 1 0,1-1 16,-1 0-16,0 0 0,0 0 0,21 0 16,-20-21-16,-1 0 0,0 22 15,21-22-15,-21 0 0,1 0 16,20 0-16,-21 0 0,0 0 0,22-22 15,-22 22-15,21-21 0,-21 0 16,22 0-16,-1 0 0,-21 0 0,21-1 16,1 1-16,-22-21 0,21 21 0,1-22 15,-22 22-15,21-21 0,-21 0 16,0-1-16,22 22 0,-22-21 0,0-1 16,-21 1-16,21 0 0,0-1 0,-21 1 15,0 0-15,0-22 0,0 22 16,0 0-16,0-22 0,0 22 0,0-1 15,-21 1-15,0 0 0,0-1 16,0 22-16,0-21 0,-22 21 16,1 0-16,21-1 0,-22 1 0,1 21 15,0-21-15,21 21 0,-22 0 16,1 0-16,0 0 0,-1 0 0,22 0 16,-21 0-16,-1 21 0,1 0 0,0-21 15,21 22-15,-22-1 0,1 21 16,21-21-16,-22 0 0,22 1 0,0-1 15,0 21-15,0-21 0,21 0 16,0 1-16,0-1 0,0 0 0,0 0 16,0 0-16,21 0 0,0 1 0,0-22 15,22 21-15,-22-21 16,21 21-16,0-21 0,-20 0 0</inkml:trace>
  <inkml:trace contextRef="#ctx0" brushRef="#br0" timeOffset="26455.56">3408 1334 0,'0'0'0,"-43"21"0,22-21 0,0 0 16,0 0-16,0 0 15,42 0 1,0 0-16,21 0 15,22-21-15,-1-1 0,1 22 0,-1-21 16,22 0-16,0 21 0,-22-21 0,22 0 16,-22 21-16,1-21 0,-1 21 15,-20 0-15,20-22 0,-20 22 16,-22 0-16,21 0 0,-21 0 0,0 0 16,-42 22 15,0-22-31,0 21 0,0-21 15,-22 21-15,1 0 0,21 0 0,-21-21 16,-1 21-16,1 1 0,0-1 0</inkml:trace>
  <inkml:trace contextRef="#ctx0" brushRef="#br0" timeOffset="26792.37">3598 1609 0,'0'0'0,"0"21"0,0 0 15,43-21 1,-22 0-16,21 0 0,0 0 15,1-21-15,20 21 0,1-21 16,-22 0-16,22 21 0,-1-22 0,-21 22 16,22-21-16,-22 21 0,22 0 15,-43 0-15,21 0 0,-21-21 0,1 21 16,-44 0 0,-20 0-1,21 21-15,-21-21 0,-1 21 0,1-21 16,0 22-16,20-1 0,-20-21 15,21 21-15,-21-21 0,63 0 32,0 0-32,21 0 0,1 0 0,-1 0 15,21-21-15,1 0 0,-1 21 16,1-22-16,-22 22 0,22 0 0,-22-21 16,0 21-16,-20 0 0,-1 0 0,0 0 15,-42 0 1</inkml:trace>
  <inkml:trace contextRef="#ctx0" brushRef="#br0" timeOffset="27488.44">2011 3027 0,'21'-21'0,"-42"42"0,42-63 0,-21 20 0,0 1 16,0 0-16,0 0 16,0 0-16,-21 21 15,0 0-15,-1 0 16,1 0-16,0 0 0,0 0 15,0 21-15,0 0 0,-22 0 16,22 0-16,-21 22 0,-1-1 0,22 0 16,-21 22-16,0-22 0,20 22 15,-20-1-15,21 1 0,0-1 0,0 1 16,21-1-16,0 1 0,0-22 16,0 22-16,0-22 0,0 0 15,21 22-15,0-22 0,21 0 0,-21 1 16,1-22-16,20 21 0,-21-21 15,21 22-15,-20-22 0,20-21 0,-21 21 16,21-21-16,-20 0 0,20 0 0,-21 0 16,0 0-16,0-21 15,1 0-15,-1 0 0,-21-1 0,21-20 16</inkml:trace>
  <inkml:trace contextRef="#ctx0" brushRef="#br0" timeOffset="27944.18">2307 3598 0,'0'-21'0,"-21"21"0,21-21 16,-21 0-16,21 0 16,21 21 15,0 0-31,0 0 0,22 0 0,-22 21 15,0 0-15,0 21 0,0-20 16,0-1-16,1 21 0,-22 0 0,0-20 16,21 20-16,-21 0 0,0 1 0,0-1 15,0 0-15,0 1 0,0-22 16,0 21-16,0 0 0,-21-20 0,21-1 16,0 0-16,0 0 15,0-42 1,0 0-16,0 0 15,0-1-15,21-20 0,0 0 16,0 21-16,-21-22 0,0 1 16,21 0-16,0-1 0,1 1 0,-22 0 15,21-1-15,0 22 0,-21-21 0,21 21 16,-21-1-16,21 1 0,-21 0 16,21 21-1,1 21 1,-22 0-16,0 1 0,0-1 15,0 0-15,21-21 16</inkml:trace>
  <inkml:trace contextRef="#ctx0" brushRef="#br0" timeOffset="28319.25">2984 3916 0,'0'0'0,"22"0"0,-1 0 15,0 0-15,0 0 0,0 0 16,0-21-16,1 21 0,-1-21 16,0-1-16,21 1 0,-21 21 0,1-21 15,20 0-15,-21 0 0,0 0 16,-21-1-16,0 1 0,0 0 0,0 0 16,0 0-16,0 0 0,0-1 15,-21 22-15,0 0 0,0 0 16,0 0-16,-1 0 0,1 0 0,-21 22 15,21-1-15,0 0 0,-1 0 0,1 0 16,0 0-16,0 22 0,21-22 16,0 21-16,0-21 0,0 22 0,0-22 15,0 21-15,0-21 0,0 1 16,0-1-16,0 0 0,21 0 0,-21 0 16,21 0-16,0-21 0,1 0 0,20 0 15,-21 0-15,21 0 0,1 0 16,-1 0-16,0 0 0,1-21 0,20 0 15,-20 0-15,-1 0 16,0 0-16</inkml:trace>
  <inkml:trace contextRef="#ctx0" brushRef="#br0" timeOffset="29059.74">4000 3641 0,'0'0'0,"0"-21"0,0-1 0,0 1 15,0 0-15,0 0 16,-21 21-16,0 0 15,0 0-15,0 21 0,0 0 16,-1 0-16,1 1 0,0-1 16,0 21-16,21-21 0,-21 0 0,0 22 15,21-22-15,-22 0 16,22 0-16,0 0 0,0 1 0,0-1 16,0 0-16,22-21 0,-1 21 15,0-21-15,0 0 0,0 0 16,0 0-16,22 0 0,-22-21 0,0 0 15,0 21-15,0-21 0,1-1 0,-22 1 16,21 0-16,-21 0 0,21 0 16,-21 0-16,0-1 0,0-20 0,0 21 15,0 0-15,0-22 0,0 22 0,0 0 16,0 0-16,0 0 0,-21 21 31,21 21-31,0 0 16,0 21-16,0-20 0,-21-1 15,21 21-15,0-21 0,0 22 0,0-22 16,0 0-16,0 0 0,0 21 16,0-20-16,21-1 0,0-21 15,0 0-15,0 0 0,0 0 16,1 0-16,-1 0 0,0 0 16,0 0-16,0-21 0,22-1 0,-22 1 15,0 0-15,0 0 0,0 0 16,0-22-16,1 22 0,-1-21 0,0 0 15,0-1-15,0-20 0,-21-1 16,0 1-16,21 20 0,-21-20 0,0-1 16,0 22-16,22 0 0,-22-1 15,0 22-15,0 0 0,0 0 0,0 0 16,-22 42 0,1 0-16,21 0 15,-21 22-15,21-1 0,0 0 0,-21 1 16,21 20-16,-21-21 0,21 22 15,0-22-15,-21 1 0,21-1 0,0 0 16,0 1-16,0-1 0,0-21 16,0 0-16,21 0 0,-21 1 0,21-1 15,0 0-15,0-21 16,0 21-16,1-21 16,-1 0-16,0 0 0,0 0 15,0 0-15,0 0 0,1 0 16,-22-21-16,21 0 0,0 21 15,-21-21-15,21-1 0</inkml:trace>
  <inkml:trace contextRef="#ctx0" brushRef="#br0" timeOffset="29480.01">4932 3493 0,'21'0'31,"0"0"-15,0 0-16,0 0 0,1-22 15,-1 1-15,0 21 0,21-21 0,-21 21 16,1-21-16,-1 21 0,0-21 0,-21 0 16,0-1-1,0 1 1,-21 21-16,0 0 15,-1 0-15,1 21 0,0 1 16,-21-1-16,21 0 0,-1 0 0,1 0 16,0 22-16,0-22 0,0 0 0,21 21 15,-21-21-15,21 1 0,0 20 16,0-21-16,0 0 0,21-21 0,0 21 16,0 1-16,0-22 0,0 0 0,1 21 15,-1-21-15,0 0 0,0 0 16,0 0-16,0 0 0,1 0 0,-1 0 15,0-21-15,0 21 0,-21-22 0,21 22 16,0-21-16,-21 0 0,0 0 16,0 0-16,0 0 0,0-1 0,0 1 15,0-21-15</inkml:trace>
  <inkml:trace contextRef="#ctx0" brushRef="#br0" timeOffset="29713.11">4466 3196 0,'-21'0'16,"42"0"-16,-42-21 15,42 21-15,0 0 0,22 0 16,-1-21-16,0 21 0,1 0 0,20-21 16,1 21-16,-22 0 0,21 0 15,-20 0-15,-1-21 0,0 21 16,1 0-16,-22 0 0,21 0 0,-21 0 15,1 0 1,-22-22-16,0 1 16</inkml:trace>
  <inkml:trace contextRef="#ctx0" brushRef="#br0" timeOffset="30407.89">6731 3535 0,'0'-21'16,"0"0"-16,21-1 16,-21 1-16,21 0 0,0 21 0,1-42 15,-22 21-15,21-1 0,-21 1 0,21 0 16,-21-21-16,0 21 0,0-1 15,0 1-15,0 0 0,0 0 0,0 0 16,0 0-16,-21 21 0,0 0 16,-1 0-16,1 0 0,0 0 0,-21 0 15,21 21-15,-1 0 0,-20 0 0,21 21 16,-21 1-16,20-1 0,1 0 16,0 1-16,0-1 0,0 0 0,0 1 15,21-22-15,0 21 0,0-21 16,0 1-16,0-1 0,0 0 15,21-21-15,0 0 0,0 0 0,0 0 16,0 0-16,22 0 0,-1 0 0,0 0 16,1-21-16,-1 0 0,0-22 15,1 22-15,-1 0 0,0-21 0,1 20 16,-22-20-16,21 0 0,-21-1 0,-21 22 16,0-21-16,22 21 0,-22-22 15,0 22-15,0 42 16,0 1-1,0 20-15,-22-21 0,22 21 16,0 1-16,0-22 0,0 21 16,0 1-16,0-22 0,0 0 0,22 0 15,-1 0-15,0 0 0,0 1 16,21-22-16,-20 0 0,20 0 0,0 0 16,-21 0-16,22 0 0,-1 0 0,0 0 15,-20-22-15,20 1 0,0 0 0</inkml:trace>
  <inkml:trace contextRef="#ctx0" brushRef="#br0" timeOffset="31131.47">9504 2434 0,'21'-42'16,"0"21"-16,-21 0 16,0-1-16,0 1 0,0 0 0,0 0 15,-21 21-15,0 0 16,0 0-16,-1 21 16,1-21-16,0 42 0,-21 1 0,21-1 15,-1 22-15,1-1 0,-21 1 16,21-1-16,0 22 0,-22-22 15,22 22-15,0-22 0,0 1 0,0 21 16,-1-22-16,22 1 0,0-1 0,0-21 16,0 1-16,0-1 0,22 0 15,-1-20-15,21-1 0,-21 0 0,0 0 16,22 0-16,-1-21 0,-21 0 0,22 0 16,-1 0-16,0-21 0,22 0 15,-22 0-15,22 0 0,-1-1 0,1-20 16,-1 0-16,1-1 0,-22 1 0,21-21 15,-20-1-15,-1 22 0,-21-22 16,0 1-16,1-1 0,-22-20 0,0 20 16,0 1-16,-22-22 0,-20 21 15,0-20-15,-1 20 0,-20 22 16,-1-22-16,1 22 0,-1 21 0,1 0 16,-1 0-16,22-1 0,-21 22 0,-1 0 15,22 0-15,-1 22 0,1-1 16,0 21-16,-1 0 0,22 1 0,0-1 15,21 22-15,0-1 0,0 1 0,0-1 16,0 1-16,21-22 0,0 21 16,1-20-16,-1-1 0,21-21 0,-21 22 15,22-22-15,-1 0 0,0 0 0,22-21 16,-1 0-16,-20 0 0,20 0 16</inkml:trace>
  <inkml:trace contextRef="#ctx0" brushRef="#br0" timeOffset="32107.92">10731 2053 0,'0'0'0,"0"-42"0,0 21 0,0 0 16,0-1-16,-21 22 16,0 0-16,0 0 0,0 22 15,0-1-15,-1 21 0,1-21 16,0 43-16,21-22 0,0 22 0,-21-1 15,0 1-15,0 20 0,21 1 16,-22 0-16,1-22 0,21 22 16,0-22-16,-21 1 0,0-1 0,21 1 15,-21-1-15,21 1 0,0-22 0,0 0 16,-21 1-16,21-1 0,0-21 0,-22 22 16,22-22-16,0 0 15,0 0-15,0-42 31,0 0-31,0 0 0,0-22 16,22 22-16,-22-21 0,21 21 0,0-22 16,0 22-16,-21-21 0,21 21 0,0-22 15,22 22-15,-22 0 0,0 0 16,21 0-16,-20 21 0,-1-22 16,21 22-16,-21 0 0,22 0 0,-22 0 15,0 0-15,21 22 0,-21-22 0,1 21 16,-22 0-16,21 0 0,-21 0 15,21 0-15,-21 1 0,0-1 0,0 21 16,0-21-16,-21 0 0,0 1 0,-1 20 16,-20-21-16,21 0 0,-21 0 15,20 1-15,-20-1 0,21 0 0,-21 0 16,20-21-16,-20 21 0,21-21 0,0 0 16,0 0-16,-1 0 0,1 0 0,21-21 46,21 21-30,1 0-16,-1 0 0,0 0 16,0-21-16,0 21 0,22 0 0,-22-21 15,21 21-15,0-21 0,1-1 0,-1 22 16,22-21-16,-22 0 0,0 0 0,1-21 16,-1 20-16,0 1 0,-21 0 15,22 0-15,-22-21 0,0 20 0,0 1 16,0 0-16,1 0 0,-22 0 0,0 0 15,0-1-15,0 1 0,0 0 16,0 42 0,0 22-1,0-22-15,-22 0 0,22 21 16,0 1-16,-21 20 0,21-21 16,0 22-16,0-22 0,0 22 0,0-1 15,0 1-15,0-1 0,0 1 0,0-1 16,0 1-16,0-1 0,0 22 0,0 0 15,0-22-15,0 22 0,0-22 16,0 1-16,-21 20 0,21-20 0,-21-22 16,0 22-16,0-22 0,21 22 15,-22-22-15,1 0 0,0-21 0,0 22 0,0-22 16,0 0-16,-1 0 0,1-21 16,0 0-16,0 0 0,0 0 0,0 0 15,-1 0-15,1 0 16,0-21-16,21 0 0,-21 21 0,21-21 15,0 0-15,0-1 0,-21 1 0,21 0 16,0 0-16,0 0 0,0 0 0,0-22 16,0 22-16,21-21 0,0-1 0,0-20 15,-21-1-15,43 1 0</inkml:trace>
  <inkml:trace contextRef="#ctx0" brushRef="#br0" timeOffset="32439.73">11366 2582 0,'0'0'0,"-21"0"0,0 0 15,42 0 32,0 0-47,1-21 0,-1 21 16,0-21-16,0 21 0,-21-21 15,21 0-15,-21 0 16,0-1-16,-21 22 16,0 0-16,0 0 0,0 0 15,-1 0-15,1 0 0,0 0 16,0 22-16,0-1 0,21 0 16,0 0-16,0 0 0,0 0 0,0 1 15,0-1-15,0 0 16,0 0-16,21 0 0,0-21 0,0 21 15,0-21-15,1 0 0,-1 0 0</inkml:trace>
  <inkml:trace contextRef="#ctx0" brushRef="#br0" timeOffset="32839.5">11832 2942 0,'0'0'0,"21"0"15,0 0-15,1 0 0,-1 0 16,0 0-16,0 0 0,0 0 16,0 0-16,1-21 0,-1 21 0,0-21 15,0 21-15,0-21 0,0 21 16,1-21-16,-1-1 0,0 22 0,-21-21 16,0 0-16,0 0 15,0 0-15,-21 21 16,0 0-16,-1 0 0,1 0 15,0 0-15,0 0 0,-21 21 0,20 0 16,1 0-16,-21 0 0,21 1 0,0-1 16,-1 21-16,1-21 0,0 0 15,21 22-15,0-22 0,0 0 0,0 0 16,0 0-16,0 1 0,0-1 0,0 0 16,0 0-16,21 0 0,0 0 15,1-21-15,-1 0 0,0 22 0,21-22 16,-21 0-16,22 0 0,-22 0 0,21 0 15,1 0-15,-1-22 16,-21 1-16,21 21 0,-20-21 0,20 0 16,-21 0-16,21 0 0</inkml:trace>
  <inkml:trace contextRef="#ctx0" brushRef="#br0" timeOffset="33446.16">12742 2858 0,'21'-22'16,"-42"44"-16,42-65 0,-21 22 0,0 0 15,0 0-15,-21 21 16,0 0 0,0 0-16,0 0 15,0 21-15,-1 0 0,1 0 16,0 0-16,0 22 0,0-22 0,21 0 16,-21 21-16,-1-20 0,22 20 0,0-21 15,-21 0-15,21 22 0,0-22 16,0 0-16,0 0 0,21 0 0,1 0 15,-1 1-15,0-1 0,0 0 0,0-21 16,0 0-16,22 0 0,-1 0 0,0 0 16,-20 0-16,20 0 0,0-21 15,1 0-15,-1-1 0,0 22 0,1-21 16,-1-21-16,0 21 0,1 0 0,-1-22 16,-21 22-16,21-21 15,-20-1-15,-1-20 0,21 21 0,-21-22 16,0 1-16,1-1 0,-1 22 0,0-22 15,0 1-15,-21 20 0,0 1 0,0 21 16,0-21-16,0 20 0,0 1 16,0 0-16,0 0 0,0 0 0,-21 21 15,0 0-15,0 0 16,-1 0-16,22 21 16,-21-21-16,0 21 0,21 21 0,0-20 15,-21 20-15,0 0 0,21 1 0,0-1 16,0 21-16,0-20 0,0-1 15,0 22-15,0-22 0,0 0 16,0 1-16,0-1 0,0 0 0,0-21 16,0 22-16,0-22 0,0 21 15,21-21-15,-21 1 0,21-1 0,-21 0 16,0 0-16,21 0 0,0-21 0,-21 21 16,22-21-16,-1 0 0,0 0 15,0 0-15,0 0 0,0 0 16,1 0-16,-1-21 0,0 21 0,-21-21 15,21 0-15,0 0 0,0 0 0,-21-1 16</inkml:trace>
  <inkml:trace contextRef="#ctx0" brushRef="#br0" timeOffset="33720.18">13208 2667 0,'0'0'0,"-21"0"0,0 0 15,21-21-15,-22 21 0,44 0 16,-1-21-16,0 21 16,21 0-16,1 0 0,-1-21 0,0 21 15,22 0-15,-22 0 0,0-22 16,22 22-16,-22 0 0,1 0 0,-1 0 16,0 0-16,1 0 0,-22 0 0,0 0 15,0 0-15,0 0 16,0 0-16,-21 22 31,0-1-31,-21-21 0,0 21 0,-21-21 16,21 21-16,-22 0 0</inkml:trace>
  <inkml:trace contextRef="#ctx0" brushRef="#br0" timeOffset="34516.26">3048 4593 0,'-42'0'0,"84"0"0,-127 0 0,43 0 16,0 0-16,-22 0 0,22 0 16,-22 0-16,22 0 0,0 0 0,-22 0 15,22 0-15,-1 0 0,22 0 16,0 0-16,0 0 0,0 0 0,0 0 16,21 21-1,21-21-15,0 0 0,0 0 0,43 0 16,-22 22-16,21-22 0,22 0 15,0 0-15,-1 0 0,22 0 0,0 0 16,21 0-16,0-22 0,21 22 16,-21 0-16,21-21 0,1 21 15,20-21-15,-21 21 0,21 0 0,-20 0 16,-1-21-16,-21 21 0,0-21 0,-21 21 16,-1 0-16,1 0 0,-42 0 15,20 0-15,-20 0 0,-22 0 0,1 0 16,-1 0-16,-21 0 0,0 0 0,0 0 15,-21-21 64,-21 21-79,21-22 0</inkml:trace>
  <inkml:trace contextRef="#ctx0" brushRef="#br0" timeOffset="35275.99">7408 4276 0,'0'0'0,"-21"0"0,0 0 16,0 0-16,0 0 16,-1 0-16,22 21 31,22-21-16,-1 0 1,0 0-16,21 0 0,-21 0 16,22 0-16,-1 0 0,22 0 0,-22 0 15,21 0-15,1-21 0,21 21 0,-1 0 16,1-21-16,0 21 16,20-22-16,1 22 0,0-21 0,21 0 15,0 21-15,0-21 0,0 0 0,0 0 16,21 21-16,-21-22 0,21 1 15,1 0-15,-1 0 0,0 0 0,0 0 16,0 21-16,-21-22 0,0 1 0,21 0 16,-21 21-16,0-21 0,22 0 15,-44 21-15,22-21 0,0 21 0,-21-22 16,21 22-16,-21 0 0,0-21 16,0 21-16,0-21 0,-22 21 0,1 0 15,-22 0-15,1 0 0,-22 0 16,1 0-16,-22 0 0,21 0 0,-21 0 15,-21-21-15,21 21 16,-42 0 31,0 0-47,0 0 0,0 0 0,0 0 16,-22 0-16,1 0 0,-22 0 15,1 0-15</inkml:trace>
  <inkml:trace contextRef="#ctx0" brushRef="#br0" timeOffset="35949.05">7959 4487 0,'0'0'0,"-22"0"0,1 0 16,0 0 15,42 0 16,0 0-31,1 0-16,20 0 0,-21-21 0,21 21 15,1-21-15,-1 21 0,0 0 0,22-21 16,-1 21-16,1-21 0,-1 21 16,43-21-16,-21 21 0,21-22 0,21 1 15,-21 21-15,21-21 0,0 0 16,0 21-16,0-21 0,21 0 0,0 21 16,0-22-16,0 1 0,-21 0 0,0 21 15,21-21-15,-21 0 0,0 21 16,-21-21-16,21-1 0,-21 22 0,-21-21 15,21 21-15,-43 0 0,22 0 0,-1-21 16,-20 0-16,-1 21 0,1 0 16,-22-21-16,1 21 0,-1 0 15,0-21-15,1 21 0,-22 0 0,0 0 16,0 0-16,0-22 0,0 22 16,-42 0 30,0 0-46,-21 0 0,21 0 0,-22 0 16,22 0-16</inkml:trace>
  <inkml:trace contextRef="#ctx0" brushRef="#br0" timeOffset="36896.86">2307 4847 0,'-21'0'0,"0"0"16,21 21-1,21-21 1,0 0-16,0 22 0,22-22 16,-1 0-16,21 0 0,1 0 15,-1 0-15,1 0 0,21 0 16,-1-22-16,1 22 0,0 0 15,20-21-15,1 21 0,21-21 0,0 21 16,-21-21-16,21 21 0,0 0 16,0-21-16,-21 21 0,21 0 0,0 0 15,-21 0-15,0-21 0,-1 21 0,-20 0 16,0 0-16,-22 0 0,1 0 16,-1 0-16,-20-22 0,-1 22 0,0 0 15,-21 0-15,22 0 0,-22 0 16,0 0-16,-42 0 94,0 22-94,0-22 0,-1 21 0,-20-21 15</inkml:trace>
  <inkml:trace contextRef="#ctx0" brushRef="#br0" timeOffset="41628.37">1863 7239 0,'0'-21'16,"0"0"0,0 0-16,0-1 0,0 1 15,0 0-15,0 0 16,0 0-16,0 0 15,-22 21 1,22-22 0,-21 22 15,0 22-31,21-1 16,0 0-16,0 21 0,-21-21 15,21 22-15,0-1 0,-21 0 16,21 1-16,0 20 0,-21-20 0,21-1 15,0 21-15,0-20 0,0-1 16,0 0-16,0 22 0,0-22 0,-22 1 16,1 20-16,21-21 15,0 22-15,-21-22 0,0 22 0,0-22 0,21 0 16,-21 1-16,21-1 0,0 0 16,-22 1-16,22-22 0,-21 0 15,21 21-15,0-20 0,0-1 16,-21-21 31,21-21-47,0-1 15,0 1-15,-21 0 0,21-21 16,0 21-16,0-1 0</inkml:trace>
  <inkml:trace contextRef="#ctx0" brushRef="#br0" timeOffset="42540.1">1228 7535 0,'0'0'0,"-22"-21"15,1 0-15,0 21 0,0-21 0,21 0 0,0 0 16,0-1-16,0 1 0,0 0 15,0 0-15,0 0 0,0 0 16,0-1-16,0-20 0,21 21 16,0 0-16,0 0 0,1-22 0,20 22 15,-21 0-15,21 0 0,1-22 16,-22 22-16,21 0 0,1 0 0,-1-21 16,0 20-16,1 1 0,-1 0 15,-21 0-15,21 21 0,-20-21 0,-1 21 16,0 0-16,0 0 15,0 21-15,0-21 0,-21 21 16,22 21-16,-1-20 0,-21 20 16,21 0-16,0 1 0,0-1 0,-21 21 15,21 1-15,1-22 0,-22 22 16,0-1-16,0 1 0,21-22 16,-21 22-16,0-22 0,21 21 0,-21-20 15,0-1-15,0 0 0,0 1 16,0-22-16,0 21 0,0-21 0,0 22 15,0-22-15,0 0 0,0 0 16,0 0-16,0-42 47,0 0-47,0 0 16,0 0-16,0 0 0,21-1 15,-21 1-15,0-21 0,21 21 16,-21-22-16,0 1 0,0 0 0,21-22 15,1 22-15,-1-22 0,-21 1 16,21-1-16,0-20 0,0 20 0,22 1 16,-22-1-16,21 22 0,-21-22 0,22 1 15,-1 21-15,0-1 0,1 1 16,-22 0-16,21 20 0,0-20 16,1 21-16,-22 0 0,0 0 0,0 21 15,0-22-15,1 22 0,-22 22 31,0-1-31,0 0 0,0 21 16,0-21-16,0 22 0,0-1 0,0 22 16,0-22-16,0 21 0,-22-20 15,1 20-15,21 1 0,-21-1 0,21 1 16,-21 20-16,21-20 0,-21-1 0,0 1 16,21-22-16,-22 22 0,1-1 15,21 1-15,-21-1 0,21-20 0,-21 20 16,21-21-16,0 22 0,0-43 15,0 21-15,0 1 0,0-22 0,0 0 16,0 0-16,0 0 0,0-42 47,0 0-31,0 0-16,0 0 0,0 0 15,0-1-15,0 1 0,0 0 0,0-21 16,21 21-16</inkml:trace>
  <inkml:trace contextRef="#ctx0" brushRef="#br0" timeOffset="43072.14">2963 7620 0,'0'-21'0,"0"42"31,0 0-15,0 0-16,-21 1 0,0-1 16,21 0-16,-21 21 0,21-21 15,-21 1-15,21 20 0,0-21 0,0 21 16,-22-20-16,22 20 0,0-21 0,-21 0 16,21 22-16,0-22 0,0 0 15,0 0-15,0 0 0,0 0 16,0 1-16,21-22 0,1 0 15,-1 0-15,0 0 0,0 0 16,0 0-16,0 0 0,1 0 16,20-22-16,-21 1 0,0 21 0,0-21 15,1 0-15,-1 0 0,21 0 16,-21-22-16,0 22 0,1 0 0,-1-21 16,-21 20-16,0-20 0,0 21 0,0-21 15,0 20-15,0-20 0,0 0 16,0 21-16,-21-22 0,21 22 0,-22 0 15,1 0-15,0 0 0,0-1 0,0 22 16,-22 0-16,22 0 0,0 0 16,0 0-16,0 0 0,0 0 15,-1 22-15,1-22 0,0 21 0,0-21 16,0 21-16,0 0 0,-1 0 16,22 0-1,22-21 1,-1 0-16,0 0 15,0 0-15,21-21 0,-20 21 0,-1-21 16,21 0-16</inkml:trace>
  <inkml:trace contextRef="#ctx0" brushRef="#br0" timeOffset="43812.7">3789 6816 0,'0'0'0,"-21"-21"0,-1 21 16,1 0-1,0 0-15,0 21 16,21 0-16,0 0 0,0 0 16,-21 22-16,21-22 0,0 21 0,-21 0 15,21 1-15,-22-1 0,22 0 16,0 22-16,0-22 0,-21 22 0,21-22 15,-21 22-15,21-22 0,0 21 16,0-20-16,-21-1 0,21 22 0,0-22 16,-21 0-16,21 1 0,0-22 15,0 21-15,0 0 0,0-20 0,0 20 16,0-21-16,0 0 0,0 0 0,0 1 16,0-1-16,0 0 15,0 0-15,21-21 0,0 0 31,-21-21-31,0 0 16,0 0-16,0-1 0,0 1 16,0 0-16,0-21 0,0 21 0,0-1 15,0 1-15,0 0 0,21 0 0,-21-21 16,21 20-16,-21 1 16,22 0-16,-22 0 0,21 0 0,0 0 15,0-1-15,0 1 0,-21 0 0,43 21 16,-22-21-16,0 21 0,0 0 15,21-21-15,-20 21 0,-1 0 0,21 0 16,-21 0-16,0 0 0,1 21 0,20 0 16,-21-21-16,-21 21 0,21 0 15,0 1-15,-21-1 0,22 0 0,-22 21 16,0-21-16,0 1 0,0-1 16,0 0-16,0 0 0,-22 21 0,1-20 15,0-1-15,0 0 0,0 0 16,0 0-16,-1 0 0,-20 1 0,21-1 15,0 0-15,0-21 0,-22 21 0,22-21 16,0 0-16,0 0 0,0 21 16,-1-21-16,1 0 0,0 0 0,0 0 15,0 0-15,21-21 47,0 0-47,21 0 16,0 0-16,0-1 0,0 1 15,1 0-15</inkml:trace>
  <inkml:trace contextRef="#ctx0" brushRef="#br0" timeOffset="44148.52">4403 7557 0,'0'0'0,"0"-22"16,0 44 15,0-1-15,0 0-16,0 0 0,0 0 0,0 0 16,0 1-16,0-1 0,0 0 0,0 0 15,0 21-15,0-20 0,0-1 16,-22 0-16,22 0 0,0 0 0,0 0 15,0 1-15,-21-1 0,21 0 16,0 0 0,0-42 15,0 0-15,0 0-16,0-1 15,0 1-15</inkml:trace>
  <inkml:trace contextRef="#ctx0" brushRef="#br0" timeOffset="44572.28">4381 7281 0,'0'0'0,"0"-21"0,-42 0 16,21 21-16,0 0 15,21 21 1,-21-21-16,21 21 15,0 1-15,0-1 16,0 0-16,0 0 0,0 0 16,21-21-16,0 0 15,0 0-15,0 0 0,0 0 16,1 0-16,-1-21 0,0 21 16,-21-21-16,21 0 0,-21 0 15,21 21-15,-21-22 0,0 1 0,0 0 16,0 0-16,0 0 0,0 0 0,0-1 15,-21 1-15,0 21 0,0-21 16,0 21-16,-1 0 0,1 0 0,0 0 16,-21 0-16,21 0 0,-1 0 15,1 0-15,21 21 0,-21-21 16,21 21-16,0 1 0,0-1 16,0 0-16,0 0 15,21-21 1,0 0-16,1 0 0,-1 0 15,0 0-15,0 0 0,0 0 0,0-21 16,1 21-16</inkml:trace>
  <inkml:trace contextRef="#ctx0" brushRef="#br0" timeOffset="45044.12">4995 6625 0,'0'0'16,"0"-21"-16,21 0 0,-21 0 0,0 0 16,0 42 15,0 0-15,0 0-16,0 0 0,-21 0 0,21 22 15,-21-22-15,21 21 0,0 1 16,-21-22-16,0 21 0,21 0 0,0 1 15,0-1-15,-21 22 0,21-22 16,-22 0-16,22 22 0,-21-22 16,21 22-16,-21-22 0,21 21 0,0-20 15,0-1-15,-21 0 0,21 1 0,0-1 16,-21-21-16,21 22 0,0-22 0,0 21 16,0-21-16,0 0 0,0 1 15,0-1-15,0 0 0,0 0 16,0 0-16,0 0 0,0 1 15,0-1 1,21-21 15,0-21-15,-21-1-16,0 1 16,21 21-16,-21-21 0,21 0 15,-21 0-15,22 0 0,-1-1 16,-21 1-16,0 0 0</inkml:trace>
  <inkml:trace contextRef="#ctx0" brushRef="#br0" timeOffset="45651.77">5122 7641 0,'21'0'16,"1"0"-16,-1 0 15,0 0-15,0 0 16,0 0-16,0 0 0,-21-21 16,22 0-16,-1 21 0,0-21 15,0 21-15,0-21 0,0 21 0,1-22 16,-22 1-16,21 21 0,-21-21 16,0 0-16,0 0 0,0 0 15,0-1-15,0 1 16,0 0-16,-21 21 15,21-21-15,-22 21 0,22-21 0,-21 21 16,0 0-16,0 0 16,0 0-16,0 0 15,-1 0-15,1 21 16,21 0-16,-21-21 0,0 21 0,21 0 16,-21 1-16,0-1 15,21 0-15,-22 0 0,1 0 16,21 0-16,0 1 0,0-1 0,-21 0 0,21 0 15,-21 0-15,21 22 0,0-22 0,-21 0 16,21 0-16,0 0 0,0 0 16,0 1-16,0-1 0,0 0 0,0 0 15,0 0-15,0 0 0,21 1 16,0-22-16,0 0 16,0 21-16,1-21 15,-1 0-15,0 0 0,0 0 0,0 0 16,0 0-16,1 0 0,-1-21 0,0 21 15,0-22-15,0 22 0,0-21 0,1 21 16,-1-21-16,0 21 16,-21-21-1,-21 21 32</inkml:trace>
  <inkml:trace contextRef="#ctx0" brushRef="#br0" timeOffset="52792.19">7239 7197 0,'-21'0'15,"0"0"-15,-1 0 47,22-21-47,0-1 16,0 1-16,0 0 15,22 0-15,-22 0 0,21 0 16,0 21-16,0-22 16,0 22-16,0 0 0,-21-21 15,22 21-15,-1 0 0,0 0 16,0 0-16,-21 21 0,21 1 0,-21-1 15,21 0-15,-21 0 0,22 21 16,-22-20-16,0 20 0,21 0 0,-21 1 16,21-1-16,-21 0 0,0-21 0,0 22 15,0-1-15,0-21 0,0 22 16,0-22-16,0 0 0,0 0 0,0 0 16,0 0-16,0 1 0,0-1 15,0-42 32,0-1-47,0 1 0,0 0 16,0 0-16,0 0 0,0 0 0,0-22 15,0 22-15,0-21 0,0 21 0,0-22 16,21 1-16,0 21 0,0-22 16,1 1-16,-1 21 0,0 0 15,0 0-15,0-22 0,0 43 0,1-21 0,20 0 16,-21 21-16,0 0 0,0 0 15,22 0-15,-22 0 0,0 0 16,21 0-16,-20 21 0,-1 0 0,0 22 16,0-22-16,0 0 0,-21 21 0,0-21 15,0 22-15,21-22 0,-21 21 0,22-21 16,-22 1-16,0 20 0,0-21 16,0 21-16,0-20 0,0-1 0,0 0 15,0 0-15,0 0 0,0 0 0,0 1 16,0-1-1,-22-42 32,22-1-47,-21 1 0,21 0 16,0 0-16,0 0 0,0 0 0,-21-1 16,21-20-16,0 21 0,0-21 15,0-1-15,0 22 0,0-21 0,0-1 16,21 1-16,0 0 0,1 21 0,-1-22 15,0 22-15,21 0 0,-21 0 0,1 0 16,20-1-16,-21 1 0,21 21 16,-20 0-16,-1 0 0,21 0 0,-21 0 15,22 0-15,-22 21 0,0 1 16,0-1-16,0 21 0,0-21 0,1 0 0,-22 22 16,0-1-16,21-21 15,0 22-15,-21-1 0,0-21 0,0 21 16,21-20-16,-21 20 0,0-21 0,0 21 15,0-20-15,0-1 0,0 0 0,0 0 16,0 0-16,0 0 0,-21 1 0,21-1 16,0 0-16,-21-21 15,21 21-15,-21 0 16,-1-21 0,22-21-1,0 0-15,0 0 0,0 0 16,0-1-16</inkml:trace>
  <inkml:trace contextRef="#ctx0" brushRef="#br0" timeOffset="53172.24">9610 7133 0,'0'0'0,"-22"0"16,22 21-16,22-21 47,-1 0-47,0 0 0,0 0 15,0 0-15,0 0 0,1 0 16,-1 0-16,21 0 0,-21 0 0,0 0 16,1 0-16,-1 0 0,0 0 0,0 0 15,0 0-15,0 0 16,-42 0 31,0 22-47,0-22 0,0 21 0</inkml:trace>
  <inkml:trace contextRef="#ctx0" brushRef="#br0" timeOffset="53420.09">9546 7408 0,'0'0'0,"0"22"0,0-1 15,21-21 1,0 0-1,1 0-15,-1 0 0,0 0 16,0 0-16,0 0 16,0 0-16,1 0 0,-1 0 0,0 0 15,0 0-15,0 0 0,0 0 16,1 0 0,-22-21 15</inkml:trace>
  <inkml:trace contextRef="#ctx0" brushRef="#br0" timeOffset="54267.61">11493 6816 0,'0'0'0,"0"-21"0,0 42 63,0 0-63,0 21 0,0-21 0,0 22 16,0-22-16,0 21 0,0 1 0,22-22 15,-22 21-15,0 0 0,0 1 0,0-22 16,0 21-16,0-21 0,21 22 15,-21-22-15,0 0 0,0 0 0,0 0 16,0 1-16,-21-22 31,-1 0-31,1-22 16,21 1-16,0 0 16,0 0-16,0 0 0,0 0 15,0-22-15,0 22 0,0-21 0,0 21 16,21-22-16,-21 1 0,43 0 0,-22 20 15,0-20-15,21 21 0,-20-21 16,20 20-16,0 1 0,1 0 0,-1 0 16,21 21-16,-20 0 0,-1 0 0,-21 0 15,22 21-15,-1 0 0,-21 0 0,0 1 16,0 20-16,1-21 0,-1 21 16,-21-20-16,0 20 0,0 0 0,0 1 15,0-22-15,0 21 0,0-21 0,0 0 16,0 1-16,0-1 0,-21 0 15,-1 0-15,22 0 0,-21-21 0,21 21 16,-21-21-16,21-21 47,0 0-47,0 0 16,0 0-16,21 0 0,0-1 0</inkml:trace>
  <inkml:trace contextRef="#ctx0" brushRef="#br0" timeOffset="54696.36">12531 7049 0,'21'0'16,"0"0"-1,0-22-15,0 22 0,-21-21 16,21 21-16,1-21 0,-1 0 15,0 0-15,0 21 16,0-21-16,0-1 0,1 22 0,-1-21 0,-21 0 16,21 0-16,-21 0 15,0 0-15,0-1 0,-21 22 16,0 0 0,-1 0-16,1 0 0,0 0 15,0 22-15,0-1 0,0 0 16,-1 0-16,1 0 0,0 22 0,0-22 15,21 21-15,0-21 0,-21 22 0,21-22 16,-21 21-16,21-21 0,0 0 0,0 22 16,0-22-16,0 0 0,0 0 15,0 0-15,0 1 0,0-1 0,21-21 16,-21 21-16,21-21 0,0 21 16,0-21-16,0 0 15,1 0-15,-1 0 0,0 0 16,0 0-16,0-21 0,0 21 0,1-21 15,20 0-15,-21-1 0,0 1 0,0 0 16</inkml:trace>
  <inkml:trace contextRef="#ctx0" brushRef="#br0" timeOffset="55395.93">13271 6858 0,'0'0'16,"0"-21"-16,0 0 0,0 0 0,22 21 0,-22-22 15,0 1-15,0 42 31,0 1-15,0-1-16,0 0 0,0 21 0,-22-21 16,22 22-16,0-22 0,0 21 0,-21-21 15,21 22-15,-21-22 0,21 21 16,0-21-16,0 22 0,0-22 0,0 0 16,0 0-16,0 0 0,0 1 0,0-1 15,21-21 1,0 0-1,-21-21-15,22-1 0,-1 1 0,0 0 16,-21 0-16,21 0 0,0 0 16,0-1-16,1 1 0,-22-21 0,21 21 15,0 0-15,0-22 0,-21 22 16,21 0-16,0 0 0,-21 42 47,0 0-47,0 0 0,0 0 0,0 1 15,0 20-15,0-21 0,0 21 0,0-20 16,0 20-16,0-21 0,0 0 0,0 22 16,22-22-16,-22 0 0,21 0 0,-21 0 15,21-21-15,0 21 0,0-21 16,0 0-16,1 0 0,-1 0 16,0 0-16,0 0 0,0 0 0,0 0 15,1 0-15,-1-21 0,0 0 16,0 21-16,0-21 0,0 0 0,1 0 15,-1-22-15,0 22 0,0-21 0,0 21 16,-21-22-16,0 22 0,0-21 0,0-1 16,0 1-16,0 21 0,0-21 0,-21 20 15,0 1-15,0 0 0,0 0 16,-1 0-16,1 21 0,0 0 0,0 0 16,0 0-16,42 0 46,0 0-46,0-21 16,0 21-16,1-22 0,-1 22 16,0 0-16,0 0 0,0 0 0,0 0 15,-21-21-15,22 21 0,-1 0 16,-21-21 15</inkml:trace>
  <inkml:trace contextRef="#ctx0" brushRef="#br0" timeOffset="55939.62">16573 5948 0,'0'0'0,"0"-21"0,22 0 0,-1-1 0,-21 1 16,0 0-16,0 0 0,21 0 0,-21 0 15,0-1-15,21 22 0,-21 22 32,0-1-32,0 0 0,0 0 15,0 21-15,0 22 0,0-22 0,0 1 16,0 20-16,0 1 0,0 20 15,0-20-15,0 20 0,-21 1 0,21 0 16,-21-22-16,0 22 0,21-22 16,0 1-16,-22-22 0,1 22 0,21-22 15,-21 0-15,21 1 0,-21-1 0,21-21 16,0 22-16,0-22 0,0 0 0,0 0 16,0 0-16,0-42 31,0 0-31,-21 0 15,21 0-15,-21-1 0,21 1 0</inkml:trace>
  <inkml:trace contextRef="#ctx0" brushRef="#br0" timeOffset="56615.54">16087 6308 0,'0'0'0,"-22"-43"0,1 22 0,-21-21 0,42 21 15,-21-22-15,21 22 0,0-21 0,0 21 16,0-22-16,0 22 0,0-21 16,21 0-16,0-1 0,21 1 0,-20 21 15,20-22-15,0 1 0,1 21 0,20 0 16,1-22-16,-1 43 0,-21-21 16,22 0-16,-1 21 0,1 0 0,-1 0 15,1 21-15,-22 0 0,22 1 16,-22 20-16,22 0 0,-22 1 0,0-1 15,1 21-15,-1-20 0,-21 20 0,0-20 16,22 20-16,-22 1 0,-21-1 16,21 1-16,-21-1 0,0 1 0,0-22 15,0 21-15,0 1 0,0-22 0,0 1 16,0-1-16,0 0 0,-21 1 0,21-22 16,-21 0-16,21 0 0,0 0 0,0 0 15,0 1-15,-22-22 0,22-22 31,0 1-31,0 0 0,0 0 16,0 0-16,0-22 0,0 22 16,0-21-16,22-22 0,-1 22 0,-21-21 15,21-1-15,0 1 0,0-1 0,22-21 16,-22 22-16,0-1 0,21-20 16,1 20-16,-22 1 0,21-1 0,0 1 15,-20-1-15,20 22 0,-21 0 0,21 20 16,-20 1-16,-1 0 0,21 21 0,-21 0 15,0 21-15,1 0 0,-1 1 16,0 20-16,-21 0 0,21 22 0,-21-1 16,21-20-16,-21 20 0,0 1 15,0-1-15,0 22 0,0-22 0,0 1 16,0-1-16,0 1 0,0-1 0,0 1 16,0-22-16,-21 22 0,21-22 15,-21 0-15,21 1 0,0-1 0,-21-21 16,0 21-16,21-20 0,-22-1 0,22 0 15,0 0-15,0 0 0,0 0 16,-21-21-16,21 22 0,21-44 31,-21 1-31,22 0 0,-1 21 0,-21-21 16</inkml:trace>
  <inkml:trace contextRef="#ctx0" brushRef="#br0" timeOffset="57063.8">18394 6414 0,'0'0'0,"-21"0"15,-1 0 1,1 21-16,0 0 0,0 0 0,0 0 16,0 0-16,-1 1 0,22 20 0,-21-21 15,21 21-15,-21 1 0,21-22 0,-21 21 16,21-21-16,0 1 0,0 20 15,0-21-15,0 0 0,0 0 0,0 1 16,21-1-16,0 0 0,0-21 16,1 0-16,20 0 0,-21 0 0,0 0 15,0 0-15,22 0 0,-22 0 0,0 0 16,21-21-16,-20 0 0,-1-1 0,21 1 16,-21 0-16,0 0 0,1-21 0,20-1 15,-21 1-15,0 0 0,0-1 16,-21-20-16,0 20 0,22-20 0,-22-1 15,0 22-15,0 0 0,-22-1 0,1 1 16,0 21-16,-21 0 0,21 0 16,-22 21-16,1 0 0,0 0 0,-1 0 0,1 0 15,21 21-15,-22 0 0,1 0 16,21 0-16,0-21 0,0 21 16,21 1-16,0-1 0,0 0 0,0 0 15,0 0-15,21-21 0,0 0 16,21 0-16,-21 0 0,22 0 0,-1 0 15,0 0-15,1-21 0</inkml:trace>
  <inkml:trace contextRef="#ctx0" brushRef="#br0" timeOffset="57648.03">19410 5567 0,'0'-42'16,"0"84"-16,0-106 0,0 43 0,-21 0 0,-1 0 15,1 21-15,0 0 16,0 0-16,0 0 0,21 21 0,-21 0 16,-1 22-16,1-22 0,21 21 0,0 22 15,-21-22-15,21 21 0,-21 1 0,21-1 16,0 1-16,-21-1 0,21 1 0,0-1 16,0 1-16,0-1 0,0 1 15,0-1-15,-21 1 0,21-1 0,0-20 16,-22-1-16,22 0 0,0 1 0,0-1 15,0 0-15,0-20 0,0-1 16,0 0-16,0 0 0,0 0 0,-21-21 16,21 21-16,-21-21 31,21-21-31,0 0 16,0 0-16,0 0 0,0 0 0,0-1 15,21 1-15,0 0 0,-21-21 0,22 21 16,-1-1-16,0 1 0,21-21 0,-21 21 15,1 0-15,20-1 0,-21 1 0,21 21 16,1-21-16,-22 21 0,21 0 16,1 0-16,-1 0 0,0 0 0,-21 0 15,22 21-15,-1 0 0,-21 1 16,0-1-16,1 0 0,-1 0 0,-21 0 16,0 22-16,0-22 0,0 0 0,0 21 15,-21-21-15,-22 1 0,22 20 0,-21-21 16,-1 0-16,1 0 0,0 1 15,-22-1-15,22 0 0,0 0 0,-1 0 16,22 0-16,-21-21 0,21 0 0,-1 0 16,1 22-16,0-22 15,42 0 1,0-22-16,1 22 16,-1-21-16,0 0 0,0 21 15,21-21-15</inkml:trace>
  <inkml:trace contextRef="#ctx0" brushRef="#br0" timeOffset="57944.2">20129 6329 0,'0'0'0,"22"-21"0,-44 21 31,22 21-15,-21 21-16,21-21 0,0 1 0,-21 20 15,21 0-15,-21-21 0,21 22 16,-21-1-16,21-21 0,0 22 0,0-22 16,-21 21-16,21-21 0,0 0 0,-22 1 15,22-1-15,0 0 0,0 0 0,0 0 16,22-21 15,-1 0-15,-21-21-16,21 0 0,0 0 15,0 0-15,-21-1 0,0 1 0,21 0 16</inkml:trace>
  <inkml:trace contextRef="#ctx0" brushRef="#br0" timeOffset="58303.99">20172 6011 0,'0'0'15,"-21"-21"-15,-1 21 0,1-21 0,0 21 16,0 0-16,0 0 0,0 0 15,-1 21-15,22 0 16,0 1-16,0-1 0,22-21 16,-1 0-1,0 0-15,0 0 0,0 0 16,0 0-16,1 0 0,-1 0 16,0-21-16,0-1 0,-21 1 0,21 0 15,-21 0-15,0 0 0,0-22 16,0 22-16,0 0 0,0 0 15,-21 0-15,0 0 0,0 21 16,0 0-16,-1 0 0,1 0 0,0 0 16,0 0-16,0 21 0,0 0 0,-1-21 15,22 21-15,0 0 0,-21 0 16,21 1-16,-21-1 0,21 0 0,0 0 16,0 0-16,0 0 0,21-21 15,0 0-15,1 0 0,20 0 16,-21 0-16,21 0 0,-20 0 15</inkml:trace>
  <inkml:trace contextRef="#ctx0" brushRef="#br0" timeOffset="58680.88">20955 5398 0,'0'0'0,"0"-43"0,0 22 15,0 0-15,0-21 0,0 20 16,0 1-16,-21 21 15,0 0-15,-1 0 16,1 0-16,0 21 0,21 1 16,-21 20-16,0-21 0,21 21 0,0 1 15,-21 20-15,-1-20 0,1 41 16,21-20-16,-21-1 0,21 22 16,-21-22-16,0 22 0,21-21 0,0 20 15,-21-20-15,21 20 0,-22-20 0,22-1 16,0 1-16,0-1 0,-21-20 0,21-1 15,0 0-15,-21 1 0,21-1 16,0-21-16,0 0 0,0 1 0,-21-1 16,21 0-16,-21 0 0,21-42 47,21 0-32,0 21-15,-21-21 0,21-1 0,0 1 16,1 0-16,-1 0 0,-21-21 15,21 20-15</inkml:trace>
  <inkml:trace contextRef="#ctx0" brushRef="#br0" timeOffset="59081.65">20849 6498 0,'0'0'0,"21"0"16,0 0-16,1 0 15,-1 0-15,0 0 0,0 0 0,0 0 16,0-21-16,1 21 0,20-21 15,-21 21-15,21-21 0,-20 0 0,20 21 16,-21-22-16,21 1 0,-20 0 0,-1 0 16,0 21-16,0-21 0,-21 0 15,0-1-15,0 1 0,21 0 0,-21 0 16,0 0-16,-21 21 0,0-21 16,0 21-16,-22 0 0,22 0 15,-21 0-15,21 21 0,-22-21 0,22 21 16,-21 0-16,0 0 0,20 22 15,-20-22-15,21 21 0,-21 0 0,20 1 16,1-1-16,0 0 0,0-20 0,0 20 16,21 0-16,0-21 0,0 1 15,0 20-15,0-21 0,0 0 0,21 0 16,0-21-16,0 22 0,0-1 0,1-21 16,20 0-16,-21 21 0,21-21 15,-20 0-15,20 0 0,-21 0 0,21 0 16,-20 0-16,20 0 0,-21 0 0,0 0 15,0-21-15,22 0 0,-22 21 0,0-22 16,21 1-16,-20 0 0,20 21 0</inkml:trace>
  <inkml:trace contextRef="#ctx0" brushRef="#br0" timeOffset="59476.42">22627 5800 0,'0'0'0,"0"-21"0,0-22 16,-21 22 0,0 21-16,0 0 0,-1 0 15,1 0-15,0 0 0,0 21 16,0 0-16,0 1 0,-1-1 0,1 0 15,0 21-15,0 1 0,0-22 16,0 21-16,-1 0 0,1 22 0,0-22 16,21 1-16,0-1 0,-21 21 0,21-20 15,0 20-15,0-20 0,0-1 16,0 21-16,0-20 0,0-22 0,0 21 16,21 1-16,0-22 0,-21 0 0,0 0 15,21 0-15,-21 0 0,22 1 0,-1-22 16,-21 21-16,21-21 0,0 0 15,0 0-15,0 0 0,1 0 16,-1 0-16,0 0 0,21 0 0,1 0 16,-22 0-16,21 0 0,0 0 15,1-21-15</inkml:trace>
  <inkml:trace contextRef="#ctx0" brushRef="#br0" timeOffset="59889.19">23516 5800 0,'-21'-21'0,"42"42"0,-42-64 0,21 1 16,0 21-16,0 0 0,0 0 0,0-1 16,21 22-1,0 0-15,0 0 0,1 0 16,-1 0-16,0 22 0,21-22 0,-21 21 15,1 21-15,-1-21 0,21 0 0,-21 22 16,0-1-16,-21 0 0,22 1 16,-22-1-16,21 0 0,-21 1 0,0-1 15,0 0-15,0 22 0,0-22 0,0 1 16,-21 20-16,-1-21 0,1 1 0,0-1 16,-21 0-16,21 1 0,-1-1 15,1-21-15,0 22 0,0-22 16,0 0-16,21 0 0,-21 0 0,-1 0 0,1 1 15,0-22 17,21-22-1,21 1-31,0 0 16,1 0-16,-1 0 0</inkml:trace>
  <inkml:trace contextRef="#ctx0" brushRef="#br0" timeOffset="60347.93">24469 5990 0,'0'0'16,"0"21"15,0 1-15,0-1-16,0 0 31,21-21-31,0 0 16,0-21-1,-21 0-15,0-1 16,0 1-16,0 0 16,-21 21-1,0 0 1,0 0-16,-1 0 0,22 21 16,-21 0-16,21 1 15,21-22 48,-21 21-63</inkml:trace>
  <inkml:trace contextRef="#ctx0" brushRef="#br0" timeOffset="61032.06">24553 6519 0,'0'0'0,"0"22"16,0-1 0,0 0-1,0 0-15,0 0 16,0 0-16,0 1 15,-21-22-15,21 21 0,0 0 32,-21-21-32,0 0 15,21-21 1,-21 0-16,21-1 16,0 1-16,0 0 15,0 0-15,0 0 31,21 21-31,0 0 16,-21 21-16,0 0 16,0 0-16,0 0 15,0 1-15,0-1 0,0 0 16,0 0 0,0-42 46,0 0-46,0 0-16,0-1 0,0 1 15,21 21 17,0 0-32,0 0 15,-21 21-15,0 1 0,0-1 16,0 0-16,0 0 0,0 0 15,0 0-15,0 1 0,0-1 0,0 21 16,-21-21-16,0 0 0,0 1 0,21-1 16,-21 0-16,0 0 0,-22 0 0,22 0 15,0 1-15,0-22 0,0 21 16,-22 0-16,22 0 0,0 0 0,-21 0 16,20 1-16,1-22 0,-21 21 15,21 0-15,-22-21 0,22 21 0</inkml:trace>
  <inkml:trace contextRef="#ctx0" brushRef="#br1" timeOffset="73457.33">16298 7387 0,'-21'0'16,"21"-21"-16,-21 21 16,21-21-1,-21 21 32,21 21-47,0 0 16,0 0-1,0 1-15,0-1 0,0 0 16,0 0-16,0 0 0,0 0 0,0 1 16,0-1-16,0 0 0,21 0 15,-21 0-15,0 0 16,21-21-16,0 22 0,0-22 15,-21 21-15,22-21 16,-1 0-16,-21 21 0,21-21 16,0 0-16,0 0 0,0 0 15,1 0 1,-1 0-16,0 0 0,0 0 16,0 0-16,0 0 0,1 0 0,-1 0 15,0 0-15,0 0 0,21 0 16,-20 0-16,-1 0 0,0 0 0,0 0 15,21 0-15,-20-21 0,-1 21 0,21 0 16,-21 0-16,22 0 0,-22 0 0,0 0 16,21 0-16,-21-21 0,22 21 0,-22 0 15,21 0-15,1 0 0,-1 0 0,-21 0 16,21 0-16,1-22 0,-22 22 0,21 0 16,1 0-16,-22 0 15,21 0-15,0 0 0,1 0 0,-22 0 16,21 0-16,1 0 0,-22 0 0,21 0 15,-21 0-15,22 0 0,-22 0 0,21 0 16,-21 0-16,22 0 0,-1 0 0,-21 0 16,21 0-16,-20 0 0,20 0 0,-21 0 15,21 0-15,-20 0 0,20 0 0,0 0 16,-21 0-16,22 0 0,-22 0 16,21 0-16,1 0 0,-22 0 0,21 0 15,0-21-15,1 21 0,-1 0 0,0 0 16,-20 0-16,20 0 0,-21 0 0,21 0 15,-20 0-15,20 0 0,-21 0 16,21 0-16,-20 0 0,20 0 0,0 0 16,-21 0-16,1 0 0,20 0 0,-21 0 15,0 0-15,22 0 0,-1 0 16,0-21-16,1 21 0,-1 0 0,0 0 16,1 0-16,-1 0 0,0 0 0,1 0 15,-1 0-15,0 0 0,1 0 0,-1 0 16,-21 0-16,21 0 0,1 0 0,-22 0 15,0 0-15,21 0 0,-20 0 0,20 0 16,-21 0-16,21 0 0,-20 0 16,20 0-16,0-21 0,1 21 0,-1 0 15,0 0-15,1 0 0,-1 0 16,0 0-16,1 0 0,-1 0 0,0 0 16,1 0-16,-1 0 0,0 0 0,1 0 15,-22 0-15,21 0 0,0-21 0,-20 21 16,-1 0-16,21 0 0,-21 0 0,22 0 15,-22 0-15,21 0 0,-21-21 16,22 21-16,-1 0 0,-21 0 0,21 0 16,-20 0-16,20 0 0,0 0 0,1 0 15,-1 0-15,0 0 0,1 0 0,-1 0 16,-21 0-16,21 0 0,-20 0 0,20 0 16,-21 0-16,21 0 0,-20 0 15,-1 0-15,0 0 0,21 0 16,-21 0-16,1 0 0,-1 0 0,21 0 15,0 0-15,-20 0 0,20 0 0,-21 0 16,0 0-16,22 0 0,-22 0 0,0 0 16,21 0-16,-21 0 0,1 0 0,-1 0 15,0 0-15,0 0 0,0 0 16,0 0-16,1 0 0,-1 0 0,0 0 16,0 0-16,0 0 0,0 0 0,1 0 15,-1 0-15,21 0 0,-21 0 0,0 0 16,22 0-16,-22 0 0,0 0 0,21 0 15,-20 0-15,-1 0 0,21 0 16,-21 0-16,0 0 0,1 0 16,-1-22-16,0 22 0,0 0 0,0 0 15,0 0-15,1 0 0,-1 0 0,0 0 16,0 0-16,0 0 0,0 0 16,1 0-16,-1 0 0,0 0 15,0 0-15,0 0 16,0 0-16,1 0 15,-1 0-15,0 0 0,0 0 16,0 0-16,0 0 0,1 0 16,-1 0-16,0 0 15,0 0 1,0 0 93,0-21-77,1 0-1,-1 21-16,-21-21-15,21 0 16,0 0 0,-21-1-16,21 1 0,0 0 15,1 0-15,-1 0 16,0 0-16,-21-1 16,21 1-16,0 0 0,-21 0 15,21 0-15,1 21 0,-22-21 0,0-1 16,21 22-16,0 0 15,-21-21 1,-21 21 109,0 0-125</inkml:trace>
  <inkml:trace contextRef="#ctx0" brushRef="#br1" timeOffset="74468.03">17907 8382 0,'0'-21'15,"0"0"1,0 0-16,0-1 15,0 1 1,-21 21 0,0 0-16,-1 0 15,1 0-15,0 0 0,0 0 0,0 0 16,-22 21-16,22 1 0,-21-22 0,0 21 16,20 0-16,-20 21 0,0-21 15,21 1-15,-1 20 0,-20-21 0,21 0 16,0 22-16,0-22 0,21 21 0,0 0 15,-22-20-15,22 20 0,0 0 0,0-21 16,0 22-16,0-1 0,0-21 16,22 0-16,-22 22 0,21-22 15,0 0-15,-21 0 0,21 22 0,0-22 16,0-21-16,1 21 0,-1 0 0,0-21 16,0 21-16,0-21 0,22 0 0,-22 0 15,0 0-15,0 0 0,0 0 0,0 0 16,22 0-16,-22 0 0,0-21 0,0 21 15,0-21-15,1 0 0,-1 21 16,0-21-16,0-1 0,0 1 0,0 0 16,1 0-16,-1 0 0</inkml:trace>
  <inkml:trace contextRef="#ctx0" brushRef="#br1" timeOffset="74880.74">18097 8742 0,'0'0'0,"0"-21"0,0 0 15,0-1 1,0 44 15,-21-1-31,21 0 16,-21 0-16,21 0 0,-21 0 0,21 1 15,0 20-15,-21-21 0,21 0 0,-21 22 16,21-22-16,0 0 16,0 0-16,0 0 0,0 0 0,0 1 15,0-1-15,0 0 0,0 0 0,21-21 16,0 0-16,0 0 0,0 0 15,0 0-15,1 0 0,-1 0 0,0 0 16,0-21-16,21 21 0,-20-21 0,-1 0 16,0-1-16,-21 1 15,0 0-15,0 0 0,0 0 0,0 0 16,0-1-16,0 1 0,-21 0 0,21 0 16,-21 0-16,-1 0 0,1-1 0,0 1 15,0 21-15,0 0 0,0-21 0,-1 21 16,1 0-16,0 0 15,0 0-15,0 0 0,21 21 16,0 0-16,0 1 16,0-1-16,0 0 15,21-21-15,0 0 16,0 0-16,0 0 0,1 0 16</inkml:trace>
  <inkml:trace contextRef="#ctx0" brushRef="#br1" timeOffset="75415.99">18521 8721 0,'0'21'32,"0"0"-17,0 0-15,0 0 0,0 1 16,0-1-16,0 0 0,0 0 0,0 0 15,0 0-15,0 1 0,0-1 0,0 0 16,0 0-16,0 0 0,-21 0 16,21 1-16,0-1 15,0-42 32,0-1-47,0 1 16,0 0-16,0 0 0,0 0 15,0 0-15,0-1 0,0 1 0,0-21 16,21 21-16,0 0 0,0-22 16,0 22-16,0 0 0,1 0 0,-1 0 15,0 21-15,0-22 0,0 22 0,0 0 16,1 0-16,-1 0 0,0 0 16,0 0-16,-21 22 0,21-1 0,-21 0 15,21 0-15,-21 0 0,0 0 0,0 1 16,0 20-16,0-21 15,0 0-15,0 0 0,0 22 0,0-22 16,0 0-16,0 0 0,-21 0 0,21 1 16,-21-1-16,0-21 15,21 21-15,-21-21 32,21-21-17,0 0-15,0-1 0,0 1 16</inkml:trace>
  <inkml:trace contextRef="#ctx0" brushRef="#br1" timeOffset="75936.85">19389 8721 0,'0'0'16,"21"0"-16,-21-21 0,21-1 0,0 1 15,-21 0-15,0 0 16,-21 21 0,0 0-16,0 0 0,-1 0 0,1 0 15,-21 21-15,21 0 0,0-21 0,-22 21 16,22 1-16,0-1 0,-21 0 16,20-21-16,1 21 0,21 0 0,-21 0 0,21 1 15,0-1-15,0 0 16,0 0-16,21-21 15,0 21-15,1-21 16,-1 0-16,0 0 0,0 21 0,0-21 16,22 0-16,-22 0 0,0 0 0,0 22 15,21-22-15,-20 0 0,-1 0 0,0 21 16,0-21-16,0 21 0,0 0 16,-21 0-1,0 0-15,-21 1 16,0-22-16,0 0 0,0 21 0,0-21 15,-22 21-15,22-21 0,-21 0 0,21 21 16,-22-21-16,22 0 0,-21 0 16,21 0-16,-1 0 0,1 0 0,-21 0 15,21 0-15,0 0 0,-1-21 16,1 0-16,0 21 16,21-21-16,0-1 15,21 22 1,0-21-16,1 0 15,-1 0-15,0 21 0</inkml:trace>
  <inkml:trace contextRef="#ctx0" brushRef="#br1" timeOffset="76331.5">19981 8276 0,'0'0'0,"-21"0"0,21 21 15,0 1-15,-21-1 0,0 0 16,21 0-16,-21 21 0,-1-20 0,22 20 15,0-21-15,-21 21 0,21 1 16,-21-1-16,21-21 0,-21 22 0,21-1 16,0-21-16,0 21 0,-21 1 0,21-22 15,0 0-15,0 21 0,0-20 0,0-1 16,0 0-16,0 0 0,0 0 16,21-21-16,0 0 15,0 0-15,0 0 16,1 0-16,-1 0 0,-21-21 15,21 21-15,-21-21 0,21 21 16,0-21-16,-21 0 0,0-1 0,0 1 16</inkml:trace>
  <inkml:trace contextRef="#ctx0" brushRef="#br1" timeOffset="76544.39">19727 8742 0,'0'0'0,"-21"0"0,21-21 15,21 21 17,0-21-32,1 21 15,-1 0-15,0 0 0,0 0 16,0 0-16,0 0 0,1 0 0,-1 0 16,0 0-16,0 0 15,-21-22 1,21 22-16</inkml:trace>
  <inkml:trace contextRef="#ctx0" brushRef="#br1" timeOffset="77157.55">20129 8742 0,'0'0'0,"0"-21"15,0 0-15,0-1 16,0 1 0,22 21-16,-1 0 0,-21-21 0,21 21 15,0 0-15,-21-21 16,21 21-16,0 0 0,1 0 0,-1 0 16,0 0-16,0 0 0,0 0 15,0 21-15,1-21 0,-1 21 0,0 0 16,-21 1-16,0-1 0,21 0 0,-21 0 15,0 21-15,0-20 0,0-1 0,0 0 16,0 0-16,0 0 0,0 0 16,-21 1-16,0-1 15,0-21-15,21 21 16,-22-21-16,1 0 16,21-21-16,0 0 15,0-1-15,0 1 0,0 0 16,0 0-16,21 0 0,1 0 15,-22-1-15,21 1 0,0 0 0,-21-21 16,21 21-16,0-1 0,-21 1 0,21 21 16,1-21-16,-22 0 0,21 21 15,0 0-15,0 0 16,0 0-16,0 0 16,1 0-1,-1 0-15</inkml:trace>
  <inkml:trace contextRef="#ctx0" brushRef="#br1" timeOffset="77599.28">20934 8594 0,'0'0'0,"0"-21"0,-21 21 46,21 21-30,-22-21-16,22 21 0,-21 0 0,21 0 16,-21 0-16,21 1 0,0-1 0,0 0 15,0 0-15,-21 0 0,21 22 0,0-22 16,0 0-16,0 0 0,0 0 16,21 0-16,0-21 15,0 22-15,1-22 0,-1 0 0,0 0 16,0 0-16,0 0 0,0 0 0,1-22 15,-1 1-15,0 21 0,0-21 16,-21 0-16,21 21 0,-21-21 0,21 0 16,-21-1-16,22 1 0,-22 0 15,0 0-15,0 0 0,0 0 16,0-1-16,0 1 0,0 0 0,0 0 16,0 0-16,0 0 15,0 42 32,21-21-31,0 0-16,0 0 0</inkml:trace>
  <inkml:trace contextRef="#ctx0" brushRef="#br1" timeOffset="77909.12">21526 8509 0,'0'0'0,"-21"0"31,0 0-31,0 0 0,21 21 16,-21 0-16,0 1 0,-1-1 16,22 0-16,0 0 0,-21 0 0,21 0 15,0 1-15,0-1 0,0 0 0,0 0 16,0 0-16,0 0 0,0 1 15,0-1-15,21-21 16,1 21-16,-1-21 16,0 0-16,0 0 0,0 0 0,0 0 15,1 0-15,-1 0 0,0 0 0,0-21 16,0 21-16,0-21 0,1-1 16,-1 22-16,0-21 0,0 0 15,-21 0-15,21 0 0,0 0 0</inkml:trace>
  <inkml:trace contextRef="#ctx0" brushRef="#br1" timeOffset="78244.44">22161 8022 0,'0'0'0,"0"-21"0,0 0 15,0 0 1,-21 21-1,0 0-15,21 21 0,-21 0 0,21 0 16,0 22-16,-21-22 0,21 21 0,-21 0 16,-1 1-16,22-1 0,0 0 0,-21 1 15,21-1-15,-21 0 0,21-20 0,0 20 16,0 0-16,0-21 0,0 22 16,-21-22-16,21 0 0,0 21 15,0-20-15,0-1 0,0 0 0,0 0 16,0 0-16,0 0 0,0 1 15,21-22 17,0 0-32,-21-22 15,21 1-15,1 0 0,-1 21 0,0-21 16,0 0-16</inkml:trace>
  <inkml:trace contextRef="#ctx0" brushRef="#br1" timeOffset="78647.5">22267 8488 0,'0'0'0,"-21"0"32,0 21-17,21 0-15,0 0 0,-21-21 16,21 22-16,-21-1 0,21 0 0,0 0 16,-22 0-16,22 0 0,0 1 0,0-1 15,0 0-15,0 0 16,0 0-16,22-21 0,-1 0 15,0 0-15,0 0 0,0 0 16,0 0-16,1 0 0,-1 0 16,0 0-16,0 0 0,0-21 15,0 21-15,1-21 0,-1 0 16,0 0-16,-21-1 0,21 1 16,-21 0-16,0 0 0,0 0 0,0 0 15,0-1-15,0 1 0,-21 0 0,0 21 16,0 0-16,21-21 0,-22 21 0,1 0 15,0 0-15,0 0 0,0 0 0,21 21 16,-21-21-16,-1 0 0,1 21 16,21 0-16,-21 1 15,42-22 1,0 0 0,1 0-16,-1 0 0,0 0 15,0 0-15</inkml:trace>
  <inkml:trace contextRef="#ctx0" brushRef="#br1" timeOffset="79108.24">22754 8509 0,'0'-21'0,"0"42"0,-21-63 0,21 21 16,0-1-1,21 22 1,0 0-16,0 0 15,1 0-15,-1 0 16,0 0-16,0 22 0,-21-1 0,21 0 16,0-21-16,-21 21 0,22 0 0,-22 0 15,0 1-15,0-1 0,0 0 0,0 0 16,0 0-16,0 0 0,0 1 0,0-1 16,0 0-16,0 0 0,0 0 15,-22 0-15,1 1 0,0-22 16,0 0-1,0 0-15,21-22 16,0 1 0,0 0-16,0 0 15,0 0-15,21 0 0,0-1 16,0-20-16,0 21 0,1 0 0,-1-22 16,0 22-16,0-21 0,0 21 0,22-22 15,-22 22-15,0 0 0,0 0 0,0 0 16,0 0-16,1 21 15,-1 0 1,-21 21 0,-21 0-1</inkml:trace>
  <inkml:trace contextRef="#ctx0" brushRef="#br1" timeOffset="79432.23">21844 8297 0,'-21'-21'0,"42"42"0,-63-42 15,20 21-15,44-21 31,-1 21-31,0 0 0,21 0 16,-21-21-16,22 21 0,-1-21 0,0 21 16,1 0-16,-1 0 0,0-21 0,1 21 15,-1 0-15,0 0 0,1-22 0,-1 22 16,-21-21-16,0 21 0,1 0 16,-1 0-16,-42 0 31,-22 21-31,22 1 0,0-22 0,0 21 15,-22 0-15</inkml:trace>
  <inkml:trace contextRef="#ctx0" brushRef="#br1" timeOffset="79943.94">21632 8509 0,'0'-21'16,"-21"21"0,0 0-16,0 0 15,0 0-15,21 21 0,-22-21 0,1 0 16,0 21-16,21 0 0,-21-21 16,0 22-16,21-1 0,-21-21 15,-1 21-15,22 0 0,-21-21 0,21 21 16,0 0-16,0 1 15,0-1-15,0 0 16</inkml:trace>
  <inkml:trace contextRef="#ctx0" brushRef="#br1" timeOffset="89480">11599 8043 0,'-21'0'0,"0"0"0,0 22 16,0-22-16,42 0 93,0 0-93,0 0 16,0 0-16,22 0 0,-1-22 0,0 22 16,22 0-16,-22 0 0,22-21 15,20 21-15,-20 0 0,20 0 0,1-21 16,0 21-16,-22 0 0,22 0 0,0 0 15,-1-21-15,1 21 0,0 0 16,20 0-16,-20 0 0,0 0 16,-1 0-16,1 0 0,-21 0 0,-1-21 15,1 21-15,-1 0 0,-21 0 16,1 0-16,-1 0 0,-21 0 0,22 0 16,-22 0-16,0 0 15,-42-21 16,0 21-15,-1 0-16,1 0 0,0 0 16,0 0-16,0 0 0,0 0 15,-22 0-15</inkml:trace>
  <inkml:trace contextRef="#ctx0" brushRef="#br1" timeOffset="89999.71">11451 8276 0,'0'0'15,"-21"0"1,42 0 0,21 0-1,-20 0-15,20 0 0,0 0 0,1 0 16,-1 0-16,21 0 15,1 0-15,-1-21 0,1 21 0,21 0 0,-1-21 16,1 21-16,21 0 0,-22 0 16,1-21-16,21 21 0,-21-21 0,20 21 15,1-22-15,0 22 0,0-21 16,-21 21-16,20-21 0,-20 21 0,0-21 16,-22 21-16,1 0 0,-1-21 0,-20 21 15,-1 0-15,-21 0 0,21 0 0,-20 0 16,-1-21-16,0 21 0,0 0 31,-42 0 16</inkml:trace>
  <inkml:trace contextRef="#ctx0" brushRef="#br1" timeOffset="90828.6">11896 9081 0,'0'-22'16,"0"1"-1,0 0 1,-22 21-1,1 0-15,0 0 16,0 21 0,0 0-16,0 1 0,-1-1 0,1-21 15,0 21-15,0 0 0,0 0 16,0 22-16,-1-22 0,1 0 0,0 0 16,0 21-16,0-20 0,21-1 15,0 21-15,-21-21 0,21 0 0,0 1 16,0 20-16,0-21 0,0 0 0,0 0 15,21 1-15,-21-1 0,21 0 0,0-21 16,0 21-16,0-21 0,1 0 16,-1 0-16,0 0 0,0 0 0,21 0 15,-20 0-15,-1 0 0,21 0 0,-21-21 16,22 0-16,-22 0 0,21-1 16,-21 1-16,22 0 0,-22 0 0,0 0 15,0 0-15,-21-1 0,0-20 16,21 21-16,-21-21 0,0 20 0,0-20 15,0 21-15,0-21 0,-21-1 0,0 22 16,0-21-16,0 21 0,-1-1 0,1 1 16,-21 21-16,21 0 0,0-21 15,-22 21-15,22 0 0,0 0 0,-21 21 16,20-21-16,1 21 0,0 1 0,0-1 16,21 0-16,0 21 0,-21-21 15,21 1-15,0-1 0,0 0 0,0 21 16,0-21-16,0 1 0,0-1 15,21 0-15,0 0 0,0 0 0,0-21 16,1 0-16,-1 21 0,0-21 0</inkml:trace>
  <inkml:trace contextRef="#ctx0" brushRef="#br1" timeOffset="91228.4">12446 9017 0,'0'21'0,"-21"-21"16,21 21-16,-21 1 0,21 20 0,0-21 16,0 21-16,0-20 0,0 20 0,0 0 15,0-21-15,0 22 0,0-1 0,0 22 16,0-22-16,0 21 0,0-20 15,0 20-15,0 1 0,0-1 0,0 1 16,0-22-16,0 22 0,0-1 0,0-21 16,0 22-16,0-1 0,-22 1 0,22-22 15,0 22-15,-21-1 0,21-20 0,0 20 16,-21-21-16,21 1 0,0-1 0,0 0 16,0-20-16,0 20 15,0-21-15,0 0 0,0 0 0,0 1 16,0-1-16,0-42 31,0-1-31,0 1 16,21 21-16,0-42 0,-21 21 0,22 0 15,-22-22-15</inkml:trace>
  <inkml:trace contextRef="#ctx0" brushRef="#br1" timeOffset="91605.94">12319 9102 0,'0'0'16,"0"-21"-16,0-1 0,0 1 0,0 0 16,0 0-16,21 0 0,-21 0 0,21 21 15,0-22-15,1 22 0,-1 0 0,21 0 16,-21 0-16,0 0 0,1 0 15,-1 0-15,0 0 0,0 0 0,-21 22 16,21-1-16,-21 0 0,21 0 0,-21 0 16,0 22-16,0-22 0,0 0 0,0 0 15,-21 21-15,0-20 16,0-1-16,0 0 0,0 0 0,-1 0 16,1-21-16,0 21 0,0 1 0,0-22 15,21 21-15,-21-21 0,21 21 16,-22-21-16,22 21 15,22-21 17,-1 0-32,0 0 15,0-21-15</inkml:trace>
  <inkml:trace contextRef="#ctx0" brushRef="#br1" timeOffset="91988.24">12827 9123 0,'21'0'0,"-42"0"0,42-21 0,0 21 16,0-21-16,-21-1 0,22 22 16,-1-21-16,-21 0 15,21 21-15,-21-21 0,0 0 16,0 0-16,-21 21 31,0 0-31,-1 21 16,1-21-16,21 21 0,-21 0 15,21 0-15,-21 0 0,21 1 0,-21-1 16,21 0-16,-21 0 0,21 0 0,0 0 16,0 1-16,0-1 0,0 0 15,0 0-15,21 0 16,0-21-16,0 0 0,0 0 0,0 21 15,1-21-15,-1 0 0,0 0 16,0 0-16,0 0 0,0 0 16,1 0-16,-1-21 0,0 0 15,0 21-15,0-21 0</inkml:trace>
  <inkml:trace contextRef="#ctx0" brushRef="#br1" timeOffset="92423.99">13271 9081 0,'0'0'0,"0"-22"16,0-20-16,0 21 16,0 0-16,22 0 15,-1-1-15,0 22 16,0 0-16,-21-21 0,21 21 0,0 0 16,1 0-16,-1 0 15,-21 21-15,21-21 0,0 22 0,-21-1 16,21 0-16,-21 0 0,0 0 15,21 22-15,-21-22 0,22 0 0,-22 0 16,0 0-16,0 0 0,0 1 0,0-1 16,0 0-16,0 0 0,-22-21 15,22 21-15,-21-21 16,0 0 0,0 0-1,21-21-15,0 0 16,0 0-16,0 0 0,0-1 0,21 1 15,0 0-15,-21 0 0,21 0 16,-21-22-16,22 22 0,-1 0 16,-21 0-16,0 0 0,21 0 0,0-1 15,-21 1-15,21 21 0,-21-21 0,21 21 16,1 21 31</inkml:trace>
  <inkml:trace contextRef="#ctx0" brushRef="#br1" timeOffset="92988.16">14203 9017 0,'0'0'0,"0"-21"0,0 0 16,0 0-16,0-1 0,-21 1 16,21 0-16,0 0 15,-22 21-15,22-21 0,-21 21 0,0 0 16,0 0-16,0 0 16,0 0-16,-1 21 0,22 0 15,-21 0-15,0 0 0,0 1 0,21-1 16,-21 0-16,0 21 0,21-21 15,-22 1-15,22 20 0,0-21 0,0 0 16,0 0-16,0 1 0,0-1 0,0 0 16,22-21-16,-22 21 15,21-21-15,0 0 0,0 0 16,0 0-16,0 0 0,1 0 16,-1-21-16,0 21 0,-21-21 15,21 0-15,0-1 0,-21 1 16,21 0-16,1 0 0,-22-21 0,0 20 15,0 1-15,21 0 16,-21 0-16,0 0 0,0 0 0,21 21 16,-21-22-16,0 44 15,0-1 1,0 0-16,0 0 0,0 0 16,0 0-16,0 1 0,0-1 0,0 0 15,0 0-15,0 0 0,0 0 16,0 1-16,0-1 0,0 0 15,21-21 17,0 0-17,0-21-15,-21 0 0,22 21 16</inkml:trace>
  <inkml:trace contextRef="#ctx0" brushRef="#br1" timeOffset="93343.95">14668 8509 0,'0'0'0,"0"-21"0,0 0 16,0 0-16,0-1 0,0 44 47,-21-1-47,21 0 0,0 0 15,-21 0-15,21 22 0,0-22 0,0 21 16,-21 0-16,21 1 0,-21-1 0,21 22 16,0-22-16,0 0 0,-21 1 0,21-1 15,-22 0-15,22-21 0,0 22 16,-21-22-16,21 0 0,0 0 0,0 0 16,0 1-16,-21-1 0,21 0 0,0 0 15,0-42 32,0 0-47,21 21 16,0-21-16,-21-1 0,22 1 0</inkml:trace>
  <inkml:trace contextRef="#ctx0" brushRef="#br1" timeOffset="93767.71">14795 8890 0,'0'0'0,"0"-21"16,0 42 0,0 0-1,0 0-15,-21 1 0,0-1 16,21 0-16,0 0 0,0 0 16,0 0-16,0 1 0,0-1 0,0 0 15,0 0-15,0 0 0,0 0 16,21-21-1,0 0 1,1 0-16,-1 0 0,0 0 16,0 0-16,0-21 0,-21 0 15,0 0-15,21 0 0,-21 0 16,0-1-16,0 1 0,0 0 16,0-21-16,0 21 0,0-1 15,0-20-15,0 21 0,0 0 0,0 0 16,-21 21-16,0 0 15,0 0-15,0 21 16,0 0-16,-1 0 16,22 0-16,0 0 15,0 1-15,22-22 16,-1 0 0,0 0-16</inkml:trace>
  <inkml:trace contextRef="#ctx0" brushRef="#br1" timeOffset="94229.56">15155 8869 0,'0'-21'16,"0"0"-1,21 21 1,1 0-16,-1 0 15,0 0-15,0 0 0,0 0 16,-21 21-16,21 0 0,1 0 16,-1 0-1,-21 0-15,0 1 0,0-1 0,0 0 16,0 0-16,0 0 0,0 0 0,0 1 16,0-1-16,0 0 0,0 0 15,0 0 1,0-42 15,0 0-31,0 0 16,0 0-16,0-1 0,0 1 15,21 0-15,0-21 0,0 21 16,0-22-16,-21 22 0,22-21 16,-1 21-16,0-1 0,0-20 0,0 21 15,0 0-15,-21 0 0,22 21 16,-22-22-1</inkml:trace>
  <inkml:trace contextRef="#ctx0" brushRef="#br1" timeOffset="94604.35">14668 8594 0,'0'0'0,"-21"0"0,0-21 0,0 21 15,21-22 1,0 1-16,21 21 15,0-21-15,0 21 0,22 0 0,-22-21 16,21 21-16,1 0 0,-22 0 16,21-21-16,0 21 0,1-21 15,-1 21-15,-21 0 0,22 0 0,-22 0 16,21-22-16,-21 22 0,0 0 0,1 0 16,-1 0-1,-21-21 1,-21 21 31,-1 0-47,1 0 15</inkml:trace>
  <inkml:trace contextRef="#ctx0" brushRef="#br1" timeOffset="102032.02">16637 13018 0,'21'0'16,"-21"-22"-16,21 22 15,-21-21 17,0 0-1,0 0 0,-21 21-15,21-21-16,-21 21 0,0 0 15,0 0 1,-1-21-16,1 21 0,0 0 0,0 0 0,0 0 16,0 0-16,-1 0 0,1 0 0,0 0 15,0 0-15,0 0 16,0 0-16,-1 0 0,1 0 0,-21 0 16,21 0-16,0 0 0,-1 0 0,1 0 15,-21 0-15,21 0 0,0 0 0,-1 0 16,1 21-16,-21-21 0,21 21 15,0-21-15,-1 0 0,1 21 0,0-21 16,0 21-16,0-21 0,0 21 0,-1-21 16,1 22-16,0-1 15,0-21-15,0 21 0,0 0 16,-1 0-16,1 0 0,21 1 16,-21-22-16,0 21 15,0 0-15,21 0 0,-21-21 0,21 21 16,-22 0-16,22 1 0,-21-1 15,0 0-15,21 0 0,-21 0 0,0 0 16,21 1-16,0-1 16,-21 0-16,21 0 0,-22 0 15,22 0-15,-21 1 0,21-1 0,0 0 16,0 0-16,-21 0 0,21 0 16,0 1-16,-21-22 0,21 21 0,0 0 15,0 0-15,0 0 0,0 0 0,0 1 16,0-1-16,0 0 15,0 0-15,0 0 0,0 0 16,0 1-16,0-1 0,0 0 16,0 0-16,21 0 0,-21 0 15,0 1-15,21-1 16,-21 0-16,21 0 16,-21 0-16,0 0 0,0 1 15,22-22-15,-22 21 0,21 0 16,-21 0-16,0 0 15,21-21-15,-21 21 0,21 1 0,-21-1 16,0 0-16,21 0 0,0 0 16,1 0-16,-1 1 15,-21-1-15,21 0 16,0-21-16,-21 21 0,0 0 16,21-21-16,0 21 0,1-21 0,-22 22 15,21-22-15,0 21 0,0 0 0,0 0 16,0-21-16,-21 21 15,22-21-15,-1 21 0,0-21 0,0 0 16,0 22-16,0-22 0,1 0 0,20 21 16,-21-21-16,0 0 0,0 0 0,1 21 15,-1-21-15,0 0 0,0 21 16,0-21-16,22 0 0,-22 0 0,0 21 16,0-21-16,0 0 0,0 0 15,1 0-15,-1 0 0,0 0 0,0 21 16,0-21-16,0 0 0,1 0 15,-1 0-15,0 0 0,0 0 0,0 0 16,0 0-16,1 0 0,-1 0 0,0 0 16,0 0-16,0 0 0,0 0 0,1 0 15,-1 0-15,0 0 0,0-21 16,0 21-16,0 0 0,1 0 0,-22-21 16,21 21-16,0 0 0,0 0 0,0-21 15,0 21-15,1 0 0,-22-21 0,21 0 16,0 21-16,0-22 0,0 22 15,0-21-15,1 21 0,-1-21 16,0 0-16,0 21 0,0 0 16,-21-21-16,21 21 0,1 0 0,-22-21 15,21-1-15,0 1 0,0 0 16,0 21-16,-21-21 16,21 0-16,1 21 0,-22-21 0,21-1 15,0 22-15,0-21 0,-21 0 0,21 0 16,0 21-16,1-21 0,-22 0 15,21-1-15,0 1 0,-21 0 16,21 0-16,0 0 16,0 0-16,-21-1 15,0 1-15,22 21 0,-22-21 16,21 21-16,-21-21 0,0 0 16,21 0-16,0-1 15,-21 1-15,0 0 0,21 0 16,-21 0-1,0 0-15,0-1 0,0 1 16,0 0-16,0 0 0,0 0 16,0 0-16,0-1 0,0 1 15,0 0-15,0 0 0,0 0 16,0 0-16,0-1 0,0 1 16,0 0-16,-21 21 0,21-21 0,-21 0 15,0 0-15,0-1 16,-1 1-16,1 0 15,21 0-15,-21 21 0,21-21 0,0 0 16,-21 21-16,0-22 0,0 1 16,-1 21-16,22-21 15,-21 0-15,0 21 0,0-21 16,0 21-16,0-21 0,-1 21 16,1-22-16,0 22 15,0-21-15,21 0 0,-21 21 16,0-21-16,-1 21 15,1-21-15,0 21 32,21-21-32,-21 21 0,0 0 0,0-22 15,-1 22 1,1 0-16,21-21 16,-21 21-16,0 0 0,21-21 15,-21 21-15,0-21 16,-1 21-16,1-21 0,0 21 15,21-21-15,-21 21 16,0 0-16,0-22 16,-1 22-16,1 0 15,0 0-15,21-21 0,-21 21 16,0 0-16,0 0 0,-1-21 16,1 21-16,-21 0 0,21 0 15,0 0-15,-1 0 0,1 0 16,0 0-16,0 0 0,0 0 0,0 0 15,-1 0-15,1 0 0,0 0 16,0 0 0,0 0-16,0 0 15,-1 0 1,1 0-16,0 0 16,42 0 265,0 0-281,1 0 0,-1 0 15,0 0 1,0 0 0,0 0 15</inkml:trace>
  <inkml:trace contextRef="#ctx0" brushRef="#br1" timeOffset="103315.88">17928 12086 0,'-21'0'0,"21"-21"0,-21 21 16,21-21-16,-21 21 15,-1 0 1,22 21-16,-21 0 0,21 0 16,-21 1-16,0-1 15,21 0-15,-21 21 0,21-21 0,-21 22 16,21-22-16,0 21 0,0-21 0,0 22 16,-22-1-16,22-21 0,0 22 15,0-22-15,0 21 0,0-21 0,0 22 16,0-22-16,0 0 0,22 21 0,-1-42 15,-21 21-15,21 1 0,0-1 0,0-21 16,0 21-16,1-21 16,-1 0-16,0 0 0,0 0 0,0-21 15,0 0-15,1-1 0,-1 1 16,0 0-16,-21 0 0,21 0 16,0 0-16,-21-22 0,21 22 15,-21-21-15,0 21 0,0-22 0,0 1 16,0 0-16,0-1 0,0 22 0,-21-21 15,0-1-15,0 1 0,0 21 0,0-21 16,-1 20-16,1 22 0,0-21 16,0 21-16,0 0 0,0 0 0,-1 0 15,1 0-15,0 0 0,0 0 16,21 21-16,-21 1 0,21-1 16,0 0-16,0 0 15,0 0-15,0 0 0,0 1 16,21-1-16,0-21 0,0 0 15,0 0-15,1 0 0,-1 0 16</inkml:trace>
  <inkml:trace contextRef="#ctx0" brushRef="#br1" timeOffset="104356.58">18394 11875 0,'0'-22'0,"0"44"0,0-65 0,0 22 15,0 0-15,0 0 0,0 0 16,0 42 15,0 0-31,0 0 16,0 21-16,0-20 0,0 20 0,0 0 16,0 1-16,0-1 0,0 0 15,0 1-15,0-1 0,0 0 0,21 1 16,-21-1-16,0 0 0,0 1 0,0-22 15,0 21-15,0-21 0,0 0 0,0 22 16,0-22-16,-21 0 0,0 0 16,21 0-16,0 1 15,0-44 17,0 1-17,0 0-15,0 0 16,0 0-16,0 0 0,21-1 0,0 1 15,0 0-15,-21 0 0,21 0 0,0 21 16,1-21-16,-1-1 0,0 22 0,0-21 16,0 21-16,0-21 0,1 21 15,-1 0-15,0 0 0,0 0 0,0 0 16,0 0-16,-21 21 0,22 0 0,-1 1 16,-21-1-16,0 0 15,0 0-15,0 0 0,0 0 16,0 1-1,-21-22-15,21 21 0,-22-21 0,1 21 0,0-21 16,0 21-16,-21 0 0,20-21 16,1 21-16,-21-21 0,21 22 0,0-1 15,-1-21-15,1 21 0,0 0 16,0-21-16,0 21 0,21 0 0,-21-21 16,21 22-16,21-22 15,0 0-15,0 0 16,0 0-16,0 0 0,22 0 15,-22 0-15,0-22 0,21 22 0,-20-21 16,-1 0-16,21 21 0,-21-21 16,0 0-16,1 0 0,20-1 0,-21 1 15,0 0-15,0 0 0,1-21 0,-1 20 16,-21 1-16,21-21 0,-21 21 16,21 0-16,-21-1 0,0 1 0,0 0 15,21 0-15,-21 42 31,0 0-15,0 0-16,0 1 0,0-1 0,0 0 16,0 0-16,-21 0 0,21 22 0,0-22 15,0 0-15,0 21 0,0-21 0,0 22 16,0-1-16,0 0 0,0-20 16,0 20-16,0 0 0,0 1 15,0-1-15,0 0 0,0 1 0,0-22 16,0 21-16,0 0 0,0-20 0,0 20 15,0-21-15,0 0 0,0 22 0,0-22 16,0 0-16,0 0 0,-21 0 16,21 0-1,-21-21-15,0 0 16,-1 0-16,1 0 16,0 0-16,21-21 15,-21 21-15,21-21 0,0 0 16,-21 0-1,21 0-15,0-1 0,0 1 16,0 0-16,0 0 0,0-21 16,0 20-16,0 1 0,21-21 0,-21 0 15,0 20-15</inkml:trace>
  <inkml:trace contextRef="#ctx0" brushRef="#br1" timeOffset="104571.46">19029 12192 0,'0'0'0,"0"-21"16,0 0-1,-21 21 1,21-21-16,0 42 47,21-21-32,-21 21 1</inkml:trace>
  <inkml:trace contextRef="#ctx0" brushRef="#br1" timeOffset="104948.45">19156 12361 0,'0'0'0,"21"22"0,0-22 15,0 0-15,0 0 16,1 0-16,-1 0 16,0 0-16,0-22 0,0 22 0,0-21 15,1 21-15,-22-21 0,21 0 0,0 0 16,-21 0-16,0-1 0,0 1 16,0 0-1,-21 21-15,0 0 0,-1 0 16,1 0-16,0 0 0,0 21 15,0-21-15,0 21 0,-1 1 16,1-1-16,21 21 0,-21-21 16,21 0-16,-21 1 0,21 20 0,-21-21 15,21 0-15,0 0 0,0 1 0,0-1 16,0 0-16,0 0 0,0 0 0,0 0 16,21-21-16,0 0 0,-21 22 15,21-22-15,0 0 0,1 0 16,-1 0-16,0 0 15,0-22-15,0 22 0,0-21 16,1 0-16,20 0 0</inkml:trace>
  <inkml:trace contextRef="#ctx0" brushRef="#br1" timeOffset="105576.58">19812 12256 0,'0'0'0,"0"-43"16,-21 43-1,0 0 1,-1 0-16,1 21 16,21 1-16,-21-22 0,21 21 15,0 0-15,0 0 0,0 0 0,0 0 16,-21 1-16,21-1 0,0 0 16,0 0-16,0 0 0,0 0 15,0 1-15,0-1 0,0 0 16,21-21-16,-21 21 0,21-21 0,0 0 15,1 0-15,-1 0 0,0 0 16,0 0-16,0 0 16,0 0-16,22 0 0,-22-21 0,0 21 15,0-21-15,0 0 0,1 21 0,-1-22 16,0-20-16,-21 21 0,21 0 0,0-22 16,0 1-16,1 0 0,-22-1 0,21 1 15,0-21-15,-21 20 0,21-20 16,-21 20-16,0 1 0,0 0 15,21-1-15,-21 1 0,0 21 0,0-21 16,0 20-16,0 1 0,0 0 0,0 0 16,-21 21-1,0 0-15,0 0 16,21 21-16,-21 0 16,21 22-16,0-22 0,0 0 0,0 21 15,0 1-15,-22-1 0,22 0 0,0 1 16,-21 20-16,21-21 0,0 1 15,0-1-15,0 0 0,0 1 0,0-22 16,0 21-16,0-21 0,0 22 0,0-22 16,0 0-16,0 0 0,0 0 15,21-21-15,-21 22 0,22-22 16,-1 21-16,0-21 0,0 0 16,0 0-16,0 0 15,1 0-15,-1 0 0,-21-21 0,21 21 16,0-22-16,0 1 0,0 0 0,1 0 15,-1-21-15,-21 20 16,21 1-16,0 0 0</inkml:trace>
  <inkml:trace contextRef="#ctx0" brushRef="#br1" timeOffset="105880.83">20108 12002 0,'0'0'0,"-21"0"16,42 0 15,0 0-31,1-22 16,20 22-16,0 0 0,-21 0 0,22 0 16,-1 0-16,0-21 0,-20 21 0,20 0 15,-21 0-15,21-21 0,-20 21 16,-1 0-16,0 0 0,-21-21 15,21 21-15,0 0 16,-21-21-16,0 0 31,-21 21 1</inkml:trace>
  <inkml:trace contextRef="#ctx0" brushRef="#br1" timeOffset="109020.18">16912 13208 0,'0'-21'0,"0"0"32,-21 21-32,21-21 15,-21-1-15,21 1 16,-21 21-1,-1-21-15,1 21 16,0-21-16,0 21 16,0 0-16,0 0 0,-1 0 15,1-21-15,0 0 0,0 21 16,0 0-16,0 0 0,-1 0 16,1 0-16,0-22 0,0 22 0,0 0 15,0 0-15,-1 0 0,1 0 16,0 0-16,0 0 0,0 0 15,0 0-15,-1 0 0,1 0 16,0 0-16,0 0 0,0 0 0,0 0 16,-1 0-16,1 0 0,0 0 15,0 0-15,0 0 0,0 0 0,-1 0 16,1 0-16,0 0 0,0 0 16,0 0-16,0 22 0,-1-22 15,1 0-15,0 0 16,0 21-16,0-21 15,0 0-15,-1 21 0,1-21 16,0 0 0,0 21-16,0-21 0,0 21 15,-1-21 1,1 0-16,0 21 16,0 1-16,0-22 15,21 21-15,-21-21 0,-1 21 16,1-21-16,0 21 15,21 0-15,0 0 0,-21-21 16,21 22-16,-21-22 0,21 21 0,0 0 16,-21-21-16,21 21 0,-22 0 15,22 0-15,-21 1 16,0-1-16,0 0 16,21 0-16,0 0 15,0 0 1,0 1-16,0-1 15,0 0-15,0 0 16,0 0-16,0 0 16,0 1-16,0-1 15,0 0-15,0 0 16,0 0-16,0 0 16,0 1-16,0-1 15,0 0-15,0 0 0,0 0 16,0 0-1,0 1-15,0-1 0,0 0 16,0 0-16,0 0 16,0 0-1,0 1-15,0-1 0,0 0 16,21-21-16,-21 21 0,21 0 0,-21 0 16,0 1-16,0-1 0,21 0 15,-21 0-15,22 0 16,-22 0-16,0 1 15,21-22-15,-21 21 0,21 0 0,-21 0 16,21 0 0,-21 0-16,21-21 0,-21 22 0,0-1 15,21 0-15,-21 0 0,0 0 16,22 0 0,-1 1-16,-21-1 0,0 0 15,21-21-15,-21 21 0,21-21 16,0 21-16,-21 0 0,21-21 15,1 22-15,-1-22 16,-21 21-16,21 0 0,0-21 16,-21 21-16,21-21 15,0 21-15,1-21 16,-1 21-16,0-21 16,0 0-16,-21 22 0,21-22 0,0 0 15,1 0-15,-1 0 16,0 0-16,0 21 0,0-21 15,0 0-15,1 0 0,-1 0 16,0 0-16,0 21 0,0-21 16,0 0-16,1 0 0,-1 0 15,0 0-15,0 0 16,0 21-16,0-21 0,1 0 16,-1 0-16,0 0 0,0 0 0,0 0 15,0 0-15,1 0 0,-1 0 16,0 0-1,0 0-15,0 0 0,0 0 16,1-21-16,-1 21 0,0 0 16,0 0-16,0-21 0,0 21 15,1 0-15,-1 0 16,0-21-16,0 21 0,0 0 16,0-22-16,1 22 15,-1 0-15,-21-21 16,21 21-16,0 0 0,0-21 15,0 21-15,1 0 16,-22-21-16,21 0 0,0 21 16,0-21-16,0 21 15,-21-22 1,21 22-16,-21-21 16,22 21-16,-22-21 0,21 21 0,-21-21 15,21 21-15,0-21 16,0 21-16,-21-21 0,21 21 15,1-22-15,-22 1 0,21 21 16,-21-21-16,21 21 0,0 0 16,-21-21-16,21 0 15,0 0-15,1-1 16,-22 1 0,21 21-16,-21-21 0,21 0 0,-21 0 15,21 21 1,-21-21-16,21 21 0,-21-22 0,21 1 15,-21 0 1,22 21-16,-22-21 0,0 0 16,21 21-16,-21-21 15,21 21-15,-21-22 0,21 1 16,-21 0-16,21 21 0,-21-21 16,0 0-16,0 0 15,21 21-15,-21-22 16,0 1-16,0 0 15,0 0-15,0 0 16,0 0 0,0-1-16,0 1 0,0 0 0,0 0 15,0 0-15,0 0 0,0-1 16,0 1-16,0 0 0,0 0 16,0 0-16,0 0 0,0-1 15,0 1-15,0 0 16,0 0-16,-21 0 15,21 0-15,0-1 16,-21 22-16,21-21 0,0 0 0,-21 21 16,21-21-16,-21 21 0,21-21 15,0 0-15,-21-1 16,-1 1-16,22 0 16,-21 21-16,21-21 15,-21 0-15,0 21 0,0-21 16,0 21-1,-1-22-15,1 22 16,0 0-16,0-21 0,0 21 16,0 0-16,-1-21 0,1 21 15,0 0-15,0 0 0,0-21 16,0 21-16,-1 0 0,1-21 0,0 0 16,0 21-16,0 0 0,0-22 15,-1 22-15,1 0 0,21-21 16,-21 21-16,0 0 0,0 0 0,21-21 15,-21 0-15,-1 21 16,1 0-16,21-21 16,-21 21-16,0 0 15,0 0-15,0 0 0,-1 0 16,1 0-16,0 0 0,0-21 16,0 21-16,0 0 15,-1 0-15,1 0 0,0 0 16,0 0-16,0 0 0,0 0 15,-1 0 1,1 0-16,0 0 16,0 0-16,0 0 15,0 0-15,-1 0 16,1 0-16,0 0 0,0 0 16,0 0-16,0 0 0,-1 0 15,1 0-15,0 0 0,0 0 16,0 0-16,0 0 0,-1 0 15,1 0-15,0 0 0,0 0 0,0 0 16,0 0-16,-1 21 0,1-21 16,0 0-16,0 0 0,0 21 0,21 0 31,0 0-31,0 0 16,0 1-16,21-22 15</inkml:trace>
  <inkml:trace contextRef="#ctx0" brushRef="#br1" timeOffset="109595.85">17970 13631 0,'0'22'31,"0"-1"-16,0 0-15,0 0 0,0 0 16,-21 0-16,21 1 0,0-1 16,0 0-16,0 21 0,0-21 0,0 1 15,0-1-15,0 21 0,-21-21 0,21 0 16,0 1-16,0-1 0,-21 0 16,21 0-16,0 0 0,0 0 15,0 1-15,0-44 63,0 1-63</inkml:trace>
  <inkml:trace contextRef="#ctx0" brushRef="#br1" timeOffset="110160.53">17928 13737 0,'0'-21'0,"0"42"0,0-63 16,0 21-16,0 0 15,0-1-15,0 1 16,21 0-16,0 21 0,-21-21 16,22 21-16,-1 0 0,0 0 0,0 0 15,0 0-15,0 0 0,1 0 16,-1 0-16,0 0 0,0 0 15,0 21-15,0 0 0,-21 0 16,22 1-16,-22-1 0,0 0 0,0 0 16,0 0-16,0 0 15,0 1-15,-22-1 0,1 0 0,0-21 16,0 21-16,0 0 0,0-21 0,-1 21 16,1-21-16,-21 0 0,21 22 0,0-22 15,-1 0-15,1 0 0,0 0 16,0 0-16,0 0 15,0 0-15,42 21 47,0-21-31,0 21-16,0 0 0,0-21 16,1 21-16,-1-21 0,0 21 0,0 1 15,0-22-15,0 21 16,1-21-16,-22 21 0,21-21 15,0 0-15,-21 21 0,21 0 16,0-21-16,-21-21 78,0 0-78,21 21 16</inkml:trace>
  <inkml:trace contextRef="#ctx0" brushRef="#br1" timeOffset="110807.16">18500 13653 0,'0'0'0,"0"-22"0,-22 44 47,22-1-47,0 0 16,0 0-16,-21 0 0,21 0 0,0 1 15,0 20-15,0-21 0,-21 0 16,21 22-16,-21-22 0,21 0 0,0 0 16,0 0-16,-21 0 0,21 1 0,-21-22 15,21 21-15,-22 0 0,22 0 16,0-42 31,0 0-47,0 0 0,0-1 15,0 1-15,0 0 16,0 0-16,22 0 0,-22 0 0,21-1 16,-21 1-16,0 0 0,21 0 0,-21 0 15,0 0-15,0-1 0,0 1 0,0 0 16,21 21-16,-21-21 0,21 0 15,0 0-15,1 21 0,-1-22 16,0 22-16,0 0 0,0 0 16,0 0-16,1 0 15,-1 0-15,0 0 16,-21 22-16,0-1 0,0 0 16,21 0-16,-21 21 0,0-20 0,0-1 15,0 0-15,0 0 16,0 0-16,0 0 0,0 1 0,0-1 15,0 0-15,0 0 0,0 0 16,0 0-16,0 1 16,0-1-16,0 0 15,0 0 1,-21-21 31,0-21-47</inkml:trace>
  <inkml:trace contextRef="#ctx0" brushRef="#br1" timeOffset="111064.01">18373 13970 0,'0'-21'16,"21"21"-1,0 0 1,0 0-16,0 0 0,0-21 16,1 21-16,-1 0 15,0 0-15,0 0 0,0-21 0,0 21 16,1 0-16,-1-22 16,0 1-1,-21 0 1,0 0-1</inkml:trace>
  <inkml:trace contextRef="#ctx0" brushRef="#br1" timeOffset="111403.81">18944 13631 0,'0'-21'16,"0"42"15,0 1-31,0-1 0,0 0 16,0 0-16,0 0 0,0 0 0,0 1 15,0-1-15,0 0 0,0 0 0,-21 0 16,21 0-16,0 1 15,0-1-15,0 0 0,-21 0 0,21 0 16,0 0-16,0 1 16,0-44 46,0 1-62</inkml:trace>
  <inkml:trace contextRef="#ctx0" brushRef="#br1" timeOffset="111647.68">18902 13695 0,'0'0'0,"0"-21"0,21 21 16,0 0 0,-21-21-16,21 21 15,0 0 1,-21 21-16,22 0 15,-1 0 1,0 0-16,-21 0 16,21-21-16,0 22 0,0-1 0,1-21 15,-22 21-15,21-21 0,0 0 0,-21 21 16,21-21 0</inkml:trace>
  <inkml:trace contextRef="#ctx0" brushRef="#br1" timeOffset="112193.36">19410 13526 0,'-21'0'15,"-1"0"1,1 0-16,0 0 16,0 21-16,0 0 15,21 0-15,-21 0 0,-1 0 16,1 1-16,21-1 0,0 0 0,-21 0 16,21 0-16,-21-21 15,21 21-15,21-21 31,0 0-15,-21-21-16,21 21 16,1-21-16,-1 0 0,0 0 15,0 0-15,-21-1 0,21 1 16,0 21-16,-21-21 0,0 0 0,22 0 16,-1 21-16,-21-21 15,0 42 1,0 0-16,0 0 15,0 0-15,0 0 0,0 1 0,0-1 16,0 0-16,0 21 0,0-21 16,0 1-16,0-1 0,0 0 0,0 0 15,0 0-15,0 0 0,0 1 16,0-1-16,0 0 0,-21-21 16,21 21-16,-22 0 15,22 0 1,-21-21-16,0 0 15,21 22-15</inkml:trace>
  <inkml:trace contextRef="#ctx0" brushRef="#br1" timeOffset="123247.86">18097 14415 0,'-21'0'0,"0"0"16,0 0-1,0 0-15,0 21 16,42-21 47,0 0-63,0 0 0,21 0 15,-20 0-15,-1 0 0,21 0 0,0 0 16,1 0-16,-1-21 0,0 21 0,1 0 15,-1-22-15,0 22 0,1 0 16,20 0-16,-20-21 0,-1 21 0,-21-21 16,21 21-16,1 0 0,-1 0 0,0 0 15,1 0-15,-22-21 0,0 21 0,21 0 16,-20 0 0,-1 0-16,-42 0 62,-1 0-46,1 0-16,0 0 15,0 0-15,0 0 0,0 0 16,-1 0-16</inkml:trace>
  <inkml:trace contextRef="#ctx0" brushRef="#br1" timeOffset="123748.42">17992 14563 0,'21'0'32,"0"0"-17,0 0-15,0 0 0,0 0 16,1 0-16,20 0 0,-21 0 0,21 0 16,22-21-16,-22 21 0,1 0 0,20 0 15,-21-22-15,22 22 0,-22 0 16,1 0-16,-1-21 0,0 21 0,1 0 15,-22 0-15,21 0 0,-21-21 0,0 21 16,1 0-16,-1 0 0,-21-21 16,21 21-1,0 0 1,-21-21 93,-21 21-109,0 0 0,21-21 16,-21 21-16</inkml:trace>
  <inkml:trace contextRef="#ctx0" brushRef="#br1" timeOffset="125485.91">15727 13568 0,'0'0'0,"-21"0"15,-1 0 1,1 0-16,0 0 0,21 21 16,21-21 15,0 0-31,1 0 0,-1 0 15,42 0-15,-20 0 0,20 0 0,1 0 16,-1 0-16,22 0 16,-22-21-16,22 21 0,-22 0 0,22 0 15,-21-21-15,-1 21 0,1 0 0,-22 0 16,21 0-16,-20 0 0,-1 0 16,0 0-16,-20 0 0,20 0 0,-21 0 15,-42 0 16,0 0-31,0 0 16,-1 0-16,1 0 16,0 21-16,0-21 0,-21 0 0,20 0 0,-20 0 15,21 21-15,-21-21 0</inkml:trace>
  <inkml:trace contextRef="#ctx0" brushRef="#br1" timeOffset="125811.84">15790 13843 0,'0'0'0,"21"0"16,1 0 0,-1 0-16,0 0 0,21 0 0,-21 0 15,43 0-15,-22 0 16,22-21-16,-22 21 0,22-21 0,-1 21 15,1 0-15,20 0 0,-20-21 0,-22 21 16,22 0-16,-1 0 0,-21-22 16,1 22-16,-1 0 0,-21 0 0,0 0 15,1 0-15,-1 0 0,-21 22 32,-21-22-17,-1 21-15,-20-21 0,21 21 0,0-21 16,-22 21-16,1-21 0,21 21 15,-21-21-15,-22 21 0</inkml:trace>
  <inkml:trace contextRef="#ctx0" brushRef="#br1" timeOffset="126118.67">15875 14097 0,'0'21'16,"21"-21"-1,0 0-15,0 0 0,1 0 0,20 0 16,-21 0-16,21 0 0,1 0 0,20 0 16,-20-21-16,20 21 15,-21 0-15,22 0 0,-1-21 0,1 21 16,-1-21-16,-20 21 0,20 0 0,-20-21 16,-1 21-16,0 0 0,-21 0 15,1 0-15,-1 0 0,-42 0 47,-1 0-31,1 0-16,0 21 0,0-21 15,0 0-15,0 21 0,-1-21 0,-20 21 16</inkml:trace>
  <inkml:trace contextRef="#ctx0" brushRef="#br1" timeOffset="126421.5">16087 14330 0,'21'0'16,"0"0"-16,0 0 0,0 0 0,22 0 16,-22 0-16,21 0 0,0 0 15,22-21-15,-22 21 0,1 0 0,-1-21 16,0 21-16,1 0 0,-1 0 15,0 0-15,-21-22 0,1 22 0,-1 0 16,0 0-16,0 0 16,-21-21-1,-21 21 32,0 0-31</inkml:trace>
  <inkml:trace contextRef="#ctx0" brushRef="#br1" timeOffset="130740.11">9800 7832 0,'-21'0'78,"0"0"-63,0 0 1,-1 0 0,1 0-16,0 0 0,0 21 15,0-21-15,0 0 16,-1 0 0,1 21-16,42-21 78,1 0-78,-1 0 15,0 0-15,0 0 16,0 0-16,22 0 0,-22 0 16,0 0-16,0 0 0,0 0 0,22 0 15,-22 0-15,21-21 0,-21 21 0,22 0 16,-22 0-16,21 0 0,-21-21 15,0 21-15,1 0 0,-1 0 0,0 0 16,0 0-16,0 0 16,-21-21-16,21 21 0,-42 0 109,0 0-109,0 0 31,0 0-31</inkml:trace>
  <inkml:trace contextRef="#ctx0" brushRef="#br1" timeOffset="131259.5">9610 7938 0,'-22'21'0,"44"-42"0,-65 42 0,22-21 15,0 0 1,21 21-16,-21-21 0,0 0 31,42 0 32,0 0-63,0 0 0,0 0 15,0 0-15,1 0 0,20 0 0,-21 0 16,21 0-16,-20 0 0,20-21 16,0 21-16,1 0 0,-1-21 0,-21 21 15,21 0-15,1 0 0,-22 0 0,0 0 16,0-22-16,0 22 0,1 0 16,-1 0-16,0 0 0,0 0 31,-42 0 47,0 0-78,0 22 16</inkml:trace>
  <inkml:trace contextRef="#ctx0" brushRef="#br1" timeOffset="132335.87">9525 9313 0,'0'0'16,"0"-21"-16,0 0 15,0 42 48,0 0-63,-21 1 0,21-1 0,-21 0 15,21 0-15,0 21 0,-22-20 0,1 20 16,0 0-16,21 1 0,-21-22 16,21 21-16,-21 0 0,0 1 0,21-22 15,0 21-15,0-21 0,-22 1 0,22-1 16,-21 0-16,21 0 0,0 0 15,0 0 1,0-42 15,0 0-15,0 0-16,0 0 0,0 0 16,0-1-16,0-20 0,0 21 0,0-21 15,0-1-15,21 1 0,1 0 16,-22-1-16,21 1 0,-21 0 0,21-1 15,-21 22-15,21-21 0,0-1 0,-21 22 16,0 0-16,21 0 0,1 0 16,-22 0-16,21-1 0,0 22 15,0 0 1,0 0-16,-21 22 16,0-1-16,21 0 0,-21 0 15,0 0-15,0 0 0,22 22 16,-22-22-16,0 0 0,0 21 0,0-20 15,0 20-15,0-21 0,0 21 16,0-20-16,0 20 0,0-21 0,0 0 16,0 0-16,0 1 0,0-1 0,0 0 15,0 0-15,0 0 0,0 0 16,0 1-16,21-1 0,-21 0 16,0-42 46,0 0-62,0-1 16,-21 22-16</inkml:trace>
  <inkml:trace contextRef="#ctx0" brushRef="#br1" timeOffset="132632.7">9377 9737 0,'-21'0'16,"21"-21"0,21 21-1,0 0-15,0 0 0,-21-22 16,21 22-16,0 0 0,1 0 16,-1 0-16,0-21 0,0 21 0,0 0 15,0-21-15,1 21 0,-1 0 0,0 0 16,0 0-16,-21-21 15,21 0 64</inkml:trace>
  <inkml:trace contextRef="#ctx0" brushRef="#br1" timeOffset="133019.73">10033 9546 0,'0'-21'125,"0"0"-109,-21 21-1,0 0 1,-1 0-16,1 0 15,21 21 1,21-21 47,1 0-63,-1 0 0,0 0 15</inkml:trace>
  <inkml:trace contextRef="#ctx0" brushRef="#br1" timeOffset="133995.29">10499 9356 0,'0'0'0,"0"-21"15,-22 21 48,22 21-63,-21 0 15,0 0-15,21 0 0,-21-21 16,21 21-16,0 1 0,0-1 0,-21 0 16,21 0-16,-21 0 0,21 0 15,0 22-15,0-22 0,0 0 0,0 0 16,0 0-16,0 1 0,0-1 15,0 0-15,0 0 16,0 0-16,21-21 0,0 0 16,0 21-16,0-21 0,0 0 15,1 0-15,-1 0 0,0 0 16,0 0-16,0 0 16,0 0-16,1-21 0,-1 21 0,0-21 15,0 21-15,0-21 0,-21 0 0,21 21 16,1-21-16,-22-1 0,21 1 15,-21 0-15,21 0 0,-21 0 0,0 0 16,0-1-16,0-20 0,0 21 0,0 0 16,0 0-16,0-1 0,0 1 15,0 0-15,0 0 0,-21 0 16,0 0-16,21-1 0,-22 1 0,1 21 16,21-21-16,-21 21 0,0 0 0,0-21 15,0 21-15,-1 0 0,1 0 16,0 0-16,0 0 0,0 0 15,0 21-15,-1-21 0,22 21 16,-21-21-16,0 21 0,21 1 0,0-1 16,-21-21-16,21 21 0,-21 0 15,21 0-15,0 0 0,0 1 0,0 20 16,0-21-16,0 0 0,0 0 0,0 1 16,0-1-16,0 0 15,0 0-15,0 0 0,0 0 0,0 1 16,21-1-16,0 0 0,0 0 15,0-21-15,1 0 16,-22 21-16,21-21 0,0 0 16,0 0-16,0 0 0,0 0 0,1 0 15,-1 0-15,0-21 0,0 21 0,0-21 16,0 21-16,1-21 0,-22 0 16,21 21-16,0-22 0,-21 1 0,0-21 15,0 21-15,0 0 0,0-1 0,0-20 16,0 21-16,0 0 0,0-22 0,0 22 15,0 0-15,0 0 16,-21 0-16,0 0 0,21-1 0,-22 22 16,1 0-16,0-21 0,0 21 0,0 0 15,0 0-15,-1 0 0,1 0 16,0 0-16,0 21 0,0-21 0,21 22 16,-21-22-16,-1 21 0,1 0 0,21 0 15,-21-21-15,21 21 0,-21-21 16,21 21-16,0 1 15</inkml:trace>
  <inkml:trace contextRef="#ctx0" brushRef="#br1" timeOffset="136451.98">7535 8276 0,'0'0'0,"-21"0"0,0 0 16,0 0-16,0 0 15,-1 0 1,1 0-16,0 0 16,0 0-16,0 0 0,0 0 0,-1 0 15,1 0-15,0 0 0,0 0 16,0 0-16,0 0 0,-22 0 0,22 0 15,0 0-15,0 0 0,0 0 0,-1 0 16,1 0 0,42 0 31,1 0-32,-1 0-15,21 0 0,-21 0 16,22 0-16,-22 0 0,21-21 15,0 21-15,1 0 0,-1 0 0,22 0 16,-22 0-16,21-21 0,-20 21 0,-1 0 16,22 0-16,-22 0 0,0 0 15,1 0-15,-1-21 0,-21 21 0,21 0 16,-20 0-16,20 0 0,-21 0 0,0 0 16,0 0-16,1-21 0,-1 21 0,0 0 15,0 0-15,0 0 0,0 0 16,1 0-16,-1 0 15,0 0-15,-42 0 79,0 0-64,-1 0-15,1 0 0,0 0 16,0 0-16,0 0 0,0 0 0,-1 21 15,1-21-15,0 0 0,0 0 16,0 0-16</inkml:trace>
  <inkml:trace contextRef="#ctx0" brushRef="#br1" timeOffset="137468.23">7175 8382 0,'-21'0'15,"42"0"-15,-42 21 0,0-21 0,0 0 16,0 0-1,21 21 1,21-21 15,0 0-15,0 0-16,22 0 0,-22 0 16,0 0-16,0 0 0,21 0 0,1 0 15,-22 0-15,21 0 0,1 0 16,-1-21-16,21 21 0,-20 0 15,-1 0-15,22 0 0,-22-21 0,0 21 16,22 0-16,-22 0 0,0 0 16,1 0-16,-1-21 0,0 21 0,-20 0 15,20 0-15,-21 0 0,0 0 0,0 0 16,1-21-16,-1 21 0,0 0 16,-21-21 562</inkml:trace>
  <inkml:trace contextRef="#ctx0" brushRef="#br1" timeOffset="142375.45">12234 5842 0,'0'0'0,"0"21"0,21 0 16,-21 1 46,22-22-62,-22-22 141,0 1-126,0 0-15,0 0 0,0 0 16,0 0-16,-22 21 0,22-22 16,0 1-16,0 0 0,0 0 15,0 0-15,0 0 0,0-1 16,0 1-16,0 0 0,0 0 0,0 0 16,0 0-16,0-1 0,0 1 15,0 0-15,0 0 0,0 0 16,0 0-16,0-1 0,0 1 15,0 0 1,0 0-16,0 0 0,0 0 0,22 21 16,-22-22-16,21 1 0,-21 0 0,21 0 15,-21 0-15,21 0 16,-21-1-16,21 1 0,0 0 16,-21 0-16,0 0 0,22 21 0,-1-21 15,-21-1-15,0 1 0,21 0 16,0 21-16,-21-21 0,0 0 0,21 0 15,0-1-15,1 1 16,-22 0-16,21 0 0,0 0 16,-21 0-16,21 21 15,0-22-15,0 22 16,1-21-16,-1 21 16,0-21-16,0 21 0,0 0 0,0 0 15,1-21-15,-1 0 0,0 21 16,0 0-16,0-21 0,0 21 0,1 0 15,-1 0-15,0-22 0,0 22 0,0-21 16,0 21-16,1 0 0,-1 0 16,0-21-16,0 21 0,0 0 0,0 0 15,1 0-15,-22-21 0,21 21 0,0 0 16,0 0-16,0 0 0,0 0 16,1 0-16,-1 0 15,0 0-15,0 0 0,0 0 16,0 0-16,1 0 0,-1 0 15,0 0-15,0 0 0,0 0 16,0 0-16,1 0 0,-1 0 16,0 0-16,0 0 0,0 0 15,0 0-15,1 0 16,-1 0-16,0 0 0,0 0 16,0 0-16,0 0 0,1 21 15,-1-21-15,0 0 0,0 0 0,21 0 16,-20 0-16,-1 0 0,0 21 0,21-21 15,-21 0-15,1 0 16,-1 0-16,21 0 0,-21 0 0,0 0 16,1 0-16,-1 0 0,0 0 0,21 0 15,-21 21-15,1-21 0,-1 0 16,0 0-16,0 0 0,0 0 0,0 0 16,1 0-16,-1 0 0,0 0 0,0 0 15,0 0-15,0 0 0,1 0 16,-1 0-16,0 0 0,0 0 0,0 0 15,0 0-15,1 0 0,-1 0 16,0 0-16,0 0 0,0 0 16,0 0-16,1 0 0,-1 0 15,0 0-15,0 0 0,0 0 16,0 0-16,1 0 0,20 0 0,-21 0 16,0 0-16,0 0 0,1 0 15,-1 0-15,0 0 0,21 0 0,-21 0 16,1 0-16,-1 0 0,0 0 0,0 0 15,0 0-15,0 0 0,1 0 16,-1 0-16,0 0 0,21 0 0,-21 0 16,1 0-16,-1 0 0,0 0 0,21 0 15,-21 0-15,1 0 0,-1 0 16,0 0-16,0 0 0,0 0 0,0 0 16,1 0-16,-1 0 0,0 0 0,0 0 15,0 0-15,-21-21 0,21 21 16,1 0-16,-1 0 0,0 0 15,0 0-15,0 0 0,0 0 16,-21-21-16,22 21 0,-1 0 0,0 0 16,0 0-16,0-21 0,0 21 15,1 0-15,-1 0 0,0-21 0,0 21 16,0 0-16,0-21 0,1 21 16,-1 0-16,0 0 0,-21-22 15,21 22-15,0 0 0,0-21 16,1 21-16,-1 0 15,-21-21-15,21 21 16,0 0-16,0-21 16,0 21-16,1-21 15,-1 0 1,0-1 0,0 22-16,-21-21 15,21 21-15,0-21 16,-21 0-1,0 0 1,22 21-16,-1-21 16,-21-1-1,21 22 1,-21-21-16,0 0 16,21 21-16,-21-21 15,0 0 1,0 0-1,0-1 1,0 1 15,-21 21 16,0 0-31,0 0-1,-1 21 1,22 1 0,-21-1-1,21 0 1,-21-21 0,21 21-16,0 0 15,0 0-15,0 1 16,-21-22-1,21 21-15,0 0 16,0 0-16,0 0 16,0 0-1,0 1 1,0-1 0,0 0-16,21-21 15,-21 21-15,0 0 16,21-21-1,0 0-15,-21 21 16,22-21-16,-1 0 0,0 0 16,-21 22-16,21-22 15,0 0-15,0 0 32,1 0-32,-1 0 15,-21 21-15,21-21 16,0 0-16,0 0 0,0 0 0,1 21 15,-1-21-15,0 0 0,0 0 16,21 0-16,-20 0 0,-1 21 16,0-21-16,0 0 0,0 0 0,0 0 15,1 0-15,-1 0 0,0 0 16,0 0-16,0 0 16,0 0-16,1 0 15,-1 0-15,0 0 0,0 0 16,0 0-16,0 0 0,1 0 15,-1 0-15,0-21 0,0 21 16,0 0-16,0 0 0,1 0 0,-1 0 16,21 0-16,-21-21 0,0 21 0,1 0 15,-1 0-15,0 0 16,0 0-16,0 0 0,0-21 0,1 21 16,-1 0-16,0 0 0,0 0 0,0 0 15,0 0-15,1 0 0,-1-22 16,21 22-16,-21 0 15,0 0-15,1-21 0,-1 21 0,0 0 16,0 0-16,21 0 0,-20-21 16,-1 21-16,0-21 0,0 21 0,0 0 15,0-21-15,1 21 0,-1 0 16,0-21-16,0 21 16,0 0-16,0-22 0,1 22 15,-1-21-15,0 21 0,0 0 16,0 0-16,22 0 0,-22-21 0,21 21 15,-21 0-15,22 0 0,-22 0 0,0 0 16,0 0-16,0-21 0,0 21 16,1 0-16,-1 0 0,-21-21 15,21 21-15,0 0 0,0 0 0,0-21 16,1 21-16,-1 0 0,0 0 16,0-22-16,0 22 0,0 0 15,1 0-15,20-21 0,-21 21 0,21 0 16,1 0-16,-22 0 0,21 0 15,-21 0-15,22-21 0,-22 21 0,0 0 16,0 0-16,0 0 0,1 0 16,-1-21-16,0 21 0,0 0 15,0 0-15,0-21 0,1 21 0,20 0 16,-21 0-16,21 0 0,1 0 16,-22-21-16,21 21 0,-21 0 0,22 0 15,-1 0-15,-21 0 0,22 0 16,-22 0-16,0 0 0,0-22 15,0 22-15,0 0 0,1 0 0,-1 0 16,0 0-16,0-21 0,0 21 16,0 0-16,1 0 0,-1 0 15,0 0-15,0 0 0,0-21 0,0 21 16,1 0-16,-1 0 0,21 0 16,-21 0-16,0 0 0,1 0 0,-1 0 15,0 0-15,21 0 0,-21 0 16,1 0-16,20 0 0,-21 0 0,21 0 15,-20 0-15,-1 0 0,21 0 0,-21 0 16,22 0-16,-22 0 0,0 0 16,21 0-16,-21 0 0,1 0 15,-1 0-15,0 0 0,0 21 16,0-21-16,0 0 16,1 0-16,-1 0 0,-21 21 15,21-21-15,0 0 0,0 0 0,-21 22 16,21-22-16,1 0 0,-1 21 15,0-21-15,-21 21 16,21-21-16,-21 21 16,21-21-16,0 21 15,-21 0-15,22-21 0,-22 22 16,21-22-16,0 21 0,0-21 16,-21 21-16,21-21 0,0 21 15,1 0-15,-1 0 16,0 1-16,0-1 15,-21 0 1,0 0 0,21 0-1,-21 0-15,21-21 0,-21 22 16,22-1 0,-1-21-16,0 21 0,-21 0 15,21-21-15,-21 21 0,21-21 16,-21 21-16,0 1 0,21-1 15,-21 0-15,0 0 16,0 0 0,22-21-16,-22 21 15,0 1-15,0-1 0,0 0 16,0 0 0,0 0-16,0 0 0,0 1 15,0-1-15,0 0 16,0 0-1,0 0-15,0 0 0,0 1 16,0-1-16,0 0 16,0 0-16,0 0 15,-22-21-15,22 21 16,0 1 0,-21-22-1,21 21 1,0 0 46,-21 0-46,21 0 0,-21-21-1,21 21 1,0 1 46,0-1-15,0-42 141,21 21-173,-21-22-15,21 22 16,0 0-16,-21-21 0</inkml:trace>
  <inkml:trace contextRef="#ctx0" brushRef="#br1" timeOffset="145431.24">12933 4741 0,'-21'0'16,"-1"0"15,1-21 0,0 0-15,0 21-1,21-21-15,-21 21 16,0 0-16,21-21 0,-22 21 16,1 0-16,0-21 15,0 21-15,21-22 0,-21 22 0,0 0 16,-1-21-16,1 21 0,0 0 0,0 0 15,0-21-15,0 21 0,-1 0 0,1 0 16,0-21-16,-21 21 0,21 0 16,-1 0-16,1-21 0,0 21 15,0 0-15,0-21 0,0 21 0,-22 0 16,22 0-16,0 0 0,0 0 16,0-22-16,-1 22 0,-20 0 0,21 0 15,0 0-15,-22 0 0,22 0 0,0 0 16,-21 0-16,21 0 0,-22 0 0,22-21 15,0 21-15,-21 0 0,20 0 16,1 0-16,0 0 0,0 0 0,0 0 16,-22 0-16,22 0 0,0 0 0,0 0 15,0 0-15,0 0 0,-1 0 0,-20 0 16,21 0-16,0 0 0,-22 0 16,22 0-16,0 0 0,-21 0 15,-1 0-15,22 0 0,-21 0 0,21 0 16,-22 0-16,1 0 0,21 0 15,-21 0-15,-1 21 0,22-21 0,-21 0 16,21 0-16,-22 0 0,22 0 0,-21 22 16,21-22-16,-22 0 0,22 0 0,-21 0 15,21 21-15,-22-21 0,22 0 16,-21 0-16,21 21 0,-22-21 0,22 0 16,-21 0-16,21 21 0,-22-21 15,22 0-15,-21 0 0,21 21 0,-1-21 16,-20 0-16,21 0 0,0 21 0,-22-21 15,22 0-15,-21 22 0,21-22 0,0 21 16,-22-21-16,22 21 0,-21-21 16,21 0-16,-22 21 0,22-21 15,-21 0-15,21 21 0,-1-21 0,-20 21 16,21 1-16,0-22 0,0 21 0,-1-21 16,-20 21-16,21 0 0,0-21 15,0 21-15,-1 0 0,1-21 0,21 22 16,-21-1-16,0-21 0,21 21 0,-21 0 15,0-21-15,21 21 0,-22 0 16,1 1-16,0-22 0,0 21 0,0 0 16,21 0-16,-21-21 0,-1 21 15,1 0-15,0 1 0,0-22 0,21 21 16,-21 0-16,0 0 0,-1 0 16,1-21-16,21 21 0,-21 1 0,0-22 15,21 21-15,-21 0 0,0 0 0,-1-21 16,22 21-16,0 0 0,-21-21 15,0 22-15,0-1 0,21 0 16,-21 0-16,21 0 0,-21-21 0,-1 21 16,22 1-16,0-1 0,-21 0 15,21 0-15,-21 0 0,21 0 16,0 1-16,0-1 0,0 0 16,-21 0-16,21 0 0,0 0 15,-21 1-15,21-1 16,-21 0-16,21 0 0,0 0 0,0 0 15,-22 1-15,22-1 0,-21 0 16,0 0-16,21 0 16,0 0-16,-21 1 0,21-1 15,-21 0-15,21 0 0,0 0 16,-21-21-16,21 21 16,-22 1-16,22-1 15,0 0-15,-21 0 16,21 0-1,0 0 1,0 1 0,-21-1-1,21-42 48,0-1-48</inkml:trace>
  <inkml:trace contextRef="#ctx0" brushRef="#br1" timeOffset="146008.29">8234 5948 0,'0'-21'0,"0"42"63,21 0-63,-21 0 15,0 0-15,21-21 0,0 22 16,-21-1-16,21 0 15,-21 0-15,22 0 0,-1 0 0,-21 1 16,0-1-16,0 0 0,21 0 16,0 0-16,-21 0 0,0 1 15,0-1-15,0 0 16,21-21-16,-21 21 16,0 0-1,21-21-15,1-21 78,-22 0-62,0 0-16,21 0 16</inkml:trace>
  <inkml:trace contextRef="#ctx0" brushRef="#br1" timeOffset="146881.79">9059 6033 0,'21'0'16,"1"0"0,-22-22-16,21 22 0,-42 22 47,-1-1-32,1-21 1,21 21-16,-21-21 0,0 21 0,0-21 0,0 21 15,-1-21-15,1 21 0,0 1 0,0-22 16,0 21-16,-22 0 0,22-21 16,0 21-16,0 0 0,0-21 15,0 21-15,-1-21 0,1 22 0,0-1 16,0 0-16,21 0 16,-21-21-16,0 21 15,21 0 1,-22-21-16,1 0 47,21 22 109,0-44 94</inkml:trace>
  <inkml:trace contextRef="#ctx0" brushRef="#br1" timeOffset="148683.97">1609 8636 0,'0'0'0,"-22"21"0,-20-21 0,21 0 15,0 21-15,0-21 0,-22 0 16,22 0-16,0 0 0,0 0 15,0 0-15,-1 0 16,44 0 47,-1 0-63,0 0 15,0 0 1,0 0-16,0 0 15,1 0-15,-1 0 0,0 0 16,21 0-16,-21 0 0,1 0 0,-1 0 16,21 0-16,-21 0 0,22 0 15,-22 0-15,21 0 0,0-21 0,-20 21 16,20 0-16,0-21 0,1 21 16,-22 0-16,21 0 0,22 0 0,-22-21 15,0 21-15,22 0 0,-22 0 16,22 0-16,-22-21 0,21 21 0,1 0 15,-1 0-15,1 0 0,-1 0 0,-20-21 16,20 21-16,1 0 0,-1 0 16,-20 0-16,20 0 0,1-22 15,-1 22-15,1 0 0,-1 0 0,22 0 16,-22-21-16,1 21 0,-1 0 0,22 0 16,-22 0-16,1 0 0,-22-21 15,22 21-15,-1 0 0,-20 0 0,20 0 16,-21 0-16,22-21 0,-1 21 0,1 0 15,-1 0-15,1-21 0,21 21 16,-22-21-16,1 21 0,20 0 0,-20-22 16,-1 22-16,22 0 0,-43 0 0,22-21 15,-1 21-15,-20 0 16,-1 0-16,0 0 0,1-21 0,-1 21 16,-21 0-16,21 0 0,-20 0 0,20 0 15,-21 0-15,0 0 0,0 0 16,1 0-16,-1-21 94,-21 0-63</inkml:trace>
  <inkml:trace contextRef="#ctx0" brushRef="#br1" timeOffset="152532.54">1968 9610 0,'0'-21'0,"0"-1"15,0 1 1,0 0 0,0 0-16,0 0 15,-21 21-15,21-21 16,-21 21-16,0-22 0,0 22 15,0 0-15,-1 0 0,1 0 16,0 0-16,0 22 0,-21-1 0,20 0 16,1 0-16,-21 21 0,21-20 15,-22 20-15,22 0 0,-21-21 0,21 22 16,0-1-16,-1 0 0,1 1 16,0-1-16,0 0 0,21-20 0,0 20 15,0-21-15,0 21 0,0-20 0,0-1 16,21 0-16,0 0 0,0 0 15,1 0-15,-1 1 0,21-22 16,-21 21-16,0-21 0,1 0 0,20 21 16,-21-21-16,0 0 0,0 0 15,1 0-15,-1 0 0,21 0 16,-21 0-16,0 0 0,1-21 0,-1 0 16,0-1-16,0 22 0,0-21 0,22-21 15,-22 21-15,0 0 0</inkml:trace>
  <inkml:trace contextRef="#ctx0" brushRef="#br1" timeOffset="152835.87">2371 9398 0,'0'0'16,"0"-21"-16,0 0 0,0 0 0,0-1 16,0 1-16,-22 21 15,1 0-15,21 21 16,-21 1-16,21-1 15,-21 21-15,21-21 0,0 22 0,0-1 16,0 0-16,-21 1 0,21-1 16,-21 21-16,21-20 0,0-1 0,0 0 15,-22 1-15,22-1 0,-21 0 16,21-20-16,0-1 0,0 21 0,-21-21 16,21 0-16,0 1 0,-21-22 0,21 21 15,21-21 32,0-21-47,-21-1 0,21 22 16,1-21-16</inkml:trace>
  <inkml:trace contextRef="#ctx0" brushRef="#br1" timeOffset="154088.51">2794 9758 0,'0'0'0,"0"-42"16,0 20-1,-21 22 1,0 0-16,-1 0 16,1 0-16,0 0 0,0 0 0,0 22 15,0-1-15,-22 0 0,22 0 0,0 0 16,0 0-16,0 1 0,-1-1 15,22 21-15,0-21 0,-21 0 0,21 22 16,-21-22-16,21 0 0,0 0 16,0 0-16,0 1 0,0-1 0,0 0 15,21-21-15,0 0 0,1 0 16,-1 0 0,0 0-16,0 0 0,0 0 0,0 0 15,1-21-15,-1 0 0,0 21 0,0-22 16,0 1-16,-21 0 0,21 0 15,1 0-15,-22-22 0,21 22 0,-21 0 16,0 0-16,0-21 0,0 20 0,0 1 16,0-21-16,0 21 0,0 0 15,0-1-15,0 44 32,0-1-17,0 0-15,0 0 0,0 0 0,0 0 16,0 1-16,0-1 15,0 21-15,0-21 0,0 0 0,0 1 16,0-1-16,0 0 0,0 0 16,21-21-16,-21 21 15,21-21-15,0 0 0,0 0 16,1 0-16,-1 0 16,0 0-16,0-21 0,0 21 0,0-21 15,1 0-15,-1 0 0,0 21 0,0-22 16,0 1-16,-21 0 0,0 0 15,21 0-15,-21 0 0,22-22 0,-22 22 16,0 0-16,0 0 0,0 0 0,0-1 16,-22 22 15,1 0-31,21 22 0,0-1 16,0 0-16,0 0 0,0 0 15,0 0-15,0 1 0,0-1 0,0 0 16,0 0-16,21 0 0,1 0 15,-1-21-15,-21 22 0,21-1 0,0-21 16,-21 21-16,21-21 0,-21 21 16,0 0-1,-21-21 1,0 0-16,0 0 16,0 0-16,-1 0 15,1-21-15,0 21 16,0 0-16,0 0 31,21 21-15,21-21-1,0 0 1,0 0-16,0 0 16,1 0-16,-1 0 0,0 0 0,0 0 15,0 0-15,-21-21 0,21 21 16,1-21-16,-1 21 0,21-21 15,-21 0-15,0 21 0,1-22 0,-1 1 16,0 0-16,0 0 0,0 21 16,0-21-16,-21 0 0,0-1 0,0 1 15,0 0-15,-21 21 32,0 0-32,0 0 0,0 0 15,21 21-15,-21 0 0,21 1 16,0-1-16,0 0 15,0 0-15,0 0 0,21 0 16,0 1-16,-21-1 0,21 0 16,0-21-1,0 21-15,-21 0 16,-21-21 15,0 0-31,0 0 0,0 0 16,21-21 15,0 0-15</inkml:trace>
  <inkml:trace contextRef="#ctx0" brushRef="#br1" timeOffset="154384.34">3831 9462 0,'0'0'0,"0"-22"0,0 44 31,0-1-15,0 0-16,-21 0 0,21 21 16,0-20-16,0 20 0,0-21 0,0 21 15,0 1-15,0-22 0,0 21 0,0-21 16,0 22-16,0-22 0,0 0 15,0 0-15,0 0 0,0 1 16,0-1-16,0 0 0,0 0 16,0-42 31,0 0-47</inkml:trace>
  <inkml:trace contextRef="#ctx0" brushRef="#br1" timeOffset="154872.06">3746 9589 0,'0'-22'15,"0"44"-15,0-65 0,0 22 0,0 0 0,0 0 16,0 0-16,0-1 0,0 1 16,22 21-16,-1 0 15,0-21-15,0 21 0,0 0 16,0 0-16,1 21 0,-1 0 0,0 1 15,0-1-15,0 0 0,0 21 16,-21-21-16,22 22 0,-1-22 0,0 21 16,-21 1-16,21-22 0,0 21 0,-21-21 15,21 22-15,-21-22 0,0 0 16,0 0-16,0 0 0,0 0 0,22 1 16,-22-1-16,0-42 46,0-1-46,0 1 16,0 0-16,0 0 0,0-21 16,0 20-16,0-20 0,0 0 0,0-1 15,0 1-15,0 0 0,0-1 0,0 1 16,21 0-16,0 21 0,-21-22 16,21 22-16,-21 0 0,0 0 0,0 0 15,21 21-15,0 0 16,-21 21-1,0 0 1,0 0-16,0 0 16,0 0-16,0 1 15,0-1 1,0 0-16</inkml:trace>
  <inkml:trace contextRef="#ctx0" brushRef="#br1" timeOffset="156149.32">4635 9758 0,'0'0'0,"22"0"15,-1 0-15,0 0 16,-21-21 0,21 0-16,-21-1 0,0 1 15,0 0-15,0 0 16,0 0-16,0 0 0,-21 21 15,21-22-15,-21 22 0,0 0 16,-1 0-16,1 22 0,0-1 16,0-21-16,0 21 0,0 0 15,-1 21-15,1-20 0,21-1 0,0 0 16,-21 0-16,21 21 0,0-20 16,0-1-16,0 0 0,0 0 15,0 0-15,21 0 16,0-21-16,1 0 15,-1 0-15,0 0 0,0 0 16,0-21-16,0 21 0,1-21 16,-22 0-16,21 21 0,0-21 0,-21 0 15,0-1-15,0 1 0,21 0 0,-21 0 16,0 0-16,0 0 0,0-1 16,0 1-16,0 0 0,-21 21 46,21 21-46,0 0 16,0 1-16,0-1 0,0 0 0,0 0 16,0 0-16,0 0 0,0 1 15,0-1-15,0 0 0,21-21 0,-21 21 16,21-21-16,0 0 0,1 21 0,-1-21 16,0 0-16,0 0 15,0 0-15,0 0 0,1 0 16,-1-21-16,0 21 0,0-21 0,0 21 15,-21-21-15,21 0 0,1-1 0,-1 1 16,0 0-16,-21 0 16,0 0-16,0 0 0,0-1 15,0 1-15,0 0 16,0 42 0,0 0-1,0 1-15,-21-1 0,21 0 16,0 0-16,0 0 0,0 0 0,-21 1 15,21-1-15,0 0 16,0 0-16,0 0 0,0 0 31,0-42 1,0 0-32,0 0 15,0 0-15,0 0 0,0-1 16,0 1-16,0 0 0,0 0 15,0 0-15,0 0 0,0-22 0,0 22 16,21 0-16,0 0 0,-21 0 16,21 21-16,0 0 15,0 0-15,1 0 16,-1 21-16,-21 0 0,21-21 16,-21 21-16,0 0 0,0 0 15,0 1-15,0-1 0,0 0 16,0 0-16,0 0 0,0 0 0,0 1 15,0-1 1,0 0 0,0-42 31,0 0-47,0-1 0,0 1 15,0 0-15,0 0 0,21 0 0,0-22 16,-21 22-16,21 0 0,1 0 15,-1-21-15,0 20 0,0 1 16,0 0-16,0 21 0,1 0 16,-1 0-1,-21 21-15,0 0 0,0 1 16,0-1-16,0 0 0,0 0 0,21 0 16,-21 0-16,0 1 0,0-1 0,0 0 15,0 0-15,0 0 0,0 0 16,0 1-16,0-1 0,0 0 15,0 0 1,-21-21-16,21-21 47,0 0-47,21 0 16,-21-1-16,21 1 0,0 0 15,0 0-15</inkml:trace>
  <inkml:trace contextRef="#ctx0" brushRef="#br1" timeOffset="156572.12">5694 9673 0,'21'0'47,"0"-21"-47,0 21 16,0-21-16,1 21 0,-1-21 15,0 21-15,-21-21 0,21 21 16,0-22-16,0 1 0,1 0 16,-1 21-16,-21-21 0,0 0 15,-21 21 1,-1 0 0,1 0-16,0 0 0,0 0 15,0 21-15,-22 0 0,22 0 16,0 0-16,0 1 0,0 20 0,21-21 15,0 0-15,-21 22 0,21-22 0,0 0 16,0 0-16,0 0 0,0 0 16,21 1-16,-21-1 0,21-21 0,0 21 15,0-21-15,0 0 0,1 0 16,-1 0-16,0 0 0,0 0 0,0 0 16,0 0-16,1 0 0,-1 0 15,0 0-15,-21-21 16,21 0-1,-21-1-15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5:53:14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1588 0,'0'0'0,"21"0"31,0 0-31,-21-22 16,21 22-16,0-21 16,1 21-16,-1-21 0,0 21 0,-21-21 15,21 0-15,0 21 0,0-21 16,-21-1-16,22 1 0,-22 0 15,0 0-15,0 0 16,0 0-16,0-1 16,-22 1-16,1 21 0,0-21 15,0 0-15,0 0 0,0 21 16,-22 0-16,22-21 0,0 21 16,0 0-16,0 0 0,-1 0 0,-20 0 15,21 0-15,0 0 0,0 0 16,-1 0-16,-20 21 0,21-21 0,0 21 15,0 0-15,-22 0 0,22 0 16,0 1-16,0-1 0,-22 0 0,22 21 16,0-21-16,0 22 0,0-1 15,0-21-15,-1 43 0,1-22 16,0 0-16,21 1 0,-21 20 16,0-20-16,21 20 0,0-21 0,0 1 15,0 20-15,0-20 0,0-1 16,0 0-16,0 1 0,0-1 0,0 0 15,0-21-15,21 22 0,0-1 16,0 0-16,0-20 0,1 20 0,-1-21 16,0 0-16,0 0 0,0 22 0,0-43 15,1 21-15,-1 0 0,0-21 16,0 0-16,0 21 0,0-21 0,1 0 16,20 0-16,-21 0 0,0 0 15,0 0-15,1-21 0,-1 21 16,0-21-16,0 21 0,0-21 15,0 21-15,1-21 0,-1-1 0,0 22 16,0-21-16,0 0 0,0 0 0,1 0 16,-22 0-16,21 21 0,0-22 15,21 1-15,-21 0 0</inkml:trace>
  <inkml:trace contextRef="#ctx0" brushRef="#br0" timeOffset="684.6">2857 2223 0,'0'-22'15,"0"44"-15,0-65 0,0 22 16,0 0-16,0 0 16,0 0-16,0-1 0,0 1 15,0 0 1,-21 21-1,0 0-15,0 0 16,0 0-16,0 0 0,-1 0 16,1 21-16,0 0 0,0 1 0,0-1 15,0 0-15,-1 0 0,1 0 16,0 22-16,0-22 0,0 0 0,0 21 16,-1-21-16,22 22 0,0-22 15,-21 0-15,21 21 0,0-20 0,0-1 16,0 0-16,0 0 0,0 0 0,0 0 15,21 1-15,-21-1 0,22-21 16,-1 21-16,0-21 0,0 0 16,0 0-16,0 0 0,1 0 15,-1 0-15,0-21 0,0 21 16,0-21-16,0-1 0,1 1 16,-1 0-16,0 0 0,0 0 15,0 0-15,0-22 0,1 22 0,-22 0 16,0-21-16,21 20 0,-21-20 0,21 21 15,-21 0-15,0 0 0,0-1 16,0 1-16,0 0 0,0 0 16,0 42 15,0 0-31,0 0 0,0 1 16,0-1-16,-21 0 0,21 0 15,0 0-15,0 0 0,0 22 0,0-22 16,0 0-16,0 0 0,0 0 15,0 1-15,0-1 0,0 0 16,21-21-16,-21 21 0,0 0 0,0 0 16,21-21-16,-21 22 15,21-22-15,0 0 16,1 0 0,-1-22-16,-21 1 15,0 0-15,21 0 16,0 0-16</inkml:trace>
  <inkml:trace contextRef="#ctx0" brushRef="#br0" timeOffset="1467.67">3111 2117 0,'-21'0'0,"21"-21"16,0-1 0,0 1-1,21 21 17,1 0-32,-1 0 0,0 0 15,0 0-15,0 0 0,0 0 16,1 0-16,-1 21 15,0 1-15,0-1 0,-21 0 16,21 0-16,0 0 16,1 0-16,-22 1 0,0-1 15,21 0-15,-21 0 0,21-21 0,-21 21 16,0 0-16,0 1 0,0-1 16,0 0-16,0 0 0,0 0 0,0 0 15,0 1-15,0-1 0,0 0 16,0 0-1,0 0-15,-21-21 16,21 21-16,0 1 0,0-44 47,0 1-47,0 0 16,0 0-16,0 0 0,0 0 15,0-1-15,0-20 0,0 21 0,21 0 16,-21 0-16,21-22 0,-21 22 0,21 0 15,0-21-15,-21 20 0,22 1 16,-1 0-16,-21 0 0,21 0 0,0 0 16,0-1-16,-21 1 0,21 0 15,1 0-15,-1 21 0,21-21 16,-21 21-16,0 0 0,-21-21 0,22 21 16,-1 0-16,0 0 0,-21 21 62,0 0-46,0 0-1,-21-21 63,0 0-62</inkml:trace>
  <inkml:trace contextRef="#ctx0" brushRef="#br0" timeOffset="7455.96">6138 1947 0,'21'0'16,"1"0"-1,-1 0-15,0-21 16,0 0-1,-21 0-15,0 0 16,21 0-16,-21-1 16,0 1-16,0 0 15,0 0-15,0 0 16,0 0-16,-21 21 0,0 0 16,0 0-16,0 0 15,-1 0-15,1 0 0,0 0 16,0 0-16,0 21 0,-22-21 0,22 21 15,0 0-15,0 0 0,-21 0 0,20 22 16,1-22-16,0 0 0,0 21 16,0-20-16,21 20 0,0 0 0,-21-21 15,21 22-15,-22-22 0,22 21 16,0-21-16,0 22 0,0-22 0,0 0 16,0 0-16,22 0 0,-1 22 15,0-43-15,0 21 0,0 0 0,0 0 16,1-21-16,-1 0 0,21 21 0,-21-21 15,0 0-15,1 0 0,-1 0 16,21 0-16,-21 0 0,0 0 0,1 0 16,-1 0-16,0 0 0,0-21 15,0 21 1,-21-21-16,21 21 16,-21-21-16,22 0 15,-1 21-15,0-21 16,-21-1-16,21 22 0,0-21 15,0 0-15,1 0 0,-1 21 0</inkml:trace>
  <inkml:trace contextRef="#ctx0" brushRef="#br0" timeOffset="7782.13">7281 1990 0,'0'0'0,"21"0"47,1 0-32,-1 0-15,0 0 0,-21-21 16,21 21-16,0 0 0,0 0 15,1 0 1,-44 21 47</inkml:trace>
  <inkml:trace contextRef="#ctx0" brushRef="#br0" timeOffset="8000">7260 2159 0,'-21'21'15,"42"-21"32,0 0-47,0 0 16,1 0-16,-1 0 15,0 0-15,0 0 32,0 0-32,-21-21 15,0 0-15</inkml:trace>
  <inkml:trace contextRef="#ctx0" brushRef="#br0" timeOffset="8746.09">8340 1969 0,'0'-22'16,"0"1"-16,0 0 0,0 0 16,0 0-16,0 0 0,0-1 15,0 1-15,0 0 0,0 0 16,21 0-16,-21 0 0,21 21 16,0-22-16,-21 1 0,21 21 0,0 0 15,-21-21-15,22 21 0,-1 0 0,0 0 16,0 0-16,-21 21 15,21-21-15,0 21 0,-21 1 0,22 20 16,-22-21-16,0 0 0,21 22 0,0-1 16,-21-21-16,0 21 0,0-20 15,0 20-15,0 0 0,0-21 0,0 1 16,0-1-16,0 21 0,0-21 0,0 0 16,0 1-16,-21-1 0,21 0 15,-21-21-15,21 21 16,-22-21-1,22-21 1,0 0 0,0 0-16,0-1 0,0 1 0,22 0 15,-22 0-15,21-21 0,0 20 16,0 1-16,0-21 0,0 0 0,1 20 16,20-20-16,-21 21 0,0-21 0,22 20 15,-1 1-15,-21 0 0,21 0 16,-20 0-16,-1 21 0,21 0 0,-21 0 15,0 0-15,1 0 0,-1 21 16,0 0-16,-21 0 0,0 22 0,21-22 16,-21 21-16,0-21 0,0 0 15,0 22-15,0-22 0,0 0 0,0 0 16,0 0-16,-21 1 0,21-1 0,-21 0 16,21 0-16,0 0 0,-21-21 0,21 21 15,-22-21-15,22 22 16,-21-22-16,42-22 47,-21 1-47,22 0 0,-1 0 15</inkml:trace>
  <inkml:trace contextRef="#ctx0" brushRef="#br0" timeOffset="9807.86">9483 2032 0,'0'-21'16,"0"0"-16,21 0 15,0-1 1,0 22-16,-21-21 0,21 0 0,0 21 16,-21-21-16,22 0 0,-1 0 0,-21-1 15,0 1-15,21 0 0,-21 0 16,21 0-16,-21 0 15,-21 21 1,0 0-16,0 0 0,-1 0 16,1 21-16,0 0 0,21 0 15,-21 0-15,0 0 0,0 22 0,-1-22 16,22 21-16,0-21 0,-21 1 0,21 20 16,-21-21-16,21 0 0,0 22 0,0-22 15,0 0-15,0 0 0,0 0 16,0 0-16,21 1 15,0-22 1,1 0-16,-1 0 0,0 0 0,0 0 16,0 0-16,0 0 15,1 0-15,-1-22 0,0 22 0,0-21 16,0 0-16,0 21 0,1-21 0,-1 0 16,0 0-16,21-22 0,-21 22 0,1 0 15,-1-21-15,-21 20 0,21 1 16,0 0-16,0 0 0,-21 0 0,0 0 15,0-1-15,21 22 0,-21 22 32,0-1-17,0 0-15,0 0 0,0 0 16,-21 0-16,21 1 0,0-1 0,0 0 16,0 0-16,0 0 0,0 0 0,0 1 15,0-1-15,0 0 0,0 0 16,21 0-1,1-21-15,-1 0 0,0 0 16,0 0-16,0 0 0,0 0 0,1 0 16,-1 0-16,0-21 15,0 0-15,0 21 0,0-21 0,1 0 16,-1-1-16,0 22 0,0-21 16,0 0-16,-21 0 0,0 0 0,21 0 15,-21-1-15,22 1 0,-22 42 31,0 1-15,0-1-16,-22 0 0,22 0 16,-21 0-16,21 0 0,0 1 15,0-1-15,0 0 16,0 0-16,21-21 16,1 0-16,-1 0 0,0 0 15,0 0 1,21 0-16,-20 0 0,-1-21 0,0 21 15,21-21-15,-21 21 0,1-21 0,-1-1 16,0 1-16,0 0 0,0 0 0,-21 0 16,21-22-16,-21 22 0,0-21 15,0 21-15,0-22 0,0 22 0,-21 0 16,0 0-16,0 0 0,0 0 0,21-1 16,-21 22-16,-1 0 0,1 0 0,0 0 15,0 0 1,21 22-16,0-1 15,21-21 1,0 0-16,0 0 16,1 0-16,-1 0 0,0 0 0,21 0 15,-21 0-15,1 0 0,20 0 0,-21 0 16,0-21-16,0-1 16,-21 1-1,-21 0-15,0 21 16</inkml:trace>
  <inkml:trace contextRef="#ctx0" brushRef="#br0" timeOffset="10448.29">12742 1312 0,'21'-21'0,"-42"42"0,64-63 16,-22 42-16,0-21 16,-21 0-16,21 0 0,0 21 0,-21-22 15,0 1-15,21 0 0,-21 0 0,0 0 16,0 0-16,0-1 15,0 1-15,0 0 0,-21 0 0,0 21 16,0-21-16,0 0 0,-22 21 0,22 0 16,0 0-16,-21 0 0,21 0 15,-22 0-15,1 21 0,21 0 16,-22 0-16,1 0 0,0 22 0,-1-1 16,1 0-16,0 1 0,-1 20 15,1-21-15,0 22 0,-1-1 0,22 1 16,0-1-16,-21-20 0,42 20 0,-21 1 15,21-1-15,0-20 0,0-1 0,0 0 16,0 1-16,21-1 0,0-21 16,0 0-16,0 0 0,0 1 0,1-1 15,20 0-15,0-21 0,1 0 0,-22 0 16,21 0-16,0 0 0,1 0 0,-1 0 16,0 0-16,1-21 0,-1 0 15,0-1-15,1 22 0,-1-21 16,0 0-16,1 0 0,-1 0 0,0 0 15,-20-1-15</inkml:trace>
  <inkml:trace contextRef="#ctx0" brushRef="#br0" timeOffset="10921.02">13081 1820 0,'21'-21'0,"-42"42"0,42-84 0,-21 42 0,21 0 15,-21-1-15,0 1 0,0 0 0,0 0 16,0 0-16,0 0 0,0-1 16,0 1-16,-21 21 0,0 0 15,0 0-15,0 0 0,-1 0 16,1 21-16,0-21 0,0 22 15,0 20-15,0-21 0,-1 21 16,1-20-16,0 20 0,0 0 0,0 1 16,21-22-16,0 21 0,-21-21 0,21 22 15,0-22-15,0 0 0,0 0 0,0 0 16,0 0-16,21-21 16,0 22-16,0-22 0,0 0 0,0 0 15,1 0-15,20 0 0,-21-22 0,0 1 16,22 21-16,-22-21 0,0 0 0,0 0 15,0 0-15,0-1 0,1-20 16,-22 21-16,0-21 0,21 20 0,-21-20 16,21 21-16,-21-21 0,0 20 0,0 1 15,0 0-15,0 0 16,0 42 0,0 0-16,0 0 15,0 1-15,-21-1 0,21 21 0,-21-21 16,21 0-16,0 22 0,0-22 15,0 0-15,0 0 0,0 0 0,0 1 16,0-1-16,0 0 0,21-21 0,-21 21 16,21-21-16,0 0 0,0 0 15,0 0-15,1 0 16,-1 0-16,0 0 0,0 0 0,0 0 16,0-21-16,1 0 0,-22 0 15,21 21-15,0-22 0</inkml:trace>
  <inkml:trace contextRef="#ctx0" brushRef="#br0" timeOffset="11335.71">13547 1715 0,'0'0'0,"0"-22"0,0 1 0,0 0 16,0 0-16,0 0 0,0 0 16,0-1-16,0 1 0,21 0 0,0 0 15,0 0-15,0 21 16,0 0-16,1 0 0,-1 0 15,0 0-15,0 0 0,0 21 0,-21 0 16,21 0-16,-21 0 0,22 1 0,-22 20 16,0-21-16,0 21 0,0-20 15,0 20-15,0-21 0,0 21 0,0-20 16,0-1-16,0 0 0,0 0 0,0 0 16,0 0-16,0 1 0,-22-22 15,1 0 1,21-22-1,0 1-15,0 0 16,0 0-16,0-21 0,0 20 16,0-20-16,21 21 0,-21-21 15,22-1-15,-1 22 0,-21-21 0,0 21 16,21-1-16,0 1 0,-21 0 0,0 0 16,21 21-16,-21-21 0,21 21 0,1 0 15,-1 0 1,0 0-16,0 0 15,0 0-15,0 0 16</inkml:trace>
  <inkml:trace contextRef="#ctx0" brushRef="#br0" timeOffset="11676.51">14647 1228 0,'0'0'16,"0"-43"-16,0 22 16,-21 21-16,0 0 0,0 0 15,0 0-15,-1 0 16,22 21-16,-21 1 0,0-1 0,0 0 16,0 21-16,0-21 0,-1 22 0,1-1 15,0-21-15,0 22 0,21-1 16,0 0-16,0-21 0,0 22 0,0-1 15,0-21-15,0 22 0,0-22 16,0 0-16,0 21 0,0-21 0,0 1 16,21-1-16,0-21 0,-21 21 15,21 0-15,1-21 0,-1 0 0,0 0 16,0 0-16,0 0 0,0 0 0,22 0 16,-22 0-16,0 0 0,0-21 0,22 0 15,-22 21-15,0-21 0</inkml:trace>
  <inkml:trace contextRef="#ctx0" brushRef="#br0" timeOffset="12036.14">15155 1185 0,'0'0'0,"0"-21"0,0 0 0,21 21 15,-21-21-15,22 21 0,-1 0 16,0 0-16,0 0 0,0 0 15,0 0-15,1 0 0,-1 21 0,0-21 16,21 42-16,-21-20 0,1-1 0,20 21 16,-21-21-16,0 22 0,0-1 15,1-21-15,-1 21 0,-21 1 0,0-1 16,0-21-16,0 22 0,0-1 0,0 0 16,-21 1-16,-1-22 0,1 21 15,0-21-15,0 0 0,0 1 16,-22-1-16,22 0 0,0 0 0,0 0 15,0-21-15,21 21 0,-21-21 0,-1 0 16,22 22-16,-21-22 0,21-22 47,21 22-47,1-21 0,-1 21 0,0-21 16,0 0-16,0 0 0,22-22 0</inkml:trace>
  <inkml:trace contextRef="#ctx0" brushRef="#br0" timeOffset="12411.93">16531 1291 0,'-21'0'15,"0"0"-15,21-21 110,0 42-48,0 0-46,0 1 0,0-1-16,0 0 15</inkml:trace>
  <inkml:trace contextRef="#ctx0" brushRef="#br0" timeOffset="12731.42">16446 1715 0,'0'0'0,"0"21"0,-21-21 31,42-21 16,1 21-31,-1 21-16,-21 0 15,0 0-15,0 0 16,0 0-16,0 1 0,0-1 0,0 21 16,0-21-16,0 0 0,0 22 0,-21-22 15,21 0-15,-22 21 0,1-20 0,-21-1 16,21 0-16,0 0 0,-22 0 15,22-21-15,0 21 0,0-21 0,0 0 16,-1 0-16,1 0 0</inkml:trace>
  <inkml:trace contextRef="#ctx0" brushRef="#br0" timeOffset="13208.72">16468 1291 0,'-22'0'15,"1"21"1,0-21-16,21 22 0,-21-1 16,21 0-1,21 0 1,0-21-16,0 0 15,1 0-15,-1 0 16,0 0 0,-21-21-16,0 0 15,0 0 1,-21 21 0,0 0-16,-1 0 15,1 0 1,21 21-16,-21-21 15,21 21-15,-21-21 0</inkml:trace>
  <inkml:trace contextRef="#ctx0" brushRef="#br0" timeOffset="14288.11">12213 2413 0,'0'0'15,"-21"0"-15,0 0 0,21 21 0,-21-21 16,-1 0-16,1 0 31,42 0 16,1 0-47,-1 0 0,0 0 16,0 0-16,0 0 0,0 0 15,1 0-15,-1 0 0,0 0 16,0 0-16,0 0 0,22 0 0,-22 0 16,0 0-16,21 0 0,-21 0 0,22 0 15,-1 0-15,0 0 0,1 0 16,-1 0-16,22 0 0,-1 0 0,1 0 16,-1-21-16,1 21 0,-1 0 0,22 0 15,-22 0-15,22 0 0,-22 0 16,1-21-16,-1 21 0,1 0 0,-1 0 15,1 0-15,-1 0 0,1 0 16,-1 0-16,1 0 0,21 0 0,-22 0 16,1-21-16,-22 21 0,21 0 0,1 0 15,-1 0-15,-20 0 0,20 0 0,-20 0 16,20 0-16,-21 0 0,1 0 16,-1 0-16,0 0 0,1 0 0,-1 0 15,0 0-15,1 0 0,-1 0 0,0 0 16,1 0-16,-1 0 0,0 0 15,1 0-15,20 0 0,-20 0 16,-1-21-16,0 21 0,-21 0 0,22 0 16,-1 0-16,0 0 0,-20 0 0,20 0 15,-21 0-15,0 0 0,0 0 0,1 0 16,-1 0-16,0 0 16,-21-22 62,-21 22-47,0 0-31,-1 0 16,1 0-16,0 0 0,21-21 0</inkml:trace>
  <inkml:trace contextRef="#ctx0" brushRef="#br0" timeOffset="18068.3">8784 2667 0,'-21'0'16,"0"0"-1,0 0 1,-1-21-16,1 21 16,0 0-16,0 0 15,0 0-15,0 0 0,-1 0 16,1 0-16,0 0 0,0 0 16,0 0-16,0 0 15,-1 0 1,44 0 31,-1 0-32,0 0-15,0 0 16,0 0-16,0 0 0,1 0 16,-1 0-16,0 0 0,0 0 0,21 0 15,-20 0-15,-1 0 0,21 0 16,-21-21-16,22 21 0,-1 0 0,0 0 15,-21-21-15,22 21 0,-1 0 0,0 0 16,1 0-16,-1 0 0,22-22 16,-22 22-16,0 0 0,1 0 0,20 0 15,-21 0-15,1-21 0,20 21 16,-20 0-16,20 0 0,1 0 0,-1 0 16,1 0-16,-1 0 0,1 0 15,-22 0-15,21-21 0,1 21 0,-1 0 16,-20 0-16,-1 0 0,22 0 0,-43 0 15,21 0-15,0-21 0,-20 21 16,-1 0-16,21 0 0,-21 0 16,0 0-16,1 0 15,-44 0 142,1 0-157,0 0 15,0 0-15,0 0 16,0 0-16,-1 0 15</inkml:trace>
  <inkml:trace contextRef="#ctx0" brushRef="#br0" timeOffset="21656.05">7345 2011 0,'-21'0'109,"-1"-21"-93,1 21-1,0 0-15,0 0 16,0 0-16,0 0 31,-1 0-15,44 0 15,-1 0-15,0 0-16,0 0 0,0 0 15,0 0-15,1-21 0,-1 21 16,0 0-16,-21-22 0,21 22 16,0 0-16,0 0 15,-21-21-15</inkml:trace>
  <inkml:trace contextRef="#ctx0" brushRef="#br0" timeOffset="22367.64">7281 2138 0,'0'21'0,"-21"-21"15,42 0 48,0 0-48,1 0-15,-1 0 0,0 0 16,0 0-16,0 0 0,0 0 16,1 0-1,-44 0 48,1 0-48,0 0-15,0 0 0,0 0 0,0 21 16,-1-21-16,1 0 16,0 0-16,0 21 0,0-21 0,0 0 15,42 0 32,0 0-31,0 0-1,0 0-15,0 0 16</inkml:trace>
  <inkml:trace contextRef="#ctx0" brushRef="#br0" timeOffset="35942.51">7260 2582 0,'0'0'0,"-21"0"32,0 0-17,0 0 1,-1 0-1,1 22 1,0-22 0,21 21-1,-21-21 1,21 21 0,21-21-1,0 0-15,0 0 16,1 0-16,-1 0 0,0 0 0,0 0 15,0 0-15,22 0 0,-22 0 0,0 0 16,0 0-16,21 0 0,-20 0 16,-1 0-16,0-21 0,0 21 15,0 0-15,0 0 0,1 0 16,-44 0 31,1 0-47,0 0 15,0 0-15,0 0 16,0 0-16,-1 0 0,1 0 0,0 0 16,0 0-16,0 0 0,0 0 15,-1 0-15,1 0 0,0 0 0,0 0 16,21 21-16,-21-21 0,0 0 0,-1 0 16,1 0-16,0 0 31,42 0 31,0 0-62,1 0 0,-1 0 16,0 0-16,0 0 0,0 0 16,0 0-16,1 0 0,20 0 0,-21 0 15,0 0-15,0 0 0,1 0 0,-1 0 16,-21-21-16,21 21 0,0 0 15,-42 0 48,0 0-63,0 0 0,-1 0 0,-20 0 16,21 0-16,0 0 0,0 0 0,-1 0 15,1 21-15,0-21 0,0 0 16,0 0-16,42 0 62,0 0-62,0 0 0,0 0 16,22 0-16,-22 0 0,0 0 16,0 0-16,0 0 0,1 0 0,-1 0 15,0 0-15,0 0 0,0 0 16,0 0-16,-21-21 0,-21 21 62,0 0-62,0 0 0,0 0 16,0 0-16,-1 0 16,1 0-16,0 0 0,0 0 0,0 0 15,0 21-15,-1-21 16,1 0-16,21 21 15,21-21 17,1 0-17,-1 0-15,0 0 0,0 0 0,0 0 16,0 0-16,1 0 0,-1 0 16,0 0-16,0-21 0,0 21 0,0 0 15,1 0-15,-1-21 16,0 21-16,-42 0 47,0 0-47,-1 0 15,1 0-15,0 0 16,0 0-16,0 0 0,0 0 0,-1 0 16,1 0-16,0 0 15,21 21-15,-21-21 0,21 21 31,21-21-15,0 0 0,0 0-16,1 0 15,-1 0-15,0 0 0,0 0 16,0-21 0,-42 21 46,0 0-62,0 0 0,0 0 0,-1 0 16,1 0-1,0 0-15,0 0 16,0 0 0,21-21 15,0 0-31,0-1 0</inkml:trace>
  <inkml:trace contextRef="#ctx0" brushRef="#br0" timeOffset="36732.15">7239 2053 0,'-21'0'0,"0"0"47,-1 0-47,1 0 15,0 0-15,0 0 16,42 0 31,0 0-31,22 0-16,-22 0 0,0 0 0,21 0 15,-21 0-15,1 0 0,20 0 16,-21 0-16,0 0 0,0 0 15,1 0-15,-1 0 0,0 0 0,0 0 16,0 0 0,0 0-16,-42 0 62,0 0-46,0 0-1,0 0 1</inkml:trace>
  <inkml:trace contextRef="#ctx0" brushRef="#br0" timeOffset="37147.91">7218 2180 0,'0'0'0,"-21"21"0,-1-21 16,1 0 0,21 22-1,21-22 16,1 0-15,-1 0-16,0 0 0,0 0 16,0 0-16,0 0 0,1 0 15,-1 0-15,0 0 0,0 0 0,0 0 16,0 0-16,1 0 0,-1 0 16,-42 0 77,-1 21-93,1-21 16,0 0-16,21 21 0,-21-21 16</inkml:trace>
  <inkml:trace contextRef="#ctx0" brushRef="#br0" timeOffset="40592.41">7154 2265 0,'0'0'0,"-21"21"15,42-21 48,0 0-63,1 0 15,-1 0-15,0 0 0,0 0 16,0 0-16,0 0 0,1 0 16,-1 0-1,-42 0 79,-1 0-94,1 21 0</inkml:trace>
  <inkml:trace contextRef="#ctx0" brushRef="#br0" timeOffset="42158.52">5778 2879 0,'-21'0'0,"42"0"0,-63 0 15,21 0-15,0 0 0,0 0 16,-1 0-16,1 0 0,0 0 0,0 0 16,21 21-16,-21-21 0,42 0 47,21 0-47,-21 0 0,22 0 0,-1 0 15,22 0-15,-22 0 0,21 0 0,-20 0 16,20 0-16,-20 0 0,20-21 15,-21 21-15,1 0 0,-1 0 0,0 0 16,-20 0-16,-1-21 0,0 21 16,0 0-16,-42 0 31,-21 0-31,20 0 16,1 0-16,-21 0 0,0 0 0,-1 0 15,1 0-15,0 0 0,-1 0 16,1 21-16,0-21 0,-22 0 0,22 0 15,-1 0-15,1 21 0,0-21 0,21 0 16,-22 0-16,22 0 16,0 0-16,42 0 31,21 0-31,-20 0 0,20 0 16,0 0-16,1 0 0,20 0 15,-21 0-15,22-21 0,-22 21 0,22 0 16,-22 0-16,0 0 0,1-21 0,-1 21 15,0 0-15,-20 0 0,-1 0 16,0 0-16,0 0 0,-21-22 16,-21 22-1,0 0-15,-22 0 0,1 0 16,0 0-16,-1 0 16,1 0-16,-21 22 0,20-22 0,-20 0 15,-1 0-15,22 21 0,0-21 0,20 0 16,-20 0-16,21 0 0,63 0 31,-21 0-31,22 0 16,-22 0-16,42 0 0,-20 0 0,-1 0 15,0 0-15,1 0 0,-1 0 16,0 0-16,1-21 0,-1 21 0,-21 0 16,22 0-16,-22 0 0,0 0 15,-42 0 1,-22 0-1,22 0-15,0 0 0,-21 0 16,-1 0-16,22 0 0,-21 0 0,0 0 16,20 0-16,-20 0 0,21 21 15,0-21-15,0 0 0,63 0 47,-21 0-47,0 0 0,0 0 16,1 0-16,-1 0 0,0 0 0,0 0 15,0 0-15,0 0 0,1 0 0,-1 0 16,0 0 0,-42 0 15,0 0-31,-1 0 0,1 0 16,-21 0-16,21 0 0,-22 0 0,22 0 15,0 0-15,0 0 0,0 0 0,0 0 16,42 0 15,0 0-31,0 0 0,21 0 16,-20 0-16,-1 0 0,21 0 0,-21 0 15,0 0-15,1 0 0,20 0 16,-21 0-16,0 0 0,0-21 0,1 21 16,-1 0-1,-42 0 1,-1 0-1,1 0-15,0 0 0,0 0 0,0 0 16,-22 0-16,22 0 0,0 0 0,0 0 16,0 0-1,42 0 17,0 0-32,0 0 0,0 0 15,1 0-15,-1 0 0,0 0 16,0 0-16,0 0 15,0 0-15,-42 0 79,0 0-79,0 0 0</inkml:trace>
  <inkml:trace contextRef="#ctx0" brushRef="#br0" timeOffset="50080.12">1820 3027 0,'0'0'0,"-21"0"16,0 0-1,21 21-15,-21-21 0,0 0 16,-1 0-16,22 21 16,-21-21-16,0 0 15,21 21 1,21-21 15,0 0-31,22 0 16,-22 0-16,0 0 0,21 0 0,-20 0 15,20 0-15,0 0 0,1 0 0,20 0 16,1-21-16,-22 21 0,43 0 16,-22 0-16,1-21 0,20 21 0,1 0 15,0 0-15,-1-21 0,1 0 0,-22 21 16,1 0-16,-1 0 0,1-21 16,-1 21-16,-20 0 0,20 0 0,-20-22 15,-1 22-15,0 0 0,-21 0 0,22-21 16,-1 21-16,-21 0 0,0 0 15,1 0-15,-1 0 0,0 0 16,-21-21-16,-21 21 31,0 0-15,-1 0-16,-20 0 0,0 0 0,-1 0 16,1 21-16,-21-21 0,-1 0 15,1 21-15,-1 1 0,-21-22 0,-20 21 16,20-21-16,-21 21 0,21-21 15,-20 21-15,20-21 0,0 21 0,1-21 16,-1 0-16,21 21 0,1-21 0,-1 0 16,1 22-16,21-22 0,-22 0 15,22 0-15,21 0 0,-1 21 16,1-21-16,0 0 0,0 0 16,42 0-1,0 0-15,0 0 16,22 0-16,-1 0 0,0 0 15,1 0-15,20-21 0,1 21 0,-1 0 16,22-22-16,0 1 0,-1 21 16,1-21-16,21 21 0,0 0 0,-22-21 15,22 21-15,-21 0 0,-1-21 0,-20 21 16,-1 0-16,1 0 0,-1-21 16,-20 21-16,-1 0 0,0 0 0,1 0 15,-1 0-15,-21 0 0,0-22 16,1 22-16,-1 0 0,0 0 15,-42 0 95,0 0-95,-1 0-15</inkml:trace>
  <inkml:trace contextRef="#ctx0" brushRef="#br0" timeOffset="52084.17">1587 5101 0,'0'0'0,"22"-21"0,-22 0 15,0 0-15,0 0 0,0-1 16,0 1-16,0 0 15,0 0-15,0 0 0,0 0 16,0 42 15,-22-21-15,22 42-16,0-21 0,0 22 16,0-1-16,0 0 0,0 1 0,0-1 0,0 21 15,0-20-15,0 20 16,0-20-16,0 20 0,0-21 0,0 22 15,0-1-15,0-20 0,0 20 16,-21-20-16,21-1 0,-21 0 0,21 1 16,0-1-16,-21-21 0,21 0 15,0 0-15,-21 1 0,21-1 0,0 0 16,0-42 15,0 0-15,0-1-16,0-20 0,0 21 15,0-21-15,0-1 0,0 1 16</inkml:trace>
  <inkml:trace contextRef="#ctx0" brushRef="#br0" timeOffset="52770.37">1482 4995 0,'-22'0'16,"44"0"-16,-65-21 0,22 21 0,21-21 0,-21 0 16,0 21-16,21-21 15,0 0-15,0-1 0,0 1 16,0 0-16,21 0 16,0 0-16,0 0 0,22-1 0,-22 22 15,21-21-15,0 0 0,1 21 16,-22-21-16,21 21 0,1 0 0,-1 0 15,0 0-15,1 0 0,-22 21 16,21 0-16,-21 0 0,0 22 0,1-1 16,-1 0-16,-21 1 0,0 20 15,0-20-15,0 20 0,-21-21 0,-1 22 16,-20-22-16,0 1 0,-1-1 0,1 0 16,0-21-16,-22 22 15,22-22-15,0 0 0,-1 0 0,22 0 16,-21 1-16,21-22 0,-1 0 15,22-22 1,0 1 0,22 0-16,-1 0 0,0 0 0,21 0 15,-21 21-15,22-22 0,-1 1 0,0 0 16,1 0-16,-1 21 0,0 0 16,1 0-16,20 0 0,1 0 15,-22 0-15,22 21 0,-1 0 0,-21 0 16,22 1-16,-22-1 0,1 21 0,-22 0 15,0 1-15,0-1 0,-21 0 16,0 1-16,0-1 0,-21-21 16,-21 22-16,-1-1 0,1 0 0,0 1 15,-1-22-15,-20 21 0,-1-21 0,22 0 16,-22 1-16,1-1 0,21 0 16,-22-21-16,22 0 0,-1 0 0,1 0 15,0 0-15,-1 0 0,22 0 16,0-21-16,0 21 0,0-21 0,0-1 15,-1-20-15,22 21 0,0 0 16,0-22-16,0 22 0,0-21 16,0 21-16,0-22 0,22 22 0,-1 0 0,0 0 15,21-21-15,-21 20 16,22 1-16,-1 0 0,0 21 0</inkml:trace>
  <inkml:trace contextRef="#ctx0" brushRef="#br0" timeOffset="53248.1">2942 5228 0,'-21'0'16,"0"0"-16,0 0 15,-1 21-15,1 1 16,0-1-16,21 0 0,-21 0 0,0 21 15,0 1-15,-1-22 0,22 21 0,-21 1 16,21-1-16,-21 0 0,21 1 16,0-1-16,0-21 0,0 21 0,0-20 15,0-1-15,0 0 0,21 0 0,0 0 16,1-21-16,-1 0 0,21 0 16,-21 0-16,22 0 0,-1 0 0,-21-21 15,21 21-15,1-21 0,-22 0 0,21 0 16,1-1-16,-22 1 15,21-21-15,-21 21 0,0-22 0,1 22 16,-22-21-16,0 0 0,0 20 0,0-20 16,-22 0-16,1-1 0,0 22 15,-21-21-15,21 0 0,-22 20 0,1 1 16,21 0-16,-22 0 0,1 0 0,0 21 16,-1 0-16,22 0 0,-21 0 15,21 21-15,0 0 0,-1 0 0,1 0 16,21 1-16,-21-1 0,21 0 15,0 0-15,0 21 0,0-20 0,21-1 16,0-21-16,1 21 0,-1 0 16,21-21-16,-21 0 0,0 0 0,22 0 15,-1 0-15</inkml:trace>
  <inkml:trace contextRef="#ctx0" brushRef="#br0" timeOffset="53557.93">3662 4741 0,'0'-21'0,"0"42"0,-21-42 15,-1 21-15,1 21 16,21 1-16,0 20 16,-21-21-16,21 21 0,-21 22 0,21-22 15,-21 22-15,21-22 0,0 22 0,0-1 16,-21-21-16,21 22 0,-22-22 15,1 1-15,21-1 0,0 0 0,-21 1 16,21-1-16,-21 0 0,21-21 0,0 22 16,0-22-16,0 0 0,0 0 15,0 0-15,0 1 16,21-22-16,0-22 16,0 22-16,1-21 15,-1 0-15,0-21 0,0 21 16,0-22-16</inkml:trace>
  <inkml:trace contextRef="#ctx0" brushRef="#br0" timeOffset="53859.75">3916 4784 0,'0'0'16,"0"-43"-16,0 22 0,21-21 0,-21 21 0,0 0 16,0 42 15,-21 0-31,21 21 0,0 1 0,-21 20 15,21 1-15,-22-1 0,1 1 16,21-1-16,-21 1 0,0-1 0,21 1 16,-21-1-16,0 1 0,21-22 15,-22 0-15,22 22 0,0-22 0,-21-21 16,21 22-16,0-22 0,0 21 16,0-21-16,0 0 0,0 1 15,0-1-15,21-21 16,1 0-16,-1-21 15,0-1-15,0 22 0,0-21 16,0-21-16,1 21 0,-1-22 0,0 1 16,-21 21-16,21-21 0</inkml:trace>
  <inkml:trace contextRef="#ctx0" brushRef="#br0" timeOffset="54203.97">4339 4551 0,'0'0'16,"0"-21"-16,0 42 31,0 0-31,-21 0 0,21 22 0,0-1 16,-21 0-16,21 22 0,-21-1 0,21 1 16,0-1-16,0 1 0,-22-1 15,22 1-15,-21-1 0,21-20 0,-21 20 16,21-21-16,0 22 0,0-22 0,-21 1 15,21-1-15,0 0 16,-21 1-16,21-22 0,0 21 0,-21-21 16,21 0-16,0 1 0,0-1 0,0 0 15,0 0-15,21-42 32,-21 0-17,21 0-15,0-1 0,-21 1 0,0 0 16,21 0-16,0-21 0,1 20 15,-22-20-15,21 21 0</inkml:trace>
  <inkml:trace contextRef="#ctx0" brushRef="#br0" timeOffset="54644.71">4551 5419 0,'0'0'0,"21"0"16,0 0-1,0 0-15,0 0 16,1 0-16,-1 0 0,0 0 0,-21-21 16,21 21-16,0-22 0,0 1 0,1 21 15,-1-21-15,0 0 0,0 0 16,0 21-16,0-21 0,-21-1 16,0 1-16,22 21 0,-22-21 0,0 0 15,-22 21 1,1 0-16,0 0 15,0 0-15,0 0 0,0 21 0,-1 0 16,-20 0-16,21-21 0,0 22 0,0 20 16,-1-21-16,1 0 0,0 0 15,0 22-15,21-22 0,0 21 0,0-21 16,0 1-16,0 20 0,0-21 0,0 0 16,0 0-16,21 1 0,0-1 0,0 0 15,1 0-15,-1-21 16,21 21-16,-21-21 0,0 0 0,22 0 15,-22 0-15,21 0 0,-21 0 0,22 0 16,-1 0-16,-21-21 0,22 0 0,-1 0 16,-21 0-16,21-1 0,-20 1 15,-1 0-15,21-21 0,-21 21 0,0-22 16,1 22-16,-1-21 0,0 21 0</inkml:trace>
  <inkml:trace contextRef="#ctx0" brushRef="#br0" timeOffset="55116.6">3260 5017 0,'0'0'0,"0"21"0,21-21 32,0 0-32,0 0 0,21 0 15,1 0-15,-1-21 0,22 21 0,-22 0 16,21-22-16,1 22 0,-1 0 0,1 0 16,-1-21-16,1 21 0,-22 0 15,1 0-15,-1 0 0,-21 0 0,0 0 16,0 0-16,1-21 0,-44 21 47,1 0-47,0 0 15</inkml:trace>
  <inkml:trace contextRef="#ctx0" brushRef="#br0" timeOffset="65669.19">6667 4741 0,'0'-21'93,"0"0"-14,0 0-64,0 0 1,0 0-16,0-1 0,0 1 15,0 0 1,0 0-16,22 0 16,-22 0-16,0 42 31,0 21-15,0-21-16,0 22 0,0-1 15,21 21-15,-21 1 0,0 21 0,0-22 16,0 1-16,0 20 0,0-20 15,0-1-15,0-20 0,0 20 0,0-21 16,0 1-16,0-22 0,0 21 0,21-21 16,-21 1-16,0-1 0,0 0 15,0 0-15,0-42 32,0 0-17,0 0-15,0-1 0,0 1 0,0 0 16,0 0-16,0 0 0,0 0 0,21-22 15,0 22-15,0-21 0,1 21 0,-1-22 16,0 22-16,0-21 0,21 21 16,1-1-16,-22 22 0,21 0 0,1 0 15,-1 0-15,0 0 0,1 22 0,-1-1 16,-21 0-16,21 0 0,-20 0 16,-1 22-16,0-22 0,-21 21 0,0-21 15,0 22-15,0-22 0,-21 21 0,0-21 16,-22 22-16,22-22 0,-21 0 0,-1 0 15,22 21-15,-21-42 16,0 22-16,20-1 0,1 0 0,0-21 16,0 0-16,0 0 0,0 0 15,21-21 1,0 0-16,0-1 16,21 1-16,0 0 0,0-21 0,0 21 15,0-1-15</inkml:trace>
  <inkml:trace contextRef="#ctx0" brushRef="#br0" timeOffset="65894.06">8213 5101 0,'0'0'0,"21"0"46,0 0-46,0 0 16,0 0-16,0 0 0,1 0 0,-1 0 16,0 0-16,0 0 0,0 0 15,0 21-15</inkml:trace>
  <inkml:trace contextRef="#ctx0" brushRef="#br0" timeOffset="66023.99">8276 5207 0,'0'0'15,"0"21"1,21-21 0,0 0-16,22 0 15,-22 0-15,0-21 0,21 21 16,-20-21-16,20 21 0,-21-21 0,21 21 16</inkml:trace>
  <inkml:trace contextRef="#ctx0" brushRef="#br0" timeOffset="66632.16">9250 4720 0,'0'0'0,"0"-21"16,-21 21 0,21 21-16,-22 0 15,22 22-15,-21-22 0,21 21 0,0-21 16,0 22-16,0-1 0,0 0 15,0 1-15,0-22 0,0 21 0,0 1 16,0-22-16,0 0 0,0 0 16,-21 0-16,21 0 0,0 1 0,0-1 15,-21-21 1,0 0 0,21-21-1,0-1-15,0 1 16,-21 0-16,21 0 15,0 0-15,0-22 0,0 22 0,0 0 16,0 0-16,0 0 0,-22 21 16,22 21 31,0 0-16,-21-21 156,0-21-187</inkml:trace>
  <inkml:trace contextRef="#ctx0" brushRef="#br0" timeOffset="67252.25">8255 5038 0,'-21'0'16,"0"0"-16,42 0 62,0 0-62,0 0 0,0 0 16,0 0-16,1 0 0,20 0 0,-21-21 15,0 21-15,0 0 0,1 0 16,-1 0-16,0 0 0,0 0 0,-42 0 78,0 0-62,21 21-1,-21-21-15</inkml:trace>
  <inkml:trace contextRef="#ctx0" brushRef="#br0" timeOffset="67540.09">8297 5249 0,'0'0'0,"21"0"31,1 0-16,-1 0-15,0 0 16,0 0-16,0 0 16,0 0-16,1 0 0,-1 0 15,0 0-15,-21-21 16,21 21-16,0-21 16,0 0-16,1 21 15</inkml:trace>
  <inkml:trace contextRef="#ctx0" brushRef="#br0" timeOffset="68548.44">9144 4699 0,'0'0'0,"0"-21"15,0 42 48,0 0-63,0 0 0,0 1 0,0-1 16,0 21-16,0-21 0,0 22 0,0-1 15,0 0-15,-21-21 0,21 22 16,0-22-16,0 21 0,0-21 15,0 1-15,0-1 0,0 0 0,0 0 16,-21 0-16,21 0 0,0 1 16,-22-22 187,1 0 0,0 0-187</inkml:trace>
  <inkml:trace contextRef="#ctx0" brushRef="#br0" timeOffset="69091.98">9080 5059 0,'0'-21'0,"0"0"16,0-1-1,0 1-15,22 0 0,-22 0 16,21 0-16,0 0 0,-21-1 0,21 1 16,0 0-16,0 0 0,1 0 15,-1 0-15,0-1 0,0 22 16,-21-21-16,21 21 0,0 0 0,1 0 15,-1 0-15,0 0 0,-21 21 0,0 22 16,21-22-16,0 21 0,-21 1 0,0-1 16,0 21-16,0-20 0,0-1 15,0 0-15,0 1 0,0-22 0,0 21 16,0-21-16,0 1 0,0-1 0,0 0 16,0 0-16,0 0 0,0 0 15,21-21 16,1-21-31,-1 0 16,0 0-16</inkml:trace>
  <inkml:trace contextRef="#ctx0" brushRef="#br0" timeOffset="69476.75">9779 4974 0,'0'0'0,"0"21"16,21-21-16,0 0 16,0 0-16,1 0 0,-1 0 0,0 0 15,0-21-15,21 21 0,-20-21 16,20 0-16,-21 21 0,0-21 0,22 0 16,-22-1-16,0 1 0,-21 0 0,0 0 15,0 0-15,0 0 0,0-1 0,0 1 16,0 0-16,-21 0 15,0 21-15,-1 0 0,1 0 0,-21 0 16,21 21-16,0 0 0,-22 0 0,22 22 16,0-1-16,0-21 0,0 43 0,-1-22 15,1 0-15,21 1 0,-21-22 16,21 21-16,0 1 0,0-22 16,0 21-16,0-21 0,21 0 0,0 1 15,1-1-15,-22 0 0,21-21 0,21 0 16,-21 21-16,0-21 0,1 0 15,20 0-15,0 0 0,-21 0 0,22-21 16,-22 0-16,21 0 0,-21 21 0,1-22 16</inkml:trace>
  <inkml:trace contextRef="#ctx0" brushRef="#br0" timeOffset="70084.44">10668 4720 0,'0'0'0,"0"-21"0,21 21 0,-21 21 31,0 0-31,-21 1 16,0 20-16,21 0 0,0-21 0,-21 22 16,21-1-16,-22 0 0,1-20 15,21 20-15,0 0 0,-21-21 0,21 1 16,-21 20-16,21-21 0,0 0 0,0 0 16,0 1-16,21-22 31,0 0-31,0 0 15,1-22-15,-1 1 0,0 0 0,0 0 16,0-21-16,0 20 0,1 1 0,-1 0 16,0-21-16,-21 21 15,21-1-15,0 1 0,-21 42 32,0 1-32,0-1 0,0 0 15,0 0-15,0 21 0,0-20 0,0-1 16,0 0-16,0 0 0,0 0 15,0 0-15,0 1 0,0-1 16,21-21-16,1 0 0,-1 0 0,0 0 16,0 0-16,0 0 0,22 0 0,-22 0 15,21 0-15,-21-21 0,22 21 16,-22-22-16,21 1 0,-21 0 0,0 0 16,1 0-16,-1-22 0,0 22 15,-21-21-15,21 0 0,-21-1 0,0 1 16,0 0-16,0-22 0,0 22 15,0 21-15,0-22 0,-21 22 0,0 0 16,0 21-16,-1 0 0,1 0 0,0 0 16,0 0-16,21 21 0,-21 0 15,21 0-15,0 1 16,21-22-16,0 0 16,0 0-16,0 0 0,22 0 15,-22-22-15,0 22 0,21-21 0,-20 21 16,-1-21-16,0 21 0,0-21 15,0 0-15,0 21 0,-21-21 16</inkml:trace>
  <inkml:trace contextRef="#ctx0" brushRef="#br0" timeOffset="72411.92">13525 4297 0,'0'0'0,"0"-21"0,-21 0 16,21-1-16,-21 22 15,21-21-15,0 0 0,0 0 16,-21 21-16,21-21 16,0 42 15,0 0-31,0 0 0,0 0 16,0 1-16,0-1 0,0 0 15,0 21-15,0-21 0,0 1 0,0 20 16,0-21-16,0 21 0,0-20 0,0 20 15,0-21-15,0 0 0,0 22 0,0-22 16,0 0-16,-21 21 16,21-21-16,0 1 0,0-1 0,0 0 15,0 0-15,0 0 0,-21-21 16,21 21-16,0-42 109,-22 21-62,22-21-16,0 0 110,0 0 390,0 42-437,0 0-78,0 0-1,0-42 642,0 0-657</inkml:trace>
  <inkml:trace contextRef="#ctx0" brushRef="#br0" timeOffset="73067.53">13420 4276 0,'0'21'47,"0"0"-47,0 0 0,0 22 16,0-22-16,0 21 0,0 0 0,0 1 15,0 20-15,0-20 0,0 20 16,0-21-16,0 1 0,0 20 0,0-20 16,0-1-16,0-21 0,0 21 0,0-20 15,0 20-15,0-21 0,-22-21 0,22 21 16,0 0-16,0-42 31,0 0-15,0 0-16,0 0 0,0-22 0</inkml:trace>
  <inkml:trace contextRef="#ctx0" brushRef="#br0" timeOffset="73621.23">13102 4318 0,'0'0'0,"0"-21"0,-21 0 0,21 0 16,0-22-16,0 22 0,0 0 0,21 0 15,0 0-15,0-1 0,1 1 0,20 0 16,0 0-16,1 21 16,-1-21-16,21 21 0,-20 0 0,-1 0 0,0 0 15,22 0-15,-22 0 0,-21 21 16,22 21-16,-22-21 0,0 1 16,0 20-16,-21 0 0,0-21 0,0 22 15,-21-1-15,0-21 0,0 22 0,-22-22 16,1 0-16,0 0 0,-1 0 0,1 0 15,0 1-15,-1-1 0,1-21 16,21 0-16,0 0 0,0 0 0,-1 0 16,44 0-1,-1-21-15,0 21 0,21-22 16,1 22-16,-1 0 0,0-21 16,1 21-16,-1 0 0,21 0 0,-20 0 15,20 0-15,-20 21 0,20 1 0,-21-1 16,22 0-16,-22 21 0,-21-21 15,22 22-15,-22-22 0,-21 21 0,0 1 16,0-1-16,0 0 0,0-21 0,-42 22 16,20-22-16,-20 0 0,0 21 0,-22-20 15,22-1-15,-22 0 0,22-21 0,-21 21 16,20-21-16,-20 0 0,20 0 16,-20 0-16,21 0 0,-1 0 0,1 0 15,21-21-15,0 0 0,-1 21 16,1-21-16,21-1 0,0-20 0,0 21 0,0-21 15,0 20-15,21-20 16,1 0-16,-1 21 0,0-22 0,0 1 16,21 0-16,1 20 0,-22-20 0,21 21 15,22 0-15</inkml:trace>
  <inkml:trace contextRef="#ctx0" brushRef="#br0" timeOffset="74024.03">14372 4424 0,'-21'21'16,"0"-21"-16,0 21 0,-1 0 0,1 1 15,0-1-15,0 21 0,0-21 16,0 0-16,-1 22 0,22-22 0,0 0 16,0 21-16,0-20 0,0-1 0,0 21 15,0-21-15,0 0 0,22-21 16,-1 22-16,0-1 0,0-21 0,0 0 15,0 0-15,1 0 0,20 0 0,-21 0 16,0-21-16,0-1 0,22 22 16,-22-21-16,0 0 0,0-21 0,0 21 15,1-1-15,-22-20 0,0 21 0,0 0 16,0-22-16,0 1 0,0 21 16,0-21-16,-22-1 0,1 22 0,-21-21 15,21 21-15,0-1 0,-22 1 16,22 21-16,-21 0 0,21 0 0,-22 0 15,22 0-15,0 21 0,0 1 0,0-22 16,-1 21-16,22 21 0,0-21 16,0 0-16,0 1 0,0-1 0,0 0 15,22 0-15,-1-21 0,0 0 16,21 0-16,-21 0 0,1 0 0,20 0 16</inkml:trace>
  <inkml:trace contextRef="#ctx0" brushRef="#br0" timeOffset="74296.89">14922 4022 0,'0'0'15,"0"-21"-15,0-1 0,0 1 0,0 0 0,0 63 32,0-20-32,0 20 0,-21 0 15,21 22-15,0-22 0,-21 22 0,21-1 16,0 1-16,0-22 0,-21 21 15,21-20-15,-21 20 0,21-20 16,0-1-16,0 0 0,-21 1 0,21-22 16,-22 21-16,22-21 0,0 0 0,-21 1 15,21-1-15,21-21 32,1-21-32,-1 21 0,0-43 0,0 22 15,0 0-15,0-21 0</inkml:trace>
  <inkml:trace contextRef="#ctx0" brushRef="#br0" timeOffset="74557.74">15282 3937 0,'0'0'15,"0"-21"-15,0 0 0,0 0 0,0-1 0,0 44 16,0-1 0,0 0-16,0 21 0,0 1 15,-21 20-15,0-21 0,21 22 0,-21-1 16,21 1-16,-21-1 0,21 1 0,-22-1 15,22-20-15,0 20 0,0-20 0,0-1 16,-21 0-16,21 1 0,0-22 16,0 21-16,0-21 0,0 0 0,0 1 15,21-22 17,1 0-32,-22-22 0,21 1 15,0 0-15,0-21 0,0 21 0,0-22 16</inkml:trace>
  <inkml:trace contextRef="#ctx0" brushRef="#br0" timeOffset="74816.1">15663 3874 0,'0'0'0,"0"-22"0,0 44 16,0-1-16,0 21 15,0 0-15,-21 1 0,21 20 0,-21 1 16,0-1-16,21 22 0,-21-22 15,-1 1-15,22-1 0,0 1 0,-21-22 16,21 22-16,-21-22 0,21 22 16,0-22-16,0-21 0,0 21 0,0-20 0,0 20 15,0-21-15,0 0 0,0 0 16,21-42 15,0 0-31,-21 0 0,22 0 16,-1-22-16,-21 22 0,21-21 0</inkml:trace>
  <inkml:trace contextRef="#ctx0" brushRef="#br0" timeOffset="75200.64">15748 4530 0,'0'0'0,"0"21"0,-21 0 0,21 0 16,0 0-1,21-21 1,0 0-1,0 0-15,0 0 0,1 0 16,-1-21-16,0 0 0,0 21 0,0-21 16,0 0-16,1 21 0,-1-21 0,-21-1 15,0 1-15,0 0 0,0 0 16,0 0-16,0 0 0,0-1 0,0 1 16,-21 21-16,-1 0 15,1 0-15,0 21 0,0 1 16,0 20-16,0-21 0,-22 21 15,22-20-15,21 20 0,-21 0 0,21-21 16,0 22-16,0-1 0,0-21 0,0 0 16,0 22-16,0-22 0,21 0 0,0 0 15,0-21-15,1 21 0,-1-21 16,21 0-16,-21 0 0,22 0 0,-22 0 16,21 0-16,-21-21 0,22 21 0,-22-21 15,0 0-15,0 0 0,0 0 0,0-1 16,1 1-16,-22 0 15,0-21-15,0 21 0</inkml:trace>
  <inkml:trace contextRef="#ctx0" brushRef="#br0" timeOffset="75485">14753 4255 0,'0'0'0,"-21"0"0,0 0 0,42 0 32,0 0-32,21 0 0,1 0 15,-1 0-15,0 0 0,22-22 0,-1 22 16,1 0-16,-22 0 16,22-21-16,-1 21 0,-20 0 0,-1 0 15,0 0-15,1 0 0,-22 0 0,0 0 16,0 0-1,-21-21 1,21 21-16,0 0 16,1-21-16,-1 21 0</inkml:trace>
  <inkml:trace contextRef="#ctx0" brushRef="#br0" timeOffset="76528.42">16743 3895 0,'21'0'0,"0"0"16,-21-21-16,21 21 15,-21-22 32,-21 22-15,0 0-17,0 22 1,0-1-16,-1-21 0,22 21 15,-21 0-15,0 0 0,0 0 16,21 1-16,-21-1 0,0 21 0,-1-21 16,1 22-16,21-1 0,-21 0 0,0-21 15,21 22-15,0-1 0,0 0 16,-21 1-16,21-1 0,0 0 0,0 1 16,0-1-16,0-21 0,0 22 15,0-1-15,0-21 0,0 21 0,0-20 16,0 20-16,21-21 0,0 21 0,-21-20 15,21-1-15,0 0 0,1 0 16,-1 0-16,0 0 0,21 1 0,-21-22 16,1 0-16,20 21 0,-21-21 0,21 0 15,-20 0-15,-1 0 0,21 0 0,-21 0 16,22-21-16,-22-1 0,21 22 16,-21-21-16</inkml:trace>
  <inkml:trace contextRef="#ctx0" brushRef="#br0" timeOffset="77139.53">17632 3852 0,'21'0'46,"0"0"-30,0 0-16,0 0 16,1 0-16,-1 0 0,0 22 15,0-22-15,0 21 0,0 0 16,1 0-16,-22 0 16,21 22-16,0-22 0,-21 21 15,0-21-15,21 22 0,0-22 0,-21 21 16,21-21-16,-21 22 0,0-1 15,0-21-15,0 21 0,0-20 0,0 20 16,0 0-16,0-21 0,0 22 0,-21-1 16,0-21-16,0 22 0,0-22 0,0 21 15,-22-21-15,22 22 0,-21-22 16,21 21-16,-1-21 0,-20 0 0,21 1 16,0-1-16,0 0 0,-1 0 0,1 0 15,0 0-15,0-21 0,21 22 16,-21-22 15,0 0-15,-1-22-1,1 1-15,0 21 0,0 0 16,0 0-16</inkml:trace>
  <inkml:trace contextRef="#ctx0" brushRef="#br0" timeOffset="78039.25">18944 4106 0,'0'-21'109,"0"0"-93,-21 21-1,0 0 1,0 0-1,21 21 32,0 0-47,0 1 16,0-1-16,0 0 16,-22 0-16,22 0 0</inkml:trace>
  <inkml:trace contextRef="#ctx0" brushRef="#br0" timeOffset="78531.98">18796 4636 0,'0'0'0,"0"21"16,0 0-16,21-21 0,-21 21 15,21-21 16,-21 21 63,0-42-63,21 21-15,-21-21 0,22 21-1,-1 0 1,-21 21 0,0 0-16,21 0 0,-21 1 0,0-1 0,21 0 15,-21 21-15,0-21 0,0 1 16,0 20-16,0-21 0,0 21 15,0-20-15,-21-1 0,0 21 0,0-21 16,-1 0-16,-20 1 0,21-1 0,-21 0 16,-1 0-16,22-21 0,-21 21 0,-1 0 15,22-21-15,0 0 0,-21 22 16,21-22-16,21-22 16</inkml:trace>
  <inkml:trace contextRef="#ctx0" brushRef="#br0" timeOffset="79160.07">18817 4170 0,'-21'0'16,"0"0"-16,0 0 16,21 21-16,-22-21 15,22 21-15,-21-21 0,21 21 16,0 1-16,0-1 15,21-21 17,1 0-32,-1 0 0,-21-21 15,21 21-15,0-22 0,-21 1 16,21 21-16,-21-21 0,0 0 16,0 0-16,0 0 15,0-1-15,0 1 0,0 0 0,-21 21 31,0 0-31,21 21 16,-21-21-16,21 21 0,-21 1 0,21-1 16,0 0-16,0 0 0,0 0 15,0 0-15,21-21 16,0 0-16,0 0 0,0 0 16,0 0-1,1-21-15,-22 0 16,0 0-16,0 0 15,0 0-15,0-1 0,-22 22 16,22-21 0,0 42-1,0 1-15,-21-22 0,21 21 16,0 0-16,-21 0 0,21 0 0,-21 0 16,0 1-16</inkml:trace>
  <inkml:trace contextRef="#ctx0" brushRef="#br0" timeOffset="82576.85">13293 5503 0,'0'0'0,"-22"0"0,1 0 16,0 0-1,0 0-15,0 0 0,0 0 16,-1 0-16,1 0 0,0 0 15,0 0-15,0 0 0,0 0 16,-1 0-16,1 0 16,0 0-16,0 0 15,42 0 48,0 0-63,0 0 15,22 0-15,-22 0 0,21 0 16,1 0-16,-1 0 0,21 0 16,1 0-16,-22 0 0,22 0 0,-1 0 15,1 0-15,20 0 0,-20 0 0,-1 0 16,22 0-16,0 0 0,21 0 0,-22 0 16,22 0-16,0 0 0,21-21 15,-21 21-15,21 0 0,0 0 0,0 0 16,0 0-16,21 0 0,-21 0 0,0 0 15,0 0-15,0 0 0,0 0 0,-21 0 16,21 0-16,-21 0 0,-1 0 16,-20 0-16,21 0 0,-21 0 0,-1 0 15,-20 0-15,20 0 0,-20 0 0,-1 0 16,-20 0-16,20 0 0,-20 0 16,-1 0-16,-21 0 0,21 0 0,-20 0 15,-1 0-15,0 0 16,-21-21 46,0 0 1,0 0-48,-21 21-15</inkml:trace>
  <inkml:trace contextRef="#ctx0" brushRef="#br0" timeOffset="89132.42">13356 5398 0,'-21'21'0,"0"-21"16,0 21-16,-1-21 15,1 0-15,0 0 0,21 21 16,-21-21-16,0 0 0,0 0 16,21 21-16,-22-21 15,44 0 32,-1 0-31,0 0-16,0 0 15,0 0-15,0 0 16,1 0-16,-1 0 0,0 0 0,0 0 16,0 0-16,0 0 0,1 0 0,-1 0 15,21 0-15,-21 0 0,0 21 0,22-21 16,-22 0-16,21 0 0,-21 0 16,22 0-16,-1 0 0,-21 0 0,22 0 15,-1 0-15,0 0 0,22 0 0,-22 0 16,0 0-16,22 0 0,-22 0 0,1 0 15,-1 0-15,21 0 0,-20 0 16,-1 0-16,22 0 0,-22 0 0,0 0 16,22 0-16,-22 0 0,0 0 15,1-21-15,-1 21 0,0 0 0,1 0 16,-1-21-16,22 21 0,-22-21 16,0 21-16,1 0 0,20 0 0,-21 0 15,1 0-15,20 0 0,-20 0 0,-1-21 16,0 21-16,22 0 0,-22 0 0,0 0 15,1 0-15,-1 0 0,0 0 16,1 0-16,-1 0 0,-21 0 0,22 0 16,-1 0-16,0 0 0,-21 0 0,22 0 15,-1 0-15,-21 0 0,22 0 16,-1 0-16,-21 0 0,21 0 0,1 0 16,-1 0-16,0 0 0,-20 0 15,20 0-15,0 0 0,1 0 0,-1 0 16,-21 0-16,21 0 0,1 0 15,-22 0-15,21 0 0,-21 0 0,1-21 16,20 21-16,-21 0 0,0 0 0,0 0 16,1 0-16,-1 0 0,0 0 15,0 0-15,0 0 78,-42 0-31,0 0-47,0 0 0,-22 0 0,22 0 16</inkml:trace>
  <inkml:trace contextRef="#ctx0" brushRef="#br0" timeOffset="90116.98">13631 5652 0,'0'0'0,"-21"0"0,0 0 16,0 0-16,0 0 16,-1 0-16,1 0 0,0 0 0,0 0 15,0 0-15,0 0 0,-1 0 16,1 0-16,0 0 0,0 0 15,0 0 1,42 0 15,0 0-15,0 0-16,0 0 0,1 0 0,-1 0 16,21 0-16,-21 0 0,0 0 15,22 0-15,-22 0 0,21 0 0,1 0 16,-1 0-16,0 0 0,1 0 0,-1 0 15,21 0-15,1 0 0,-22 21 16,43-21-16,-22 0 0,1 0 0,21 0 16,-22 21-16,1-21 0,-1 0 15,22 0-15,-22 0 0,1 0 16,-1 0-16,1 0 0,20 0 0,-20 0 16,-1 0-16,1 0 0,21 0 0,-22 0 15,1 0-15,-1 0 0,1 0 16,-1 0-16,1 0 0,-1 0 0,-21 0 15,22 0-15,-22 0 0,22 0 0,-22 0 16,0 0-16,1 0 0,20 0 0,-20 0 16,-1 0-16,0 0 0,1 0 15,-1 0-15,0 0 0,1 0 0,-1 0 16,0 0-16,1 0 0,-1 0 16,0 0-16,1 0 0,-1 0 15,0 0-15,-21 0 0,22 0 0,-22 0 16,21 0-16,-21 0 0,1 0 0,-1 0 15,0 0-15,0 0 0,0 0 16,0 0-16,1 0 0,-1 0 16,0 0-16,0 0 15,0 0-15,0 0 16,1 0-16,-22-21 31,21 21-31,-21-21 31,-21 21 1,-1 0-32,22-22 0,-21 22 0,0 0 15</inkml:trace>
  <inkml:trace contextRef="#ctx0" brushRef="#br0" timeOffset="96763.78">9356 5757 0,'0'0'0,"-22"0"15,1 0-15,0 0 16,0 0-16,0 0 16,0 0-1,-1 0 17,22-21-1,22 21 16,20 0-47,-21-21 15,21 21-15,-20 0 0,41 0 0,-21 0 16,43 0-16,-21 0 0,20-21 16,22 21-16,0 0 0,-21 0 0,20 0 15,1 0-15,-21 0 0,0-21 0,20 21 16,-41 0-16,21 0 15,-22 0-15,22 0 0,-22 0 0,22 0 16,-22 0-16,1-21 0,-1 21 0,1 0 16,-22 0-16,1 0 0,-1 0 15,0 0-15,1 0 0,-22 0 0,0-22 16,0 22-16,0 0 0,-42 0 62,0 0-46,0 0-16,0 0 0,-1 0 0,1 0 16,0 0-16,-21 0 0,-1 22 15,22-22-15,-42 0 0,20 0 0,1 0 16,-21 0-16</inkml:trace>
  <inkml:trace contextRef="#ctx0" brushRef="#br0" timeOffset="97401.38">9250 5927 0,'0'0'15,"-21"0"-15,-1 0 16,1 0-16,0 0 16,42 0 46,0 0-62,1 0 0,20 0 16,-21 0-16,21 0 0,1 0 15,20 0-15,1 0 0,-1 0 0,22-21 16,0 21-16,-1 0 0,22-22 0,0 22 16,-21 0-16,-1 0 0,1-21 15,0 21-15,-22 0 0,22 0 0,-22 0 16,1-21-16,-1 21 0,-20 0 0,20-21 15,1 21-15,-1 0 0,-21 0 16,22 0-16,-22-21 0,1 21 0,-22 0 16,21 0-16,-21 0 0,0 0 15,1 0-15,-1 0 0,0 0 16,-42 0 78,0 0-79,-1 0-15,1 0 16,0 0-16,0 0 16</inkml:trace>
  <inkml:trace contextRef="#ctx0" brushRef="#br0" timeOffset="100235.89">8467 5948 0,'-22'0'0,"1"0"15,0 0-15,0 0 16,0 0-16,0 0 15,-1 0 1,1 0-16,0 0 16,0 0-1,0 0 1,0 0 0,-1 0-16,22 21 15,-21-21-15,0 0 16,0 0-1,42 0 17,0 0-17,22 0-15,-22 0 0,0 0 0,0 0 16,0 0-16,22 0 0,-22 0 16,0 0-16,0 0 0,0 0 0,22 0 15,-22 0-15,0 0 0,0 0 16,0 0-16,0-21 0,1 21 15,-1 0-15,0 0 16,-42 0 109,0 0-109</inkml:trace>
  <inkml:trace contextRef="#ctx0" brushRef="#br0" timeOffset="100776.58">8213 6054 0,'0'0'0,"0"21"0,21-21 125,0 0-125,0 0 15,0 0-15,0 0 0,22 0 16,-22 0-16,0 0 0,0 0 15,22 0-15,-22 0 0,0 0 16,21 0-16,-21 0 0,22 0 0,-22 0 16,0 0-16,0 0 0,0 0 0,1 0 15,-1 0-15,0 0 16,-21-21-16,-21 21 141</inkml:trace>
  <inkml:trace contextRef="#ctx0" brushRef="#br0" timeOffset="104404.82">6456 6181 0,'-21'0'47,"-1"0"-31,1 0-1,0 0-15,0 0 16,0 0-16,0 0 16,-1 0-1,1 0 1,0 0 0,42 0 62,0 0-78,1 0 0,-1 0 0,0 0 15,21 0-15,-21 0 0,22 0 0,-22 0 16,21 0-16,1 0 0,-1 0 16,0 0-16,1 0 0,-1 0 0,0 0 15,1-21-15,-1 21 0,-21 0 0,21 0 16,-20 0-16,-1 0 0,0 0 15,0 0-15,0 0 0,0 0 16,-21-22-16,22 22 31,-1 0-15,-42 0 78,-1 0-94,1 0 15,0 0 1,0 0-16,0 0 16,0 0-16</inkml:trace>
  <inkml:trace contextRef="#ctx0" brushRef="#br0" timeOffset="105160.85">6350 6350 0,'-21'0'15,"21"21"-15,0-42 141,21 21-125,0 0-16,0 0 15,0 0-15,22 0 16,-22 0-16,0 0 0,21-21 0,-20 21 15,20 0-15,0-21 0,1 21 0,-1 0 16,0 0-16,-21 0 0,22 0 16,-1-21-16,0 21 0,-20 0 0,20 0 15,-21 0-15,0 0 0,0 0 0,1-22 16,-1 22-16,0 0 0,0 0 16,0 0-1,0 0 1,-21-21-16,22 21 15,-44 0 173,1 0-172,0 0-16,0 21 0</inkml:trace>
  <inkml:trace contextRef="#ctx0" brushRef="#br0" timeOffset="114888.6">6625 6117 0,'-21'0'15,"0"0"1,0 21-16,-1-21 31,1 0-15,0 0-16,0 0 16,0 0-16,21 22 15,-21-22-15,-1 0 16,44 0 62,-1 0-78,0 0 0,21 0 16,-21 0-16,1 0 0,20 0 0,0 0 15,1 0-15,-22 0 0,21 0 16,0 0-16,1-22 0,-1 22 0,0 0 15,1 0-15,-22 0 0,21 0 0,1 0 16,-22-21-16,0 21 0,21 0 0,-21 0 16,1 0-16,-1 0 15,-42 0 95,-1 0-110,1 0 15,0 0-15,0 21 16</inkml:trace>
  <inkml:trace contextRef="#ctx0" brushRef="#br0" timeOffset="115304.36">6477 6329 0,'0'0'0,"-21"21"15,0-21-15,42 0 63,0 0-63,0 0 16,0 0-16,0 0 0,1 0 0,-1 0 15,21 0-15,-21 0 0,22 0 16,-22 0-16,0 0 0,21 0 0,-21-21 15,1 21-15,20 0 0,-21 0 0,0 0 16,0 0-16,1 0 16,-1 0-16,-21-21 15,0 0 17,0-1-17,0 1-15,-21 0 16</inkml:trace>
  <inkml:trace contextRef="#ctx0" brushRef="#br0" timeOffset="116120.72">6752 5715 0,'0'0'0,"-21"0"16,42 0 30,0 0-46,0 0 16,1 0-16,-1 0 0,0 0 0,0 0 16,0 0-16,0-21 0,22 21 15,-22 0-15,0-21 0,0 21 0,0 0 16,1-21-16,-1 21 0,0 0 16,-21-22-1,21 22-15,-42 0 47,0 22-31,0-22-16,-1 0 15,1 21-15</inkml:trace>
  <inkml:trace contextRef="#ctx0" brushRef="#br0" timeOffset="116913.08">1714 6435 0,'0'0'0,"-21"0"0,0 0 0,-21 0 0,21 0 16,-1 0-16,1 0 0,0-21 16,0 21-16,0 0 15,42 0 17,0 0-32,21 0 0,1 0 15,-1 0-15,22 0 0,-1-22 16,1 22-16,-1 0 0,22-21 0,21 21 15,-1 0-15,1-21 0,0 21 16,21-21-16,-21 21 0,21 0 0,-21 0 16,21-21-16,0 21 0,-21 0 15,21 0-15,0 0 0,-22 0 16,1 0-16,0 0 0,-21 0 0,-1 0 16,1-21-16,0 21 0,-1 0 0,-20 0 15,-1 0-15,1 0 0,-22 0 16,1 0-16,-1 0 0,0 0 0,-21 0 15,1 0-15,-1 0 0,-21-22 32,-21 22-17,-1 0-15,1 0 16,0 0-16,-21 0 0,21 0 0,-22 0 16,-20 0-16,20 0 0,-20 0 15</inkml:trace>
  <inkml:trace contextRef="#ctx0" brushRef="#br0" timeOffset="117444.77">1714 6604 0,'0'0'0,"-21"0"0,0 0 16,0 0-16,42 0 47,0 0-47,22 0 0,-22 0 0,21 0 15,0-21-15,22 21 0,-22 0 16,22-21-16,20 21 0,1-21 16,21 21-16,0-22 0,0 1 15,21 21-15,-22-21 0,1 21 0,21-21 16,0 0-16,0 21 0,-21-21 16,21 21-16,-21-22 0,0 22 0,-22 0 15,1 0-15,0-21 0,-22 21 0,1-21 16,-1 21-16,-20 0 0,20 0 15,-21 0-15,-20 0 0,20 0 0,-21-21 16,0 21-16,0 0 16,-42 0 62,0 0-78,0 0 0,0 0 15</inkml:trace>
  <inkml:trace contextRef="#ctx0" brushRef="#br0" timeOffset="122184.97">2222 8065 0,'0'0'0,"0"-22"0,0 1 0,0 0 15,-21 0-15,21 0 16,0 0-16,-21-1 0,21 1 0,0 0 15,-21 21 1,0 0-16,21 21 16,0 22-1,0-22-15,-21 42 0,21 1 0,0-1 16,0 1-16,0-1 0,0 1 16,0-1-16,-22 22 0,22-22 0,0 1 15,0 21-15,-21-1 0,0-20 16,21-1-16,-21 22 0,21-43 0,0 22 15,-21-22-15,21 0 0,-21 1 16,21-1-16,0-21 0,0 0 16,0 1-16,0-1 0,0 0 0,-22-21 15,22-21 17,-21 21-32,21-21 0,0-1 0,0-20 15,0 21-15,0-21 0,0 20 16,0-20-16</inkml:trace>
  <inkml:trace contextRef="#ctx0" brushRef="#br0" timeOffset="122849.12">1778 8297 0,'-21'-63'15,"42"126"-15,-42-147 0,21 41 16,0 22-16,21 0 0,-21 0 15,21 0-15,0-22 0,0 22 0,1 0 16,20 0-16,-21 0 0,21-22 0,-20 22 16,20 0-16,0 0 0,1 21 15,-1-21-15,0 21 0,22 0 0,-22 0 16,-21 0-16,22 21 0,-22 0 16,0 21-16,0 1 0,-21-1 15,21 0-15,-21 22 0,0-22 16,0 22-16,-21-22 0,0 22 0,-21-22 15,-1 0-15,22 1 0,-21-1 0,-1 0 16,1-21-16,21 22 0,0-22 16,-22-21-16,22 21 0,0-21 15,0 0 1,21-21 0,0 0-16,0 0 0,21-1 15,0 1-15,0 0 0,22 21 16,-22-21-16,21 0 0,1 0 0,-1 21 0,21 0 15,-20 0-15,20 0 16,1 0-16,-1 21 0,1 0 0,-22 0 16,22 0-16,-22 0 0,0 22 0,1-1 15,-22-21-15,0 22 0,0-1 16,-21 0-16,0 1 0,0-1 0,0 0 16,-21 1-16,0-1 0,-22 0 15,1 1-15,0-22 0,-1 21 0,-20-21 16,-1 0-16,22 1 0,-21-22 0,-1 21 15,1-21-15,-1 0 0,1 0 16,20 0-16,-20 0 0,20-21 0,1 21 16,-21-22-16,20 1 0,1 0 15,0 0-15,-1-21 0,22 20 16,-21 1-16,21-21 0,-1 21 0,1-22 16,21 22-16,0 0 0,0 0 15,0 0-15,0 0 0,21-1 0,1 1 16,20 0-16,-21 21 0,21-21 15,1 0-15,-1 21 0,0-21 0,1 21 16,20-22-16,-20 22 0</inkml:trace>
  <inkml:trace contextRef="#ctx0" brushRef="#br0" timeOffset="123136.96">3260 8467 0,'0'21'16,"0"0"-16,0 0 15,0 0-15,-22 22 0,22-22 16,0 0-16,0 21 0,0 1 16,0-22-16,0 21 0,0-21 0,0 22 15,0-22-15,0 0 0,0 21 16,0-20-16,0-1 0,0 0 15,0 0-15,0-42 32,0 0-17,0 0-15,0-1 0,0-20 16,0 21-16</inkml:trace>
  <inkml:trace contextRef="#ctx0" brushRef="#br0" timeOffset="123539.72">3217 8086 0,'-21'0'15,"0"0"1,0 21-16,21 0 0,-21 0 0,21 0 16,0 1-16,-22-1 15,22 0-15,0 0 0,0 0 0,22 0 16,-1-21-16,0 0 0,0 0 15,0 0-15,0 0 0,1 0 16,-1 0-16,21 0 0,-21 0 0,0 0 16,1-21-16,-1 0 0,0 0 15,0 21-15,0-21 0,-21 0 0,0-1 16,0-20-16,0 21 0,0 0 16,-21 0-16,0-22 0,-21 22 15,20 0-15,-20 0 0,21 21 0,-21-21 16,20 21-16,-20 0 0,21 0 0,0 0 15,0 0-15,21 21 0,0 0 16,0 0-16,0 0 0,0 0 16,0 22-16,0-22 0,21 0 15,-21 0-15,21 0 0,0-21 0,0 22 16,22-1-16,-22-21 0,0 0 0,21 0 16,-21 0-16,22 0 0,-1 0 15</inkml:trace>
  <inkml:trace contextRef="#ctx0" brushRef="#br0" timeOffset="124356.8">4085 7620 0,'0'0'0,"-42"0"16,21 0-1,-1 0-15,1 0 0,21 21 16,-21 0-16,21 1 0,0 20 15,0-21-15,0 21 0,0 1 16,0-1-16,0 22 0,0-1 0,0 1 16,0-22-16,0 21 0,21 1 15,-21-1-15,0 1 0,0-22 16,0 22-16,0-22 0,0 0 0,0 1 16,0-1-16,-21 22 0,21-22 0,-21-21 15,21 21-15,-21 1 0,21-1 16,0-21-16,-21 0 0,21 1 0,-22-1 15,22 0-15,0 0 0,-21-21 16,21-21 0,0 0-16,0 0 0,0-1 15,0-20-15,0 21 0,0-21 0,0 20 16,0-20-16,0 0 16,21-1-16,-21 22 0,22-21 0,-1 0 15,-21-1-15,21 22 0,0-21 0,-21-1 16,21 22-16,0-21 0,1 21 15,-1 0-15,0-1 0,0 1 0,0 0 16,0 21-16,1 0 0,-1 0 0,0 0 16,0 0-16,0 0 15,0 21-15,-21 0 0,0 1 16,0-1-16,0 0 0,0 0 0,0 0 16,0 0-16,-21 1 0,0-1 15,0 0-15,0 0 0,0 0 0,-22 0 16,22-21-16,0 22 0,0-1 15,0-21-15,-1 0 0,1 0 16,0 0-16,0 0 0,21-21 16,0-1-16,0 1 15,0 0-15,21 21 32,0 0-32,0 21 15,-21 0-15,22 1 0,-1-1 0,0 0 16,-21 21-16,21-21 0,0 22 15,0-22-15,-21 0 0,22 21 0,-22-20 16,21-1-16,-21 0 0,21 0 16,0-21-16,-21 21 0,21-21 15,0 0-15,1 0 0,-1 0 16,0 0-16,0 0 0,0 0 16,0 0-16,1-21 0,-1 0 15,0 0-15,0 21 16,-21-21-16,0-1 0,21 22 15,-21-21-15,0 0 0,21 21 16,-21-21-16,0 0 0,0 0 0,0-1 16,22 22-16</inkml:trace>
  <inkml:trace contextRef="#ctx0" brushRef="#br0" timeOffset="124908.48">4805 8488 0,'0'21'0,"0"0"32,21-21-17,0 0 1,0 0-16,0 0 0,1 0 16,-1-21-16,0 21 0,0-21 15,0 21-15,0-21 0,1 0 0,-1 21 0,0-22 16,0 1-16,-21 0 0,21 0 15,-21 0-15,21 0 0,-21-1 16,0 1-16,0 0 0,0 0 0,0 0 16,0 0-16,0-1 0,-21 22 15,0 0-15,0 0 16,0 0-16,0 0 0,-22 0 16,22 22-16,0-1 0,0 0 0,0 0 15,-22 0-15,22 22 0,0-1 16,0 0-16,0 1 0,-1-1 15,1-21-15,21 21 0,0 1 0,0-1 16,0 0-16,0-20 0,0-1 0,0 21 16,0-21-16,0 0 0,21 1 15,1-1-15,-1-21 0,0 21 0,0-21 16,21 0-16,-20 0 0,-1 0 0,21 0 16,-21 0-16,22 0 0,-22 0 15,0 0-15,0-21 0,0 21 0,0-21 16,1 21-16,-1-22 0,0 1 0,0 0 15,0 21-15,-21-21 16,21 21 0,-21-21-1,22 21-15,-22-21 16,0-1-16,21 22 16,0-21-16</inkml:trace>
  <inkml:trace contextRef="#ctx0" brushRef="#br0" timeOffset="130357.18">7197 7959 0,'0'0'0,"0"-21"0,0-1 0,21 1 15,-21 0-15,21 0 0,-21 0 16,0 0-16,0-1 0,0 1 16,0 0-16,0 0 0,0 0 15,0 0-15,0-1 0,0 1 16,0 0-16,0 42 15,0 0-15,0 1 16,0 20-16,0 0 0,0 22 16,0-1-16,0-20 0,0 41 0,0-20 15,0-1-15,21 1 0,-21-22 0,0 22 16,0-1-16,0-21 0,0 1 16,0-1-16,0-21 0,0 22 15,0-22-15,0 0 0,0 0 0,0 0 0,0 0 16,-21-21 15,21-21-31,0 0 0,0 0 16,0 0-16,0-22 0,0 22 15,0-21-15,0 21 0,0-22 0,21 1 16,0 0-16,0-1 0,1 22 16,20-21-16,-21 21 0,21 0 0,-20-1 15,20 1-15,0 21 0,1 0 0,-1 21 16,0-21-16,1 22 0,-1 20 0,0-21 15,-21 21-15,1-20 0,-1 20 16,-21-21-16,0 21 0,0 1 16,0-22-16,-21 21 0,-1-21 0,1 1 15,-21 20-15,0-21 0,-1 0 0,-20 0 16,20 1-16,1-1 0,0 0 16,-1-21-16,22 21 0,0-21 0,-21 0 15,21 0-15,21-21 16,0 0-16,0 0 15,0-1-15,21 1 0,0 21 16,0-21-16,0-21 0,22 21 0,-1-1 16,0 1-16</inkml:trace>
  <inkml:trace contextRef="#ctx0" brushRef="#br0" timeOffset="130568.37">8742 8170 0,'0'0'0,"21"0"0,0 0 0,0 0 16,0 0-16,1 0 0,-1 0 15,0-21-15,0 21 0,0 0 16,0 0-16,22-21 0,-22 21 0,0 0 16,0 0-16,0 0 0,1 0 0,-22 21 31,-43-21-31</inkml:trace>
  <inkml:trace contextRef="#ctx0" brushRef="#br0" timeOffset="130699.29">8805 8319 0,'0'21'15,"0"-42"-15,21 42 32,1-21-32,20 0 0,-21 0 15,21 0-15,-20 0 0,20-21 0,0-1 16,1 1-16,-1 21 0,0-21 0,1 0 15</inkml:trace>
  <inkml:trace contextRef="#ctx0" brushRef="#br0" timeOffset="131560.81">10054 7895 0,'-21'0'0,"42"0"0,-63-21 0,21 0 0,-1 0 16,1 0-16,21-1 0,-21 1 16,21 0-16,0 0 0,0 0 0,0 0 15,0-1-15,0 1 0,21 21 16,0-21-16,1 21 15,-1 0-15,0 0 0,0 0 0,0 21 16,0 0-16,1 1 0,-1-1 16,0 21-16,0-21 0,0 22 0,0-1 15,-21 0-15,22 1 0,-1-22 0,-21 21 16,21 0-16,-21 1 0,0-22 0,0 0 16,0 21-16,0-20 0,0-1 15,0 0-15,0 0 0,0 0 16,0 0-16,0 1 15,0-1 110,0 0-109,0 0 0,0 0-16,0 0 15,0 1-15,0-1 16,0 0 15,-21-42 0,21 0-31,0-1 0,0 1 16,0-21-16,0 21 0,0-22 0,0 22 16,21-42-16,-21 20 15,21 1-15,0 0 0,0-22 0,1 22 0,-1 0 16,0-1-16,0 22 0,0-21 16,22 21-16,-22 21 0,21 0 0,-21 0 15,22 0-15,-22 0 0,21 21 0,-21 0 16,0 21-16,1-21 0,-1 22 15,0-1-15,-21 0 0,0 1 0,21-1 16,-21 0-16,0 1 0,0-1 0,0-21 16,0 22-16,0-22 0,0 0 0,0 0 15,0 0-15,0 0 0,21-21 32,0 0-32,1 0 15,-1-21-15,0 21 0,0-21 0,0 0 16,0 0-16</inkml:trace>
  <inkml:trace contextRef="#ctx0" brushRef="#br0" timeOffset="132444.29">11176 8107 0,'21'0'16,"0"0"0,0 0-16,1-21 0,-1 21 0,0 0 15,0-21-15,0 21 0,0-22 16,22 1-16,-22 21 0,0-21 0,0 0 15,22 0-15,-22 0 0,0-1 0,-21-20 16,0 21-16,21 0 0,-21-22 0,0 22 16,0-21-16,0 21 0,0 0 15,-21-1-15,0 22 0,0 0 16,-1 0-16,1 0 0,0 0 0,-21 22 16,21-1-16,-1 0 0,1 21 0,0-21 15,0 22-15,0-1 0,0 22 0,21-22 16,0 0-16,0 1 0,0-1 0,0 0 15,0 1-15,0-1 0,0-21 16,0 21-16,0-20 0,21-1 0,0-21 16,0 21-16,21 0 0,-20-21 0,-1 0 15,0 0-15,0 0 0,21 0 0,-20-21 16,-1 0-16,0 0 0,0-1 16,21 1-16,-20 0 0,-1-21 0,0-1 15,21 1-15,-21 0 0,1-1 16,-1 1-16,0 0 0,0-1 0,-21 22 15,21-21-15,-21 21 0,21 0 0,1 21 16,-22 21 0,0 0-16,0 21 0,0-21 15,0 22-15,-22-1 0,22-21 0,-21 22 16,0-1-16,21 0 0,0 1 16,0-22-16,0 21 0,0-21 0,0 0 15,0 1-15,0-1 0,0 0 16,21-21-16,0 21 0,1-21 15,-1 0-15,0 0 0,0 0 0,0-21 0,0 21 16,1-21-16,-1 0 0,0-1 16,0 1-16,0 0 0,0 0 15,1-21-15,-1 20 0,0-20 0,0 21 16,-21 0-16,0 0 0,0-1 0,21 1 16,-21 42-1,0 1-15,0-1 16,-21 0-16,21 21 15,0-21-15,0 1 0,0-1 16,0 0-16,21-21 16,0 21-16,1-21 0,-1 0 0,0 0 15,0 0-15,0 0 0,0 0 0,1-21 16,20 21-16,-21-21 0,0 0 0,0-1 16,-21 1-16,22 0 0,-1 0 15,-21-21-15,0 20 0,0-20 0,0 0 16,0 21-16,0-22 0,0 1 0,0 21 15,0-22-15,-21 22 0,-1 0 0,22 0 16,-21 21-16,0 0 16,21 21-1,0 0 1,21-21-16,0 0 0,1 0 16,-1 0-16,0 0 0,0 0 0,0 0 15,22 0-15,-1-21 0,0 21 16,1-21-16,-1 0 0,0 0 0,1-1 15</inkml:trace>
  <inkml:trace contextRef="#ctx0" brushRef="#br0" timeOffset="132949.01">14880 7345 0,'21'-42'15,"-42"84"-15,42-127 0,0 43 0,1 0 0,-22-1 16,21 1-16,-21 0 0,0 20 16,0 1-16,0-21 0,0 21 15,0 42 1,0 0-16,-21 21 0,21 22 0,0-22 15,0 22-15,-22 20 0,1-20 0,21 21 16,-21-22-16,0 22 0,21-22 16,-21 1-16,0-1 0,-1 1 0,22-22 15,-21 22-15,21-22 0,-21 0 0,21 22 16,0-43-16,0 21 16,0-21-16,0 1 0,0-44 31,0 1-31,0 0 15,0 0-15</inkml:trace>
  <inkml:trace contextRef="#ctx0" brushRef="#br0" timeOffset="133490.7">14245 7408 0,'0'0'0,"-21"-63"16,0 21-16,0-22 0,21 22 0,0-1 15,0-20-15,0 21 0,0-1 0,21 1 16,0 0-16,21 20 0,1-20 15,-1 21-15,21-21 0,-20 20 16,20 22-16,1 0 0,-1 0 0,22 0 16,-22 22-16,1 20 0,-1-21 0,1 21 15,-1 1-15,-20 20 0,-1-20 0,-21 20 16,-21-21-16,0 22 0,0-1 16,-21-20-16,0 20 0,-21-20 0,-1-1 15,1 0-15,-22-21 0,22 22 0,0-22 16,-22 0-16,22 0 0,0 0 15,20-21-15,-20 0 0,0 0 0,21 0 0,-1 0 16,22-21 0,0 0-16,22 0 15,-1 0-15,0 0 0,0-1 0,21 1 16,1 0-16,-1 0 0,0 21 0,22 0 16,-22 0-16,22 0 0,-1 21 0,1-21 15,-1 42-15,1-20 0,-1-1 16,1 21-16,-22-21 0,0 22 0,1-1 15,-22 0-15,0-21 0,-21 22 0,0-1 16,-21-21-16,-21 22 0,-1-22 0,1 21 16,-22-21-16,1 0 0,-1 22 0,-20-22 15,-1 0-15,22-21 0,-22 21 16,21 0-16,-20-21 0,20 0 16,1 0-16,20 0 0,-20 0 0,21 0 15,20 0-15,-20-21 0,21 0 0,0 0 16,21 0-16,0 0 0,0-1 0,0 1 15,0-21-15,21 21 0,0 0 0,21-1 16,-20 1-16,20-21 0,0 21 0,1 0 16,-1-1-16,0 1 0</inkml:trace>
  <inkml:trace contextRef="#ctx0" brushRef="#br0" timeOffset="133714.64">15621 7430 0,'21'21'15,"-21"0"-15,0 0 16,0 0-16,0 0 0,0 22 16,0-22-16,0 21 0,0-21 0,0 22 15,0-22-15,0 21 0,-21-21 0,21 1 16,0-1-16,0 0 0,0 0 0,-21 0 16,21 0-16,0 1 0,0-1 0,0 0 15,0-42 16,0 0-31,21-1 0,-21 1 0,0 0 16</inkml:trace>
  <inkml:trace contextRef="#ctx0" brushRef="#br0" timeOffset="134068.45">15706 7027 0,'-22'0'0,"44"0"0,-65 0 16,22 0-16,0 0 0,0 22 15,21-1-15,0 0 0,0 0 16,0 0-16,0 0 16,21-21-16,0 22 0,0-22 15,0 0-15,1 0 0,-1 0 0,0 0 16,0-22-16,0 1 0,0 21 0,22-21 16,-22 0-16,0 0 15,-21 0-15,0-1 0,0 1 16,0 0-16,0-21 0,-21 21 0,0-1 15,0 1-15,-1 0 0,1 21 0,-21 0 16,21 0-16,-22 0 0,22 0 0,-21 0 16,21 21-16,-22 0 0,22 1 15,0-1-15,0 21 0,21-21 0,0 0 16,0 22-16,0-22 0,0 21 0,21-21 16,0 1-16,0-1 0,22 0 0,-22 0 15,21-21-15,1 0 0,-1 0 16,0 0-16,1 0 0,-1 0 15</inkml:trace>
  <inkml:trace contextRef="#ctx0" brushRef="#br0" timeOffset="134692.5">16510 6689 0,'0'0'0,"21"-64"0,-21-20 16,0 62-16,0 1 15,0 42-15,-21 22 16,21-1-16,-21 0 0,0 1 0,21-1 15,0 22-15,0-22 16,-22 21-16,1 1 0,0 21 0,21-22 0,-21 22 16,0-1-16,0-20 0,-1 21 0,1-22 15,0 1-15,0-22 0,0 21 16,21-20-16,-21-1 0,-1-21 0,22 22 16,-21-22-16,21 0 0,0 0 15,-21 0-15,0-21 16,21-21-1,0 0-15,0 0 0,0 0 16,0-1-16,0-20 0,21 21 0,0-21 16,0-1-16,22 1 0,-22-22 0,21 22 15,1 0-15,-1-1 0,0 1 16,-21 21-16,22 0 0,-1 21 16,0 0-16,1 0 0,-22 0 0,21 21 15,-21-21-15,1 21 0,-1 0 0,-21 0 16,0 1-16,0-1 0,0 0 0,0 0 15,0 0-15,-21 0 0,-1 1 16,1-22-16,-21 21 0,21 0 0,-22-21 16,1 0-16,0 0 0,-1 0 0,22 0 15,-21 0-15,0 0 0,20 0 0,1 0 16,0 0-16,21-21 0,-21 21 16,21 21-1,21-21 1,0 21-16,0 0 0,1 0 0,-1 1 15,0-1-15,0 0 0,21 0 16,-20 0-16,-1 22 0,0-43 0,0 21 16,0 0-16,0 0 0,1-21 0,-1 21 15,0-21-15,0 0 0,0 0 16,0 0-16,1 0 0,-1 0 0,0 0 16,0 0-16,0-21 0,0 0 15,1 21-15,-1-21 0,0 0 0,-21-1 16,21-20-16,0 21 0,0 0 0</inkml:trace>
  <inkml:trace contextRef="#ctx0" brushRef="#br0" timeOffset="135068.29">17081 7451 0,'0'21'32,"22"-21"-17,-1 0-15,0 0 0,0 0 16,0 0-16,22 0 0,-22 0 0,21 0 15,-21-21-15,22 21 0,-1-21 16,-21 21-16,21-22 0,-20 1 0,-1 21 16,21-21-16,-42 0 0,21 0 0,-21 0 15,0-1-15,0-20 0,0 21 0,0 0 16,0 0-16,-21-1 0,0 1 0,0 0 16,0 21-16,-22 0 15,1 0-15,21 0 0,-22 21 0,22 22 16,-21-22-16,21 21 0,-22 0 0,22 1 15,0-1-15,0 0 0,0 22 0,0-22 16,21-21-16,-22 22 0,22-1 0,0-21 16,0 22-16,0-22 0,0 0 15,22 0-15,-1 0 0,0 0 0,0 1 16,0-22-16,0 21 0,1-21 16,20 0-16,-21 0 0,0 0 0,22 0 0,-22 0 15,21 0-15,-21 0 0,22 0 16,-1-21-16,-21 21 0,21-22 0,1 1 0</inkml:trace>
  <inkml:trace contextRef="#ctx0" brushRef="#br0" timeOffset="135341.13">18373 6985 0,'0'-21'0,"0"42"0,0-63 15,0 21-15,0-1 0,-22 22 31,1 22-31,0-1 0,0 0 0,0 21 16,0-21-16,-1 22 0,1-1 16,0 0-16,0 22 0,21-22 0,-21 22 15,21-22-15,0 22 0,0-22 0,0 0 16,0 1-16,0-1 0,0-21 16,0 0-16,0 22 0,0-22 0,21 0 15,-21 0-15,21-21 0,0 0 16,0 0-16,1 0 0,-1 0 0,21 0 15,-21 0-15,0 0 0,22-21 0,-22 0 16,21 0-16</inkml:trace>
  <inkml:trace contextRef="#ctx0" brushRef="#br0" timeOffset="135640.01">18859 6816 0,'22'-21'0,"-44"42"0,65-64 0,-22 43 15,0-21-15,0 21 0,0 0 16,1 0-16,-1 0 0,0 0 0,21 0 16,-21 21-16,22 1 0,-22-1 0,0 0 15,0 21-15,0 1 0,1-1 0,-22 0 16,0 1-16,0-1 0,0 21 16,0 1-16,0-22 0,-22 22 0,22-1 15,-21-20-15,0-1 0,0 21 16,21-20-16,-21-1 0,0-21 0,-1 22 15,22-1-15,-21-21 0,0 0 0,0 0 16,21 1-16,-21-1 0,0-21 0,-1 21 16,22 0-16,-21-21 0,0 0 15,0 0-15,0 21 0,0-21 0,-1 0 16,1 0-16,0 0 0</inkml:trace>
  <inkml:trace contextRef="#ctx0" brushRef="#br0" timeOffset="136417.57">14478 8382 0,'0'0'0,"-85"0"16,43 0-16,21 0 16,0 0-16,-1 0 0,1 0 0,0 0 15,0 0-15,0 0 0,21 21 0,-21-21 16,42 0 15,0 0-15,0 21-16,0-21 0,22 0 15,-22 0-15,0 0 0,21 0 0,1 0 16,-1 0-16,0 0 0,1 0 0,20 0 16,-21 0-16,22-21 0,-1 21 0,1 0 15,-1 0-15,22 0 0,0-21 0,21 21 16,-1 0-16,1 0 0,0-21 16,21 21-16,0-21 0,0 21 0,0 0 15,21-21-15,0 21 0,1 0 0,-1-22 16,-21 22-16,21 0 0,0 0 0,0 0 15,-21 0-15,0 0 0,0 0 0,0-21 16,-21 21-16,0 0 0,-21 0 16,20 0-16,-20 0 0,0 0 15,-1 0-15,1 0 0,-21 0 0,-1 0 16,-21 0-16,22 0 0,-22 0 0,-21 0 16,22 0-16,-22 0 0,0 0 15,0 0 1,-21 21 15,0-42 32,-21 21-48,21-21-15</inkml:trace>
  <inkml:trace contextRef="#ctx0" brushRef="#br0" timeOffset="140268.74">10985 8784 0,'0'0'0,"-21"0"0,0 0 0,0 0 16,0 0-16,0 0 15,-1 0-15,1 0 0,0 0 0,0 0 16,0 0-16,0 21 15,-1-21-15,1 0 0,0 0 0,0 0 16,-21 0-16,20 0 0,1 0 0,0 0 16,0 22-16,0-22 0,0 0 15,-1 0-15,1 0 0,0 21 16,0-21-16,0 0 0,0 0 16,-1 0-16,1 0 15,0 0 1,21 21 31,21-21-32,0 0-15,1 0 16,-1 0-16,0 0 0,0 0 16,0 0-16,0 0 0,1 0 15,-1 0-15,0 0 0,0 0 16,0 0-16,0 0 0,22 0 15,-22 0-15,21 0 0,1 0 0,20-21 16,1 21-16,-1 0 0,22 0 0,-1-21 16,22 21-16,-21 0 0,21-22 0,0 22 15,-1 0-15,1 0 0,21 0 16,-42 0-16,21 0 0,0 0 0,-22 0 16,-20 0-16,-1 0 0,1 0 0,-1 0 15,-20 0-15,-22 0 0,21 0 0,-21 0 16,0 0-16,1 0 15,-1 0 1,-42 0 62,-1 0-78,22-21 47,-21 21-16,0 0-15,0 0-16,0 0 0</inkml:trace>
  <inkml:trace contextRef="#ctx0" brushRef="#br0" timeOffset="145204.44">8996 8932 0,'-21'0'0,"-1"0"15,1-21-15,0 21 16,0 0 0,21-21-16,21 21 47,0 0-47,22-21 15,-22 21-15,21 0 0,0-21 0,1 21 16,-1-21-16,-21 21 0,22-22 0,-1 22 15,0 0-15,1-21 16,-22 21-16,21 0 0,0-21 0,-20 21 16,-1 0-16,21 0 0,-21 0 0,0-21 15,1 21 1,-44 0 15,1 0-15,0 0-16,0 0 15,0 0-15</inkml:trace>
  <inkml:trace contextRef="#ctx0" brushRef="#br0" timeOffset="148412.03">7705 9123 0,'-22'0'125,"22"21"-110,-21-21-15,0 0 16,0 0 0,0 0-16,0 0 15,-1 0-15,1 0 16,0 21-16,0-21 15,0 0-15,0 0 0,-1 0 16,1 0-16,0 0 16,0 0-16,0 0 0,0 0 15,-1 21-15,1-21 16,0 0-16,0 0 16,0 0 155,0 0-155,21-21 62,21 21-78,0 0 16,0 0-16,21 0 0,-20 0 15,20 0-15,21-21 0,-20 21 0,20 0 16,-20 0-16,41-21 0,-20 21 0,-1-21 16,1 21-16,20-21 15,-20 21-15,-22 0 0,22-22 0,-22 22 16,22 0-16,-43 0 0,21 0 0,-21 0 16,0-21-16,1 21 0,-44 0 109,1 0-93,0 0-16,0 0 0,0 0 15</inkml:trace>
  <inkml:trace contextRef="#ctx0" brushRef="#br0" timeOffset="151844.46">2011 9673 0,'-43'21'16,"22"-21"-1,0 0-15,0 22 16,0-22-16,0 0 16,-1 0-16,1 0 0,0 0 15,0 21-15,0-21 0,0 0 16,-1 0-16,1 0 15,0 0 1,0 0 172,42 0 265,0 0-391,-21 21-46,21-21 46,1 0-46,-1 0 156,0 0-94,0 0 297,0 0-172,-21-21-156,-21 21 281,0 0-328,0 0 16,42 0 109,21 0-125,-21-21 0,1 21 15,20 0-15,-21 0 0,21-22 16,22 22-16,-22-21 0,22 21 0,-1 0 16,22-21-16,0 21 0,-1 0 0,1-21 15,0 21-15,-1-21 0,1 21 16,0-21-16,-1 21 0,1-22 15,0 22-15,20-21 0,1 0 16,0 21-16,21-21 0,-21 21 0,0-21 16,21 21-16,-43 0 0,22-21 0,-21 21 15,0 0-15,-1 0 0,1-22 16,-22 22-16,1 0 0,-1 0 0,-20 0 16,-1 0-16,-21 0 0,0 0 0,1 0 15,-1 0-15,0 0 16,-42 0 62,21-21-31,-21 21-32,21-21-15,-22 21 16</inkml:trace>
  <inkml:trace contextRef="#ctx0" brushRef="#br0" timeOffset="159212.68">2138 11155 0,'0'-21'31,"0"0"-15,0-1-16,0 1 15,21 21-15,-21-21 16,0 0-16,21 21 16,-21-21-16,0 0 15,0 42 17,0 0-32,0 21 0,0 1 15,0-1-15,0 21 0,0 22 16,0 0-16,21-1 0,-21 1 15,0 0-15,0-1 0,0 1 0,0 0 16,0-1-16,21-20 0,-21-1 16,0 1-16,0-22 0,0 22 0,0-22 15,0-21-15,0 22 0,-21-22 0,21 0 16,-21 0-16,21 0 0,0 0 16,-21-21-1,0-21-15,0 0 16,21 0-16,0 0 0,-22-22 15,1 1-15,21 0 0,-21-1 0,0 1 16</inkml:trace>
  <inkml:trace contextRef="#ctx0" brushRef="#br0" timeOffset="159844.76">1841 11409 0,'0'0'0,"-21"-21"0,21-22 0,0 22 15,0-21-15,0 21 0,0-22 0,0 22 16,0-21-16,0 21 0,0 0 16,21-22-16,1 22 0,-1 0 0,21 0 15,-21 0-15,22-1 0,-1 1 16,0 21-16,22 0 0,-1 0 0,1 0 16,20 0-16,-20 21 0,-1 1 15,1 20-15,-22 0 0,1 22 16,-1-22-16,-21 22 0,-21-1 0,0 1 15,0-1-15,-42 1 0,-1-1 16,1-21-16,0 1 0,-22 20 0,22-20 16,-22-22-16,22 21 0,0-21 0,-1 0 15,1 1-15,0-1 0,21-21 16,-22 0-16,22 0 0,0 0 0,0-21 16,21-1-1,0 1-15,0 0 0,0 0 0,0 0 16,21-22-16,-21 22 0,42 0 15,-21 0-15,22 21 0,20-21 16,-20 21-16,20 0 0,22 0 0,-22 21 16,22-21-16,-22 21 0,1 21 0,21-20 15,-43-1-15,21 21 0,-20 0 16,-22 1-16,0-1 0,-21 22 16,0-22-16,0 21 0,-21-20 0,-21 20 0,-1-20 15,-20 20-15,-1-21 0,1 1 16,-1-22-16,1 21 0,-22-21 0,22 1 15,-1-1-15,1 0 0,-1-21 0,22 0 16,-1 0-16,-20 0 0,21 0 16,-1 0-16,1-21 0,0 0 15,-1-1-15,1 1 0,0-21 16,-1 21-16,1-22 0,0 22 0,20-21 16,-20 0-16,21 20 0,0-20 0,21 21 15,0 0-15,0 0 0,0-22 16,0 22-16,0 0 0,21 0 0,21 0 15,-21-1-15,22 1 0,-1 0 16,22 21-16,-22-21 0</inkml:trace>
  <inkml:trace contextRef="#ctx0" brushRef="#br0" timeOffset="160629.57">3133 11684 0,'0'0'0,"21"0"0,0-21 0,-21 42 47,-21-21-47,0 21 0,-1 0 0,22 1 16,0 20-16,-21-21 0,0 21 16,21-20-16,0 20 0,0 0 0,0-21 15,0 22-15,0-22 0,0 21 0,0-21 16,0 1-16,0-1 15,21 0-15,-21 0 0,21 0 0,1-21 16,-1 0-16,0 0 0,0 0 0,0 0 16,0 0-16,1 0 15,-1-21-15,-21 0 0,21 21 0,-21-21 16,0 0-16,0-1 0,0 1 0,-21 0 16,0 0-16,-1 0 0,1-22 15,-21 22-15,21-21 0,0 21 0,-1-22 16,1 22-16,0-21 0,21 21 0,-21 0 15,21-22-15,0 22 0,0 0 16,21 0-16,0-22 0,22 43 0,-22-21 16,21 0-16,0 21 0,1 0 15,-1 0-15,22 0 0,-1 21 16,-21-21-16,1 21 0,20 22 0,-20-22 16,-1 0-16,-21 21 0,0-20 0,0 20 15,-21-21-15,0 21 0,0-20 16,0 20-16,-21-21 0,0 21 0,0-20 15,0 20-15,0-21 0,-1 0 0,-20 0 16,21 1-16,0-22 0,21 21 0,-21-21 16,21-21-1,0-1-15,0 1 16,0 0-16,0-21 0,21 21 0,-21-22 16,21 1-16,0 0 15,0-1-15,-21 1 0,21 0 0,1-1 16,20 1-16,-21 0 0,0-1 0,0 22 15,22-21-15,-22 21 0,0-1 16,0 1-16,0 21 0,1 0 0,-1 0 16,-21 21-16,0 1 0,0-1 15,0 0-15,0 21 0,0-21 16,-21 22-16,-1-1 0,1 0 0,0 1 16,0-1-16,21 0 0,0 1 0,-21-22 15,21 21-15,0-21 0,0 22 0,0-22 16,0 0-16,21-21 15,0 21-15,0-21 0,0 0 0,1 0 16,-1 0-16,21 0 0,-21-21 0,0 0 16,22 21-16,-22-42 0,21 20 0,-21-20 15,1 21-15,-1-21 0</inkml:trace>
  <inkml:trace contextRef="#ctx0" brushRef="#br0" timeOffset="164917.19">7027 10943 0,'0'-21'0,"0"0"0,21 0 15,1 0-15,-22-1 16,21 1-16,-21 0 0,0 0 16,0 0-16,0 0 0,0-1 15,0 1-15,0 0 0,0 0 16,0 0-16,-21 0 0,-1 21 0,1-22 15,0 1-15,0 21 0,0 0 16,21 21 0,-21 22-16,21-22 0,-22 21 0,22 1 15,0 20-15,0 1 0,0-1 0,0 1 16,0 20-16,0 1 0,22-22 16,-22 22-16,21-21 0,-21 20 0,0-20 15,0-1-15,0 1 0,0-22 0,0 22 16,0-22-16,0 0 0,0 1 15,0-22-15,0 21 0,0-21 16,0 0-16,-21-21 0,21 22 0,-22-22 16,22-22-1,-21 1-15,0-21 0,21 21 16,-21 0-16,21-22 0,-21 22 16,21-21-16,0-1 0,0 1 0,0 0 15,0-1-15,0-20 0,0 21 0,42-1 16,-21 1-16,22 0 0,-1-1 0,0 22 15,1-21-15,20 42 0,1 0 16,-22 0-16,21 0 0,1 21 16,-1 0-16,-20 0 0,20 0 0,-20 22 15,-22-1-15,0-21 0,0 22 0,-21-1 16,0 0-16,-21 1 0,0-1 16,0 0-16,-22 1 0,1-1 0,-22-21 15,22 21-15,-21-20 0,20 20 0,-20-21 16,20 0-16,-20 0 0,21 1 0,-22-22 15,22 21-15,-1-21 0,1 0 16,0 0-16,21 0 0,-22 0 0,22 0 16,0-21-16,0-1 0,21 1 15,-21 0-15,21 0 0,0 0 0,0 0 16,21-22-16,21 22 0,-21-21 0,22 21 16,20-22-16,-21 22 0,22-21 0,-1 21 15</inkml:trace>
  <inkml:trace contextRef="#ctx0" brushRef="#br0" timeOffset="165293.97">8742 11218 0,'0'0'0,"21"0"31,0 0-31,0 0 15,0 0-15,1 0 0,20 0 16,-21 0-16,0 0 0,0 0 16,1 0-16,-1 0 0,0 0 15,0 0-15,0 0 0,0 0 0,-21-21 16,-21 42 15,0-21-31</inkml:trace>
  <inkml:trace contextRef="#ctx0" brushRef="#br0" timeOffset="165460.59">8721 11451 0,'0'0'16,"0"21"-16,0 1 15,21-22-15,0 0 16,0 0-16,0 0 0,22 0 16,-22 0-16,0 0 0,0 0 15,0 0-15,22 0 0,-22 0 0,0-22 16,21 22-16,-21 0 0,1-21 0,-1 21 15,21-21-15,-21 0 0,0 21 0,1-21 16</inkml:trace>
  <inkml:trace contextRef="#ctx0" brushRef="#br0" timeOffset="167386.12">10774 10964 0,'0'-21'0,"0"0"16,0 0 0,0 0-16,21 21 15,-21-21-15,21 21 0,-21-22 0,21 22 16,-21-21-16,0 0 0,21 21 0,-21-21 15,22 21-15,-1 0 0,0-21 16,0 21 0,0 0-16,0 21 0,-21 0 15,22 0-15,-1 0 0,0 1 16,0 20-16,0 0 0,-21 1 0,21-1 16,-21 0-16,22 22 0,-22-22 0,0 0 15,0 1-15,0-1 0,0-21 0,0 22 16,0-22-16,0 0 0,0 21 15,0-21-15,0 1 16,0-1 0,0-42-1,0-1-15,0 1 16,0-21-16,0 21 0,0 0 16,0-22-16,21 22 0,-21-21 15,21-1-15,0 1 0,0 0 0,0-1 16,1 1-16,-1 0 0,0-1 15,21 1-15,-21 0 0,22 21 0,-22-22 16,0 22-16,21 0 0,-20 21 0,20 0 16,-21 0-16,0 0 0,0 21 15,1 0-15,-1 0 0,-21 22 0,0-22 16,21 21-16,-21 22 0,0-22 0,0 0 16,0 22-16,0-22 0,0 1 0,0 20 15,0-21-15,-21 1 0,21-22 16,0 21-16,-21-21 0,21 1 0,-22-1 15,22 0-15,0 0 0,0 0 0,0-42 32,22 0-17,-22 0-15,21 0 16,0-22-16</inkml:trace>
  <inkml:trace contextRef="#ctx0" brushRef="#br0" timeOffset="167783.89">12150 10986 0,'21'0'15,"-42"0"-15,63 0 0,-42 21 0,21-21 16,0 0-16,0 0 16,1 0-16,-1 0 0,0-21 15,0-1-15,0 22 0,0-21 16,1 0-16,20 0 0,-21 21 15,0-21-15,0 0 0,-21-1 0,0 1 16,22 0-16,-22 0 0,0 0 16,0 0-16,-22-1 0,1 22 15,0 0-15,0 0 0,0 0 0,0 0 16,-1 22-16,1-1 0,0 0 16,0 21-16,0 1 0,0-22 0,21 21 15,0 0-15,0 1 0,0-1 0,0 0 16,0 1-16,0-1 0,0-21 0,0 22 15,0-22-15,21 21 0,0-21 0,0 0 16,0 1-16,0-22 16,1 0-16,-1 0 15,0 0-15,0 0 0,0 0 0,22-22 16,-22 22-16,0-21 0,0-21 0,0 21 16,0-22-16,1 22 0,-1-21 0</inkml:trace>
  <inkml:trace contextRef="#ctx0" brushRef="#br0" timeOffset="168413.3">12912 10710 0,'21'-42'0,"-42"84"0,63-105 0,-21 63 16,-21 21-1,0 0-15,0 0 0,0 22 0,0-22 16,0 21-16,0-21 0,0 22 16,0-22-16,0 21 0,0-21 15,0 1-15,0 20 0,0-21 0,0 0 16,0 0-16,0 22 0,0-22 0,0 0 15,0 0-15,21-21 32,0 0-32,1-21 15,-22 0-15,21 0 0,0 0 0,0-1 16,-21 1-16,0 0 0,21-21 0,0 21 16,-21-1-16,22 1 0,-22 0 15,21 21-15,0 0 16,-21 21-16,0 0 15,0 1-15,21-1 0,-21 21 0,0-21 16,21 22-16,-21-22 0,0 0 16,0 21-16,0-21 0,21 1 0,1-1 15,-1 0-15,0 0 0,0-21 16,0 0-16,0 0 0,22 0 0,-22 0 16,0 0-16,0 0 0,22 0 0,-22-21 15,0 0-15,0 0 0,21-1 0,-20 1 16,-1-21-16,0 21 0,0-22 15,0 22-15,-21-21 0,0 0 0,21-1 16,-21 22-16,0-21 0,0-1 0,0 1 16,0 0-16,-21-1 0,0 1 15,0 21-15,-21 0 0,20 0 0,1 21 16,-21 0-16,21 0 0,-22 0 0,22 0 16,-21 0-16,21 21 0,21 0 15,0 0 1,42-21-16,-21 0 15,0 0-15,1 0 0,20 0 0,0 0 16,-21-21-16,22 21 0,-22-21 0,21 21 16,-21-21-16,1-1 0,20 22 0,-21-21 15,-21 0-15,21 0 16,-21 0-16,0 0 16,0-1-16,21 1 15</inkml:trace>
  <inkml:trace contextRef="#ctx0" brushRef="#br0" timeOffset="168995.97">15748 10181 0,'0'0'16,"0"-21"-16,0 0 0,0 0 15,0 0-15,0-1 0,0 1 16,0 0-16,0 0 0,0 0 15,0 42 1,0 0-16,0 0 16,0 22-16,0-1 0,0 21 0,0 1 15,0 21-15,0-22 0,0 22 0,0-22 16,-21 1-16,21-1 0,-21 1 16,-1-1-16,22-20 0,0 20 15,-21-21-15,21 1 0,-21-22 0,21 21 16,0-21-16,0 1 0,0-1 0,-21 0 15,21-42 17,0 0-32,0-1 0,0 1 0,0-21 15,0 21-15</inkml:trace>
  <inkml:trace contextRef="#ctx0" brushRef="#br0" timeOffset="169513.68">15409 10181 0,'0'-42'0,"0"84"0,0-126 16,0 62-16,21-20 0,22 0 16,-22 21-16,21-22 0,1 22 0,20-21 15,-21 21-15,22-1 0,-1 22 0,1 0 16,-1 0-16,1 0 0,-1 22 0,-20-1 16,20 21-16,-20 0 0,-1 1 0,-21-1 15,0-21-15,-21 22 0,0-1 16,0 0-16,-21 1 0,0-22 0,-21 21 15,-1-21-15,-20 22 0,20-22 0,-20 0 16,-1 0-16,22 0 0,-21 0 16,20 1-16,-20-22 0,20 0 0,22 0 15,0 0-15,0 0 0,21-22 16,0 1 0,42 0-16,-21 0 0,22 0 0,-1 21 15,22-21-15,-22 21 0,21 0 0,1 0 16,-1 21-16,1 0 0,-22 0 15,43 21-15,-43-20 0,22 20 0,-1 0 16,1 1-16,-22-1 0,0 0 0,-20 1 16,-1-1-16,-21 43 0,0-43 15,-21-21-15,-1 21 0,-20-20 0,0 20 16,-1-21-16,1 0 0,-21 0 16,-1 1-16,1-22 0,-22 21 15,21 0-15,1-21 0,-22 0 0,22 0 16,-1 0-16,1 0 0,-1 0 0,22 0 15,0 0-15,-1 0 0,22 0 0,0-21 16,0 0-16,21-1 0,0 1 16,0 0-16,42 0 0,-21 0 0,22 0 15,-1-22-15,0 22 0,22 0 16,-1-21-16</inkml:trace>
  <inkml:trace contextRef="#ctx0" brushRef="#br0" timeOffset="170217.28">17018 10435 0,'63'-21'0,"-126"42"0,169-63 16,-85 42-16,21 0 0,-42 21 16,0 0-16,-21 0 15,0 22-15,0-22 0,0 21 16,-22 1-16,22-1 0,-21 0 0,21-21 16,-1 22-16,1-1 0,0-21 0,21 22 15,0-22-15,0 21 0,0-21 0,0 0 16,0 1-16,21-22 0,0 21 0,1-21 15,-1 0-15,0 0 0,0 0 16,0 0-16,0 0 0,1-21 16,-22-1-1,0 1-15,0-21 0,0 21 16,0 0-16,-22-22 0,1 1 0,21 0 16,0-1-16,-21 1 0,21-22 0,0 22 15,0 0-15,0-1 0,21 1 0,0 0 16,1 21-16,20-22 0,0 22 15,1 21-15,-1 0 0,21 0 0,-20 0 16,20 0-16,-20 0 0,-1 42 0,0-20 16,1-1-16,-1 21 0,-21 0 15,0 1-15,-21-22 0,0 21 0,0 1 16,0-22-16,0 21 0,0-21 0,0 0 16,-21 1-16,0-1 0,0 0 15,21 0-15,-21 0 0,-1-21 0,1 21 16,0-21-16,0 0 0,21-21 31,21 0-15,0 0-16,0-21 0,1 20 15,-1-20-15,21 0 0,0-1 0,-20 1 16,20-21-16,-21 20 0,21 1 0,-20 0 16,-1-1-16,21 1 0,-21 21 15,-21 0-15,21-1 0,-21 1 0,0 42 16,0 1-16,0-1 15,-21 0-15,0 21 16,0 1-16,0-1 0,0 0 0,-1 1 16,1-1-16,0 0 0,21-21 0,0 22 15,-21-1-15,21-21 0,0 22 0,0-22 16,0 0-16,0 0 0,0 0 0,21 0 16,0 1-16,0-22 15,1 0-15,-1 0 0,0 0 0,0 0 16,0 0-16,22 0 0,-22 0 0,21-22 15,0 1-15,1 21 0,-1-21 16,0-21-16,1 21 0</inkml:trace>
  <inkml:trace contextRef="#ctx0" brushRef="#br0" timeOffset="170480.13">18986 10118 0,'0'-21'0,"0"42"0,0-85 0,0 43 16,0 0-16,0 0 0,-21 0 15,0 21-15,0 0 0,0 0 0,0 0 16,-22 0-16,22 0 0,-21 21 0,21 21 16,-22-21-16,22 22 0,0-22 0,0 21 15,-22 22-15,43-22 0,-21 0 0,21 22 16,-21-22-16,21 22 16,0-22-16,0 0 0,0 1 0,0-1 0,21 0 15,0-21-15,1 1 0,-1 20 16,0-21-16,0 0 0,0-21 0,22 21 15,-22-21-15,0 0 0,0 0 0,21 0 16,-20 0-16,-1 0 0,21-21 16,-21 21-16</inkml:trace>
  <inkml:trace contextRef="#ctx0" brushRef="#br0" timeOffset="170760.97">19516 9885 0,'0'0'0,"0"-21"0,0 0 16,21-1-16,-21 1 0,21 0 0,0 21 16,0 0-16,0 0 0,22 0 15,-1 0-15,0 0 0,1 0 0,-1 21 16,0 0-16,1 22 0,-1-1 0,0 0 16,1 1-16,-22-1 0,21 22 0,-21-1 15,-21 1-15,0-1 0,0 1 16,0-1-16,-21 1 0,0-1 0,-21-21 15,21 22-15,-22-22 0,-20 1 0,20-1 16,-20 0-16,21-21 0,-22 22 16,1-22-16,20 0 0,-20 0 0,20 0 15,1-21-15,0 0 0,21 22 0,-1-22 16,1 0-16</inkml:trace>
  <inkml:trace contextRef="#ctx0" brushRef="#br0" timeOffset="170983.84">19346 11176 0,'0'0'16,"-21"21"-16,0-21 0,21 21 15,0-42 48</inkml:trace>
  <inkml:trace contextRef="#ctx0" brushRef="#br0" timeOffset="171328.82">20849 9991 0,'21'-21'0,"-42"42"0,42-64 0,0 22 15,-21 0-15,22 21 32,-22-21-17,21 21 1,0 0-16,-21 21 31,0 0-15,0 0-16,0 1 0,0-1 0,0 0 15,0 21-15,0-21 0</inkml:trace>
  <inkml:trace contextRef="#ctx0" brushRef="#br0" timeOffset="171544.7">20934 10562 0,'0'21'0,"0"-42"0,0 64 16,-21-43-16,21 21 0,-22 0 15,22 0-15,0 0 0,0 0 0,-21 1 16,0 20-16,0-21 0,21 21 0,-21-20 15,0 20-15,21-21 0,-22 21 0,1-20 16,0-1-16,0 21 0,0-21 16,0 0-16,-22 1 0,22-1 15,-21 21-15,-1-21 0,1-21 0,0 21 0,-1 1 16,1-1-16,0-21 0,-1 21 0,1 0 16,0-21-16,-1 0 0,1 0 0,21 0 15,-21 0-15</inkml:trace>
  <inkml:trace contextRef="#ctx0" brushRef="#br0" timeOffset="175744.71">15960 11684 0,'-22'21'0,"1"-21"0,0 0 16,0 21-16,0-21 0,0 0 15,-1 0-15,1 0 0,0 0 16,0 0-16,0 0 16,0 0-16,-1 0 15,44 0 32,-1 0-47,0 0 16,21 0-16,22 0 0,-22 0 0,43 0 15,-1 0-15,22-21 0,0 21 0,42 0 16,0 0-16,1-21 0,41 21 0,1 0 16,-1 0-16,1 0 0,-22 0 15,21 0-15,-20 0 0,20 0 0,-42 0 16,1 0-16,-1 0 0,-21-21 15,-21 21-15,-22 0 0,1 0 0,0 0 16,-22 0-16,1 0 0,-22 0 16,0-21-16,1 21 0,-1 0 0,-21 0 15,0 0-15,0 0 0,1 0 16,-44-21 78,1 21-94,-21-22 0,21 1 15,-22 21-15</inkml:trace>
  <inkml:trace contextRef="#ctx0" brushRef="#br0" timeOffset="179680.73">11599 12044 0,'-21'0'16,"21"21"-16,-21-21 15,0 0-15,0 0 0,-1 21 16,1-21-16,0 0 16,21 21-16,-21-21 0,21 22 31,21-22-31,0 0 15,22 0-15,-1 0 0,21 0 0,1 0 16,21-22-16,20 22 0,22-21 16,0 0-16,22 21 0,-22-21 0,21 21 15,0-21-15,21 0 0,-21 21 0,1-22 16,-22 1-16,0 21 0,-22-21 16,-20 21-16,0-21 0,-1 0 0,-20 21 15,-22-21-15,1 21 0,-1 0 0,0-22 16,-21 22-16,1 0 0,-1 0 15,-21-21 1,21 21 0,-21-21 46</inkml:trace>
  <inkml:trace contextRef="#ctx0" brushRef="#br0" timeOffset="182406.22">8784 12044 0,'0'0'0,"21"0"0,0 0 0,1 0 16,20 0-16,-21 0 0,21-21 16,1 21-16,-1-21 0,22 21 15,-22 0-15,0-22 0,22 22 0,-22 0 16,0 0-16,1-21 0,-1 21 0,0 0 16,-20 0-16,20 0 0,-21 0 15,0 0-15,0 0 0,1 0 0,-1 0 16,0 0-16,0 0 0,0 0 15,0 0-15,1 0 16,-1 0-16,0 0 16,0 0-16</inkml:trace>
  <inkml:trace contextRef="#ctx0" brushRef="#br0" timeOffset="182876.91">9080 12129 0,'22'0'0,"-44"0"0,65 0 0,-22 0 15,21-22-15,-21 22 0,22 0 0,-22 0 16,21 0-16,1-21 0,-1 21 16,21 0-16,-20 0 0,-1 0 0,0 0 15,22 0-15,-22 0 0,1 0 0,-1 0 16,21 0-16,-20 0 0,-22 0 15,21 0-15,-21 0 0,1 0 0,-1 0 16,0 0-16,-42 0 31</inkml:trace>
  <inkml:trace contextRef="#ctx0" brushRef="#br0" timeOffset="186098.42">6837 12446 0,'0'0'0,"-21"0"0,-1 0 0,1 0 16,0 0-16,0 0 0,0 0 0,0 0 15,-1 0-15,1 21 16,0-21-16,0 0 15,42 0 32,21 0-47,-20-21 0,20 21 0,0 0 16,1 0-16,20-21 0,1 21 16,-1-21-16,1 21 0,-1 0 15,1-21-15,20 21 0,-20 0 0,-1 0 16,1-22-16,-1 22 0,1 0 0,-1 0 15,1 0-15,-22-21 0,0 21 16,1 0-16,-1 0 0,0 0 0,-20 0 16,-1 0-16,0 0 0,0 0 0,0 0 31,-42 0 31,0 0-62,0 0 16,0 0-16,-22 0 0,22 0 0</inkml:trace>
  <inkml:trace contextRef="#ctx0" brushRef="#br0" timeOffset="186724.06">6731 12552 0,'0'0'16,"-21"0"-16,0 0 0,-1 0 15,1 0-15,21 21 32,21-21-17,1 0-15,-1 0 0,0 0 0,0 0 16,21 0-16,1 0 0,-1 0 16,0 0-16,22 0 0,-22 0 0,22 0 15,-1-21-15,1 21 0,-22 0 16,22 0-16,20-21 0,-20 21 0,-1 0 15,1 0-15,-1 0 0,22 0 0,-22 0 16,-20-21-16,20 21 0,1 0 16,-22 0-16,0 0 0,1 0 0,-22 0 15,21 0-15,-21 0 0,1 0 0,-1 0 16,0 0 0,-42 0 93,0 0-109,-1 0 16,1 0-1,0 0 16,0 0-15,0 0-16</inkml:trace>
  <inkml:trace contextRef="#ctx0" brushRef="#br0" timeOffset="189240.91">2180 13081 0,'0'0'0,"-21"0"0,0 0 0,0 0 16,-1 0-16,1 0 0,0 0 15,21 21 1,42-21 15,-20 0-31,20 0 16,21 0-16,1 0 0,-1 0 15,22-21-15,21 21 0,-21-21 0,20 0 16,-20 0-16,21 21 0,0-22 16,0 1-16,21 0 0,-22 0 0,1 0 15,0 21-15,-21-21 0,-1-1 0,1 22 16,-21 0-16,-22-21 0,0 21 16,1 0-16,-22 0 0,0 0 0,0 0 15,-21 21 16,-21-21-31,0 0 16,0 0 0,-1 0-16,1 0 0,0 0 0,-21 0 15</inkml:trace>
  <inkml:trace contextRef="#ctx0" brushRef="#br0" timeOffset="189728.64">2159 13293 0,'21'0'15,"21"0"-15,-20 0 0,41 0 16,1 0-16,-1 0 0,22-21 16,-1-1-16,22 1 0,-21 21 0,42-21 15,-21 0-15,21 0 0,0 0 16,0-1-16,-21 1 0,21 0 0,-22 0 16,1 0-16,-21 21 0,0-21 0,-22 21 15,1 0-15,-1 0 0,-21 0 16,1 0-16,-22 0 0,0 0 15,0 0-15,0-22 32,-21 1 15,-21 21-1,0 0-30,0 0 0</inkml:trace>
  <inkml:trace contextRef="#ctx0" brushRef="#br0" timeOffset="214350.05">10054 16383 0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5:56:52.5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3937 550 0,'0'0'0,"-21"22"16,21-1-1,0 0-15,0 0 16,0 0-16,0 0 16,0 1-1,0-1 1,21-21-16,0 0 0,0 0 15,0 0-15,1 0 16,-1 0-16,0-21 0,0-1 16,0 1-16,0 0 0,1 0 15,-1 21-15,0-21 0,-21 0 16,21-1-16,-21 1 0,21 0 0,-21 0 16,0 0-16,0 0 0,0-1 15,0 1-15,-21 21 16,0-21-16,0 21 15,0 0-15,-1 0 0,1 0 0,0 21 16,0-21-16,0 21 0,0 1 16,-22-1-16,22 0 0,0 0 0,0 0 15,0 0-15,-1 1 0,22-1 16,0 0-16,-21 0 0,21 0 16,0 0-16,0 1 0,0-1 15,0 0-15,21-21 0,-21 21 0,22 0 16,-1-21-16,0 21 0,0-21 15,0 22-15,0-22 0,1 21 0,-1-21 16,0 21-16,21-21 0,-21 21 0,1 0 16,-1-21-16,0 21 0,0 1 15,0-1-15,0 0 0,-21 0 0,0 21 16,0-20-16,0-1 0,0 0 0,0 0 16,-21 21-16,0-20 0,0-1 15,0 0-15,-22 0 0,22 0 16,-21-21-16,0 21 0,-1 1 0,1-22 15,0 0-15,-1 0 0,1 0 0,-22 0 16,22 0-16,21 0 0,-21-22 16,-1 1-16,22 21 0,-21-21 0,21 0 15,-1 0-15,1 0 0,0-1 0,21 1 16,0 0-16,-21 0 0,21 0 16,0 0-16,0-1 0,0 1 0,0 0 15,0 0-15,0 0 0,0 0 16,21 21-16,0-22 0,22 22 0,-22 0 15,21 0-15,0-21 0,1 21 16,-22 0-16,21 0 0</inkml:trace>
  <inkml:trace contextRef="#ctx0" brushRef="#br0" timeOffset="383.78">4614 572 0,'0'0'0,"0"-22"0,0-20 15,0 21 1,0 0-16,0 42 47,0 0-47,0 0 0,0 0 15,0 1-15,0 20 0,0-21 0,0 21 16,-21 1-16,21-1 0,0 0 0,0 1 16,0-1-16,-21 0 0,21 1 15,0-1-15,0-21 0,0 22 0,0-22 16,0 0-16,0 0 0,0 0 0,0 0 16,0 1-16,21-22 15,0 0-15,0 0 16,1 0-1,-22-22-15,0 1 16,0 0-16,0 0 0,0 0 16</inkml:trace>
  <inkml:trace contextRef="#ctx0" brushRef="#br0" timeOffset="599.65">4381 889 0,'0'-21'16,"22"21"0,-1 0-16,0-21 0,0 21 15,0 0-15,0-21 0,1 21 16,-1 0-16,0 0 0,0 0 0,0 0 16,0-22-16,1 22 0,-1 0 15,0 0-15,0 0 0,0 0 16</inkml:trace>
  <inkml:trace contextRef="#ctx0" brushRef="#br0" timeOffset="1292.26">5228 995 0,'0'-21'31,"0"0"-31,21 21 0,-21-22 16,0 1-16,0 0 15,0 0-15,0 0 0,0 0 16,0-1-16,0 1 15,-21 0-15,0 21 0,21-21 0,-21 21 16,0 0-16,-1 0 16,1 0-16,0 0 0,0 0 0,0 0 15,0 0-15,-1 21 0,1 0 16,0 22-16,0-22 0,0 21 16,0 0-16,21-20 0,-22 20 0,1 0 15,0 1-15,21-1 0,0-21 0,0 21 16,0-20-16,0-1 0,0 21 15,0-21-15,0 0 0,21-21 16,0 0-16,1 0 0,-1 0 16,0 0-16,0 0 0,0-21 15,22 21-15,-22-21 0,0 0 16,0 0-16,0 0 0,0-22 0,1 22 16,-22-21-16,21 21 0,0-22 0,-21 1 15,21 0-15,-21 20 0,0-20 0,0 0 16,0 21-16,0-1 0,0 1 15,0 0-15,0 0 0,0 42 32,0 0-32,0 0 0,0 1 15,0 20-15,0-21 0,0 21 0,0 1 16,0-1-16,0-21 0,0 22 16,0-1-16,0-21 0,0 0 0,0 22 15,0-22-15,0 0 0,0 0 16,21-21-16,-21 21 0,21 0 0,1-21 15,-1 0-15,0 0 16,0 0-16,0 0 16,0 0-16,1-21 0,-1 0 15,-21 0-15,21 0 0,-21-22 0,21 22 16</inkml:trace>
  <inkml:trace contextRef="#ctx0" brushRef="#br0" timeOffset="1628.07">5609 296 0,'0'-21'16,"0"42"15,0 1-31,0-1 0,0 21 0,0-21 16,0 22-16,0-1 0,0-21 15,0 21-15,0 22 0,0-22 16,0 1-16,0-1 0,0 21 0,0-20 16,0 20-16,0-20 0,-21-1 0,21 0 15,0 1-15,0-1 0,0-21 16,0 0-16,0 0 0,0 1 0,0-1 16,0 0-16,0 0 15,21-21-15,0 0 16,0-21-16,1 0 15,-22 0-15,21-1 16,0 1-16</inkml:trace>
  <inkml:trace contextRef="#ctx0" brushRef="#br0" timeOffset="1939.82">5948 762 0,'0'21'16,"0"0"-1,0 1-15,0-1 0,0 0 16,0 0-16,0 21 0,0-20 0,0 20 16,0-21-16,0 21 0,0-20 0,0 20 15,0-21-15,0 0 0,0 0 16,0 1-16,0-1 0,0 0 15,0 0-15,0 0 0,0 0 16,0-42 15,21 21-31,-21-21 16,21 0-16,-21 0 0,0 0 0,0-1 16,21 1-16,-21 0 0</inkml:trace>
  <inkml:trace contextRef="#ctx0" brushRef="#br0" timeOffset="2243.65">6011 614 0,'0'0'0,"-21"0"16,21 21 0,21-21 15,-21-21-16,21 21-15,-21-21 0,0 0 16,0-1 0,-21 22-1,0 0-15,0 0 16,0 0 0,0 0-16,21 22 0,0-1 15,0 0 1</inkml:trace>
  <inkml:trace contextRef="#ctx0" brushRef="#br0" timeOffset="2528.42">5440 783 0,'0'0'0,"0"21"0,-21-21 0,42 0 31,0 0-31,0 0 16,0 0-16,0 0 0,1 0 16,-1 0-16,0 0 0,0 0 0,21-21 15,-20 21-15,-1 0 0,0 0 0,-21-21 16,21 21-16,0 0 0,0 0 15,1 0 1,-1 0 15</inkml:trace>
  <inkml:trace contextRef="#ctx0" brushRef="#br0" timeOffset="2996.32">6667 699 0,'0'0'15,"0"-43"-15,0 22 16,0 0-1,-21 21-15,0 0 16,0 0-16,0 0 16,0 0-16,-1 0 0,1 0 0,-21 21 15,21 0-15,0-21 0,-22 21 16,22 1-16,0-1 0,0 21 0,0-21 16,-1 0-16,1 22 0,21-22 0,0 0 15,0 21-15,0-20 0,0-1 16,0 21-16,0-21 0,0 0 15,0 1-15,0-1 0,0 0 0,21 0 16,1-21-16,-1 21 0,21 0 0,-21-21 16,0 0-16,1 22 0,20-22 15,-21 0-15,21 0 0,-20 0 0,-1 0 16,0 0-16,21 0 0,-21 0 0,1 0 16,-1 0-16,0 0 0,0 0 31,-21-22-31,21 1 15,-21 0 1</inkml:trace>
  <inkml:trace contextRef="#ctx0" brushRef="#br0" timeOffset="8408.42">15748 1058 0,'0'-21'15,"0"0"-15,0 0 16,0 0 0,0 0-16,0-1 15,0 1 1,-21 21-16,21-21 0,0 0 16,0 0-16,0 0 15,0-1 1,0 1-16,0 0 15,0 0 1,0 42 62,0 0-62,0 0-16,0 1 15,0-1-15,0 0 0,0 0 0,0 0 16,0 0-16,0 1 0,0-1 16,0 0-16,0 0 0,0 0 0,0 0 15,0 1-15,0-1 0,0 0 0,21 0 16,-21 0-16,0 0 0,21 1 16,-21-1-16,0 21 0,0-21 15,0 0-15,0 1 0,21-1 0,-21 0 16,0 0-16,21 0 0,-21 0 0,0 22 15,0-22-15,0 0 0,0 0 16,0 0-16,22 1 0,-22-1 0,0 0 16,0 0-16,0 0 0,0 0 0,0 1 15,0-1-15,0 0 0,0 0 0,0 0 16,0 0-16,0 1 0,21-1 16,-21 0-16,0 0 0,0 0 0,0 0 15,0 1-15,0-1 0,21 0 0,-21 0 16,0 0-16,0 0 15,0 1-15,0-1 0,0 0 16,0 0-16,0 0 0,0 0 16,0 1-16,0-1 0,0 0 0,0 0 15,0 0-15,0 0 0,0 1 0,0-1 16,0 0-16,0 0 0,0 21 16,0-20-16,0-1 0,0 0 0,0 0 15,0 0-15,0 22 0,0-22 0,0 0 16,0 0-16,0 21 0,0-20 0,0-1 15,0 0-15,0 21 16,0-21-16,0 1 0,0-1 0,0 21 0,0-21 16,0 0-16,0 22 0,0-22 15,0 0-15,0 21 0,0-20 0,0-1 16,0 21-16,0-21 0,21 0 16,-21 22-16,0-22 0,21 21 0,-21-21 15,0 22-15,0-22 0,0 0 0,0 21 16,21-20-16,-21 20 0,0-21 0,0 21 15,22-20-15,-22-1 0,0 21 0,0-21 16,0 0-16,0 22 0,0-22 16,0 0-16,0 21 0,0-20 0,0-1 15,0 21-15,0-21 0,0 22 16,0-22-16,0 21 0,0 0 0,0-20 16,0 20-16,0-21 0,0 21 0,0-20 15,0 20-15,0 0 0,0-21 0,0 22 16,21-22-16,-21 21 0,0-21 15,0 1-15,0 20 0,0-21 0,0 21 16,0-20-16,0 20 0,0-21 0,0 21 16,0 1-16,0-22 0,0 21 0,0 1 15,0-22-15,0 21 0,0 0 0,0 1 16,0-22-16,0 21 0,0 1 16,0-22-16,0 21 0,0 0 0,0-20 15,0 20-15,0 0 0,0-21 16,0 22-16,0-1 0,0-21 0,0 22 15,0-1-15,0-21 0,0 21 0,0-20 16,0 20-16,0 0 0,0-21 0,0 22 16,0-1-16,0-21 0,0 22 15,0-22-15,0 21 0,0-21 0,0 22 16,0-1-16,0-21 0,0 21 0,0-20 16,0 20-16,0-21 0,0 21 0,0 1 15,0-1-15,0 0 0,0-20 0,0 20 16,0 0-16,0 1 0,0-1 0,0 0 15,0-21-15,0 22 0,0-1 0,0 0 16,0-20-16,0 20 0,0 0 16,0-21-16,0 22 0,0-1 15,0-21-15,0 22 0,0-22 0,0 21 16,0 0-16,0-20 0,0 20 0,0 0 16,0 1-16,0-22 0,0 21 0,0 0 15,0-20-15,0 20 0,0 0 0,0-21 16,0 22-16,0-1 0,0-21 0,0 22 15,0-22-15,0 21 0,0-21 0,0 22 16,0-1-16,0-21 0,0 21 0,0 1 16,0-22-16,0 21 0,0 1 0,0-1 15,0-21-15,0 21 0,0 1 16,0-1-16,0 0 0,0-20 16,0 20-16,0 0 0,0 1 0,0-1 15,0-21-15,0 21 0,0 1 0,0-1 16,0 0-16,0 1 0,0-22 0,0 21 15,0 1-15,0-1 0,0 0 0,0 1 16,0-1-16,0 0 0,0 1 0,0-1 16,0 0-16,0 1 0,0-1 0,0 0 15,0 1-15,0-22 0,0 21 0,0 0 16,0 1-16,0-1 0,0 0 0,0 1 16,0-1-16,0 0 0,0 1 15,0-1-15,0 0 0,0 1 0,0-1 16,0 0-16,0 1 0,0-1 15,0 0-15,0 1 0,0-1 0,0 0 16,0 1-16,0-1 0,0-21 0,0 22 16,0-1-16,0 21 0,0-20 0,0-1 15,0-21-15,0 43 0,0-43 0,0 42 16,0-41-16,0 20 0,0 0 0,-21 1 16,21-1-16,0 0 0,0 1 0,0-1 15,0 0-15,0 1 0,0-1 16,0 0-16,0 1 0,-22-1 0,22 0 15,0 1-15,0 20 0,0-21 0,0 1 16,0-1-16,0 0 0,0 1 0,0-1 16,0 0-16,0 1 0,0-1 15,0 0-15,0 22 0,0-22 0,0 1 16,0-1-16,0 21 0,0-20 0,0-1 16,0 0-16,0 22 0,0-22 0,0 1 15,0-1-15,0 0 0,0 1 16,0 20-16,0-21 0,0 1 0,22-1 15,-22 0-15,21 1 0,-21 20 0,0-20 16,0-1-16,0 0 0,21 22 0,-21-22 16,0 0-16,21 1 0,-21-1 15,0 0-15,0 1 0,0-1 0,21 0 0,-21 1 16,0-1-16,21 0 0,-21 1 16,0-1-16,0 22 0,0-22 15,22 0-15,-22 1 0,21-1 0,-21 0 16,0 1-16,0-1 0,21 0 0,-21 1 15,0-1-15,21-21 0,-21 21 0,0 1 16,0-1-16,0 0 0,0 1 0,0-1 16,0 0-16,0 1 0,21-1 15,-21 0-15,0 1 0,0-1 0,21 0 16,-21-20-16,0 20 0,0 0 0,0 1 16,0-22-16,0 21 0,22-21 0,-22 22 15,21-22-15,-21 21 0,21 0 16,-21-20-16,0 20 0,0-21 0,21 21 15,-21-20-15,21 20 0,-21-21 16,0 21-16,0-20 0,21 20 0,-21 0 16,22-21-16,-22 22 0,0-22 0,0 21 15,21-21-15,-21 22 0,0-22 0,21 21 16,-21-21-16,0 22 0,0-22 0,0 21 16,21-21-16,-21 1 0,0 20 15,0 0-15,21-21 0,-21 22 0,0-22 16,0 21-16,0-21 0,0 1 0,0 20 15,0-21-15,0 21 0,0-20 16,0-1-16,0 21 0,0-21 0,0 22 16,0-22-16,0 0 0,0 21 0,0-21 15,0 1-15,0 20 0,0-21 16,0 0-16,0 22 0,0-22 0,0 0 16,0 21-16,0-21 0,0 1 0,0 20 15,0-21-15,0 0 0,0 22 0,0-22 16,0 0-16,0 21 0,0-21 0,0 1 15,0-1-15,0 0 0,0 21 16,0-21-16,0 1 0,0-1 0,-21 0 16,21 0-16,0 0 0,0 22 0,0-22 15,0 0-15,-21 0 0,21 0 0,0 0 16,0 1-16,0-1 0,0 0 16,0 0-16,0 0 0,0 0 15,0 1-15,0-1 0,0 0 0,-21 0 16,21 0-16,0 0 0,0 1 15,0-1-15,-21 0 0,21 0 0,0 0 16,0 0-16,-22-21 16,22 22-16,0-1 0,0 0 15,0 0-15,-21-21 16,21 21-16,0 0 0,0 1 16,-21-22-16,21 21 0,0 0 31,0-42 0,0 0-31,0-1 16,0 1-16,0 0 0,0-21 15,0 21-15,0-43 0</inkml:trace>
  <inkml:trace contextRef="#ctx0" brushRef="#br0" timeOffset="9555.96">17928 910 0,'0'0'0,"0"-21"0,0 0 0,0 0 16,0 0-16,-21 21 0,21-22 15,-21 22 1,21 22-16,0-1 0,0 0 0,0 0 16,0 21-16,-21-20 0,21 20 0,-22 0 15,22 1-15,0-1 0,0 0 16,0 1-16,-21-1 0,21 0 0,0-21 15,-21 22-15,21-22 0,0 0 16,-21 0-16,21 0 0,0 1 0,0-1 16,0-42 31</inkml:trace>
  <inkml:trace contextRef="#ctx0" brushRef="#br0" timeOffset="10016.21">17695 868 0,'0'-21'16,"0"42"-16,0-63 0,0 20 0,0 1 16,21 21-16,1 0 15,-1 0-15,0 0 16,0 21-16,21-21 0,-20 22 0,-1 20 15,0-21-15,0 21 0,21 1 0,-20-22 16,-1 21-16,0 1 0,0-1 16,0 0-16,0-21 0,1 22 0,-22-22 15,0 21-15,21-21 0,0 1 0,-21-1 16,0 0-16,0 0 0,21 0 16,-21 0-16,21 1 15,-21-44 1,0 1-1,0 0-15,21-21 16,-21 21-16,22-1 0,-22-20 0,0 0 16,0-1-16,0 1 0,0 0 15,0-22-15,0 22 0,0-22 0,0 22 16,0 0-16,0-1 0,0 1 0,0 21 16,0 0-16,0 0 0,0-1 15,0 44 1,21-1-1,-21 0-15,21 0 0,-21 21 16,0-20-16,0 20 0,21-21 0,0 0 16,-21 22-16</inkml:trace>
  <inkml:trace contextRef="#ctx0" brushRef="#br0" timeOffset="10804.9">18648 1016 0,'-21'0'16,"-1"0"-1,1 21-15,0 0 0,0 1 16,0-1-16,0 21 15,21-21-15,0 0 0,-22 1 0,22-1 16,0 21-16,-21-21 0,21 0 0,0 1 16,0-1-16,0 0 15,21 0-15,1-21 0,-1 0 16,0 21-16,0-21 0,0 0 16,0 0-16,1 0 15,-22-21-15,21 0 16,-21 0-16,0 0 0,0-1 15,0 1-15,0-21 16,0 21-16,0 0 0,0-1 0,0-20 16,0 21-16,0 0 0,0-22 0,0 22 15,21 0-15,0 0 0,-21 0 16,21 21-16,0-21 0,1 21 0,-1 0 16,0 0-16,0 0 0,0 0 0,0 0 15,1 21-15,-1 0 0,0 0 16,-21 21-16,21-20 0,-21-1 15,0 0-15,0 0 0,0 21 0,0-20 16,21-1-16,-21 0 0,0 0 16,0 0-16,0 0 0,0 1 15,0-1 1,-21-21 0,21-21-1,0-1 1,0 1-16,0 0 0,0 0 15,0 0-15,0 0 0,21-22 16,-21 22-16,21-21 0,1-1 0,-22 22 16,21-21-16,0 21 0,0 0 0,0-1 15,0 1-15,1 21 16,-1 0-16,0 0 0,0 0 0,0 0 0,0 21 16,1 1-16,-1-1 0,0 0 15,0 0-15,0 21 0,-21-20 16,0-1-16,0 0 0,0 0 0,0 21 15,0-20-15,0-1 0,0 0 16,0 0-16,0 0 16,-21-21-16,0 0 31,21-21-15</inkml:trace>
  <inkml:trace contextRef="#ctx0" brushRef="#br0" timeOffset="11388.8">20532 720 0,'21'-21'0,"-42"42"0,63-64 16,-42 22-16,0 0 0,21 21 0,-21-21 16,0 0-16,0 0 15,-21 21-15,0 0 16,0 0-16,-22 0 0,22 21 0,-21-21 16,21 21-16,-22 0 0,22 0 0,-21 0 15,21 1-15,-1-1 0,-20 0 16,21 0-16,0 0 0,21 22 0,0-22 15,-21 0-15,21 0 16,0 0-16,0 0 0,21-21 0,0 22 16,0-22-16,0 0 0,0 21 0,1-21 15,20 21-15,0-21 16,-21 21-16,22-21 0,-22 0 0,0 21 16,21 0-16,-20-21 0,-1 22 0,0-22 15,0 21-15,-21 0 0,0 0 16,0 0-16,0 0 0,0 1 15,0-1-15,-21-21 0,0 21 16,0-21-16,-22 0 0,22 21 16,0-21-16,-21 0 0,-1 0 0,22 0 15,-21 0-15,-1 0 0,22 0 0,-21 0 16,21 0-16,0 0 0,-1-21 0,1 21 16,0 0-16,0-21 0,0 0 15,0 21 1,21-22-1,21 1 1,0 0-16,0 21 16,0-21-16</inkml:trace>
  <inkml:trace contextRef="#ctx0" brushRef="#br0" timeOffset="11707.62">20891 614 0,'0'0'0,"0"-21"15,0 42 17,0 0-32,0 0 0,0 0 15,0 22-15,-21 20 16,21-42-16,0 22 0,0-1 0,0 0 15,-21-20-15,21 20 0,-21-21 0,21 0 16,0 22-16,0-22 0,0 0 16,0 0-16,0 0 0,0 0 15,21-21 17,0 0-32,0 0 15,-21-21-15,22 0 0</inkml:trace>
  <inkml:trace contextRef="#ctx0" brushRef="#br0" timeOffset="11912.5">20701 931 0,'0'-21'16,"0"0"-1,21 21-15,0-21 16,0 21-16,1 0 15,-1 0-15,0 0 0,0 0 16,0 0-16,0-21 0,1 21 0,-1 0 16</inkml:trace>
  <inkml:trace contextRef="#ctx0" brushRef="#br0" timeOffset="12516.16">21315 953 0,'21'0'0,"0"-22"0,21-20 16,-42 21-1,0 0-15,0 0 16,0-1-16,0 1 16,0 0-16,-21 21 15,0 0-15,0 0 0,0 0 16,0 0-16,-1 0 0,1 0 0,0 21 16,0 0-16,-21 1 0,20-1 15,1 21-15,0-21 0,0 22 16,0-1-16,0-21 0,21 21 0,-22-20 15,22-1-15,0 21 0,0-21 0,0 0 16,0 1-16,22-1 16,-1-21-16,0 0 0,0 0 15,0 0-15,0 0 0,1 0 16,-1-21-16,0-1 0,21 22 16,-21-21-16,1 0 0,-1 0 0,0 0 15,0 0-15,-21-1 0,21 1 0,0 0 16,-21 0-16,0 0 0,0 0 15,0-1-15,0 1 0,0 0 16,0 42 15,0 0-31,-21 1 0,21-1 16,0 0-16,0 0 0,-21 0 0,21 0 16,0 1-16,0-1 0,0 0 15,0 0-15,0 0 0,21-21 16,0 21-16,1-21 15,-1 0-15,0 0 16,0 0-16,0-21 16,0 0-16</inkml:trace>
  <inkml:trace contextRef="#ctx0" brushRef="#br0" timeOffset="12807.99">21802 550 0,'0'0'0,"0"-21"16,0 42 15,0 1-31,0 20 16,0-21-16,0 0 0,0 22 15,0-1-15,0 0 0,0 1 0,0-22 16,0 21-16,0 0 0,0 1 15,0-1-15,-22-21 0,22 22 0,0-22 16,0 0-16,-21 0 0,21 0 0,0 0 16,0 1-16,21-22 31,1 0-31,-22-22 0,21 22 16</inkml:trace>
  <inkml:trace contextRef="#ctx0" brushRef="#br0" timeOffset="13097.34">22077 868 0,'0'0'0,"0"21"31,0 0-15,0 0-16,0 1 0,0-1 15,0 0-15,0 0 0,0 0 16,0 0-16,0 1 0,0-1 16,0 0-16,0 0 0,0 0 15,0 0 1,0-42 31,0 0-47</inkml:trace>
  <inkml:trace contextRef="#ctx0" brushRef="#br0" timeOffset="13289.24">22119 783 0,'0'-21'31,"0"0"16,-21 21-32,0 0-15</inkml:trace>
  <inkml:trace contextRef="#ctx0" brushRef="#br0" timeOffset="13492.12">21717 868 0,'21'0'47,"0"0"-47,0 0 0,1 0 16,-1 0-16,0-21 15,0 21-15</inkml:trace>
  <inkml:trace contextRef="#ctx0" brushRef="#br0" timeOffset="13911.89">22564 762 0,'0'0'15,"0"-21"-15,-22 21 16,1 0-16,0 0 0,0 21 15,0 0-15,0-21 16,21 21-16,-22 1 0,1 20 0,0-21 16,0 0-16,0 0 0,21 22 0,0-22 15,-21 0-15,21 0 0,0 0 16,0 1-16,0-1 0,0 0 0,0 0 16,0 0-16,21-21 0,0 0 15,21 0 1,-21 0-16,1 0 0,-1 0 0,0 0 15,0 0-15,0 0 0,0 0 0,1 0 16,-1-21-16,0 0 0,-21 0 16,21 21-16,-21-21 0,0-1 15,0 1-15</inkml:trace>
  <inkml:trace contextRef="#ctx0" brushRef="#br0" timeOffset="14604.5">18415 1503 0,'-42'0'0,"84"0"0,-106 0 16,43 0-16,0 0 0,0 0 0,0 0 16,0 0-16,-1 0 0,1 0 15,42 0 16,1 0-15,-1 0-16,21 0 0,0 0 16,1 0-16,20 0 0,1 0 0,20 0 15,1 0-15,0 0 0,-1 0 0,22 0 16,0 0-16,21 0 0,0 0 0,0 0 16,21 0-16,-21 0 0,0 0 15,0 0-15,21 0 0,-21 0 0,0 0 16,22 0-16,-44 0 0,22 0 0,-21 0 15,0 0-15,-21 0 0,-1-21 16,1 21-16,0 0 0,-22 0 0,1 0 16,-1 0-16,-20 0 0,-1 0 15,0 0-15,1 0 0,-22 0 16,0 0-16,0 0 0,-63 0 31,21 0-31,-1 0 0,-20 0 16,0 0-16,-1 0 0,-20 0 15</inkml:trace>
  <inkml:trace contextRef="#ctx0" brushRef="#br0" timeOffset="15080.61">18457 1651 0,'0'0'0,"-42"0"15,63 0 16,0 0-31,0 0 0,22 0 16,-22 0-16,21 0 0,22 0 0,-22 0 16,22 0-16,20 0 0,1 0 0,0 0 15,20 0-15,22 0 0,0 0 16,22 21-16,-1-21 0,0 0 0,0 0 16,0 0-16,22 0 0,-22 0 0,-21 0 15,0 0-15,0 0 0,-21 0 16,-22 0-16,1 0 0,-22 0 0,1 0 15,-22 0-15,22 0 0,-22-21 0,-21 21 16,22 0-16,-22 0 0,0 0 16,0 0-16,0 0 31,-42 0 0,0 0-31,0 0 0</inkml:trace>
  <inkml:trace contextRef="#ctx0" brushRef="#br0" timeOffset="16344.5">3789 1799 0,'0'0'0,"-43"0"15,22 0-15,0 0 16,21 21-1,21-21 1,0 0 0,1 0-16,20 0 0,0 0 15,1 0-15,20 0 0,1 0 0,20 0 16,-20 0-16,42 0 0,-1 0 16,1 0-16,0 0 0,21 0 15,0 0-15,0 0 0,0 0 0,0 0 16,0 0-16,0-21 0,0 21 0,-21 0 15,21 0-15,-42-21 0,20 21 16,-20 0-16,-21 0 0,-1 0 0,1 0 16,-1 0-16,-42 0 0,22 0 0,-22 0 15,0 0-15,-42 0 32,0 0-32,-22 21 0,22-21 15,0 0-15,-21 0 0,-1 0 0,1 0 16,0 0-16</inkml:trace>
  <inkml:trace contextRef="#ctx0" brushRef="#br0" timeOffset="16848.22">3662 1990 0,'-21'0'0,"-1"0"16,44 0 15,-1 0-31,0 0 16,21 0-16,1 0 0,-1 0 0,0 0 15,22 0-15,-1 0 0,22 0 16,-22 0-16,43 0 0,0 0 0,0 0 16,0 0-16,0 0 0,21-21 15,-22 21-15,1 0 0,0-22 16,21 1-16,-21 21 0,-21 0 0,20 0 15,1-21-15,-21 21 0,0 0 16,-22 0-16,1 0 0,-1 0 0,-21 0 16,1 0-16,-1 0 0,-21 0 0,0 0 15,-42 0 17,0 0-17,0 0-15</inkml:trace>
  <inkml:trace contextRef="#ctx0" brushRef="#br0" timeOffset="16975.66">6096 1926 0,'0'0'0,"0"21"32,21-21-17,0 0-15,-21 22 16</inkml:trace>
  <inkml:trace contextRef="#ctx0" brushRef="#br0" timeOffset="74862.17">1397 2159 0,'0'-21'15,"-21"21"16,0 0-15,21 21-16,-22 0 0,1 0 16,21 22-16,0-22 0,0 21 15,-21 1-15,21 20 16,-21-21-16,21 22 0,-21-22 0,0 22 0,-1-1 16,1 1-16,0-22 15,0 22-15,0-22 0,21 0 0,-21 1 16,-1-1-16,1 0 0,0-21 15,0 22-15,21-22 0,0 0 0,0 0 16,-21 0-16,21 1 0,0-1 16,-21-21-1,21-21 1,0-1-16,0 1 16,21 0-16,-21 0 0,21-21 15,0 20-15,-21-20 0,21 0 0,0-22 16,1 22-16,-1-22 0,0 1 15,0-1-15</inkml:trace>
  <inkml:trace contextRef="#ctx0" brushRef="#br0" timeOffset="75144.02">1333 1990 0,'0'0'0,"22"0"15,-22 21-15,0 0 16,0 0-16,0 22 0,0-1 15,21 0-15,-21 22 0,0-22 16,21 22-16,-21 20 0,0-20 0,0-1 16,0 1-16,0 20 0,0-20 0,0-22 15,0 22-15,0-1 0,0-20 16,0-1-16,0-21 0,0 21 16,0 1-16,0-22 0,0 0 0,0 0 15,0 0-15,0 1 0,0-1 16,0-42 15,0-1-31,0 1 0,0 0 16,-21 0-16</inkml:trace>
  <inkml:trace contextRef="#ctx0" brushRef="#br0" timeOffset="76436.72">1058 3006 0,'0'0'0,"-21"0"15,42 0 17,0-21-32,1-1 0,20 22 15,-21-21-15,21 21 0,1-21 0,-1 0 16,0 0-16,22 0 0,-22 21 16,1-22-16,20 1 0,-21 0 0,1 0 15,-22 21-15,21-21 16,-21 21-16,1 0 0,-1 0 0,0 0 15,0 0-15,0 21 32,-21 0-32,0 0 0,0 0 0,0 1 15,0-1-15,0 0 16,0 0-16,0 0 0,0 0 0,0 1 16,0-1-16,0 0 0,0 0 15,0 0-15,0 0 16,-21-21-1,21 22-15,0-44 47,0 1-47,0 0 16,0 0-16,21 0 0,-21 0 16,21-1-16,1 1 0,-1 0 0,-21 0 15,21 0-15,0 0 0,0-1 16,0 1-16,-21 0 0,22 21 0,-1 0 15,0 0 1,0 21 0,-21 0-16,0 1 0,0-1 15,0 0-15,0 0 16,0 0-16,0 0 0,0 1 0,0-1 16,0 0-16,0 0 0,0 0 0,0 0 15,21 1-15,0-1 16,1-21-16,-1 0 0,0 0 15,0 0-15,21 0 16,-20 0-16,-1 0 0,0 0 0,0 0 16,21 0-16,-20-21 0,-1-1 0,21 22 15,-21-21-15,0 0 0,1 0 16,-1 0-16,0 0 0,0-1 16,-21 1-16,21-21 0,0 21 0,-21 0 15,22 21-15,-22-22 0,0 1 0,21 0 16,-21 0-1,21 21-15,-21 21 32,0 0-32,0 0 0,0 1 15,0-1-15,0 0 0,0 0 16,0 0-16,0 0 0,0 1 16,0-1-16,0 0 0,0 0 15,21 0 1,0-21-16,0 0 0,1 0 0,-1 0 15,0 0-15,0 0 16,0 0-16,0-21 0,1 21 0,-1-21 0,0 0 16,0 0-16,0-1 15,0 22-15,-21-21 0,0 0 16,0 0-16,22 0 0,-22 0 16,0-1-16,21 22 0,-21-21 15,0 42 16,0 1-31,0-1 16,0 0-16,0 21 16,0-21-16,0 1 0,0 20 0,0-21 15,0 21-15,0-20 0,0 20 16,0 0-16,0 1 0,0-1 16,0 0-16,0 1 0,0-1 0,0 0 15,0 22-15,0-22 0,0 0 0,0 1 16,0-1-16,0 0 0,0 1 15,0-22-15,0 21 0,0 1 0,0-1 16,0 0-16,-21 1 0,-1-1 0,1 0 16,0 1-16,0-22 0,0 21 15,0-21-15,-22 0 0,1 22 0,0-22 16,20 0-16,-41 0 0,21-21 16,-1 21-16,1-21 0,0 0 0,-1 0 15,1 0-15,0 0 0,20 0 16,-20-21-16,0 0 0,21 0 0,-22 0 15,22-22-15,-21 1 0,21 21 16,-1-21-16,1-1 0,0 1 0,21 21 16,0-22-16,-21 22 0,21 0 0,0-21 15,0 21-15,0-1 16,0 1-16,0 0 0,0 0 0,0 0 16,21 0-16</inkml:trace>
  <inkml:trace contextRef="#ctx0" brushRef="#br0" timeOffset="77435.67">4339 2731 0,'0'-22'0,"0"44"0,0-65 0,0 22 16,0 42 15,0 0-31,0 1 0,0-1 16,0 0-16,0 21 0,0-21 15,-21 1-15,21 20 0,0-21 0,-21 0 16,0 0-16,21 22 0,-22-22 0,22 0 16,-21 0-16,0 0 15,21 1-15,-21-22 0,0 0 16,0 0-1,21-22 1,0 1-16,0 0 0,0 0 16,0-21-16,0 20 0,0 1 15,21 0-15,0-21 0,0 21 16,0-1-16,0-20 0,1 21 0,-1 0 16,0 0-16,21-1 0,-21 22 0,22-21 15,-22 21-15,21 0 0,-21 0 16,22 0-16,-1 0 0,-21 21 0,22 1 15,-22-1-15,0 0 0,21 0 0,-21 0 16,1 0-16,-22 1 0,0-1 16,21 0-16,-21 0 0,0 0 0,0 0 15,0 1-15,0-1 0,-21-21 16,-1 0 0,1 0-1,21-21 1,0-1-16,0 1 0,0 0 15,0-21-15,0 21 0,0-22 16,21 22-16,1-21 0,-1 21 0,0-22 16,21 22-16,-21 0 0,1 0 0,20 0 15,-21 21-15,21 0 0,1 0 16,-22 0-16,0 0 0,21 21 0,-20 0 16,-1 0-16,0 21 0,0-20 15,-21-1-15,0 21 0,0-21 16,0 22-16,0-22 0,0 0 0,0 0 15,0 0-15,-21 0 0,21 1 0,-21-22 16,21 21-16,-21 0 0,21-42 47,0 0-47,0-1 16,21 1-16</inkml:trace>
  <inkml:trace contextRef="#ctx0" brushRef="#br0" timeOffset="77804.47">5440 2773 0,'0'0'0,"21"0"16,0 0-16,0 0 15,0 0-15,1-21 16,-1 21-16,0-21 0,0-1 0,0 22 15,0-21-15,22 0 0,-22 0 0,-21 0 16,21 0-16,-21-1 16,0 1-16,0 0 0,-21 21 15,0 0-15,0 0 0,-1 0 0,1 0 16,0 0-16,-21 21 0,21 0 16,-1 1-16,1 20 0,0-21 15,0 0-15,0 22 0,21-22 0,0 21 16,0-21-16,0 0 0,0 1 0,0-1 15,0 0-15,0 0 0,0 0 16,21-21-16,0 0 0,0 21 0,0-21 16,22 0-16,-22 0 0,21 0 0,1 0 15,-22 0-15,21-21 0,0 0 16,1 0-16,-1 21 0,-21-21 0</inkml:trace>
  <inkml:trace contextRef="#ctx0" brushRef="#br0" timeOffset="78496.67">6202 2498 0,'0'21'15,"0"0"-15,0 0 0,0 22 0,0-22 16,0 0-16,-21 0 0,21 0 0,0 22 16,0-22-16,0 0 0,0 0 0,-22 0 15,22 0-15,0 1 0,-21-22 16,21 21-16,0 0 0,-21-21 31,21-21 0,0 0-31,0-1 16,0 1-16,0 0 0,0 0 0,0-21 16,0 20-16,0 1 0,21 0 15,0-21-15,1 21 0,-1-1 0,-21 1 16,42 0-16,-21 0 0,0 0 0,1 21 15,20 0-15,-21 0 0,0 0 16,22 0-16,-22 0 0,0 21 0,21 0 16,-21 0-16,1 0 0,-22 1 0,0-1 15,21 0-15,-21 0 0,0 0 16,0 0-16,0 1 0,0-1 0,0 0 16,-21 0-16,-1 0 0,1 0 15,0-21-15,0 0 31,21-21-15,0 0-16,0 0 16,0 0-16,21 0 0,0-1 15,-21-20-15,21 21 0,1 0 0,-1-22 16,0 22-16,0 0 0,0 0 0,0 0 16,1 0-16,-1 21 0,0 0 15,0 0-15,0 0 0,0 0 16,1 0-16,-1 21 0,0 0 0,0 0 0,-21 21 15,0-20-15,21-1 0,-21 0 16,0 21-16,0-21 0,0 1 16,0-1-16,0 0 0,0 0 0,0 0 15,0 0-15,-21-21 0,21 22 16,0-1 0,0-42 15,0-1-31,0 1 15,0 0-15,0 0 0,21 0 16</inkml:trace>
  <inkml:trace contextRef="#ctx0" brushRef="#br0" timeOffset="79020.38">7324 2074 0,'0'-21'0,"0"42"0,0-63 16,-22 42-1,22 21-15,0 0 0,-21 1 16,21-1-16,-21 21 16,21-21-16,0 22 0,0-1 0,0 0 0,0 22 15,0-22-15,-21 0 0,21 22 16,0-22-16,-21 1 0,21-1 16,0-21-16,0 21 0,0-20 0,0 20 15,0-21-15,0 0 0,0 0 16,0-42 15,0 0-15,0 0-16,0 0 0,0 0 0,0-22 15,0 22-15,0 0 0,0-21 16,0 20-16,21-20 0,0 21 0,-21-21 16,21 20-16,0 1 0,1 0 0,-1 21 15,21-21-15,-21 21 0,0 0 16,1 0-16,20 0 0,-21 21 15,0 0-15,0 0 0,1 22 0,-1-22 16,-21 0-16,21 21 0,-21-20 0,0 20 16,0-21-16,0 0 0,-42 22 15,20-22-15,1 0 0,0 0 0,-21 0 16,21 0-16,-1-21 0,1 22 0,-21-1 16,21-21-16,0 0 0,-1 21 0,1-21 15,0 0-15,0 0 16,21-21-1,0 0 1,0-1-16,21 22 0,0-21 16,-21 0-16</inkml:trace>
  <inkml:trace contextRef="#ctx0" brushRef="#br0" timeOffset="79936.39">7726 2709 0,'21'0'15,"0"0"-15,0 0 0,0 0 0,1 0 16,-1-21-16,0 0 0,0 21 0,0-21 16,0 0-16,22 0 0,-22-1 15,0 1-15,0 0 0,0 0 16,1 0-16,-22 0 0,21-1 0,-21 1 15,0 0-15,0 0 0,-21 21 32,-1 0-32,1 0 0,0 0 15,0 21-15,0-21 0,0 21 0,-1 0 16,1 1-16,21-1 0,-21 0 16,0 0-16,21 0 0,0 22 15,0-22-15,-21 0 0,21 0 0,0 0 0,0 0 16,0 1-16,0-1 0,0 0 15,0 0-15,21 0 16,0-21-16,-21 21 0,21-21 16,0 0-16,1 0 0,-1 0 0,0 0 15,0 0-15,0 0 0,0 0 16,1 0-16,-1-21 0,21 0 0,-21 21 16,0-21-16,1 0 0,-1 0 0,0-1 15,0 1-15,0-21 0,0 21 0,1 0 16,-1-22-16,-21 22 0,0 0 15,0 0-15,0 0 0,0-1 16,0 1-16,-21 21 31,21 21-15,0 1-16,0-1 0,0 0 16,0 0-16,21 0 0,-21 0 15,21 1-15,-21-1 0,21 0 16,-21 0-16,0 0 0,0 0 0,0 1 15,0-1-15,0 0 0,0 0 16,0 0 0,0 0-16,21-21 15,0 0-15,1 0 0,-1 0 16,0 0-16,21 0 16,-21 0-16,1-21 0,-1 0 15,0 21-15,21-21 0,-21 0 0,1 0 16,20-1-16,-21-20 0,0 21 0,0-21 15,1 20-15,-1 1 0,-21 0 0,0 0 16,0 0-16,0 0 0,0-1 16,-21 22-1,-1 0-15,1 0 0,0 22 0,21-1 16,-21 0-16,21 0 0,0 0 16,0 0-16,0 1 0,0-1 0,0 0 15,0 0-15,0 0 0,0 0 16,21 1-16,-21-1 0,0 0 15,0 0 1,0 0 0,-21-21-1,0 0-15,0 0 16,-1 0-16,1 0 16</inkml:trace>
  <inkml:trace contextRef="#ctx0" brushRef="#br0" timeOffset="80764.94">10499 2688 0,'0'0'0,"0"-21"0,21 21 0,-21-21 16,0 0-16,0 0 0,21-1 16,-21 1-16,0-21 15,0 21-15,0 0 0,0-1 0,0-20 16,0 21-16,0 0 0,-21 0 0,0-1 15,-1 1-15,-20 0 0,21 21 16,-21 0-16,20 0 0,-20 0 0,0 0 16,-1 21-16,1 0 0,0 1 15,-22-1-15,22 21 0,0 0 0,-1 1 16,1-1-16,21 0 0,-22 1 0,22-1 16,21 0-16,0-20 0,0 20 15,0-21-15,0 0 0,0 0 0,0 1 16,21-22-16,1 0 0,-1 0 0,21 0 15,-21 0-15,22 0 0,-1 0 16,-21 0-16,21-22 0,1 1 0,-1 0 16,0-21-16,1 21 0,-1-22 15,-21 1-15,22 0 0,-1-1 0,0-20 16,-21 20-16,22-20 0,-22 21 16,0-22-16,0 22 0,-21-22 0,0 1 15,0 20-15,0-20 0,0 21 0,0-1 16,0 1-16,0 21 0,0 0 15,0-1-15,-21 22 0,0 0 16,0 22-16,21-1 0,0 21 0,-21 0 16,21 1-16,-22 20 15,22 1-15,0-1 0,-21-20 0,21 20 16,0 1-16,-21-1 0,21 1 0,0-22 16,0 0-16,0 1 0,0-1 0,21-21 15,0 0-15,1 0 0,-1 1 16,0-1-16,0-21 0,0 0 0,0 0 15,22 0-15,-22 0 0,21 0 0,-21-21 16,1-1-16,20 1 0,-21 0 16,0 0-16</inkml:trace>
  <inkml:trace contextRef="#ctx0" brushRef="#br0" timeOffset="81132.73">10964 2392 0,'-21'21'0,"42"-21"32,0 0-17,1-21-15,20 0 0,-21 21 16,0-21-16,0-1 0,1 22 0,-1-21 16,0 21-16,-21-21 0,0 0 0,0 0 31,-21 21-31,0 0 15,-22 0-15,22 21 0,-21 0 0,21 0 16,-1 0-16,-20 1 0,21-1 16,0 0-16,0 21 0,-1-21 15,22 1-15,0 20 0,0-21 0,0 0 16,0 0-16,0 1 0,0-1 0,22-21 16,-22 21-16,21-21 0,0 21 15,21-21-15,-21 0 0,1 0 0,20 0 16,-21 0-16,21 0 0,1 0 0,-22-21 15,21 0-15,1 0 0,-1 21 0,-21-22 16,21 1-16,1 0 16</inkml:trace>
  <inkml:trace contextRef="#ctx0" brushRef="#br0" timeOffset="81364.6">11620 2307 0,'0'0'0,"0"-21"16,0 0-1,-21 21-15,0 0 16,0 21-16,0 0 0,0 0 15,21 1-15,-22-1 0,1 21 16,0-21-16,21 22 0,-21-22 0,21 21 16,0-21-16,0 22 0,0-22 0,0 21 15,0-21-15,0 0 0,0 1 0,21-22 16,-21 21-16,21-21 0,0 0 16,1 0-16,20 0 0,-21 0 0,0 0 15,22 0-15,-1 0 0,0-21 0,-21-1 16,22 1-16,-1 0 0,0-21 15,1 21-15,-1-22 0</inkml:trace>
  <inkml:trace contextRef="#ctx0" brushRef="#br0" timeOffset="81616.45">12277 1863 0,'0'0'0,"0"-43"0,0 1 16,0 21-16,0 0 0,0 0 0,-22 21 15,1 0-15,0 0 16,0 21-16,0 21 0,0-21 15,-1 22-15,22 20 0,-21-21 0,21 1 16,-21 20-16,21-20 0,-21 20 0,21 1 16,0-22-16,0 21 0,0-20 15,0-1-15,0 22 0,0-22 16,0-21-16,0 21 0,0 1 0,0-22 16,0 0-16,0 0 0,0 0 0,21-21 15,-21 22-15,21-22 0,0 0 16,1 0-16,-1 0 0,0-22 15,21 1-15,-21 0 0,1 21 0</inkml:trace>
  <inkml:trace contextRef="#ctx0" brushRef="#br0" timeOffset="82080.7">12615 2328 0,'21'-21'0,"-21"-21"15,0 21-15,0 0 16,-21 21-1,0 0-15,0 0 0,0 0 16,0 21-16,-1 0 0,1 0 0,0 0 16,0 22-16,0-22 0,0 21 15,-1 0-15,22-20 0,0 20 0,-21 0 16,21-21-16,0 22 0,0-22 0,0 0 16,0 0-16,0 0 0,0 1 15,21-22-15,1 0 16,-1 0-16,0 0 0,0 0 0,0-22 15,0 1-15,1 21 0,-1-21 16,0 0-16,0-21 0,0 20 0,-21-20 16,0 21-16,21-21 0,-21-1 15,22 22-15,-22-21 0,0-1 0,0 22 16,0 0-16,0 0 0,0 42 31,0 0-31,0 0 0,0 1 16,0 20-16,0-21 0,0 21 0,0-20 15,0 20-15,0-21 0,0 21 0,0-20 16,0-1-16,0 0 0,21 0 16,-21 0-16,21 0 0,0-21 15,-21 22-15,21-22 0,0 0 0,1 0 16,-1 0-16,0 0 16,0 0-16,0 0 0,-21-22 15,0 1-15,21 21 0</inkml:trace>
  <inkml:trace contextRef="#ctx0" brushRef="#br0" timeOffset="82487.49">12933 2307 0,'0'-21'16,"0"0"-16,21 21 16,0 0-16,0 0 15,0 0-15,1 0 0,-1 0 16,0 0-16,21 0 0,-21 0 0,22 21 15,-22 0-15,0 0 0,21 1 0,-20-1 16,-1 21-16,-21-21 0,0 0 0,21 22 16,-21-22-16,0 0 0,0 21 15,0-20-15,0-1 0,-21 0 0,21 0 16,-21-21-16,-1 21 0,1-21 16,0 0-16,21-21 31,0 0-31,0 0 0,0 0 15,0-1-15,21-20 0,0 21 0,1-21 16,-22-1-16,21 1 0,0 0 0,0 20 16,21-20-16,-20 21 0,-1 0 15,-21 0-15,21-1 0,0 22 0,0 0 16,0 0 0,-21 22-1,0-1-15,0 0 16,0 0-16,0 0 15</inkml:trace>
  <inkml:trace contextRef="#ctx0" brushRef="#br0" timeOffset="82828.55">13822 2455 0,'0'0'0,"21"-21"0,0 21 15,0-21-15,-21 0 0,21 21 0,1-21 16,-1 21-16,0-21 0,0-1 0,-21 1 16,21 0-16,-42 21 31,0 0-15,0 0-16,0 0 0,-1 0 0,1 21 15,-21 0-15,21 1 0,0-1 0,-1 0 16,1 0-16,0 21 0,21-20 15,-21-1-15,21 0 0,0 0 0,0 0 16,0 0-16,0 1 0,0-1 0,0 0 16,21 0-16,0-21 15,22 0-15,-22 0 0,0 0 16,21 0-16,1 0 0,-1 0 0,0 0 16,-21 0-16,22 0 0,-1-21 0,0 21 15,-20-21-15</inkml:trace>
  <inkml:trace contextRef="#ctx0" brushRef="#br0" timeOffset="83384.25">14668 2286 0,'-21'-42'16,"21"21"-16,-21 21 15,0-22 1,0 22-16,0 0 0,-1 0 15,1 22-15,0-22 0,0 21 16,21 0-16,-21 0 0,0 0 0,-1 0 16,22 1-16,-21-1 15,21 21-15,-21-21 0,21 0 0,-21 1 16,21 20-16,0-21 0,0 0 0,0 0 16,0 1-16,0-1 0,21 0 15,0-21 1,0 0-16,1 0 0,-1 0 0,0 0 15,0-21-15,0 0 0,0 21 16,1-22-16,-1 1 0,0 0 16,0-21-16,0 21 0,0-22 0,1 1 15,-1 0-15,-21-1 0,21 1 16,0 0-16,-21-1 0,21 1 0,-21 0 16,21-1-16,-21 1 0,22 21 15,-22 0-15,0-1 0,0 1 0,0 0 16,0 42-1,-22 0-15,1 1 16,21-1-16,-21 0 0,0 21 0,21-21 16,0 22-16,-21-1 0,0-21 0,21 22 15,0-1-15,-22-21 0,22 21 0,0-20 16,0 20-16,0-21 0,0 0 16,0 0-16,0 1 0,22-1 0,-22 0 15,21 0-15,0 0 16,0-21-16,0 0 0,0 0 15</inkml:trace>
  <inkml:trace contextRef="#ctx0" brushRef="#br0" timeOffset="83536.17">14859 2582 0,'-21'0'16,"21"22"15,-21-22-31,-1 0 16,1 0-1,0 0-15</inkml:trace>
  <inkml:trace contextRef="#ctx0" brushRef="#br0" timeOffset="84828.44">995 4360 0,'0'-21'0,"0"0"15,0 0 1,0 0-16,0 0 0,0-1 16,0 44 15,0-1-31,0 0 15,0 0-15,0 21 0,0 1 16,0-22-16,0 21 0,0 1 0,0-1 16,-21 0-16,-1 1 0,22-22 15,-21 21-15,21-21 0,0 22 0,-21-22 16,21 0-16,0 0 0,-21-21 16,21 21-16,0-42 31,0 0-31,21 0 0,-21 0 0,21-1 15,0-20-15,-21 21 0,22 0 16,-1-22-16,0 22 0,-21-21 16,21 21-16,0 0 0,-21-1 15,21 22-15,1 0 0,-1 0 16,0 0-16,0 22 0,-21-1 16,21 0-16,-21 0 0,21 0 15,1 0-15,-22 1 0,0-1 0,21 0 16,0 0-16,-21 21 0,21-20 15,0-1-15,0 0 0,1-21 16,-1 0-16,0 0 16,21 0-16,-21 0 0,1-21 15,20 21-15,-21-21 0,0-1 0,0 1 16,1 0-16,-1 0 0,0 0 16,0 0-16,-21-1 0,0-20 15,0 21-15,0 0 0,0-22 0,0 22 16,-21 0-16,0 0 0,0 0 0,-1 0 15,1-1-15,0 22 0,0 0 16,0 0-16,21 22 16,0-1-1,0 0-15,0 0 0,21 0 0,0-21 16,0 21-16,0 1 0,1-22 16,-1 0-16,0 0 0,0 0 0,0 0 15,22 0-15</inkml:trace>
  <inkml:trace contextRef="#ctx0" brushRef="#br0" timeOffset="85064.3">2138 4360 0,'-21'22'16,"21"-1"0,-22 0-16,1 0 0,21 21 15,-21-20-15,21-1 0,0 0 0,0 21 16,-21-21-16,21 1 0,-21-1 15,21 0-15,0 0 0,0 0 0,-21 0 16,21 1-16,0-1 0,0 0 16,0-42 15,0 0-31,0-1 0,21 1 16,-21 0-16,21 0 0</inkml:trace>
  <inkml:trace contextRef="#ctx0" brushRef="#br0" timeOffset="85328.68">2032 4191 0,'-21'0'16,"21"-21"15,21 0-15,-21 0-1,0-1-15,-21 22 32,0 0-32,-1 22 0,22-1 15,0 0-15,0 0 0,0 0 16,0 0-16,0 1 16,0-1-16,22-21 0,-1 21 0,0-21 15,21 0-15</inkml:trace>
  <inkml:trace contextRef="#ctx0" brushRef="#br0" timeOffset="85629.51">2857 3874 0,'0'0'0,"0"-22"0,0 1 15,-21 21-15,0 0 0,0 0 0,0 21 16,0 1-16,21-1 0,-22 0 15,1 21-15,21 1 0,-21-1 0,21 0 16,0 1-16,0 20 0,-21-21 16,21 1-16,-21 20 0,0-20 15,21-1-15,0 0 0,0 1 0,-22-1 16,22-21-16,-21 0 0,21 22 16,0-22-16,0 0 0,0 0 15,0 0-15,21-42 31,1 0-31,-1 0 0,0 0 16,0-1-16,0-20 0</inkml:trace>
  <inkml:trace contextRef="#ctx0" brushRef="#br0" timeOffset="86076.25">3069 3916 0,'0'0'0,"0"-21"0,0 42 31,0 0-31,0 0 0,0 22 16,0-1-16,0 0 0,-21 1 0,21-1 16,0 0-16,0 1 0,-21 20 0,21-21 15,0-20-15,0 20 0,0 0 16,0-21-16,-21 22 0,21-22 0,0 0 16,0 0-16,-22-21 0,22 21 0,0 1 15,0-44 16,0 1-31,0 0 16,0 0-16,0 0 0,0 0 16,22-22-16,-1 22 0,0 0 0,-21-21 15,21-1-15,0 22 0,0 0 0,1 0 16,-1 0-16,0-1 0,0 22 16,0 0-16,0 0 0,1 22 0,-1-1 15,0 0-15,-21 0 0,0 0 0,21 0 16,-21 22-16,0-22 0,0 0 15,0 21-15,0-20 0,0-1 0,0 0 16,0 0-16,0 0 0,0 0 16,-21-21-16,21 22 15,-21-22 1,0 0-16,-1 0 16,1-22-16,0 1 15,0 21-15</inkml:trace>
  <inkml:trace contextRef="#ctx0" brushRef="#br0" timeOffset="86240.16">2603 4339 0,'0'-21'15,"0"42"-15,0-63 0,22 21 16,-1 21-16,21-21 16,-21 21-16,22-22 0,-1 22 15,0-21-15,1 0 0,-1 21 0,0-21 16,1 21-16,-1-21 0,-21 21 0,21-21 15,-20 21-15,-1 0 0</inkml:trace>
  <inkml:trace contextRef="#ctx0" brushRef="#br0" timeOffset="86715.92">4678 3810 0,'21'-21'0,"-42"42"0,63-84 0,-21 41 0,0 1 15,-21-21-15,0 21 0,0-22 0,0 22 16,0 0-16,0 0 16,0 42-1,-21 0-15,21 127 16,0-84-16,-21-1 15,21 1-15,-21-1 0,21 22 0,0-21 16,-21-1-16,0 1 0,21-1 0,-22-21 16,1 1-16,21-1 0,-21 0 0,21-20 15,0-1-15,-21 0 16,21 0-16,-21 0 0,0-21 16,-1 0-16,1 0 15,0-21-15,0 0 16,0 0-16</inkml:trace>
  <inkml:trace contextRef="#ctx0" brushRef="#br0" timeOffset="87312.58">4106 4233 0,'0'0'0,"0"-21"0,0 0 15,0 0-15,21 21 16,1 0-16,-1 0 0,21 0 16,0 0-16,1 0 0,20-21 15,1 0-15,-1 21 0,22-22 16,-22 1-16,22 0 0,0 0 0,-1-21 15,-20 20-15,-1 1 0,1 0 16,-1-21-16,1 21 0,-22-1 0,-21 1 16,22 0-16,-22-21 0,-21 21 0,0-1 15,0 1-15,0 0 0,0 0 0,0 0 16,0 0-16,-21-1 0,0 1 16,-1 21-16,1 0 0,0 0 15,21 21-15,-21 1 0,0-1 0,21 0 16,-21 21-16,21-21 0,0 22 15,0-1-15,0 22 0,-22-22 0,22 21 16,0-20-16,0 20 0,0-20 16,0 20-16,0-21 0,-21 1 15,21-22-15,0 21 0,0-21 0,0 22 16,0-22-16,0 0 0,0 0 16,-21-21-16,0 0 15,21-21 1,0 0-16,0 0 15,0 0-15,0-1 0,0 1 0,0-21 16,21 21-16,0-22 0,0 1 0,1 21 16,-1-21-16,0-1 15,21 22-15,-21 0 0,22 0 0,-22 21 16,21 0-16,-21 0 0,1 0 0,20 0 16,-21 21-16,0 0 0,-21 0 15,21 22-15,-21-22 0,0 0 0,0 21 16,0-21-16,0 1 0,0 20 0,-21-21 15,21 0-15,-21 0 0,0 1 0,21-1 16,-21-21-16,21 21 16,0-42 15,0 0-31,21-1 0,0 1 16</inkml:trace>
  <inkml:trace contextRef="#ctx0" brushRef="#br0" timeOffset="87660.9">5736 4106 0,'21'0'16,"0"0"-16,1 0 16,-1-21-16,0 21 0,0-21 15,0 0-15,22 21 0,-22-21 0,0 0 16,0-1-16,0 22 0,0-21 15,1 0-15,-22 0 0,0 0 16,0 0-16,0-1 0,-22 22 16,1 0-16,0 0 15,0 0-15,0 0 0,-22 22 16,22-1-16,-21 0 0,21 0 0,-22 21 16,22 1-16,-21-1 0,21 0 0,0 1 15,21-1-15,0 0 0,0 1 16,0-22-16,0 21 0,0-21 0,0 1 15,0-1-15,21 0 0,21-21 0,-21 21 16,22-21-16,-1 0 0,-21 0 0,21 0 16,1 0-16,-1-21 15,0 0-15,1 0 0,-1 21 0</inkml:trace>
  <inkml:trace contextRef="#ctx0" brushRef="#br0" timeOffset="88549.39">7472 3387 0,'0'0'0,"0"-21"0,0-22 0,0 22 0,0-21 16,0 21-16,0-1 0,-21 22 31,21 22-31,-22 20 0,22 0 0,0 1 16,0 20-16,0-21 0,0 22 0,-21-1 16,21 22-16,-21-21 0,21-1 15,-21 1-15,0-1 0,21 1 0,-21-1 16,21 1-16,-22-22 0,22 0 0,0 1 15,-21-22-15,21 21 0,0-21 16,-21 0-16,21-42 31,0 0-31,0-21 0,0 21 16,0-22-16,0 22 16,21-21-16,0-1 0,-21-20 0,22 21 15,-22-1-15,21 1 0,0 0 0,0-22 16,0 43-16,22-21 0,-22 20 0,21-20 15,-21 42-15,22-21 0,-22 21 16,21 0-16,0 0 0,-20 21 0,20-21 16,-21 21-16,21 0 0,-20 22 0,-1-22 15,-21 0-15,0 0 0,0 0 16,0 1-16,0-1 0,-21 0 0,-1 0 16,-20 21-16,21-42 0,0 22 0,-22-1 15,1 0-15,21-21 0,-21 0 0,20 21 16,-20-21-16,21 0 15,0 0-15,0 0 0,-1 0 0,1-21 16,21 0-16,0 0 0,-21 21 16,21-22-16,21 22 15,-21 22 1,21-1-16,1 0 0,-1 0 0,0 0 16,0 0-16,0 1 0,0 20 15,1-21-15,-1 0 0,0 0 0,0 1 16,0-1-16,0 0 0,-21 0 15,22 0-15,-1-21 0,0 0 0,-21 21 16,21-21-16,0 0 0,0 0 0,1 0 0,-1 0 16,0 0-16,0-21 15,0 0-15,0 21 0,1-21 0,-1 0 16,0 0-16,0-1 0</inkml:trace>
  <inkml:trace contextRef="#ctx0" brushRef="#br0" timeOffset="88917.18">8128 4043 0,'0'21'0,"0"0"16,21-21-1,0 0-15,0 0 16,1 0-16,-1-21 0,0 21 0,0-21 16,0 21-16,0-21 0,1 0 15,-1 21-15,0-22 0,0 1 0,0 21 16,-21-21-16,0 0 0,0 0 15,0 0 1,-21 21-16,0 0 0,-21 0 16,20 0-16,1 21 0,-21 0 15,21-21-15,0 42 0,-1-21 0,-20 1 16,42 20-16,-21-21 0,21 21 0,-21-20 16,21 20-16,0-21 0,0 21 15,0-20-15,0-1 0,0 0 16,21 0-16,0 0 0,0-21 0,0 0 0,1 21 15,-1-21-15,0 0 0,0 0 16,21 0-16,-20 0 0,-1-21 0,21 21 16,-21-21-16,22 0 0,-22 0 15,0 0-15,21-1 0,-21 1 0,22 0 16</inkml:trace>
  <inkml:trace contextRef="#ctx0" brushRef="#br0" timeOffset="89492.34">8805 3852 0,'0'0'0,"-21"0"31,21 22-31,-21-1 16,0 0-16,21 0 0,0 0 0,0 0 15,0 22-15,0-22 0,0 0 16,0 21-16,0-20 0,0-1 0,0 0 16,0 0-16,21 0 0,0-21 15,0 0-15,0 0 0,1 0 16,-1 0-16,0 0 0,0 0 0,21-21 15,-20 0-15,-1 21 0,0-21 0,0 0 16,0-1-16,0 1 0,1-21 0,-1 21 16,0 0-16,-21-1 0,0-20 15,0 21-15,0 0 0,21 0 0,-21-1 16,0 1-16,0 0 16,0 42-1,0 0-15,0 1 16,-21-1-16,21 21 0,0-21 15,0 22-15,0-22 0,0 21 0,-21 0 16,21 1-16,0-1 0,0 0 0,0 1 16,0-1-16,0 0 0,0 22 0,0-22 15,0 1-15,0 20 0,0-21 16,0 22-16,0-1 0,0 1 0,0-22 16,0 22-16,0-1 0,-21 1 0,21-22 15,-22 0-15,1 22 0,0-22 0,0-21 16,0 22-16,0-22 0,-22 0 15,22 0-15,-21 0 0,21 1 0,-22-22 16,1 0-16,0 0 0,20 0 16,-20 0-16,-21 0 0,20-22 0,22 1 15,-21 0-15,-1 0 0,1 0 0,21 0 16,0-22-16,0 1 0,-1 0 0,22-1 16,-21 1-16,21-22 0,0 22 0,0 0 15,21-22-15,1 22 0,-1 0 16,0-1-16,0 1 0,21 0 0,1-1 15,-1-20-15,0 20 0,22 1 0</inkml:trace>
  <inkml:trace contextRef="#ctx0" brushRef="#br0" timeOffset="90088.18">9483 3747 0,'0'21'31,"0"0"-31,0 0 16,0 0-16,0 0 0,-22 22 15,22-22-15,-21 0 0,21 21 0,-21-20 0,21-1 16,0 0-16,0 0 0,0 0 0,0 0 16,0 1-1,21-44 1,-21 1-1,21 0-15,1 0 0,-22 0 16,21 0-16,0-1 16,0 1-16,-21 0 0,0 0 0,21 21 15,0-21-15,-21 42 16,0 0 0,0 0-16,0 0 15,0 1-15,0-1 0,0 21 0,22-21 16,-22 0-16,0 1 0,21-1 0,-21 0 15,21 0-15,0-21 16,0 0-16,-21 21 0,21-21 0,22 0 16,-22 0-16,0 0 0,21 0 15,-20-21-15,20 21 0,-21-21 0,21 0 16,-20 0-16,20-1 0,-21 1 0,0 0 16,0 0-16,1 0 0,-22-22 0,21 22 15,-21 0-15,0-21 0,0-1 16,0 22-16,0 0 0,-21-21 0,-1 21 15,1-1-15,0 22 0,0-21 16,-21 21-16,20 0 0,1 0 0,0 0 0,0 0 16,0 0-16,0 21 0,21 1 15,-22-1-15,1 0 16,21 0-16,0 0 0,0 0 16,0 1-16,21-22 15,1 0-15,-1 0 0,21 0 16</inkml:trace>
  <inkml:trace contextRef="#ctx0" brushRef="#br0" timeOffset="90510.02">10520 3662 0,'-21'0'0,"-1"0"0,1 0 16,0 0-16,0 21 0,0-21 0,0 21 15,-1 0-15,1 1 0,0-1 0,0 0 16,0 0-16,21 0 0,0 0 16,-21 22-16,21-22 0,0 0 0,0 0 15,0 0-15,0 1 0,0-1 0,21 0 16,-21 0-16,21-21 0,0 0 0,0 21 16,0-21-16,1 0 0,-1 0 15,21 0-15,-21 0 0,0-21 0,1 0 16,-1 21-16,21-21 0,-21 0 0,0-1 15,1 22-15,-1-21 0,-21 0 16,0 0-16,21-21 0,-21 20 0,0 1 16,0 0-16,0 0 0,0 0 15,0 0-15,-21-1 0,0 1 0,-1 0 16,1 21-16,0 0 0,0 0 0,0 0 16,0 0-16,-1 0 0,1 21 0,21 0 15,-21-21-15,21 22 0,-21-22 16,21 21-16,0 0 0,0 0 15,21-21 1,0 0-16,0 0 0,22 0 16</inkml:trace>
  <inkml:trace contextRef="#ctx0" brushRef="#br0" timeOffset="90925.79">10922 3725 0,'0'-21'0,"0"0"16,21 21 0,0 0-1,0 0 1,1 0-16,-22 21 0,21 0 0,-21 1 16,21-1-16,0 0 0,-21 0 15,21 0-15,-21 0 0,0 1 16,0-1-16,0 0 0,0 0 0,0 0 15,0 0-15,0 1 16,-21-22-16,21-22 31,0 1-31,0 0 16,0 0-16,21 0 16,0 0-16,-21-1 0,22 1 0,-1-21 15,0 21-15,0 0 0,0-22 16,-21 22-16,21 0 0,1 0 0,-1 0 15,0-1-15,0 1 16,0 21-16,0 0 16,-21 21-1,22 1-15,-1-22 0,-21 21 0,21 0 16,0-21-16</inkml:trace>
  <inkml:trace contextRef="#ctx0" brushRef="#br0" timeOffset="91548.78">12001 3831 0,'0'0'0,"22"-21"0,-22 0 16,0 0-16,0 0 15,0-1-15,0 1 0,0 0 16,-22 21-16,22-21 0,-21 21 15,0 0-15,0 0 0,0 0 16,0 0-16,-22 0 0,22 0 0,0 21 16,0-21-16,0 21 0,-1 0 15,-20 1-15,21-1 0,0 0 0,0 0 16,21 21-16,-22-20 0,22-1 16,-21 0-16,21 0 0,0 0 0,0 0 15,0 1-15,21-1 16,1-21-16,-1 0 0,0 0 0,0 0 15,0 0-15,0 0 0,1 0 16,-1 0-16,0-21 0,0 21 0,21-22 16,-20 1-16,-1 21 0,0-21 0,0 0 15,0 0-15,-21 0 0,21-1 0,1-20 16,-1 21-16,-21-21 0,0-1 16,21 22-16,0-21 0,0-22 0,-21 22 15,0 0-15,21 20 0,-21-20 0,0 21 16,22 0-16,-22 0 0,0-1 15,-22 44 1,1-1 0,21 0-16,-21 0 0,21 21 0,-21-20 15,21 20-15,-21 0 0,21-21 0,-21 22 16,21-22-16,0 21 0,0-21 16,0 22-16,0-22 0,0 0 0,0 0 15,21 0-15,0 1 0,0-1 0,0-21 16,0 21-16,1-21 0,-1 21 0,0-21 15,0 0-15,21 0 0,-20 0 16,-1 0-16,0 0 0,0 0 0,0 0 16,0-21-1,-21 0-15,0 0 16</inkml:trace>
  <inkml:trace contextRef="#ctx0" brushRef="#br0" timeOffset="92396.29">1270 5313 0,'0'0'0,"21"-21"15,-21 0-15,0-1 16,0 1-16,-21 21 0,0-21 0,0 21 15,-1 0-15,1 0 0,0 0 16,-21 0-16,21 0 0,-1 21 0,-20 0 16,21 1-16,0-1 0,-22 21 15,22 0-15,0 1 0,0-1 0,21 0 16,0 22-16,0-22 0,-21 22 16,21-22-16,0 0 0,0 1 15,0-1-15,21 0 0,0-20 0,0-1 16,22 0-16,-1 0 0,-21-21 0,21 0 15,22 0-15,-22 0 0,1 0 16,20 0-16,1-21 0,-22 0 16,21 0-16,-20-1 0,20 1 0</inkml:trace>
  <inkml:trace contextRef="#ctx0" brushRef="#br0" timeOffset="92821.06">1905 5503 0,'0'0'0,"0"-21"0,-21 0 16,0 0-16,-1 21 0,-20 0 15,21 0-15,0 0 16,0 0-16,-22 21 0,22 0 0,0 0 0,-21 1 16,20 20-16,1 0 15,0-21-15,0 22 0,21-22 0,0 21 16,0-21-16,0 1 0,0 20 16,0-21-16,0 0 0,21-21 15,0 0-15,0 0 0,1 0 16,-1 0-16,0 0 0,21-21 15,-21 0-15,1 0 0,-1 0 0,0-1 16,0 1-16,21 0 0,-20-21 16,-22 21-16,21-1 0,-21-20 0,21 21 15,-21-21-15,0 20 0,0 1 16,0 0-16,0 42 31,0 0-31,0 1 0,0-1 16,0 21-16,0-21 0,0 22 0,0-22 15,0 21-15,0-21 0,0 22 16,0-22-16,0 0 0,0 0 0,0 0 16,0 0-16,21-21 15,0 0-15,0 0 0,1 0 16,-1 0-16,0-21 0,0 0 0,21 0 16,-20 0-16,-1 0 0</inkml:trace>
  <inkml:trace contextRef="#ctx0" brushRef="#br0" timeOffset="93060.91">2455 5207 0,'0'-42'16,"0"84"-16,0-127 0,0 43 0,0 21 0,0 0 15,0 0-15,-21 21 16,21 21-16,0 0 16,-21 21-16,21 1 0,-21-1 15,21 0-15,0 22 0,0-22 0,0 22 16,-21-22-16,21 21 0,-22-20 0,1-1 15,21 22-15,0-22 0,0-21 16,-21 21-16,21-20 0,0-1 16,0 0-16,0 0 0,21-21 15,0 0 1,1 0-16,-1-21 0,0 0 0,21 0 16,-21-1-16</inkml:trace>
  <inkml:trace contextRef="#ctx0" brushRef="#br0" timeOffset="93310.77">2836 5059 0,'0'0'0,"0"-42"0,-21 84 31,21-21-31,-21 0 16,21 22-16,0-1 0,0 0 0,0 1 15,-21 20-15,21-21 0,0 1 16,0-1-16,-21 0 0,21 1 0,0-1 15,0 0-15,0-20 0,0 20 0,0-21 16,0 0-16,0 0 0,0 1 16,0-1-16,0 0 0,21-21 31,-21-21-31,21 0 0,-21-1 16</inkml:trace>
  <inkml:trace contextRef="#ctx0" brushRef="#br0" timeOffset="93668.8">2900 5567 0,'0'21'0,"0"0"15,21-21 1,0 0 0,0 0-16,0 0 15,1-21-15,-1 0 0,0 21 0,21-21 16,-21 0-16,1 21 0,-1-22 0,0 22 15,0-21-15,-21 0 0,21 21 16,-21-21-16,0 0 0,0 0 16,-21 21-1,0 0-15,0 0 0,0 0 16,-1 0-16,1 0 0,0 21 0,0 0 16,0 21-16,0-21 0,-1 1 0,1 20 15,21-21-15,-21 21 0,21-20 16,0-1-16,0 0 0,0 0 0,0 0 15,0 0-15,0 1 0,21-22 16,0 21-16,1-21 0,-1 0 16,21 0-16,-21 0 0,0 0 0,1 0 15,20 0-15,-21 0 0,21 0 16</inkml:trace>
  <inkml:trace contextRef="#ctx0" brushRef="#br0" timeOffset="94164.52">3831 5419 0,'0'0'0,"0"-21"0,-21 21 0,0 0 15,0 0-15,-1 0 0,1 0 16,0 0-16,-21 0 0,21 21 0,-22 0 16,22 0-16,0 0 0,-21 0 0,20 1 15,1-1-15,0 21 0,0-21 16,0 22-16,21-22 0,-21 21 15,21-21-15,0 0 0,0 1 0,0-1 16,0 0-16,21-21 0,0 21 16,0-21-16,21 0 0,-20 0 0,-1 0 15,21 0-15,-21 0 0,22-21 0,-22 0 16,21 21-16,0-21 0,-20-1 16,-1 1-16,21 0 0,-21-21 0,0 21 15,1-22-15,-1 1 0,0 0 16,0-1-16,0 1 0,-21 0 0,0-1 15,0-20-15,0 20 0,21-20 0,-21 21 16,0-22-16,0 22 0,0-1 16,0 22-16,0-21 0,0 21 15,0 42 1,-21 0-16,21 21 0,-21-20 0,21 41 16,0-21-16,-21 22 0,0-22 15,21 22-15,0-22 0,0 22 0,0-22 16,0 0-16,0 1 0,0-1 0,0 0 15,0-21-15,0 22 0,21-22 0,0 0 16,0-21-16,0 21 0,1-21 16,-1 0-16,0 0 0,0 0 0,0 0 15,22-21-15,-22 21 0,0-21 0</inkml:trace>
  <inkml:trace contextRef="#ctx0" brushRef="#br0" timeOffset="95184.46">5419 5673 0,'0'-21'46,"0"-1"-46,0 1 0,21 0 16,0 0-16,0-21 0,0 20 16,0-20-16,1 21 0,20-21 0,-21-1 15,21 1-15,-20 0 0,-1-1 16,21 1-16,-21 0 0,0-1 0,1 1 16,-22 21-16,0 0 0,0 42 31,-22 0-31,1 0 0,0 21 15,0-20-15,0 20 0,0 0 0,21 1 16,0-1-16,0-21 0,0 21 16,0-20-16,0 20 0,21-21 0,0 21 15,0-20-15,0-1 0,0 0 0,1 0 16,-1 0-16,0 0 0,0-21 16,-21 22-16,21-22 0,-21 21 15,-21-21 1,0 0-16,0 0 0,0 0 15,-22-21-15,22-1 0,0 22 16,-21-21-16,20 0 0,1 0 0,0 0 16,0 21-16,21-21 0,-21-1 0,21 1 15,-21 21-15,21 21 32,0 1-32,21 20 15,0-21-15,-21 0 0,21 0 0,-21 1 16,21-1-16,0 0 15,1-21-15,-22 21 0,21 0 0,0-21 16,21 0-16,-21 21 0,1-21 0,-1 0 16,21 0-16,-21 0 0,22 0 0,-22-21 15,21 0-15,-21 21 0,22-21 16,-1 0-16,-21 0 0,21-22 0,1 22 16,-22-21-16,21 21 0,-21-22 0,22 1 15,-22 0-15,0-1 0,21 1 16,-20-22-16,-1 22 0,0 0 15,-21-22-15,21 22 0,-21 0 0,21-1 16,-21 22-16,0 0 0,0 0 0,0 0 0,0 42 31,-21 0-31,0 0 0,21 21 16,-21 1-16,0-1 0,21 0 0,-22 1 16,22 20-16,0-20 0,-21-1 15,21 0-15,-21 1 0,21-1 0,0-21 16,0 21-16,0-20 0,0-1 0,0 21 15,21-42-15,0 21 0,-21 0 16,22-21-16,-1 0 0,0 0 0,0 0 16,0 0-16,0 0 0,1 0 15,-1-21-15,0 0 16,-21 0-16,0 0 16,0 0-16</inkml:trace>
  <inkml:trace contextRef="#ctx0" brushRef="#br0" timeOffset="95365.35">6413 5313 0,'0'-21'31,"0"0"-15,22 21-16,-1 0 0,0-22 16,0 22-16,0 0 0,0-21 0,22 0 15,-22 21-15,0 0 0,0 0 16,0-21-16,1 21 0,-1 0 15,0 0-15,0 0 0,0-21 0</inkml:trace>
  <inkml:trace contextRef="#ctx0" brushRef="#br0" timeOffset="96941.55">7239 5525 0,'0'0'16,"21"0"-16,0 0 16,-21-22-16,21 22 0,-21-21 0,0 0 15,22 0-15,-22 0 0,0 0 16,0-1-16,0 1 16,0 0-16,0 0 0,0 0 0,0 0 15,0-1-15,0 1 0,-22 0 0,22 0 16,-21 21-16,0 0 0,0 0 15,0 0-15,0 0 16,-1 21-16,1 21 0,0-20 0,0-1 16,0 0-16,21 21 0,0-21 0,-21 22 15,21-22-15,0 21 0,0-21 16,0 1-16,0-1 0,0 0 16,0 0-16,0 0 0,21 0 0,0-21 15,0 0-15,0 0 0,0 0 16,1 0-16,-1 0 0,0 0 0,0-21 15,0 21-15,-21-21 0,21 21 16,1-21-16,-1 0 0,-21 0 0,0-1 16,21 1-16,-21 0 0,21 0 0,-21 0 15,0 0-15,0-22 0,0 22 0,0 0 16,0 0-16,0 0 0,0-1 16,0 1-16,0 42 31,0 1-16,0-1-15,0 0 0,0 0 16,0 21-16,0-20 0,0-1 0,0 0 16,0 0-16,0 0 0,0 0 0,0 1 15,0-1-15,0 0 0,21 0 16,0-21-16,1 21 0,-1-21 16,0 0-16,0 0 0,0 0 0,0 0 15,1 0-15,20-21 0,-21 0 16,21 21-16,-20-21 0,-1 0 0,21-1 15,-21 1-15,0 0 0,1 0 16,-1-21-16,0 20 0,0-20 0,0 0 16,0-1-16,-21 1 0,22 0 0,-1-22 15,0 22-15,0-22 0,-21 22 16,21 0-16,-21-1 0,21 1 0,-21 21 16,0 0-16,0 0 0,0-1 0,0 44 31,-21-1-16,0 21-15,0 0 0,0 1 0,21-1 16,-21 0-16,-1 1 0,1-1 16,0 22-16,0-22 0,21 0 0,0 1 0,0-1 15,-21 0-15,21-21 16,0 22-16,0-1 0,0-21 0,0 0 16,21 1-16,-21-1 0,21 0 0,0 0 15,0-21-15,1 0 0,-1 21 0,0-21 16,0 0-16,0 0 0,0 0 15,1 0-15,-1 0 0,0-21 0,0 21 16,0-21-16,0 0 0,1 21 0,-1-21 16,-21-1-16,21 1 0,0 0 0,-21 0 15,21 0-15,-21-22 0,0 22 16,0 0-16,0 0 0,0 0 16,0 42-1,0 0 1,0 0-16,0 0 0,0 1 15,0-1-15,0 0 0,0 0 0,0 0 16,0 0-16,0 1 0,0-1 0,0 0 16,0 0-16,0 0 0,21 0 0,1 1 15,-1-22-15,0 0 16,0 0-16,0 0 0,0 0 16,1 0-16,-1-22 0,0 22 15,-21-21-15,21 21 0,0-21 0,0 0 16,-21 0-16,22 0 0,-1-1 0,0-20 15,0 21-15,0 0 0,0-22 16,22 22-16,-22-21 0,0 21 16,21 0-16,-20-1 0,-1 22 0,0-21 15,0 21-15,0 0 0,-21 21 32,0 1-32,0-1 15,21-21 1,1 0-1,-1 0 17,-21-21-17,0-1-15,0 1 16,0 0 0,0 0-1,-21 21-15,-1 0 16,1 0-16,0 0 0,0 0 15,21 21-15,-21 0 0,0-21 0,-1 21 16,1 1-16,21-1 0,-21 21 16,0-21-16,21 0 0,0 1 0,-21-1 15,21 0-15,0 0 0,0 0 0,0 0 16,0 1-16,0-1 0,0 0 0,0 0 16,21 0-16,0-21 0,0 21 15,0-21-15,1 0 0,-1 0 0,0 0 16,21 0-16,-21 0 0,1 0 15,-1 0-15,0-21 0,21 21 0,-21-21 16,1 21-16,-1-21 0,0 21 0,0-21 16,-21 0-16,21-1 0,0 1 15,-21 0-15,0 0 0,0 0 16,0 0-16,0-1 0,0 1 0,0 0 16,0 0-16,0 0 0</inkml:trace>
  <inkml:trace contextRef="#ctx0" brushRef="#br0" timeOffset="97399.64">8467 4847 0,'-22'0'0,"1"21"0,21 1 15,-21-1-15,21 0 0,-21 0 0,0 21 32,21-20-32,0-1 0,0 0 0,0 0 0,0 0 15,21-21 1,0 0-16,0 0 0,0 0 15,1 0-15,-1 0 0,0-21 0,0 21 16,0-21-16,-21 0 0,21 21 0,-21-21 16,22-1-16,-22 1 0,0 0 0,0 0 15,0 0-15,0 0 16,0-1-16,-22 22 0,1 0 16,0 0-16,0 0 0,0 0 15,21 22-15,-21-22 0,-1 21 0,22 0 16,-21 0-16,21 0 15,0 0-15,-21 1 16,21-1-16</inkml:trace>
  <inkml:trace contextRef="#ctx0" brushRef="#br0" timeOffset="97680.48">7535 5080 0,'0'0'0,"-21"21"0,0-21 0,0 0 0,21 21 16,42-21 0,-21 0-16,0 0 0,22 0 15,-22 0-15,21 0 0,1 0 16,-1 0-16,-21 0 0,21-21 0,-20 21 15,-1 0-15,0 0 0,-42 0 79</inkml:trace>
  <inkml:trace contextRef="#ctx0" brushRef="#br1" timeOffset="151237.53">1841 7535 0,'0'0'0,"-21"-21"15,0 21-15,0 0 16,21 21-1,0 1 1,0-1-16,0 0 16,0 0-16,0 0 0,0 0 15,0 1-15,0-1 0,0 0 16,21-21 0,0 0-16,0 0 15,1 0-15,-1 0 0,0 0 16,0 0-16,0-21 0,0 0 15,1 21-15,-1-22 0,0 1 0,0 0 16,0 0-16,-21 0 0,21 0 16,1-1-16,-22 1 0,21 0 0,-21 0 15,0 0-15,0 0 0,0-1 16,0 1-16,-21 0 0,-1 0 16,1 21-16,0 0 0,0 0 15,0 0-15,0 0 0,-1 0 16,1 0-16,0 0 0,0 21 0,-21 0 15,20 0-15,-20 1 0,21-1 16,-21 21-16,20-21 0,1 22 0,-21-22 16,21 21-16,0-21 0,-1 22 15,22-22-15,0 21 0,-21-21 0,21 0 16,0 1-16,0-1 0,0 0 16,0 0-16,21 0 0,1 0 0,-22 1 15,21-22-15,0 21 0,0-21 16,21 0-16,-20 0 0,-1 0 0,0 0 15,0 0-15,0 0 0,0 0 16,1 0-16,-1 0 0,0 0 16,0 0-16,-21-21 15,0-1-15,-21 22 16,0 0-16,0 0 16,-1 0-16,-20 22 0,21-1 15,-21 0-15,20 0 0,1 0 0,-21 0 16,21 1-16,0-1 0,-1 21 15,1-21-15,21 0 0,0 1 16,-21-1-16,21 0 0,0 0 0,0 0 16,0 0-16,0 1 0,0-1 31,21-21-31,0 0 16,1 0-16,-1 0 0,0 0 0,21 0 15,-21-21-15,1 21 0,20-22 16,-21 1-16,21 21 0,-20-21 0,20 21 15,-21-21-15</inkml:trace>
  <inkml:trace contextRef="#ctx0" brushRef="#br1" timeOffset="151957.68">2667 7811 0,'0'0'0,"0"-22"15,0 1 1,-21 21-16,0 0 0,-1 0 16,-20 0-16,21 0 0,0 21 0,-22-21 15,22 22-15,-21-1 0,21 0 0,0 0 16,-22 0-16,22 0 0,0 1 16,0-1-16,21 0 0,-21 0 0,21 0 15,0 0-15,0 1 0,0-1 16,0 0-16,21-21 15,0 0-15,0 0 0,0 0 16,22-21-16,-22 21 0,21-21 16,0-1-16,1 1 0,-22 21 0,21-21 15,-21 0-15,1 0 0,-1 0 16,0-1-16,0 22 0,0-21 0,-21 0 16,0 0-16,0 0 15,0 42 32,0 0-47,-21-21 16,21 21-16,-21 22 0,21-22 0,0 0 15,0 21-15,-21-21 0,21 22 16,0-1-16,0 0 0,-21 1 16,21-1-16,0 0 0,0 1 0,0 20 15,0-20-15,0-1 0,0 0 16,21 22-16,-21-22 0,0 0 0,0 22 15,0-22-15,0 1 0,0-1 0,0 0 16,0 1-16,0-1 0,-21 0 16,-1-21-16,1 22 0,0-22 0,0 0 15,-21 0-15,20 0 0,-20 1 16,0-22-16,-1 21 0,1-21 0,-21 0 16,20 0-16,1 0 0,-22 0 0,22 0 15,0-21-15,-1-1 16,1 1-16,0 0 0,-1 0 0,22 0 0,0 0 15,-21-22-15,21 22 16,-1 0-16,22-21 0,0 20 0,-21 1 16,21 0-16,0 0 0,0-21 0,0 20 15,0 1-15,21 0 0,-21 0 16,22 0-16,-1 0 0,0-1 0,0 1 16,21 0-16,-20 0 0,-1 0 15,21-22-15,-21 22 0</inkml:trace>
  <inkml:trace contextRef="#ctx0" brushRef="#br1" timeOffset="152240.51">3111 7832 0,'0'-21'16,"0"-1"15,-21 22-15,21 22 31,21-22-47,-21 21 15,0 0-15</inkml:trace>
  <inkml:trace contextRef="#ctx0" brushRef="#br1" timeOffset="152452.43">3111 8128 0,'0'21'16,"-21"-21"-1,42 0 64,1-21-64,-1 21-15</inkml:trace>
  <inkml:trace contextRef="#ctx0" brushRef="#br1" timeOffset="152921.04">4805 7535 0,'0'22'31,"0"-1"-31,-21 0 16,21 0-16,0 0 0,0 0 15,0 1-15,0-1 0,0 0 0,0 0 16,0 0-16,0 0 0,0 1 16,0-1-16,0 0 0,0 0 0,-22 0 15,22 0 1,0 1-16,0-1 15,0-42 32,0-1-47,0 1 0,0 0 16</inkml:trace>
  <inkml:trace contextRef="#ctx0" brushRef="#br1" timeOffset="153357.76">4762 7218 0,'0'0'0,"-21"0"0,0 0 15,0 0-15,0 21 16,0 0-16,21 0 0,0 1 15,0-1-15,0 0 0,0 0 16,0 0-16,0 0 16,21-21-16,0 0 15,0 0-15,0 0 16,0 0-16,1-21 16,-1 21-16,0-21 0,-21 0 0,0 0 15,0 0-15,0-1 0,0 1 16,0 0-16,0 0 0,0 0 15,-21 0-15,0 21 0,-1 0 16,1 0-16,0 0 0,0 0 0,0 0 16,0 0-16,-1 21 0,1 0 15,0 0-15,21 0 0,-21 0 0,21 1 16,0-1-16,0 0 0,0 0 16,0 0-16,0 0 15,21-21-15,0 22 0,0-22 16,1 0-16,20 21 0,-21-21 0,0 0 15,0 0-15</inkml:trace>
  <inkml:trace contextRef="#ctx0" brushRef="#br1" timeOffset="153952.93">5143 7535 0,'0'22'63,"0"-1"-63,0 0 16,0 0-16,0 0 0,0 0 0,0 1 15,0-1-15,0 0 0,0 0 16,0 0-16,0 0 0,0 1 15,0-1-15,0 0 0,0 0 0,0 0 16,0 0 0,-21-21 15,21-21-15,0 0-1,0 0-15,0 0 0,0 0 16,0-1-16,0 1 0,0 0 0,21-21 15,1 21-15,-1-1 0,0 1 16,0 0-16,0 0 0,0 0 0,22 0 16,-22-1-16,21 1 0,-21 21 0,1 0 15,20 0-15,-21 0 0,0 0 0,22 0 16,-22 0-16,-21 21 16,21 1-16,-21-1 0,21 0 0,-21 0 15,0 0-15,0 0 0,0 1 0,0-1 16,0 21-16,0-21 0,0 0 0,0 1 15,-21-1-15,21 0 0,-21 0 16,21 0-16,0 0 16,0-42 31,21 21-47,-21-21 0,21 0 15,0 21-15</inkml:trace>
  <inkml:trace contextRef="#ctx0" brushRef="#br1" timeOffset="154380.21">6054 7070 0,'0'0'0,"0"-21"15,0 42 32,0 0-47,0 0 0,0 0 0,0 22 0,0-22 16,0 21-16,0-21 0,0 22 16,0-1-16,-22 0 0,22-21 15,-21 22-15,21-1 0,0 0 0,0-20 16,-21 20-16,21-21 0,0 21 0,0-20 15,-21-1-15,21 21 0,0-21 0,0 0 16,0 1-16,0-1 16,0 0-16,0 0 0,21-21 15,0 0-15,0 0 16,1 0-16,-1 0 16,0 0-16,0-21 15,0 21-15,-21-21 0,21 21 16,-21-21-16,22-1 0,-22 1 15,21 0-15,0 0 0,-21 0 16,0 0-16</inkml:trace>
  <inkml:trace contextRef="#ctx0" brushRef="#br1" timeOffset="154656.04">5905 7472 0,'22'0'16,"-1"0"0,0 0-16,0-21 0,0 21 15,0 0-15,1 0 0,20-21 16,-21 21-16,0 0 0,0 0 0,22-22 16,-22 22-16,0-21 0,0 21 0,0 0 15,1 0-15,-1 0 16,-21-21 31</inkml:trace>
  <inkml:trace contextRef="#ctx0" brushRef="#br1" timeOffset="155804.76">7768 7451 0,'21'0'16,"22"-43"0,-22 22-16,-21 0 15,21 0-15,-21 0 0,0 0 16,0-1-16,0 1 16,-21 0-16,0 21 15,-1 0-15,1 0 16,0 0-16,0 0 0,-21 0 0,20 0 15,1 21-15,0 0 0,-21 1 0,21-1 16,-1 0-16,-20 0 0,21 21 16,0-20-16,0 20 0,-1 0 0,1-21 15,0 22-15,0-1 0,21-21 0,-21 0 16,21 22-16,0-22 0,0 0 0,0 0 16,0 0-16,0 1 0,0-1 15,0 0-15,0 0 0,21-21 0,0 21 16,0-21-16,0 0 0,1 0 15,-1 0-15,0 0 0,0 0 16,21 0-16,-20 0 0,-1 0 16,0-21-16,21 0 0,-21 21 0,1-21 15,-1 0-15,0-1 0,0 1 0,0 0 16,0 0-16,1 0 0,-1 0 16,-21-1-16,0-20 0,21 21 0,-21 0 15,21-22-15,-21 22 0,0 0 0,0 0 16,0 0-16,0 0 0,0-1 0,21 22 15,-21-21-15,0 42 32,0 1-32,0-1 0,0 21 15,0-21-15,0 0 16,0 22-16,0-22 0,0 0 0,0 21 16,0-20-16,0-1 0,0 0 0,0 0 15,0 0-15,0 0 0,21 1 0,-21-1 16,0 0-16,22 0 0,-1-21 15,-21 21-15,21-21 0,0 0 0,0 0 16,0 0-16,1 0 16,-1 0-16,0 0 0,0 0 0,0-21 15,0 21-15,-21-21 0,22 0 16,-1 0-16,0-1 0,0-20 16</inkml:trace>
  <inkml:trace contextRef="#ctx0" brushRef="#br1" timeOffset="156168.88">9102 7345 0,'21'0'15,"0"0"-15,0 0 0,0 0 16,0 0-16,1 0 0,-1-21 16,0 21-16,0 0 0,0 0 0,0-21 15,1 21-15,-1 0 16,0 0-16,-21-22 0,21 22 15,0 0-15,-42 0 63</inkml:trace>
  <inkml:trace contextRef="#ctx0" brushRef="#br1" timeOffset="156420.25">9186 7535 0,'0'0'0,"-21"0"0,21 22 15,21-22 17,0 0-32,1 0 15,-1 0 1,0 0-16,0 0 0,0 0 15,0 0-15,1 0 16,-1 0-16,-21-22 0,21 22 16,-21-21-1,21 21-15,-21-21 0</inkml:trace>
  <inkml:trace contextRef="#ctx0" brushRef="#br1" timeOffset="156996.47">10520 7049 0,'0'-22'0,"0"1"15,0 42 32,0 1-31,0 20-16,0-21 0,0 0 15,0 22-15,0-22 0,0 21 0,0-21 16,-21 22-16,21-22 0,0 21 16,0-21-16,0 0 0,0 22 0,0-22 15,0 0-15,0 0 0,0 0 16,0 1-16,0-1 0,0 0 16,0-42 30,21 21-46,-21-21 0,21-1 16</inkml:trace>
  <inkml:trace contextRef="#ctx0" brushRef="#br1" timeOffset="157501.19">11112 7027 0,'0'0'0,"-21"22"31,21-1-31,0 0 0,-21-21 0,0 21 16,21 21-16,-21-20 0,21-1 16,0 21-16,-21-21 0,-1 22 0,22-22 15,-21 0-15,21 21 0,0-21 16,0 1-16,0-1 0,0 0 0,0 0 15,0 0-15,0 0 0,0 1 0,21-1 16,1-21-16,-1 0 0,21 0 16,-21 0-16,22 0 0,-22 0 0,21 0 15,0 0-15,-20 0 0,20 0 16,0-21-16,-21-1 0,22 22 0,-22-21 16,0 0-16,21-21 0,-42 21 15,22-1-15,-1-20 0,-21 0 0,0-1 0,0 1 16,0 21-16,0-21 0,0-1 0,-21 22 15,-1 0-15,22 0 16,-42 0-16,21-1 0,0 22 0,0 0 16,-1 0-16,1 0 0,0 0 0,0 0 15,-21 0-15,20 0 0,22 22 0,-21-22 16,0 21-16,0-21 0,21 21 16,0 0-1,21-21 16,0 0-31,0 0 0,1 0 16,-1 0-16,21 0 0</inkml:trace>
  <inkml:trace contextRef="#ctx0" brushRef="#br1" timeOffset="157797.03">12446 7027 0,'-21'0'32,"0"0"-17,21 22 48,0-1-32</inkml:trace>
  <inkml:trace contextRef="#ctx0" brushRef="#br1" timeOffset="158048.89">12467 7387 0,'0'0'16,"0"43"0,0-22-16,0 0 0,0 0 15,0 0-15,0 0 0,0 1 16,-21-1-16,21 0 0,-21 0 0,21 0 15,-21 0-15,-1 1 0,1-1 16,21 0-16,-21 0 0,0 0 16,0 0-16,21 1 0,-21-1 0,-1 0 15,1-21-15,0 21 0,0-21 0,0 21 16,0-21-16,-1 0 0</inkml:trace>
  <inkml:trace contextRef="#ctx0" brushRef="#br1" timeOffset="161168.71">3281 7387 0,'21'0'0,"0"0"15,0-21-15,0 0 16,1 21-16,-1-21 0,0 0 16,0 21-16,-21-22 0,21 1 15,-21 0 1,-21 21 15,0 21-15,0 0-16,0-21 0,-1 22 0,22-1 15,-21 0-15,21 0 0,-21-21 0,21 21 16,0 0-16,0 1 0,0-1 16,0 0-16,0 0 0,0 0 0,21-21 15,0 21-15,1 1 0,-1-1 16,0 0-16,0 0 0,0 0 15,0-21-15,1 21 0,-1 1 0,-21-1 16,21-21-16,-21 21 0,21 0 16,-21 0-16,0 0 15,0 1-15,0-1 0,-21-21 0,0 21 16,0 0-16,-1-21 0,1 21 0,0 0 16,0-21-16,0 0 0,0 22 15,-1-22-15,1 0 0,0 0 16,0 0-16,21-22 47,0 1-47,21 21 0,0-21 0,0 0 15,-21 0-15,22 21 16</inkml:trace>
  <inkml:trace contextRef="#ctx0" brushRef="#br1" timeOffset="161475.53">3789 7281 0,'0'0'0,"0"22"16,0-1-1,0 0-15,0 0 0,0 0 0,0 0 16,0 22-16,0-22 0,0 21 15,-21-21-15,21 1 0,0 20 16,-22-21-16,22 21 0,0-20 0,0-1 16,0 0-16,0 0 0,0 0 0,0 0 15,-21-21-15,21 22 0,0-1 16,0-42 31</inkml:trace>
  <inkml:trace contextRef="#ctx0" brushRef="#br1" timeOffset="161644.43">3598 7684 0,'0'0'0,"0"-22"16,21 22-1,1 0-15,-22-21 16,21 21-16,0 0 0,0-21 15,0 21-15,0 0 0,1 0 0,-1-21 16,0 21-16</inkml:trace>
  <inkml:trace contextRef="#ctx0" brushRef="#br1" timeOffset="162195.79">3937 7684 0,'21'-22'16,"-21"1"0,0 0-16,0 0 15,-21 21 16,21 21-15,-21-21-16,0 21 0,21 0 0,-22 1 16,1-1-16,21 0 15,0 0-15,0 0 0,-21 0 0,21 1 16,0-1-16,0 0 16,21-21 15,0-21-16,1 21-15,-22-21 0,21 21 16,-21-22-16,0 1 0,21 0 16,-21 0-16,0 0 0,0 0 15,0-1-15,0 1 16,0 42 15,0 1-31,0-1 16,0 0-1,0 0-15,0 0 0,0 0 16,0 1-16,0-1 16,0 0-16</inkml:trace>
  <inkml:trace contextRef="#ctx0" brushRef="#br1" timeOffset="162534.6">4043 7260 0,'0'21'16,"0"1"-16,0-1 15,0 0-15,0 0 0,0 0 16,0 22-16,0-22 0,0 0 0,0 21 16,0-21-16,0 22 0,0-22 0,0 21 15,0-21-15,0 1 0,0-1 16,0 0-16,0 0 0,0 0 0,0 0 16,0 1-16,0-1 0,0 0 15,0-42 48,21 0-63,-21-1 15,21 1-15</inkml:trace>
  <inkml:trace contextRef="#ctx0" brushRef="#br1" timeOffset="162764.47">4191 7620 0,'0'21'16,"0"0"-16,0 1 0,0-1 16,0 0-1,0 0-15,0 0 0,0 0 16,0 1 0,0-44 30,0 1-30,0 0-16,0 0 16</inkml:trace>
  <inkml:trace contextRef="#ctx0" brushRef="#br1" timeOffset="162960.98">4233 7493 0,'0'0'0,"0"-21"31</inkml:trace>
  <inkml:trace contextRef="#ctx0" brushRef="#br1" timeOffset="163168.38">4000 7493 0,'22'0'47,"-1"0"-31,0 0-1,0 0-15,0 0 16</inkml:trace>
  <inkml:trace contextRef="#ctx0" brushRef="#br1" timeOffset="163616.12">4424 7557 0,'0'0'0,"-21"0"31,-1 0-31,1 21 16,0 0-16,0-21 0,21 21 15,-21 0-15,21 0 16,-21 1-16,21-1 0,0 0 16,0 0-16,0 0 15,0 0-15,21-21 16,0 22-16,0-22 16,0 0-16,0 0 15,1 0-15,-1 0 0,0 0 16,0-22-16,0 1 0,0 21 15,1-21-15</inkml:trace>
  <inkml:trace contextRef="#ctx0" brushRef="#br1" timeOffset="166108.12">3090 9546 0,'0'-21'16,"-21"0"-16,0 0 15,0 21 1,0 0-16,-1 0 16,22 21-16,0 0 0,0 21 15,0 1-15,-21-1 0,21 22 16,0-1-16,-21-21 0,21 22 0,0-1 15,0 1-15,-21-1 0,0 1 16,0-1-16,-1 1 0,1-1 0,0 1 16,0-1-16,0 1 0,0-22 15,21 1-15,0-1 0,-22 0 0,22-21 16,-21 22-16,21-22 0,0 0 16,0 0-16,-21-21 15,21-21 1,-21 0-16,0 0 15,21 0-15</inkml:trace>
  <inkml:trace contextRef="#ctx0" brushRef="#br1" timeOffset="166452.92">2413 9843 0,'0'0'0,"0"-22"0,0 1 16,0-21-16,0 21 0,0 0 0,0-1 15,0 1-15,21 0 0,0 0 16,0 0-16,1 0 0,-1-1 0,21 1 16,0 21-16,1-21 0,-1 21 15,0 0-15,1 0 0,-1 0 0,0 21 16,1 0-16,-22 1 0,21-1 0,-21 21 16,1 0-16,-1-20 0,-21 20 15,0 0-15,0-21 0,0 22 16,-21-1-16,-1-21 0,1 22 0,-21-22 15,21 0-15,0 0 0,-22 0 16,22 0-16,0 1 0,0-22 0,0 21 16,21-42 15,0-1-15,21 1-16,0 21 0,-21-21 15,21 0-15</inkml:trace>
  <inkml:trace contextRef="#ctx0" brushRef="#br1" timeOffset="166901.67">3175 9652 0,'21'-21'0,"-42"42"0,63-63 0,-21 42 16,-21 21 0,0 0-1,0 0-15,0 0 0,0 22 0,0-22 16,0 0-16,0 21 0,0-20 15,0-1-15,0 0 0,0 0 0,0 21 16,0-20-16,0-1 0,22 0 16,-1-21-1,0 0-15,0 0 0,0 0 16,0-21-16,1 21 16,-1-21-16,0-1 0,0 1 15,0 0-15,0 0 0,1-21 0,-1 20 16,0-20-16,-21 21 0,0-21 0,21 20 15,-21 1-15,0-21 0,21 21 16,-21 0-16,0 42 31,0 0-31,0 0 0,-21 0 16,21 22-16,0-22 0,0 21 0,-21-21 16,21 0-16,0 22 0,0-22 15,0 0-15,0 0 0,0 0 0,0 1 16,0-1-16,21-21 15,0 0 1,0 0-16,1 0 16,-22-21-16,21 21 0,0-22 0,0 1 15</inkml:trace>
  <inkml:trace contextRef="#ctx0" brushRef="#br1" timeOffset="167423.79">3937 9250 0,'0'-21'0,"0"0"16,-21 42 0,21 0-16,0 0 15,0 0-15,0 0 0,0 22 16,0-22-16,0 21 0,0-21 0,0 22 16,0-1-16,0 0 0,0 1 0,-21-1 15,21 0-15,0-20 0,-22 20 16,22-21-16,0 21 0,0-20 0,0-1 15,0 0-15,0 0 0,-21-21 0,21 21 16,-21-21 0,21-21-1,0 0-15,0 0 16,0 0-16,0-1 0,0 1 16,0 0-16,0 0 0,0 0 15,0 0-15,21-1 0,0 1 0,1 21 16,-1-21-16,0 21 0,0 0 15,0 0-15,0 0 0,1 0 16,-1 0-16,0 21 0,0 0 0,0-21 16,-21 22-16,0-1 0,21 0 0,-21 0 15,0 0-15,0 0 0,0 1 16,0-1-16,0 0 0,-21 0 0,0 0 16,0-21-16,0 21 0,0 1 0,-1-1 15,1-21-15,0 21 16,0-21-16,0 0 0,0 0 0,-1 0 15,1 0-15,0 0 16,0 0-16,21-21 16,0 0-1,0-1-15,21 1 0,0 0 16,0 21-16,1-21 0</inkml:trace>
  <inkml:trace contextRef="#ctx0" brushRef="#br1" timeOffset="168356.24">4466 9186 0,'0'22'0,"0"-1"15,0 0-15,-21-21 0,21 42 16,-21-21-16,21 1 0,0 20 0,-21 0 15,21 1-15,0-1 0,0 0 0,0 1 16,0-1-16,0 0 0,0 1 16,0-1-16,0 0 0,0-21 0,0 22 15,0-22-15,0 0 0,0 0 0,21 0 16,0-21 0,0 0-16,0 0 0,0 0 15,1 0-15,-1 0 0,0-21 0,0 0 16,0 21-16,0-21 0,1-21 15,-1 20-15,0 1 0,0-21 0,0 21 16,-21-22-16,0 22 0,0-21 0,0 21 16,0 0-16,0-1 0,0 1 15,0 0-15,0 42 32,0 0-32,0 1 0,0-1 0,0 0 15,0 0-15,0 0 16,0 22-16,0-22 0,0 0 0,0 0 15,21 0-15,-21 0 0,22 1 0,-22-1 16,21 0-16,0 0 16,0-21-16,0 0 0,0 0 15,1 0-15,-1 0 0,0 0 0,0 0 16,0 0-16,-21-21 0,21 0 0,1 0 16,-1 21-16,-21-22 0,0 1 15,21 0-15,0-21 0,-21 21 0,21-1 16,0-20-16,-21 21 0,22 0 0,-22 0 15,21-1-15,-21 1 16,21 0-16,0 21 0,0 0 16,0 0-16,1 21 31,-22 0-31,21-21 16,-21 22-16,0-44 62,0 1-62,0 0 16,0 0-16,0 0 15,-21 21 1,-1 0 0,1 0-16,21 21 15,-21 0-15,21 0 0,0 0 16,-21 1-16,21 20 0,-21-21 0,21 21 15,0-20-15,0 20 0,0-21 0,0 0 16,0 0-16,0 1 0,0-1 16,0 0-16,0 0 0,21-21 15,0 21-15,0-21 0,0 0 16,1 0-16,-1 0 0,0 0 0,0 0 16,-21-21-16,21 21 15,0-21-15,1 0 0,-22 0 16,21-1-16,-21 1 0,0 0 0,0-21 0,0 21 15</inkml:trace>
  <inkml:trace contextRef="#ctx0" brushRef="#br1" timeOffset="168537.68">5143 9271 0,'0'0'16,"0"-21"-16,-21 21 0,21-21 31,0 0-15,21 21-16</inkml:trace>
  <inkml:trace contextRef="#ctx0" brushRef="#br1" timeOffset="169376.44">6943 9335 0,'0'0'0,"21"0"0,0 0 0,0 0 0,0 0 15,0 0-15,-21-22 16,22 1-16,-1 0 16,-21 0-16,0 0 15,0 0-15,-21 21 16,-1 0-16,1 0 16,-21 0-16,21 0 0,-22 0 15,1 21-15,21 0 0,-21-21 0,-1 21 16,1 0-16,21 0 0,-22 1 0,22-22 15,21 21-15,0 0 0,0 0 16,0 0-16,0 0 16,21-21-16,1 22 0,-1-1 15,21-21-15,-21 21 0,22 0 0,-1 0 16,0-21-16,-21 21 0,22 1 16,-22-1-16,21 0 0,-21 21 0,-21-21 15,22 1-15,-22-1 0,0 0 0,0 0 16,0 0-16,0 0 0,-22-21 0,1 22 15,0-1-15,0 0 0,-21-21 16,-1 21-16,1 0 0,0-21 0,-1 0 16,1 0-16,0 0 0,-1 0 0,22 0 15,-21 0-15,21-21 0,-1 0 16,1 21-16,21-21 0,0-22 16,0 22-16,0 0 0,0-21 0,0 21 15,0-22-15,0 1 0,0 21 0,0-22 16,21 22-16,1 0 0,-1 0 15,0 21-15,0 0 0,0 0 16,0 0-16,1 21 0,-1 0 16,0 0-16,-21 1 0,0 20 0,21-21 15,-21 21-15,0-20 0,21 20 16,-21-21-16,0 0 0,0 0 0,0 1 16,0-1-16,0 0 0,0 0 0,21-21 15,-21 21-15,22-21 0,-1 0 16,0 0-1,0 0-15,0 0 0,0-21 0,1 21 16,-1-21-16,0 0 0</inkml:trace>
  <inkml:trace contextRef="#ctx0" brushRef="#br1" timeOffset="169641.29">7514 9017 0,'0'0'0,"-21"0"16,21 21 0,-21 0-16,0 1 0,21-1 15,0 21-15,0 0 0,-22-20 0,22 20 16,0 0-16,0 1 0,-21 20 0,21-21 16,0 1-16,0-1 0,0 0 0,0-20 15,-21 20-15,21 0 0,0-21 16,0 1-16,0-1 0,0 0 0,0 0 15</inkml:trace>
  <inkml:trace contextRef="#ctx0" brushRef="#br1" timeOffset="169829.18">7239 9546 0,'0'-21'0,"0"0"16,21 21-16,0 0 16,0-21-16,1 21 0,-1 0 15,0 0-15,0-21 0,0 21 0,0 0 16,1 0-16,-1-22 0,0 22 16,0-21-16,0 21 0,0 0 15,1 0-15,-1-21 0</inkml:trace>
  <inkml:trace contextRef="#ctx0" brushRef="#br1" timeOffset="171369.27">7916 9631 0,'21'0'0,"-42"0"0,64-21 0,-43 0 16,21-1-16,0 1 16,-21 0-16,0 0 0,0 0 15,0 0-15,0-1 0,0 1 16,0 0-16,-21 0 0,0 21 0,-1-21 16,1 21-16,0 0 15,0 0-15,0 0 0,0 0 0,-1 21 16,1 0-16,0 0 0,0 0 0,0 22 15,21-22-15,0 21 0,-21-21 0,21 22 16,0-1-16,0-21 0,0 0 16,0 22-16,0-22 0,0 0 0,0 0 15,21 0-15,0-21 16,0 0-16,0 0 16,0 0-16,1 0 0,-1 0 15,-21-21-15,21 0 0,0 0 0,0 21 16,0-21-16,-21 0 0,22-1 0,-22-20 15,21 21-15,-21 0 0,0 0 0,0-1 16,21-20-16,-21 21 0,0 0 16,0 0-16,0-1 0,0 1 15,0 42 17,0 1-32,-21-1 0,21 0 15,0 0-15,0 0 0,0 0 16,0 1-16,0 20 0,0-21 0,0 0 15,21 0-15,-21 1 0,21-1 0,0 0 16,-21 0-16,21-21 16,1 21-16,-1-21 0,0 0 15,0 0-15,0 0 16,0-21-16,1 0 0,-1 0 16,0 21-16,-21-21 0,21-1 15,0-20-15,-21 21 0,0 0 0,21-22 16,1 22-16,-22-21 0,0 0 0,0 20 15,0-20-15,21 0 0,-21-1 0,0 1 16,0 0-16,0 21 0,0-22 16,0 1-16,0 21 0,0 0 15,0-1-15,0 1 0,0 0 0,0 42 32,0 0-17,0 22-15,0-22 0,0 0 0,0 21 16,-21 1-16,21-22 0,0 21 0,0 1 15,0-22-15,0 21 0,0-21 0,0 22 16,0-22-16,0 21 0,0-21 16,0 22-16,0-22 0,0 0 0,0 0 15,0 0-15,0 0 0,0 1 16,0-1-16,21-21 16,0 0-16,0 0 0,0 0 15,0 0-15,1 0 16,-1 0-16,0-21 0,-21-1 0,21 22 15,0-21-15,0 0 0,-21 0 0,0 0 16,22 0-16,-22-1 0,21 1 0,-21 0 16,0 0-16,0 0 0,0 0 15,0-1-15,21 1 16,-21 42 0,0 1-16,0 20 15,0-21-15,0 0 16,0 0-16,0 1 0,0-1 15,0 0-15,0 0 0,21 0 0,-21 0 16,0 1-16,21-22 0,0 21 0,1-21 16,-1 0-16,0 0 15,0 0-15,0 0 16,0 0-16,1 0 0,-1-21 16,0-1-16,0 22 0,-21-21 0,21 0 15,0 0-15,-21-21 0,22 20 0,-1 1 16,0 0-16,-21 0 0,21-21 15,-21 20-15,21 1 0,-21 0 16,21 21-16,-21-21 0,22 0 0,-1 21 31,0 0 32,-21-21-32,-21 21 16,0 0-31,-1 21-16,22 0 15,0 0-15,-21 0 0,0 0 16,21 1-16,0-1 0,0 21 15,0-21-15,0 0 0,0 1 0,0-1 16,0 0-16,0 0 16,0 0-16,0 0 0,0 1 15,21-22-15,0 0 0,1 0 16,-1 0-16,0 0 16,0 0-16,0 0 0,-21-22 0,21 1 15,1 21-15,-22-21 0,21 0 16,0 0-16,-21 0 15,0-1-15,0 1 0,0 0 0,0 0 16</inkml:trace>
  <inkml:trace contextRef="#ctx0" brushRef="#br1" timeOffset="171656.11">9102 8954 0,'0'0'0,"-22"0"15,1 0 1,0 0-16,21 21 0,0 0 16,21-21 31,-42 0 31,21 21-63,-21-21-15</inkml:trace>
  <inkml:trace contextRef="#ctx0" brushRef="#br1" timeOffset="171913.16">8191 9313 0,'0'0'16,"0"22"-16,22-22 31,-1 0-31,0 0 0,0 0 0,0 0 16,0 0-16,1-22 0,-1 22 0,0 0 15,0 0-15,0 0 0,0 0 0,1-21 16</inkml:trace>
  <inkml:trace contextRef="#ctx0" brushRef="#br1" timeOffset="172560.79">10096 9038 0,'0'-21'0,"0"42"47,0 0-47,0 1 0,0-1 0,0 21 16,0-21-16,0 22 0,0-22 15,0 0-15,0 21 0,0-21 0,0 22 16,0-22-16,0 0 0,0 0 0,0 0 15,0 1-15,0-1 0,0 0 0,0 0 16,22 0-16,-22 0 16,21-21-1,-21-21 1,0 0-16,21 0 0,0 0 16,-21 0-16</inkml:trace>
  <inkml:trace contextRef="#ctx0" brushRef="#br1" timeOffset="172828.64">10499 8975 0,'0'0'0,"0"-21"0,0-1 0,21 22 0,-42 22 47,-1-22-47,1 21 0,0 21 0,21-21 15,-21 0-15,0 22 0,0-22 0,-1 0 16,1 21-16,21-20 0,-21 20 0,0-21 15,21 0-15,0 22 0,-21-22 16,0 0-16,21 0 0,-22 0 0,22 0 16,0 1-16,0-1 15,22-21 17,-1-21-32,0-1 15,0 22-15</inkml:trace>
  <inkml:trace contextRef="#ctx0" brushRef="#br1" timeOffset="173252.91">10774 9102 0,'0'0'16,"0"-21"0,0 42-16,-21 0 15,-1-21-15,1 21 0,0 0 16,0 0-16,21 1 0,-21 20 0,0-21 15,-1 0-15,22 0 0,0 1 16,-21-1-16,21 0 0,-21 0 0,21 0 16,0 0-16,0 1 0,0-1 15,21-21 1,0 0-16,1 0 0,-1 0 0,0 0 16,0 0-16,0 0 0,0-21 0,22 21 15,-22-22-15,0 1 0,21 21 0,-20-21 16,-1 0-16,0 0 0,0 0 15,-21-1-15,0 1 0,0 0 0,0 0 16,0-21-16,0 20 0,0 1 0,-21 0 16,0 0-16,0 21 0,-1-21 0,1 21 15,0 0-15,0 0 0,0 0 16,-22 0-16,22 0 0,21 21 16,-21-21-16,0 21 0,0 0 0,21 0 15,0 1-15,0-1 16,0 0-16,21 0 15,0-21-15,0 0 16,0 0-16</inkml:trace>
  <inkml:trace contextRef="#ctx0" brushRef="#br1" timeOffset="173504.77">11239 9123 0,'0'21'16,"0"0"-16,-21 0 16,21 1-16,0-1 0,0 0 0,-21 0 15,21 0-15,-21 0 0,21 1 16,0-1-16,0 0 0,0 0 0,-21-21 16,21 21-16,0 0 0,0 1 15,0-44 16,0 1-15,0 0-16</inkml:trace>
  <inkml:trace contextRef="#ctx0" brushRef="#br1" timeOffset="173675.77">11218 8932 0,'0'0'0,"0"-21"0,-21 21 31,21 21 1,0 1-17,21-22-15,0 0 0,1 21 16</inkml:trace>
  <inkml:trace contextRef="#ctx0" brushRef="#br1" timeOffset="174284.58">11726 9313 0,'21'0'0,"-21"-21"16,0 0-16,22 0 0,-22 0 15,21 0 1,-21-1-16,0 1 0,0 0 15,0 0-15,0 0 0,0 0 16,-21 21-16,-1-22 0,1 22 16,0 0-16,0 0 0,0 22 15,0-1-15,-1 0 16,1 0-16,0 0 0,0 0 0,0 1 16,0-1-16,21 0 0,-22 21 0,22-21 15,-21 1-15,21-1 0,0 0 16,0 0-16,0 0 0,21-21 15,1 0-15,-1 0 16,0 0-16,0 0 0,0 0 16,0 0-16,1-21 15,-1 0-15,0 21 0,0-21 0,0 0 16,0-1-16,1 1 0,-22-21 0,21 21 16,0 0-16,0-22 0,0 1 0,-21 0 15,21-1-15,1 1 0,-22 0 16,21-22-16,-21 22 0,0-1 0,21 22 15,-21-21-15,21 21 0,-21 0 0,0-1 16,0 1-16,0 42 16,-21 1-16,0-1 15,21 0-15,-21 21 0,21 1 16,-22-1-16,1 0 0,21 1 16,0-1-16,0 0 0,-21-21 0,21 22 15,0-1-15,0 0 0,0-20 0,0 20 16,0-21-16,0 0 0,0 0 0,0 1 15,0-1-15,0 0 16,21-21-16,0 0 16,1 0-16,-1 0 0,0 0 15,0 0-15,0-21 0</inkml:trace>
  <inkml:trace contextRef="#ctx0" brushRef="#br1" timeOffset="174808.91">12827 9038 0,'0'0'0,"21"-21"0,-21 0 15,21 0-15,-21 0 0,0-1 16,0 1-16,21 0 0,-21 0 0,0 0 16,0 0-16,0-1 0,0 1 15,-21 21-15,0 0 16,0 21-16,0 1 0,0-22 15,-1 42-15,1-21 0,0 0 16,0 22-16,0-1 0,-22-21 0,43 21 16,-21 1-16,0-22 0,0 21 0,21-21 15,-21 1-15,21-1 0,0 0 0,0 0 16,0 0-16,0 0 0,21-21 16,0 0-1,0 0-15,0 0 0,1 0 0,-1 0 16,0-21-16,0 21 0,0-21 0,0 0 15,1 21-15,-1-21 0,-21 0 0,21-22 16,0 22-16,-21 0 0,21-21 0,-21 20 16,0 1-16,0 0 0,0-21 15,0 21-15,0-1 16,0 44 0,0-1-16,0 0 15,0 0-15,0 21 0,-21-20 0,21-1 16,-21 0-16,21 0 0,0 21 0,0-20 15,0-1-15,0 0 16,0 0-16,0 0 0,0 0 16,21-21-16,0 0 0,0 0 15,1 0-15,-1 0 16,0 0-16,0-21 0,0 21 0,0-21 16</inkml:trace>
  <inkml:trace contextRef="#ctx0" brushRef="#br1" timeOffset="175324.62">13293 8615 0,'0'-21'0,"0"42"0,0-63 15,0 20-15,-22 44 32,22-1-32,-21 0 0,21 0 15,-21 0-15,21 22 0,0-22 0,0 21 16,0 0-16,0 1 0,0-1 0,0-21 15,0 22-15,-21-1 0,21-21 0,0 21 16,0-20-16,0-1 0,0 0 16,0 0-16,0 0 0,0 0 15,-21 1-15,21-1 0,0-42 47,0-1-31,0 1-16,0 0 0,21 0 15,0 0-15,0 0 16,0-1-16,1 1 0,-1 21 16,0-21-16,0 21 0,0 0 0,0-21 0,22 21 15,-22 0-15,0 0 0,0 0 16,0 21-16,-21 0 0,0 0 16,0 1-16,0-1 15,0 0-15,0 0 0,0 0 0,-21 0 16,0 1-16,0-1 0,0-21 15,0 21-15,-22-21 0,22 21 0,0-21 16,0 0-16,0 21 0,-1-21 0,1 0 16,0 0-16,0 0 15,21-21 17,21 21-32,0-21 0,0 21 15</inkml:trace>
  <inkml:trace contextRef="#ctx0" brushRef="#br1" timeOffset="175649.45">13970 8869 0,'0'0'15,"0"-21"-15,-21 21 16,0 0-1,-1 21-15,1 0 0,0-21 16,21 21-16,-21 0 0,0 1 16,0-1-16,-1 0 0,1 0 15,0 21-15,21-20 0,-21-1 0,21 0 16,-21 0-16,21 0 0,0 0 0,0 1 16,0-1-16,0 0 0,0 0 15,21 0-15,0-21 0,0 0 16,0 0-16,1 0 0,-1 0 15,0 0-15,0 0 16,0 0-16,0 0 0,1 0 0,-1 0 16,0-21-16,0 0 0,0 21 0</inkml:trace>
  <inkml:trace contextRef="#ctx0" brushRef="#br1" timeOffset="175977.26">14584 8657 0,'0'0'15,"0"-21"-15,-21 21 16,-1 0 0,1 21-1,21 0-15,-21-21 0,0 43 0,21-22 16,0 0-16,-21 0 0,21 22 15,-21-22-15,-1 21 0,22-21 0,0 22 16,0-22-16,-21 0 0,21 0 16,0 21-16,-21-20 0,21-1 0,0 0 15,0 0-15,0 0 0,0 0 16,21 1-16,0-22 16,1 0-16,-1 0 0,0 0 15,0 0-15,0 0 0,0 0 16,1 0-16,-22-22 0</inkml:trace>
  <inkml:trace contextRef="#ctx0" brushRef="#br1" timeOffset="176320.7">14922 8573 0,'0'0'16,"64"-22"0,-43 22-16,0 0 0,0 0 15,-21 22-15,0-1 0,22 0 16,-22 0-16,21 0 0,-21 22 0,0-22 16,0 21-16,0 0 0,0-20 15,0 20-15,-21 0 0,-1 1 0,22-22 16,-21 21-16,21-21 0,-21 22 0,21-22 15,-21 0-15,21 0 0,-21 0 0,0 0 16,-1-21-16,22 22 0,0-1 0,-21-21 16,0 0-16,21 21 0,-21-21 0,21-21 47,0 0-47</inkml:trace>
  <inkml:trace contextRef="#ctx0" brushRef="#br1" timeOffset="176988.33">15642 8700 0,'-21'0'15,"0"0"-15,0 0 16,-1 21-16,1-21 0,21 21 16,-21 0-16,0-21 0,0 21 15,0 0-15,21 1 0,-22-22 0,22 21 16,-21 0-16,21 0 0,0 0 16,0 0-16,0 1 15,21-22 1,1 21-16,-1 0 15,-21 0-15,21-21 16,-21 21-16,0 0 16,0 1-16,-21-1 15,0-21 1,-1 0-16,22 21 0,-21-21 16,0 0-16,0 0 15,0 0-15,42 0 63,0 0-63,0 21 15,0 0-15,-21 0 16,0 1 0,0-1-16,0 0 15,0 0-15,0 0 0,-21 0 16,0 1-16,0-1 0,0 0 0,0 0 15,-1 0-15,1 0 0,21 1 0,-21 20 16,0-21-16,21 0 0,-21 0 0,21 1 16,0-1-16,0 0 0,0 0 0,0 0 15,0 0-15,21-21 16,0 0-16,0 0 0,0 0 16,1 0-16,-1 0 0,0 0 0,0 0 15,0 0-15,0 0 0,1-21 0,-1 0 16,-21 0-16,0 0 15,0 0-15</inkml:trace>
  <inkml:trace contextRef="#ctx0" brushRef="#br1" timeOffset="177920.8">10435 13250 0,'-21'-21'15,"21"0"1,0 0-16,0 0 15,21 21 1,-21-21-16,21 21 0,22 0 0,-22 0 16,0-22-16,21 22 0,-21 0 15,22 0-15,-22 0 0,21 0 0,-21 0 16,1 0-16,-1 0 0,0 0 0,-21 22 16,0-1-16,-21 0 15,0 0-15,-1 0 0,1-21 16,-21 21-16,21 1 0,-22-1 0,22 0 15,-21 0-15,21 0 0,0 0 16,-1 1-16,1-22 0,0 21 0,21 0 16,0 0-16,0 0 15,21 0 1,0-21 0,1 0-16,-1 0 0,0 0 15,-21 22-15,21-22 0,0 0 16,0 0-16,1 0 0,-1 0 15,-21 21-15,21-21 0,-21 21 16,21 0-16,-21 0 16,0 0-16,0 1 0,0-1 15,0 0-15,0 0 0,0 21 0,0-20 16,0-1-16,0 21 0,0-21 16,0 0-16,0 1 0,0 20 0,0-21 0,0 0 15,0 0-15,0 1 0,0-1 16,0 0-16,0 0 15,0 0-15,-21-21 16,0 0-16,0 0 0,-1 0 16,1 0-16,21-21 15,-21 0-15,0 0 0,0 0 0,21-1 16,-21-20-16</inkml:trace>
  <inkml:trace contextRef="#ctx0" brushRef="#br1" timeOffset="178592.41">9483 10859 0,'-22'0'0,"44"0"0,-65 0 0,22 21 0,0-21 15,0 0-15,0 0 0,-1 0 0,22 21 16,43-21 15,-22 0-31,21 0 0,22 0 0,-1 0 16,1 0-16,20 0 0,1 0 0,21 0 16,0-21-16,-22 21 0,22 0 0,0-21 15,0-1-15,0 22 0,21-21 16,-21 21-16,-1-21 0,1 21 0,0 0 15,0-21-15,-21 21 0,-22-21 0,1 21 16,-1 0-16,-21 0 0,-20 0 16,-1 0-16,0 0 0,-42 0 31,0 0-31,-1 0 16,1 0-16,-21 0 0,0 0 0,20 0 15,-20 0-15,-21 0 0,20 0 0,1 21 16,0 0-16</inkml:trace>
  <inkml:trace contextRef="#ctx0" brushRef="#br1" timeOffset="178977.2">9419 11282 0,'0'0'0,"21"0"15,0 0 1,1 0-16,20 0 0,-21 0 0,21 0 16,22 0-16,-22 0 0,22-21 15,-1 21-15,22-21 0,-22 21 0,22-22 16,0 22-16,-1-21 0,1 0 15,21 21-15,0-21 0,0 21 0,-1-21 16,1 21-16,0 0 0,-21-21 0,21 21 16,-43-22-16,22 22 0,-22 0 0,-20 0 15,-1 0-15,-21 0 0,0 0 0,0 0 16,-42 0 15,0 0-31,0 0 0,0 0 16,0 0-16,-1 0 0,-20 0 0</inkml:trace>
  <inkml:trace contextRef="#ctx0" brushRef="#br1" timeOffset="179347.98">9588 11599 0,'0'0'0,"0"22"16,22-22-1,-1 0-15,21 0 16,-21 0-16,22 0 0,20 0 16,-21 0-16,22 0 0,-1 0 0,1 0 15,21 0-15,-22 0 0,22 0 0,-1-22 16,1 22-16,0-21 0,-1 21 0,1-21 15,21 21-15,-21 0 0,-22-21 0,22 21 16,-22 0-16,-20 0 0,20 0 16,-42-21-16,22 21 0,-22 0 0,0 0 15,0 0-15,-42 0 32,0 0-32,-22 0 15,22 0-15,-21 0 16,0 0-16,-1 0 0,1 0 0</inkml:trace>
  <inkml:trace contextRef="#ctx0" brushRef="#br1" timeOffset="179717.01">9483 12107 0,'-22'0'15,"44"0"-15,-65 22 0,64-22 32,1 0-17,-1 0-15,0 0 0,21 0 0,1 0 16,20 0-16,1 0 0,-1-22 0,1 22 16,20-21-16,1 0 0,0 21 0,-1-21 15,22 0-15,-21 21 0,21-21 0,-22 21 16,1 0-16,21-22 0,-43 22 15,22 0-15,-22 0 0,1-21 0,-1 21 16,-20 0-16,-22 0 0,21 0 0,-21 0 16,1 0-16,-1 0 0,-42 0 47,-1 0-47,1 0 0,0 0 15,-21 0-15,21 0 0,-22 0 0,1 0 16,0 0-16</inkml:trace>
  <inkml:trace contextRef="#ctx0" brushRef="#br1" timeOffset="180012.84">9673 12467 0,'21'0'0,"64"0"16,-43 0-16,1 0 0,-1-21 16,21 21-16,1 0 0,21-21 0,-22 21 15,22 0-15,-22 0 0,22-21 0,0 21 16,-1 0-16,-20 0 0,20 0 16,-20 0-16,-1 0 0,1 0 0,-1 0 15,-20 0-15,-1 0 0,-21 0 0,22 0 16,-22 0-16,-21-21 47</inkml:trace>
  <inkml:trace contextRef="#ctx0" brushRef="#br0" timeOffset="190216.41">6921 10245 0,'-21'0'16,"0"0"-16,0 0 0,0 0 15,0 0-15,-1 0 0,1 0 16,0 0-16,0 0 0,0 0 0,0 0 15,-1 0 1,1 0 0,42 0 62,1 0-78,20 0 0,-21 0 15,0 0-15,22 0 0,-1 0 0,0-21 16,1 21-16,-1 0 0,0 0 0,1 0 16,20 0-16,-21 0 0,1 0 15,-1 0-15,0 0 0,1 0 0,-1 0 16,0 0-16,1-22 0,20 22 0,-20 0 16,20-21-16,1 21 0,-1 0 0,1 0 15,20-21-15,-20 21 0,20 0 16,-20 0-16,21-21 0,-22 21 0,22 0 15,-22 0-15,22 0 0,-22 0 16,1-21-16,-1 21 0,1 0 0,-22 0 16,22 0-16,-22 0 0,0 0 15,-20 0-15,20 0 0,-21-21 0,21 21 16,-20 0-16,-1 0 0,0 0 0,0 0 16,0 0-1,0 0-15,-42 0 110,0 0-110,0 0 15,-21 0-15,20 0 0,-41 0 0,21-22 16,-22 22-16</inkml:trace>
  <inkml:trace contextRef="#ctx0" brushRef="#br0" timeOffset="191213.93">3683 8149 0,'-21'0'0,"-43"0"15,43 0-15,0 0 16,0 0-16,0 0 0,-22 0 16,22 0-16,0 0 0,0 21 0,0-21 15,42 0 32,0 0-47,0 0 0,21 0 0,-20 22 16,20-22-16,0 0 0,1 0 15,-1 0-15,21 0 0,-20 0 0,-1 0 16,22 0-16,-22 0 0,0 0 0,1 0 16,-1 0-16,0 0 0,-21 0 15,1 0-15,-1 0 0,0 0 0,0 0 16,0 0 31,0 0-16,-21 21 0,0 0-15</inkml:trace>
  <inkml:trace contextRef="#ctx0" brushRef="#br0" timeOffset="209020.75">16954 2244 0,'0'-21'0,"0"-1"15,-21 22-15,21-21 0,0 0 16,0 0-16,0 0 15,0 0-15,-21-1 0,21 1 16,0 0 0,-21 21-1,0 21 1,21 0-16,0 1 16,-21-1-16,-1 0 0,22 21 0,-21-21 15,0 22-15,21-1 0,-21 0 0,21 1 16,-21 20-16,0-20 0,21-1 15,-22 0-15,1 1 0,21-1 0,-21 0 16,21-21-16,-21 22 0,0-22 0,21 0 16,0 0-16,-21 0 15,21 1-15,0-1 0,-22-21 0,22-21 47,0-1-47,0-20 0,22 21 16,-1 0-16,-21-22 0,21 1 0,0 0 15,-21-22-15,21 22 0,0-22 16,1 22-16,-1-21 0,-21 20 0,21-20 16,0 20-16,0 1 0,0 0 0,-21-1 15,0 22-15,22-21 0,-1 21 16,-21 0-16,0-1 0,0 1 0,21 0 16,-21 0-16,21 21 0,0 21 31,-21 21-31,21-20 0,-21 20 15,0 0-15,0 1 0,0-1 0,22 0 16,-22 22-16,0-22 0,0 22 16,0-1-16,0-21 0,0 22 0,0-22 15,0 1-15,0-1 0,0 0 16,0 1-16,0-1 0,0-21 0,0 0 16,0 0-16,0 1 0,0-1 0,0 0 15,-22-21 16,1-21-15,21 0-16,-21-1 16,0 1-16</inkml:trace>
  <inkml:trace contextRef="#ctx0" brushRef="#br0" timeOffset="-198711.44">17378 2455 0,'0'-21'15,"-21"21"32,-1 0-31,1 0-16,0 0 15,0 21-15</inkml:trace>
  <inkml:trace contextRef="#ctx0" brushRef="#br0" timeOffset="-198380.65">16849 2582 0,'0'0'0,"-43"22"16,64-22 30,1 0-46,-1 0 16,0 0-16,0 0 0,0 0 16,0 0-16,1-22 0,-1 22 0,0 0 15,0 0-15,0-21 0,0 21 16,1-21-16,-1 21 16,0 0-16,-21-21 46</inkml:trace>
  <inkml:trace contextRef="#ctx0" brushRef="#br0" timeOffset="-197776.38">17462 2413 0,'0'-21'16,"0"0"15,0 42-15,0 0 0,0 0-16,0 0 0,0 1 15,0-1-15,0 0 0,0 21 0,0-21 16,0 1-16,-21 20 0,21-21 15,0 0-15,-21 22 0,21-22 16,0 0-16,0 0 0,0 0 0,0 0 16,0 1-16,0-1 0,0 0 15,0-42 17,0 0-32,0-1 15,0 1-15,0 0 0,0-21 16,0 21-16,0-1 0,0-20 15,0 21-15,21 0 0,0-22 16,-21 22-16,22-21 0,-1 21 16,0 0-16,0-1 0,-21 1 0,21 0 15,0 21-15,1 0 0,-1 0 16,0 0-16,0 0 0,0 0 0,0 0 16,-21 21-16,22 0 0,-1 1 0,-21-1 15,21 0-15,-21 0 0,0 21 0,0-20 16,0-1-16,0 0 0,0 21 15,0-21-15,0 1 0,0-1 0,0 0 16,0 0-16,0 0 0,0 0 16,0 1-16,0-44 78</inkml:trace>
  <inkml:trace contextRef="#ctx0" brushRef="#br0" timeOffset="-197055.09">18076 2477 0,'0'0'0,"0"-22"0,0 1 16,0 42 15,0 1-15,0-1-16,-21 0 0,21 0 15,0 0-15,-21 0 0,21 1 16,0 20-16,0-21 0,0 0 0,0 0 16,0 1-16,0-1 0,0 0 0,0 0 15,0 0-15,21-21 16,-21 21-16,21-21 15,0 0-15,1 0 0,20 0 16,-21-21-16,0 21 0,0-21 0,22 0 16,-22 21-16,0-21 0,0 0 15,22-1-15,-22 1 0,-21 0 0,21 0 16,0 0-16,-21 0 0,21-1 0,-21 1 16,0 0-16,0 0 0,0 0 0,0 0 15,0-1-15,0 1 16,0 42 15,0 1-31,0-1 16,0 0-16,0 0 0,-21 0 15,21 0-15,-21 22 0,21-1 0,0-21 16,0 22-16,-21-1 0,0 0 0,21 1 16,-22 20-16,22-21 0,0 22 15,0-22-15,-21 22 0,21-1 0,-21 1 16,21-1-16,-21 1 0,21-1 0,0 1 15,0-1-15,0 1 0,-21-22 0,21 22 16,0-22-16,0 21 0,0-20 0,-21-1 16,21 0-16,0 1 0,0-1 15,0-21-15,0 22 0,-22-22 0,1 0 16,0 0-16,21 0 0,-21 0 0,0-21 16,0 22-16,-22-22 0,22 0 0,0 0 15,-21 0-15,20 0 0,-20 0 16,0 0-16,21-22 0,-22 1 0,22 0 15,-21 0-15,-1 0 0,22-22 16,0 22-16,-21-21 0,21 21 0,-1 0 16,22-22-16,-21 22 0,21 0 15,-21 0-15,21 0 0,0-1 0,0 1 0,0 0 16,0 0-16,0 0 0,21 0 0,0-1 16,1 1-16,-1 0 0</inkml:trace>
  <inkml:trace contextRef="#ctx0" brushRef="#br0" timeOffset="-196092.44">19516 2413 0,'0'0'0,"0"-21"0,-22 21 15,22-21-15,0 0 16,0-1-16,0 1 16,0 0-16,22 21 0,-22-21 15,21 21-15,0 0 0,0-21 0,0 21 16,0 0-16,1 0 15,-1 0-15,21 0 0,-21 21 16,0 0-16,-21 0 0,22 22 0,-1-22 16,0 21-16,-21 0 0,21 1 0,-21-1 15,0 0-15,0 1 0,0-22 0,0 21 16,0-21-16,0 22 0,0-22 16,0 0-16,-21 0 0,21 0 15,-21-21-15,21-21 31,0 0-31,0 0 0,0 0 0,0 0 16,0-22-16,0 22 0,0-21 16,21-1-16,0 1 0,-21 0 0,21-1 15,0 22-15,1-21 0,-1 21 16,0 0-16,0-1 0,0 22 0,0 0 16,1 0-16,20 0 0,-21 0 0,0 22 15,0-1-15,1 0 0,-1 0 16,0 0-16,-21 22 0,0-22 0,21 21 15,-21 0-15,0-20 0,0 20 0,0-21 16,0 0-16,0 0 0,0 1 16,0-1-16,0 0 0,0-42 47,0 0-47,0-1 15,0 1-15,0 0 0,0 0 0,0-21 16,21 20-16,-21-20 0,0 21 0,21-21 15,1 20-15,-1-20 0,0 21 0,-21 0 16,42 0-16,-21-1 0,1 1 16,-1 21-16,0 0 0,21 0 0,-21 0 15,1 21-15,-1 1 0,0-1 0,0 0 16,0 0-16,0 0 0,-21 22 16,22-22-16,-22 21 0,0-21 15,0 0-15,0 22 0,0-22 0,0 0 16,0 0-16,0 0 0,0 1 15,-22-22-15,22 21 16,0-42 0,0-1-1</inkml:trace>
  <inkml:trace contextRef="#ctx0" brushRef="#br0" timeOffset="-195719.64">20891 2519 0,'0'21'16,"22"-21"-1,-1 0 1,0 0-16,0 0 0,0-21 16,0 0-16,1 21 0,-1-21 0,0-1 15,0 22-15,0-21 0,0 0 0,1 0 16,-1 0-16,-21 0 15,0-1-15,0 1 0,0 0 16,-21 21-16,-1 0 0,1 0 16,0 0-16,0 0 0,0 0 15,0 0-15,-22 21 0,22 0 16,0 1-16,0 20 0,0-21 0,-1 21 16,1-20-16,21 20 0,0-21 0,0 21 15,0-20-15,0-1 0,0 0 16,0 21-16,21-21 0,1 1 15,-1-22-15,0 0 0,0 0 0,21 0 16,-20 0-16,20 0 0,-21 0 0,21 0 16,1 0-16,-22-22 0,21 1 15</inkml:trace>
  <inkml:trace contextRef="#ctx0" brushRef="#br0" timeOffset="-195074.96">21569 2328 0,'0'0'0,"0"22"16,-21-1 0,21 0-16,0 0 0,-22 0 15,22 22-15,0-22 0,-21 0 0,21 0 16,0 0-16,0 22 0,0-22 0,-21 0 16,21 0-16,0 0 0,-21-21 15,21 21-15,-21-21 31,0 0-31,21-21 16,0 0 0,0 0-16,0 0 15,0-22-15,0 22 0,0 0 0,0-21 16,21 21-16,0-1 0,0 1 0,0-21 16,0 21-16,1 21 0,-1-21 0,0 21 15,21 0-15,-21 0 0,1 0 16,-1 0-16,0 21 0,0 0 0,0 0 15,0 0-15,1 0 0,-22 1 0,0-1 16,21 0-16,-21 21 0,0-21 0,0 1 16,0-1-16,0 0 15,0 0-15,-21 0 0,21 0 16,-22-21-16,1 0 16,21-21-1,0 0 1,0 0-16,0 0 0,21-22 15,-21 22-15,22 0 0,-1-21 0,-21 21 16,21-22-16,0 22 0,0 0 0,0 0 16,1 0-16,-1-1 0,0 1 15,0 21-15,0 0 0,0 0 16,1 21-16,-22 1 0,0-1 0,21 0 16,0 0-16,-21 0 0,0 0 0,0 22 15,0-22-15,0 0 16,0 0-16,0 0 0,0 1 0,0-1 15,0 0-15,0 0 0,-21 0 16,0-21-16,21-21 31,0 0-31,21 0 16,0 0-16</inkml:trace>
  <inkml:trace contextRef="#ctx0" brushRef="#br0" timeOffset="-194548.26">22458 2032 0,'0'-21'0,"0"42"0,0-63 16,-21 42-1,-1 0 1,22 21-16,0 0 0,0 0 0,0 22 16,-21-22-16,21 21 0,0-21 0,-21 22 15,21-1-15,0 0 0,0-21 16,0 22-16,0-1 0,-21 0 0,21-20 15,0 20-15,0-21 0,0 0 0,-21 0 16,21 1-16,0-1 0,0 0 16,0-42 15,0 0-15,0-1-16,0-20 15,0 21-15,0 0 0,0 0 0,21-1 16,-21-20-16,21 21 0,0 0 0,0 0 15,1 21-15,20-22 0,-21 22 0,0 0 16,0 0-16,1 0 0,-1 0 16,0 0-16,0 22 0,0-1 0,-21 0 15,0 0-15,21 0 0,-21 0 0,0 1 16,0 20-16,0-21 0,0 0 16,-21 0-16,0 1 0,0-1 0,0 0 15,0 0-15,-1 0 0,1-21 16,0 21-16,0-21 0,0 0 0,0 0 15,-1 0-15,1 0 16,0 0-16,21-21 16,-21 0-1,21 0 1,0 0 0,21 21-16,0 0 15</inkml:trace>
  <inkml:trace contextRef="#ctx0" brushRef="#br0" timeOffset="-193840.15">22775 2688 0,'0'0'0,"21"0"31,1 0-15,-1-21-16,0 21 0,0-21 15,-21 0-15,21 21 0,0-21 0,1-1 16,-1 1-16,0-21 0,0 21 0,-21-22 16,21 22-16,-21 0 0,21-21 0,-21 21 15,0-1-15,0 1 16,0 0-16,0 0 0,-21 21 31,0 21-31,0-21 0,21 21 16,-21 0-16,21 22 0,-21-22 15,-1 0-15,22 0 0,0 0 0,0 22 16,0-22-16,-21 0 0,21 0 0,0 0 16,0 1-16,0-1 0,0 0 15,21-21-15,1 21 16,-1-21-16,0 0 0,0 0 0,21 0 16,-20 0-16,-1-21 0,0 21 15,0-21-15,0 0 0,22-1 16,-22 22-16,0-21 0,0-21 15,-21 21-15,21 0 0,0-1 0,-21 1 16,0 0-16,0 0 0,0 0 0,0 0 16,0-1-16,-21 22 15,0 0 1,21-21-16,21 21 31,0 0-15,1 0-16,-1 0 0,0 0 15,0 0-15,0 21 16,-21 1-16,0-1 0,0 0 16,0 0-16,0 0 0,0 0 15,0 1-15,0-1 0,0 0 0,0 0 16,-21 0-16,21 0 0,0 1 0,0-1 16,0 0-16,0 0 0,21-21 15,0 0 1,1 0-16,-1 0 0,0 0 15,0 0-15,0 0 0,0 0 16,-21-21-16,22 0 0,-1 21 0,0-21 16,-21-1-16,21 1 0,0-21 15,0 21-15</inkml:trace>
  <inkml:trace contextRef="#ctx0" brushRef="#br0" timeOffset="-192976.96">24786 2371 0,'0'-43'16,"0"86"-16,0-107 0,21 22 0,0 21 15,-21 0-15,0-22 0,22 22 0,-22 0 16,21 0-16,-21 0 0,21-1 0,-21 44 47,0-1-47,0 0 0,0 0 0,0 21 16,0-20-16,0 20 0,0 0 15,0 1-15,0-1 0,0-21 0,-21 21 16,21-20-16,-21 41 0,21-42 15,0 0-15,0 1 0,21-22 32,0-22-17,0 1-15,0 0 0,-21 0 16,21 0-16,1 0 0,-22-22 16,0 22-16,21 0 0,0 0 15,-21 0-15,0-1 0,0 1 0,21 21 16,-21 21-1,0 1-15,0-1 16,0 0-16,0 0 0,0 21 0,0-20 16,0-1-16,0 21 0,0-21 0,0 0 15,21 1-15,-21-1 0,21 0 16,1-21-16,-22 21 0,21-21 0,0 0 16,0 0-16,21 0 0,-20 0 15,-1 0-15,21-21 0,-21 21 0,22-21 16,-22 0-16,21-1 0,0 1 15,-20 0-15,20 0 0,-21-21 0,0 20 16,0-20-16,1 21 0,-22-21 0,0-1 16,0 1-16,0 21 0,0-22 15,-22 22-15,-20 0 0,21 0 0,0 0 16,-22 0-16,22 21 0,-21 0 0,21 0 16,-22 0-16,22 21 0,0-21 15,0 21-15,0 0 0,0 0 0,21 0 16,-22 1-16,22-1 0,0 0 0,0 0 15,22 0-15,-1-21 0,0 0 16,0 0-16,21 0 16,-20 0-16,20 0 0,0 0 0</inkml:trace>
  <inkml:trace contextRef="#ctx0" brushRef="#br0" timeOffset="-192493.23">26035 1947 0,'0'-21'0,"0"0"15,0 42 1,-21 0 0,21 1-16,-21-1 0,21 21 0,-22-21 15,22 22-15,0-1 0,0 0 16,-21-21-16,21 22 0,-21-1 16,0 0-16,21-20 0,0 20 0,0 0 15,-21-21-15,21 22 0,-21-22 0,21 0 16,0 0-16,0 0 0,0 1 15,0-44 17,0 1-32,21 0 15,0 0-15,-21 0 0,21-22 16,0 22-16,0 0 0,1-21 0,-1 21 16,0-1-16,0 1 0,0 0 15,0 0-15,1 0 0,-1 21 0,0 0 16,0 0-16,-21 21 15,21 0-15,-21 0 0,0 0 0,0 1 16,0-1-16,0 0 0,0 0 0,0 0 16,0 0-16,0 1 0,0-1 15,0 0-15,0 0 0,0 0 0,0 0 16,21-21 0,1 0 15,-1 0-31,-21-21 0,21 0 0,0 21 15,-21-21-15,21 0 0,0 0 16,-21-1-16,22 1 0</inkml:trace>
  <inkml:trace contextRef="#ctx0" brushRef="#br0" timeOffset="-192304.34">26501 2286 0,'21'0'16,"-21"21"-1,0 0-15,-21 1 16,21-1-16,0 0 0,0 0 0,-22 0 15,22 0-15,-21 1 16,21-1-16,0 0 0,0 0 16,0-42 31,0 0-47</inkml:trace>
  <inkml:trace contextRef="#ctx0" brushRef="#br0" timeOffset="-192152.42">26501 2159 0,'0'-42'0,"0"232"0,0-338 0,0 85 16,0 41-16,-22 22 15,1 0-15,0 0 16,21 22 0,21-22-1,0 21-15,1-21 0</inkml:trace>
  <inkml:trace contextRef="#ctx0" brushRef="#br0" timeOffset="-191869.65">26987 2096 0,'0'0'0,"-42"-22"15,21 22-15,0 0 0,0 0 16,-1 0-16,1 0 0,0 22 15,0-1-15,0 0 0,0 0 16,-1 0-16,1 0 0,21 22 0,-21-22 16,21 21-16,-21-21 0,21 1 0,0 20 15,0-21-15,0 0 0,0 0 16,0 1-16,21-1 0,0 0 0,0 0 16,1-21-16,-1 0 0,0 0 0,21 0 15,-21 0-15,22 0 0,-22 0 0,21 0 16,-21-21-16,22 0 0,-22 0 15,21-1-15,-21 1 0,1 0 0,-1 0 16,21-21-16</inkml:trace>
  <inkml:trace contextRef="#ctx0" brushRef="#br0" timeOffset="-191428.83">27347 1863 0,'0'0'0,"0"-43"0,0 22 16,0-21-16,0 21 0,0 0 15,0 42 1,0 0-16,0 21 15,-21 1-15,21-22 0,0 21 16,0 0-16,-21 1 0,21-1 0,0 0 16,-21 1-16,21-1 0,-21 0 0,21-20 15,0 20-15,0-21 0,0 0 16,0 0-16,0 1 0,0-1 0,-22 0 16,22 0-16,0-42 46,0 0-46,0 0 16,0-1-16,0 1 0,22 0 0,-1 0 16,-21-21-16,21 20 0,0 1 15,0 0-15,0 0 0,1 21 0,-1-21 16,0 21-16,0 0 0,0 0 0,0 0 16,22 0-16,-22 21 0,0 0 15,0 0-15,0 0 0,-21 1 0,0-1 16,22 0-16,-22 21 0,0-21 0,0 1 15,0-1-15,0 0 0,0 0 16,0 0-16,-22-21 0,22 21 16,-21 1-16,21-1 15,21-42 17,1-1-32,20 1 0</inkml:trace>
  <inkml:trace contextRef="#ctx0" brushRef="#br0" timeOffset="-191132">28850 1990 0,'0'0'0,"0"-21"0,-21 21 31,0 21-16,0 0-15,21 0 0,0 0 0,0 0 16,-22 1-16,22 20 0,0-21 16,-21 0-16,21 22 0,0-22 0,0 0 15,0 21-15,0-21 0,0 1 0,0-1 16,-21-21-16,21 21 0,0 0 0,0 0 16,21-21 15,0 0-31,1 0 0,-1-21 0,0 0 15,0 21-15,0-21 0</inkml:trace>
  <inkml:trace contextRef="#ctx0" brushRef="#br0" timeOffset="-190739.27">29337 2032 0,'0'0'0,"21"-21"0,0 21 0,-21-21 0,0 0 15,0-1-15,-21 22 16,0 0-1,0 0-15,0 22 0,-1-1 0,1 0 16,0 0-16,0 0 0,0-21 16,0 21-16,-1 1 0,1-1 0,21 0 15,0 0-15,0 0 16,0 0-16,21-21 16,1 0-16,-1 0 0,0 0 0,0 0 15,21 0-15,-20 22 0,-1-22 16,21 0-16,-21 0 0,0 0 0,1 21 15,-1-21-15,0 0 0,0 21 0,-21 0 16,0 0 0,0 0-16,-21-21 15,0 22-15,0-22 0,-1 0 0,1 0 16,0 21-16,0-21 0,0 0 16,0 0-16,-1 0 0,1 0 15,0 0-15,0 0 0,0 0 0,0 0 16,-1 0-16,1 0 15,21-21 1,-21 21-16,21-22 0,-21 22 0</inkml:trace>
  <inkml:trace contextRef="#ctx0" brushRef="#br0" timeOffset="-190536.38">28850 1736 0,'0'0'0,"0"-21"0,-21 21 31,21 21-15,0 0 0,0 0-16,0 0 15,0 0-15</inkml:trace>
  <inkml:trace contextRef="#ctx0" brushRef="#br0" timeOffset="-189514.97">16595 4043 0,'0'0'0,"0"-21"15,0 0-15,21-1 0,-21 1 16,0 0-16,0 42 31,0 0-31,0 22 16,0-22-16,0 21 0,0 1 0,0-1 15,0 0-15,0 1 0,0-1 16,0 0-16,0-21 0,0 22 0,-21-22 16,21 21-16,0-21 0,0 1 0,0-1 15,-22 0-15,22-42 47,0 0-47,0-1 0,0 1 0,22 0 16,-1 0-16,0-21 0,-21-1 15,21 22-15,0-21 0,0-1 0,1 1 16,20 0-16,-21-1 0,21 22 0,-20-21 16,20 21-16,-21 0 0,21-1 15,1 22-15,-22 0 0,0 0 16,21 22-16,-20-1 0,-1 0 0,0 0 15,-21 21-15,0-20 0,0 20 0,0 0 16,0-21-16,0 22 0,0-1 0,0-21 16,0 22-16,0-22 0,0 0 15,0 0-15,-21 0 0,21 0 0,0 1 16,0-1-16,0 0 16,21-42 15,-21 0-31,21 21 0,0-22 0,0 1 15</inkml:trace>
  <inkml:trace contextRef="#ctx0" brushRef="#br0" timeOffset="-189124.44">17568 4064 0,'0'0'16,"0"-21"-16,0 42 15,0 0 1,-21 0-16,0 1 0,21-1 0,-21 0 15,21 0-15,-21 0 0,-1 22 16,22-22-16,0 21 0,0-21 0,0 0 16,-21 22-16,21-22 0,0 0 0,0 0 15,0 0-15,0 1 0,0-1 0,21-21 16,1 0-16,-1 0 16,0 0-16,21 0 0,-21 0 15,1 0-15,-1-21 0,0-1 0,21 22 16,-21-21-16,1 0 0,-1 0 0,-21-21 15,21 20-15,-21 1 0,21-21 0,-21 21 16,0-22-16,0 22 0,0-21 16,0 21-16,-21 0 0,0-22 0,0 22 15,-1 21-15,22-21 0,-42 21 0,21 0 16,0 0-16,0 0 0,-1 21 0,1-21 16,0 21-16,0 0 0,0 1 15,21-1-15,0 0 0,0 0 16,0 0-16,21-21 15,0 0-15,0 0 16,22 0-16</inkml:trace>
  <inkml:trace contextRef="#ctx0" brushRef="#br0" timeOffset="-188844.6">18415 3683 0,'0'0'16,"21"-21"-16,0 0 0,-21 0 0,0 42 31,0 0-15,-21 21-16,0-21 0,21 22 0,-21-1 15,0 0-15,-1 1 0,1 20 16,0-20-16,0 20 0,0-21 0,0 22 16,-1-22-16,1 1 0,21-22 0,0 21 15,0-21-15,0 22 0,0-22 0,0 0 16,21-21-1,1 0-15,-1 0 0,0 0 16,0 0-16,0-21 0,0 0 0,1-1 16,-22 1-16,0 0 0,21 0 0,-21 0 15</inkml:trace>
  <inkml:trace contextRef="#ctx0" brushRef="#br0" timeOffset="-188680.19">18097 4106 0,'-21'0'0,"42"0"0,-42-21 31,42 21-31,1 0 0,20-21 16,-21 0-16,21 21 0,1-21 15,20 21-15,-20-21 0,-1-1 0,0 22 16,1-21-16,-1 0 0,0 21 16,-21-21-16,22 0 0,-22 21 0</inkml:trace>
  <inkml:trace contextRef="#ctx0" brushRef="#br0" timeOffset="-187880.61">20172 4043 0,'0'0'0,"21"0"16,0 0-16,0 0 0,0 0 15,1 0-15,-22-21 0,21 21 16,-21-21-16,21-1 0,0 1 16,0 0-16,-21 0 15,0 0 1,-42 21-16,21 0 0,0 0 15,-1 0-15,-20 0 0,21 0 0,-21 0 16,-1 0-16,22 0 0,-21 0 0,-1 0 16,22 21-16,-21 0 0,21 0 0,0 0 15,-1 22-15,1-22 0,0 21 16,0-21-16,21 22 0,0-22 0,0 21 16,0-21-16,0 1 0,0 20 15,0-21-15,21 0 0,0-21 0,0 21 0,1-21 16,-1 0-16,0 0 0,21 0 15,-21 0-15,22 0 0,-22 0 16,21-21-16,1 0 0,-1 0 0,0-21 16,-21 20-16,22 1 0,-1-21 0,-21 0 15,22 20-15,-22-20 0,21 0 0,-21-1 16,0 1-16,1-21 0,-22 20 16,0 1-16,21 0 0,-21-1 0,0-20 15,0 20-15,0 1 0,0 0 0,0 21 16,0-1-16,0 1 0,0 0 15,0 42 1,-21 0-16,21 1 0,-22 20 16,22 0-16,0 1 0,-21-1 0,0 21 15,21-20-15,0-1 0,0 22 16,0-22-16,0 21 0,-21-20 0,21-1 16,0 0-16,0 1 0,0-22 0,0 0 15,21 21-15,-21-20 0,21-22 0,0 21 16,1-21-16,-1 0 15,0 0-15,0 0 0,0-21 0</inkml:trace>
  <inkml:trace contextRef="#ctx0" brushRef="#br0" timeOffset="-187520.81">20849 4022 0,'0'-21'31,"0"-1"-15,21 1-16,0 21 0,1-21 16,-1 21-16,0-21 0,0 0 0,0 21 15,0-21-15,-21-1 16,0 1-16,0 0 16,-21 21-16,0 0 15,0 0-15,0 21 0,0 0 16,-1-21-16,-20 22 0,21-1 0,0 21 15,0-21-15,-1 22 0,1-22 16,0 21-16,0-21 0,21 0 0,0 22 16,0-22-16,0 0 0,0 0 0,0 0 15,0 1-15,21-1 0,21-21 16,-20 0-16,-1 0 16,21 0-16,-21 0 0,22 0 0,-1-21 15,-21-1-15,21 1 0,1 21 16,-22-21-16,21 0 0,-21 0 0</inkml:trace>
  <inkml:trace contextRef="#ctx0" brushRef="#br0" timeOffset="-187262.96">21548 3831 0,'0'-21'0,"0"42"0,0-63 0,-22 42 16,1 0-1,-21 0-15,21 0 0,0 21 16,-1 0-16,1 0 0,0-21 0,0 22 15,0 20-15,0-21 0,21 0 0,-22 0 16,22 1-16,0 20 0,0-21 0,0 0 16,0 0-16,0 1 0,0-1 15,22-21-15,-1 21 0,0-21 0,21 21 16,1-21 0,-22 0-16,0 0 0,21-21 0,-21 0 15,1 0-15,20 21 0,-21-22 16,21 1-16,-20-21 0,-1 21 0,21 0 15,-21-22-15</inkml:trace>
  <inkml:trace contextRef="#ctx0" brushRef="#br0" timeOffset="-186992.12">21950 3429 0,'21'-42'16,"-42"84"-16,42-127 0,-21 43 0,21 0 0,-21 21 16,0-22-16,0 22 0,0 42 31,0 0-31,0 1 0,0 20 15,0 0-15,0 1 0,-21-1 0,21 0 16,-21 22-16,21-22 0,0 0 0,-21 22 16,21-22-16,-22 1 0,22-1 15,0 0-15,-21 1 0,21-1 0,-21-21 16,21 21-16,-21-20 0,21 20 16,0-21-16,0 0 0,0 0 0,0 1 15,21-22-15,0 0 16,0 0-16,1 0 0,-1-22 15,21 1-15,-21 0 0,0 21 0,1-21 16,-1 0-16,0 0 0</inkml:trace>
  <inkml:trace contextRef="#ctx0" brushRef="#br0" timeOffset="-186532.63">22458 3810 0,'0'0'0,"0"-21"15,21-43 1,-21 43-16,0 0 0,-21 0 15,0 0-15,-1 0 0,1 21 0,0 0 16,0 0-16,-21 0 0,20 21 16,1 0-16,0 0 0,0 0 15,0 0-15,0 22 16,21-22-16,0 21 0,-22 1 0,22-22 0,-21 21 16,21 0-16,0-20 0,0 20 15,0-21-15,0 0 0,0 0 0,0 1 16,21-22-16,1 0 15,-1 0-15,0 0 0,0 0 16,0 0-16,0-22 0,1 1 0,-1 0 16,0 0-16,0 0 0,-21 0 0,0-1 15,21 1-15,0-21 0,-21 21 0,0 0 16,0-22-16,22 22 0,-22 0 16,21 0-16,-21 0 0,0-1 15,0 44 1,0-1-16,0 0 15,0 0-15,0 21 16,0-20-16,0-1 0,0 0 0,0 0 16,-21 0-16,21 0 0,0 1 0,0-1 15,0 0-15,0 0 16,21-21-16,0 0 0,0 0 16,0 0-16,0 0 15,1 0-15,-1-21 0,0 0 16</inkml:trace>
  <inkml:trace contextRef="#ctx0" brushRef="#br0" timeOffset="-186128.68">22818 3704 0,'-22'-42'16,"22"21"-1,0 0 1,22 21-16,-1 0 15,0 21-15,0-21 16,0 21-16,0 0 0,1 0 0,-1 0 16,0 1-16,0-1 0,-21 0 0,21 0 15,0 21-15,-21-20 0,0-1 16,0 0-16,0 0 0,0 21 0,0-20 16,0-1-16,0 0 15,0 0-15,-21-21 0,0 21 16,0-21-16,21-21 15,0 0 1,0 0-16,0 0 0,0-1 16,0-20-16,0 21 0,21 0 15,0 0-15,0-1 0,-21-20 0,22 21 16,-1 0-16,0 0 0,0-1 0,-21 1 16,21 0-16,0 0 0,1 21 15,-1 0-15,0 0 16,0 0-1,0 0-15,-21 21 0</inkml:trace>
  <inkml:trace contextRef="#ctx0" brushRef="#br0" timeOffset="-185763.89">23495 3937 0,'0'0'0,"63"0"16,-41 0-16,-1 0 15,0 0 1,0 0-16,0-21 0,22 0 0,-22 21 16,0-21-16,0-1 0,0 22 0,-21-21 15,0 0-15,21 0 0,-21 0 0,0 0 16,0-1 0,-21 22-16,0 0 0,0 0 15,0 0-15,0 0 0,-1 22 0,1-22 16,-21 21-16,21 0 0,0 0 0,-1 0 15,22 0-15,-21 1 0,21-1 16,0 0-16,0 0 0,0 0 16,0 0-16,0 1 0,0-1 15,0 0-15,21 0 0,1-21 16,-22 21-16,21-21 0,0 0 16,0 0-16,0 0 15,0 0-15,1 0 0,-1 0 0,0 0 16,21 0-16,-21 0 0,22-21 0,-22 0 15,21 21-15</inkml:trace>
  <inkml:trace contextRef="#ctx0" brushRef="#br0" timeOffset="-185264.17">24278 3768 0,'0'-21'0,"0"42"16,0-64-16,0 22 0,-21 0 15,0 21 1,0 0-16,-1 0 0,1 21 15,0-21-15,0 21 0,0 1 0,0-1 16,-1 0-16,22 0 0,-21 0 0,0 0 16,0 1-16,21 20 0,0-21 0,0 0 15,0 0-15,0 1 0,0-1 16,0 0-16,0 0 0,0 0 0,21-21 16,-21 21-16,21-21 0,0 0 15,1 0-15,-1 0 0,0 0 0,0-21 16,0 0-16,22 21 0,-22-21 15,-21 0-15,21 0 0,0-1 0,0 1 16,0-21-16,-21 21 0,22 0 16,-1-22-16,-21 1 0,0 0 0,21-1 15,0 1-15,0-22 0,-21 22 0,0-21 16,21-1-16,-21 1 0,22-1 16,-22 22-16,0-1 0,0 22 0,0 0 15,0 0-15,0 0 0,-22 42 16,1 0-1,21 0-15,-21 22 0,0-1 0,0 0 16,21 1-16,-21 20 0,21-21 16,-22 1-16,22 20 0,0-20 0,0-1 0,0 0 15,0 1-15,0-1 0,0 0 16,22-21-16,-1 22 0,0-22 16,-21 0-16,21 0 0,0 0 0,0 1 15,1-22-15,-1 0 0,-21 21 0,21-21 16,0 0-16,0 0 0,0 0 0,1 0 15,-1 0-15</inkml:trace>
  <inkml:trace contextRef="#ctx0" brushRef="#br0" timeOffset="-184444.3">26543 3450 0,'0'0'16,"0"-21"-16,0 0 0,0-21 0,21 20 0,-21 1 15,0 0-15,0 42 31,0 0-31,0 1 0,0 20 0,-21-21 16,21 21-16,0 1 0,-21-1 0,21-21 16,0 22-16,0-1 0,-21-21 15,21 0-15,-22 22 0,22-22 0,0 0 16,0 0-16,0 0 16,0-42 15,22 0-31,-1 0 15,0 21-15,0-21 0,0-1 0,0 1 16,1 0-16,-1 0 0,0 0 0,0 21 16,0 0-16,-21-21 0,21 21 15,1 0-15,-1 0 0,-21 21 0,21 0 16,-21 0-16,21 0 0,-21 0 16,0 1-16,0-1 0,0 0 0,21-21 15,0 21-15,-21 0 0,22-21 16,-1 0-16,0 0 15,0 0-15,21 0 0,-20 0 0,-1 0 16,21 0-16,-21-21 0,0 21 0,22-21 16,-22 0-16,0 0 0,0-1 15,0 1-15,1 0 0,-1 0 0,-21-21 16,0 20-16,0-20 0,0 0 0,0 21 16,0-22-16,0 1 0,-21 21 0,-1-22 15,1 22-15,0 0 0,0 21 16,0 0-16,-22 0 0,22 0 0,0 0 15,0 21-15,0 0 0,21 1 0,0-1 16,-21 0-16,21 21 16,0-21-16,0 1 0,0-1 0,0 0 15,0 0-15,21 0 0,-21 0 0,21-21 16,21 0-16,-21 0 0,1 0 0</inkml:trace>
  <inkml:trace contextRef="#ctx0" brushRef="#br0" timeOffset="-184223.91">27644 3387 0,'0'-21'0,"0"42"0,-22-42 31,1 42-31,21 0 16,-21 0-16,21 0 0,-21 0 0,0 1 16,21-1-16,0 0 15,0 0-15,0 0 0,-21 0 0,21 1 16,0-1-16,0 0 15,0-42 17,0 0-32</inkml:trace>
  <inkml:trace contextRef="#ctx0" brushRef="#br0" timeOffset="-184060.01">27601 3196 0,'0'-21'0,"0"42"0,0-63 0,0 21 15,0 0-15,0 42 32,0 0-17,0 0 1,21-21-16,1 0 0,-1 0 16</inkml:trace>
  <inkml:trace contextRef="#ctx0" brushRef="#br0" timeOffset="-183792.16">28109 3048 0,'0'-21'0,"0"42"0,21-42 0,-21 0 15,22 21-15,-22 21 32,0 21-32,-22-21 15,22 22-15,-21-1 0,21 0 0,0 1 16,-21 20-16,0-20 0,0-1 15,0 0-15,21 1 0,-22-1 0,1 0 16,21 1-16,-21-22 0,21 0 16,-21 21-16,0-21 0,21 1 0,0-1 15,21-21 17,0 0-32,0-21 0,0-1 15,1 1-15,-1 0 0</inkml:trace>
  <inkml:trace contextRef="#ctx0" brushRef="#br0" timeOffset="-183348.39">28427 3069 0,'21'-42'0,"-42"84"0,42-105 0,-21 42 0,0 42 32,0 0-32,0 0 15,0 0-15,-21 22 0,21-1 0,0 0 16,0 1-16,-21-1 0,21 21 15,-22-20-15,22-1 0,0 0 0,0 1 16,-21-22-16,21 21 0,-21-21 16,21 22-16,0-22 0,0 0 0,0 0 15,0-42 32,0 0-47,0 0 0,0 0 0,0-1 16,21 1-16,0-21 0,-21 21 0,22-22 15,-1 22-15,21 0 0,-21-21 16,0 21-16,1-1 0,-1 22 0,0 0 16,21 0-16,-21 22 15,1-22-15,-22 42 0,21-21 0,-21 0 16,0 0-16,0 22 0,0-22 16,0 0-16,0 0 0,0 0 0,0 1 15,0-1-15,0 0 0,-21 0 0,21 0 16,-22-21-16,22 21 0,-21-21 15,0 0 1,0 0-16,0 0 16,21-21-1</inkml:trace>
  <inkml:trace contextRef="#ctx0" brushRef="#br0" timeOffset="-183164.5">28046 3302 0,'-21'0'0,"42"0"0,-42-21 16,42 21 15,0 0-31,0 0 0,21 0 0,-20 0 16,20 0-16,-21 0 0,21 0 16,1-21-16,-1 21 0,0 0 15,22 0-15,-22-21 0,22 21 0</inkml:trace>
  <inkml:trace contextRef="#ctx0" brushRef="#br0" timeOffset="-182876.14">30014 2773 0,'0'0'16,"0"21"-1,0 0-15,-21 0 16,0 1-16,21 20 0,-21 0 0,0 1 16,-1-1-16,22 0 0,-21 1 0,21 20 15,-21-21-15,21 22 0,-21-22 16,21 22-16,-21-22 0,21 0 0,-21 1 16,21-22-16,0 21 0,0-21 0,-22 1 15,22-1-15,0 0 0,-21-21 16,21 21-16,-21-21 15,0 0-15,0-21 0,0 21 16</inkml:trace>
  <inkml:trace contextRef="#ctx0" brushRef="#br0" timeOffset="-182264.5">29443 3408 0,'-21'-42'16,"21"20"-16,105 171 0,-189-234 0,63 0 15,42 85 1,0 0-16,0 0 0,21 0 15,1 0-15,-1-21 0,22 21 16,-1 0-16,1-21 0,-1 21 0,22-21 16,-22 0-16,1 21 0,20-22 0,-20 1 15,-1 0-15,1 0 0,-1-21 16,-20 20-16,-1 1 0,-21-21 0,0 0 16,1-1-16,-1 1 0,-21 21 0,0-22 15,0 1-15,0 21 16,0-21-16,0 20 0,-21 22 0,-1-21 15,1 21-15,0 0 0,0 21 16,0 1-16,0-1 0,21 21 16,-22-21-16,1 22 0,0-1 0,0 0 15,21 1-15,-21-1 0,0 21 0,-1-20 16,22 20-16,-21-20 0,0-1 16,21 0-16,-21 22 0,0-22 0,21-21 15,0 22-15,-21-22 0,21 21 0,-22-21 16,22 0-16,0 1 15,0-44 32,22 1-47,-1 0 0,0 0 0,0 0 16,0 0-16,22-22 0,-22 22 0,0 0 16,21-21-16,-21 20 0,1 1 15,-1 21-15,0-21 0,0 21 0,0 0 16,-21 21-16,21-21 0,-21 21 15,0 1-15,0-1 0,0 21 16,0-21-16,0 0 0,0 1 0,0-1 16,0 0-16,-21 0 0,21 0 0,0 0 15,0 1-15,-21-22 16,21 21-16,21-21 31,0-21-15,-21-1-16,22 22 0,-1-21 15,0 0-15</inkml:trace>
  <inkml:trace contextRef="#ctx0" brushRef="#br0" timeOffset="-181919.7">30755 3429 0,'21'0'16,"0"0"-1,1-21-15,-1 21 16,0 0-16,0-21 0,0 0 0,0 21 15,22-22-15,-22 22 0,0-21 16,21 0-16,-20 21 0,-1-21 0,0 0 16,-21 0-16,0-1 0,0 1 0,0 0 15,0 0 1,-21 21-16,0 0 0,-22 21 16,22 0-16,-21 0 0,21 1 15,-22 20-15,22-21 0,-21 21 0,21 1 16,-1-1-16,1-21 0,21 22 15,0-22-15,0 21 0,0-21 0,21 0 16,22 1-16,-22-22 0,21 21 16,1-21-16,-1 21 0,0-21 0,22 0 15,-22 0-15,22 0 0,-22 0 0,0-21 16,1 21-16,-22-21 0,21 21 16,-21-22-16,0 1 0,1 21 0,-22-21 15,0 0-15</inkml:trace>
  <inkml:trace contextRef="#ctx0" brushRef="#br0" timeOffset="-180848.8">17187 5038 0,'0'0'0,"21"-64"15,1 64-15,-22-21 0,0 0 0,0 42 32,-22 0-32,22 0 15,-21 1-15,21 20 0,0 0 16,0 22-16,0-22 0,0 22 0,-21-1 15,21 1-15,-21-22 0,21 21 0,-21 1 16,21-1-16,-21-20 0,-1-1 0,22 22 16,-21-22-16,0-21 0,21 21 0,-21-20 15,21-1-15,-21 0 0,21 0 16,-21-21-16,21-21 31,0 0-31,0 0 0,21-1 0,0 1 16,0-21-16,0 0 0,22-1 15,-22 22-15,0-21 0,21-1 16,1 1-16,-22 0 0,21-1 0,0 1 16,1 21-16,-1 0 0,0 0 0,-20-1 15,20 1-15,-21 21 0,0 0 0,0 0 16,-21 21-16,0 1 16,-21-1-16,0 0 15,0-21-15,0 21 0,-22 0 0,22-21 16,-21 21-16,21 1 0,-22-22 0,22 0 15,0 21-15,0-21 0,0 0 16,0 0-16,21 21 16,0 0-16,0 0 15,0 0-15,0 1 0,21-1 16,0 21-16,0-21 0,-21 0 0,21 1 16,0-1-16,1 0 0,-22 0 0,21 0 15,0 0-15,-21 1 0,21-1 16,0-21-16,-21 21 0,21-21 0,1 0 15,-1 0-15,0 0 16,0 0-16,-21-21 0,21 0 16,0 21-16,-21-22 0,22 1 0</inkml:trace>
  <inkml:trace contextRef="#ctx0" brushRef="#br0" timeOffset="-180480.01">17780 5630 0,'0'22'0,"0"-1"16,0 0 0,21-21-16,0 0 15,0 0-15,1 0 16,-1 0-16,0-21 16,0 21-16,0-21 0,0-1 0,1 22 15,-1-21-15,0 21 0,-21-21 16,0 0-16,0 0 0,0 0 15,0-1-15,-21 22 16,0 0-16,-1 0 0,-20 0 16,21 0-16,-21 22 0,20-22 0,-20 21 15,21 0-15,0 21 0,0-21 0,-1 1 16,1 20-16,0-21 0,21 21 0,-21-20 16,21-1-16,0 21 0,0-21 0,0 0 15,21 1-15,0-1 16,0-21-16,1 0 0,-1 0 15,0 0-15,0 0 0,0 0 0,22 0 0,-22-21 16,0 21-16,0-22 0,21 1 16,-20 0-16,-1 21 0</inkml:trace>
  <inkml:trace contextRef="#ctx0" brushRef="#br0" timeOffset="-179906.32">18267 5525 0,'0'21'15,"-21"0"-15,-1 0 16,22 0-16,0 0 0,0 1 16,-21-1-16,21 0 0,0 0 0,0 0 15,0 0-15,0 1 0,0-1 16,21-21 0,1 0-16,-1 0 15,0 0-15,0 0 0,0 0 16,0 0-16,1-21 0,-1 21 0,0-22 15,0 1-15,0 21 0,0-21 0,1 0 16,-1 0-16,0 0 0,0 21 0,-21-22 16,0 1-16,0 0 0,0 0 15,0 42 17,0 0-32,0 0 0,0 1 15,0-1-15,0 0 0,0 21 0,0-21 16,0 22-16,0-22 0,0 21 15,0-21-15,0 22 0,0-1 0,0 0 16,0 1-16,0-22 0,0 42 16,0-20-16,0-1 0,0 0 0,-21 22 15,0-22-15,0 22 0,21-22 0,-22 22 16,1-22-16,0 21 0,-21-20 0,21-1 16,-22 0-16,22 1 0,-21-1 15,-1-21-15,1 22 0,0-22 0,-1-21 0,1 21 16,0-21-16,-1 0 0,1 0 15,0 0-15,-1 0 0,1 0 0,0-21 16,21 0-16,-22-1 0,22-20 0,0 21 16,0-21-16,0-1 0,-1 1 15,22 0-15,0-22 0,0 22 0,0-1 16,0-20-16,0 21 0,22-1 0,-1 1 16,0 0-16,21 20 0,-21-20 0,22 0 15,-1-1-15,0 22 0,1-21 0,20 0 16</inkml:trace>
  <inkml:trace contextRef="#ctx0" brushRef="#br0" timeOffset="-179327.65">18902 5482 0,'0'0'0,"21"0"0,-21 21 31,0 1-31,0-1 0,0 0 15,0 21-15,0-21 0,0 1 0,0-1 16,-21 0-16,21 0 0,0 0 0,0 0 16,0 1-16,0-1 0,21-21 47,0-21-47,-21-1 15,21 1-15,-21 0 16,21 0-16,-21 0 0,22 0 0,-22-1 15,0 44 17,0-1-17,0 0-15,0 0 0,0 0 16,0 0-16,0 1 0,21-1 0,-21 0 16,21 0-16,-21 0 15,21-21-15,0 0 0,0 0 16,1 0-16,-1 0 0,0 0 0,0 0 15,0-21-15,0 21 0,22-21 16,-22 0-16,0 0 0,0-1 0,0 1 16,1 0-16,-1 0 0,-21 0 0,21 0 15,-21-1-15,0-20 0,0 21 16,0 0-16,0-22 0,-21 22 0,0 0 16,-1 21-16,1-21 0,0 21 0,0-21 15,0 21-15,0 0 0,-1 0 0,1 0 16,0 21-16,0 0 0,0-21 0,21 21 15,-21-21-15,21 21 0,0 1 16,0-1-16,0 0 0,0 0 16,21-21-16,0 21 0,0-21 15,0 0-15,0 0 0,22 0 16,-22 0-16</inkml:trace>
  <inkml:trace contextRef="#ctx0" brushRef="#br0" timeOffset="-178936.36">19791 5440 0,'0'0'16,"0"-21"-16,-21 21 31,-1 0-31,22 21 0,-21-21 0,0 21 16,21 0-16,-21 0 0,21 1 0,-21-1 16,21 0-16,-21 21 0,21-21 0,0 1 15,0-1-15,0 0 0,0 0 16,0 0-16,0 0 0,0 1 15,21-1-15,0-21 0,0 0 16,0 0-16,0 0 0,1 0 16,-1 0-16,0 0 0,0-21 0,0-1 15,0 22-15,1-21 0,-1 0 0,-21 0 16,0 0-16,21 0 0,-21-1 0,0 1 16,0 0-16,0 0 0,0 0 15,0 0-15,0-1 0,0 1 0,-21 0 16,21 0-16,-21 0 0,-1 21 0,1 0 15,0 0-15,0 0 0,0 0 0,0 0 16,-1 0-16,1 21 16,0 0-16,21 0 15,0 0-15,21 1 16,0-22 0,1 0-16</inkml:trace>
  <inkml:trace contextRef="#ctx0" brushRef="#br0" timeOffset="-178556.58">20087 5419 0,'0'-21'0,"0"42"0,21-42 15,-21-1-15,21 22 16,1 0 0,-1 22-1,-21-1-15,21 0 0,-21 0 0,21 0 16,-21 0-16,21 1 0,-21 20 0,21-21 15,-21 21-15,0-20 0,0-1 0,0 21 16,0-21-16,0 0 0,0 1 0,0-1 16,0 0-16,-21-21 15,0 0 1,21-21 0,0 0-16,0-1 0,0 1 15,0 0-15,0 0 0,0 0 0,21 0 16,0-1-16,1-20 0,-22 21 0,21-21 15,0 20-15,0 1 0,0-21 16,0 21-16,1 0 0,-1-1 0,21 1 16,-21 0-16,22 21 0,-22 0 15,0 0-15,0 0 0,0 0 0,0 0 16,-21 21-16,22 0 0,-1 1 16,-21-1-16</inkml:trace>
  <inkml:trace contextRef="#ctx0" brushRef="#br0" timeOffset="-177975.91">21082 5588 0,'0'-21'16,"21"0"0,0 21-16,-21-21 0,21-1 0,-21 1 0,0 0 15,0 0-15,0 0 0,0 0 16,0-1-16,-21 22 15,0 0-15,0 0 0,0 0 16,0 0-16,-1 0 0,1 0 16,0 22-16,-21-1 0,21 0 0,-1 0 15,1 0-15,0 0 0,0 22 16,0-22-16,0 0 0,-1 21 0,22-20 16,-21-1-16,21 0 0,0 0 0,0 0 15,0 0-15,0 1 0,21-22 16,1 0-16,-1 0 0,0 0 0,0 0 15,0 0-15,0 0 0,1 0 0,-1-22 16,0 22-16,0-21 0,21 0 0,-42 0 16,22 0-16,-1 0 0,0-1 0,0 1 15,-21-21-15,0 21 0,21-22 16,0 22-16,-21-21 0,22 0 0,-22-22 16,0 22-16,21-1 0,-21-20 0,21 21 15,-21-1-15,0-20 0,0 20 16,0 22-16,0-21 0,0 21 0,0 0 15,0 42 1,0 0 0,-21 21-16,21-21 0,0 22 0,-21-1 15,21 0-15,0 1 0,-22 20 0,22-20 16,0-1-16,0 0 0,0 1 16,0-1-16,0-21 0,0 21 0,22 1 15,-22-22-15,21 0 0,0 21 16,-21-20-16,0-1 0,21 0 0,0-21 15,0 21-15,1-21 16,-1 0-16,0 0 16,-21-21-16,21 0 0,0 21 0</inkml:trace>
  <inkml:trace contextRef="#ctx0" brushRef="#br0" timeOffset="-176931.23">23199 5525 0,'0'-22'0,"0"44"0,0-65 16,0 22-16,0 0 16,0 0-16,0 0 0,21-1 15,0 1-15,0 0 0,0 0 0,22 0 16,-22-22-16,21 1 0,-21 21 16,22-21-16,-1-1 0,-21 1 0,21 0 15,-20-1-15,-1 1 0,0 21 16,-21 0-16,0-1 0,0 1 0,-42 21 15,20 0-15,1 0 0,-21 21 16,21 1-16,-22-1 0,22 21 0,-21-21 16,21 22-16,0-22 0,21 21 15,0 0-15,0 1 0,0-22 0,0 21 16,21-21-16,0 22 0,21-22 16,-21 0-16,22 0 0,-1 22 0,-21-22 15,22-21-15,-22 21 0,21 0 0,-21 0 16,0-21-16,-21 21 0,-21-21 31,0 0-31,0 0 0,-21 0 0,20 0 16,-20 0-16,21 0 0,-21-21 0,20 21 15,1-21-15,-21 21 0,21-21 0,0 0 16,-1 0-16,22-1 16,-21 22-16,21 22 31,21-1-31,-21 0 0,22-21 15,-1 21-15,0 0 0,0 0 0,21 1 16,-20-1-16,-1-21 16,0 0-16,21 0 0,-21 0 0,22 0 15,-22 0-15,21 0 0,-21 0 0,22 0 16,-1-21-16,-21-1 0,22 22 0,-1-21 16,-21 0-16,21 0 0,-20 0 15,20 0-15,-21-22 0,0 22 16,0 0-16,1-21 0,-1-1 0,0 1 15,0 0-15,-21-1 0,21 1 0,0 0 16,-21-22-16,0 22 0,22-1 16,-22 1-16,21 21 0,-21 0 0,0 0 15,0-1-15,0 44 16,-21-1-16,-1 0 0,22 21 16,-21 1-16,0-1 0,21 0 15,0 22-15,-21-22 0,21 0 0,-21 1 16,21-1-16,0 0 0,0 1 15,0-1-15,0-21 0,0 22 0,0-22 16,0 0-16,21 0 0,-21 0 0,21-21 16,-21 21-16,21-21 0,0 0 15,1 0-15,-1 0 0,0 0 16,0 0-16,0-21 0,0 0 16,1 0-16,-1 21 0</inkml:trace>
  <inkml:trace contextRef="#ctx0" brushRef="#br0" timeOffset="-176740.34">24066 5186 0,'0'-21'16,"22"21"-16,-1-21 16,0 21-16,0 0 15,0-22-15,22 22 0,-22-21 16,0 21-16,21 0 0,-21 0 0,22 0 15,-1-21-15,-21 21 0,22 0 0,-1 0 16,-21 0-16,0 0 0,0 0 0</inkml:trace>
  <inkml:trace contextRef="#ctx0" brushRef="#br0" timeOffset="-175216.23">24934 5398 0,'21'0'16,"1"0"0,-22-22-1,21 1 1,0 21-16,-21-21 0,0 0 0,21 21 16,0-21-16,-21 0 0,21-1 0,-21 1 15,0 0-15,0 0 0,0 0 0,0 0 16,0-1-16,0 1 0,-42 0 15,21 0-15,0 21 0,0 0 16,-1 0-16,-20 0 0,21 0 0,-21 0 16,20 0-16,-20 21 0,21 0 0,0 0 15,0 1-15,-1 20 0,1-21 16,0 0-16,21 22 0,0-22 0,0 21 16,-21-21-16,21 0 0,0 1 0,0-1 15,0 0-15,0 0 0,0 0 0,21 0 16,0-21-16,0 22 15,1-22-15,-1 0 0,0 0 0,0 0 16,21 0-16,-20-22 0,-1 1 0,0 21 16,0-21-16,0 0 0,0 0 0,1 0 15,-1-1-15,0 1 0,0 0 16,-21 0-16,0 0 0,21 0 16,-21-22-16,21 22 0,-21 0 0,0 0 15,0 0-15,0-1 16,0 44-1,0-1-15,0 0 0,0 0 16,0 0-16,0 0 0,0 22 0,0-22 16,0 0-16,0 0 0,0 0 0,0 1 15,0-1-15,0 0 0,0 0 0,0 0 16,0 0-16,22-21 0,-1 0 16,0 0-16,0 0 0,0 0 15,0 0-15,1 0 0,-1 0 16,0 0-16,21-21 0,-21 0 0,1 21 15,-1-21-15,0 0 0,0 0 0,0-1 16,22-20-16,-43 21 0,21-21 0,0 20 16,0-20-16,0 0 0,-21-22 15,21 22-15,-21 0 0,22-22 0,-22 22 16,0-1-16,0 1 0,0 0 0,0 21 16,0-22-16,0 22 0,-22 21 31,1 21-31,0 22 0,21-22 15,-21 21-15,21 0 0,0 1 16,0 20-16,-21-20 0,21-1 0,0 0 16,0 1-16,0-1 0,0-21 15,0 21-15,0-20 0,0-1 0,0 21 16,0-21-16,21-21 0,-21 21 0,21 1 16,0-22-16,0 0 0,1 21 0,-1-21 15,0 0-15,0 0 0,21 0 16,-20 0-16,-1 0 0,0 0 0,0-21 15,0 21-15,0-22 0,1 22 0,-1-21 16,-21 0-16,21 0 0,-21 0 0,21 0 16,0-1-16,-21 1 0,0 0 0,0 0 15,0 0 1,21 21-16,-21-21 0,0 42 16,0 0-1,0 0-15,0 0 0,0 0 0,0 1 16,0-1-16,0 0 0,0 0 15,0 0-15,0 0 0,0 1 16,0-1-16,22 0 16,-1-21-16,0 0 0,0 0 15,0 0-15,0 0 0,1 0 0,-1 0 16,0 0-16,0 0 0,-21-21 16,21 0-16,0 21 0,-21-22 0,22 1 15,-1 21-15,-21-21 0,21 0 16,0-21-16,0 20 0,0 1 0,1 0 15,-22 0-15,21 0 0,0 0 16,0-1-16,0 1 0,0 21 0,1 0 16,-22 21-1,0 1 1,0-1 0,21-21 15,0 0-16,-21-21 1,21 21-16,-21-22 16,0 1-16,0 0 15,0 0-15,0 0 16,-21 21 0,0 0-1,0 21-15,-1 0 16,1 0-16,21 0 0,-21 1 0,0-1 15,0 21-15,0-21 0,21 0 16,-22 1-16,1-1 0,21 21 0,-21-21 16,21 0-16,0 1 0,0-1 15,0 0-15,0 0 0,0 0 0,21 0 16,0-21-16,1 0 16,-1 0-16,0 0 0,21 0 15,-21 0-15,1 0 0,20 0 0,-21 0 16,0 0-16,22 0 0,-22-21 0,0 21 15,0-21-15,0 0 0,0 21 0,1-21 16,-1 0-16,-21-1 0,0 1 16,0 0-16,21-21 0,-21 21 15,0-1-15</inkml:trace>
  <inkml:trace contextRef="#ctx0" brushRef="#br0" timeOffset="-174900.41">26501 4678 0,'-22'0'0,"44"0"0,-65 0 16,22 0-16,0 0 16,21 21-16,21-21 46,-21-21-30,-21 0 15,0 21-15,0 0-16,21 21 16,0 0-1,0 0-15,0 0 16</inkml:trace>
  <inkml:trace contextRef="#ctx0" brushRef="#br0" timeOffset="-174622.64">25442 5038 0,'0'0'0,"0"21"15,-21-21-15,42 0 16,0 0 0,1 0-16,-1 0 0,21 0 0,-21-21 15,22 21-15,-1-21 0,0 21 16,1 0-16,-1 0 0,0-22 0,-21 22 16,22 0-16,-22 0 0,0 0 15,0 0-15,-21-21 0,21 21 16,1 0-16,-1 0 15,0 0 1</inkml:trace>
  <inkml:trace contextRef="#ctx0" brushRef="#br1" timeOffset="-167888.52">19156 7239 0,'0'0'0,"-21"0"0,-1 0 0,-20 0 16,21 21-16,-21-21 0,20 21 0,1 1 15,0-22-15,0 21 0,0 0 0,21 0 16,0 0-16,0 0 16,0 1-16,0-1 0,21 0 15,0-21-15,0 0 0,0 0 0,22 0 16,-1 0-16,0 0 0,1-21 0,20 0 16,-20 21-16,-1-22 0,0 1 15,1 0-15,-1 0 0,0 0 0,-21 21 16,1-21-16,-1-1 0,-21 1 15,0 0-15,0 0 0,-21 0 16,-1 0-16,1 21 0,0-22 0,-21 22 16,21-21-16,-22 21 0,1 0 0,0 0 15,-1 0-15,1 21 0,0 1 0,20-1 16,-20 0-16,21 0 0,0 21 16,-22-20-16,22 20 0,0-21 15,0 21-15,0 1 0,21-1 0,0-21 16,-21 22-16,21-22 0,0 21 0,0-21 15,0 0-15,0 1 0,21-1 0,0 0 16,0 0-16,0-21 0,0 0 0,1 0 16,-1 0-16,0 0 0,21 0 15,-21 0-15,1 0 0,-1 0 0,0 0 16,0 0-16,0-21 0,-21 0 16,-42 0-1,21 21-15,0 0 0,-1 0 0,-20 0 16,0 0-16,21 0 0,-22 0 0,1 21 15,0 0-15,20 0 0,-20 0 16,0 0-16,21 1 0,-1-1 16,-20 0-16,21 21 0,0-21 0,21 1 15,0 20-15,0-21 0,0 21 0,0-20 16,0-1-16,0 0 0,0 0 0,21 0 16,21 0-16,-21 1 0,1-22 0,20 0 15,0 0-15,1 0 0,-1 0 0,0 0 16,1-22-16,20 1 0,-21 21 0,22-21 15</inkml:trace>
  <inkml:trace contextRef="#ctx0" brushRef="#br1" timeOffset="-167287.86">19939 7747 0,'0'0'0,"21"-21"0,-21 0 0,0 0 0,0-1 15,0 1-15,-21 21 0,0 0 0,0-21 16,-1 21-16,1 0 0,0 0 15,0 0-15,0 0 0,0 21 0,-22 0 16,22 1-16,0-22 0,0 21 0,0 0 16,21 0-16,-22 0 0,22 0 0,0 1 15,-21-1-15,21 0 0,0 0 0,0 0 16,0 0-16,21-21 0,1 0 0,-1 22 16,0-22-16,0 0 0,21 0 0,-20 0 15,20 0-15,-21-22 16,0 1-16,22 21 0,-22-21 0,0 0 15,21 0-15,-21 21 0,1-21 0,-22-1 16,21 1-16,-21 0 0,21 0 0,-21 0 16,0 0-16,0-1 15,-21 22 1,0 22-16,21-1 16,-22 0-16,22 0 0,0 0 15,-21 22-15,21-1 0,-21 0 0,21 1 16,-21 20-16,21 1 0,0-1 0,0 1 15,0 20-15,-21-20 0,21 20 16,0-20-16,0 21 0,0-22 0,0 1 16,0 20-16,0-20 0,0-1 0,-21-20 15,21 20-15,0 1 0,0-22 0,0 0 16,-22 1-16,1-1 0,21-21 0,-21 21 16,0-20-16,-21 20 0,20-21 0,-20 0 15,21 0-15,-21 1 0,-1-22 16,1 21-16,0-21 0,-1 0 0,-20 0 15,20 0-15,1 0 0,0-21 0,-1-1 16,1 1-16,0 0 0,21-21 0,-22 21 16,22-22-16,0 1 0,21 0 0,0-1 15,0 1-15,0 0 0,0-1 16,0 1-16,21-22 0,0 22 0,0 0 16,22-1-16,-22 1 0,21 0 0,1-1 15,-1 1-15,21 0 0,-20-22 0</inkml:trace>
  <inkml:trace contextRef="#ctx0" brushRef="#br1" timeOffset="-167095.97">20722 7535 0,'-21'0'31,"21"22"-15,0-1-16,0 0 16,0 0-16,0 0 0</inkml:trace>
  <inkml:trace contextRef="#ctx0" brushRef="#br1" timeOffset="-166944.06">20680 7916 0,'0'-63'15,"0"126"-15,0-84 63</inkml:trace>
  <inkml:trace contextRef="#ctx0" brushRef="#br1" timeOffset="-166516.31">22627 7260 0,'0'0'0,"0"-21"0,21 0 0,-21 0 16,0 42 15,0 0-31,-21 21 0,21-20 16,-21 20-16,21 0 0,0-21 0,0 22 15,-21-1-15,21-21 0,0 22 16,-21-22-16,21 21 0,0-21 0,0 0 16,0 1-16,0-1 0,0-42 31,0-1-31</inkml:trace>
  <inkml:trace contextRef="#ctx0" brushRef="#br1" timeOffset="-166184.5">22648 7027 0,'0'0'0,"0"-21"0,-21 0 15,0 0-15,0 21 0,0 0 16,-1 0-16,1 0 15,21 21 1,0 0-16,0 0 16,21-21-16,1 0 0,-1 0 15,0 0-15,0 0 0,0 0 16,0 0-16,1 0 16,-1 0-16,0 0 0,-21-21 0,0 0 15,0 0-15,0 0 16,-21 21-16,0 0 15,-1 0-15,1 0 0,0 0 16,0 0-16,0 0 16,21 21-16,-21 0 0,21 0 0,0 0 15,0 1-15,0-1 0,0 0 0,0 0 16,0 0-16,0 0 0,21 1 0,-21-1 16,21 0-16</inkml:trace>
  <inkml:trace contextRef="#ctx0" brushRef="#br1" timeOffset="-165711.77">23114 7239 0,'0'21'16,"0"0"-16,0 1 0,0-1 15,0 21-15,0-21 0,0 0 0,0 1 16,0-1-16,0 21 0,0-21 0,0 0 15,0 1-15,0-1 0,0 0 16,0 0-16,0 0 0,0 0 16,-21-21-16,21 22 0,-21-22 15,-1 0-15,22-22 32,0 1-32,0 0 0,0 0 15,0 0-15,0 0 0,0-1 16,22-20-16,-1 0 0,0 21 0,0-22 15,21 1-15,-20 0 0,-1-1 16,21 22-16,-21 0 0,22 0 0,-22 0 0,21 21 16,-21 0-16,0 0 0,1 21 15,-1 0-15,-21 0 0,0 21 0,0-20 16,0 20-16,0 0 0,0 1 16,0-22-16,0 21 0,0 0 0,0-20 15,0-1-15,0 21 0,0-21 0,0 0 16,-21 1-16,21-1 15,21-42 17,-21-1-32,21 22 0,0-21 15,0 0-15,0 0 0</inkml:trace>
  <inkml:trace contextRef="#ctx0" brushRef="#br1" timeOffset="-165440.21">24088 6795 0,'0'0'0,"0"-22"0,0 1 0,0 0 16,0 0-16,0 42 15,0 0 1,0 22-16,0-22 0,0 21 0,0 0 16,0 1-16,-22-1 0,1 0 15,21 22-15,-21-1 0,21-20 0,0 20 16,-21 1-16,21-22 0,-21 0 0,21 1 15,0-1-15,0 0 0,0-20 16,0 20-16,0-21 0,21 0 0,0-21 16,0 0-16,0 0 15,1 0-15,-1 0 0,0 0 16,-21-21-16,21 0 0,-21 0 0,21 0 16</inkml:trace>
  <inkml:trace contextRef="#ctx0" brushRef="#br1" timeOffset="-165252.33">23961 7112 0,'0'0'0,"21"0"32,0 0-32,0 0 0,0 0 15,0 0-15,22 0 0,-22-21 0,0 21 16,0 0-16,0 0 0,1 0 15,-1 0-15,0-21 0,0 0 0,0 21 16</inkml:trace>
  <inkml:trace contextRef="#ctx0" brushRef="#br1" timeOffset="-164632.67">26247 7133 0,'21'0'16,"-42"0"-16,42-21 0,0 0 0,-21 0 15,0 0-15,0-1 0,0 1 0,0 0 16,0 0-16,0 0 0,0 0 0,0-22 15,0 22-15,-21 0 0,0 21 16,21-21-16,-22 21 0,1 0 0,0 0 16,0 0-16,0 0 15,0 21-15,-1 0 0,1 0 0,0 0 16,0 22-16,0-22 0,0 21 0,-1 1 16,1-22-16,0 21 0,21 0 15,0 1-15,-21-1 0,21-21 0,0 22 16,0-22-16,0 21 0,0-21 0,21-21 15,0 21-15,0 1 0,1-22 0,-1 0 16,21 0-16,-21 0 0,0 0 0,1 0 16,-1-22-16,0 1 0,0 0 15,0 0-15,0 0 0,1 0 16,-1-1-16,0-20 0,-21 21 0,0 0 16,21-22-16,0 22 0,-21 0 0,0-21 15,0 21-15,0-1 0,0 44 31,0-1-31,0 0 16,0 0-16,-21 0 0,21 22 0,0-22 16,0 0-16,0 21 0,0-21 0,0 1 15,0 20-15,0-21 0,21 0 0,0 0 16,1 1-16,-1-22 0,0 21 16,0-21-16,0 0 0,0 0 0,1 0 15,-1 0-15,0 0 0,21 0 16,-21 0-16,1-21 0,20-1 0,-21 22 15,21-21-15,-20 0 0,20 0 0</inkml:trace>
  <inkml:trace contextRef="#ctx0" brushRef="#br1" timeOffset="-164427.79">27178 7006 0,'0'0'0,"-21"0"0,42 0 47,0 0-47,0 0 16,0 0-16,1-21 0,-1 21 0,0 0 15,21 0-15,-21-21 0,1 21 16,-1 0-16</inkml:trace>
  <inkml:trace contextRef="#ctx0" brushRef="#br1" timeOffset="-164270.2">27199 7154 0,'-42'43'32,"148"-149"-32,-170 169 0,22 1 0,63-64 31,0 0-15,0 0-16,0 0 0,1 0 0,-1-21 15,0 0-15,21 21 0,-21-22 0,22 22 16,-1-21-16,0 21 0</inkml:trace>
  <inkml:trace contextRef="#ctx0" brushRef="#br1" timeOffset="-164003.83">28046 6731 0,'0'0'0,"0"-21"0,0 0 0,0 42 31,0 0-16,0 0-15,0 0 0,0 22 0,0-1 16,0-21-16,0 22 0,0-1 0,0 0 16,0 1-16,0-1 0,0 0 15,0 1-15,0-1 0,0-21 0,0 21 16,0-20-16,0-1 0,0 0 0,0 0 16,0 0-16,0 0 0,21-21 31,0 0-31,0 0 0,0-21 15,-21 0-15,22 21 0,-1-21 0</inkml:trace>
  <inkml:trace contextRef="#ctx0" brushRef="#br1" timeOffset="-163624.05">28660 6773 0,'-149'212'0,"298"-424"0,-149 191 0,21 0 0,-21 42 31,-21 0-31,21 1 0,-22-1 0,1 21 15,0-21-15,0 22 0,0-22 0,0 21 16,21 0-16,-22-20 0,22 20 16,-21-21-16,21 21 0,0 1 0,0-22 15,0 0-15,0 0 0,0 0 0,0 1 16,21-1-16,1-21 0,-1 0 16,0 0-16,21 0 0,-21 0 0,22 0 15,-22 0-15,21 0 0,-21-21 16,1-1-16,20 1 0,-21 0 0,0 0 15,0-21-15,1 20 0,-1-20 0,0 0 16,0-1-16,-21 22 0,0-21 0,0 0 16,0-1-16,0 22 0,0-21 0,-42 21 15,21-1-15,-1 1 0,1 21 16,0 0-16,-21 0 0,21 0 0,-1 0 16,1 0-16,-21 21 0,21-21 0,21 22 15,-21-22-15,21 21 0,-22-21 0,22 21 16,0 0-16,0 0 15,22-21 1,-1 0-16</inkml:trace>
  <inkml:trace contextRef="#ctx0" brushRef="#br1" timeOffset="-163380.2">29464 6773 0,'21'0'15,"-42"0"-15,42-21 0,-21 42 63,21-21-47,0 0-1,-21 22-15,0-1 31,0 0-31,0 0 0</inkml:trace>
  <inkml:trace contextRef="#ctx0" brushRef="#br1" timeOffset="-163188.3">29527 7197 0,'0'21'0,"0"0"15,22 0-15,-22 0 0,0 1 16,0-1-16,0 0 0,0 0 15,0 0-15,0 0 0,0 1 0,0-1 16,-22 0-16,22 0 0,-21 0 0,0 0 16,0 22-16,0-22 0,0 0 0,-22 0 15,22-21-15,0 21 0,-21 1 0,-1-1 16,1-21-16,0 21 0,-64 0 16</inkml:trace>
  <inkml:trace contextRef="#ctx0" brushRef="#br1" timeOffset="-162590.47">21463 9885 0,'0'0'0,"0"-21"0,0 0 0,0-1 15,0 1-15,0 0 0,21 0 0,-21 0 16,0 0-16,0 42 16,0 0-1,0 21-15,0 1 0,-21-1 0,21 21 16,0 22-16,0-21 0,-21 20 0,21 22 16,-21-21-16,21-1 0,-22 22 0,22-21 15,0 0-15,0-1 0,-21 1 16,0 0-16,0-22 0,21 22 0,-21-22 15,0 1-15,-1-1 0,22-20 16,-21-1-16,21 0 0,-21-21 0,21 22 16,-21-22-16</inkml:trace>
  <inkml:trace contextRef="#ctx0" brushRef="#br1" timeOffset="-162271.65">20976 10181 0,'0'0'0,"-21"-63"0,21-22 0,0 0 16,0 22-16,0-1 0,0 1 0,0-1 15,0 22-15,21 0 0,0-1 16,22 1-16,-1 21 0,0-21 0,22 20 16,-1 22-16,1 0 0,20 0 0,1 0 15,-21 0-15,20 22 0,-20 20 0,-22 0 16,0 1-16,1-1 0,-22 21 0,0-20 15,-21 20-15,0-20 0,-21 20 16,0-21-16,-22 1 0,1-1 0,0 0 16,-1 1-16,1-22 0,0 0 0,-1 0 15,1 0-15,0 1 0,-1-1 16,22-21-16,0 0 0,0 0 0,0 0 16,21-21-1,21-1-15,0 1 0,0 0 16,0 0-16,1-21 0,20 20 0</inkml:trace>
  <inkml:trace contextRef="#ctx0" brushRef="#br1" timeOffset="-161919.85">21865 9737 0,'42'-21'31,"-84"42"-31,84-21 0,-42 21 16,0 0-16,0 0 0,0 0 0,0 1 15,0 20-15,0-21 0,0 0 16,0 22-16,0-22 0,0 0 0,0 0 15,0 0-15,0 0 0,22-21 0,-1 22 16,0-22-16,0 0 16,0 0-16,0 0 0,1 0 15,-1 0-15,0-22 0,0 1 16,0 0-16,0-21 0,-21 21 0,22-22 16,-1 22-16,0-21 0,-21-1 0,0 22 15,0-21-15,0 21 0,0 0 16,0-1-16,0 44 15,0-1-15,0 21 0,0-21 16,0 0-16,0 22 0,0-1 16,0-21-16,0 0 0,0 22 0,0-22 15,0 0-15,0 0 0,0 0 16,21-21-16,0 0 16,0 0-16,1 0 0,-1-21 0,0 21 15,21-21-15</inkml:trace>
  <inkml:trace contextRef="#ctx0" brushRef="#br1" timeOffset="-161440.61">22839 9081 0,'0'-43'0,"0"86"0,0-107 16,0 22-16,-21 42 16,-1 21-16,-20 0 15,21 21-15,0 1 0,0 20 0,-1-20 16,1 20-16,0 1 0,0-1 15,0 1-15,21-1 0,0 1 0,0-1 16,0 1-16,0-22 0,0 0 0,0 1 16,0-1-16,0 0 0,0-21 0,0 1 15,0-1-15,21-21 0,-21-21 32,0-1-32,0 1 15,0 0-15,21-21 0,-21 21 16,21-22-16,0 1 0,-21 0 0,22 20 15,-1-20-15,0 21 0,0 0 0,0 0 16,0-1-16,22 22 0,-22 0 16,0 0-16,0 0 0,22 22 0,-22-1 15,0 0-15,0 21 0,0-21 0,-21 1 16,0 20-16,0-21 0,0 0 0,0 22 16,0-22-16,0 0 0,-21 0 0,0 0 15,0 0-15,0 1 0,-22-22 16,22 21-16,0-21 0,-21 0 0,20 0 15,1 0-15,-21 0 0,21 0 16,0 0-16,-1 0 0,1 0 0,0 0 16,21-21-1,0-1-15,0 1 0,21 21 16,0-21-16,1 0 0,20 0 16</inkml:trace>
  <inkml:trace contextRef="#ctx0" brushRef="#br1" timeOffset="-160654.99">23304 9102 0,'0'-43'16,"0"86"-16,22-107 0,-22 43 0,-22 42 31,1 0-31,0 22 0,21-1 16,-21 0-16,21 1 0,-21 20 0,21-20 15,-21 20-15,21 1 0,0-22 0,0 21 16,0 1-16,0-22 0,0 1 0,0 20 15,0-21-15,0-20 0,0 20 16,21-21-16,0 0 0,0 0 0,0-21 16,0 0-16,1 0 0,-1 0 0,0 0 15,0 0-15,21 0 0,-20-21 0,-1 0 16,21 0-16,-21 0 0,0 0 0,1-1 16,-1-20-16,0 21 0,-21-21 0,0 20 15,21 1-15,-21 0 16,21 0-16,-21 0 0,0 42 15,0 0 1,0 0-16,0 0 0,0 1 0,0 20 16,-21-21-16,21 0 0,0 22 0,-21-22 15,21 0-15,0 0 0,0 0 16,0 0-16,21-21 16,0 0-16,0 0 0,1 0 15,-1 0-15,0-21 0,0 0 0,0 21 16,0-21-16,1 0 0,-1 0 0,21-1 15,-21-20-15,0 21 0,1 0 0,-1-22 16,21 22-16,-21 0 16,0-21-16,1 21 0,-1-1 0,0 22 15,0-21-15,0 21 0,0 0 16,-21 21 15,22-21 0,-22-21-15,0 0-16,0 0 16,0 0-16,0 0 15,-22 21 1,1 0 0,0 0-16,0 21 0,0-21 15,0 21-15,21 21 0,-22-21 0,1 1 16,0 20-16,0 0 0,21-21 15,0 22-15,0-1 0,0-21 0,0 0 0,0 22 16,0-22-16,0 0 0,0 0 0,21 0 16,0-21-16,0 0 0,1 22 15,-1-22-15,0 0 0,0 0 0,0 0 16,0 0-16,1-22 0,-1 1 0,0 0 16,0 21-16,-21-21 0,0 0 0,21 0 15,-21-1-15,0-20 0,0 21 16,21 0-16</inkml:trace>
  <inkml:trace contextRef="#ctx0" brushRef="#br1" timeOffset="-160479.09">24003 9229 0,'0'0'0,"-21"0"0,0-21 0,-1 21 15,1-22-15,21 1 16,0 0-1,0 0-15,21 0 16,1 21-16,-1 0 16,0-21-16,0-1 0</inkml:trace>
  <inkml:trace contextRef="#ctx0" brushRef="#br1" timeOffset="-160039.54">25696 9377 0,'0'0'0,"-42"0"0,42-21 15,-21 0-15,21-1 0,0 1 0,0 0 16,21 21-16,-21-21 16,21 21-16,0 0 15,0 0-15,-21 21 0,22 0 0,-22 0 16,21 22-16,-21-22 0,0 21 0,0 1 15,21 20-15,-21-21 0,0 1 0,0-1 16,0 0-16,0 22 0,0-22 16,0 1-16,0-22 0,0 21 0,0-21 15,0 22-15,0-22 0,0 0 0,0 0 16,21-21-16,0-21 16,0 21-1,1-21-15,-1 0 0</inkml:trace>
  <inkml:trace contextRef="#ctx0" brushRef="#br1" timeOffset="-159831.67">26141 9440 0,'42'-190'15,"-127"486"-15,128-402 0,-1-105 0,-63 211 16,0 0-16,0 21 16,-1 0-16,1 0 0,0 22 0,0-22 15,0 21-15,0 0 0,-22 1 0,22-1 16,0 0-16,0-20 0,0 20 0,-1 0 15,1 1-15,0-22 0,21 21 16,0-21-16,0 0 0,0 1 0,0-1 16,21-21-1,0 0-15,1 0 0,-1-21 16</inkml:trace>
  <inkml:trace contextRef="#ctx0" brushRef="#br1" timeOffset="-159447.89">26416 9356 0,'0'0'0,"0"-21"0,0-1 16,-21 22 0,21 22-16,-21-22 0,-1 21 15,1 21-15,21-21 0,-21 0 0,0 22 16,0-1-16,21-21 0,0 22 0,0-22 16,0 21-16,0-21 0,0 22 15,0-22-15,0 0 0,0 0 16,0 0-16,21-21 0,0 0 15,0 0-15,22 0 0,-22 0 16,0 0-16,21-21 0,-21 0 0,1 0 16,20 0-16,-21-1 0,0 1 15,22 0-15,-43-21 0,21 21 0,-21-1 16,0-20-16,21 0 0,-21 21 0,0-22 16,0 22-16,0-21 0,0 21 0,-21-1 15,0 1-15,-1 21 0,1 0 0,0 0 16,0 0-16,0 21 15,0 1-15,-1-1 0,1-21 16,0 21-16,0 0 0,21 0 0,-21 0 16,42-21 15,0 0-31</inkml:trace>
  <inkml:trace contextRef="#ctx0" brushRef="#br1" timeOffset="-159223.54">27178 9271 0,'0'0'16,"0"21"-1,-21-21-15,21 21 0,-21 1 16,-1-1-16,1 0 16,0 21-16,0-21 0,0 1 0,0 20 15,-1-21-15,22 21 0,0-20 0,0-1 16,0 21-16,0-21 0,0 0 0,0 1 15,22-22 1,-1 0-16,0-22 16,0 22-16,-21-21 0</inkml:trace>
  <inkml:trace contextRef="#ctx0" brushRef="#br1" timeOffset="-159061.64">27178 9186 0,'0'0'0,"0"-42"0,0 0 0,0 21 15,0-1-15,0 1 0,-21 21 16,0 0 0,21 21-16,0 1 15,0-1-15,0 0 0,0 0 16,21 0-16,-21 0 0,21-21 16</inkml:trace>
  <inkml:trace contextRef="#ctx0" brushRef="#br1" timeOffset="-158542.42">27834 9483 0,'0'0'16,"21"-43"0,-21 22-16,0 0 0,0 0 0,0 0 15,0 0-15,0-1 0,0 1 0,-21 0 16,21 0-16,-21 21 0,0 0 0,0 0 15,-1 0-15,-20 21 0,21 0 16,0 0-16,0 22 0,-1-22 0,-20 21 16,21-21-16,0 22 0,0-1 15,-1 0-15,1-20 0,21 20 0,0-21 16,0 21-16,0-20 0,0-1 16,0 0-16,21-21 0,1 0 15,-1 0-15,0 0 0,0 0 0,21-21 16,-20 0-16,20-1 0,-21 1 15,21 0-15,-20 0 0,-1-21 0,21 20 16,-21-20-16,0 21 0,1-21 0,-22-1 16,21 1-16,0-22 0,0 22 0,-21-21 15,0-1-15,0 1 0,21-1 16,-21 1-16,0-1 0,0 1 0,0 20 16,0 1-16,0 0 0,0 20 0,-21 22 15,0 0-15,0 0 16,21 22-16,-21 20 0,-1 0 15,1 1-15,0-1 0,21 21 0,-21 1 16,21-1-16,0-20 0,0 20 0,0-20 16,0 20-16,0-21 0,21 1 0,0-1 15,0 0-15,22 1 0,-22-1 0,0-21 16,21 0-16,-20 1 0,-1-1 16,0-21-16,21 0 0,-21 0 0,1 0 15,20 0-15</inkml:trace>
  <inkml:trace contextRef="#ctx0" brushRef="#br1" timeOffset="-158088.45">29337 9250 0,'0'0'0,"0"-21"0,0-43 16,0 43-16,0-21 0,0 21 15,0-1-15,0 1 0,-21 0 16,0 21-16,21-21 0,-22 21 0,1 0 16,0 0-16,-21 21 0,21-21 0,-1 42 15,-20-20-15,21-1 0,0 21 0,-22 0 16,22-20-16,0 20 0,0 0 0,0 1 16,21-22-16,0 21 15,0-21-15,0 0 0,0 1 0,0-1 16,21-21-16,21 21 0,-21-21 0,1 0 15,-1 0-15,0 0 0,0 0 0,21-21 16,-20 21-16,-1-21 0,0-1 16,0 1-16,0 0 0,-21 0 0,21-21 15,1 20-15,-22-20 0,21 21 0,0-21 16,-21-1-16,0 22 0,21 0 0,-21 0 16,21 0-16,-21 42 15,0 0-15,0 0 16,0 21-16,0-20 0,0-1 15,0 0-15,0 0 0,0 21 0,0-20 16,0-1-16,0 0 0,21 0 16,1-21-16,-1 0 15,0 0-15,0 0 0</inkml:trace>
  <inkml:trace contextRef="#ctx0" brushRef="#br1" timeOffset="-157151.98">29930 8678 0,'0'0'0,"0"-42"0,0 0 16,21 21-16,-21-1 0,0 1 15,0 42 1,-21 1-16,21-1 0,0 21 0,0-21 16,-22 22-16,22-1 0,0 0 15,-21 1-15,21 20 0,0-21 0,0 1 16,0-1-16,0 0 0,0 1 0,0-1 15,0 0-15,0-20 0,0 20 0,0-21 16,0 0-16,0 0 16,0 1-16,-21-22 15,21-22 1,0 1-16,0 0 0,0 0 16,0 0-16,21 0 0,-21-1 0,21 1 15,1-21-15,-1 21 0,21 0 16,-21-1-16,0 1 0,22 21 0,-22 0 15,0 0-15,21 0 0,-20 0 0,-1 0 16,21 0-16,-21 21 0,0 1 0,-21-1 16,22 0-16,-22 0 0,21 0 15,-21 0-15,0 1 0,0-1 0,0 0 16,-21 0-16,-1 0 0,-20-21 16,21 21-16,0-21 0,0 0 0,-22 0 15,22 0-15,0 0 16,-21 0-16,20 22 0,1-22 0,0 0 15,0 0-15,21 21 16,0 0-16,21-21 16,0 21-16,0-21 0,1 0 15,-1 0-15,0 0 0,0 0 16,21 0-16,-20 0 0,20 0 0,0 0 16,-21 0-16,22 0 0,-1-21 0,-21 0 15,22 21-15,-22-21 0,0-1 16,21-20-16,-21 21 0,1-21 0,-1 20 15,0-20-15,0 0 0,0 21 0,0-22 16,-21 22-16,22-21 0,-1 21 16,0-1-16,0 22 15,0 0 1,-21 22-16,0-1 16,21-21-16,-21 21 0,22 0 15,-1-21 32,-21-21-47,0 0 0,0 0 16,0-1-1,-21 22 1,-1 0 0,1 0-16,21 22 0,-21-22 0,0 21 15,0 0-15,0 0 0,21 0 16,-22 22-16,1-22 0,0 0 0,0 21 15,0-21-15,21 22 0,0-22 0,-21 0 16,21 0-16,0 22 0,0-22 0,0 0 16,0 0-16,21 0 15,0-21-15,0 0 0,0 0 16,0 0-16,1 0 0,-1 0 0,0 0 16,21 0-16,-21-21 0,1 21 0,-1-21 15,0 21-15,0-21 16,0 0-16,0-1 0</inkml:trace>
  <inkml:trace contextRef="#ctx0" brushRef="#br1" timeOffset="-156871.14">31411 8784 0,'-63'0'15,"42"0"-15,-1 21 16,1 1-16,0-1 0,21 0 0,-21 0 15,21 0-15,-21 0 0,21 22 16,0-22-16,0 21 0,0-21 16,0 22-16,0-22 0,0 21 0,0 1 15,0-22-15,0 0 0,0 21 0,0-21 16,0 1-16,0-1 0,0 0 16,0 0-16,0 0 0,21 0 0,0-21 15,0 22-15,0-22 0,1 0 0,-1 0 16,0 0-16,0 0 0,0 0 15,0 0-15,1-22 0,-1 22 0,-21-21 16,21 0-16</inkml:trace>
  <inkml:trace contextRef="#ctx0" brushRef="#br1" timeOffset="-156608.29">31856 8763 0,'0'-21'0,"0"42"0,21-42 16,0 21-16,-21-21 0,21 21 0,0 0 15,1 0-15,-1 0 0,0 0 16,21 0-16,-21 0 0,22 0 0,-22 21 16,21 0-16,-21 0 0,22 0 15,-1 1-15,-21 20 0,0 0 0,1 1 16,-1-1-16,0 0 0,-21 22 16,0-22-16,0 0 0,-21 1 0,0-1 15,-1 0-15,-20 1 0,0-22 0,-1 21 16,1-21-16,0 22 0,-1-22 15,1 0-15,21 0 0,-21-21 16,-1 21-16,22-21 0,-21 0 0,21 22 16,-22-22-16</inkml:trace>
  <inkml:trace contextRef="#ctx0" brushRef="#br1" timeOffset="-155851.72">24955 10795 0,'0'-21'0,"0"0"16,0 0-1,-21 42 17,0 0-32,0-21 0,0 21 0,0 0 15,-1 0-15,-20 1 0,0 20 0,-1-21 16,1 0-16,0 22 0,-1-22 16,22 0-16,-21 21 0,21-21 15,0 1-15,-1-22 0,22 21 0,0 0 16,22 0-16,-1-21 15,21 0-15,-21 0 0,22 0 0,20 0 16,-21 0-16,1 0 0,-1 0 0,22 0 16,-43 0-16,21 21 0,0-21 15,-20 21-15,-22 1 0,0-1 0,0 0 16,0 21-16,-22-21 0,1 22 0,-21-1 16,21-21-16,-22 22 0,1-22 15,-21 21-15,20 0 0,1-20 0,0 20 16,-1-21-16,1 0 0,0 0 0,-1 1 0,22-1 15,0 0-15,0 0 16,21 0-16,0 0 16,21-21-1,0 0-15,-21 22 0,21-1 16,-21 0-16,21 0 0,-21 21 16,22-20-16,-22 20 0,0 0 0,0 1 15,0-1-15,0 21 0,0-20 0,0-1 16,0 0-16,0 1 0,0-1 15,0-21-15,0 22 0,0-22 0,0 21 16,0-21-16,21 0 0,0-21 0,-21 22 16,42-1-16,-21-21 0</inkml:trace>
  <inkml:trace contextRef="#ctx0" brushRef="#br1" timeOffset="-155496.41">24680 13377 0,'-42'0'0,"84"0"0,-126 0 0,62 0 15,1 0-15,0-21 0,21 0 16,21 21-16,22 0 15,-1-21-15,21 21 0,22 0 16,0-21-16,-1 21 0,22 0 0,0 0 16,21-21-16,0-1 0,21 22 0,-21 0 15,21 0-15,-21-21 0,22 21 0,-22 0 16,-22 0-16,22 0 0,-42 0 0,21 0 16,-43 0-16,-20 0 0,-1 0 15,-21 0-15,0 0 0,-42 0 16,0 0-16,0 0 0,-21 0 15,-1 21-15,1-21 0,-22 0 16,1 0-16,-1 0 0</inkml:trace>
  <inkml:trace contextRef="#ctx0" brushRef="#br1" timeOffset="-155236.35">24765 13526 0,'-127'42'15,"106"-42"-15,402-106 0,-614 170 0,42-22 0,170-21 16,64-21-1,-1 0-15,0 0 0,1 0 0,20 0 16,22 0-16,-1 0 0,1 0 0,0 0 16,21 0-16,-1 0 15,1 0-15,21 0 0,-21 0 0,21 0 16,-21 0-16,21-21 0,-21 21 0,-22 0 16,22 0-16,-21-21 0,-22 21 0,1 0 15,-22 0-15,1 0 0,-1 0 0,-84 0 31,20 0-31,-20 0 0,-21 0 16,20 0-16,-41 0 0,-1 0 0,0 21 16</inkml:trace>
  <inkml:trace contextRef="#ctx0" brushRef="#br1" timeOffset="-155012.48">25315 13716 0,'-127'42'0,"43"-20"31,105-22-15,169-64-16,-359 128 0,211-64 0,1 0 0,-1 0 15,21 0-15,1 0 0,21 0 0,-1 0 16,1 0-16,0 0 0,20 0 0,1 0 16,-21 0-16,21 0 0,0 0 15,-22 0-15,22 0 0,-21 0 0,-1 0 16,-20 0-16,-1-22 0,-20 22 0,-1 0 16,-21 0-16,-42 0 15,-21 0-15,21 22 0,-22-22 16,1 21-16,-22-21 0,1 21 15,-1-21-15</inkml:trace>
  <inkml:trace contextRef="#ctx0" brushRef="#br1" timeOffset="-154399.83">25485 14859 0,'0'0'0,"-22"0"0,1 0 16,0 0-16,0-21 16,21 0-1,0 0-15,21-1 16,0 22-16,0 0 15,1 0-15,-1 0 0,0 0 16,0 22-16,0-22 0,-21 21 0,0 0 16,0 0-16,0 0 0,0 0 0,0 1 15,-21-1-15,0 21 0,-21-21 0,20 0 16,-20 22-16,21-22 0,-21 0 0,20 0 16,-20 0-16,21 1 0,0-1 15,0 0-15,21 0 16,-22-21-16,44 0 31,-1 0-31,0 0 0,0 0 16,0 0-16,0 0 0,1 0 15,-1 21-15,0 0 0,0-21 0,-21 22 16,21-1-16,-21 0 0,0 21 0,0-21 16,0 22-16,0-22 0,0 21 0,0 1 15,0-1-15,0 0 0,0 1 0,0-1 16,0-21-16,0 21 0,0 1 15,0-22-15,0 0 0,0 0 0,0 0 16,0 1-16,0-1 0,-21-21 47,0-21-31,0 21-16,0-22 15,-1 22-15,1-21 0,0 0 0,0 21 16,0-21-16,0 0 0</inkml:trace>
  <inkml:trace contextRef="#ctx0" brushRef="#br1" timeOffset="-152248.3">25358 14034 0,'0'0'0,"-43"0"0,1 0 0,0 21 0,-1-21 16,1 21-16,0-21 0,-1 0 15,1 21-15,0 0 0,20-21 0,-20 21 16,21-21-16,0 22 0,-22-1 0,22-21 15,21 21-15,0 0 0,0 0 16,21-21 0,22 0-16,-1 0 0,0 0 0,22 0 15,-1-21-15,22 0 0,-21 0 0,20 21 16,22-21-16,-21-1 0,-1 1 16,22 0-16,-21 0 0,0 21 0,-1-21 15,1 0-15,0 21 0,-22-22 0,1 22 16,-1 0-16,1-21 0,-1 0 0,-21 21 15,22 0-15,-43 0 0,21 0 0,-20 0 16,20-21-16,-21 21 0,0 0 16,0 0-16,-42 0 78,0 0-63,0 0-15,21-21 0,-21 21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6:01:52.5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14711 699 0,'0'-22'0,"0"1"31,0 0-15,0 42 31,0 0-47,0 1 15,0-1 1,0 0-16</inkml:trace>
  <inkml:trace contextRef="#ctx0" brushRef="#br0" timeOffset="2812.51">15007 1926 0,'0'0'0,"-21"0"16,21-21-1,-21 0-15,21 0 0,-21 21 16,21-21-1,0-1 1,-22 22 0,22-21-16,-21 21 15,21-21 17,-21 21-17,21 21 1,0 0-1,0 1-15,0-1 16,0 0-16,0 0 0,0 0 16,0 0-16,0 1 0,-21-1 0,21 0 15,0 0-15,0 0 16,0 0-16,0 1 0,0-1 0,0 0 16,0 0-16,-21 0 0,21 0 15,0 1-15,0-1 0,0 0 0,0 0 16,0 0-16,0 0 0,0 1 0,0-1 15,0 21-15,0-21 0,0 0 0,0 1 16,0-1-16,0 21 0,0-21 0,0 0 16,0 1-16,0-1 0,0 21 15,0-21-15,0 0 0,0 1 0,0-1 16,0 21-16,-21-21 0,21 0 0,0 1 16,-22-1-16,22 0 0,0 21 0,-21-21 15,21 1-15,0-1 0,0 0 16,0 0-16,0 21 0,0-20 0,0-1 15,0 21-15,0-21 0,0 0 16,0 22-16,0-22 0,0 21 0,0-21 16,0 22-16,0-22 0,0 0 0,0 21 15,0-20-15,0 20 0,0-21 0,0 21 16,0-20-16,0 20 0,0-21 0,0 0 16,0 22-16,0-22 0,0 0 0,0 21 15,0-21-15,0 22 0,0-22 0,0 21 16,0-21-16,21 22 0,-21-22 15,0 21-15,0-21 0,22 22 0,-22-1 16,0-21-16,0 22 0,0-1 16,0-21-16,0 21 0,0 1 0,0-22 15,0 21-15,21 1 0,-21-22 0,0 21 16,0 0-16,0-20 0,0 20 0,0 0 16,0 1-16,0-22 0,21 21 0,-21 0 15,0 1-15,0-1 0,0 0 0,0-20 16,0 20-16,0 0 0,0 1 15,0-1-15,0 0 0,0 1 0,0-22 16,0 21-16,0 0 0,0 1 0,0-1 16,0-21-16,0 22 0,0-1 0,0 0 15,0 1-15,0-22 0,0 21 0,0 0 16,0-20-16,0 20 0,0 0 16,0-21-16,0 22 0,0-22 0,0 21 15,0 1-15,0-22 0,0 21 0,0-21 16,0 22-16,0-22 0,0 21 0,0-21 15,0 22-15,0-22 0,0 21 16,0 0-16,0 1 0,0-1 0,0-21 16,21 22-16,-21-1 0,0 0 0,0-21 15,0 22-15,0-1 0,0-21 0,0 22 16,0-1-16,0-21 0,0 21 0,0-20 16,0 20-16,0-21 0,0 21 0,0 1 15,0-22-15,0 21 0,0 1 0,0-1 16,0-21-16,0 21 0,0 1 15,0-22-15,0 21 0,0 1 0,0-1 16,0-21-16,0 21 0,0 1 0,0-22 16,0 21-16,0 1 0,0-22 0,0 21 15,0-21-15,0 22 0,0-1 0,0 0 16,0-21-16,0 22 0,0-1 0,0 0 16,0 1-16,0-22 0,0 21 0,0 1 15,0-1-15,0 0 0,0-21 0,0 22 16,0-1-16,0 0 0,0-20 0,0 20 15,0 0-15,0 1 0,0-22 0,0 21 16,0 0-16,-21 1 0,21-1 16,0 0-16,0 1 0,-21-1 15,21 0-15,0 1 0,0-1 0,0 0 16,0-20-16,0 20 0,0 0 0,0 1 16,0-1-16,0 0 0,0 1 0,-21-1 15,21 0-15,0 1 0,0-1 0,0 0 16,0 1-16,0-22 0,0 21 0,0 0 15,0 1-15,0-1 0,0 0 0,0 1 16,0-1-16,0 0 0,0 1 0,0-1 16,0 0-16,0 1 0,0-1 15,0 0-15,0 1 0,0-1 0,0 0 0,0 1 16,0-1-16,0 0 0,0 1 0,0-1 16,0 0-16,0 1 0,0-1 15,0 0-15,0-20 0,0 20 0,0 0 16,0 1-16,0-1 0,0 0 0,0 1 15,0-1-15,0 0 0,0 1 0,0-1 16,0 0-16,0 1 0,0-1 0,0 0 16,0 1-16,0-1 0,0 0 15,0 1-15,0-1 0,0 0 0,0 1 16,0-1-16,0 0 0,0 1 0,0-1 16,0 0-16,0 1 0,0-1 15,0 0-15,0 1 0,0-1 0,0-21 16,0 21-16,0 1 0,0-1 0,0 0 15,0 1-15,0-1 0,0 0 0,0 1 16,0-22-16,0 21 0,0 1 0,0-1 16,0 0-16,0-21 0,0 22 0,0-1 15,0 0-15,0 1 0,0-1 0,0 0 16,0 1-16,0-1 0,0-21 16,21 22-16,-21-1 0,0 0 0,0 1 15,0-1-15,0 0 0,0 1 0,0-22 16,0 21-16,0 0 0,0 1 0,0-1 15,0 0-15,0 1 0,0-1 0,0 0 16,0 1-16,0-1 0,0 0 16,0-20-16,0 20 0,21 0 0,-21 1 15,0-1-15,0 0 0,0 1 0,0-22 16,0 21-16,0 0 0,0 1 0,21-1 16,-21-21-16,0 22 0,0-1 15,0 0-15,0 1 0,0-1 0,0 0 16,0 1-16,0-1 0,0 0 0,0 1 15,0-22-15,0 21 0,0 0 0,0 1 16,0-1-16,0-21 0,0 22 0,0-1 16,0 0-16,21-21 0,-21 22 0,0-1 15,0 0-15,0-20 0,0 20 16,0 0-16,0 1 0,0-22 0,0 21 16,0 0-16,0-20 0,0 20 15,0 0-15,0-21 0,0 22 0,0-1 16,0-21-16,0 22 0,0-1 0,0-21 15,0 21-15,0-20 0,0 20 0,0 0 16,0-21-16,0 22 0,0-1 0,0-21 16,0 22-16,0-22 0,0 21 0,0 0 15,0-20-15,0 20 0,0 0 0,0-21 16,0 22-16,0-22 0,0 21 16,0-21-16,0 22 0,0-22 0,0 0 15,0 21-15,0-20 0,0-1 16,0 21-16,0-21 0,0 0 0,0 22 15,0-22-15,0 0 0,0 21 0,0-20 16,0-1-16,0 0 0,0 0 0,0 0 16,0 22-16,0-22 0,0 0 15,0 0-15,0 0 0,0 0 0,0 1 16,0-1-16,0 0 0,0 0 0,0 0 16,-21 0-16,21 1 0,0-1 15,0 0-15,-21 0 0,21 0 16,0 0-16,0 1 15,0-1-15,-21 0 16,21 0 0,0 0-1,0 0 17,-21-21-17,21 22-15,0-1 16,0 0-1,0 0-15,-22 0 0,22 0 16,0 1-16,-21-1 16,21 0-16,0 0 0,0 0 15,0 0-15,0 1 16,0-1 0,0 0-16,0 0 15,0-42 63,0 0-62,-21 21-16,21-21 0,-21-1 16,0 1-16</inkml:trace>
  <inkml:trace contextRef="#ctx0" brushRef="#br0" timeOffset="5364.14">889 1270 0,'0'0'0,"0"21"16,0 0-16,21 1 16,0-22-16,0 0 15,1 0 1,-1 0-16,0 0 0,0-22 0,0 1 16,22 0-16,-22 21 0,0-21 0,21 0 15,-21 0-15,1-1 0,-1 1 16,0 0-16,0 0 0,-21 0 0,0 0 15,0-1-15,0 1 0,0 0 16,-21 0-16,0 0 0,0 21 0,-22-21 16,22 21-16,-21 0 0,21 0 15,-22 0-15,22 0 0,-21 21 0,21-21 16,-1 21-16,-20 0 0,21 0 16,0 0-16,0 22 0,21-22 15,0 0-15,0 21 0,0-20 0,0-1 16,0 0-16,0 0 0,21 0 15,-21 0-15,21 1 0,0-1 0,0 0 16,0 0-16,1 0 0,-1 0 16,0 1-16,21-1 0,-21 21 0,1-21 15,-1 0-15,0 22 0,0-22 16,0 21-16,-21-21 0,0 22 16,0-22-16,0 21 0,0 1 0,0-22 15,-21 0-15,0 21 0,0-21 16,-22 1-16,22-1 0,-21 0 0,21-21 15,-22 0-15,22 0 0,-21 0 16,21 0-16,-22 0 0,22 0 0,0-21 16,0 0-16,0-22 0,0 22 0,-1-21 15,1 21-15,0-22 0,21 1 16,-21 0-16,0-1 0,21 22 0,-21-21 16,21 21-16,0-1 0,-22 1 15,22 0-15,0 42 31,0 0-31,22 1 0,-1-1 16,-21 21-16,21-21 0,0 22 0,0-22 16,0 21-16,1-21 0,-1 22 15,0-1-15,0-21 0,0 0 0,0 22 16,1-22-16,-1 0 0,0-21 16,0 21-16,0 0 0,22-21 0,-22 0 15,0 0-15,21 0 0,-21 0 16,22-21-16,-1 0 0,0 0 0,1 0 15,-22-22-15,21 22 0,1-21 0,-1-1 16,-21 1-16,21 0 16,-20-1-16,-1 1 0,0 0 0,-21-1 15,0-20-15,21 21 0,-21-1 16,0 1-16,21 0 0,-21-1 0,0 1 16,0 21-16,0 0 0,0-1 0,0 1 15,0 0-15,0 42 16,0 0-16,0 1 0,0-1 15,0 0-15,0 21 0,0 1 16,0-22-16,0 21 0,0 0 0,0 1 16,0-1-16,0 0 0,0 1 0,0-1 15,0 0-15,0 1 0,0-22 16,0 0-16,0 21 0,0-20 16,0-1-16,0 0 15,21-21-15,1 0 0,-1 0 16,-21-21-1,0 0-15</inkml:trace>
  <inkml:trace contextRef="#ctx0" brushRef="#br0" timeOffset="5557.03">1376 1609 0,'0'-21'16,"21"-1"-1,0 22-15,0-21 0,0 21 16,1-21-16,-1 21 0,0-21 0,21 21 16,-21-21-16,1 21 0,-1 0 15,0-21-15,0 21 0,0 0 0,0 0 16,1-22-16</inkml:trace>
  <inkml:trace contextRef="#ctx0" brushRef="#br0" timeOffset="6172.48">2032 1799 0,'21'0'15,"-21"-21"1,21 0-16,-21 0 0,21 0 15,1-1-15,-22-20 0,0 21 16,0 0-16,0 0 0,0-1 0,0 1 16,0 0-16,0 0 0,0 0 15,0 0-15,-22-1 0,1 22 0,21-21 16,-21 21-16,0 0 0,0 0 16,0 0-16,-1 0 0,22 21 15,-21 1-15,0-22 0,0 21 0,0 21 16,21-21-16,-21 22 0,21-22 15,-22 21-15,22 0 0,0-20 0,0 20 16,0 0-16,0-21 0,0 1 0,0 20 16,0-21-16,0 0 15,22-21-15,-1 0 0,0 0 16,0 0-16,0-21 0,0 21 16,1-21-16,-1 0 0,0 0 15,0-1-15,0 1 0,0-21 0,-21 21 16,22 0-16,-22-22 0,21 22 15,-21 0-15,21-21 0,-21 20 0,0 1 16,0 0-16,0 0 0,0 0 16,0 0-16,0 42 31,0 0-31,0 0 0,-21 0 16,21 22-16,0-22 0,-21 21 15,21 0-15,0-20 0,0 20 0,0-21 16,0 0-16,0 22 0,0-22 0,0 0 15,0 0-15,0 0 16,21-21-16,0 0 0,0 0 16,0 0-16,0-21 15,1 21-15,-1-21 0,0 0 16,0 0-16</inkml:trace>
  <inkml:trace contextRef="#ctx0" brushRef="#br0" timeOffset="7068.13">2625 953 0,'0'-22'0,"0"44"0,-22-65 0,22 22 0,-21 0 16,21 0-16,-21 0 16,21 42-1,-21 0-15,21 0 0,0 21 16,0 1-16,0-1 0,0 22 0,0-22 15,0 21-15,0 1 0,0-22 16,-21 22-16,21-1 0,0-20 0,-21 20 16,21-21-16,0 1 0,0-1 15,0 0-15,0 1 0,0-22 0,0 21 16,0-21-16,0 1 0,0-1 0,21-21 16,0 21-16,0-21 15,0 0-15,0-21 16,1 0-16,-1-1 0,-21 1 15,21 0-15,0 0 0,-21 0 0,0-22 16,0 22-16,21 0 0,-21 0 16,0 0-16,0 0 0,0-1 0,21 22 31,-21 22-15,0-1-16,0 0 0,0 0 0,0 21 15,0-20-15,0-1 0,0 0 0,0 0 16,0 0-16,22 0 0,-22 1 15,21-1-15,-21 0 0,21-21 16,0 0-16,0 0 0,0 0 16,1 0-16,-1-21 15,0 21-15,0-21 0,0-1 0,0 1 16,1 0-16,-1 0 0,0-21 16,0 20-16,0-20 0,0 21 15,1 0-15,-1-22 0,0 22 0,0 0 16,0 0-16,-21 0 0,21 21 0,1-21 15,-1 21-15,0 0 16,0 0-16,-21-22 78,0 1-47,-21 21-15,0 0-16,0 0 16,-1 0-16,22 21 15,-21 1-15,0-22 0,0 21 0,0 0 16,21 21-16,-21-21 0,-1 22 0,22-22 16,0 21-16,-21-21 0,21 22 15,0-22-15,0 21 0,0-21 0,0 1 16,0-1-16,0 0 0,21 0 15,1-21-15,-1 0 0,0 0 0,0 0 16,21 0-16,-20 0 0,-1 0 16,0 0-16,0-21 0,0 21 15,22-21-15,-22 21 0,-21-21 0,21-1 16,0 1-16,0 0 0,-21 0 16,0 0-16,21 0 0,-21-22 0</inkml:trace>
  <inkml:trace contextRef="#ctx0" brushRef="#br0" timeOffset="7280.52">3387 1016 0,'0'0'0,"-22"0"15,1 0-15,0 0 0,0 0 16,21 21-1,0 0 1,0 1-16,0-1 16</inkml:trace>
  <inkml:trace contextRef="#ctx0" brushRef="#br0" timeOffset="7489.41">2371 1461 0,'0'0'0,"21"0"16,0 0-16,0 0 16,0 0-16,0 0 0,1 0 0,-1 0 15,21-22-15,-21 22 0,0 0 0,22 0 16,-22-21-16,21 21 0,-21 0 15,1-21-15,-1 21 0</inkml:trace>
  <inkml:trace contextRef="#ctx0" brushRef="#br0" timeOffset="7912.38">4508 1482 0,'0'-21'0,"0"-22"15,0 22 1,0 42 15,0 0-31,0 1 16,0-1-16,0 0 0,0 0 0,-21 21 16,21-20-16,0-1 0,0 21 15,0-21-15,-21 0 0,21 22 0,0-22 16,0 0-16,0 0 0,0 0 15,0 1-15,0-1 0,0-42 47,21-1-47</inkml:trace>
  <inkml:trace contextRef="#ctx0" brushRef="#br0" timeOffset="8376.42">5038 1355 0,'21'0'0,"-42"0"0,42-21 15,-42 21 17,-1 0-32,1 0 0,0 21 0,0 0 15,0-21-15,0 21 0,-1 0 16,1 0-16,0 1 0,0-1 0,0 0 15,21 0-15,0 0 0,0 0 16,0 1-16,0-1 0,0 0 16,21-21-1,0 0-15,0 0 0,22 0 16,-22 21-16,0-21 0,0 0 16,0 0-16,0 0 0,1 21 0,-1-21 15,0 0-15,0 0 0,0 21 16,-21 1-16,0-1 15,0 0-15,0 0 0,-21 0 16,0-21-16,0 21 0,0-21 16,-1 22-16,1-1 0,0-21 15,0 0-15,0 21 0,0-21 0,-1 0 16,1 0-16,0 0 0,0 0 16,0 0-1,21-21 1,0 0-1,0-1-15,0 1 16,0 0-16</inkml:trace>
  <inkml:trace contextRef="#ctx0" brushRef="#br0" timeOffset="8601">4403 1207 0,'-22'-22'15,"44"22"48</inkml:trace>
  <inkml:trace contextRef="#ctx0" brushRef="#br0" timeOffset="9408.54">6858 1503 0,'0'-21'0,"42"-22"15,-42 22 1,0 0-16,21 21 0,-21-21 0,22 0 15,-22 0-15,0-1 16,0 1-16,0 0 0,0 0 0,0 0 16,0 0-16,-22-1 0,1 1 15,0 21-15,-21-21 0,21 21 0,-22 0 16,22 0-16,-21 0 0,-1 21 0,1-21 16,0 21-16,-1 1 0,1 20 15,0 0-15,21-21 0,-22 22 0,22-1 16,0 0-16,0 22 0,0-22 0,21 1 15,0-1-15,0 0 0,0-21 0,0 22 16,0-22-16,21 0 0,21 0 16,-21-21-16,0 0 0,22 0 0,-22 0 15,21 0-15,1 0 0,-1-21 16,0 0-16,1 0 0,-1 0 16,0-1-16,1-20 0,-1 21 0,0-21 15,1-1-15,-1 1 0,-21 21 0,21-22 16,-20 1-16,-1 0 0,0-1 0,-21 1 15,0 0-15,0-1 0,0 1 16,0 21-16,0 0 0,0 0 0,-21 21 16,0 0-16,-1 0 0,1 21 15,21 0-15,0 0 0,-21 21 16,21-20-16,0 20 0,0 0 16,0 1-16,0-1 0,0 0 0,0 1 0,0-22 15,0 21-15,0 0 0,0-20 16,0 20-16,21-21 0,0 0 15,-21 0-15,22 1 0,-1-22 0,0 21 16,0-21-16,0 0 0,0 0 16,1 0-16,-1-21 0,0 21 0,0-22 15,21 1-15</inkml:trace>
  <inkml:trace contextRef="#ctx0" brushRef="#br0" timeOffset="11644.14">7726 741 0,'0'0'0,"0"-64"16,-21 43-16,-1 21 15,1 0-15,0 0 0,0 21 0,0 22 16,0-22-16,-1 21 0,22 22 16,0-22-16,-21 22 0,21-1 15,-21 1-15,0-1 0,21-21 0,0 22 16,-21-1-16,21-20 0,-21 20 0,21-20 15,-22-1-15,22 0 0,0 1 16,0-1-16,0-21 0,0 21 0,0-20 16,0-1-16,0 0 0,0-42 31,22 0-15,-1-1-16,-21 1 0,21 0 0,-21-21 15,21 21-15,0-1 0,-21 1 0,21-21 16,1 21-16,-22 0 0,21-1 0,0 22 15,-21-21-15,21 21 16,0 0-16,0 0 0,-21 21 16,22-21-16,-22 22 0,21-1 15,-21 0-15,0 0 0,0 0 0,0 0 16,0 1-16,21-1 16,-21 0-16,21 0 0,-21 0 0,0 0 15,0 1-15,21-22 0,0 21 16,1-21-16,-1 0 15,0 0 1,-21-21-16,21 21 0,0-22 0,0 1 16,-21 0-16,22 0 0,-1 0 0,-21 0 15,21-1-15,0 1 0,-21 0 0,0 0 16,21 0-16,0 0 0,-21-1 16,0 1-16,0 42 31,0 1-16,0-1-15,0 0 16,0 0-16,0 0 0,0 0 0,0 22 16,0-22-16,0 0 0,0 0 15,0 0-15,0 1 0,22-1 16,-1 0 0,0-21-16,0 0 15,0 0-15,0-21 0,-21 0 0,22 21 16,-1-22-16,-21 1 0,21 21 0,0-21 15,-21 0-15,0 0 0,21 0 16,0-1-16,-21 1 0,22 0 0,-22 0 16,0 0-16,0 0 0,0-1 15,0 1-15,0 0 16,0 42 15,0 0-31,0 1 16,0-1-16,0 0 0,0 0 0,0 0 15,0 0-15,0 1 0,0-1 16,0 0-16,0 0 0,0 0 0,21 0 16,0 1-16,0-1 0,0 0 15,0-21-15,1 0 0,20 0 16,-21 0-16,0 0 0,43 0 16,-22 0-16,-21 0 15,22-21-15,-22 0 0,21 21 0,-21-22 16,22 1-16,-22 0 0,0 0 0,0 0 15,0 0-15,-21-1 0,21-20 0,-21 21 16,22 0-16,-22-22 0,0 22 16,0 0-16,0-21 0,0 21 0,0-1 15,0 1-15,-22 0 0,1 21 16,0 0-16,0 0 0,0 0 16,0 0-16,-1 21 0,1-21 15,0 21-15,0 1 0,0-1 0,0 21 16,21-21-16,-22 0 0,1 1 0,21 20 15,-21-21-15,21 0 0,-21 0 16,21 1-16,0 20 0,0-21 16,0 0-16,0 0 0,21-21 15,0 22-15,0-22 0,1 0 16,-1 0-16,0 0 0,0-22 16,0 22-16,0-21 0,-21 0 0,22 21 15,-1-21-15,0 0 0,-21 0 16,0-1-16,21 1 0,-21 0 0,21 0 15,-21 0-15,0 0 0,0-1 0,0 1 16,0 0-16,21 0 0,-21 42 47,0 0-47,0 0 0,0 1 16,0-1-16,0 0 0,0 0 0,0 21 15,0-20-15,0-1 0,0 0 16,0 0-16,0 0 0,22 0 15,-1-21-15,0 0 16,0 0-16,0 0 0,0 0 0,1 0 16,-1 0-16,0 0 0,21-21 0,-21 0 15,1 0-15,-1 21 0,0-21 16,0 0-16,0-1 0,0 1 16,1 0-16,-1 0 0,-21 0 0,0 0 15,0-1-15,0 1 0,21 21 16,-21 21 15,0 1-31,-21-1 16,21 0-16,0 0 0,-21-21 0,21 21 15,0 0-15,0 1 0,0-1 16,0 0-16,21-21 16,0 21-16,0-21 0,0 0 15,0 0-15,1 0 0,-1-21 16,0 21-16,0-21 0,0 0 0,0 21 15,1-22-15,-1 1 0,0 21 16,0-21-16,-21 0 0,0 0 16,21 0-16,-21-1 15,0 1-15,0 42 32,0 1-17,0-1-15,0 0 0,0 0 16,0 21-16,0-20 0,0-1 0,0 21 15,0-21-15,0 22 0,0-1 0,0 0 16,0 1-16,0-1 0,0 0 16,0 1-16,0-1 0,0 21 0,0-20 15,0-1-15,-21 22 0,21-22 0,0 21 16,-21 1-16,21-22 0,-21 22 16,21-1-16,0 1 0,0-1 0,0 1 15,0-1-15,0-20 0,0 20 0,-21 1 16,21-22-16,0 21 0,-22-20 0,1-1 15,21 0-15,-21 1 0,0-22 0,0 0 16,0 0-16,-1 0 0,1 1 16,0-22-16,0 0 0,0 0 15,0 0-15,-1-22 0,1 1 0,0 0 0,0 0 16,0 0-16,0-22 0,-1 1 16,22 0-16,0-1 0,0 1 0,0-21 15,0 20-15,22-20 0,-1-1 0,0 1 16,0-1-16,0 1 0,0-1 0,22-20 15,-1 20-15,0-21 0,1 22 16,-1-22-16,0 1 0,85-86 16,-84 107-16,20-22 0,1 22 0,-1-22 15,1 43-15,-22-22 0,22 22 0,-22-1 16,-21 1-16,0 21 0,0 0 16,1 0-16,-22-1 0,-22 22 15,1 0-15,-21 22 16,21-1-16,0 0 0,-22 0 15,22 0-15,0 0 0,21 1 16,0-1-16,0 0 0,0 0 16,21 0-16,0 0 0,0-21 15,1 22-15,-1-1 0,21-21 0,-21 21 16,0 0-16,1-21 0,-1 21 0,0-21 16,-21 21-16,0 1 15,-21-22 1,0 21-16,-1-21 0,1 0 15,0 0-15,0 0 0,0 0 0,0 0 16,-1 0-16,1 0 0,-21 21 0,21-21 16,-22 0-16,1 21 0</inkml:trace>
  <inkml:trace contextRef="#ctx0" brushRef="#br0" timeOffset="13852.88">1439 3175 0,'0'21'16,"21"0"-16,1 1 0,-1-1 31,0-21-31,0-21 16,0 21-16,-21-22 15,0 1-15,21 21 0,1-21 0,-22 0 16,0 0-16,0 0 0,0-1 16,0 1-16,0 0 0,0 0 15,-22 0-15,1 21 0,-21-21 0,21-1 16,0 1-16,-22 21 0,1 0 16,21 0-16,-22 0 0,1 0 0,21 0 15,-21 0-15,-1 21 0,22 1 16,0-1-16,0 0 0,0 21 15,-1 1-15,22-1 0,-21 0 0,21 1 16,0-1-16,0 0 0,0 1 16,0-1-16,0-21 0,0 21 0,21-20 15,1-1-15,-1 0 0,0 0 16,0-21-16,21 0 0,-20 0 0,20 0 16,0 0-16,-21 0 0,22-21 0,-1 0 15,0 0-15,-20-1 0,20 1 16,-21 0-16,21-21 0,-20 21 15,-1-22-15,0 1 0,0 21 16,0-22-16,0 22 0,-21-21 0,0 21 16,0 0-16,22-1 0,-22 1 0,0 0 15,0 42 1,0 0-16,0 1 16,0-1-16,0 0 0,0 21 15,0 1-15,0-22 0,0 21 0,0 0 16,0-20-16,0 20 0,0-21 0,0 21 15,21-20-15,-21-1 0,0 0 16,0 0-16,21-21 0,0 21 0,0-21 16,0 0-16,1 0 0,-1 0 15,0 0-15,21-21 0,-21 0 16,1 0-16,20 0 0,-21-1 16,0 1-16,22-21 0,-22 21 0,21-22 15,-21 1-15,22 21 0,-22-21 16,0-1-16,0 22 0,0 0 0,0 0 15,-21 0-15,22 21 0,-44 21 32,1 0-32,0 0 0,0 0 15,21 0-15,0 1 0,-21-1 16,21 0-16,0 0 0,0 0 16,0 0-16,0 1 0,0-1 0,21 0 0,-21 0 15,21-21-15,0 21 16,-21 0-16,21-21 0,1 22 0,-22-1 15,-22-21 17,1 0-17,0 0-15,0 0 0,0-21 0,0 21 16,21-22-16,-22 22 0,1-21 16,0 21-16,0-21 0,0 21 15,0 0 1,21 21-1,0 0 1,0 1-16,21-22 0,-21 21 16,21-21-16,-21 21 0,21-21 15,0 0-15,0 21 0,1-21 16,-1 0-16,0 0 0,0 0 0,0 0 16,0 0-16,1 0 0,-1 0 15,0 0-15,0-21 0,0 21 0,0-21 16,1 0-16,-1 21 0,21-22 0,-21 1 15,0-21-15,1 21 0,20 0 16,-21-1-16,0-20 0,-21 21 0,21 0 16,1 0-16,-22-1 0,21 22 0,-21-21 15,0 42 17,0 1-32,0-1 0,0 0 0,0 0 15,0 0-15,0 0 0,0 1 16,0 20-16,0-21 0,0 0 0,0 0 15,0 1-15,0-1 0,21 0 16,-21 0-16,21-21 0,-21 21 0,21-21 16,-21 21-1,-21-21 1,0 0 0,0 0-16,0-21 15,-1 0-15,1 21 0,0 0 16,0 0-16,0 0 0,0-21 0,-1 21 15,22 21 17,0 0-32,0 0 15,22-21-15,-1 0 0,0 22 16,0-22-16,0 0 0,0 0 16,1 0-16,-1 0 0,0 0 0,0 0 15,0 0-15,0 0 0,1 0 0,20-22 16,-21 22-16,0-21 0,0 0 15,22 0-15,-22 0 0,0 0 16,0-1-16,0 1 0,-21 0 0,22 0 16,-22-21-16,21 20 0,-21 1 15,0 0-15,0 0 0,0 0 0,0 0 16,0-1-16,0 44 31,0-1-31,0 0 0,0 0 16,0 0-16,0 22 0,0-22 0,0 0 15,0 0-15,0 21 0,0-20 0,0-1 16,0 0-16,0 0 0,21 0 16,0-21-16,0 0 15,0 21-15,1-21 0,-1 0 0,0 0 16,21 0-16,-21 0 0,1-21 16,-1 21-16,0-21 0,0 0 0,0 21 15,0-21-15,1 0 0,-22-1 0,21 1 16,-21 0-16,0 0 0,0-21 0,0 20 15,0-20-15,-21 21 0,-1-21 16,1 20-16,0-20 0,0 21 0,0 0 16,0 0-16,-1 21 0,1 0 0,0 0 15,0 0-15,0 0 0,0 0 16,-1 0-16,1 21 0,21 0 0,-21-21 16,21 21-16,0 0 0,0 0 15,0 1-15,0-1 16,0 0-16,21-21 0,0 0 15</inkml:trace>
  <inkml:trace contextRef="#ctx0" brushRef="#br0" timeOffset="14392.09">3873 3090 0,'0'-21'15,"-21"21"17,0 0-32,0 21 15,0 1-15,0 20 0,21-21 0,-22 21 16,1-20-16,0 20 0,0 0 0,21-21 15,0 22-15,0-22 0,0 21 0,0-21 16,0 1-16,0-1 0,0 0 16,21 0-16,0-21 0,0 0 15,1 0-15,20 0 0,-21 0 16,0 0-16,0 0 0,22 0 0,-22-21 16,0 0-16,0 0 0,22-1 15,-22 1-15,0 0 0,-21 0 0,21-21 16,0 20-16,-21 1 0,21 0 0,-21-21 15,0 21-15,0-1 0,0 1 16,0 42 0,0 1-1,-21-1-15,21 0 0,-21 0 0,21 0 16,-21 22-16,21-22 0,0 0 0,0 0 16,0 0-16,0 0 15,0 1-15,0-1 0,0 0 16,0-42 15,0 0-31,21-1 16,-21 1-16</inkml:trace>
  <inkml:trace contextRef="#ctx0" brushRef="#br0" timeOffset="14568.99">4106 2963 0,'0'0'0,"0"-21"15</inkml:trace>
  <inkml:trace contextRef="#ctx0" brushRef="#br0" timeOffset="15691.88">4741 3408 0,'0'0'0,"0"-21"0,0 0 0,0-1 16,0 1-16,0 0 0,0 0 15,0 0-15,0 0 0,0-22 0,0 22 16,0 0-16,0 0 0,0 0 16,0-1-16,0 1 15,-21 21-15,0 0 0,0 0 0,0 0 16,-1 0-16,1 21 0,0 1 0,0-22 15,0 42-15,0-21 0,-1 0 0,1 22 16,0-1-16,0-21 0,21 21 16,0 1-16,-21-22 0,21 21 0,0-21 15,0 1-15,0-1 0,0 0 0,21 0 16,0-21-16,0 21 0,0-21 16,1 0-16,-1 0 0,0 0 15,21-21-15,-21 21 0,1-21 0,-1 0 16,21 0-16,-21-1 0,0 1 0,1 0 15,-1 0-15,-21 0 0,21 0 16,-21-22-16,21 22 0,-21 0 16,0-21-16,0 20 0,0-20 0,0 21 15,0 0-15,0 0 0,0-1 16,0 44 0,0-1-1,-21 0-15,21 21 0,0-21 16,0 1-16,0-1 0,0 21 0,0-21 15,0 0-15,0 22 0,0-22 0,0 0 16,0 0-16,0 0 0,21-21 0,0 22 16,0-22-16,1 21 15,-1-21-15,0 0 0,0 0 16,0 0-16,22-21 0,-22-1 16,0 22-16,0-21 0,0 0 0,0 0 15,1 0-15,-1-22 0,0 22 16,21-21-16,-21 21 0,1-22 0,-1 1 15,-21 0-15,21-1 0,0 1 0,0 0 16,0-1-16,-21 1 0,0 0 0,22-1 16,-22 1-16,21 0 0,-21-1 15,0 1-15,0 21 0,0 0 0,0 0 16,0 42 0,0 0-16,-21 0 15,-1 21-15,1-20 16,21 20-16,-21 0 0,0 1 0,21-1 15,-21 0-15,0 1 0,21-1 0,0 0 16,0 1-16,-22-1 0,22 0 0,0 1 16,0-22-16,0 21 0,0-21 15,0 22-15,0-22 0,0 0 0,0 0 16,22 0-16,-1 0 0,0 1 16,0-22-16,0 0 0,0 0 0,1 0 15,-1 0-15,21 0 0,-21 0 0,0-22 16,1 1-16,20 0 15,-21 0-15,0 0 0,0 0 0,1-1 16,-1-20-16,-21 21 0,0 0 0,21 0 16,-21-22-16,0 22 0,0 0 15,0 0-15,-21 21 16,0 0-16,-1 21 16,1-21-16,21 21 0,0 0 15,-21 0-15,21 1 0,-21-1 0,21 0 16,0 0-16,0 0 0,0 0 0,0 1 15,0-1-15,0 0 0,0 0 16,21 0-16,0-21 16,0 0-16,1 21 0,-1-21 15,0 0-15,0 0 0,0 0 16,22 0-16,-22-21 0,0 21 0,21-21 16,-21 0-16,1 21 0</inkml:trace>
  <inkml:trace contextRef="#ctx0" brushRef="#br0" timeOffset="16256.6">6435 3048 0,'0'-21'15,"-22"0"-15,1 21 16,0 0-16,0 0 0,0 0 0,0 0 16,-1 0-16,1 0 0,0 21 0,0-21 15,0 21-15,21 0 0,-21 0 16,-1 1-16,1-1 0,0 0 0,21 0 15,-21 21-15,21-20 0,-21-1 16,21 0-16,0 0 0,0 0 0,0 0 16,0 1-16,0-1 0,0 0 15,21 0-15,0-21 0,0 0 16,0 0-16,1 0 0,-1 0 16,0 0-16,0-21 0,0 0 0,0 21 15,1-21-15,-1-1 0,0 1 0,0 0 16,0 0-16,0 0 0,1-22 0,-1 1 15,0 21-15,-21-21 0,21-1 16,0 1-16,-21 0 0,0-22 16,21 22-16,1-22 0,-22 22 0,21 0 15,-21-22-15,0 22 0,0 21 0,21-22 16,-21 22-16,0 0 0,0 42 31,0 0-31,0 22 0,-21-22 0,21 21 16,-21 0-16,21 1 0,0-1 0,0 0 15,-22 1-15,22-1 0,-21 0 0,21 1 16,0-1-16,0 0 0,0 1 16,0-1-16,0-21 0,0 22 0,0-1 15,0-21-15,0 0 0,0 0 16,0 1-16,0-1 0,21 0 0,1-21 16,-1 0-16,0 21 0,0-21 0,0 0 15,0 0-15,1 0 0,20 0 16,-21 0-16,0-21 0,0 21 0,1-21 15,-1 0-15,0 21 0,0-22 0,0 1 16,-21-21-16,21 21 0,-21 0 0</inkml:trace>
  <inkml:trace contextRef="#ctx0" brushRef="#br0" timeOffset="16517.58">5609 2836 0,'-21'0'16,"42"0"-16,-63 22 0,21-22 0,21 21 15,21-21 1,0 0-16,0 0 0,21 0 16,1 0-16,-1 0 0,0 0 0,22 0 15,-22 0-15,22 0 0,-22 0 16,0 0-16,1 0 0,-1 0 0,0 0 0,1 0 15,-22 0-15,0 0 0,0 0 16,0 0-16,1-21 0</inkml:trace>
  <inkml:trace contextRef="#ctx0" brushRef="#br0" timeOffset="17473.03">8255 2836 0,'0'-21'0,"0"42"0,-21-42 16,0 21-16,-1 21 16,1-21-1,21 43-15,0-22 0,0 0 0,-21 21 16,21 1-16,-21-1 0,21-21 0,-21 22 16,21-1-16,0 0 0,0-21 15,-21 22-15,21-22 0,0 0 0,0 0 16,0 0-16,0 1 0,21-22 31,-21-22-31,0 1 16,21 0-16,0 0 0,-21 0 0,21 0 15,-21-1-15,21-20 0,1 21 16,-22 0-16,21 0 0,0-1 0,-21 1 16,0 0-16,21 21 0,0 0 15,0 0-15,-21 21 16,0 0-16,22 1 0,-22-1 0,21 0 15,0 0-15,-21 0 0,0 22 0,21-22 16,-21 0-16,21 0 0,0 0 0,-21 0 16,22 1-16,-1-22 0,-21 21 15,21-21-15,0 0 0,0 0 0,0 0 16,1 0-16,-1 0 0,0 0 0,21-21 16,-21-1-16,1 1 0,-1 0 15,0 0-15,0 0 0,0 0 0,-21-1 16,0 1-16,0-21 0,0 21 15,0 0-15,0-22 0,0 22 0,0 0 16,0-21-16,-21 20 0,21 1 0,-21 21 16,21-21-16,-21 21 0,21 21 31,0 0-31,0 1 16,0-1-16,0 0 0,0 0 15,0 0-15,21-21 16,0 0-16</inkml:trace>
  <inkml:trace contextRef="#ctx0" brushRef="#br0" timeOffset="17719.89">9207 2942 0,'-21'21'16,"0"1"-16,21-1 0,0 0 15,-21 0-15,21 21 16,-21-20-16,21-1 0,-21 0 0,21 0 16,0 0-16,0 0 0,0 1 15,-22-1-15,22 0 0,0 0 0,-21 0 16,21-42 15,0 0-31,0 0 0,0 0 16,21-1-16,1 1 0</inkml:trace>
  <inkml:trace contextRef="#ctx0" brushRef="#br0" timeOffset="18040.71">9144 2604 0,'-21'0'0,"0"0"15,21 21-15,-22-21 0,22 21 0,0 0 16,0 0-16,0 0 0,0 1 15,0-1-15,22-21 16,-1 0-16,0 0 0,0 0 16,0 0-16,0-21 0,1-1 15,-1 1-15,-21 0 0,0 0 16,0 0-16,0 0 16,-21-1-16,-1 1 0,1 21 15,0-21-15,0 21 0,0 0 16,0 0-16,-1 21 0,1 0 15,21 1-15,-21-1 16,21 0-16,0 0 0,0 0 0,0 0 16,0 1-16,0-1 0,21 0 0,0 0 15,1 0-15,-1-21 0,0 0 0,0 0 16</inkml:trace>
  <inkml:trace contextRef="#ctx0" brushRef="#br0" timeOffset="18337.54">10033 2350 0,'0'-22'0,"0"44"0,0-22 32,0 21-32,-21 0 0,0 21 15,-1 1-15,22-1 0,-21 0 0,0 22 16,21-22-16,-21 0 0,0 22 0,21-22 15,-21 1-15,-1-1 0,1 0 0,21 1 16,0-1-16,-21-21 0,0 21 16,21-20-16,0-1 0,0 0 0,0 0 15,0 0-15,21-21 32,0-21-32,-21 0 0,21 0 15,1 0-15,20-1 0,-21-20 16</inkml:trace>
  <inkml:trace contextRef="#ctx0" brushRef="#br0" timeOffset="18800.28">10245 2413 0,'0'-21'0,"0"42"0,0-63 0,0 21 16,0 42 0,0 0-16,0 0 15,0 0-15,0 22 0,0-22 0,0 21 16,0 0-16,0 1 0,0-1 0,0 0 15,0 1-15,-22-22 0,22 21 0,-21 1 16,21-22-16,0 21 16,0-21-16,-21 0 0,21 1 0,-21-1 15,21 0-15,0 0 0,0 0 16,0-42 15,0 0-15,0 0-16,0 0 0,0-1 0,21 1 15,0 0-15,0 0 0,-21-21 0,22 20 16,-1-20-16,0 21 0,21 0 16,-21 0-16,1-1 0,-1 1 0,0 21 0,0 0 15,0 0-15,0 0 0,1 0 16,-1 21-16,0-21 0,-21 22 16,21-1-16,-21 0 0,21 21 0,-21-21 15,0 1-15,0-1 0,0 0 0,0 0 16,0 0-16,0 0 0,-21 1 0,21-1 15,-21 0-15,21 0 0,-21-21 16,21 21-16,-21-21 16,-1 0-1,1 0-15,21-21 16,-21 21-16</inkml:trace>
  <inkml:trace contextRef="#ctx0" brushRef="#br0" timeOffset="19024.15">9779 2752 0,'0'-21'15,"21"21"1,0-22 0,0 22-16,1 0 0,-1 0 0,21-21 15,-21 21-15,0-21 0,22 21 0,-22 0 16,21 0-16,-21 0 0,1 0 15,-1 0-15,0 0 0,0 0 32,0-21-32,0 21 15</inkml:trace>
  <inkml:trace contextRef="#ctx0" brushRef="#br0" timeOffset="19384.95">11557 2582 0,'0'0'0,"0"-21"0,0 0 16,0 0-16,0 0 15,-21 21-15,0 0 0,-1-21 16,1 21-16,0 0 0,0 0 0,0 21 15,0 0-15,-22 0 0,22 0 0,0 0 16,0 22-16,0-22 0,-1 21 0,1 1 16,0-1-16,0 0 15,21-21-15,0 22 0,0-1 0,0-21 16,0 0-16,0 1 0,0 20 0,0-21 16,0 0-16,21 0 0,0-21 15,0 0-15,1 0 0,20 0 0,-21 0 16,21 0-16,-20 0 0,20 0 0,-21 0 15,21-21-15,-20 0 0,20 21 16,-21-21-16,21 0 0,-20 0 0,20-1 16</inkml:trace>
  <inkml:trace contextRef="#ctx0" brushRef="#br0" timeOffset="19659.8">12086 2180 0,'0'0'0,"0"-21"0,0 0 15,-21 21 1,0 0-16,0 0 0,-1 0 16,22 21-16,-21 0 0,0 22 0,21-22 15,0 21-15,-21 0 0,0 1 0,21-1 16,-21 0-16,21 22 0,-22-22 16,22 1-16,0-1 0,0 0 0,0 1 15,-21-1-15,21 0 0,0-21 0,-21 22 16,21-22-16,0 0 0,0 0 0,0 0 15,0 1-15,0-1 0,21-21 47,0-21-47</inkml:trace>
  <inkml:trace contextRef="#ctx0" brushRef="#br0" timeOffset="20168.05">12509 2731 0,'0'0'0,"0"-22"0,0 1 0,22 21 15,-22-21-15,0 0 0,0 0 0,0 0 16,0-1-16,-22 22 0,1-21 0,0 0 16,0 21-16,0 0 0,0 0 15,-1 0-15,1 0 0,0 21 16,0 0-16,0 1 0,0-1 15,-1 21-15,1-21 0,0 22 0,0-22 16,0 0-16,21 21 0,-21-21 0,21 1 16,0-1-16,0 0 0,0 0 0,0 0 15,0 0-15,21-21 0,0 0 16,0 0-16,0 0 0,0 0 16,1 0-16,-1 0 0,0 0 0,0 0 15,0-21-15,0 0 0,1 0 16,-1 0-16,0 0 0,0-1 15,0 1-15,-21 0 0,0-21 0,21 21 16,-21-1-16,22 1 0,-22-21 16,0 21-16,0 0 0,0 42 31,0 0-31,0 0 0,-22 0 16,22 0-16,-21 22 0,21-22 0,0 0 15,0 0-15,0 0 0,0 1 16,0-1-16,0 0 0,0 0 15,0 0-15,0 0 16,21-21-16,1 0 16,-1 0-16,0 0 15,0 0-15,21-21 0,-20 0 16</inkml:trace>
  <inkml:trace contextRef="#ctx0" brushRef="#br0" timeOffset="20584.81">13102 2604 0,'21'-22'0,"-42"44"0,42-65 16,-21 22-16,0 0 0,-21 21 16,0 0-1,0 0-15,-22 0 0,22 21 16,0 0-16,0-21 0,-21 21 0,20 1 16,1-1-16,0 0 0,0 0 15,21 0-15,0 0 0,0 1 16,0-1-16,0 0 0,0 0 15,21-21-15,0 0 16,0 21-16,1-21 0,20 0 0,-21 0 16,0 21-16,0-21 0,1 0 0,-1 22 15,0-1-15,0 0 0,-21 0 16,0 0 0,0 0-16,-21-21 0,21 22 15,-21-22-15,0 0 0,-22 21 0,22-21 16,0 0-16,0 0 0,-22 21 0,22-21 15,0 0-15,-21 0 0,21 0 16,-1 0-16,1 0 0,0 0 0,0 0 16,0 0-1,0 0-15,21-21 16,21 0 0,0 21-16,0-22 15,0 22-15,22-21 0,-22 21 0</inkml:trace>
  <inkml:trace contextRef="#ctx0" brushRef="#br0" timeOffset="21016.17">13652 2688 0,'0'0'0,"0"-21"0,0 0 15,0 0-15,0 0 16,0-1-16,-21 22 15,0 0-15,0 0 0,0 0 0,0 0 16,-1 0-16,1 0 0,-21 22 16,21-1-16,0 0 0,-1-21 0,1 21 15,0 0-15,0 0 0,21 1 0,0-1 16,0 0-16,0 0 0,0 0 16,21 0-16,0-21 0,0 22 15,1-22-15,-1 0 0,0 21 16,0-21-16,0 0 0,0 0 0,22 21 15,-22-21-15,0 0 0,0 21 16,-21 0-16,0 0 16,0 1-1,-21-22-15,0 0 0,21 21 16,-21-21-16,0 0 0,-1 0 0,1 21 16,0-21-16,0 0 0,0 0 0,0 0 15,-1 21-15,1-21 0,0 0 0,0 0 16,0 0-16,0 0 0,-1 0 15,1 0-15,0 0 32,21-21-32</inkml:trace>
  <inkml:trace contextRef="#ctx0" brushRef="#br0" timeOffset="21756.75">16764 1524 0,'-21'0'0,"42"0"0,-63-21 15,20 21-15,1 0 16,0 0-16,0 0 0,0 0 15,21 21-15,-21 0 0,-1 0 0,1 1 16,21 20-16,-21 0 0,0 1 0,21 20 16,-21-21-16,0 1 0,21 20 15,-22-20-15,1-1 0,21 0 16,0 1-16,0-1 0,-21-21 0,21 21 16,0-20-16,0-1 0,0 0 0,0 0 15,0 0-15,0 0 16,0-42 15,0 0-31</inkml:trace>
  <inkml:trace contextRef="#ctx0" brushRef="#br0" timeOffset="22219.82">16214 1947 0,'0'0'0,"-22"-42"0,22 21 0,-21 0 0,21-22 16,-21 22-16,21-21 0,0 21 15,0-22-15,0 22 0,0-21 0,0 21 16,21 0-16,0-22 0,1 22 0,-1 0 16,21 0-16,-21 0 0,22 21 15,-1-22-15,0 22 0,1 0 0,-1 0 16,0 0-16,1 0 0,-1 22 0,0-1 16,1 21-16,-1 0 0,-21 1 0,21-1 15,-20 22-15,-1-22 16,0 21-16,0-20 0,-21 20 0,21-20 0,-21-1 15,0 0-15,0-21 0,0 22 0,0-22 16,0 0-16,0 0 0,0 0 16,0 1-16,21-44 31,1 1-15,-1 0-16,-21 0 0,21 0 0,0-22 15,0 1-15,-21 0 0,21-1 0,1 1 16,-1-21-16,0 20 0,0-20 15,0-1-15,0 1 0,-21 20 0,22-20 16,-22 21-16,21-1 0,-21 22 0,0-21 16,0 21-16,0-1 0,21 44 31,-21-1-15,0 0-16,21 0 0,-21 21 0,0-20 15,0 20-15,21 0 0,-21-21 16,21 22-16,1-1 0</inkml:trace>
  <inkml:trace contextRef="#ctx0" brushRef="#br0" timeOffset="22907.7">17632 1842 0,'0'0'0,"0"-22"0,0 1 0,-21 21 31,-1 0-31,1 0 0,0 0 0,0 0 15,0 21-15,0 1 0,-1 20 16,1-21-16,0 0 0,0 0 0,21 22 16,0-22-16,-21 0 0,21 0 0,0 0 15,0 1-15,0-1 0,0 0 16,21-21-16,0 0 16,0 0-16,0 0 0,1 0 15,-1 0-15,-21-21 16,21 21-16,-21-21 0,0-1 15,0 1-15,0 0 16,0 0-16,0 0 0,0 0 0,-21-1 16,21 1-16,0-21 0,0 21 0,0 0 15,0-22-15,0 22 0,21 0 0,0 0 16,0 0-16,22-1 0,-22 22 16,0 0-16,21 0 0,-21 0 0,1 0 15,-1 22-15,21-1 0,-21 0 0,0 0 16,1 0-16,-22 22 0,0-22 15,21 0-15,-21 21 0,0-21 0,0 1 16,0-1-16,0 0 0,0 0 0,0 0 16,0 0-16,0 1 0,-21-1 0,21 0 15,-22-21 1,22-21 15,0 0-31,0-1 16,0 1-16,22 0 0,-1 0 0,0-21 15,-21 20-15,21-20 0,0 21 16,22-21-16,-22 20 0,0-20 0,0 21 16,0 0-16,22 0 0,-22-1 0,0 22 15,0 0-15,0 0 0,-21 22 16,21-1-16,-21 0 0,22 0 0,-22 0 16,0 0-16,0 1 0,0 20 0,0-21 15,0 0-15,0 0 0,0 1 16,0-1-16,0 0 0,-22 0 15,22 0-15,-21 0 0,21 1 0,0-1 16,-21-21-16,42-21 31</inkml:trace>
  <inkml:trace contextRef="#ctx0" brushRef="#br0" timeOffset="23885.04">19346 1651 0,'0'-21'0,"0"0"16,21 0-1,1-1-15,-1 22 0,0-21 0,0 21 0,0-21 16,22 0-16,-22 0 0,0 21 0,-21-21 16,0-1-16,0 1 0,0 0 15,-21 21 1,0 0-16,-22 0 0,22 0 16,-21 0-16,21 0 0,-22 21 0,1 0 15,21 1-15,-22-1 0,22 0 0,0 0 16,0 0-16,0 0 0,21 1 15,0-1-15,0 0 0,0 0 0,0 0 16,0 0-16,21 1 0,0-1 0,0-21 16,0 21-16,1 0 0,-1 0 0,0 0 15,0 1-15,-21-1 0,21 0 16,-21 0-16,21 0 0,-21 0 0,0 1 16,0-1-16,0 0 0,0 0 15,0 0-15,-21-21 0,0 21 0,0 1 16,0-22-16,0 0 0,-1 21 15,1-21-15,-21 0 0,21 0 0,0 0 16,-1 0-16,1 0 0,0 0 0,0 0 16,0-21-16,0-1 0,-1 1 15,22 0-15,0 0 0,0 0 16,0 0-16,0-1 0,0-20 0,0 21 16,0 0-16,0-22 0,0 22 0,0 0 15,0 0-15,0 0 0,0 42 31,0 0-31,0 0 16,0 0-16,0 1 0,0-1 16,0 0-16,0 0 0,0 0 0,0 0 15,0 22-15,22-22 0,-1 0 16,0 0-16,0 0 0,0 1 16,0-1-16,1-21 0,20 0 0,-21 21 15,0-21-15,22 0 0,-22 0 16,21 0-16,-21 0 0,22 0 0,-22 0 15,0 0-15,21-21 0,-21 0 0,22-1 16,-22 1-16,0 21 0,21-42 0,-20 21 16,-1 0-16,0-22 0,0 22 0,21-21 15,-20-1-15,-1 1 0,0-21 16,0 20-16,0 1 0,0 0 16,-21-1-16,0 1 0,22 0 0,-22 20 15,0 1-15,-22 21 31,22 43-31,-21-22 0,0 0 0,0 21 16,0 1-16,0-1 0,-1 0 0,1 1 16,21-1-16,0 0 0,-21 1 0,21-1 15,0-21-15,-21 21 0,21-20 16,0 20-16,0-21 0,0 0 0,0 0 16,0 1-16,21-22 15,0 0-15,0 21 0,1-21 16,-1 0-16,0 0 15,0 0-15,-21-21 0,0-1 16,0 1-16,0 0 0</inkml:trace>
  <inkml:trace contextRef="#ctx0" brushRef="#br0" timeOffset="24060.51">19727 1820 0,'21'0'16,"1"-21"-1,-1 21-15,0 0 16,0-21-16,0 21 0,0 0 16,1 0-16,-1-21 0,21 0 0,-21 21 15,0 0-15,1-21 0,20 21 0,-21-22 16,0 22-16,0 0 0,1-21 16,20 21-16</inkml:trace>
  <inkml:trace contextRef="#ctx0" brushRef="#br0" timeOffset="25541">20489 1926 0,'0'-21'31,"21"21"-16,1-21-15,-22 0 0,21 21 0,-21-21 16,21-1-16,-21 1 0,21-21 16,-21 21-16,21 0 0,-21-1 0,0-20 15,0 21-15,0 0 0,0-22 0,0 22 16,0 0-16,-21 21 0,0 0 0,0 0 16,0 0-16,-1 0 15,1 0-15,0 21 0,0 0 0,-21 1 16,20-1-16,1 21 0,-21-21 0,21 22 15,0-1-15,-1-21 0,1 21 0,21-20 16,0-1-16,0 0 0,0 0 16,0 0-16,0 0 0,0 1 0,0-1 15,21-21-15,1 0 16,-1 0-16,0 0 0,0 0 16,0-21-16,0-1 0,1 22 15,-1-21-15,0 0 0,-21 0 0,21 0 16,-21 0-16,21-1 0,-21 1 0,0 0 15,21 0-15,1-21 0,-22 20 16,0 1-16,0 0 16,0 42-1,0 0-15,0 22 0,0-22 16,0 0-16,0 0 0,0 22 16,0-22-16,0 0 0,0 0 0,0 0 15,0 0-15,0 1 0,0-1 0,21 0 16,0-21-16,0 0 0,0 0 15,0 21-15,22-21 0,-22 0 16,0 0-16,21 0 0,-20-21 0,-1 21 16,21-21-16,-21 21 0,0-21 0,1-1 15,-1 1-15,0 0 0,0-21 16,0 21-16,0-22 0,-21 1 16,22 0-16,-1-1 0,0 1 0,-21 0 15,21-1-15,0-20 0,-21 20 0,21 1 16,-21 0-16,22 21 0,-22-22 15,21 22-15,-21 0 0,0 42 16,-21-21 0,-1 42-16,1-20 0,21 20 15,-21-21-15,0 21 0,21 1 0,-21-1 16,0 0-16,21 1 0,0-1 0,0 0 16,-22-20-16,22 20 0,0 0 15,-21-21-15,21 22 0,0-22 16,0 0-16,0 0 0,0 0 0,0 1 15,21-1-15,1-21 0,-1 0 16,0 0-16,0 0 0,0 0 16,0 0-16,1 0 0,-1 0 15,0-21-15,0 21 0,0-22 0,0 1 16,1 0-16,-1 0 0,0 0 0,0 0 16,-21-1-16,21-20 0,-21 21 0,21 0 15,-21 0-15,0-1 0,0 44 31,0-1-15,0 21-16,0-21 16,0 0-16,0 1 0,0-1 0,0 0 15,0 0-15,0 0 0,0 0 0,0 1 16,0-1-16,0 0 0,22-21 16,-1 21-16,0-21 0,0 0 15,0 0-15,0 0 0,1 0 16,-1 0-16,0 0 0,0-21 0,0 0 15,0 0-15,1 21 0,-1-22 0,0 1 16,0 0-16,0-21 0,0 21 16,22-1-16,-22-20 0,0 21 0,0-21 15,0 20-15,1 1 0,20 0 16,-21 0-16,0 21 0,0 0 0,1 0 16,-22 21-1,0 0-15,0 0 16,0 1-16,0-1 15,0 0 1,21-21 0,-21-21-1,0 0-15,0-1 0,0 1 16,0 0 0,0 0-16,0 0 0,0 0 15,-21 21 1,-1 0-1,1 21-15,0 0 16,0 0-16,0 0 0,0 0 0,-1 22 16,1-22-16,0 0 0,0 21 0,0-20 15,21-1-15,0 0 0,0 21 16,0-21-16,0 1 0,0-1 16,0 0-16,21-21 0,0 21 0,0-21 15,0 0-15,1 0 0,20 0 0,-21 0 16,0 0-16,22 0 0,-22 0 15,0 0-15,0 0 0,0-21 16,0 21-16,1-21 0,-1 0 0,-21-1 16,21 1-16,-21 0 0,21 0 15,-21-21-15,0 20 0,0 1 16</inkml:trace>
  <inkml:trace contextRef="#ctx0" brushRef="#br0" timeOffset="25740.88">22119 1312 0,'0'-21'0,"0"42"0,-21-42 0,0 0 15,0 21 63,-1 0-78</inkml:trace>
  <inkml:trace contextRef="#ctx0" brushRef="#br0" timeOffset="25924.78">21124 1461 0,'0'0'0,"-21"0"0,0 0 0,21 21 16,-21-21-16,42 0 15,0 0 1,0 0-16,0 0 0,1 0 16,20 0-16,-21-21 0,0 21 0,22 0 15,-22 0-15,0-22 0,21 1 0,-21 21 16,1 0-16,20-21 0</inkml:trace>
  <inkml:trace contextRef="#ctx0" brushRef="#br0" timeOffset="26460.47">23643 1397 0,'0'0'0,"0"-21"0,0 0 16,21 21 0,-21 21 15,0 0-31,-21 0 15,0 22-15,21-22 0,-21 21 0,0-21 16,-1 22-16,1-22 0,21 21 0,-21-21 16,21 0-16,-21 22 0,21-22 0,-21 0 15,21 0-15,0 0 16,0 1-16,21-22 16,0 0-1,0-22-15,0 22 0,1-21 16</inkml:trace>
  <inkml:trace contextRef="#ctx0" brushRef="#br0" timeOffset="26860.25">24215 1418 0,'0'0'16,"21"-21"-16,0 0 0,0 21 0,-21-21 16,0 0-16,0-1 15,-21 22-15,0 0 0,0 0 16,-1 0-16,-20 0 0,21 22 15,0-1-15,-22-21 0,22 21 0,0 0 16,0 0-16,0-21 0,21 21 0,-21 1 16,21-1-16,0 0 15,21 0-15,0-21 0,0 0 16,21 21-16,-20-21 16,-1 0-16,0 21 0,0-21 0,21 22 15,-20-22-15,-1 21 0,0 0 16,0-21-16,0 21 0,-21 0 0,0 0 15,0 1-15,0-1 0,0 0 16,0 0-16,-21-21 0,0 21 16,0 0-16,-22-21 0,22 22 0,0-22 15,-21 0-15,21 21 0,-22-21 0,22 0 16,0 0-16,0 0 0,0 0 0,-1 0 31,22-21-31,0-1 16,0 1-16,0 0 15,0 0-15,0-21 0</inkml:trace>
  <inkml:trace contextRef="#ctx0" brushRef="#br0" timeOffset="27085.12">23834 1016 0,'0'0'15,"-22"0"-15,22-21 16,-21 21-16,0 0 16,21-21-16,-21 21 15,42 0 32,-21 21-47</inkml:trace>
  <inkml:trace contextRef="#ctx0" brushRef="#br0" timeOffset="30660.92">25696 1820 0,'21'0'0,"1"-21"16,-22 0-1,0 0-15,0 0 16,21 0-16,-21-1 15,0 1-15,0 0 16,0 0-16,-21 21 0,-1-21 16,1 21-16,0 0 15,0 0-15,0 0 0,0 21 0,-1 0 16,1 0-16,-21 0 0,21 1 0,0-1 16,-1 21-16,1-21 0,0 22 15,0-22-15,21 21 0,0-21 0,-21 22 16,21-22-16,0 0 0,0 0 0,0 0 15,0 0-15,0 1 0,21-1 0,0-21 16,0 0-16,0 0 16,1 0-16,20 0 0,-21 0 0,0-21 15,0-1-15,1 1 0,-1 0 0,0 21 16,0-21-16,0-21 0,0 20 16,1 1-16,-1 0 0,-21-21 0,21 21 15,0-22-15,-21 1 0,0 21 16,0 0-16,21-22 0,-21 22 0,0 0 15,21 21-15,-21 21 32,0 0-32,-21 0 0,21 1 0,-21-1 15,21 21-15,0-21 0,0 22 0,-21-22 16,21 0-16,0 0 0,0 21 0,0-20 16,0-1-16,0 0 15,21 0-15,0-21 0,0 0 16,1 0-16,-1 0 0,0 0 0,0 0 15,21 0-15,-20 0 0,20 0 0,-21-21 16,21 0-16,-20 21 0,-1-21 16,21-1-16,-21 1 0,0-21 0,1 21 15,-22 0-15,21-22 0,0 1 0,0 0 16,-21 20-16,0-20 0,0 0 0,21-1 16,-21 1-16,21 0 0,-21 21 15,22-1-15,-22-20 0,0 21 16,0 42-1,0 21-15,-22-20 16,1 20-16,0-21 16,21 21-16,-21 1 0,0-1 0,21 0 15,0 1-15,-21-1 0,-1 0 0,22 1 16,0-22-16,0 21 0,0-21 0,0 1 16,0-1-16,0 0 0,0 0 15,0 0-15,22 0 16,-1-21-16,0 0 0,0 0 15,0 0-15,0-21 0,1 21 0,-1-21 16,0 0-16,0 21 16,0-21-16,0 0 0,1-1 0,-22 1 0,21 0 15,-21 0-15,21 0 0,-21 0 16,21 21-16,-21-22 0,0 44 31,0-1-15,0 0-16,-21 0 0,21 0 15,0 0-15,-21 1 0,21-1 16,0 0-16,0 0 16,21-21-16,0 0 15,0 0-15,0 0 0,1 0 16,-1 0-16,0 0 0,0-21 0,0 21 16,0-21-16,1 21 15,-1-21-15,-21-1 0,21 1 0,0 0 0,-21 0 16,0 0-16,0 0 0,21-1 15,-21 1-15,0 0 0,21 21 16,-21 21 0,0 0-1,0 1-15,0-1 0,-21 0 16,21 0-16,-21 0 0,21 0 0,0 1 16,0-1-16,0 0 0,0 0 15,0 0-15,0 0 0,21-21 16,0 0-16,1 0 0,20 0 0,-21 0 15,0 0-15,0 0 0,1 0 16,-1 0-16,0-21 0,0 21 0,0-21 16,0 0-16,1 21 0,-1-21 15,-21 0-15,0-1 0,21-20 0,-21 21 16,21 0-16,-21 0 0,0-22 0,0 22 16,0 0-16,0 0 0,0 0 15,0 42 16,-21 0-31,21 0 16,0 0-16,0 0 16,0 1-16,21-22 15,0 21-15,0-21 0</inkml:trace>
  <inkml:trace contextRef="#ctx0" brushRef="#br0" timeOffset="31960.73">27728 1757 0,'0'-21'0,"0"42"0,0-63 0,-21 20 16,21 1-16,-21 0 0,0 21 15,0 0-15,-1 0 0,1 0 16,0 0-16,0 0 0,0 0 0,0 21 16,-1 0-16,-20 22 0,21-22 0,21 0 15,-21 21-15,0-20 16,-1 20-16,1-21 0,21 21 0,0-20 15,-21-1-15,21 0 0,0 0 0,0 0 16,0 0-16,21-21 0,0 0 16,1 0-16,-1 0 15,0 0-15,0 0 0,0 0 0,22-21 16,-22 21-16,0-21 0,0 21 0,0-21 16,0 0-16,1 0 0,-22-1 15,21 1-15,-21 0 0,21-21 0,-21 21 16,0-1-16,0 1 0,0 0 0,0 0 15,0 0-15,0 42 32,0 0-32,-21 0 15,21 0-15,-21 1 0,21-1 0,-22 0 16,22 0-16,0 0 0,0 0 0,0 1 16,0-1-16,0 0 0,0 0 15,22-21-15,-1 21 16,0-21-16,21 0 0,-21 0 0,1 0 15,-1 0-15,21 0 0,-21 0 0,22-21 16,-22 21-16,21-21 16,-21 0-16,0 0 0,22 21 0,-22-22 0,0 1 15,0 0-15,-21 0 0,21 0 16,-21 0-16,22 21 0,-22-22 16,0 44-1,0-1-15,0 0 16,0 0-16,-22 0 0,22 0 15,0 1-15,0-1 0,0 0 16,0 0-16,0 0 16,22-21-16,-1 0 15,0 0-15,0 0 0,0 0 16,0 0-16,1 0 0,-1 0 16,0-21-16,0 21 0,0-21 15,0 0-15,1 0 16,-22-1-16,21 1 0,-21 0 0,0 0 15,0 0-15,21 0 0,-21-1 0,0 1 16,21 21-16,-21-21 0,0 42 31,0 0-15,-21 1-16,21-1 0,-21 0 16,0 0-16,21 21 0,0-20 0,-22-1 15,22 21-15,-21-21 0,21 22 0,-21-1 16,21-21-16,0 21 0,0 1 0,0-1 15,0 0-15,0 1 0,0-1 16,0 22-16,0-22 0,0 0 16,0 1-16,0 20 0,0-21 0,-21 1 15,0-1-15,0 0 0,21 1 0,-22-1 16,1 0-16,0 1 0,0-1 0,0-21 16,0 0-16,-22 1 0,22-1 0,0 0 15,0 0-15,0-21 0,-1 0 16,1 0-16,0 0 0,0 0 15,21-21-15,0 0 0,-21 0 0,21-1 16,0-20-16,0 21 0,0-21 16,0 20-16,0-20 0,21 0 0,0-22 0,21 22 15,1-22-15,-1 22 0,0-21 16,1-1-16,-1 1 0,22-1 16,-1-21-16,-21 22 0,22-1 0,-1 1 15,1-1-15,-22 1 0,22-1 0,-22 1 16,22 21-16,-22-1 0,-21 1 15,21 0-15,-20-1 0,-1 22 0,0 0 16,-21 0-16,-21 21 16,0 0-16,-1 0 0,1 21 15,0 0-15,0 0 0,0 0 16,21 1-16,0-1 0,0 0 0,0 0 16,0 21-16,0-20 0,0-1 0,0 0 15,21 0-15,0 0 16,0 0-16,0 1 0,1-1 15,-1-21-15,-21 21 0,0 0 32,-21-21-17,-1 0-15,1 0 16,0 0-16,0 0 0,0 0 0,0 0 16,-1 0-16,1 21 0,-21-21 0,0 0 15,-1 0-15,1 0 0</inkml:trace>
  <inkml:trace contextRef="#ctx0" brushRef="#br0" timeOffset="33698.5">15875 3239 0,'0'0'0,"21"0"16,0 0 0,0 0-1,-21-22-15,22 22 0,-1-21 0,0 0 16,-21 0-16,21 21 0,0-21 16,0 0-16,-21-1 0,0 1 0,22 0 15,-22 0-15,0 0 0,0 0 0,0-1 16,0 1-16,0-21 0,-22 21 0,1 0 15,0-1-15,-21 22 0,21-21 16,-22 21-16,22 0 0,-21 0 0,21 0 16,-22 21-16,22 1 0,-21-1 0,21 21 15,-1 0-15,-20-20 0,21 20 16,21 21-16,-21-20 0,0-1 16,21 0-16,0 1 0,0-1 0,0 0 15,0-20-15,0-1 0,0 0 0,21 0 16,0 0-16,0 0 0,0-21 0,0 0 15,1 0-15,-1 0 0,0 0 0,21-21 16,-21 0-16,1 0 0,20 0 16,-21 0-16,0-1 0,22 1 0,-22 0 15,0-21-15,-21 21 0,21-1 0,-21-20 16,21 21-16,-21-21 0,0 20 0,0 1 16,0 0-16,0 0 0,0 0 15,0 0-15,0 42 31,-21 0-31,21 0 0,0 0 0,0 0 16,0 1-16,0 20 0,0-21 0,-21 21 16,21 1-16,0-22 0,0 0 15,0 21-15,0-20 0,0-1 0,0 0 16,21 0-16,0 0 0,0-21 0,1 0 16,-1 21-16,0-21 0,0 0 0,21 0 15,-20 0-15,20-21 0,0 21 0,-21-21 16,22 0-16,-1 0 0,-21 0 15,22-1-15,-1 1 0,-21-21 16,21 21-16,-20-22 0,-1 1 0,21 21 16,-21-21-16,0-1 0,1 1 0,-1 21 15,-21-22-15,0 22 0,21 0 0,-42 21 32,0 0-32,-1 21 0,1 0 15,0 1-15,0-1 0,0 0 0,0 21 16,21-21-16,0 1 0,0-1 0,0 21 15,0-21-15,0 0 0,0 1 16,0-1-16,21 0 0,-21 0 0,21 0 16,0-21-16,0 21 0,-21 1 0,21-22 15,1 0-15,-22-22 47,-22 22-47,1-21 16,0 21-16,0-21 0,0 21 0,0 0 15,-1-21-15,1 21 0,0 0 16,0 0-16,21 21 16,0 0-1,0 0-15,0 1 0,0-1 16,0 0-16,21 0 0,-21 0 16,21-21-16,-21 21 0,21-21 0,1 0 15,-1 0-15,0 0 0,0 0 16,0 0-16,0 0 0,22 0 15,-22 0-15,0 0 0,0-21 16,0 0-16,22 21 0,-22-21 0,21 0 16,-21 0-16,22-1 0,-1 1 0,0 0 15,1-21-15,-1 21 0,-21-22 0,22 22 16,-22 0-16,21-21 0,-21 20 16,-21 1-16,0 0 0,0 0 0,0 0 15,-21 21-15,0 0 16,0 0-16,0 0 0,-1 21 0,1 0 15,0 0-15,0 0 0,21 1 16,0-1-16,0 0 0,0 0 0,0 21 16,0-20-16,21-1 0,0 0 15,0 0-15,1 0 0,-1 0 0,0 1 16,0-1-16,0 0 0,0 0 0,1-21 16,-1 21-16,0 0 0,-21 1 15,-21-22 1,0 0-16,-1 0 15,1 0-15,-21 0 0,21 0 0,-22 0 16,22 0-16,-21 0 0,21 0 0,0 0 16,-1 0-16,1 0 0,21-22 15,0 1 1,21 21-16,1-21 16,-1 0-16,21 21 0,-21-21 0,22 0 15</inkml:trace>
  <inkml:trace contextRef="#ctx0" brushRef="#br0" timeOffset="34136.76">17865 3048 0,'0'-21'0,"0"42"0,0-63 15,-22 42 1,1 0-16,0 0 16,0 21-16,0 0 0,0 0 15,-1 0-15,1 1 0,0 20 0,0-21 16,0 21-16,0 1 0,21-22 15,0 21-15,-22-21 0,22 22 0,0-22 16,0 0-16,0 21 0,0-20 0,0-1 16,0 0-16,22-21 0,-1 21 0,21-21 15,-21 0-15,0 0 0,22 0 0,-1 0 16,-21 0-16,22 0 0,-22-21 16,21 21-16,-21-21 0,0 0 0,1-1 15,-1 1-15,0 0 0,0-21 0,-21 21 16,21-22-16,-21 22 0,0-21 0,0-1 15,0 1-15,0 0 0,-21-1 16,0 22-16,0-21 0,0 21 16,-1 0-16,-20-1 0,21 22 0,0 0 15,0 0-15,-1 0 0,-20 0 0,21 0 16,0 22-16,0-1 0,-22 0 0,22 21 16,0-21-16,0 1 0,0 20 0,21-21 15,0 21-15,0-20 0,0-1 16,0 21-16,0-21 0,21 0 0,0 1 15,0-1-15,0-21 0,0 21 0,22-21 16,-22 0-16,0 21 0,21-21 16,-20 0-16</inkml:trace>
  <inkml:trace contextRef="#ctx0" brushRef="#br0" timeOffset="34880.43">18055 3450 0,'0'0'0,"21"0"0,0 0 16,1 0-16,-1 0 15,0 0 1,0 0-1,-21-21-15,0 0 16,21 0-16,-21 0 0,21 21 16,-21-22-16,22 1 0,-22-21 0,21 21 15,-21 0-15,21-22 0,0 22 0,0-21 16,-21 21-16,21-1 0,1-20 16,-1 21-16,0 0 0,0 21 0,0-21 15,0 21 1,1 0-16,-22 21 15,0 0-15,0 0 16,0 0-16,0 0 16,0-42 31,0 0-32,0 0-15,0 0 16,0 0-16,-22 21 47,1 0-47,0 21 15,21 0-15,-21 0 0,0 0 0,21 0 16,-21 1-16,-1-1 0,22 21 0,0-21 16,-21 22-16,21-22 0,-21 21 0,21-21 15,0 0-15,0 22 0,0-22 0,0 0 16,0 0-16,21 0 0,0 1 15,1-22-15,-1 21 0,0-21 0,21 0 16,-21 0-16,1 0 0,20 0 16,-21 0-16,21 0 0,-20 0 0,20 0 0,-21-21 15,21-1-15,-20 22 0,-1-21 16,0 0-16,0 0 0,0 0 16,0 0-16,1-22 0,-1 22 0,-21 0 15,0 0-15,0-22 0,21 22 0,-21 0 16,0 42-1,-21 0 1,21 1-16,0-1 0,-21 0 16,21 0-16,-22 21 0,22-20 0,0-1 15,0 0-15,0 0 0,0 0 16,0 0-16,22-21 16,-1 0-1,0 0-15,0 0 16,-21-21-16,21 21 15,0-21-15,1 0 0,-22 0 16,0 0-16,0-1 0</inkml:trace>
  <inkml:trace contextRef="#ctx0" brushRef="#br0" timeOffset="35052.61">19008 3006 0,'0'-21'0,"0"-1"0,0 65 0,-22-107 0,1 43 0,21 0 15,-21 21-15,21-21 0,-21 21 16,0 0-1,21 21 32,21-21-31,0 0-16</inkml:trace>
  <inkml:trace contextRef="#ctx0" brushRef="#br0" timeOffset="36157.98">19389 3429 0,'0'0'0,"21"0"0,0-21 0,0 0 16,0 21-16,-21-21 0,21-1 15,1 1-15,-22 0 16,0 0-16,21 0 0,-21 0 16,0-1-16,0 1 0,0 0 0,0 0 15,0 0-15,-21 0 0,-1 21 16,1 0-16,0 0 16,0 0-16,0 21 0,0-21 0,-1 21 15,1 0-15,-21 0 0,21 22 16,0-22-16,21 0 0,-22 0 0,1 0 15,0 0-15,0 22 0,21-22 0,0 0 16,0 0-16,0 0 16,0 1-16,0-1 0,21-21 15,0 0-15,0 0 0,1 0 0,-1 0 16,0 0-16,21 0 0,-21 0 0,1 0 16,20-21-16,-21-1 0,0 22 15,22-21-15,-22 0 0,-21 0 0,21 0 16,0 0-16,-21-1 0,21 1 15,-21 0-15,21-21 0,-21 21 0,0-1 16,0 1-16,0 0 0,0 42 31,0 0-31,0 1 16,-21-1-16,21 0 0,-21 0 0,21 0 16,-21 0-16,21 1 0,0-1 0,0 0 15,0 0-15,0 0 0,0 0 16,21 1-16,0-22 0,0 0 15,1 0-15,-1 0 0,0 0 0,0 0 16,0 0-16,22 0 0,-22 0 0,0 0 16,0-22-16,0 1 0,0 21 0,1-21 15,-1 0-15,0 0 0,0 0 16,-21-22-16,21 22 0,0 0 16,-21-21-16,22-1 0,-1 1 0,-21 0 15,21-1-15,-21 1 0,21 0 0,-21-1 16,21 1-16,-21 0 0,0 20 0,0 1 15,0 0-15,21 0 0,-21 0 16,-21 42 0,21 0-16,-21 0 0,0 0 15,21 22-15,-21-22 0,0 21 0,21 1 16,-22-22-16,1 21 0,21 0 16,-21 1-16,21-22 0,-21 21 15,21 1-15,0-22 0,0 21 0,0 0 0,0-20 16,0-1-16,0 0 0,0 0 15,21 0-15,0 0 0,0 1 0,1-1 16,-1-21-16,0 0 0,21 21 16,-21-21-16,1 0 0,20 0 0,-21 0 15,0 0-15,22 0 0,-22-21 0,21 21 16,-21-21-16,22-1 0,-22 1 0,0 0 16,0 0-16,0 0 0,0 0 15,1-1-15,-22 1 0,0 0 0,0 0 16,0 0-16,0 0 0,0-1 15,-22 22-15,1 0 16,0 0-16,0 0 0,21 22 0,-21-22 16,0 21-16,21 0 0,-22 0 0,22 0 15,0 0-15,0 1 0,0-1 16,0 0-16,0 0 0,0 0 16,0 0-16,22 1 0,-1-22 15,-21 21-15,21-21 0,0 0 0,0 0 16,22 0-16,-22 0 0,0 0 0,0 0 15,21 0-15,1 0 0,-22 0 16,21 0-16,-21 0 0,22 0 0,-1 0 16,-21-21-16,22 21 0,-22-22 15,21 1-15,0 21 0</inkml:trace>
  <inkml:trace contextRef="#ctx0" brushRef="#br0" timeOffset="36676.69">21145 3196 0,'0'-21'0,"0"42"0,0-63 16,0 21-16,-21 21 0,0-21 0,0-1 15,0 22-15,0 0 0,-1 0 16,1 0-16,0 0 0,0 0 0,0 22 16,0-1-16,-1 0 0,1-21 0,0 21 15,21 0-15,0 0 0,-21 1 16,21-1-16,0 0 0,0 0 0,0 0 16,0 0-16,0 1 0,0-1 15,21 0-15,0-21 0,0 0 16,-21 21-16,22-21 0,-1 0 0,0 0 15,0 0-15,0 0 0,0 0 16,1 0-16,-1 0 0,0-21 0,0 0 16,0 0-16,-21-1 0,0 1 15,21-21-15,1 21 0,-22-22 0,21 22 16,0-21-16,-21 0 0,0-1 0,21 1 16,0 0-16,-21-22 0,0 22 15,21-1-15,1-20 0,-22 21 0,21-1 16,-21 22-16,0-21 0,0 21 0,0-1 15,-21 22 17,-1 22-32,22 20 0,-21-21 0,0 21 15,0 1-15,21-1 0,-21 0 0,0 1 16,21-1-16,0 0 0,-22 1 0,22-1 16,0 22-16,0-22 0,0-21 15,0 21-15,0 1 0,0-22 0,0 21 16,0-21-16,22 1 0,-22-1 0,21 0 15,0-21-15,0 21 0,0-21 16,0 0-16,1 0 0,-1 0 0,0 0 0,0 0 16,0 0-16,22-21 0,-22 0 15,0 21-15,0-21 0,0-1 16,-21 1-16,21 0 0,1 0 0</inkml:trace>
  <inkml:trace contextRef="#ctx0" brushRef="#br0" timeOffset="36949.05">20045 3006 0,'0'0'15,"21"0"1,21 0-1,-21 0-15,1 0 0,20 0 0,-21 0 16,21 0-16,1 0 0,-1 0 0,0 0 16,-20 0-16,20 0 0,0 0 0,-21 0 15,22 0-15,-22 0 0,0 0 16,0 0-16,0 0 0</inkml:trace>
  <inkml:trace contextRef="#ctx0" brushRef="#br0" timeOffset="37880.74">23601 2773 0,'0'-21'0,"0"42"0,0-63 16,-21 42 0,-1 0-1,1 21-15,21 0 16,-21 0-16,21 0 0,-21 22 16,21-22-16,0 21 0,0-21 0,-21 22 15,21-1-15,-21-21 0,21 21 0,0-20 16,0-1-16,-22 21 0,22-21 0,-21 0 15,21 1-15,0-1 16,0-42 15,21-1-31,-21 1 16,22 0-16,-1 0 0,-21 0 16,21 0-16,-21-1 0,0 1 15,21 0-15,0 21 16,0 0-16,1 21 15,-1 0-15,0 1 16,-21-1-16,21 0 0,-21 0 16,21 0-16,0 0 0,1 1 0,-1-1 15,0 0-15,0-21 16,0 0-16,0 0 0,1 0 0,-1 0 16,21 0-16,-21-21 0,22 0 0,-22 21 15,21-22-15,-21 1 0,22 0 16,-22-21-16,21 21 0,-21-1 0,0 1 15,1-21-15,-22 21 0,0-22 0,0 22 16,0-21-16,0 0 0,0 20 0,0-20 16,-22 21-16,1 0 0,0 0 15,0-1-15,0 22 0,0 0 0,-1 0 16,1 0-16,0 0 0,0 22 16,0-1-16,21 0 0,0 0 15,0 0-15,-21 0 0,21 1 16,0-1-16,0 0 0,0 0 0,0 0 15,0 0-15,21 1 16,0-22-16,0 0 0</inkml:trace>
  <inkml:trace contextRef="#ctx0" brushRef="#br0" timeOffset="38116.61">24490 2900 0,'0'21'31,"0"0"-31,0 0 16,0 1-16,0-1 0,-21 0 0,21 0 15,0 0-15,-22 0 0,1 1 16,21-1-16,0 0 0,0 0 16,0-42 30,0 0-46,0 0 0</inkml:trace>
  <inkml:trace contextRef="#ctx0" brushRef="#br0" timeOffset="38433.72">24532 2667 0,'0'0'0,"-21"0"16,0 0-16,21 21 15,0 0-15,21-21 32,0 0-32,0 0 15,0 0-15,1 0 0,-22-21 16,21 21-16,-21-21 0,0 0 16,0 0-16,-21 0 15,-1 21-15,1 0 16,0 0-16,0 0 0,0 0 15,0 0-15,-1 0 0,1 0 0,21 21 16,-21 0-16,21 0 0,-21-21 0,21 21 16,0 0-16,0 1 0,0-1 15,0 0-15,0 0 0,21-21 16,0 0-16,0 0 0,1 0 16</inkml:trace>
  <inkml:trace contextRef="#ctx0" brushRef="#br0" timeOffset="38724.55">25040 2498 0,'0'0'15,"0"-21"-15,0-1 0,21 1 16,-21 42 0,0 1-16,0-1 0,-21 0 15,21 0-15,-21 21 0,21 1 16,0-1-16,-21-21 0,0 22 0,21-1 15,-22 0-15,22 1 0,-21-22 0,21 21 16,-21 0-16,0-20 0,21 20 16,0-21-16,-21 0 0,0 0 0,21 22 15,-22-22-15,22 0 16,0 0-16,22-21 31,-1-21-31,0 0 0,0 21 16,0-21-16,22-22 0</inkml:trace>
  <inkml:trace contextRef="#ctx0" brushRef="#br0" timeOffset="39220.79">25336 2455 0,'0'-21'0,"0"42"0,0-84 16,0 42-16,22 21 0,-22-21 0,0-1 15,0 44 1,0-1-1,0 21-15,0-21 0,0 22 0,-22-1 16,22 0-16,0 1 0,-21-1 0,0 0 16,21 1-16,-21-1 0,21 21 15,-21-41-15,21 20 0,-21 0 0,21 1 16,-22-1-16,22-21 0,0 21 0,0-20 16,0-1-16,0 0 0,-21 0 0,21 0 15,0-42 16,0 0-15,0 0-16,21 0 16,-21-1-16,22-20 0,-1 21 0,-21 0 15,21-22-15,0 22 0,0-21 16,0 21-16,1-22 0,-1 22 0,0 0 16,21 0-16,-21 0 0,1 21 0,-1 0 15,0 0-15,0 0 0,0 21 16,-21 0-16,0 0 0,21 0 0,-21 1 15,0-1-15,0 21 0,0-21 0,0 0 16,0 22-16,0-22 0,0 0 0,-21 0 16,21 0-16,-21 1 0,21-1 0,-21 0 15,21 0-15,0 0 0,0 0 16,-21-21 0,0 0-1,21-21 1,-22 0-16,22 0 0</inkml:trace>
  <inkml:trace contextRef="#ctx0" brushRef="#br0" timeOffset="39408.68">24934 2836 0,'-21'0'0,"21"-21"31,21 21-31,0 0 0,1 0 15,-1 0-15,0-21 0,0 21 0,0 0 16,22 0-16,-22 0 0,0-21 16,0 21-16,0 0 0,0 0 0,1 0 15,-1 0-15,-21-21 0</inkml:trace>
  <inkml:trace contextRef="#ctx0" brushRef="#br0" timeOffset="40164.87">27220 2540 0,'0'0'0,"0"-21"0,0 0 0,0 0 16,0-1 0,-21 22-16,0 0 0,0 0 15,0 0-15,-1 22 0,1-1 0,0 0 16,0 21-16,0-21 0,0 22 15,-1-1-15,1 0 0,0 1 0,21-1 16,0 0-16,0-20 0,0 20 0,0 0 16,0-21-16,0 22 0,0-22 0,21 0 15,0 0-15,22 0 0,-22-21 16,0 0-16,21 0 0,-20 0 0,20 0 16,0 0-16,-21 0 0,22 0 0,-22-21 15,21 0-15,-21 0 0,22 0 16,-22 0-16,0-1 0,0-20 0,0 21 15,-21 0-15,22-22 0,-22 1 16,0 21-16,0-21 0,0-1 0,0 1 16,0 0-16,-22-1 0,1 1 15,0 0-15,0 20 0,0-20 0,0 42 16,-1-21-16,1 21 0,0 0 0,-21 0 16,21 0-16,-1 21 0,1 0 0,0 0 15,0 1-15,0 20 0,0-21 16,21 21-16,-22-20 0,22 20 0,-21 0 15,21-21-15,0 1 0,0 20 0,0-21 16,0 0-16,0 0 0,0 1 16,21-1-16,1-21 0,-1 0 0,0 21 15,0-21-15,0 0 0,0 0 16</inkml:trace>
  <inkml:trace contextRef="#ctx0" brushRef="#br0" timeOffset="41120.32">27940 2371 0,'0'0'0,"0"-21"0,-21 21 15,0 0 1,-1 0-16,22 21 0,-21 0 16,21 0-16,-21 0 0,21 22 0,0-22 15,-21 21-15,21 0 0,-21-20 16,21 20-16,0 0 0,0 1 0,0-22 15,0 21-15,-21 0 0,21-20 16,-22 20-16,22-21 0,-21 0 0,21 22 16,0-22-16,-21-21 0,21 21 0,-21 0 15,21 0-15,0-42 32,0 0-17,0 0-15,0 0 16,21-1-16,0 1 0,0 0 0,1 0 15,-1 0-15,0 0 0,0 21 16,0-22-16,0 1 0,22 21 16,-22 0-16,0 0 0,0 0 0,0 0 15,1 0-15,-1 0 0,0 21 16,-21 1-16,21-22 0,-21 21 16,0 0-16,0 0 0,0 0 0,0 0 15,0 1-15,-21-22 0,21 21 16,-21 0-16,0-21 0,-1 21 15,1-21-15,0 0 0,-21 0 0,21 21 16,-1-21-16,1 0 0,0 0 16,0 0-16,0 0 0,0 0 15,42 0 48,0 21-63,0-21 0,21 0 15,-20 0-15,20 0 0,0 0 16,-21 0-16,22 0 0,-1 0 0,22-21 16,-22 21-16,0-21 0,-21 21 0,22-21 15,-1 21-15,-21-21 0,22 0 0,-22 21 16,0-22-16,0 1 0,0 21 16,0-21-16,-21 0 0,0 0 0,22 21 15,-22-21-15,0-1 0,21 22 16,-21-21-16,0 0 0,0 42 31,0 0-31,0 1 16,0-1-16,0 0 0,0 0 0,-21 0 15,21 22-15,0-22 0,-22 0 0,22 21 16,0 1-16,0-22 0,0 21 16,0 0-16,0 1 0,0 20 0,0-20 15,0-1-15,0 21 0,0-20 0,0-1 16,0 22-16,0-22 0,0 0 0,0 1 15,0-1-15,0 0 0,0 1 16,-21-22-16,21 0 0,-21 0 16,0 0-16,0 0 0,0-21 0,-1 0 15,1 0-15,0 0 0,21-21 16,-21 0-16,0 0 16,21 0-16,0 0 0,0-1 0,0 1 15,0 0-15,0 0 0,0-64 16,0 43-16,0 21 15,0-22-15,21 1 0,0 0 0,-21-1 16</inkml:trace>
  <inkml:trace contextRef="#ctx0" brushRef="#br0" timeOffset="41320.19">28702 2582 0,'0'0'0,"0"-21"0,0 0 15,0 0-15,0 0 16,21 21 47</inkml:trace>
  <inkml:trace contextRef="#ctx0" brushRef="#br0" timeOffset="42424.11">28850 2773 0,'0'0'0,"0"21"0,0 0 16,21-21-16,0 0 0,1 0 16,-1 0-16,0 0 15,0 0-15,0 0 0,0 0 0,1-21 16,-1 0-16,21 21 15,-42-21-15,21 0 0,0 21 0,-21-22 16,22 1-16,-22 0 0,0 0 0,0 0 16,0 0-16,0-1 15,-22 22-15,1 0 0,0 0 16,0 0-16,0 0 0,0 22 0,-1-1 16,1 21-16,21-21 0,-21 0 0,0 22 15,21-1-15,-21-21 0,21 22 16,0-22-16,0 0 0,0 0 0,0 0 15,0 0-15,0 1 0,21-1 0,0-21 16,0 0-16,0 21 0,1-21 16,-1 0-16,21 0 0,-21 0 0,0 0 15,22-21-15,-22 21 0,21-21 0,-21-1 16,1 22-16,20-21 0,-21 0 16,0-21-16,0 21 0,1-1 15,-1-20-15,0 21 0,0 0 0,0-22 16,0 22-16,-21 0 0,0 0 0,22 21 15,-22-21-15,21 21 0,-21 21 32,0 0-32,0 0 0,0 0 15,0 1-15,0-1 16,21-21 31,-21-21-47,0-1 15,21 1-15,-21 0 16,0 0-16,0 0 0,0 0 16,0-1-16,0 1 15,-21 21 1,0 0-16,21 21 0,0 1 16,-21-22-16,-1 21 0,22 0 0,-21 0 15,21 21-15,0-20 0,-21-1 16,21 0-16,-21 0 0,21 0 15,0 22-15,0-22 0,0 0 0,0 0 16,0 0-16,0 0 16,0 1-16,21-1 0,0-21 0,0 0 15,-21 21-15,22-21 0,-1 0 0,0 0 16,21 0-16,-21 0 0,1 0 0,-1 0 16,21 0-16,-21-21 0,0 0 15,1 21-15,-1-22 0,0 1 0,21 0 16,-21-21-16,1 21 0,-1-1 0,0-20 15,0 0-15,0-1 0,0-20 16,1 21-16,-1-22 0,0 22 0,0-1 16,0-20-16,0 21 0,-21-1 15,22 1-15,-22 0 0,21-1 16,-21 22-16,0 0 0,0 0 0,0 0 16,0-1-16,-21 22 15,-1 22 1,22-1-16,-21 0 0,0 0 0,21 21 15,-21-20-15,0 20 0,0 0 0,21 1 16,-22-1-16,1 0 0,21 1 16,0-1-16,-21 0 0,21 1 0,-21-1 15,21 0-15,0 1 0,0-1 0,0-21 16,0 21-16,0-20 0,0-1 0,0 0 16,0 0-16,21 0 15,0 0-15,0 1 0,1-22 16,-1 0-16,0 0 0,0 0 0,0 0 15,0 0-15,1 0 0,-1 0 0,21 0 16,-21 0-16,0-22 16,1 1-16,-1 0 0,-21 0 15,0 0-15,0 0 16,0-1-16</inkml:trace>
  <inkml:trace contextRef="#ctx0" brushRef="#br0" timeOffset="42716.94">29930 2540 0,'0'0'0,"-22"0"0,44-21 32,20 21-32,-21 0 0,21 0 15,-20 0-15,20 0 0,21 0 0,-20-21 16,-1 21-16,0 0 0,1 0 15,-1-21-15,0 21 0,1 0 0,-1 0 16,0-22-16,1 22 0,-1 0 0,-21 0 16,0 0-16,1 0 15,-22-21-15,21 21 0,-42 0 47,-1 0-47,1-21 0,0 21 16,0 0-16</inkml:trace>
  <inkml:trace contextRef="#ctx0" brushRef="#br0" timeOffset="43880.37">14690 889 0,'0'0'0,"0"-21"0,21 0 16,-21 0-16,21-1 15,-21 1-15,0 0 16,0 0-16,21 0 15,-21 0-15,0-1 16,0 44 15,0-1-15,0 21-16,0-21 0,0 22 16,0-1-16,0 0 0,0 1 0,0 20 15,0-21-15,0 22 0,0-22 0,0 22 16,0-1-16,0 1 0,0-22 15,0 22-15,0 20 0,0-20 0,0-1 16,0 1-16,0-1 0,0 1 0,0-1 16,0 1-16,0-1 0,0-20 0,0-1 15,0 0-15,0 1 0,0-1 16,0-21-16,0 21 0,0-20 0,0-1 16,0 0-16,0 0 0,0 0 15,0-42 32,0 0-47,0 0 0,21 0 0</inkml:trace>
  <inkml:trace contextRef="#ctx0" brushRef="#br0" timeOffset="126164.81">1291 6075 0,'0'21'0,"21"-21"31,-21 21 1,0-42 108,0 42 485,21-21-609,1-21 15,-22 0-15,21 21-16,-21-21 15,0 0-15,0-1 0,0 1 16,0 0-16,0 0 16,0 0-16,0 0 0,0-1 15,0 1-15,-21 0 0,-1 0 0,1 0 16,21 0-16,-21 21 0,0-22 16,0 1-16,0 0 0,21 0 15,-22 21-15,1 0 0,0-21 16,0 21-16,0 0 0,0 0 0,-1 0 15,1 0-15,0 0 0,0 21 16,21 0-16,-21 0 0,0 0 0,-1 1 16,22-1-16,0 0 0,-21 0 15,21 21-15,-21-20 0,21 20 0,0 0 16,0-21-16,0 22 0,0-1 16,0 0-16,-21-20 0,21 20 0,0-21 15,0 21-15,0-20 0,0-1 16,0 0-16,0 0 0,21 0 0,-21 0 15,21 1-15,0-22 16,1 21-16,-1-21 0,0 0 16,0 0-16,0 0 0,0 0 15,1 0-15,-1-21 0,0 21 0,0-22 16,0 1-16,0 21 0,1-21 16,-1 0-16,0 0 0,0 0 0,0-1 15,0 1-15,1-21 0,-22 21 16,0 0-16,21-1 0,-21 1 0,0-21 15,0 21-15,0 0 0,0-1 16,0 1-16,0 0 0,0 0 16,0 42 15,0 0-15,0 0-16,0 1 0,0-1 15,21 0-15,-21 21 0,0-21 0,0 1 16,21-1-16,-21 0 0,21 0 15,-21 0-15,21 0 0,1 1 0,-22-1 16,21 0-16,0 0 0,0-21 16,0 21-16,0-21 0,1 0 15,-1 0-15,0 0 0,0 0 16,0 0-16,0-21 0,-21 0 16,22 21-16,-22-21 0,21 0 0,-21-1 15,21 1-15,-21 0 16,21 0-16,-21-21 0,21 20 15,-21 1-15,0 0 0,0 0 16,21 0-16,-21-22 0,22 43 0,-22-21 16,0 0-16,21 21 0,0 0 15,0 0-15,0 0 16,0 0 0,-21 21-16,22-21 15,-1 0 1,-21-21 15,0 0-15,0 0-1,-21 0-15,-1 21 16,22-22-16,-21 22 16,0 0-16,0 0 0,0 0 0,0 0 15,-1 0-15,22 22 0,-21-1 16,0 0-16,21 0 0,0 0 15,-21 0-15,0 1 0,21-1 0,-21 21 16,21-21-16,0 22 0,0-22 16,0 21-16,0-21 0,0 22 15,0-22-15,21 0 0,0 21 0,0-21 16,0 1-16,0-1 0,1 0 16,-1-21-16,0 21 0,0-21 0,21 0 15,-20 0-15,-1 0 0,0 0 16,0 0-16,21 0 0,-20-21 0,-1 0 15,0 21-15,0-21 0,0-1 16,-21 1-16,21-21 0,1 21 0,-1 0 16,-21-22-16,21 22 0,0-21 0,-21 21 15,21-22-15,-21 1 0,21 0 16,1 20-16,-1-20 0,-21 21 16,21 0-16,0 0 0,-21-1 0,21 22 15,0 0-15,1 0 16,-1 0-16,0 0 15,-21 22-15,0-1 0,0 0 16,21 0-16,-21 0 0,0 0 16,21-21-16,-21 22 15,21-22 17,-21-22-17,0 1 1,0 0-16,0 0 0,0 0 15,0 0-15,-21 21 16,21-22-16,-21 22 0,21-21 16,-21 21-16,0 0 0,0 0 15,-1 0-15,22 21 16,-21-21-16,21 22 0,0-1 0,-21 0 16,0 0-16,0 0 0,21 0 15,-21 1-15,21-1 0,0 21 0,0-21 16,0 0-16,0 1 0,0-1 0,0 21 15,0-21-15,0 0 0,0 1 16,0-1-16,21 0 0,0 0 0,0 0 16,0-21-16,0 21 0,1-21 15,20 0-15,-21 22 0,21-22 0,-20 0 16,20 0-16,-21 0 0,21 0 16,-20 0-16,20-22 0,-21 22 15,0-21-15,22 0 0,-22 21 0,0-21 16,0 0-16,0 0 0,0-22 0,1 22 15,-1 0-15,-21-21 0,0 20 16,21-20-16,-21 21 0,21-21 0,-21 20 16,0 1-16,0-21 0,0 21 15,0 0-15,0-1 0,-21 22 32,0 0-32,21 22 15,-21-1-15,-1 0 16,22 0-16,-21 21 0,21-20 0,0-1 15,0 21-15,-21-21 0,21 22 0,0-22 16,0 0-16,0 0 0,0 21 16,0-20-16,0-1 0,21 0 15,0 0-15,1-21 0,-1 21 16,0-21-16,0 0 0,21 0 16,-20 0-16,-1 0 0,21-21 0,-21 21 15,22-21-15,-22 0 0,21 0 0,-21-1 16,0 1-16,22 0 15,-22 0-15,0 0 0,0-22 0,0 22 16,1-21-16,-1 21 0,-21 0 0,0-22 16,0 22-16,0 0 0,0 0 15,-21 21 1,21 21 0,-22 0-16,22 0 0,0 0 15,0 1-15,0-1 0,0 0 0,0 0 16,0 0-16,22 0 0,-1 1 0,-21-1 15,21 0-15,0 0 0,0 0 16,-21 0-16,21-21 0,-21 22 0,22-1 16,-22 0-16,0 0 31,-22-21-15,1 0-16,0-21 15,0 0-15,0 21 0,0-21 0,-1-1 16,1 22-16,0 0 15,0 0 1,21 22 0,0-1-16,0 0 15,0 0-15,0 0 16,0 0-16,21 1 0,0-1 16,0-21-16,1 0 15,-1 21-15,0-21 0,0 0 0,0 0 16,0 0-16,22 0 0,-22 0 0,0 0 15,21-21-15,1 21 0,-22-21 16,21-1-16,-21 1 0,1 0 0,20 0 16,-21 0-16,0 0 0,0-1 15,1 1-15,-22-21 0,21 0 16,-21 20-16,0 1 0,0 0 16,-21 21-1,-1 0 1,22 21-16,-21-21 0,21 21 15,-21 1-15,21-1 0,0 0 16,0 0-16,0 0 0,0 0 16,0 1-16,21-1 0,0 0 0,-21 0 15,22 0-15,-1-21 0,-21 21 16,0 1-16,21-22 0,-21 21 0,21-21 16,-21 21-16,-21 0 31,0-21-31,0 0 0,-1 0 0,1 0 15,0 0-15,0 0 0,0 0 16,21-21 15,0 0-31,0 0 0,21-1 16</inkml:trace>
  <inkml:trace contextRef="#ctx0" brushRef="#br0" timeOffset="126556.6">5186 5630 0,'0'-42'0,"0"84"0,0-126 0,0 63 0,-21-1 15,21 1-15,0 0 0,0 0 0,0 0 16,0 42 0,0 0-16,0 21 15,0 1-15,0-1 0,0 0 0,0 22 16,-22-1-16,22 1 0,-21-1 16,0 1-16,21-22 0,-21 22 0,0-22 15,21 0-15,0 1 0,-21-1 0,21-21 16,-22 0-16,22 22 0,0-22 0,0 0 15,0 0-15,22-42 47,-1 0-47,-21 0 16,21 0-16,0-1 0,-21 1 0,21 0 16</inkml:trace>
  <inkml:trace contextRef="#ctx0" brushRef="#br0" timeOffset="127304.69">5461 5567 0,'0'0'0,"21"-42"0,-21 20 0,0 1 16,0 0-16,0 42 31,0 0-31,0 1 16,0 20-16,0 0 0,0 1 0,0 20 15,0-21-15,0 22 0,0-22 0,0 1 16,0 20-16,0-21 0,-21 1 0,21-22 15,0 21-15,-21-21 0,21 22 16,0-22-16,0 0 0,0 0 16,0 0-16,0 1 15,0-44 17,0 1-32,0 0 0,0-21 15,21 21-15,0-1 0,0-20 16,-21 21-16,21 0 0,1-22 15,-1 22-15,0 0 0,0 0 16,0 0-16,0 0 0,1-1 0,-1 22 16,0 0-16,0 0 0,0 0 15,-21 22-15,0-1 0,0 0 16,0 0-16,0 0 0,0 22 0,0-22 16,0 0-16,0 21 0,0-21 0,0 1 15,21-1-15,-21 0 0,22 0 0,-22 0 16,0 0-16,21-21 0,0 22 15,0-22-15,43 0 16,-43 0-16,0 0 0,21 0 16,-21 0-16,1-22 0,20 1 0,-21 21 15,0-21-15,0 0 0,22 0 0,-43 0 16,21-1-16,0-20 0,0 21 16,0 0-16,-21-22 0,0 22 0,0-21 15,0 21-15,0 0 0,0-1 16,-21 22-1,0 22-15,0-1 16,0 21-16,21-21 0,-21 0 16,21 1-16,-22-1 0,22 21 0,0-21 15,0 0-15,0 1 0,0-1 16,0 0-16,0 0 0,0 0 16,0 0-16,0 1 0,22-1 15,-1-21-15,0 21 0,0-21 16,0 0-16,0 0 0,1 0 15,-1 0-15,0 0 0,0 0 16,0 0-16,-21-21 0,21 0 16,-21-1-16,0 1 15,0 0-15,0 0 0,0 0 16,-21 0-16,0-1 0</inkml:trace>
  <inkml:trace contextRef="#ctx0" brushRef="#br0" timeOffset="127564.54">4995 5990 0,'0'0'0,"-21"0"16,0 0-16,42 0 31,0 0-31,0 0 0,1 0 0,-1 0 16,21 0-16,-21 0 0,22 0 15,-22 0-15,21 0 0,0 0 0,-20 0 16,20-21-16,-21 21 0,21 0 16,-20 0-16,-1 0 0,0 0 0,0 0 15,0 0-15,0 0 16,1-21-16</inkml:trace>
  <inkml:trace contextRef="#ctx0" brushRef="#br0" timeOffset="128688.42">7197 6223 0,'0'0'0,"-22"0"16,44-21 15,-1 0-31,-21 0 0,21 21 15,0-22-15,0 1 0,0 0 16,1-21-16,-1 21 0,0-22 0,0 1 16,0 21-16,0-22 0,1 1 0,-1 0 15,0-1-15,0 1 0,-21 21 16,0 0-16,21 0 0,-21-1 0,-21 44 47,0-1-47,21 0 0,0 21 0,-21-21 15,21 22-15,0-1 0,0-21 0,0 22 16,0-22-16,0 21 0,0-21 16,0 0-16,0 1 0,0-1 0,0 0 15,21 0-15,-21 0 0,0 0 16,21 1-16,-21-1 16,-21-21-1,0 0 1,0 0-16,-22 0 0,22 0 15,0 0-15,0 0 0,0 0 0,-1-21 16,1 21-16,0 0 0,0 0 16,21-22-16,-21 22 0,21 22 31,21-22-15,0 21-16,0-21 15,0 0-15,1 21 16,-1-21-16,0 0 0,0 0 0,21 0 15,-20 0-15,-1 0 0,21 0 0,-21 0 16,22-21-16,-22 21 0,21-21 16,-21 21-16,22-22 0,-22 1 0,21 0 15,-21 0-15,0 0 0,1 0 0,-1-22 16,0 22-16,0-21 0,0-1 16,0 1-16,1 0 0,-1-1 0,0 1 15,-21 0-15,0-1 0,21 1 16,-21 0-16,0 21 0,21-22 0,-21 22 0,0 0 15,0 0-15,0 42 32,0 0-32,-21 0 0,21 0 15,-21 22-15,21-1 0,-21 0 0,21 1 16,0-1-16,0 22 0,-21-22 0,21 0 16,-22 22-16,22-22 0,-21 0 15,21 1-15,0-22 0,0 21 0,0-21 16,0 1-16,0-1 0,0 0 0,0 0 15,0 0-15,21-21 32,1 0-32,-22-21 15,21 21-15,-21-21 0,21 0 0,-21 0 16,0-1-16,0 1 0,0 0 16,0 0-16,0 0 0</inkml:trace>
  <inkml:trace contextRef="#ctx0" brushRef="#br0" timeOffset="128889.31">7810 5863 0,'0'0'16,"22"0"15,-1 0-31,0-21 0,0 21 16,0 0-16,0 0 0,1 0 0,-1-21 15,0 21-15,0 0 0,0 0 0,0-21 16,1 21-16,-1-21 0,0 21 15,0 0-15,0 0 16,-21-22-16</inkml:trace>
  <inkml:trace contextRef="#ctx0" brushRef="#br0" timeOffset="130432.42">8509 5948 0,'0'-21'0,"0"42"0,0-63 16,21 20-16,-21 1 0,0 0 15,0 0-15,0 0 0,0 0 0,-21 21 16,0-22-16,0 22 16,-1 0-1,1 0-15,0 22 0,21-1 0,-21 0 16,0 0-16,21 0 0,0 22 0,-21-22 16,-1 42-16,1-20 15,21-22-15,0 21 0,0-21 0,0 0 16,0 1-16,0-1 0,0 0 0,0 0 15,0 0-15,21-21 0,1 0 16,-1 0-16,0 0 0,0 0 16,0 0-16,0 0 15,1-21-15,-22 0 0,21 21 0,0-21 16,-21 0-16,21-1 0,-21 1 0,21-21 16,0 21-16,-21 0 0,0-22 15,22 1-15,-22 21 0,21-22 16,-21 22-16,0 0 0,0-21 0,0 21 15,0-1-15,0 44 16,0-1 0,0 0-16,0 0 0,0 0 15,0 22-15,-21-22 0,21 0 0,0 21 16,0-21-16,0 22 0,0-22 0,0 0 16,0 21-16,0-20 0,0-1 0,21 0 15,0-21-15,-21 21 0,21-21 0,0 0 16,22 21-16,-22-21 0,0 0 15,0 0-15,21 0 0,-20 0 16,-1-21-16,21 21 0,-21-21 0,0 21 16,1-21-16,20 0 0,-21-1 0,0 1 15,0-21-15,1 21 0,-22-22 0,21 1 16,0 0-16,0-1 0,0-20 16,-21 21-16,21-22 0,1 1 0,-1 20 15,0-20-15,-21 20 0,0-20 0,21 21 16,-21-1-16,0 22 0,0-21 0,0 21 15,0-1-15,-21 44 32,0 20-32,21-21 15,-21 21-15,-1-20 0,1 20 16,0 0-16,21 22 0,-21-22 16,0 22-16,0-22 0,21 0 0,0 22 15,0-22-15,-22 0 0,22 1 0,0-1 16,0 0-16,0-20 0,0 20 0,0-21 15,0 0-15,22 0 0,-22 1 16,21-1-16,0 0 0,0-21 0,0 21 16,0-21-16,1 0 0,-1 0 0,0 0 15,0 0-15,0 0 0,0 0 0,1-21 16,-1 0-16,0 21 0,0-21 0,0-1 16,0 1-16,-21 0 0,22 0 15,-1 0-15,-21-22 0,21 22 16,-21 0-16,21-21 0,-21 21 0,21-1 15,-21 1-15,0 0 0,0 42 32,0 0-32,0 1 0,0-1 15,0 0-15,0 0 0,0 21 0,0-20 16,0-1-16,0 0 0,0 0 0,0 0 16,0 0-16,21 1 0,1-1 15,-1-21-15,0 0 0,0 0 16,0 0-16,0 0 0,1 0 15,-1 0-15,0 0 0,0 0 16,0 0-16,0-21 0,1 21 0,-1-22 16,0 1-16,0 0 0,0 0 0,22 0 15,-22 0-15,0-22 0,0 22 16,21 0-16,-20 0 0,-1 0 0,0-1 16,0 1-16,0 0 0,-21 0 0,21 21 15,1 0-15,-22 21 31,21-21 16,-21-21-31,0 0 0,0 0-1,0-1 1,-21 22-16,-1 0 15,1 0-15,0 0 0,0 22 16,0-1-16,0 0 0,21 0 0,-22 0 16,1 0-16,0 1 0,0 20 15,0-21-15,0 21 0,-1-20 16,22-1-16,0 0 0,0 21 0,0-21 16,0 1-16,0-1 0,22 0 0,-1-21 15,0 21-15,0-21 0,0 0 16,0 0-16,1 0 0,20 0 15,-21 0-15,0 0 0,0 0 0,1 0 16,-1-21-16,21 21 0,-42-21 0,21 21 16,0-21-16,1-1 0,-1 22 0,0-21 15,-21 0-15,0 0 0,0 0 0,0 0 16,0-22-16,21 22 0,-21 0 16</inkml:trace>
  <inkml:trace contextRef="#ctx0" brushRef="#br0" timeOffset="130664.29">10139 5503 0,'-21'0'0,"-1"-21"15,1 21 48,0 0-48,0 0-15,0 21 16</inkml:trace>
  <inkml:trace contextRef="#ctx0" brushRef="#br0" timeOffset="130930.05">8911 5779 0,'21'0'32,"0"0"-32,1 0 0,-1 0 15,0 0-15,21 0 0,-21 0 0,22-22 16,-22 22-16,21 0 0,-21 0 0,1 0 15,20 0-15,-21-21 0,0 21 0,0 0 16,1 0-16,-1 0 0,0 0 16,0 0-1,-21-21 1</inkml:trace>
  <inkml:trace contextRef="#ctx0" brushRef="#br0" timeOffset="132073.42">10731 5736 0,'0'21'31,"0"1"-31,0-1 16,0 0-16,0 0 0,0 0 15,0 22-15,0-22 0,0 0 16,0 0-16,0 0 0,0 0 0,0 1 16,-21-1-16,21 0 0,0 0 15,-21 0 1,0-21-16,21-21 47,0 0-47,0 0 15,0 0-15,0-1 0,21 1 0,0 0 16,-21 0-16,21 0 0,1 0 0,-1-22 16,0 22-16,0 0 0,0 0 15,-21 0-15,21-22 0,1 43 16,-1-21-16,0 0 0,0 0 0,0 21 16,0 0-16,1 0 0,-1 0 0,0 0 15,0 0-15,-21 21 0,21-21 0,-21 21 16,21 0-16,-21 0 0,0 22 15,0-22-15,0 0 0,0 21 0,0-20 16,0-1-16,0 0 0,0 0 0,0 0 16,0 0-16,0 1 0,0-1 15,-21-21 17,21-21-17,0-1-15,0 1 16,0 0-16,21 0 0,-21 0 15,22 0-15,-1-1 0,0 1 16,-21 0-16,21-21 0,0 21 0,0-1 16,22-20-16,-22 21 0,0 0 0,21 21 15,-20-21-15,-1 21 0,21 0 0,-21 0 16,0 0-16,1 0 0,-1 0 16,0 21-16,0 0 0,0 0 0,-21 0 15,0 22-15,0-22 0,0 0 0,0 21 16,0-21-16,0 1 0,0 20 15,-21-21-15,21 0 0,0 0 0,-21 1 16,0-22-16,21 21 0,0 0 16,-21-21-16,21 21 15,0-42 17,21 0-32,-21 0 0,21 21 15</inkml:trace>
  <inkml:trace contextRef="#ctx0" brushRef="#br0" timeOffset="132441.21">11726 5842 0,'43'0'16,"-22"0"-16,0 0 15,0 0-15,0 0 0,0-21 16,-21 0-16,22 21 0,-1 0 15,0-21-15,0 21 0,0-22 0,-21 1 16,0 0-16,0 0 16,0 0-1,-21 21-15,0 0 0,0 0 16,0 0-16,-1 21 16,1-21-16,0 21 0,0 0 0,0 0 0,0 1 15,-1 20-15,22-21 0,0 0 16,0 0-16,0 1 0,0-1 0,0 0 15,0 0-15,0 0 0,0 0 16,22-21-16,-1 22 0,21-22 16,-21 0-16,22 0 0,-22 0 0,21 0 15,0 0-15,-20 0 0,20 0 0,-21-22 16,0 22-16,22-21 0,-22 0 16,0 21-16,-21-21 0</inkml:trace>
  <inkml:trace contextRef="#ctx0" brushRef="#br0" timeOffset="133140.09">12277 5652 0,'0'21'0,"0"0"16,0 0-16,0 0 0,0 0 16,0 1-16,0-1 0,0 0 15,0 0-15,0 21 0,0-20 0,0-1 16,-22 0-16,22 0 0,0 0 15,-21 0-15,21 1 0,-21-1 16,0-21 15,21-21-15,0-1 0,0 1-16,0 0 0,0 0 15,0 0-15,0 0 0,0-22 0,21 22 16,0 0-16,0-21 0,-21 20 15,22 1-15,-1 0 0,0 0 0,0 0 16,0 0-16,0 21 0,1 0 0,-1 0 16,0 0-16,0 0 0,-21 21 15,0 0-15,21 0 0,-21 0 16,0 22-16,0-22 0,0 0 0,0 21 16,0-21-16,0 1 0,0-1 15,0 0-15,0 0 0,0 0 0,0 0 16,-21 1-16,21-1 15,0-42 17,0-1-17,0 1-15,0 0 0,0 0 16,0-21-16,0 20 0,21 1 16,0-21-16,1 21 0,-1-22 15,0 22-15,-21 0 0,21 0 16,0 0-16,0 0 0,1-1 0,-1 22 15,0 0-15,0 0 0,0 0 0,-21 22 16,21-1-16,-21 0 0,22 0 0,-22 21 16,0-20-16,0-1 0,0 21 15,0-21-15,0 0 0,0 1 0,0-1 16,0 0-16,0 0 0,0 0 0,0 0 16,-22 1-16,1-22 31,21-22 0,0 1-31,0 0 0,0 0 16,21-21-16</inkml:trace>
  <inkml:trace contextRef="#ctx0" brushRef="#br0" timeOffset="133718.76">13060 5228 0,'0'0'15,"0"21"17,0 1-32,0-1 0,0 0 0,-21 0 15,21 21-15,0-20 0,-22 20 0,22 0 16,0-21-16,0 22 0,0-1 0,0 0 16,-21 1-16,21-1 15,0 0-15,0 1 0,-21-22 0,21 21 16,0-21-16,0 22 0,0-22 0,0 0 15,0 0-15,0 0 0,0 1 16,0-1 0,0-42 15,-21-1-31,21 1 0,0 0 16,0 0-16,0 0 0,0 0 15,0-1-15,0 1 0,0 0 0,21 0 16,0 0-16,-21 0 0,21-1 15,1 1-15,-1 21 0,0-21 16,0 21-16,0 0 0,0 0 16,1 0-16,-1 0 0,0 0 0,0 0 15,-21 21-15,21 0 0,0 1 16,-21-1-16,0 0 0,0 0 16,0 0-16,0 22 0,0-22 15,0 0-15,0 0 0,-21 0 0,0 0 16,0-21-16,0 22 0,0-1 0,-1-21 15,1 0-15,0 21 0,0-21 16,0 0-16,0 0 16,-1 0-16,22-21 47,22 0-32,-1-1 1,0 1-16</inkml:trace>
  <inkml:trace contextRef="#ctx0" brushRef="#br0" timeOffset="134125.04">13462 5821 0,'0'-21'16,"21"21"-16,0 0 0,0-21 0,1-1 15,-1 1-15,0 0 0,-21 0 16,21 0-16,-21 0 16,0-1-16,-21 22 31,0 22-16,0-22-15,-1 21 0,22 21 0,-21-21 16,21 0-16,-21 1 0,21 20 16,0-21-16,0 0 0,0 0 0,0 1 15,0-1-15,0 0 0,0 0 0,0 0 16,0 0-16,0 1 0,21-22 16,0 0-1,1 0-15,-1 0 16,0 0-1,0-22-15,0 22 0,-21-21 0,21 21 16,-21-21-16</inkml:trace>
  <inkml:trace contextRef="#ctx0" brushRef="#br0" timeOffset="134540.81">13779 5715 0,'0'0'0,"0"-21"0,0 0 31,0 0-31,22 21 0,-1 0 16,0 0-16,0 0 15,0 0-15,-21 21 0,21 0 16,-21 0-16,0 0 0,0 0 0,0 1 16,0-1-16,0 0 0,0 21 15,0-21-15,0 1 0,0-1 0,0 0 16,0 0-16,0 0 15,0-42 32,0 0-47,0 0 16,0 0-16,0-1 0,0 1 16,22 0-16,-22 0 0,21-21 0,-21 20 15,21-20-15,-21 21 0,21 0 0,0 0 16,-21-1-16,0 1 0,21 21 15,-21-21-15,22 21 16,-1 0-16,-21 21 31,0 0-31,0 1 16</inkml:trace>
  <inkml:trace contextRef="#ctx0" brushRef="#br0" timeOffset="135063.84">14436 5694 0,'0'-21'0,"0"42"0,21-42 0,-21 0 0,0-1 16,21 22-16,-21-21 0,0 0 15,-21 21 16,0 21-31,-1-21 0,1 21 16,0 1-16,0-1 0,0 0 16,0-21-16,-1 21 0,1 0 0,21 0 15,0 1-15,0-1 0,0 0 16,0 0-16,21 0 16,1-21-16,-1 21 15,0-21-15,0 0 16,0 22-16,0-22 15,1 21-15,-1-21 16,-21 21-16,0 0 16,0 0-16,-21-21 15,-1 21 1,1-21-16,0 0 0,0 0 16,0 0-16,0 22 0,-1-22 0,1 0 15,0 0-15,0 0 16,0 0-16,0 0 15,-1 0 1</inkml:trace>
  <inkml:trace contextRef="#ctx0" brushRef="#br1" timeOffset="147584.57">1397 7366 0,'21'0'32,"-21"-21"-17,21 21-15,-21-21 16,21 21-16,-21-21 0,0-1 16,0 1-16,0 0 15,-21 21 1,0-21-16,0 21 15,0 0-15,0 0 0,-1 0 16,1 0-16,0 21 0,0-21 0,0 21 16,-22 0-16,22 1 0,0-1 15,0 0-15,0 21 0,-22-21 0,22 22 16,0-1-16,21-21 0,-21 22 0,0-1 16,21-21-16,-21 21 0,21 1 15,0-1-15,0-21 0,0 22 16,0-1-16,0-21 0,0 21 15,21 1-15,0-22 0,0 21 0,0-21 0,0 1 16,1-1-16,-1-21 16,0 21-16,0-21 0,0 0 0,22 0 15,-22 0-15,0 0 0,21 0 0,-21-21 16,1 21-16,20-21 0,-21-1 16,0 1-16,0 0 0,22 0 0,-22 0 15,0 0-15,0-22 0,0 22 0</inkml:trace>
  <inkml:trace contextRef="#ctx0" brushRef="#br1" timeOffset="147896.41">1905 7070 0,'0'0'0,"0"-21"15,0-1-15,-21 44 31,21-1-31,-21 0 0,21 0 16,-22 0-16,22 22 0,0-1 0,0 0 16,0 1-16,0 20 0,-21-21 15,21 22-15,0-1 0,-21-20 0,21-1 16,0 22-16,0-22 0,0 0 0,-21 1 16,21-1-16,0-21 15,0 0-15,0 22 0,0-22 0,0 0 16,21-21 15,0-21-31,-21 0 16,21-1-16,-21 1 0,22 0 0</inkml:trace>
  <inkml:trace contextRef="#ctx0" brushRef="#br1" timeOffset="149244.64">2286 7684 0,'0'0'0,"0"-22"0,21 22 16,-21-21-16,0 0 0,21 21 16,-21-21-16,0 0 0,0 0 15,0-1-15,0 1 16,0 0-16,-21 0 0,21 0 15,-21 0-15,0 21 0,0 0 16,-1 0-16,1 0 0,0 0 16,0 21-16,0 0 15,0 0-15,-1 0 0,1 0 0,21 1 16,0 20-16,-21-21 0,0 21 16,21 1-16,-21-22 0,21 21 0,0-21 15,0 1-15,0-1 0,0 21 0,0-21 16,0 0-16,0 1 15,21-22 1,0 0-16,0 0 0,0-22 16,1 1-16,-1 21 15,0-21-15,-21 0 0,21 0 0,0 0 16,0-1-16,1 1 0,-22 0 0,21-21 16,-21 21-16,21-1 15,-21-20-15,0 21 0,21 0 0,-21 0 16,0-1-16,0 1 0,0 0 0,21 21 15,-21-21-15,0 42 32,0 0-32,0 0 15,0 1-15,0-1 0,0 21 16,0-21-16,0 0 0,0 22 0,0-22 16,-21 21-16,21-21 0,0 1 0,0-1 15,0 21-15,0-21 0,0 0 16,21 1-16,-21-1 0,21-21 15,1 0-15,-1 0 16,0 0-16,0 0 16,0-21-16,0 21 0,1-22 0,-1 1 15,0 0-15,0 0 0,0 0 0,0 0 16,1-1-16,-1-20 0,0 21 0,-21-21 16,21 20-16,-21 1 0,21 0 15,-21 0-15,0 0 0,0 0 0,0-1 16,0 44 15,-21-1-31,21 0 0,0 0 0,0 0 16,0 0-16,0 1 0,0-1 15,0 0-15,0 0 0,0 0 16,0 0-16,0 1 0,21-22 16,-21 21-16,21 0 0,-21 0 15,22-21 1,-44 0 15,22-21-31,0 0 0,-21 21 16,0-21-16,0 21 0,21-22 15,-21 22-15,0-21 0,-1 21 32,22 21-1,0 1-31,0-1 15,0 0-15,22 0 0,-22 0 16,21-21-16,0 21 16,0-21-16,0 0 0,0 0 15,1 0-15,-1 0 0,0 0 16,0 0-16,0-21 0,0 0 16,22 21-16,-22-21 0,0 0 0,0 0 15,0-1-15,1 1 0,-1 0 16,0 0-16,0 0 0,0-22 0,-21 22 15,0 0-15,21 0 0,-21 0 16,0 0-16,0-1 0,0 1 0,-21 21 16,0 0-1,0 0-15,21 21 0,-21 22 16,21-22 0,0 0-16,0 0 0,0 0 0,0 1 15,0-1-15,0 0 0,0 0 0,21 0 16,-21 0-16,21 1 0,0-1 15,-21 0-15,21 0 0,1-21 16,-22 21-16,0 0 16,-22-21-16,1 0 15,0 0-15,0 0 16,0 0-16,0 0 0,-1 0 0,1 0 16,0 0-16,0 0 0,21-21 15,0 0 1,21 0-1,0 21-15,0-21 0,1 21 16</inkml:trace>
  <inkml:trace contextRef="#ctx0" brushRef="#br1" timeOffset="149782.32">3492 7493 0,'0'-21'16,"-21"21"-16,21 21 15,0 0-15,0 0 16,0 1-16,0-1 0,0 0 0,-21 0 16,21 0-16,0 0 0,0 1 15,-21-1-15,21 21 0,0-21 0,-21 0 16,21 1-16,0-1 0,0 0 15,-21-21-15,21 21 16,-22-21 0,22-21-1,0 0-15,0 0 16,0-1-16,0 1 0,0 0 16,0 0-16,0-21 0,0 20 0,22-20 15,-1 21-15,0-21 0,-21 20 0,21 1 16,0 0-16,0-21 0,1 42 0,-1-21 15,0 21-15,0 0 0,0 0 16,0 0-16,1 0 0,-1 21 0,0-21 16,0 21-16,0 21 0,0-21 0,-21 1 15,0 20-15,22-21 0,-22 0 0,0 22 16,0-22-16,0 0 16,0 0-16,0 0 0,0 0 0,0 1 15,0-1-15,0 0 0,-22-21 0,22 21 16,-21-21-1,21-21 17,0 0-32,0 0 0,0-1 15,0 1-15</inkml:trace>
  <inkml:trace contextRef="#ctx0" brushRef="#br1" timeOffset="150440.95">4149 7684 0,'0'0'0,"0"-22"15,0 1 1,0 0-16,0 0 16,0 0-16,21 21 0,-21-21 15,0-1-15,0 1 0,0 0 16,0 0-16,0 0 0,0 0 16,0-1-16,-21 1 0,-1 21 15,1 0-15,0 0 0,0 0 16,0 0-16,0 21 0,-1 1 15,1-1-15,21 0 0,-21 0 16,0 0-16,21 22 0,0-22 0,-21 21 16,21-21-16,-21 0 0,21 22 15,0-22-15,0 0 0,0 0 0,0 0 16,0 1-16,21-22 16,0 0-16,0 0 15,0 0-15,0 0 0,1-22 16,-1 22-16,0-21 0,0 0 0,-21 0 15,21 21-15,0-21 0,1 0 0,-1-1 16,-21-20-16,0 21 0,21 0 16,-21 0-16,0-1 0,0 1 0,0 0 15,0 0-15,0 42 32,0 0-17,0 0-15,0 1 0,0-1 0,0 0 16,0 21-16,0-21 0,0 1 0,0-1 15,0 0-15,0 0 0,0 0 0,0 0 16,0 1-16,21-22 16,0 0-16,0 0 15,1 0-15,-1 0 0,0 0 16,0-22-16,0 22 0,0-21 0,1 0 16,-1 0-16,0 21 0</inkml:trace>
  <inkml:trace contextRef="#ctx0" brushRef="#br1" timeOffset="151133.07">4593 7408 0,'0'22'15,"0"-1"1,0 0-16,0 0 0,-21 0 0,21 22 16,0-22-16,0 0 0,0 0 15,0 0-15,0 0 0,0 1 0,0-1 16,0 0-16,0 0 0,0 0 15,0-42 32,0 0-31,0 0-16,0 0 0,0-1 16,0 1-16,0 0 0,0 0 0,0 0 15,0 0-15,0-1 0,0 1 0,0 0 16,21 0-16,0 0 0,0 0 15,1-1-15,-1 22 0,0 0 16,0 0-16,0 0 0,0 0 0,1 0 16,-22 22-16,21-1 0,0 0 0,0 0 15,-21 0-15,0 0 0,0 1 16,0-1-16,0 0 0,0 21 0,0-21 16,0 1-16,0-1 0,0 0 15,0 0-15,0 0 16,-21-21-1,21-21 1,0 0 0,0 0-16,0 0 0,0-1 15,0 1-15,0 0 0,21 0 0,-21 0 16,21-22-16,0 22 0,1 0 0,-22-21 16,21 21-16,0-1 0,0 1 15,0 21-15,0-21 0,1 21 0,-1 0 16,0 0-16,0 0 0,0 0 0,0 21 15,-21 0-15,0 1 0,22-1 16,-22 0-16,0 0 0,0 0 0,0 22 16,0-22-16,0 0 0,0 0 15,0 0-15,0 0 0,-22 1 16,22-1-16,-21-21 16,0 0-1,21-21 16,0-1-15,0 1-16</inkml:trace>
  <inkml:trace contextRef="#ctx0" brushRef="#br1" timeOffset="151528.84">5355 7578 0,'0'0'16,"21"0"-16,0 0 16,1 0-16,-1 0 15,0 0-15,0-21 0,0 21 16,-21-22-16,21 22 0,1-21 16,-1 21-16,0-21 0,-21 0 15,0 0-15,21 21 0,-21-21 0,0-1 16,0 1-16,0 0 0,0 0 15,-21 21-15,0 0 16,0 0-16,-1 0 0,1 0 16,0 21-16,0 0 0,0 0 0,0 1 15,-1-1-15,1 0 0,0 0 0,0 0 16,0 22-16,0-22 0,21 0 0,0 0 16,0 0-16,0 0 0,0 1 0,0-1 15,0 0-15,0 0 0,0 0 16,21-21-16,0 0 0,0 21 15,0-21-15,0 0 0,1 0 16,-1 0-16,0 0 0,0 0 16,0 0-16,0 0 0,1 0 15,-1 0-15</inkml:trace>
  <inkml:trace contextRef="#ctx0" brushRef="#br1" timeOffset="151940.63">6159 7535 0,'0'22'16,"0"-1"-1,22-21 16,-22-21-15,0-1 0,0 1-1,-22 21 1,1 0 0,0 0-16,21 21 15,-21 1-15,21-1 16,0 0-16,0 0 15,21-21 1,0 0 0,0 0-1,-21-21 1</inkml:trace>
  <inkml:trace contextRef="#ctx0" brushRef="#br1" timeOffset="152692.14">6667 7133 0,'22'-21'0,"-44"42"0,44-63 16,-22 21-16,0 0 0,21-1 15,0 22-15,0-21 16,0 21-1,0 0-15,1 21 0,-1 1 16,0-1-16,0 21 0,0 0 16,0 1-16,1-1 0,-22 22 0,0-22 15,21 21-15,-21-20 0,0 20 0,0-20 16,0 20-16,0-21 0,0 1 0,-21-1 16,-1 0-16,1 1 0,21-22 15,-21 21-15,0-21 0,21 1 0,0-1 16,0-42-1,0-1-15,0 1 16,0-21-16,0 21 16,21 0-16,-21-22 0,21 1 15,0 0-15,1-1 0,-1-20 0,21 20 16,-21-20-16,0-1 0,1 1 0,-1-1 16,0 1-16,21 21 0,-21-1 0,-21 1 15,22 0-15,-1-1 0,0 22 0,-21 0 16,21 0-16,-21 0 15,21 21-15,-21 21 16,0 0 0,0 0-16,0 0 15,0 0-15,0 1 0,0-1 16,0 0-16,0 0 0,0 21 0,0-20 16,0-1-16,-21 21 0,21-21 0</inkml:trace>
  <inkml:trace contextRef="#ctx0" brushRef="#br1" timeOffset="154200.28">7493 7747 0,'0'0'0,"21"0"0,0-21 0,-21 0 16,0 0-16,0-1 0,0 1 0,0-21 15,0 21-15,0 0 0,0-22 16,0 22-16,0 0 0,0-21 0,0 20 16,-21 1-16,21 0 0,-21 21 0,0 0 15,0 0-15,-1 0 0,1 0 16,0 21-16,0 22 0,0-22 16,0 21-16,-1-21 15,1 22-15,0-1 0,21 0 0,-21-21 16,21 22-16,-21-22 0,21 21 0,0-21 0,0 1 15,0 20-15,0-21 16,0 0-16,0 0 0,21-21 0,0 0 16,0 0-16,0 0 0,1 0 15,-1 0-15,0-21 0,21 0 0,-21 21 16,1-21-16,-1 0 0,21 0 0,-21-1 16,0 1-16,1 0 0,-1-21 0,-21 21 15,21-1-15,-21 1 0,21 0 0,-21-21 16,0 21-16,0-1 0,0 1 15,0 0-15,0 42 32,0 0-32,-21 1 0,21-1 0,-21 0 15,21 0-15,-21 21 0,21-20 16,0-1-16,0 21 0,-22-21 16,22 0-16,0 1 0,0 20 0,0-21 15,0 0-15,0 0 0,0 1 16,22-22-16,-1 0 0,0 0 15,0 0-15,0 0 0,22 0 0,-22 0 16,0 0-16,0-22 0,21 1 0,-20 0 16,-1 21-16,21-21 0,-21 0 15,0-22-15,22 22 0,-22 0 16,0 0-16,0-21 0,22 20 0,-22-20 0,0 21 16,0-21-16,-21 20 0,0-20 15,0 21-15,0 0 0,0 0 0,0-1 16,-21 22-16,0 0 0,0 0 15,-1 0-15,1 0 16,0 22-16,0-1 0,0 0 0,21 0 16,0 0-16,0 0 0,0 1 15,0-1-15,0 0 0,21 0 16,0 0-16,0 0 0,-21 1 0,0-1 16,21-21-16,1 21 0,-22 0 15,0 0-15,0 0 0,0 1 16,0-1-16,0 0 0,0 0 15,21 0-15,0 0 16,0-21-16,0 0 16,0 22-16,1-22 0,-1 0 15,0 0-15,0 0 16,0 0-16,0 0 0,1 0 0,-1-22 16,0 22-16,0-21 0,0 0 0,0 21 15,1-21-15,-1 0 0,0 0 0,0-1 16,0 1-16,0 0 0,1 0 0,-22 0 15,0 0-15,21-1 0,-21 1 0,0 0 16,0 0-16,0 0 0,0 0 16,0-1-1,-21 22-15,-1 0 0,1 0 16,0 22-16,0-1 0,0 0 16,0 0-16,-1 0 0,22 0 0,-21 1 15,0-1-15,21 0 0,-21 0 0,21 21 16,0-20-16,0-1 15,0 0-15,0 0 0,0 0 16,21-21 0,0 0-16,0 0 0,1 0 15,-1 0-15,0-21 0,0 0 16,0 21-16,-21-21 0,21 0 16,1-1-16,-22 1 0,0 0 15,21 0-15,0 0 0,-21 0 16,21-1-16,-21 1 0,0 0 0,0 0 15,21 21-15,-21 21 16,0 0 0,0 0-16,0 1 0,0-1 15,0 0-15,0 0 0,0 0 0,0 0 16,0 1-16,0-1 0,0 0 16,0 0-16,0 0 0,21 0 15,1-21-15,-1 0 0,0 0 16,0 0-16,0 0 0,0 0 15,1 0-15,-1-21 0,0 0 16,0 21-16,-21-21 0,21 0 0,0 0 16,1-1-16,-22 1 0,0 0 0,21 0 15,0 0-15,-21 0 0,0-1 0,0 1 16,0 0-16,21 0 0,-21 0 16,0 42-1,0 0 1,0 0-16,0 0 0,0 1 15,0-1-15,0 0 0,0 0 0,0 0 16,0 0-16,0 1 0,0-1 16,0 0-16,21-21 31,0 0-15,1-21-16,-22 0 15</inkml:trace>
  <inkml:trace contextRef="#ctx0" brushRef="#br1" timeOffset="154524.1">9144 7387 0,'-21'0'16,"42"0"-16,-63 0 0,20 0 0,1 0 16,0 21-16,0 1 0,0-1 15,21 0 1,21-21-1,0 0-15,0 0 0,0 0 16,1 0-16,-1 0 0,-21-21 16,21 21-16,-21-21 0,21-1 15,-21 1-15,0 0 0,0 0 16,0 0-16,0 0 0,0-1 0,-21 22 16,0 0-16,0 0 15,-1 0-15,1 0 0,0 22 16,21-1-16,0 0 15,-21 0-15,0 0 0,21 0 16,0 1-16,0-1 0,0 0 16,21-21-16,0 0 0</inkml:trace>
  <inkml:trace contextRef="#ctx0" brushRef="#br1" timeOffset="155068.79">9567 6985 0,'0'0'0,"0"-21"0,-21 21 16,0 0-1,0 0-15,21 21 16,-21 0-16,-1 0 0,22 1 0,-21 20 16,21 0-16,0-21 0,0 22 0,-21 20 15,21-20-15,-21-1 0,21 0 0,-21 1 16,21 20-16,0-21 0,0 1 0,-21-1 15,21-21-15,0 22 0,-22-22 0,22 21 16,0-21-16,0 0 0,0 1 16,0-1-16,0-42 31,0-1-15,0 1-16,0 0 15,0 0-15,0 0 0,0 0 0,22-1 16,-22-20-16,21 21 0,-21 0 0,21 0 15,0-1-15,0 1 0,-21 0 0,21 21 16,1 0-16,-1-21 0,0 21 16,0 0-16,0 21 0,0 0 15,-21 0-15,0 1 0,22-1 16,-22 0-16,0 0 0,0 21 0,0-20 16,0-1-16,0 0 0,-22 0 15,1 0-15,0 0 0,0 1 16,0-22-16,0 0 0,-1 0 0,1 21 15,0-21-15,0 0 16,0 0-16,0 0 16,21-21 15,21 21-31,-21-22 16,21 22-16,0-21 0,0 0 0</inkml:trace>
  <inkml:trace contextRef="#ctx0" brushRef="#br1" timeOffset="155388.98">10012 6900 0,'0'0'0,"0"-21"0,0 0 16,-21 21-1,21 21 1,0 0-16,-22 1 0,1-1 0,21 21 15,-21 0-15,21 1 0,-21-1 0,21 0 16,-21 1-16,0 20 0,21-20 0,0-1 16,0 21-16,-22-20 0,22-1 0,-21 0 15,21-20-15,-21 20 0,21-21 0,0 21 16,0-20-16,0-1 0,0 0 16,0 0-16,0-42 46,0 0-30,21 0-16,0-1 0,-21 1 16,22 0-16</inkml:trace>
  <inkml:trace contextRef="#ctx0" brushRef="#br1" timeOffset="155788.75">9991 7493 0,'21'21'31,"0"-21"-15,0 0 0,0 0-16,0 0 0,1 0 15,-1 0-15,0 0 0,0-21 0,0 0 16,0 21-16,1-21 0,-1 0 0,0-1 16,-21 1-16,21 0 0,-21 0 15,0 0-15,0 0 16,-21 21-16,0 0 0,0 0 15,-1 0-15,1 0 0,0 21 0,0 0 16,-21-21-16,20 21 0,1 0 16,0 22-16,0-22 0,-21 0 0,42 0 15,-22 21-15,1-20 0,21-1 16,-21 0-16,21 0 0,0 0 0,0 0 16,0 1-16,0-1 0,0 0 0,21-21 15,0 21-15,1-21 0,-1 21 16,0-21-16,0 0 0,0 0 0,0 0 15,1 0-15,-1 0 0,0-21 16,0 21-16,0-21 0,0 0 16,1 21-16,-22-21 0,21-1 15,0 1-15,0 0 0,0 0 0</inkml:trace>
  <inkml:trace contextRef="#ctx0" brushRef="#br1" timeOffset="156333.44">10604 7239 0,'0'0'0,"-21"0"31,0 21-15,21 0-16,-21 1 0,21-1 15,-21 21-15,21-21 0,-21 0 0,21 1 16,0-1-16,0 21 16,0-21-16,-22 0 0,22 1 0,0-1 15,0 0-15,-21 0 0,21 0 0,0 0 16,0-42 15,0 0-15,21 0-16,-21 0 0,22 0 0,-22-1 15,21 1-15,0-21 0,-21 21 0,21-22 16,0 22-16,0-21 0,1 21 16,20-22-16,-21 22 0,0 0 15,22 0-15,-22 0 0,0 0 0,21 21 0,-21 0 16,1 0-16,-1 0 0,0 21 16,0 0-16,0 0 0,0 0 0,-21 22 15,0-22-15,0 21 0,0 0 0,0-20 16,0 20-16,0-21 0,0 21 0,-21-20 15,0-1-15,0 21 0,21-21 0,-21-21 16,0 21-16,21 1 0,-22-22 16,22 21-16,-21-21 15,21-21 1,21 21 0,1-22-16,-1 22 0,-21-21 0,21 0 15,0 21-15,21-21 0</inkml:trace>
  <inkml:trace contextRef="#ctx0" brushRef="#br1" timeOffset="157552.57">11493 7345 0,'0'0'0,"22"-21"0,-22 0 0,0-1 16,0 1-16,0 0 0,0 0 15,-22 21 1,1 0-16,0 0 0,0 0 0,0 0 15,0 21-15,-22 0 16,22 0-16,0 1 0,0-1 0,0 0 16,-22 0-16,22 21 0,0-20 0,0 20 15,0-21-15,21 0 0,0 0 0,0 22 16,0-22-16,0 0 0,0 0 16,0 0-16,21-21 0,0 0 15,0 0-15,0 0 0,0 0 16,1 0-16,-1 0 0,0 0 0,0-21 15,0 21-15,0-21 0,1 0 0,-1 0 16,0 0-16,0-1 0,0 1 0,0 0 16,1-21-16,-22 21 0,21-1 15,-21-20-15,21 21 0,-21 0 0,0 0 16,0-1-16,0 44 31,0-1-31,0 0 0,0 0 16,0 0-16,0 22 0,-21-22 15,21 0-15,0 0 0,0 0 0,0 0 16,0 1-16,0-1 0,0 0 0,0 0 16,0 0-16,21 0 15,0-21-15,0 0 16,0 0-16,1 0 0,-1 0 16,0 0-16,0-21 0,0 0 15,0 0-15,1 0 16,-1 0-16,-21-1 0,21 1 0,0-21 15,0 21-15,-21 0 0,21-22 0,1 22 16,-22 0-16,21 0 0,-21 0 16,21-1-16,-21 44 31,0-1-31,0 0 16,0 0-16,-21 0 0,21 0 0,-21 1 15,21-1-15,-22 21 0,22-21 0,0 0 16,0 1-16,0-1 15,-21 0-15,21 0 0,0 0 16,-21 0 0,21-42 15,0 0-15,0 0-16,0 0 0,0 0 15,0-1-15,0 1 0,0-21 0,0 21 16,21 0-16,0-1 0,1 1 0,-22-21 15,21 21-15,0 0 0,0-1 0,0 1 16,0 21-16,1-21 0,-1 0 0,0 21 16,0 0-16,0 0 0,0 0 15,1 0-15,-1 21 0,-21 0 0,21 0 16,-21 1-16,0 20 16,0-21-16,0 0 0,0 0 0,0 22 15,0-22-15,0 0 0,-21 0 0,0 0 16,21 1-16,-22-1 0,1 0 0,21 0 15,-21-21-15,0 0 16,21-21 15,0 0-31,0 0 16,0-1-16,21 1 0,0 0 16,0 0-16,1-21 0,-1 20 15,0 1-15,0 0 0,21 0 16,-20 0-16,-1 21 0,0-21 0,0 21 15,0 0-15,0 0 0,1 0 0,-1 0 16,0 0-16,-21 21 0,0 0 0,0 0 16,0 0-16,0 0 0,0 1 15,0-1-15,0 0 0,0 0 0,0 0 16,0 0-16,0 1 0,0-1 16,0 0-16,-21-21 0,21 21 0,-21-21 15,21 21-15,-22-21 0,22-21 63,22 0-48,-1 21-15,-21-21 0,21 0 16,0 21-16,-21-22 0,21 22 0</inkml:trace>
  <inkml:trace contextRef="#ctx0" brushRef="#br1" timeOffset="157962.34">12594 7451 0,'21'0'16,"0"0"0,1 0-1,-1-21-15,0 21 0,0 0 16,0 0-16,0 0 0,1 0 16,20-22-16,-21 22 0,21 0 0,-20-21 15,-1 21-15,0-21 0,0 0 0,0 21 16,-21-21-16,0 0 0,0-1 0,21 22 15,-21-21-15,0 0 0,0 0 0,-21 21 16,0-21-16,0 21 0,0 0 16,0 0-16,-1 0 0,-20 0 0,21 21 15,-21 0-15,20 0 0,1 0 0,-21 1 16,21 20-16,0-21 16,-1 21-16,1-20 0,21 20 0,0-21 15,0 0-15,-21 22 0,21-22 0,0 0 0,0 0 16,21 0-16,-21 0 15,21-21-15,1 0 0,-1 22 0,0-22 16,0 0-16,0 0 0,0 0 0,22 0 16,-22 0-16,0 0 0,0 0 0,0 0 15,-21-22-15,22 22 0,-1 0 0,0 0 16,-21-21-16,21 21 16,-21-21-16,0 0 15</inkml:trace>
  <inkml:trace contextRef="#ctx0" brushRef="#br1" timeOffset="161581.64">1524 8890 0,'0'-21'0,"0"0"32,0 0-17,21 21 1,-21-22-16,0 1 16,0 0-1,0 0-15,0 0 16,-21 21-1,21-21-15,-21 21 0,0 0 0,-1 0 16,1 0-16,0 0 0,-21 0 16,21 0-16,-1 0 0,-20 21 0,0 0 15,21 0-15,-22 0 0,22 0 16,-21 22-16,21-22 0,-22 21 0,22 22 16,0-22-16,0 0 0,21 1 0,0-1 15,-21 0-15,21 1 0,0-1 16,0 0-16,0-20 0,0 20 0,0-21 15,21 0-15,0 0 0,0 1 16,0-1-16,22 0 0,-22-21 16,0 0-16,21 21 0,1-21 15,-22 0-15,21 0 0,0 0 0,1 0 16,-22 0-16,21-21 0,1 0 16,-22 0-16,21 21 0,0-22 0,-20 1 15,20 0-15,-21 0 0</inkml:trace>
  <inkml:trace contextRef="#ctx0" brushRef="#br1" timeOffset="161888.6">2053 8615 0,'0'0'0,"0"-21"15,0 0 1,-21 21-16,0 0 15,0 21-15,-1 0 0,22 21 16,0-21-16,-21 22 0,21-1 16,-21 22-16,21-22 0,0 21 0,0-20 15,0 20-15,0-20 0,-21-1 16,21 21-16,-21-41 0,21 20 16,0 0-16,-21-21 0,21 22 0,0-22 15,0 0-15,0 0 0,0 0 16,0 1-16,0-44 31,21 22-31,0-21 0,0 0 16,0 0-16</inkml:trace>
  <inkml:trace contextRef="#ctx0" brushRef="#br1" timeOffset="163128.32">2476 9208 0,'43'-22'0,"-43"1"15,21 0-15,-21 0 16,0 0-16,0 0 16,0-1-16,0 1 0,0 0 0,0 0 15,-21 21-15,21-21 0,-21 0 16,-1-1-16,1 1 0,0 21 0,0 0 15,0 0-15,0 0 0,-1 21 0,-20 1 16,21-1-16,0 0 0,0 21 16,-22 1-16,22-22 0,0 21 0,0 0 15,0 1-15,21-1 0,0 0 16,-22-20-16,22-1 0,0 21 16,0-21-16,0 0 0,22 1 15,-1-22-15,0 0 16,0 0-16,21 0 0,-20 0 0,-1 0 15,0-22-15,21 1 0,-21 21 0,1-21 16,-1 0-16,21 0 0,-21 0 16,0-22-16,1 22 0,-22 0 0,21-21 15,-21 20-15,0-20 0,21 21 16,-21-21-16,0-1 0,0 22 0,0 0 16,0-21-16,0 20 0,0 44 31,0-1-16,0 0-15,0 21 0,0-21 0,0 22 16,0-1-16,0-21 0,0 22 16,0-1-16,0-21 0,0 0 0,0 22 15,0-22-15,0 0 0,0 0 0,0 0 16,21 0-16,0-21 16,0 0-16,1 0 0,-1 0 0,0 0 15,0 0-15,21 0 0,-20 0 0,-1 0 16,0-21-16,21 0 15,-21 21-15,1-21 0,-1 0 0,0 0 16,0-1-16,0-20 0,-21 21 0,21 0 16,-21-22-16,0 22 0,0 0 15,0-21-15,0 21 0,0-1 0,0 1 16,-21 42 0,21 1-1,-21-1-15,21 0 0,0 0 0,0 0 16,-21 0-16,21 22 0,0-22 0,0 0 15,0 0-15,0 0 0,0 1 16,21-1-16,-21 0 0,21 0 16,0-21-16,-21 21 15,-21-21 32,0-21-31,0 21-16,0-21 0,0 21 15,21-21-15,-22 21 0,1 0 16,0 0 0,21 21-16,0 0 15,0 0-15,0 0 0,0 1 16,21-22 0,0 21-16,1-21 0,-1 0 15,21 0-15,-21 0 0,0 0 16,22 0-16,-22 0 0,0 0 0,21-21 15,1 21-15,-22-22 0,21 1 16,-21 0-16,22 21 0,-22-21 0,0 0 16,0 0-16,0-1 0,1 1 0,-1 0 15,-21 0-15,0-21 0,0 20 16,0 1-16,0 0 0,-21 0 16,-1 21-16,1 0 0,0 0 0,0 0 15,0 0-15,0 21 0,-1-21 16,1 21-16,0 0 0,21 1 15,0-1-15,0 21 0,0-21 0,0 0 0,0 1 16,0-1-16,0 0 16,21 0-16,-21 0 0,21 0 0,1-21 15,-22 22-15,0-1 0,21-21 16,-21 21-16,-21-21 31,-1 0-31,1 0 16,0 0-16,0 0 0,21-21 15,0 0-15,0-1 16,0 1-16</inkml:trace>
  <inkml:trace contextRef="#ctx0" brushRef="#br1" timeOffset="163625.04">3598 9081 0,'-21'0'16,"21"21"-16,-21-21 0,21 21 15,0 0-15,0 0 0,0 0 16,0 1-16,0-1 0,0 0 16,0 21-16,0-21 0,0 1 0,0-1 0,0 0 15,0 0-15,0 0 16,0 0-16,0-42 62,0 0-62,0 0 0,0 0 0,0 0 16,0-1-16,0 1 0,0-21 0,0 21 16,21-22-16,0 1 0,0 21 15,1-21-15,-1-1 0,0 22 0,0 0 16,0 0-16,0 21 0,1 0 15,-1 0-15,0 0 0,0 21 16,0 0-16,0 0 0,1 22 0,-1-22 16,-21 21-16,0-21 0,21 22 0,-21-22 15,0 21-15,0-21 0,0 22 0,0-22 16,0 0-16,0 0 0,0 0 16,-21-21-16,21 21 0,-21 1 0,21-44 46,21 22-30,-21-21-16</inkml:trace>
  <inkml:trace contextRef="#ctx0" brushRef="#br1" timeOffset="164180.07">4381 9229 0,'0'0'15,"0"-21"-15,0-1 16,0 1 0,0 0-1,0 0-15,0 0 16,0 0-16,-21 21 16,0-22-16,0 22 15,0 0-15,0 0 0,-1 0 16,1 0-16,0 22 0,0-1 15,0 0-15,0 0 0,21 21 16,-22-20-16,22-1 0,0 0 0,-21 21 16,21-21-16,0 1 0,0-1 15,0 0-15,0 0 0,0 0 16,21-21-16,1 0 0,-1 0 16,0 0-16,0 0 0,0 0 15,0 0-15,1-21 16,-22 0-16,21 21 0,-21-21 15,0 0-15,21-1 0,-21 1 0,21 0 0,-21 0 16,21 0-16,-21 0 0,0-1 16,0 1-16,0 0 0,0 0 15,0 0-15,0 42 16,0 0 0,0 0-16,0 22 15,0-22-15,0 0 0,0 0 0,0 0 16,0 0-16,0 1 0,0-1 0,21 0 15,-21 0-15,22-21 0,-1 21 0,0-21 16,0 0-16,0 0 16,0 0-16,1 0 15,-1 0-15,0 0 0,0-21 16,0 0-16,0 0 16</inkml:trace>
  <inkml:trace contextRef="#ctx0" brushRef="#br1" timeOffset="164860.2">4784 9081 0,'-22'0'15,"1"21"-15,21 0 0,-21-21 16,21 21-16,0 0 0,0 0 0,0 1 16,0-1-16,0 0 0,0 0 15,0 0-15,0 0 0,0 1 16,0-1-16,0 0 0,0 0 15,0 0-15,0-42 63,0 0-63,0 0 16,0 0-16,0-1 0,0 1 0,0 0 15,21-21-15,0 21 0,-21-1 16,22 1-16,-1-21 0,0 21 0,0 21 15,0-21-15,0 21 0,1-22 16,20 22-16,-21 0 0,0 0 0,0 22 16,-21-1-16,22 0 0,-22 0 15,0 0-15,21 0 0,-21 1 0,0-1 16,0 0-16,0 0 0,0 0 0,0 0 16,0 1-16,0-1 0,-21-21 15,21 21-15,-22-21 0,22 21 16,-21-21-16,21-21 47,0 0-47,0 0 15,0-1-15,0 1 0,21 0 0,1 0 16,-1 0-16,-21 0 0,21-1 0,0-20 16,0 21-16,0 0 0,1 0 0,-1-1 15,0 22-15,0 0 16,0 0-16,0 0 0,1 22 0,-22-1 15,0 0-15,0 0 0,0 21 0,0-20 16,0-1-16,0 0 0,0 0 0,0 0 16,0 0-16,0 1 0,-22-1 15,22 0-15,-21 0 0,21 0 16,0-42 31,0 0-32</inkml:trace>
  <inkml:trace contextRef="#ctx0" brushRef="#br1" timeOffset="165247.98">5482 9186 0,'0'22'0,"21"-22"31,0 0-31,1 0 16,-1 0-16,0 0 0,0 0 0,0 0 16,0 0-16,22-22 0,-22 22 0,21 0 15,1-21-15,-1 21 0,-21-21 0,0 21 16,0-21-16,1 21 0,-22-21 16,0 0-16,0-1 0,0 1 0,0 0 15,0 0-15,-22 0 0,1 21 16,0 0-16,0 0 0,0 0 0,-22 0 15,22 21-15,-21 0 0,0 0 16,20 0-16,-20 1 0,21-1 0,0 21 16,0-21-16,-1 22 0,1-22 15,0 0-15,21 0 0,0 0 0,0 0 16,0 1-16,0-1 0,0 0 0,0 0 16,0 0-16,21-21 15,0 0-15,1 0 0,-1 0 0,0 0 16,0 0-16,0 0 0,0 0 15,1 0-15,-1 0 0,0 0 16,0-21-16</inkml:trace>
  <inkml:trace contextRef="#ctx0" brushRef="#br1" timeOffset="165565.79">6159 9271 0,'0'21'0,"0"0"16,22-21 15,-1 0-31,0 0 0,0 0 16,0 0-16,-21-21 16,21 21-16,-21-21 15,0 0-15,-21 21 31,0 0-15,0 0-16,0 21 16,0-21-16,21 21 0,-22-21 0,22 21 15</inkml:trace>
  <inkml:trace contextRef="#ctx0" brushRef="#br1" timeOffset="166520.54">6985 8869 0,'-21'0'15,"21"21"-15,0 0 0,0 0 16,-21 22-16,21-22 0,-22 0 16,22 0-16,-21 22 0,21-22 0,0 0 15,-21 0-15,0 0 0,21 22 0,-21-43 16,21 21-16,0 0 0,-21 0 0,-1-21 16,22 21-16,-21-21 15,21-21 1,0 0-1,0 0-15,0 0 0,0-1 16,0 1-16,21 0 0,-21 0 0,22-21 16,-1 20-16,0-20 0,21 21 0,-21-21 15,1 20-15,-1 1 0,21 0 16,-21 0-16,22 21 0,-22 0 16,0 0-16,21 0 0,-21 21 0,1 0 15,-1 0-15,0 22 0,0-22 0,0 0 16,-21 21-16,0-20 0,0-1 0,0 0 15,0 21-15,0-21 0,0 1 16,-21-1-16,0 0 0,0-21 16,0 21-16,-1-21 15,1 0 1,21-21-16,0 0 16,0 0-16,0-1 0,0 1 15,21 0-15,-21 0 0,22 0 16,-1-22-16,0 1 0,0 21 0,0-21 15,0 20-15,1 1 0,-1 0 16,0 0-16,21 0 0,-21 21 0,1 0 16,20 21-16,-21 0 0,0 0 0,0 0 15,1 1-15,-1 20 0,-21-21 0,0 21 16,0-20-16,0 20 0,0-21 16,0 0-16,0 22 0,0-22 0,0 0 15,0 0-15,-21-21 0,-1 21 0,22 0 16,-21-21-16,21 22 0,0-44 47,0 1-47</inkml:trace>
  <inkml:trace contextRef="#ctx0" brushRef="#br1" timeOffset="166864.35">7832 9081 0,'0'0'0,"21"0"0,0 0 16,0 0-16,0-22 0,0 22 16,1 0-16,-1 0 0,0-21 0,0 21 15,0 0-15,0-21 0,1 21 16,-1 0-16,0-21 0,-21 0 16,0 0-16,0-1 15,-21 22-15,0-21 16,-1 21-16,1 0 0,0 0 0,0 0 15,-21 0-15,20 21 0,1-21 16,-21 22-16,21 20 0,0-21 0,-1 0 16,1 22-16,0-22 0,0 21 0,21-21 15,0 0-15,0 22 0,0-22 0,0 0 16,0 0-16,0 0 16,21-21-16,-21 22 0,21-1 0,0-21 15,1 0-15,20 0 0,-21 0 0,0 0 0,22 0 16,-22 0-16,21 0 0,0-21 15,-20-1-15,20 22 0,-21-21 0</inkml:trace>
  <inkml:trace contextRef="#ctx0" brushRef="#br1" timeOffset="167130.21">8551 8594 0,'0'-21'15,"0"42"-15,0-64 0,0 22 0,0 42 31,0 1-31,-21-1 0,0 21 16,21 0-16,-21 1 0,0-1 0,21 22 16,-22-22-16,22 21 0,-21-20 0,21-1 15,-21 0-15,21 1 0,0-1 16,-21 0-16,21-20 0,-21 20 0,21-21 16,0 0-16,-21 0 0,21 1 0,0-1 15,21-21 1,0-21-1,0-1-15,0 1 16,0-21-16,1 21 0</inkml:trace>
  <inkml:trace contextRef="#ctx0" brushRef="#br1" timeOffset="167559.96">8805 8551 0,'0'0'0,"0"22"16,-21-1-1,21 0-15,-21 21 0,0 1 0,21-1 16,0 0-16,-21 1 0,21 20 0,-22-21 16,1 1-16,21-1 0,-21 0 15,21 1-15,0-1 0,-21 0 0,21-20 16,-21 20-16,21-21 0,0 0 0,0 0 16,0 1-16,0-44 46,21 1-46,0 0 0,-21 0 16,21 0-16,0 0 0,1-22 0,-1 22 16,0-21-16,0 21 0,0-22 0,0 22 15,1-21-15,-1 21 0,0 21 0,0 0 16,0 0-16,0 21 16,-21 0-16,0 0 0,0 0 15,0 0-15,0 22 0,0-22 0,0 0 16,0 21-16,0-20 0,0-1 0,0 0 15,0 0-15,-21 0 0,0 0 16,21 1-16,-21-22 0,21 21 16,0-42 15,21-1-15</inkml:trace>
  <inkml:trace contextRef="#ctx0" brushRef="#br1" timeOffset="167931.94">9356 8954 0,'-22'0'16,"1"21"-16,21 0 0,-21 0 16,0 0-16,0 0 0,0 1 0,21-1 15,0 0-15,-22 0 0,22 0 0,-21 0 16,21 1-16,0-1 0,0 0 0,0 0 15,0 0-15,0 0 16,0 1-16,21-22 0,1 0 0,-1 0 16,0 0-16,0 0 0,0 0 15,0 0-15,1 0 0,-1 0 0,0-22 16,0 22-16,-21-21 0,21 0 0,-21 0 16,0 0-16,0 0 15,0-1-15,0 1 0,0-21 0,0 21 16,0 0-16,0-22 0,0 22 0,0 0 15,-21 0-15,0 21 0,0 0 16,0 0-16,-1 0 16,22 21-16,-21-21 15,0 21-15,0 0 16,0-21-16,0 0 16</inkml:trace>
  <inkml:trace contextRef="#ctx0" brushRef="#br1" timeOffset="168172.8">8488 8700 0,'0'0'0,"0"-22"15,21 22-15,0 0 16,0 0-16,0 0 0,22 0 0,-22 0 15,0 0-15,21 0 0,-20 0 16,-1 0-16,21 0 0,-21 0 0,0 0 16,1 0-16,-1 0 0,0 0 0,-21-21 15</inkml:trace>
  <inkml:trace contextRef="#ctx0" brushRef="#br1" timeOffset="168896.39">9991 9081 0,'0'0'0,"0"-22"0,0 1 16,0 0-16,21 21 0,-21-21 15,0 0-15,0 0 0,0-1 16,0 1-16,0 0 0,-21 0 15,-1 21-15,1 0 16,0 0-16,0 0 16,0 21-16,0 0 0,-1 0 0,-20 1 15,21-1-15,0 0 0,0 21 16,-1-21-16,1 22 0,0-22 0,21 21 16,-21-21-16,21 1 0,-21 20 0,21-21 15,0 0-15,0 0 0,0 1 16,21-22-16,0 0 15,0 0-15,0 0 0,1 0 16,-1 0-16,0 0 0,0-22 0,21 22 16,-20-21-16,-1 0 0,0 0 0,21 0 15,-21 0-15,1-22 0,-1 22 16,0-21-16,0-1 0,0 1 0,0-21 16,-21 20-16,22-20 0,-22 20 15,21-20-15,-21 21 0,0-22 0,0 22 16,0-1-16,0 1 0,0 21 0,0-21 15,0 20-15,0 1 0,-21 42 16,21 1 0,-22-1-16,1 0 0,21 21 0,-21 1 15,0-1-15,21 21 0,0-20 0,-21 20 16,21-20-16,-21 20 0,21-21 16,0 1-16,0 20 0,0-20 0,0-22 15,0 21-15,0-21 0,0 0 0,0 1 16,0-1-16,0 0 0,21 0 15,0-21-15,0 0 16,0 0-16,0 0 0,1 0 0,-1-21 16,0 0-16,0 0 0</inkml:trace>
  <inkml:trace contextRef="#ctx0" brushRef="#br1" timeOffset="169356.64">10456 8784 0,'0'21'31,"0"1"-31,0-1 0,-21 0 16,21 0-16,0 0 0,0 22 0,0-22 15,0 21-15,-21-21 0,21 0 0,0 22 16,0-22-16,0 0 0,0 0 0,0 0 16,0 1-16,-21-1 0,21 0 15,0 0-15,0-42 47,0 0-47,0 0 0,0-22 16,0 22-16,0 0 0,0-21 0,21 20 15,-21-20-15,21 0 0,0 21 16,0-22-16,1 1 0,-1 0 16,0 20-16,0 1 0,0 0 0,22 21 15,-22 0-15,0 0 0,0 0 16,0 21-16,0 0 0,-21 1 0,0 20 15,0-21-15,0 21 0,0-20 0,0 20 16,0-21-16,0 0 0,0 22 16,0-22-16,0 0 0,0 0 0,-21 0 15,21 0-15,-21 1 0,0-1 16,0-21-16,21 21 0,21-21 47,-21-21-47,21 0 0,0 21 15,0-22-15</inkml:trace>
  <inkml:trace contextRef="#ctx0" brushRef="#br1" timeOffset="169844.32">11324 8890 0,'0'0'0,"0"-42"15,0 21 1,0-1-16,0 1 0,-21 0 0,21 0 15,-21 0-15,0 21 0,-1 0 0,1 0 16,0 0-16,0 0 0,-21 0 16,20 21-16,1 0 0,-21 0 0,0 0 15,20 22-15,1-1 0,0-21 16,0 22-16,0-1 0,0-21 0,21 21 16,-22-20-16,22 20 0,0-21 0,0 0 15,0 0-15,22 1 0,-1-1 16,0-21-16,0 0 0,0 0 0,0 0 15,1 0-15,20 0 0,-21 0 16,0 0-16,0 0 0,1-21 16,-1 21-16,0-22 0,0 1 0,0 0 0,-21 0 15,21 0-15,1 0 0,-22-1 0,0-20 16,21 21-16,-21 0 0,21-22 16,-21 22-16,0 0 0,21 0 0,-21 42 31,-21 0-16,0 0-15,0 1 0,21-1 0,-22 0 16,22 21-16,0-21 0,0 1 0,0-1 16,0 0-16,0 0 0,0 0 0,0 0 15,0 1-15,22-1 0,-1-21 16,0 21-16,0-21 16,0 0-16,0 0 0,1 0 0,-1 0 15,0 0-15,0 0 0,21 0 0,-20-21 16,-1 0-16,0 21 0</inkml:trace>
  <inkml:trace contextRef="#ctx0" brushRef="#br1" timeOffset="170524.56">11705 8848 0,'0'0'0,"0"-21"0,0-1 0,0 1 16,0 42 0,-21 1-1,21-1-15,0 0 0,0 0 0,0 0 16,0 0-16,0 1 0,0 20 15,0-21-15,0 0 0,-21 0 16,21 1-16,0-1 0,0 0 0,0 0 16,0 0-16,-21-21 0,21 21 0,0 1 15,-22-22 1,1 0 0,21-22-1,0 1-15,0 0 16,0 0-16,0 0 0,0 0 0,0-1 15,21 1-15,1-21 0,-1 0 0,-21 20 16,21-20-16,0 21 0,21-21 0,-20 20 16,-1 1-16,0 0 0,0 21 0,21 0 15,-20 0-15,-1 0 0,0 0 0,0 0 16,0 21-16,0 0 16,-21 22-16,0-22 0,0 0 0,22 21 15,-22-20-15,0 20 0,0-21 0,0 0 16,0 0-16,0 22 0,0-22 15,0 0-15,-22 0 0,1-21 0,0 21 16,0-21-16,0 0 16,0 0-1,21-21-15,0 0 16,0 0-16,0 0 16,0 0-16,21-1 0,0 1 15,0 0-15,0-21 0,22 21 0,-22-22 16,21 22-16,-21-21 0,22 21 0,-1-1 15,-21 1-15,21 0 0,-20 21 16,-1 0-16,0 0 0,0 21 0,0 0 16,-21 1-16,0-1 0,21 0 0,-21 21 15,0-21-15,0 1 0,0 20 0,0-21 16,0 0-16,0 0 0,-21 1 0,21-1 16,-21 0-16,0 0 0,21 0 0,-21 0 15,0-21-15,-1 22 16,22-44 31,22 22-47,-1-21 0,0 0 0,0 21 15</inkml:trace>
  <inkml:trace contextRef="#ctx0" brushRef="#br1" timeOffset="170896.24">12636 8975 0,'22'0'0,"-1"0"16,0 0 0,0 0-16,0 0 0,0 0 15,1 0-15,-1 0 0,0 0 16,0 0-16,0 0 0,0-21 16,1 21-16,-1-22 0,-21 1 0,21 21 15,0-21-15,-21 0 0,21 21 0,-21-21 16,0 0-16,0-1 0,0 1 0,0 0 15,-21 0-15,0 21 0,-21 0 16,20 0-16,-20 0 0,21 0 16,-21 21-16,-1 0 0,22 22 0,-21-22 15,21 0-15,-1 21 0,1 1 16,0-22-16,21 21 0,0-21 0,0 0 16,0 1-16,0-1 0,21 0 0,0 0 15,1 0-15,-1 0 0,0-21 0,0 0 16,0 22-16,0-22 0,1 0 15,20 0-15,-21 0 0,0 0 0,0 0 16,1 0-16,-1 0 0,0-22 0,0 1 16,0 21-16</inkml:trace>
  <inkml:trace contextRef="#ctx0" brushRef="#br1" timeOffset="171056.15">13060 9186 0,'0'0'0,"21"0"63</inkml:trace>
  <inkml:trace contextRef="#ctx0" brushRef="#br0" timeOffset="-207867.87">16404 5736 0,'0'-21'0,"0"0"15,0 0-15,0 0 16,0-1-16,0 1 16,0 0-16,0 0 15,0 0-15,0 0 0,0-1 16,0 1-16,0 0 0,-21 0 15,0 21-15,0-21 0,-1 0 0,1 21 16,0-22-16,0 22 0,0 0 16,0 0-16,-22 0 0,22 0 0,0 22 15,0-22-15,-22 21 0,22 0 16,0-21-16,0 21 0,-21 21 0,20-20 16,1-1-16,0 21 0,0-21 0,0 22 15,21-1-15,0-21 0,0 21 0,0 1 16,0-22-16,0 21 0,0-21 15,0 22-15,0-22 0,21 0 16,0 0-16,0 0 0,0 1 0,1-22 16,-1 0-16,0 21 0,0-21 0,21 0 15,-20 0-15,-1 0 0,21 0 0,-21 0 16,22-21-16,-22-1 0,0 22 0,21-21 16,-21 0-16,1 0 0,20 0 0,-21 0 15,0-1-15,0 1 0,1-21 16,-22 21-16,21 0 0,-21-22 0,21 22 15,-21-21-15,0 21 0,0-1 0,0 1 16,0 0-16,0 0 0,0 0 16,0 42 15,0 0-31,0 0 0,0 0 0,0 1 16,-21-1-16,21 21 0,0-21 0,0 22 15,-21-22-15,21 21 0,0-21 0,0 22 16,0-22-16,0 0 0,0 0 0,0 0 15,21 0-15,0 1 0,0-1 16,0-21-16,0 0 0,1 0 16,-1 0-16,0 0 0,0 0 15,0 0-15,0 0 0,1-21 0,-1-1 16,-21 1-16,21 21 0,0-21 0,-21 0 16,21 0-16,-21 0 0,21-22 15,-21 22-15,22 0 0,-22-21 0,0 20 16,21-20-16,0 21 0,0 0 15,-21 0-15,21-1 0,-21 1 0,21 21 16,1 0-16,-1 0 16,0 21-1,-21 1-15,0-1 16,0-42 46,0-1-62,0 1 16,0 0-16,0 0 16,-21 21-16,21-21 15,-21 21-15,-1 0 16,22 21 0,-21 0-16,21 0 0,-21 0 0,21 1 15,-21-1-15,21 0 0,-21 0 16,21 0-16,0 22 0,0-22 0,0 0 15,0 0-15,0 21 0,0-20 0,0-1 16,0 0-16,0 0 0,21 0 16,0 0-16,0-21 0,0 22 0,1-22 15,-1 0-15,21 0 0,-21 0 16,0 0-16,1 0 0,20 0 16,-21 0-16,0 0 0,22-22 0,-22 22 15,0-21-15,0 0 0,0 0 0,0 21 16,1-21-16,-22-22 0,21 22 0,0 0 15,-21 0-15,21-21 0,0 20 0,-21 1 16,21-21-16,1 21 0,-22 0 0,21-1 16,0 1-16,-21 0 0,21 0 15,0 21-15,0 0 0,1 0 16,-1 0-16,0 0 0,0 0 16,0 21-16,-21 0 0,0 0 15,21 1 1,-21-1-16,0 0 0,0 0 15,0-42 48,0 0-63,0 0 16,0-1-16,0 1 15,0 0-15,0 0 0,0 0 16,0 0-16,-21 21 15,0 0-15,21-22 0,-21 22 16,0 0-16,0 0 16,-1 22-16,1-1 0,0 0 15,0 0-15,0 21 16,0-20-16,21-1 0,-22 0 0,22 21 16,-21-21-16,0 1 0,21 20 0,0-21 15,0 0-15,0 0 0,0 22 0,0-22 16,0 0-16,0 0 0,0 0 0,21 1 15,0-1-15,1 0 0,-1-21 16,0 21-16,0-21 16,21 0-16,-20 0 0,20 0 0,-21 0 0,21 0 15,-20 0-15,20 0 0,-21 0 16,21 0-16,-20-21 0,-1 21 0,21-21 16,-21 0-16,0-1 0,1 22 0,-1-21 15,0 0-15,-21-21 0,21 21 0,-21-1 16,21 1-16,-21-21 0,21 21 15,-21 0-15,0-1 0,0 1 0,0 0 16,0 0-16,0 0 0,-21 21 47,0 0-47,21 21 0,-21 0 16,21 0-16,0 0 0,-21 1 15,21 20-15,-21-21 0,21 0 16,0 0-16,0 1 0,0-1 0,0 0 15,0 0-15,0 0 0,0 0 0,0 1 16,0-1-16,21 0 16,0-21-16,0 0 15,0 0-15,0 0 16,1 0-16,-1 0 0,0 0 0,0 0 16,21 0-16,-20-21 0,20 0 0,-21-1 15,21 1-15,1 0 0,-1 0 16,0-21-16,1-1 0,-1 22 0,-21-21 15,0-1-15,1 22 0,20-42 16,-42 42-16,0-1 0,0 1 16,-21 21-1,0 21-15,-1-21 16,22 22-16,0-1 0,0 0 0,-21 0 16,21 0-16,0 0 0,0 1 0,0 20 15,0-21-15,0 0 0,0 0 0,0 1 16,0-1-16,21 0 0,-21 0 15,0 0-15,22 0 0,-1 1 0,0-1 16,-21 0-16,-21-21 63,0-21-63,-1 21 0,22-21 0,-21 21 15,0-22-15,0 22 16,21-21-16,-21 21 0,0 0 15,21 21 1,0 1-16,0-1 16,0 0-16,0 0 15,21 0-15,0-21 16,0 0-16,0 21 16,0-21-16,1 0 0,-1 0 15,0 0-15,0 0 0,0 0 0,0 0 16,1 0-16,20-21 0,-21 21 0,0-21 15,0 0-15,22 0 0,-22 21 0,0-21 16,0-22-16,0 22 0,22 0 0,-22 0 16,0-43-16,-21 22 15,21 21-15,-21 0 0,0-22 0,0 22 16,0 0-16,0 0 0,-21 21 16,0 0-16,0 0 0,0 0 15,-1 0-15,1 21 0,21 0 0,0 0 16,0 0-16,0 1 0,0-1 0,0 0 15,0 0-15,0 21 0,0-20 16,21-1-16,1 0 0,-1 0 16,0 0-16,0 0 0,21 22 15,-20-22-15,-1-21 0,0 21 0,-21 0 16,0 0-16,-21-21 31,0 0-31,-1 0 0,1 0 0,0 0 16,0 0-16,0 0 0,0 0 0,-1 0 15,1 0-15,0 0 0,0 0 0,0 0 16,21-21-16</inkml:trace>
  <inkml:trace contextRef="#ctx0" brushRef="#br0" timeOffset="-207263.66">20913 5271 0,'0'0'16,"0"-22"-16,21-20 0,-21 21 15,21-21-15,-21 20 0,21-20 0,-21 0 16,0 21-16,0-22 0,0 22 0,0 0 16,0 0-16,0 0 0,0-1 0,0 44 31,0-1-31,0 21 16,0 0-16,-21 1 0,21-1 0,0 22 15,0-22-15,-21 21 0,0 1 0,-1-1 16,22 22-16,0-21 0,-21-1 0,0 1 15,21-22-15,0 21 0,0-20 16,0-1-16,-21 0 0,21-20 0,0-1 16,0 0-16,0 0 0,0 0 15,0 0-15,21-21 32,-21-21-17,21 0-15,0 0 0,-21 0 0,22-22 16,-1 22-16,0-21 0,0 0 0,0-22 15,0 22-15</inkml:trace>
  <inkml:trace contextRef="#ctx0" brushRef="#br0" timeOffset="-206506.57">21230 5101 0,'21'-21'0,"-21"-21"16,-63 296-16,105-445 0,-21 107 0,-21 62 0,0 1 0,0 0 0,0 42 47,0 0-47,0 1 0,0-1 0,0 21 15,0 0-15,0 1 0,0-1 0,0 22 16,0-22-16,0 0 0,0 22 0,-21-22 16,0 22-16,21-1 0,-21-21 15,21 1-15,-21 20 0,-1-20 0,22-1 16,0-21-16,-21 21 0,21-20 0,-21 20 16,21-21-16,0 0 0,-21-21 0,21 21 15,0-42 16,0 0-15,21-21-16,0 21 0,-21-1 16,21-20-16,1 21 0,-1-21 0,0-1 15,0 22-15,0-21 0,0-1 0,1 22 16,-1 0-16,0 0 0,0 0 0,0 21 16,0 0-16,1 0 15,-22 21-15,0 0 16,0 0-16,0 0 0,0 22 0,0-22 15,0 0-15,0 21 0,0-20 0,0 20 16,0-21-16,0 21 0,0-20 0,0-1 16,0 21-16,0-21 0,21 0 15,0 1-15,0-1 16,0-21-16,22 0 0,-22 0 16,0 0-16,0 0 0,21 0 0,-20 0 15,20-21-15,-21 21 0,0-22 0,22 1 16,-22 0-16,0 0 0,0 0 0,0 0 15,0-1-15,-21-20 0,22 21 16,-22-21-16,21 20 0,-21-20 0,21 21 16,-21 0-16,0-22 0,0 22 15,0 0-15,0 0 0,-21 21 16,0 21 0,21 0-16,-22 0 0,22 1 15,-21-1-15,21 0 0,-21 21 0,21-21 16,-21 22-16,21-22 0,0 0 0,0 21 15,0-20-15,0-1 0,0 0 0,0 0 16,0 0-16,21 0 0,0 1 16,0-22-16,1 0 0,-1 0 15,0 0-15,0 0 0,0 0 16,0 0-16,1-22 0,-1 22 16,0-21-16,-21 0 0,21 0 15,0 0-15,-21 0 0,0-1 0,0 1 16,0 0-16,0 0 0,0 0 15,0 0-15,0-1 0,0 1 0</inkml:trace>
  <inkml:trace contextRef="#ctx0" brushRef="#br0" timeOffset="-206219.65">20574 5482 0,'0'0'0,"-21"0"0,0 0 0,42 0 31,0 0-15,21 0-16,1 0 0,-1 0 0,0-21 16,22 21-16,-22 0 0,22 0 0,-22-21 15,21 21-15,-20 0 0,-1 0 0,0 0 16,1 0-16,-1 0 0,-21 0 0,0-21 15,1 21-15,-1 0 0,0 0 16</inkml:trace>
  <inkml:trace contextRef="#ctx0" brushRef="#br0" timeOffset="-204663.54">23135 5482 0,'0'-21'0,"0"42"16,21-63-16,0 21 0,-21 0 15,22-1-15,-22 1 16,0 42 0,0 1-16,0-1 15,21 0-15,-21 0 16,0 0-16,0 22 0,0-1 0,0 0 16,0-21-16,0 22 0,0-1 0,0 0 15,0-20-15,0 20 0,-21-21 0,21 21 16,-22-20-16,22-1 0,0 0 15,0 0-15,0 0 16,0-42 0,0 0-1,0 0-15,0 0 0,0-1 16,0-20-16,22 21 0,-22-21 0,21 20 16,0-20-16,0 0 0,0-1 15,-21 1-15,21 0 0,1 21 16,-1-22-16,0 22 0,0 0 0,0 0 15,0 0-15,1 21 0,-1 0 16,0 0-16,0 21 0,-21 0 16,21 0-16,-21 0 0,0 0 15,21 22-15,-21-1 0,0-21 0,0 22 16,0-1-16,0-21 0,0 21 16,0-20-16,0-1 0,0 21 0,0-21 0,22-21 15,-22 21-15,0 1 0,21-22 16,0 21-16,0-21 15,0 0-15,0 0 0,1 0 16,-1-21-16,0 21 0,0-22 16,0 1-16,0 0 0,22 0 0,-22 0 15,0 0-15,0-22 0,0 22 0,-21-21 16,22 21-16,-1-22 0,-21 22 16,0-21-16,21 21 0,-21-22 0,21 22 15,-21 0-15,0 0 0,0 42 31,0 0-31,0 0 0,0 0 16,0 1-16,0 20 16,-21-21-16,21 21 0,-21 1 0,21-22 15,0 21-15,0-21 0,0 22 0,0-22 0,0 0 16,0 0-16,0 0 0,0 1 16,21-1-16,0-21 0,0 0 15,0 0-15,1 0 0,-1 0 16,0 0-16,0 0 0,-21-21 15,21 21-15,-21-22 0,21 22 0,-21-21 16,0 0-16,0 0 0,0 0 0,0 0 16,0-1-16,0-20 0,0 21 0,-21 0 15,0 0-15,0-1 0,0 1 0,0 0 16,-1 0-16,-20 21 0,21-21 16,0 21-16,0-21 0,-1 21 15,22-22 1,22 22-1,-1 0-15,0-21 0,0 21 0,0 0 16,22 0-16,-22 0 0,0 0 16,21-21-16,-21 21 0,22 0 0,-22 0 15,0 0-15,21 0 0,-20 0 0,-1 0 16,0 21-16,0-21 0,0 21 0,0 1 16,-21-1-16,22-21 0,-22 21 0,0 21 15,0-21-15,0 1 0,0-1 16,0 0-16,0 0 0,0 0 0,0 22 15,0-22-15,0 0 0,-22 0 16,22 0-16,-21 0 0,21 1 16,0-1-16,-21-21 31,21-21-15,0-1-1,0 1-15,0 0 0,0 0 16,0-21-16,21 20 0,-21-20 15,21 0-15,1 21 0,-1-22 0,0 1 16,0 21-16,0-22 0,0 22 16,1 0-16,-1 0 0,0 21 0,0 0 15,0 0-15,0 0 0,1 0 0,-1 0 16,-21 21-16,21 0 16,-21 22-16,0-22 0,0 0 0,0 21 15,0-21-15,0 22 0,0-22 0,0 0 16,0 21-16,0-20 0,0-1 0,0 0 15,0 0-15,-21 0 0,0 0 16,21 1-16,-22-22 0,22 21 16,-21-21-1,0 0 1,21-21 0,0-1-16,0 1 15,0 0-15,21 0 0,0 21 0</inkml:trace>
  <inkml:trace contextRef="#ctx0" brushRef="#br0" timeOffset="-203788.77">25167 5821 0,'21'-21'47,"-21"0"-47,0-1 16,21 1-16,1 0 0,-22-21 15,21 21-15,0-1 0,0-20 0,0 0 16,-21-1-16,21 22 0,1-21 0,-1 0 16,0-1-16,0 1 0,-21 21 0,0 0 15,21-1-15,-21 1 0,21 21 16,-42 0-1,0 21-15,21 1 16,-21-1-16,0 0 0,0 0 0,21 0 16,0 22-16,-22-22 0,22 0 15,0 0-15,0 0 0,0 22 0,0-22 16,0 0-16,0 0 0,0 0 16,0 0-16,0 1 0,22-1 0,-22 0 15,21 0-15,-21 0 0,21-21 0,-21 21 16,0 1-16,-21-22 31,0 0-15,-1-22-16,1 1 15,0 21-15,0-21 0,0 21 32,21 21-17,0 0 1,0 1-16,0-1 0,21 0 15,0-21-15,0 21 0,0 0 0,1-21 16,-1 0-16,0 0 0,0 0 0,0 21 16,0-21-16,1 0 0,20 0 0,-21 0 15,21-21-15,-20 21 0,-1-21 16,21 0-16,-21 0 0,0 0 0,1-1 16,-1 1-16,0-21 0,0 0 15,0-1-15,22 1 0,-22 0 0,0-1 0,0-20 16,0 20-16,0-20 0,-21 21 15,22-1-15,-22-20 0,21 20 16,-21 1-16,0 21 0,0-21 0,0 20 16,0 1-16,-21 21 15,-1 0-15,22 21 16,-21 22-16,0-22 0,21 21 16,-21 1-16,0-1 0,0 0 0,21 1 15,0-1-15,-22 0 0,22 22 0,-21-22 16,21 0-16,0 1 0,0-1 0,0-21 15,0 22-15,0-1 0,0-21 0,0 0 16,0 0-16,0 1 0,21-1 16,-21 0-16,22 0 0,-1-21 15,0 0 1,0 0-16,-21-21 16,21 0-16,0 21 0,-21-21 0,0-1 15,22-20-15,-22 21 0</inkml:trace>
  <inkml:trace contextRef="#ctx0" brushRef="#br0" timeOffset="-203583.37">25760 5419 0,'21'0'31,"0"0"-31,0 0 0,22 0 16,-22 0-16,21 0 0,-21 0 0,22-21 15,-1 21-15,-21 0 0,21 0 16,-20 0-16,-1-22 0,21 22 0,-21 0 16,-21-21-1</inkml:trace>
  <inkml:trace contextRef="#ctx0" brushRef="#br0" timeOffset="-202076.23">26437 5736 0,'0'0'0,"21"0"0,-21-21 0,21 0 15,1 0-15,-1 0 0,-21-1 16,21-20-16,-21 21 0,0 0 0,0 0 15,0-22-15,0 22 0,0 0 0,0 0 16,0-22-16,0 22 16,0 0-16,-21 21 15,0 0-15,-1 0 0,1 0 16,0 0-16,0 21 0,0 0 0,0 1 16,-22 20-16,22-21 0,0 0 0,0 22 15,0-22-15,-1 21 0,22-21 16,0 22-16,-21-22 0,21 0 0,0 0 15,0 0-15,0 0 0,0 1 0,0-1 16,21 0-16,1-21 0,-1 0 0,0 0 16,0 0-16,0 0 0,0 0 15,1 0-15,-1-21 0,0 0 16,0-1-16,0 1 0,0 0 0,-21 0 16,22 0-16,-22-22 0,21 22 15,-21-21-15,0 21 0,0-22 0,0 22 16,0 0-16,0 0 0,0 0 0,0 42 47,-21 0-47,21 0 0,0 0 0,0 1 15,0 20-15,0-21 0,-22 21 0,22-20 16,0-1-16,0 0 0,0 21 16,0-21-16,0 1 0,22-1 15,-22 0-15,21-21 0,0 0 0,0 0 16,0 0-16,22 0 0,-22 0 15,0 0-15,0 0 0,0-21 16,0 0-16,1-1 0,-1 1 16,0 0-16,0 0 0,0-21 0,0-1 15,1 1-15,-1 0 0,-21-1 0,21 1 16,0 0-16,0-22 0,0 1 0,-21-1 16,22 22-16,-22-22 0,21 22 0,-21 0 15,0-1-15,0 22 0,0-21 16,0 21-16,0 42 15,-21 0 1,-1 0-16,1 21 0,0-20 16,21 20-16,-21 0 0,0 1 15,21-1-15,0 0 0,-21 1 0,-1-1 16,22 0-16,-21 1 0,21-1 0,0 0 16,0 1-16,0-1 0,0-21 0,0 21 15,0-20-15,0 20 0,0-21 16,21 0-16,1 0 0,-1 1 0,0-1 15,0-21-15,0 0 0,0 0 0,1 0 16,-1 0-16,0 0 0,0 0 0,0-21 16,0 21-16,22-22 0,-22 1 0,0 0 15,0-21-15,-21 21 16,21-1-16,1-20 0,-1 21 0,0-21 16,-21 20-16,0-20 0,21 21 0,-21 0 15,0 0-15,0 42 31,0 0-31,0 0 0,0 0 16,0 0-16,0 1 0,0-1 0,0 0 16,0 21-16,0-21 0,0 1 0,0-1 15,0 0-15,0 0 0,0 0 16,21-21-16,0 21 16,1-21-16,-1 0 0,0 0 15,0 0-15,0-21 16,0 0-16,1 0 0,-22 0 15,21 0-15,0-1 0,-21 1 0,21-21 16,0 21-16,0-22 0,-21 22 16,22-21-16,-1 21 0,0-22 0,0 22 15,-21 0-15,21 0 0,0 21 16,-21 21 15,0 0-31,0 0 16,0 1-1,22-22-15,-1 0 16,-21-22 15,21 1-15,-21 0-16,0 0 16,0 0-1,-21 21-15,0 0 0,-1 0 16,1 0-16,0 21 15,0 0-15,0 0 0,0 0 16,21 1-16,0-1 0,-22 21 0,22-21 16,-21 0-16,21 22 0,0-22 0,0 0 15,0 0-15,0 0 0,0 1 16,0-1-16,0 0 0,21 0 0,1 0 16,-1-21-16,0 0 0,0 0 15,0 0-15,0 0 0,22 0 16,-22 0-16,0 0 0,0-21 0,0 21 15,1-21-15,-1 21 0,0-21 16,0 0-16,0-1 0,0 1 0,-21 0 16,22 0-16,-22 0 0,21 0 0,-21-1 15,0 1-15,0 0 0,0 0 0,0 0 16</inkml:trace>
  <inkml:trace contextRef="#ctx0" brushRef="#br0" timeOffset="-201856.26">27855 4995 0,'0'0'0,"-42"-21"16,21 0 0,0 21 46,21 21-62,-22-21 0,1 0 16</inkml:trace>
  <inkml:trace contextRef="#ctx0" brushRef="#br0" timeOffset="-201635.38">26797 5207 0,'0'0'0,"-21"0"0,42 0 32,0 0-32,0 0 0,22 0 15,-22 0-15,21 0 0,0 0 0,1 0 16,-1 0-16,0 0 0,1 0 16,-1-21-16,0 21 0,-20 0 0,-1 0 15,0 0-15,0 0 0,-21-21 16,0 0-1</inkml:trace>
  <inkml:trace contextRef="#ctx0" brushRef="#br0" timeOffset="-200616.12">28533 5313 0,'0'0'0,"0"21"32,-22 0-17,22 0-15,0 1 0,-21-1 0,21 0 16,0 0-16,0 0 0,0 0 0,0 1 15,0 20-15,0-21 0,0 0 16,0 0-16,0 1 0,0-1 16,-21-21-16,21 21 0,-21-21 15,0-21 17,21 0-32,0-1 0,0 1 15,0 0-15,0-21 16,0 21-16,21-1 0,0 1 0,-21-21 0,21 21 15,0-22-15,1 22 16,20 0-16,-21 0 0,0 0 0,22 0 16,-22 21-16,21 0 0,-21 0 0,0 0 15,22 0-15,-22 0 0,21 21 16,-21 0-16,1 0 0,-1 0 0,0 0 16,0 1-16,-21 20 0,0-21 0,0 0 15,0 22-15,0-22 0,0 0 0,0 0 16,0 0-16,-21 0 0,0 1 15,0-1-15,21 0 0,-22-21 16,1 0-16,21 21 0,-21-21 0,0 0 16,21-21-1,0 0-15,0 0 16,0-1-16,21 1 0,0 0 0,0-21 16,1 21-16,20-22 0,-21 22 0,21-21 15,-20 21-15,20-1 0,0-20 0,-21 21 16,22 0-16,-22 21 0,21 0 15,-21 0-15,1 0 0,-1 0 0,0 21 16,0 0-16,-21 0 0,0 0 0,0 22 16,0-22-16,0 21 0,0 1 0,0-22 15,0 21-15,0-21 0,0 0 16,0 22-16,-21-22 0,21 0 0,-21 0 16,21 0-16,0 1 15,0-44 16,0 1-15,0 0-16,21 0 0</inkml:trace>
  <inkml:trace contextRef="#ctx0" brushRef="#br0" timeOffset="-200247.82">29527 5461 0,'22'0'15,"-1"0"1,0 0-16,0 0 0,0 0 16,0 0-16,1 0 0,-1 0 0,21 0 15,-21-21-15,0 21 0,1-21 0,-1 21 16,0-21-16,-21-1 16,0 1-16,0 0 0,0 0 15,-21 0-15,0 21 0,-1 0 16,1 0-16,-21 0 0,21 0 15,0 0-15,-22 21 0,22 0 0,0 0 16,0 0-16,0 1 0,21-1 16,0 21-16,0-21 0,0 0 0,0 22 15,0-22-15,0 21 0,0-21 16,21 1-16,0-1 0,0 0 0,0 0 16,0 0-16,22-21 0,-22 21 0,21-21 15,1 0-15,-1 0 0,-21 0 0,21 0 16,1 0-16,-1 0 0,0-21 15,-20 21-15,20-21 0,-21 0 0,21 0 16,-20 0-16</inkml:trace>
  <inkml:trace contextRef="#ctx0" brushRef="#br0" timeOffset="-199584.19">30268 5355 0,'0'21'31,"0"1"-31,-21-1 0,21 0 0,-21 0 15,0 0-15,21 0 0,0 1 0,0 20 16,-21-21-16,21 0 0,-22 0 16,22 1-16,0 20 0,0-21 0,-21 0 15,21 0-15,-21 1 16,21-44 15,0 1-15,0 0-16,0 0 0,0 0 0,0-22 15,0 22-15,21-21 0,0 0 16,1 20-16,-1-20 0,0 0 16,0 21-16,0-22 0,0 22 0,22 0 15,-22 0-15,0 0 0,21 21 0,-20 0 16,-1 0-16,0 21 0,0 0 16,0 0-16,-21 0 0,21 0 0,-21 1 15,22 20-15,-22-21 0,0 21 0,0 1 16,0-22-16,0 21 0,0-21 15,0 22-15,0-22 0,0 0 0,0 0 16,-22-21-16,1 21 0,0-21 16,0 0-1,0-21 1,21 0-16,0 0 0,0 0 0,0 0 16,0-1-16,0 1 0,0-21 0,21 21 15,0-22-15,0 1 0,0 21 16,1-21-16,-1 20 0,21 1 0,-21 0 15,0 0-15,22 21 0,-22 0 0,21 0 16,-21 0-16,1 0 0,-1 0 0,0 21 16,0 0-16,-21 0 0,0 1 15,21-1-15,0 0 0,-21 21 0,0-21 16,0 1-16,0 20 0,0-21 16,0 0-16,0 0 0,0 1 0,0-1 15,0 0-15,-21-21 0,21 21 16,-21-21-16,0 0 15,0 0-15,21-21 16,0 0 0,0 0-16,0-1 15,0 1-15,21 0 0,0 0 0</inkml:trace>
  <inkml:trace contextRef="#ctx0" brushRef="#br0" timeOffset="-199000.53">31348 4847 0,'0'-21'16,"0"42"-16,21-42 0,-21 0 0,21 21 15,-21 21 1,0 0-16,0 0 16,0 1-16,0 20 0,0-21 15,0 21-15,0 1 0,0-1 0,0 0 16,-21 1-16,0-1 0,21 0 15,-21 1-15,-1-1 0,22 0 0,0-20 16,-21 20-16,21 0 0,-21 1 0,21-1 16,0-21-16,0 0 0,0 22 15,0-22-15,0 0 0,0 0 16,0-42 15,0 0-31,0 0 16,0-1-16,0-20 0,0 21 0,0 0 15,0 0-15,21-22 0,0 22 0,1 0 16,-22 0-16,21 0 0,0-1 16,0 1-16,0 0 0,0 21 0,22 0 15,-22-21-15,0 21 0,21 0 0,-20 0 16,-1 0-16,0 0 16,0 0-16,0 21 0,-21 0 0,0 0 15,21-21-15,-21 22 0,0-1 0,0 0 16,0 21-16,0-21 0,0 1 15,-21-1-15,0 0 0,0 21 0,0-21 16,0 1-16,-1-1 0,1-21 0,0 21 16,0 0-16,0-21 0,0 0 0,-1 21 15,1-21-15,0 0 0,0 0 16,0 0 0,21-21 15,0 0-31,0 0 15,0 0-15,21 21 16,0-22-16</inkml:trace>
  <inkml:trace contextRef="#ctx0" brushRef="#br0" timeOffset="-197906.15">31750 5694 0,'21'0'15,"0"0"1,0-21-16,1 0 0,-1-1 16,0 1-1,0 0-15,-21 0 0,21 0 0,0 0 16,1-1-16,-1 1 0,-21 0 0,0 0 16,21-21-16,-21 20 0,0 1 15,0 0-15,0 0 0,0 0 16,-21 21-1,0 21 1,-1 0-16,1 0 0,21 0 0,-21 1 16,0-1-16,0 0 0,21 0 0,0 0 15,-21 0-15,21 22 0,-22-22 16,22 0-16,0 0 0,0 0 0,0 1 16,0-1-16,0 0 15,22 0 1,-1-21-16,0 0 15,0 0-15,0 0 0,0 0 16,1 0-16,-1 0 16,0 0-16,0-21 0,0 0 15,0 21-15,1-21 0,-1 21 0,-21-22 16,21 1-16,0 0 0,-21 0 16,21 0-16,-21 0 0,0-1 0,21 1 15,-21-21-15,0 21 0,22 21 0,-22-21 16,0-1-16,0 1 0,0 0 15,0 0-15,21 21 16,0 0 15,0 21-31,-21 0 16,0 0-16,21 1 0,-21-1 16,0 0-1,0 0-15,0 0 0,0 0 16,0 1-16,0-1 15,0 0-15,0 0 16,0 0-16,21 0 16,1-21-1,-1 0-15,0 22 16,0-22-16,0 0 0,0 0 16,1 0-16,-1 0 0,0 0 15,21 0-15,-21-22 0,1 1 0,-1 0 16,21 21-16,-21-21 0,0-21 15,1 20-15,-1 1 0,21 0 0,-21 0 16,-21 0-16,21 0 0,-21-1 0,0 1 16,22 0-16,-22 0 0,0 0 15,-22 21 1,1 0-16,0 0 0,0 0 16,21 21-16,0 0 0,-21-21 15,21 21-15,-21-21 0,21 21 16,0 1-16,0-1 15,0 0-15,0 0 0,0 0 16,0 0-16,21-21 0,0 22 16,0-1-16,0 0 15,-21 0-15,0 0 0,21-21 0,1 21 16,-22 1-16,0-1 0,0 0 16,0 0-1,-22-21 1,1 0-16,0 0 15,0 0-15,0 0 16,0 0 0,-1 0-1,22-21 32</inkml:trace>
  <inkml:trace contextRef="#ctx0" brushRef="#br2" timeOffset="-191973.34">19008 6773 0,'21'0'0,"0"-21"16,0 0 0,0 21-16,-21-21 15,0 0-15,21 21 0,-21-21 16,22 21-16,-22-22 0,0 1 16,0 0-16,0 0 15,-22 21 1,1 0-16,0 0 15,0 0-15,0 21 0,0-21 16,-1 21-16,1 0 0,0 1 0,0 20 16,0-21-16,0 21 0,-1-20 15,1 20-15,0 0 0,0 1 0,0-22 16,0 21-16,21 0 0,0 1 0,-22-1 16,22-21-16,0 22 0,0-22 0,0 21 15,0-21-15,0 0 0,22 22 16,-1-22-16,0-21 0,0 21 0,0 0 15,0-21-15,22 0 0,-22 21 0,0-21 16,21 0-16,-20 0 0,-1 0 0,21 0 16,-21 0-16,22-21 0,-22 21 0,21-21 15,-21 0-15,22 0 0,-22 0 0,0-1 16,21 1-16,-21 0 0,1 0 0,-1-21 16,0 20-16,0 1 0,-21-21 15,0 21-15,0-22 0,0 1 0,0 21 16,0-21-16,0-1 0,0 1 15,0 0-15,0-22 0,-21 22 0,21-1 16,-21 22-16,0-21 0,-1 0 0,1 20 16,0 1-16,0 0 0,0 21 0,0 0 15,-22 0-15,22 0 0,0 0 0,0 0 16,0 42-16,-22-20 0,22-1 0,0 21 16,0-21-16,21 22 0,-21-1 15,-1-21-15,1 21 0,21-20 0,0 20 16,0-21-16,-21 21 0,21-20 15,0-1-15,0 0 0,0 0 0,0 0 16,21-21-16,0 0 16,1 0-16,-1 0 0,0 0 0</inkml:trace>
  <inkml:trace contextRef="#ctx0" brushRef="#br2" timeOffset="-190800.32">19918 6414 0,'0'0'0,"0"-22"15,0 1-15,0 0 0,0 0 16,-21 21 15,21 21-31,0 21 0,0-20 16,0-1-16,0 21 0,0 0 0,0 1 15,0-1-15,0-21 0,-22 43 0,22-22 16,0 0-16,0-20 0,0 20 0,0 0 16,0 1-16,-21-1 0,21-21 0,-21 21 15,21 1-15,0-22 0,0 0 0,0 21 16,0-20-16,0-1 0,0 0 0,-21-21 16,21 21-16,0 0 0,-21-21 31,21-21-16,0 0 1,0 0-16,0 0 0,0-1 0,0 1 16,0 0-16,0 0 0,0 0 0,21 0 15,-21-1-15,21 1 0,-21 0 0,0 0 16,21 21-16,0-21 0,1 0 0,-1-1 16,0 1-16,0 0 15,0 21-15,0 0 0,1-21 16,-1 21-16,21 0 0,-21 0 0,0 0 15,1 0-15,-1 0 0,0 0 0,21 21 16,-21 0-16,1 0 0,-22 1 16,0-1-16,0 0 0,0 0 15,0 0-15,0 0 0,0 1 0,0-1 16,-22-21-16,1 21 0,0 0 0,0 0 16,0 0-16,0-21 0,-1 22 0,1-1 15,0-21-15,-21 21 0,21 0 16,-1-21-16,-20 0 0,21 21 0,0-21 15,0 0-15,-1 0 0,1 0 0,0 0 16,0 0-16,0 0 0,0 0 0,-1 0 16,22-21-1,22 21 32,-1 0-47,0 0 0,0 0 0,21 0 16,-20 0-16,-1 0 15,0 0-15,0 0 0,21 0 0,-20 0 16,20-21-16,-21 0 0,0 21 0,22 0 16,-22-21-16,21 21 0,-21-22 0,22 22 15,-22-21-15,0 21 0,0-21 0,0 0 16,0 21-16,1-21 0,-1 0 0,0-1 16,0 1-16,-21 0 15,0 0-15,21 21 0,-21-21 0,0 0 31,0 42 16,0 0-47,0 0 0,0 0 16,0 0-16,0 22 0,0-22 0,0 0 16,0 0-16,0 22 0,0-22 0,0 21 15,0 0-15,0-20 0,0 20 0,0 0 16,0 1-16,-21-1 0,21 0 0,0-21 15,0 22-15,-21-1 16,21 0-16,0 1 0,0-1 0,0-21 16,0 22-16,-21-1 0,21-21 0,-21 0 15,21 22-15,-22-22 0,22 0 0,0 0 16,-21 0-16,0 0 0,0-21 16,0 0-16,0 0 0,-1 0 15,1 0-15,0 0 0,0 0 16,0 0-16,0 0 0,-1 0 0,1-21 15,0 0-15,0 21 0,0-21 0,21 0 16,-21 0-16,21-1 16,-22 22-16,22-21 0,0 0 15,0 0-15,0 0 16,0 0-16,0-1 16,0 1-16,0 0 0,22 0 15</inkml:trace>
  <inkml:trace contextRef="#ctx0" brushRef="#br2" timeOffset="-190415.59">20553 6668 0,'0'0'0,"-21"0"16,21 21 15,21-21-31,0 0 16,0 0-16,0-21 16,-21-1-16,21 22 0,-21-21 15,0 0-15,-21 21 31,0 0-31,0 0 0,0 0 16,21 21-16,-21-21 0,21 21 16,0 1-16,0-1 15,0 0 1,21-21 0,0 0-16,0 0 0,0 0 0,0 0 15,1 0-15</inkml:trace>
  <inkml:trace contextRef="#ctx0" brushRef="#br2" timeOffset="-189991.83">20828 6879 0,'0'21'16,"0"1"-1,21-22 1,0 0-16,0 0 15,1 0-15,-1-22 0,0 22 16,-21-21-16,21 21 0,0-21 0,-21 0 16,21 21-16,-21-21 0,22 21 15,-22-21-15,0-1 0,0 1 16,0 0-16,-22 21 31,1 0-31,0 0 0,0 0 16,0 0-16,0 21 0,-1 0 0,22 1 15,-21-1-15,0-21 0,21 42 0,0-21 16,-21 0-16,21 1 0,-21-1 0,21 0 16,0 0-16,0 0 0,0 0 15,0 1-15,0-1 0,21 0 16,0-21-16,0 21 16,0-21-16,1 21 0,-1-21 15,0 0-15,0 0 0,0 0 16,0 0-16,1 0 0,-1-21 15,0 0-15,0 21 0,-21-21 16,21 21-16,0-21 0,1 21 0</inkml:trace>
  <inkml:trace contextRef="#ctx0" brushRef="#br2" timeOffset="-189618.92">21399 6689 0,'0'-21'16,"-21"21"31,21 21-47,-21 0 0,21 0 0,0 0 16,0 0-16,-21 1 0,21-1 15,-21 0-15,21 0 0,0 0 0,0 0 16,-21 1-16,21-1 0,0 0 0,0 0 15,0 0-15,0 0 0,0 1 16,21-1-16,0-21 16,0 0-16,0 0 0,0 0 15,1 0-15,-1 0 0,0 0 16,0 0-16,0 0 0,0-21 16,1 21-16,-1-22 0,0 22 15,0-21-15,-21 0 0,21 21 16,0-21-16,1 0 0,-22 0 0,21-1 15,0 1-15,0-21 0,-21 21 0,21 0 16,0-22-16,-21 22 0</inkml:trace>
  <inkml:trace contextRef="#ctx0" brushRef="#br2" timeOffset="-189296.1">21907 6308 0,'0'-21'15,"0"148"-15,0-233 0,0 106 16,-21 21-1,21 0-15,0 0 0,0 0 16,-21 1-16,21-1 0,-21 21 0,21 0 16,0-20-16,0 20 0,-21-21 15,21 21-15,0-20 0,-21 20 0,21-21 16,0 21-16,0-20 0,0-1 0,0 0 16,0 0-16,0 0 0,0 0 0,0 1 15,0-1-15,0 0 0,0 0 0,21-21 16,-21 21-16,0 0 0,21-21 15,0 0-15,-21 22 0,21-22 16,0 0 0,1 0-16,-1 0 0,0 0 15,-21-22-15,21 1 0,0 0 16,0 21-16,-21-21 16,0 0-16,0 0 0,22 21 15,-22-22-15</inkml:trace>
  <inkml:trace contextRef="#ctx0" brushRef="#br2" timeOffset="-188957.84">21844 6668 0,'0'0'0,"21"-22"31,0 22-31,0 0 0,1 0 0,-1-21 16,0 21-16,0 0 0,0-21 15,0 21-15,1 0 0,-1 0 0,0-21 16,0 21-16,0-21 0,0 21 0,1 0 16,-1-21-16,0 21 15,-42 0 63</inkml:trace>
  <inkml:trace contextRef="#ctx0" brushRef="#br2" timeOffset="-183058.97">17103 7832 0,'0'-21'0,"0"-1"16,21 1-1,-21 0-15,21 0 16,-21 0-16,0 0 15,0-1-15,21 22 0,-21-21 16,0 0-16,0 0 16,0 0-16,0 0 15,0 42 32,-21-21-47,21 21 16,0 0-16,0 0 0,0 0 0,-21 1 15,21 20-15,0-21 0,-21 21 0,21 1 16,0-22-16,0 21 0,0 1 0,-22-1 16,22 0-16,-21 1 0,21-1 0,0 0 15,0-21-15,0 22 0,0-22 0,0 21 16,0-21-16,0 1 0,-21-1 16,21 0-16,0 0 0,0 0 15,0 0-15,0 1 0,0-1 16,0-42 46,0-1-62,0 1 0,0 0 16,0 0-16,0 0 16,0 0-16</inkml:trace>
  <inkml:trace contextRef="#ctx0" brushRef="#br2" timeOffset="-182392.35">17039 7895 0,'-21'0'16,"42"0"-16,-63-21 0,21 0 15,-1 21-15,22-21 16,0 0-16,0-1 15,0 1-15,0 0 16,22 21-16,-22-21 0,21 21 16,0-21-16,0 0 0,0 21 0,0-22 15,1 22-15,-1-21 0,21 21 16,-21 0-16,0-21 0,1 21 0,20 0 16,-21 0-16,0 0 0,0 0 15,1 0-15,-1 0 0,0 0 0,0 0 16,0 0-16,0 21 0,-21 0 0,0 1 15,22-1-15,-22 0 0,0 0 0,0 0 16,0 0-16,0 22 0,0-22 0,-22 0 16,1 21-16,0-20 0,0 20 15,0-21-15,0 0 0,-22 22 0,22-22 16,-21 0-16,21 0 0,-22 0 16,22 0-16,0 1 0,-21-1 0,20-21 15,1 21-15,0 0 0,0-21 0,0 0 16,0 0-16,-1 0 15,22-21 17,0 0-17,22 21-15,-1 0 0,0 0 16,0 0-16,0 0 0,0 0 16,1 21-16,-22 0 0,21-21 15,0 21-15,0 0 0,0 1 16,0-1-16,-21 0 15,22-21-15,-1 21 0,-21 0 0,21 0 16,0-21-16,-21 22 0,0-1 16,21-21-16,0 0 15,1 0 1,-1 0 0,-21-21-1,21 21-15,-21-22 0,21 22 16,-21-21-16,0 0 0,21 21 15</inkml:trace>
  <inkml:trace contextRef="#ctx0" brushRef="#br2" timeOffset="-182042.55">17738 7811 0,'0'0'0,"0"-22"15,21 22 1,-21 22 0,0-1-16,0 0 15,21-21-15,-21 21 0,0 21 16,0-20-16,0-1 0,0 21 16,0-21-16,0 0 0,0 22 0,0-22 15,0 0-15,0 21 0,0-20 0,0-1 16,21 0-16,-21 0 0,0 0 0,0 0 15,0 1-15,0-1 0,0 0 16,0-42 31,0 0-31,21-1-16,-21 1 15,0 0-15</inkml:trace>
  <inkml:trace contextRef="#ctx0" brushRef="#br2" timeOffset="-181651.76">18076 7811 0,'0'-22'15,"0"1"1,-21 42 31,21 1-47,-21-1 15,0 0-15,0 0 0,21 0 16,0 22-16,-22-22 0,1 21 0,0 0 16,21-20-16,0 20 0,-21 0 0,0-21 15,0 22-15,21-22 0,-22 21 0,22-21 16,0 1-16,0-1 0,-21 0 0,21 0 15,0 0-15,0 0 0,0 1 16,0-44 47,0 1-63,21 0 15,-21 0 1,22 21-16</inkml:trace>
  <inkml:trace contextRef="#ctx0" brushRef="#br2" timeOffset="-180732.16">18944 8128 0,'0'0'0,"-21"0"15,21 21-15,-21 0 0,21 1 16,0-1-16,0 0 15,-21-21-15,21 21 0,0 0 16,0 0-16,0 1 0,0-1 16,0 0-1,21-21 1,0 0 0,-21-21-16,21 21 0,-21-21 15,0-1-15,0 1 16,0 0-16,0 0 15,0 0-15,-21 21 32,0 0-32,0 0 15,21 21-15,0 0 0,-22 0 16,22 0-16,0 1 16,0-1-16,22-21 31,-1 0-31,0 0 15,0 0-15,-21-21 16,0-1 0,0 1-16,0 0 0,0 0 15,0 0 1,-21 21 0,0 0-1,0 0-15,21 21 16,0 0-16,-22-21 15,22 21-15,-21-21 16</inkml:trace>
  <inkml:trace contextRef="#ctx0" brushRef="#br2" timeOffset="-179010.06">18838 8192 0,'21'0'0,"1"0"32,-1 0-32,-21-22 15,21 22 1,0 0-16,-21-21 0,21 21 15,-21-21-15,0 0 16,0 0 0,-21 21 31,21 21-32,-21 0-15,21 0 0,-21 0 16,21 1-16,0-1 0,0 0 0,0 0 15,0 0-15,0 0 0,0 1 16,0-1-16,21 0 16,0-21-16,-21 21 0,21-21 15,0 0-15,1 0 16,-1 0-16,-21-21 0,21 21 16,0-21-16,-21 0 15,0-1-15,21 22 0,-21-21 0,0 0 16,0 0-16,0 0 0,0 0 15,0-1-15,0 1 16,0 0-16,-21 21 0,0 0 16,0 0-16,0 0 15,-1 0-15,22 21 16,-21 0-16,21 1 0,-21-1 0,21 0 16,0 0-16,0 0 0,0 0 0,0 1 15,0-1-15,0 0 16,21-21-1,0 0-15,1 0 16,-1 0-16,0 0 0,0-21 16,0 21-16,-21-21 0,0-1 15,21 1-15,-21 0 0,0 0 16,0 0-16,0 0 16,0-1-16,0 1 15,-21 21 1,0 21-1,21 1-15,-21-22 0,21 21 0,0 0 16,0 0-16,0 0 0,0 0 16,0 1-16,0-1 31,21-21-31,0 0 0,0 0 16,1 0-16,-22-21 15,21 21-15,-21-22 0,21 1 16,-21 0-16,0 0 15,0 0-15,0 0 16,-21 21-16,0 0 16,-1 0-1,1 21-15,21 0 16,0 0-16,0 0 16,0 0-16,0 1 15,21-22 1,1 0-16,-1 0 15,0 0 1,-21-22 0,0 1-1,0 0 1</inkml:trace>
  <inkml:trace contextRef="#ctx0" brushRef="#br2" timeOffset="-178403.83">20151 7747 0,'0'0'0,"0"-21"0,-22 21 0,22-21 15,22 21 32,-1 21-47,0 0 0,0 0 0,0 22 16,0-22-16,1 0 0,-1 21 0,0 1 15,0-1-15,0 0 0,-21 1 16,21-1-16,1 0 0,-22 1 0,0-1 16,0-21-16,0 21 0,21 1 15,-21-22-15,0 0 0,0 0 0,0 0 16,0 1-16,0-1 0,21-21 31,-21-21-15,0-1-16,0 1 15,21-21-15,0 21 0,-21 0 0,21-22 16,-21 22-16,22-21 0,-1-1 0,-21-20 16,21 21-16,0-1 0,0-20 0,0 20 15,-21 1-15,22 0 0,-1-1 0,-21 1 16,21 0-16,0 21 0,-21-22 0,0 22 15,21 0-15,0 0 16,1 0-16,-22-1 16,0 44 15,0-1-31,0 0 16,0 0-16,0 0 15,0 0-15,21 1 0,-21-1 0,21-21 16,-21 21-16</inkml:trace>
  <inkml:trace contextRef="#ctx0" brushRef="#br2" timeOffset="-176825.03">21251 8234 0,'21'0'15,"22"-42"1,-22 20-16,-21 1 0,21 0 0,-21 0 0,21 0 16,-21-22-16,0 22 0,0 0 0,0-21 15,0 21-15,0-1 0,0-20 0,0 21 16,0 0-16,-21 0 0,0 21 16,0-22-16,0 22 0,-1 0 0,1 0 15,0 0-15,0 0 0,0 22 16,0-22-16,-1 21 0,-20 21 0,21-21 15,0 22-15,21-22 0,-21 21 0,-1 0 16,1 1-16,21-1 0,0-21 0,0 22 16,0-22-16,0 0 0,0 21 0,0-21 15,0 1-15,0-1 16,21-21-16,1 0 0,-1 0 0,0 0 16,0 0-16,0 0 0,0 0 15,1-21-15,-1 21 0,0-22 0,0 1 16,-21 0-16,21 0 0,0 0 15,1 0-15,-22-22 0,0 22 0,0 0 16,0-21-16,21 20 0,-21-20 0,0 21 16,0 0-16,0-22 0,0 22 15,0 0-15,0 0 0,0 42 32,0 0-32,0 22 15,0-22-15,0 0 0,0 21 0,0-21 16,0 22-16,0-22 0,0 21 0,0-21 15,0 1-15,0-1 0,0 0 16,0 0-16,0 0 0,0 0 16,21-21-16,0 22 15,0-22-15,0 0 0,1 0 16,-1 0-16,0-22 0,0 22 16,0-21-16,0 21 0,1-21 0,-1 0 15,0 0-15,0 0 0,0-1 0,0-20 16,1 21-16,-1 0 0,21-22 15,-21 22-15,-21-21 0,21 21 0,-21 0 16,0-1-16,0 1 0,0 0 0,0 0 16,-21 21-16,0 0 0,0 0 15,0 0-15,0 0 0,-1 21 0,1-21 16,0 21-16,21 0 0,-21 1 0,21-1 16,0 0-1,0 0-15,0 0 0,0 0 16,21 1-16,0-1 0,-21 0 0,21 0 15,1 0-15,-1 0 16,-21 1-16,0-1 0,21 0 16,-21 0-16,21-21 0,-21 21 15,0 0-15,0 1 0,21-22 16,0 21-16,1-21 16,-1 21-16,0-21 15,0 0-15,0 0 0,0 0 0,1 0 16,-1 0-16,0 0 0,0 0 15,0 0-15,0 0 0,1 0 0,-1 0 16,0 0-16,0-21 0,0 21 0,0-21 16,1-1-16,-1 1 0,0 0 0,0 0 15,0 0-15,0 0 0,1-1 16,-22-20-16,0 21 0,21-21 0,-21 20 16,0 1-16,0-21 0,0 21 0,0 0 15,0-1-15,0 1 0,-21 21 16,-1 0-16,1 0 0,0 0 15,0 21-15,0 1 0,0-1 0,-1 0 16,22 0-16,-21 21 0,0-20 16,0 20-16,21-21 0,-21 21 15,21-20-15,-21-1 0,21 21 0,0-21 16,0 0-16,0 1 0,0-1 16,0 0-16,21-21 0,0 0 15,0 0-15,0 0 0,0 0 16,1-21-16,-1 21 0,-21-21 15,21 21-15,0-22 0,0 1 16,-21 0-16,0 0 0,21 0 0,-21 0 16,22-1-16,-22-20 0,0 21 0,0 0 15,0 0-15,0-1 0,0 1 0,0 0 16,0 42 15,0 0-31,0 1 0,0-1 0,0 0 16,0 0-16,0 0 0,0 0 15,0 1-15,0-1 0,0 0 0,0 0 16,0 0-16,0 0 0,0 1 16,21-22-16,0 21 0,0-21 15,0 0-15,0 0 0,1 0 16,-1 0-16,0 0 0,0 0 0,0-21 16,0 21-16,1-22 0,-1 1 15,0 0-15,0 0 0,0 0 16,0-22-16,-21 22 0,22 0 0,-22 0 15,21 0-15,-21 0 0,0-1 16,0 44 15,0-1-31,0 0 0,0 0 16,0 21-16,0-20 0,0-1 16,0 0-16,0 0 0,0 0 15,0 0-15,0 1 0,0-1 16,0 0-16,21-21 15,0 0 1,0 0-16,0 0 16,1-21-16,-22 0 0,21 21 15,-21-22-15,21 1 0,-21 0 16,21 0-16</inkml:trace>
  <inkml:trace contextRef="#ctx0" brushRef="#br2" timeOffset="-176510.09">22839 7874 0,'0'0'0,"-21"42"15,21-20-15,0-1 16,0 0-16,21-21 16,0 0-16,0 0 15,0 0-15,-21-21 16,21 0-16,-21-1 15,22 1-15,-22 0 16,0 0-16,0 0 0,0 0 16,0-1-16,-22 22 0,22-21 0,-21 21 15,0 0-15,0 0 0,0 0 16,0 0-16,-1 21 16,22 1-16,0-1 0,0 0 15,0 0-15,0 0 16,22-21-1,-1 0-15</inkml:trace>
  <inkml:trace contextRef="#ctx0" brushRef="#br2" timeOffset="-175971.88">23326 7472 0,'0'0'0,"0"-21"0,-43 0 15,22 21 1,21 21-16,0 0 16,0 0-16,0 21 0,-21-20 15,21 20-15,0-21 0,0 21 16,0 1-16,0-22 0,0 21 0,-21 1 16,21-1-16,0 0 0,0 1 0,-21-22 15,21 21-15,-22 0 0,22-20 0,0 20 16,-21-21-16,0 0 0,21 0 0,-21 1 15,0-1-15,21 0 16,-21-21-16,-1 0 16,22-21-1,0 0-15,0-1 16,0 1-16,22 0 0,-1 0 0,0 0 16,-21 0-16,21-1 0,0 1 15,22 0-15,-22 0 0,0 0 0,0 21 16,0 0-16,0 0 0,1 0 15,20 0-15,-21 0 0,0 21 16,0-21-16,-21 21 0,0 0 0,0 0 16,0 1-16,0-1 0,0 0 0,0 0 15,0 0-15,0 0 0,0 1 0,-21-1 16,0-21-16,0 21 0,0 0 0,0-21 16,21 21-16,-22-21 0,1 0 15,0 0-15,0 21 0,0-21 0,0 0 16,-1 0-16,22-21 31,0 0-15,0 0-16,22 0 0,-1 0 0,0-1 15</inkml:trace>
  <inkml:trace contextRef="#ctx0" brushRef="#br2" timeOffset="-175684.04">23939 7366 0,'0'-21'0,"0"42"0,-21-21 31,0 21-31,21 22 0,-21-22 16,21 21-16,-21 0 0,0 1 0,21-1 16,-22 0-16,1 1 0,21-1 15,0 22-15,-21-22 0,0 0 0,21 1 16,-21-1-16,21 0 0,0-21 0,0 22 15,-21-22-15,21 0 0,0 21 0,-22-42 16,22 22-16,0-1 0,22-21 31,-1 0-31,-21-21 16,21-1-16,0 1 16,0 0-16</inkml:trace>
  <inkml:trace contextRef="#ctx0" brushRef="#br2" timeOffset="-175315.25">23897 7959 0,'0'21'15,"21"-21"1,0 0-16,1 0 16,-1 0-16,0 0 0,0 0 0,0 0 15,0-21-15,1 21 0,-1-21 16,0 21-16,0-22 0,0 22 0,-21-21 15,21 0-15,-21 0 0,0 0 16,0 0-16,-21 21 16,0 0-1,0 0-15,0 0 16,-22 21-16,22-21 0,0 21 0,0 0 16,0 0-16,0 0 0,-1 22 0,-20-22 15,42 0-15,-21 0 0,21 22 0,-21-22 16,21 0-16,0 0 0,0 0 0,0 0 15,0 1-15,21-1 0,0-21 16,0 21-16,0-21 16,1 0-16,-1 0 0,21 0 0,-21 0 15,0 0-15,1-21 0,-1 21 16,0-21-16,0-1 0,0 22 0,0-21 16</inkml:trace>
  <inkml:trace contextRef="#ctx0" brushRef="#br2" timeOffset="-174791.55">24617 7747 0,'-21'0'15,"-1"0"1,1 0-16,21 21 0,0 0 16,-21-21-16,21 22 0,0-1 15,0 0-15,-21 0 0,21 0 16,0 0-16,0 1 0,0-1 0,0 0 15,-21 0-15,21 0 0,-21 0 0,21 1 16,0-1-16,0 0 0,-22-21 16,22 21-16,-21-21 15,21 21-15,0-42 32,0 0-17,0 0-15,0 0 0,0-1 16,21 1-16,1 0 0,-22 0 15,21 0-15,0-22 0,0 22 0,0 0 16,0 0-16,1 0 0,-1 0 0,21-1 16,-21 1-16,22 0 0,-1 21 15,-21 0-15,21-21 0,-20 21 0,20 0 16,-21 0-16,0 21 0,0-21 0,-21 21 16,0 0-16,0 1 0,0 20 0,0-21 15,0 0-15,0 22 0,0-22 0,-21 0 16,0 0-16,21 0 0,-21 0 0,0 1 15,0-1-15,-1-21 0,1 21 16,0 0-16,0-21 16,42 0 31,0-21-47,0 0 0,1 21 15,-1 0-15,0-21 0</inkml:trace>
  <inkml:trace contextRef="#ctx0" brushRef="#br2" timeOffset="-173600.23">25527 7705 0,'0'0'0,"0"-21"15,0-1-15,0 1 16,-21 21-16,0 0 0,-1 0 15,1 0-15,0 0 0,0 21 0,0 1 16,0-1-16,-1 0 0,1 0 0,0 0 16,0 0-16,0 22 0,0-22 0,-1 21 15,1-21-15,21 1 0,0 20 0,0-21 16,0 0-16,0 0 0,0 1 16,0-1-16,0 0 0,21-21 15,1 0-15,-1 0 0,0 0 16,0 0-16,0 0 0,0 0 15,-21-21-15,22 0 0,-1 21 16,-21-22-16,21 1 0,0 0 0,-21 0 16,21 0-16,0 0 0,-21-22 15,22 22-15,-22 0 0,21 0 0,-21 0 16,0 42 15,0 0-31,0 0 0,-21 21 16,21-20-16,-22-1 0,22 0 0,0 0 15,0 0-15,0 0 0,0 1 16,0-1-16,0 0 0,0 0 16,22-21-16,-1 21 0,0-21 15,0 0-15,0 0 0,22 0 16,-22 0-16,0 0 0,0 0 0,0 0 16,0 0-16,1-21 0,-1 21 0,0-21 15,0 21-15,0-21 0,0 0 16,1-1-16,-1 1 0,-21 0 0,21-21 15,-21 21-15,21-1 0,-21 1 0,0 0 16,0 0-16,0 0 0,-21 21 31,0 21-31,0 0 16,21 0-16,-22-21 16,22 21-16,-21 1 0,21-1 0,0 0 15,-21 0-15,21 0 0,-21 0 0,21 1 16,0-1-16,0 0 0,0 0 15,0 0-15,0-42 63,0 0-63,0 0 0,0 0 16,21-1-16,0-20 0,-21 21 15,21 0-15,1 0 0,-1-22 0,0 22 16,0 0-16,0 0 15,0 0-15,1 21 0,-1-22 0,0 22 16,0-21-16,0 21 0,0 0 0,1 0 16,-1 0-16,0 0 0,-21 21 0,0 1 15,21-1-15,-21 0 0,0 0 0,0 0 16,0 0-16,0 1 0,0-1 0,0 0 16,0 0-16,0 0 0,0 0 15,0 1-15,-21-1 0,21 0 16,0-42 31,0 0-32,0-1-15,0 1 16,21 0-16,0 0 0,0 0 0,1-22 16,-1 22-16,0 0 0,21 0 0,-21 0 15,1 0-15,20-1 0,-21 22 0,0-21 16,0 21-16,1 0 0,-1 0 0,0 0 15,0 0-15,-21 21 0,0 1 16,0-1-16,0 0 0,0 0 16,0 0-16,0 0 0,0 1 0,0-1 15,0 0-15,0 21 0,0-21 16,-21 1-16,21-1 0,-21 0 0,21 0 16,0 0-1,-21-21-15,-1 0 16,22-21 15,0 0-15,22 0-16,-1 21 0,0-21 0</inkml:trace>
  <inkml:trace contextRef="#ctx0" brushRef="#br2" timeOffset="-173111.51">26818 7938 0,'21'0'31,"0"0"-15,1 0-16,-1-22 0,0 22 16,0 0-16,0 0 0,0-21 0,1 0 15,-1 21-15,0-21 0,0 21 0,0-21 16,0 0-16,1-1 0,-1 22 0,-21-21 15,0 0-15,21 0 0,-21 0 16,0 0-16,0-1 16,0 1-16,-21 21 0,0 0 0,-1 0 15,1 0-15,0 0 0,0 0 0,-21 21 0,20 1 16,1-1-16,-21 0 0,21 0 16,0 0-16,-1 0 0,1 22 0,21-22 15,0 0-15,-21 0 0,21 22 16,0-22-16,0 0 0,0 0 0,0 0 15,21 0-15,0 1 0,1-1 16,-1 0-16,0-21 0,21 0 16,-21 0-16,1 21 0,-1-21 15,0 0-15,0 0 0,0 0 0,0 0 16,1 0-16,-1 0 0,0 0 16,0 0-16,-21-21 0,21 21 15,0-21-15,-21 0 16,0-1-1</inkml:trace>
  <inkml:trace contextRef="#ctx0" brushRef="#br2" timeOffset="-172940.61">27220 8086 0,'0'0'0,"-21"0"16,21 21-1,-21-21 48,0 0-63,0 0 16</inkml:trace>
  <inkml:trace contextRef="#ctx0" brushRef="#br2" timeOffset="-170736.47">16976 9165 0,'0'-21'0,"0"0"0,0 0 16,0 0 0,0-1-16,0 1 15,0 0-15,0 0 16,0 42 15,0 0-31,0 0 16,0 1-16,0 20 0,-22-21 0,22 21 15,-21-20-15,21 20 0,0 0 16,0 1-16,-21-22 0,21 21 16,-21 0-16,0-20 0,21 20 0,0 0 15,0-21-15,-21 1 0,21-1 0,0 21 16,-22-42-16,22 21 0,0 0 0,0 1 16,0-44 30,0 1-46,0 0 0,0 0 16,0 0-16,0 0 0,0-1 0,0-20 16</inkml:trace>
  <inkml:trace contextRef="#ctx0" brushRef="#br2" timeOffset="-170183.86">16870 9144 0,'0'0'0,"0"-21"0,0 0 16,0 0-16,0-1 16,21 22-16,-21-21 0,21 0 0,0 21 15,-21-21-15,21 21 0,1-21 0,-1 0 16,0 21-16,0 0 0,0 0 16,22 0-16,-22 0 0,0 0 0,0 0 15,0 0-15,0 21 0,1-21 16,20 21-16,-42 0 0,21 0 15,0 0-15,-21 22 0,0-22 0,0 0 16,0 0-16,0 0 0,-21 22 0,0-22 16,0 0-16,0 0 0,-22 0 0,22 1 15,-21-22-15,21 21 0,-22 0 16,22-21-16,0 0 0,-21 21 0,20-21 16,1 0-16,0 0 15,21-21 1,0 0-1,0 0-15,0 42 47,21-21-47,0 21 0,-21 0 0,0 0 16,22 0-16,-22 1 0,21-1 0,0 21 16,-21-21-16,21 0 0,0 1 0,0-1 15,-21 0-15,22 0 0,-1 0 0,0 0 16,0 1-16,0-22 0,0 0 15,1 0-15,-1 0 16,0 0-16,0 0 16,0 0-16,0-22 15,-21 1-15,22 0 16,-22 0-16,21 0 0,-21 0 16,21-1-16</inkml:trace>
  <inkml:trace contextRef="#ctx0" brushRef="#br2" timeOffset="-169910.01">17632 9038 0,'0'21'32,"0"1"-32,0-1 0,0 0 15,0 0-15,0 0 0,0 0 16,0 1-16,0 20 0,0-21 0,0 0 15,0 0-15,0 1 0,0-1 16,0 0-16,0 0 0,0 0 0,0 0 16,0 1-16,0-1 0,0 0 15,21-21 32,-21-21-47,21 0 0</inkml:trace>
  <inkml:trace contextRef="#ctx0" brushRef="#br2" timeOffset="-169608.18">18097 8975 0,'0'0'16,"0"-21"-16,-21 42 31,21 0-16,-21 0-15,0 0 0,21 0 0,-21 22 16,0-22-16,21 0 0,-22 21 0,1-20 16,0 20-16,0 0 0,0-21 0,0 1 15,-1 20-15,1-21 0,0 0 0,21 22 16,-21-22-16,0 0 16,21 0-16,-21-21 0,21 21 0,0 0 0,21-42 62,0 0-62,0 0 16,0 21-16</inkml:trace>
  <inkml:trace contextRef="#ctx0" brushRef="#br2" timeOffset="-168988.2">18775 9377 0,'21'0'0,"0"0"62,0 0-46,0-21 15,-21 0-15,0-1-16,0 1 15,-21 21 1,0 0-16,0 0 16,0 0-16,0 0 0,-1 21 15,22 1-15,0-1 16,-21-21-16,21 21 16,0 0-16,0 0 15,21-21 1,1 0-16,-1 0 15,-21-21-15,21 21 0,-21-21 16,0 0-16,0 0 16,0-1-1,-21 22 1,0 0-16,21 22 31,0-1-31,-22-21 0,22 21 16,0 0-16,22-21 31</inkml:trace>
  <inkml:trace contextRef="#ctx0" brushRef="#br2" timeOffset="-167976.59">19918 9144 0,'0'21'32,"0"0"-32,0 1 15,0 20-15,0-21 0,0 0 0,0 22 16,0-22-16,0 21 0,0-21 0,0 22 15,0-22-15,0 21 16,0-21-16,-21 0 0,21 1 0,0-1 16,-22 0-16,22 0 0,0 0 15,0-42 1,0 0 0,0 0-16,0 0 0,0-1 15,0 1-15,0 0 0,0-21 16,0 21-16,0-22 0,22 22 0,-1-21 15,0 21-15,0-22 0,0 1 16,0 21-16,-21-22 0,43 22 0,-22 0 0,0 0 16,0 21-16,0 0 0,1 0 15,20 0-15,-21 0 0,0 21 16,0 0-16,1 0 0,-1 1 0,-21 20 16,0-21-16,21 21 0,-21-20 0,0-1 15,0 21-15,0-21 0,0 0 0,0 1 16,0 20-16,0-21 0,0 0 0,0 0 15,0 1-15,-21-22 16,0 0-16,-1 0 16,22-22-16,0 1 15,0 0-15,0 0 0,0 0 16,0 0-16,0-1 0,0 1 16,0 0-16,22 0 0,-1-21 0,0 20 15,0 1-15,0-21 0,0 21 0,22 0 16,-22-1-16,21 1 0,-21 21 15,22 0-15,-1 0 0,-21 0 0,22 0 16,-22 0-16,0 21 0,21 1 0,-21-1 16,1 0-16,-22 0 0,21 0 0,-21 0 15,0 1-15,0 20 0,0-21 0,0 0 16,0 0-16,0 1 0,0-1 16,-21 0-16,-1-21 0,22 21 0,-21 0 15,0-21-15,21 21 0,-21 1 16,0-22-16,21-22 31,0 1-15,0 0-16,0 0 0</inkml:trace>
  <inkml:trace contextRef="#ctx0" brushRef="#br2" timeOffset="-167627.79">20955 9356 0,'0'0'16,"21"0"-16,0 0 0,0 0 0,1 0 16,-1 0-16,0 0 0,0-21 15,0 21-15,0-22 0,1 22 16,-1-21-16,0 21 0,0-21 0,0 21 16,0-21-16,-21 0 0,0 0 15,0-1-15,0 1 0,-21 0 16,0 21-16,0 0 0,-21 0 15,20 0-15,1 0 0,0 21 16,0-21-16,0 21 0,21 1 16,-21 20-16,-1-21 0,22 0 0,-21 22 15,21-22-15,0 0 0,0 0 0,0 0 16,0 0-16,0 1 0,0-1 0,0 0 16,0 0-16,0 0 15,21-21-15,1 0 0,-1 0 0,0 0 16,0 0-16,0 0 15,22-21-15,-22 21 0,0-21 0,21 0 16</inkml:trace>
  <inkml:trace contextRef="#ctx0" brushRef="#br2" timeOffset="-167361.94">21802 8890 0,'0'-21'0,"0"42"0,0-63 0,-22 42 16,1 0-1,0 0-15,0 21 16,21 0-16,-21 21 0,0-20 0,21 20 16,-22 0-16,22 1 0,-21-1 0,0 0 15,21 1-15,-21-1 0,0 0 0,21-21 16,-21 22-16,21-1 0,0-21 0,-22 0 16,22 22-16,-21-22 0,21 0 15,0 0-15,0 0 0,21-21 31,1 0-31,-1-21 0,0 0 16,0 0-16,0 0 0,22 0 0</inkml:trace>
  <inkml:trace contextRef="#ctx0" brushRef="#br2" timeOffset="-166891.17">22056 8784 0,'0'0'0,"0"21"15,0 1 1,0 20-16,0-21 0,-22 21 16,22 1-16,0-1 0,-21 0 0,21 1 15,-21-1-15,21 0 0,-21 1 0,21-22 16,0 21-16,-21 1 0,21-22 0,-21 0 16,21 0-16,0 0 0,0 0 0,0 1 15,0-1-15,0-42 47,0-1-47,0 1 16,0 0-16,0 0 0,21 0 0,0 0 15,-21-1-15,21 1 0,0-21 0,0 21 16,1 0-16,-1-1 0,0 22 16,0-21-16,0 21 0,0 0 0,1 0 15,-1 0-15,-21 21 16,0 1-16,0-1 0,0 0 0,0 0 15,0 0-15,0 0 0,0 1 0,0-1 16,0 21-16,0-21 0,-21 0 16,21 1-16,0-1 0,-22-21 15,1 21-15,21 0 0,-21 0 16,42-42 15,0 21-31,1-21 16,-1 0-16,0 21 0,21-21 0,-21-1 15</inkml:trace>
  <inkml:trace contextRef="#ctx0" brushRef="#br2" timeOffset="-166504.37">22691 9186 0,'-22'0'15,"1"0"-15,0 0 0,0 22 16,0-22-16,0 21 0,21 0 15,-22 0-15,1 0 0,0 0 0,0 1 16,21-1-16,0 0 0,0 0 16,0 0-16,0 0 0,0 1 0,0-1 15,0 0-15,21-21 16,0 0-16,0 0 0,1 0 16,-1 0-16,0 0 0,0 0 15,0 0-15,0 0 0,1 0 0,-1-21 0,21 0 16,-21-1-16,0 1 15,1 0-15,-22 0 0,0 0 0,0 0 16,0-1-16,0 1 0,0 0 0,0 0 16,0 0-16,0 0 0,-22 21 15,1 0 1,0 0-16,0 0 0,0 21 16,0-21-16,-1 21 0,1 0 0,21 0 15,-21 0-15,21 1 16,21-22-16,0 0 15,1 0-15,-1 0 16</inkml:trace>
  <inkml:trace contextRef="#ctx0" brushRef="#br2" timeOffset="-165936.27">23495 9186 0,'0'0'0,"0"-21"0,-21 0 0,0 21 0,-1-21 15,1 0-15,0 21 0,0 0 0,0 0 16,0 0-16,-1 0 0,1 0 16,0 0-16,0 21 0,0 0 15,0 0-15,-1 0 0,1 1 0,0 20 16,0-21-16,0 0 0,0 22 0,21-22 16,-22 0-16,22 0 0,0 0 0,0 0 15,0 1-15,0-1 0,22 0 16,-1-21-16,0 0 0,0 0 15,0 0-15,0 0 0,1 0 0,20 0 16,-21 0-16,0 0 0,0-21 0,1 0 16,20-1-16,-21 22 0,0-21 0,0 0 15,1-21-15,20 21 0,-21-22 0,0 22 16,0-21-16,1-1 0,-1 1 16,0 0-16,0-22 0,0 22 15,0-22-15,1 22 0,-1-21 0,0 20 16,0 1-16,-21 21 0,0-22 0,0 22 15,0 0-15,0 42 16,-21 0 0,0 1-16,0-1 0,-1 21 0,1 0 15,0 1-15,0 20 0,0-20 0,0 20 16,-1-21-16,1 22 0,21-22 16,0 1-16,0-1 0,0 0 0,0-21 0,0 22 15,0-22-15,0 0 0,0 0 16,21 0-16,1 1 0,-1-22 15,0 0-15,0 21 0,21-21 0,-20 0 0,-1 0 16,0 0-16,0 0 0,21 0 16,-20-21-16,-1-1 0,0 1 0,21 21 15,-21-21-15,1 0 0,-1 0 0,-21 0 16,0-1-16,21 1 0,-21 0 16,0 0-16</inkml:trace>
  <inkml:trace contextRef="#ctx0" brushRef="#br2" timeOffset="-165692.34">21632 9038 0,'0'0'0,"-42"0"0,21 0 0,0 0 0,21 21 16,21-21-1,0 0-15,0 0 0,21 0 0,1 0 16,-1 0-16,0 0 0,1 0 16,-1 0-16,0 0 0,1 0 0,-1-21 15,0 21-15,1 0 0,-1 0 0,0 0 16,-20-21-16,20 21 0,21 0 16</inkml:trace>
  <inkml:trace contextRef="#ctx0" brushRef="#br2" timeOffset="-165091.68">24172 9081 0,'0'21'32,"0"0"-32,0 0 15,0 0-15,0 0 0,0 1 16,0 20-16,-21-21 0,21 0 0,-21 0 15,21 1-15,0-1 0,-21 0 16,0 0-16,-1 0 16,1-21-1,0 0-15,21-21 16,0 0 0,0 0-16,0 0 0,21-1 15,0 1-15,-21 0 0,22 0 0,-1 0 16,0 0-16,0-1 0,0-20 0,0 21 15,1 0-15,20 0 0,-21-1 0,0 1 16,22 0-16,-22 0 0,0 21 16,0 0-16,0 0 0,0 0 0,-21 21 15,0 0-15,22 0 0,-22 1 0,0-1 16,0 21-16,0-21 0,0 22 0,0-22 16,0 0-16,0 0 0,0 21 15,-22-20-15,22-1 0,-21 0 16,21 0-16,-21-21 0,21 21 15,21-42 17,0 21-32,1-21 15,-1 0-15</inkml:trace>
  <inkml:trace contextRef="#ctx0" brushRef="#br2" timeOffset="-164599.66">25167 9059 0,'0'0'0,"0"-21"0,0 0 16,0 0-16,-21 21 0,0-21 0,0 0 15,21-1-15,-22 22 0,1-21 0,0 21 16,0 0-16,0 0 0,0 0 0,-1 0 16,-20 21-16,21-21 0,-21 43 15,20-22-15,-20 0 0,21 21 0,-21-20 16,20 20-16,-20 0 0,21-21 0,0 22 15,0-22-15,21 0 0,0 21 0,0-20 16,0-1-16,0 0 0,0 0 16,0 0-16,21-21 0,0 0 0,0 0 15,0 0-15,22 0 16,-22 0-16,0 0 0,21 0 0,-21 0 16,22-21-16,-22 21 0,21-21 0,-21 0 15,22 0-15,-22-1 0,0 1 0,21 0 16,-20-21-16,-1 21 0,0-22 0,0 22 15,0-21-15,-21 21 0,0-1 16,21 1-16,-21 42 31,-21 1-31,0-1 0,21 0 0,-21 21 16,21-21-16,0 1 0,0-1 0,0 21 16,0-21-16,0 0 15,0 1-15,0-1 0,0 0 16,21 0-16,0-21 0,0 0 15,1 0-15,-1 0 0,0 0 16,0 0-16,0 0 0,0 0 0,1-21 16,-1 21-16,0-21 0,21 0 0</inkml:trace>
  <inkml:trace contextRef="#ctx0" brushRef="#br2" timeOffset="-163884.62">25654 9038 0,'-42'0'15,"20"0"1,1 21-16,0 1 0,0-1 16,21 0-16,0 0 0,0 0 15,-21 0-15,21 1 0,0-1 16,0 0-16,0 0 0,0 0 16,0 0-16,0 1 0,0-1 15,0-42 32,0-1-47,0 1 16,0 0-16,0 0 0,0 0 15,0 0-15,21-1 0,-21 1 16,21 0-16,0-21 0,-21 21 0,21-1 16,1 1-16,-1 0 0,0 0 15,0 0-15,0 0 0,0 21 0,1 0 16,-1-22-16,21 22 0,-21 0 0,0 0 15,1 0-15,-1 22 0,0-1 16,-21 0-16,21 0 0,-21 0 16,0 0-16,0 1 0,0-1 0,0 0 15,0 0-15,0 0 0,0 0 16,0 1-16,0-1 0,-21-21 16,0 0-1,0 0-15,-1 0 16,22-21-1,0-1 1,0 1-16,22 0 0,-22-21 16,21 21-16,21-1 0,-21-20 15,0 21-15,22 0 0,-22-22 0,0 22 16,21 0-16,-20 0 0,20 21 0,-21 0 16,0 0-16,0 0 0,1 0 15,-22 21-15,0 0 0,0 0 0,0 1 16,0-1-16,0 21 0,0-21 15,0 0-15,0 1 0,0-1 0,0 0 16,0 0-16,0 0 0,0 0 16,0 1-16,0-1 15,-22-21-15,1 0 32,21-21-1,21-1-16,1 22-15,-1 0 0</inkml:trace>
  <inkml:trace contextRef="#ctx0" brushRef="#br2" timeOffset="-163491">26437 9102 0,'-21'0'16,"42"0"-16,0 0 15,0 0-15,1 0 16,-1 0-16,0 0 0,0 0 15,21-21-15,-20 21 0,-1 0 0,0-22 16,0 22-16,0 0 0,0-21 0,1 0 16,-1 21-16,0-21 0,-21 0 0,21 0 15,-21-1-15,0 1 0,0 0 16,0 0-16,0 0 0,-21 0 16,0 21-16,0 0 0,-1 0 15,1 0-15,0 0 0,0 21 0,-21 0 16,20 0-16,1 0 0,0 0 15,0 22-15,21-22 0,0 0 0,-21 0 16,21 0-16,-21 22 0,21-22 0,0 0 16,0 0-16,0 0 0,0 1 15,21-1-15,0-21 0,0 0 16,0 21-16,0-21 16,1 0-16,-1 0 0,0 0 0,0 0 15,0 0-15,0 0 16,1 0-16,-1-21 0,0 0 15,0 21 1,-21-22-16,21 22 0</inkml:trace>
  <inkml:trace contextRef="#ctx0" brushRef="#br2" timeOffset="-163307.83">27030 9271 0,'21'0'16,"0"0"-1,-21 21 1,21-21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6:24:13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3641 2223 0,'-22'0'94,"1"0"-78,0 0-16</inkml:trace>
  <inkml:trace contextRef="#ctx0" brushRef="#br0" timeOffset="3580.48">3598 2244 0,'21'0'15,"1"0"1,-1 0 0,0 0-1,0 0-15,0 0 16,0 0-16,-21-21 0,22 21 16,-1 0-16,-21-22 0,21 22 15,0-21-15,-21 0 0,21 21 0,-21-21 16,21 0-16,1 0 15,-22-1-15,0 1 16,0 0-16,0 0 16,-22 21 15,1 0-31,0 0 0,0 0 0,-21 21 16,20-21-16,-20 21 15,21 0-15,-21 1 0,-1-1 0,22 0 16,-21 0-16,21 0 0,-1 0 0,-20 22 15,21-22-15,0 0 0,0 0 16,21 22-16,0-22 0,-22 0 0,22 0 16,0 0-16,0 0 0,0 1 15,0-1-15,0 0 0,22 0 0,-1 0 16,0 0-16,0-21 0,0 22 16,0-22-16,1 0 0,-1 21 15,0-21-15,0 21 0,0-21 0,0 0 16,1 21-16,-1 0 0,0-21 15,0 21-15,0-21 0,22 22 0,-22-22 16,0 21-16,0 0 0,0-21 16,0 21-16,1 0 0,-1 0 15,0 1-15,0-1 0,0 0 16,-21 0-16,0 0 0,21 0 0,-21 1 16,0-1-16,0 0 15,0 0-15,0 0 0,-21 0 0,0 1 16,0-1-16,-21-21 0,20 21 0,-20 0 15,0 0-15,-1-21 0,1 21 16,0-21-16,-1 0 0,1 0 16,0 0-16,-1 0 0,1 0 0,21 0 15,-21-21-15,20 0 0,1 21 16,0-21-16,0 0 0,0 0 0,0-1 16,-1 1-16,22 0 0,-21 0 15,21 0-15,0 0 0,0-1 16,-21 22-16,21 22 47,21-1-47,-21 0 15,21 0-15,1 0 0,-1-21 16,-21 21-16,21 1 16,0-1-16,0 0 0,0 0 15,1-21-15,-1 21 0,0-21 0,0 0 16,0 21-16,22-21 0,-22 0 15,21 0-15,0 0 0,-20 0 0,20-21 16,0 21-16,1-21 0,-22 21 0,21-21 16,0 0-16,1 21 0,-22-21 15,21-1-15,-21 1 0,1 0 0,-1 0 16,0 0-16,0 0 0,0-22 0,-21 22 16,0-21-16,21 21 0,1-22 15,-22 1-15,21 0 0,-21-1 0,21 1 16,-21 0-16,0-1 0,21 1 15,-21 0-15,21-1 0,-21 1 16,0 21-16,0-22 0,0 22 0,0-21 16,0 21-16,0 0 0,0-1 15,0 1-15,0 0 0,0 0 0,0 0 16,0 42 15,-21 0-31,21 0 16,0 0-16,0 1 0,-21 20 0,21-21 15,-21 21-15,21 1 0,0-1 16,0 0-16,0 1 0,0-1 0,0 0 16,0 1-16,-21-1 0,21 0 15,0 1-15,0-1 0,0-21 0,0 22 16,0-22-16,0 21 0,0-21 0,0 0 16,21 1-16,-21-1 0,21 0 15,0 0-15,0-21 16,0 21-16,1-21 0,-1 0 15,0 0-15,0 0 0,0 0 16,0 0-16,1 0 0,-22-21 16,0 0-16,21 21 0,-21-21 0,21 0 15,-21-1-15,0 1 0,0 0 16,0 0-16,0 0 0,0 0 16</inkml:trace>
  <inkml:trace contextRef="#ctx0" brushRef="#br0" timeOffset="3839.5">4106 2688 0,'0'0'16,"-21"0"-16,21-21 31,21 21-31,0-21 0,1 21 16,-1-21-16,0 21 15,0-21-15,0 21 0,0 0 0,1 0 16,-1-22-16,0 22 0,0 0 16</inkml:trace>
  <inkml:trace contextRef="#ctx0" brushRef="#br0" timeOffset="5438.4">4953 2879 0,'63'0'15,"-41"0"-15,-1 0 0,0 0 16,0-21-16,0 21 0,0-22 0,-21 1 15,22 0-15,-1 21 0,-21-21 16,21 0-16,-21-22 0,0 22 0,0 0 16,0-21-16,0 21 0,0-1 0,-21-20 15,0 21-15,-1 0 16,22 0-16,-21-1 0,0 22 0,0-21 0,0 21 16,0 0-16,-1 0 0,1 0 15,0 21-15,0-21 0,0 22 16,-22-1-16,22 21 0,0-21 0,0 22 15,0-1-15,0 0 0,-1-21 16,22 22-16,-21-1 0,21-21 0,-21 22 16,21-22-16,0 0 0,0 21 0,0-21 15,0 1-15,21-1 16,0-21-16,1 0 0,-1 0 16,0 0-16,0 0 0,0 0 0,0 0 15,1 0-15,-1-21 0,21-1 16,-21 1-16,0 0 0,-21 0 15,22 0-15,-1 0 0,0-1 0,-21-20 0,0 21 16,0-21-16,21-1 0,-21 22 16,0-21-16,21 21 0,-21-22 15,0 22-15,0 0 0,0 0 16,0 42 0,0 0-1,0 0-15,0 0 0,0 22 0,0-22 16,0 21-16,0-21 0,0 1 15,0 20-15,0-21 0,0 0 0,0 0 16,0 1-16,0-1 0,0 0 16,21 0-16,1 0 0,-1-21 15,0 0-15,0 0 0,0 0 16,0 0-16,1 0 0,-1 0 0,0 0 16,0 0-16,0 0 0,22-21 0,-22 0 15,0 0-15,0 0 0,0-22 16,0 22-16,1-21 0,-1-1 0,0 1 15,-21-21-15,21 20 0,-21-20 0,21-1 16,-21 22-16,21-22 0,-21 1 16,0 21-16,22-1 0,-22 1 0,21 0 15,-21-1-15,0 1 0,0 21 16,0 0-16,0-1 0,0 1 16,0 0-16,0 42 31,0 0-31,-21 1 0,21 20 15,-22-21-15,22 21 0,-21 1 0,0-1 16,21 0-16,-21 1 0,21-1 16,-21 22-16,21-22 0,0 21 0,0-20 15,0 20-15,0-20 0,0-1 0,0 0 16,0 1-16,0-22 0,0 21 16,21-21-16,0 0 0,0 1 0,0-1 15,1 0-15,-1 0 0,0-21 0,0 21 16,0-21-16,0 0 15,1 0-15,-1 0 0,0 0 0,0 0 16,0 0-16,0 0 0,1 0 0,-1-21 16,0 0-16,0 0 0,0 0 0,0-1 15,1 1-15,-22-21 0,21 0 16,0-1-16,-21 1 0,21 21 0,-21-22 16,0 1-16,0 21 0,21-21 0,-21 20 15,0 1-15,21 21 16,-21 21-16,0 1 15,0-1-15,22 0 0,-22 0 0,0 21 16,21-20-16,-21 20 0,0-21 16,0 0-16,21 22 0,-21-22 15,21 0-15,-21 0 0,21 0 16,0 0-16,1-21 16,-1 0-16,0 0 0,0 0 15,0 0-15,0 0 0,1 0 0,-22-21 16,21 0-16,0 0 0,0 0 15,0 0-15,0-1 0,1-20 0,20 21 16,-21-21-16,0-1 0,0 22 0,1-21 16,-1 21-16,0-22 0,0 22 15,0 0-15,0 0 0,1 21 0,-1 0 16,-21-21-16,21 21 0,0 0 16,-21 21-1,0 0 1,21 0-1,-21-42 32,0 0-31,-21 21-16,21-21 0,-21 21 0,21-22 16,-21 22-16,0 0 0,-1 0 15,1 0-15,0 0 16,0 22-16,0-22 15,0 21-15,-1 0 0,1 0 0,0 0 16,0 22-16,0-22 0,0 21 0,21 0 16,0-20-16,-22 20 0,22-21 15,0 21-15,0-20 0,0-1 0,0 0 16,22 0-16,-22 0 0,21 0 0,0-21 16,0 22-16,0-22 0,22 0 15,-22 0-15,0 0 0,0 0 0,21 0 16,-20 0-16,-1 0 0,0 0 0,0 0 15,0 0-15,0-22 0,1 22 16,-1-21-16,0 0 0,-21 0 16,21 0-16,-21 0 15,21-1-15,-21-20 0,0 21 0</inkml:trace>
  <inkml:trace contextRef="#ctx0" brushRef="#br0" timeOffset="5756.22">6900 1947 0,'0'0'0,"-42"0"0,21 0 0,-22 0 0,22 22 16,0-22-16,0 21 0,0-21 0,21 21 16,21-21 15,0 0-31,0 0 0,0 0 15,1 0-15,-1-21 16,-21 0-16,0-1 16,0 1-16,0 0 0,-21 21 15,-1-21-15,1 21 16,0 0-16,0 0 16,21 21-1,0 0-15,-21 0 16,0-21-16,-1 22 15</inkml:trace>
  <inkml:trace contextRef="#ctx0" brushRef="#br0" timeOffset="6004.4">5842 2159 0,'0'21'15,"21"-21"1,0 0-16,0 0 0,1 0 0,-1 0 16,0 0-16,0 0 0,0 0 15,22 0-15,-22-21 0,0 21 0,0 0 16,0 0-16,0 0 0,1 0 0,-1 0 16,-21-21-16,21 21 15,-42 0 1,0 0-1</inkml:trace>
  <inkml:trace contextRef="#ctx0" brushRef="#br0" timeOffset="6564.09">3344 3535 0,'0'0'0,"-42"-21"15,21 21 1,0 0 0,42 0 15,0 0-31,21-21 0,1 21 16,20 0-16,1-22 0,-1 22 0,22-21 15,21 21-15,-1-21 0,1 0 16,42 0-16,-21 21 0,43-21 0,-22-1 15,21 1-15,1 21 0,-22-21 0,21 21 16,0-21-16,-20 0 0,-1 21 16,-21 0-16,0 0 0,0-21 0,-21 21 15,-22-22-15,22 22 0,-42 0 16,-1 0-16,1-21 0,-1 21 0,-21 0 16,-20 0-16,20 0 0,-21 0 15,0-21-15,0 21 16,-42 0 31,0 0-32,0 0-15,0 0 16</inkml:trace>
  <inkml:trace contextRef="#ctx0" brushRef="#br0" timeOffset="8168.69">2201 5355 0,'0'0'0,"21"-21"0,1 0 16,-22 0-16,0 0 0,0-1 15,0 1-15,-22 0 16,1 0-16,0 0 0,-21 21 16,21-21-16,-1 21 0,-20 0 0,21 0 15,-21 0-15,20 0 0,-20 0 16,21 0-16,-21 21 0,-1 0 15,22 0-15,-21 0 0,-1 22 16,1-1-16,21 0 0,-21 1 0,-1 20 16,22 1-16,0-1 0,-21 1 15,20-1-15,1 1 0,0-1 16,0 1-16,0-1 0,21 1 0,0-22 16,0 0-16,0 22 0,0-22 15,0 0-15,21-20 0,0 20 0,0-21 16,0 21-16,1-20 0,20-1 15,-21-21-15,21 0 0,-20 0 16,20 0-16,0 0 0,-21-21 0,22 21 16,-1-22-16,0 1 0,-20 0 15,20-21-15,0 21 0,1-1 0,-1-20 16,0 21-16,1-21 0,-1-1 16,0 1-16,-21 21 0,22-22 0,-22 1 15,0 21-15,-21 0 0,0 0 16,0-1-16,0 1 0,-21 21 31,21 21-15,0 1-16,-21-1 0,21 21 15,0-21-15,-21 0 0,21 1 0,0 20 16,0-21-16,0 0 0,0 22 16,0-22-16,0 0 0,0 0 15,0 0-15,0 0 0,21-21 0,0 22 16,0-22-16,0 0 15,0 0-15,1 0 0,20 0 0,-21 0 16,21-22-16,-20 22 0,-1-21 16,21 21-16,-21-21 0,0 0 0,1 0 15,-1 0-15,0-1 0,0 1 0,-21 0 16,0 0-16,0-21 0,0 20 16,0 1-16,0 0 0,0 0 31,0 42-16,0 0-15,0 0 0,0 1 16,0-1-16,0 0 0,0 0 16,0 0-16,0 0 0,0 1 0,0-1 15,0 0-15,0 0 0,21-21 16,-21 21-16,21 0 0,1-21 0,-22 22 16,21-22-16,0 0 15,0 0-15,0 0 0,0 0 16,1 0-16,-1-22 0,0 22 0,0-21 15,0 0-15,22 0 0,-22 0 16,0 0-16,21-1 0,-21-20 16,22 21-16,-1-21 0,0-1 0,-20 22 15,20 0-15,-21 0 0,0 0 16,-21-1-16,-21 22 31,0 22-31,0-22 0,21 21 0,0 0 16,0 0-16,0 0 0,0 0 0,0 1 15,0-1-15,21 0 16,-21 0-16,21-21 0,0 21 0,0 0 16,1-21-16,-22 22 0,21-1 15,-21 0 1,-21-21 0,-1 21-16,-20-21 0,21 0 15,0 0-15,0 0 0,-1 0 0,1 0 16,0 0-16,0 0 0,21-21 31,0 0-31,21 21 0,0-21 0,0-1 16,1 1-16,-1 0 0</inkml:trace>
  <inkml:trace contextRef="#ctx0" brushRef="#br0" timeOffset="8475.51">3916 5165 0,'0'0'0,"21"-43"0,-21-20 0,21 21 0,-21 20 16,0-20-16,0 21 0,0 0 0,-21 42 31,21 0-31,-21 0 0,21 22 16,0-1-16,0 21 0,-21-20 16,21 20-16,-22 1 0,22-1 0,-21 1 15,21-1-15,-21 1 0,21-1 0,-21 1 16,0-22-16,21 22 0,0-22 15,-21 0-15,21 1 0,-22-1 0,22-21 16,0 21-16,0-20 0,0-1 0,0 0 16,22-21-1,-1 0 1,0 0-16,0 0 0,-21-21 16,21 0-16,0-1 0,-21 1 15,22 0-15</inkml:trace>
  <inkml:trace contextRef="#ctx0" brushRef="#br0" timeOffset="8852.29">4064 5673 0,'0'-21'16,"0"42"-16,0-21 31,0 21-15,0 0-16,0 0 15,0 0-15,0 22 0,0-22 0,0 0 16,0 21-16,0-20 0,0-1 0,0 0 15,0 0-15,0 0 0,0 0 16,0 1-16,21-22 0,0 0 16,0 0-16,1 0 0,-1 0 15,0 0-15,0 0 0,0-22 16,0 1-16,22 0 0,-22 0 0,0 0 16,0 0-16,-21-22 0,0 22 0,0-21 15,0 21-15,0-22 0,0 1 16,0 21-16,-21-22 0,0 22 15,0 0-15,0 0 0,-1 21 0,1 0 16,0 0-16,0 0 0,0 0 16,0 0-16,-1 21 0,1-21 0,21 21 15,-21 0-15,21 1 0,0-1 16,0 0-16,0 0 0,0 0 0,21 0 16,0-21-16,1 0 0,-1 0 15,0 0-15</inkml:trace>
  <inkml:trace contextRef="#ctx0" brushRef="#br0" timeOffset="9581.4">4826 5525 0,'-21'0'16,"0"0"-16,21 21 15,-22 0-15,1 0 0,21 0 16,-21 22-16,21-22 0,0 0 0,0 21 15,0-21-15,0 1 0,-21 20 0,21-21 16,0 0-16,0 0 0,0 1 16,0-1-16,0 0 0,0 0 0,0 0 15,-21-21 1,0-21 15,21 0-31,0 0 16,0 0-16,0-1 0,0 1 15,0-21-15,0 21 0,0-22 0,0 1 16,0 21-16,21-21 0,0-1 0,0 22 16,0 0-16,0 0 0,1 0 15,-1-1-15,0 1 0,0 21 0,0 0 16,0 0-16,1 0 0,-1 21 16,0 1-16,0-1 0,0 0 15,-21 0-15,21 21 0,-21-20 0,22 20 16,-22-21-16,21 0 0,-21 22 15,0-22-15,0 0 0,0 21 16,0-21-16,0 1 0,0-1 16,0 0-16,-21-21 0,21 21 15,-22-21-15,22-21 32,0 0-32,0 0 0,0-1 15,0 1-15,0 0 0,22-21 16,-1-1-16,0 22 0,0-21 0,0 0 15,0-1-15,1 22 0,-1-21 16,21 21-16,-21-1 0,22 1 0,-1 21 16,-21 0-16,21 0 0,-20 0 15,-1 0-15,0 0 0,0 21 0,0 1 16,0 20-16,-21-21 0,22 21 16,-22-20-16,0 20 0,0-21 0,0 21 15,0-20-15,-22-1 0,22 0 0,-21 0 16,0 0-16,0 0 0,21 1 15,0-1-15,-21 0 0,0 0 16,21-42 15,21 0-15,0 21-16,0-21 0,0-1 16</inkml:trace>
  <inkml:trace contextRef="#ctx0" brushRef="#br0" timeOffset="9922.54">5800 5694 0,'0'0'0,"0"-21"0,21 21 16,0 0-16,-21-21 0,21-1 15,0 22-15,0-21 0,1 0 16,-1 21-16,0-21 0,0 0 0,0 0 16,0-1-16,1 1 0,-1 21 15,0-21-15,-21 0 0,0 0 0,0 0 16,-21 21-1,0 0-15,-1 0 0,1 0 16,-21 21-16,21 0 0,0 0 16,-1 0-16,1 22 0,0-22 0,0 21 15,0-21-15,0 22 0,21-1 0,-22-21 16,22 21-16,0-20 0,0-1 16,0 0-16,0 0 0,0 0 0,0 0 15,0 1-15,22-22 0,-1 0 0,0 21 16,0-21-16,0 0 0,0 0 15,1 0-15,-1 0 0,0 0 16,21-21-16,-21-1 0,1 22 0,-1-21 0,0 0 16,0 0-16,0 0 0</inkml:trace>
  <inkml:trace contextRef="#ctx0" brushRef="#br0" timeOffset="10356.29">6371 5503 0,'0'-21'0,"0"42"0,0-63 15,0 21-15,0 0 16,0 0-16,21 21 16,0 0-1,1 0-15,-1 0 0,0 0 16,0 21-16,0 0 0,-21 0 0,0 0 16,21 22-16,-21-22 0,22 21 15,-22-21-15,0 22 0,0-22 16,0 21-16,0-21 0,0 0 0,0 1 15,0-1-15,0 0 0,0 0 0,0 0 16,0 0-16,-22-21 0,1 0 16,21-21 15,0 0-31,0-21 16,0 21-16,0-1 0,0-20 0,0 0 15,21-1-15,1 1 0,-1 0 0,0-1 16,0 1-16,-21 21 15,21-21-15,0 20 0,1 1 0,-1-21 16,0 42-16,0-21 0,0 0 0,0 21 16,1 0-16,-1 0 0,0-22 0,0 22 15,0 0-15,0 0 16,1 0-16,-22 22 16,0-1-1,-22-21-15</inkml:trace>
  <inkml:trace contextRef="#ctx0" brushRef="#br0" timeOffset="10738.08">3556 5249 0,'0'0'0,"0"-21"0,0 0 16,21 21 0,0-21-16,0 0 0,22 21 15,-1-21-15,22 21 0,-22-22 0,21 22 16,1-21-16,-1 0 0,1 21 15,-1-21-15,22 21 0,-21-21 0,-1 21 16,1-21-16,-22 21 0,0 0 16,1 0-16,-1 0 0,-21 0 0,-42 0 47,0 21-47,0 0 0,-22-21 0,22 21 15,-21-21-15,21 21 0,-22 0 0</inkml:trace>
  <inkml:trace contextRef="#ctx0" brushRef="#br0" timeOffset="11324.74">2265 6646 0,'0'0'16,"-43"0"-16,1 0 0,0 0 0,-1 22 15,22-22-15,-21 0 0,21 0 0,0 0 16,-1 0-16,1 0 16,42 0-1,22 0 1,-22 0-16,21 0 0,22 0 16,-1 0-16,1 0 0,20-22 0,22 22 15,0-21-15,0 0 0,21 21 0,0-21 16,0 0-16,21 0 0,0-1 15,0 1-15,22 0 0,-22 0 0,0 0 16,21 0-16,1-1 0,-22 1 0,21 21 16,-21-21-16,1 21 0,20-21 15,-42 21-15,21 0 0,-21-21 0,0 21 16,-21 0-16,0 0 0,-22-21 0,-20 21 16,-1 0-16,-20 0 0,-1 0 15,0-22-15,-20 22 0,-1 0 16,0 0-16,-42-21 47,0 21-47,-1 0 0,1 0 15,0 0-15,0 0 0,-21 0 0,-1 0 16,1 0-16,0 0 0</inkml:trace>
  <inkml:trace contextRef="#ctx0" brushRef="#br0" timeOffset="11828.46">1905 6773 0,'0'0'0,"-21"0"0,21 22 31,42-22-31,-21 0 16,0 0-16,22 0 0,-1 0 16,22 0-16,-1 0 0,22 0 15,21-22-15,-22 22 0,43-21 0,-21 0 16,21 21-16,21-21 0,0 0 0,1 0 15,20-1-15,-21 1 0,21 0 16,1 0-16,-22 0 0,21 0 0,1-1 16,-22 1-16,0 0 0,-21 21 0,0-21 15,0 0-15,-21 0 0,-22 21 16,1-22-16,0 22 0,-22-21 0,1 21 16,-22 0-16,0 0 0,-20-21 0,-1 21 15,0 0-15,0 0 0,0 0 31,0 0-31,1 0 16,-1 0 0,-21-21 15</inkml:trace>
  <inkml:trace contextRef="#ctx0" brushRef="#br0" timeOffset="13940.58">3323 7239 0,'0'0'0,"0"-21"0,0-43 15,0 43 1,0 0-16,0 0 0,-21 21 31,21 42-15,-21-21-16,21 22 15,0-1-15,0 0 0,0 22 16,-21-22-16,-1 22 0,22-1 0,-21 1 16,0-22-16,21 22 0,-21-1 0,0 1 15,21-1-15,-21 1 0,-1-22 16,22 21-16,0 1 0,0-22 0,-21 1 15,21-1-15,0 0 0,0-21 16,0 1-16,0-1 0,0 0 0,0 0 16,0 0-16,0 0 0,21-21 0,1 22 15,-1-22-15,21 0 16,-21 0-16,22 0 0,-1 0 0,21 0 16,1 0-16,-1-22 0,22 1 15,-21 21-15,20-21 0,1 0 16,0 0-16,-1 0 0,-20 21 0,-1-22 15,1 1-15,-1 0 0,-20 21 0,-1-21 16,-21 21-16,0-21 0,-21 0 16,0-1-16,-21 1 15,0 21-15,0-21 0,0 0 16,-1 21-16,1-21 0,-21 21 0,21 0 16,0-21-16,-1 21 0,1 0 15,21-22-15,21 1 31,1 21-15,-1 0-16,0 0 16,0 0-16,0 0 0,0 21 0,1 1 15,-1-1-15,0 0 0,-21 0 0,0 21 16,0-20-16,0 20 0,0-21 16,0 21-16,0-20 0,0 20 0,-21-21 15,0 21-15,-1-20 0,22-1 0,-21 21 16,0-21-16,0 0 0,21 1 15,0-1-15,0 0 0,-21 0 16,42-42 15,0 0-31,0 0 0</inkml:trace>
  <inkml:trace contextRef="#ctx0" brushRef="#br0" timeOffset="14267.39">5165 7557 0,'-22'21'32,"22"0"-32,-21 0 0,21 0 15,-21 22-15,21-1 0,0 21 0,0-20 16,0 20-16,-21 1 0,21-1 0,0 1 15,-21-1-15,21 1 0,0-1 0,0-20 16,-21 20-16,21-21 0,-22 1 16,22-22-16,-21 21 0,21-21 0,0 1 15,0-1-15,0 0 0,0 0 16,0-42 15,0 0-31,0 0 0,0-1 0,21 1 16,-21 0-16,22-21 0,-22 21 15,0-22-15,21 1 0,-21-22 16</inkml:trace>
  <inkml:trace contextRef="#ctx0" brushRef="#br0" timeOffset="14904.48">5059 8022 0,'0'0'0,"0"-42"0,0 0 0,0-22 15,0 22-15,21 21 0,-21-22 16,21 1-16,-21 21 0,21 0 0,0-1 16,-21 1-16,22 0 0,-1 0 0,0 0 15,0 21-15,0 0 0,0 0 16,22 0-16,-22 0 0,0 0 0,21 21 15,-20 0-15,-1 0 0,21 0 0,-21 22 16,-21-22-16,0 0 16,0 21-16,0-20 0,0 20 0,-42 0 15,21-21-15,-22 22 0,1-22 0,0 21 16,-1-21-16,1 1 0,0-1 0,-1 0 16,1 0-16,0 0 0,21-21 15,-22 0-15,22 0 0,0 0 16,21 21 15,21 1-31,0-22 16,0 21-16,-21 0 0,22 0 0,-1 0 15,0 22-15,0-22 0,0 0 16,0 0-16,1 0 0,-1-21 16,0 21-16,0 1 0,0-22 0,0 21 15,1-21-15,20 0 0,-21 0 16,0 0-16,22 0 0,-22 0 0,21 0 15,0 0-15,1 0 0,-22 0 0,21-21 16,1-1-16,-22 22 0,21-21 0,-21 0 16,22 0-16,-22 0 0,0-22 15,21 22-15,-21-21 0,1 0 0,-1 20 16,0-20-16,0 0 0,-21-1 0,0 22 16,0-21-16,0 21 0,0 0 15,-21 21 1,0 0-16,0 0 0,-22 0 15,22 21-15,0 21 0,0-21 0,0 0 16,-1 22-16,1-22 0,21 21 16,0-21-16,0 22 0,0-22 0,0 0 15,0 0-15,0 0 0,0 1 0,0-1 16,21 0-16,-21 0 0,22-21 16,-1 21-16,0-21 0,0 0 15,0 0-15,0 0 0,22 0 0,-22 0 16,21 0-16,-21-21 0,22 21 15,-1-21-15,-21 21 0,22-21 0,-22 0 16,21 21-16,-21-22 0</inkml:trace>
  <inkml:trace contextRef="#ctx0" brushRef="#br0" timeOffset="15538.12">6667 7980 0,'0'0'0,"0"-21"0,0 0 0,0-1 16,0 1-16,0 0 0,0 0 15,-21 21-15,0-21 0,0 21 16,0 0-16,0 0 0,-1 21 16,1 0-16,0 0 0,0 0 0,0 22 15,0-22-15,-1 21 0,1 1 16,0-1-16,21-21 0,-21 21 0,21 1 16,0-22-16,0 21 0,0-21 15,0 1-15,0-1 0,0 0 16,0 0-16,21-21 15,0 0-15,0 0 16,1 0-16,-1-21 0,-21 0 16,21 21-16,0-21 0,0-1 15,-21 1-15,0-21 0,21 21 0,-21 0 16,22-1-16,-22-20 0,0 21 0,0 0 16,0-22-16,0 22 0,0 0 15,0 0-15,21 21 31,-21 21-31,0 0 16,0 0-16,0 22 0,0-22 16,0 21-16,0 1 0,0-1 0,0 0 15,0 1-15,0-1 0,0 0 0,0 1 16,0-1-16,0 0 0,0 1 0,-21 20 16,21-21-16,-22 1 0,22-1 15,0 22-15,0-22 0,0 0 0,0-21 16,0 22-16,0-22 0,0 21 0,0-21 15,0 1-15,0-1 0,0 0 16,22 0-16,-22 0 16,21-21-16,0 0 0,0 0 15,0-21-15,-21 0 16,21 21-16,1-21 0,-22 0 0,21-22 16,0 22-16,0 0 0,-21-21 15,21-1-15,0 1 0,1 0 0,-1-1 16,0 1-16,0 0 0,0-1 0,-21 22 15,21-21-15,1-1 0,-1 22 0,0-21 16,-21 0-16,0 20 0,21-20 0,-21 0 16</inkml:trace>
  <inkml:trace contextRef="#ctx0" brushRef="#br0" timeOffset="16003.85">7070 7260 0,'0'0'0,"0"-21"0,-22 0 16,22 42 30,22-21-46,-1 21 16,-21 22-16,21-22 0,-21 0 0,0 0 16,21 21-16,-21-20 0,21-1 0,-21 21 15,0-21-15,0 0 0,0 1 16,0-1-16,-21 0 0,21 0 0,-21 0 16,21 0-16,-21-21 15,21-21 1,0 0-16,0 0 15,0 0-15,0 0 0,0-1 0,21-20 16,0 0-16,0-1 0,0 1 16,1 0-16,-1-1 0,0 1 15,0 0-15,0 21 0,0-1 0,22 1 16,-43 0-16,21 0 0,0 21 0,0 0 16,0 0-16,1 0 0,-1 0 15,0 0-15,0 0 16,0 0-16,-21 21 0</inkml:trace>
  <inkml:trace contextRef="#ctx0" brushRef="#br0" timeOffset="16831.75">2963 11028 0,'0'0'0,"0"-21"0,0 0 0,0-1 15,0 1-15,0 0 16,0 0 0,0 42 15,0 0-31,0 0 0,0 22 15,0-1-15,0 0 0,0 22 16,21-1-16,-21 1 0,0-1 0,0 22 16,22-21-16,-22 20 0,0-20 0,0 20 15,21 1-15,-21-21 0,21 20 16,-21 1-16,0-22 0,0 1 0,0-1 16,0 1-16,21-1 0,-21-20 0,0-1 15,21 22-15,-21-22 16,0 0-16,0 1 0,0-1 0,0-21 15,0 21-15,0-20 0,0 20 0,0-21 16,0 0-16,21-21 16,-21-21-1,0 0-15,0 0 0,0-22 16,0 22-16,0-21 0,0 0 16</inkml:trace>
  <inkml:trace contextRef="#ctx0" brushRef="#br0" timeOffset="18082.38">3069 10964 0,'0'-21'15,"0"42"-15,0-63 0,0 21 0,0 0 16,0 0-16,21 21 15,0 0 17,1 0-32,-1 0 15,0 0-15,0 0 0,0 0 16,22 0-16,-22 0 0,21 0 16,22 0-16,-22 0 0,21 0 0,1 0 15,-1 0-15,1 0 0,-1 0 16,22 0-16,0 0 0,-22 0 0,43 0 15,-21 0-15,21 0 0,-1 0 0,22 0 16,-21 0-16,21-22 0,0 22 16,0-21-16,21 21 0,1 0 0,-1-21 15,0 21-15,0-21 0,0 21 16,22 0-16,-22-21 0,21 0 0,-21 21 16,22 0-16,-22-22 0,0 22 0,21-21 15,-21 0-15,1 21 0,20-21 0,-21 21 16,21-21-16,-20 0 15,20 21-15,0 0 0,1-22 0,-1 22 16,0 0-16,1 0 0,-22 0 0,21 0 16,-21 0-16,0 0 0,-21 0 15,0 0-15,0 0 0,-42 0 0,21 0 16,-21 0-16,-22 0 0,1 0 0,-1 0 16,-21 0-16,1 0 0,-22 0 0,21 0 15,-21 0-15,1 0 0,-1 0 16,0 0-1,-21 22 1,0-1-16,0 0 0,0 0 16,0 0-1,0 0-15,0 1 0,0 20 0,0-21 16,0 0-16,0 22 0,0-1 0,0-21 16,0 21-16,0 1 0,21 20 0,-21-20 15,21 20-15,-21 1 0,0-1 16,21 1-16,1-1 0,-22-21 0,0 22 15,0-1-15,21 1 0,-21-1 0,21 1 16,-21-1-16,21 1 0,-21 21 0,0-22 16,0 1-16,0-1 0,0 1 15,21-1-15,-21 1 0,0-1 0,0 1 16,0-22-16,0 21 0,0 1 0,0-1 16,21 1-16,-21-1 0,0-20 15,0 20-15,0-20 0,0-1 0,0 0 16,0 1-16,0-1 0,-21 0 15,0 1-15,0-22 0,21 0 0,-21 0 16,0 0-16,21 0 0,-22 1 0,1-1 16,0-21-16,0 21 0,0-21 0,0 21 15,-1-21-15,-20 0 0,21 0 0,-21 0 16,-1 0-16,22 0 0,-21 0 16,-22 0-16,22 0 0,0 0 0,-22 0 15,1 0-15,-1 0 0,-21 0 16,22 0-16,-22 0 0,1 0 0,-1 0 0,-21 0 15,21 0-15,-20 0 0,-1 0 16,0-21-16,0 21 0,-21 0 16,0-21-16,21 21 0,-21 0 0,21 0 15,-21 0-15,22-21 0,-22 21 0,0 0 16,21 0-16,-21 0 0,21 0 0,0 0 16,-21 0-16,21 0 0,0 0 0,-21 0 15,0 21-15,0-21 0,0 21 16,0-21-16,-21 21 0,21 0 0,-42 0 15,21 1-15,-22-1 0,1 21 0,0-21 16,-1 0-16,1 1 0,0 20 16,-22-21-16,22 0 0,21 0 15,-22 1-15,22-22 0,21 0 0,-21 0 16,21 0-16,21 0 0,0 0 16,1 0-16,20 0 0,0-22 0,22 1 15,-1 21-15,1-21 0,20 21 0,1-21 16,0 21-16,-1 0 0,1 0 15,21-21-15,-21 21 0,20 0 0,1 0 16,0 0-16,0-21 0,0-1 16,21 1-1,0 0-15,21 0 16,0 0-16</inkml:trace>
  <inkml:trace contextRef="#ctx0" brushRef="#br0" timeOffset="18963.48">3450 12383 0,'0'0'0,"0"-22"15,-21 1-15,21 0 16,-21 21 0,0 0-1,42-21 48,0 21-63,21 0 0,1-21 15,-1 21-15,0 0 0,22 0 16,-1 0-16,1-21 0,-1 21 0,22-22 16,0 22-16,20-21 0,1 0 15,21 21-15,0-21 0,0 0 0,21 0 16,22-1-16,-22 22 0,42-21 0,1 0 16,-22 0-16,22 0 0,20 0 15,-20-1-15,21 22 0,-22-21 0,22 0 16,-22 21-16,1-21 0,-1 21 15,1 0-15,-22-21 0,0 21 0,-20-21 16,20 21-16,-21 0 0,-21 0 16,21-22-16,-21 22 0,0 0 0,-21 0 15,0-21-15,0 21 0,-22 0 0,1-21 16,0 21-16,-1 0 0,1 0 0,-21 0 16,-1-21-16,1 21 0,-1 0 15,-21 0-15,22 0 0,-22-21 0,1 21 16,20 0-16,-42 0 0,22 0 0,-1 0 15,-21 0-15,21 0 0,-20 0 0,-1 0 16,0 0-16,0 0 0,0 0 16,0 0-1,-21-21-15,-21-1 32,-21 22-32,21 0 0</inkml:trace>
  <inkml:trace contextRef="#ctx0" brushRef="#br0" timeOffset="20000.09">3535 11451 0,'0'0'0,"21"0"0,-21-63 15,0 42-15,-21-1 16,0 22-16,-22 0 0,22 0 0,-21 0 16,-1 0-16,1 0 0,0 22 15,21-1-15,-22 0 0,22 0 16,-21 0-16,21 22 0,-1-22 0,1 21 16,21 0-16,0 1 0,0-1 15,0 0-15,0 1 0,0-1 0,0 0 16,0 1-16,0-22 0,21 21 0,-21-21 15,22 22-15,-1-22 0,21 0 16,-21-21-16,0 21 0,22-21 0,-1 0 16,-21 0-16,22 0 0,-1 0 15,0-21-15,1 0 0,-22 0 0,21 0 16,0-1-16,1 1 0,-1 0 0,-21-21 16,22 21-16,-1-1 15,-21-20-15,21 21 0,-20 0 0,-22-22 16,0 22-16,0 0 0,0-21 0,0 21 15,0-1-15,-22 1 16,1 21-16,0 0 0,0 0 0,0 0 16,0 0-16,-22 21 0,22 1 0,0-1 15,0 0-15,0 21 16,21-21-16,0 1 0,-22 20 0,22-21 0,0 21 16,0-20-16,0-1 0,0 0 15,0 0-15,0 0 0,0 0 0,22 1 16,-1-22-16,0 0 0,0 0 15,0 0-15,0 0 16,1-22-16,-1 1 0,0 0 16,0 0-16,0 0 0,-21-22 0,21 22 15,-21 0-15,0 0 0,0-21 16,0 20-16,0 1 0,0-21 0,0 21 16,0 0-16,0-1 0,0 44 31,0-1-31,0 0 0,0 0 15,0 0-15,0 0 0,0 1 16,0-1-16,0 21 0,0-21 16,0 0-16,22 1 0,-22-1 0,0 0 0,21 0 15,-21 0 1,21-21-16,0 0 16,0 0-16,0-21 15,-21 0-15,22 0 16,-22 0-16,21-1 0,-21 1 0</inkml:trace>
  <inkml:trace contextRef="#ctx0" brushRef="#br0" timeOffset="20259.48">4212 11155 0,'0'0'0,"0"-21"0,0-22 16,0 65-1,0-1 1,0 21-16,0-21 0,0 22 0,0-1 15,0 0-15,0 22 0,0-22 0,0 0 16,0 1-16,0-1 0,0 0 16,0 1-16,0-1 0,0 0 0,0 1 15,0-1-15,0-21 0,0 22 0,0-22 16,0 0-16,0 0 0,0 0 16,21-42-1,0 0 1,-21 0-16,22 0 0,-1-1 15,-21-20-15,21 21 0</inkml:trace>
  <inkml:trace contextRef="#ctx0" brushRef="#br0" timeOffset="20496.34">4424 11134 0,'0'-21'0,"0"42"0,0-64 0,0 22 16,0 42-1,0 1 1,0 20-16,0-21 0,0 21 15,0 1-15,0 20 0,0-20 0,0-1 16,0 0-16,0 1 0,0 20 0,0-21 16,0-20-16,0 20 15,0 0-15,0-21 0,0 22 0,0-22 16,0 0-16,0 0 0,0 0 0,0 1 16,21-44 15,-21 1-31,21 0 0</inkml:trace>
  <inkml:trace contextRef="#ctx0" brushRef="#br0" timeOffset="20895.98">4953 11430 0,'0'0'0,"21"-21"0,-21 0 15,0 0-15,0-1 0,0 1 16,-21 21-1,0 0-15,0 0 0,-1 21 16,1 1-16,0-1 0,-21 21 0,21-21 16,-1 0-16,1 1 0,0 20 15,21-21-15,0 0 0,0 0 16,0 1-16,0-1 0,21-21 16,0 0-16,1 21 0,-1-21 15,0 21-15,0-21 0,0 0 16,0 0-16,22 21 0,-22-21 0,0 0 15,0 21-15,0-21 0,-21 22 16,22-22-16,-22 21 0,0 0 16,0 0-16,-22-21 0,1 21 15,0-21-15,0 21 0,-21-21 16,20 0-16,1 22 0,-21-22 0,21 0 16,0 21-16,-1-21 0,1 0 0,21-21 46,21-1-46,22 22 0,-22-21 16,0 0-16</inkml:trace>
  <inkml:trace contextRef="#ctx0" brushRef="#br0" timeOffset="21280.77">5609 10901 0,'-21'-21'16,"42"42"-16,-63-42 0,21 21 16,-1 0-16,1 21 15,21 0-15,0 0 16,0 22-16,-21-22 0,21 21 16,-21 22-16,21-1 0,0 1 0,-21-1 15,0 22-15,21-1 0,-22 1 0,1 0 16,21 21-16,-21-22 0,21 22 15,-21 0-15,21-21 0,0-1 0,0 22 16,0-21-16,0-1 0,0 1 0,0 0 16,21-22-16,0 22 0,-21-22 15,21 22-15,-21-21 0,22-22 0,-22 21 16,0-20-16,21-1 0,0-21 0,-21 22 16,0-22-16,0 0 0,21 0 15,-21-42 16,0 0-31,0 0 0,21-1 0,-21-20 16,0 21-16,0-21 0,0-22 0</inkml:trace>
  <inkml:trace contextRef="#ctx0" brushRef="#br0" timeOffset="21676.55">6096 11113 0,'0'0'0,"-21"-22"16,0 22-16,-1 0 15,1 0-15,0 0 16,0 22-16,21-1 0,-21 21 0,0-21 16,-22 22-16,22-1 0,0 0 0,21 1 15,-21-1-15,0 0 0,21 1 16,0-1-16,0-21 0,0 21 16,0-20-16,0-1 0,21 0 0,-21 0 15,21 0-15,0-21 0,0 0 16,0 0-16,1 0 0,20 0 0,-21 0 15,0-21-15,22 21 0,-22-21 0,21 0 16,-21-22-16,0 22 0,22 0 0,-22-21 16,0-1-16,0 1 0,22-21 15</inkml:trace>
  <inkml:trace contextRef="#ctx0" brushRef="#br0" timeOffset="22100.51">6371 10859 0,'0'-22'0,"0"44"0,-21-22 31,21 21-31,-21 0 16,21 21-16,0-21 0,0 22 0,0-1 16,0 0-16,0 1 0,0-1 0,0 0 15,0 1-15,0-1 0,0 0 16,0-20-16,0 20 0,0-21 0,0 0 16,-21 0-16,21 1 0,0-1 15,0-42 16,0-1-31,0 1 0,0 0 0,0 0 16,0 0-16,0-22 16,21 22-16,0-21 0,-21 21 0,21-22 15,0 22-15,-21 0 0,21 21 0,1-21 16,-1 21-16,0 0 16,0 21-16,-21 0 0,21 0 15,-21 1-15,21-1 0,-21 0 16,22 21-16,-1-21 0,-21 1 0,21-1 15,0 0-15,-21 0 0,21 0 0,0 0 16,1 1-16,-1-1 0,0-21 16,0 0-16,0 0 0,0 0 15,1 0-15,-1 0 0,21 0 0,-21 0 16,0 0-16,1-21 0,-1 21 16,0 0-16,0-22 0,-21 1 15,21 21-15</inkml:trace>
  <inkml:trace contextRef="#ctx0" brushRef="#br0" timeOffset="22541.26">7175 11113 0,'0'0'0,"0"-22"0,0 1 0,0 0 0,0 0 15,-21 21-15,21-21 0,-21 21 16,0 0-16,0 0 16,0 21-16,-1 0 0,1 0 15,0 22-15,21-22 0,0 21 0,0-21 16,-21 22-16,21-1 15,0-21-15,0 21 0,0-20 0,0 20 16,0-21-16,0 0 0,0 0 0,0 1 16,21-22-16,-21 21 15,21-21-15,0 0 0,1 0 16,-22-21-16,21-1 0,0 1 0,0 0 16,-21-21-16,21 21 15,-21-1-15,0-20 0,0 0 0,0-1 16,0 22-16,0-21 0,0 21 0,0-22 15,0 22-15,0 0 16,0 42 0,0 22-16,0-22 15,0 0-15,0 21 0,0 1 0,0-22 16,0 21-16,0-21 0,0 22 16,0-22-16,0 21 0,0-21 0,0 0 15,0 1-15,0-1 0,21-21 0,-21 21 16,22-21-16,-22 21 0,21-21 15,0 0 1,-21-21-16,21 0 0,0 0 0,-21-1 16,21 1-16</inkml:trace>
  <inkml:trace contextRef="#ctx0" brushRef="#br0" timeOffset="22808.62">7578 10774 0,'0'0'0,"-22"0"16,1 21-16,0 0 16,21 0-16,0 1 0,0-1 0,0 21 15,0-21-15,0 22 0,0-1 0,-21 0 16,21 1-16,0-1 0,0 0 16,-21 1-16,21-1 0,0 0 0,0 1 15,0-1-15,-21-21 0,21 21 0,0-20 16,0-1-16,0 0 15,0 0-15,21-21 16,0 0-16,0-21 16,0 0-16,0 21 0,22-21 15,-22-1-15,0-20 0</inkml:trace>
  <inkml:trace contextRef="#ctx0" brushRef="#br0" timeOffset="23132.44">7980 11049 0,'0'0'0,"0"-21"15,-21 21 1,-1 0-16,1 0 0,0 0 0,0 21 16,0-21-16,0 21 15,-1 0-15,1-21 0,0 22 0,21-1 16,-21 0-16,21 0 0,0 0 16,0 0-16,21-21 0,0 0 15,0 0-15,1 22 0,-1-1 0,0-21 16,21 21-16,-21-21 0,1 0 0,-1 21 15,0 0-15,0-21 0,-21 21 16,0 1-16,0-1 16,0 0-16,-21 0 0,0 0 15,-22-21-15,22 0 0,0 21 16,0-21-16,0 0 16,0 0-16,21-21 31,0 0-16,21 0-15</inkml:trace>
  <inkml:trace contextRef="#ctx0" brushRef="#br0" timeOffset="23372.3">7662 10795 0,'0'0'16,"-21"0"-16,0 0 0,0 0 0,0 0 15,42 0 1,0 0-16,0 0 0,21 0 16,1 0-16,-1 0 0,0-21 0,1 21 15,-1 0-15,22-21 0,-22 21 16,0-21-16,-21 21 0,22-22 0,-22 22 16,21-21-16,-21 0 0,1 21 0,-22-21 15,21 21-15,0-21 0,-21 0 16,0-1-16,21 22 0</inkml:trace>
  <inkml:trace contextRef="#ctx0" brushRef="#br0" timeOffset="23816.4">8784 10435 0,'0'0'0,"-21"0"0,0 0 15,0 0-15,21 21 16,0 1-16,-22-1 0,22 0 16,-21 21-16,21 1 0,0-1 0,0 0 15,0 1-15,0 20 0,0 1 0,0-1 16,0 22-16,0-1 0,0 1 15,0 21-15,-21-21 0,21-1 0,-21 22 16,0-21-16,21 21 0,0-1 0,0 1 16,0 0-16,0 0 0,0 0 0,0-22 15,0 22-15,0-21 0,0 21 16,0-22-16,0 1 0,21 0 0,0-22 16,0 22-16,-21-22 0,21-20 0,1 20 15,-22-20-15,21-1 0,-21 0 0,21-21 16,-21 1-16,0-1 0,0 0 15,0-42 17,0 0-32,0-1 15,0 1-15,0 0 0,0-21 0,21 21 16</inkml:trace>
  <inkml:trace contextRef="#ctx0" brushRef="#br0" timeOffset="24296.18">9356 11007 0,'0'0'0,"0"-21"0,-22 21 0,1-22 16,0 22-16,0 0 0,0 0 16,0 0-16,-1 0 0,1 0 15,0 0-15,0 22 0,0-22 0,0 21 16,-1-21-16,1 21 0,21 0 16,0 0-1,0 0-15,21 1 16,1-1-16,-1-21 0,-21 21 0,21 0 15,0 0-15,0 0 0,0-21 0,1 22 16,-1-1-16,0 0 0,0 0 16,-21 0-16,0 0 0,0 1 15,0-1-15,0 0 0,-42 0 16,21 0-16,-1 0 0,-20-21 16,0 22-16,-1-1 0,1-21 0,0 21 15,-1-21-15,22 0 0,-21 21 0,21-21 16,0 0-16,63-21 31,-21 0-15,0 0-16,22-1 0,-22 1 0</inkml:trace>
  <inkml:trace contextRef="#ctx0" brushRef="#br0" timeOffset="24547.52">9504 10837 0,'0'0'15,"0"-21"-15,0 0 0,0 0 16,0 42 0,0 0-1,0 0-15,-21 1 0,21-1 0,0 21 16,0-21-16,0 22 0,-22-1 16,22 0-16,0 1 0,-21-1 0,21 0 15,0 1-15,0-1 0,0-21 0,0 21 16,0-20-16,0-1 0,0 0 0,0 0 15,0 0-15,21-21 16,1 0 0,-1 0-16,0-21 0,0 0 0</inkml:trace>
  <inkml:trace contextRef="#ctx0" brushRef="#br0" timeOffset="24968.27">9821 11070 0,'0'0'0,"0"-21"15,-21 21 1,0 0-16,0 0 16,0 0-16,-1 0 0,1 21 15,21 0-15,-21-21 0,21 22 0,-21-1 16,21 0-16,0 0 0,0 21 16,0-20-16,0-1 0,0 0 0,0 0 15,0 0-15,0 0 0,0 1 16,21-22-1,0 0 1,0 0-16,-21-22 0,0 1 16,22 21-16,-22-21 0,21 0 0,-21 0 15,21-22-15,-21 22 0,0 0 0,0 0 16,0 0-16,0 0 0,0-1 16,0 44-1,0-1-15,0 0 16,0 0-16,0 0 0,0 0 15,0 1-15,0-1 0,0 0 0,0 0 16,0 0-16,0 0 0,21 1 0,-21-1 16,21-21-1,0 0 1,1 0-16,-1 0 0,0 0 16,0 0-16,0-21 0,0-1 0</inkml:trace>
  <inkml:trace contextRef="#ctx0" brushRef="#br0" timeOffset="25704.18">10139 10837 0,'0'0'0,"0"-21"0,-21 21 31,21 21-15,0 1-16,-22-1 15,22 0-15,-21 0 0,21 0 0,0 0 16,0 22-16,0-22 0,0 21 0,0-21 15,0 22-15,0-22 0,0 21 16,0-21-16,0 1 0,0-1 0,0 0 16,0 0-16,0 0 0,0 0 0,0 1 15,21-22-15,1 0 16,-1 0 0,0-22-16,0 1 0,-21 0 15,21 0-15,-21 0 0,0 0 0,21-1 16,-21 1-16,22-21 0,-22 21 15,0 0-15,0-1 16,0 44 0,0-1-16,0 0 0,0 0 15,0 21-15,0-20 0,0-1 0,0 0 16,0 0-16,0 0 0,0 0 16,0 1-16,0-1 0,0 0 0,21-21 15,0 0-15,0 0 16,0 0-16,0-21 15,1 21-15,-22-21 16,21-1-16,0 1 0,-21 0 16,21 21-16,-21-21 0,0 0 15,21 21-15,-21-21 0,0 42 32,0 0-32,0 0 0,0 0 15,0 0-15,0 1 0,0-1 0,0 0 16,0 0-16,0 0 0,21 0 0,-21 1 15,22-1-15,-1-21 16,0 0-16,0 0 16,0 0-16,0 0 0,1 0 15,-22-21-15,21-1 0,0 22 16,-21-21-16,0 0 0,21 21 16,-21-21-16,21 21 0,-21 21 46,0 0-30,0 0 0,-21-21-16,21 22 0,-21-22 15</inkml:trace>
  <inkml:trace contextRef="#ctx0" brushRef="#br0" timeOffset="25956.11">10202 11007 0,'0'0'0,"-21"-21"0,21-1 32,21 22-17,0-21-15,1 21 0,-1 0 0,0 0 16,0-21-16,21 21 0,-20 0 15,-1 0-15,0-21 0,0 21 0,0-21 16,0 21-16,1 0 0,-22-21 16,0-1 15</inkml:trace>
  <inkml:trace contextRef="#ctx0" brushRef="#br0" timeOffset="26189.25">9440 10986 0,'0'0'0,"-21"0"16,21 21-16,21-21 31,0 0-31,1 0 16,-1 0-16,0 0 0,21 0 0,-21 0 15,1 0-15,-1-21 0,0 21 0,0 0 16,0 0-16,-21-22 16,-21 22-1,0 0-15</inkml:trace>
  <inkml:trace contextRef="#ctx0" brushRef="#br0" timeOffset="27991.48">3238 12425 0,'0'-21'16,"-21"21"-1,0 0 1,0 0-16,0 0 31,0 21-31,21 0 16,0 0-16,0 0 0,0 1 15,0 20-15,0 0 0,0 1 0,0-1 16,0 21-16,0-20 0,0 20 0,0 1 16,0-1-16,0-20 0,0 20 15,0-21-15,0 22 0,0-22 0,0 22 16,0-22-16,0 22 0,0-22 15,0 0-15,0 1 0,0-22 0,0 21 16,0-21-16,0 22 0,0-22 0,0 0 16,0 0-1,0 0 1,0-42 15</inkml:trace>
  <inkml:trace contextRef="#ctx0" brushRef="#br0" timeOffset="30418.01">8297 8149 0,'0'0'0,"-21"21"16,0 1 0,42-22 15,0 0-31,0-22 0,1 22 16,-1-21-16,0 0 0,0 0 15,21 0-15,1-22 0,-1 22 0,0-21 0,1 21 16,-1-22-16,0 22 0,1-21 15,-1 0-15,-21-1 0,22 1 16,-22 0-16,0-1 0,-21 1 0,0-22 16,0 22-16,0-21 0,0 20 15,-21 1-15,0-22 0,-1 22 0,1 0 16,0-1-16,0 22 0,0 0 0,0 0 16,-1 0-16,1 21 0,0 0 15,0 0-15,0 21 0,21 0 16,-21 21-16,-1 1 0,1 20 0,0-20 15,0 20-15,21 22 0,-21-22 16,0 1-16,-1 20 0,1-20 0,21 21 16,0-1-16,-21 1 0,21 0 0,-21 20 15,21-20-15,0 0 0,0-1 16,0 22-16,-21 0 0,21-21 16,-21 21-16,-1-1 0,22-20 0,0 21 15,0-21-15,-21-1 0,21 1 0,0 0 16,0-1-16,0-20 0,0-1 0,0 1 15,0-22-15,0 0 0,21 1 0,-21-1 16,22-21-16,-1-21 0,0 0 16,0 0-16,0 0 0,0 0 0,1-21 15,20 0-15,-21-21 0,0 20 16,22-41-16,-22 21 0,0-1 0,21-20 0,-21-1 16,1 1-16,-1-1 0,-21 1 0,0-1 15,0 1-15,0-1 16,0 1-16,-43-1 0,22 1 0,0-1 15,-21 1-15,21 20 0,-22 1 0,1 0 16,21 21-16,0-1 0,-22 1 16,22 0-16,0 21 0,0-21 0,21 0 15,0 0 1,0-1-16,21 22 0,0-21 16,0 21-16,22-21 0,-22 0 0,21 0 15,0 21-15,1-21 0,-1-1 16,0 1-16,1-21 0,20 21 15,-20 0-15,-1-22 0,0 1 0,22 21 16,-22-22-16,-21 1 0,22 0 0,-22 21 16,0-22-16,0 22 0,-21-21 0,0 21 15,0-1-15,-21 22 16,0-21-16,0 21 0,-1 0 0,-20 0 16,21 0-16,0 0 0,0 0 0,-1 21 15,1 1-15,21-1 16,0 0-16,0 0 15,21-21-15,1 21 0,-22 0 0,21-21 16,0 22-16,0-1 0,0-21 0,0 21 16,-21 0-16,22 0 15,-22 0-15,0 1 0,0-1 16,0 0-16,0 0 16,0 0-16,0 0 0,21 1 15,0-22 1,0 0-16,0 0 15,0 0-15,1 0 0,-1 0 0,21-22 16,-21 22-16,0-21 0,22 0 0,-22 0 16,21 0-16,1 0 0,-22-22 0,21 22 15,-21-21-15,0 21 0,1-22 16,-1 22-16,-21-21 0,0 21 16,0-22-16,0 22 0,0 0 0,0 0 15,0 0-15,-21-1 0,21 1 0,-22 21 16,1 0-16,0 0 15,0 0-15,0 0 0,21 21 0,0 1 16,-21-1-16,21 0 0,-22 0 0,22 21 16,0-20-16,0-1 0,0 21 0,0-21 15,0 22-15,0-22 0,0 0 16,0 0-16,0 0 0,22 0 0,-1-21 16,-21 22-16,21-22 0,0 0 0,0 0 15,0 0-15,1 0 0,20 0 0,-21 0 16,0 0-16,22-22 0,-22 22 15,21-21-15,-21 0 0,22 0 16,-1 0-16,-21 0 0,0-1 0,22 1 16,-22 0-16,0 0 0,0 0 0,0 0 15,0-1-15,-21 1 0,22 21 0,-22-21 16,0 0-16,-22 21 16,1 0-1,0 0-15,0 0 0,0 0 16,21 21-16,0 0 31</inkml:trace>
  <inkml:trace contextRef="#ctx0" brushRef="#br0" timeOffset="31059.64">10223 7832 0,'-21'-21'16,"0"21"-16,21-22 16,21 1-1,0 21-15,1-21 0,-1 21 16,0 0-16,0 0 0,0 0 15,0 0-15,1 0 0,-1 0 0,0 21 16,-21 0-16,0 1 16,0-1-16,0 0 0,0 0 0,0 0 15,-21 22-15,0-22 0,21 0 0,-22 21 16,-20-21-16,21 22 0,0-22 16,-22 0-16,22 21 0,0-20 0,0-22 15,0 21-15,0 0 0,-1-21 16,44 0 15,-1-21-31,0 0 16,0 21-16,-21-22 0,21 22 0,0-21 15,1 21-15,-1-21 0,0 21 0,0 0 16,0 0-16,0 0 0,1 0 0,-1 0 16,0 21-16,0 0 0,0 1 0,22-1 15,-22 0-15,21 0 0,-21 0 16,22 22-16,-22-22 0,0 0 0,0 21 15,0 1-15,0-1 0,-21-21 0,0 21 16,0 1-16,0-1 0,-21 0 16,0 22-16,0-22 0,-21 1 0,20-1 15,-20 0-15,-21 1 0,20-1 0,1-21 16,-22 0-16,22 22 0,-21-22 16,20-21-16,-20 21 0,20-21 0,-20 0 15,21 0-15,-1 0 0,1 0 0,0-21 16,20 0-16,1-1 0,-21 1 0,42 0 15,0-21-15,0-1 0,0 1 0,0 0 16,0-1-16,0 1 0,21 0 16,0-1-16,0-20 0,1 21 0,20-22 15,0 22-15,-21-22 0</inkml:trace>
  <inkml:trace contextRef="#ctx0" brushRef="#br0" timeOffset="31408.44">10710 7874 0,'0'0'0,"21"0"31,1 0-15,-1 0-16,0-21 0,0 21 0,0-21 0,0 21 15,1-21-15,20-1 0,-21 22 16,0-21-16,0 21 0,1-21 15,-1 21-15,-21-21 0,0 0 0,0 0 16,-21 21-16,-22 0 16,22 0-16,0 0 0,-21 0 0,20 0 15,-20 21-15,21 0 0,-21-21 16,20 21-16,1 0 0,0 0 0,0 1 16,0-1-16,21 0 0,0 0 0,0 0 15,0 0-15,0 1 0,0-1 0,0 0 16,0 0-16,21-21 0,0 21 0,21-21 15,-20 0-15,-1 0 0,21 0 16,-21 0-16,22 0 0,-22-21 0</inkml:trace>
  <inkml:trace contextRef="#ctx0" brushRef="#br0" timeOffset="31948.14">11493 7641 0,'0'0'0,"-21"-63"15,0 63-15,0-21 16,0 21-16,0 0 0,-1 0 16,1 21-16,0 0 0,21 0 15,-21 0-15,0 0 0,21 1 0,0-1 16,-21 0-16,-1 0 0,22 0 0,-21 22 16,21-22-16,0 0 15,0 0-15,0 0 0,0 0 16,0 1-16,21-22 0,1 0 15,-1 0-15,0 0 0,0 0 0,0 0 16,0 0-16,1 0 0,20-22 0,-21 22 16,0-21-16,0 0 0,1 0 15,20 0-15,-21 0 0,0-1 0,0 1 16,1-21-16,-1 0 0,-21-1 0,21 1 16,0 0-16,0-1 0,0-20 15,-21-1-15,22 22 0,-22-22 0,21 22 0,-21 0 16,21-1-16,0 1 15,-21 21-15,0 0 0,0 0 0,0-1 16,-21 44 0,21-1-16,-21 0 0,0 0 15,21 21-15,-22 1 0,1-1 0,0 0 16,21 1-16,0 20 0,0-20 16,-21 20-16,21-21 0,0 1 0,0-1 15,0 22-15,0-22 0,0 0 0,0 1 16,0-1-16,21-21 0,0 21 0,0-20 15,-21 20-15,22-21 0,-1 0 0,0 0 16,0 1-16,0-1 16,0-21-16,1 21 0,-1-21 0,0 0 0,0 0 15,0 0-15,0 0 0,1 0 16,-1 0-16,-21-21 0</inkml:trace>
  <inkml:trace contextRef="#ctx0" brushRef="#br0" timeOffset="36423.76">9461 8848 0,'0'0'15,"-21"0"-15,0 0 0,0 0 0,0 0 0,0 0 16,-1 0-16,-20 0 0,21 0 0,0 0 16,-22 0-16,1 0 0,21 0 0,-21 0 15,20 0-15,-20 0 0,21 0 16,-21 0-16,20 21 0,-20-21 0,21 0 16,0 0-16,0 0 0,-1 0 15,1 0-15,0 0 16,42 0 46,0 0-62,22 0 0,-1 0 0,0 0 16,1-21-16,20 21 0,-20-21 0,20 21 16,1-22-16,-1 22 0,22-21 0,-1 21 15,1-21-15,21 21 0,-21-21 16,20 21-16,1 0 0,0-21 15,0 0-15,0 21 0,-22 0 0,22-22 16,-21 22-16,0 0 0,-1 0 0,1-21 16,-22 21-16,1 0 0,-1-21 0,-20 21 15,-1 0-15,0 0 0,1-21 16,-1 21-16,-21 0 0,0 0 0,1 0 16,-1 0-16,0-21 0,0 21 15,0 0-15,-42 0 47,0 0-31,0 0-16,-22 0 0,22 0 0,-21 0 15</inkml:trace>
  <inkml:trace contextRef="#ctx0" brushRef="#br0" timeOffset="36988.08">9229 9081 0,'0'0'0,"-22"0"16,1 0-16,42 0 47,1 0-47,-1 0 0,0 0 15,0 0-15,21 0 0,-20 0 16,20-22-16,0 22 0,22-21 15,-1 21-15,1-21 0,20 21 0,1-21 16,0 21-16,21-21 0,-22 21 0,22 0 16,-21-21-16,-1 21 0,22 0 0,-21 0 15,0-22-15,-1 22 0,1 0 16,0 0-16,-1-21 0,-20 21 0,-1 0 16,-20 0-16,20 0 0,-21-21 0,1 21 15,-22 0-15,21 0 0,-21 0 0,1 0 16,-1-21-16,0 21 0,-21-21 15,21 21 1,-42 0 62,0 0-78,0 21 16</inkml:trace>
  <inkml:trace contextRef="#ctx0" brushRef="#br0" timeOffset="40908.3">3365 3450 0,'0'0'0,"-21"0"16,0 0-16,0 0 16,0 0-16,0 0 0,-1 0 15,1 0-15,0 0 16,0 0-16,0 0 31,42 0 16,0 0-47,0 0 0,0 0 16,1 0-16,20 0 0,0-21 15,1 21-15,-1-21 0,21 21 0,1-21 16,-1 0-16,1 21 0,-1-22 0,1 22 15,21-21-15,-22 21 0,1-21 16,20 21-16,-20-21 0,20 21 0,1-21 16,21 21-16,-21 0 0,20-21 15,-20-1-15,21 22 0,0 0 0,-22 0 16,22-21-16,0 21 0,-21 0 16,21 0-16,-1-21 0,1 21 0,0 0 15,-21 0-15,21 0 0,-22-21 0,1 21 16,0 0-16,-22 0 15,22-21-15,-22 21 0,1-21 0,-1 21 16,1 0-16,-22 0 0,0-22 0,22 22 16,-43 0-16,21 0 0,-20-21 15,20 21-15,-21 0 0,0 0 16,-42 0 31,0 0-47,0 0 15,0 0-15,-22 0 0,1 0 16,0 0-16,-1 21 0,1-21 0</inkml:trace>
  <inkml:trace contextRef="#ctx0" brushRef="#br0" timeOffset="41616.4">3281 3620 0,'-21'0'16,"21"21"30,21-21-30,0 0-16,0 0 16,0 0-16,0 0 0,22 0 15,-22 0-15,21 0 0,1 0 0,-1 0 16,0 0-16,1-21 0,20 21 16,1 0-16,-1-22 0,1 1 0,-1 21 15,1-21-15,20 21 0,1-21 0,21 21 16,0-21-16,-1 21 0,22-21 15,0 21-15,-21-22 0,21 22 16,0 0-16,0-21 0,0 21 0,0 0 16,0-21-16,0 21 0,-21-21 0,0 21 15,0 0-15,0-21 0,-22 21 16,1-21-16,0 21 0,-1-22 16,-20 22-16,-1 0 0,1-21 0,-22 0 15,0 21-15,1-21 0,-1 21 0,-21 0 16,0 0-16,1-21 0,-1 21 15,-21-21 1,21 21 0,-42 0 62</inkml:trace>
  <inkml:trace contextRef="#ctx0" brushRef="#br0" timeOffset="48021.42">17738 1926 0,'0'0'0,"0"-21"0,0 0 0,0-21 0,0 20 15,0-20-15,-22 21 0,22-21 16,-21 20-16,0-20 0,21 21 0,-21 0 16,0 0-16,21-1 15,0 44 1,0-1-16,0 21 15,-21-21-15,21 22 0,-22 20 16,22-21-16,-21 22 0,0-1 0,21 1 16,-21-1-16,0 1 0,0-1 15,-1 1-15,1-1 0,0 1 16,0-1-16,0 1 0,0-22 0,-1 22 16,1-22-16,21 0 0,0-20 0,-21 20 15,21-21-15,0 0 0,0 0 16,0 1-16,0-44 15,0 1 1</inkml:trace>
  <inkml:trace contextRef="#ctx0" brushRef="#br0" timeOffset="48527.96">16573 2223 0,'0'0'0,"-21"-22"0,0-20 0,0 21 16,0-21-16,0-1 0,21 22 0,0-21 16,0-1-16,0 22 0,21-21 0,0 0 15,0-1-15,21 1 0,-20 21 16,41-22-16,-21 22 0,22 0 0,-1 0 16,1 0-16,21 21 0,-1 0 15,1 0-15,0 21 0,-1 0 16,1 21-16,0 1 0,-1 20 0,-20 1 15,-1-1-15,1 1 0,-22 20 16,22-20-16,-43 21 0,21-1 0,-21-20 16,0 20-16,-21-20 0,0-1 0,0 1 15,0-22-15,0 1 0,0-1 16,0-21-16,0 0 0,0 0 0,0-42 31,22 0-31,-22-21 0,0-1 16,0 1-16,21 0 0,-21-22 0,21 1 15,-21-1-15,21 1 0,-21-1 0,0 1 16,21-22-16,0 0 16,1 1-16,-22-1 0,21 0 0,0 22 15,-21-1-15,21 1 0,-21 21 16,21-1-16,-21 22 0,21 0 0,-21 0 16,22 21-16,-1 21 15,-21 0-15,0 0 16,21 22-16,0-1 0,0 0 0,-21 1 15,21-1-15,-21 21 0,22-20 16,-22-1-16,21 22 0</inkml:trace>
  <inkml:trace contextRef="#ctx0" brushRef="#br0" timeOffset="49250.05">18690 2286 0,'0'21'31,"0"0"-31,-21-21 16,0 22-16,0-1 0,-1 0 0,1 21 16,0-21-16,0 1 0,-21 20 15,20-21-15,1 21 0,-21-20 0,21-1 16,0 21-16,-22-21 0,43 0 0,-21 1 16,21-1-16,0 0 15,21-21 1,0 0-16,1-21 0,20 0 15,-21 21-15,0-22 0,22 1 16,-22 0-16,21-21 0,-21 21 0,0-1 16,1-20-16,-1 21 0,-21-21 0,0-1 15,0 22-15,0-21 0,0 21 16,0-22-16,0 22 0,0 0 0,0 0 16,0 0-16,0-1 0,0 1 0,21 0 15,0 21-15,-21-21 0,21 21 16,0 0-16,1 0 0,-1 0 0,0 0 15,0 0-15,21 0 0,-20 21 0,-1 0 16,21 0-16,-21 1 0,22-1 16,-22 0-16,0 0 0,21 21 15,-21-20-15,1-1 0,-1 21 0,-21-21 16,0 22-16,0-22 0,0 0 16,0 0-16,0 0 0,0 0 0,-21 1 15,-1-22-15,1 0 0,21 21 16,-21-21-16,0 0 0,0 0 0,0 0 15,-1-21-15,22-1 0,0-20 16,0 21-16,0 0 0,0-22 16,0 22-16,0-21 0,0 0 0,22-1 15,-1 1-15,0 0 0,0-1 0,0 22 16,0-21-16,22-1 0,-22 22 16,21 0-16,1 0 0,-22 0 15,21 21-15,0 0 0,1 0 0,-22 21 16,21 0-16,-21 0 0,1 0 15,-1 1-15,0 20 0,0-21 0,-21 21 16,0-20-16,0 20 0,0 0 0,0 1 16,0-1-16,-21-21 0,0 21 15,0 1-15,21-22 0,-22 0 0,1 0 16,0 0-16,21 1 0,0-44 47,21 1-47,0 0 0,1 0 0</inkml:trace>
  <inkml:trace contextRef="#ctx0" brushRef="#br0" timeOffset="49679.82">20383 1947 0,'0'0'0,"43"0"0,-22-21 0,21 0 15,-21 0-15,1 0 0,-1 21 16,0-21-16,-21-1 0,0 1 0,0 0 15,0 0-15,-21 21 16,0 0-16,-22 0 0,1 0 0,21 0 16,-43 21-16,22 0 0,0 0 15,-1 1-15,1-1 0,21 0 0,-22 21 16,22-21-16,0 1 0,0-1 16,21 21-16,0-21 0,0 0 0,0 1 15,21-1-15,0 0 0,22-21 0,-22 21 16,21 0-16,0 0 0,1 1 15,-1-1-15,0 0 0,1 0 0,-1 0 16,-21 22-16,0-22 0,1 0 0,-22 0 16,0 0-16,0 0 0,0 1 15,-22-1-15,-20 0 0,0 0 16,-1-21-16,1 21 0,-21 0 0,20-21 16,-20 0-16,20 0 0,-20 0 15,21 0-15,-1 0 0,1 0 0,0 0 16,-1-21-16,22 21 0,0-21 0,21 0 15,0 0-15,0 0 0,0-1 16,0 1-16,21 0 0,-21 0 0,42 0 16,-20-22-16,-1 22 0,21-21 0,-21 21 15,22-22-15</inkml:trace>
  <inkml:trace contextRef="#ctx0" brushRef="#br0" timeOffset="49953.79">20891 1545 0,'0'0'0,"22"-42"15,20 21-15,-21 0 0,-21-1 0,0 1 16,0 42 0,0 1-16,0-1 0,0 0 15,-21 21-15,0 22 0,0-22 0,21 22 16,-22-22-16,1 21 0,0 1 16,0-1-16,0 1 0,21-1 0,-21-20 15,-1 20-15,1-20 0,0-1 0,21 0 16,0 1-16,-21-1 0,21 0 15,-21-21-15,21 1 0,0-1 0,0 0 16,0 0-16,21 0 16,0-21-16,0 0 15,0 0-15,22 0 0,-22-21 0,0 0 16,21 0-16,-20 0 0,20-1 0</inkml:trace>
  <inkml:trace contextRef="#ctx0" brushRef="#br0" timeOffset="51252.05">21378 2180 0,'21'-21'16,"-42"42"-16,64-63 0,-22 21 0,-21 0 0,0-1 16,0 1-16,0 0 0,0 0 0,-21 0 15,-1 21-15,1 0 16,0 0-16,0 0 0,0 0 16,-22 0-16,22 21 0,-21 0 0,21 0 15,0 0-15,-1 1 0,1-1 16,0 0-16,0 21 0,0-21 0,0 1 15,21-1-15,0 0 0,0 0 16,0 0-16,0 0 0,0 1 0,0-1 16,0 0-16,21-21 0,0 0 15,0 0-15,0 0 0,0 0 16,1 0-16,-1-21 0,0 21 0,0-21 16,0-1-16,0 1 0,1 0 0,-1 0 15,-21 0-15,21 0 0,0-1 16,-21 1-16,0 0 0,0 0 15,21 0-15,-21 0 16,0 42 0,0 0-16,0 0 0,0 0 15,-21 0-15,21 1 0,0 20 0,0-21 16,0 0-16,0 22 0,0-22 16,0 0-16,21 0 0,0 0 0,1 0 15,-1-21-15,21 22 0,-21-22 0,0 0 16,22 0-16,-22 0 0,21 0 15,-21-22-15,22 1 0,-22 0 0,21 0 16,-21 0-16,22 0 0,-22-22 16,0 22-16,21-21 0,-20-1 15,-1 1-15,0 0 0,0-1 0,0-20 16,0-1-16,1 1 0,-1-1 16,0 1-16,0-1 0,0 1 0,-21 21 15,0-1-15,0 1 0,0 21 0,0-22 16,0 22-16,0 0 15,-21 21 1,0 21-16,21 0 0,-21 1 16,21 20-16,-21-21 0,21 21 0,-22 1 15,1-1-15,21 0 0,0 1 0,0 20 16,0-20-16,-21-1 0,21 21 16,0-20-16,0-1 0,0 0 15,0 1-15,0-1 0,0 0 0,0-20 16,21 20-16,-21-21 0,21 0 15,-21 0-15,22 1 0,-1-1 0,0-21 16,0 0-16,0 0 16,0 0-16,1 0 0,-22-21 15,21 21-15,0-22 0,0 1 0,-21 0 16,21 0-16,-21 0 0,21 0 0,-21-1 16,22 1-16,-22 42 31,21 1-31,-21-1 15,0 0-15,0 0 16,0 21-16,21-20 0,-21-1 16,21 0-16,-21 0 0,21-21 0,0 0 15,1 0-15,-1 0 16,0 0-16,0 0 0,21 0 0,-20-21 16,-1 0-16,0 0 0,21-1 15,-21 1-15,22 0 0,-22 0 0,21-21 16,-21 20-16,22-20 0,-22 21 0,0-21 15,21 20-15,-20-20 0,-1 21 16,0 0-16,0 21 0,0 0 0,0 0 31,-21 21-15,0 0-16,0 0 0,0 0 16,0-42 46,0 0-62,-21 21 16,21-21-16,-21 21 15,0 0 1,0 0-16,0 0 0,-1 0 16,1 21-16,0 0 0,0 0 15,0 1-15,0-1 0,-1 0 16,1 0-16,0 21 0,0-20 0,21-1 15,0 0-15,0 0 0,0 0 0,0 0 16,0 1-16,0-1 0,21 0 16,0-21-16,0 21 0,22-21 15,-22 0-15,0 0 0,0 0 16,0 0-16,22-21 0,-22 21 0,0-21 16,0 0-16,0 21 0,1-22 0,-1 1 15,0 0-15,-21 0 0,0 0 16,0 0-16,0-22 0,0 22 15</inkml:trace>
  <inkml:trace contextRef="#ctx0" brushRef="#br0" timeOffset="51455.94">23029 1503 0,'0'0'16,"-21"0"-16,0 0 0,0 0 0,0 0 15,21 21 17,0 0-17,-22-21 1,22 21-16,-21-21 0,0 0 16</inkml:trace>
  <inkml:trace contextRef="#ctx0" brushRef="#br0" timeOffset="51655.82">22077 1799 0,'-21'0'0,"42"0"31,0 0-31,0-21 16,0 21-16,0 0 0,22-21 15,-22 0-15,21 21 0,1 0 0,-1 0 16,-21 0-16,21-21 0,-20 21 0,-1 0 15,0 0-15,-42 0 16,0-22-16</inkml:trace>
  <inkml:trace contextRef="#ctx0" brushRef="#br0" timeOffset="51847.71">21061 1884 0,'0'0'0,"-64"0"0,22 0 0,21 21 15,-22-21-15,65 0 32,-1 0-17,0-21-15,21 21 0,-21 0 0,1 0 16,-1 0-16,0-21 0,0 21 0,0 0 16</inkml:trace>
  <inkml:trace contextRef="#ctx0" brushRef="#br0" timeOffset="52484.73">15811 4233 0,'0'0'0,"0"-42"0,22 21 0,-22-21 0,0 20 16,0-20-16,0 0 15,0 21-15,0-22 0,0 22 0,0 0 16,0 0-16,-22 0 0,22-1 0,-21 22 16,0 0-16,0 0 0,0 0 15,0 0-15,-22 22 0,22 20 0,-21-21 16,21 43-16,-1-22 0,-20 43 0,21-22 16,0 1-16,-22 20 0,22-20 15,0 20-15,0-20 0,0 21 0,0-22 16,21 22-16,0-22 0,0 1 0,0-22 15,0 22-15,21-22 0,0 0 16,0-21-16,0 1 0,22-1 16,-22 0-16,0 0 0,21-21 0,-21 0 15,22 0-15,-22 0 0,21-21 0,1 0 16,-22 0-16,21-1 0,0-20 16,1 0-16,-1-1 0,22 1 0,-22 0 15,0-22-15,1 22 0,-22-22 0</inkml:trace>
  <inkml:trace contextRef="#ctx0" brushRef="#br0" timeOffset="53115.77">16214 4530 0,'0'0'0,"0"-21"0,-22 21 32,1 0-32,21 21 0,0 0 15,-21 0-15,0 0 0,21 22 16,-21-1-16,21-21 0,0 21 0,0 1 16,0-1-16,0-21 0,0 22 0,0-22 15,0 21-15,0-21 16,0 0-16,0 1 0,0-1 15,21-21-15,0 0 16,0 0-16,0 0 0,1-21 16,20-1-16,-21 22 0,0-42 0,22 21 15,-22 0-15,0-22 0,0 22 0,0-21 16,0 21-16,-21-22 0,22 22 0,-22-21 16,0 21-16,0 0 0,0-1 15,-22 44 1,1-1-1,21 0-15,0 0 0,0 0 16,0 22-16,0-22 0,0 21 0,0-21 16,0 0-16,0 22 0,0-22 0,0 0 15,0 0-15,21 0 16,1-21-16,-1 0 0,0 0 0,21 0 16,-21 0-16,22 0 0,-22-21 0,21 0 15,-21 0-15,22 0 0,-22 0 0,21-1 16,-21 1-16,1-21 0,20 21 15,-21-22-15,0 22 0,-21-21 0,0 21 16,21 0-16,-21-22 0,0 22 16,0 0-16,0 0 0,-21 21 15,21 21 1,0 0-16,-21-21 0,21 21 16,0 0-16,0 1 0,0 20 0,0-21 15,21 0-15,-21 0 0,21 1 16,1 20-16,-1-21 0,0 0 0,0 0 15,-21 22-15,0-22 0,0 0 0,0 0 16,0 0-16,-21-21 16,-21 22-16,20-22 0,1 0 15,0 0-15,0 0 0,0 0 0,21-22 16,0 1-16,0 0 16,0 0-16,0 0 0,0 0 15,21-22-15,0 1 0,21 21 0,-20-22 16,20 1-16</inkml:trace>
  <inkml:trace contextRef="#ctx0" brushRef="#br0" timeOffset="53348.04">17674 3937 0,'0'0'0,"21"-21"0,-21-43 16,0 43-16,-21 42 16,0 1-1,0-1-15,0 21 0,-1 0 0,1 22 0,0-22 16,0 22-16,0-1 15,-22 1-15,22-1 0,0 1 0,0-22 16,0 22-16,0-22 0,-1 21 0,1-20 16,21-1-16,0-21 0,0 22 15,0-22-15,0 0 0,0 0 0,0 0 16,21-21-16,1 0 0,20-21 16,-21 0-16,0 21 0,22-21 15</inkml:trace>
  <inkml:trace contextRef="#ctx0" brushRef="#br0" timeOffset="53684.85">17865 4466 0,'0'21'31,"-22"1"-31,1-22 0,0 21 16,21 0-16,-21 21 0,0-21 0,0 1 16,21-1-16,0 0 0,-22 21 15,22-21-15,0 1 0,0-1 0,0 0 16,0 0-16,22 0 15,-1-21-15,0 0 0,0 0 16,21-21-16,-20 21 0,-1-21 0,0 0 16,21 0-16,-21-1 0,1 1 0,-1 0 15,-21 0-15,0 0 0,0-22 16,0 22-16,0-21 0,0 21 16,-21 0-16,-1-1 0,1 1 0,0 0 15,0 21-15,0 0 0,-22 0 0,22 0 16,0 0-16,-21 0 0,21 21 15,-1 0-15,22 1 0,0-1 16,0 0-16,0 0 0,0 0 16,22-21-16,-1 0 0,0 0 15,0 0-15,21 0 0</inkml:trace>
  <inkml:trace contextRef="#ctx0" brushRef="#br0" timeOffset="54301.23">18415 4424 0,'0'0'0,"-21"21"16,0 0 0,-1 0-16,1 1 0,0-1 15,0 0-15,0 21 0,0-21 0,-1 1 16,1 20-16,21-21 0,0 21 0,-21-20 16,21-1-16,0 0 0,-21 0 0,21 0 15,0 0 1,0-42-1,0 0 1,0 0-16,0 0 0,0 0 16,21-1-16,0 1 0,-21-21 15,21 21-15,1 0 0,-22-22 0,42 1 16,-21 21-16,0-22 0,0 22 16,1 0-16,20 0 0,-21 0 0,0 0 15,0 21-15,1 0 0,-1 0 0,0 0 16,0 21-16,0 0 0,-21 0 15,0 0-15,0 0 0,21 1 0,-21-1 16,0 0-16,0 0 0,0 0 0,0 0 16,0 1-16,0-1 0,0 0 0,0 0 31,-21-21-31,0 0 16,21-21-1,0 0-15,0 0 0,21-1 16,0 1-16,1 0 0,-1 0 15,0-21-15,21 20 0,-21 1 0,22-21 16,-22 21-16,0 0 0,0 21 0,0-22 16,1 22-16,-1 0 0,-21 22 15,0-1-15,0 0 0,0 0 16,0 0-16,0 22 0,0-22 0,-21 0 16,-1 21-16,1-21 15,21 1-15,0-1 0,-21 0 0,21 0 0,0 0 16,0 0-16,21-21 15,0 0 1,1 0-16,-1 0 16,0-21-16,0 21 0,0-21 0,0 0 15</inkml:trace>
  <inkml:trace contextRef="#ctx0" brushRef="#br0" timeOffset="54587.55">19135 4466 0,'0'0'16,"0"-21"-16,21 0 0,-21 0 0,21 0 15,0-1-15,0 22 16,-21-21-16,21 0 0,1 0 0,-22 0 0,0 0 16,21-1-16,-21 1 0,21 0 15,-42 21 1,0 21-16,-1 0 16,1 1-16,0-1 0,0 21 0,0 0 15,0-20-15,-1 20 0,1 0 0,0-21 16,0 22-16,21-22 0,0 21 15,0-21-15,0 1 0,0-1 0,0 0 16,0 0-16,21-21 0,0 21 0,0-21 16,1 0-16,-1 0 0,21 0 15,-21 0-15,22 0 0,-1 0 0,-21 0 16,21-21-16,-20 21 0,-1-21 16,21 0-16,-21 0 0</inkml:trace>
  <inkml:trace contextRef="#ctx0" brushRef="#br0" timeOffset="54904.36">19664 4339 0,'0'0'0,"42"-21"16,-21 42 15,0 0-31,-21 1 0,0-1 16,22 21-16,-22-21 0,21 0 0,-21 1 16,0-1-16,0 0 0,0 21 15,0-21-15,0 1 0,0-1 16,0 0-1,-21-21 1,-1 0-16,22-21 16,0 0-16,0-1 0,0 1 15,0 0-15,22-21 0,-1 21 0,0-22 16,0 1-16,21 0 0,-20-1 16,-1 1-16,21 0 0,-21-1 0,0 1 15,1 21-15,-1-22 0,0 22 0,0 0 16,0 0-16,-21 0 0,21 0 15,-21-1-15,-21 22 16</inkml:trace>
  <inkml:trace contextRef="#ctx0" brushRef="#br0" timeOffset="55153.22">17293 4128 0,'0'0'0,"-21"0"0,0 0 16,42 0-16,0 0 15,21 0-15,22-22 0,-1 22 16,1-21-16,21 21 0,-1-21 0,22 0 16,0 21-16,0-21 0,21 21 15,-21 0-15,-1 0 0,1-21 16,-21 21-16,-22 0 0,1 0 0,-22 0 15,-21 0-15,1 0 0,-22 21 16,-22-21-16</inkml:trace>
  <inkml:trace contextRef="#ctx0" brushRef="#br0" timeOffset="55719.9">17589 5101 0,'0'0'0,"-21"21"0,-21 43 15,21-43-15,0 21 16,-1 1-16,1-22 0,21 21 0,0 1 16,-21-1-16,0 0 0,0 1 0,21 20 15,-21-21-15,21 1 0,-22 20 0,1-20 16,0 20-16,21-21 0,-21 1 15,0-1-15,21 0 0,0 1 0,0-22 16,0 0-16,0 0 0,0 0 16,21 1-16,21-1 0,-21-21 0,22 0 15,-1 0-15,0 0 0,22 0 0,-22 0 16,22 0-16,-22 0 0,0-21 0,22-1 16,-22 22-16,22-21 0,-22 21 15,0 0-15,-20 0 0,20-21 0,-21 21 16,0 0-16,-21-21 15,-21 21-15,0 0 0,0-21 16,0 0-16,-22 21 0,1 0 0,21-22 16,-22 1-16,22 21 0,0-21 0,-21 21 15,42-21-15,0 0 16,21 21 0,0 0-16,0 0 0,0 0 0,1 0 0,20 21 15,-21-21-15,21 21 0,-20 0 16,20 0-16,-21 1 0,0-1 0,-21 0 15,0 0-15,21 0 0,-21 0 16,0 1-16,0-1 0,-21 0 16,0 0-16,0 0 0,0 0 0,-22 1 15,22-1-15,0 0 0,-21 0 0,21 0 16,-1 0-16,1-21 0,0 22 0,0-1 16</inkml:trace>
  <inkml:trace contextRef="#ctx0" brushRef="#br0" timeOffset="56031.73">18627 5757 0,'0'0'0,"-22"0"15,-62 22-15,63-1 0,-1 0 16,1 21-16,-21 1 0,21-1 16,21 0-16,-21 1 0,21 20 0,-22-21 15,22 22-15,-21-22 0,21 22 0,0-1 16,-21 1-16,0-22 0,0 22 16,0-22-16,21 21 0,0-20 0,-22-22 15,1 21-15,21-21 0,0 1 0,0-1 16,0-64 15,0 22-31,0 0 0,0-21 0</inkml:trace>
  <inkml:trace contextRef="#ctx0" brushRef="#br0" timeOffset="56411.52">18267 6181 0,'0'0'0,"21"-64"16,42-105-16,-41 105 15,-1 22-15,21 0 0,-21-1 0,22 22 16,-1 0-16,-21 0 0,21 0 0,1 21 15,-1 0-15,-21 0 0,22 21 16,-22 0-16,21 0 0,-21 0 0,0 22 16,-21-22-16,0 21 0,0-21 0,0 22 15,0-22-15,0 0 0,-21 21 0,-21-20 16,21-1-16,-22 0 0,1 0 0,0 0 16,-1-21-16,-20 21 0,21 1 15,-1-22-15,1 21 0,0-21 0,-1 0 16,22 0-16,0 0 0,42 0 31,0 0-31,0 0 16,1 0-16,-1 21 0,0 0 15,0 0-15,0 0 0,0 1 0,1-1 16,-1 0-16,-21 21 0,21-21 0,0 1 16,0-1-16,-21 21 0,0-21 0,21 0 15,1-21-15,-22 22 0,21-1 0,0 0 16,0-21-16,0 0 0,0 0 15,1 0-15,-1 0 16,0 0-16,0-21 0,0 0 16</inkml:trace>
  <inkml:trace contextRef="#ctx0" brushRef="#br0" timeOffset="56715.62">18986 6392 0,'22'-21'16,"-1"0"-16,0 0 0,0 0 15,0 21-15,-21-21 0,21 21 16,1-22-16,-1 1 0,0 21 0,0-21 16,0 21-16,-21-21 0,0 0 15,21 21-15,-21-21 0,0-1 16,-21 22 0,0 0-16,0 0 0,-21 0 15,20 22-15,1-1 0,-21 0 0,21 0 16,0 21-16,-22-20 0,22 20 0,0 0 15,0 1-15,21-22 0,0 21 16,-21 0-16,21-20 0,0-1 0,0 0 16,0 0-16,21 0 0,0 0 0,0-21 15,0 0-15,0 0 0,22 0 0,-22 0 16,21 0-16,1 0 0,-1 0 0,0 0 16,1-21-16,-1 0 0</inkml:trace>
  <inkml:trace contextRef="#ctx0" brushRef="#br0" timeOffset="57227.84">19854 6308 0,'0'0'0,"21"-21"0,-21-43 16,0 43-16,0 0 0,0 0 0,-21 21 15,0 0-15,0 0 16,-21 0-16,20 0 0,1 0 0,0 21 16,-21 0-16,21 0 0,-1 0 0,-20 22 15,21-22-15,0 0 0,0 21 16,-1-21-16,1 22 0,0-22 0,0 0 15,21 0-15,-21 0 0,21 1 0,0-1 16,0 0-16,21-21 16,0 0-16,0 0 15,0 0-15,1-21 0,-1 0 0,0-1 16,0 1-16,21 0 0,-20 0 0,-1 0 16,0 0-16,0-22 0,0 22 15,0 0-15,1 0 0,-22 0 0,21 21 16,-21-22-16,21 22 0,0 0 15,-21 22-15,0-1 0,0 0 16,0 0-16,0 21 0,0-20 0,0 20 16,-21 0-16,21 1 0,-21-1 0,0 0 15,21 1-15,-22-1 0,1 0 16,21-21-16,-21 22 0,21-1 0,-21 0 16,21-20-16,-21 20 0,21-21 15,0 0-15,0 0 0,0 1 0,0-1 16,0 0-16,21-21 31,0 0-31,-21-21 16,0 0-16,21-1 0,-21 1 15,21 0-15,-21 0 0,0 0 16,22 0-16,-1-1 0,0 1 0,-21-21 16,21 21-16,0-22 0,0 1 0,-21 0 15,22-1-15</inkml:trace>
  <inkml:trace contextRef="#ctx0" brushRef="#br0" timeOffset="57559.65">20151 5630 0,'0'0'0,"-22"-21"0,1-21 0,21 21 16,0 0-16,0-1 0,-21 1 0,21 0 16,21 42 15,-21 22-16,0-22-15,0 0 0,0 21 0,0 1 16,0-1-16,0-21 0,0 21 16,0 1-16,0-22 0,0 0 0,0 0 15,0 0-15,0 1 0,0-44 32,0 1-32,21 0 15,1 0-15,-1 0 0,0-22 0,0 22 16,0-21-16,0 0 0,22-1 0,-22 1 15,0 21-15,0-22 0,0 22 16,-21-21-16,22 21 0,-22 42 31,-22 0-31,22 0 0</inkml:trace>
  <inkml:trace contextRef="#ctx0" brushRef="#br0" timeOffset="58256.61">19875 7599 0,'-21'21'16,"42"-42"-16,-63 42 0,42 0 15,0 0 1,42-21-16,-20 0 0,-1 0 16,21 0-16,0 0 0,1 0 0,20 0 15,-20 0-15,20 0 0,1 0 0,-1 0 16,1 0-16,20 0 0,-20 0 0,-1 0 15,1-21-15,-22 21 0,22 0 0,-43 0 16,21 0-16,-21 0 0,0-21 16,-21 0-1,0 0-15,-21 21 0,0-21 16,0 21-16,0-22 0,0 22 16,-1 0-16,1 0 0,21-21 0,-21 21 15,42 0 16,0 21-31,1 1 16,-1-1-16,0 0 0,0 0 16,-21 0-16,21 22 0,-21-22 0,0 0 15,0 0-15,0 0 0,0 0 0,-21 1 16,0-1-16,0 0 0,0 0 16,-1 0-16,-20 0 0,21 1 15,0-1-15,0 0 0,-1-21 0,22 21 0,-21-21 16,42 0-1</inkml:trace>
  <inkml:trace contextRef="#ctx0" brushRef="#br0" timeOffset="59701.3">21399 7366 0,'0'-42'0,"0"84"0,0-105 0,0 20 0,0 1 16,0 21-16,0-22 0,0 22 0,0 0 16,0 0-16,0 0 0,0 0 15,0 42 1,0 0-16,0 21 0,0 1 15,-21-1-15,21 21 0,0 1 0,0-1 16,-21 1-16,21-1 0,-21 1 0,21-1 16,0 1-16,0-1 0,0 1 0,0-1 15,0-20-15,0 20 0,0-20 0,0-1 16,0 0-16,0-21 0,0 22 0,0-22 16,0 0-16,0 0 0,-21-21 15,21-21 16,0 0-31,0 0 0,0-22 0,0 22 16,0-21-16,0 21 0,0-22 0,21 1 16,0 0-16,0-1 0,0 1 0,1 0 15,-1 21-15,0-22 0,0 22 16,0 0-16,0 0 0,1 21 0,-1 0 16,0 0-16,0 0 15,-21 21 1,0 0-16,-21-21 15,0 0-15,0 21 0,-1-21 16,1 0-16,0 21 0,0 1 0,0-22 16,0 21-16,-1 0 0,1 0 15,0 0-15,21 0 0,0 1 0,0-1 16,0 0-16,0 21 0,0-21 0,0 1 16,0-1-16,0 0 0,21 0 0,0 0 15,1 0-15,-1-21 0,0 22 16,21-1-16,-21-21 0,1 0 0,20 0 15,0 0-15,-21 0 0,22 0 0,-22 0 16,21 0-16,-21 0 0,22-21 0,-1 21 16,-21-22-16,22 1 0,-22 0 0,0 0 15,21 0-15,-21 0 0,1-22 16,-1 22-16,0-21 0,-21 21 16,0-1-16,0-20 0,0 21 0,0 0 15,0 0-15,-21 21 16,0 0-16,-1 0 0,1 0 15,0 21-15,0 0 0,0 0 0,21 0 16,-21 0-16,21 1 0,-22-1 0,22 0 16,0 21-16,0-21 0,0 1 15,0-1-15,0 0 0,0 0 0,22 0 16,-1-21-16,0 21 0,0-21 0,0 0 16,0 22-16,22-22 0,-22 0 0,21 0 15,1 0-15,-22 0 0,21 0 0,0-22 16,1 22-16,-22-21 15,21 21-15,-21-21 0,1 0 0,-1 0 16,0 0-16,0-1 0,-21 1 0,0 0 16,0 0-16,0 0 0,0 0 0,0-1 15,0 1-15,-21 21 0,0 0 16,0 0-16,-1 0 0,1 0 0,0 21 16,0 1-16,0-1 0,0 0 15,-1 0-15,22 0 0,0 0 0,0 1 16,0-1-16,0 0 0,0 0 0,0 0 15,22 0-15,-1 1 0,0-22 16,0 0-16,0 21 0,22-21 0,-1 0 16,0 0-16,-21 0 0,22 0 0,-1 0 15,0-21-15,1-1 0,-1 22 16,0-21-16,1 0 0,-1 0 0,-21 0 16,22 0-16,-22-22 0,0 22 0,0 0 15,0-21-15,0 20 0,-21 1 0,22 0 16,-22 0-16,-22 21 15,1 21 1,0 21-16,0-20 0,0 20 0,0 0 16,-1 1-16,-20-1 0,21 0 0,0 1 15,0-1-15,-1 0 0,1 1 16,21-22-16,-21 21 0,21 0 0,-21 1 16,21-22-16,-21 21 0,21-21 0,0 22 15,0-22-15,0 21 0,0-21 16,0 1-16,-21 20 0,21-21 0,0 0 15,0 0-15,0 1 0,0-1 16,21-21 0,0 0-16,-21-21 15,0-1-15,21 1 0,-21 0 0,21-21 16,-21 21-16,21-22 0</inkml:trace>
  <inkml:trace contextRef="#ctx0" brushRef="#br0" timeOffset="59881.19">22902 8192 0,'0'0'0,"21"-64"0,64-105 15,-43 126-15,-20 1 0,20 21 16,-21-21-16,21 42 0,-20-22 0,-1 22 16,0 0-16,0 0 0,0 22 0,0-1 15,1 0-15,-22 0 0,21 21 16,-21-20-16,0 20 0,0 0 0,0-21 16,-21 1-16,-1 20 0,-20-21 0,21 0 15,-21 0-15,20 1 0,-20-1 0,0 0 16,-1-21-16,1 21 0,-21-21 0,20 0 15</inkml:trace>
  <inkml:trace contextRef="#ctx0" brushRef="#br0" timeOffset="61584.65">21124 9144 0,'21'-21'0,"1"0"0,-22 0 16,0-1-16,21 1 0,-21 0 0,0 0 15,0-21-15,0 20 0,0-20 0,0 21 16,-21-21-16,-1-1 0,1 22 16,0 0-16,0 0 0,0 0 0,-22-1 15,22 22-15,0 0 0,0 0 0,-21 22 16,20 20-16,1 0 0,0 1 0,21-1 16,0 21-16,-21-20 0,21 20 0,0 1 15,0-1-15,0 1 16,0-22-16,0 22 0,0-22 0,0 21 15,21-20-15,0-1 0,0 0 0,1 1 16,-1-22-16,21 0 0,-21 21 0,22-42 16,-1 22-16,0-1 0,1-21 0,20 0 15,-21 0-15,1 0 0,20-21 0,-20-1 16,20 22-16,-21-21 0,1-21 16,-1 21-16,0 0 0,1-22 0,-22 1 15,0 21-15,-21-22 0,0 1 0,0 0 16,0-1-16,0 22 0,0-21 0,0 21 15,0 0-15,-21 21 16,0 0-16,21 21 16,-21 21-16,21-21 0,-22 22 0,22-22 15,0 21-15,-21 0 0,21 1 16,0-22-16,0 21 0,0-21 0,0 1 16,0-1-16,0 0 0,0 0 0,0 0 15,21-21 16,-21-21-31,22 0 16,-1 0-16,0 0 0,-21-1 0,21 1 16,-21 0-16,21 0 0,-21 0 0,0 0 15,21-1-15,1 22 16,-1 0-16,-21 22 16,0-1-16,0 0 15,21 21-15,-21-21 0,21 1 16,-21-1-16,0 0 0,21 0 0,0 0 15,1-21-15,-22 21 0,21 1 16,0-22-16,0 0 0,0 0 0,22 0 16,-22 0-16,0 0 0,21 0 0,-21 0 15,22 0-15,-22-22 0,21 1 0,1 21 16,-22-21-16,21 0 0,-21 0 0,0 0 16,1-1-16,-22 1 0,0 0 0,0 0 15,0 0-15,0 0 16,0-1-16,-22 1 0,1 21 0,0-21 15,0 21-15,0 0 0,0 0 0,-1 0 16,1 0-16,0 0 0,0 21 0,0 0 16,21 1-16,-21 20 0,21-21 0,-22 0 15,22 0-15,0 22 0,0-22 16,0 0-16,0 0 0,0 0 0,0 1 16,22-22-16,-1 21 0,0-21 15,0 0-15,0 0 0,0-21 16,1-1-16,-1 22 0,0-21 15,-21 0-15,21 21 0,0-21 0,0 0 16,-21 0-16,22-1 16,-22 1-16,21 0 0,0 0 0,-21 0 15,0 0-15,0 42 16,0 0 0,0 0-16,0 0 0,0 0 15,0 1-15,0-1 0,21 0 16,-21 0-16,21-21 0,-21 21 15,21-21-15,1 0 0,-1 0 0,0 0 16,0 0-16,0 0 0,0 0 0,22 0 16,-22 0-16,0 0 0,21 0 0,-20-21 15,-1 0-15,0 21 0,0-21 0,0 21 16,0-21-16,1-1 0,-22 1 16,0 0-16,21 21 0,-21-21 15,0 0-15,21 21 0,-21-21 16,0 42-1,0 0-15,0 0 16,0 0-16,0 0 0,0 1 16,0-1-16,0 0 0,0 0 0,0 0 15,21 0-15,0-21 0,0 22 0,1-1 16,-1-21-16,0 0 0,0 0 0,0 0 16,22 0-16,-22 0 0,21 0 0,-21 0 15,22 0-15,-1-21 0,0 21 16,1-22-16,-1 1 0,-21 0 15,21 0-15,-20 0 0,20 0 0,-21-1 16,0 1-16,-21-21 0,0 21 0,0-22 16,0 22-16,0-21 0,0 21 0,0 0 15,-21-1-15,0 1 0,0 0 0,0 21 16,-22 0-16,22 0 0,0 0 16,-21 0-16,20 21 0,-20 0 0,21 1 15,0-1-15,0 0 0,-1-21 0,1 21 16,0 0-16,21 0 0,0 1 0,0 20 15,0-21-15,0 0 0,0 0 0,0 1 16,0 20-16,21-21 16,0 21-16,-21-20 0,22 20 0,-1 0 15,-21-21-15,0 22 0,21-1 0,-21 0 16,21 1-16,-21-1 0,0 0 0,0 1 16,0-1-16,0 0 0,0 1 0,0-1 15,0 0-15,0-20 0,0 20 0,0 0 16,-21-21-16,21 1 0,-21-1 0,21 0 15,-21-21-15,21 21 0,-22-21 16,22-21 0,0 0-1,0 0-15,0-1 0,0-20 0,22 21 16,-1-21-16,0-1 0,0 1 16,21 0-16</inkml:trace>
  <inkml:trace contextRef="#ctx0" brushRef="#br0" timeOffset="62228.28">23812 9546 0,'0'0'0,"0"-21"16,0 0-1,0 0-15,22 21 0,-1-21 16,0 21-16,0-22 0,0 22 0,0-21 16,1 0-16,-1 21 0,0-21 0,-21 0 15,21 21-15,-21-21 0,21-1 0,-21 1 16,0 0-16,-21 21 15,0 0-15,0 0 16,0 0-16,-1 0 0,-20 21 0,21 0 16,0 1-16,0-1 0,-1 21 0,1-21 15,0 22-15,21-22 0,0 0 0,0 21 16,0-21-16,0 1 0,0-1 16,0 0-16,21 0 0,0-21 15,1 0-15,-1 0 0,0 0 16,0 0-16,21 0 0,-20 0 0,-1-21 15,0 0-15,0 0 0,21 21 0,-20-22 16,-1 1-16,21 0 0,-21 0 16,0-21-16,22 20 0,-22 1 15,0 21-15,0-21 0,0 21 0,-21 21 32,0 0-32,0 1 15,0-1-15,0 0 0,0 21 0,0-21 16,22 1-16,-22-1 0,21-21 15,0 21-15,-21 0 0,21-21 0,0 0 16,0 0-16,1 0 0,-1 0 0,0 0 16,0 0-16,0-21 0,0 0 15,1 0-15,-1-1 0,0 1 0,-21 0 16,21 0-16,0 0 16,-21 0-16,0 42 31,0 0-31,0 0 0,0 0 0,0 22 15,21-22-15,-21 21 0,22-21 0,-1 0 16,0 1-16,-21-1 0,21 0 16,0-21-16,0 0 0,1 0 0,-1 0 15,0 0-15,0 0 0,0 0 0,0 0 16,-21-21-16,0 0 0,22-1 0,-22 1 16,0 0-16,0 0 0,0 0 0,0-22 15,0 22-15</inkml:trace>
  <inkml:trace contextRef="#ctx0" brushRef="#br0" timeOffset="62364.52">24871 9165 0,'0'0'0,"-43"0"16,22 0-16,-21 0 0,21 0 0,-22 0 15,22 0-15,0 0 0,0 0 16,-21 0-16,20 0 0,1 0 0,0 0 16,0 21-16,0-21 0,0 0 15,21 22-15,-22-22 0,22 21 0,-21 0 16</inkml:trace>
  <inkml:trace contextRef="#ctx0" brushRef="#br0" timeOffset="62904.23">17103 11240 0,'0'0'15,"-22"-43"-15,1 1 16,0 42-16,0 0 0,0 21 16,21 0-16,-21 22 0,21-1 0,0 21 15,0 1-15,-22 21 16,22-1-16,0 22 0,0 0 0,0 21 0,0 0 15,0 0-15,0 0 0,0 21 16,-21 0-16,0 22 0,0-22 0,0 0 16,-22 0-16,22 0 0,0 0 15,0 1-15,0-22 0,0 21 0,-1-42 16,1 21-16,21-22 0,-21-20 0,21 0 16,0-1-16,0-20 0,-21-1 0,21 1 15,-21-22-15,21-21 0,0 1 0,0-1 16,0-42-16,0-1 15,0 1-15,0-21 0,0-22 16,0 1-16,0-22 0</inkml:trace>
  <inkml:trace contextRef="#ctx0" brushRef="#br0" timeOffset="63608.01">17335 11599 0,'0'0'0,"0"-42"0,-21-21 16,0 41-16,0-20 0,0 21 0,0 0 16,21 0-16,0-1 0,21 22 15,0 0-15,21-21 16,22 0-16,-1 21 0,22-21 0,0 0 16,20 21-16,1-21 0,21-1 15,21 22-15,22 0 0,-1-21 0,0 21 16,43 0-16,-21 0 0,20 0 0,1 0 15,21 0-15,0 0 0,-22 21 16,22 1-16,-21-22 0,-22 21 0,1-21 16,-22 21-16,0-21 0,1 21 0,-43-21 15,0 21-15,-21 0 0,-22-21 16,-20 22-16,-1-1 0,1-21 0,-43 21 16,21 0-16,-21 0 0,-21 22 0,0-22 15,22 21-15,-22 0 0,0 1 16,0-1-16,0 22 0,0-22 15,0 21-15,0 22 0,0-21 0,-22 20 16,22-20-16,-21 20 0,0-20 0,0 21 16,0-22-16,21 22 0,0-1 0,-21-20 15,21 21-15,0-22 0,0 22 0,0-22 16,0 1-16,0-1 0,0 1 16,0-1-16,0 1 0,0-22 0,0 22 15,0-1-15,0-21 0,0 22 0,0-22 16,0 22-16,0-22 0,-22 0 0,22 1 15,0-1-15,-21 0 0,0 1 0,0-1 16,0-21-16,-22 22 16,22-22-16,0 0 0,-21 21 0,-1-21 0,1 1 15,-21-1-15,-1 21 0,22-21 16,-43 22-16,22-22 0,-22 21 0,-21-21 16,0 22-16,0-22 0,-21 21 0,-21-21 15,0 22-15,0-22 0,-21 0 0,-22 21 16,22-21-16,-43 1 0,22 20 15,-1-21-15,-21 0 0,1 22 0,-1-22 16,0 0-16,22 21 0,-22-21 0,22 1 16,-1 20-16,22-21 0,21 0 0,0 0 15,42 1-15,21-22 0,0 0 16,22 0-16,21 0 0,20-22 0,-20-20 0,21 0 16,21-1-16,0 1 0,0-21 15,0-22-15,0 0 0</inkml:trace>
  <inkml:trace contextRef="#ctx0" brushRef="#br0" timeOffset="64032.77">17462 11980 0,'0'0'0,"-21"-42"0,21 21 0,-21-21 16,0 20-16,21 1 0,0 0 0,-21 0 16,0 21-16,-1 0 0,22 21 15,-21 0-15,21 0 0,-21 22 16,21-1-16,0 0 0,0 1 0,0-1 16,0 22-16,0-22 0,0 0 0,0 1 15,21-1-15,-21-21 0,21 21 0,1-20 16,-1-1-16,0 0 0,0-21 15,0 0-15,0 0 0,1 0 16,-1 0-16,0-21 0,-21 0 16,21-1-16,0 1 0,-21 0 0,0-21 15,21-1-15,-21 22 0,22-21 16,-22 0-16,0-1 0,0 1 0,0 0 16,0 20-16,0-20 0,0 21 0,21 0 15,-21 0-15,21 21 16,0 0-16,0 0 15,0 0-15,1 0 0,-1 0 0,0 0 16,0 0-16,0 0 0,0 0 0</inkml:trace>
  <inkml:trace contextRef="#ctx0" brushRef="#br0" timeOffset="64359.46">18097 11811 0,'0'0'0,"22"0"15,-22-21-15,-22 21 16,1 0-1,0 0 1,0 21-16,0 0 0,21 0 16,0 1-16,0-1 0,0 0 0,0 0 15,0 0-15,21 0 0,0 1 0,0-22 16,0 21-16,1 0 0,20 0 16,-21 0-16,0 0 0,0 1 0,1-22 15,-22 21-15,0 0 0,0 0 0,0 0 16,0 0-16,0 1 15,-22-22-15,1 21 0,0-21 16,-21 0-16,21 21 0,-22-21 0,22 0 16,0 0-16,-21 0 0,20 0 0,1 0 15,0 0-15,0 0 16,21-21 0,0 0-16,21-1 15,0 22-15,0-21 0,1 0 0</inkml:trace>
  <inkml:trace contextRef="#ctx0" brushRef="#br0" timeOffset="64525.37">18605 11811 0,'0'0'0,"43"-21"0,-22 21 0,-21-21 16,0 0 0,-21 21-1,0 0-15,-1 0 0,22 21 16,0 0-1,0 0 1</inkml:trace>
  <inkml:trace contextRef="#ctx0" brushRef="#br0" timeOffset="64666.29">18648 12107 0,'0'0'0,"-21"0"31,-1 0-31,22-21 15,0 0 1,22 21-16,-1-21 0,-21 0 16,21 21-16</inkml:trace>
  <inkml:trace contextRef="#ctx0" brushRef="#br0" timeOffset="64886.16">19219 11621 0,'0'0'0,"-21"21"15,0 0 1,0 0-16,0 21 0,-1-20 16,1 20-16,21-21 0,-21 21 0,21 1 15,-21-1-15,21 0 0,0 1 0,-21-1 16,21 0-16,-21 1 0,21-1 0,0-21 16,0 0-16,0 22 0,0-22 15,0 0-15,0 0 0,21-21 31</inkml:trace>
  <inkml:trace contextRef="#ctx0" brushRef="#br0" timeOffset="65283.93">19156 11832 0,'0'0'16,"21"-42"-16,0 21 0,0-22 0,0 22 0,1 0 15,20 0-15,0 0 0,1 0 16,20-1-16,-21 22 0,22-21 0,-1 21 15,22-21-15,-21 21 0,-1 0 0,22 0 16,-22 0-16,22-21 0,-22 21 0,1 0 16,21 0-16,-22 0 0,-21 0 15,1 0-15,-1 0 0,0 0 0,-20 0 16,-22 21 0,0 0-16,-43-21 0,22 21 0,0 1 15,0-22-15,0 21 0,21 0 16,-22 0-16,22 21 0,0-20 0,0-1 15,0 21-15,0-21 0,0 22 0,22-1 16,-1 0-16,0 1 0,0-22 0,0 21 16,0 0-16,1 1 0,-1-1 15,-21-21-15,0 22 0,0-22 0,0 21 16,-21-21-16,-22 0 0,1 1 0,0-1 16,-22 0-16,-21 0 0,22 0 0,-22 0 15,-21 1-15,1-22 0,-1 21 16,-21 0-16,0-21 0,21 21 15,0-21-15,0 21 0,0-21 0,22 0 16,20 21-16,-20-21 0,20 22 0,22-22 16</inkml:trace>
  <inkml:trace contextRef="#ctx0" brushRef="#br0" timeOffset="65516.21">17716 12848 0,'0'0'0,"-21"21"0,0 1 0,0-22 16,0 21-16,0 0 0,-1 0 16,22 21-16,0-20 0,0 20 15,0 0-15,0-21 0,-21 22 0,21-1 16,0 0-16,0 1 0,0-1 0,0-21 16,0 22-16,0-1 0,0 0 15,0 1-15,0-22 0,0 21 0,0-21 16,0 0-16,21-21 15</inkml:trace>
  <inkml:trace contextRef="#ctx0" brushRef="#br0" timeOffset="65764.07">17738 13018 0,'0'0'0,"21"-43"0,21-41 15,-21 84-15,-21-22 16,21 22-16,1 0 0,-1 0 0,21 0 15,-21 0-15,0 22 0,-21-1 16,22 0-16,-22 21 0,0-21 16,0 1-16,-22-1 0,1 21 0,0-21 15,0 0-15,0 1 0,0-1 0,-1 0 16,-20 0-16,21 0 0,0 0 16,42-21 15,0-21-31,0 0 0,0 0 15,-21 0-15,22 0 0</inkml:trace>
  <inkml:trace contextRef="#ctx0" brushRef="#br0" timeOffset="66176.14">18119 12975 0,'0'0'0,"42"0"16,-42 21-16,0 1 16,0 20-16,0-21 15,0 0-15,-21 22 0,0-22 0,-1 0 16,22 21-16,-21-21 0,0 1 0,0-1 15,21 21-15,0-21 0,-21-21 0,21 21 16,-21-21-16,21-21 47,21 0-47,0 0 0,-21 0 0,21 0 16,0-1-16,0 1 0,-21 0 15,22 21-15,-1 0 0,0 0 16,0 0-16,0 0 15,-21 21-15,21 0 0,1 1 0,-22-1 16,21 0-16,0-21 0,-21 21 0,21 0 16,0 0-16,0-21 0,1 22 0,-1-22 15,0 0 1,0 0-16,0 0 0,0 0 0,1-22 16,-22 1-16,0 0 15,0 0-15,0 0 0,0 0 16,0-1-16,0 1 0,0 0 0,0 0 15,-22 0-15,22 0 0,-21 21 16,21-22-16,0 1 0,0 0 16,0 0-1</inkml:trace>
  <inkml:trace contextRef="#ctx0" brushRef="#br0" timeOffset="66392.03">18690 12869 0,'0'0'0,"-21"43"16,21-22-16,-21 0 0,0 0 0,21 0 15,0 1-15,-22 20 0,22-21 0,-21 0 16,21 22-16,0-22 0,0 0 0,0 0 16,0 21-16,0-20 0,0-1 15,0 0-15,0 0 0,21-21 16</inkml:trace>
  <inkml:trace contextRef="#ctx0" brushRef="#br0" timeOffset="66644.34">18711 12827 0,'21'0'16,"-42"0"-16,64 0 0,-22 0 0,0 21 0,0-21 15,0 21-15,0 1 0,1-1 16,-1 21-16,0-21 0,-21 0 0,0 1 16,0-1-16,0 21 0,0-21 0,0 0 15,0 1-15,0-1 0,-21-21 0,0 21 16,-22 0-16,22 0 16,0 0-16,0-21 0,0 22 0,-22-22 15,22 21-15,0-21 0,0 0 16,42 0-1,0-21 1</inkml:trace>
  <inkml:trace contextRef="#ctx0" brushRef="#br0" timeOffset="66801.27">19050 12996 0,'0'22'31,"-21"-1"-31,21 0 16,0 0-16,0 0 16,0 0-1</inkml:trace>
  <inkml:trace contextRef="#ctx0" brushRef="#br0" timeOffset="66953.19">19092 13293 0,'0'21'15,"-21"-21"1,0 0-16,42 0 47,0 0-47</inkml:trace>
  <inkml:trace contextRef="#ctx0" brushRef="#br0" timeOffset="67176.06">19494 12848 0,'0'-21'16,"0"42"-16,-21-21 15,21 21 1,0 1-16,-21 20 0,21-21 0,-21 21 16,21 1-16,0-22 0,0 21 15,-21 1-15,21-22 0,0 21 0,-21-21 16,21 22-16,0-22 0,0 0 0,0 0 15,0 0-15,0 0 16,21-21-16,0 0 0,0-21 16,0 21-16,-21-21 15</inkml:trace>
  <inkml:trace contextRef="#ctx0" brushRef="#br0" timeOffset="67568.83">19494 12933 0,'0'0'0,"0"-42"0,22-1 0,-22 1 0,21 0 15,0 20-15,0 1 0,0-21 0,22 21 16,-22 21-16,21-21 0,0-1 0,22 1 16,-22 21-16,22-21 0,20 21 0,-20-21 15,21 21-15,-1 0 0,22-21 16,-21 21-16,21-21 0,-22 21 0,1 0 16,-22 0-16,22 0 0,-43 0 0,1 0 15,-1 0-15,-21 0 0,-21 21 16,0 0-16,0 0 0,0 0 15,0 0-15,0 1 0,-21 20 0,21-21 16,-21 21-16,21 1 0,0-1 16,0-21-16,0 22 0,0-1 0,0 0 15,0 1-15,21-22 0,0 21 0,0 0 16,1-20-16,-1 20 0,-21-21 16,0 0-16,0 0 0,0 1 0,0-1 15,0 0-15,0 0 0,-21 0 0,-22 0 16,1-21-16,0 22 0,-22-1 0,-21-21 15,1 21-15,-1-21 0,0 0 0,1 21 16,-22-21-16,21 0 0,1 21 16,-22 0-16,21-21 0,0 22 0,1-1 15,-1 0-15,22-21 0,-22 21 16,21 21-16</inkml:trace>
  <inkml:trace contextRef="#ctx0" brushRef="#br0" timeOffset="67892.64">17695 14055 0,'-21'0'0,"42"0"0,-84 0 0,42 0 15,-1 0-15,1 0 0,21 21 16,0 0-16,0 0 0,0 22 0,0-1 15,0 0-15,0 1 0,0 20 16,0-21-16,0 22 0,0-1 0,0 1 16,0-1-16,-21-20 0,21 20 0,-21 1 15,0-22-15,21 0 0,-21 1 0,21-1 16,-22 0-16,22-20 0,0-1 0,0 0 16,0 0-16,0-42 15,0 0 1,0 0-16,0-1 0,0-20 0,0 21 15,0-21-15,0-1 0,0 1 0</inkml:trace>
  <inkml:trace contextRef="#ctx0" brushRef="#br0" timeOffset="68420.24">17441 14118 0,'0'0'0,"21"0"0,-21-21 0,22 0 15,-1 21-15,0 0 0,0 0 0,0 0 16,22-21-16,-1 21 0,0 0 0,22 0 15,-1 0-15,1-21 0,20 21 0,1-22 16,21 1-16,21 21 0,0-21 16,-21 21-16,21-21 0,0 0 0,21 21 15,-21 0-15,0 0 0,0 0 0,-21 0 16,0 0-16,-1 0 0,-20 0 16,-21 0-16,-1 0 0,1 0 0,-22 0 15,-21 0-15,0 0 0,0 0 16,-21 21-16,0 0 15,0 0-15,0 0 16,0 1-16,0-1 16,0 0-16,0 0 0,0 0 0,0 0 15,0 1-15,0-1 0,0 0 16,0 0-16,0 21 0,22-20 0,-22-1 16,0 21-16,0-21 0,0 0 0,0 22 15,0-22-15,0 0 0,0 0 0,0 22 16,-22-22-16,22 0 0,-21 0 15,-21 0-15,21 0 0,-22 1 0,1-1 16,0 0-16,-22-21 0,1 21 16,-22 0-16,0 0 0,-20-21 0,-1 22 15,-21-22-15,0 21 0,-21-21 0,21 0 16,-22 21-16,22-21 0,0 0 0,0 21 16,22-21-16,20 0 0,21 0 0,1 0 15,-1 0-15,22 0 0,21 0 0,0 0 16,0 0-16,-1 0 15,22-21-15,0 0 16,22 0-16,-1 21 0,0-22 0,-21 1 16,21 0-16,0 0 0</inkml:trace>
  <inkml:trace contextRef="#ctx0" brushRef="#br0" timeOffset="68720.56">18182 13970 0,'0'0'0,"-21"0"0,0 0 16,0 0-1,-1 0-15,22 21 0,-21 0 16,21 1-16,0-1 0,-21 21 0,21-21 16,-21 22-16,21-1 0,0-21 0,0 21 15,0 1-15,0-1 0,0-21 0,0 22 16,0-22-16,0 21 0,0-21 15,0 0-15,0 1 0,21-1 0,-21 0 16,21-21-16,0 0 0,1 0 16,-1 0-16,0 0 0,0 0 15,0-21-15,0 0 0,1 21 0,-1-22 16,0-20-16,-21 21 0,21-21 16,0 20-16,0-20 0,1 21 0</inkml:trace>
  <inkml:trace contextRef="#ctx0" brushRef="#br0" timeOffset="69464.42">18436 14182 0,'0'42'15,"0"-84"-15,0 63 16,-21 0-16,21 0 16,-21 0-16,21 1 15,-21-1-15,21 0 0,0 0 16,0 0-16,0 0 0,21-21 16,0 22-1,0-22-15,0 0 0,0 0 16,1-22-16,-1 22 15,0-21-15,-21 0 0,21 0 16,-21 0-16,21 21 0,-21-21 0,0-1 16,0 1-16,-21 21 15,0 0-15,0 0 16,0 0-16,-1 0 0,1 0 16,0 0-16,0 21 0,0 1 15,0-1-15,21 0 0,-22 0 16,22 0-16,0 0 15,22 1-15,-1-22 16,0 0-16,0 0 0,0 0 0,0 0 16,22 0-16,-22 0 0,21 0 15,-21-22-15,22 1 0,-22 21 16,21-21-16,-21 0 0,22 0 0,-22 21 16,21-21-16,-21-1 0,1 1 0,-1 0 15,0 0-15,0 21 0,-21-21 0,21 21 16,-21-21-16,-21 21 31,0 0-31,0 21 0,21 0 0,-21 0 16,21 0-16,-22 0 0,22 1 0,-21-1 15,21 21-15,0-21 0,0 22 0,0-22 16,0 21-16,0-21 0,0 22 0,0-22 16,0 0-16,0 0 0,0 0 15,0 0-15,0 1 0,21-1 16,1-21-16,-1 0 15,0 0-15,0 0 0,0 0 16,0 0-16,1 0 16,-1 0-1,-21 21-15,0 0 16,0 0-16,0 22 0,0-22 0,0 0 16,0 21-16,-21-21 0,-1 22 0,22-22 15,-21 21-15,0 1 0,0-22 0,21 21 16,-21-21-16,0 22 0,-1-22 0,22 21 15,-21-21-15,21 0 0,-21-21 0,21 22 16,0-1-16,-21-21 0,21-21 31,0-1-31,0 1 16,0 0-16,0 0 0,21 0 0,-21-22 16,21 1-16,0 21 0</inkml:trace>
  <inkml:trace contextRef="#ctx0" brushRef="#br0" timeOffset="69644.33">19262 14436 0,'0'21'47,"0"-42"31</inkml:trace>
  <inkml:trace contextRef="#ctx0" brushRef="#br0" timeOffset="69808.24">19346 14161 0,'0'0'0,"0"-22"15,-21 22 16,21 22-15,0-1-16,21-21 16,0 0-16,1 0 0,-22 21 15,21-21-15,0 0 0</inkml:trace>
  <inkml:trace contextRef="#ctx0" brushRef="#br0" timeOffset="70125.05">19558 14309 0,'0'42'15,"0"-21"-15,0 0 16,0 1-16,0-1 0,-21-21 47,21-21-47,0-1 16,0 1-16,0-21 15,0 21-15,0 0 0,0-1 0,21 1 16,0-21-16,-21 21 0,21 0 0,0-1 15,1 1-15,-1 21 0,0 0 0,0 0 16,0 0-16,0 0 0,1 0 0,-1 0 16,-21 21-16,0 1 0,21-1 0,-21 0 15,0 0-15,0 0 0,0 22 16,0-22-16,0 0 0,0 0 0,0 0 16,0 0-16,0 1 0,0-1 15,0 0-15</inkml:trace>
  <inkml:trace contextRef="#ctx0" brushRef="#br0" timeOffset="70684.27">19537 15452 0,'0'-43'0,"0"86"0,21-107 15,-21 22-15,21 0 0,-21 20 16,0 1-16,0 0 0,0 42 15,0 22-15,0-1 16,0 0-16,0 22 0,0-1 16,0 1-16,-21 20 0,21 1 15,-21 0-15,21 21 0,0-22 0,0 22 0,0-21 16,0-1-16,0 1 0,0-21 16,0 20-16,0-20 0,0-1 15,0 1-15,0-22 0,0 22 0,0-22 16,0 0-16,0 1 0,21-22 0,-21 21 15,0-21-15,0 0 16,0-42 0,0 0-16,0 0 0,0-21 15,0-1-15,0-20 0</inkml:trace>
  <inkml:trace contextRef="#ctx0" brushRef="#br0" timeOffset="71408.5">19452 15812 0,'0'0'0,"0"-85"0,0 21 15,0 1-15,0-1 0,0 22 16,21-21-16,0 20 0,22 1 0,-1 0 16,0-1-16,1 1 0,20 21 15,1-22-15,-1 22 0,22-21 0,0 21 16,20 0-16,1-22 0,42 22 0,-21 0 16,22 0-16,-1-22 0,42 22 15,-20 0-15,20 0 0,22 0 0,-1 0 16,1-1-16,21 1 0,0 0 0,0 21 15,-1-21-15,-20 21 0,21 0 16,-21 0-16,-22 0 0,1-21 0,-22 21 16,-21 0-16,0 0 0,-21 0 15,0-21-15,-21 21 0,-21 0 0,-1 0 16,-20-22-16,-22 22 0,1 0 16,-1 0-16,-21 0 0,0 0 0,0 0 15,-21 22 1,0-1-16,0 0 0,-21 21 15,0 1-15,0 20 0,0-21 0,0 43 16,-1-21-16,22 20 0,0-20 0,-21 20 16,21 1-16,-21-21 15,21 20-15,0-20 0,0-1 0,0 22 0,0-22 16,0 1-16,0 21 0,0-22 16,0 1-16,0-1 0,0 1 15,0-1-15,0 1 0,0-22 0,0 21 16,0-20-16,0-1 0,-21 22 0,21-22 15,-21 0-15,21 1 0,0-1 0,-21 0 16,-1-21-16,22 22 0,-21-22 16,0 21-16,-21-21 0,21 1 0,-22-1 15,1 0-15,0 21 0,-1-21 0,1 1 16,-22-22-16,1 21 0,21 0 16,-43 0-16,21-21 0,1 21 0,-22 0 15,1-21-15,-1 0 0,-21 0 0,0 22 16,-21-22-16,21 0 15,-42 0-15,21 0 0,-42 0 0,21 0 16,-22 21-16,1-21 0,0 21 0,-22-21 16,1 21-16,-1 0 0,1 0 0,20 1 15,-20-1-15,21 0 0,-1 0 16,1 0-16,21 22 0,21-22 0,0 0 16,21 0-16,0 0 0,21 0 0,1-21 15,20 0-15,1 0 0,20 0 16,1 0-16,0-21 0,21 0 0,21 0 15,0-21-15,0-1 0,0 1 0,21-22 16,21 1-16,-21-1 0</inkml:trace>
  <inkml:trace contextRef="#ctx0" brushRef="#br0" timeOffset="71808.25">20680 15663 0,'0'-63'16,"0"126"-16,0-168 0,0 83 0,0-20 0,0 21 15,0 0-15,0 0 0,0-1 16,-21 22-16,-1 22 16,22-1-16,0 21 15,0-21-15,-21 0 0,21 22 16,0-22-16,0 21 0,0-21 0,0 22 15,0-22-15,0 0 0,21 0 0,-21 0 16,22 1-16,-1-22 0,-21 21 16,21-21-16,0 0 0,0 0 0,0 0 15,1 0-15,-22-21 0,21 21 16,0-22-16,-21 1 0,21 0 16,-21 0-16,0 0 0,0-22 0,21 22 15,-21-21-15,0 0 0,0 20 0,0-20 16,0 0-16,0 21 0,0-1 0,0 1 15,0 0-15,0 0 16,21 21 0,1 0-16,-1 0 15</inkml:trace>
  <inkml:trace contextRef="#ctx0" brushRef="#br0" timeOffset="72176.63">21336 15219 0,'-21'0'47,"21"21"-47,-21 0 0,21 0 16,0 1-16,0-1 15,0 0-15,0 0 0,0 0 16,21-21-16,0 21 0,0 1 0,0-22 15,0 21-15,1-21 0,-1 21 16,21-21-16,-21 21 0,0-21 0,1 21 16,-22 0-16,0 1 0,0-1 15,-22 0 1,1-21-16,-21 0 16,21 21-16,0-21 0,-22 0 0,22 0 15,0 0-15,0 0 0,0 0 0,-1 0 16,1 0-16,0 0 15,21-21-15,0 0 16,0 0-16,0-1 0,0 1 16,0 0-16,0 0 0,21 0 15</inkml:trace>
  <inkml:trace contextRef="#ctx0" brushRef="#br0" timeOffset="72336.58">21632 15198 0,'43'-21'16,"-22"-1"-1,0 22 1,-21 22 15,-21-22-31,21 21 16,0 0-16,0 0 16,0 0-16</inkml:trace>
  <inkml:trace contextRef="#ctx0" brushRef="#br0" timeOffset="72481">21717 15473 0,'0'0'16,"0"21"-16,21-21 78,0-21-78</inkml:trace>
  <inkml:trace contextRef="#ctx0" brushRef="#br0" timeOffset="72707.88">22140 14986 0,'0'0'0,"21"0"0,-21-21 16,0 42 0,0 0-1,0 0-15,0 1 0,0 20 0,0-21 16,0 21-16,0-20 0,0 20 0,0 0 15,0-21-15,0 22 0,0-22 16,0 21-16,0-21 0,0 1 0,0-1 16,0 0-16,0 0 0,22-21 15,-22 21-15,21-21 0,0 0 16,0-21-16</inkml:trace>
  <inkml:trace contextRef="#ctx0" brushRef="#br0" timeOffset="73144.58">22267 14944 0,'0'0'0,"-21"-21"0,21-43 15,0 43-15,21 0 0,0 21 16,22-21-16,-22-1 0,42 22 0,-20-21 16,20 21-16,1-21 0,-1 21 0,22 0 15,-22 0-15,1-21 0,-1 21 16,1-21-16,-1 21 0,1 0 0,-22 0 15,1 0-15,-1 0 0,0 0 0,-21 0 16,1 0-16,-1-21 16,-21 42 31,0 0-47,0 0 0,0 0 15,0 0-15,0 22 0,0-22 0,21 21 16,0-21-16,0 22 0,0-1 15,1 0-15,-1-20 0,0 20 0,0 0 16,0 1-16,-21-1 0,0 0 0,0-21 16,0 22-16,0-22 0,-21 21 0,-21-21 15,21 1-15,-22-1 0,-20 0 16,20-21-16,-20 21 0,-1 0 16,1-21-16,-1 0 0,1 21 0,-22-21 15,22 0-15,-1 0 0,1 22 16,-1-22-16,22 0 0,0 21 0,-1-21 15,1 0-15,21 21 0,-22-21 0,22 21 16</inkml:trace>
  <inkml:trace contextRef="#ctx0" brushRef="#br0" timeOffset="73440.41">20743 16129 0,'0'0'16,"0"21"0,0 0-16,0 1 0,0-1 0,0 21 0,0-21 15,21 22-15,-21-22 0,0 21 0,0-21 16,0 22-16,0-22 0,0 21 15,0-21-15,0 0 0,0 1 0,0-1 16,0 0-16,0 0 0,22-21 31,-1 0-15</inkml:trace>
  <inkml:trace contextRef="#ctx0" brushRef="#br0" timeOffset="73680.28">20849 16150 0,'0'0'16,"21"-21"-16,22-21 16,-22 21-16,0 21 0,0-22 0,21 22 15,-20 0-15,-1 0 16,0 0-16,0 0 0,0 22 0,-21-1 0,0 0 16,0 0-16,0 0 0,0 0 15,0 1-15,0-1 0,-21 0 16,0 0-16,0-21 0,0 21 0,-1 0 15,1 1-15,0-1 0,0 0 16,21-42 15</inkml:trace>
  <inkml:trace contextRef="#ctx0" brushRef="#br0" timeOffset="74132.03">21315 16087 0,'0'0'0,"0"21"16,0 0-16,0 0 16,0 0-16,-21 1 0,-1 20 15,1-21-15,21 0 0,-21 0 0,0 22 16,21-22-16,0 0 0,0 0 16,-21 0-16,42-21 31,0 0-16,-21-21-15,21 0 0,-21 0 0,21 0 16,1 0-16,-22-1 0,0 1 0,21 21 16,0-21-16,0 21 15,0 0 1,0 21-16,-21 0 16,22 1-16,-22-1 0,21-21 0,0 21 15,-21 0-15,21-21 0,0 0 16,-21 21-16,21-21 0,1 0 15,-1 0-15,-21-21 16,21 21-16,-21-21 0,0 0 16,0 0-16,0-1 15,0 1-15,0 0 0,-21 0 0,0 0 16,-1 0-16,22-1 16,-21 22-16,21-21 31,21 21-31,1 0 15,-1 0-15</inkml:trace>
  <inkml:trace contextRef="#ctx0" brushRef="#br0" timeOffset="74334.2">21823 15981 0,'0'21'31,"0"0"-31,0 0 0,0 1 0,0-1 15,0 0-15,0 0 0,0 0 16,0 0-16,0 1 0,0 20 16,0-21-16,0 0 0,0 0 15</inkml:trace>
  <inkml:trace contextRef="#ctx0" brushRef="#br0" timeOffset="74608.03">21780 15981 0,'0'0'0,"0"-21"0,0 0 15,22 21-15,-1 0 16,0 0-16,0 0 0,0 21 16,0-21-16,1 21 0,-1 0 15,0 0-15,0 0 0,-21 1 0,0-1 16,21 0-16,-21 21 0,0-21 0,0 1 15,0-1-15,0 0 16,-21 0-16,0 0 0,0-21 0,21 21 16,-21-21-16,-1 0 0,1 22 0,0-22 15,0 0 1,21-22 15,0 1-31,0 0 0</inkml:trace>
  <inkml:trace contextRef="#ctx0" brushRef="#br0" timeOffset="74772.95">22140 15917 0,'21'-21'16,"-21"42"31,0 1-32,0-1 1</inkml:trace>
  <inkml:trace contextRef="#ctx0" brushRef="#br0" timeOffset="74932.86">22161 16214 0,'0'0'0,"0"21"0,-21-21 16,21 21-16,0-42 62,21 0-62</inkml:trace>
  <inkml:trace contextRef="#ctx0" brushRef="#br0" timeOffset="75155.73">22479 15790 0,'0'0'0,"0"-21"0,0 42 32,0 1-17,0-1-15,0 0 0,0 21 0,0-21 0,0 22 16,0-22-16,0 21 0,0-21 16,0 1-16,0-1 0,0 0 15,0 0-15,0 0 0,0 0 0,0 1 16,21-22-1,-21-22 1,21 22-16,-21-21 0</inkml:trace>
  <inkml:trace contextRef="#ctx0" brushRef="#br0" timeOffset="75608.47">22437 15769 0,'0'0'0,"0"-42"16,0 21-16,21 21 0,0-21 15,0 21-15,0-22 0,22 22 16,-1-21-16,0 0 0,22 21 0,-1-21 16,1 0-16,-22 21 0,43-21 0,-22-1 15,1 1-15,-1 21 0,1-21 16,-1 0-16,1 21 0,20 0 0,-20-21 16,-1 21-16,1 0 0,-1 0 0,-20 0 15,-1 0-15,0 0 0,1 0 0,-22 0 16,-21 21-16,0 0 15,-21 0-15,0 0 16,-1-21-16,22 22 16,-21-1-16,21 0 15,-21-21-15,21 21 0,0 0 0,0 0 16,0 1-16,0-1 0,0 21 0,21-21 16,0 0-16,-21 22 0,22-22 0,-22 0 15,21 0-15,-21 22 0,0-22 16,0 0-16,0 0 0,0 0 0,-21 0 15,-1 1-15,1-1 0,0-21 0,-21 21 16,-22-21-16,22 21 0,-22-21 16,1 0-16,-1 0 0,1 0 0,-1 21 15,1-21-15,-1 0 0,1 0 0,-1 0 16,22 0-16,0 0 0,-1 0 16,1 0-16,21 0 0,0 0 15,0 0-15,-1 21 0</inkml:trace>
  <inkml:trace contextRef="#ctx0" brushRef="#br0" timeOffset="75888.31">22034 16574 0,'0'0'0,"0"21"0,-21 0 16,0 85-16,21-85 16,0 21-16,0 1 0,0-1 0,0 0 15,0 1-15,0-1 0,0 0 16,0 1-16,0-22 0,21 21 0,-21-21 16,21 0-16,-21 1 0,0-1 0,0 0 15,0 0-15,0-42 31,0 0-31</inkml:trace>
  <inkml:trace contextRef="#ctx0" brushRef="#br0" timeOffset="76392.03">21992 16574 0,'21'-22'15,"-42"44"-15,63-44 0,-20 22 0,20-21 16,-21 21-16,21-21 0,1 21 0,-1-21 16,22 0-16,-1 21 0,1-21 15,20-1-15,1 22 0,0-21 0,-1 0 0,22 0 16,-21 0-16,-1 21 0,1-21 16,0-1-16,-1 1 0,-20 21 15,-1-21-15,1 0 0,-22 21 0,1-21 16,-22 21-16,0 0 0,0 0 15,-21 21 1,0 0 0,0 0-16,0 0 15,0 1-15,0-1 0,0 0 0,0 0 16,0 0-16,0 0 0,21 22 0,0-22 16,-21 0-16,22 0 0,-1 0 15,0 22-15,0-22 0,0 0 16,-21 21-16,21-20 0,1 20 0,-1-21 15,-21 0-15,0 22 0,0-22 0,0 0 16,0 0-16,0 0 0,0 0 16,0 1-16,-21-1 0,-1 0 0,1 0 15,-21 0-15,0-21 0,-1 21 0,1 1 16,-22-22-16,1 21 0,-1-21 0,1 0 16,-22 21-16,22-21 0,-22 0 15,22 0-15,-22 0 0,21 0 0,-20 0 16,20 0-16,1 0 0,20 0 0,-20-21 15,21 21-15,-1-21 16</inkml:trace>
  <inkml:trace contextRef="#ctx0" brushRef="#br0" timeOffset="76798.11">22669 16658 0,'0'0'0,"0"-42"16,0 21-16,-21 21 31,0 0-31,0 0 0,0 0 0,0 0 16,-22 0-16,22 0 0,0 0 15,0 21-15,0-21 0,-1 21 0,22 0 16,0 0-16,0 1 0,0-1 15,0 0-15,22 0 0,-22 0 16,42 0-16,-21 1 0,0-1 0,0 0 16,22-21-16,-22 21 0,0 0 0,0-21 15,0 21-15,1-21 0,-22 22 16,0-1-16,-22-21 16,1 21-16,0-21 0,-21 0 0,21 21 15,-22-21-15,1 0 0,21 0 0,0 0 16,-22 0-16,22 0 15,0 0-15,21-21 16,21 21 0,-21-21-16</inkml:trace>
  <inkml:trace contextRef="#ctx0" brushRef="#br0" timeOffset="77912.47">22648 16806 0,'0'0'16,"21"0"-16,-21 22 31,0-1-31,0 0 16,22 0-16,-22 0 0,0 0 0,0 1 15,21-22-15,0 21 16,0-21-16,0 0 16,0 0-16,-21-21 15,22 21-15,-22-22 16,21 1-16,-21 0 0,0 0 15,0 0-15,0 0 16,0-1-16,21 44 47,-21-1-47,21-21 0,-21 21 16,0 0-1,21-21-15,0 0 16,1 0 15,-1-21-31,0 21 31,-21 21 16,21-42 0,-21 0-31,0 0-16,0-1 15,21 22-15,-21-21 0,21 21 0,-21-21 16,0 0-16,22 21 16,-1 0-1,-21 21 1,0 0-1,21 0-15,-21 1 0,21-1 16,-21 0 0,21-21-16,0 0 0,1 0 0,-1 0 15,0 0-15,0-21 16,0 0-16,-21-1 16,0 1-16,0 0 0,0 0 15,0 0-15,0 0 0,0-1 16,0 1-16,0 0 0,0 0 0,0-21 15,0 20-15,0 1 0,0 0 0,0 0 16,0 0-16,0 42 31,0 0-31,0 0 16,0 0-16,0 22 0,0-22 16,0 0-16,0 0 0,0 22 15,0-22-15,0 0 0,0 0 0,0 0 16,0 0-16,0 1 0,0-1 15,0-42 32,0-1-31,0 1-16,0 0 16,21 21-16,1 0 0,-1-21 0,0 21 15,0 0-15,0 0 16,0 0-16,1 0 15,-22 21-15,0 0 16,0 0 0,0 1-16,-22-22 15,1 0-15,0 21 16,0-21-16,21-21 62,21 21-62,-21-22 0,21 22 16,-21-21-16,0 0 0,21 21 16</inkml:trace>
  <inkml:trace contextRef="#ctx0" brushRef="#br0" timeOffset="78072.38">23516 16658 0,'0'0'0,"21"0"0,0 0 31,-21 21-31,0 1 16,0-1-16,0 0 0,0 0 15,0 0-15,0 0 16,-21-21-16,21-21 47</inkml:trace>
  <inkml:trace contextRef="#ctx0" brushRef="#br0" timeOffset="78212.3">23537 16552 0,'0'0'15,"0"-21"-15,0 0 0,-21 21 16,21-21-16,0 42 47</inkml:trace>
  <inkml:trace contextRef="#ctx0" brushRef="#br0" timeOffset="78493.14">23855 16425 0,'0'0'0,"0"-21"15,0 42 1,0 1 0,-21-1-16,-1 0 15,22 21-15,0-21 0,0 1 0,0-1 16,-21 0-16,21 0 0,0 0 0,0 22 15,0-22-15,0 0 0,0 0 0,0 0 16,0 0-16,0 1 16,0-1-16,0 0 0,21-21 62,-21-21-62,0 0 0,0-1 16,0 1-16</inkml:trace>
  <inkml:trace contextRef="#ctx0" brushRef="#br0" timeOffset="78652.17">23685 16637 0,'0'0'0,"22"0"47,-1 0-32,0-21-15,0 21 0,0 0 0,0-21 16,1 21-16,-1-21 0,-21-1 15,21 1-15,-21 0 16,0 0-16</inkml:trace>
  <inkml:trace contextRef="#ctx0" brushRef="#br0" timeOffset="79472.92">22056 13081 0,'0'0'0,"0"-21"0,-22 21 16,1 0-16,21-21 0,-21 21 15,21-21-15,0-1 0,-21 22 0,0-21 16,21 0-16,-21 0 0,21 0 0,0-22 16,0 22-16,0-21 0,0 0 0,0-1 15,0 22-15,21-21 0,21-1 16,-21 1-16,22-21 0,-1 20 0,0 1 16,22 0-16,20-1 0,1 1 0,0 0 15,21-1-15,-22 22 0,22-21 16,-21 21-16,21-1 0,-22 1 15,22 21-15,-21 0 0,21 0 0,-22 21 16,1 1-16,0 20 0,-1 0 0,-20 1 16,-1 20-16,1-21 0,-22 22 15,0 21-15,1-22 0,-22 22 0,0-1 16,0 1-16,0 0 0,-21-1 0,0 1 16,0-21-16,0 20 0,0 1 0,-21-22 15,0 22-15,0-21 0,-21-1 16,20 1-16,1-1 0,0 1 0,-21-22 15,21 0-15,-1 1 0,1-1 16,0 0-16,0-21 0,21 1 0,-21-1 16,0 0-16,-1-21 0,22 21 15,-21-21 1,0 0-16,0-21 16,0 21-16,21-21 0,-21 0 0</inkml:trace>
  <inkml:trace contextRef="#ctx0" brushRef="#br0" timeOffset="79931.67">23580 13674 0,'0'-21'15,"0"42"-15,0-64 0,0 22 16,0 42 15,0 1-31,0 20 0,0-21 16,21 0-16,0 0 0,-21 22 0,21-22 15,-21 0-15,21 0 0,-21 0 0,21 1 16,1-1-16,-22 0 0,21-21 0,0 21 16,0-21-16,0 21 15,0 0-15,1-21 16,-1 0 0,-21-21-16,21 0 15,-21 0-15,21 21 0,-21-21 16,21 0-16,0-1 0,1-20 15,-1 21-15,0-21 0,0 20 0,0-20 16,22 0-16,-22 21 0,0-22 0,0 22 16,0 0-16,0 0 0,1 0 0,-1 21 15,-21 21 17,0 0-32,0 0 0,-21 0 15,21 0-15,-22 1 0,22-1 16,0 0-16,-21-21 15,21 21-15,-21-21 0,21 21 0,0 0 16,-21-21-16,0 22 16,0-22-16,-1 21 0,1-21 0,0 21 15,0-21-15,0 21 0</inkml:trace>
  <inkml:trace contextRef="#ctx0" brushRef="#br0" timeOffset="85549.93">23728 13695 0,'-21'0'16,"-1"0"-16,22-21 15,-21 21-15,0-21 16,0 21-16,21-22 0,0 1 16,0 0-16,-21 0 15,21 0-15,-21 0 0,21-1 16,0 1-16,0 0 0,-22 21 15,22-21-15,0 0 16,-21 0-16,21 42 47,0 0-31,0 0-16,0 0 15,0 0 1,0 1-16,0-1 0,0 0 0,0 0 15,0 0-15,0 0 0,0 1 16,0-1-16,21 21 0,-21-21 0,22 0 16,-22 1-16,0-1 0,0 0 0,21 0 15,-21 0-15,21 0 0,-21 1 0,0-1 16,0 0-16,21 0 0,-21 0 16,0 0-16,0 1 15,0-1-15,0 0 16,21-21 15,0 0-15,1 0-1,-22-21-15,21 21 16,0-21-16,0 21 0,-21-22 16,21 22-16,0-21 0,1 0 0,-1 21 15,-21-21-15,42 0 0,-21 21 0,0-21 16,1-1-16,20 1 0,-21 0 0,21-21 15,-20 21-15,20-1 0,-21 1 0,21 0 16,-20-21-16,20 21 0,0-1 0,-21 1 16,1 0-16,20 0 0,-21 21 15,0-21-15,-21 0 0,21 21 0,1-22 16,-44 22 31,1 0-47,0 0 0,0 22 15,0-1-15,0-21 0,-1 21 0,1 0 16,-21 0-16,21 0 0,-22 1 16,1-1-16,0 0 0,-1 0 0,1 0 15,0 0-15,-22 1 0,22-1 0,0 21 16,-1-21-16,1 0 0,21 1 0,-22-1 16,22 0-16,-21 0 0,21 0 0,0 0 15,-1 1-15,1-1 0,0-21 16,0 21-16,0 0 0,0 0 15,-1-21 1,22-21 47,0 0-63,22 21 15,-1-21-15,-21 0 0,21-1 16,0 22-16,-21-21 0,21 21 0,-21-21 15,21 21-15,-21-21 0,22 21 0,-1-21 16,-21 0-16,21 21 16,0 0-16,-21-22 15,0 44 48</inkml:trace>
  <inkml:trace contextRef="#ctx0" brushRef="#br0" timeOffset="87316.22">18288 2985 0,'-21'0'16,"21"-22"-16,-21 22 0,-1 0 15,22-21-15,-21 21 0,0 0 0,0 0 16,0 0-16,0-21 0,-1 21 15,1 0-15,0 0 0,0 0 0,0 0 16,0 0-16,-1 0 0,1 0 0,0 0 16,21-21-1,42 21 1,-20-21-16,41 21 16,1 0-16,-1 0 15,43-21-15,0 21 0,0-22 0,21 22 16,0 0-16,21 0 0,21 0 0,0 0 15,1 0-15,-1 0 0,0 0 16,-20 0-16,20 0 0,0 0 0,-21 0 16,22 0-16,-43 0 0,21 0 15,-21 0-15,0-21 0,0 0 0,-21 21 16,0 0-16,-1-21 0,-20 21 0,0 0 16,-22-21-16,1 21 0,-22 0 15,0-21-15,1 21 0,-1 0 0,-21 0 16,0 0-16,-21-22 0,22 22 15,-44 0 17,1 0-32,0 0 15,-21 0-15,-1 0 0,1 0 0,-21 0 16</inkml:trace>
  <inkml:trace contextRef="#ctx0" brushRef="#br0" timeOffset="87843.92">18436 3027 0,'-42'0'0,"84"0"0,-105 0 15,41 0-15,1 0 0,0 0 16,0 0-16,0 0 0,42 0 31,21 0-31,1 0 16,-1 0-16,21 0 0,1 0 15,21-21-15,20 21 0,-20 0 0,42-21 16,0 21-16,0 0 0,21-22 0,22 1 16,-22 21-16,0 0 0,0 0 15,0-21-15,22 21 0,-22 0 0,-21 0 16,21 0-16,-21 0 0,-21-21 16,0 21-16,-1 0 0,1 0 0,-21-21 15,0 21-15,-1 0 0,-20 0 16,-1-21-16,1 21 0,-1-22 15,-20 22-15,-1-21 0,0 21 0,-21 0 16,1-21-16,-1 21 0,-21-21 16,0 0 15,-21 21-15,-1 0-16,1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6:26:18.7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1249 3471 0,'21'-21'0,"-42"42"0,42-63 0,-21 21 16,21 0-16,-21 0 0,21 21 15,-21-22-15,0 1 0,0 0 0,0 0 16,0 0-16,0 0 15,0-1-15,-21 22 16,21-21-16,-21 21 16,0 0-1,0 0-15,21 21 0,0 1 16,0 20-16,0 0 0,-22 1 16,22 20-16,0 1 0,-21-1 0,21 22 15,0-22-15,-21 22 0,0 0 16,0 20-16,21-20 0,-21 0 15,-1-1-15,1-20 0,0 21 16,21-22-16,-21 1 0,0-22 0,0 21 16,-1-20-16,1-1 0,0 0 15,0 1-15,0-22 0,0 21 0,21-21 16,-22 1-16,1-22 16,0 0-16,21-22 15,0 1-15,0 0 0,-21 0 16,21-21-16,0-1 0,0 1 0,0 0 15,0-1-15,0 1 0,0-22 16,0 22-16,0-21 0,21-1 16,-21 1-16,0 20 0,0-20 0,21 20 15,-21 22-15,0 0 0,0 0 16,21 21-16,1 0 0,-22 21 0,21 0 16,0 22-16,-21-1 0,21 0 15,0 22-15,0-1 0,-21-20 0,22 20 16,-22-21-16,21 22 0,-21-22 15,21 1-15,0-1 0,-21 0 0,21 1 16,0-22-16,1 0 0,-1 0 16,0 0-16,0-21 0,0 0 15,0 0-15,22 0 0,-22-21 0,21 0 16,-21 0-16,22 0 0,-1-22 16,-21 22-16,22-21 0,-1-22 15,0 22-15,1-22 0,-22 1 0,21-22 16,0 22-16,-20-22 0,-1 0 15,21 1-15,-21-1 0,-21 22 0,21-22 16,-21 0-16,0 22 0,0-22 16,0 0-16,0 22 0,-21-1 0,0 1 15,0-1-15,-21 22 0,-22 0 16,22-1-16,-22 1 0,1 0 0,-1 21 16,1 21-16,-1 0 0,1 0 15,-1 21-15,22 0 0,-22 21 0,22 1 16,0 20-16,-1 22 15,1-22-15,21 22 0,0-22 0,21 22 16,0-21-16,0-1 0,21-21 16,0 22-16,0-22 0,0 22 0,22-22 15,-1-21-15,0 22 0,-20-22 16,20 21-16,0-21 0,1-21 0,-1 21 16,0-21-16,1 0 0,-22 0 15,21 0-15,-21 0 0,22 0 0,-22-21 16</inkml:trace>
  <inkml:trace contextRef="#ctx0" brushRef="#br0" timeOffset="380.78">1884 4318 0,'0'0'0,"0"21"0,0 0 16,0 1-16,21-22 15,0 0-15,0 0 16,0-22-16,1 1 0,-1 21 16,0-21-16,0 0 0,21 0 0,-20-22 15,-1 22-15,0 0 0,0-21 16,-21 21-16,0-1 0,0 1 16,0 0-16,0 0 0,-21 21 15,0 0-15,0 21 0,-1 0 16,1 0-16,-21 1 0,21 20 15,0 0-15,-1 1 0,1-22 0,0 21 16,0 0-16,21 1 0,0-22 16,0 0-16,0 21 0,0-20 0,0-1 15,0 0-15,0 0 0,0 0 16,21-21 0,0 0-16,0 0 0,1 0 0,-1 0 15,21 0-15,-21 0 0,22-21 16,-1 0-16,-21 0 0</inkml:trace>
  <inkml:trace contextRef="#ctx0" brushRef="#br0" timeOffset="1036.4">2625 4128 0,'0'0'0,"-22"0"16,1 0-16,21 21 15,-21 0-15,0 0 0,0 0 0,21 0 16,-21 1-16,-1 20 0,22-21 0,-21 21 15,21-20-15,-21 20 0,0-21 16,21 0-16,0 22 0,-21-22 0,0 0 16,21 0-16,-22 0 15,22 0-15,0 1 0,0-1 16,0-42 15,0-1-31,0 1 0,0 0 16,0-21-16,0 21 0,22-1 15,-1-20-15,-21 0 0,21 21 0,21-22 16,-21 1-16,1 21 0,20-22 16,-21 22-16,21 0 0,-20 0 0,20 21 15,-21 0-15,21 0 0,-20 0 16,-1 0-16,0 21 0,0 0 0,0 0 16,-21 1-16,0-1 0,0 21 15,0-21-15,0 0 0,0 22 16,0-22-16,0 0 0,0 0 0,-21 0 15,0 1-15,0-22 0,21 21 16,-21-21-16,21 21 0,-22-21 16,22-21 15,22 0-31,-1-1 0,0 1 0,0 0 16,0 0-16,0-21 0,1 20 15,-1 1-15,0-21 0,0 21 16,0 0-16,0-1 0,-21 1 0,22 21 0,-1 0 15,0 0 1,-21 21 0,0 1-16,0-1 0,0 21 0,0-21 15,0 0-15,0 1 0,0 20 16,0-21-16,0 0 0,0 0 0,-21 1 16,21-1-16,0 0 15,0 0-15,21-21 31,0 0-31,0-21 16,0 0-16,22 21 0,-22-21 0</inkml:trace>
  <inkml:trace contextRef="#ctx0" brushRef="#br0" timeOffset="1393.71">3577 4149 0,'0'0'15,"-21"21"1,0-21-16,0 21 0,-1 0 15,1 0-15,0 1 0,0 20 16,0-21-16,0 0 0,-1 22 0,1-22 16,0 21-16,21-21 0,0 0 0,0 1 15,0-1-15,0 0 16,0 0-16,0 0 0,21-21 16,0 0-16,22 0 0,-22 0 0,21 0 15,1 0-15,-1-21 0,0 0 16,1 21-16,-22-21 0,21 0 0,-21-22 15,22 22-15,-22 0 0,-21-21 16,0-1-16,0 22 0,0-21 0,0-1 16,0 22-16,0-21 0,-21 21 0,-1 0 15,-20 21-15,21 0 0,0 0 16,-22 0-16,22 0 0,-21 21 0,21-21 16,0 21-16,-22 0 0,22 21 15,21-20-15,0-1 0,0 0 0,0 0 16,0 0-16,0 0 0,21 1 15,22-22-15</inkml:trace>
  <inkml:trace contextRef="#ctx0" brushRef="#br0" timeOffset="2041.34">5842 3979 0,'0'0'0,"0"-21"15,0 0-15,0-21 16,0 21-16,-21-1 0,0 1 16,-1 0-16,1 0 0,-21 21 0,21 0 15,-22 0-15,1 0 0,21 0 0,-21 0 16,-1 21-16,1 0 0,0 22 15,-1-22-15,22 21 0,-21 22 0,21-22 16,-22 21-16,22 1 0,0-22 0,0 22 16,0-22-16,21 0 0,-22 1 15,22-1-15,0-21 0,0 0 0,22 1 16,-1-1-16,0 0 0,21-21 16,-21 0-16,22 0 0,-1 0 15,0 0-15,22-21 0,-22 0 0,22-1 16,-22 1-16,22-21 0,-1 21 0,-21-22 15,22 1-15,-22-21 0,1-1 16,-1 1-16,0-1 0,1 1 0,-1-22 16,0 21-16,-21-20 0,22-1 0,-22-21 15,0 22-15,0-1 0,0-21 16,1 21-16,-22 1 0,0 20 0,0-20 16,0 41-16,0-20 0,0 20 15,0 22-15,-22 0 0,1 21 16,0 21-16,0 0 0,0 22 15,-22-1-15,22 0 0,0 22 16,0 21-16,0-22 0,0 22 0,-1-1 16,1 22-16,21-21 0,0-22 0,0 22 15,0 0-15,0-1 0,0 1 16,21-21-16,1 20 0,-1-20 0,0-22 16,-21 22-16,21-22 0,0 0 0,0 1 15,1-22-15,-1 0 0,-21 0 16,21 0-16,0 0 0,0-21 15,0 0-15,1 0 0,-1 0 16,0-21-16,21 0 0,-21 0 0,22-21 16</inkml:trace>
  <inkml:trace contextRef="#ctx0" brushRef="#br0" timeOffset="2269.21">7493 3810 0,'-21'0'16,"42"0"15,0 0-31,0 21 0,0-21 16,1 0-16,-1 0 0,21 0 0,-21 21 15,0-21-15,1 0 0,-1 0 0,-21 22 16,0-1-1</inkml:trace>
  <inkml:trace contextRef="#ctx0" brushRef="#br0" timeOffset="2397.14">7514 4064 0,'0'0'0,"0"21"0,-21 22 16,21-22 0,21-21-16,0 0 0,0 0 15,1 0-15,-1 0 16,0 0-16,0 0 0,0 0 15,0-21-15,22 21 0,-22-22 0</inkml:trace>
  <inkml:trace contextRef="#ctx0" brushRef="#br0" timeOffset="3124.73">8975 3725 0,'0'0'0,"0"-42"0,21-21 16,-21 41-16,21 1 0,-21 42 31,0 1-31,0-1 0,0 21 0,21 0 16,-21 1-16,0-1 0,0 0 0,0 22 15,0-22-15,0 1 0,0 20 0,-21-21 16,21 1-16,0-1 0,-21 0 16,21-20-16,-21-1 0,21 0 0,-22 0 15,22 0-15,-21-21 31,21-21-31,0 0 16,0 0-16,0-22 0,0 1 0,0 0 16,0-1-16,21 1 0,1-21 0,-1 20 15,0-20-15,21 20 0,-21 1 16,22-21-16,-22 20 0,21 22 0,1-21 16,-22 21-16,21 21 0,0 0 0,1 0 15,-1 0-15,-21 0 0,22 21 16,-1 21-16,-21-21 0,0 0 0,0 22 15,-21-1-15,0 0 0,0 1 16,0-1-16,0 0 0,-21 22 16,0-22-16,21-21 0,-21 22 0,0-1 15,0-21-15,-1 0 0,22 1 0,0-1 16,0 0-16,-21-21 0,21-21 31,21 21-31,1-21 16,-1-22-16</inkml:trace>
  <inkml:trace contextRef="#ctx0" brushRef="#br0" timeOffset="3496.58">10033 3831 0,'21'0'15,"0"0"1,0 0-16,1 0 0,20 0 15,-21-21-15,21 21 0,-20-21 16,20 0-16,-21 21 0,21-21 0,-20-1 16,-1 22-16,0-21 0,-21 0 0,0 0 15,0 0-15,0 0 16,-42-1-16,20 22 0,-20 0 0,21 0 16,-21 0-16,-1 0 0,-20 0 0,20 0 15,1 22-15,0 20 0,-1-21 16,22 0-16,-21 22 0,21-1 0,-22-21 15,22 21-15,0 1 0,0-1 16,21 0-16,0 1 0,0-1 0,0 0 16,0-20-16,0-1 0,42 21 0,-21-21 15,1-21-15,20 21 0,0-21 16,-21 22-16,22-22 0,-1 0 0,22 0 16,-22-22-16,0 1 0,22 0 0,-22 0 15,0 0-15,1 0 0,20-22 16</inkml:trace>
  <inkml:trace contextRef="#ctx0" brushRef="#br0" timeOffset="4005.98">10964 3577 0,'0'0'0,"21"-42"0,1 42 15,-22-21-15,0 0 0,0 42 32,0 0-32,0 0 0,-22 21 0,1-20 15,21 20-15,-21-21 0,0 21 16,0 1-16,0-1 0,-1-21 0,22 22 15,-21-1-15,0 0 0,21-21 0,0 22 16,0-22-16,0 0 0,0 0 0,0 0 16,21-21 15,0 0-31,1 0 0,-1-21 0,0 0 16,0 0-16,0 0 0,0-22 0,1 22 15,-1 0-15,0-21 0,0 21 16,0-1-16,0 1 0,1 0 0,-1 21 15,0 0-15,0 0 16,-21 21-16,0 0 0,0 1 0,0-1 16,0 21-16,0-21 0,0 22 15,0-22-15,21 21 0,0-21 0,-21 0 16,22 1-16,-1-1 0,0 0 0,0 0 16,0-21-16,0 0 0,22 0 0,-22 0 15,21 0-15,-21-21 16,22 21-16,-1-21 0,0 0 0,1-22 15,-1 22-15,-21-21 0,22 21 0,-22-22 16,0 1-16,0 0 0,0-1 0,-21 1 16,0-22-16,0 22 0,0-21 15,-21 20-15,0 1 0,0 0 0,0 20 16,-1 1-16,-20 0 0,21 21 0,0 0 16,0 0-16,-22 0 0,22 21 0,0-21 15,21 21-15,-21 1 0,0-1 16</inkml:trace>
  <inkml:trace contextRef="#ctx0" brushRef="#br0" timeOffset="4912.64">13504 2836 0,'0'-42'0,"0"84"0,21-126 15,1 41-15,-1 22 0,0-21 0,0 21 16,-21 0-16,0-1 0,0 44 16,0-1-16,0 21 0,0 0 15,0 1-15,0 20 0,0 22 0,-21 0 16,21 20-16,-21-20 0,0 21 0,21 0 16,-22 0-16,1-22 0,0 22 15,-21-21-15,21-1 0,-22-20 0,22 21 16,-21-22-16,-1 1 0,1-1 15,0-21-15,-1 1 0,22-22 0,-21 21 16,21-21-16,0 1 0,-1-22 16,1 0-16,0 0 0,21-22 15,0 1-15,0 0 0,0-21 0,0-1 16,21 1-16,0 0 0,1-22 0,-1 1 16,0-1-16,21 1 0,-21-1 15,1 22-15,-1-22 0,0 22 0,0 0 16,0 21-16,-21 42 15,21 0-15,-21 21 16,0 1-16,0-1 0,0 21 0,0-20 16,22 20-16,-22 1 0,0-22 15,21 22-15,0-22 0,0 0 0,0-21 16,0 22-16,1-22 0,20 0 16,-21 0-16,21-21 0,1 0 0,20 0 15,-20 0-15,20-21 0,1 0 0,20 0 16,-20 0-16,20-22 0,-20 1 0,21 0 15,-22-1-15,1-20 0,-1 20 16,1-20-16,-22-1 0,0 1 0,1-1 16,-22-20-16,21-1 0,-21 0 0,-21 1 15,0-22-15,0 21 0,0 1 0,-21-22 16,0 0-16,-21 0 0,-1 21 16,1-20-16,-22 20 0,1 0 15,-1 22-15,-20-1 0,-1 22 0,0 0 16,1 20-16,-22 22 0,21 0 15,1 22-15,-1 20 0,0 0 0,22 22 16,-22 20-16,22 1 0,20 0 16,22 21-16,0-1 0,21 1 0,0-21 15,21 21-15,21-22 0,1 22 0,20-42 16,-20 20-16,20-41 0,-21 20 0,22-20 16,-1-1-16,1 0 0,-1-21 15,1 1-15,-1-1 0,1 0 0,-1-21 16,-20 0-16,20 0 0,-20 0 0,-1 0 15,0 0-15,1-21 0,-1 21 16,0-21-16,-21-1 0</inkml:trace>
  <inkml:trace contextRef="#ctx0" brushRef="#br0" timeOffset="5265.17">14817 3768 0,'0'21'0,"0"21"16,21-42-16,0 0 15,-21 21-15,21-21 16,0 0-16,0 0 0,1-21 0,-1 21 0,0-21 16,21 0-16,-21 0 0,22 21 15,-22-21-15,0-1 0,0 1 16,0-21-16,1 21 0,-22-22 0,0 22 16,0 0-16,0-21 0,0 21 0,-22-1 15,1 1-15,0 21 0,0 0 16,-21 0-16,-1 21 0,1 1 0,21 20 15,-22-21-15,1 21 0,21 1 0,0-22 16,-22 21-16,43 1 0,0-1 0,0-21 16,0 21-16,0-20 0,0 20 15,0-21-15,0 0 0,22 0 16,20 1-16,-21-1 0,21 0 0,1-21 16,-1 0-16,0 0 0,1 0 0,20 0 15,-20 0-15,20-21 0,-21 0 16,1-1-16,-1 1 0,0 0 0,1 0 15,-1 0-15</inkml:trace>
  <inkml:trace contextRef="#ctx0" brushRef="#br0" timeOffset="5916.81">15706 3535 0,'0'-21'0,"0"42"0,0-63 0,-22 63 16,22 0 0,-21 0-16,21 0 0,0 0 15,-21 22-15,21-22 0,0 0 16,0 21-16,0-20 0,0 20 0,0-21 15,0 0-15,0 0 0,0 22 0,-21-22 16,21 0-16,0 0 0,0 0 16,0 1-16,0-44 47,0 1-47,0 0 0,0 0 0,0 0 15,0 0-15,0-1 0,0-20 16,0 21-16,21-21 0,-21-1 0,21 1 15,0 21-15,1-22 0,-1 22 0,0-21 16,0 21-16,0 0 16,0 21-16,1 0 0,-1 0 0,0 0 15,0 0-15,0 21 0,0 0 0,1 0 16,-1 21-16,0-20 0,0 20 0,-21-21 16,21 21-16,-21-20 0,0 20 15,0-21-15,0 0 0,0 0 0,0 1 16,-21-1-16,0 0 0,0 0 0,21 0 15,-21-21-15,21 21 0,-22-21 16,1 0-16,21-21 16,0 0-1,0 0-15,0 0 0,21 0 16,1-1-16,-1-20 0,0 21 16,21-21-16,-21-1 0,22 1 15,-1 0-15,-21-1 0,22 22 0,-1-21 16,-21 21-16,21 21 0,-20 0 0,-1 0 15,21 0-15,-21 0 0,-21 21 16,21 0-16,-21 0 0,22 0 0,-22 22 16,0-22-16,0 21 0,0-21 0,0 22 15,0-22-15,0 0 0,0 21 0,-22-21 16,1 1-16,21-1 0,-21 0 16,21 0-16,0 0 15,21-21 1,0 0-16,1-21 15,-1 0-15,21 21 0,-21-21 0,0 0 16,22-1-16,-1 1 0,-21-21 16</inkml:trace>
  <inkml:trace contextRef="#ctx0" brushRef="#br0" timeOffset="6304.59">16976 3387 0,'0'0'0,"0"-21"0,-22 21 15,1 21 1,0 0-16,0 21 0,0-21 15,0 22-15,-1-22 0,1 21 0,0 1 16,21-22-16,-21 21 0,0-21 0,21 22 16,-21-22-16,21 21 0,0-21 15,0 0-15,0 22 0,0-22 0,0 0 16,0 0-16,21-21 0,0 21 16,0-21-16,0 0 0,22 0 15,-22 0-15,0 0 0,0 0 0,21-21 16,-20 0-16,20 0 0,-21 21 15,0-42-15,22 20 0,-22 1 0,-21-21 16,21 21-16,-21-22 0,21 1 0,-21 0 16,0-1-16,0 1 0,0 0 0,-21-1 15,0 22-15,0-21 0,-1 21 16,1 21-16,0 0 0,-21 0 16,21 0-16,-1 0 0,-20 0 0,21 21 15,0 0-15,-22 0 0,43 0 0,-21 1 16,0-1-16,21 0 0,0 0 15,0 0-15,0 0 0,21 1 16,0-22-16,1 21 0,20-21 0,0 0 16,1 0-16,20 0 0,-21 0 0</inkml:trace>
  <inkml:trace contextRef="#ctx0" brushRef="#br0" timeOffset="6588.43">18076 3217 0,'0'0'0,"21"-42"0,-21 21 0,0-43 16,-21 64 0,21 22-1,-21-22-15,0 42 0,0-21 0,0 0 16,21 22-16,-22-1 0,1 0 16,0 1-16,0-1 0,0 21 0,21-20 15,0-1-15,-21 0 0,21 1 0,0-22 16,0 21-16,0-21 0,0 22 15,0-22-15,21 0 0,-21 0 16,21 0-16,0 1 0,0-22 0,0 21 16,1-21-16,-1 21 0,0-21 0,0 0 15,0 0-15,22 0 0,-22-21 0,21 0 16,-21 21-16,22-22 0,-1 1 16</inkml:trace>
  <inkml:trace contextRef="#ctx0" brushRef="#br0" timeOffset="6885.47">18817 3069 0,'0'0'16,"0"-42"-16,42 0 15,-20 20-15,-22 1 0,21 21 0,0 0 16,0-21-16,21 21 0,-20 0 0,-1 0 16,21 21-16,-21 0 0,22 1 15,-22-1-15,21 0 0,-21 21 0,0 1 16,1-1-16,-1 0 0,-21 1 0,0 20 15,0-21-15,0 1 0,0 20 0,0-20 16,-21-1-16,-1-21 0,1 21 16,21 1-16,-21-22 0,0 0 0,0 0 15,0 0-15,21 1 0,-22-22 0,1 21 16,0-21 0,0 0-16,21-21 31,0-1-31,21 1 0,0 0 15</inkml:trace>
  <inkml:trace contextRef="#ctx0" brushRef="#br0" timeOffset="7096.87">20108 3027 0,'21'-21'16,"-21"0"-16,22 21 15,-1 0-15,0 0 16,0 0 0,-21 21-1,0 0-15,0 0 0,0 0 16,0 0-16,0 1 0,-21-1 16,0 0-16,0 0 0</inkml:trace>
  <inkml:trace contextRef="#ctx0" brushRef="#br0" timeOffset="7300.75">20129 3662 0,'0'21'0,"0"-42"0,0 63 0,0-21 0,22 1 0,-22-1 16,0 21-16,0-21 0,0 0 16,0 22-16,0-1 0,0 0 0,0-20 15,0 20-15,-22 0 0,1 1 0,0-1 16,0 0-16,0 1 0,0-22 15,-22 21-15,1-21 0,0 22 0,-22-22 16,22 0-16,-22 0 0,1 0 0,-1 0 16,1 1-16,-1-1 0</inkml:trace>
  <inkml:trace contextRef="#ctx0" brushRef="#br1" timeOffset="14385.27">9059 4868 0,'0'0'0,"-21"-21"0,0 21 0,0 0 16,0 0-16,-22-21 0,22 21 15,0 0-15,0 0 0,0 0 0,-1-21 16,1 21-16,0 0 0,0 0 16,42 0 31,0 0-47,0 0 0,1 0 15,-1 0-15,21 0 0,-21 0 16,22 0-16,-1 0 0,21 0 0,-20 0 15,-1 0-15,22 0 0,-1 0 0,1 0 16,20 0-16,1 0 0,0 0 0,20 0 16,1-21-16,0 21 0,0 0 15,0-21-15,21 21 0,-21-22 16,-1 22-16,1 0 0,0 0 0,0-21 16,-21 21-16,20 0 0,-20 0 0,-21 0 15,20 0-15,-20 0 0,-22-21 0,0 21 16,1 0-16,-1 0 0,-21 0 15,0 0-15,1 0 0,-1 0 0,0 0 16,0 0 0,-21-21-1,-21 21 32,0 0-47,0 0 0,-1 0 16,-20 0-16,0 0 0,-1 0 0,1 0 15</inkml:trace>
  <inkml:trace contextRef="#ctx0" brushRef="#br1" timeOffset="14856.7">9525 5017 0,'0'0'15,"-42"21"-15,20-21 0,-20 0 0,0 0 16,21 21-16,-1-21 0,-20 0 16,21 0-16,0 0 0,0 21 0,-1-21 15,1 0-15,42 0 47,1 0-47,-1 0 16,0 0-16,21-21 0,1 21 0,20 0 15,-21-21-15,43 21 0,0-21 16,-1 21-16,1-22 0,21 22 0,0-21 16,0 21-16,-1-21 0,1 21 0,0 0 15,0-21-15,0 0 0,0 21 16,-1 0-16,1-21 0,0 21 0,-21 0 16,-1 0-16,1-22 0,-21 22 15,-1 0-15,-21 0 0,1 0 0,-1 0 16,0-21-16,-20 21 0,-1 0 0,0 0 15,-42 0 32,0 0-47,-1 0 16,1 0-16,21 21 0,-21-21 16,0 0-16,0 22 0,-22-22 0,22 21 15</inkml:trace>
  <inkml:trace contextRef="#ctx0" brushRef="#br1" timeOffset="15412.28">10604 5122 0,'0'0'0,"-21"-21"16,0 0-1,0 21-15,0 0 16,21 21 15,0 0-15,0 1-16,0-1 0,0 0 15,0 0-15,0 21 0,0-20 0,0 20 16,0-21-16,0 21 0,21 1 0,-21-1 16,0 22-16,21-22 0,-21 21 15,0 1-15,0-1 0,0 1 16,0-1-16,0 1 0,0-1 0,0 22 16,0-21-16,0 20 0,0 1 0,0 0 15,-21-22-15,21 22 0,-21-1 0,21 22 16,0-21-16,0 0 0,-21-1 0,21 1 15,-22-22-15,22 1 0,0 21 0,0-22 16,-21 22-16,21-1 0,-21-20 16,21-1-16,0 1 0,0-22 0,0 22 15,0-43-15,0 21 0,-21 1 0,21-22 16,0 0-16,0 0 0,0 0 0,0-42 47,0 0-47,0 0 15,0 0-15,0-1 0,0 1 16,0 0-16,0 0 0</inkml:trace>
  <inkml:trace contextRef="#ctx0" brushRef="#br1" timeOffset="15757.09">10160 7451 0,'0'0'0,"-21"-21"0,0 21 15,-1-22-15,1 1 0,0 21 0,21-21 16,-21 21-16,0 0 16,42 21 15,0 0-31,-21 1 16,21-1-16,0 0 0,1 0 0,-1 0 15,0 22-15,0-22 0,0 0 0,0 21 16,1-21-16,-22 22 0,21-22 0,0 0 15,0 21-15,0-20 0,0-1 0,-21 0 16,22 0-16,-22 0 0,21 0 0,-21 1 16,0-1-16,21-21 0,0 0 31,-21-21-15,21-1-16,0 1 15,-21 0-15,22-21 16,-1 21-16,-21-1 0,21 1 0</inkml:trace>
  <inkml:trace contextRef="#ctx0" brushRef="#br1" timeOffset="15949.97">10795 7493 0,'0'0'0,"21"-21"0,-21 0 0,0 42 47,-21 0-47,0 0 0,0 0 0,21 1 0,-22-1 16,1 0-16,0 21 0,0-21 15,0 1-15,0-1 0,-1 21 0,1-21 16,0 0-16,0 1 0,21-1 0,-21 0 16,21 0-16,-21-21 0,-1 0 15</inkml:trace>
  <inkml:trace contextRef="#ctx0" brushRef="#br1" timeOffset="18601.16">12658 8573 0,'21'-22'0,"-21"1"15,21 21 1,-21-21 0,0 0-16,-21 21 31,0-21-31,-1 0 0,1 21 16,0 0-16,21-22 15,-21 22-15,0 0 0,0 0 16,-1-21-16,1 21 0,0 0 0,-21 0 15,21 0-15,-22 0 0,1 0 0,0 0 16,-1 0-16,1 0 0,0 0 0,-1 0 16,1 0-16,0 0 0,-22 0 15,22 0-15,-1 0 0,1 0 0,0 0 16,-1 21-16,-20-21 0,21 0 0,-1 0 16,1 22-16,0-22 0,-22 0 0,22 21 15,-1-21-15,1 21 0,-21 0 16,20-21-16,-20 21 0,-1-21 15,22 21-15,-22-21 0,22 22 0,-21-1 16,20-21-16,1 21 0,-22 0 0,22 0 16,0 0-16,21-21 0,-22 22 0,22-1 15,-21 0-15,21 0 0,-1 0 16,-20 22-16,21-22 0,0 0 0,-22 21 16,22-21-16,0 1 0,0 20 0,-21-21 15,20 21-15,1-20 0,0 20 0,0-21 16,-21 21-16,20-20 0,1 20 15,0-21-15,0 21 0,0-20 16,0 20-16,-1-21 0,1 21 0,0 1 16,0-22-16,0 21 0,0 1 0,-1-1 15,1 0-15,0 1 0,0-1 16,0-21-16,0 21 0,21 1 0,0-1 16,-22 0-16,1-20 0,21 20 0,0 0 15,0 1-15,-21-22 0,21 21 0,-21 0 16,21-20-16,-21 20 0,21 0 15,0 1-15,0-1 0,0 0 0,0 1 16,0-1-16,0-21 0,0 21 0,0 1 16,0-1-16,0 0 0,0-20 0,21 20 15,0 0-15,0-21 0,-21 22 16,21-1-16,1-21 0,-1 22 16,0-22-16,-21 21 0,42-21 0,-21 22 15,1-1-15,-1-21 0,0 21 0,0-20 16,0 20-16,0-21 0,1 21 0,-1-20 15,21 20-15,-21-21 0,0 0 0,1 22 16,20-22-16,-21 0 0,0 0 16,0 0-16,22 0 0,-22 1 0,0-1 15,0 0-15,22 0 0,-22 0 0,0 0 16,0 1-16,21 20 0,-20-21 0,20 0 16,-21 0-16,21 1 0,1-1 0,-1 0 15,-21 0-15,22 0 0,-1 0 16,0 22-16,1-22 0,-1 0 15,0 0-15,1 0 0,-1 1 0,0-1 16,1 0-16,-1 0 0,0 0 0,-21 0 16,22-21-16,-1 22 0,0-1 0,1-21 15,-22 21-15,21 0 0,1-21 0,-1 0 16,0 0-16,1 21 0,20 0 0,-21-21 16,1 0-16,-1 0 0,22 22 0,-22-22 15,0 0-15,1 0 0,20 0 16,-21 0-16,1 0 0,-1 0 0,0 0 15,1 0-15,20 0 0,-20 0 16,-1 0-16,0 0 0,1 0 0,-1 0 16,21 0-16,-20 0 0,-1 0 0,22 0 15,-22-22-15,0 22 0,22 0 0,-22 0 16,0 0-16,1 0 0,-1-21 0,0 21 16,22 0-16,-22 0 0,1 0 0,-1-21 15,-21 21-15,21 0 0,1 0 0,-1-21 16,0 21-16,1-21 0,-1 21 0,0-21 15,-20 21-15,20-22 0,-21 22 16,21-21-16,-20 0 0,-1 21 0,0-21 16,21 0-16,-21 0 0,1-1 15,-1 22-15,0-21 0,0 0 0,21 0 16,-20 0-16,-1 0 0,0-1 0,0 1 16,0 0-16,22 0 0,-22 0 0,0 0 15,0 21-15,0-22 0,0 1 0,1 0 16,-1 0-16,0 0 0,0 0 0,0-1 15,0 1-15,1 0 0,-1 0 0,0 0 16,0 0-16,-21-1 0,21 1 0,0 0 16,1 0-16,-1 0 0,0 0 0,0-1 15,0 1-15,0 0 0,-21 0 0,22-21 16,-22 20-16,21 1 0,-21 0 0,0 0 16,21 0-16,-21 0 0,21-1 15,-21-20-15,21 21 0,-21 0 16,0 0-16,0-22 0,21 22 0,-21 0 0,22 0 15,-22-22-15,0 22 0,0 0 16,21 0-16,-21 0 0,0 0 0,0-22 16,21 22-16,-21 0 0,0 0 0,0 0 15,0-1-15,0-20 0,0 21 0,0 0 16,0-22-16,0 22 0,0-21 0,0 21 16,0-22-16,0 22 0,0-21 0,0 21 15,0-22-15,0 22 0,0 0 0,0-21 16,0 21-16,-21-1 0,21 1 0,-21 0 15,21 0-15,0 0 16,0 0-16,-22-1 0,22 1 0,-21 0 16,21 0-16,-21 0 0,21 0 15,-21-1-15,21 1 0,-21 0 0,21 0 16,-21-21-16,21 20 0,-22 1 0,22 0 16,0 0-16,-21 0 0,21 0 0,-21-1 15,21 1-15,-21 0 0,0 0 16,0 0-16,-1 0 0,22-1 0,-21 1 15,0 21-15,21-21 0,-21 0 16,0 21-16,21-21 0,-21 0 0,-1 21 16,1-22-16,0 1 0,0 0 15,0 21-15,0-21 0,-1 21 16,1-21-16,0 0 0,0 21 0,0-22 16,0 22-16,-1-21 0,1 21 0,0-21 15,0 21-15,0-21 0,-22 21 0,22-21 16,0 21-16,0-21 0,0-1 15,0 22-15,21-21 0,-22 21 0,1-21 16,0 21-16,0-21 0,0 21 0,21-21 16,-21 0-16,-1 21 0,1 0 0,0-22 15,0 22-15,0-21 0,0 21 0,-1-21 16,1 21-16,0-21 0,0 0 16,0 21-16,0-21 0,-1 21 15,1-22-15,0 1 0,0 21 16,0 0-16,0-21 0,-1 21 0,1-21 15,0 21-15,0-21 0,0 0 0,0 21 16,-22-22-16,22 22 0,0-21 0,-21 21 16,20-21-16,1 21 0,-21-21 15,21 21-15,-22 0 0,22-21 0,-21 0 16,0 21-16,-1 0 0,1-22 0,0 22 16,-1 0-16,1 0 0,0-21 0,-1 21 15,1 0-15,0 0 0,-1 0 0,-20 0 16,20-21-16,-20 21 0,-1 0 15,1 0-15,-1 0 0,22 0 0,-21 0 16,20 0-16,1 0 0,-22 0 16,22 0-16,21 0 0,-21 0 0,-1 0 15,1 0-15,0 21 0,20-21 0,-20 21 16,0 1-16,21-22 0,-22 21 16,1-21-16,21 21 0,0-21 0</inkml:trace>
  <inkml:trace contextRef="#ctx0" brushRef="#br1" timeOffset="19528.74">11197 5165 0,'-21'0'16,"0"0"-16,0 0 0,-1 21 15,1 0-15,0 0 0,0 0 0,-21 1 16,20 20-16,1-21 0,0 21 15,0 1-15,0-1 0,0 0 0,-1 1 16,22-1-16,0 0 0,0 1 0,0-22 16,0 21-16,0-21 0,0 1 0,0-1 15,22 0-15,-1 0 0,0-21 16,0 0-16,0 0 0,22 0 0,-1 0 16,-21-21-16,21 0 0,1 0 0,-22-1 15,21 1-15,-21 0 0,22 0 0,-22-21 16,-21 20-16,21 1 15,-21-21-15,0 21 0,0-22 0,0 1 16,0 21-16,-21-21 0,21-1 0,-21 22 16,0-21-16,-1 21 0,1-22 0,-21 43 15,21-21-15,0 0 0,-1 21 16,1 0-16,0 0 0,-21 0 0,21 21 16,-1-21-16,1 21 0,0 0 0,21 1 15,0-1-15,-21 0 0,21 0 0,0 0 16,0 0-1,0 1-15,21-22 0,0 0 0,0 0 16,22 0-16</inkml:trace>
  <inkml:trace contextRef="#ctx0" brushRef="#br1" timeOffset="19829.08">11578 5165 0,'-21'21'15,"0"0"1,21 21-16,-21-20 0,21-1 16,0 21-16,0 0 0,0 1 0,0-1 15,0 0-15,0 22 0,-22-1 16,22-20-16,0 20 0,0 1 0,-21-1 16,21-20-16,0 20 0,0 1 15,0-22-15,0 21 0,-21-20 0,21-1 16,0 0-16,-21 1 0,21-1 0,0 0 15,0-20-15,0-1 0,0 0 16,0 0-16,0-42 31,0 0-31,0 0 0,0-1 16,0-20-16</inkml:trace>
  <inkml:trace contextRef="#ctx0" brushRef="#br1" timeOffset="20124.91">11366 5440 0,'0'0'0,"0"-21"0,0 0 0,0-1 0,0 1 15,0 0-15,0 0 0,22 0 0,-1 0 16,0-1-16,21 1 0,-21 0 16,1 0-16,20 21 0,-21 0 0,21 0 15,-20 0-15,20 0 0,-21 0 0,0 21 16,-21 0-16,0 0 0,0 22 0,0-22 15,0 0-15,0 21 0,-42-20 16,21 20-16,0 0 0,-22-21 16,22 1-16,0 20 0,-21-21 0,20 0 15,1 0-15,0 1 0,21-1 0,0 0 16,21-42 15,-21 0-31,21 21 0,-21-22 16,22 1-16</inkml:trace>
  <inkml:trace contextRef="#ctx0" brushRef="#br1" timeOffset="20456.73">11684 5482 0,'21'0'0,"0"0"15,-21-21-15,21 0 0,1 21 0,-1-21 16,0 21-16,0-21 0,0 21 0,0-22 15,1 1-15,-1 0 0,0 21 16,0-21-16,0 0 0,0 0 0,-21-1 16,0 1-16,0 0 0,0 0 15,-21 21 1,0 0-16,0 0 0,0 21 0,0 0 16,-1 0-16,1 1 0,0 20 15,21-21-15,-21 0 0,21 22 0,0-22 0,0 0 16,0 0-16,0 0 15,0 22-15,0-22 0,21 0 16,0 0-16,0-21 0,1 0 16,-1 0-16,0 0 0,0 0 0,0 0 15,0 0-15,1-21 16,-22 0-16</inkml:trace>
  <inkml:trace contextRef="#ctx0" brushRef="#br1" timeOffset="20824.52">12065 5271 0,'0'-22'0,"21"22"15,0 0-15,0 0 16,1 0-16,-1 0 0,0 0 16,0 0-16,0 22 15,-21-1-15,21 0 0,-21 0 0,0 0 16,0 0-16,0 1 0,0-1 0,0 0 15,0 0-15,0 0 0,0 0 16,0 1-16,-21-22 16,0 0-1,21-22 1,0 1-16,0 0 16,0 0-16,0 0 0,0 0 15,0-1-15,0 1 0,0-21 16,21 21-16,-21 0 0,21-22 0,-21 22 15,0 0-15,0 0 0,22 0 0,-1-1 16,0 22-16,0 0 31,-21 22-31,21-1 0,-21 0 16</inkml:trace>
  <inkml:trace contextRef="#ctx0" brushRef="#br1" timeOffset="21326.05">12679 5313 0,'0'0'0,"0"-21"0,-21-22 16,21 22-16,-22 0 15,1 21-15,0 0 0,21-21 0,-21 21 16,0 0-16,0 0 15,-1 21-15,1 0 0,21 0 16,-21-21-16,21 22 0,-21-1 16,0 0-16,21 21 0,0-21 0,0 1 15,0-1-15,0 0 0,0 0 16,0 0-16,0 0 0,0 1 16,21-22-1,0 0-15,0 0 16,0-22-16,1 1 0,-22 0 15,21 0-15,0 0 16,-21 0-16,0-1 0,0 1 0,0 0 16,0 0-16,0 0 0,0 0 0,0-1 15,0 1-15,0 0 16,0 42 0,0 0-16,0 1 15,0-1-15,0 0 0,0 0 0,0 0 16,0 0-16,0 1 0,0-1 0,0 0 15,0 0-15,0 0 0,21-21 16,-21 21-16,21-21 16,0 0-1,1-21-15,-1 0 16</inkml:trace>
  <inkml:trace contextRef="#ctx0" brushRef="#br1" timeOffset="21580.9">12848 4868 0,'0'0'0,"0"-21"0,0 0 16,0 42 15,0 22-31,0-22 0,0 21 16,0-21-16,0 22 0,0-22 0,0 21 15,0 0-15,-21 1 0,21-22 0,0 21 16,-21-21-16,21 22 0,0-22 15,-21 0-15,21 0 0,0 0 0,0 1 16,0-1-16,0 0 0,0 0 16,21-21-1,0 0-15,0-21 16,-21 0-16</inkml:trace>
  <inkml:trace contextRef="#ctx0" brushRef="#br1" timeOffset="21940.7">13060 5165 0,'-21'0'31,"21"21"-31,-22 0 0,1 0 16,21 0-16,0 1 0,0-1 0,0 0 16,0 0-16,0 0 15,0 0-15,0 1 16,21-22-16,1 0 15,-1 0-15,0 0 16,0 0-16,0 0 0,-21-22 16,21 1-16,1 0 15,-22 0-15,0 0 0,0-22 0,0 22 16,0 0-16,0 0 0,0 0 0,-22 0 16,1-1-16,0 22 0,0 0 15,0 0-15,0 0 0,-1 0 16,1 0-16,0 0 15,21 22-15,-21-22 16,21 21-16</inkml:trace>
  <inkml:trace contextRef="#ctx0" brushRef="#br1" timeOffset="22172.73">12700 5038 0,'0'0'0,"0"-21"0,-21 21 16,21-22-16,0 1 16,0 0-1,21 21-15,0 0 0,0 0 0,0-21 16,1 21-16,20 0 0,-21 0 0,0 0 16,22-21-16,-22 21 0,0 0 15,0 0-15,0 0 16,-21 21 15,21-21-15,-21 21-16</inkml:trace>
  <inkml:trace contextRef="#ctx0" brushRef="#br1" timeOffset="22588.49">13166 5017 0,'21'0'16,"0"21"0,-21 0-16,21 0 0,0 0 15,-21 0-15,0 1 16,21-1-16,1 0 0,-22 0 0,0 21 16,0-20-16,21-1 0,0 0 15,-21 21-15,21-21 0,-21 1 0,0-1 0,0 0 16,0 0-16,0 0 0,0 0 0,0 1 15,0-44 17,0 1-17,0 0-15,0 0 0,0 0 0,0 0 16,0-1-16,0-20 0,0 21 0,0-21 16,0-1-16,21 22 0,0-21 15,1-1-15,-1 1 0,0 21 0,21 0 16,-21-22-16,1 22 0,-1 21 0,0-21 15,0 0-15,0 21 0,0 0 16,1 0-16,-1 0 0,0 0 16,-21 21 15,-21 0-31,21 0 16</inkml:trace>
  <inkml:trace contextRef="#ctx0" brushRef="#br1" timeOffset="29292.37">15833 10647 0,'0'-21'0,"0"0"15,0 42 16,0 0-31,0 0 0,0 21 0,0 1 16,0-1-16,0-21 0,0 22 0,0 20 16,0-21-16,0 1 0,0-1 0,0 0 15,0 1-15,0-1 16,-22 0-16,22 22 0,-21-43 0,0 21 16,21 1-16,-21-22 0,21 0 0,0 0 15,0 0-15,0 1 0,0-44 31,0 1-15,0 0-16,0 0 16</inkml:trace>
  <inkml:trace contextRef="#ctx0" brushRef="#br1" timeOffset="29805.48">15748 10837 0,'0'0'0,"0"-21"0,0 0 15,0-42-15,0 41 16,0-20-16,0 21 0,0 0 0,0 0 16,0-1-16,21 1 0,0 0 15,22 0-15,-22 0 0,21 21 0,-21 0 16,22 0-16,-1 0 0,0 0 0,1 0 16,-1 21-16,0 21 0,1-21 0,-1 22 15,0-22-15,-21 21 0,1 1 16,-22-22-16,0 21 0,0 0 0,0-20 15,0 20-15,-22-21 0,1 0 0,-21 22 16,21-22-16,-22 0 0,1 0 16,21 0-16,-21-21 0,-1 21 0,22-21 15,-21 0-15,21 0 0,-1 0 16,1 0-16,0 0 0,0 0 0,21-21 16,-21 21-16,21-21 0,-21 21 15,21-21-15,0 0 16,0 42 15,21 0-31,-21 0 16,21 22-16,0-22 0,0 0 0,-21 0 15,21 21-15,1-20 0,20-1 16,-21 0-16,0 0 0,0 0 0,22 0 0,-22 1 16,0-22-16,21 21 0,-20-21 15,20 0-15,-21 0 0,0 0 0,22 0 16,-22 0-16,0 0 0,0 0 15,0 0-15,0 0 0,-21-21 16,22-1-16,-1 22 0,-21-21 0,0 0 16,21 0-16,0 0 0,-21 0 0</inkml:trace>
  <inkml:trace contextRef="#ctx0" brushRef="#br1" timeOffset="30101.72">16891 10668 0,'0'0'0,"0"-21"0,0 42 47,0 0-47,0 0 0,0 22 16,0-22-16,-21 0 0,21 21 0,-21-20 16,21 20-16,-22-21 0,22 21 0,0 1 15,-21-22-15,0 21 0,21-21 16,-21 1-16,21 20 0,0-21 0,-21 0 15,21 0-15,-21 1 0,21-1 16,0 0-16,0 0 16,-22-21-16,22-21 31,0 0-31,0 0 0,0-1 16,0 1-16,0-21 0,0 21 0</inkml:trace>
  <inkml:trace contextRef="#ctx0" brushRef="#br1" timeOffset="30388.55">16743 10816 0,'0'0'0,"0"-21"0,0 0 16,21 0-16,0 0 0,-21-1 16,21 1-16,0 0 0,-21 0 0,22 0 15,-1 21-15,0-21 0,0-1 0,0 22 16,0 0-16,1-21 0,20 21 16,-21 0-16,0 0 0,22 0 0,-22 0 15,0 21-15,0 1 0,0-1 16,0 0-16,1 21 0,-22 1 0,0-22 15,0 21-15,0 0 0,0-20 0,0 20 16,0 0-16,0-21 0,0 22 0,-22-22 16,1 21-16,21-21 0,-21 22 0,21-22 15,-21 0-15,21 0 0,0 0 16,0 1-16,0-1 0,0 0 0,-21 0 16,0-21 15,21-21-31,-22 0 0</inkml:trace>
  <inkml:trace contextRef="#ctx0" brushRef="#br1" timeOffset="30596.43">16785 11007 0,'0'-21'0,"0"-1"31,21 22-16,0 0-15,1 0 0,-1-21 16,0 21-16,0 0 0,0 0 0,22 0 0,-22-21 16,0 21-16,21 0 15,-21 0-15,1-21 0,20 21 0,-21 0 16,0 0-16,22 0 0,-22-21 0,0 0 16,0 21-16</inkml:trace>
  <inkml:trace contextRef="#ctx0" brushRef="#br1" timeOffset="30880.28">17674 10562 0,'-21'0'15,"21"21"1,-21 1-16,0-1 0,21 0 15,0 21-15,-22-21 0,22 22 0,-21-22 16,0 21-16,21 1 0,0-22 0,-21 21 16,0 0-16,21-20 0,-21-1 0,21 21 15,-22-21-15,22 0 0,0 1 0,0-1 16,0 0-16,0 0 0,0 0 16,0 0-16,0-42 31</inkml:trace>
  <inkml:trace contextRef="#ctx0" brushRef="#br1" timeOffset="31161.11">17568 10732 0,'0'0'0,"0"-22"0,0 1 16,0 0-16,0 0 0,0 0 15,21 21 1,1 0-1,-22 21-15,21 0 16,0 0-16,-21 0 16,0 1-16,21-1 0,-21 0 15,21 0-15,-21 0 0,21 0 0,-21 1 16,0-1-16,0 0 0,0 0 16,0 0-1,0-42 32</inkml:trace>
  <inkml:trace contextRef="#ctx0" brushRef="#br1" timeOffset="31408.48">18119 10605 0,'0'0'0,"0"-22"15,-22 22 1,1 0-16,0 0 0,0 0 0,0 0 16,0 22-16,-1-1 0,1-21 0,0 21 15,0 0-15,0 0 0,0 0 0,-1 1 16,1-1-16,0 0 0,0 0 16,0 0-16,0 0 0,21 1 0,-22-1 15,44-21 16,-1 0-31,0 0 16,0-21-16,21-1 0</inkml:trace>
  <inkml:trace contextRef="#ctx0" brushRef="#br1" timeOffset="31661.34">18076 10626 0,'0'0'0,"0"-21"15,0 42 1,0 0-16,0 0 15,0 0-15,0 22 0,0-22 16,0 21-16,-21-21 0,21 22 16,0-22-16,-21 21 0,21 0 0,0 1 15,0-1-15,0-21 0,0 22 0,0-1 16,0-21-16,0 21 0,0-20 0,0 20 16,0-21-16,0 0 0,0 0 15,0 1-15,0-44 31,-21 1-15,21 0-16</inkml:trace>
  <inkml:trace contextRef="#ctx0" brushRef="#br1" timeOffset="37160.9">10753 9673 0,'0'0'0,"-22"0"16,22-21-16,-21 21 31,21 21-31,0 0 16,0 1-16,0-1 16,0 0-16,0 0 0,0 0 0,0 0 15,0 1-15,0-1 0,0 0 0,0 0 16,0 0-16,0 0 0,0 1 15,0-1-15,0 0 0,-21 0 0,21 0 16,0 0-16,0 1 0,0-1 16,0 0-16,-21-21 15,21 21 1,-21-42 15,21 0-31,0 0 16,0-1-16,0 1 15,0 0-15,0 0 0,0 0 16,0 0-16,0-22 0,0 22 0,0 0 16,0 0-16,0-22 0,21 22 15,0 0-15,0 0 0,0 0 0,1 0 16,-1-1-16,0 1 0,0 0 0,0 21 16,0-21-16,1 21 0,-1 0 15,0 0-15,21 0 0,-21 0 0,1 0 16,-1 21-16,0-21 0,0 21 0,0 0 15,-21 1-15,21-1 0,-21 0 16,0 21-16,0-21 0,0 1 16,0-1-16,0 0 0,0 0 0,0 0 15,0 0-15,0 1 0,-21-1 0,21 0 16,0 0-16,0 0 0,-21-21 16,21-21 30,0 0-30,0 0-16</inkml:trace>
  <inkml:trace contextRef="#ctx0" brushRef="#br1" timeOffset="37660.67">11430 9610 0,'0'0'0,"0"-21"16,-21 21-1,0 0 1,21 21-16,-22 0 0,1 0 16,21 0-16,0 0 0,0 1 0,-21-1 15,21 0-15,-21 0 0,21 0 16,-21 22-16,21-22 0,0 0 15,0 0-15,0 0 0,0 0 0,0 1 16,0-1-16,0 0 0,0 0 16,0 0-16,21-21 15,0 0 1,0 0-16,0 0 0,1 0 16,-1 0-16,-21-21 0,21 0 0,0 21 15,-21-21-15,0 0 0,21 21 0,-21-22 16,21 1-16,-21 0 0,0 0 15,0 0-15,0 0 0,0-1 0,0-20 16,0 21-16,0 0 0,0 0 0,-21-1 16,0 22-16,21-21 0,-21 21 15,0 0-15,0 0 0,-1 0 16,1 0 0,0 0-16,21 21 15,0 1-15,0-1 16,21-21-1,0 0 1,1 0-16</inkml:trace>
  <inkml:trace contextRef="#ctx0" brushRef="#br1" timeOffset="38212.97">11684 9652 0,'0'21'16,"0"0"-1,0 1-15,0-1 16,0 0-16,0 0 0,0 0 0,0 0 16,0 1-16,0-1 15,0 0-15,0 0 0,0 0 16,0 0-16,-21-21 0,21 22 0,0-1 15,-21 0-15,21 0 16,-22-21 15,22-21-15,0 0 0,0 0-16,0-1 0,0 1 15,0 0-15,0 0 0,0 0 0,0-22 16,0 22-16,0 0 0,22 0 15,-1 0-15,0 0 0,0-1 16,0 1-16,-21 0 0,21 21 0,1-21 16,-1 21-16,0-21 0,0 21 0,0 0 15,0 0-15,1 0 0,-1 21 0,-21 0 16,21 0-16,-21 0 0,0 1 16,0-1-16,0 0 0,0 0 15,0 0-15,0 0 0,0 1 0,0-1 16,0 0-16,0 0 0,0 0 0,-21 0 15,0 1-15,21-1 16,-22-21-16,22 21 16,-21-21-16,0 0 15,21-21 17</inkml:trace>
  <inkml:trace contextRef="#ctx0" brushRef="#br1" timeOffset="38848.6">12996 9610 0,'0'-21'0,"0"42"0,0-64 16,0 22-16,-21 21 0,0 0 15,0 0-15,0 0 0,-1 0 0,1 0 16,0 0-16,-21 0 0,21 0 0,-1 0 15,1 21-15,0-21 0,0 22 16,0-1-16,0 0 0,-1 0 0,22 0 16,0 0-16,0 1 0,0-1 15,0 0-15,0 0 0,0 0 0,0 0 16,0 1-16,22-1 16,-1 0-16,0-21 0,-21 21 15,21-21-15,0 0 0,0 21 0,1-21 16,-1 21-16,0-21 0,0 0 0,0 22 15,0-22-15,1 21 0,-1-21 16,-21 21-16,21-21 0,-21 21 16,0 0-16,0 0 15,0 1 1,-21-22-16,0 21 0,-1-21 16,1 0-16,0 21 0,0-21 15,-21 0-15,20 0 0,-20 0 0,21 0 16,0 0-16,0 0 0,-22 0 0,22 0 15,0 0-15,0 0 0,0 0 0,-1 0 16,1 0 0,21-21-16,0 0 0,0-1 15,0 1 1,21 21-16,1-21 16,-1 0-16,0 21 0</inkml:trace>
  <inkml:trace contextRef="#ctx0" brushRef="#br1" timeOffset="39184.41">13250 9525 0,'0'21'31,"0"0"-31,0 1 0,0-1 16,-21 0-16,21 0 0,-21 21 0,21-20 15,-21 20-15,21-21 0,0 21 0,-21-20 16,21 20-16,-22-21 0,22 0 16,-21 22-16,21-22 0,0 0 0,0 0 15,0 0-15,0 0 0,0 1 16,0-1-16,0 0 15,21-21 1,-21-21 0,22 0-16</inkml:trace>
  <inkml:trace contextRef="#ctx0" brushRef="#br1" timeOffset="39405.29">13017 9885 0,'0'0'0,"-21"0"0,21-21 16,21 21 15,1 0-31,-22-21 0,21 21 0,0 0 16,0 0-16,0 0 0,0 0 15,1 0-15,-1 0 16,0 0-1,0 0-15,0 0 16</inkml:trace>
  <inkml:trace contextRef="#ctx0" brushRef="#br1" timeOffset="40008.75">13610 9843 0,'0'-22'16,"0"1"-1,0 0-15,0 0 16,-21 21-16,0 0 15,0 0-15,-1 0 0,1 0 16,0 0-16,0 21 0,0 0 0,21 0 16,-21 1-16,21-1 0,-22 0 0,22 0 15,-21 0-15,21 22 0,0-22 16,0 0-16,0 0 16,0 0-16,0 0 0,21-21 15,1 0-15,-1 0 16,0 0-16,0 0 15,0 0-15,0-21 0,-21 0 16,22 21-16,-22-21 16,21 0-16,-21 0 0,0-1 0,0 1 15,21 0-15,-21 0 0,0 0 16,0 0-16,0-1 0,0 1 16,0 0-16,0 42 31,0 0-16,0 1-15,0-1 0,-21 0 16,21 0-16,0 0 0,0 0 16,0 1-16,0-1 0,0 0 0,0 0 15,0 0-15,0 0 16,21-21-16,0 0 16,0 0-1,0 0 1,-21-21-16,22 21 15</inkml:trace>
  <inkml:trace contextRef="#ctx0" brushRef="#br1" timeOffset="40328.99">13885 9419 0,'0'0'0,"0"-21"15,-21 21 1,0 21 0,21 0-16,0 1 0,0-1 0,0 0 15,0 21-15,-21 1 0,21-1 0,-21-21 16,21 21-16,0 1 0,0-1 16,0-21-16,0 22 0,-22-22 0,22 21 15,0-21-15,0 0 0,-21 1 0,21-1 16,0 0-16,0 0 0,0 0 15,0 0-15,-21-21 16,21 22-16,21-44 47</inkml:trace>
  <inkml:trace contextRef="#ctx0" brushRef="#br1" timeOffset="40624.83">13991 9800 0,'-21'21'32,"21"1"-32,-21-1 15,21 0-15,0 0 0,0 0 0,0 0 16,0 1-16,0-1 0,0 0 15,0 0-15,-21 0 16,21 0-16,0-42 63,0 0-48,0 0-15,21 0 0,-21 0 16</inkml:trace>
  <inkml:trace contextRef="#ctx0" brushRef="#br1" timeOffset="40824.73">14097 9567 0,'0'0'0,"-21"-21"15</inkml:trace>
  <inkml:trace contextRef="#ctx0" brushRef="#br1" timeOffset="41084.83">13695 9716 0,'0'0'16,"0"21"-16,21-21 47,0 0-47,0 0 15,0 0-15,1 0 47,-1 0-31</inkml:trace>
  <inkml:trace contextRef="#ctx0" brushRef="#br1" timeOffset="41472.01">14351 9821 0,'0'0'0,"0"-21"0,0 0 15,0 0-15,-21 21 32,0 0-32,-1 0 0,1 0 15,0 0-15,0 21 16,0 0-16,0 0 0,-1 1 0,1-1 16,21 0-16,-21 0 0,0 0 15,21 0-15,0 1 0,0-1 0,0 0 0,0 0 16,0 0-16,0 0 15,21-21-15,0 0 16,0 0-16,1 0 0,-1 0 0,0 0 16,0 0-16,0 0 15,0 0-15,1-21 16,-1 21-16,-21-21 16</inkml:trace>
  <inkml:trace contextRef="#ctx0" brushRef="#br1" timeOffset="43709.05">10647 10943 0,'0'0'15,"-21"0"-15,-1 0 0,1 0 0,0-21 16,0 21-16,21-21 15,-21 0-15,21 0 16,0-1-16,0 1 16,0 0-16,0 0 0,21 0 15,0 0-15,0-1 16,0 22-16,22 0 0,-22-21 16,0 21-16,0 0 0,22 0 0,-22 0 15,0 21-15,0-21 0,0 22 0,22 20 16,-22-21-16,-21 0 0,21 0 15,-21 22-15,21-22 0,-21 0 0,0 0 16,0 22-16,0-22 0,0 0 0,0 0 16,0 0-16,0 0 0,0 1 0,-21-1 15,21 0-15,0 0 16,-21-21-16,0 0 0,-1 0 16,22-21-1,0 0 1,0 0-16,0-1 0,0 1 15,0 0-15,0 0 0,0 0 16,0 0-16,22-1 0,-1-20 0,-21 21 16,21 0-16,0-22 0,0 22 0,0 0 15,1 0-15,-1 0 0,0 0 0,0-1 16,0 22-16,0 0 0,1 0 16,-1 0-16,0 0 0,0 22 0,0-22 15,-21 21-15,21 0 0,1 0 0,-22 0 16,0 0-16,0 22 0,0-22 15,0 0-15,0 0 0,0 0 16,0 1-16,0-1 0,0 0 0,0 0 16,0 0-16,0 0 0,-22-21 15,1 0-15,0 0 16,0 0 0,21-21-16,0 0 15,0 0-15,0 0 16,0 0-16,0-1 0,21 1 0,0 0 15,-21 0-15,21 0 0,1 0 0,-1-22 16,0 22-16,0 0 16,0 21-16,0-21 0,1 0 0,20 21 15,-21 0-15,0 0 0,0 0 0,1 21 16,-1 0-16,-21 0 0,21 0 0,-21 0 16,21 1-16,-21-1 0,0 0 0,0 0 15,0 0-15,0 0 0,0 1 16,0-1-16,0 0 0,0 0 0,-21 0 15,0 0-15,21 1 0,-21-22 0,21 21 16,-22 0-16,22-42 47,22 0-47,-22-1 0</inkml:trace>
  <inkml:trace contextRef="#ctx0" brushRef="#br1" timeOffset="44064.84">11726 10922 0,'21'0'31,"1"0"-31,-1 0 16,0-21-16,0 21 0,0-21 0,0 21 15,1 0-15,-1-21 0,0 21 0,0 0 16,0-22-16,0 22 15,-21-21-15,0 0 16,-21 21 0,0 0-16,0 0 0,0 0 15,0 0-15,-1 21 0,-20-21 0,21 21 16,0 1-16,0-1 0,21 0 0,-22 0 16,22 0-16,0 0 0,-21 1 15,21-1-15,0 0 0,0 0 16,0 0-16,21-21 0,1 0 0,-1 21 15,0-21-15,0 0 0,0 0 16,0 0-16,22 0 0,-22 0 0,0 0 16,0-21-16,0 0 15,1 21-15,-1-21 0</inkml:trace>
  <inkml:trace contextRef="#ctx0" brushRef="#br1" timeOffset="44720.69">12213 10837 0,'0'22'31,"0"-1"-31,0 0 0,0 0 16,0 0-16,-21 0 0,21 1 15,0-1-15,0 0 16,0 0-16,0 0 16,0 0-1,-21-21 16,21-21-15,0 0-16,0 0 16,0 0-16,0 0 0,0-1 15,0 1-15,0 0 0,0 0 16,21 0-16,0 0 16,0 21-16,0 0 0,-21-22 0,22 22 0,-1 0 15,0 0-15,0 0 0,0 0 16,0 22-16,-21-1 0,0 0 15,22 0-15,-22 0 16,0 0-16,0 1 0,0-1 16,0 0-16,0 0 0,0 0 15,0 0-15,-22-21 16,22-21 31,0 0-47,0 0 15,22 0-15,-1 0 16,0-1-16,0 1 0,-21 0 0,21 0 0,0 0 16,1 0-16,-1 21 0,0-22 15,0 22-15,0 0 0,0 0 0,1 0 16,-1 0 0,-21 22-16,0-1 0,0 0 15,0 0-15,0 0 0,0 0 16,0 1-16,0-1 0,0 0 15,0 0-15,-21-21 0,21 21 16,-22-21 0,22-21 15,22 21-31,-22-21 16,21 0-16</inkml:trace>
  <inkml:trace contextRef="#ctx0" brushRef="#br1" timeOffset="45240.39">12975 10562 0,'0'0'0,"-21"0"15,0 0-15,0 21 16,21 1-16,-22-22 0,22 21 16,0 0-16,0 21 0,0-21 15,0 1-15,0-1 0,0 21 0,0-21 0,0 0 16,0 22-16,0-22 0,0 0 15,0 0-15,0 0 0,0 1 16,-21-1-16,21 0 0,0 0 0,0 0 16,0 0-16,0 1 0,-21-22 15,21 21 1,0-42 15,0-1-31,0 1 0,0 0 16,0 0-16,0 0 0,21 0 15,0-1-15,1 22 0,-22-21 16,21 0-16,0 0 0,21 0 0,-21 21 0,1-21 16,-1 21-16,0 0 0,0 0 15,0 0-15,0 0 16,-21 21-16,0 0 0,0 0 16,0 0-16,0 0 0,0 1 15,0-1-15,0 0 0,-21 0 0,0 0 16,0 0-16,0 1 0,0-22 15,-1 21-15,1-21 0,0 21 16,0-21-16,0 0 0,0 21 16,-1-21-16,1 0 15,21-21 17,0 0-32,21 0 15,1 21-15,-1-22 0</inkml:trace>
  <inkml:trace contextRef="#ctx0" brushRef="#br1" timeOffset="45621.44">13314 10943 0,'0'-21'15,"21"21"1,0 0-16,-21-21 15,21 21-15,0 0 0,1 0 0,-22-21 16,21 21-16,0-21 0,0 21 16,-21-22-16,0 1 15,-21 21 17,0 0-32,0 21 15,-1 1-15,1-1 0,21 0 16,-21 0-16,21 0 0,-21 0 15,21 1-15,0-1 16,0 0-16,0 0 0,0 0 16,21-21 15,0 0-31,0 0 0,1 0 16,-1 0-16,0-21 15,0 21-15,0-21 0,0 0 16</inkml:trace>
  <inkml:trace contextRef="#ctx0" brushRef="#br1" timeOffset="46046.2">13652 10837 0,'0'0'0,"0"-21"16,0 0-1,0 0 1,22 21-16,-1 0 0,0 0 15,0 0 1,-21 21 0,0 0-16,0 0 0,0 1 0,0-1 15,0 0-15,0 0 0,21-21 0,-21 21 16,0 0-16,0 1 0,0-1 0,0 0 16,0 0-16,0 0 15,0-42 32,0 0-47,0 0 16,0 0-16,21-1 15,-21 1-15,0 0 0,0 0 0,22 0 16,-22 0-16,21-1 0,-21 1 0,0 0 16,0 0-16,21 0 0,0 0 15,0 21 16,0 0-15,1 0 0</inkml:trace>
  <inkml:trace contextRef="#ctx0" brushRef="#br1" timeOffset="47438.34">14266 10774 0,'0'0'0,"21"-21"0,-21 0 16,22 21-16,-22-22 0,21 22 15,-21-21-15,0 0 0,0 0 32,-21 21-17,-1 0-15,1 21 0,0-21 16,0 21-16,0 0 0,-22 1 0,22-22 15,0 21-15,0 0 0,21 0 16,-21 0-16,21 0 0,0 1 16,0-1-1,21-21-15,0 0 16,0 21-16,0-21 0,1 0 0,-1 0 16,0 0-16,0 0 0,0 0 15,-21 21-15,21 0 0,1-21 16,-22 21-16,0 1 15,0-1 1,-22-21-16,22 21 0,-21-21 16,0 0-16,0 21 0,0-21 0,0 0 15,-1 21-15,1-21 0,0 0 16,0 0-16,21 21 16,-21-21-16,0 0 0,-1 0 31,1 0-31,0 0 62,0 0-30,0 0 780,21-21-796</inkml:trace>
  <inkml:trace contextRef="#ctx0" brushRef="#br1" timeOffset="50512.15">15811 4318 0,'0'0'0,"-21"0"0,21-21 15,-21 21 1,21-21-16,0 0 16,0-1-1,0 44 63,0-1-62,0 0-16,0 0 0,0 0 0,0 0 16,0 1-16,0-1 0,0 0 15,0 0-15,0 0 0,0 0 16,0 1-16,0-1 0,0 0 0,0 0 16,21 0-16,-21 0 0,21 1 0,-21-1 15,0 0-15,0 0 0,22 0 0,-22 0 16,0 1-16,21 20 0,-21-21 15,0 0-15,0 0 0,0 22 0,21-22 16,-21 0-16,0 0 0,0 0 0,0 1 16,0 20-16,0-21 0,0 0 15,0 0-15,21 1 0,-21-1 0,0 0 16,0 0-16,0 0 0,0 0 16,21 1-16,-21-1 0,0 0 0,0 0 15,0 0-15,0 0 0,0 1 0,0-1 16,0 0-16,0 0 0,0 0 0,0 0 15,0 1-15,0-1 0,0 0 0,0 0 16,0 0-16,0 0 0,0 1 16,0-1-16,0 0 0,0 0 15,0 0-15,0 0 0,0 1 0,-21-1 0,21 0 16,0 0-16,0 0 0,-21 0 0,21 1 16,0-1-16,0 0 0,0 0 15,0 0-15,0 0 0,0 1 16,0-1-16,-21 0 0,21 0 0,0 0 15,-21 0-15,21 1 0,0-1 0,0 0 16,0 0-16,-22 0 0,22 0 0,-21 22 16,21-22-16,-21 0 0,21 21 0,0-20 15,-21-1-15,21 21 0,-21-21 0,0 22 16,-1-22-16,22 21 0,-21-21 16,0 22-16,0-22 0,21 0 15,-21 21-15,0-21 0,-1 1 0,22 20 16,-21-21-16,0 0 0,0 0 0,0 1 15,21 20-15,-21-21 0,-1 0 0,1 0 16,21 1-16,-21-1 0,0 0 0,0 0 16,0 21-16,21-20 0,-22-1 0,1 0 15,0 21-15,0-21 0,0 1 0,21-1 16,-21 21-16,-1-21 0,1 0 16,0 1-16,0-1 0,0 0 0,0 21 15,-1-21-15,1 1 0,21-1 0,-42 0 16,42 0-16,-21 0 0,0 0 0,-1 1 15,1-1-15,0 0 0,0 0 16,0 0-16,0 22 0,-1-43 0,22 21 16,-21 0-16,0 0 0,0 0 0,0 0 15,0 22-15,21-22 0,-22 0 0,1 0 16,0 0-16,21 1 0,-21-22 0,0 21 16,21 0-16,-21 0 0,-1 0 15,22 0-15,-21 1 0,0-1 16,0 0-16,21 0 0,0 0 15,-21-21-15,21 21 0,-21-21 16,-1 22-16,1-1 16,0 0-16,0-21 15,21 21-15,-21-21 0,0 21 16,-1 0-16,1-21 0,0 0 16,0 22-16,21-1 0,-21-21 15,21 21-15,-21-21 0,-1 0 16,22 21-16,-21 0 0,0-21 15,21 21-15,-21-21 0,21 22 16,-21-22-16,21 21 0,-21-21 0,-1 21 16,22 0-16,0 0 0,-21-21 15,21 21-15,-21-21 0,21 22 16,0-1-16,-21-21 0,21 21 0,0 0 16,0-42 62,0 0-78,0 0 15,0-1-15,0 1 0,0 0 16,0 0-16,21 21 16,0-21-16,-21 0 15,21 21-15,-21-22 0,22 22 0,-22-21 16,0 0-16,0 0 15</inkml:trace>
  <inkml:trace contextRef="#ctx0" brushRef="#br1" timeOffset="51657.32">14033 8001 0,'0'0'0,"0"-21"0,-21 0 0,21 0 32,0 42 15,0 0-32,0 0-15,0 0 0,0 0 16,0 1-16,0-1 0,0 0 0,0 0 15,0 0-15,0 22 0,0-22 16,0 0-16,0 21 0,0-21 0,0 1 16,0 20-16,0-21 0,0 0 0,0 22 15,0-22-15,0 0 0,0 0 0,0 0 16,0 0-16,0 1 0,0-1 0,0 0 16,0 0-16,0 0 15,0 0 1,0-42 93,21 21-78,-21-21-15,22 21 0,-22-21 15,21 21-31,0 0 31,-21-21-31,21 21 31,0 0-15,0-21-16,1 21 0,20 0 16,-21 0-16,0-22 0,0 22 0,22 0 15,-22 0-15,21 0 0,1 0 0,-22-21 16,21 21-16,0 0 0,-20 0 16,20 0-16,-21 0 0,21 0 0,-20 0 15,-1 0-15,0 0 0,0 0 16,0 0-1,-42 0 95,0 0-110,0 0 0,0 0 15,-1 21-15,1-21 0,0 0 16,0 0-16,0 0 0,0 0 16,-22 22-16,22-22 0,0 0 0,-21 0 15,20 0-15,-20 0 0,0 0 0,21 0 16,-22 0-16,22 0 0,0 0 0,-21 0 16,20 21-16,1-21 0,0 0 0,0 0 15,0 21-15,0-21 0,-1 0 0,1 0 16,0 21-16,0-21 0,0 21 15,0-21 1,21 21 0,0-42 77,21 0-93</inkml:trace>
  <inkml:trace contextRef="#ctx0" brushRef="#br1" timeOffset="72833.48">11218 11663 0,'0'0'0,"-21"0"16,0 0-16,0 0 0,21-21 63,21 21-63,0 0 15,0-21-15,0 21 0,22 0 0,-22 0 16,21 0-16,1 0 0,20-22 0,1 22 15,-1 0-15,43 0 0,-21 0 16,20 0-16,1 0 0,0 0 0,21 0 16,-21-21-16,0 21 0,-22 0 0,22 0 15,0 0-15,-21-21 0,-1 21 0,1 0 16,0 0-16,-22-21 16,1 21-16,-1 0 0,-20 0 0,-1 0 15,-21 0-15,21 0 0,-20-21 0,-1 21 16,0 0 15,-21-21 16</inkml:trace>
  <inkml:trace contextRef="#ctx0" brushRef="#br1" timeOffset="73630.25">11303 10245 0,'-21'21'16,"0"-21"-1,-1 0-15,22 21 0,-21-21 16,0 0-16,0 0 0,21 21 15,-21-21-15,42 0 32,0 0-17,0 0-15,22 0 0,-1 0 0,0 0 16,22 0-16,-1 0 0,1 0 16,-1 0-16,1 0 0,20 0 0,22 0 15,-21-21-15,0 21 0,-1 0 0,22 0 16,-21-21-16,-22 21 0,22 0 0,-22 0 15,1 0-15,-1 0 0,-20-21 16,20 21-16,-20 0 0,-1 0 16,0 0-16,-21 0 0,1 0 0,-1 0 15,0 0-15,-21-21 0,-21 21 32,42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16:28:52.41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3111 5144 0,'0'-22'0,"0"1"16,0 0-16,0 0 31,0 0-15,-21 21-16</inkml:trace>
  <inkml:trace contextRef="#ctx0" brushRef="#br0" timeOffset="2538.94">3281 5101 0,'21'0'0,"0"0"15,0 0 1,0 0 0,1 0 15,-22-21-31,21 0 15,0 0 1,-21 0-16,0-1 16,0 1-16,21 21 0,-21-21 15,0 0-15,0 0 0,0 0 16,0-1-16,0 1 16,-21 21-1,0 0 1,0 0-16,-1 0 0,1 0 0,0 0 15,0 0-15,0 21 0,0 1 16,-1-22-16,1 21 0,0 0 0,0 21 16,21-21-16,-21 1 0,0-1 15,-1 0-15,1 21 0,21-21 16,0 1-16,-21-1 0,21 0 0,-21 0 16,21 0-16,0 0 15,0 1-15,0-1 0,0 0 16,0 0-16,0 0 15,0 0-15,21-21 16,0 22-16,0-22 16,1 0-16,-22 21 0,21-21 15,0 0-15,0 0 0,0 0 16,0 21-16,1-21 0,-1 0 0,0 0 16,0 0-16,0 21 0,0-21 15,1 0-15,-1 21 0,0-21 16,0 21-16,0 1 0,-21-1 15,21 0 1,-21 0-16,0 0 16,0 0-16,0 1 0,0-1 15,-21 0-15,21 0 0,-21 0 0,0 0 16,0 1-16,0-1 0,-22-21 0,22 21 16,0 0-16,-21 0 0,20 0 15,-20-21-15,21 22 0,-21-22 0,20 0 16,1 21-16,-21-21 0,21 0 15,0 0-15,-1 0 0,1 0 16,-21 0-16,21 0 0,0 0 16,-1-21-16,1-1 0,0 1 15,0 21-15,0-21 0,21 0 16,-21 21-16,21-21 0,-22 21 16,22-21-16,0-1 15,22 1 1,-1 0-16,0 21 15,-21-21-15,21 21 0,0-21 16,0 0-16,22-1 0</inkml:trace>
  <inkml:trace contextRef="#ctx0" brushRef="#br0" timeOffset="2975.21">3831 4826 0,'0'0'0,"0"-21"0,0 0 16,0 42 30,0 0-46,0 0 0,0 0 0,0 22 16,-21-22-16,21 21 0,0 1 16,0-1-16,-21 0 0,21 1 0,0-1 15,-21 0-15,21 1 0,0-1 0,0-21 16,0 21-16,-22 1 0,22-22 16,0 21-16,0 1 0,0-22 0,0 21 15,0-21-15,0 0 0,0 1 16,0-1-16,0 0 0,0 0 0,0 0 15,0 0-15,0 1 16,22-22 15,-22-22-15,21 22-16,-21-21 0,21 0 16,-21 0-16,21 0 0</inkml:trace>
  <inkml:trace contextRef="#ctx0" brushRef="#br0" timeOffset="3237.06">3598 5440 0,'21'-21'15,"1"21"-15,-1 0 16,0 0-16,0-21 0,0 21 15,22 0-15,-22 0 0,0-22 0,0 22 16,0 0-16,0 0 0,1-21 16,-1 21-16,0 0 0,0 0 15,-21-21 1</inkml:trace>
  <inkml:trace contextRef="#ctx0" brushRef="#br0" timeOffset="3949.57">4572 5376 0,'21'-21'16,"-21"0"-16,0 0 0,0 0 15,0 0-15,-21 21 16,21-22-16,-21 22 0,0-21 0,-1 21 16,1 0-16,0 0 0,0 0 15,0 0-15,0 0 0,-1 0 16,1 0-16,0 0 0,0 21 0,0 1 15,0-22-15,-1 21 0,1 0 16,0 0-16,21 0 0,-21 22 0,21-22 16,-21 0-16,21 0 0,0 21 15,0-20-15,0-1 0,0 0 16,0 21-16,0-21 0,0 1 0,0-1 16,0 0-16,0 0 15,0 0-15,21-21 16,0 0-16,0 0 0,0 0 15,1 0-15,-1-21 16,0 21-16,-21-21 0,21 0 0,0 0 16,0 21-16,-21-22 0,22 1 15,-1 0-15,0 0 0,0 0 0,-21-22 16,21 22-16,0 0 0,-21 0 16,22 0-16,-22 0 0,21-1 0,-21 1 15,0 0-15,0 0 16,-21 42 31,21 0-47,-22 0 0,22 1 15,0-1-15,0 21 0,0-21 0,-21 0 16,21 22-16,0-22 0,0 0 16,0 21-16,0-20 0,0-1 0,0 0 15,0 0-15,0 0 0,0 0 16,21-21-1,1 0-15,-1 0 0,0 0 16,0 0-16,0-21 16,0 0-16,1 0 15,-22 0-15,21 0 0,0-1 0</inkml:trace>
  <inkml:trace contextRef="#ctx0" brushRef="#br0" timeOffset="4359.33">4868 4720 0,'0'0'0,"0"-21"0,0 42 46,0 0-46,0 1 16,0-1-16,0 21 0,0 0 16,0 1-16,0-1 0,0 0 0,0 1 15,0-1-15,0 0 0,0 1 16,0-1-16,0 0 0,0-20 16,0 20-16,0 0 0,0-21 0,0 1 0,0 20 15,0-21-15,0 0 0,0 0 16,0 1-16,0-1 0,0 0 15,0 0-15,0 0 0,0 0 16,0 1 0,21-22-1,1 0-15,-1-22 16,0 1 0,-21 0-16,21 21 0,-21-21 15</inkml:trace>
  <inkml:trace contextRef="#ctx0" brushRef="#br0" timeOffset="4875.05">5143 5207 0,'0'-21'15,"0"42"16,0 0-15,0 0-16,0 1 0,0-1 16,0 21-16,0-21 0,0 0 0,0 1 15,0-1-15,0 0 0,0 0 16,0 0-16,0 0 0,0 1 16,0-1-16,0 0 0,0 0 0,0 0 15,0 0-15,22 1 16,-1-22-1,0 0-15,0 0 0,0 0 16,-21-22-16,21 1 16,1 21-16,-22-21 0,21 0 0,0 0 15,0 0-15,-21-1 0,21 1 16,0-21-16,1 21 0,-22 0 0,0-22 16,21 22-16,-21 0 0,0 0 15,0 0-15,0-1 0,0 1 0,0 0 16,0 0-16,0 0 15,0 42 64,0 0-64</inkml:trace>
  <inkml:trace contextRef="#ctx0" brushRef="#br0" timeOffset="5531.69">6054 5207 0,'0'0'15,"21"-21"-15,0 21 0,-21-21 16,0 0-16,0-1 16,-21 22 15,0 0-31,-1 0 0,1 22 16,0-22-16,21 21 0,-21 0 15,0-21-15,0 21 0,-1 0 0,1 0 16,0 1-16,0-1 0,0-21 15,21 21-15,0 0 0,-21-21 0,21 21 16,0 0-16,0 1 16,0-1-1,21-21-15,0 0 16,0 0-16,0 0 0,0 0 16,1 0-16,-1 0 15,0 0-15,0 0 16,0 0-16,0 0 15,1 0-15,-22 21 16,21-21-16,0 0 0,0 21 16,0 0-16,0-21 15,-21 21-15,0 1 16,0-1-16,0 0 16,0 0-16,-21-21 15,0 21-15,0 0 0,0-21 16,0 0-16,-1 22 0,1-22 15,0 0-15,0 0 0,0 21 0,0-21 16,-1 0-16,-20 0 0,21 21 16,0-21-16,0 0 15,-1 0-15,1 0 0,0 21 16,0-21 0,21-21 30,0 0-46,0 0 16</inkml:trace>
  <inkml:trace contextRef="#ctx0" brushRef="#br0" timeOffset="6079.13">4635 4953 0,'22'0'15,"-1"0"1,21-21-16,-21 21 0,22 0 16,-1 0-16,0 0 0,1 0 0,-1 0 15,0-21-15,1 21 0,-1 0 16,-21 0-16,21-21 0,1 21 0,-1 0 16,-21 0-16,22-22 0,-22 22 0,0 0 15,0 0-15,0 0 0,0-21 16,-42 21 31,21 21-47,-21-21 15,0 0-15,0 22 0,0-22 16,-1 21-16</inkml:trace>
  <inkml:trace contextRef="#ctx0" brushRef="#br0" timeOffset="9399.49">6456 4318 0,'0'-21'31,"0"0"-16,-21 21 1,-1 0-16,22-21 16,-21 21-16,0-22 0,0 22 15,0-21-15,0 21 16,-1-21-16,1 21 0,0-21 0,0 21 16,-21 0-16,20-21 0,1 0 0,0 21 15,0 0-15,0-22 0,-22 22 16,22-21-16,0 21 0,0 0 0,0 0 15,-22-21-15,22 21 0,0 0 16,-21 0-16,21-21 0,-1 21 0,-20 0 16,21 0-16,-21 0 0,20 0 15,-20 0-15,0-21 0,-1 21 0,22 0 16,-21 0-16,0 0 0,20 0 16,-20 0-16,21 0 0,0 0 15,0 0-15,-1 0 0,1 0 0,0 0 16,0 0-16,0 0 15,0 0-15,-1 0 0,1 0 16,0 0-16,0 0 0,0 0 16,0 0-16,-1 0 0,1 0 0,-21 0 15,21 0-15,0 0 0,-22 0 0,22 0 16,-21 0-16,21 0 0,-22 0 16,22 0-16,0 0 0,-21 0 15,20 0-15,-20 0 0,21 0 16,-21 0-16,-1 21 0,1-21 0,0 0 15,-1 21-15,22-21 0,-21 21 16,-1-21-16,22 0 0,0 21 0,-21-21 16,21 0-16,-1 22 0,-20-22 15,21 0-15,-21 21 0,20-21 0,-20 0 16,21 21-16,0-21 0,-22 0 0,22 21 16,0-21-16,0 21 0,-21-21 15,20 21-15,-20-21 0,21 22 0,-21-22 16,-1 21-16,1 0 0,21-21 15,-22 21-15,22-21 0,-21 21 16,21-21-16,0 21 0,-1-21 16,-20 22-16,21-22 0,-21 21 0,20 0 15,1-21-15,-21 21 0,21-21 16,0 21-16,-1 0 0,1-21 0,0 22 16,0-22-16,21 21 0,-21 0 15,0 0-15,-1-21 0,1 21 0,21 0 16,-21 1-16,0-22 0,21 21 15,-21 0-15,0 0 0,-1 0 0,22 0 16,0 1-16,-21-1 0,0 0 16,21 21-16,0-21 0,-21 1 0,0 20 15,0-21-15,-1 0 16,22 0-16,-21 22 0,21-22 0,0 0 16,0 0-16,0 0 0,-21 1 15,21-1-15,0 0 0,0 0 0,-21 0 16,21 0-16,0 1 0,0 20 15,-21-21-15,21 0 0,-21 0 0,21 1 16,0-1-16,0 0 0,0 0 16,0 21-16,0-20 0,0-1 0,0 0 15,0 0-15,0 0 0,0 0 16,0 1-16,0-1 0,0 0 0,21 0 16,-21 0-16,21 0 0,0 1 15,-21-1-15,0 0 0,21 0 16,-21 0-16,21 0 0,1 1 0,-22-1 15,21 0-15,-21 0 0,21-21 16,0 21-16,0 0 0,-21 1 0,21-22 16,1 21-16,-1 0 0,0 0 15,0-21-15,0 21 0,0 0 16,1-21-16,-1 22 16,0-22-16,-21 21 0,21-21 0,0 21 15,0-21-15,1 0 0,-1 21 0,0-21 16,0 0-16,21 21 0,-20-21 15,-1 0-15,0 0 0,21 21 16,-21-21-16,1 0 0,20 0 16,-21 22-16,0-22 0,22 0 0,-22 0 15,0 21-15,0-21 0,21 0 0,-20 0 16,-1 0-16,0 21 0,21-21 16,-21 0-16,1 0 0,-1 0 0,21 0 15,-21 0-15,0 21 0,22-21 16,-22 0-16,0 0 0,0 0 0,0 0 15,22 0-15,-22 0 0,0 0 0,0 0 16,0 0-16,1 0 0,20 0 16,-21 0-16,0 0 0,0 0 0,22 0 15,-22 0-15,0 0 0,21 0 16,-20 0-16,20 0 0,0 0 16,-21 0-16,22 0 0,-1 0 0,-21 0 15,22 0-15,-22 0 0,21-21 16,-21 21-16,22 0 0,-22 0 0,0 0 15,0 0-15,21 0 0,-20 0 0,-1 0 16,0 0-16,0-21 0,0 21 16,22 0-16,-22 0 0,0 0 0,0-21 15,0 21-15,0 0 0,1 0 0,-1-22 16,0 22-16,0 0 0,21 0 16,-20 0-16,-1 0 0,0-21 0,0 21 15,0 0-15,0 0 0,1 0 16,-1 0-16,0 0 0,0-21 0,21 21 15,-20 0-15,-1 0 0,0 0 16,0 0-16,21-21 0,-20 21 0,-1 0 16,21 0-16,-21 0 0,22 0 0,-22-21 15,0 21-15,21 0 0,-21 0 16,1 0-16,-1 0 0,0-21 0,0 21 16,0 0-16,0 0 0,1-22 0,-1 22 15,0 0-15,0 0 0,-21-21 16,21 21-16,0-21 0,1 21 0,-1 0 15,-21-21-15,21 21 0,0 0 0,0-21 16,0 21 0,1-21-16,-1 21 0,-21-22 15,21 1-15,0 21 0,0 0 16,-21-21-16,21 21 0,1-21 16,-1 0-16,0 21 0,0-21 15,-21-1-15,21 1 16,0 21-16,1-21 15,-1 21-15,-21-21 0,0 0 16,21 21-16,0-21 0,0-1 16,0 22-16,1-21 15,-1 21-15,0-21 0,0 21 0,0-21 0,0 21 16,1-21-16,-1 21 16,0-21-16,0 21 0,-21-22 0,21 22 15,-21-21-15,21 21 0,-21-21 0,0 0 16,22 0-16,-1 0 15,-21-1-15,0 1 16,0 0-16,21 21 0,-21-21 16,21 0-16,0 0 15,-21-1-15,21 1 16,-21 0-16,0 0 16,22 0-1,-22 0-15,0-1 16,0 1-16,0 0 15,21 0-15,-21 0 16,0 0-16,21-1 0,-21 1 16,0 0-16,0 0 15,0 0 1,0 0-16,0-1 0,0 1 16,0 0-16,-21 0 0,21 0 15,0 0-15,0-1 16,-21 1-16,21 0 0,0 0 15,0 0-15,0 0 0,-22-1 16,1 1 0,0 0-16,21 0 15,0 0-15,-21 21 16,21-21 0,-21 21-16,21-22 15,-21 1 1,-1 21-1,22-21-15,0 0 16,-21 21-16,0-21 16,0 21-1,21-21 1,-21 21 0,0-22-16,-1 22 15,1-21 1,0 21-1,0 0-15,0 0 16,0-21-16,-1 21 16,1 0-16,0-21 15,0 21-15,0 0 0,0 0 32,-1-21-32,1 21 31,0 0-31,0 0 15,0 0-15,0 0 16,-1 0-16,1 0 16,0 0-1,0 0 1,0 0 15,0 0-31,-1 0 16,1 0-1</inkml:trace>
  <inkml:trace contextRef="#ctx0" brushRef="#br0" timeOffset="13279.48">7959 5207 0,'0'0'0,"-22"21"16,1-21-16,0 0 0,0 0 16,0 21-16,0-21 15,-1 0-15,1 0 16,0 0-16,0 0 15,0 22-15,0-22 16,-1 0-16,44 0 63,-1 0-63,0 0 15,21 0-15,-21 0 0,22 0 0,-1 0 16,0 0-16,22 0 0,-22-22 0,22 22 15,-22 0-15,22 0 0,-1-21 16,-21 21-16,22 0 0,21 0 0,-22-21 16,1 21-16,20 0 0,-20 0 0,20-21 15,-20 21-15,-1 0 0,22 0 16,-21 0-16,-22 0 0,21-21 16,-20 21-16,-1 0 0,0 0 0,1 0 15,-1 0-15,-21 0 0,0 0 16,22-21-16,-22 21 0,0 0 15,0 0-15,-42 0 47,0 0-31,0 0-16,0 0 31,-1 0-31,1-22 31</inkml:trace>
  <inkml:trace contextRef="#ctx0" brushRef="#br0" timeOffset="13802.18">9356 4763 0,'0'0'0,"-22"0"16,22 21 47,22-21-48,-22 21-15,21-21 0,-21 21 0,21-21 16,0 21-16,0-21 0,0 21 0,22 1 15,-22-22-15,0 21 16,21-21-16,-20 0 0,-1 21 0,21-21 16,-21 0-16,0 0 0,1 0 15,-1 21-15,0-21 0,0 0 0,-21 21 32,0 0-17,0 1-15,-21-22 16,0 21-16,0 0 0,-1-21 0,1 21 15,0 0-15,0 0 0,0 1 0,0-1 16,-22 0-16,22 0 0,0 21 0,0-20 16,-22-1-16,22 0 0,0 0 15,0 0-15,0 0 0,0 1 0,-1-1 16,1 0-16,0 0 0,0-21 0,0 21 16,21 0-16,-21-21 15,-1 22-15,22-1 0,-21-21 0,21 21 16,0-42 15,0 0-15</inkml:trace>
  <inkml:trace contextRef="#ctx0" brushRef="#br0" timeOffset="14991.09">10499 4784 0,'0'0'0,"-22"0"15,22 21 16,0 0-31,0 0 0,0 0 16,0 1-16,0-1 0,0 0 0,-21 0 16,21 21-16,0-20 0,0-1 15,0 0-15,0 0 0,0 21 0,0-20 16,-21-1-16,21 0 0,0 0 0,0 0 16,-21 0-16,21 1 0,0-1 15,0 0-15,0 0 16,0-42 46,0 0-46,-21 21-16,21-21 0,0-1 16,0 1-16,0 0 15,0 0-15,0 0 0,0 0 16,0-1-16,0 1 0,0 0 15,0 0-15,0 0 0,0 0 0,0-22 16,21 22-16,-21 0 0,0 0 16,21 0-16,-21-1 0,21 1 0,0 0 15,1 0-15,-1 0 0,0 21 16,0-21-16,0 21 0,0 0 16,1 0-16,-1 0 0,0 0 15,0 0-15,0 0 0,0 0 16,1 21-16,-1 0 0,-21 0 0,21 0 15,0 0-15,-21 1 0,0 20 16,0-21-16,21 0 0,-21 0 0,0 22 16,21-22-16,-21 0 0,0 0 0,0 0 15,0 1-15,0-1 0,0 0 16,0 0-16,0 0 0,0 0 16,0 1-16,0-1 15,-21-21 16,0-21 1,21-1-32,0 1 15,0 0-15,0 0 0,0 0 16,0 0-16,0-1 0,0 1 0,0-21 16,0 21-16,0 0 0,21-22 0,0 22 15,-21 0-15,22-21 16,-1 20-16,0 1 0,0 0 0,21 0 15,-20 0-15,-1 0 0,0-1 0,21 22 16,-21 0-16,1-21 0,-1 21 16,0 0-16,0 0 0,0 21 15,0 1-15,-21-1 0,0 0 0,0 0 16,22 0-16,-22 22 0,21-22 0,-21 21 16,0-21-16,21 22 0,-21-22 15,0 21-15,0-21 0,0 0 0,0 1 16,0-1-16,0 0 0,0 0 0,0 0 15,-21 0-15,0 1 16,-1-1 0,1-21-1,21-21 17,0-1-32,0 1 15,0 0-15,0 0 0</inkml:trace>
  <inkml:trace contextRef="#ctx0" brushRef="#br0" timeOffset="15431.37">11536 4974 0,'0'0'16,"42"-21"0,-21 21-16,-21-21 0,21 21 0,1-21 0,-1 21 15,-21-21-15,21 21 0,-21-22 16,21 1-16,-21 0 0,0 0 16,0 0-16,0 0 15,0-1-15,0 1 0,0 0 16,-21 21-16,0 0 15,0 0-15,-1 0 16,1 0-16,0 21 0,0 0 16,0 1-16,21-1 0,-21 0 0,-1 21 15,22-21-15,0 1 0,0 20 16,-21-21-16,21 0 0,0 22 0,-21-22 16,21 0-16,0 0 0,0 0 0,0 0 15,0 1-15,0-1 16,21-21-1,0 0-15,1 0 16,-1 0-16,0 0 16,0-21-16,0 21 0</inkml:trace>
  <inkml:trace contextRef="#ctx0" brushRef="#br0" timeOffset="15991.07">12298 4636 0,'-21'0'32,"-1"0"-32,1 0 0,0 0 15,0 21-15,0-21 0,-22 21 0,22-21 16,0 21-16,0 0 0,0-21 15,0 21-15,-1 1 0,1-1 0,0 0 16,21 0-16,0 0 0,0 0 16,-21-21-16,21 22 0,0-1 15,0 0-15,21-21 16,0 0-16,0 0 0,1 0 16,-1 0-16,0 0 0,0 0 15,0 0-15,0 0 0,1 0 0,-1 21 16,0-21-16,0 0 0,0 21 15,0-21 1,-21 21-16,0 1 16,22-1-16,-22 0 0,0 0 15,0 0-15,0 0 16,-22-21-16,1 22 0,0-22 16,0 21-16,0-21 15,0 0-15,-1 0 0,1 0 0,0 0 16,0 0-16,0 21 0,0-21 15,-1 0-15,1 0 0,0 0 16,0 0-16,0 0 0,0 0 16,-1 0-16,1 0 0,21-21 47,21 21-47,1-21 15,-1 21-15,0-22 0</inkml:trace>
  <inkml:trace contextRef="#ctx0" brushRef="#br0" timeOffset="16566.63">12721 4699 0,'0'0'0,"21"0"0,0-21 16,-21 0 0,-21 21-16,0 0 15,0 0-15,0 0 0,0 0 16,-1 0-16,1 21 0,0-21 16,0 21-16,0 0 0,0-21 15,-1 21-15,1 1 0,0-1 16,21 0-16,-21 0 0,21 0 15,-21-21-15,21 21 0,0 1 16,0-1-16,21-21 16,0 21-16,0-21 15,0 21-15,1-21 0,-1 0 16,0 0-16,0 0 0,0 0 0,-21 21 16,21-21-16,1 21 15,-1-21-15,-21 22 16,0-1-16,0 0 15,-21 0 1,-1-21 0,1 21-16,21 0 0,-21-21 15,0 0-15,0 0 0,0 22 0,-1-22 16,1 0-16,0 0 0,0 0 16,0 0-16,0 0 0,-1 0 15,1 0-15,0 0 16,0 0-16,42-22 47,0 22-32,0-21-15</inkml:trace>
  <inkml:trace contextRef="#ctx0" brushRef="#br0" timeOffset="17271.78">13293 4805 0,'0'-21'0,"0"42"0,0-63 0,0 20 16,-22 22 0,22-21-16,-21 21 0,0 0 0,0 0 15,0 0-15,0 0 0,-22 0 16,22 0-16,0 0 0,0 0 16,0 21-16,-1 1 0,-20-1 0,21 0 15,0 0-15,0 0 0,-1 0 0,1 22 16,0-22-16,0 0 0,0 21 0,21-20 15,0-1-15,-21 0 16,21 0-16,0 0 0,0 0 16,21-21-1,0 0-15,0 0 16,0 0-16,0 0 0,1 0 16,-1 0-16,0 0 0,0-21 0,21 0 15,-20 21-15,-1-21 0,0 0 0,21 0 16,-21-1-16,1 1 0,-1 0 15,0 0-15,0 0 0,0 0 0,-21-1 16,0 1-16,21 0 0,-21 0 0,0 0 16,0 0-16,0-1 0,0 1 15,0 42 17,-21-21-17,0 22-15,21-1 0,0 0 16,-21 0-16,21 0 0,-21 0 0,21 22 15,-21-22-15,21 0 0,0 0 0,0 0 16,0 1-16,0-1 0,0 0 16,0 0-16,0 0 0,0 0 15,21-21-15,0 0 0,-21 22 0,21-22 16,0 0-16,0 0 0,1 0 0,-1 0 16,0 0-16,0 0 0,0 0 15,0 0-15,22 0 0,-22 0 16,0-22-16,0 22 0,0-21 0,1 0 15,-1 21-15,21-21 0</inkml:trace>
  <inkml:trace contextRef="#ctx0" brushRef="#br0" timeOffset="18003.37">13822 4657 0,'0'0'15,"0"-21"-15,0-1 16,-21 1-16,-1 21 0,1 0 15,0 0-15,0 0 0,0 0 16,21 21-16,-21 1 0,-1-22 16,1 21-16,0 0 0,0 0 0,0 0 15,0 0-15,-1 1 0,22-1 0,0 0 16,0 0-16,0 0 0,0 0 16,0 1-16,0-1 0,0 0 0,0 0 15,22-21 1,-1 0-16,0 0 15,0 0-15,0 0 0,0 0 16,1 0-16,-1 0 0,0-21 16,0 0-16,0 21 0,-21-21 0,0-1 15,21 22-15,1-21 0,-22 0 16,0 0-16,21 0 16,-21 0-16,0 42 46,0 0-30,0 0-16,0 0 0,0 0 0,-21 1 16,21-1-16,0 21 0,0-21 15,0 22-15,0-22 0,0 21 0,0-21 16,0 22-16,0-22 0,0 21 0,0 0 16,0 1-16,0-22 0,0 21 15,0 1-15,0-1 0,-22 0 0,22 22 16,-21-22-16,0 0 0,21 1 15,0-1-15,0 0 0,-21 1 0,0-1 16,21 0-16,-21 1 0,21-1 0,0 0 16,-22-20-16,1 20 0,21-21 15,-21 21-15,21-20 0,-21-1 0,0 0 16,0 0-16,-1 0 0,1-21 16,0 0-16,0 0 0,0 0 15,0 0-15,-1 0 0,-20 0 0,21 0 16,0-21-16,-22 0 0,1 21 0,21-21 15,-21 0-15,-1-1 16,1 1-16,21 0 0,-22 0 0,22 0 16,-21 0-16,21-1 0,21 1 0,0 0 15,-21 0-15,21 0 0,0 0 0,0-1 16,21 1-16,-21 0 16,21 0-16,21 0 0,-21 21 0,1-21 15,-1-1-15,21 1 0,-21 0 0,22-21 16,-22 21-16</inkml:trace>
  <inkml:trace contextRef="#ctx0" brushRef="#br0" timeOffset="18899.41">14097 4868 0,'21'0'15,"0"0"-15,0 0 16,1-21-16,-1 21 0,0-21 16,0 21-16,0 0 0,0-21 0,1 0 15,-1 21-15,0-21 0,0-1 16,0 22-16,0-21 0,1 0 0,-1 21 15,-21-21-15,0 0 0,21 0 16,-21-1-16,0 1 16,-21 21 15,0 0-31,-1 0 0,1 21 16,0-21-16,0 22 0,0-1 0,0-21 15,-1 21-15,1 0 0,21 0 0,-21 0 16,0 1-16,21-1 0,-21 0 15,21 0-15,0 0 0,0 0 0,0 1 16,0-1-16,0 0 0,0 0 16,0 0-16,0 0 15,0 1-15,21-22 0,0 21 0,0-21 16,0 0-16,-21 21 0,22-21 16,-1 0-16,0 0 0,0 0 15,0 0-15,0 0 0,1 0 16,-1-21-16,21 21 0,-21-21 0,0-1 15,22 22-15,-22-21 0,0 0 0,21 0 16,-20 0-16,-1 0 0,21-1 0,-21 1 16,0-21-16,1 21 0,-1 0 15,0-1-15,0 1 0,0-21 0,-21 21 16,21 0-16,-21-1 16,0 1-16,0 0 15,-21 21-15,0 0 16,0 0-16,0 0 0,0 0 15,-1 21-15,1-21 0,0 21 0,21 1 16,0-1-16,0 0 16,0 0-16,0 0 15,0 0-15,0 1 0,0-1 16,0 0-16,21 0 0,0-21 16,-21 21-16,22 0 0,-1-21 15,0 22-15,-21-1 0,21-21 0,0 21 16,0-21-16,1 21 0,-22 0 15,0 0 1,0 1 0,-22-22-16,1 0 0,0 21 15,0-21-15,0 0 0,0 0 16,-1 21-16,1-21 16,21 21-1,-21-21 1,0 0-16</inkml:trace>
  <inkml:trace contextRef="#ctx0" brushRef="#br0" timeOffset="20103.09">6667 6752 0,'0'21'31,"22"-21"-16,-1 22 1,0-22-16,0 21 0,0-21 16,0 21-16,1 0 0,20-21 0,0 21 15,1 0-15,-1-21 0,0 22 16,22-1-16,-22 0 0,22 0 0,-22-21 16,21 21-16,1 0 0,-1 1 0,22-1 15,-21 0-15,20 0 0,1 21 0,0-20 16,-1-1-16,1 0 0,0 21 15,-1-21-15,1 1 0,21 20 0,-22-21 16,22 0-16,-21 22 0,21-22 16,0 21-16,-1-21 0,-20 0 0,21 22 15,-21-22-15,-1 0 0,1 0 16,0 0-16,-1 1 0,-20-1 0,20 0 16,-41 0-16,20 0 0,-20 0 0,-1 1 15,0-22-15,1 21 0,-22 0 0,0-21 16,0 0-16,0 21 0,0-21 0,-21 21 31,0-42 16,-21 0-47,0 0 16</inkml:trace>
  <inkml:trace contextRef="#ctx0" brushRef="#br0" timeOffset="20588.24">9948 7430 0,'0'0'0,"-21"-22"16,0 22-1,0 0-15,0 0 16,21 22 0,0-1-16,0 0 0,0 0 15,21 0-15,0 0 0,0-21 16,0 22-16,0-1 0,1-21 0,-1 21 16,21 0-16,-21-21 0,0 21 15,22 0-15,-22-21 0,0 22 0,21-22 16,-20 21-16,-1 0 0,0-21 0,0 21 15,0-21-15,0 0 0,-21 21 16,22-21-16,-22 21 0,21-21 16,-21 22-16,0-1 15,0 0-15,-21 0 16,-1-21-16,1 21 0,0 0 16,0 1-16,-21-1 0,20-21 0,-20 21 15,21 0-15,-21 0 0,20 0 0,-20 1 16,21-1-16,-21 0 0,20-21 0,1 21 15,0 0-15,0-21 0,0 0 16,0 21-16,-1-21 0,1 0 0,0 0 16,21-21 15</inkml:trace>
  <inkml:trace contextRef="#ctx0" brushRef="#br0" timeOffset="21239.87">11155 7599 0,'0'0'15,"0"-21"-15,0 42 32,0 0-17,0 21-15,0-20 0,0 20 16,0 0-16,0 1 0,0 20 0,0-21 16,0 22-16,0-1 0,0 1 15,0-1-15,0-20 0,0 20 0,0 1 16,0-22-16,0 22 0,0-22 0,0 0 15,0 22-15,0-22 0,-21 0 0,21-20 16,0 20-16,0 0 0,0-21 0,0 1 16,0-1-16,0 0 0,0 0 15,0-42 17,0 0-32,0-22 0,0 22 15,0 0-15</inkml:trace>
  <inkml:trace contextRef="#ctx0" brushRef="#br0" timeOffset="21582.67">10858 7662 0,'0'0'15,"0"-21"-15,0 0 0,22 21 0,-1-21 16,0 0-16,0 21 0,21-21 0,1 21 15,-1 0-15,0-22 0,1 22 0,20 0 16,-20 0-16,-1 0 0,0 22 16,1-22-16,-1 21 0,-21 21 15,0-21-15,0 0 0,1 22 0,-22-22 16,0 21-16,0-21 0,0 22 0,0-22 16,-22 0-16,1 21 0,0-20 0,-21-1 15,21 0-15,-1 0 0,1 0 0,0 0 16,0-21-16,0 22 0,0-22 15,-1 0 1,22-22 0,22 1-1,-1 21-15,-21-21 16,21 0-16,0 0 0</inkml:trace>
  <inkml:trace contextRef="#ctx0" brushRef="#br0" timeOffset="22129.38">11747 7281 0,'0'-21'16,"0"42"0,0 1-1,0-1-15,0 0 0,0 21 16,0-21-16,0 22 0,0-1 0,0-21 15,0 22-15,0-1 0,0 0 0,0 1 16,0-1-16,0-21 0,0 21 0,-21 1 16,21-22-16,0 21 0,0-21 15,0 1-15,0-1 0,0 0 0,0 0 16,0 0-16,-21-21 31,21-21-15,0 0-16,0 0 0,0 0 15,0-1-15,0 1 0,0 0 0,0-21 16,0 21-16,0-1 0,21-20 16,0 21-16,-21 0 0,22 0 0,-1-1 15,0 1-15,21 0 0,-21 0 16,1 21-16,20-21 0,-21 21 0,0 0 16,0 0-16,22 0 0,-22 0 0,0 21 15,0 0-15,0 0 0,-21 0 16,0 22-16,0-22 0,0 0 15,0 0-15,0 0 0,0 22 0,0-22 16,-21 0-16,21 0 0,0 0 0,-21 22 16,0-43-16,21 21 0,-21 0 15,21 0-15,-21-21 0,21 21 0,21-42 47,0 21-47,-21-21 0,21 0 16,0 0-16</inkml:trace>
  <inkml:trace contextRef="#ctx0" brushRef="#br0" timeOffset="22555.37">12509 7535 0,'-21'22'16,"0"-22"-1,0 21-15,21 0 0,-21 0 16,0 0-16,-1 0 0,22 1 0,0-1 16,-21 0-16,0 21 0,21-21 0,-21 1 15,21-1-15,0 0 0,0 0 0,0 0 16,0 0-16,0 1 0,0-1 0,0 0 16,21-21-16,0 0 15,0 0-15,1 0 0,-1 0 16,0 0-16,0-21 0,0 21 15,0-21-15,1-1 0,-1 22 0,-21-21 16,21 0-16,-21 0 0,21 0 16,-21 0-16,0-1 0,0-20 15,0 21-15,0 0 0,0 0 0,0-1 16,0-20-16,-21 21 0,0 21 0,0-21 16,-1 0-16,1 21 0,0 0 15,0 0-15,0 0 16,0 0-16,-1 0 15,44 0 17,-1 0-32</inkml:trace>
  <inkml:trace contextRef="#ctx0" brushRef="#br0" timeOffset="22871.19">12975 7133 0,'0'0'0,"0"-21"0,0 0 16,0 0-16,0 42 31,0 0-15,0 0-16,0 22 0,0-1 0,0-21 15,0 21-15,-21 1 0,21-1 16,0 0-16,-21 1 0,21-1 15,0 0-15,0 1 0,0-1 0,-21-21 16,21 22-16,-22-22 0,22 21 0,0-21 16,0 0-16,0 1 0,0-1 15,0 0-15,22-42 47,-1 0-47,0 21 0</inkml:trace>
  <inkml:trace contextRef="#ctx0" brushRef="#br0" timeOffset="23298.92">13335 7493 0,'0'21'31,"-21"-21"-31,0 21 0,21 1 0,-22-1 15,22 0-15,-21 0 0,0 0 0,21 0 16,0 1-16,0-1 0,0 0 16,0 0-16,0 0 0,0 0 15,0 1-15,0-1 0,0 0 16,0 0-16,21-21 0,0 0 16,1 0-16,-1 0 0,0 0 15,0 0-15,0 0 0,0 0 0,1 0 16,-1 0-16,0-21 0,0 21 0,0-21 15,0 21-15,-21-21 0,0-1 0,0 1 16,0 0-16,0-21 16,0 21-16,0-1 0,0 1 0,0 0 15,0 0-15,-21 0 0,0 21 16,21-21-16,0-1 0,-21 22 0,0 0 0,0 0 16,-1 0-1,1 0 1,0 0-1,21-21 1</inkml:trace>
  <inkml:trace contextRef="#ctx0" brushRef="#br0" timeOffset="23558.77">12869 7387 0,'0'0'15,"-21"-21"-15,21 0 0,0 0 16,21 21-16,0-21 16,1 21-16,20-22 0,-21 22 15,21 0-15,22-21 0,-22 21 0,1 0 16,20-21-16,-21 0 0,1 21 0,-1 0 16,0 0-16,1-21 0,-22 21 15,0 0-15,0 0 0,0 0 0,-21-21 16,0 42 31,0 0-47</inkml:trace>
  <inkml:trace contextRef="#ctx0" brushRef="#br0" timeOffset="24600.45">11747 9208 0,'22'0'0,"-44"0"0,65 0 16,-43-22-16,0 1 0,0 0 15,0 0-15,0 0 16,-21 0-16,-1-1 0,1 1 16,-21 21-16,21 0 0,0 0 15,-1 0-15,1 0 0,0 0 16,0 0-16,-21 0 0,20 21 0,1 1 0,0-1 16,0 0-16,0 21 0,0-21 15,21 22-15,0-22 0,0 21 0,0-21 16,0 22-16,0-22 0,0 0 15,0 21-15,0-20 0,0-1 0,21 0 16,0 0-16,0 0 0,0-21 16,0 0-16,1 0 0,-1 0 0,21 0 15,-21 0-15,0 0 0,1-21 16,-1 0-16,0 0 0,0 0 0,21-1 16,-20 1-16,-1 0 0,0 0 0,0-21 15,0 20-15,-21-20 0,21 0 0,1-1 16,-1 1-16,0 0 0,-21-22 15,21 22-15,0 0 0,-21-22 0,0 22 16,0-1-16,0 1 0,21 21 16,-21 0-16,0 0 0,0-1 0,-21 44 31,21-1-31,-21 0 0,0 0 0,21 21 16,0 1-16,-21-1 0,21 0 0,-21 1 15,21-1-15,-22 0 0,22 1 0,0-1 16,0 0-16,0-20 0,0 20 15,0-21-15,0 21 0,0-20 0,0-1 16,0 0-16,0 0 0,0 0 16,0 0-16,22-21 0,-1 0 0,0 0 15,0 0-15,0 0 16,0-21-16,1 21 16,-1-21-16</inkml:trace>
  <inkml:trace contextRef="#ctx0" brushRef="#br0" timeOffset="25003.34">12298 9038 0,'0'0'15,"0"21"1,-21-21 0,-1 22-16,22-1 0,0 0 0,-21 0 0,0 0 15,21 22-15,-21-22 0,21 0 16,0 0-16,0 0 0,0 0 15,0 1-15,0-1 0,0 0 0,0 0 16,0 0-16,0 0 0,21 1 16,0-22-16,0 0 15,1 0-15,-1 0 16,0 0-16,0 0 0,0-22 0,-21 1 16,21 21-16,1-21 0,-1 0 0,-21 0 15,0 0-15,0-1 0,0 1 0,0 0 16,0 0-16,0 0 0,0 0 0,0-1 15,0 1-15,0 0 0,0 0 16,-21 0-16,-1 0 0,1 21 16,0 0-16,0 0 15,0 0-15,0 0 16,-1 21-16,22 0 16,0 0-16,22-21 15,-1 0-15,0 0 16,0 0-16</inkml:trace>
  <inkml:trace contextRef="#ctx0" brushRef="#br0" timeOffset="25328.66">13123 8954 0,'0'0'0,"0"-22"0,0 1 16,-21 21-1,0 0-15,0 0 0,0 0 0,-1 0 16,1 0-16,0 0 0,0 21 0,0 1 16,0 20-16,-1-21 0,1 0 0,0 22 15,0-22-15,0 21 0,21-21 16,0 22-16,-21-22 0,21 0 0,0 21 16,0-21-16,0 1 0,0-1 15,21 0-15,0-21 0,0 0 16,0 0-16,0 0 0,1 0 0,-1 0 15,21 0-15,-21 0 0,0 0 16,1 0-16,-1 0 0,0-21 0,0 0 16,0 21-16,-21-22 0,21 22 15,-21-21-15</inkml:trace>
  <inkml:trace contextRef="#ctx0" brushRef="#br0" timeOffset="25815.39">11578 10160 0,'0'0'0,"0"-21"0,0 0 15,0 42 17,0 0-32,0 0 15,0 0-15,0 22 0,21-22 0,-21 21 16,0 1-16,21-1 0,-21 0 0,0 1 16,0-1-16,22 0 0,-22-21 0,0 22 15,21-22-15,-21 0 0,0 0 16,0 0-16,0 1 0,0-1 15,21-21-15,-21 21 0,21-21 16,0 0-16,-21-21 16,21 21-16,1-21 0,-22-1 15,21 1-15</inkml:trace>
  <inkml:trace contextRef="#ctx0" brushRef="#br0" timeOffset="26063.24">12044 10118 0,'0'0'0,"0"-21"0,0-1 0,-21 22 16,-1 22-16,1-1 0,21 0 16,-21 0-16,0 0 0,0 22 15,0-1-15,-1 0 0,1 1 16,0-1-16,0 0 0,21 1 0,-21-1 16,0 0-16,-1 1 0,22-1 0,-21-21 15,21 0-15,0 0 0,0 1 16,0-1-16,0 0 0,0 0 0,21-21 31,1 0-31,-1-21 16,0 21-16,0-21 0,0 0 15</inkml:trace>
  <inkml:trace contextRef="#ctx0" brushRef="#br0" timeOffset="26275.14">12213 10287 0,'0'0'0,"21"0"0,-21 21 31,0 0-31,0 1 0,0-1 16,0 0-16,0 0 0,-21 0 0,21 0 15,-21 1-15,21-1 0,0 0 0,0 0 16,0 0-16,-21 0 0,21 1 0,0-1 16,0 0-1,0-42 16,0 0-31</inkml:trace>
  <inkml:trace contextRef="#ctx0" brushRef="#br0" timeOffset="26430.05">12255 10118 0,'0'0'15,"0"-21"-15,-21 21 16,21 21 15,21-21-15,1 0-16,-22 21 0</inkml:trace>
  <inkml:trace contextRef="#ctx0" brushRef="#br0" timeOffset="26974.79">12848 10266 0,'-42'0'15,"42"-21"-15,-21 21 0,-1 0 16,1 0-16,0 0 0,0 0 0,0 0 16,0 21-16,-1-21 0,22 21 0,-21 0 15,0 0-15,0 1 0,21 20 0,0-21 16,0 0-16,-21 22 0,21-22 0,-21 21 15,21-21-15,0 0 0,0 1 16,0-1-16,0 0 0,0 0 0,0 0 16,0 0-16,21-21 15,0 0-15,0 0 0,0 0 16,0 0-16,1-21 0,-1 21 0,0-21 16,0 0-16,0 0 15,0 0-15,1-1 0,-1 1 0,0-21 16,0 0-16,0 20 0,-21-20 0,21 0 15,-21-1-15,22 1 0,-22 0 0,0-1 16,0 1-16,0 0 0,0-1 0,0 22 16,0-21-16,0 21 0,0 0 15,0-1-15,-22 44 16,1-22-16,21 21 16,0 21-16,-21-21 0,0 22 0,21-22 15,-21 21-15,21 0 0,0 1 16,0-1-16,0 0 0,0 1 0,0-22 15,0 21-15,0-21 0,0 22 16,0-22-16,0 0 0,0 0 0,21-21 16,0 21-16,-21 1 0,21-22 0,0 0 15,1 0-15,-1 0 16,0 0-16,0-22 16,0 1-16,0 21 0</inkml:trace>
  <inkml:trace contextRef="#ctx0" brushRef="#br0" timeOffset="27335.59">13229 10329 0,'0'-21'16,"21"21"0,0-21-16,1 0 15,-1 21-15,-21-21 0,21 21 0,0-21 16,0 21-16,-21-22 0,21 1 15,-21 0-15,-21 21 32,0 0-32,0 0 0,0 0 15,0 0-15,-1 21 0,1 0 0,0 1 16,0-1-16,21 0 0,-21 21 0,21-21 16,-21 22-16,21-22 0,0 0 0,0 21 15,0-20-15,0-1 16,0 0-16,0 0 0,0 0 0,21 0 15,0-21-15,0 0 16,0 0-16,0 0 0,1 0 0,-1 0 16,0 0-16,0 0 0,21-21 15,-20 0-15,-1 0 0,0 0 16,0 0-16,21-1 0</inkml:trace>
  <inkml:trace contextRef="#ctx0" brushRef="#br0" timeOffset="27695.38">13737 10160 0,'0'0'0,"-21"0"32,0 21-17,21 0-15,-21 1 0,-1-1 0,1 0 16,21 0-16,0 0 0,0 0 0,-21 22 16,21-22-16,0 0 0,0 0 0,0 0 15,0 1-15,0-1 0,0 0 0,0 0 16,21-21-16,0 21 0,1-21 15,-1 0-15,0 0 0,0 0 16,0 0-16,0 0 0,1 0 0,-1-21 16,0 21-16,-21-21 0,21 21 0,0-21 15,-21 0-15,0-1 0,21 1 0,-21 0 16,0 0-16,0 0 0,0-22 16,0 22-16,0 0 0,0 0 15,0 0-15,-21 0 0,21-1 0,0 1 16,-21 0-16,0 21 0,0 0 0,0 0 15,-1 0 1,1 0-16,21 21 0,-21 0 0,0 1 16,0-1-16,0 0 15,-1 0-15</inkml:trace>
  <inkml:trace contextRef="#ctx0" brushRef="#br0" timeOffset="28511.18">11896 11642 0,'0'0'0,"0"-21"16,0-1-16,0 1 0,0 0 0,0 0 15,0-21-15,0 20 0,0-20 0,0 21 16,0-21-16,0 20 0,0 1 0,0 0 16,0 42 15,0 0-31,0 22 0,0-22 0,0 21 15,0-21-15,0 22 0,0-1 0,0-21 16,-22 22-16,22-1 0,-21 0 0,21-21 16,0 22-16,0-22 15,-21 21-15,0 1 0,0-22 0,21 0 16,0 0-16,-21 21 0,21-20 0,-22-22 0,22 21 16,-21-21-16,0 0 15,21-21 1,0-1-1,0 1-15,0 0 0,0 0 0,0-21 16,0 20-16,0 1 0,0 0 0,0 0 16,0 0-16,0 0 0,21 21 0,0-22 15,1 22 1,-1 0-16,0 0 16,-21 22-16,21-1 15,0-21-15,-21 21 0,0 0 0,21-21 0,1 21 16,-22 0-16,21-21 0,0 22 15,0-1-15,0-21 0,0 0 16,1 0-16,-1 0 0,0 0 0,0 0 16,0-21-16,0 21 0,1-22 15,-1 1-15,0 21 0,0-21 0,0 0 16,0 21-16,-21-21 0,0 0 0,22-1 16,-22 1-16,0 0 0,0 0 15,0 42 16,0 0-31,0 0 16,0 1-16,0-1 16,0 0-16,0 0 0,0 0 15,0 0-15,0 1 0,0-44 47,21 1-31,-21 0-16</inkml:trace>
  <inkml:trace contextRef="#ctx0" brushRef="#br0" timeOffset="28663.1">12382 11494 0,'0'0'0,"0"-22"16</inkml:trace>
  <inkml:trace contextRef="#ctx0" brushRef="#br0" timeOffset="29113.18">12594 11599 0,'0'0'0,"0"43"16,0-22-16,0 0 0,0 0 16,0 0-16,-21 1 0,21-1 15,0 0-15,0 0 0,0 0 16,0 0 0,-21-21-1,21-21 1,0 0-1,0 0-15,0 0 16,0 0-16,0-1 0,21 1 0,-21-21 16,21 21-16,0 0 0,0-22 15,1 22-15,-1 0 0,0 0 0,0 0 16,0 21-16,0 0 0,1-22 0,-1 22 16,0 0-16,-21 22 15,21-22-15,-21 21 0,0 0 0,0 0 16,0 0-16,0 0 0,0 1 0,0-1 15,0 0-15,0 0 0,0 0 0,0 0 16,0 1-16,0-1 0,0 0 0,0 0 16,0 0-16,21-21 47,0-21-47,1 0 15</inkml:trace>
  <inkml:trace contextRef="#ctx0" brushRef="#br0" timeOffset="30386.8">13208 11176 0,'0'0'0,"0"-21"0,0 0 0,0 42 47,0 0-47,0 0 16,0 22-16,0-22 0,0 0 0,0 21 15,0-21-15,0 22 0,0-22 0,0 21 16,-21-21-16,21 22 0,0-22 0,-21 21 16,21-21-16,0 1 0,0-1 0,-22 0 15,22 21-15,-21-21 0,21 1 16,0-1-16,0 0 0,0 0 16,0-42 30,0 0-46,0 0 16,0-1-16,0 1 0,0 0 0,0 0 16,21 0-16,1-22 0,-22 22 15,21 0-15,-21-21 0,21 21 0,0-1 16,0 1-16,-21 0 0,21 0 0,1 0 16,-1 0-16,0 21 0,0-22 15,0 22-15,0 0 16,1 0-16,-22 22 15,0-1 1,-22 0 0,1-21-16,0 21 0,0-21 15,0 0-15,0 0 16,-1 0 0,1 0-16,21 21 15,-21-21 1,21 21-16,0 1 15,0-1-15,0 0 16,0 0-16,0 0 16,0 0-16,0 1 0,0-1 15,0 0-15,21-21 0,-21 21 16,21 0-16,1-21 16,-22 21-16,21-21 0,0 0 15,0 0-15,0 0 16,0 0-16,1 0 15,-1 0-15,0 0 0,0 0 0,0 0 16,0-21-16,1 21 0,-1-21 0,0 0 16,0 21-16,-21-21 0,21 0 0,0-1 15,1 1-15,-22 0 0,0 0 0,21 0 16,-21 0-16,21-1 0,-21 1 16,0 0-16,0 0 0,0 0 15,-21 21 16,0 0-31,21 21 0,0 0 16,-22-21-16,22 21 0,-21 0 16,21 1-16,0-1 15,0 0-15,0 0 16,21-21 0,-21 21-16,22-21 0,-1 0 0,-21 21 15,21-21-15,0 0 0,-21 22 16,0-1-16,21-21 15,-21 21-15,0 0 16,0 0-16,0 0 16,-21-21-16,0 0 0,21 22 0,-21-22 15,0 0 1,21 21-16,-22-21 16,1 0 15,21 21-16,-21-21 1,21-21 203,0 0-219</inkml:trace>
  <inkml:trace contextRef="#ctx0" brushRef="#br0" timeOffset="36679.92">3577 1905 0,'0'-21'16,"0"0"-16,0 0 15,0-1-15,0 1 16,0 0-16,0 0 0,0 0 15,0 0-15,0-1 0,0 1 16,0 0-16,0 0 16,0 0-16,21 21 0,0-21 0,-21-1 15,22 22-15,-1 0 0,0 0 16,0 0-16,0 0 0,0 0 0,1 0 16,-1 0-16,0 22 0,0-1 0,21 0 15,-20 0-15,-1 0 16,0 22-16,0-1 0,0 0 0,0 1 15,1-1-15,-22 0 0,0 1 0,21-22 16,-21 21-16,0 0 0,0-20 16,0 20-16,0-21 0,0 21 0,0-20 15,0-1-15,0 0 0,0 0 0,0 0 16,-21 0 0,21-42 15,0 0-31,0 0 15,0 0-15,0 0 0,0-1 16,0-20-16,0 21 0,0-21 16,0 20-16,0-20 0,21 0 15,-21-1-15,21 1 0,0 0 0,-21-22 16,21 22-16,0 0 0,1 20 16,-1-20-16,0 21 0,0-21 0,21 20 15,-20 22-15,-1-21 0,0 21 0,21 0 16,-21 0-16,1 21 0,-1 1 15,0-1-15,0 21 0,0 0 0,0 1 16,1-1-16,-22 22 0,21-22 0,-21 0 16,0 1-16,0-1 0,0 0 15,0 1-15,0-22 0,0 21 16,0-21-16,0 0 0,0 1 0,-21-1 16,21 0-16,-22 0 0,22 0 15,-21-21 1,21-21 15,0 0-31,21 21 16,1-21-16,-1 0 0</inkml:trace>
  <inkml:trace contextRef="#ctx0" brushRef="#br0" timeOffset="37491.44">5101 1693 0,'0'0'0,"21"0"16,-21 22 0,0 20-1,0-21-15,0 0 0,-21 22 16,21-1-16,0-21 0,0 21 16,-21-20-16,21 20 0,0-21 0,0 21 15,-21-20-15,21-1 0,0 0 0,0 0 16,0 0-16,0 0 0,0 1 15,21-22-15,0 0 16,0 0 0,0 0-16,1-22 15,-22 1-15,0 0 16,0 0-16,0 0 0,0 0 16,0-1-16,0 1 0,0 0 0,0 0 15,0-21-15,-22 20 0,22-20 16,0 21-16,-21-21 0,21 20 0,0-20 15,0 21-15,0 0 0,0 0 0,0-1 16,21 1-16,1 0 0,-1 0 16,0 21-16,0 0 0,0 0 0,0 0 15,1 0-15,-1 0 0,0 0 16,21 21-16,-21 0 0,1 0 16,-1 1-16,0 20 0,0-21 0,0 21 15,0 1-15,-21-22 0,0 21 16,22 1-16,-22-22 0,0 21 0,21-21 15,-21 0-15,0 22 0,0-22 0,0 0 16,0 0-16,0 0 0,0 1 16,-21-22-1,-1-22 1,22 1 0,0 0-16,0 0 15,0 0-15,0 0 0,0-22 16,0 22-16,0-21 0,0 21 0,0-22 15,0 1-15,0 0 0,0-1 16,22 1-16,-1 0 0,0-1 0,0 1 16,0 21-16,0 0 0,1-1 0,20 1 15,-21 21-15,0 0 0,22 0 16,-22 0-16,0 21 0,0 1 0,0-1 16,0 21-16,1 0 0,-22-20 0,0 20 15,0 0-15,0 1 0,0-1 16,0-21-16,0 21 0,0 1 0,-22-22 15,22 21-15,-21-21 0,0 1 0,21-1 16,0 0-16,-21 0 16,21 0-16,-21-21 0,21 21 0,0 1 15,0-44 17,21 1-17,0 0-15</inkml:trace>
  <inkml:trace contextRef="#ctx0" brushRef="#br0" timeOffset="38050.65">6964 1503 0,'0'0'0,"21"0"0,0-21 0,0 0 16,-21-1-16,21 1 0,-21 0 16,0 0-16,0 0 15,0 0-15,-21-1 16,0 22-16,0 0 16,0 0-16,0 0 0,-22 0 0,22 22 15,-21-1-15,-1 0 0,1 0 16,0 0-16,-1 0 0,22 22 0,-21-22 15,21 21-15,0-21 0,-1 22 16,22-22-16,0 21 0,0-21 0,0 1 16,0-1-16,0 0 0,0 0 0,0 0 15,22 0-15,-1-21 0,0 22 16,21-22-16,-21 21 0,22-21 0,-22 21 16,21-21-16,1 21 0,-22 0 0,21-21 15,-21 21-15,0 1 0,1-1 16,-1-21-16,-21 21 0,0 0 0,0 0 15,0 0-15,-21 1 0,-1-1 16,-20 0-16,21-21 0,-21 21 16,-1-21-16,1 21 0,0-21 15,-1 0-15,1 0 0,0 0 0,-1 0 16,22 0-16,0 0 0,-21 0 0,20 0 16,1-21-16,0 0 15,0 0-15,21 0 0,0-1 16,0 1-16,0 0 0,0 0 15,0 0-15,0 0 16,0-1-16,21 22 0,0-21 16,0 0-16</inkml:trace>
  <inkml:trace contextRef="#ctx0" brushRef="#br0" timeOffset="38344">7345 1312 0,'0'0'0,"0"-21"0,0 0 16,0 0-16,0 42 31,0 0-31,-21 0 0,-1 22 16,22-22-16,-21 21 0,21 1 15,0-1-15,-21 0 0,0 1 16,21 20-16,-21-21 0,21 1 0,0 20 15,-21-20-15,21-1 0,-22-21 0,22 21 16,0-20-16,0-1 0,0 0 16,0 0-16,0 0 0</inkml:trace>
  <inkml:trace contextRef="#ctx0" brushRef="#br0" timeOffset="38510.9">7091 1757 0,'0'0'0,"0"-21"16,0 0-1,21 21 1,0-22-16,0 22 16,0 0-16,1 0 0,-1-21 15,0 21-15,0 0 16,0-21-16,0 21 0,1 0 0</inkml:trace>
  <inkml:trace contextRef="#ctx0" brushRef="#br0" timeOffset="39086.81">7874 1630 0,'21'-42'16,"-21"20"0,0 1-16,0 0 15,-21 21-15,0 0 16,0 0-16,-1 0 0,1 0 0,-21 21 16,42 0-1,-42 1-15,42-1 0,-22 21 0,1-21 16,0 22-16,0-1 0,21 0 0,0 1 15,0-22-15,-21 21 0,21-21 16,0 22-16,0-22 0,0 0 0,0 0 16,0 0-16,21 0 15,0-21 1,0 0-16,0 0 0,-21-21 0,22 0 16,-1 21-16,0-21 0,0 0 0,0 0 15,0-1-15,-21-20 0,22 21 16,-1 0-16,0-22 0,-21 22 0,0-21 15,21 21-15,0-22 0,-21 22 16,0-21-16,0 21 0,21 0 16,-21-1-16,0 1 0,22 21 0,-22-21 15,0 42 1,0 0-16,0 1 16,0-1-16,0 0 0,0 21 0,0-21 15,0 22-15,0-22 0,0 21 0,0-21 16,0 22-16,0-22 0,0 21 15,0-21-15,0 1 0,-22-1 0,22 0 16,0 0-16,0 0 16,22-42 15,-22 0-31</inkml:trace>
  <inkml:trace contextRef="#ctx0" brushRef="#br0" timeOffset="40011.47">8276 1058 0,'0'-21'0,"0"42"0,0-63 0,0 21 16,0 0-16,0 42 31,0 0-31,0 0 16,0 22-16,0-1 0,0-21 0,0 21 15,0 22-15,-21-22 0,21 1 16,-21-1-16,21 21 0,0-20 0,0-1 16,0 22-16,0-22 0,-21 21 0,21-20 15,0-1-15,-22 0 0,22 1 16,0-1-16,0-21 0,0 22 0,0-22 16,0 0-16,0 0 0,0 0 0,0 0 15,22-21 1,-1 0-16,0 0 0,0-21 15,0 0-15,0 0 16,-21 0-16,22 0 0,-1-1 0,0 1 16,0 0-16,-21 0 0,21-21 15,-21 20-15,21 1 0,-21-21 0,22 42 16,-22-21-16,0 0 0,0 42 31,0 0-31,0 0 0,0 0 0,0 22 16,0-22-16,0 0 0,0 21 0,0-21 15,0 1-15,0-1 0,0 0 16,0 0-16,21 0 0,0 0 0,0 1 16,0-22-1,0 0-15,1 0 16,-1 0-16,0-22 0,-21 1 16,21 21-16,0-21 0,0 0 0,1 21 15,-1-21-15,0-22 0,0 22 16,21 0-16,-20 0 0,20-21 0,-21 20 15,21-20-15,-20 21 0,-1-21 0,0 20 16,0 1-16,0 21 0,0-21 16,1 21-16,-22 21 31,0 0-15,0-42 46,0 0-62,-22 21 31,1 0-15,0 0-16,0 0 16,0 21-16,0 0 0,-1 1 0,22-1 15,-21 0-15,0 21 0,0-21 16,21 22-16,0-22 0,-21 0 0,21 0 15,0 0-15,0 1 0,0-1 0,0 0 16,0 0-16,21-21 16,0 21-16,0-21 0,0 0 15,1 0-15,-1 0 0,0 0 0,0 0 16,0 0-16,0-21 0,1 0 0,-1 0 16,0 21-16,0-21 15,-21-1-15,0 1 0,21 0 0,-21 0 16,21 0-16,-21 0 0,0-22 0</inkml:trace>
  <inkml:trace contextRef="#ctx0" brushRef="#br0" timeOffset="40311.29">9186 1185 0,'0'0'0,"-21"0"0,0 0 15,0 0-15,0 22 0,-1-22 16,1 21-16,0 0 0,0-21 0,21 21 15,0 0-15,0 0 16,21-21 15,0 0-31,0 0 16,-21-21 0,-21 21-1,0-21 1,0 21-16,0 0 31,0 0-15,-1 0-16,1 0 15</inkml:trace>
  <inkml:trace contextRef="#ctx0" brushRef="#br0" timeOffset="40523.17">8170 1439 0,'0'0'0,"21"0"31,1 0-31,-1 0 16,0 0-16,0 0 0,21 0 0,-20-21 16,-1 21-16,0 0 0,0 0 0,0 0 15,0 0-15,-42 21 31</inkml:trace>
  <inkml:trace contextRef="#ctx0" brushRef="#br0" timeOffset="41987.77">4254 6498 0,'0'0'0,"-21"0"15,0 0 1,21 21 31,0 1-32,0-1-15,0 0 0,0 0 16,0 0-16,21 0 0,0 1 16,1-1-16,-1 0 0,-21 0 0,21 0 15,0 0-15,0 22 0,0-22 0,1 0 16,-1 21-16,0-20 0,0-1 15,0 21-15,0-21 0,1 22 0,-1-22 16,0 21-16,21-21 0,-21 22 0,1-1 16,-1 0-16,21 1 0,-21-1 15,0 0-15,1 1 0,-1-1 16,21 0-16,-21 1 0,0 20 0,1-21 16,-1 1-16,0-1 0,0 0 15,0 22-15,22-22 0,-22 1 0,0 20 16,21 1-16,-21-22 0,22 21 0,-22 1 15,21-1-15,1 1 0,-1-1 16,0 1-16,22 21 0,-22-22 0,22 22 16,-22-1-16,21 1 0,-20 0 0,20-1 15,1 22-15,-22-21 0,22 0 0,-22-1 16,21 22-16,-20-21 16,20 21-16,1-22 0,-1 1 0,1 21 15,-1-22-15,22 1 0,0 21 0,-1-21 16,1-1-16,0 1 0,-1 21 0,-20-22 15,20 1-15,1-21 0,-21 20 16,20 1-16,-20 0 0,20-1 0,-20 1 16,-1 0-16,1-22 0,-1 22 0,1-22 15,-1 1-15,1-1 0,-22 1 16,22-22-16,-22 22 0,0-1 0,1-21 16,-1 1-16,0-1 0,-20 0 0,-1 1 15,21-1-15,-21-21 0,0 22 0,-21-22 16,22 0-16,-22 0 0,21 0 15,-21 0-15,-21-21 47,-1 0-47,1 0 0,0-21 16,0 21-16,0 0 16,0-21-16,-1 21 0,1-21 0,0 21 15,-21 0-15</inkml:trace>
  <inkml:trace contextRef="#ctx0" brushRef="#br0" timeOffset="42570.86">7302 12213 0,'22'0'31,"-1"0"-15,0 0-16,0 21 0,0-21 15,-21 22-15,21-22 0,22 21 0,-22 0 16,0-21-16,21 21 0,-20-21 16,20 21-16,-21 0 0,21 1 0,1-22 15,-22 21-15,21 0 0,1-21 16,-1 21-16,-21-21 0,21 21 0,-20-21 15,-1 0-15,0 21 0,0 1 16,0-22-16,0 0 0,1 0 0,-22 21 16,21-21-16,0 0 15,-21-21 17,0-1-17,0 1-15,0 0 0,0 0 16,21 0-16,-21 0 0,0-1 15,21-20-15,-21 21 16,21-21-16,-21-1 0,0 1 0,22 0 16,-1-22-16,0 22 0,-21-22 0,21 1 15,0 20-15,0 1 0,-21 0 16,22-1-16,-1 22 0,-21-21 0,0 21 16,0 0-16,0 42 62,21 0-62,-21 0 16,21-21-16,-21 21 15,0 0-15</inkml:trace>
  <inkml:trace contextRef="#ctx0" brushRef="#br0" timeOffset="44203.59">8869 13166 0,'0'0'0,"0"-21"16,0-1-1,0 1-15,0 0 16,21 21 0,-21-21-16,21 21 15,0 0 1,0 21-16,-21 0 0,22 0 15,-22 1-15,21-1 0,-21 0 16,21 0-16,0 0 0,-21 22 16,21-22-16,-21 0 0,21 21 0,1-21 15,-22 22-15,0-22 0,0 0 0,21 21 16,-21-20-16,21-1 0,-21 0 16,0 0-16,0 0 0,0-42 46,0 0-30,0 0-16,0 0 0,0-1 0,21 1 16,-21 0-16,21 0 0,-21-21 15,21 20-15,-21-20 0,22 21 16,-22-21-16,21-1 0,0 1 0,-21 21 16,21-22-16,-21 1 0,0 0 15,21 21-15,0-22 0,-21 22 0,0-21 16,0 21-16,0-1 0,0 1 15,0 42 1,0 1 0,0-1-16,0 0 0,0 0 15,0 21-15,0-20 0,0-1 16</inkml:trace>
  <inkml:trace contextRef="#ctx0" brushRef="#br0" timeOffset="44490.95">9546 13293 0,'0'21'0,"0"0"15,0 0-15,0 0 0,0 1 16,0-1-16,0 0 0,0 0 15,0 0-15,0 0 0,0 1 0,0-1 16,0 0-16,0 0 0,0 0 16,0-42 31,0 0-47,0 0 15,0 0-15</inkml:trace>
  <inkml:trace contextRef="#ctx0" brushRef="#br0" timeOffset="44659.85">9610 13039 0,'0'0'0,"0"-21"16,-22 21 15,22 21-15,0 0-1,0 0-15,22 0 16</inkml:trace>
  <inkml:trace contextRef="#ctx0" brushRef="#br0" timeOffset="45271.68">10075 13314 0,'0'-42'16,"0"20"-16,-21 22 0,0-21 16,0 21-16,0 0 15,-1 0-15,1 0 0,0 0 0,0 0 16,0 21-16,0-21 0,-1 22 0,1-1 15,0 0-15,0 0 0,21 0 16,0 0-16,-21 1 0,21 20 16,-21-21-16,21 0 0,0 0 0,0 1 15,0-1-15,0 0 0,0 0 16,0 0-16,21-21 0,0 0 16,0 0-16,0 0 15,0 0-15,1 0 0,-1-21 16,0 21-16,0-21 0,0 0 0,0 0 15,1-1-15,-1 1 0,0-21 0,0 21 16,0 0-16,0-22 0,1 22 16,-1-21-16,0-1 0,0 1 0,-21 0 15,21-1-15,0 1 0,-21 0 16,22-22-16,-22 22 0,0 0 0,0-1 16,0 22-16,0 0 0,0 0 15,0 0-15,0-1 0,-22 44 16,22-1-16,0 0 15,0 0-15,-21 21 0,21-20 0,-21 20 16,21 0-16,0 1 0,0-1 0,0 0 16,0 1-16,0-1 0,0 0 15,0 1-15,0-22 0,0 21 0,0-21 16,0 0-16,0 1 0,0-1 0,0 0 16,0 0-16,0 0 15,21-21 1,0 0-16,1 0 15,-22-21-15,21 21 0</inkml:trace>
  <inkml:trace contextRef="#ctx0" brushRef="#br0" timeOffset="45639.47">10435 13335 0,'21'0'31,"-21"-21"-31,21 21 16,-21-21-16,22 21 0,-1 0 0,-21-21 15,21-1-15,0 1 16,-21 0-16,0 0 16,0 0-1,-21 21-15,0 0 0,0 0 16,-1 21-16,1-21 15,0 21-15,0 0 0,0 0 0,21 1 16,-21-1-16,21 0 0,-22 0 16,22 0-16,0 0 15,0 1-15,0-1 0,0 0 16,22-21 0,-1 0-16,-21 21 0,21-21 15,0 0-15,0 0 16,0 0-16,1-21 0,-1 21 15</inkml:trace>
  <inkml:trace contextRef="#ctx0" brushRef="#br0" timeOffset="46047.19">10816 13187 0,'0'0'0,"-21"0"31,0 0-31,21 21 0,-21-21 0,-1 21 16,22 0-16,0 1 0,-21-1 16,0 0-16,21 0 0,0 0 0,-21 0 15,21 1-15,0-1 0,0 0 0,0 0 16,0 0-16,21-21 16,0 0-16,-21 21 0,21-21 0,1 0 15,-1 0-15,0 0 0,0 0 0,0 0 16,22-21-16,-22 0 0,0 21 15,0-21-15,0 0 0,0 21 0,1-21 16,-1-1-16,-21 1 0,0 0 16,0 0-16,0 0 0,0 0 0,0-1 15,0-20-15,0 21 0,-21 0 16,-1 21-16,22-21 0,-21-1 0,0 22 16,0 0-16,0 0 0,0 0 0,-1 0 15,1 0-15,0 0 0,21 22 16,-21-22-16,21 21 0,-21-21 0,21 21 15,0 0-15,21-21 16,0 0-16,0 0 0,0 0 16</inkml:trace>
  <inkml:trace contextRef="#ctx0" brushRef="#br0" timeOffset="46439.12">12340 12785 0,'0'-43'31,"-21"43"-31,0 0 0,0-21 0,-22 21 16,22 0-16,0 0 0,-21 0 15,-1 0-15,22 21 0,-21 1 0,-1-1 16,22 0-16,-21 21 0,21-21 0,-22 22 16,22-1-16,-21 0 0,21 1 15,0-1-15,-22 0 0,22 1 0,21-22 16,-21 21-16,21 1 0,0-22 0,0 21 16,0-21-16,0 0 0,0 1 0,0-1 15,21 0-15,0 0 0,0 0 16,1-21-16,-1 21 0,0-21 0,21 0 15,-21 0-15,22 0 0,-1 0 16,-21 0-16,22 0 0,-1 0 16,0-21-16,1 0 0,-1 0 0,0 0 15,1 0-15</inkml:trace>
  <inkml:trace contextRef="#ctx0" brushRef="#br0" timeOffset="46876.87">12531 13123 0,'0'0'16,"0"-21"-16,-22 0 15,1 0-15,0 21 0,0 0 0,0 0 0,-22 0 16,22 21-16,0-21 0,0 21 16,-21 0-16,20 1 0,1-1 15,0 0-15,0 0 0,0 0 0,0 0 16,21 1-16,0-1 0,0 0 0,0 0 16,0 0-16,0 0 15,21 1 1,0-22-16,0 0 0,0 0 15,0 0-15,1 0 0,-1-22 0,0 1 16,0 21-16,21-21 0,-20 0 16,-1 0-16,-21 0 0,21-1 0,0 1 15,0 0-15,-21-21 0,0 21 0,0-1 16,0 1-16,0 42 31,0 1-31,0-1 16,0 0-16,0 0 0,0 0 15,0 0-15,0 1 0,0-1 16,0 0-16,0 0 0,0 0 0,0 0 16,0 1-16,0-1 15,21-21 1,1 0-16,-1 0 16,0 0-16,0-21 15,0-1-15,-21 1 16</inkml:trace>
  <inkml:trace contextRef="#ctx0" brushRef="#br0" timeOffset="47177.7">12933 12742 0,'0'0'0,"0"-21"0,0 0 16,-21 21-16,-1 0 0,1 0 15,0 0-15,0 21 0,0 22 16,21-22-16,-21 21 0,-1-21 15,22 22-15,-21-1 0,21 0 0,0 1 16,0-1-16,0 0 0,-21-21 0,21 22 16,0-22-16,0 21 0,0-21 15,0 1-15,0-1 0,0 0 16,0 0-16,0 0 0,0 0 0,0 1 16,0-1-16,21-21 46,-21-21-46,21 21 0,1-22 16,-22 1-16,21 0 0,0 0 0,-21 0 16,21-22-16</inkml:trace>
  <inkml:trace contextRef="#ctx0" brushRef="#br0" timeOffset="47459.54">13166 12700 0,'0'0'0,"0"-21"0,0 0 0,0 0 16,0-1-16,-22 22 15,1 0 1,0 22-16,21-1 0,-21 0 16,21 21-16,-21-21 0,21 22 15,-21-1-15,21 0 0,0 1 0,0-1 16,0 0-16,-22 1 0,22-1 0,0 0 16,-21 1-16,21-22 0,0 21 0,0-21 15,0 22-15,0-22 0,-21 0 16,21 0-16,0 0 0,0 1 0,0-1 15,0 0-15,0 0 16,0-42 15,21 21-31,-21-21 16,21 0-16,1-1 0</inkml:trace>
  <inkml:trace contextRef="#ctx0" brushRef="#br0" timeOffset="47961.77">13589 12975 0,'0'0'0,"-21"0"31,0 0-15,-1 0-16,1 21 0,0 1 15,0-1-15,0 0 0,0-21 0,21 21 16,0 0-16,-22 0 0,22 1 16,0-1-16,0 0 0,0 0 15,22-21 1,-1 0-16,0 0 0,0 0 16,0 0-16,0 21 15,1-21-15,-1 0 0,0 0 16,0 21-16,0-21 0,0 0 15,-21 22-15,22-22 0,-1 21 16,0-21-16,-21 21 16,0 0-16,0 0 15,0 0-15,-21-21 0,-22 22 16,22-22-16,0 0 0,0 21 0,-21-21 16,20 0-16,-20 0 0,21 21 15,-21-21-15,20 0 0,1 0 0,0 0 16,0 0-16,0 0 0,0 0 0,-1 0 31,1 0-15,0 0-1,0 0 1,0-21-16</inkml:trace>
  <inkml:trace contextRef="#ctx0" brushRef="#br0" timeOffset="50955.52">5334 2709 0,'42'-21'15,"-42"0"-15,0 0 16,0 0-16,0 0 16,0-1-16,0 44 46,0-1-30,0 0-16,-21 0 0,0 21 0,0 1 16,21-1-16,-21 22 0,21-22 0,-22 21 15,1-20-15,21 20 0,-21-20 16,21 20-16,0 1 0,0-22 0,0 21 16,-21-20-16,21-1 0,0 0 0,0 1 15,0-22-15,0 21 0,0-21 16,0 1-16,0-1 0,0 0 0,0 0 15,0 0-15,-21-21 47,0-21-31</inkml:trace>
  <inkml:trace contextRef="#ctx0" brushRef="#br0" timeOffset="51261.35">4953 3387 0,'0'0'0,"21"0"47,0 21-47,0 0 0,1 0 16,-1 0-16,-21 1 0,21 20 0,0-21 15,-21 0-15,0 0 0,21 1 16,-21-1-16,21 0 0,-21 0 0,22 0 16,-22 0-16,0 1 15,0-1-15,21-21 47,-21-21-31,21-1-16</inkml:trace>
  <inkml:trace contextRef="#ctx0" brushRef="#br0" timeOffset="51499.24">5524 3344 0,'0'22'31,"-21"-1"-31,21 21 0,0-21 15,-21 0-15,0 22 0,0-22 16,0 21-16,-1 1 0,1-22 16,21 0-16,-21 21 0,0-21 0,0 1 15,21-1-15,-21 0 0,21 0 16,0 0-16,0 0 0,-22-21 16,22 22-16,-21-22 15</inkml:trace>
  <inkml:trace contextRef="#ctx0" brushRef="#br0" timeOffset="59474.66">20151 6964 0,'0'-21'47,"0"0"0,-22 21-32,1 0-15,0 0 16,0-22 0,0 22-16,0 0 15,-1 0-15,1 0 0,0 0 16,0 0-16,0 0 0,0 0 0,-1 0 16,1 22-16,0-22 0,0 0 0,0 0 15,-22 21-15,22-21 0,0 21 16,0-21-16,-21 0 0,20 21 0,1-21 15,0 21-15,-21-21 0,21 21 0,-1-21 16,-20 22-16,21-22 0,-21 21 0,20 0 16,1-21-16,0 21 0,0 0 15,0 0-15,0-21 0,-1 22 0,1-1 16,-21 0-16,21 0 0,0 0 16,-1 0-16,1 1 0,0-1 0,0 21 15,0-21-15,0 0 0,-1 1 0,22-1 16,-21 21-16,0-21 0,0 0 15,0 1-15,0-1 0,-1 21 0,1-21 16,21 0-16,-21 1 0,21-1 0,-21 21 16,0-21-16,21 0 0,0 1 0,-21-1 15,-1 21-15,22-21 0,0 0 0,0 22 16,-21-22-16,21 21 0,-21-21 16,21 1-16,0 20 0,-21-21 0,21 0 15,0 0-15,0 22 0,0-22 16,0 0-16,0 0 0,0 0 0,0 1 15,0-1-15,0 0 0,0 0 0,0 0 16,0 0-16,0 1 0,0-1 0,21 0 16,-21 0-16,21 0 0,-21 0 15,21-21-15,-21 22 0,22-1 0,-22 0 16,21 0-16,0 0 0,-21 0 16,21 1-16,0-1 0,0 0 0,-21 0 15,22-21-15,-1 21 0,0 0 0,0 1 16,0-22-16,0 21 0,22 0 0,-22-21 15,21 21-15,-21 0 0,22-21 0,-22 21 16,21-21-16,1 22 0,-1-22 16,-21 0-16,21 21 0,1-21 15,-22 0-15,21 21 0,-21-21 0,22 0 16,-22 21-16,21-21 0,-21 0 0,22 0 16,-22 21-16,0-21 0,21 0 0,-20 0 15,20 0-15,-21 0 0,21 0 0,-20 0 16,20 0-16,-21 0 0,21 0 0,1 0 15,-22 0-15,21 0 0,1 0 16,-22 0-16,21 0 0,0 0 0,-20 0 16,20 0-16,-21 0 0,21 0 15,-20 0-15,20 0 0,-21 0 0,21 0 16,-20 0-16,20 0 0,0 0 0,-21-21 0,22 21 16,-1 0-16,0-21 0,-20 21 15,20-21-15,0 21 0,-21 0 0,1-21 16,20 21-16,-21-22 0,0 22 15,22-21-15,-22 21 0,0-21 0,0 21 16,0-21-16,0 0 0,1 21 0,-1-21 16,0 21-16,21-22 0,-21 1 0,1 0 15,20 0-15,-21 21 0,0-21 0,0 0 16,22-1-16,-22 22 0,0-21 0,0 0 16,0 0-16,1 21 0,-1-21 15,0 0-15,0-1 0,0 22 16,0-21-16,1 0 0,-1 0 0,0 0 15,0 0-15,0 21 0,0-22 0,-21 1 16,22 0-16,-1-21 0,-21 21 0,21-1 16,0 1-16,-21 0 0,21 0 0,0 0 15,1 0-15,-1-1 0,-21 1 0,0 0 16,21 0-16,-21 0 0,21 0 16,-21-22-16,0 22 0,0 0 0,0 0 15,0-22-15,0 22 0,0 0 0,0 0 16,0 0-16,0-22 0,0 22 0,0 0 15,0 0-15,0 0 0,0 0 16,-21-1-16,21 1 0,-21-21 16,0 21-16,21 0 0,-22-1 15,22 1-15,-21 0 0,0 0 0,21 0 16,0 0-16,-21-1 0,21 1 0,-21 0 16,0 0-16,21 0 0,0 0 15,-22-1-15,1 22 0,0-21 0,21 0 16,-21 0-16,0 0 0,21 0 0,-21 21 15,-1-22-15,1 1 0,0 0 16,0 0-16,0 21 0,0-21 0,-1 21 16,-20 0-16,21-21 0,0 21 15,0-22-15,-1 22 0,1-21 16,0 21-16,0-21 0,0 21 16,21-21-16,-21 21 0,-1 0 15,1-21-15,0 21 16,0-21-16,0 21 15,0 0-15,-1 0 0,1-22 16,0 22-16,0 0 0,0 0 16,0 0-16,-1-21 0,1 21 15,0 0-15,0 0 0,0 0 16,0 0-16,21-21 0,-22 21 16,1 0-16,0 0 0,0 0 15,0 0 1,0 0-16,-1 0 0,1 0 0,0 0 15,0 0-15,0 0 0,0 0 16,-1 0-16,1-21 0,0 21 0,0 0 16,0 0-16,0 0 0,-1 0 15,1 0-15,0 0 0,0 0 0,0 0 16,0 0-16,-1 0 0,1-21 16,0 21-16,0 0 0,0 0 15,0 0-15,-1 0 0,1 0 16,0 0-16,0 0 0,0 0 15,0 0-15,-22 0 0,22 0 0,0 0 16,0 0-16,0 0 16,-1 21-16,1-21 0,0 0 15,0 21-15,0-21 0,0 21 16,-1-21-16,1 21 16</inkml:trace>
  <inkml:trace contextRef="#ctx0" brushRef="#br0" timeOffset="64315.03">19156 6096 0,'42'-21'16,"-42"0"-1,21 21 1,-21-21-16,0-1 16,0 1-1,-21 21-15,21-21 16,-21 21-16,0 0 0,0 0 15,-1 0-15,1 0 0,0 0 0,0 21 16,0 0-16,0 1 0,-1-1 0,22 0 16,-21 21-16,21-21 0,-21 22 15,21-22-15,0 21 0,0 1 0,-21-1 16,21 0-16,0-21 0,0 22 0,0-1 16,0-21-16,0 22 0,0-22 15,21 21-15,-21-21 0,21 0 16,-21 1-16,21-1 0,1 0 0,-1-21 15,0 21-15,21-21 0,-21 0 0,1 0 16,20 0-16,-21 0 0,21 0 16,-20 0-16,-1 0 0,21-21 0,-21 0 15,22 21-15</inkml:trace>
  <inkml:trace contextRef="#ctx0" brushRef="#br0" timeOffset="64795.79">19791 6244 0,'0'0'0,"0"-21"0,0 0 16,-21 21-1,-1 0-15,1 0 0,0 0 16,0 21-16,0 0 0,0-21 0,-1 43 16,1-22-16,0 0 0,0 21 0,21-21 15,-21 22-15,0-22 0,-1 21 16,22-21-16,0 1 0,0-1 0,0 0 15,0 0-15,0 0 0,0 0 0,0 1 16,22-22 0,-1 0-16,0 0 15,0-22-15,0 22 16,0-21-16,1 0 0,-1 0 0,-21 0 16,21 0-16,0-1 0,0 1 15,-21-21-15,0 21 0,21-22 0,-21 22 16,22 0-16,-22 0 0,0 0 0,0 0 15,0-1-15,0 44 32,0-1-32,0 0 15,0 0-15,0 0 0,0 22 0,0-22 16,0 0-16,0 0 0,0 0 0,0 0 16,0 1-16,0-1 0,0 0 15,0 0-15,21 0 16,0-21-1,0-21 1,-21 0-16,21 21 0,-21-21 16</inkml:trace>
  <inkml:trace contextRef="#ctx0" brushRef="#br0" timeOffset="65107.61">20066 5821 0,'0'0'16,"0"-21"0,0 0-16,0 42 15,0 0-15,0 0 16,0 21-16,0-20 0,0-1 16,0 21-16,0 0 0,0 1 0,0-1 15,0-21-15,-21 22 0,21 20 0,0-21 16,-21 1-16,21-1 0,-22 0 15,22 1-15,0-1 0,0-21 0,0 22 16,0-22-16,-21 0 0,21 0 0,0 0 16,0 0-16,0 1 15,0-44 1,21 22 0,-21-21-16,0 0 0,0 0 0,22-21 15</inkml:trace>
  <inkml:trace contextRef="#ctx0" brushRef="#br0" timeOffset="65427.46">20256 5736 0,'22'-21'0,"-22"42"15,0 0 1,21 1-16,-21 20 0,0-21 15,0 21-15,0 1 0,0-22 16,0 21-16,0 1 0,0-1 0,0 0 16,0 1-16,-21-1 0,21 0 0,0 1 15,0-1-15,-22 0 0,22-21 0,0 22 16,0-1-16,-21-21 0,21 0 16,0 1-16,0-1 0,0 0 0,0 0 15,0 0-15,0-42 47,0 0-47,0 0 16,0 0-16</inkml:trace>
  <inkml:trace contextRef="#ctx0" brushRef="#br0" timeOffset="65983.64">20891 6138 0,'0'0'0,"0"-21"0,0 0 15,-21 21 17,0 0-32,0 0 0,0 0 15,0 0-15,-1 0 0,1 21 0,0-21 16,0 21-16,0-21 0,21 22 15,-21-1-15,-1 0 0,1 0 16,21 0 0,0 0-16,0 1 15,0-1 1,21-21-16,1 0 16,-1 21-16,0-21 0,0 0 0,0 0 0,0 0 15,1 0-15,-1 0 0,0 0 16,0 0-16,0 0 0,0 0 15,1 0-15,-22 21 0,21-21 16,-21 21-16,0 0 16,0 1-16,0-1 0,0 0 15,-21 0-15,-1-21 0,1 21 0,0 0 16,0-21-16,0 22 0,0-1 0,-1-21 16,1 21-16,0-21 0,0 0 15,0 0-15,0 21 0,-1-21 0,1 0 16,0 0-16,0 0 0,0 0 15,0 0-15,-1 0 16,1 0 15,21 21-15,-21-21-16,0 0 16,0 21-1</inkml:trace>
  <inkml:trace contextRef="#ctx0" brushRef="#br0" timeOffset="67803.1">18690 10224 0,'0'0'0,"-21"0"16,21 21-1,0 0 1,-21-21-16,21 21 16,-21-21-1,21 21 1,0-42 31,21 0-47,0 0 15,0 0-15,0-1 0,0 1 0,1-21 16,20 21-16,-21-22 0,21 22 16,1-21-16,-1-22 0,0 22 0,22-21 15,-22-1-15,22 22 0,-1-22 0,1 1 16,-1-1-16,1 1 0,-1-1 0,1 22 15,-22-22-15,22 22 0,-1-21 16,-21 20-16,22 1 0,-22 21 0,1-22 16,-22 22-16,21 0 0,-21 0 0,0 0 15,1 0-15,-1-1 16,-21 44 31,-21-22-32,21 21 1,0 0 0,0 0-16</inkml:trace>
  <inkml:trace contextRef="#ctx0" brushRef="#br0" timeOffset="69300.19">18669 10435 0,'0'0'0,"-42"-42"15,20 42-15,1 0 0,-21-21 16,21 21-16,0 0 0,-22 0 15,1 0-15,0 0 0,20 21 0,-20 0 16,-21 0-16,20-21 0,1 21 0,0 1 16,-1-1-16,1 0 0,0 21 0,-1-21 15,22 1-15,-21 20 0,-1-21 0,22 21 16,-21-20-16,21 20 0,0 0 0,-22-21 16,22 22-16,0-1 0,0 0 15,0 1-15,-1-1 0,1 0 0,0 1 16,0-1-16,0-21 0,21 22 0,0-1 15,0 0-15,0 1 0,0-1 16,0 0-16,0-21 0,0 22 0,0-1 16,21 0-16,0-20 0,0 20 0,0 0 15,1 1-15,-1-22 0,21 21 0,-21 0 16,22-20-16,-22 20 0,21 0 16,0-21-16,1 22 0,-1-22 0,0 0 15,1 0-15,-1 0 0,0 1 0,22-22 16,-22 0-16,22 0 0,-22 0 0,22 0 15,-1 0-15,1 0 0,-1-22 0,-21 22 16,22-21-16,-1 0 0,1 0 0,-1 0 16,1 0-16,-1-1 0,1 1 15,-22 0-15,43 0 0,-43 0 0,22-22 16,-1 22-16,1 0 0,-1 0 0,-20-21 16,20 20-16,-21 1 0,1-21 15,-1 0-15,0 20 0,-20-20 0,20 0 16,-21-1-16,-21 1 0,21 0 0,-21-1 15,0 1-15,0-21 0,0 20 0,-21-20 16,-21 20-16,21-20 0,-22 21 0,-20-22 16,20 22-16,-20-22 0,-1 22 0,-20 0 15,20-1-15,1 22 0,-22-21 0,22 21 16,-1-1-16,22 22 0,-22-21 16,1 21-16,20 0 0,-20 0 0,21 0 15,-1 0-15,-20 0 0,20 21 16,1-21-16,21 22 0,-21-1 0,20-21 15,1 21-15,21 0 0,0 0 16,21-21-16,22 0 16,-22 0-16</inkml:trace>
  <inkml:trace contextRef="#ctx0" brushRef="#br0" timeOffset="69814.75">20743 8975 0,'0'0'0,"21"21"47,1 0-47,-22 0 0,21 0 15,-21 1-15,21 20 0,0-21 0,0 21 16,-21 1-16,21-22 0,22 21 0,-22 1 15,0-1-15,21 0 0,1 22 0,20-22 16,-20 0-16,20 1 0,1 20 0,-1-20 16,1-1-16,-1 0 0,1-21 15,-22 22-15,21-22 0,-20 21 0,-1-21 16,0 1-16,-20-1 0,20 0 0,-21 0 16,-21 0-16,0 0 0,21-21 15,-21 22-15,0-1 31,-21-21 16</inkml:trace>
  <inkml:trace contextRef="#ctx0" brushRef="#br0" timeOffset="70131.56">21611 10160 0,'0'0'0,"21"0"0,0 0 0,1 0 0,-1 21 16,0-21-16,0 0 0,21 0 0,-20 0 15,-1 0-15,0 0 0,0 0 0,0 0 16,0 0-16,1 0 0,-1 0 0,-21-21 15,21 21-15,-21-21 16,21 0-16,-21 0 16,0-1-16,0 1 0,0 0 15,0 0-15,21 21 63,0 0-63</inkml:trace>
  <inkml:trace contextRef="#ctx0" brushRef="#br0" timeOffset="70911.12">22521 9991 0,'0'0'0,"-42"-21"16,21 21-16,0-22 15,-1 22-15,1 0 0,0 0 0,0 0 16,-21 0-16,20 22 0,1-1 0,-21-21 0,21 21 16,0 0-16,-22 21 0,22-20 15,0-1-15,0 21 0,-22-21 0,22 0 16,0 22-16,0-1 0,0-21 16,0 22-16,-1-1 0,1-21 0,0 21 15,0 1-15,21-1 0,-21 0 0,21 1 16,0-1-16,0 0 0,0 1 0,0-1 15,0-21-15,0 22 0,0-1 0,0-21 16,0 21-16,21 1 0,-21-22 0,21 21 16,-21-21-16,21 1 0,0 20 15,-21-21-15,22 0 0,-1 22 16,-21-22-16,21 0 0,0 0 0,0 0 16,-21 0-16,21 1 0,1-22 0,-1 21 15,0 0-15,0-21 0,21 0 0,-20 0 16,20 0-16,0 0 0,1 0 0,-22 0 15,21 0-15,0-21 0,1 21 0,-1-21 16,0 21-16,1-22 0,-1 1 0,-21 0 16,22 21-16,-1-21 0,-21 0 15,21-22-15,1 22 0,-22 0 0,0 0 16,21-21-16,-20 20 0,20 1 0,-21-21 16,0 0-16,22 20 0,-22-20 0,0 0 15,-21 21-15,21-22 0,-21 1 0,21 0 16,-21-1-16,0 1 0,0 0 15,0-1-15,0 1 0,-21 0 0,0-1 16,0 1-16,0-22 0,-1 22 16,-20 0-16,21 21 0,-21-22 0,20 1 15,-20 0-15,0 20 0,-22-20 0,22 21 16,-22 0-16,22 0 0,-21-1 0,20 22 16,-20 0-16,20-21 0,1 21 0,0 0 15,21 0-15,-22 0 0,22 0 16,0 0-16,-21 0 0,20 21 0,1-21 15,0 0-15,-21 22 0,21-22 16,-22 0-16,1 21 0</inkml:trace>
  <inkml:trace contextRef="#ctx0" brushRef="#br0" timeOffset="71527.28">18351 10075 0,'0'0'0,"-21"0"0,0-21 0,0 21 15,0 0-15,0 0 0,-1 0 16,22 21 0,0 1-16,0-1 15,0 0-15,0 0 0,0 0 0,0 22 16,0-22-16,0 0 0,0 21 15,0-21-15,0 1 0,0-1 0,0 0 16,22-21-16,-22 21 0,21-21 0,0 0 16,0 0-16,0 0 15,0 0-15,1 0 0,-1-21 16,0 21-16,0-21 0,0 0 16,0-1-16,1 1 0,-1 21 0,0-21 15,0 0-15,0 0 0,0 0 0,1-1 16,-1 22-16,0-21 0,0 21 15,21 0-15,-20 0 0,-1 0 0,0 0 0</inkml:trace>
  <inkml:trace contextRef="#ctx0" brushRef="#br0" timeOffset="72019">18563 11218 0,'-21'0'0,"42"0"0,-63 0 0,21 0 0,21 22 15,21-22 17,0 0-32,0 0 15,21 0-15,-20 0 0,20-22 0,-21 22 16,21 0-16,-20 0 0,20-21 0,0 21 16,-21-21-16,22 21 0,-1-21 0,0 21 15,-20 0-15,20-21 0,-21 21 0,21 0 16,-20 0-16,-1-21 0</inkml:trace>
  <inkml:trace contextRef="#ctx0" brushRef="#br0" timeOffset="72284.44">18457 11494 0,'0'0'16,"0"21"-16,21-21 16,1 0-1,-1 0-15,21-21 0,-21 21 0,22-22 16,-1 22-16,0-21 0,1 21 16,-1-21-16,21 21 0,-20 0 0,20-21 15,-20 21-15,20 0 0,1 0 16,-22 0-16,0-21 0,1 21 0,-22 0 15,0 0-15,0 0 0</inkml:trace>
  <inkml:trace contextRef="#ctx0" brushRef="#br0" timeOffset="72491.32">18669 11663 0,'0'0'0,"-21"21"16,42-21 0,0 0-16,21 0 15,-20-21-15,20 0 0,0 0 0,1 21 16,20-22-16,-21-20 0,43 21 0,-21 0 16,20-22-16,-20 1 0,20 0 0,22-1 15,-21 1-15,0-21 0</inkml:trace>
  <inkml:trace contextRef="#ctx0" brushRef="#br0" timeOffset="73051.91">22119 10202 0,'0'0'0,"21"0"31,0 0-31,1 0 16,-1 0-16,0 0 0,21 0 0,-21 0 15,1 0-15,20 0 0,-21 0 0,21 0 16,-20-21-16,-1 21 0,21 0 0,-21 0 16,0 0-16,1 0 0,-1 0 0,0 0 15,0 0-15,0 0 16,-21 21-1,0 1-15,-21-1 0,0-21 16,-21 21-16,20 0 0,1 0 0,-21-21 16,21 21-16</inkml:trace>
  <inkml:trace contextRef="#ctx0" brushRef="#br0" timeOffset="73307.75">22161 10583 0,'0'0'0,"0"22"16,22-22-1,-1 0-15,0 0 0,0 0 16,0 0-16,0 0 0,1-22 0,-1 22 16,21 0-16,-21 0 0,0-21 0,22 21 15,-22 0-15,0 0 0,0 0 16,22 0-16,-22-21 0,0 21 0,0 0 16,0 0-16,0 0 0,1 0 31,-22 21-16,-22-21 1,22 21-16,-21-21 0,0 22 16,0-22-16,-21 21 0,20-21 0</inkml:trace>
  <inkml:trace contextRef="#ctx0" brushRef="#br0" timeOffset="73503.35">22288 10837 0,'0'0'0,"0"22"15,0-1-15,22-21 16,-1 0-16,0 0 0,21 0 16,-21 0-16,1 0 0,-1 0 15,0 0-15,21 0 0,-21-21 0,22 21 16,-22-22-16,21 22 0,-21-21 16,22 21-16,-22-21 0,0 21 0,0-21 15,0 0-15,1 0 0,-1-1 0,0 1 16,0 0-16</inkml:trace>
  <inkml:trace contextRef="#ctx0" brushRef="#br0" timeOffset="75334.87">18775 6646 0,'-43'0'15,"43"-21"1,-21 21-16,42 0 47,1 0-47,-1 0 0,0 0 15,0 0-15,0 0 16,0 0-16,22 0 0,-1 0 0,0 0 16,1 0-16,20 0 0,1 0 0,20 0 15,1 0-15,21 0 0,0 0 0,-22 0 16,22 0-16,0 0 0,-21 0 15,21 0-15,-22 0 0,22 0 0,-21 0 16,-1 0-16,1 0 0,0 0 0,-1 0 16,-20 0-16,-1-21 0,1 21 0,-22-21 15,1 21-15,-1 0 0,0 0 16,-21-21-16,1 21 0,-1 0 0,0 0 16,0 0-16,-42 0 62,0 0-46,0 0-16,21 21 0,-22-21 15,1 0-15,0 0 0,0 0 16,0 0-16,0 0 0</inkml:trace>
  <inkml:trace contextRef="#ctx0" brushRef="#br0" timeOffset="75883.56">19029 6964 0,'21'0'47,"0"0"-47,0 0 0,0 0 15,1 0-15,-1 0 0,0 0 0,0 0 16,21 0-16,-20 0 0,20 0 0,0 0 15,1-21-15,-1 21 0,0 0 16,22 0-16,-1 0 0,1 0 0,20-21 16,1 21-16,-21 0 0,20 0 0,1-22 15,21 1-15,-22 21 0,1 0 0,21-21 16,-21 21-16,-1 0 0,-20-21 0,20 21 16,-20-21-16,-1 21 0,1-21 15,-22 21-15,1 0 0,-1-22 16,0 22-16,1 0 0,-22-21 0,0 21 15,0 0-15,0 0 0,-21-21 94,21 0-78,-21 0-16</inkml:trace>
  <inkml:trace contextRef="#ctx0" brushRef="#br0" timeOffset="76691.2">21145 4466 0,'0'-21'15,"-21"21"1,0 0-1,0 0-15,0 0 0,0 21 16,-1-21-16,1 0 0,21 21 0,-21-21 16,0 22-16,0-1 15,21 0-15,0 0 16,0 0 0,0 0-16,21-21 15,0 22 1,0-22-16,0 0 0,1 0 0,-1 0 15,-21 21-15,21-21 0,0 0 16,0 0-16,0 0 0,-21 21 16,22-21-16,-22 21 15,0 0 1,-22-21-16,1 0 16,0 21-16,0-21 0,0 0 0,0 0 15,-1 22-15,1-22 0,0 0 16,0 0-1</inkml:trace>
  <inkml:trace contextRef="#ctx0" brushRef="#br0" timeOffset="77499.21">21272 4170 0,'-42'0'15,"21"0"-15,0 21 0,0-21 16,-1 21-16,1 0 0,0-21 16,0 22-16,0-22 0,0 21 15,-1 0-15,1-21 16,0 21-16,0 0 0,0-21 0,21 21 16,-21 1-16,-1-1 0,1 0 15,0-21-15,21 21 0,0 0 0,0 0 16,-21 1-16,21-1 0,-21 0 0,21 0 15,0 0-15,0 0 16,-21 1-16,21-1 0,0 0 16,0 0-16,0 0 15,0 0-15,0 1 16,21-22-16,0 21 0,0-21 16,0 21-16,0-21 0,1 0 15,-1 0-15,0 0 0,0 0 0,0 0 16,0 21-16,1-21 15,-1 0-15,0 0 0,21 0 0,-21 0 16,1 0-16,-1 0 0,0 0 0,0-21 16,0 21-16,0-21 0,1 21 15,-22-21-15,21-1 0,0 22 0,0-21 16,0 0-16,0 0 0,-21 0 16,22 21-16,-1-43 0,0 22 0,-21 0 15,21 0-15,-21 0 0,21-22 0,-21 22 16,0 0-16,0-21 0,0 21 15,0-22-15,0 22 0,0 0 0,0 0 16,-21-22-16,0 22 16,21 0-16,-42 0 0,20 21 0,1-21 15,0 21-15,0 0 0,-21 0 16,20 0-16,1 0 0,-21 0 0,21 0 16,-22 21-16,22 0 0,-21 0 0,21 0 15,0-21-15,-22 22 0,22-1 16</inkml:trace>
  <inkml:trace contextRef="#ctx0" brushRef="#br0" timeOffset="93055.59">4403 2392 0,'0'0'0,"-22"0"0,1-21 0,0 21 16,0 0-16,0 0 0,0 0 16,-1 0-1,1 0-15,42 0 47,1 0-47,-1 0 0,21 0 0,0 0 16,1 0-16,20 0 0,22 0 15,0 0-15,20 0 0,1 0 0,21 0 16,0 0-16,0 0 0,21-21 16,22 21-16,-22 0 0,0 0 0,21 0 15,-20 0-15,20 0 0,0 0 0,1 0 16,-1 0-16,-21 0 0,0 0 15,0 0-15,-21 0 0,22 0 0,-22 0 16,-22 0-16,22-22 0,-42 22 16,0 0-16,-1 0 0,-20 0 15,-1 0-15,1-21 0,-22 21 0,1 0 16,-1 0-16,0 0 0,-21 0 16,1 0-16,-1-21 0,0 21 0,-21-21 46,-21 21-30,0-21-16,-22 21 16,22 0-16</inkml:trace>
  <inkml:trace contextRef="#ctx0" brushRef="#br0" timeOffset="93631.77">3937 2582 0,'42'0'15,"1"0"-15,-22 0 0,21 0 16,0 0-16,43 0 0,0 0 0,21 0 16,21 0-16,21 0 0,21 0 15,0-21-15,22 21 0,-1 0 0,1-21 16,21 21-16,-22 0 0,22-21 16,-1 21-16,-20-21 0,-1 21 0,-20-21 15,-1 21-15,-21-22 0,-21 22 0,0-21 16,0 0-16,-21 21 0,0-21 15,-21 0-15,-1 21 0,-20 0 0,-1 0 16,-20-21-16,-1 21 0,0 0 16,1 0-16,-22 0 0,0 0 0,0 0 15,0 0 1,0 0 0,1 21-1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1B73-10B4-4B8F-8116-64C1B9544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252EB-B299-4647-AB6E-142E0CB7D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BED70-561D-4531-A1A6-6977E11C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9E1A-E2FD-45C4-827C-AB1DB490886F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EF6C9-62F4-44A3-8FFB-D495E197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49F7-CD78-4AC0-9DD6-C097A856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7C2-493A-4B71-8538-66537FEBF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02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6053-5929-4820-B1F4-785245C6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AE56-C041-4717-9CAE-A2CD5BBC7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CC766-5984-4DD6-8B59-34B0C9C4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9E1A-E2FD-45C4-827C-AB1DB490886F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204BB-1C5C-4C78-87A0-EF25FDCE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0A7B7-85CC-4DD7-974E-CFA52605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7C2-493A-4B71-8538-66537FEBF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04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D6C87-3805-4BC2-868F-EC8427FC5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49943-FFB7-4AA4-A74F-B217C84E1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6D760-8BF5-4D6A-B167-13E137A5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9E1A-E2FD-45C4-827C-AB1DB490886F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64426-9121-4A1D-A80E-1342AE14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8426-B5DC-4E5F-BD66-1DEF9FAE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7C2-493A-4B71-8538-66537FEBF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50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4FCB-6D84-46BA-98FB-793E987C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7630-46A3-4657-A99E-42E259B0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26C59-E7E2-4F94-98FD-9F736584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9E1A-E2FD-45C4-827C-AB1DB490886F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06F16-DB5D-47D4-9176-97B2FA0C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DEF50-DF8E-4F11-B3A9-B9856C9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7C2-493A-4B71-8538-66537FEBF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13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98D6-8805-40A8-B058-7825ADC8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FD939-6888-4F48-9186-00D09AC95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72242-BCC6-400C-B9B6-B801512E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9E1A-E2FD-45C4-827C-AB1DB490886F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184DA-C193-4CE2-888F-EA3E8C39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2E79-E585-466D-A830-C1F9E1DE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7C2-493A-4B71-8538-66537FEBF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9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F498-1939-427B-BC69-155254F8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0EBB2-282B-479F-8025-9CAC5E4F8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D308F-948A-4A66-86EA-83FC3D4F6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269C2-6E3A-4B93-8EC9-9AE685CE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9E1A-E2FD-45C4-827C-AB1DB490886F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89EB1-DEAE-417E-BAEA-ABAFC135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A0895-FFF3-408E-AEAA-4DCC3A0D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7C2-493A-4B71-8538-66537FEBF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49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8FA0-2CB7-45F0-8AFA-710368B5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0EB07-4607-48F4-AC4C-E05A88C9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A9263-7C87-44B1-AD59-7D47E2547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CC229-A50A-42B7-9DD5-5A095F15F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A8EFC-5453-46BC-8724-0F6A086B4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48BC5-AD9D-44C6-9FA6-AE707DA4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9E1A-E2FD-45C4-827C-AB1DB490886F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CAA61-2568-4E12-B81C-63AF20CB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78BA3-22D6-455F-AEE2-AC0206D9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7C2-493A-4B71-8538-66537FEBF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99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6168-56F8-4B6E-A759-7C17D076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B3B6F-C4C5-456C-8B01-A616D3C0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9E1A-E2FD-45C4-827C-AB1DB490886F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BB0BB-4DCE-4E91-9AEA-D99AA117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D1874-BB5B-40F5-8640-00855EEB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7C2-493A-4B71-8538-66537FEBF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94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27FF4-C36B-4C32-A0FD-3FCBEE4D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9E1A-E2FD-45C4-827C-AB1DB490886F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A5792-A7FE-4B4D-A1DE-D3C88B2D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A8A84-16FE-4AE6-9DC6-AB4DA577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7C2-493A-4B71-8538-66537FEBF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1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5612-2B63-41BD-B0B2-2DD6FF69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104C-4A53-44DF-9DE4-593EF49FE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53A41-D0D9-4E8D-83A6-78612A59C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4EEFF-3776-4EFE-84C5-91961717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9E1A-E2FD-45C4-827C-AB1DB490886F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1128F-5270-4EE4-B59D-45C0BC4D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FA7CA-D76C-498F-B45D-ED25AC1D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7C2-493A-4B71-8538-66537FEBF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51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A279-F288-4C2B-B51A-ACB82EB8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C4F46-CC4A-438A-87F0-957A70D7B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658C4-31FC-4834-9BC6-27298CFA8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E3835-8BE3-456D-B13A-F2A649B6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9E1A-E2FD-45C4-827C-AB1DB490886F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63823-8646-4E6D-A267-A0E464D1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F7571-31AC-49D8-86D9-B5029384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7C2-493A-4B71-8538-66537FEBF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6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5EDA9-3192-464D-A142-53F65BA0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D2C5D-8D37-4207-8906-D077AFB9A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7D46C-50DE-474D-8C73-F385E5660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59E1A-E2FD-45C4-827C-AB1DB490886F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85B4-EE0F-43BD-97D6-1A785669F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EFE36-2D84-4CB7-978C-517607B6B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317C2-493A-4B71-8538-66537FEBF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98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35C5-49C1-40AE-BD0A-3A464DAB2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A1A1-F611-4F06-A1ED-E12FFC5B3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681B6E-70DF-4273-80B7-73A2A1373122}"/>
                  </a:ext>
                </a:extLst>
              </p14:cNvPr>
              <p14:cNvContentPartPr/>
              <p14:nvPr/>
            </p14:nvContentPartPr>
            <p14:xfrm>
              <a:off x="213480" y="0"/>
              <a:ext cx="8679240" cy="388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681B6E-70DF-4273-80B7-73A2A13731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-9360"/>
                <a:ext cx="8697960" cy="39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726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35C5-49C1-40AE-BD0A-3A464DAB2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A1A1-F611-4F06-A1ED-E12FFC5B3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9A61F3-0C4B-4096-9B79-290DBFC30106}"/>
                  </a:ext>
                </a:extLst>
              </p14:cNvPr>
              <p14:cNvContentPartPr/>
              <p14:nvPr/>
            </p14:nvContentPartPr>
            <p14:xfrm>
              <a:off x="1165680" y="861120"/>
              <a:ext cx="4016160" cy="379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9A61F3-0C4B-4096-9B79-290DBFC301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320" y="851760"/>
                <a:ext cx="4034880" cy="381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740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35C5-49C1-40AE-BD0A-3A464DAB2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A1A1-F611-4F06-A1ED-E12FFC5B3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C2ABC8-9B11-4B40-B72D-BC811435C5B4}"/>
                  </a:ext>
                </a:extLst>
              </p14:cNvPr>
              <p14:cNvContentPartPr/>
              <p14:nvPr/>
            </p14:nvContentPartPr>
            <p14:xfrm>
              <a:off x="335160" y="152280"/>
              <a:ext cx="8801640" cy="469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C2ABC8-9B11-4B40-B72D-BC811435C5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42920"/>
                <a:ext cx="8820360" cy="47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951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35C5-49C1-40AE-BD0A-3A464DAB2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A1A1-F611-4F06-A1ED-E12FFC5B3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DE73C2-6B40-4A87-B121-9B52E428F9C0}"/>
                  </a:ext>
                </a:extLst>
              </p14:cNvPr>
              <p14:cNvContentPartPr/>
              <p14:nvPr/>
            </p14:nvContentPartPr>
            <p14:xfrm>
              <a:off x="411480" y="228600"/>
              <a:ext cx="8435520" cy="512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DE73C2-6B40-4A87-B121-9B52E428F9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219240"/>
                <a:ext cx="8454240" cy="51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578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35C5-49C1-40AE-BD0A-3A464DAB2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A1A1-F611-4F06-A1ED-E12FFC5B3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A02E78-A7D3-4229-8BCA-326814E3931C}"/>
                  </a:ext>
                </a:extLst>
              </p14:cNvPr>
              <p14:cNvContentPartPr/>
              <p14:nvPr/>
            </p14:nvContentPartPr>
            <p14:xfrm>
              <a:off x="495360" y="343080"/>
              <a:ext cx="7048800" cy="555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A02E78-A7D3-4229-8BCA-326814E393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333720"/>
                <a:ext cx="7067520" cy="55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59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35C5-49C1-40AE-BD0A-3A464DAB2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A1A1-F611-4F06-A1ED-E12FFC5B3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55C2CD-7AEF-41B9-9E22-3CB45A1015A6}"/>
                  </a:ext>
                </a:extLst>
              </p14:cNvPr>
              <p14:cNvContentPartPr/>
              <p14:nvPr/>
            </p14:nvContentPartPr>
            <p14:xfrm>
              <a:off x="312480" y="99000"/>
              <a:ext cx="11346480" cy="63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55C2CD-7AEF-41B9-9E22-3CB45A1015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89640"/>
                <a:ext cx="1136520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69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35C5-49C1-40AE-BD0A-3A464DAB2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A1A1-F611-4F06-A1ED-E12FFC5B3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9F77EB-D002-41E4-B4C9-622964BEB9E0}"/>
                  </a:ext>
                </a:extLst>
              </p14:cNvPr>
              <p14:cNvContentPartPr/>
              <p14:nvPr/>
            </p14:nvContentPartPr>
            <p14:xfrm>
              <a:off x="205560" y="228600"/>
              <a:ext cx="1162116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9F77EB-D002-41E4-B4C9-622964BEB9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219240"/>
                <a:ext cx="1163988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47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35C5-49C1-40AE-BD0A-3A464DAB2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A1A1-F611-4F06-A1ED-E12FFC5B3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F65D45-7F57-4479-ACC7-5CF406B4185D}"/>
                  </a:ext>
                </a:extLst>
              </p14:cNvPr>
              <p14:cNvContentPartPr/>
              <p14:nvPr/>
            </p14:nvContentPartPr>
            <p14:xfrm>
              <a:off x="495360" y="502920"/>
              <a:ext cx="8580240" cy="582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F65D45-7F57-4479-ACC7-5CF406B418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493560"/>
                <a:ext cx="8598960" cy="58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25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35C5-49C1-40AE-BD0A-3A464DAB2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A1A1-F611-4F06-A1ED-E12FFC5B3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085119-C14B-4D93-BAE8-C207D0D14707}"/>
                  </a:ext>
                </a:extLst>
              </p14:cNvPr>
              <p14:cNvContentPartPr/>
              <p14:nvPr/>
            </p14:nvContentPartPr>
            <p14:xfrm>
              <a:off x="274320" y="792360"/>
              <a:ext cx="7003080" cy="366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085119-C14B-4D93-BAE8-C207D0D14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783000"/>
                <a:ext cx="7021800" cy="36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480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35C5-49C1-40AE-BD0A-3A464DAB2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A1A1-F611-4F06-A1ED-E12FFC5B3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EFF00B-71E4-42AB-926C-1DFE87935A73}"/>
                  </a:ext>
                </a:extLst>
              </p14:cNvPr>
              <p14:cNvContentPartPr/>
              <p14:nvPr/>
            </p14:nvContentPartPr>
            <p14:xfrm>
              <a:off x="945000" y="350640"/>
              <a:ext cx="7391520" cy="454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EFF00B-71E4-42AB-926C-1DFE87935A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640" y="341280"/>
                <a:ext cx="7410240" cy="45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77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2020-11-23T15:39:26Z</dcterms:created>
  <dcterms:modified xsi:type="dcterms:W3CDTF">2020-11-23T16:33:32Z</dcterms:modified>
</cp:coreProperties>
</file>