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4T15:39:53.6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3598 4995 0,'0'22'16,"0"-1"-1,0 0-15,-21 21 0,0 1 0,21-1 16,-21 0-16,0 1 0,-1-1 0,1 21 16,0-20-16,0-1 0,0 22 15,0-22-15,21 0 0,0 1 0,0-1 16,-22 0-16,22 1 0,-21-22 0,21 0 16,0 21-16,0-21 0,0 1 15,0-44 1,0 1-16,0 0 15,21-21-15</inkml:trace>
  <inkml:trace contextRef="#ctx0" brushRef="#br0" timeOffset="1278.86">3746 3895 0,'0'0'0,"-21"0"16,21-21-16,0-1 16,0 1-16,-21 21 0,21-21 15,-21 21-15,0 0 47,21 21-47,0 0 0,-21-21 0,21 22 16,0-1-16,-22 0 0,22 0 15,0 0-15,0 22 0,0-22 16,0 21-16,0 0 0,0-20 0,-21 20 16,21 0-16,0 1 0,-21-1 15,21 0-15,0 22 0,0-22 0,0 0 16,-21 1-16,21-1 0,-21 22 0,21-1 16,0-21-16,0 22 0,-21-1 15,21 1-15,-22-1 0,22 1 0,-21-1 16,21 1-16,0-1 0,0 1 0,-21-1 15,21 22-15,-21-21 0,21-1 16,-21 22-16,21-22 0,0 22 0,0-22 16,-21 1-16,21 21 0,-22-22 15,22 22-15,0-1 0,0 1 0,-21 0 16,21-1-16,-21 1 0,21 0 16,0-1-16,0 1 0,0 21 0,0-21 15,-21 20-15,21 1 0,0-21 0,0 21 16,0 0-16,0-22 0,0 22 0,0 0 15,21 0-15,-21 0 0,21-1 16,0-20-16,1 21 0,-22 0 0,21-22 16,0 22-16,-21 0 0,21-21 0,0-1 15,0 22-15,-21-21 0,22 0 0,-1-22 16,-21 22-16,0-22 0,0 22 16,21-22-16,-21 1 0,0-1 15,0-20-15,0-1 0,0 0 0,0-20 16,0-1-16,0 0 0,0-42 15,0 0-15,0-1 16,0-20-16,0 0 0,0-22 16,21-20-16,-21 20 0</inkml:trace>
  <inkml:trace contextRef="#ctx0" brushRef="#br0" timeOffset="2839.41">3852 3916 0,'0'0'0,"-21"0"0,0 0 16,0 0-1,42 0 48,0 0-63,0 0 0,0 0 0,22 0 16,-22 0-16,21 0 0,22 0 0,-22 0 15,22 0-15,20 0 0,1 0 16,21 0-16,0 0 0,21 0 0,0 0 15,21 0-15,-21 0 0,21 0 0,0 0 16,0 0-16,0 0 0,22 0 16,-22 0-16,0 0 0,21 0 0,1 0 15,-22 0-15,21 0 0,-21 0 16,1 0-16,-1 0 0,0 0 0,0 0 16,0 0-16,-21 0 0,0 0 15,0 0-15,-21 0 0,0 0 0,0 0 16,-22 0-16,1 0 0,-21 0 0,-1 0 15,1 0-15,-22 0 0,-21 0 0,21 0 16,-20 0-16,-1 0 0,0 0 16,-21 21-1,0 0 1,0 0-16,0 1 16,-21 20-16,21-21 0,-21 21 0,-1 1 15,1-1-15,21 22 0,-21-22 16,0 21-16,0-20 0,0 20 0,-1 1 15,1 20-15,0 1 0,0 0 0,0-1 16,0 1-16,-1 0 0,1 21 16,21-22-16,-21 22 0,21 0 0,-21 0 15,21 0-15,0-1 0,0 1 0,0 21 16,-21-21-16,21 0 0,0 21 0,0 0 16,0-21-16,0 21 0,0-21 0,0 21 15,0 0-15,0 0 0,0-22 16,0 22-16,21-21 0,-21 21 0,21-21 15,0 0-15,-21 0 0,21 0 0,1-1 16,-1-20-16,0 0 0,0-1 16,-21 1-16,21 0 0,0-1 0,-21 1 15,22-21-15,-22-1 0,0 22 0,0-22 16,0 1-16,0-22 0,0 22 16,0-1-16,0-21 0,0 22 0,0-22 15,0 1-15,0 20 0,0-21 0,0 1 16,0-1-16,-22 22 0,1-22 0,0-21 15,21 21-15,0 1 0,-21-22 16,0 21-16,21-21 0,-21 1 0,-1 20 0,22-21 16,-21 0-16,0 0 15,0 1-15,0-22 0,0 21 16,-1-21-16,1 0 0,-21 0 16,21 0-16,-22 0 0,1 0 0,0 0 15,-1 0-15,1-21 0,0 21 0,-22-22 16,22 22-16,0-21 0,-22 0 0,22 21 15,-22-21-15,1 0 0,20 21 0,-20-21 16,-22-1-16,22 1 0,-22 0 0,0 0 16,1 0-16,-22 0 0,0-1 15,0 22-15,-21-21 0,0 0 16,21 0-16,-21 0 0,-21 0 0,21 21 0,0-22 16,0 22-16,0-21 0,0 21 15,0 0-15,0 0 0,21 0 0,-21 0 16,22 0-16,-1 0 0,21 0 15,0 0-15,1 0 0,20 0 0,1 21 16,20-21-16,22 0 0,-21 22 0,21-22 16,0 0-16,-1 0 0,1 21 0,0-21 15,0 21-15,0-21 16,0 0-16,21-21 16,0 0-1</inkml:trace>
  <inkml:trace contextRef="#ctx0" brushRef="#br0" timeOffset="3796.43">5673 2159 0,'0'0'0,"-22"0"16,1 21-16,0 0 0,0 1 15,0 20-15,0-21 0,-1 21 16,1 22-16,0-22 0,-21 22 0,21-1 16,-1 1-16,-20-1 0,0 1 0,21-1 15,-22 1-15,22-1 0,-21 1 16,21-22-16,-1 0 0,1 1 0,21-1 15,0 0-15,0-20 0,0-1 16,0 0-16,0-42 16,0 0-16,21-1 15,1 1-15,-22 0 0,21-21 16,0-1-16,0 1 0,-21 0 0,21-1 16,0-20-16,1-1 0,-1 1 0,0-1 15,0 1-15,0-1 0,0 1 16,1-1-16,-1 22 0,0 21 0,0-21 15,-21 20-15,21 22 16,0 22-16,-21 20 0,0 0 16,0 1-16,0-1 0,0 0 15,0 22-15,0-1 0,0-20 0,0 20 16,0 1-16,0-22 0,0 21 0,0-20 16,0 20-16,0-20 0,0-1 15,0 0-15,0 1 0,0-22 16,0 21-16,0-21 0,0 0 0,0 1 15,0-44 1,0 1-16,0 0 16,-21 0-16,0 0 0,21-22 15,-21 22-15,21-21 0</inkml:trace>
  <inkml:trace contextRef="#ctx0" brushRef="#br0" timeOffset="3959.04">5186 2921 0,'0'0'0,"-21"0"15,21 21-15,0 0 16,21-21-16,0 0 0,0 0 16,21 0-16,-20 0 0,20 0 15,0 0-15,1 0 0,-1 0 0,0 0 16,1 0-16,-1-21 0,0 21 0,1 0 16,-22 0-16,0 0 0,0 0 0</inkml:trace>
  <inkml:trace contextRef="#ctx0" brushRef="#br0" timeOffset="5623.54">4022 5249 0,'0'0'0,"21"0"0,21 0 16,-21 0 0,-21-21-16,21 21 0,-21-21 0,0 0 15,0 0-15,0 0 0,0-1 16,0 1-16,0 0 0,-21 0 0,21 0 16,-21 0-16,-21-1 0,21 22 15,-1 0-15,1 0 0,0 0 0,0 22 16,0-1-16,-22 0 0,22 0 0,0 21 15,0 1-15,0-1 0,0-21 16,21 22-16,0-1 0,0 0 0,0 1 16,0-22-16,0 21 0,0-21 15,21 0-15,-21 1 0,21-1 16,0-21-16,21 0 0,-20 0 0,-1 0 16,0 0-16,21-21 0,-21 21 0,1-22 15,-1 1-15,0 0 0,0 0 0,0 0 16,0-22-16,1 22 0,-1-21 15,-21 21-15,21-22 0,0 1 0,-21 21 16,0 0-16,0-22 0,21 22 16,-21 42-1,0 1 1,-21-1-16,21 21 0,-21-21 0,21 22 16,0-22-16,0 21 0,0-21 15,0 0-15,0 22 0,0-22 0,21 0 16,0 0-16,0 0 0,1 1 15,20-22-15,-21 0 0,21 0 0,1 0 16,-22 0-16,21 0 0,1 0 0,-1 0 16,0-22-16,-21 1 0,22 0 15,-22 0-15,0 0 0,0 0 0,0-22 16,-21 22-16,0-21 0,0 21 0,0-22 16,-21 22-16,0 0 0,0 0 0,0 0 15,-22 21-15,22 0 0,0 0 16,-21 0-16,21 0 0,-22 0 15,22 21-15,-21 0 0,21 0 0,-1 0 16,1 0-16,0 22 0,21-22 0,0 0 16,0 21-16,0-20 0,0-1 15,0 0-15,0 0 0,21 0 0,22 0 16,-22-21-16,0 0 0,21 0 0,1 0 16,-22 0-16,21 0 0,0-21 0,1 21 15,-22-21-15,21 0 0,-21 0 16,22 0-16,-22-22 0,0 22 0,0-21 15,0-1-15,-21 1 0,0 0 0,0-1 16,0 1-16,0-21 0,0 20 16,0 1-16,0 0 0,0-1 15,0 22-15,0 0 0,-21 0 0,0 21 16,0 0-16,0 0 0,0 21 16,-1 0-16,22 21 0,-21 1 15,0-1-15,21 0 0,0 22 0,0-22 16,0 22-16,0-22 0,0 22 0,0-22 15,0 0-15,21 1 0,0-1 0,1 0 16,20-21-16,-21 22 0,21-22 16,-20 0-16,20 0 0,-21-21 15,21 0-15,1 0 0,-1 0 0,-21 0 0,22 0 16,-1-21-16,0 21 0,-21-21 0,22 0 16,-22-22-16,21 22 15,-21 0-15,1-21 0,-1 21 0,-21-22 16,0 22-16,0-21 0,0 21 0,0-22 15,0 22-15,-21 0 0,-1 21 0,1 0 16,0 0-16,-21 0 0,21 0 16,-1 0-16,1 0 0,-21 42 0,21-21 15,0 1-15,-1-1 0,22 0 0,0 21 16,0-21-16,0 1 0,0-1 0,0 21 16,0-21-16,0 0 0,22-21 15,-1 22-15,0-1 0,0-21 0,0 0 16,0 0-16,22 0 0,-22 0 0,0 0 15,21-21-15,-20-1 0,-1 1 16,21 0-16,-21 0 0,0 0 0,1 0 16,-1-22-16,0 1 0,0 0 15,-21-22-15,21 1 0,-21-1 0,21 1 16,-21-1-16,0 22 0,0-22 0,0 22 16,0 0-16,0 20 0,0 1 15,-21 0-15,0 21 0,0 0 16,0 42-16,0-20 0,-1 20 0,1 0 15,21 1-15,-21 20 0,21 1 16,-21-1-16,21 1 0,0-22 0,0 21 16,0 1-16,0-22 0,0 1 0,0 20 15,0-42-15,0 22 0,0-1 16,0-21-16,0 0 0,0 0 0,0 1 16,21-22-16,0 0 0,0 0 15,1 0-15,-1-22 0,0 22 16,0-21-16,21-21 0,-20 21 0,20 0 15,0-22-15,-21 22 0</inkml:trace>
  <inkml:trace contextRef="#ctx0" brushRef="#br0" timeOffset="5881.4">6540 4826 0,'0'0'0,"0"-21"16,-21 21-16,0 0 0,0 21 15,21 0-15,-21 0 0,0 1 16,21 20-16,-22 0 0,22-21 0,-21 22 16,0-1-16,0 0 0,21 1 0,-21-22 15,21 21-15,-21-21 0,21 22 16,-22-22-16,22 0 0,0 0 0,0 0 16,0 1-16,0-1 0,0 0 0,22-21 15,-1 21-15,0-21 0,0 0 16,64-21-1,-64 21-15,21-21 0,-21 0 0</inkml:trace>
  <inkml:trace contextRef="#ctx0" brushRef="#br0" timeOffset="6115.26">7048 4763 0,'0'-22'0,"0"44"0,0-65 0,22 43 15,-1 0-15,-21 21 16,0 1-16,21-1 0,0 21 15,0-21-15,0 22 0,-21 20 16,22-21-16,-1 1 0,-21-1 0,21 0 16,-21 1-16,0-1 0,0 0 15,0-20-15,-21 20 0,0-21 0,-1 21 0,1-20 16,0-1-16,0 0 0,0 0 16,0 0-16,-22 0 0,22 1 15,0-1-15,-21 0 0,20-21 0,-20 21 16,21 0-16,-21-21 0,20 21 0,-20-21 15</inkml:trace>
  <inkml:trace contextRef="#ctx0" brushRef="#br0" timeOffset="6816.39">3514 6879 0,'42'0'0,"-84"0"0,105 0 0,-21 0 15,1 0-15,-22 0 0,21 0 0,-21 0 16,1 0-16,20-21 0,-21 21 0,-21-21 16,21 21-16,-21-21 15,0 0-15,-21 21 16,0 0-16,0-22 0,-22 22 0,22 0 16,-21 0-16,0 0 0,-1 0 0,1 0 15,21 22-15,-22-22 0,22 21 16,0 0-16,0 0 0,21 0 0,-21 0 15,21 1-15,0-1 0,42 0 16,-21 0-16,0 0 0,22 0 16,-1-21-16,0 22 0,1-1 0,-1 0 15,0-21-15,1 21 0,-22 0 16,21 0-16,-21 1 0,1-22 0,-1 21 0,0 0 16,-21 0-16,0 0 0,-21 0 15,0 1-15,-1-22 16,-20 21-16,0-21 0,-1 0 0,-20 21 15,21-21-15,-1 0 0,-20 0 0,20 0 16,22 0-16,-21 0 0,21 0 0,0 0 16,-1 0-16,44-21 15,-1 21 1,0-21-16,21 21 0,1-22 0</inkml:trace>
  <inkml:trace contextRef="#ctx0" brushRef="#br0" timeOffset="7615.88">4212 7049 0,'0'0'0,"-21"21"31,0 0-15,0 0-16,21 0 0,-22 0 0,1 1 16,0 20-16,0-21 0,21 0 0,0 22 15,-21-22-15,21 0 0,0 0 16,0 0-16,0 0 0,0 1 15,21-22-15,0 0 0,0 0 16,0 0-16,1 0 0,-1 0 0,0 0 16,0-22-16,0 1 0,0 21 15,1-21-15,-1 0 0,0 0 0,0 0 16,0-22-16,0 22 0,-21 0 16,0-21-16,22 20 0,-22 1 0,0 0 15,0 0-15,0 42 31,0 0-31,0 22 16,0-22-16,-22 0 0,22 21 0,-21-21 16,21 22-16,0-22 0,0 0 0,0 0 15,0 0-15,0 1 0,0-1 0,21-21 16,1 0-16,-1 0 16,0 0-16,0 0 0,0 0 0,0-21 15,1-1-15,20 1 16,-21 0-16,0 0 0,0-21 0,1 20 15,20-20-15,-21 0 0,0-1 0,0 1 16,-21 0-16,22-1 0,-1 1 0,-21-21 16,21 20-16,-21 1 0,0 0 15,0 20-15,0-20 0,0 21 0,-21 63 32,21-21-32,-21 22 0,-1-22 15,22 21-15,-21 1 0,0-1 16,0 21-16,21-20 0,-21-1 15,0 22-15,-1-22 0,22 0 0,-21 1 16,21-22-16,-21 21 0,21-21 0,0 0 16,0 1-16,0-1 0,21-42 31,0-1-15,1 1-16,-1 0 0,0 0 0,21 0 15,-21 0-15,22-1 0,-1 1 0,0 0 16,1 0-16,-22 21 0,21 0 0,1-21 15,-22 21-15,0 0 0,0 0 16,-21 21-16,0 0 0,0 0 16,0 0-16,-21 1 15,-21-1-15,20 0 0,-20 0 0,-21-21 16,20 21-16,1 0 0,-22-21 0,22 22 16,21-22-16,-21 0 0,-1 0 0,22 21 15,0-21-15,0 0 0,0 0 16,-1 0-16,1-21 0,0 21 0,21-22 15</inkml:trace>
  <inkml:trace contextRef="#ctx0" brushRef="#br0" timeOffset="7983.67">4043 6752 0,'0'0'0,"-21"21"46,-1 1-46,1 20 0,-21-21 16,0 21-16,20 1 0,-20 20 0,0 1 16,-22-1-16,22 1 0,0-1 15,-1 1-15,1-1 0,21 1 0,-22-1 16,22 1-16,-21-22 0,21 0 0,0 1 16,21-1-16,0-21 0,0 0 0,0 1 15,0-1-15,21-21 16,0 0-16,0-21 0</inkml:trace>
  <inkml:trace contextRef="#ctx0" brushRef="#br0" timeOffset="8403.43">5905 6879 0,'0'0'0,"22"0"0,-22-21 15,21 0-15,-21 0 0,0 0 16,0-1-16,0 1 0,-21 21 15,-1 0 1,1 21-16,0 1 0,-21-1 16,21 21-16,-22-21 0,22 22 0,-21-1 15,21 0-15,-22 1 0,22 20 0,0-21 16,-21 1-16,20-1 0,22 0 16,0 1-16,-21-22 0,21 0 0,0 21 0,0-20 15,21-1-15,1-21 16,-1 0-16,0 0 0,0 0 0,21 0 15,-20 0-15,20-21 0,-21 21 0,21-22 16,-20 1-16,20 0 0,0 0 16,-21 0-16,22 0 0</inkml:trace>
  <inkml:trace contextRef="#ctx0" brushRef="#br0" timeOffset="8651.29">6456 6731 0,'42'0'16,"-21"0"-16,-21 21 0,0 0 0,0 22 16,21-22-16,-21 0 0,0 21 15,0 1-15,0-22 0,0 21 0,0 1 16,0-22-16,-21 21 16,0 0-16,0-20 0,0 20 0,-22-21 15,22 21-15,-21-20 0,0 20 0,-1-21 16,22 0-16,-21 0 0,-1 1 0,22-22 15,-21 21-15,21-21 0,0 0 0,-1 0 16,44 0 0</inkml:trace>
  <inkml:trace contextRef="#ctx0" brushRef="#br0" timeOffset="9503.31">15367 4297 0,'0'0'0,"21"-42"0,21-1 0,-20 1 15,-1 0-15,0-1 0,0 22 0,-21-21 16,0-1-16,21 1 0,-21 21 16,0-21-16,21 20 0,-21 1 15,0 0-15,0 0 0,0 42 31,-21 0-31,0 0 0,21 22 16,-21-1-16,21 22 0,-21-1 16,21 22-16,-21-22 0,21 22 0,0 0 15,-22 20-15,1 1 0,21 21 0,-21 0 16,21 0-16,0 0 0,-21 0 0,0 21 16,0 1-16,-1-22 0,1 21 0,21-21 15,-42 21-15,21 21 0,0-21 0,-1 1 16,1 20-16,-21 0 0,21 1 15,0-22-15,-1 21 0,22 0 0,-21 1 16,21-22-16,-21 21 0,21-21 0,0 22 16,0-22-16,0 0 0,0-21 15,0 0-15,21 0 0,0 0 0,22-21 16,-22 0-16,0 0 0,21-22 0,-20 1 16,-1 0-16,21-22 0,-21 1 0,0-22 15,1-21-15,-1 21 0,0-20 0,0-22 16,0-22-16,-21 1 15,21 0-15,-21-21 0,22-1 0</inkml:trace>
  <inkml:trace contextRef="#ctx0" brushRef="#br0" timeOffset="10723.51">16171 4043 0,'-21'-21'0,"42"42"0,-63-63 0,21 42 16,0-22-16,-1 1 0,1 0 0,-21 21 16,21 0-16,0-21 0,-1 21 0,1 0 15,0 0-15,0 0 0,0 0 0,0 0 16,-1 0-16,1 0 0,0 0 16,42 0 15,0 0-31,1 0 0,20 0 0,21 0 15,1-21-15,21 21 0,-1 0 16,22 0-16,0-21 0,0 21 0,21 0 16,0-22-16,21 22 0,21-21 15,-21 21-15,22 0 0,-1-21 0,-21 21 16,43 0-16,-22 0 0,0-21 16,1 21-16,-1 0 0,0 0 0,22-21 15,-1 21-15,-20 0 0,20 0 0,-20-21 16,20 21-16,-21 0 0,1 0 15,-1 0-15,0-22 0,-42 22 0,22 0 16,-22 0-16,-22 0 0,1 0 0,-21-21 16,-22 21-16,1 0 0,-22 0 0,1 0 15,-22 0-15,0 0 0,-21 21 32,0 1-32,0-1 0,-21 0 15,0 0-15,-1 21 0,1 1 0,0-1 16,0 22-16,0-1 0,0 1 15,-1-1-15,1 22 0,0-22 0,0 22 16,0 0-16,0-1 0,-1 22 0,1-21 16,0 21-16,21-1 0,0 22 0,0-21 15,0 21-15,0 0 0,0 0 16,0 0-16,0 0 0,0 0 0,0 21 16,0-21-16,21 22 0,0-1 0,1-21 15,-22 21-15,21 0 0,0 0 0,-21 0 16,21-21-16,0 22 0,0-1 0,-21-21 15,22 0-15,-1 21 0,0-42 16,-21 21-16,21 0 0,0 0 0,0-21 16,1-1-16,-22 1 0,21 0 15,0-21-15,-21-1 0,21 1 0,-21-21 16,0 20-16,0-20 0,0-1 0,0 1 16,0-1-16,0-20 0,0-1 0,0 0 15,0-21-15,-21 22 0,0-22 0,21 0 16,-21 0-16,-1-21 0,-20 0 0,21 21 15,0-21-15,-22 0 0,1 0 0,0 0 16,-1 0-16,1 0 0,-21 0 0,-1 0 16,-21 0-16,1-21 0,-1 21 0,-21 0 15,22 0-15,-43-21 16,21 21-16,-21 0 0,0 0 0,-21 0 16,-1-21-16,1 21 0,-21 0 0,0 0 15,-1 0-15,-20 0 0,-1 0 0,1 21 16,-1-21-16,-20 21 0,-1-21 0,0 21 15,1-21-15,-1 22 0,0-1 0,1-21 16,-1 21-16,43-21 0,-1 21 0,1-21 16,21 0-16,21 0 0,21 21 0,21-21 15,1 0-15,20 0 0,1 0 0,20 0 16,22 0-16,0 0 0,21-21 16,0 0-16,0 0 0,21-22 15,0 1-15,0 0 0,1-1 16</inkml:trace>
  <inkml:trace contextRef="#ctx0" brushRef="#br0" timeOffset="11379.31">17928 2667 0,'0'0'0,"0"-21"0,0 0 0,-21 21 16,21 21-1,0 0-15,0 0 0,0 22 0,0-1 16,0 0-16,0 22 0,-21-22 16,21 22-16,-21-1 0,-1 1 0,1 20 15,0-20-15,0-1 0,-21 1 0,20-22 16,1 0-16,0 1 0,0-1 0,0-21 16,0 22-16,-1-22 15,22 0-15,0-42 16,22 0-16,-1-1 15,-21 1-15,21 0 0,0-21 0</inkml:trace>
  <inkml:trace contextRef="#ctx0" brushRef="#br0" timeOffset="11891.05">17865 2773 0,'0'0'0,"0"-21"0,0-43 15,0 43-15,0 0 16,0 0-16,0 0 0,21 21 15,0 0-15,0 0 0,0 0 16,22 0-16,-1 0 16,0 21-16,1 0 0,-1 0 0,21 0 15,-20 0-15,20 22 0,-20-22 0,-1 21 0,-21-21 16,0 22-16,0-22 0,-21 21 16,0-21-16,-21 22 0,0-22 15,-21 0-15,-1 0 0,1 0 0,-21 1 16,20-1-16,-20-21 0,-1 0 0,22 21 15,0-21-15,-1 0 0,1 0 0,0 0 16,20 0-16,1 0 0,21-21 16,0 0-16,43 21 15,-22-22-15,0 22 0,21 0 16,1 0-16,-1 0 0,0 0 16,22 0-16,-22 0 0,22 0 15,-22 0-15,21 22 0,1-1 0,-22 0 0,22 0 16,-22 21-16,0-20 0,1 20 15,-22-21-15,0 21 0,-21-20 0,0 20 16,0-21-16,-42 0 0,-1 22 16,1-22-16,0 0 0,-22 0 0,1-21 15,-1 21-15,1 0 0,-1-21 0,1 0 16,-1 22-16,22-22 0,0 0 0,-1 0 16,22 21-16,-21-21 0,21 0 15,-1 0 1,22 21-16,0 0 15,0 0 1,-21-21-16</inkml:trace>
  <inkml:trace contextRef="#ctx0" brushRef="#br0" timeOffset="13543.36">16087 5482 0,'0'-42'16,"0"21"-16,0 0 15,0-1 1,0 44 0,0-1-16,0 0 0,0 0 15,0 21-15,-22-20 0,1 20 0,21 0 16,-21 1-16,0-1 0,0 0 0,21-21 15,-21 22-15,-1-22 0,22 21 16,0-21-16,0 1 0,-21-1 16,21 0-16,0 0 0,0-42 47,0 0-47,0 0 0,0-1 0,0 1 15,0 0-15,0 0 0,0-21 16,0 20-16,21-20 0,-21 21 0,22-21 15,-1 20-15,0-20 0,0 21 0,21 0 16,-20 0-16,-1 21 0,21 0 0,-21 0 16,0 0-16,1 0 0,-1 0 0,0 21 15,0-21-15,0 21 0,-21 0 16,21 21-16,-21-20 0,0-1 16,0 0-16,0 0 0,0 0 0,0 0 15,0 1-15,0-1 0,0 0 16,0 0-16,22-21 0,-22 21 15,21-21 1,0 0 0,0-21-16,-21 0 0,21 21 0,0-21 15,-21 0-15,22-1 0,-1 1 0,0 0 16,0-21-16,-21 21 0,21-1 0,0-20 16,1 21-16,-1-21 0,0 20 15,0 1-15,-21 0 0,21 21 0,0 0 16,-21 21-1,0 0-15,0 1 16,0 20-16,0-21 0,0 21 0,0-20 16,0 20-16,0-21 0,0 21 0,0-20 15,0-1-15,0 0 0,0 0 0,0 0 16,0 0-16,22 1 16,-1-22-16,0 0 0,0 0 15,0 0-15,0-22 0,1 22 16,-1-21-16,0 0 0,0 0 0,0 21 15,-21-21-15,21 0 0,1-22 16,-22 22-16,0 0 0,21 0 0,-21-22 16,21 22-16,-21 0 0,0 0 15,0 0-15,0 0 0,0 42 32,0 0-32,0 0 0,0 21 15,-21-20-15,21-1 0,-21 21 0,21-21 16,-22 0-16,22 22 0,0-22 0,0 0 15,0 0-15,0 0 0,0 1 16,0-1-16,22-21 16,-1 0-16,0 0 0,0 0 0,0 0 15,0 0-15,1 0 16,-1 0-16,0-21 0,0 21 0,0-22 16,0 1-16,1 0 0,-1 0 0,0 0 15,0 0-15,0-1 0,-21 1 0,21 0 16,1-21-16,-22 21 0,0-1 15,0 1-15,21 0 0,-21 0 0,0 0 16,0 42 0,0 0-1,-21 0-15,21 0 0,0 1 0,0 20 16,-22-21-16,1 0 0,21 22 16,0-22-16,0 0 0,0 0 0,0 0 15,0 0-15,0 1 0,0-1 16,0 0-16,0 0 0,21-21 15,1 0-15,-1 0 16,0 0-16,21 0 0,-21 0 0,1 0 16,20-21-16,-21 0 0,21 0 15,-20-1-15,-1 1 0,21 0 0,-21 0 16,0-21-16,22-1 0,-22 22 0,0-42 16,21 20-16,-20 1 0,-1 0 0,0-22 15,0 22-15,-21-1 0,21-20 16,-21 21-16,0-1 0,0 1 0,0 21 0,0 0 15,0-1-15,0 1 0,-21 21 16,21 21-16,-21 1 16,0-1-16,0 21 0,-1 0 0,22 1 15,-21-1-15,0 0 0,21 1 0,-21 20 16,21-20-16,-21 20 0,21-21 0,-21 1 16,21-1-16,0 0 0,0 1 15,0-1-15,0-21 0,0 22 0,0-22 16,21 0-16,0 0 0,0-21 0,-21 21 15,21-21-15,0 0 0,1 0 0,-1 0 16,0 0-16,0 0 0,0 0 16,0 0-16,1-21 0,-1 0 0,0 21 0,21-21 15,-21 0-15</inkml:trace>
  <inkml:trace contextRef="#ctx0" brushRef="#br0" timeOffset="13818.92">18944 5334 0,'0'0'15,"-42"0"-15,21 0 0,-1 0 0,1 0 0,0 0 16,-21 0-16,21 0 0,-22 21 16,22 0-16,0 1 0,-21-1 15,20 0-15,1 21 0,0 1 0,0-22 16,0 21-16,0 0 0,-1 1 0,22-22 15,-21 21-15,21 1 0,0-22 0,0 0 16,0 21-16,0-21 0,0 1 16,21-1-16,1 0 0,-1-21 15,0 0-15,0 0 0,0 0 0,0 0 16,22 0-16,-22 0 0,0 0 0,21-21 16</inkml:trace>
  <inkml:trace contextRef="#ctx0" brushRef="#br0" timeOffset="14091.27">19452 5313 0,'0'-21'0,"0"42"0,21-63 0,0 42 16,-21-22-16,22 22 0,-1 0 0,0 0 16,0 0-16,0 22 0,0-1 15,22 0-15,-22 21 0,0-21 0,21 22 16,-42-1-16,0 0 0,0 1 15,0-1-15,0 0 0,-21 22 0,0-22 16,0 1-16,-21-1 0,-1-21 0,1 21 16,0-20-16,-22 20 0,22-21 15,-22 0-15,1 0 0,20 1 0,-20-1 16,21 0-16,-1 0 0,1-21 0,0 0 16,20 21-16,-20-21 0</inkml:trace>
  <inkml:trace contextRef="#ctx0" brushRef="#br0" timeOffset="23558.9">9102 6117 0,'0'0'0,"-22"0"15,1 0-15,0 0 0,0 0 0,0 0 16,-22 21-16,22-21 0,0 0 0,0 0 15,0 22-15,0-22 0,-1 0 16,1 0-16,42 0 63,1-22-63,-1 22 0,0-21 15,21 0-15,1 21 0,-1-21 0,0 0 16,22 0-16,-22-1 0,22 1 15,20 0-15,-20 0 0,42 0 16,-1-22-16,1 22 0,21 0 0,21 0 16,-21-21-16,22 20 0,-1 1 0,0 0 15,21 0-15,1 0 0,20 21 0,-21-21 16,22 21-16,-1 0 0,22 0 16,-21 0-16,-22 0 0,21 0 0,-20 21 15,20-21-15,-20 21 0,-1 0 0,0 0 16,-21 0-16,-21 1 15,0-22-15,0 21 0,0 0 0,-21 0 16,0-21-16,0 21 0,-21-21 0,-1 21 16,1-21-16,-22 22 0,1-22 0,-1 0 15,-20 21-15,-1-21 0,0 0 16,-20 21-16,-1-21 0,21 0 0,-21 21 16,0-21-16,1 0 0,-1 21 15,0-21-15,-42 0 47,0 0-31,21-21-16,-22 0 0,1 21 15,0-21-15,0 0 0,0-1 16,0 1-16</inkml:trace>
  <inkml:trace contextRef="#ctx0" brushRef="#br0" timeOffset="23939.2">14203 5546 0,'0'0'0,"-64"0"15,64-21 1,21 21 15,1 0-31,-1 0 0,21 21 16,-21-21-16,22 21 0,-1-21 0,-21 21 15,21-21-15,1 21 0,-22 0 0,21-21 16,-21 22-16,1-22 0,-1 21 16,0 0-16,0-21 0,-21 21 0,0 0 15,0 0-15,0 22 0,0-22 16,-21 0-16,0 21 0,-22-20 0,1 20 16,0 0-16,-22-21 15,1 22-15,20-1 0,-20 0 0,-1-20 16,1 20-16,-1 0 0,1-21 0,21 1 15,-22 20-15,22-21 0,-1 0 0,1 22 16,0-22-16,21 0 0,-1-21 0,-20 21 16,21 0-16,0-21 0,21 21 15,-21-21-15,-1 0 0,22-21 16</inkml:trace>
  <inkml:trace contextRef="#ctx0" brushRef="#br0" timeOffset="25379.79">19494 3196 0,'0'0'16,"-21"21"-16,0-21 0,0 22 0,0-1 0,0-21 15,-1 21-15,1 0 0,0-21 0,21 21 16,-21-21-16,21 21 15,21-21 1,21 0-16,-20 0 0,-1 0 0,21 0 16,0 0-16,-20-21 15,41 0-15,-21 0 0,1 0 0,-1 0 16,0-1-16,1 1 0,-1 0 0,-21-21 16,22 21-16,-22-1 0,0-20 0,0 21 15,-21-21-15,0 20 0,0 1 16,0 0-16,0 0 0,0 0 0,-21 21 15,0 0-15,0 0 16,-1 0-16,1 0 0,0 21 16,0 0-16,0 21 0,0-20 0,21-1 15,0 0-15,0 21 0,0-21 0,0 1 16,0 20-16,0-21 0,0 0 16,21 0-16,-21 1 0,21-22 15,0 21-15,0-21 0,0 0 0,22 0 16,-22 0-16,0 0 0,0 0 0,0 0 15,1-21-15,20-1 0,-21 1 16,0 0-16,0 0 0,1 0 0,-1 0 16,0-1-16,0 1 0,-21 0 0,21 0 15,0 0-15,1 0 0,-1-1 16,0 1-16,0 21 0,0 0 0,0 0 16,-21 21-1,0 1-15,0-1 0,0 0 0,0 0 16,0 0-16,0 0 0,0 22 15,0-22-15,0 0 0,0 0 16,0 22-16,0-22 0,0 0 16,0 0-16,22-21 31,-22-21-31,21 0 16,-21 0-16,21-1 0,-21 1 15,0 0-15,21 0 0,0 0 0,0-22 16,-21 22-16,0 0 0,22 0 15,-1-21-15,-21 20 0,0 1 0,0 0 16,0 0-16,0 42 31,0 0-31,0 0 0,0 1 16,-21-1-16,-1 0 0,22 21 0,-21-21 16,21 1-16,0 20 0,0-21 0,0 0 15,0 0-15,0 1 0,21-1 16,1 0-16,-1 0 0,21-21 0,-21 0 15,22 0-15,-1 0 0,0 0 0,1 0 16,-1 0-16,0 0 0,1-21 16,-1 0-16,0 0 0,1-1 0,-22 1 15,21 0-15,-21-21 0,0 21 0,1-22 16,-1 1-16,0 21 0,-21-22 0,21 1 16,0-21-16,-21 20 15,0 22-15,0-21 0,0 21 0,0-1 16,0 1-16,-21 42 15,0 1 1,21-1-16,0 21 0,-21-21 0,21 22 16,-21-22-16,21 21 0,-22 0 0,22-20 15,0 20-15,0-21 0,0 21 0,0-20 16,0-1-16,0 21 0,0-21 16,0 0-16,0 1 0,22-1 0,-22 0 15,21-21-15,0 0 0,-21 21 0,21-21 16,0-21-1,-21 0 1</inkml:trace>
  <inkml:trace contextRef="#ctx0" brushRef="#br0" timeOffset="25543.69">21082 3069 0,'-21'0'15,"42"0"16,0-21-31,0 21 16,0 0-16,1 0 0,20 0 0,-21 0 16,0 0-16,22-21 0,-22 21 0,21 0 15,-21 0-15</inkml:trace>
  <inkml:trace contextRef="#ctx0" brushRef="#br0" timeOffset="26915.93">21505 3133 0,'0'0'0,"-21"0"0,0 0 0,-21 21 16,63-21 15,0 0-31,0 0 16,21 0-16,-20 0 0,-1-21 0,21 0 16,-21 21-16,0-22 15,1 22-15,-1-21 0,-21 0 16,0 0-16,0 0 15,-21 21-15,-1 0 16,1 0-16,0 0 0,0 0 16,0 0-16,0 21 0,-1 0 0,1 0 15,0-21-15,21 21 0,0 1 0,0-1 16,0 0-16,0 0 0,0 0 0,0 0 16,21 1-16,22-22 0,-22 21 15,21 0-15,0-21 0,1 0 0,-1 0 16,0 0-16,1 0 0,-1 0 0,-21 0 15,22-21-15,-1 0 0,-21-1 16,0 1-16,22 0 0,-22 21 16,-21-21-16,21 0 0,0 0 0,-21-1 15,0 1-15,0 0 0,0 0 16,-21 21 0,0 0-16,21 21 0,-21 0 15,-1-21-15,22 21 0,-21 1 0,21-1 16,-21 0-16,21 0 0,-21 0 0,21 0 15,0 1-15,0-1 16,0 0-16,21-42 47,0 21-47,-21-21 0,0-1 16,21 1-16,1 0 0,-1 21 0,-21-21 15,0 0-15,21 0 0,0-1 16,0 22-16,-21 22 31,21-1-15,-21 0-16,0 0 0,0 0 15,22 0-15,-1-21 0,0 22 16,-21-1-16,21-21 0,21 0 0,-20 21 16,-1-21-16,0 0 0,21 0 0,-21 0 15,22 0-15,-22 0 0,21 0 16,-21-21-16,22 0 0,-22 21 15,0-22-15,0 1 0,0 0 0,-21 0 16,0 0-16,0 0 0,0-1 0,0 1 16,0 0-16,0 0 0,0 0 0,0 0 15,-21 21 1,0 0-16,0 0 0,0 0 0,0 21 16,-1 0-16,1-21 0,0 21 0,0 0 15,0 0-15,21 1 0,-21-1 16,21 21-16,-22-21 0,22 0 15,0 1-15,0-1 0,0 0 16,22 0-16,-1-21 16,0 0-16,0 0 15,0-21-15,0 21 0,1-21 0,-1 0 16,0 21-16,0-43 0,0 22 0,-21 0 16,21 0-16,1 0 0,-1-22 0,0 22 15,0-21-15,0-1 0,0 1 16,1 0-16,-1-1 0,0 1 0,0 0 15,-21-1-15,21 1 0,-21 21 0,21 0 16,-21 0-16,0-1 0,0 44 16,0-1-1,-21 0-15,0 0 0,0 21 16,0-20-16,0 20 0,-1 0 16,1-21-16,0 22 0,0-1 0,0-21 15,21 22-15,0-22 0,-21 21 0,21-21 16,0 22-16,0-22 0,0 21 15,0-21-15,21 0 0,-21 1 0,42-1 16,-21 0-16,0 0 0,1-21 0,20 0 16,-21 0-16,21 0 0,-20 0 15,20 0-15,-21-21 0,21 21 0,-20-21 16,20 0-16,-21-1 0,0 1 16,0 0-16,1 0 0,-1-21 0,-21 20 15,0 1-15,21 0 0,-21 0 0,0 0 16,0 0-1,-21 21 1,21 21-16,0 0 16,0 0-16,0 0 0,0 0 0,0 1 15,0-1-15,0 0 0,0 0 0,21 0 16,0 0-16,-21 22 0,0-22 16,0 0-16,21 0 0,-21 0 0,0 1 15,0-1-15,-21-21 0,0 0 16,0 0-16,0 21 15,-22-21-15,22 0 0,-21 0 0,21 0 16,-1 0-16,1 0 0,0 0 0,42 0 31</inkml:trace>
  <inkml:trace contextRef="#ctx0" brushRef="#br0" timeOffset="27418.65">23876 2963 0,'-42'-21'0,"20"21"16,1 0 0,0 21-16,21 1 15,-21-1-15,21 0 0,-21 0 0,0 21 16,21-20-16,-22 20 0,1-21 0,0 21 15,21 1-15,-21-22 0,0 21 0,0-21 16,21 1-16,0-1 0,-22 0 16,22 0-16,-21 0 0,0-21 15,21 21-15,0-42 16,0 0 0,0 0-16,0 0 15,21-22-15,0 22 0,1-21 0,-1 0 16,0-1-16,0 1 0,21 0 0,-20-1 15,-1 1-15,21 21 0,-21-22 16,0 22-16,22-21 0,-22 21 0,0 21 16,0 0-16,0 0 0,1 0 15,-22 21-15,21 0 0,-21 0 16,0 0-16,0 22 0,0-22 0,0 21 16,0 1-16,0-1 0,0 0 0,0 1 15,-21-22-15,21 21 0,-22 0 16,22-20-16,-21 20 0,21-21 15,0 0-15,0 0 0,0 1 16,-21-22-16,0 0 16,21-22-1</inkml:trace>
  <inkml:trace contextRef="#ctx0" brushRef="#br0" timeOffset="27611.54">23601 3239 0,'0'0'0,"-21"0"16,-22 0-16,22 0 0,42 0 31,22 0-31,-1 0 16,0 0-16,1 0 0,-1-22 16,21 22-16,-20 0 0,-1 0 0,0 0 15,1-21-15,-1 21 0,-21-21 0,0 21 16,22-21-16,-22 21 0</inkml:trace>
  <inkml:trace contextRef="#ctx0" brushRef="#br0" timeOffset="30120.81">15494 2794 0,'0'0'0,"0"-21"0,0 0 16,-21 21-16,21-21 0,0-1 15,0 1-15,0 0 16,0 0-16,21 0 15,0 21-15,0-21 16,0 21-16,1 21 31,-22 0-31,21 0 0,-21 0 0,0 0 16,0 1-16,0-1 0,0 21 0,0-21 16,0 0-16,0 1 0,0-1 15,0 0-15,0 0 0,0 0 16,0 0-16,0-42 47,0 0-47,0 0 15,0 0-15,0 0 0,0-22 16,0 22-16,0 0 16,0-21-16,0 20 0,0-20 0,0 21 15,0-21-15,0 20 0,0 1 0,0 0 16,0 0-1,0 42 1,0 0-16,0 0 0,0 1 0,-21 20 16,21-21-16,-22 21 0,22 1 15,0-1-15,-21-21 0,21 22 0,0-1 16,0 0-16,0-21 0,-21 22 0,21-22 16,0 21-16,0-21 0,0 1 0,0 20 15,0-21-15,0 0 0,0 0 16,0 1-16,21-22 31,0 0-31,1 0 16,-1-22-16,0 1 0,0 0 0,21 0 15,-20 0-15,20 0 0,0-22 0,22 1 16,-1 0-16,22-1 0,0 1 0,20-22 16,1 1-16,0-1 0,0 1 15,0-1-15,0 1 0,-22 21 0,22-1 16,-21 1-16,-22 0 0,22 20 0,-22-20 15,-20 21-15,20 21 0,-42-21 16,22 0-16,-22 21 0,21-22 0,-21 22 16,1 0-16,-1-21 15,-21 42 32,-21 1-31,-22-22-16,22 21 15,0 0-15</inkml:trace>
  <inkml:trace contextRef="#ctx0" brushRef="#br0" timeOffset="35680.19">16150 7112 0,'0'0'0,"0"-21"16,0 0-16,0 0 0,0-1 15,0 1-15,0 0 0,-21 42 47,21 0-47,-21 1 0,0 20 16,21 0-16,-22-21 0,1 43 0,21-22 16,-21 1-16,21-1 0,-21 0 0,0 1 15,0-1-15,21 0 0,0 1 16,-22-1-16,1 0 0,21-21 0,-21 1 0,21-1 15,0 0-15,0 0 0,0-42 47,0 0-47,0 0 0,0-1 16,0 1-16,0-21 0,0 21 0,0-22 16,21 1-16,-21 0 0,21-22 0,1 22 15,-22-22-15,21 22 0,0-21 0,0 20 16,-21 1-16,21 0 0,0-1 0,1 1 15,-1 21-15,0-22 0,0 22 16,0 21-16,0 0 0,1 0 16,-22 21-16,21 1 0,-21-1 15,0 0-15,0 21 0,0 1 0,0-1 16,0 0-16,0 1 0,0-1 16,0 0-16,0 22 0,0-22 15,0 0-15,0 1 0,0-22 0,0 21 16,0-21-16,0 1 0,0 20 0,-21-21 15,21 0-15,0 0 16,0-42 15,-22 0-31,1 0 0,21 0 16</inkml:trace>
  <inkml:trace contextRef="#ctx0" brushRef="#br0" timeOffset="35843.1">15854 7472 0,'0'0'0,"-21"0"15,-1 0-15,1 0 0,42 0 32,1 0-32,-1-21 15,0 21-15,21 0 0,-21 0 0,22 0 16,-1-21-16,0 21 0,1-22 16,-1 22-16,22-21 0,-22 21 0,21 0 15,1-21-15,-1 21 0</inkml:trace>
  <inkml:trace contextRef="#ctx0" brushRef="#br0" timeOffset="36339.41">17526 7493 0,'0'0'0,"0"-63"15,0 20-15,0 22 16,0 0-16,0 0 0,0 0 0,0-1 15,0 1-15,-21 21 16,0 0-16,-1 0 0,1 0 16,0 0-16,0 21 0,-21 1 0,20 20 15,1-21-15,-21 0 0,21 22 16,0-22-16,-1 21 0,1-21 0,0 0 16,0 22-16,21-22 0,0 0 0,0 0 15,0 0-15,0 1 16,21-22-16,0 0 15,0 0-15,1 0 0,-1 0 16,0-22-16,21 1 0,-21 0 16,1 0-16,-1 0 0,0 0 0,0-1 15,21 1-15,-20-21 0,-1 21 16,21 0-16,-21-22 0,0 22 0,1 0 16,-1-21-16,-21 20 0,0 44 31,0-1-31,0 0 0,-21 0 15,21 0-15,-22 22 0,22-22 0,0 0 16,0 0-16,0 0 0,0 0 16,0 1-16,0-1 0,0 0 0,0 0 15,22-21-15,-1 0 0,0 21 16,0-21-16,0 0 0,0 0 0,1 0 16,-1 0-16,0 0 0,21 0 0,-21-21 15,1 21-15</inkml:trace>
  <inkml:trace contextRef="#ctx0" brushRef="#br0" timeOffset="36539.33">18182 7345 0,'-21'0'16,"42"0"15,0 0-15,0 0-16,1 0 0,20 0 0,-21 0 15,0 0-15,22 0 0,-22 0 0,21 0 16,-21 0-16,0 0 0,1 0 16,-1 0-16</inkml:trace>
  <inkml:trace contextRef="#ctx0" brushRef="#br0" timeOffset="36679.25">18309 7493 0,'0'0'0,"-21"21"0,0 0 0,0 1 16,21-1-1,42-21 17,-21 0-32,0 0 0,0 0 0,22-21 15,-22-1-15,21 22 0,-21-21 0,22 21 16</inkml:trace>
  <inkml:trace contextRef="#ctx0" brushRef="#br0" timeOffset="37128">19071 7218 0,'-21'0'31,"0"0"-15,21 21-16,-21 0 16,21 0-16,0 1 0,-22-1 15,22 0-15,0 0 0,0 21 0,-21-20 16,21-1-16,-21 0 0,0 0 15,21 0-15,0 0 16,-21-21-16,21 22 0,-21-22 0,-1 0 16,1 0-1,21-22 1,0 1-16,0 0 0,21 0 16,-21 0-16,22-22 0,-1 22 15,21 0-15,-21-21 0,0 21 0,1-22 16,20 22-16,-21 0 0,21 0 0,-20 0 15,-1 21-15,0 0 0,21 0 0,-21 0 16,1 21-16,-22 0 16,0 0-16,0 0 0,0 22 0,0-22 15,0 0-15,0 0 0,-22 21 16,22-20-16,-21-1 0,0 0 0,21 0 16,0 0-16,-21-21 0,21 21 0,-21-21 15,21 22-15</inkml:trace>
  <inkml:trace contextRef="#ctx0" brushRef="#br0" timeOffset="37991.5">19494 7324 0,'22'0'0,"-1"0"15,0 0-15,0 0 16,-21-21-16,21 21 0,0-22 0,1 22 16,-1 0-16,-21-21 0,21 21 0,0-21 15,-21 0-15,21 0 0,-21 0 16,0-1 0,-21 22-1,0 0-15,0 0 0,0 22 0,-1-1 16,1 0-16,0 0 0,0 0 0,0 22 15,0-22-15,21 0 16,-22 0-16,22 21 0,-21-20 0,21-1 16,-21 0-16,21 0 0,0 0 15,0 0-15,21-21 16,0 0-16,1 0 0,-1 0 16,0 0-16,21 0 15,-21-21-15,1 0 0,-1 21 0,0-21 16,21 0-16,-21 0 0,1-1 0,-1 1 15,0-21-15,0 21 0,0 0 0,0-1 16,1 1-16,-22 0 16,0 42-1,0 0 1,-22 1-16,22-1 0,0 0 0,-21-21 16,0 21-16,21 0 0,0 0 0,0 1 15,0-1-15,-21 0 0,21 0 16,0 0-1,21-21-15,0 0 16,0 0-16,1 0 0,-1 0 16,0 0-16,0-21 0,0 21 15,0-21-15,-21 0 0,22 21 16,-1-21-16,0-1 0,-21 1 16,21 0-16,-42 21 31,0 21-16,21 0-15,-21 1 16,-1-1-16,22 0 0,0 0 16,22-21 15,-1 0-31,0 0 16,-21-21-16,21 21 0,0-21 15,-21 0-15,21-1 0,-21 1 16,22 0-16,-22 0 0,0-21 15,0 20-15,21 1 0,-21-21 0,21 21 16,-21 0-16,0-1 0,0 1 16,21 21 46,0 0-62,0 0 0,1 0 16,-1 21-16,21-21 0,22 0 15</inkml:trace>
  <inkml:trace contextRef="#ctx0" brushRef="#br0" timeOffset="38499.21">21082 6943 0,'-21'0'0,"42"0"0,-42-21 0,21-1 0,-21 22 16,-1 0-16,1 0 0,0 0 15,0 0-15,0 22 16,21-1-16,-21 0 0,-1 0 16,1 21-16,0-20 0,0 20 0,0 0 15,0 1-15,-1-1 0,1-21 16,0 21-16,0 1 0,0-22 0,0 21 16,-1-21-16,1 1 0,21-1 0,-21 0 15,21 0-15,0 0 16,0-42-1,0 0 1,0 0-16,21-22 16,0 22-16,-21 0 0,22-21 0,-1-1 15,21 22-15,-21-21 0,22 0 0,-22-1 16,21 1-16,0 0 0,1-1 0,-22 1 16,21 21-16,-21-22 0,22 22 15,-22 21-15,0-21 0,0 21 16,0 0-16,-21 21 0,0 0 15,0 1-15,0 20 0,0-21 0,0 0 16,0 22-16,0-1 16,0-21-16,0 21 0,0 1 0,0-22 15,0 21-15,0-21 0,0 1 0,0-1 16,0 0-16,0 0 0,0 0 0,0 0 16,-21 1-16,0-22 15,0 0 1,0 0-16,0 0 0,-1 0 15,22-22-15,-21 22 0</inkml:trace>
  <inkml:trace contextRef="#ctx0" brushRef="#br0" timeOffset="38671.62">20764 7239 0,'0'0'0,"0"-21"0,22 21 16,-1-21-1,0 21-15,0 0 0,21 0 0,-20 0 16,-1-21-16,21 21 0,0 0 15,-20-22-15,-1 22 0,21 0 0,-21 0 16,22 0-16,-22-21 0,0 21 0,0 0 16,21 0-16,-20 0 0,-1-21 0,21 21 15,-21 0-15,22 0 0</inkml:trace>
  <inkml:trace contextRef="#ctx0" brushRef="#br0" timeOffset="38947.19">21886 6858 0,'-21'0'31,"0"21"-31,0 0 16,0 1-16,-1-1 0,1 0 15,0 0-15,0 0 0,0 22 16,0-22-16,-1 21 0,1-21 0,21 22 15,0-1-15,0-21 0,0 21 0,0-20 16,0-1-16,0 21 0,0-21 16,0 0-16,0 1 0,21-1 15,1-21-15,-1 0 0,0 0 16,0 0-16,0 0 0,0 0 0,1 0 16,20 0-16</inkml:trace>
  <inkml:trace contextRef="#ctx0" brushRef="#br0" timeOffset="39231.36">22394 6900 0,'0'0'0,"21"0"0,1 0 0,-1 0 16,0 0-16,0 0 15,0 0-15,-21 22 0,21-1 16,-21 0-16,0 0 0,0 0 15,0 22-15,0-22 0,0 0 16,0 21-16,-21-21 0,21 22 0,-21-22 16,21 21-16,-21-21 0,21 1 0,0 20 15,-21-21-15,0 0 0,-1 0 16,22 1-16,-21-22 16,0 21-16,21-42 31</inkml:trace>
  <inkml:trace contextRef="#ctx0" brushRef="#br0" timeOffset="39463.76">23050 7006 0,'0'-21'0,"0"0"15,0 0-15,0 42 63,0 0-63,0 0 16,0 0-1,-21 1-15</inkml:trace>
  <inkml:trace contextRef="#ctx0" brushRef="#br0" timeOffset="39643.66">22881 7430 0,'0'21'0,"0"-42"0,0 63 16,0-21-16,0 0 15,-21 0-15,0-21 16,0 22-16,-1-1 0,1 0 0,0-21 15,0 21-15,0 0 0,-22 0 0,1 1 16,0-1-16,-1 0 0,1 21 0</inkml:trace>
  <inkml:trace contextRef="#ctx0" brushRef="#br0" timeOffset="40416.22">17484 8678 0,'0'-21'32,"0"0"-32,0 0 15,0 0-15,0 0 0,0-1 0,0 1 16,0-21-16,0 21 0,0 0 0,-22-1 15,1 22-15,21-21 0,-21 21 16,0 0-16,0 0 0,0 0 0,-1 0 16,1 0-16,0 21 0,-21 1 0,21-1 15,-1 0-15,1 0 0,0 0 0,0 0 16,21 22-16,0-22 0,-21 0 0,21 0 16,0 0-16,0 1 15,21-22 1,0 0-16,0 0 0,0 0 15,1-22-15,20 1 0,-21 21 16,0-21-16,0 0 0,1 21 0,-1-21 16,0 0-16,0-1 0,0 1 15,0 0-15,1 21 0,-1-21 0,0 21 16,0 0-16,-21 21 16,0 0-1,0 0-15,0 1 0,0-1 0,0 0 16,0 0-16,0 0 0,0 0 0,0 1 15,0 20-15,0-21 0,21 0 16,0 0-16,-21 1 0,22-22 16,-1 0-16,0 0 0,0 0 0,0 0 15,0 0-15</inkml:trace>
  <inkml:trace contextRef="#ctx0" brushRef="#br0" timeOffset="40591.12">17992 8615 0,'0'0'15,"21"0"-15,-21-21 0,0 0 16,0-1 0,21 22 31,0 0-32,0 0-15,0 0 0</inkml:trace>
  <inkml:trace contextRef="#ctx0" brushRef="#br0" timeOffset="41519.12">18669 8551 0,'0'0'16,"0"-21"-16,21 0 0,-21 0 0,0 0 16,0 0-16,0-1 0,0 1 0,0 0 15,-21 0-15,0 21 16,0 0-16,-1 0 0,1 0 15,0 0-15,-21 21 0,21-21 0,-1 21 16,1 0-16,0 1 0,0-1 0,0 0 16,0 0-16,-1 0 0,1 0 0,21 1 15,0-1-15,0 0 0,0 0 16,21 0-16,1-21 16,-1 0-16,21 0 0,-21 0 0,0 0 15,1 0-15,20-21 0,-21 21 0,21-21 16,-20 0-16,20 0 15,-21-1-15,21 1 0,-20 0 0,-1 0 16,21-21-16,-21 20 0,0-20 0,1 0 16,-1-1-16,0 22 0,0-21 0,0 21 15,-21-22-15,21 43 0,-21-21 0,0 0 16,0 42 0,-21 0-16,21 1 15,-21-1-15,0 0 0,21 21 16,0-21-16,0 1 0,0 20 0,0-21 15,0 0-15,0 0 0,0 22 0,0-22 16,21 0-16,0 0 0,0 0 0,1-21 16,-1 22-16,21-1 0,-21-21 15,22 0-15,-1 21 0,-21-21 0,21 0 16,1 0-16,-1 0 0,-21 0 0,22 0 16,-22 0-16,21-21 0,-21 21 0,0-21 15,1-1-15,-1 1 0,0 0 0,0 0 16,-21 0-16,0 0 0,0-1 15,0-20-15,0 21 0,0 0 0,0 0 16,0-1-16,-21 22 0,0 0 0,0 0 16,-1 0-16,1 0 0,0 0 0,0 0 15,-21 22-15,20-22 0,1 21 0,0 0 16,0 0-16,0 0 0,0 0 0,21 1 16,-22-1-16,22 0 0,0 0 15,0 0-15,0 0 16,22 1-16,-1-22 0,0 21 0,0-21 15,0 0-15,0 0 0,1 0 0,-1 0 16,21 0-16,-21 0 0,0 0 0,1 0 16,20 0-16,-21-21 0,0 21 0,0-22 15,1 1-15,-1 0 0,-21-21 0,21 21 16,0-22-16,0 1 0,0 0 16,1-1-16,-1 1 0,0 0 0,0-22 0,0 22 15,0-1-15,-21 1 16,22 21-16,-22 0 0,21 0 0,-42 42 31,-1 0-31,1 21 0,0-21 16,0 22-16,0-1 0,0 0 0,-1 1 15,1-1-15,0 0 0,21 1 0,0-22 16,0 21-16,0 1 0,0-22 16,0 0-16,0 0 0,0 0 0,0 0 15,21 1-15,0-1 0,1-21 16,-1 0-16,0 0 15,0 0-15,0 0 16,0 0-16,-21-21 0,22-1 16</inkml:trace>
  <inkml:trace contextRef="#ctx0" brushRef="#br0" timeOffset="41763.01">20256 8149 0,'0'0'0,"0"-21"0,0 0 0,-21 42 31,0 0-15,0 0-16,21 1 0,-21-1 0,0 21 15,-1-21-15,22 22 0,0-22 0,0 21 16,0-21-16,0 0 0,0 22 16,0-22-16,0 0 0,0 0 0,0 0 15,0 1-15,22-1 0,-1-21 0,-21 21 0,21-21 16,0 0-1,0 0-15,0 0 0,1 0 16,-1 0-16</inkml:trace>
  <inkml:trace contextRef="#ctx0" brushRef="#br0" timeOffset="41987.89">20701 8107 0,'0'0'0,"21"-21"0,-21 42 47,21-21-47,-21 21 0,0 21 0,0-20 16,0-1-16,0 0 0,0 0 15,0 21-15,0-20 0,0-1 0,0 0 16,0 0-16,-21 21 0,0-20 0,0-1 16,0 0-16,-1-21 0,1 21 0,0 0 15,-21 0-15,21 1 0,-22-1 0,1 0 16,0 0-16,-1 0 0,1 0 0</inkml:trace>
  <inkml:trace contextRef="#ctx0" brushRef="#br0" timeOffset="43411.06">17124 9292 0,'21'0'31,"0"0"-15,0 0-16,-21-21 0,0 0 16,0 0-1,-21 21 1,0 0-16,0 0 0,-22 0 16,22 21-16,0-21 0,0 21 0,-21 0 15,20 0-15,1 1 16,21-1-16,0 0 0,0 0 0,0 0 0,0 0 15,0 1-15,21-1 16,1 0-16,-1 0 0,0-21 0,21 21 16,-21 0-16,1 1 0,-1-1 0,0 0 15,0-21-15,0 21 0,0-21 0,-21 21 16,-21-21 0,0 0-16,0 0 0,0 0 15,0 0-15,-1 0 0,1 0 0,-21 0 16,21-21-16,0 21 0,-1-21 0,1 21 15,21-21-15,-21 21 0,0-21 16,42 21 15,0 0-31,0 0 16,1 0-16,-1 0 0,0 0 16,0 0-16,0 0 0,0 0 0,1 0 15,-1 0-15,0 0 0,0 0 0,21 0 16,-20 0-16,-1 0 0,0 0 0,0 0 15,0-22-15,0 22 0,1-21 0,-1 21 16,0-21-16,-21 0 0,21 0 16,0 0-16,-21-1 15,0 44 17,0-1-32,0 0 15,0 0-15,0 0 16,0 0-16,0 1 15,0-1-15,21-21 16,1 0 0,-1 0-16,0 0 15,0-21-15,0 21 0,-21-22 0,21 1 16,1 21-16,-1-21 0,-21 0 0,21 21 16,0-21-16,0 0 0,-21-1 0,21 1 15,1 21-15,-22-21 0,0 0 0,21 21 16,-21 21 15,0 0-31,0 0 0,-21 1 16,21-1-16,0 0 0,0 0 15,0 0-15,0 0 16,21-21-16,0 22 0,0-22 16,0 0-16,0 0 0,1 0 15,-1 0-15,0 0 0,0 0 0,0 0 16,0-22-16,-21 1 0,22 21 0,-1-21 15,-21 0-15,0 0 0,21 0 0,0-1 16,-21 1-16,21 0 0,-21-21 0,21 21 16,-21-22-16,22 22 0,-22-21 15,0 21-15,0-1 0,0 1 16,21 21-16,-42 21 31,21 1-31,0-1 0,0 0 16,-22 21-16,22-21 0,-21 1 0,21-1 15,-21 0-15,21 0 0,0 21 0,0-20 16,0-1-16,0 0 0,-21-21 0,21 21 16,0 0-16,0 0 15,0-42 17,0 0-32,0 0 15,0 0-15,21 0 0,-21-1 16,0 1-16,21 0 15,0 0-15,1 21 0,-22-21 0,21 21 16,0 0-16,-21-21 0,21 21 0,0 0 16,0 0-16,-21 21 15,22-21-15,-22 21 16,0 0-16,0 0 0,0 0 16,-22-21-16,1 22 0,21-1 0,-21-21 15,0 21-15,0 0 0,0-21 0,21 21 16,-22-21-16,1 0 0,0 21 15,0-21-15,42 0 32,0 0-17</inkml:trace>
  <inkml:trace contextRef="#ctx0" brushRef="#br0" timeOffset="43658.92">18648 9208 0,'0'0'0,"0"-22"16,0 44 0,-21-1-1,-1 0-15,22 0 0,-21 0 16,21 0-16,0 1 0,0-1 0,0 0 16,0 0-16,-21 0 0,21 0 15,0 1-15,21-22 31,0 0-31,1 0 16,-1 0-16,0 0 0,0 0 16,0-22-16,0 22 0</inkml:trace>
  <inkml:trace contextRef="#ctx0" brushRef="#br0" timeOffset="43892.78">18923 9186 0,'0'0'0,"0"-21"0,21 0 16,0 21-16,0 0 15,1 0 1,-1 0-16,0 0 16,-21 21-16,0 0 0,21-21 0,-21 22 15,21-1-15,-21 0 0,0 0 16,0 0-16,0 0 0,0 1 0,-21-22 16,0 21-16,0 0 0,0 0 15,-1-21-15,22 21 0,-21-21 16,0 0-16,0 21 0,0-21 0,0 0 15,21 22-15,-22-22 16,1 0-16</inkml:trace>
  <inkml:trace contextRef="#ctx0" brushRef="#br0" timeOffset="44147.63">19494 9250 0,'0'-21'16,"-21"21"15,21 21-16,0 0-15,0 0 16,0 0-16</inkml:trace>
  <inkml:trace contextRef="#ctx0" brushRef="#br0" timeOffset="44343.79">19494 9546 0,'0'21'15,"-21"1"1,0-22-16,21 21 0,-21-21 16,0 21-16,0 0 0,-1 0 15,1-21-15,0 21 0,0-21 0,0 22 16,-22-22-16,22 21 0,-21-21 0,0 0 16,20 21-16,-20-21 0,21 0 0,-21 21 15,-1-21-15,22 0 0</inkml:trace>
  <inkml:trace contextRef="#ctx0" brushRef="#br0" timeOffset="45027.86">18415 9377 0,'0'-21'0,"-21"21"16,0-21-16,21-1 15,-22 22-15,22 22 78,0-1-62,0 0-16,0 0 16</inkml:trace>
  <inkml:trace contextRef="#ctx0" brushRef="#br0" timeOffset="100418.24">13610 13589 0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4T15:41:37.53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2921 2223 0,'21'0'16,"-21"-22"-1,21 22-15,-21-21 16,0 0-16,0 0 16,0 0-1,-21 21 1,0 0 0,0 0-16,0 0 15,-1 0-15,1 0 0,0 0 16,21 21-16,-21-21 15,0 0-15,0 21 0,-1 0 16,1 0-16,0-21 0,21 22 0,-21-22 16,0 21-16,0 0 0,-1 0 15,22 0-15,-21 0 0,0 1 0,0-1 16,21 21-16,0-21 0,-21 0 16,0 22-16,21-22 0,0 21 0,0-21 15,-22 22-15,22-22 0,-21 21 16,21-21-16,0 1 0,-21 20 15,21-21-15,0 0 0,0 22 0,0-22 16,0 0-16,0 0 0,0 21 16,0-20-16,0-1 0,21 0 0,0 0 15,-21 0-15,22 0 0,-1 1 0,0-1 16,0 0-16,-21 0 0,21 0 16,0 0-16,1-21 0,-1 22 0,0-1 15,0-21-15,0 0 0,0 21 16,1-21-16,-1 0 0,0 0 15,0 0-15,0 0 0,0 0 0,22 0 16,-22 0-16,0-21 0,0 21 16,0-21-16,1-1 0,-1 22 15,0-21-15,0 0 0,21 0 0,-20 21 16,-1-21-16,0 0 0,0-1 16,0 22-16,0-21 0,1 0 0,-1 0 15,0 0-15,-21 0 0,21-1 0,0-20 16,-21 21-16,0 0 0,21 0 15,1-22-15,-22 22 0,21-21 0,-21 21 16,0-22-16,0 1 0,0 21 0,0-22 16,0 1-16,0 0 0,0-1 15,0 22-15,0-21 0,0 21 0,0-22 16,-21 22-16,-1 0 0,1 0 0,0 0 16,21 0-16,-21-1 15,0 1-15,0 0 0,-1 0 0,1 0 16,0 21-16,0-21 15,0 21-15,0 0 0,-1 0 16,1-22-16,0 22 0,0 0 16,0 0-16,0 0 0,-1 0 15,22 22-15,-21-22 0,0 21 0,0-21 16,0 21-16,21 0 0,-21-21 16,-1 21-16,22 0 0,-21-21 15,21 22-15,0-1 0,0 0 31,21-21-31,1 0 16</inkml:trace>
  <inkml:trace contextRef="#ctx0" brushRef="#br0" timeOffset="864.61">3916 2350 0,'21'-22'15,"-21"1"1,0 0 0,0 0-1,-21 21 32,21 21-31,-21 0-16,21 0 0,-22 1 0,22 20 15,0-21-15,0 0 0,-21 22 16,21-1-16,-21-21 0,21 21 0,0 1 16,-21-1-16,0-21 0,21 22 15,-21-22-15,21 21 0,-22-21 0,1 22 16,21-22-16,-21 0 0,0 0 0,0 0 15,21 0-15,-21 1 0,-1-1 16,1 0-16,21 0 0,-21-21 16,21 21-16,-21 0 0,0-21 0,21 22 15,0-44 32,0 1-47,0 0 16,0 0-16,0 0 0,0 0 15,0-1-15,0 1 0,0 0 0,21 0 16,0 21-16,-21-21 0,21 21 16,-21-21-16,21 21 0,1 0 15,-1 0-15,0 0 16,0 0-16,0 21 16,0 0-16,-21 0 0,22 0 15,-1 0-15,-21 1 0,21-22 16,-21 21-16,0 0 0,21-21 0,0 21 15,-21 0-15,21-21 16,1 21-16,-1-21 0,0 0 16,0 0-16,0 0 15,0 0-15,1 0 16,-1 0 0,-21-21-16,21 0 15,-21 0 1,0 0-16,21 21 15,0-21-15</inkml:trace>
  <inkml:trace contextRef="#ctx0" brushRef="#br0" timeOffset="1680.15">4635 2413 0,'0'0'0,"-21"-21"16,0 0-16,0 21 15,0 0 1,0 0 0,21 21-16,-22 0 0,22 0 15,0 0-15,0 1 0,-21 20 16,21-21-16,-21 21 0,21-20 0,-21 20 15,21-21-15,-21 21 0,21-20 0,0 20 16,-21-21-16,-1 21 0,22-20 16,0-1-16,-21 21 0,21-21 0,-21 0 15,21 1-15,-21-1 0,21 0 16,0 0-16,0 0 16,0 0-16,0-42 62,21 0-62,0 0 16,-21 0-16,0 0 0,0-1 15,21 1-15,-21 0 0,22-21 16,-22 21-16,0-22 0,0 22 0,21-21 16,0-1-16,0 1 0,-21 21 15,21-21-15,-21-1 0,21 1 16,1 21-16,-1-22 0,0 22 0,-21 0 15,21-21-15,0 21 0,0-1 0,1 22 16,-1-21-16,0 0 0,0 21 0,0 0 16,0 0-16,1 0 0,-1 0 15,0 0-15,0 0 0,0 21 0,0-21 16,1 21-16,-22 1 0,21-1 0,0 0 16,-21 21-16,0-21 0,21 22 15,-21-22-15,21 21 0,-21-21 0,0 22 16,0-22-16,0 0 0,0 21 0,0-20 15,0 20-15,0-21 0,0 0 16,0 0-16,0 1 0,0-1 0,0 0 16,-21 0-16,21 0 0,-21 0 15,21 1-15,0-1 16,-21-21 0,21 21-16,-21-21 15,21-21 48,-22 21-48,22-21-15,0-1 16</inkml:trace>
  <inkml:trace contextRef="#ctx0" brushRef="#br0" timeOffset="2032.21">4466 2794 0,'0'0'0,"-21"0"16,0 0-1,21-21 1,21 21-16,0 0 15,21 0-15,-20-21 0,-1 21 16,21 0-16,0 0 0,-20-21 0,20 21 16,0 0-16,1 0 0,-1 0 15,-21-22-15,21 22 0,1 0 0,-22 0 16,0 0-16,0 0 0,0 0 0,1 0 78,-1 0-78,0-21 16,0 21-16</inkml:trace>
  <inkml:trace contextRef="#ctx0" brushRef="#br0" timeOffset="23320.32">6286 2413 0,'0'0'0,"-21"0"16,21 21-16,-21-21 15,0 0 1,0 0-16,0 0 16,-1 0-16,1 0 0,0 0 15,0 0-15,0 0 0,0 0 31,42 0 16,0 0-31,0 0-16,0 0 0,0 0 0,22 0 16,-22 0-16,42 0 0,1 0 15,-1 0-15,22 0 0,0 0 0,21 0 16,-22 0-16,22-21 0,-21 21 0,-1 0 15,1 0-15,0 0 0,-1 0 16,1 0-16,0 0 0,-22 0 16,22 0-16,-22 0 0,1 0 0,-1 0 0,1 0 15,-22 0-15,1 0 0,-1 0 16,-21 0-16,0 0 0,0 0 16,-42 0 30,0 0-46,0-21 0,0 21 16,0 0-16,-1 0 0,1 0 16,0 0-16,0 0 0,-21 0 0,-1 0 15,1 0-15,0 21 0,-1-21 0,1 0 16,-22 21-16,22-21 0,-21 21 16,20 1-16</inkml:trace>
  <inkml:trace contextRef="#ctx0" brushRef="#br0" timeOffset="23696.1">6498 2667 0,'0'0'0,"-42"0"15,21 0-15,-1 0 0,1 0 0,0 0 16,0 0-16,0 0 0,21-21 31,0 0-15,21 21-16,0 0 15,0 0-15,22 0 0,-1 0 0,21 0 16,1 0-16,-1-21 16,1 21-16,21 0 0,-1 0 0,1 0 15,0 0-15,-22 0 0,22 0 0,-1 0 16,1 0-16,-21 0 0,20 0 16,-20 0-16,-1 0 0,1 0 0,-22 0 15,0 0-15,1 0 0,-1 0 0,-21 0 16,0 0-16,1 0 0,-1 0 15,-21-22 17,0 1-17,0 0 1,-21 0-16,-1 0 0,1 0 16,0 21-16,0-22 0</inkml:trace>
  <inkml:trace contextRef="#ctx0" brushRef="#br0" timeOffset="24180.67">7747 2117 0,'0'0'0,"-21"0"0,-22 0 16,22 0 0,0 0-16,0 0 0,21 21 31,21-21-31,0 21 15,0-21-15,1 21 0,-1-21 0,21 21 16,-21-21-16,22 22 0,-1-22 16,0 0-16,1 21 0,-1-21 0,0 0 15,1 0-15,-1 21 0,0-21 0,1 0 16,-1 0-16,0 21 0,1-21 0,-22 0 16,21 0-16,-21 0 0,0 21 15,1-21-15,-1 0 0,-21 21 16,0 1-16,0-1 15,-21 0-15,-1 0 16,22 0-16,-42 0 0,21 22 16,0-22-16,-22 21 0,22-21 0,-21 22 15,0-1-15,-1 0 0,1-20 0,-22 20 16,22 0-16,0-21 0,-1 22 16,1-22-16,0 0 0,-1 0 0,22 0 15,-21 1-15,21-1 0,0 0 0,-1-21 16,1 21-16,21 0 15,21-21 32,1 0-47,-1-21 0,0 0 0,21 21 16,1-21-16</inkml:trace>
  <inkml:trace contextRef="#ctx0" brushRef="#br0" timeOffset="24752.31">10033 2434 0,'0'0'16,"21"0"-16,-21-21 0,21 21 0,0-21 0,1 0 15,-1 21-15,0-21 0,0-1 16,0 1-16,-21 0 0,21 0 16,-21 0-1,0 0-15,0-1 0,-21 22 16,0 0-16,0 0 0,0-21 0,0 21 15,-1 0-15,1 0 0,-21 0 16,21 0-16,0 0 0,-22 0 16,22 21-16,-21 1 0,-1-22 0,22 21 15,-21 21-15,0-21 0,20 0 16,-20 22-16,21-1 0,-21-21 0,20 22 16,1 20-16,0-21 0,0 1 0,0-1 15,0 0-15,21 1 0,-22-1 0,22 0 16,0 1-16,0-22 0,0 21 15,0 1-15,0-22 0,0 21 0,0-21 16,22 0-16,-1 22 0,0-22 0,0 0 16,0 0-16,22 0 0,-22 1 15,21-1-15,0-21 0,1 21 16,-22-21-16,21 0 0,1 0 0,-1 0 16,0 0-16,-21 0 0,22 0 0,-1-21 15,-21 0-15,22-1 0,-22 22 16,0-21-16,21 0 0,-21 0 0,1 0 15,-1 0-15,21-1 0,-21 22 0,0-21 16</inkml:trace>
  <inkml:trace contextRef="#ctx0" brushRef="#br0" timeOffset="25316.99">10604 2731 0,'0'0'0,"0"-22"0,0 1 16,0 0-16,-21 0 0,0 0 15,0 21-15,21-21 0,-21 21 0,0 0 16,-1 0-16,1 0 0,0 0 0,0 0 16,0 0-16,0 0 0,-1 21 15,1 0-15,0 0 0,21 0 0,-21 0 16,0 1-16,0 20 0,21-21 0,0 21 16,-22-20-16,22-1 0,-21 21 15,21-21-15,0 0 0,0 1 0,0-1 16,0 0-16,0 0 0,0 0 0,21 0 15,1 1-15,-22-1 0,21-21 0,0 0 16,0 21-16,0-21 0,0 0 16,1 0-16,-1 0 0,0 0 15,0 0-15,0-21 0,0 0 0,1 21 16,-1-22-16,0 1 0,0 0 0,-21 0 16,0 0-16,21-22 0,0 22 15,-21-21-15,0 21 0,0-22 0,22 22 16,-22 0-16,0-21 0,21 21 0,-21-1 15,0 1-15,0 42 47,0 1-47,0-1 0,0 0 0,0 0 16,0 0-16,0 22 0,0-22 16,0 0-16,0 0 0,0 0 0,0 0 15,21 1-15,0-1 0,-21 0 0,21 0 16,0 0-16,1-21 0,-1 21 0,0-21 15,0 22-15,0-22 0,0 0 16,1 0-16,-1 0 0,0 0 16,0 0-16,0 0 15,0 0-15,-21-22 16,22 1-16,-22 0 0,21 21 16</inkml:trace>
  <inkml:trace contextRef="#ctx0" brushRef="#br0" timeOffset="26052.38">11112 2794 0,'0'0'0,"0"-21"0,0 0 16,-21 0-16,21-1 0,0 1 15,0 0-15,0 0 0,0 0 16,21 21-16,-21-21 0,22 21 15,-1-22 1,0 22-16,0 0 0,0 0 16,0 0-16,1 0 0,-1 0 15,0 0-15,0 0 0,-21 22 16,21-1-16,0 0 0,-21 21 16,22-21-16,-22 1 0,21-1 0,-21 0 15,21 0-15,-21 0 0,0 22 0,0-22 16,0 0-16,0 0 0,0 0 15,0 0-15,0 1 0,0-1 0,0 0 16,0 0-16,0 0 0,0 0 16,0 1-16,0-44 62,0 1-46,0 0-16,0 0 0,0 0 15,0-22-15,0 22 0,0 0 16,21-21-16,0 21 0,0-22 0,-21 1 16,22 0-16,-1-1 0,0 1 0,0 21 15,0-22-15,0 22 0,22-21 16,-22 21-16,0 0 0,21-1 0,1 1 16,-22 21-16,21 0 0,1-21 0,-22 21 15,21 0-15,-21 0 0,0 0 16,1 0-16,-1 0 0,-21 21 47,0 0-32,0 1 63,-21-22-62,-1 21-16,1-21 16,21 21-16,-21-21 15</inkml:trace>
  <inkml:trace contextRef="#ctx0" brushRef="#br0" timeOffset="26827.93">13441 2582 0,'0'0'0,"-21"0"15,-1-21-15,-20 21 16,21 0-16,21-21 0,-21 21 0,0 0 16,-1 0-16,1 0 0,21-21 0,-21 21 15,0 0 1,42 0 31,21 0-47,-20 0 15,-1 0-15,21 0 0,0 0 0,1 0 16,-1 0-16,0 0 0,22 0 0,-1 0 16,1 0-16,21 0 15,-22 0-15,22 0 0,-1 0 0,1 0 16,0 0-16,-22 0 0,22 0 0,-22 21 16,22-21-16,-43 0 0,22 0 15,-22 0-15,1 0 0,-1 0 0,-21 0 16,0 0-16,0 0 0,1 0 0,-22 21 15,21-21-15,-42 0 32,-1 0-17,1 0-15,0 0 0,0 0 16,0 0-16,-22 0 0,22 0 16,0 0-16,-21 0 0,-1 0 15</inkml:trace>
  <inkml:trace contextRef="#ctx0" brushRef="#br0" timeOffset="27144.75">13716 2646 0,'-42'0'15,"84"0"-15,-127 0 0,64 0 0,0 0 16,0 0-16,0 0 0,-1 21 0,1-21 16,42 0-1,1 0-15,-1 0 0,21 0 16,0 0-16,1 0 0,-1 0 15,22 0-15,-22 0 0,21 0 16,22 0-16,-21 0 0,20 0 0,1 0 16,0 0-16,-22 0 0,22 0 15,-22 0-15,1 0 0,-1 0 0,1 0 16,-22 0-16,22 0 0,-43 0 0,21 0 16,-21 0-16,0 21 0,1-21 0,-1 0 15,-42 0 16,-1 0-31,22-21 0,-21 21 0,21-21 16,0 0-16,0 0 0,0-1 16</inkml:trace>
  <inkml:trace contextRef="#ctx0" brushRef="#br0" timeOffset="27532.08">14753 2286 0,'0'0'0,"-63"-21"15,41 21 1,44 0 15,-1 0-31,0 0 0,0 0 0,0 0 16,22 21-16,-22-21 0,21 0 0,0 21 16,1-21-16,-1 0 0,0 21 15,-20-21-15,20 0 0,0 22 0,1-22 16,-22 21-16,0-21 0,0 21 15,-21 0-15,0 0 0,0 0 16,0 1-16,-21 20 0,-21-21 16,-1 21-16,1-20 0,0 20 0,-1 0 15,-20-21-15,20 22 0,1-1 0,0-21 16,-22 22-16,43-22 0,-21 0 0,-1 0 16,22 0-16,0 0 0,0 1 15,0-1-15,0-21 0,21 21 0,0 0 31,21-21 1,0-21-32,0 21 0,0-21 0,0 0 15</inkml:trace>
  <inkml:trace contextRef="#ctx0" brushRef="#br0" timeOffset="27940.94">16362 2117 0,'0'0'0,"-21"-21"0,-1-1 16,1 1-16,0 0 0,0 0 15,0 21-15,0 0 16,-1 21-16,1 0 15,21 22-15,0-22 0,-21 21 16,21 0-16,-21 1 0,0-1 16,21 0-16,-21 22 0,-1-1 0,22-20 15,-21 20-15,21-20 0,0 20 0,-21-21 16,21 1-16,0-1 0,-21 0 16,21-20-16,0 20 0,0-21 15,0 0-15,0 0 0,21 1 0,0-1 16,0-21-16,1 21 0,20-21 15,-21 0-15,0 0 0,0 0 16,1 0-16,20 0 0,-21 0 0,0 0 16,0 0-16,1-21 0,-22 0 0,21 21 15,0-22-15,-21 1 0,0 0 0,0 0 16,0 0-16,0 0 0,0-1 16</inkml:trace>
  <inkml:trace contextRef="#ctx0" brushRef="#br0" timeOffset="28125.35">15981 2667 0,'0'0'0,"-43"-21"0,22 21 16,0 0-1,21-21 1,21 21-16,0 0 16,1 0-16,20 0 0,-21-21 15,21 21-15,-20 0 0,20 0 0,0 0 16,1 0-16,-1-22 0,-21 22 0,21 0 15,1 0-15,20 0 0,-20 0 0</inkml:trace>
  <inkml:trace contextRef="#ctx0" brushRef="#br0" timeOffset="28576.09">16722 2604 0,'-22'-22'0,"44"44"0,-65-65 16,43 22-16,-21 21 0,21-21 16,0 0-1,21 21-15,0-21 0,1 21 16,-1 0-16,0 0 0,0 0 0,0 0 16,0 0-16,1 21 0,-1 0 15,0 0-15,0 0 0,0 0 0,0 22 16,1-22-16,-1 21 0,-21-21 15,0 1-15,0 20 0,0-21 0,0 21 16,0-20-16,0-1 0,0 0 16,0 0-16,-21 0 0,-1 0 15,1 1-15,21-44 47,0 1-47,0 0 0,0 0 16,21 0-16,-21 0 0,0-1 15,22-20-15,-1 21 0,-21-21 0,21-1 16,-21 22-16,21-21 0,-21-1 16,21 22-16,-21 0 0,21 0 0,1 0 15,-1 0-15,-21-1 0,21 22 0,0 0 16,0 0-16,0 0 0,1 0 16,-1 0-16</inkml:trace>
  <inkml:trace contextRef="#ctx0" brushRef="#br0" timeOffset="28896.91">17526 2498 0,'0'-21'15,"-21"21"-15,21 21 31,-21 0-31,21 0 16,-22 0-16,22 22 0,0-22 0,0 0 16,-21 21-16,21-21 0,-21 22 0,21-22 15,-21 0-15,21 0 0,0 22 16,0-22-16,0 0 0,0 0 16,0 0-16,0 0 0,0 1 15,21-22 16,-21-22-15,21 22-16,-21-21 0,0 0 0,0 0 16,21 0-16</inkml:trace>
  <inkml:trace contextRef="#ctx0" brushRef="#br0" timeOffset="29281.68">17547 2159 0,'0'0'0,"0"-21"0,-21 21 16,0 0-1,21 21-15,0 0 0,0 0 16,0 1-16,0-1 16,21-21-16,0 0 0,-21 21 15,21-21-15,0 0 0,1 0 16,-1 0-16,0 0 15,-21-21-15,21 0 0,-21-1 16,0 1 0,0 0-16,0 0 0,0 0 15,-21 0-15,0-1 0,0 1 16,-1 21-16,1 0 16,0 0-16,0 0 15,0 21-15,21 1 16,-21-1-16,21 0 0,0 0 15,0 0-15,0 0 16,0 1-16,0-1 0,0 0 0,21-21 16,-21 21-16,21 0 0,0 0 0</inkml:trace>
  <inkml:trace contextRef="#ctx0" brushRef="#br0" timeOffset="29704.43">17970 2582 0,'0'-21'15,"0"42"32,0 1-47,0-1 0,0 0 0,0 0 16,0 21-16,0-20 0,0 20 0,0 0 15,0 1-15,0-1 0,0 0 16,0 22-16,0-1 0,-21-20 16,21 20-16,0 1 0,-21-1 0,0 1 15,21-1-15,-21 1 0,21-1 0,-21 1 16,-1-22-16,22 21 0,0-20 0,0-1 16,-21 0-16,21 1 0,0-1 15,0 0-15,0-20 0,0 20 0,0-21 16,-21 0-16,21 0 0,0 1 0,0-1 15,0 0-15,0-42 63,0 0-63,0-1 0,0 1 16,0 0-16,0 0 0,0 0 0,21-22 15</inkml:trace>
  <inkml:trace contextRef="#ctx0" brushRef="#br0" timeOffset="30189.16">17865 2709 0,'0'0'0,"0"-21"0,-22 21 16,22-21-16,-21 21 0,21-21 15,0 0-15,0 0 0,0-1 16,21 1 0,1 0-16,-1 21 0,0-21 15,0 21-15,0 0 0,0-21 16,1 21-16,-1 0 0,0-21 15,21 21-15,-21 0 0,1 0 0,-1 0 16,0 0-16,21 0 0,-21 0 0,1 0 16,-1 0-16,0 21 15,-21 0-15,21-21 0,-21 21 16,0 0-16,0 0 0,-21 1 16,21-1-16,-21-21 15,0 21-15,-1 0 0,1 0 0,0-21 16,0 21-16,21 1 0,-21-22 0,0 21 15,-1 0-15,1-21 0,0 21 0,0 0 16,0-21 0,21 21-16,-21-21 0,21 22 15,-22-22-15,1 0 16,0 0-16,0 0 16</inkml:trace>
  <inkml:trace contextRef="#ctx0" brushRef="#br0" timeOffset="31508.4">10308 3641 0,'0'-21'15,"-21"-1"1,0 22-16,0-21 0,21 0 16,-22 21-16,1 0 15,0 0-15,42 0 32,0 0-32,1 21 15,-1-21-15,21 21 0,0-21 16,1 0-16,-1 0 0,22 0 0,-1 0 15,1 0-15,-1 0 0,1 0 0,20 0 16,1 0-16,0 0 0,-1 0 16,-20 0-16,20 0 0,1-21 0,-21 21 15,-1-21-15,1 21 0,-1 0 0,1 0 16,-22 0-16,0-21 0,1 21 0,-1 0 16,-21 0-16,0 0 0,0 0 15,1 0-15,-22-21 16,-22 21-1,1-21-15,0 21 0,-21 0 16,21-22-16</inkml:trace>
  <inkml:trace contextRef="#ctx0" brushRef="#br0" timeOffset="32036.9">10054 3725 0,'-21'0'16,"42"0"-16,-63 0 0,21 22 0,-1-22 0,1 0 16,0 0-16,0 0 15,42 0 17,21 21-32,-20-21 15,20 0-15,0 0 0,1 0 0,-1 0 16,21 0-16,1 0 0,-1 0 0,1 0 15,-1 0-15,22 0 0,-21-21 0,20 21 16,1 0-16,0 0 0,-1 0 16,1-22-16,0 22 0,-1 0 0,-20 0 15,20 0-15,-41-21 0,20 21 0,1 0 16,-22 0-16,22 0 0,-43 0 0,21 0 16,0 0-16,-20 0 0,-1 0 0,0 0 15,0 0-15,-21-21 47,21 21-31,-21-21-16</inkml:trace>
  <inkml:trace contextRef="#ctx0" brushRef="#br0" timeOffset="62420.98">8890 4382 0,'0'0'0,"0"-22"0,0 1 15,0 0-15,0 0 16,0 0 0,0 0-1,0-1-15,0 1 16,0 42 31,0 1-32,0-1-15,0 0 0,0 21 16,0-21-16,0 1 0,0 20 0,0-21 16,0 21-16,0-20 0,0 20 0,0 0 15,-21-21-15,21 22 0,0-1 0,0 0 16,0 1-16,0-1 0,0 0 15,0 1-15,0-22 0,21 21 0,0-21 16,-21 22-16,21-22 0,0 0 0,-21 0 16,22-21-16,-1 21 15,0-21-15,0 0 0,0 0 0,0 0 16,1 0-16,-1 0 0,0 0 16,0-21-16,0 0 0,-21 0 0,21 0 15,1-22-15,-1 22 0,0-21 16,0 0-16,0-1 0,-21 1 0,21 0 15,1-1-15,-22 1 0,21 0 0,-21-1 16,0 1-16,21 0 0,-21-1 16,21 22-16,-21-21 0,0-1 0,0 22 15,0-21-15,0 21 0,0 0 0,0-1 16,0 1-16,0 0 0,0 0 0,0 0 16,0 0-1,0 42 32,0 0-47,0 0 0,0 0 16,0 0-16,21 1 15,0-22-15,-21 21 0,22-21 0</inkml:trace>
  <inkml:trace contextRef="#ctx0" brushRef="#br0" timeOffset="63028.38">10075 4530 0,'21'-21'0,"-42"42"0,42-64 15,-21 22-15,0 0 16,0 0-1,-21 21-15,0 0 16,0 0-16,0 0 0,0 0 0,-22 0 16,22 0-16,0 0 0,-21 0 15,20 21-15,1-21 0,-21 21 16,21 0-16,0-21 0,-1 22 0,1-1 16,21 0-16,-21 0 0,21 0 15,0 0-15,0 1 16,0-1-16,21-21 0,0 21 0,1 0 15,-1-21-15,0 21 0,0 0 0,21-21 16,-20 22-16,20-1 0,0-21 16,-21 21-16,22 0 0,-22-21 0,0 21 15,21 0-15,-20 1 0,-1-1 16,-21 0-16,0 0 0,0 0 16,0 0-16,-21 1 0,-1-22 15,1 21-15,-21 0 0,21-21 16,-22 21-16,1-21 0,0 0 0,21 21 15,-22-21-15,1 0 0,21 0 0,-22 0 16,22 0-16,-21 0 0,21 0 16,0 0-16,-1 0 0,1 0 0,0 0 15,0 0-15,0 0 16,21-21-16,-21 21 31,21-21-15,21 21-1,0-21-15,0 21 0,0-21 16,0 21-16,1-22 0,-1 22 16,0-21-16,21 21 0,-21-21 0</inkml:trace>
  <inkml:trace contextRef="#ctx0" brushRef="#br0" timeOffset="63680.52">10520 4826 0,'21'0'0,"0"-21"16,0 0-1,0 21-15,1-21 0,-1-1 16,0 22-16,0-21 0,0 21 0,-21-21 15,21 21-15,1-21 0,-1 0 16,0 0-16,-21-1 16,0 1-16,0 0 0,0 0 15,0 0 1,-21 21-16,21-21 16,-21 21-16,-1 0 0,1 0 15,0 0 1,0 0-16,0 0 0,0 0 15,-1 0-15,22 21 16,-21-21-16,0 21 0,0-21 0,21 21 16,-21-21-16,0 21 0,21 0 0,-22 1 15,1-1-15,0 0 16,21 0-16,-21 0 0,21 0 16,0 1-16,0-1 0,0 0 0,0 0 15,0 0-15,0 0 0,0 1 16,0-1-16,0 0 0,0 0 15,0 0-15,21-21 0,-21 21 16,21-21-16,0 0 0,1 0 16,-1 0-16,0 0 0,0 22 0,0-22 15,0 0-15,1 0 0,-1 0 0,21 0 16,-21 0-16,0 0 0,22-22 16,-22 22-16,0 0 0,0-21 0,22 0 15,-22 21-15,0-21 0,0 21 0,0-21 16,0 21-16,1-21 0,-1 21 15,-21-22 17,-21 22-17</inkml:trace>
  <inkml:trace contextRef="#ctx0" brushRef="#br0" timeOffset="65440.2">16510 3577 0,'0'-21'0,"0"42"0,0-63 16,0 63 30,0 0-46,0 0 0,-21 1 16,0-1-16,21 0 16,-22 0-16,1-21 0,0 21 0,21 0 15,-21 22-15,0-22 0,0 0 0,-1 0 16,1 0-16,0 1 0,0 20 16,-21-21-16,20 21 0,1-20 0,0 20 15,0 0-15,-21-21 0,20 22 0,1-1 16,0-21-16,-21 22 0,21-1 0,-1 0 15,-20-21-15,0 22 0,21-1 0,-22-21 16,1 22-16,21-1 0,-22-21 16,-20 21-16,21 1 0,-1-1 15,-20-21-15,20 22 0,-20 20 0,21-21 0,-22 1 16,1-1-16,-1 0 0,1 22 16,-1-22-16,1 1 0,-1-1 0,1 0 15,-1 22-15,1-22 0,-1 0 0,1 1 16,-1-1-16,-21 0 0,22 1 15,-22-1-15,22 0 0,-22 1 0,22-1 16,-22 0-16,0 1 0,22-1 0,-22 0 16,0-20-16,1 20 0,-1 0 0,0-21 15,1 22-15,-22-22 0,21 21 0,-21-21 16,22 22-16,-1-22 0,0 0 0,-20 21 16,20-20-16,0-1 0,-21 21 0,22-21 15,-22 0-15,21 22 0,1-22 16,-22 0-16,21 0 0,-21 0 15,22 1-15,-22-1 0,21 0 0,-21 0 16,0 0-16,22-21 0,-22 21 0,21 1 16,-21-22-16,22 21 0,-22 0 0,21-21 15,1 0-15,-22 21 0,21-21 0,0 0 16,-20 0-16,20 0 0,-21 0 0,21 0 16,1 0-16,-1 0 0,0 0 0,1 0 15,-1 0-15,0 0 0,-20-21 16,20 21-16,0-21 0,1 0 15,-1 21-15,0-22 0,1 1 0,-1 21 0,0-21 16,1 0-16,-22 0 0,21 0 16,0-22-16,-20 22 0,-1 0 0,21 0 15,-21-22-15,22 22 0,-22 0 16,21-21-16,-21 21 0,22-22 0,-22 22 16,0 0-16,0-21 0,0 20 0,0-20 15,1 21-15,20-21 0,-21 20 0,0-20 16,0 0-16,1-1 0,-1 22 0,0-21 15,0 0-15,0-1 0,0 1 16,1 0-16,-1 20 0,0-20 16,0 0-16,0-1 0,0 22 0,1-21 15,-1 0-15,0-1 0,0 1 0,21 21 0,-20-22 16,20 1-16,-21 0 16,21-1-16,1 1 0,-22 0 0,21-1 15,1 1-15,-1 0 0,-21-22 0,21 22 16,1 0-16,-1 20 0,22-20 0,-22 0 15,0-1-15,22 1 0,-22 21 16,22-21-16,-1 20 0,-21-20 0,22 0 16,-1 21-16,1-1 0,-1-20 0,1 21 15,-1 0-15,22 0 0,0-22 16,-1 22-16,1 21 0,21-21 0,-21 0 16,20 0-16,1 21 0,21-22 15,-21 22-15,0 0 16,42 0 46,0 0-62,0 0 16,1 0-16,-1 0 16</inkml:trace>
  <inkml:trace contextRef="#ctx0" brushRef="#br0" timeOffset="66111.92">2984 3895 0,'0'0'0,"0"-21"16,-21 21 47,0 0-63,0 0 15,0 0-15,0 0 0,-1 0 0,1 21 16,-21-21-16,21 0 0,-22 0 0,1 21 15,0-21-15,-1 0 0,1 0 16,-21 21-16,20-21 0,1 0 0,0 0 16,-1 0-16,1 0 0,0 0 15,20 0-15,-20 0 0,21 0 0,0 0 16,0 0-16,-1 0 0,1 0 0,0 0 16,0 0-1,0 0-15,21 21 47,0 0-31,0 1-16,0-1 0,21 0 0,0 0 15,0 0-15,0 22 0,1-22 16,-1 21-16,0-21 0,0 22 0,0-1 16,0-21-16,1 21 0,-1-20 0,0 20 15,0-21-15,0 21 16,-21-20-16,21-1 0,1 21 0,-1-21 0,0 0 15,-21 1-15,21-22 0,0 21 0,-21 0 16,21-21 0,-21 21-16,22-21 0,-22 21 15,0-42 48,0 0-48</inkml:trace>
  <inkml:trace contextRef="#ctx0" brushRef="#br0" timeOffset="80896.56">2709 8594 0,'0'0'0,"0"-21"0,0-1 16,0 1-16,0 0 15,0 0-15,0 0 16,0 0-16,0-1 15,0 1-15,0 0 16,0 0 0,-21 21-16,0 0 15,0 0-15,0 0 16,-1 0-16,1 21 0,0 0 16,0 0-16,21 1 0,-21 20 15,0-21-15,-1 21 0,22-20 16,0 20-16,-21 21 0,0-20 0,21-1 15,-21 22-15,0-22 0,21 21 16,-21-20-16,-1 20 0,22-20 0,0-1 16,-21 0-16,21 22 0,0-22 0,0 0 15,0-20-15,0 20 0,0 0 16,0 1-16,0-22 0,21 21 0,1-21 16,-1 0-16,0 1 0,21-1 0,-21 0 15,22 0-15,-22-21 0,21 0 16,-21 21-16,22-21 0,-22 0 15,21 0-15,1 0 0,-22 0 0,21-21 16,-21 21-16,22-21 0,-1 0 16,-21 0-16,21-1 0,1-20 0,-22 21 15,21 0-15,-21-22 0,22 1 0,-1 21 16,-21-21-16,22-1 0,-22 1 16,0-22-16,0 22 0,21-21 0,-42 20 15,0-20-15,0-1 0,0 1 0,0-1 16,0 1-16,0-1 0,-21 22 15,0-22-15,-21 1 0,21 21 0,-1-22 16,-20 22-16,21-22 0,0 22 16,-22 21-16,22-22 0,-21 1 0,21 21 15,-22 0-15,22 21 0,-21 0 16,21 0-16,-22 0 0,1 21 16,21 0-16,-21 0 0,20 22 0,-20-22 15,21 21-15,-21 0 0,20 22 16,1-22-16,0 1 0,21 20 0,0-21 15,0 22-15,0-1 0,0-20 0,0 20 16,21-20-16,0 20 0,1-21 16,-1 1-16,21-22 0,-21 21 0,22-21 15,-22 1-15,21-1 0,0 0 0,-20 0 16,20-21-16,-21 0 0,21 21 16,-20-21-16,-1 0 0,0 0 0,0 0 15,0 0-15,0 0 16,1 0-1,-22-21 1,21 0-16,0 21 16</inkml:trace>
  <inkml:trace contextRef="#ctx0" brushRef="#br0" timeOffset="82076.75">3577 9038 0,'0'-21'16,"0"42"-16,0-63 0,-21 42 47,21 21-47,0 0 16,0 0-16,-21 22 0,21-22 0,0 0 15,0 21-15,0-20 0,0 20 0,-21-21 16,21 0-16,0 22 0,-22-22 0,22 0 15,0 0-15,0 21 0,0-20 16,0-1-16,0 0 0,22-21 16,-1 0-1,0 0 1,0 0-16,0-21 0,0 0 16,1-1-16,-1 1 0,0 0 0,-21 0 15,21 0-15,0 0 0,0-1 16,-21 1-16,22-21 0,-1 21 0,0 0 15,-21-1-15,0 1 0,21 21 0,-21-21 16,21 21-16,-21 21 31,0 0-31,0 1 0,0-1 16,0 0-16,0 0 0,0 0 0,0 0 16,0 22-16,0-22 0,0 0 15,0 0-15,0 0 0,0 1 16,0-1-16,0 0 0,21 0 15,1-21-15,-1 0 0,0 0 16,0 0-16,0 0 0,0 0 0,1 0 16,-1-21-16,0 0 0,0 21 0,0-21 15,0-1-15,1 1 0,-1 0 0,-21 0 16,0 0-16,0 0 0,0-22 16,0 22-16,0-21 0,0 21 0,0-22 15,0 22-15,0 0 0,-21 0 0,21 0 16,-22-1-16,1 1 0,0 21 15,0 0-15,0 0 16,0 0-16,21 21 16,0 1-16,0-1 15,21-21 1,0 0-16,0 0 0,0 0 16,0 0-16,1 0 0,20 0 0,-21-21 15,0-1-15,22 22 0,-22-21 16,21 21-16,-21-21 0,0 21 0,1 0 15,-1-21-15,0 21 0,0 0 16,-21 21 15,0 0-31,0 0 16,0 1-16,0-1 0,0 0 0,0 21 16,0-21-16,0 1 0,0-1 15,-21 0-15,21 21 0,0-21 0,0 1 16,0-1-16,0 0 0,0 0 15,0 0-15,-21-21 32,21-21-17,0 0 1,0 0-16,0 0 0,0-1 16,0 1-16,0-21 15,21 21-15,-21 0 0,21-22 0,0 22 16,0-21-16,1 21 0,-1-22 0,21 22 15,-21 0-15,0 0 0,1 21 0,20 0 16,-21 0-16,0 0 0,0 0 16,1 0-16,-22 21 0,21 0 0,-21 0 15,21 22-15,-21-22 0,0 0 0,0 21 16,0-21-16,0 22 0,0-22 16,0 0-16,0 21 0,0-20 0,0-1 15,-21 0-15,21 0 0,-21-21 0,21 21 16,-22 0-16,22 1 15,0-44 32,0 1-47,0 0 16,22 0-16,-1 0 0,-21 0 0,21-1 16,0 22-16,0-21 0</inkml:trace>
  <inkml:trace contextRef="#ctx0" brushRef="#br0" timeOffset="82472.03">5016 9208 0,'0'21'15,"22"-21"1,-1 0 0,0 0-16,0 0 0,0 0 15,0-21-15,1 21 0,-1-22 0,-21 1 16,21 21-16,0-21 0,0 0 15,0 0-15,-21 0 0,0-1 0,0 1 16,0 0-16,0 0 0,0 0 0,0 0 16,-21 21-1,0 0-15,21 21 16,-21-21-16,0 21 0,21 21 0,0-21 16,-21 1-16,-1-1 0,22 0 15,-21 21-15,21-21 0,0 1 16,0-1-16,0 0 0,0 0 0,0 0 15,0 0-15,0 1 0,0-1 16,0 0-16,21-21 0,-21 21 0,22-21 16,-1 0-16,0 21 15,0-21-15,0 0 16,0 0-16,1 0 0,-1 0 16,-21-21-16,21 21 0,0-21 0,0 0 15,0 0-15,1 21 0,-1-22 16</inkml:trace>
  <inkml:trace contextRef="#ctx0" brushRef="#br0" timeOffset="82953.07">5736 8996 0,'0'0'0,"0"-21"0,0 0 0,0-1 16,0 1 0,0 0-16,21 21 15,0 0 1,1 0-16,-1 0 0,0 0 15,0 21-15,0 0 0,0-21 0,1 22 16,-1-1-16,0 0 0,-21 0 16,0 0-16,21 0 0,-21 1 0,0 20 15,0-21-15,0 0 0,0 0 16,0 1-16,0-1 0,0 0 0,0 0 16,0 0-16,-21-21 0,21 21 15,-21-21 1,0 22-16,21-44 31,0 1-31,0 0 0,0 0 16,21 0-16,0 0 15,0-1-15,0-20 0,0 21 0,1-21 16,-1-1-16,21 22 0,-21-21 0,22-1 16,-22 1-16,21 21 0,0 0 15,-20-22-15,20 22 0,-21 21 0,0-21 16,0 21-16,1 0 0,-1 0 15,0 0 1,-21 21-16,0 0 16,0 1-16,0-1 15,0 0-15,-21-21 16,21 21-16,-21-21 0,-1 0 16,22 21-16,-21-21 0,21 21 0</inkml:trace>
  <inkml:trace contextRef="#ctx0" brushRef="#br0" timeOffset="83859.55">2498 11028 0,'0'0'0,"0"-21"15,0 0 1,21-1-16,0 1 16,0 0-16,0 0 0,0 21 15,22-21-15,-1 0 0,-21-22 0,22 22 16,-1 0-16,0-21 0,1 20 15,-22-20-15,21 21 0,-21-21 0,22-1 16,-22 22-16,-21-21 0,21-1 0,-21 1 16,0 0-16,0 21 0,0-22 15,0 22-15,0 0 0,-21 0 0,0 0 16,-1 21-16,1 0 0,0 0 0,0 0 16,0 0-16,-22 21 0,22 0 15,0 21-15,0 1 0,0-1 0,21 21 16,-21 22-16,-1-21 0,1-1 15,21 22-15,-21-1 0,0 1 16,0 0-16,0-1 0,-1 22 0,1-21 16,-21 21-16,21 0 0,0-22 0,-1 22 15,1-21-15,0 21 0,0-22 16,0 22-16,0-21 0,-1-1 0,1-20 16,21-1-16,0 1 0,0-1 0,0-20 15,0-1-15,0-21 0,21 0 16,1 1-16,20-1 0,-21-21 0,21 0 15,1 0-15,-1-21 0,0-1 0,1-20 16,-1 21-16,22-21 0,-22-1 0,0 1 16,1 0-16,-1-22 0,-21 22 15,0-22-15,0 1 0,1-1 16,-22 1-16,0-1 0,0 1 0,-22-1 16,1 1-16,0-1 0,-21 22 0,-1-22 15,1 22-15,-21 0 0,-1 21 16,1-22-16,-1 22 0,22 0 0,-22 0 15,22 0-15,0-1 0,-1 1 0,22 21 16,0-21-16,0 0 0,21 0 16,0 0-16,21-1 15,0 1-15,0 21 0,22-21 0,-22 0 16,21 0-16,0 0 0,1 21 16,-1-22-16,0 1 0,1 0 0,-1 21 15,0-21-15,1 0 0,-1 21 16,0-21-16,1 21 0,-1-22 0,0 22 15</inkml:trace>
  <inkml:trace contextRef="#ctx0" brushRef="#br0" timeOffset="84332.79">3471 10774 0,'0'0'0,"21"-21"16,1 21-16,-22-21 0,0-1 16,0 1-16,0 0 0,-22 0 15,1 21-15,0 0 0,0 0 16,0 0-16,0 0 0,-1 0 15,1 0-15,0 21 0,-21 0 0,21 0 16,-1 22-16,1-22 0,0 0 16,21 21-16,-21 1 0,21-22 15,-21 21-15,21-21 0,0 22 0,0-22 16,0 21-16,0-21 0,0 1 0,0-1 16,0 0-16,21-21 0,0 0 0,0 0 15,0 0-15,1 0 0,-1 0 16,0 0-16,0-21 0,0 0 0,0-1 15,1 1-15,20 0 0,-21 0 0,0-21 16,0 20-16,-21 1 0,22-21 16,-22 21-16,21 0 0,-21-1 0,0 1 15,0 0-15,0 0 0,0 0 16,0 42 0,0 0-1,-21 0-15,21 0 0,-22 1 0,22-1 16,0 0-16,0 0 0,0 21 0,0-20 15,0-1-15,0 0 0,0 21 16,0-21-16,0 1 0,0-1 0,22 0 16,-22 0-16,21-21 0,0 0 15,0 0-15,0 0 0,0 0 16,1-21-16,20 21 0,-21-21 16,0 0-16,0-1 0,1-20 0,20 21 15</inkml:trace>
  <inkml:trace contextRef="#ctx0" brushRef="#br0" timeOffset="84612.63">4127 10478 0,'0'0'16,"0"-43"-16,22 1 0,-22 0 0,0 20 0,0 1 15,0 0-15,0 0 0,0 42 32,0 0-32,0 0 0,-22 22 0,22-1 15,0 0-15,0 22 0,-21-22 0,21 22 16,-21-22-16,21 22 0,0-22 0,0 21 15,-21-20-15,21-1 0,0 0 16,-21 1-16,21-22 0,0 21 16,0-21-16,0 1 0,0-1 0,0 0 15,0 0-15,21-21 16,0-21 0,-21 0-16,0 0 15,21-1-15,-21 1 0,21 0 0,1 0 16,-22 0-16,0-22 0,21 22 0,0 0 15</inkml:trace>
  <inkml:trace contextRef="#ctx0" brushRef="#br0" timeOffset="85088.37">4530 10435 0,'0'0'0,"0"-21"0,21 0 16,-21 0-16,21 0 0,-21 42 31,0 0-31,0 0 16,-21 21-16,21 1 0,-21-22 0,21 21 15,0 22-15,-22-22 0,22 0 16,-21 1-16,21-1 0,-21 0 0,21 1 16,0-22-16,-21 21 0,0 1 0,21-22 15,0 21-15,0-21 0,-21 0 0,21 1 16,0-1-16,-22 0 16,22-42 15,0 0-31,0-1 0,22 1 15,-1 0-15,-21 0 0,21 0 0,0-22 16,0 22-16,0-21 0,1 21 16,-1-22-16,0 22 0,21 0 0,-21-21 15,1 21-15,20 21 0,-21 0 0,21 0 16,-20 0-16,-1 0 0,0 0 0,0 21 16,0 0-16,-21 0 0,0 21 15,0-20-15,0-1 0,0 0 0,0 21 16,0-21-16,0 1 0,0-1 0,0 0 15,0 0-15,0 0 0,-21 0 16,21 1-16,-21-22 16,42-22 15,0 1-15,0 0-16,1 0 15,-22 0-15,21 0 0</inkml:trace>
  <inkml:trace contextRef="#ctx0" brushRef="#br0" timeOffset="85465.16">5080 10816 0,'21'0'15,"0"0"1,-21 21 0,21-21-16,1 0 0,-1 0 15,0 0-15,0 0 0,0 0 16,0 0-16,1-21 15,-1 21-15,0-21 0,0 0 16,0 0-16,-21 0 0,0-1 16,0 1-16,0 0 15,-21 21 1,0 0-16,0 0 16,0 21-16,-1 0 0,22 1 0,-21-1 15,0 0-15,0 21 0,21-21 16,-21 1-16,21-1 0,0 0 0,0 0 15,0 21-15,0-20 0,0-1 16,0 0-16,0 0 0,21 0 16,0-21-16,-21 21 0,21-21 0,0 0 15,1 0-15,-1 0 0,0 0 0,0 0 16,0 0-16,0 0 0,1 0 0,-1 0 16,21-21-16,-21 0 0,22 21 15,-22-21-15,21 0 0</inkml:trace>
  <inkml:trace contextRef="#ctx0" brushRef="#br0" timeOffset="85855.94">5884 10753 0,'0'0'0,"0"-21"0,0-1 0,0 1 15,0 0-15,0 0 0,0 0 16,0 0-16,21 21 31,-21 21-31,22 0 16,-1 0-16,-21 21 0,0-20 15,0-1-15,0 0 0,21 0 0,-21 21 16,0-20-16,0-1 0,0 0 0,0 0 16,0 0-16,0 0 0,0 1 0,0-1 15,0 0 1,0 0-16,0-42 31,0 0-15,0 0-16,0-1 0,0 1 15,0 0-15,0 0 0,0 0 16,21-22-16,-21 22 0,21-21 0,0 0 16,1-1-16,-1 1 0,0 21 0,0-22 15,0 22-15,0-21 0,1 21 0,-1 0 16,0-1-16,0 22 0,-21-21 16,21 21-16,-42 0 31,0 0-31</inkml:trace>
  <inkml:trace contextRef="#ctx0" brushRef="#br0" timeOffset="86123.78">4043 10456 0,'0'0'0,"-43"0"0,22 22 15,-21-22-15,21 0 0,42 0 32,0 0-32,21 0 0,1 0 0,-1 0 15,22 0-15,-22 0 0,43-22 16,-22 22-16,1 0 0,-1 0 0,1 0 16,-22-21-16,21 21 0,-20 0 0,-1 0 15,-21 0-15,0 0 0,1-21 16,-1 21-16,0-21 0,-21 0 15,0 0-15</inkml:trace>
  <inkml:trace contextRef="#ctx0" brushRef="#br0" timeOffset="86620.06">8022 9123 0,'-21'21'0,"42"-42"0,-63 42 16,63-21 0,0 21-1,21-21-15,-20 0 0,20 0 16,0 0-16,1 0 0,-1 21 15,21-21-15,22 0 0,-21 0 0,20 22 0,1-22 16,21 0-16,0 0 0,-22 0 16,22 0-16,-21 0 0,-22 21 15,1-21-15,-1 0 0,-20 0 0,-1 0 16,0 0-16,-21 0 0,-42 0 31,0 0-31,0 0 0,0 0 16,-22 0-16,1 0 0,0 0 0,-1 0 15,1 0-15</inkml:trace>
  <inkml:trace contextRef="#ctx0" brushRef="#br0" timeOffset="86855.92">8001 9271 0,'-21'0'16,"42"0"-16,-85 21 0,43-21 0,0 0 0,21 21 15,21-21 1,0 22-16,1-22 0,20 0 15,0 0-15,1 0 0,-1 0 16,21 0-16,-20 0 0,20 0 0,1 0 16,20 0-16,-20 0 0,21 0 0,-1 0 15,1 0-15,-22 0 0,22 0 0,-21 0 16,-1 0-16,-21 0 0,1 0 0,-1-22 16,-21 1-16,0 21 15,1 0-15,-1-21 0,-21 0 16,0 0-16,0 0 0</inkml:trace>
  <inkml:trace contextRef="#ctx0" brushRef="#br0" timeOffset="87253.7">9250 8805 0,'0'0'0,"0"-21"15,0 42 16,21 1-31,0-1 16,0 0-16,0 0 16,1 0-16,20-21 0,-21 21 15,21 1-15,-20-22 0,20 21 0,0-21 16,1 21-16,20 0 0,-21-21 0,1 21 16,-22-21-16,21 21 0,-21-21 0,1 22 15,-1-1-15,-21 0 0,0 0 16,0 0-16,0 0 0,0 22 15,-21-22-15,-22 0 0,22 0 0,-21 22 16,-1-22-16,1 21 0,0-21 0,-1 22 16,1-1-16,0 0 0,-1 1 15,22-1-15,-21-21 0,0 21 0,20-20 16,-20 20-16,21-21 0,0 0 16,0 0-16,-1-21 0,22 22 0,-21-22 15,21 21-15,21-21 16,1-21-1,-1-1-15,0 1 0,21 0 0,-21 0 16</inkml:trace>
  <inkml:trace contextRef="#ctx0" brushRef="#br0" timeOffset="87564.52">11112 8657 0,'0'0'0,"0"-21"0,0-64 16,0 64-16,0 0 16,-21 21-16,0-21 0,0 0 0,-21 21 15,20 0-15,-20 0 0,21 0 16,-21 21-16,20 0 0,-20 0 0,0 0 16,21 22-16,-22-1 0,22 0 0,0 22 15,-21-1-15,20-20 0,1 20 0,0 1 16,0-1-16,21-20 0,0 20 0,0-21 15,0 1-15,0-1 0,0-21 0,0 22 16,0-22-16,21 21 16,0-21-16,22-21 0,-22 21 0,21 1 15,0-22-15,-20 0 0,20 0 0,21 0 16,-20 0-16,-1-22 0,0 22 0,22-21 16</inkml:trace>
  <inkml:trace contextRef="#ctx0" brushRef="#br0" timeOffset="88028.27">11599 8975 0,'0'0'0,"0"-43"0,0 22 16,0 0-16,0 0 0,0 0 0,-21 0 0,0 21 15,0 0-15,0 0 0,-1 0 16,-20 0-16,21 0 0,-21 0 16,20 21-16,-20 0 0,0 0 0,21 21 15,-1-20-15,-20 20 0,21-21 0,0 21 16,21 1-16,0-22 0,-21 21 0,21-21 15,0 1-15,0-1 0,0 0 16,0 0-16,21 0 0,0 0 0,0 1 16,21-22-16,-20 0 0,-1 0 15,0 0-15,0 0 0,0 0 0,0 0 16,1 0-16,-1 0 0,0-22 0,0 1 16,0 0-16,0 0 0,1 0 0,-22 0 15,0-1-15,21 1 0,-21-21 16,0 21-16,0-22 0,0 22 15,0-21-15,0 21 0,0 0 0,0 42 32,0 0-32,0 0 15,0 0-15,0 0 0,0 1 0,0 20 16,0-21-16,0 0 0,0 0 0,0 1 16,0-1-16,0 0 0,21 0 0,-21 0 15,21 0-15,-21 1 16,21-22-16,0 0 0,1 21 0,-1-21 15,0 0-15,0 0 16,0 0-16,0 0 0,1 0 16,-1-21-16,0 21 0</inkml:trace>
  <inkml:trace contextRef="#ctx0" brushRef="#br0" timeOffset="88420.04">11896 9123 0,'0'-21'15,"0"42"-15,0-63 0,0 20 0,0 1 0,0 0 16,0 0-16,0 0 0,0 0 15,21-1-15,0 1 16,0 0-16,0 0 0,22 21 0,-22-21 16,21 21-16,-21 0 0,22 0 0,-22 0 15,0 0-15,21 21 0,-21 0 0,22 0 16,-22 22-16,0-22 0,-21 0 0,0 21 16,0-21-16,0 22 15,0-22-15,0 0 0,0 0 0,0 0 16,0 1-16,0-1 0,-21 0 0,0-21 15,0 21-15,-1-21 16,1 0-16,0 0 0,21-21 16,0 0-16,0 0 0,0-1 15,0 1-15,0 0 0,0 0 0,21 0 16,0-22-16,1 22 0,20-21 16,-21 0-16,0-1 0,0 22 15,22-21-15,-22 21 0,0-22 0,21 22 16,-20 0-16,-1 0 0,0 21 0,0-21 15,0 21-15,0 0 0,1 0 16,-22 21 0,0 0-16,0 0 15,0 0-15,-22 0 0</inkml:trace>
  <inkml:trace contextRef="#ctx0" brushRef="#br0" timeOffset="91632.38">13991 9208 0,'0'-22'0,"0"1"0,0 0 16,-21 0-16,0 21 15,0-21-15,-1 21 0,1 0 0,21-21 16,-21 21-16,0 0 0,0 0 0,0 0 16,-1 0-16,1 0 0,0-22 0,0 22 15,42 0 1,0 0 0,22 0-16,-1 0 0,21 0 0,1 0 15,21 0-15,20 0 0,1 0 16,-21 22-16,21-22 0,21 0 0,0 0 0,0 21 15,0-21-15,0 0 0,-21 21 0,21-21 16,-22 0-16,-20 0 16,0 21-16,-1-21 0,-20 0 0,-22 0 15,1 0-15,-22 0 0,0 0 0,0 0 16,-42 0 0,0 0-16,0 0 0,-1 0 0,-20 0 15,21-21-15,-21 21 0,-1 0 0,1 0 16,0-21-16,-22 21 0,1-21 15,-1 21-15,1 0 0,-1-22 0,1 22 16,-22 0-16</inkml:trace>
  <inkml:trace contextRef="#ctx0" brushRef="#br0" timeOffset="91840.26">14287 9123 0,'0'0'0,"0"21"0,0 0 15,0 0-15,22-21 0,-1 0 16,21 0-16,-21 0 0,22 22 0,20-22 15,-21 0-15,22 0 0,-22 0 16,22 0-16,20 0 0,-20 0 0,21 0 16,-1 0-16,1 0 0,0 0 0,-1 0 15,1 0-15,-22 0 0,1 0 0,-22 0 16,22 0-16,-22 0 0,0-22 16,-20 22-16,20-21 0,-21 21 0,0-21 0,0 0 15,-21 0-15</inkml:trace>
  <inkml:trace contextRef="#ctx0" brushRef="#br0" timeOffset="92152.08">15684 8700 0,'-21'-22'0,"42"44"0,-63-65 16,42 22 0,21 21-16,0 0 15,22 0-15,-22 0 0,21 0 0,1 0 16,-1 0-16,0 21 0,22 0 0,-22 1 15,0-1-15,22 21 0,-43 0 16,21 1-16,-20-1 0,-1 0 16,-21 1-16,0-1 0,-21 0 0,-22 1 15,22-1-15,-21 0 0,-1 1 0,-20-22 16,21 21-16,-1 1 0,-20-22 0,-1 0 16,22 21-16,-22-21 0,22 1 0,0-1 15,-1 0-15,1 0 0,0-21 0,21 21 16,-1 0-16,1-21 0,21 22 15,43-22 1,-22 0-16,21 0 0,0-22 0,1 1 16,-1 0-16,22 0 0</inkml:trace>
  <inkml:trace contextRef="#ctx0" brushRef="#br0" timeOffset="92488.26">17801 8255 0,'0'0'0,"0"-42"0,0 21 0,21-1 15,-21 1-15,-21 21 32,0 43-32,0-22 0,0 21 0,-1 0 15,1 1-15,-21 20 0,21 1 0,0-1 16,-1 1-16,-20 20 0,21-20 15,0 21-15,0-22 0,-1 1 0,1 20 16,21-41-16,0 20 0,0-21 0,0 22 16,0-43-16,21 21 0,1 1 15,-1-22-15,-21 0 0,21 0 0,0 0 16,21-21-16,-20 22 0,-1-22 0,0 0 16,0 0-16,0 0 0,22 0 0,-22 0 15,0-22-15,-21 1 0,21 0 0,0 0 16,-21 0-16,0 0 0,0-1 15,0-20-15</inkml:trace>
  <inkml:trace contextRef="#ctx0" brushRef="#br0" timeOffset="92668.16">17357 8975 0,'0'0'16,"-43"0"-16,22 0 0,0 0 0,0 0 0,42 0 31,0 0-31,0 0 15,22 0-15,-1 0 0,0 0 0,1 0 16,-1 0-16,0-21 0,1 21 0,-1-22 16,0 22-16,1 0 0,-1-21 0,0 0 15,1 21-15,-1 0 0</inkml:trace>
  <inkml:trace contextRef="#ctx0" brushRef="#br0" timeOffset="93091.85">18203 8975 0,'0'0'0,"-21"0"0,21-21 15,0-1-15,0 1 0,0 0 16,0 0-16,0 0 0,21 0 16,0-1-16,1 22 0,-1-21 15,0 21-15,21 0 0,-21 0 0,1 0 16,20 0-16,-21 21 0,0 1 15,0-1-15,1 0 0,-1 21 0,-21-21 16,0 22-16,21-1 0,-21 0 0,21 1 16,-21-1-16,0-21 0,0 22 0,0-1 15,0-21-15,0 0 0,0 0 16,0 1-16,0-1 0,21-42 31,-21-1-15,21 22-16,-21-21 0,0 0 0,22 0 15,-1-21-15,0 20 0,-21-20 16,21 21-16,0-21 0,0-1 16,1 1-16,-1 0 0,0 20 0,0-20 15,0 0-15,0 21 0,1-1 0,-1 1 16,-21 0-16,0 0 0,21 21 0,0 0 16</inkml:trace>
  <inkml:trace contextRef="#ctx0" brushRef="#br0" timeOffset="93377.69">19240 8869 0,'0'0'0,"-21"0"15,0 0-15,0 0 16,0 0-16,0 21 15,21 0-15,-22 0 0,22 1 16,-21-1-16,21 0 0,0 21 0,0-21 16,0 1-16,0 20 0,0-21 0,0 0 15,0 0-15,0 1 0,0-1 0,0 0 16,0 0-16,0 0 16,21-21-16,1 0 0,-1 0 15,0-21 1,0 0-16,0 0 15,0 0-15,-21-1 0,22 1 16</inkml:trace>
  <inkml:trace contextRef="#ctx0" brushRef="#br0" timeOffset="93692.5">19410 8488 0,'0'0'0,"-43"-21"0,22 0 0,-21 21 0,21 0 16,0 0-16,-1 0 0,1 0 15,0 0-15,21 21 16,0 0-16,0 0 16,0 0-16,21-21 0,0 0 15,22 0-15,-22 21 0,0-21 0,0 0 16,0 0-16,1 0 0,-1 0 16,-21-21-1,0 0-15,0 0 0,-21 21 16,-1-21-16,22 0 0,-21 21 0,0-22 15,0 22-15,0 0 0,0 0 0,21-21 16,-22 21-16,1 0 16,21 21-16,0 1 15,0-1-15,0 0 0,0 0 16,21 0-16,-21 0 0,22 22 16,-22-22-16</inkml:trace>
  <inkml:trace contextRef="#ctx0" brushRef="#br0" timeOffset="94062.29">19748 8996 0,'0'0'0,"-21"0"0,0 0 15,0 0-15,0 0 0,21 21 16,-21 0-1,21 0-15,-22 22 0,22-22 0,0 21 16,0 1-16,0-1 0,0 21 0,0-20 16,0 20-16,0 1 0,0-1 0,0 1 15,-21-1-15,21 1 0,0-1 0,-21 1 16,21 20-16,-21-41 0,21 20 0,-21 1 16,0-1-16,21 1 0,0-22 15,-22 22-15,22-22 0,0 0 0,0 1 16,0-1-16,0 0 0,0-21 15,0 1-15,22-1 0,-22 0 0,21 0 0,-21 0 16,21-21-16,-21-21 31,0 0-31,0-21 0,0 20 16,0 1-16,0-21 0,-21 21 0</inkml:trace>
  <inkml:trace contextRef="#ctx0" brushRef="#br0" timeOffset="94379.11">19516 9483 0,'0'0'0,"0"-43"0,0-20 16,0 21-16,0-1 0,0 1 0,0 0 15,21-1-15,0 22 0,0-21 16,21 21-16,-20-22 0,-1 22 16,21 0-16,0 0 0,1 21 0,-1 0 15,0 0-15,22 0 0,-22 0 0,1 0 16,-22 21-16,21 0 0,-21 0 0,22 0 15,-22 1-15,-21 20 0,0-21 16,0 0-16,0 22 0,0-22 0,-21 0 16,-1 0-16,1 0 0,0 0 0,-21 1 15,-1-1-15,1-21 0,0 21 0,-1-21 16,22 21-16,-21-21 0,0 0 0,20 0 16,-20 0-16,21 0 0,0 0 15,0 0-15,-1 0 31,1 0-31,0 0 16</inkml:trace>
  <inkml:trace contextRef="#ctx0" brushRef="#br0" timeOffset="99024.26">10626 9927 0,'0'-21'31,"-22"21"-31,1 0 16,21-21-16,-21 21 0,0 0 16,0 0-16,0 0 15,-1 0-15,1 0 16,0 0-1,42 0 17,0 0-17,1 0-15,20 0 0,-21 0 0,21 0 16,22 0-16,-22 0 0,22 0 0,-1 0 16,22 0-16,0 0 0,-1 0 15,22 0-15,-21 0 0,-1 0 16,22 0-16,-21 0 0,21 0 0,0 0 15,-22 0-15,1 0 0,0 0 0,-1 0 16,1-21-16,-22 21 0,1 0 0,-1 0 16,-20-21-16,-1 21 0,0 0 0,1 0 15,-1 0-15,-21 0 0,0 0 0,1 0 16,-1 0 0,-42 0 15,-1 0-31,1 0 15,0 0-15,0 0 0,0 0 16,0 0-16,-22 0 0,22 0 0,0 0 16,-21 21-16</inkml:trace>
  <inkml:trace contextRef="#ctx0" brushRef="#br0" timeOffset="99613.05">10499 10097 0,'0'21'16,"21"-21"15,0 0-31,0 0 16,0 0-16,0 0 16,1 0-16,-1 0 0,21 0 0,0 0 15,1 0-15,20 0 0,1 0 16,-1 0-16,22 0 0,0-21 0,-1 21 15,22 0-15,-21 0 0,21 0 0,-1 0 16,1-22-16,0 22 0,21 0 0,-21 0 16,0 0-16,0 0 0,-1 0 0,1 0 15,-21 0-15,0 0 0,-1 0 0,-20 0 16,-1 0-16,-20 0 0,-1 0 16,0 0-16,-21 0 0,1 0 0,-1 0 15,0 0-15,-42 0 141,0 0-141</inkml:trace>
  <inkml:trace contextRef="#ctx0" brushRef="#br0" timeOffset="138524.71">9546 11959 0,'0'0'0,"-21"0"0,21-21 31,0 0-15,0 0-16,21 0 16,0 21-16,0-22 0,1 1 15,20 0-15,-21 0 0,21 0 16,1 0-16,-1-22 0,0 22 0,1-21 15,-1-1-15,0 22 0,1-21 0,-22 0 16,0-1-16,0 22 0,0-21 0,-21-1 16,0 22-16,0 0 0,0 0 15,0 0-15,0 0 0,-21 21 16,0 0-16,0 21 0,21 0 0,-21 0 16,0 0-16,-1 22 0,1-1 15,21 21-15,0-20 0,-21 20 0,21 1 16,-21-1-16,21 1 0,0 20 0,0-20 15,0 21-15,0-1 0,0 1 0,0 0 16,0-22-16,0 1 16,0 20-16,0-20 0,0-22 0,0 22 15,0-22-15,0 21 0,0-41 0,0 20 16,0 0-16,0-21 0,-21 1 0,0-22 16,21 21-16,-22-21 0,-20 0 15,21 0-15,-21 0 0,-1-21 0,1 21 16,0-22-16,-1 1 0,-20-21 0,20 21 15,-20-22-15,-1 22 0,1-21 16,-1 21-16,22 0 0,-21-22 0,-1 22 16,22 21-16,-1-21 0,1 21 15,0 0-15,21 0 0,-1 0 0,1 0 16,21 21-16,0 0 16,0 0-16,0 1 0,21-1 0,1 21 15,20-21-15,-21 0 0,21 1 0,1-1 16,-1 0-16,22 0 0,-22-21 0,21 0 15,-20 0-15,20 0 0,1 0 16,20 0-16,-20 0 0,21-21 0,-1 0 16,-20 0-16,20-1 0,1 1 0,-21-21 15,-1 21-15,1 0 0,-1-22 16,-21 22-16,1 0 0,-1 0 0,-21-22 16,0 43-16,1-21 0,-22 0 15,-22 21 1,22 21-1,-21 0-15,0 1 0,0-22 16,0 21-16,0 21 0,-1-21 0,22 0 16,-21 1-16,21-1 0,-21 0 0,21 0 15,-21 0-15,21 0 0,21-21 32,0 0-17,0-21-15,-21 0 0,22 0 0,-1 0 16,0 0-16,0-1 0,0 1 0,0 0 15,1 0-15,-1 0 0,-21-22 16,21 22-16,0 21 0,-21-21 16,0 0-16,21 21 0,0 0 15,-21 21-15,0 0 16,0 0-16,0 1 0,0 20 16,0-21-16,0 0 0,0 0 15,0 1-15,0-1 0,0 21 0,0-21 16,0 0-16,22-21 0,-22 22 0,21-1 15,0-21-15,0 0 0,0 0 0,0 0 16,1 0-16,20-21 0,0 21 16,-21-22-16,22 1 0,-1-21 15,0 21-15,-20 0 0,20-22 0,0 1 16,1 0-16,-22-22 0,21 1 0,0-1 16,-20 1-16,-1-22 0,21 21 0,-21-20 15,0 20-15,1 1 0,-1-1 16,-21 1-16,0 20 0,0 1 0,0 21 15,0-21-15,0 20 0,-21 44 16,-1-1 0,1 0-16,0 21 0,0 1 15,0-1-15,0 0 0,-1 22 0,22-1 16,-21-20-16,0 20 0,0 1 0,21-1 16,0-21-16,0 22 0,0-22 15,0 1-15,0-1 0,0-21 16,0 21-16,0-20 0,0-1 0,0 0 15,21-21-15,0 0 16,0 0-16,1 0 0,-1-21 16,0 21-16,21-43 15,-21 22-15,1-21 0,-22 21 0,21 0 16,0-1-16,-21 1 0,0 0 0,21 0 16,-21 0-16,21 21 0,-21 21 15,0 0 1,0 0-16,0 0 15,0 1-15,0-1 0,0 21 16,0-21-16,0 0 0,0 1 16,0-1-16,21 0 0,1-21 15,-1 21-15,0-21 0,0 0 0,21 0 16,-20 0-16,-1 0 0,21 0 16,-21 0-16,22-21 0,-1 0 0,-21 21 15,21-21-15,-20-1 0,20 1 0,-21 0 16,0-21-16,0 21 0,1-1 0,-1 1 15,0 0-15,-21 0 0,0 0 16,0 0-16,0-1 0,0 1 16,-21 21-16,0 0 15,-1 0-15,1 21 0,0-21 16,0 22-16,0-1 0,0 0 0,-1 0 16,1 0-16,21 0 0,0 1 15,0-1-15,0 0 0,0 0 0,0 0 16,0 0-16,21-21 0,-21 22 0,22-1 15,20-21-15,-21 0 0,0 0 0,22 0 16,-22 0-16,21 0 0,-21 0 0,22 0 16,-1 0-16,-21 0 0,21-21 15,-20-1-15,20 22 0,-21-21 0,0 0 16,0 0-16,1 0 0,-1-22 16,-21 22-16,0 0 0,0 0 0,0 0 0,0 0 15,0-1-15,-21 22 16,-1 0-16,1 0 15,0 0-15,21 22 16,0-1-16,0 0 16,0 0-16,21 0 0,0-21 0,1 21 15,-1 1-15,0-1 0,0-21 0,-21 21 16,21 0-16,-21 0 0,21 0 16,-21 1-16,22-1 15,-22 0-15,21-21 0,0 0 16,0 0-1,0 0-15,-21-21 0,21 21 16,1-21-16,-22-1 0,21 1 16,-21 0-16,21 0 0,-21 0 15,21 0-15,-21-1 0,21 1 0,-21 0 16,21 0-16,-21 0 0,0 0 0,0-1 16,0 44-1,0-1 1,0 0-16,0 0 0,0 0 15,0 0-15,0 22 0,0-22 16,0 0-16,0 0 0,0 0 0,0 1 16,0-1-16,0 0 0,22-21 15,-1 0-15,-21 21 0,21-21 0,0 0 16,0 0-16,0 0 0,1 0 16,-1 0-16,0-21 0,21 0 0,-21 21 15,1-21-15,20-1 0,-21-20 16,0 21-16,0-21 0,22-1 0,-22 1 15,42-64-15,-41 43 0,-1-1 16,0 1-16,0-1 0,0 1 16,-21-43-16,0 63 0,0 1 15,0 0-15,0 21 0,0-1 0,0 1 16,0 0-16,0 42 16,0 0-16,-21 1 0,21-1 15,-21 21-15,0 0 0,21 1 16,0-1-16,-21 22 0,21-22 0,-22 21 15,22-20-15,-21 20 0,21 1 16,0-22-16,0 22 0,0-22 0,0 0 16,0-21-16,0 22 0,0-1 0,0-21 15,0 0-15,0 1 0,21-1 16,-21 0-16,22-21 0,-1 0 0,0 0 16,0 0-16,0 0 0,22 0 15,-22-21 1,0 0-16,0 21 0,0-22 0,0 1 15,1 21-15,-22-21 0,0 0 16,21 0-16,-21 0 0,0-1 0,0 1 16,0 0-16,0 0 0</inkml:trace>
  <inkml:trace contextRef="#ctx0" brushRef="#br0" timeOffset="138703.6">13102 12065 0,'339'191'15,"-678"-382"-15,360 191 16,22 0-16,-22 0 0,0 0 16,0 0-16,21 0 0,-20-21 0,-1 21 15,21-21-15,-21 21 0,0-21 16,1 21-16,-22-22 0,0 1 0,21 21 16,-21-21-16,0 0 0,0 0 0</inkml:trace>
  <inkml:trace contextRef="#ctx0" brushRef="#br0" timeOffset="138892.5">12658 11853 0,'0'0'16,"-43"0"-16,22 0 0,-21 0 0,21 0 0,42 0 47,0 0-47,0 0 15,0 0-15,0 0 0,1 0 16,20 0-16,-21 0 0,21-21 0,1 21 16</inkml:trace>
  <inkml:trace contextRef="#ctx0" brushRef="#br0" timeOffset="140467.9">13801 12340 0,'21'0'0,"-42"0"0,63 0 0,-21 0 0,0 0 16,0 0-16,1 0 0,-1 0 15,0 0-15,0-21 0,-21 0 0,0 0 16,0 0-16,21-1 0,-21 1 0,0 0 16,0 0-16,0-21 0,0 20 15,0 1-15,-21 0 0,21 0 0,-21 0 16,21 0-16,-21-1 0,0 22 0,-1 0 15,1 0-15,0 0 0,0 22 16,0-1-16,0 0 0,-1 0 16,1 0-16,0 0 0,0 22 0,21-22 15,-21 21-15,21-21 0,-21 22 0,21-22 16,0 0-16,0 0 0,0 0 16,0 1-16,0-1 0,0 0 0,21-21 15,0 0-15,0 0 0,0 0 0,0 0 16,1 0-16,-1 0 0,0 0 15,0 0-15,0-21 0,0 0 0,1-1 16,-1 1-16,0 0 0,0 0 0,-21 0 16,21-22-16,-21 22 0,21 0 0,-21-21 15,0 21-15,0-1 0,0 1 0,0 0 16,-21 42 15,21 0-31,-21 1 0,21-1 16,0 0-16,0 0 0,0 0 15,0 22-15,0-22 0,0 0 0,0 0 16,21 0-16,0-21 0,1 21 0,-1 1 16,0-22-16,0 0 0,0 0 15,22 0-15,-22 0 0,21 0 0,-21 0 16,22 0-16,-22 0 0,0-22 0,21 1 16,-21 0-16,22 0 0,-22 0 0,0 0 15,0-1-15,0 1 0,1 0 0,-22-21 16,0 21-16,21-22 0,-21 22 15,0 0-15,21 0 0,-21 42 32,-21 0-32,21 0 15,-21 0-15,21 1 0,0-1 0,0 21 16,0-21-16,-22 0 0,22 22 0,0-22 16,0 0-16,0 0 0,0 0 15,0 1-15,22-22 31,-1 0-31,0 0 0,-21-22 16,21 1-16,-21 0 0,21 0 0,0 0 16,-21 0-16,22-1 0,-1-20 15,-21 21-15,21-21 0,0 20 16,-21 1-16,0 0 0,0 0 0,21 0 16,0 21-16,-21 21 15,0 0 1,0 0-16,0 0 0,22 1 0,-22-1 15,21 0-15,-21 0 0,0 0 0,21 0 16,0 1-16,0-1 16,0 0-16,1-21 0,-1 21 15,0-21-15,0 0 0,0 0 0,0 0 16,1 0-16,-1 0 0,0-21 0,0 21 16,0-21-16,0 0 0,1-1 0,-1 1 15,0 0-15,0 0 0,0 0 16,22 0-16,-22-22 0,0 22 15,0 0-15,0 0 0,0 0 0,-21-1 16,0 1-16,22 21 0,-1 0 16,-21 21-1,0 1 1,0-1-16,0 0 16,21-21-1,0 0 1,0 0-1,-21-21-15,21 21 16,-21-21-16,0-1 0,0 1 16,22 21-16,-22-21 0,0 0 0,0 0 15,0 0-15,0-1 16,-22 22 15,1 0-31,0 0 0,0 22 16,0-1-16,0 0 0,21 0 0,-22 0 15,1 22-15,0-22 0,21 21 0,0-21 16,-21 0-16,21 22 0,0-22 0,0 21 16,0-21-16,0 1 0,0-1 15,21 0-15,-21 0 0,21 0 0,0 0 16,22-21-16,-22 22 0,0-22 0,21 0 16,-20 0-16,-1 0 0,21 0 15,-21 0-15,0 0 0,22 0 0,-22 0 16,0-22-16,0 22 0,22-21 0,-22 0 15,0 0-15,21 0 0,-21 0 16,1-1-16,-1 1 0,0-21 0,0 21 16,0-22-16,0 1 0,1 21 0,-22-21 15,0 20-15,0 1 0,0 0 0,0 0 16,-22 21 0,1 0-16,0 0 0,0 21 15,-21 0-15,20 0 0,1 1 0,0 20 16,0 0-16,0-21 0,21 22 0,0-1 15,0-21-15,0 22 0,0-22 16,0 0-16,0 0 0,0 0 0,21 0 16,0 1-16,0-1 0,0-21 0,1 0 15,-1 0-15,0 0 0,0 0 0,0 0 16,0 0-16,1 0 0,-1 0 16,0-21-16,0 21 0,-21-22 15,0 1-15,21 0 0</inkml:trace>
  <inkml:trace contextRef="#ctx0" brushRef="#br0" timeOffset="141092.65">11134 13208 0,'0'0'16,"-22"0"-16,1 0 0,0 0 0,-21 0 16,-1 0-16,22 0 0,-42 0 0,20 0 15,1-21-15,0 21 0,-22 0 0,22 0 16,-22 0-16,22 0 0,0 0 0,-1 0 16,1-21-16,0 21 0,21 0 15,-22 0-15,22 0 0,0 0 16,42 0-1,21 0-15,1 0 0,20 0 16,22 0-16,21 0 0,21 0 0,0 0 16,21 0-16,21 0 0,1 0 15,20 0-15,1 0 0,-1 0 0,1 0 16,20 0-16,-20 0 0,-1 21 0,-20-21 16,-1 0-16,0 0 0,-21 0 0,1 0 15,-22 0-15,0 0 0,-22 0 0,1 0 16,-21 0-16,0 0 0,-22 0 15,1 0-15,-22 0 0,0-21 0,1 21 16,-22 0-16,0 0 0,0 0 16,-21-21-16,-21 21 15,0 0-15,-22 0 0,1 0 16,0-22-16,-22 22 0,1 0 0,-1 0 16,1 0-16,-22 0 0,0 0 15,-20 0-15,20 0 0,-21 0 0</inkml:trace>
  <inkml:trace contextRef="#ctx0" brushRef="#br0" timeOffset="141483.79">10837 13462 0,'-106'21'16,"212"-42"-16,-317 63 0,105-42 0,21 22 0,0-22 15,1 21-15,20-21 0,1 21 0,20 0 16,1-21-16,0 21 0,21-21 15,21 21-15,42-21 16,0 22-16,1-22 0,20 0 0,22 0 16,-1 0-16,22 0 0,21-22 0,21 1 15,1 21-15,20-21 0,21 21 16,1 0-16,-1-21 0,22 21 16,-21-21-16,-1 21 0,1-21 0,-1 21 0,1-22 15,-22 22-15,-21-21 0,0 0 16,-21 21-16,-21-21 0,-21 21 0,21 0 15,-43 0-15,1-21 0,-1 0 0,-21 21 16,-20 0-16,20 0 0,-21-22 16,0 22-16,0 0 0,1 0 15,-22-21-15,21 21 16,-21-21 0,0 0-1,0 0-15,0 0 16,0-1-16,0 1 0,0-21 0</inkml:trace>
  <inkml:trace contextRef="#ctx0" brushRef="#br0" timeOffset="142848.17">21971 2053 0,'0'0'0,"21"-21"0,-21 0 15,21 21-15,-21-21 0,21 0 16,-21-1-16,0 1 15,0 0-15,0 0 16,-21 21-16,0 0 16,0 0-16,0 0 0,0 21 15,-1 0-15,-20 0 0,0 22 16,21-22-16,-22 21 0,1 1 0,21-1 16,-22 0-16,22 22 0,-21-22 15,21 22-15,0-1 0,-1 1 0,22-1 16,0 1-16,0-1 0,0-21 0,0 1 15,0-1-15,0 0 0,22 1 0,20-22 16,-21 21-16,0-21 0,22 1 16,-22-1-16,21 0 0,0-21 0,1 21 15,-22-21-15,21 0 0,1 0 0,-22 0 16,21 0-16,0 0 0,1-21 0,-22 21 16,21-21-16,-21 0 0,22-1 15,-22 1-15,21 0 0,-21 0 16,22 0-16</inkml:trace>
  <inkml:trace contextRef="#ctx0" brushRef="#br0" timeOffset="144548.56">22458 2582 0,'0'0'0,"0"-21"0,0 0 15,0 0-15,-21 0 0,21 0 16,-22 21-16,1 0 0,0 0 16,0 0-16,0 21 0,0 0 15,-1 0-15,1 21 0,0-20 0,0-1 16,21 21-16,-21 0 0,0-20 15,-1 20-15,22-21 0,0 21 0,0-20 16,0-1-16,-21 21 0,21-21 0,0 0 16,0 1-16,0-1 15,21-21-15,1 0 16,-1 0-16,0 0 0,0 0 0,0 0 16,22-21-16,-22 21 0,0-22 0,0 1 15,0 0-15,0 0 0,-21-21 0,22 20 16,-22-20-16,21 0 0,-21 21 15,0-22-15,0 22 0,0-21 16,0 21-16,0-1 0,0 1 0,0 42 31,0 1-31,0-1 0,0 0 16,0 0-16,0 0 0,0 22 16,0-22-16,0 21 0,0-21 0,0 22 15,0-22-15,0 0 0,21 0 16,0 0-16,0 0 0,0 1 0,1-1 15,-1-21-15,0 0 0,0 21 0,21-21 16,-20 0-16,20 0 0,-21 0 0,0 0 16,22-21-16,-22 21 0,0-21 15,21-1-15,-21 1 0,1 0 0,-1-21 16,-21 21-16,21-22 0,0 1 0,0 0 16,0-22-16,-21 1 0,22-1 15,-1 1-15,-21-1 0,0 1 16,0 20-16,21-20 0,-21 42 0,0-22 15,0 22-15,0-21 0,0 21 16,0 42 0,0 0-16,-21 0 0,21 0 15,0 22-15,-21-1 0,21 0 0,-22 1 16,22 20-16,-21 1 0,21-22 16,0 21-16,0-20 0,0 20 0,0-20 15,0-1-15,0 0 0,0 1 0,0-1 16,21-21-16,1 0 0,-1 0 0,0 1 15,0-1-15,0-21 0,0 0 16,1 0-16,-1 0 0,21 0 0,-21 0 16,22 0-16,-22 0 0,21-21 15,-21-1-15,22 1 0,-22 0 0,0-21 16,0-1-16,0 1 0,0 0 16,1-1-16,-1-20 0,0-1 0,0 22 15,-21-21-15,21-1 0,-21 22 0,0-1 16,0 1-16,0 21 0,0-21 15,0 20-15,0 1 0,-21 21 16,0 21 0,0 1-16,0-1 0,21 21 15,-22 0-15,1 1 0,21-1 16,0 0-16,-21 22 0,21-22 0,0 1 16,0-1-16,0 21 0,0-20 15,0-1-15,0-21 0,0 22 16,0-22-16,21 21 0,0-21 0,1 0 15,-1 1-15,0-1 0,0-21 0,21 21 16,-20-21-16,20 0 0,-21 0 0,0 0 16,22 0-16,-22 0 0,0-21 15,21 21-15,-21-21 0,1-1 0,-1 1 16,0 0-16,-21 0 0,21 0 0,0 0 16,-21-1-16,21 1 0,-21 0 15,0 0-15,0 42 31,0 0-15,0 0-16,-21 1 0,21-1 16,0 0-16,0 0 15,0 0-15,0 0 0,21-21 0,-21 22 16,22-1-16,-1-21 0,0 0 16,0 0-16,0 0 0,0 0 15,1 0-15,-1 0 16,-21-21-16,21 21 0,-21-22 0,0 1 15,21 0-15,-21 0 0,21 21 16,-21-21-16,0 0 0,0-1 0,21 22 16,-21-21-16,22 0 15,-22 42 1,21 0 0,-21 1-16,21-1 15,-21 0-15,0 0 0,0 0 16,21 0-16,0-21 0,0 22 15,1-22-15,-1 21 0,0-21 16,0 0-16,0 0 0,0 0 0,22 0 16,-22 0-16,0 0 0,21 0 15,-20 0-15,-1-21 0,21 21 16,-21-22-16,0 1 0,1 0 0,-1 0 16,0 0-16,0 0 0,-21-1 0,21-20 15,-21 0-15,0 21 0,0-22 16,0 22-16,0-21 0,-21 21 0,0-1 15,0 1-15,0 21 0,-1 0 0,-20 0 16,21 0-16,0 0 0,-22 21 0,22 1 16,0-1-16,0 0 0,0 21 15,0-21-15,21 1 0,0 20 0,0-21 16,0 0-16,0 0 0,0 1 0,0-1 16,21 0-16,0 0 0,0-21 0,0 21 15,0-21-15,1 0 16,-1 21-16,0-21 0,0 0 15,0 22-15,-21-1 0,0 0 16,0 0-16,0 0 16,0 0-16,0 22 0,0-22 15,0 21-15,0 1 0,-21 20 0,21-21 16,-21 1-16,0 20 0,0-20 0,21-1 16,-22 0-16,22 1 0,-21-1 0,21-21 15,0 0-15,-21 22 0,21-22 0,-21 0 16,21 0-16,0-42 47,0 0-47,0 0 15,0-22-15,0 22 0,0-21 0,0 21 16</inkml:trace>
  <inkml:trace contextRef="#ctx0" brushRef="#br0" timeOffset="144856.38">24680 2392 0,'0'0'15,"-21"0"-15,0 0 0,-43 21 16,64 0 0,22-21-1,-1 0-15,0 0 16,0 0-16,0 0 15,-21-21 1,-21 21 0,0 0-1,0 0-15,0 0 16,21 21 0</inkml:trace>
  <inkml:trace contextRef="#ctx0" brushRef="#br0" timeOffset="145540.99">19389 2350 0,'0'0'0,"-43"0"15,22 0-15,0 0 0,-21 0 0,20 0 16,1 0-16,0 0 0,0 21 0,0-21 16,0 0-16,-1 21 0,22 0 31,22-21-31,20 21 15,-21-21-15,21 0 0,22 0 0,-22 21 16,43-21-16,-22 0 0,22 0 16,21 0-16,-21 22 0,-1-22 0,22 0 15,-21 0-15,-1 21 0,1-21 0,0 0 16,-1 0-16,-20 21 0,-22-21 16,22 0-16,-22 0 0,-21 0 0,0 21 15,1-21-15,-44 0 31,1 0-31,0 0 0,-21 0 0,21 0 16,-22 0-16,1 0 0,0 0 0,-22 0 16,22 0-16,-22 0 0,22 0 15,-22 0-15,1 0 0</inkml:trace>
  <inkml:trace contextRef="#ctx0" brushRef="#br0" timeOffset="145776.85">19473 2604 0,'-21'0'0,"42"0"0,-63 21 15,42 0 1,21-21 0,0 0-16,22 0 0,-22 0 0,21 0 15,22 0-15,-22 0 16,21 0-16,-20 0 0,20 0 0,1 0 16,-1 0-16,1 0 0,-22 0 0,22 0 15,-1 0-15,-21 0 0,1 0 16,-1 0-16,0 0 0,-20 0 0,20 0 15,-21 0-15,-21-21 16,0 0-16,0-1 16</inkml:trace>
  <inkml:trace contextRef="#ctx0" brushRef="#br0" timeOffset="146096.18">20447 2286 0,'42'0'31,"-21"0"-31,1 0 16,20 0-16,0 0 0,-21 0 15,43 21-15,-22-21 0,1 21 0,-1 1 16,0-22-16,1 21 0,-1 0 0,-21 0 16,0 0-16,0 22 0,-21-22 0,0 21 15,0-21-15,-21 22 0,0-22 16,-21 21-16,-1-21 0,1 22 0,-21-22 15,-1 21-15,22-21 0,-22 0 0,1 1 16,20-1-16,1 21 0,0-21 16,-1-21-16,22 21 0,-21 1 15,21-1-15,0 0 0,21 0 16,0 0-16,0 0 0,0 1 16,21-22-16,0 0 15,21 0-15,1 0 0,-1 0 16</inkml:trace>
  <inkml:trace contextRef="#ctx0" brushRef="#br0" timeOffset="152308.23">5630 10266 0,'0'0'0,"-21"0"15,42 0 48,0 0-63,1 0 15,-1 0-15,0 0 0,21 0 16,-21 0-16,22 0 0,-1 0 16,0 0-16,1 0 0,-1 0 15,22 0-15,-22 0 0,21 0 0,1 0 16,-1 0-16,22 0 0,0 0 0,21 0 16,-1 0-16,1 0 0,0 0 0,21 21 15,0-21-15,0 21 0,21 0 16,22 22-16,-22-22 0,21 0 0,0 21 15,1-20-15,-1 20 0,22 0 0,-22 1 16,0-1-16,-21 0 0,22 1 0,-22-1 16,0 21-16,-21-20 0,0-1 15,-21 22-15,0-22 0,-22 21 0,1 1 16,0-22-16,-43 22 0,22-22 16,-22 0-16,0 1 0,-21-1 0,22-21 15,-22 22-15,0-22 0,0 0 0,0 0 16,-21 0-16,-21-21 31,0-21-15,0 0-16,0 21 0,0-21 15,-1 0-15,-20-1 0,21 1 0,-21 0 16,-1 0-16,1 0 0</inkml:trace>
  <inkml:trace contextRef="#ctx0" brushRef="#br0" timeOffset="152824.94">6308 10562 0,'0'0'0,"-22"0"0,-20 0 0,21-21 0,0 21 15,21-21-15,0 0 16,21 21 0,21 0-16,-21 0 0,43 0 15,-1 0-15,1 0 0,21 0 0,20 0 16,22 0-16,0 21 0,0-21 0,22 21 15,20 0-15,0 0 0,22 1 16,-1-1-16,1 0 0,-1 0 16,1 21-16,-1-20 0,1 20 0,-22-21 15,0 21-15,1-20 0,-22 20 0,0-21 16,0 21-16,-21 1 0,-21-22 0,0 0 16,-21 21-16,-1-20 0,-20-1 0,-1 0 15,1 0-15,-22 0 0,0 0 0,1 1 16,-22-22-16,21 21 0,-21-21 15,1 0-15,-22 21 16,-22-21 15,1 0-31,0 0 0,0 0 16,0 0-16,0 0 0,-1 0 0,1 0 16,0 0-16,0-21 0</inkml:trace>
  <inkml:trace contextRef="#ctx0" brushRef="#br0" timeOffset="211742.52">3789 11832 0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4T15:45:41.3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2371 699 0,'0'0'0,"0"-22"15,0 1-15,0 0 16,0 0-16,0 0 0,0 0 16,0-1-16,0 1 0,0 0 15,0 0-15,0 0 0,-22 21 16,22-21-16,-21 21 15,21 21 1,-21 0-16,21 0 16,-21 21-16,21 1 0,0-1 15,0 0-15,0 22 0,-21-1 0,21 1 0,-21-1 16,21 1-16,-22-1 0,22 1 16,0-1-16,0 1 0,0-1 15,0 1-15,0-1 0,-21 1 0,21-1 16,0-20-16,0 20 0,0 1 15,0-22-15,-21 0 0,21 1 0,0-1 16,0 0-16,0-20 0,0-1 0,0 0 16,0 0-16,0 0 0,0 0 15,-21-21-15,0 0 16,21-21 0,0 0-16,0 0 0,-21 0 15,21 0-15,0-1 0,-22-20 0,22 0 0,0 21 16</inkml:trace>
  <inkml:trace contextRef="#ctx0" brushRef="#br0" timeOffset="723.81">1884 1016 0,'0'-42'0,"0"84"0,0-105 16,0 20-16,0 22 0,0-21 15,0-1-15,0 22 0,0-21 0,0 21 16,0 0-16,0-22 0,21 22 0,0 0 16,0 0-16,0 0 15,1 21-15,20-22 0,0 1 0,1 0 16,-1 21-16,0 0 0,1 0 16,20 0-16,-21 0 0,1 0 0,-1 21 15,0 0-15,-20 22 0,20-1 0,-21 0 16,0 1-16,0 20 0,1 1 15,-22-1-15,0 1 0,0-1 0,0 1 16,0-1-16,0 1 0,0-1 0,0 1 16,0-1-16,0-20 0,0 20 15,0-21-15,0 1 0,0-1 0,0 0 16,0 1-16,0-22 0,0 0 0,0 0 16,0 0-16,0-42 31,0 0-16,0-21-15,0 21 16,0-22-16,0 22 0,0-21 0,0-1 16,0 1-16,0-21 0,21 20 0,0-20 15,0-1-15,0 1 0,-21-1 16,43 1-16,-22-1 0,0 1 0,0-1 16,0 1-16,22 20 0,-22 1 15,21 0-15,0 21 0,-20-22 16,20 22-16,0 0 0,-21 21 0,22 0 15,-22 0-15,21 0 0,-21 0 16,1 21-16,20 0 0,-21 22 0,-21-1 16,21 21-16,-21-20 0,0 20 0,0 22 15,0-22-15,0 1 0,0 21 16,0-22-16,-21 1 0,21-1 0,-21 1 16,0-1-16,21-21 0,0 22 0,-21-22 15,21 1-15,-22-1 0,22 0 16,0-21-16,0 22 0,0-22 0,0 0 15,0 0-15,0 0 16,22-21 15,-1 0-31,-21-21 0,0 0 16,21 0-16,-21 0 0,21-22 0,-21 22 16,21-21-16,0 21 0</inkml:trace>
  <inkml:trace contextRef="#ctx0" brushRef="#br0" timeOffset="1116.66">3535 1609 0,'0'21'0,"0"-42"0,0 63 16,21-42-16,0 0 0,0 0 15,0 0-15,1-21 16,20 21-16,-21-21 0,21 0 0,-20 21 15,-1-22-15,21 1 0,-21 0 0,0 0 16,1 21-16,-22-21 0,0 0 0,0-1 16,0 1-16,0 0 15,0 0-15,-22 21 16,1 0-16,0 0 0,0 0 0,0 21 16,0-21-16,-22 21 0,22 0 15,0 22-15,0-22 0,21 0 16,-21 21-16,21-20 0,-22 20 0,22 0 15,0-21-15,0 22 0,0-22 0,0 0 16,0 21-16,0-20 0,22-1 16,-22 0-16,21-21 0,0 21 0,0 0 15,0-21-15,0 0 0,22 0 0,-22 0 16,0 0-16,21 0 0,-20-21 16,-1 0-16,21 0 0,-21 0 0,22-1 15,-22-20-15,21 21 0</inkml:trace>
  <inkml:trace contextRef="#ctx0" brushRef="#br0" timeOffset="1437.48">4530 699 0,'0'0'0,"0"-22"0,-22 22 15,1 0-15,0 0 16,0 43-16,21-22 0,-21 21 15,0 1-15,21-1 0,-22 21 0,22 1 16,0-1-16,-21 1 0,0-1 0,0 1 16,21-1-16,0 1 0,-21-22 15,21 22-15,-21-1 0,21-20 0,-22 20 16,22-21-16,-21 1 0,21-1 16,0 0-16,0-20 0,0 20 15,0-21-15,0 0 0,0 0 16,0 1-16,21-44 15,-21 1 1,22 21-16,-1-21 0,-21-21 16,21 21-16,0-22 0,0 1 0,0 0 15</inkml:trace>
  <inkml:trace contextRef="#ctx0" brushRef="#br0" timeOffset="1931.63">4784 826 0,'0'21'16,"0"21"-1,0-21-15,0 22 0,0-1 0,0 0 16,0 1-16,0-1 0,0 21 0,-22-20 16,22-1-16,0 22 0,0-22 15,0 21-15,-21-20 0,0-1 0,21 22 16,-21-22-16,21 0 0,0 1 0,-21-1 15,21 0-15,-21-21 0,21 1 16,0 20-16,0-21 16,0 0-16,0-42 31,0 0-31,0 0 16,0 0-16,21-22 0,0 22 0,0-21 15,0 21-15,0-22 0,1 1 0,-1 21 16,0-22-16,0 22 0,0-21 0,22 21 15,-22 0-15,0-1 0,0 22 16,0 0-16,0 0 0,1 0 0,-1 0 16,0 0-16,0 0 0,-21 22 0,0-1 15,21 0-15,-21 0 0,0 21 16,21-20-16,-21-1 0,0 21 0,0-21 16,0 22-16,0-22 0,0 0 15,-21 0-15,21 0 0,-21 0 0,21 1 16,0-1-16,-21 0 15,21-42 17,21 0-32,0 21 0</inkml:trace>
  <inkml:trace contextRef="#ctx0" brushRef="#br0" timeOffset="2339.48">5567 1439 0,'0'0'0,"-21"0"16,-1 22-1,1-22-15,0 21 0,21 0 0,-21 0 16,0 0-16,0 0 0,21 22 16,-22-22-16,1 0 0,21 0 0,0 22 15,0-22-15,0 0 0,0 0 0,0 0 16,0 0-16,0 1 0,0-1 0,21-21 15,1 0-15,-1 0 16,21 0-16,-21 0 0,22 0 16,-22 0-16,21-21 0,-21 21 0,0-22 15,1 1-15,20 0 0,-21 21 0,-21-21 16,21-21-16,-21 20 0,21 1 0,-21-21 16,0 21-16,0 0 0,0-1 15,0-20-15,-21 21 0,0 21 0,0-21 16,0 21-16,0 0 0,-1 0 0,1 0 15,0 0-15,0 0 0,0 0 0,0 21 16,-1-21-16,22 21 0,-21 0 16,0 0-16,21 1 0,0-1 15,0 0-15,0 0 16,21-21-16,0 0 0,1 0 16</inkml:trace>
  <inkml:trace contextRef="#ctx0" brushRef="#br0" timeOffset="2976.12">6244 1503 0,'0'0'0,"0"-21"16,0 0 0,-21 21-16,0 0 0,0 0 15,-1 0-15,1 0 0,0 0 0,0 21 16,0-21-16,0 21 0,-1 0 15,1 21-15,0-20 0,0-1 0,0 21 16,0-21-16,-1 22 0,1-22 16,0 21-16,21-21 0,0 22 0,-21-22 15,21 0-15,0 0 0,0 0 0,0 0 16,0 1-16,21-22 0,0 21 16,0-21-16,1 0 0,-1 0 15,0 0-15,21 0 0,-21-21 0,1 21 16,20-22-16,-21 1 0,0 0 0,0 0 15,1 0-15,20-22 0,-21 22 0,0-21 16,0 0-16,1-1 0,-1 1 0,0 0 16,0-22-16,-21 22 15,21-22-15,0 1 0,-21 20 0,22-20 16,-22-1-16,0 22 0,0 0 0,0-1 16,0 1-16,0 21 0,0 0 0,0 0 15,0-1-15,0 1 0,0 42 31,0 1-31,0-1 0,0 21 16,-22 0-16,22 1 0,-21-1 16,21 0-16,0 1 0,0 20 0,-21-20 15,21 20-15,-21-21 0,21 1 0,-21 20 16,21-20-16,0-1 0,0 0 0,0 1 16,0-1-16,0 0 0,0-21 15,0 1-15,0-1 0,21 0 16,0 0-16,0 0 0,0-21 0,1 0 15,20 21-15,-21-21 0,21 0 0,-20 0 16,20 0-16,0 0 0,-21-21 0,22 21 16,-22-21-16,21 0 0,-21 21 15,1-21-15,-1 0 0,0-1 0,0 1 16,-21 0-16,0 0 0,0 0 0,0 0 16,0-1-16,0-20 0</inkml:trace>
  <inkml:trace contextRef="#ctx0" brushRef="#br0" timeOffset="3228.98">4339 1334 0,'0'0'0,"21"0"15,0-22-15,1 22 0,20 0 16,0-21-16,1 0 0,-1 21 0,21 0 16,-20-21-16,20 21 0,-20 0 0,-1-21 15,0 21-15,1 0 0,-22 0 16,0-21-16,0 21 0,21 0 0,-20-22 16,-1 22-16,0-21 0</inkml:trace>
  <inkml:trace contextRef="#ctx0" brushRef="#br0" timeOffset="4100.02">8340 804 0,'0'0'0,"21"0"0,0-63 16,-21 42-16,21 0 15,-21-1-15,0 1 16,0 0-16,0 0 16,-21 21-1,0 0-15,0 0 16,-1 0-16,22 21 0,-21 0 16,0 0-16,-21 1 0,21 20 0,-1 0 15,1 1-15,0-1 0,0 21 0,0-20 16,0 20-16,-1 1 0,1-1 15,0-20-15,0 20 0,0 1 0,21-1 16,0 1-16,0-1 0,0 1 0,0-1 16,0-21-16,0 22 0,0-22 0,0 1 15,0-1-15,0-21 0,21 0 16,0 22-16,0-43 0,0 21 16,1-21-16,20 0 0,-21 0 0,21 0 15,-20 0-15,20-21 0,0-1 0,1 1 16,-1 0-16,21-21 0,-20-1 0,-1 1 15,22 0-15,-22-1 0,0 1 16,1-21-16,-22 20 0,21-20 0,-21-1 16,0 1-16,-21-1 0,0 1 0,0-22 15,0 22-15,-21-1 0,0 1 16,0-1-16,-21 22 0,20-1 16,-20 1-16,0 21 0,-1 0 0,1 0 0,0 21 15,-1 0-15,22 0 0,-21 0 0,21 0 16,-22 0-16,22 21 0,0 21 15,0-21-15,21 22 0,0-1 16,-21-21-16,21 21 0,-21 1 0,21-1 16,0 0-16,0-20 0,0 20 15,0 0-15,21-21 0,0 1 0,0 20 16,21-21-16,-20 0 0,20-21 0,-21 21 16,21 1-16,22-22 0</inkml:trace>
  <inkml:trace contextRef="#ctx0" brushRef="#br0" timeOffset="4578.26">9017 1397 0,'0'0'0,"0"-21"16,0 0-16,0 0 0,0-1 15,0 1-15,0 0 16,0 0-16,21 21 0,0 0 0,0 0 15,1 0-15,-1 0 0,0 0 16,0 0-16,0 21 0,0 0 0,1 0 16,-1 1-16,0-1 0,0 0 0,0 21 15,-21-21-15,0 22 0,0-1 0,21-21 16,-21 22-16,0-1 16,0 0-16,0-21 0,0 22 0,0-22 15,0 21-15,0-21 0,0 1 0,0-1 16,22-21-1,-22-21 1,0-1-16,0 1 0,21 0 16,0 0-16,-21-21 0,21 20 0,-21-20 15,21 0-15,0-1 0,-21 1 0,22 0 16,-1-1-16,0 1 0,-21 21 0,21-21 16,0 20-16,-21-20 0,21 21 15,-21 0-15,0 0 0,22 21 16,-1 0-1,-21 21 1,0 0 0,0 0-16,0 0 0,0 0 15,0 1-15,0-1 0,0 0 0,0 0 16</inkml:trace>
  <inkml:trace contextRef="#ctx0" brushRef="#br0" timeOffset="5652.24">9715 1863 0,'0'0'0,"22"0"0,-1 0 15,0 0-15,0 0 0,0 0 16,0-21-16,1 21 0,-1-22 16,0 1-16,21 0 0,-21 0 0,1 0 15,-22 0-15,21-1 0,0 1 0,-21 0 16,21-21-16,-21 21 0,0-1 0,0 1 15,0 0-15,0 0 0,0 0 16,0 0-16,-21 21 16,0 0-16,0 0 15,21 21-15,-22 0 0,1-21 0,21 21 16,-21 0-16,21 0 0,-21 1 16,0 20-16,21-21 0,0 0 15,0 22-15,-21-22 0,21 0 0,0 0 16,0 21-16,0-20 0,0-1 0,0 0 15,0 0-15,21 0 0,0 0 16,0-21-16,0 22 16,0-22-16,22 0 0,-22 0 0,0 0 15,0 0-15,22 0 0,-22 0 0,0-22 16,21 1-16,-21 21 0,1-21 0,-1 0 16,21 0-16,-21 0 0,0-1 0,1-20 15,-1 21-15,-21-21 0,21 20 16,0-20-16,-21 21 0,0-21 15,21 20-15,-21-20 0,0 21 0,0 0 16,0 0-16,0-1 0,-21 22 31,0 22-15,0-22-16,21 21 0,-21 0 0,21 0 16,-22-21-16,22 21 0,0 0 0,0 1 15,0-1-15,0 0 0,22-21 31,-1 0-31,0 0 0,0 0 16,0 0-16,0-21 16,1 21-16,-1-21 0,-21-1 0,21 22 15,0-21-15,0 0 0,0 0 16,1 0-16,-22 0 16,21 21-16,0-22 0,-21 44 46,0-1-46,0 0 16,0 0-16,0 0 0,0 0 0,0 1 16,-21-1-16,21 0 0,0 21 0,0-21 15,-21 1-15,21-1 0,0 0 0,0 0 16,0 0-16,0 0 16,21 1-16,0-22 0,-21 21 0,21-21 15,0 0-15,0 0 0,1 0 0,-1 0 16,0 0-16,0 0 0,0 0 0,22 0 15,-22-21-15,0 21 0,0-22 0,0 1 16,-21 0-16,21 21 0,1-21 16,-1 0-16,0 0 0,-21-22 0,21 22 15,-21 0-15,21 0 0,-21 0 0,0-1 16,21 1-16,-21 42 47,0 1-47,0-1 0,0 0 15,-21 0-15,21 0 0,0 0 0,0 1 16,0-1-16,0 0 0,0 0 0,0 0 16,0 0-16,0 1 15,0-1-15,21 0 0,1-21 16,-1 0-16,0 0 16,0 0-16,0 0 15,-21-21 1,21 0-16,1-1 15,-22 1-15,0 0 0,0 0 0</inkml:trace>
  <inkml:trace contextRef="#ctx0" brushRef="#br0" timeOffset="5976.47">11282 1312 0,'0'0'0,"-21"0"16,-1 0-16,1 0 15,42 0 17,1 0-17,-1 0-15,0 0 0,0-21 16,-21 0 0,0 0-1,-21 21 16,0 0-31,0 21 16,-1 0-16,1-21 16,21 21-1,21-21 17,1 0-32,-1 0 0</inkml:trace>
  <inkml:trace contextRef="#ctx0" brushRef="#br0" timeOffset="7367.71">11980 1778 0,'-21'-21'15,"21"0"-15,0 0 16,0-1-16,0 1 0,21 0 16,0 0-16,-21 0 0,0 0 15,22 21-15,-22-22 0,21 1 0,-21 0 16,0 0-16,0 0 0,0 0 16,0-1-16,-21 22 0,-1 0 15,1 0-15,0 0 0,0 0 0,-21 0 16,20 0-16,-20 0 0,21 0 0,-21 22 15,-1-1-15,22 0 0,-21 0 16,21 21-16,-1-20 0,-20-1 0,21 21 16,0 0-16,0-20 0,-1 20 15,1-21-15,21 21 0,0-20 0,0-1 0,0 0 16,0 0-16,0 0 0,21 0 16,1-21-16,-1 0 0,0 22 15,0-22-15,21 0 0,-20 0 0,20 0 16,0-22-16,-21 22 0,22-21 0,-22 0 15,21 0-15,1 0 0,-22 0 0,0-22 16,21 22-16,-21-21 0,1-1 16,20 1-16,-21 0 0,0-22 0,0 22 15,1-22-15,-1 22 0,0-21 0,0 20 16,-21-20-16,0 20 0,21-20 0,-21 21 16,21-1-16,-21 1 0,0 0 15,0-1-15,0 22 0,0 0 16,0 0-16,-21 42 31,0 21-31,21-21 0,-21 22 16,0-1-16,21 0 0,-21 1 0,-1-1 15,22 0-15,-21 1 0,0-1 0,21 0 16,0 22-16,-21-22 0,21 1 0,0-1 16,0 0-16,0 1 0,0-1 15,0-21-15,0 21 0,21 1 0,-21-22 16,21 0-16,22 0 0,-22 0 0,0 1 15,21-22-15,-21 0 0,22 0 16,-22 0-16,21 0 0,-21 0 0,22 0 16,-22 0-16,0 0 0,21-22 15,-20 1-15,-1 0 0,0 0 0,0 0 16,0 0-16,-21-22 0,0 22 0,21 0 16,-21 0-16,0 0 0,0-1 0,0 1 15,0 0-15,-21 21 31,21 21-31,0 0 16,0 1-16,0-1 0,0 0 0,0 0 16,0 0-16,0 0 0,0 1 15,0-1-15,0 0 16,0 0-16,21-21 0,1 21 0,-1-21 0,0 0 16,0 0-16,21 0 15,-20 0-15,-1 0 0,0 0 0,0 0 16,0 0-16,0 0 0,1-21 15,-1 0-15,0 0 0,0 0 0,0-1 16,-21 1-16,21 0 0,-21-21 0,22 21 16,-22-1-16,0 1 0,0-21 0,0 21 15,0 0-15,0 42 47,0 0-47,-22 0 16,22 0-16,-21 0 0,21 1 0,-21-1 0,21 0 15,0 0-15,0 21 0,0-20 16,0-1-16,-21 0 16,21 0-16,0 0 0,0 0 15,-21-21 1,21-21 0,0 0-1,0 0-15,0-21 16,0 20-16,21 1 0,0 0 0,0-21 15,0 21-15,1-22 0,-1 22 16,0-21-16,21 21 0,-21-1 0,22 1 16,-1 0-16,-21 0 0,22 0 0,-1 0 15,-21 21-15,21 0 0,-20 0 16,-1 0-16,0 0 0,0 21 0,0-21 16,-21 21-16,0 0 0,21 0 0,-21 22 15,0-22-15,0 0 0,0 21 0,0-21 16,0 1-16,0 20 0,0-21 15,-21 0-15,21 0 0,0 1 0,0-1 16,0 0-16,-21-21 0,21 21 0,21-21 47,0 0-47,1 0 16,-1 0-16,0-21 0,0 21 15,0-21-15,22 21 0,-22-21 0</inkml:trace>
  <inkml:trace contextRef="#ctx0" brushRef="#br0" timeOffset="8056.03">14266 1482 0,'0'0'0,"21"-21"0,-21-1 16,0 1-16,0 0 0,0 0 16,0 0-16,0 0 0,-21-1 15,0 22-15,0 0 16,0 0-16,0 0 0,-1 0 0,-20 0 15,21 0-15,0 0 0,-22 22 0,22-1 16,-21 0-16,21 0 0,0 21 0,-22-20 16,22-1-16,0 21 0,0-21 0,0 0 15,21 22-15,0-22 0,0 0 16,0 0-16,0 0 0,0 1 0,0-1 16,21-21-16,0 0 15,0 0-15,0 0 0,0 0 0,22 0 16,-22 0-16,0 0 0,0-21 0,0-1 15,1 22-15,-1-21 0,0 0 16,0 0-16,0 0 0,0 0 16,1-22-16,-22 22 0,21 0 0,0 0 15,-21 0-15,0-1 0,21 1 0,0 0 16,-21 42 31,0 0-47,0 1 0,-21-1 0,21 0 15,0 0-15,0 0 0,0 22 0,0-1 16,0-21-16,0 21 0,0 1 16,0-1-16,0 0 0,0 1 0,0-1 15,0 0-15,0 1 0,0-1 0,0 22 16,0-22-16,0 0 0,0 1 16,0 20-16,0-21 0,0 22 0,0-1 15,0-20-15,0 20 0,0 1 0,-21-22 16,21 0-16,0 22 0,0-22 15,-21 1-15,0-1 0,21-21 0,-22 21 16,1-20-16,21-1 0,-21 0 0,0 0 16,21 0-16,-21-21 0,0 0 0,-1 21 15,1-21-15,0 0 0,0 0 16,0 0-16,0 0 0,-1 0 16,1-21-16,21 0 15,-21 21-15,21-21 0,0 0 16,0 0-16,0-1 15,0 1 1,0 0-16,0 0 0,0 0 16,0 0-16,0-1 0,0 1 0</inkml:trace>
  <inkml:trace contextRef="#ctx0" brushRef="#br0" timeOffset="8519.83">12806 1164 0,'0'0'0,"0"21"16,21-21 15,0-21-31,-21 0 15,0 0-15,21 21 16,-21-21-16,0 0 0,0-1 16,-21 22-1,21-21-15,-21 21 0,21 21 32,0 1-17,0-1-15,0 0 16,0 0-1</inkml:trace>
  <inkml:trace contextRef="#ctx0" brushRef="#br0" timeOffset="10764.6">3133 2434 0,'-22'0'16,"1"0"-16,21 21 15,-21-21 1,0 0 0,0 0 31,0 0-32,-1 0 1,1 0-1</inkml:trace>
  <inkml:trace contextRef="#ctx0" brushRef="#br0" timeOffset="11279.82">2540 2455 0,'-42'0'0,"84"0"0,-106 0 15,43 0-15,0 0 0,0 0 16,-21 0-16,20 0 0,1 0 0,0 0 16,0 0-16,0 0 0,0 0 0,-1 0 15,22 22 1,0-1 0,0 0-1,22-21-15,-1 21 0,21-21 0,0 0 16,1 21-16,-1-21 0,22 0 15,-1 0-15,1 0 0,-1 0 16,22 0-16,-1 0 0,1 0 0,21 0 16,0 0-16,0 0 0,21 0 0,-22 0 15,44 0-15,-22 0 0,0 0 16,0 0-16,21 0 0,0 0 0,0 0 16,0 0-16,-21 0 0,0 0 0,0 0 15,0 0-15,-21 0 0,-21 0 0,-1 0 16,1 0-16,0 0 0,-22 0 15,-20 0-15,-1 0 0,0 0 0,1 0 16,-22 0-16,0 0 0,0 0 16,0-21 77,0 21-77</inkml:trace>
  <inkml:trace contextRef="#ctx0" brushRef="#br0" timeOffset="12136.63">8509 2307 0,'0'0'0,"-42"0"0,-1 0 0,1 0 16,0 0-16,-1 0 0,1 0 0,0 0 16,-1 0-16,1 0 0,-22 0 0,22 0 15,-21 0-15,20 0 0,-20 0 0,20 0 16,1 0-16,0 0 0,-1 0 15,22 21-15,0-21 0,0 0 0,0 0 16,21 22-16,21-22 16,21 21-16,1-21 15,-1 0-15,21 0 16,1 0-16,-1 0 0,1 0 0,21 0 16,-1 0-16,1 0 0,0 0 0,20 0 15,22 0-15,0-21 0,0 21 0,22 0 16,-1-22-16,21 22 0,0 0 15,22 0-15,-22-21 0,22 21 0,20 0 16,-20 0-16,-1 0 0,22 0 0,-21 0 16,-1 0-16,1 0 0,-1 0 15,1 0-15,-1 0 0,-21 0 0,-20 0 16,20 0-16,-21 0 0,0 0 0,-21 0 16,0 0-16,0 0 0,0 0 0,-21 0 15,-21 0-15,-1 0 0,1 0 16,-21 0-16,-1 0 0,1 0 0,-22 0 15,0 0-15,-21 0 0,22 0 0,-22-21 16,0 21-16,0 0 0,0 0 16,1 0-1,-44 0 17,1 0-17,0 0-15,0 0 16,0 0-16,21 21 0,-21-21 0</inkml:trace>
  <inkml:trace contextRef="#ctx0" brushRef="#br0" timeOffset="109187.59">4085 4741 0,'0'-21'0,"0"0"15,0 0 1,0 0 0,0 0-1,-21 21 17,21 21-1,0 0-31,0 0 15,0 0-15,0 0 0,0 1 0,0-1 16,0 21-16,0-21 0,0 0 0,0 22 16,0-1-16,21-21 0,-21 22 15,0-1-15,21-21 0,-21 21 16,0 1-16,0-1 0,0 0 0,0 1 16,0-22-16,0 21 0,0 1 0,0-1 15,0 0-15,0 1 0,0 20 16,0-21-16,0 1 0,0 20 0,0-20 15,0 20-15,0-21 0,0 22 0,0-22 16,0 22-16,0-22 0,0 22 16,0-22-16,0 21 0,0 1 0,0-1 15,0 1-15,0-1 0,0 1 0,0-1 16,0 1-16,0-1 0,0 1 0,0-1 16,0 1-16,0-1 15,0 1-15,0-1 0,0 1 0,0 21 16,0-22-16,0 22 0,0-22 0,0 1 15,0-1-15,0 22 0,0-22 0,0 1 16,0 21-16,0-22 0,0 22 16,0-22-16,0 22 0,0-22 0,0 1 15,0 21-15,0-22 0,0 1 0,0-1 16,0 22-16,0-22 0,0 22 16,0-22-16,0 1 0,0 21 0,0-22 15,0 1-15,-21-1 0,21 1 16,0-1-16,0 1 0,-21 20 0,21-20 15,0-1-15,0 1 0,0-1 16,0 1-16,0-1 0,0 1 0,0-22 16,0 22-16,0-22 0,0 21 0,0 1 15,0-22-15,0 22 0,0-1 0,0-20 16,0-1-16,0 21 0,0-20 16,0-1-16,0 0 0,0-20 0,0 20 15,0-21-15,0 0 0,0 0 16,0-42-1,0 0 1,0 0-16,0 0 0,0-22 16,0 1-16,-21 0 0,21-1 0,0-20 15,0-1-15</inkml:trace>
  <inkml:trace contextRef="#ctx0" brushRef="#br0" timeOffset="111960.16">4127 4720 0,'0'0'16,"0"-21"-1,0 0 1,0 0 15,22 21 32,-22 21-63,21-21 0,0 0 0,21 0 15,-21 0-15,1 21 0,20-21 0,-21 0 16,21 0-16,1 0 0,-1 0 15,-21 0-15,22 21 0,-1-21 0,0 0 16,1 0-16,-1 0 0,0 0 0,1 0 16,-1 0-16,0 0 0,22 0 0,-22 0 15,0 0-15,22 0 0,-1 0 16,1 0-16,-1 0 0,1 0 0,21 0 16,-1 0-16,1 0 0,0 0 0,20 0 15,-20 0-15,0 0 0,-1 0 0,1 0 16,0 0-16,-1 0 0,1 0 15,0 0-15,-1 0 0,1 0 16,0 0-16,-1 0 0,-20 0 0,21 0 16,-22 0-16,22 0 0,-22 0 0,1 21 15,20-21-15,-20 0 0,21 0 16,-1 0-16,-20 0 0,20 0 0,1 22 16,0-22-16,-1 0 0,-20 21 0,21-21 15,-22 0-15,22 0 0,-22 0 0,1 0 16,20 0-16,1 0 0,-21 0 15,20 21-15,1-21 0,0 0 0,-1 0 16,1 0-16,-22 0 0,22 0 0,0 0 16,-1 0-16,1 0 0,0 0 15,21 0-15,-22 0 0,22 0 16,0 0-16,0 0 0,0 0 0,-22 0 16,22 0-16,-21 0 0,21 0 0,-1 0 15,-20 0-15,21 0 0,-21 0 0,20 0 16,-20 0-16,21 0 0,-21 0 15,-1 0-15,1 0 0,0 0 0,-1 0 16,1 0-16,0 0 0,-1 0 0,1 0 16,21 0-16,-22 0 0,1 0 0,0 0 15,-1 0-15,1 0 0,21 0 16,-21 0-16,-1 0 0,22 0 0,0 0 16,-21 0-16,20 0 0,-20 0 0,21 0 15,-21 0-15,-1 0 0,1 0 16,0 0-16,-1 0 0,22 0 0,-42 0 15,20 0-15,1 0 0,0 0 16,-1 0-16,-20 0 0,-1 0 0,1 0 16,-1 0-16,1 0 0,-22 0 0,22 0 15,-22 0-15,0 0 0,1 0 0,-1 0 16,-21 0-16,21 0 0,-20 0 16,-1 0-16,0 0 0,0-21 15,-21 42 16,0 0-31,0 0 32,0 0-32,0 1 0,0-1 15,0 0-15,0 0 0,0 0 0,0 0 16,0 1-16,0-1 0,-21 0 0,21 21 16,0-21-16,0 1 0,0 20 0,-21-21 15,21 21-15,0 1 0,0-22 16,0 21-16,0-21 0,0 22 0,0-1 15,0 0-15,0 1 0,0-1 0,0 0 16,0 1-16,-21 20 0,21-20 0,0-1 16,-22 0-16,22 22 0,0-22 15,0 0-15,0 1 0,0-1 0,0 22 16,0-22-16,0 21 0,0-20 16,0 20-16,0 1 0,22-1 0,-22 1 15,21-1-15,-21 1 0,0-22 0,21 22 16,0-1-16,-21 1 0,21-1 0,-21 1 15,0-1-15,0-21 0,0 22 0,0-1 16,21 1-16,-21-1 0,0 1 0,0-1 16,0 1-16,0-1 0,0 1 0,0-1 15,0 1-15,0-1 0,0-20 0,0 20 16,0 1-16,-21-1 0,21 1 16,0-1-16,0 1 0,0-22 0,0 22 15,0-1-15,-21-21 0,21 22 16,0-22-16,0 22 0,0-1 0,0-20 15,0 20-15,-21 1 0,21-22 0,0 21 16,0-20-16,0 20 0,0-20 0,0-1 16,0 0-16,0 22 0,0-22 0,0 0 15,0 1-15,0-1 0,0 22 0,0-22 16,0 0-16,0 1 0,0-1 0,0 21 16,0-20-16,0-1 0,0 0 0,0 1 15,0-22-15,0 21 0,0 1 0,0-1 16,0-21-16,0 21 0,0 1 15,0-1-15,-21-21 0,21 22 0,0-1 16,0-21-16,0 21 0,-21 1 0,21-22 16,0 21-16,0-21 0,0 1 0,0 20 15,0-21-15,0 0 0,0 0 16,0 1-16,0-1 0,0 0 16,0 0-16,-22-21 0,22 21 0,-21-21 15,21 21-15,-21-21 31,0 0-31,0 0 16,0 0 0,-1 0-16,1-21 15,0 21-15,0 0 16,0-21-16,0 21 0,-1 0 0,1 0 16,0-21-16,-21 21 0,21 0 0,-22 0 15,1 0-15,0-21 0,-1 21 0,1 0 16,-22-21-16,22 21 0,-21 0 0,-1 0 15,1 0-15,-1 0 0,1-22 16,-22 22-16,21 0 0,-20 0 0,-1 0 16,0 0-16,1 0 0,-1 0 0,0-21 15,-20 21-15,-1 0 0,21 0 0,-21 0 16,22 0-16,-22 0 0,0 0 16,21 0-16,-21 0 0,1 0 0,-1 0 15,0 0-15,0 0 0,0 0 0,0 0 16,1 0-16,-1 0 0,0 0 0,0 0 15,0 0-15,0 0 0,1 0 0,-1 0 16,0 0-16,0 0 0,0 21 0,0-21 16,22 0-16,-22 0 0,0 22 0,0-22 15,22 0-15,-22 0 0,0 21 16,21-21-16,1 0 0,-22 0 0,21 21 16,0-21-16,1 0 0,-1 0 0,0 21 15,1-21-15,-1 0 0,0 0 0,1 21 16,-1-21-16,0 0 0,22 0 15,-22 21-15,22-21 0,-22 0 0,22 0 16,-1 22-16,-21-22 0,22 0 0,-1 0 16,1 0-16,-22 0 0,22 21 15,-1-21-15,1 0 0,-1 0 0,22 0 16,-22 0-16,1 0 0,21 21 0,-22-21 16,22 0-16,-22 0 0,1 0 0,20 0 15,-20 0-15,21 21 0,-22-21 0,1 0 16,20 0-16,-20 0 0,20 0 0,-20 0 15,21 0-15,-1 0 0,1 21 16,-22-21-16,22 0 0,0 0 16,-1 0-16,1 0 0,21 21 0,-21-21 15,-1 0-15,1 22 0,0-22 0,-1 0 16,1 0-16,21 0 0,-22 0 0,1 0 16,0 0-16,-1 0 0,1 0 0,0 0 15,-1 0-15,1 0 0,0 0 16,21 0-16,-22 0 0,1 0 0,0 0 15,-1 0-15,1 0 0,21 0 0,-22 0 16,1 0-16,21 0 0,-21 0 0,-1 0 16,22 0-16,-21 0 0,21 0 0,-22 0 15,22 0-15,-21 0 0,21 0 0,-1 0 16,1 0-16,0 0 0,0 0 16,0 0-1,21-22-15,-21 22 0,-1 0 16,22-21-1,0 0 1,0 0-16,0 0 16,0 0-16,0-1 15,0 1-15,0 0 0,22-21 0,-22-1 16,0 22-16,21-42 0</inkml:trace>
  <inkml:trace contextRef="#ctx0" brushRef="#br0" timeOffset="112972.21">4000 7091 0,'22'0'16,"-1"0"0,0 0-16,0 0 15,0 0-15,0 0 0,1 0 16,-1 0-16,0 0 0,0 0 0,0 0 16,22 0-16,-1 21 0,-21-21 0,21 0 15,1 0-15,-1 0 0,0 0 0,1 0 16,20 0-16,1 0 0,-1 0 15,1 0-15,20 0 0,-20 0 16,21 0-16,-1 0 0,1 0 0,21 0 16,0 0-16,-1 0 0,1 0 0,0 0 15,0 0-15,21 0 0,-21 0 16,0 0-16,21 0 0,0 0 0,0 0 16,0 21-16,0-21 0,21 0 0,-21 0 15,0 0-15,21 0 0,0 0 0,0 0 16,0 0-16,22 0 0,-22 0 0,0 0 15,21 0-15,-20 0 0,20 0 16,-21 0-16,0 0 0,0 0 0,22 0 16,-22 0-16,21 0 0,-21 0 15,1 0-15,-1 0 0,21 0 0,-21 0 16,0 0-16,22 0 0,-22 0 0,0 0 16,21 0-16,-20 0 0,-1 0 0,0 0 15,-21 0-15,21 0 0,0 0 0,-21 21 16,0-21-16,0 0 0,0 0 15,0 0-15,0 0 0,0 0 0,-21 0 16,21 0-16,-21 0 0,0 0 0,-22 0 16,22 0-16,0 0 0,-21 0 0,21 0 15,-22 0-15,1 0 0,0 0 0,-1 0 16,1 0-16,-22 0 0,1 0 0,-1 0 16,-20 0-16,-1 0 0,-21 0 15,22 0-15,-22 0 0,0 0 16,0 0-16,0 0 0,0-21 0,1 21 15,-1 0-15,0 0 0,0-21 0,0 21 16,-21-21-16,0 0 16,-21 21-1,0 0-15,0 0 0,0 0 0,-22-21 16,1 21-16,0 0 0,-1-22 0,-20 22 16,-22 0-16</inkml:trace>
  <inkml:trace contextRef="#ctx0" brushRef="#br0" timeOffset="113695.86">5461 5779 0,'0'-43'16,"0"22"-16,21 0 0,-21 0 16,0 0-16,0-1 15,0 1-15,-21 21 0,0-21 16,0 21-16,-1 0 0,-20 0 15,21 0-15,-21 0 0,20 0 0,-20 0 16,0 0-16,-1 21 0,1 22 16,0-22-16,21 21 0,-22-21 0,1 22 15,0 20-15,-1-21 0,22 22 0,-21-22 16,21 22-16,-1-22 0,1 22 16,0-22-16,21 21 0,0-20 0,0-1 15,0 0-15,0 1 0,0-1 0,21 0 16,0-20-16,1-1 0,-1 0 15,21 0-15,-21 0 0,22-21 16,-22 0-16,21 0 0,-21 0 0,22 0 16,-1 0-16,0 0 0,-21-21 0,22 0 0,-1 0 15,0 0-15</inkml:trace>
  <inkml:trace contextRef="#ctx0" brushRef="#br0" timeOffset="114152.6">5778 6054 0,'0'0'0,"0"-21"0,-21 21 16,0 0 0,0 0-16,-21 0 0,20 0 0,-20 21 15,21 0-15,0 0 0,-22 0 16,22 0-16,-21 1 0,21-1 0,0 0 16,-1 21-16,1-21 0,0 22 0,0-22 15,21 0-15,-21 21 0,21-20 16,0-1-16,0 0 0,0 0 15,21-21-15,0 0 16,0 0-16,0 0 0,1 0 0,-1-21 16,0 21-16,0-21 0,0 0 0,0-1 15,1 1-15,-1 0 0,0 0 0,0 0 16,-21 0-16,0-22 0,21 22 16,-21 0-16,21 0 0,-21 0 15,0-1-15,0 44 31,0-1-31,0 0 0,0 0 16,0 0-16,0 0 0,0 1 0,0-1 16,0 21-16,0-21 0,0 0 0,0 1 15,0 20-15,0-21 0,0 0 16,22 0-16,-1-21 0,0 0 16,0 0-16,0 0 0,0 0 15,1 0-15,-1 0 0,0 0 0,0-21 16,0 0-16,0 0 0,1 0 15,-1 0-15,0-1 0,0-20 0</inkml:trace>
  <inkml:trace contextRef="#ctx0" brushRef="#br0" timeOffset="114431.75">6265 5715 0,'0'0'0,"21"-21"0,-21 0 0,0 42 31,0 0-31,0 0 15,0 22-15,-21-22 0,21 21 16,0 0-16,0 1 0,-21-1 0,0 0 16,21 1-16,-21-1 0,21 0 0,-21 1 15,21-22-15,-22 21 0,22 1 16,0-22-16,0 21 0,0-21 0,0 0 16,0 1-16,0-1 0,0 0 15,0-42 16,22 0-15,-1-1-16,-21-20 0,0 21 16,21-21-16,0 20 0,0-20 0</inkml:trace>
  <inkml:trace contextRef="#ctx0" brushRef="#br0" timeOffset="114681.61">6583 5630 0,'0'0'0,"0"-21"0,21 0 16,-21 42-1,0 0-15,0 22 0,0-22 16,-21 21-16,21 1 16,0-1-16,0 21 0,-21-20 0,-1-1 15,22 0-15,-21 22 0,0-22 0,21 1 16,0-1-16,-21-21 0,21 21 0,-21 1 16,21-22-16,0 21 0,0-21 15,0 1-15,0-1 0,0 0 0,0 0 16,21-21-1,0 0 1,-21-21-16,21 0 16,-21 0-16,21-1 0,1 1 0</inkml:trace>
  <inkml:trace contextRef="#ctx0" brushRef="#br0" timeOffset="115100.73">6900 6117 0,'21'0'0,"-42"0"0,85-21 0,-43 0 0,0 21 16,0-21-16,0 21 0,1-21 15,-1 21-15,0-22 0,0 22 0,0-21 16,-21 0-16,0 0 16,-21 21-16,-21 0 15,21 0-15,-1 21 16,-20-21-16,21 21 0,-21 0 16,20 1-16,1-1 0,0 0 0,0 0 0,0 0 15,21 0-15,0 1 0,0-1 16,0 0-16,21 0 15,0-21-15,0 0 0,22 21 0,-22-21 16,21 0-16,0 0 0,-20 0 0,20 0 16,0 0-16,-21 21 0,22-21 0,-22 0 15,0 0-15,21 22 0,-42-1 0,22-21 16,-22 21-16,0 0 16,0 0-16,-22 0 15,1-21-15,0 22 0,0-22 0,-21 21 16,-1 0-16,22-21 0,-21 21 15,-1-21-15,1 0 0,21 0 0,-21 21 0,20-21 16,1 0-16,0 0 16,0 0-16,0 0 0,0 0 15,21-21-15,21 0 16,0 0-16,0 0 0,0-1 16,0 1-16,22 0 0</inkml:trace>
  <inkml:trace contextRef="#ctx0" brushRef="#br0" timeOffset="115427.49">8128 5144 0,'0'-22'0,"0"44"0,21-44 15,-21 1-15,0 42 16,0 1-16,-21-1 15,21 21-15,-21 0 0,0 1 16,21-1-16,-22 0 0,22 22 0,-21-1 16,0 22-16,21-21 0,-21 20 0,0-20 15,0 20-15,-1 1 0,-20 0 0,21-22 16,0 22-16,0 0 0,-1-1 16,1 1-16,0 0 0,0-22 15,21 1-15,0-1 0,-21 1 0,21-1 16,-21-21-16,21 1 0,0-1 0,0 0 15,0-20-15,0-1 0,0 0 0,21-42 32</inkml:trace>
  <inkml:trace contextRef="#ctx0" brushRef="#br0" timeOffset="116044.14">8530 6054 0,'21'0'16,"-42"0"-16,63-21 0,-20-1 0,-1 1 0,-21 0 15,0 0-15,0 0 0,0 0 16,-21-1-16,21 1 0,-43 21 0,22 0 15,0-21-15,-21 21 0,20 0 16,-20 0-16,21 0 0,0 21 0,-22-21 16,22 21-16,0 1 0,0-1 0,21 0 15,0 0-15,0 0 0,0 22 16,0-22-16,0 0 0,21 0 16,-21 0-16,42 0 0,-42 1 15,43-1-15,-22 0 0,0 0 0,0 0 16,0 0-16,1 1 0,-1-1 0,0 0 15,0 0-15,-21 0 0,0 0 0,0 1 16,0-1-16,0 0 0,-21 0 16,0 0-16,-22-21 0,22 21 15,0-21-15,-21 0 0,21 22 0,-22-22 16,22 0-16,0 0 0,-21 0 0,20 0 16,1 0-16,0 0 0,21-22 0,-21 22 15,21-21-15,-21 0 0,21 0 16,0 0-16,0 0 0,0-1 0,0-20 15,0 21-15,0-21 0,21 20 16,0-20-16,0 21 0,0-21 0,22 20 16</inkml:trace>
  <inkml:trace contextRef="#ctx0" brushRef="#br0" timeOffset="116299.99">8975 5736 0,'0'0'0,"21"-21"0,0 0 0,-21 42 47,0 0-47,-21 22 0,21-22 16,-21 21-16,21 0 0,-22 1 0,22-1 15,-21 0-15,21 22 0,0-22 0,-21 1 16,21-1-16,-21 0 0,21 1 0,0-1 16,0 0-16,0-21 0,0 22 15,0-22-15,0 0 0,0 0 0,0 0 16,0 1-16,0-44 31,-21 1-31,0 0 16,-1 21-16</inkml:trace>
  <inkml:trace contextRef="#ctx0" brushRef="#br0" timeOffset="116456.9">8594 6308 0,'0'0'15,"0"-21"1,21 21-16,0-22 0,0 22 15,0 0-15,0 0 0,22-21 0,-22 21 16,21 0-16,-21-21 0,22 21 16,-1 0-16,0-21 0,1 21 0,-22-21 15,21 21-15,1-21 0,-22 21 0,21 0 16,-21 0-16</inkml:trace>
  <inkml:trace contextRef="#ctx0" brushRef="#br0" timeOffset="117944.5">9377 6181 0,'21'0'0,"0"0"31,-21-21-31,0-1 16,0 1-16,0 0 16,0 0-16,-21 0 15,0 21-15,0 0 0,-1 0 16,1 0-16,0 0 0,0 21 15,0 0-15,0-21 0,21 21 0,-22 0 16,22 22-16,-21-22 16,21 0-16,-21 21 0,21-20 0,0 20 15,0-21-15,0 21 0,0-20 0,0-1 16,0 21-16,0-21 0,0 0 16,21 1-16,0-22 0,1 0 15,-1 0-15,0 0 16,0-22-16,-21 1 0,21 0 15,-21 0-15,21-21 0,-21 20 16,22 1-16,-22 0 0,0-21 0,0 21 16,21-1-16,-21-20 0,0 21 0,21 0 15,-21-22-15,0 22 0,0 0 0,0 0 16,0 42 15,0 0-31,0 0 16,0 1-16,0 20 0,0-21 0,0 0 15,0 22-15,0-22 0,0 21 0,0-21 16,0 22-16,0-22 0,0 21 0,0-21 16,0 0-16,21 1 0,0-1 0,-21 0 15,21-21-15,1 0 0,-1 0 16,0 0-16,0 0 0,0 0 0,0 0 16,1-21-16,-1 0 0,0-1 0,0 1 15,0 0-15,22-21 0,-22 21 16,0-22-16,0 1 0,0 21 0,0-22 15,-21 1-15,22-21 0,-1 20 0,-21 1 16,21-22-16,-21 22 0,0 0 16,0-1-16,0 1 0,0 0 0,0-1 15,0 22-15,0 0 0,0 0 0,0 42 16,0 0 0,-21 0-16,21 1 0,-21 20 15,-1 0-15,22-21 0,-21 22 0,21-1 16,-21 0-16,21 1 0,-21-1 0,21 0 15,0 1-15,0-1 0,0 0 0,0 1 16,0-1-16,0 0 0,0-20 16,0 20-16,0-21 0,0 0 0,0 0 0,0 1 15,21-1-15,0 0 0,0-21 16,1 0-16,-1 0 16,0 0-16,0 0 0,0 0 0,0 0 15,1-21-15,-1 0 0,0-1 0,0 1 16,0 0-16,-21 0 0,21 0 0,1-22 15,-1 22-15,-21 0 0,0-21 0,21 21 16,-21-1-16,21 1 0,-21 0 0,0 0 16,0 0-1,0 42 17,0 0-32,0 0 0,0 0 0,0 1 15,0-1-15,0 0 0,0 0 16,0 0-16,0 0 0,0 1 0,0-1 15,0 0-15,0 0 0,0 0 16,21-21-16,0 0 0,1 0 16,-1 0-16,0 0 15,0 0-15,0-21 0,0 21 16,-21-21-16,22 0 0,-1 0 0,0-1 16,-21 1-16,0 0 0,21 0 0,0 0 15,-21 0-15,0-1 0,0 1 0,21 0 16,-21 0-16,0 0 0,0 0 15,0 42 32,0 0-47,0 0 0,0 0 0,0 0 16,0 1-16,0 20 0,0-21 0,0 0 16,0 22-16,0-22 0,0 0 0,0 0 15,22 0-15,-22 0 0,21 1 16,0-22-16,0 0 0,0 0 15,0 0-15,1 0 16,-1 0-16,0 0 0,-21-22 16,21 22-16,0-21 0,0 0 0,1 0 15,-1 0-15,0 0 0,0-1 0,0-20 16,22 21-16,-22 0 0,0 0 0,0-22 16,21 22-16,-20 0 0,-22 0 15,21 0-15,-21-1 0,21 22 0,-21-21 16,0 42-1,-21-21-15,21 22 16,-21-1-16,21 0 0,0 0 0,0 0 16,0 0-16,0 1 0,0-1 0,0 21 15,0-21-15,21 0 0,-21 1 0,0-1 16,21-21-16,-21 21 16,0 0-16,0 0 0,0 0 15,-21-21 16,0 0-31,-1 0 16,1-21-16,0 0 0,0 21 16,0-21-16,-22 0 0,1 0 0,0-1 15,-1 1-15,1 0 0</inkml:trace>
  <inkml:trace contextRef="#ctx0" brushRef="#br0" timeOffset="118136.4">9800 6096 0,'0'0'0,"-21"0"0,0 0 0,21-21 16,21 0 0,0 21-16,21 0 0,-20-21 0,20-1 15,0 22-15,1-21 0,-1 21 16,21-21-16,-20 21 0,-22-21 0,21 21 16,1 0-16,-22-21 0,0 21 0,21 0 15,-21-21-15,1 21 0,-1-22 0,-21 1 16,21 21-16,-21-21 0,21 21 0</inkml:trace>
  <inkml:trace contextRef="#ctx0" brushRef="#br0" timeOffset="118700.07">11980 5059 0,'0'0'0,"21"-42"0,1-1 0,20 1 16,-42 0-16,21-1 0,0 1 0,0 21 16,-21-22-16,22 22 0,-22 0 15,0 42 1,0 0-16,0 22 15,0-1-15,0 0 0,0 22 0,-22 21 16,22-22-16,0 22 0,-21-1 0,0 1 16,0 0-16,0 21 0,0-1 15,-1-20-15,1 21 0,0-21 0,0-1 16,0 22-16,0-21 0,-1-1 0,1 1 16,0 0-16,0-1 0,0-20 0,0-1 15,21 1-15,0-1 0,0-20 0,-22-1 16,22-21-16,0 22 0,0-22 0,0 0 15,0 0-15,22-42 32,-22 0-32,21 0 0,0-1 15,-21-20-15,21 0 0,0 21 0,-21-43 16</inkml:trace>
  <inkml:trace contextRef="#ctx0" brushRef="#br0" timeOffset="118988.91">12531 5779 0,'0'0'0,"21"-43"0,-21 22 0,0-21 16,0 21-16,0-22 0,0 22 15,-21 0-15,-1 21 0,1-21 16,0 21-16,0 21 0,0 0 16,0 0-16,-1 0 0,1 22 15,21-1-15,-21 0 0,0 1 0,21-1 16,0 0-16,0 22 0,-21-22 0,21 1 15,0-1-15,0 0 0,0 1 16,0-22-16,0 21 0,0-21 0,21 0 16,0 1-16,-21-1 0,21 0 0,0-21 15,22 0-15,-22 0 0,0 0 0,0 0 16,0 0-16,22 0 0,-22 0 0,0-21 16,21 0-16,-20-1 0,20 1 0,-21 0 15,21 0-15</inkml:trace>
  <inkml:trace contextRef="#ctx0" brushRef="#br0" timeOffset="119436.16">13144 5652 0,'0'-43'0,"0"86"0,0-128 0,0 64 15,0 0-15,0-1 0,-21 22 16,0 0-16,0 22 0,0-1 16,21 21-16,-21-21 0,-1 22 0,22-1 15,0 0-15,0 1 0,-21 20 16,21-21-16,-21 1 0,21-1 0,-21 0 15,21-20-15,0 20 0,0 0 16,-21-21-16,21 1 0,0-1 0,-21 0 16,21 0-16,0 0 0,0 0 15,-22-21 1,22-21 0,0 0-16,0 0 0,22 0 15,-1 0-15,0-1 0,0 1 16,0 0-16,0-21 0,1 21 0,-1-1 15,0-20-15,0 21 0,21 0 0,-20 0 16,-1 21-16,21 0 0,-21 0 0,0 0 16,1 0-16,-1 21 0,0-21 0,0 21 15,-21 0-15,0 0 0,21 0 0,-21 22 16,21-22-16,-21 0 0,0 0 16,0 0-16,0 1 0,0-1 15,0 0-15,0 0 0,0 0 16,-21-21-16,21 21 0,-21-21 0,42 0 47,0-21-47,1 0 0,-1 0 15</inkml:trace>
  <inkml:trace contextRef="#ctx0" brushRef="#br0" timeOffset="119900.99">13864 5927 0,'0'0'0,"0"-21"0,0-1 15,0 1-15,-21 21 16,0-21-16,0 21 16,-1 0-16,1 0 0,0 0 0,0 0 15,0 0-15,0 21 0,21 0 16,-22-21-16,1 22 0,21 20 0,0-21 16,-21 0-16,0 0 0,21 22 0,-21-22 15,21 0-15,0 0 0,0 0 0,0 1 16,0-1-16,0 0 0,21-21 15,0 0 1,0 0-16,0 0 0,1 0 16,-1-21-1,0 21-15,-21-21 0,0-1 16,21 22-16,0-21 0,-21 0 0,21 0 16,-21 0-16,0 0 0,22-22 0,-22 22 15,21 0-15,0 0 0,-21 0 16,0 42-1,0 0 1,0 0-16,0 0 0,0 0 16,0 1-16,0-1 15,0 0-15,0 0 0,0 0 16,0 0-16,0 1 0,21-22 16,-21 21-1,21-21 1,0-21-1,-21-1-15</inkml:trace>
  <inkml:trace contextRef="#ctx0" brushRef="#br0" timeOffset="120211.81">14330 5482 0,'0'-21'0,"0"42"0,0-63 0,0 21 16,0 0-16,0-1 0,-21 22 15,-1 22 1,1 20 0,0-21-16,21 21 0,-21 1 15,21-1-15,0 0 0,-21 1 0,0-1 16,21 0-16,-22 1 0,22-1 0,0 0 16,-21 1-16,0-1 0,21-21 0,-21 22 15,21-22-15,0 0 0,0 0 16,0 0-16,0 0 0,0 1 15,21-22 17,0 0-32,0 0 15,1-22-15,-1 1 0,21 21 16,-21-21-16,0 0 0,22 0 0</inkml:trace>
  <inkml:trace contextRef="#ctx0" brushRef="#br0" timeOffset="120591.59">14584 5906 0,'0'0'0,"21"-22"0,0 22 0,0-21 15,0 0-15,1 21 16,-22 21 15,-22-21-31,1 21 16,0 1-16,0-22 0,0 21 0,21 0 16,-21-21-16,-1 21 0,22 0 15,0 0-15,-21-21 16,21 22-16,0-1 15,21-21-15,1 0 16,-1 21-16,0-21 0,0 0 16,0 0-16,0 0 0,1 21 15,-1-21-15,-21 21 16,0 0-16,0 1 16,-21-1-16,-1-21 15,-20 21 1,21-21-16,0 0 0,0 0 0,-1 21 15,1-21-15,0 0 0,0 0 0,0 0 16,0 0-16,-1 0 0,1 0 16,0 0-16,21-21 15,-21 21-15,21-21 16,-21 0-16,21-1 0</inkml:trace>
  <inkml:trace contextRef="#ctx0" brushRef="#br0" timeOffset="120975.38">14160 5715 0,'0'0'0,"0"-21"15,0 0-15,22 21 16,20 0-16,-21-21 0,0 21 15,22 0-15,-22-22 0,21 22 0,0-21 16,1 21-16,-1 0 0,-21 0 16,22 0-16,-22 0 0,21-21 0,-21 21 15,0 0-15,1 0 0,-1 0 16,0 0-16,0 0 16,-42 0 93,0 0-93,0 0-16</inkml:trace>
  <inkml:trace contextRef="#ctx0" brushRef="#br0" timeOffset="123588.19">9440 5694 0,'0'0'0,"21"0"0,1 21 16,-44-42 46,22 0-46,0 0-16,0-1 16,0 1-16,22 21 0,-1-21 0,0 0 15,0 0-15,0 0 0,22 21 0,-1-22 16,-21 1-16,21 0 0,22-21 15,-22 21-15,1-1 0,-1 1 0,0-21 16,22 21-16,-22-22 0,0 22 16,22-21-16,-22 0 0,22-22 0,-22 22 15,22-22-15,-1 1 0,1 20 16,-1-20-16,1-1 0,20 22 0,1-21 16,0-1-16,-1 1 0,22-1 0,-21 1 15,21-1-15,-1 1 0,1-1 16,21 1-16,21-22 0,1 21 0,-1 22 15,0-21-15,0-1 0,0 22 0,0-1 16,22-20-16,-22 21 0,0-1 0,0 1 16,0 0-16,22-22 0,-1 22 15,-21-1-15,22 1 0,-1 21 0,0-21 16,1-1-16,20 22 0,-21 0 16,22 0-16,-22 0 0,-21 21 15,22 0-15,-22-22 0,0 22 0,0 0 16,-21 0-16,0 0 0,0 0 0,-21 0 15,0 0-15,0 0 0,-22 0 0,22 0 16,-21 0-16,-22 0 0,1 0 16,-1 0-16,-20 0 0,-1 0 0,-21 0 15,22 0-15,-22 0 0,0 0 16,-42 0 93,21-21-109,-21 21 16,21-21-16</inkml:trace>
  <inkml:trace contextRef="#ctx0" brushRef="#br0" timeOffset="124219.85">17124 2731 0,'0'0'0,"0"21"32,0 0-32,0 0 15,0 0 1,21 0-16,0 1 0,0-22 16,0 21-16,1-21 0,20 21 15,-21 0-15,21-21 0,-20 21 16,20-21-16,0 21 0,1 1 0,-1-22 15,0 21-15,1-21 0,-1 21 0,0-21 16,1 21-16,-1-21 0,-21 21 0,21-21 16,-20 0-16,20 21 0,-21-21 15,0 0-15,0 0 0,1 0 16,-22 22 15,-22-1-15,1 0-16,0-21 0,21 21 0,-21 0 15,0 0-15,-22 1 0,22 20 16,0-21-16,-21 0 0,21 22 16,-22-22-16,1 21 0,21-21 0,-22 22 15,1-22-15,0 0 0,-1 21 0,1-21 16,0 1-16,21-1 0,-22 0 16,22 0-16,-21 0 0,21 0 0,-1 1 15,1-1-15,0-21 0,0 21 16,21 0-16,0 0 0,-21-21 15,21 21 1,0-42 31,0 0-47,0 0 0,0 0 16</inkml:trace>
  <inkml:trace contextRef="#ctx0" brushRef="#br0" timeOffset="125743.77">18923 2477 0,'0'0'0,"21"0"0,-21-22 16,0 44 46,0-1-62,0 0 0,0 0 16,0 21-16,0-20 0,0 20 15,0-21-15,0 21 0,0 1 0,0-22 16,0 21-16,0 1 0,0-22 16,0 21-16,0-21 0,0 0 0,0 22 15,0-22-15,0 0 0,0 0 0,0 0 16,0 1-16,0-1 0,0 0 16,0-42 30,0 0-30,0-1-16,0 1 0,0 0 16,0 0-16,0 0 0,0 0 15,0-22-15,0 22 0,0-21 0,0 21 16,0-22-16,0 22 0,21-21 16,-21-1-16,21 22 0,-21-21 0,22 0 15,-1-1-15,-21 22 0,21 0 0,0-21 16,0 20-16,22 22 0,-22-21 15,21 21-15,-21 0 0,22 0 0,-22 21 16,21 1-16,-21-1 0,22 0 0,-22 21 16,0-21-16,0 22 0,0-22 15,-21 21-15,0 1 0,0-22 0,21 21 16,-21-21-16,0 22 0,0-22 0,0 21 16,0-21-16,0 0 15,0 1-15,-21-1 0,21 0 0,-21 0 16,21 0-16,0 0 0,0 1 0,-21-1 15,21 0-15,-21-21 16,21-21 15,0 0-31,0-1 16,0 1-16,0 0 16,0 0-16,0 0 0,0 0 0,0-1 15,21-20-15,0 21 0,-21-21 16,21 20-16,0-20 0,1 0 0,-1 21 15,0-22-15,0 1 0,0 21 16,0-22-16,1 22 0,20 0 0,-21 0 16,0 0-16,0 21 0,22 0 0,-22 0 15,0 0-15,0 0 0,22 21 16,-22-21-16,0 42 0,0-21 0,-21 22 16,21-22-16,-21 21 0,0 1 0,21-1 15,-21-21-15,0 21 0,0 1 16,0-1-16,0-21 0,-21 22 0,0-22 15,21 0-15,-21 0 0,21 0 0,0 0 16,-21 1-16,21-1 0,-21 0 0,-1 0 31,22-42 16,0 0-47,0 0 0</inkml:trace>
  <inkml:trace contextRef="#ctx0" brushRef="#br0" timeOffset="126135.54">20108 2879 0,'21'0'0,"1"0"0,-1-21 16,0 21-16,0 0 15,0-22-15,0 22 0,22-21 0,-22 21 16,21-21-16,-21 21 0,22-21 0,-22 21 16,21-21-16,-21 21 0,1-21 15,-1 21-15,0-22 0,-21 1 16,0 0-16,0 0 16,-21 21-1,0 0-15,-1 0 0,-20 21 16,21 0-16,-21-21 0,20 21 0,1 1 15,-21-1-15,21 0 0,0 21 0,-1-21 16,1 1-16,0-1 0,21 21 16,-21-21-16,21 0 0,0 1 0,0-1 15,0 0-15,0 0 0,0 0 0,21-21 16,0 21-16,0-21 0,1 22 16,-1-22-16,0 0 0,21 0 15,-21 0-15,1 0 0,-1 0 0,0 0 16,0 0-16,21 0 0,-20-22 0</inkml:trace>
  <inkml:trace contextRef="#ctx0" brushRef="#br0" timeOffset="126591.86">21061 2731 0,'0'0'0,"0"-22"16,-21 22 15,-1 0-31,1 0 0,0 0 0,0 0 16,0 0-16,0 22 0,-1-1 0,22 0 15,-21-21-15,0 21 0,21 0 16,-21 0-16,21 1 0,0-1 16,0 0-16,0 0 0,0 0 15,0 0-15,21-21 16,0 22-16,0-22 15,1 0-15,-1 21 0,0-21 16,0 0-16,0 21 0,0-21 16,-21 21-16,22 0 0,-22 0 15,0 1 1,-22-1-16,1-21 16,0 21-16,-21-21 0,21 0 0,-22 21 15,22-21-15,-21 0 0,-1 0 0,22 0 16,0 0-16,-21 0 0,21 0 15,-1 0-15,1 0 16,0 0-16,21-21 31,21 0-15,0 0-16,1-1 0,-1 22 16</inkml:trace>
  <inkml:trace contextRef="#ctx0" brushRef="#br0" timeOffset="127103.62">21421 2794 0,'21'0'16,"-42"0"-16,63-21 0,-21 21 0,0-21 0,-21 0 15,21 21-15,1-22 0,-1 1 16,-21 0-16,-21 21 15,-1 0-15,1 0 16,0 0-16,-21 0 0,21 0 16,-1 21-16,-20-21 0,21 21 0,0 1 15,0-22-15,-1 21 0,1 0 0,0 0 16,21 0-16,-21-21 0,21 21 16,0 1-16,0-1 0,0 0 15,0 0-15,21 0 16,0-21-16,0 0 0,1 21 0,-1-21 15,0 0-15,0 22 0,0-22 0,0 0 16,22 0-16,-22 21 0,0-21 16,0 0-16,0 21 0,1-21 15,-22 21-15,0 0 16,0 0 0,-22-21-16,1 0 15,0 0-15,-21 22 0,21-22 0,-1 0 16,-20 0-16,21 0 0,-21 0 0,20 0 15,-20 0-15,21 0 0,0 0 16,0 0-16,-22 0 0,22 0 0,0 0 16,0 0-16,0 0 15,42 0 17,0 0-32,0 0 0,0 0 0</inkml:trace>
  <inkml:trace contextRef="#ctx0" brushRef="#br0" timeOffset="128385.03">22056 2942 0,'0'0'15,"0"-21"-15,0 0 0,0 0 0,0 0 16,0-1-16,0 1 0,-22 21 15,1 0 1,0 0-16,0 0 0,0 0 16,0 0-16,-1 21 0,1-21 0,0 22 15,0-1-15,0 0 0,0 0 0,-1 0 16,1 0-16,0 1 16,21-1-16,-21 0 0,21 0 0,0 0 15,0 0-15,0 1 0,21-1 16,0-21-16,0 0 15,1 0-15,-1 0 0,0 0 16,0 0-16,0-21 16,0 21-16,1-22 0,-1 1 15,0 0-15,0 21 0,0-21 16,-21 0-16,21 0 0,1-1 0,-1 1 16,0 0-16,0 0 0,-21 0 15,21 0-15,-21-1 16,21 22-16,-21-21 15,0 42 1,0 1-16,-21-1 16,21 0-16,-21 0 0,21 0 15,0 0-15,-21 1 0,21-1 0,0 0 16,0 0-16,0 0 0,0 0 16,0 1-16,21-22 0,0 21 15,0-21-15,1 0 0,-1 21 16,0-21-16,0 0 0,0 0 0,22 0 15,-22 0-15,21 0 0,-21 0 0,22 0 16,-1-21-16,-21 21 16,21-21-16,-20 21 0,-1-22 0,21 1 15,-21 21-15,0-21 0,1 0 0,-22 0 16,21 0-16,-21-1 0,21-20 0,-21 21 16,0 0-16,0 0 0,0-1 15,0 1-15,0 0 0,0 0 0,0 0 16,-21 21-16,0 0 0,-1 0 15,1 0-15,0 0 0,0 0 16,0 21-16,0-21 0,-1 21 0,1 0 16,0 0-16,0 1 0,0-1 0,0 0 15,21 0-15,0 0 0,0 0 16,0 1-16,0-1 16,0 0-16,21-21 15,0 0-15,0 0 0,0 0 0,0 0 16,1 0-16,-1 0 0,0 0 0,0 0 15,0 0-15,0 0 0,1 0 0,-1-21 16,-21 0-16,21-1 16,0 1-16,-21 0 15,0 0-15,0 42 63,0 0-63,0 0 0,0 1 15,0-1-15,0 0 0,0 0 16,-21 0-16,21 0 0,-21 22 0,21-1 16,0 0-16,0 1 0,0 20 0,0-20 15,0 20-15,0 1 0,0-1 0,0 1 16,-21 20-16,21 1 0,0-22 16,0 22-16,-22-21 0,22 20 0,0-20 15,-21-1-15,21 1 0,0-1 0,0-20 16,0 20-16,0-21 0,-21 1 0,21-22 15,-21 21-15,0-21 0,21 1 0,-21-1 16,-1 0-16,22 0 0,-21-21 16,0 21-16,-21-21 0,21 0 15,-1 0-15,1 0 0,0 0 0,0 0 16,0 0-16,0 0 0,21-21 16,-22 0-16,22 0 0,-21-22 0,21 22 15,0-21-15,0 0 0,0-1 0,0-20 16,0 20-16,0-20 0,21-22 0,1 22 15,-22-1-15,21-20 0,0 20 16,0 1-16,21-1 0,-20-21 0,-1 22 16,0-1-16,21 1 0,-21-1 15,1 1-15,20-1 0,-21 1 0,0 21 0,22-1 16,-22 1-16,21 0 0,-21-1 16,22 22-16,-22-21 0,0 21 15,0-1-15,0 1 0,0 0 0,1 21 16,-22-21-16,0 0 0</inkml:trace>
  <inkml:trace contextRef="#ctx0" brushRef="#br0" timeOffset="129075.47">23050 2900 0,'0'0'0,"22"-21"0,-1 21 0,0-21 16,0 21-16,-21-22 0,21 22 16,0-21-16,-21 0 0,22 0 15,-22 0-15,21 0 16,-21-1-16,0 1 0,0 0 16,-21 21-1,-1 0-15,1 21 16,0 0-16,21 1 0,-21-1 15,0 0-15,21 0 0,-21 0 0,21 0 16,0 1-16,-22 20 0,22-21 16,0 0-16,0 0 0,0 1 15,0-1-15,0 0 0,22 0 16,-1-21-16,-21 21 0,21-21 0,0 0 16,0 0-16,0 0 0,1 0 0,-1 0 15,21 0-15,-21 0 0,22 0 16,-22 0-16,21 0 0,0 0 0,1-21 15,-1 21-15,0-21 0,1 0 0,-1 0 16,-21-1-16,22 1 0,-22 0 0,21 0 16,-21 0-16,-21 0 0,0-1 15,21 1-15,-21 0 0,0 0 16,-21 0 0,0 21-16,0 0 0,0 0 15,0 0-15,-1 21 0,1-21 0,0 21 16,21 0-16,0 0 0,-21 1 0,21-1 15,0 0-15,0 0 0,0 0 16,21 0-16,-21 1 0,21-22 16,0 21-16,-21 0 0,22-21 0,-22 21 15,21-21-15,-21 21 0,0 0 16,0 1-16,0-1 16,-21-21-1,-1 0-15,1 0 0,0 0 16,0 21-16,0-21 15,0 0-15,21-21 47</inkml:trace>
  <inkml:trace contextRef="#ctx0" brushRef="#br0" timeOffset="186983.47">5630 3789 0,'0'0'0,"0"-21"0,0-22 0,0 22 16,0 0-16,0 0 0,0 0 16,0 0-16,0-1 0,0 1 0,0 42 31,0 1-31,0-1 15,0 21-15,0-21 0,-21 22 0,0-1 16,21 0-16,-21 1 0,0-1 0,-1 21 16,22-20-16,0-1 0,-21 0 15,21 1-15,0-1 0,0-21 16,0 22-16,0-22 0,0 0 0,21-21 16,1 0-1,-1 0-15,0-21 0,0 0 16,-21-1-16,21 1 0,0 0 0,1-21 15,-1 21-15,0-22 0,0 1 16,0 21-16,0-22 0,-21 22 0,22-21 16,-1 21-16,-21 0 0,21-1 0,0 22 31,-21 22-31,0-1 16,0 0-16,0 0 0,0 0 0,0 22 15,21-22-15,-21 21 0,21-21 0,-21 0 16,22 22-16,-1-22 15,0 0-15,0-21 0,0 21 0,0-21 16,1 0-16,-1 0 0,0 0 0,0 0 16,0 0-16,0-21 0,22 0 15,-22 0-15,0 0 0,0-1 0,0-20 16,1 21-16,-1-21 0,21 20 0,-21-20 16,0 0-16,1 21 0,-1-22 15,-21 22-15,0 0 0,21 0 0,-21 0 16,0-1-16,0 1 0,-21 21 15,0 21-15,-1 1 16,1-1-16,0 21 16,0-21-16,21 0 0,0 22 0,-21-1 15,21-21-15,0 22 0,0-22 0,0 21 16,0-21-16,0 0 16,21 1-16,0-1 0,0-21 0,0 0 15,22 0-15,-22 0 0,21 0 0,1 0 16,-1 0-16,0 0 0,1-21 15,-1-22-15,0 22 0,1 0 0,-1-21 16,-21 20-16,21-20 0,1 0 16,-1-1-16,-21 1 0,0 0 0,22-1 15,-43-20-15,21 21 0,-21-22 16,21 22-16,-21-1 0,0 1 0,0 21 16,0 0-16,0 0 0,-21 21 15,0 21-15,21 0 16,-21 21-16,-1-21 0,1 22 0,0-1 15,0 0-15,0 1 0,21-1 0,-21 0 16,-1 1-16,22-1 0,-21 0 16,21 1-16,0-22 0,0 21 0,0-21 15,0 1-15,0-1 0,0 0 0,21-21 16,1 0-16,-1 0 16,0 0-16,0-21 15,0 0-15,-21-1 0,21 1 0,1 0 16,-22 0-16,21 0 0,-21 0 15,21 21-15,-21-22 0,0 1 16,21 21-16,0 21 16,-21 1-1,0-1-15,21 0 0,1 0 16,-1 0-16,0 22 0,0-22 16,0 0-16,0-21 0,1 21 0,-1 0 15,21 0-15,-21-21 0,0 0 0,22 0 16,-22 0-16,21 0 0,-21 0 0,22-21 15,-22 0-15,21 21 0,-21-21 16,1 0-16,20 0 0,-21-1 0,0-20 16,-21 21-16,0 0 0,0 0 15,0-22-15,0 22 0,0 0 16,0 0-16,0 0 0,-21-1 0,0 22 16,0 0-16,0 0 0,-1 0 15,-20 0-15,21 22 0,0-1 0,0 0 16,21 0-16,-22 0 0,1 0 15,21 22-15,0-22 0,0 0 0,0 21 16,0-20-16,0-1 0,0 0 0,0 0 16,0 0-16,21 0 0,1-21 15,-1 0-15,0 0 0,0 0 0,0 0 16,0 0-16,1-21 16,-1 21-16,0-21 0,0 0 0,0 0 15,0 0-15,1-1 0,-1 1 16,-21-21-16,0 21 0,21 0 0,-21-22 15,0 22-15,21 0 0,-21 0 0,0 0 16,0 42 15,0 0-31,0 0 0,-21 0 16,21 0-16,0 1 0,0-1 0,0 0 16,0 0-16,0 21 0,21-20 15,0-1-15,0 0 0,1-21 16,-1 0-16,0 0 15,21 0-15,-21 0 0,1 0 0,-1 0 16,0-21-16,0 21 0,0-21 16,0-1-16,1 1 0,-22-21 0,21 21 15,0-22-15,0 22 0,-21-21 0,21 0 16,0-1-16,-21 1 0,0-22 16,0 22-16,22-21 0,-22 20 0,21-20 15,-21 20-15,0 22 0,0-21 0,0 21 16,0 42-1,0 21 1,-21-21-16,-1 22 0,1-1 16,0 0-16,21 1 0,-21-1 0,0 0 15,21 1-15,0-1 0,-21 0 0,21 1 16,0-22-16,0 21 0,0-21 16,0 1-16,0-1 0,21 0 0,0 0 15,0-21-15,0 21 0,0-21 16,1 0-16,-1 0 0,21 0 15,-21 0-15,0 0 0,1 0 0,-1 0 16,0-21-16,21 0 0,-21 21 0,1-21 16,-1 0-16,21 21 0,-21-22 15,0 1-15,1 0 0,-1 21 16,-21 21 15,0 0-31,0 1 16,0-1-16,0 0 15,0 0-15,0 0 0,0 0 16,0 1-16,0-1 16,-21-21-1,-1 0-15,1 0 0,0 0 16,0 0-16,0 0 0,-22 0 0,22-21 16,-21-1-16,21 22 0,-22-21 15</inkml:trace>
  <inkml:trace contextRef="#ctx0" brushRef="#br0" timeOffset="187155.37">8234 3683 0,'-21'-42'15,"21"21"-15,169 317 0,-317-529 0,127 148 16,42 64 0,0 21-16,0-21 0,0 21 0,0-21 15,1 21-15,-1 0 0,21-21 0,-21 21 16,22 0-16,-22-21 0,21 21 0,-21 0 15,22 0-15,-22 0 0,21 0 16</inkml:trace>
  <inkml:trace contextRef="#ctx0" brushRef="#br0" timeOffset="187932.06">9250 3895 0,'0'0'0,"21"0"15,-21-21 1,21-1-16,-21 1 0,0 0 16,0 0-16,0 0 0,0 0 15,0-1-15,-21 1 0,0 0 16,21 0-16,-21 21 0,-1-21 0,-20 21 16,21 0-16,0 0 0,0 0 15,-22 0-15,22 21 0,-21 0 0,-22 21 16,43-20-16,-21 20 15,21-21-15,-1 0 0,22 22 0,0-22 16,0 0-16,0 21 0,0-21 0,0 1 16,0-1-16,22 0 0,-1-21 15,0 0-15,0 0 16,0 0-16,0 0 0,1 0 0,20-21 16,-21 0-16,0 21 0,0-22 0,1 1 15,-1 0-15,0 0 0,-21 0 0,21 0 16,0-1-16,-21 1 0,21 0 15,-21 0-15,0 0 0,0 0 16,22-1-16,-22 44 31,0-1-31,0 0 16,0 0-16,0 0 0,0 0 0,0 1 16,0-1-16,0 0 0,0 0 0,0 0 15,0 0-15,0 1 0,21-1 16,0-21-16,0 0 0,0 0 15,0 0-15,1 0 0,-1 0 0,0 0 16,0 0-16,0-21 0,0-1 0,1 1 16,-1 0-1,0 0-15,-21 0 0,0 0 0,21-1 16,-21 1-16,21 0 0,-21 0 0,0 0 16,0 0-16,0-1 0,0 1 0,0 42 31,0 1-31,0-1 0,-21 0 15,21 0-15,0 21 0,0 1 0,-21-1 16,21 0-16,-21 1 0,21-1 0,-21 22 16,21-22-16,0 21 0,-22-20 15,1-1-15,0 0 0,21 22 0,0-43 16,-21 21-16,21 1 0,-21-22 16,21 21-16,-21-21 0,21 1 0,0-1 15,0 0-15,0 0 16,0-42-1,0 0 1,21 21-16,-21-21 0,21-1 0,-21-20 16,0 21-16,0 0 0,0-22 0</inkml:trace>
  <inkml:trace contextRef="#ctx0" brushRef="#br0" timeOffset="188191.91">9398 4128 0,'0'0'0,"0"-64"0,0 22 0,0-1 0,0 1 15,0 0-15,0 21 0,0-1 0,21-20 16,-21 21-16,21 0 0,0 21 0,-21-21 15,22-1-15,-1 22 0,0 0 16,0 0-16,0 0 0,0 0 16,22 0-16,-22 0 0,0 22 0,-21-1 15,21 0-15,-21 0 0,0 0 0,0 0 16,0 1-16,0-1 0,-21 0 16,0 0-16,0 0 0,0 0 15,-1 1-15,-20-22 0,21 21 0,0-21 16,0 21-16,-1-21 0,22 21 0,-21-21 15,0 0-15,42 0 32,0-21-32,1 21 0,-1-21 15,21 0-15</inkml:trace>
  <inkml:trace contextRef="#ctx0" brushRef="#br0" timeOffset="188743.97">10118 3704 0,'0'0'0,"-22"0"16,1 0 0,0 0-16,0 21 0,21 1 15,-21-1-15,0 21 16,-1-21-16,22 22 0,-21-1 0,21 0 0,-21 1 16,0 20-16,21-21 0,0 22 0,-21-22 15,21 22-15,-21-22 0,21 0 16,0 1-16,0-1 0,0 0 0,0 1 15,0-22-15,0 21 0,0-21 16,0 1-16,0-1 0,0 0 0,0 0 16,0 0-16,0-42 31,0 0-31,0 0 16,0 0-16,21-22 15,0 22-15,-21-21 0,21 21 0,0-22 16,-21-20-16,0 20 0,21-20 0,-21-1 15,22 1-15,-22-1 0,21 22 16,-21-21-16,0-1 0,0 22 16,21-1-16,0 1 0,-21 0 0,0-1 15,21 22-15,0 0 0,1-21 0,-1 21 16,0 21-16,0-22 0,21 1 0,-20 21 16,20 0-16,0 0 0,1 0 15,-1 21-15,-21 1 0,21-1 0,-20 0 16,-1 0-16,-21 0 0,0 0 0,0 22 15,-21-22-15,-1 0 0,-20 0 16,0 0-16,-1 1 0,1-1 0,-21 0 16,20 0-16,-20 0 0,20 0 0,-20 1 15,21-1-15,20 0 0,-20-21 16,21 21-16,0-21 0,21 21 16,21-21-1</inkml:trace>
  <inkml:trace contextRef="#ctx0" brushRef="#br0" timeOffset="-212432.76">3916 13018 0,'0'-22'16,"0"1"-16,0 0 15,0 0-15,0 0 16,0 0-16,0-1 0,0 1 16,0 0-16,0 0 0,-21 0 15,21 0 1,-22 21-1,22 21 1,-21-21-16,21 21 0,0 0 16,0 0-16,-21 22 0,21-22 0,-21 21 15,21-21-15,0 22 0,0-1 0,-21 0 16,0 22-16,21-22 16,-22 0-16,1 22 0,21-1 0,-21 1 15,0-1-15,0 1 0,21-1 0,-21 22 16,-1-21-16,1 20 0,21 1 15,-21-22-15,0 22 0,21 0 0,-21 21 16,0-22-16,-1 22 0,22-21 0,-21 21 16,21-22-16,-21 22 0,21 0 0,-21 0 15,21 0-15,0-1 0,0 22 16,0-21-16,0 0 0,0 0 0,0 0 16,0 0-16,0 21 0,0-22 15,0 1-15,21 0 0,-21-21 0,21 21 16,-21-1-16,0 1 0,21-21 15,1 0-15,-22 20 0,21-41 0,-21 21 16,21-1-16,0 1 0,-21-22 0,21 1 16,0 21-16,1-43 0,-22 21 15,21 1-15,0-22 0,-21 1 0,21-1 16,-21-21-16,21 0 0,0 0 0,1-42 31,-22 0-31,0 0 16,0-21-16,0-1 0,0-20 0,21-1 15,-21 1-15,0-1 16,0-20-16,21-1 0,0 0 0,0-21 16,0 1-16,1-22 0,-1 0 0,21 21 15,-21-21-15</inkml:trace>
  <inkml:trace contextRef="#ctx0" brushRef="#br0" timeOffset="-210829.46">4720 13102 0,'0'0'0,"0"-21"0,0 0 15,-21 21-15,0 0 16,0 0 15,-1 21-31,22 0 32,0 0-17,0 1 1,0-1-1,22 0 1,-1-21 0,0 0-16,0 0 0,0 0 15,0 0-15,22 0 0,-1 0 0,0 0 16,1 0-16,20 0 0,1 0 0,-1 0 16,22 0-16,0 0 0,20 0 0,22 0 15,0 0-15,-21 0 0,42-21 16,-21 21-16,22 0 0,-1 0 0,21-21 15,-21 21-15,22 0 0,-1 0 16,0 0-16,1 0 0,-1 0 0,0 0 16,1-22-16,-1 22 0,0 0 15,1 0-15,20 0 0,1 0 0,-22 0 16,21 0-16,1 0 0,-1 0 0,22 0 16,-21 0-16,20 0 0,-20 0 0,20 0 15,1 0-15,0 0 0,-22 0 16,22 0-16,21 0 0,-22 0 0,-20 0 15,21 0-15,-22 0 0,22 0 0,-22 0 16,1 0-16,-22 0 0,22 0 0,-22 0 16,0 0-16,1 0 0,-22 0 15,0 0-15,0 0 0,-21 0 16,0 0-16,-21 0 0,21 0 0,-42 0 16,20 0-16,-20 0 0,0 0 0,-22 0 15,22 0-15,-43 0 0,1 0 0,-1 0 16,-21 0-16,21 0 0,-20 0 15,-1 0-15,-21 22 32,0-1-32,0 0 15,0 21-15,0-21 16,0 1-16,0 20 0,0 0 16,0 1-16,0 20 0,0-21 0,-21 22 0,21-1 15,-22 22-15,22-21 0,0-1 16,0 22-16,0-22 0,0 22 0,0 0 15,0-1-15,0 22 0,0-21 16,0 21-16,22-22 0,-1 22 0,-21 0 16,21 0-16,0 0 0,0-1 0,-21 1 15,21 0-15,-21 0 0,0 21 0,22-21 16,-1 0-16,-21 21 0,21-22 0,-21 22 16,21-21-16,-21 0 0,0 21 15,0-21-15,21 0 0,-21 21 0,21-21 16,-21-1-16,22 1 0,-22 0 0,0 0 15,0 0-15,21 0 0,-21-22 16,21 22-16,-21-21 0,0-1 16,0 22-16,0-21 0,21 0 0,-21-1 15,0 1-15,0-22 0,0 1 16,0-1-16,0 1 0,0-1 0,0-20 16,0-1-16,0-21 0,0 22 15,-21-22-15,0 0 0,21 0 0,-21 0 16,-1-21-16,1 0 0,0 0 0,0 21 15,-21-21-15,20 0 0,-20 0 16,0 0-16,-1 0 0,-20 0 16,-1-21-16,1 21 0,-1-21 0,-20 21 0,-1 0 15,0-21-15,1 0 0,-1 21 16,-21-21-16,-21 21 0,21-22 16,-21 22-16,0-21 0,-21 21 0,21-21 15,-21 21-15,0-21 0,0 21 16,-22-21-16,22 0 0,-21 21 0,21-22 15,-22 22-15,1-21 0,0 21 0,-22-21 16,22 21-16,0-21 0,-22 21 16,22 0-16,-22-21 0,1 21 0,20 0 15,-20-21-15,-1-1 0,1 22 16,21 0-16,-22-21 0,1 21 16,20 0-16,-20-21 0,20 21 0,1 0 15,-21-21-15,20 0 0,1 21 0,-22-21 16,22 21-16,0 0 0,-22-22 15,43 22-15,-21-21 0,-1 21 0,22 0 16,-21-21-16,21 21 0,-22 0 0,22 0 16,0 0-16,21-21 0,-21 21 15,0 0-15,21 0 0,0-21 0,21 21 16,0 0-16,0-21 0,0 21 0,22 0 16,-1-22-16,22 22 0,-22-21 15,21 21-15,-20 0 0,20 0 0,1-21 16,20 21-16,-20 0 0,21 0 15,-22 0-15,22 0 0,-1-21 16,22 21-16,-21 0 0,0 0 0,20 0 16,1 0-16,-21 0 0,21-21 0,0 21 15,-1 0-15,1 0 16,0 0-16,0 0 0,21-21 16,-21 21-16,0 0 15,-1 0-15,22-22 16,0 1-16,-21 0 15,21 0-15,0-21 16,0 20-16,0-20 0,0 0 0</inkml:trace>
  <inkml:trace contextRef="#ctx0" brushRef="#br0" timeOffset="-210072.37">3810 15071 0,'0'0'0,"0"-21"15,-21 21 1,0 0-1,42 0 48,0 0-63,0 0 0,21 0 16,-20 0-16,20 0 0,0 0 0,1 21 15,20-21-15,1 21 0,-1-21 0,22 21 16,-1-21-16,22 0 0,0 21 15,21-21-15,-21 0 0,42 0 0,0 0 16,22 0-16,-1 0 0,0 0 0,43 0 16,-22 0-16,22 0 0,0 0 0,21 0 15,-22 0-15,22 0 16,0 0-16,0-21 0,0 21 0,21 0 16,0 0-16,-22 0 0,22-21 0,0 21 15,-21 0-15,21 0 0,-21 0 0,0-21 16,0 21-16,0 0 0,-1-21 0,1-1 15,0 22-15,-21 0 0,21-21 16,-22 21-16,1-21 0,-22 21 0,22 0 16,-21-21-16,-22 21 0,0-21 0,1 21 15,-22 0-15,-21-21 0,0 21 0,-21 0 16,-1 0-16,1 0 0,-42-22 0,-1 22 16,1 0-16,-43 0 0,21 0 15,-21 0-15,-21-21 16,-21 21-1,-21 0-15,0-21 0,-1 21 0,-20-21 16,-1 21-16,1-21 0,-22 0 0,-21 21 16,0-22-16</inkml:trace>
  <inkml:trace contextRef="#ctx0" brushRef="#br0" timeOffset="-209466.72">5122 13970 0,'0'0'0,"0"-21"0,0 0 16,0 0-16,0-1 0,0 1 15,0 0-15,0 0 0,0 0 16,0 0-16,0-1 0,0 1 0,-21 21 16,0 0-16,0 0 0,0 0 15,-22 0-15,1 0 0,21 21 16,-22 1-16,-20-1 0,21 21 0,-1 0 15,1 1-15,21-1 0,-22 22 0,22-22 16,0 0-16,0 22 0,0-1 16,0 1-16,21-22 0,0 22 0,0-22 15,0 0-15,0 1 0,21-1 0,0-21 16,0 0-16,21 0 0,-20-21 16,20 0-16,0 0 0,22 0 0,-22 0 15,0 0-15,1 0 0,20-21 0,-20 0 16,-1 0-16,0 0 0,1-22 15,-1 22-15,0 0 0,22-21 16</inkml:trace>
  <inkml:trace contextRef="#ctx0" brushRef="#br0" timeOffset="-209076.94">5461 14330 0,'63'-64'15,"-63"43"-15,-105 127 0,147-127 0,21-85 0,-63 85 0,0 0 0,0 0 16,-21-1-16,0 22 0,0 0 0,0 0 16,-22 0-16,1 0 0,21 0 0,-21 0 15,20 22-15,-20-1 0,21 0 16,0 21-16,-22-21 0,22 22 0,0-1 15,0-21-15,21 22 0,-21-1 0,21 0 16,0-21-16,0 22 0,0-22 16,0 0-16,0 0 0,21-21 15,0 0-15,0 0 0,0 0 16,1 0-16,20-21 0,-21 0 16,21 0-16,1 0 0,-22-22 0,21 22 15,1-21-15,-22 21 0,21-22 0,-21 1 16,0 21-16,1-22 0,-22 22 0,0 0 15,0 0-15,0 0 0,0 0 16,-22 21-16,1 0 16,0 21-16,21 0 0,-21 21 0,0-21 15,0 22-15,21-1 0,0-21 16,-22 22-16,22-1 0,-21 0 0,21 1 16,0-22-16,0 0 0,0 21 0,0-21 15,21-21-15,1 22 0,-1-22 16,0 0-16,0 0 0,0 0 15,0 0-15,22-22 0,-22 1 0,21 0 16,-21-21-16,22 21 0,-22-22 0,21 1 16</inkml:trace>
  <inkml:trace contextRef="#ctx0" brushRef="#br0" timeOffset="-208833.09">5927 13864 0,'0'0'0,"21"-63"0,-21-1 0,0 22 0,0 0 15,0 20-15,0-20 0,0 63 31,0 0-31,0 22 0,-21-1 0,-1 22 16,22-1-16,-21-21 16,21 22-16,-21-1 0,0 1 0,0-1 15,21 1-15,-21-1 0,-1 1 0,1-1 16,21 1-16,0-22 0,-21 1 16,21-1-16,0 0 0,0-21 0,0 1 15,0-1-15,0 0 0,0 0 0,21-21 16,0 0-16,1 0 0,-1-21 15,0-21-15,0 20 0,0 1 16,0-21-16,1 0 0</inkml:trace>
  <inkml:trace contextRef="#ctx0" brushRef="#br0" timeOffset="-208592.22">6138 13843 0,'0'-63'16,"0"126"-16,21-169 0,-21 64 0,0 21 15,0 0-15,0-1 0,0 1 0,0 42 16,0 1-16,0 20 15,0-21-15,0 43 0,0-22 16,-21 0-16,21 22 0,-21-22 0,0 22 16,21-1-16,-21-21 0,0 22 15,-1-1-15,1 1 0,21-1 0,-21-20 0,21-1 16,-21 22-16,21-43 16,0 21-16,0-21 0,0 0 0,21 1 15,0-1-15,0-21 0,1 0 0,-1 0 16,0 0-16,21 0 0,-21-21 0,1-1 15,20 1-15,-21 0 0,0-21 16</inkml:trace>
  <inkml:trace contextRef="#ctx0" brushRef="#br0" timeOffset="-208292.39">6498 14245 0,'0'0'0,"0"-21"16,-21 21-1,0 0 1,0 0-1,21 21 17,21-21-32,0 21 0,-21 1 15,21-22-15,0 21 0,0 0 0,1 0 16,-1 0-16,0 0 0,0 1 16,0-1-16,-21 0 0,0 0 0,0 21 15,0-20-15,0-1 0,-21 0 16,0 0-16,0 0 0,-22-21 0,1 0 15,0 21-15,-1-21 0,22 0 16,-21 0-16,0 0 0,20 0 0,-20-21 16,21 21-16,0-21 0,0 0 15,-1-21-15,1 20 0,0-20 0,0 0 16,21-1-16</inkml:trace>
  <inkml:trace contextRef="#ctx0" brushRef="#br0" timeOffset="-207521.02">6202 12234 0,'0'0'0,"0"-42"15,0 21-15,0 0 16,0 0-16,0-1 0,0 1 0,0 0 15,0 42 17,0 0-32,0 22 0,0-1 15,0-21-15,0 22 0,0-1 0,-21 0 16,21 1-16,-22-1 0,22-21 0,0 21 16,0-20-16,0 20 0,0-21 0,0 0 15,0 0-15,22-42 31,-1 21-31,0-21 0,0 0 16,0 0-16,-21 0 0,21-1 0,1 1 16,-1 0-16,-21 0 0,21 0 15,-21 0-15,21-1 0,0 22 32,0 22-32,-21-1 15,0 0-15,0 0 0,0 0 16,22 0-16,-1 1 0,-21-1 0,21-21 15,0 21-15,0 0 0,0-21 0,1 0 16,20 0-16,0 0 0,-21 0 0,43 0 16,-22-21-16,1 21 0,-1-21 15,21 0-15,-20-22 0,-1 22 0,0 0 16,1-21-16,-22-1 0,0 1 0,21 0 16,-42-1-16,0 1 0,0-22 15,0 22-15,0-21 0,0 20 16,-21 1-16,0 0 0,0 20 0,0 1 15,-22 0-15,22 0 0,-21 21 0,21 0 16,0 0-16,-22 0 0,22 21 0,0 0 16,0-21-16,0 21 0,21 1 15,0-1-15,0 0 0,0 0 0,0 0 16,0 0-16,21-21 0,21 0 16,-21 0-16,0 0 0</inkml:trace>
  <inkml:trace contextRef="#ctx0" brushRef="#br0" timeOffset="-206289.6">7387 11663 0,'0'-21'0,"0"42"0,0-63 0,0 20 0,0 44 31,0-1-31,0 0 0,0 21 16,0 1-16,-21-22 0,21 21 0,-21 22 15,0-22-15,-1 21 0,22-20 0,-21 20 16,0-20-16,21-1 0,0 0 15,-21 1-15,21-1 0,-21-21 0,21 21 16,0-20-16,0-1 0,21-21 16,0 0-1,-21-21-15,21 21 16,0-22-16,1 1 0,-1 0 0,-21-21 16,21 21-16,0-1 0,-21-20 0,21 21 15,-21 0-15,21 0 0,-21-1 0,22 1 16,-22 0-16,21 42 15,-21 0 1,0 1-16,0-1 0,0 0 0,21 21 16,-21-21-16,0 1 0,21 20 0,-21-21 15,0 0-15,21 0 0,0 1 16,-21-1-16,22 0 0,-1-21 0,0 0 16,21 21-16,-21-21 0,22 0 15,-1 0-15,-21 0 0,22-21 0,-1 0 16,0 21-16,1-21 0,-1-1 0,-21 1 15,21 0-15,-20-21 0,-1 21 16,-21-22-16,0 1 0,0 21 0,0-22 16,0 1-16,0 0 0,0 21 0,-21-22 15,-1 22-15,22 0 0,-21 21 0,0 0 16,0 0-16,0 0 0,0 0 16,-1 0-16,1 21 0,0 0 0,0 0 15,0 22-15,0-22 0,21 21 16,0-21-16,0 22 0,0-22 0,0 21 0,0-21 15,0 1-15,0-1 16,0 0-16,0 0 0,21-21 16,0 21-16,0-21 0,0 0 0,0 0 15,1 0-15,-1-21 0,0 0 16,0 21-16,-21-21 0,21 0 16,-21-1-16,21-20 0,-21 21 0,0 0 15,22-22-15,-22 22 0,0 0 0,0 0 16,0 0-16,0 0 0,0-1 0,0 44 31,0-1-15,0 0-16,0 0 0,0 21 0,0-20 15,0-1-15,0 21 0,0-21 0,0 0 16,0 1-16,0-1 0,0 0 0,0 0 16,21 0-16,0 0 0,0-21 15,0 22-15,22-22 0,-22 0 16,0 0-16,0 0 0,21 0 0,-20-22 15,-1 22-15,21-21 0,-21 0 0,0 0 16,1 0-16,-1-22 0,0 1 16,0 0-16,0-1 0,0 1 15,-21-21-15,22 20 0,-22-20 0,21 20 0,-21-20 16,0 21-16,0-1 0,0-20 16,0 20-16,0 1 0,0 21 0,0-21 15,-21 20-15,21 1 16,-22 21-16,22 21 0,-21 1 15,21-1-15,-21 0 0,21 21 0,0 1 16,0-1-16,-21 0 0,21 1 0,-21-1 16,21 21-16,0-20 0,0-1 15,0 22-15,0-22 0,0 0 0,0-21 16,0 22-16,21-22 0,0 21 0,0-21 16,0 1-16,1-22 0,-1 21 0,21-21 15,-21 0-15,22 0 0,-22 0 16,21 0-16,0 0 0,-20-21 15,20-1-15,0 22 0,1-21 0,-22 0 16,21-21-16,-21 21 0,0-1 0,1 1 16,-22 0-16,0 0 0,0 0 15,-22 21 1,22 21-16,-21-21 0,0 21 16,0 0-16,0 0 0,21 1 0,0-1 15,-21 0-15,21 0 0,-22 0 16,22 0-16,0 1 0,0-1 15,0 0-15,0-42 47,0 0-31,0-1-16</inkml:trace>
  <inkml:trace contextRef="#ctx0" brushRef="#br0" timeOffset="-206112.7">8382 11875 0,'0'0'0,"-21"0"0,21-22 0,0 1 16,0 0-16,21 21 15,0 0-15,0 0 0,0 0 16,1 0-16,-1 0 0,0 0 0,0 0 16,21 0-16,-20 0 15,20 0-15,-21 0 0,21 0 0,1 0 16,-1 0-16,0 0 0,1 21 0</inkml:trace>
  <inkml:trace contextRef="#ctx0" brushRef="#br0" timeOffset="-205389.18">9461 11980 0,'0'-21'31,"0"0"-31,-21 21 15,0 0 1,0 0-16,0 0 0,0 0 16,-1 21-16,1 0 0,0 1 15,0-1-15,21 0 0,-21 21 0,21-21 16,-21 1-16,21 20 0,0-21 0,0 0 16,0 0-16,0 1 0,0-1 15,0 0-15,0 0 0,21-21 16,0 21-16,0-21 0,0 0 15,0 0-15,-21-21 0,22 21 16,-22-21-16,21 0 0,0 0 0,-21-1 16,0 1-16,0 0 0,21 0 15,-21 0-15,21-22 0,-21 22 16,0-21-16,0 21 0,0 0 0,0-1 16,0 1-16,0 42 31,0 1-31,0-1 15,0 0-15,0 21 0,0-21 0,0 1 16,0-1-16,0 0 0,0 0 0,0 0 16,21 0-16,1-21 0,-1 22 0,0-22 15,0 0-15,0 0 0,0 0 16,22 0-16,-22 0 0,21 0 0,1 0 16,-1-22-16,-21 1 0,21 0 15,-20 21-15,-1-21 0,0-21 0,0 20 16,0 1-16,-21 0 0,0-21 0,0 21 15,0-22-15,0 22 0,0 0 16,0 0-16,0 0 0,0-1 0,-21 22 16,0 0-16,21 22 15,-21-1-15,21 0 0,-21 21 0,21 1 16,0-22-16,0 42 0,0-20 0,0-1 16,0 0-16,0 22 0,0-22 15,0 22-15,0-22 0,0 21 0,0-20 16,0-1-16,0 22 0,0-22 0,0 0 15,0 1-15,0-1 0,0-21 0,0 0 16,0 0-16,0 1 0,0-1 16,21-21-1,-21-21-15,0-1 0,0 1 16,0 0-16,0 0 0,0 0 16,0-22-16,0 1 0,0 21 0,0-21 15</inkml:trace>
  <inkml:trace contextRef="#ctx0" brushRef="#br0" timeOffset="-205133.32">9885 12129 0,'0'42'16,"0"-84"-16,-21-1 0,-1 1 0,22 0 0,-21-1 16,21 22-16,0 0 0,0 0 0,0 0 15,0-1-15,0 1 0,21 0 16,1 0-16,-1 21 0,21 0 16,-21 0-16,22 0 0,-1 0 0,-21 0 15,21 21-15,-20 0 0,20 0 0,-21 1 16,-21-1-16,0 21 0,0-21 0,0 0 15,0 22-15,-21-22 0,-21 0 16,20 0-16,-20 0 0,21 1 0,-21-1 16,-1 0-16,22-21 0,-21 21 0,21-21 15,-1 21-15,1-21 0,42-21 32,1 0-32,-1 0 15,21 0-15,-21-1 0</inkml:trace>
  <inkml:trace contextRef="#ctx0" brushRef="#br0" timeOffset="-204857.48">10456 11959 0,'0'0'0,"21"0"0,-21-21 0,22 0 15,-22 42 17,-22-21-32,22 42 15,0-20-15,0-1 0,-21 21 0,21 0 16,-21 1-16,21 20 0,0-20 15,0 20-15,0-21 0,-21 22 0,21-22 16,0 22-16,0-1 0,0-20 0,0 20 16,-21 1-16,21-22 0,0 21 0,0-20 15,-21-1-15,21-21 0,0 22 16,0-22-16,0 0 0,0 0 16,21-42-1,-21 0-15,21 0 0,-21-1 16,0 1-16,0 0 0,0-21 0,0-1 15</inkml:trace>
  <inkml:trace contextRef="#ctx0" brushRef="#br0" timeOffset="-204640.6">10435 12319 0,'0'-63'0,"0"126"0,0-190 0,21 64 16,-21 20-16,0-20 0,21 20 0,1 1 16,-22 21-16,21-21 0,0 20 0,-21 1 15,21 21-15,0-21 0,0 21 16,1 0-16,-1 21 15,0 0-15,-21 22 0,0-22 16,0 21-16,0-21 0,0 22 16,-21-22-16,0 21 0,21-21 0,-22 22 15,1-22-15,0 0 0,0 0 0,0 0 16,0 1-16,-1-1 0,1 0 16,-21 0-16,21-21 0,-22 21 0,1-21 15</inkml:trace>
  <inkml:trace contextRef="#ctx0" brushRef="#br0" timeOffset="-204066.69">4043 13145 0,'0'0'0,"21"21"0,0-21 0,0 0 0,0 0 16,1 21-16,-1 0 15,21-21-15,0 21 0,22-21 0,-22 0 16,43 21-16,-22-21 0,22 0 0,21 0 15,-21 22-15,-1-22 0,22 0 0,-21 0 16,-1 0-16,-20 0 0,21 0 16,-1 0-16,-20 0 0</inkml:trace>
  <inkml:trace contextRef="#ctx0" brushRef="#br0" timeOffset="-203393.08">7959 13780 0,'0'0'0,"42"-64"16,-42 22-16,21 21 16,0-22-16,-21 22 0,21 0 0,1-21 15,-1 20-15,-21-20 0,21 21 0,0 0 16,0 0-16,-21-22 0,0 22 15,21 0-15,-21 0 0,22 21 0,-22-21 16,0-1-16,-22 22 16,1 0-16,0 22 15,0-1-15,0 0 0,0 42 16,-1 1-16,22-1 0,-21 43 0,0-21 16,0 21-16,0 0 0,0-1 0,-1 1 15,1 0-15,0 0 0,-21 0 16,21 0-16,-1-1 0,1-20 0,21 0 15,-21-22-15,0 22 0,21-22 0,-21 1 16,21-22-16,0 1 0,0-1 16,0 0-16,0-21 0,0 1 15,0-44 1,0 1-16,21 0 0,-21 0 16,21-21-16,0-1 0,-21-20 0</inkml:trace>
  <inkml:trace contextRef="#ctx0" brushRef="#br0" timeOffset="-202980.8">8551 14097 0,'0'0'0,"43"-42"0,-1-1 16,64-62 0,-85 83-16,0-20 0,-21 21 0,0-21 15,0 20-15,0 1 0,0 0 0,-42 21 16,21 0-16,-22 21 0,1 0 15,0 1-15,-1 20 0,1 0 16,0 1-16,20-1 0,-20 0 16,21 1-16,0-1 0,21-21 0,0 21 0,0-20 15,0-1-15,0 0 0,0 0 0,21 0 16,0 0-16,0-21 16,22 0-16,-1 0 0,0 22 0,1-22 15,-1 0-15,0 0 0,1 0 0,-1 21 16,0 0-16,1-21 0,-22 21 0,0-21 15,-21 21-15,0 0 16,-42 1-16,20-1 0,-20-21 0,0 21 16,-1 0-16,1-21 0,0 21 0,-1-21 15,1 0-15,0 0 0,21 0 0,-22 0 16,22 0-16,0 0 0,0 0 16,0 0-16,-1-21 0,22 0 15,0 0-15,0 0 0,0-1 16,22 1-16,-1-21 0,0 21 0,0-22 15</inkml:trace>
  <inkml:trace contextRef="#ctx0" brushRef="#br0" timeOffset="-202752.93">9102 13737 0,'0'0'0,"42"-42"16,-21 21-16,21 0 0,-20 21 0,-22 21 31,0 21-31,0-21 0,0 22 16,0-1-16,0 0 0,-22 1 0,1-1 15,21 0-15,-21 1 0,0-1 0,21 0 16,0 1-16,-21-1 0,0-21 16,21 21-16,-22 1 0,22-22 15,0 0-15,0 21 0,0-20 0,0-1 16,0 0-16,0-42 31,22 0-31</inkml:trace>
  <inkml:trace contextRef="#ctx0" brushRef="#br0" timeOffset="-202601.02">8975 14245 0,'0'0'0,"-22"0"0,1 0 0,0 0 0,0 0 15,21-21 1,21 0 0,21 21-16,-20 0 0,20-21 15,0 21-15,1-21 0,-1 21 16,0-22-16,1 22 0,-22-21 0,42 21 15,-20 0-15</inkml:trace>
  <inkml:trace contextRef="#ctx0" brushRef="#br0" timeOffset="-201320.99">9906 14097 0,'0'0'0,"0"-21"15,0 0-15,0 0 16,-21-1-16,21 1 15,-21 21-15,-1-21 0,1 21 0,0-21 16,0 21-16,0 0 16,0 0-16,-1 0 0,1 0 0,0 21 15,0 0-15,0-21 0,0 43 16,-1-22-16,1 0 0,21 21 0,0-21 16,-21 22-16,21-1 0,-21-21 0,21 22 15,0-22-15,0 21 0,0-21 0,0 0 16,0 1-16,0-1 0,21 0 15,0-21-15,0 0 0,1 0 0,-1 0 16,0 0-16,0 0 0,21-21 0,-20 0 16,-1-1-16,21 1 0,-21 0 15,0 0-15,1 0 0,-1 0 0,0-22 16,-21 22-16,0 0 0,21-21 16,-21 20-16,0 1 0,0-21 0,0 21 15,0 0-15,0 42 31,-21-21-31,21 21 0,0 0 16,0 21-16,0-20 0,0-1 0,0 21 16,0-21-16,0 22 0,0-22 0,0 21 15,0-21-15,0 0 0,21 1 0,21-1 16,-20 0-16,-1-21 0,21 0 16,-21 0-16,22 0 0,-1 0 15,-21 0-15,21 0 0,1 0 0,-1-21 16,-21 0-16,22-1 0,-22-20 0,0 21 15,0 0-15,0-22 0,0 22 0,1-21 16,-22 0-16,0-1 0,0 1 0,0 0 16,0-1-16,0 1 0,0-22 15,0 22-15,0 0 0,0-1 0,0 22 16,0 0-16,0 0 0,0 0 0,-22 21 16,1 0-16,21 21 0,-21 0 15,21 0-15,0 0 0,0 22 16,0-1-16,-21 0 0,21 1 0,0-1 15,0 0-15,0 1 0,0-1 16,0-21-16,0 22 0,0-1 0,0 0 16,0-21-16,21 22 0,-21-22 0,21 0 15,0 0-15,1 0 0,-1 1 16,0-22-16,0 0 0,0 0 0,0 0 16,1 0-16,20 0 0,-21 0 0,0-22 15,0 1-15,1 0 0,-1 0 0,0 0 16,-21-22-16,0 22 0,21 0 0,-21 0 15,0 0-15,0 0 0,0-1 16,0 1-16,0 0 0,-21 42 31,21 0-15,0 1-16,0-1 0,0 0 0,0 0 16,0 0-16,0 0 0,0 1 15,0-1-15,0 0 0,0 21 0,21-21 16,0 1-16,-21-1 0,21-21 15,1 0-15,-1 0 0,0 0 0,0 0 16,0 0-16,0 0 0,1 0 0,-1-21 16,0-1-16,-21 1 15,0 0-15,21 0 0,-21 0 0,0 0 16,21-1-16,-21-20 0,0 21 0,0 0 16,0 0-16,0-1 0,0 1 15,0 42 16,0 1-31,0-1 0,0 0 0,0 0 16,0 0-16,0 0 0,0 1 0,0-1 16,0 0-16,0 0 0,0 0 0,0 0 15,0 1-15,21-22 0,1 0 16,-1 0-16,0 0 0,0 0 16,0 0-16,0 0 0,1-22 0,-1 22 15,0-21-15,0 0 0,0 21 0,0-21 16,1 0-16,-22 0 0,21-1 0,-21 1 15,21 0-15,-21 0 0,0 0 16,0 0-16,0 42 31,0 0-31,0 0 16,0 0-16,0 0 0,0 1 0,0-1 16,0 0-16,0 0 0,0 0 0,0 0 15,0 1-15,0-1 0,0 0 16,0-42 15,-21 0-31,21-1 16,-21 1-16</inkml:trace>
  <inkml:trace contextRef="#ctx0" brushRef="#br0" timeOffset="-201129.59">10350 13991 0,'-21'0'0,"42"0"0,-63 0 15,42-21-15,21 0 16,0 21-16,22 0 16,-22 0-16,0 0 0,21-21 0,1 21 15,-1 0-15,0 0 0,1-21 0,20 21 16,-20 0-16,-1 0 0,0-22 0,22 22 16,-22-21-16,0 0 0,1 21 15,-1-21-15,0 0 0</inkml:trace>
  <inkml:trace contextRef="#ctx0" brushRef="#br0" timeOffset="-200801.52">12001 13293 0,'0'0'0,"0"-64"16,0 43-16,0 0 0,-21 21 15,0 0 1,0 42-16,21-21 15,-21 1-15,0 20 0,21 21 16,0-20-16,-22 20 0,1 22 0,21 0 16,0-22-16,0 22 0,0-1 0,0 22 15,0-21-15,0 0 0,0 20 0,0-20 16,0 0-16,0-1 0,0 1 0,0 0 16,0-1-16,0-20 0,0 21 0,0-22 15,0-21-15,0 22 0,0-22 16,0 22-16,0-43 0,0 21 0,0-21 15,0 1-15,0-44 16,0 1 0,0 0-16,0-21 0,21 21 15,1-22-15,-22-20 0,21 20 0</inkml:trace>
  <inkml:trace contextRef="#ctx0" brushRef="#br0" timeOffset="-200532.68">12425 13928 0,'0'0'0,"0"-43"0,0 1 0,0 0 0,21-1 16,-21 22-16,0 0 0,0 0 0,0 42 15,-21 0 1,21 0-16,-21 22 0,-1-1 0,1 22 16,0-22-16,21 21 15,-21-20-15,0 20 0,0-20 0,21 20 16,0-21-16,0 1 0,0-1 0,0 0 15,0-20-15,0-1 0,0 0 0,0 0 16,21 0-16,0-21 0,0 0 0,0 0 16,22 0-16,-22 0 0,0 0 15,21 0-15,-21-21 0,22 0 0,-1 0 16,-21 0-16,22-1 0,-1-20 0</inkml:trace>
  <inkml:trace contextRef="#ctx0" brushRef="#br0" timeOffset="-199149.44">12912 13928 0,'0'0'0,"0"-43"0,0 1 0,0 0 15,0-1-15,0 22 16,0 0-16,0 0 0,-22 21 16,1 0-16,21 21 0,0 0 15,-21 22-15,0-1 0,21 0 0,-21 1 16,21-1-16,-21 0 0,21 1 0,0-1 16,0 0-16,0 1 0,-22-1 15,22 0-15,0 1 0,0-1 0,-21-21 16,21 0-16,0 0 0,0 1 0,0-1 15,21-21 17,1-21-32,-1-1 0,-21 1 15,21 0-15,0-21 0,-21 21 16,21-1-16,0 1 0,-21 0 0,22 0 16,-22 0-16,21 21 0,-21-21 15,0 42 1,21 0-16,-21 0 0,0 21 15,21-20-15,-21-1 0,0 0 16,21 0-16,0 21 0,-21-20 0,22-1 16,-1-21-16,0 21 0,0 0 0,21-21 15,-20 0-15,-1 0 0,0 0 0,0 0 16,0 0-16,0 0 0,22 0 0,-22 0 16,0-21-16,0 0 0,0 21 0,-21-21 15,22-1-15,-22 1 16,21 0-16,-21 0 0,0-21 0,0 20 15,0 1-15,0 0 0,0-21 0,0 21 16,-21-1-16,21 1 0,-22 21 16,1 0-16,0 0 0,0 0 15,0 21-15,21 1 0,-21-22 0,-1 21 16,1 21-16,21-21 0,0 0 16,0 1-16,0-1 0,0 0 0,0 21 15,0-21-15,0 1 0,0-1 16,0 0-16,21 0 15,1-21-15,-1 0 0,0 0 16,0 0 0,-21-21-16,21 21 0,-21-21 0,0 0 15,21 21-15,-21-22 0,22 1 0,-22 0 16,0 0-16,0 0 0,0 0 0,21-1 16,-21 1-16,0 0 0,0 0 0,0 42 46,0 0-46,0 0 0,0 1 0,0-1 16,0 0-16,0 0 0,0 0 0,0 0 16,0 1-16,0-1 0,21 0 15,-21 0-15,21-21 0,0 0 16,-21 21-16,21-21 0,1 0 16,-1 0-16,0 0 0,0 0 15,0 0-15,0 0 0,-21-21 16,22 0-16,-1 21 0,-21-21 15,0 0-15,0-1 0,21 1 0,-21 0 16,21 0-16,-21-21 0,21 20 0,-21-20 16,0 0-16,21 21 0,-21-22 15,22-20-15,-1 20 0,0 1 0,-21 0 16,21-1-16,0 1 0,-21 0 0,21-1 16,-21 22-16,0 0 0,0 0 15,0 42 1,-21 0-16,21 0 15,-21 22-15,0-1 0,21-21 0,0 22 16,0-1-16,-21 0 0,21 1 0,0-1 16,0 0-16,0 1 0,0-22 0,0 21 15,0 0-15,0 1 0,0-22 0,0 21 16,0-21-16,0 22 0,21-22 16,0 0-16,0 0 0,0 0 15,1 1-15,-1-22 0,0 0 0,21 0 16,-21 0-16,22 0 0,-1 0 0,0 0 15,-20-22-15,20 1 0,0 21 16,1-21-16,-1 0 0,0 0 0,-21 0 16,22-1-16,-22-20 0,0 21 15,0 0-15,0-22 0,-21 22 0,0-21 16,0 21-16,0 0 0,0-1 0,0 1 16,0 0-16,-21 21 0,0 0 15,0 0-15,0 0 0,0 21 16,-1 0-16,22 1 0,-21-22 0,21 21 15,0 0-15,0 0 16,0 0-16,0 0 0,0 1 0,21-1 16,1 0-16,-1 0 0,0 0 15,0 0-15,0-21 0,0 22 16,1-1-16,-1 0 16,-21 0-16,-21 0 31,-1-21-31,1 0 0,0 0 0,0 0 15,0 0-15,0 0 0,-1 21 0,1-21 16,0 0-16,0 0 0,0 0 0,0 0 16,-1 0-1,22-21 1,0 0-16,0 0 0,0 0 16</inkml:trace>
  <inkml:trace contextRef="#ctx0" brushRef="#br0" timeOffset="-198860.41">13801 13843 0,'-22'0'16,"44"0"-16,-44-21 0,22 0 0,0 0 16,0-1-16,22 22 0,-1-21 15,0 21-15,21-21 0,1 21 0,-1 0 16,0-21-16,22 0 15,-22 21-15,0 0 0,22-21 0,-22 21 16,1-22-16,-1 22 0,0 0 0,-21-21 16,1 21-16,20 0 0,-21 0 15,-21-21-15,21 21 0,-21 21 32,-21 0-17,0 1-15,21-1 0,-21 0 16,0 0-16,-1 0 0,1 0 0</inkml:trace>
  <inkml:trace contextRef="#ctx0" brushRef="#br0" timeOffset="-198056.97">13695 14796 0,'0'0'16,"-21"0"-16,-1 0 0,1 0 16,21 21-16,-21-21 0,0 0 0,0 0 15,0 0-15,21 21 0,-22-21 16,1 0-16,21 21 16,0 0 15,21-21-31,1 0 15,20 0-15,-21 0 0,0 0 16,22 0-16,-1 0 0,-21 0 0,43 0 16,-22 0-16,21 0 0,-20 0 0,41 0 15,-20 0-15,-1 0 0,22 0 0,0 21 16,-22-21-16,1 0 0,-1 0 16,1 0-16,-1 0 0,-20 0 0,-1 0 15,0 0-15,1 0 0,-22 0 0,0 0 16,0 0-16,0 0 0,0 0 15,-21-21 32,0 42 47,-21-21 31,0 0-125,0 0 16,0-21-16,0 21 0,-1-21 0,1 21 15,-21-21-15</inkml:trace>
  <inkml:trace contextRef="#ctx0" brushRef="#br0" timeOffset="-195796.56">10393 13399 0,'0'-22'94,"21"1"-94,0 21 16,0-21-16,0 21 0,1-21 0,-1 0 15,21 0-15,0-1 0,1 22 0,20-42 16,-20 21-16,41 0 0,-20 0 15,20-22-15,1 22 0,0-21 16,-1 21-16,1-22 0,21 1 0,0 0 16,0-22-16,42 22 0,-21-1 0,0 1 15,21 0-15,0-1 0,-21 22 0,21-21 16,0 0-16,1 20 0,-1-20 16,0 21-16,0 0 0,0-22 0,0 22 15,22 0-15,-22 0 0,0 0 0,21-22 16,-20 22-16,-1 21 0,21-21 0,22 0 15,-1 0-15,1 21 0,-1 0 0,22-21 16,-1 21-16,22 0 0,-21 0 0,0 0 16,20 0-16,-20 21 15,21 0-15,-43-21 0,22 21 0,0 0 16,-22 0-16,1 1 0,-1-1 0,-20 0 16,-1 0-16,0 0 0,-21 0 0,1 1 15,-22-1-15,0-21 0,-22 21 0,1 0 16,-21-21-16,-22 0 0,-20 0 15,-1 21-15,0-21 0,-20 0 0,-1 0 16,0 0-16,-42 0 31,0 0-15,-1 0-16,1-21 16,0 0-16,0 21 0,0-21 15,0 0-15,-1 21 0,1-22 0,0 1 16,0 0-16,-21 0 0,20 0 0,22 0 15,-21-1-15,0 1 0,21 0 0,-21 0 16,21 0-16,0 0 0,-21-1 16,21 1-16,-21 21 0,21-21 15,0 42 17,0 0-32,21-21 0,0 22 15,0-22-15,21 21 0,-20 0 0,20-21 16,0 21-16,1-21 0,-1 21 15,-21-21-15,21 21 0,1 1 16,-1-22-16,0 0 0,1 0 0,-22 21 16,0 0-16,0-21 0,0 0 0,1 0 15,-22 21-15,0 0 16,0 0-16,-22 1 0,1-22 16,0 21-16,0 0 0,0 0 15,0 0-15,-22 0 0,22-21 0,-21 22 16,21-1-16,-22 0 0,1 0 0,0 0 15,-1 0-15,1 1 0,0-1 0,-1-21 16,1 21-16,0 0 0,-1 0 16,1-21-16,21 21 0,0 1 0,-1-22 15,1 0-15,0 21 0,-21-21 16</inkml:trace>
  <inkml:trace contextRef="#ctx0" brushRef="#br0" timeOffset="-187576.81">20616 10414 0,'0'-21'0,"21"0"0,-21 0 16,22 21-1,-22-22-15,0 1 16,0 0-16,21 21 16,-21-21-16,0 42 46,0 0-46,0 0 0,0 1 16,0 20-16,0-21 0,0 0 0,0 0 16,0 22-16,0-22 0,0 21 0,0-21 15,21 1-15,-21 20 0,0-21 16,0 21-16,0-20 0,0-1 0,0 0 16,0 21-16,0-21 0,0 1 15,0-1-15,-21 0 0,21 0 16,-21-21 15,21-21-31,0 0 16,0 0-16,0-1 0,0 1 15,0 0-15,0 0 0,0 0 0,0-22 16,0 22-16,0-21 0,0 0 0,0 20 16,21-20-16,0 0 0,0-1 15,0 1-15,0 0 0,1 21 0,-1-1 16,0-20-16,0 42 0,0-21 0,0 21 15,1-21-15,20 21 0,-21 0 16,0 0-16,0 21 0,1 0 0,-1 0 16,0 0-16,0 22 0,-21-22 0,21 21 15,-21-21-15,21 22 0,-21-1 16,0-21-16,0 22 0,0-1 0,0-21 16,0 0-16,0 22 0,0-22 0,0 0 15,0 0-15,0 0 0,0 0 16,0-42 15,0 0-15,0 0-16,0 0 15,0-22-15,0 22 0,0 0 0,0-21 16,22 21-16,-1-22 0,0 1 0,0 0 16,0-1-16,-21 1 0,43 21 15,-22 0-15,0-22 0,0 43 0,0-21 16,22 21-16,-22 0 0,0 0 0,0 0 15,0 21-15,0 0 0,1 22 0,-1-22 16,0 21-16,-21 1 0,21-22 0,-21 21 16,0 0-16,0 1 0,0-22 15,0 21-15,0-21 0,0 1 0,0 20 16,-21-21-16,21 0 0,-21-21 0,21 21 16,0 1-16,0-44 62,0 1-62,0 0 16</inkml:trace>
  <inkml:trace contextRef="#ctx0" brushRef="#br0" timeOffset="-187185.03">21823 10605 0,'0'21'31,"21"-21"-15,0 0 0,0 0-16,0 0 15,1-21-15,-1 21 0,0-22 0,0 1 16,0 21-16,22-21 0,-22 0 0,0 21 16,0-21-16,0 0 0,-21-1 15,0 1-15,0 0 16,0 0-16,0 0 15,-21 21-15,0 0 0,0 0 16,0 21-16,-1 0 0,1 0 16,0 0-16,21 22 0,-21-22 15,0 0-15,0 21 0,21-20 0,-22 20 16,22-21-16,0 0 0,0 22 0,0-22 16,0 0-16,0 0 0,0 0 0,0 0 15,0 1-15,22-1 16,-1-21-16,0 0 15,0 0-15,0 0 0,0 0 16,1 0-16,-1 0 0,0 0 16,0-21-16,0 21 0,0-22 0,1 1 15</inkml:trace>
  <inkml:trace contextRef="#ctx0" brushRef="#br0" timeOffset="-186768.75">22648 10499 0,'0'0'0,"21"-21"0,1-1 0,-22 1 0,21 0 15,-42 21 1,-1 0-16,1 0 16,-21 0-16,21 0 0,-22 0 15,22 21-15,-21-21 0,21 21 0,-22 1 16,22-22-16,0 21 0,21 0 0,0 0 16,0 0-16,0 0 15,0 1-15,21-22 16,0 21-16,1 0 0,-1-21 0,0 21 15,0-21-15,21 21 0,-20 0 0,-1-21 16,21 22-16,-21-22 0,0 21 16,1 0-16,-1-21 0,-21 21 0,21-21 15,-21 21-15,0 0 0,0 1 16,-21-1 0,0-21-16,-1 0 0,-20 0 15,21 0-15,-21 0 0,20 0 0,-20 0 16,21 0-16,-21 0 0,20 0 0,1 0 15,0 0-15,-21 0 0,21-21 0,-1 21 16,1-22-16,0 22 16,0-21-16,21 0 15,21 21 1,0-21-16,0 21 0,1-21 16,-1 21-16,21-21 0,0 21 0</inkml:trace>
  <inkml:trace contextRef="#ctx0" brushRef="#br0" timeOffset="-186342.99">23093 10520 0,'0'0'0,"0"-21"0,21 0 0,0 21 15,-21-22-15,0 1 0,21 0 0,0 0 16,-21 0-16,0 0 16,-21 21-1,0 0-15,0 0 16,0 0-16,0 21 0,-1 0 0,-20 0 15,21 0-15,0 0 0,0 1 0,-1 20 16,1-21-16,21 0 0,0 0 0,0 1 16,0-1-16,0 0 0,21 0 15,1 0-15,20-21 0,-21 21 16,21-21-16,1 0 0,-1 22 0,0-22 16,-20 21-16,20-21 0,0 0 0,-21 21 15,22 0-15,-22-21 0,-21 21 16,0 0-16,-21-21 15,-22 22-15,22-22 16,-21 0-16,0 0 0,-1 0 16,1 0-16,0 0 0,-1 0 0,1 0 15,21 0-15,-22 0 0,1 0 0,21 0 16,0 0-16,0 0 0,-1 0 0,22-22 16,22 1-1,20 21-15,-21 0 16,0-21-16,0 21 0,22-21 15,-22 21-15,21 0 0,-21-21 0</inkml:trace>
  <inkml:trace contextRef="#ctx0" brushRef="#br0" timeOffset="-185251.61">23791 10626 0,'0'0'0,"21"0"0,43-64 15,-64 43-15,0 0 16,0 0-16,-21-22 15,-22 43 1,1 0-16,21 0 0,0 0 0,0 22 16,-1-1-16,1 0 0,-21 0 15,21 0-15,0 0 0,21 1 0,-22-1 16,1 21-16,21-21 0,-21 0 0,21 1 16,0-1-16,0 0 0,0 0 15,0 0-15,21-21 16,0 0-16,1 0 15,-1 0-15,0 0 0,0 0 16,0 0-16,0-21 0,22 21 0,-22-21 16,0 0-16,0 21 0,0-21 0,1-1 15,-1-20-15,21 21 0,-42 0 0,21 0 16,0-1-16,1-20 0,-1 21 0,-21 0 16,0 0-16,0 42 31,0 0-31,0 21 15,0-21-15,0 1 0,0-1 16,0 21-16,0-21 0,0 0 0,0 1 16,0 20-16,21-21 0,0 0 0,0 0 15,0 1-15,1-22 0,20 21 16,-21 0-16,21-21 0,-20 0 0,20 0 16,0 0-16,1 0 0,-22 0 0,21 0 15,0 0-15,1 0 0,-1 0 0,0-21 16,-20 21-16,20-21 0,-21-1 0,21 1 15,-20 0-15,-1 0 0,0 0 0,-21 0 16,0-22-16,0 22 0,0 0 16,0-21-16,0 20 0,-21-20 15,21 21-15,-21 0 0,-1 21 0,1-21 16,0 21-16,0 0 0,-21 0 0,20 21 16,1-21-16,-21 21 0,21 0 0,0 0 15,-1 0-15,22 1 0,0-1 0,-21 0 16,21 0-16,0 0 0,0 0 15,0 1-15,0-1 0,21-21 16,1 0-16,-22 21 0,42-21 0,-21 0 16,0 0-16,0 0 0,1 0 15,-1 0-15,21 0 0,-21 0 0,0 0 0,1 0 16,-1-21-16,0 0 16,0 21-16,-21-22 15,0 1-15,21 21 16,-21 21-1,0 1 1,0-1-16,0 0 0,-21 0 0,21 21 16,0-20-16,0 20 0,0 0 0,-21-21 15,21 22-15,0 20 0,-21-20 16,21 20-16,-21-21 0,21 22 0,0-1 16,0 1-16,-22-1 0,22 1 0,-21-1 15,21 1-15,0-1 0,0 1 0,0-1 16,-21 1-16,21-1 0,0 1 15,0-1-15,0-20 0,0-1 0,0 0 16,0 1-16,0-22 0,0 21 0,0-21 16,-21 1-16,21-1 0,-21-21 0,0 0 15,-1 0-15,1 0 0,-21-21 16,42-1-16,-42 1 0,42 0 16,-22 0-16,1-21 0,21-1 0,-21 1 15,21-22-15,0 22 0,0-21 0,0-1 16,0 1-16,0-1 0,21 1 0,0-22 15,-21 21-15,22 1 0,20-22 0,-21 22 16,0-22-16,0 22 0,22-1 0,-22 1 16,21-1-16,-21 1 0,22 20 15,-1-20-15,0 20 0,1 1 16,-1 0-16,0 21 0,1-22 0,-22 1 16,21 21-16,1 0 0,-22-1 0,21 1 15,-21 21-15,0-21 0,1 21 0</inkml:trace>
  <inkml:trace contextRef="#ctx0" brushRef="#br0" timeOffset="-184636.96">25252 10626 0,'0'21'0,"0"-42"0,0 63 0,0-21 15,0 0-15,21-21 16,0 0-16,0 0 16,0 0-1,1-21-15,-22 0 0,21 21 16,0-21-16,-21 0 0,0 0 0,21 21 15,-21-22-15,0 1 0,0 0 0,0 0 16,0 0-16,0 0 16,-21 21-16,0 0 15,0 0-15,-1 21 16,1 0-16,21 0 0,0 0 0,-21 0 16,0 22-16,21-22 0,0 0 0,0 0 15,0 22-15,0-22 0,0 0 0,0 0 16,0 0-16,0 0 0,0 1 15,0-1-15,21-21 16,0 0-16,0 0 0,1 0 16,-1 0-16,0 0 0,0 0 15,0 0-15,22 0 0,-22-21 0,0-1 16,21 22-16,1-21 0,-22 0 0,21 0 16,-21 0-16,0 0 0,22-1 0,-22 1 15,0 0-15,0 0 0,-21-21 0,0 20 16,21 1-16,-21 0 15,0 0-15,-21 21 16,0 0-16,0 0 0,0 21 0,0 0 16,-1-21-16,1 21 0,21 1 15,0-1-15,0 0 0,0 0 0,0 0 16,0 0-16,0 1 0,0-1 0,21 0 16,-21 0-16,22 0 0,-1 0 15,0 1-15,0-22 0,-21 21 0,21 0 16,-21 0-16,21-21 0,-21 21 0,0 0 15,0 1 1,0-1-16,-21-21 0,0 0 16,0 0-16,0 0 0,0 0 0,-1 0 15,1 0 1,0 0-16,0 0 16,0 0-1</inkml:trace>
  <inkml:trace contextRef="#ctx0" brushRef="#br0" timeOffset="-184384.11">21336 12277 0,'0'0'0,"-42"0"0,20-21 0,1-1 0,0-20 16,0 21-16,21 0 15,-21 0-15</inkml:trace>
  <inkml:trace contextRef="#ctx0" brushRef="#br0" timeOffset="-182849.07">21526 11684 0,'0'0'0,"0"-21"0,0 0 15,0 0 1,-21 21 15,0 0-15,0 21 0,0-21-1,21 21-15,0 0 31,0 0 16,0 0 31</inkml:trace>
  <inkml:trace contextRef="#ctx0" brushRef="#br0" timeOffset="-182280.88">21421 11790 0,'0'-21'16,"0"0"-16,0-1 16,0 1-1,0 0-15,21 21 31,-21 21-15,0 0-16,0 1 0,0-1 0,0 21 16,21-21-16,-21 22 0,0-1 0,0 21 15,0-20-15,0 20 0,0-20 16,0 20-16,0 1 0,0-1 0,0-21 16,0 22-16,-21-1 0,21 1 0,0-1 15,-21-20-15,-1 20 0,22 1 0,-21-22 16,21 22-16,0-22 0,-21 0 0,21 1 15,-21-22-15,21 21 0,0-21 16,0 0-16,0 1 0,0-44 31,0-20-15,0 21-16,0-21 0,0 20 0,0-20 16</inkml:trace>
  <inkml:trace contextRef="#ctx0" brushRef="#br0" timeOffset="-181961.07">21294 12086 0,'0'0'16,"-22"-21"-16,22-21 0,0-1 0,0 22 0,0 0 15,0-21-15,0 21 0,0-1 16,22 1-16,-1 0 0,0 0 0,0 0 16,21 21-16,1-21 0,-22-1 0,21 22 15,1 0-15,-1 0 0,0 0 16,1 0-16,-22 22 0,21-1 0,0 0 15,-20 0-15,-1 0 0,-21 22 16,0-22-16,0 21 0,0 0 0,0 1 16,-43-22-16,22 21 0,-21-21 0,21 22 15,-22-22-15,1 0 0,21 0 0,-21 0 16,20 1-16,-20-1 0,21-21 0,0 0 16,21 21-16,-21-21 15,21-21 1,21 0-16,0 21 0,0-22 15,0 1-15,0 0 0,1 0 16,-1 0-16,0 0 0</inkml:trace>
  <inkml:trace contextRef="#ctx0" brushRef="#br0" timeOffset="-181745.03">21929 11896 0,'21'-21'0,"-42"42"0,84-64 16,-42 22-16,0 21 0,1 0 15,-22 21 1,0 1-16,0-1 0,0 0 0,0 0 15,0 0-15,0 22 0,0-22 16,-22 21-16,22-21 0,-21 0 0,21 22 16,0-22-16,0 0 0,-21 0 15,0 0-15,21 1 0,-21-22 16,21 21-16,0-42 31,0-1-31,0 1 16</inkml:trace>
  <inkml:trace contextRef="#ctx0" brushRef="#br0" timeOffset="-181575.13">22034 11790 0,'0'0'0,"0"-21"15,0 0-15,0-1 0,0 1 16,0 42 31,0 1-47,0-1 15,0 0-15,22-21 0,-1 21 16,0-21-16,0 0 16</inkml:trace>
  <inkml:trace contextRef="#ctx0" brushRef="#br0" timeOffset="-180416.78">22542 11832 0,'22'0'0,"-44"0"0,65 0 16,-43-21-16,21 0 0,-21 0 15,-21 21 1,0 0 0,-1 0-16,1 0 15,-21 21-15,21 0 0,0 0 0,-1 0 16,1 1-16,0-1 0,0 21 0,0-21 16,0 22-16,21-1 0,0-21 0,-22 21 15,22-20-15,0 20 0,0-21 0,0 0 16,0 0-16,0 1 0,22-1 15,-1-21-15,0 0 0,21 0 0,-21 0 16,22 0-16,-1 0 0,0 0 16,1 0-16,20-21 0,-20-1 0,20 22 15,-21-21-15,1-21 0,-1 21 0,0 0 16,1-22-16,-22 1 0,0 0 16,0-1-16,0 1 0,1 0 0,-22-1 15,0 1-15,21 0 0,-21 20 0,0-20 16,0 21-16,0 0 0,0 0 0,0-1 15,-21 22-15,-1 0 0,1 0 16,21 22-16,-21-1 0,21 0 16,0 0-16,-21 21 0,0 1 0,21-1 15,-21 0-15,21 1 0,0 20 0,-22-20 16,22-1-16,-21 21 0,21-20 16,0-1-16,0-21 0,0 22 0,0-22 15,0 0-15,0 0 0,21 0 16,1 0-16,-1-21 0,0 0 15,0 0-15,0 0 0,0 0 0,1-21 16,-1 21-16,21-21 0,-21 0 0,0 0 16,1 0-16,-1-1 0,0 1 0,0 0 15,0-21-15,0 21 0,-21-1 0,22 1 16,-22 0-16,0 0 0,0 42 31,0 21-31,0-20 16,0-1-16,0 21 0,-22-21 15,22 0-15,0 22 0,-21-22 0,21 0 16,0 0-16,0 0 0,0 1 16,0-1-16,21-21 15,1 0-15,-1 0 0,0 0 16,0 0-16,0 0 0,0-21 0,1-1 16,-1 1-16,0 0 0,0 0 0,-21 0 15,21 0-15,0-1 0,-21-20 0,22 21 16,-22 0-16,0 0 0,0-1 15,21 1-15,-21 42 32,0 1-32,0-1 15,0 0-15,0 0 0,0 0 0,0 0 16,0 22-16,0-22 0,0 0 0,0 0 16,0 0-16,0 1 15,0-1-15,21-21 0,0 0 16,0 0-16,0 0 0,1 0 15,-1 0-15,0 0 0,0-21 16,0-1-16,0 1 0,1 0 16,-1 0-16,0 0 0,0 0 15,0-1-15,0 1 0,1 0 16,-1-21-16,0 21 0,0-1 0,0 1 16,0 21-16,1 0 15,-22 21-15,0 1 16,0-1-16,0 0 0,0 0 0,0 21 15,0-20-15,0-1 0,0 0 16,0 0-16,0 0 0,0 0 0,0 1 16,0-1-16,-22-21 0,22-21 31,0-1-15,0 1-16,22 21 0,-22-21 0,0 0 15,21 0-15,0 0 0,-21-22 16,21 22-16,-21-21 0,0 21 0,21-22 15,0 22-15,-21-21 0,22 21 16,-22-22-16,0 22 0,21 0 0,0 0 16,-21 0-16,0-1 0,21 22 0,0 0 15,0 0 1</inkml:trace>
  <inkml:trace contextRef="#ctx0" brushRef="#br0" timeOffset="-179929.04">24426 12192 0,'0'0'15,"0"21"-15,0 0 0,0 1 0,21-22 0,1 21 16,-1-21-16,0 0 0,0 0 16,0 0-16,0 0 15,1 0-15,-1-21 0,0-1 16,0 1-16,0 21 0,-21-21 0,0 0 16,21 0-16,-21 0 0,0-1 15,-21 22 1,0 22-16,0-1 15,0 0-15,0 0 0,21 0 16,-22 0-16,22 1 0,0-1 0,0 0 16,0 0-16,0 0 0,0 0 15,22-21-15,-1 0 0,0 22 0,0-22 16,0 0-16,0 0 0,1 0 16,-1 0-16,0 0 0,0-22 15,0 1-15,0 21 0,1-21 16,-1 0-16,0 0 0,0 0 0,-21-1 15,42-20-15,-20 21 0,-1 0 0,0-22 16,0 22-16,0 0 0,-21 0 0,21 0 16,-21 0-16,22 21 0,-22 21 31,0 21-31,0-21 0,0 0 0,0 22 16,-22-22-16,22 21 0,-21-21 0,21 1 15,-21 20-15,21-21 0,0 0 0,0 0 16,0 1-16,0-1 0,0 0 31,-21-42-15,0 21-16,21-21 15,-43-1-15,22 1 0</inkml:trace>
  <inkml:trace contextRef="#ctx0" brushRef="#br0" timeOffset="-179672.71">23156 11811 0,'0'0'0,"-21"0"0,0 0 16,21-21-16,0 0 0,0 0 15,21 21-15,0 0 0,0-22 16,22 22-16,-1 0 0,0 0 16,1-21-16,-1 21 0,22-21 0,-22 21 15,0 0-15,22 0 0,-22-21 0,0 21 16,1 0-16,-1 0 0,-21 0 0,0-21 15,22 21-15,-22 0 0,0 0 16,-21 21 15,0 0-31,0 0 0</inkml:trace>
  <inkml:trace contextRef="#ctx0" brushRef="#br0" timeOffset="-179207.57">21590 13589 0,'0'0'16,"0"-42"-16,0 21 0,0-1 0,0 1 0,0 0 15,0 0-15,21 21 16,0 0-16,0 0 0,1 21 15,-1 0-15,0 22 0,0-22 16,-21 21-16,21 0 0,0 1 0,-21-1 16,22 0-16,-22 1 0,0-22 15,0 21-15,0 1 0,0-22 0,0 21 16,0-21-16,0 0 0,0 1 0,0-1 16,0 0-16,0 0 0,21-21 15,0 0 1,0-21-16,0 21 15,-21-21-15,21-22 0,1 22 0,-1 0 16,0-21-16,0 21 0</inkml:trace>
  <inkml:trace contextRef="#ctx0" brushRef="#br0" timeOffset="-178968.71">22140 13589 0,'21'-42'16,"-21"-1"-16,-84 276 0,147-381 0,-20 21 0,-22 85 0,-21 21 16,21-1-16,-21 1 0,0 0 0,0 42 15,0 0 1,-21 1-16,0-1 0,-1 21 15,1 0-15,0 1 0,21-1 0,-21 22 16,0-22-16,0 0 0,-1 22 0,1-22 16,0 0-16,21 1 0,-21-1 0,0-21 15,21 22-15,0-22 0,0 0 0,0 0 16,0 0-16,0 0 16,21-21 15,0-21-31,0 0 0,0 0 0,1 0 15,-1 0-15,0-22 0,0 22 16</inkml:trace>
  <inkml:trace contextRef="#ctx0" brushRef="#br0" timeOffset="-178780.81">22352 13737 0,'21'0'0,"-169"106"0,275-212 16,-85 106-16,-42 21 16,0 1-16,0-1 0,0 0 15,0 0-15,0 0 0,0 0 0,0 1 16,-21-1-16,0 0 0,21 0 0,0 0 15,0 0-15,-21 1 0,21-1 16,-21-21-16,21 21 0,21-42 47,-21 0-47,21-1 0,0 1 16</inkml:trace>
  <inkml:trace contextRef="#ctx0" brushRef="#br0" timeOffset="-178612.91">22500 13589 0,'0'0'16,"0"-21"-16,0 0 0,0 0 0,-21 21 16,21 21 15,0 0-31,0 0 16,21 0-1,0-21-15,-21 21 0,21 1 16,1-1-16</inkml:trace>
  <inkml:trace contextRef="#ctx0" brushRef="#br0" timeOffset="-178041.24">23072 13864 0,'0'0'0,"21"0"16,-21-21-1,0 0-15,0 0 16,0 0-16,0-1 0,-21 22 15,-1 0-15,22-21 0,-21 21 0,0 0 16,0 0-16,0 0 0,21 21 16,-21 1-16,-1-22 0,1 21 15,21 0-15,0 0 0,-21 0 0,0 0 16,21 1-16,-21 20 0,21-21 0,0 0 16,0 0-16,0 1 0,0-1 0,0 0 15,0 0-15,0 0 0,21-21 16,0 0-16,0 0 0,0 0 15,1 0-15,20 0 0,-21 0 0,0 0 16,22-21-16,-22 0 0,0 0 16,0 0-16,0-1 0,22 1 0,-22-21 0,-21 21 15,21-22-15,0 1 0,-21 0 16,21-22-16,-21 22 0,0-22 16,0 22-16,0-21 0,0 20 0,0 1 15,0 0-15,0 20 0,0-20 0,0 21 16,0 0-16,0 42 31,0 0-31,0 0 0,0 22 0,0-22 16,0 21-16,0 0 0,0 1 0,-21-1 15,21 0-15,0 1 0,0-1 0,0 0 16,0 1-16,0-1 0,0 0 16,0-20-16,0 20 0,0-21 0,0 0 15,0 22-15,0-22 0,0 0 16,0 0-16,0 0 0,21-21 31,-21-21-15,0 0-16,21 0 15,-21 0-15,22-1 0,-22 1 0,0 0 16,0 0-16</inkml:trace>
  <inkml:trace contextRef="#ctx0" brushRef="#br0" timeOffset="-177685.44">23495 13822 0,'21'0'16,"0"0"0,0 0-16,1 0 15,-1 0-15,0 0 0,0 0 16,0-21-16,0 21 0,1-21 0,-1-1 16,0 22-16,-21-21 0,0 0 15,0 0-15,0 0 0,0 0 16,0-1-16,0 1 0,-21 21 15,0 0-15,-1 0 0,1 0 0,0 0 16,0 21-16,0-21 0,0 22 16,21-1-16,-22 21 15,22-21-15,-21 0 0,21 1 0,-21 20 16,21-21-16,0 0 0,0 0 0,0 22 16,0-22-16,0 0 0,0 0 15,0 0-15,0 1 0,0-1 16,21-21-1,0 21-15,1-21 0,-1 0 16,0 0-16,0 0 16,0-21-16,0 0 15</inkml:trace>
  <inkml:trace contextRef="#ctx0" brushRef="#br0" timeOffset="-177196.72">24257 13631 0,'0'0'16,"0"-21"-16,0-21 0,0 21 0,0 0 16,21-1-16,-21 1 0,0 0 15,0 42 1,0 0 0,0 1-16,-21-1 0,0 0 0,21 21 15,0-21-15,-21 1 0,-1 20 16,22-21-16,0 0 0,-21 22 15,21-22-15,-21 0 0,21 0 0,0 21 16,0-20-16,0-1 0,0 0 16,0 0-16,0 0 0,0 0 15,21-21-15,0 0 16,1 0-16,-1 0 16,0 0-16,0 0 0,-21-21 15,21 0-15,0 21 0,-21-21 0,22 0 16,-22 0-16,21-22 0,-21 22 0,0-21 15,21 21-15,-21-22 0,21 22 0,-21-21 16,0-1-16,0 22 0,0 0 16,0-21-16,0 21 0,0-1 15,-21 22 1,0 0-16,0 0 16,-1 22-16,1-22 0,0 21 15,0 0-15,0 0 16,21 0-1,0 0-15,21-21 16,0 0 0,-21 22-16</inkml:trace>
  <inkml:trace contextRef="#ctx0" brushRef="#br0" timeOffset="-176689.02">24723 13631 0,'0'0'0,"21"0"0,0 0 0,21-21 16,-21 21-16,1-21 0,-1 21 16,-42 0-1,-1 0 1,1 0-16,-21 0 0,21 0 0,0 21 16,-1-21-16,1 21 0,0 1 15,0-22-15,0 21 0,21 0 0,0 0 16,0 0-16,0 0 0,0 1 15,0-1 1,0 0-16,21-21 0,0 21 0,0-21 16,0 21-16,1-21 15,-1 21-15,21-21 0,-21 22 0,0-22 16,22 21-16,-22-21 0,21 0 0,-21 21 16,1-21-16,-22 21 0,0 0 31,-22-21-31,1 0 15,0 0-15,0 21 0,0-21 16,0 0-16,-1 0 0,1 0 16,0 0-16,0 0 0,0 0 15,0 0-15,-1 0 0,1 0 16,0 0-16,0 0 16,0 0-1,0 0 1,-1 0-1,22 22 1,-21-22-16,0 0 0,0 0 16,0 0-16</inkml:trace>
  <inkml:trace contextRef="#ctx0" brushRef="#br0" timeOffset="-162424.71">8361 6900 0,'-21'22'0,"-1"-22"15,1 0-15,0 0 0,0 0 0,0 0 16,-22 0-16,22 0 0,-21 0 16,21 0-16,-22 0 0,22 0 15,0 0-15,-21 0 0,21 0 0,-1 0 16,1 0-16,0 0 16,0 21-16,42-21 62,0 21-62,0-21 0,22 0 0,-1 0 16,0 0-16,1 0 0,20 0 15,1 0-15,-1 0 0,22 0 0,0 0 16,20 0-16,1 0 0,0 0 0,21 0 16,-21 0-16,21 0 0,0 0 15,21 0-15,-21 0 0,21 0 0,0 0 16,1 0-16,-1 21 0,-21-21 0,21 0 15,-21 0-15,0 0 0,0 0 16,-21 0-16,0 21 0,-22-21 0,1 0 16,-22 0-16,1 0 0,-22 0 0,1 0 15,-22 0-15,21 0 0,-21 0 16,-42-21 31,0 21-47,0 0 15,0 0-15,-1 0 0,1 0 16,-21 0-16,21 0 0,-22 0 0,1 0 16,0 0-16,-22 0 0,22 0 0,-22 0 15,1 0-15,-1 0 0,1 0 0</inkml:trace>
  <inkml:trace contextRef="#ctx0" brushRef="#br0" timeOffset="-161960.97">8615 7218 0,'0'0'0,"-85"21"15,0 0-15,-147 0 16,168 1-16,1-22 0,-1 0 0,1 21 16,20-21-16,1 0 0,0 21 0,-1-21 15,22 0-15,0 0 0,42 0 31,0 0-31,22 0 0,-1 0 16,21 0-16,-20 0 0,20 0 0,1 0 16,-1 0-16,22 0 0,-22 0 0,22 0 15,21-21-15,0 21 0,21 0 16,0 0-16,0 0 0,21-21 0,0 21 16,0 0-16,0 0 0,22 0 0,-22 0 15,21 0-15,-21 0 0,1 0 16,-22 0-16,0 0 0,0 0 0,0 0 15,-43 0-15,22 0 0,-21 0 0,-22 0 16,1 0-16,-22 0 0,0 0 16,1 0-16,-22 0 0,21 0 0,-21 0 15,1 0-15,-1 0 16,-21-22 15,-21 22 0,-1 0-31,1 0 0,0 22 0,0-1 16</inkml:trace>
  <inkml:trace contextRef="#ctx0" brushRef="#br0" timeOffset="-160941.47">8403 15028 0,'0'-21'0,"-21"0"32,0 21-32,0 0 0,-1 0 15,1 0-15,-21 0 0,21 0 16,-22 0-16,22 0 0,-21 0 0,0 0 16,20 0-16,-20 0 0,21 21 15,-21-21-15,20 0 0,1 0 16,21 21-1,21-21-15,1 0 0,20 0 16,0 0-16,1 0 0,20 0 16,1 0-16,-1 0 0,22 0 0,-1 0 15,22 0-15,0 0 0,0 0 0,21 0 16,0 0-16,0 0 0,0 0 0,0 0 16,21 0-16,0 0 0,0 0 0,-21 0 15,22 0-15,-22 0 16,0 0-16,0 0 0,0 0 0,-22 0 15,1 0-15,0 0 0,-21 0 0,21 0 16,-43 0-16,22-21 0,-43 21 0,22 0 16,-22 0-16,0 0 0,-21-21 0,1 21 15,-1 0-15,0 0 0,-42 0 47,0 0-47,-1-21 0,1 21 16,0 0-16,0 0 0,0 0 15,-22 0-15,1 0 0,0 0 0,-1 0 16,1 0-16,-21 0 0,-1 0 16,1 0-16,-1 0 0,-21 0 0</inkml:trace>
  <inkml:trace contextRef="#ctx0" brushRef="#br0" timeOffset="-160088.72">8234 15282 0,'0'0'0,"-85"0"0,22 22 15,20-22-15,-20 21 0,20-21 0,-20 0 16,42 0-16,-22 21 0,22-21 0,0 0 16,0 0-16,42 0 15,21 0 1,-20 0-16,20 0 0,0 0 0,22 0 15,-22 0-15,22 21 0,20-21 0,-20 0 16,42 0-16,-22 0 0,22 0 0,21 0 16,0 0-16,21 21 0,-21-21 15,21 0-15,1 21 0,-1-21 0,0 0 16,0 0-16,0 0 0,0 0 0,1 0 16,-22 0-16,0 0 0,0 0 15,-22 0-15,1 0 0,0 0 0,0 0 16,-21 0-16,-22 0 0,1 0 15,-1-21-15,1 21 0,-22-21 0,0 21 16,1 0-16,-22 0 0,0-21 0,0 21 16,0 0-16,0 0 0,-21-21 15,22 21 345,-22-21-282,0-1-78,0 1 15,0 0-15,0 0 0,0 0 16,0-22-16</inkml:trace>
  <inkml:trace contextRef="#ctx0" brushRef="#br0" timeOffset="-156644.5">19050 3852 0,'0'0'0,"-21"0"0,0 0 0,-1 0 16,1 0-16,0 0 0,0 0 15,0 0-15,0 0 16,-1 0 0,1 0-1,21 22 16,21-22-15,1 0-16,-1 0 0,0 0 0,0 0 16,0 0-16,22 0 0,-1 0 0,0 0 15,1 0-15,20 0 0,1 0 0,-1 0 16,22 0-16,-22 0 0,22 0 16,21 0-16,-22 21 0,1-21 0,0 0 15,21 0-15,-1 0 0,1 0 0,21 0 16,0 0-16,-21 0 0,21 21 0,0-21 15,-21 0-15,21 0 0,0 0 16,0 0-16,0 21 0,-21-21 0,21 0 16,-21 0-16,-22 0 0,22 0 15,-21 0-15,-1 0 0,1 0 0,-21 0 16,20 0-16,-20 0 0,-1 0 16,1 0-16,-22 0 0,22 0 0,-22 0 15,0 0-15,-21 0 0,22 0 0,-22 0 16,0 0-16,0 0 0,0-21 0,1 21 15,-44 0 32,1-21-47,0 21 0,0 0 0,-21 0 16,20 0-16,-20 0 0,0-21 16,-1 21-16,1 0 0</inkml:trace>
  <inkml:trace contextRef="#ctx0" brushRef="#br0" timeOffset="-155717.22">18944 3937 0,'-21'0'0,"42"0"0,-63 0 0,21 0 15,-1 0-15,1 0 16,0 0-16,0 0 0,21 21 16,-21-21-16,0 0 15,-1 21 1,1-21 0,0 22-16,0-22 0,0 0 15,0 0-15,21 21 16,21-21 15,0 0-31,0 0 16,0 0-16,0 0 0,1 0 0,-1 0 15,21 0-15,0 0 0,1 0 16,-1 0-16,22 0 0,-1 0 0,22 0 16,-22 0-16,43 0 0,-21 0 0,21 0 15,-1 0-15,1 0 0,0 0 16,0 0-16,0 0 0,21 0 15,0 0-15,0 21 0,0-21 0,-21 0 16,21 0-16,0 0 0,-22 21 0,22-21 16,0 0-16,-21 0 0,0 21 0,0-21 15,-21 0-15,-1 0 0,-20 0 16,20 0-16,-41 0 0,20 0 0,-20 0 16,-22 0-16,21 0 0,-21 0 0,0 0 15,22 0-15,-22 0 0,0 0 16,0 0-16,0 0 0,1 0 15,-1 0-15,0 0 0,0 0 16,0-21-16,0 21 0,-42 0 234</inkml:trace>
  <inkml:trace contextRef="#ctx0" brushRef="#br0" timeOffset="-154476.61">20129 11726 0,'-21'0'16,"0"22"-1,42-22 32,22 0-47,-22 0 16,21 0-16,0 0 0,22 0 0,-1 0 15,22 0-15,0 0 0,21 0 0,-1 0 16,22 0-16,0 0 0,22 0 0,20 0 16,0 21-16,-21-21 15,22 0-15,-1 0 0,0 21 0,22-21 16,-22 0-16,-21 0 0,1 0 0,-22 21 15,0-21-15,0 0 0,-22 0 0,-20 0 16,21 0-16,-43 0 0,1 0 0,-1 0 16,-20 0-16,-22 0 0,21 0 15,-21 0-15,-42 0 47,0 0-47,0 21 16,0 0-16,0-21 0,-1 22 15,1-1-15</inkml:trace>
  <inkml:trace contextRef="#ctx0" brushRef="#br0" timeOffset="-153935.92">21675 12912 0,'0'0'0,"-43"-21"0,1 21 0,0 0 15,-1 0-15,22-22 0,0 22 16,0 0-16,42 0 16,21 0-16,1 0 15,20 0-15,1 0 0,20 0 0,1 0 16,21 0-16,21 22 0,0-22 15,21 21-15,0 0 0,21-21 0,-20 21 16,20 0-16,0-21 0,1 21 0,-1 1 16,-21-22-16,0 21 0,-21-21 15,0 0-15,-42 21 0,0-21 0,-22 0 16,1 0-16,-22 0 0,0 0 0,-21 0 16,1 0-16,-22 21 15,-22 0 1,1-21-1,0 21-15,0-21 16,21 22-16,-21-1 0,0-21 0,-1 21 16,1 0-16,-21-21 0,21 21 0,-22 0 15</inkml:trace>
  <inkml:trace contextRef="#ctx0" brushRef="#br0" timeOffset="-153408.71">21569 14690 0,'0'0'0,"-21"0"0,-1 0 0,1 0 0,0 0 15,0 0-15,0 0 0,0 0 0,-1 0 16,22-21 0,22 21-1,20 0-15,-21-22 0,21 22 0,22 0 16,-1 0-16,1-21 0,21 21 0,-1 0 16,22 0-16,0 0 15,21 0-15,21 0 0,0 0 0,0 0 16,1 0-16,-1 0 0,21 0 0,-21 21 15,0-21-15,1 0 0,-1 22 0,-21-22 16,-21 0-16,-1 0 0,1 21 16,-21-21-16,-22 0 0,1 0 0,-1 0 15,-20 0-15,-1 0 0,-21 0 0,0 0 16,1 0-16,-1 0 0,-21-21 31,0-1 47,0 1-62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4T15:51:04.58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5059 1947 0,'0'-21'16,"0"0"-16,0 0 0,0 0 15,0 0-15,0-1 0,0 1 0,0 0 16,0 0-16,0 0 0,0 0 16,0-1-16,0 1 0,0 0 15,0 0-15,0 0 16,0 42 15,0 0-31,0 0 16,0 0-16,0 1 0,0 20 0,0-21 15,0 0-15,0 22 0,0-22 16,0 21-16,0-21 0,0 22 16,0-22-16,0 21 0,0-21 0,0 22 15,0-22-15,0 21 0,0-21 16,0 22-16,0-1 0,0 0 0,0-21 15,0 43-15,0-22 0,0 1 0,0-1 16,0 0-16,0 22 0,0-22 0,0 0 16,0 1-16,-21 20 0,21-20 15,0-1-15,0 0 0,0 1 0,-22-1 16,22 0-16,0 22 0,0-22 0,0 22 16,0-22-16,0 21 0,-21-20 15,21 20-15,0-20 0,-21 20 0,21 1 16,0-22-16,0 21 0,-21 1 15,21-22-15,-21 22 0,21-1 0,0 1 16,0 20-16,-21-20 0,21-1 16,0 1-16,-22-1 0,22 1 0,0-1 15,-21 1-15,21-1 0,0 1 0,0-1 16,0 1-16,0-1 0,0 1 0,0-1 16,-21-20-16,21 20 0,0-20 15,0-1-15,0 0 0,0-21 0,0 1 16,0-1-16,0 0 0,0 0 0,0-42 31,0 0-31,0 0 16,0-1-16,0-20 0,0 0 15,0-1-15,21-20 0,-21-1 0,0 1 16,21-1-16,1-20 0</inkml:trace>
  <inkml:trace contextRef="#ctx0" brushRef="#br0" timeOffset="1548.12">5059 1820 0,'0'0'0,"-21"-21"16,21 0-16,0 0 16,0 0-16,0 0 15,0-1 1,21 22-16,-21-21 15,21 21 17,-21-21-32,21 21 31,-21-21-15,21 21-1,0 0-15,1 0 16,-1 0-16,0 0 15,0 0-15,21 0 0,1 0 0,-1 0 16,0 0-16,22 0 0,-1 0 16,1 0-16,-1 0 0,22 0 0,-21-21 15,20 21-15,1 0 0,-22 0 0,22 0 16,0 0-16,21-21 0,-1 21 16,1 0-16,0 0 0,0 0 0,21-22 15,-21 22-15,0 0 0,21-21 16,-22 21-16,22 0 0,0 0 0,0 0 15,0 0-15,-21 0 0,21 0 16,-42 0-16,21 0 0,-22 0 0,22 0 16,-21 0-16,-22 0 0,1 0 0,-1 0 15,-20 0-15,-1 0 0,0 0 16,-20 0-16,-1 0 0,0 0 0,0 0 16,0 0-16,-21 21 31,21 1-31,-21-1 15,0 0-15,0 0 0,0 0 16,0 0-16,0 1 16,0 20-16,0-21 0,0 21 0,0-20 15,0 20-15,0 0 0,-21 1 0,0-1 16,21 0-16,-21 1 0,21-1 0,-21 0 16,21 1-16,-21 20 0,21-21 15,0 22-15,0-1 0,0 1 0,0-1 16,0 1-16,0 21 0,0-22 0,0 1 15,0-1-15,0 22 0,0-22 0,0 22 16,0-22-16,0 22 16,0 0-16,0-22 0,0 22 0,0-22 0,0 22 15,0-21-15,0 20 0,0-20 0,0 20 16,0-20-16,0 21 0,0-22 16,0 1-16,0 20 0,0-20 15,0-1-15,0-20 0,0 20 0,0 1 16,0-1-16,0 1 0,0-22 0,0 21 15,0-20-15,0 20 0,0-20 0,0-1 16,0 0-16,0 1 0,0-22 16,0 21-16,-22-21 0,22 0 0,0 1 15,0-1-15,-21 0 0,21 0 0,0 0 16,0 0 0,-21-21-1,0 22-15,0-22 16,0 0-16,-1 0 15,1 0-15,0 0 0,0 0 16,0 0-16,0 0 0,-1 0 16,1 0-16,0 0 0,0 0 0,0 0 15,0 0-15,-1 0 0,1 0 0,-21 0 16,21-22-16,-22 22 0,22 0 16,-21 0-16,0 0 0,-22 0 0,22 0 15,-1 0-15,-20 0 0,-1 0 0,1 0 16,21 0-16,-22 0 0,1 0 0,-1 0 15,22 0-15,-22 0 0,1 0 16,-1 0-16,-20 0 0,20 0 0,-42 0 16,22 0-16,-22 0 0,0 0 15,-21 0-15,21 0 0,-21 0 0,0 0 16,0 22-16,21-22 0,-21 0 0,0 0 16,0 0-16,21 0 0,1 0 15,-1 0-15,21 0 0,-21 0 0,22 0 16,-1 0-16,0 21 0,1-21 0,20 0 15,-21 0-15,1 0 0,-1 0 16,22 0-16,-1 21 0,1-21 0,-1 0 16,22 0-16,-1 0 0,1 0 15,21 0-15,0 0 0,0 0 0,42 0 47,0-21-47,21 0 0,-21-1 0,22 1 16,20-21-16,-20 21 0</inkml:trace>
  <inkml:trace contextRef="#ctx0" brushRef="#br0" timeOffset="2587.46">5927 635 0,'0'0'0,"0"-21"15,0 0 1,21 21-1,-21 21-15,0 0 0,0 0 16,0 22-16,0-22 0,0 21 16,0 0-16,0 1 0,0-1 0,0 0 15,0 22-15,0-22 0,0 1 16,0-1-16,0-21 0,0 21 16,0 1-16,0-22 0,0 0 0,0 0 15,0 0-15,0 1 0,21-44 47,-21 1-31</inkml:trace>
  <inkml:trace contextRef="#ctx0" brushRef="#br0" timeOffset="2875.3">5863 762 0,'-21'-21'0,"42"42"0,-42-84 0,21 41 0,0 1 15,0 0-15,0-21 0,0 21 0,21-1 16,0 1-16,0 0 0,22 0 16,-22 21-16,21-21 0,1 21 0,-22 0 15,21 0-15,-21 0 0,22 0 16,-22 0-16,0 21 0,0 0 0,0 0 16,-21 0-16,0 1 0,0 20 0,0-21 15,0 21-15,-21-20 0,0 20 0,-21 0 16,20-21-16,-20 22 0,21-22 15,-21 21-15,20-21 0,1 1 16,-21-1-16,21 0 0,21 0 0,-21-21 16,21 21-16,21-42 31,0 0-31,0 0 0</inkml:trace>
  <inkml:trace contextRef="#ctx0" brushRef="#br0" timeOffset="3343.78">6435 402 0,'0'0'0,"0"21"15,-22 1 1,22 20-16,0-21 0,-21 21 16,21-20-16,0 20 0,0 0 0,0 1 15,0 20-15,0-21 0,-21 1 16,21 20-16,-21-20 0,21-1 0,-21 0 15,21 1-15,0-22 0,0 0 0,0 21 16,-21-21-16,21 1 16,0-1-16,0-42 31,0-1-31,0 1 0,0 0 16,0 0-16,0-21 15,0 20-15,0-20 0,0 21 0,21-21 16,-21-1-16,21 22 0,0-21 0,0 21 15,0-1-15,1 1 0,20 21 16,-21 0-16,0 0 0,22 0 0,-22 0 16,0 21-16,0 1 0,0-1 0,0 21 15,1-21-15,-22 0 0,0 22 16,0-22-16,0 0 0,0 21 0,0-20 16,0-1-16,0 0 0,-22 0 0,22 0 15,-21-21-15,21 21 0,0 1 16,21-44 15,1 1-15,-1 21-16,0-21 0</inkml:trace>
  <inkml:trace contextRef="#ctx0" brushRef="#br0" timeOffset="3723.56">7027 826 0,'0'0'0,"0"-22"0,-21 22 31,0 0-31,0 0 0,0 22 0,-1-1 16,22 0-16,-21 0 0,0 21 16,0-20-16,0-1 0,0 21 15,21-21-15,0 0 0,-22 22 0,22-22 16,0 0-16,0 0 0,0 0 16,0 1-16,0-1 0,22-21 0,-1 21 15,0-21-15,0 0 0,0 0 0,22 0 16,-22 0-16,0 0 0,21 0 0,-21 0 15,1 0-15,-1-21 0,0 0 16,0 21-16,-21-22 0,0 1 0,0-21 16,0 21-16,0-22 0,0 22 0,0-21 15,0 21-15,0-22 0,-21 22 16,0-21-16,21 21 0,-21 0 0,-1 21 16,1 0-16,0-22 0,0 22 0,0 0 15,0 0-15,-1 22 16,1-22-16,0 21 0,21 0 0,-21-21 15,21 21-15,0 0 0,0 0 16,21-21-16,0 0 0,22 0 16,-22 0-16,0 0 0,21 0 0</inkml:trace>
  <inkml:trace contextRef="#ctx0" brushRef="#br0" timeOffset="4216.08">7345 826 0,'0'0'0,"0"-22"16,0 44 15,0-1-15,0 0-16,0 0 0,0 0 15,0 22-15,0-22 0,0 0 16,0 21-16,0-21 0,0 1 0,0-1 16,0 21-16,0-21 0,0 0 0,0 1 15,0-1-15,0 0 16,-21-21-1,21-21 1,0 0-16,0-1 16,-22-20-16,22 21 15,0 0-15,0 0 0,0-22 16,0 1-16,22 21 0,-1-22 0,0 1 16,0 21-16,0-21 0,0 20 15,22 1-15,-22 21 0,21-21 0,-21 21 16,22 0-16,-22 0 0,0 0 0,21 21 15,-20 0-15,-22 1 0,21-1 16,0 21-16,-21-21 0,0 22 0,0-22 16,0 21-16,0 0 0,0-20 0,0 20 15,0-21-15,-21 0 0,21 0 0,-21 1 16,21-1-16,0 0 0,-22-21 16,22 21-16,0-42 31,22 0-16,-1 0-15,0-1 16,-21 1-16,21-21 0,0 21 16,0 0-16</inkml:trace>
  <inkml:trace contextRef="#ctx0" brushRef="#br0" timeOffset="4631.84">7959 953 0,'0'21'0,"0"0"0,0 0 16,0 0-16,0 0 15,21 1 1,0-22-16,0 0 16,0 0-16,0 0 0,22 0 0,-22 0 15,0 0-15,0 0 0,0-22 16,1 1-16,-1 21 0,0-21 0,-21 0 16,0 0-16,21 0 0,-21-1 0,21 1 15,-21 0-15,0 0 0,0 0 16,0 0-16,0-1 0,-21 22 15,0 0-15,0 0 0,0 0 0,-1 0 16,1 0-16,0 22 0,-21-1 16,21 0-16,-1 21 0,1 1 15,0-22-15,21 21 0,0 0 0,0-20 16,0 20-16,0 0 0,0-21 0,0 1 16,21-1-16,0 0 0,1 0 15,-1 0-15,0 0 0,0-21 0,0 0 16,22 0-16,-22 0 0,0 0 0,0 0 15,0 0-15,0 0 0,1 0 16,-1-21-16,0 21 0,-21-21 0,21 0 16,0 0-16,-21 0 15</inkml:trace>
  <inkml:trace contextRef="#ctx0" brushRef="#br0" timeOffset="5551.65">5778 1715 0,'0'-22'16,"0"1"-1,-21 21-15,21-21 16,-21 21-16,0-21 0,0 21 0,0 0 16,-1 0-16,1 0 0,0 0 15,0 0-15,-21 0 0,20 0 0,1 21 16,-21 0-16,21 0 0,-22 1 15,22-1-15,0 21 0,-21 0 0,21-20 16,-1 20-16,1 0 0,0 1 0,0-1 16,21 0-16,-21 1 0,21-22 15,0 21-15,0 0 0,0-20 0,0 20 16,0 0-16,0-21 0,21 22 0,0-22 16,0 21-16,0-21 0,1 1 15,-1-1-15,21 0 0,-21 0 0,22-21 16,-22 0-16,21 21 0,0-21 0,1 0 15,-1 0-15,0 0 0,1-21 16,-1 0-16,0 0 0,1 0 0,-1-1 16,-21 1-16,22 0 0,-1-21 15,-21 21-15,0-1 0,0-20 0,1 21 16,-22-21-16,0-1 0,0 1 0,0 0 16,0-1-16,0 1 0,-22 0 0,1-1 15,-21 1-15,21 0 0,0-1 16,-22 1-16,1 21 0,21 0 0,-22-1 15,1 1-15,0 0 0,21 21 0,-22 0 16,1 0-16,0 0 0,20 0 16,-20 0-16,21 0 0,-21 21 0,20 0 15,1 1-15,0-1 0,0 0 16,0-21-16,0 21 0,21 0 16,-22 0-16,22 1 0,0-1 0,0 0 15,22-21 1,-1 0-16</inkml:trace>
  <inkml:trace contextRef="#ctx0" brushRef="#br0" timeOffset="6728.49">5419 1842 0,'-22'0'0,"1"0"15,0 0-15,0 0 16,42 0 15,0-22-31,0 22 16,1 0-16,-1 0 0,0-21 0,0 21 15,0 0-15,0 0 16,1 0-16,-44 21 31,1-21-31,0 22 0,0-1 16,-21 0-16,20-21 0,-20 21 15,21 0-15,-21 0 0,-1 1 0,22-1 16,-21 0-16,21 0 0,-1 0 16,1-21-16,0 21 0,0 1 15,42-22 1,0 0 0,0 0-16,1-22 0,20 1 0,-21 21 15,21-21-15,1 0 0,-1 21 16,0-21-16,1 0 0,-1-1 0,0 22 15,1-21-15,-1 0 0,0 21 0,-20 0 16,-1 0-16,0 0 0,-21-21 16,21 21-16,-63 0 15,21 21-15,-1 0 16,-20-21-16,0 21 0,-1 1 0,22-22 16,-21 21-16,0 0 0,-1 0 15,22-21-15,-21 21 0,21 0 0,-1-21 16,1 22-16,0-22 0,0 0 15,21 21-15,21-21 16,0 0 0,22 0-16,-22 0 0,0-21 0,21 21 15,1-22-15,-1 22 0,0-21 0,1 21 16,-1-21-16,21 21 16,-20-21-16,-1 21 0,0 0 0,-20 0 15,-1-21-15,0 21 0,0 0 0,-42 0 31,0 0-31,0 21 0,-22 0 16,-20-21-16,20 21 0,-20 0 0,21 1 16,-22-1-16,22-21 0,-22 21 0,22 0 15,0 0-15,-1-21 0,22 21 16,-21-21-16,21 22 0,42-22 31,0 0-31,0 0 0,21 0 0,1 0 16,-1-22-16,0 22 15,1-21-15,20 0 0,1 21 0,-22 0 16,22 0-16,-22-21 0,0 21 0,1-21 16,-1 21-16,-21 0 0,0 0 0,-42 0 31,-21 21-31,-1-21 0,-20 21 16,21 0-16,-22 0 0,22-21 0,-22 22 15,22-1-15,-22 0 0,22-21 16,0 21-16,21 0 0,-1-21 0,1 21 15,0-21-15,21 22 16,21-22-16,0 0 16,1 0-16,-1 0 0,21 0 15,0 0-15,1-22 0,20 22 16,-20-21-16,-1 21 0,21-21 0,-20 21 16,-1 0-16,0-21 0,1 21 0,-22 0 15,0 0-15,0 0 0,-42 0 31,-21 0-31,21 0 0,-22 21 0,1-21 16,-22 21-16,22-21 0,0 21 0,-1 1 16,1-22-16,0 21 0,-1-21 15,22 21-15,0-21 0,0 0 16,21 21-16,21-21 31,0 0-31,0 0 0,1 0 16,-1 0-16,0 0 0,0 0 15,0 0-15,0 0 0,1 0 0,-1 0 16,0 0-16,21 0 0,-21-21 16,1 0-16,20 21 0,-21-21 0,21 21 15</inkml:trace>
  <inkml:trace contextRef="#ctx0" brushRef="#br0" timeOffset="7547.86">11430 1715 0,'0'0'0,"0"-22"0,0 1 16,0 0-16,0 0 0,0 0 0,0 0 15,0-1-15,0 1 0,0 0 0,0 0 16,21 21 15,-21 21-31,0 21 0,0-20 0,0 20 16,0 0-16,0 1 0,0 20 0,0-21 15,0 22-15,0-22 0,0 22 0,0-22 16,0 22-16,-21-22 0,0 0 16,21 22-16,0-22 0,-21 0 0,21 1 15,-22-1-15,22 0 0,0-20 0,0 20 16,0-21-16,0 0 0,0 0 16,-21-21-1,21-21-15,-21 0 16,21 0-16,0-21 0,0 20 15,0 1-15,0-21 0,0 21 16,0-22-16,0 22 0,0-21 0,21 21 16,0-22-16,1 22 0,-1 0 15,21 0-15,0 0 0,-20 21 0,20-21 16,21 21-16,-20 0 0,-1 0 0,22 0 16,-22 0-16,0 21 0,1 0 0,-1-21 15,-21 21-15,0 21 0,-21-20 16,0-1-16,0 0 0,-21 0 0,0 0 15,0 0-15,-22 1 0,1-1 0,0 0 16,-1 0-16,1 0 0,0-21 0,-1 21 16,1-21-16,21 0 0,-21 0 15,20 0-15,1 0 0,0 0 16,0 0-16,21-21 31,21 21-31,0-21 0,22 0 0,-22 21 16,21-21-16,0 0 0</inkml:trace>
  <inkml:trace contextRef="#ctx0" brushRef="#br0" timeOffset="8003.6">12382 2180 0,'0'0'0,"43"-21"0,-22 21 0,21-21 16,-21 21-16,-21-21 0,0 0 16,22 21-16,-22-22 0,0 1 15,0 0-15,-22 21 0,1 0 16,21-21-16,-21 21 0,0 0 0,0 0 15,0 0-15,-1 0 0,1 0 0,0 21 16,0 0-16,0 0 0,0 1 16,-22-1-16,22 0 0,0 21 0,0-21 15,0 22-15,-1-22 0,1 21 0,21-21 16,0 1-16,0-1 0,0 0 0,0 0 16,0 0-16,0 0 0,21-21 15,1 0-15,-1 0 0,21 0 0,-21 0 16,0-21-16,22 0 0,-22 0 15,21 0-15,-21 0 0,22-1 0,-22 1 16,0 0-16,0 0 0,22 0 16,-22 0-16,-21-1 0,21-20 0,0 21 15,-21 0-15,0 0 0,0-1 0,0 1 16,0 42 15,0 1-31,-21-22 0,0 21 0,21 0 16,0 21-16,-21-21 0,21 1 0,0-1 15,0 0-15,0 0 0,0 0 0,0 0 16,0 1-16,0-1 0,21 0 0,0-21 16,0 0-16,0 0 15,0 0-15,1 0 0,-1 0 16,0-21-16,21 21 0,-21-21 0</inkml:trace>
  <inkml:trace contextRef="#ctx0" brushRef="#br0" timeOffset="8783.17">13081 2053 0,'0'0'0,"0"-42"0,0 21 16,0 0-16,0-1 0,-21 1 0,21 0 16,-21 21-16,-1 0 0,1 0 0,0 0 15,0 0-15,0 0 0,0 0 16,21 21-16,-22 0 0,1 1 16,0 20-16,0-21 0,0 0 0,0 22 15,21-22-15,0 21 0,0-21 0,0 22 16,0-22-16,0 21 0,0-21 0,21 0 15,-21 1-15,42-1 0,-21-21 16,0 0-16,22 21 0,-22-21 0,21 0 16,1 0-16,-1 0 0,0-21 0,-21 0 15,22 21-15,-1-22 0,-21 1 0,22 0 16,-22 0-16,0 0 0,0 0 0,0-22 16,-21 22-16,21-21 0,1-1 15,-22 1-15,0 0 0,21-22 0,-21 22 16,21-22-16,-21 22 0,21 0 0,-21 21 15,0-1-15,0 1 0,0 0 0,0 42 32,0 0-32,-21 1 15,21 20-15,-21-21 0,0 21 0,21 1 16,-22-1-16,22 0 0,-21 1 0,0-1 16,21 0-16,0 1 0,-21-22 15,21 21-15,-21-21 0,21 1 0,0-1 16,0 0-16,0 0 0,0 0 15,0-42 17,0 0-32,21 21 0,-21-21 15,21 0-15,0-1 0,0 1 16,-21 0-16,22 0 0,-1 0 0,0 0 16,0-1-16,0 1 0,0 0 0,1 0 15,-1 21-15,0 0 0,0-21 16,0 21-16,0 0 15,-21 21-15,0 0 0,0 0 16,0 0-16,-21 1 16,0-22-16,0 21 0,0-21 15,-22 0-15,22 21 0,0-21 0,0 0 16,0 0-16,0 21 0,-1-21 16,22 21-1,0 0-15,0 1 0,0-1 16,22-21-1,-22 21-15,21 0 0,0-21 0,0 21 16,0 0-16,0 1 0,1-1 16,-1-21-16,0 0 0,0 21 15,0-21-15,0 0 0,1 0 16,-1 0-16,0 0 16,0 0-16,0 0 0,0 0 0,1-21 15,-1 0-15,21 21 0</inkml:trace>
  <inkml:trace contextRef="#ctx0" brushRef="#br0" timeOffset="10815.61">14393 1672 0,'0'0'0,"0"-21"0,21 0 0,-21 0 0,22 0 16,-22-1-16,0 1 0,0 0 0,0 0 16,0 0-16,-22 21 15,1 0-15,0 0 16,0 0-16,0 21 0,0 0 15,-1 0-15,1 22 0,-21-1 0,21 0 16,0 22-16,-1-22 0,1 22 16,-21-22-16,21 21 0,0-20 0,-1-1 15,1 22-15,0-22 0,21-21 0,0 21 16,0-20-16,0 20 0,0-21 0,21 0 16,0 0-16,1 1 0,-1-1 15,0-21-15,21 0 0,-21 0 0,22 0 16,-1 0-16,0 0 0,1 0 0,-1 0 15,0 0-15,1-21 0,20-1 0,-20 22 16,-1-21-16,0 0 0,1 0 0,-22 0 16,21 0-16,-21-1 15,22 1-15,-22 0 0,-21-21 0,0 21 16,0-22-16,0 22 0,0 0 0,0 0 16,0 0-16,-21-1 0,-1 1 0,1 21 15,0 0-15,0 0 0,0 0 16,0 0-16,-1 21 0,1 1 0,0-1 15,-21 0-15,21 21 0,-1-21 0,1 1 16,21 20-16,0-21 0,-21 0 0,21 0 16,0 1-16,0-1 0,0 0 0,0 0 15,0 0-15,21-21 0,-21 21 16,21-21-16,1 0 0,-1 0 16,0 0-16,0 0 0,0 0 0,0 0 15,1 0-15,20-63 16,-21 63-16,0-21 0,0 0 0,-21-1 15,0 1-15,0 0 0,22 0 16,-22 0-16,0-22 0,21 22 0,-21 0 16,0 0-16,0 42 31,0 0-31,0 0 16,-21 1-16,21-1 0,0 0 0,0 0 15,0 21-15,0-20 0,0-1 0,0 0 16,0 0-16,0 0 0,21 0 0,0 1 15,0-22-15,0 21 0,22-21 16,-22 0-16,0 0 16,0 0-16,21 0 0,-20-21 0,20-1 15,-21 22-15,0-21 0,0 0 0,22 0 16,-22 0-16,-21 0 0,21-1 0,0 1 16,0 0-16,-21 0 0,0-21 0,0 20 15,22 1-15,-22 0 0,0 0 16,0 0-16,0 42 31,0 0-31,0 0 0,0 0 0,0 22 16,-22-22-16,22 0 0,0 21 15,0-20-15,0-1 0,0 0 16,-21 0-16,21 21 0,0-20 0,0-1 16,0 0-16,0-42 46,21 21-46,1-21 0,-22-1 0,21 1 16,0 0-16,-21 0 0,21 0 0,0 0 16,0-1-16,1-20 0,-22 21 0,21 0 15,0 0-15,0-22 0,0 43 16,0-21-16,-21 0 0,22 21 16,-1 0-16,-21 21 15,21 0-15,-21 0 0,0 1 16,0-1-16,21 0 0,-21 21 0,0-21 15,0 1-15,0-1 0,0 0 16,0 0-16,0 0 0,0 0 0,21 1 16,0-1-16,1-21 15,-1 0 1,-21-21-16,0-1 0,21 22 16,-21-21-16,21 0 0,0 0 0,0 0 15,1 0-15,-22-1 0,21-20 16,0 21-16,0 0 0,0 0 15,0-22-15,1 22 0,-1 0 0,0 21 16,0-21-16,0 21 0,-21-21 16,21 21-16,-21 21 15,0 0-15,0 0 0,0 0 0,0 22 16,0-22-16,0 21 0,-21-21 0,0 22 16,21-22-16,-21 0 0,21 21 15,0-21-15,0 1 0,-21-1 0,21 0 16,0 0-16,0 0 0,21-21 15,0 0 1,0 0-16,0 0 0,1 0 16,-1-21-16,0 21 0,0-21 15,0 0-15,0 0 0,1-1 16,-1 22-16,0-21 0,-21 0 0,21 0 16,0 0-16,0 0 0,1-1 0,-22 1 15,21 0-15,0 21 16,0 0-1,0 0 1,-21-21-16,21 21 0,1 0 16,-1 0-16,0-21 0,0 0 15,0 21-15,0-22 16,1 22-16,-1-21 0,0 0 16,0 0-16,-21 0 0,-21 21 15,0 0 1,0 0-16,-1 0 0,-20 21 15,21 0-15,0 0 0,-22 0 0,22 1 16,0 20-16,0-21 0,0 0 0,0 22 16,-1-22-16,22 0 0,0 0 0,0 0 15,0 0-15,0 1 0,22-1 0,-1 0 16,0-21-16,0 21 0,0-21 16,22 0-16,-22 0 0,21 0 0,-21 0 15,22 0-15,-1 0 0,-21 0 0,21-21 16,-20 21-16,-1-21 0,0 21 15,0-21-15,0-1 0,0 22 0</inkml:trace>
  <inkml:trace contextRef="#ctx0" brushRef="#br0" timeOffset="11191.4">16891 2180 0,'0'0'0,"0"-21"0,0 0 0,0 0 16,0 0-16,0-1 16,0 1-16,21 21 0,-21-21 0,21 21 15,0 0-15,1-21 0,20 21 16,-21 0-16,0 0 0,0 0 15,22 0-15,-22 0 0,0 0 0,0 21 16,0 0-16,1 0 0,-22 1 0,0-1 16,0 0-16,0 0 0,0 0 15,0 0-15,0 1 0,0-1 16,0 0-16,0 0 0,0 0 0,-22 0 16,22 1-16,-21-22 15,21-22 1,0 1-1,0 0-15,0 0 0,0 0 16,0 0-16,21-1 0,1 1 16,-22 0-16,21-21 0,0 21 0,0-1 15,0-20-15,-21 21 0,21 0 0,1 0 16,-1-1-16,0 1 16,0 21-16,0 0 15,0 0-15,-21 21 16,0 1-16,0-1 0,22 0 15,-22 0-15,21 0 0,-21 0 0</inkml:trace>
  <inkml:trace contextRef="#ctx0" brushRef="#br0" timeOffset="11700.11">17843 2223 0,'22'0'0,"-22"-43"15,21 43-15,-21-21 16,21 0-16,-21 0 0,21 0 15,-21-1-15,0 1 0,0 0 16,0 0-16,0 0 0,0 0 0,0-1 16,0 1-16,-21 21 0,0 0 15,0 0-15,-1 0 0,1 0 16,0 21-16,-21 1 0,21-1 0,-1 0 16,-20 21-16,21-21 0,-21 1 0,20-1 15,1 21-15,0-21 0,21 0 0,0 1 16,0-1-16,0 0 0,0 0 15,0 0-15,21-21 0,0 21 0,1-21 16,-1 0-16,0 0 0,0 0 0,0 0 16,0 0-16,1 0 0,-1-21 0,0 0 15,0 21-15,0-21 0,0 0 16,1 0-16,-1-1 0,-21 1 16,21-21-16,-21 21 0,21 0 0,-21-22 15,0 22-15,0 0 0,0 0 0,0 42 31,0 0-15,0 0-16,0 0 0,0 22 0,0-22 16,0 0-16,0 21 0,21-20 0,0-1 15,1 0-15,-1 0 0,0 0 16,0 0-16,0-21 0,0 22 0,1-22 16,-1 0-16,0 0 15,0 0-15,0 0 0,0 0 16,1-22-16,-22 1 0,21 0 15,-21 0-15,21 21 0,-21-21 16,21 0-16</inkml:trace>
  <inkml:trace contextRef="#ctx0" brushRef="#br0" timeOffset="25071.76">5101 9250 0,'0'-21'16,"0"0"-1,0-1 1,0 1-16,-21 0 16,21 0-16,-21 0 15,21 0 1,0 42 46,0 0-46,0 0-16,0 0 0,0 0 16,0 1-16,0-1 0,0 0 0,0 0 15,0 0-15,0 22 0,0-22 0,0 21 16,0-21-16,0 22 0,0-1 16,0-21-16,0 21 0,0 1 0,0-1 15,0 22-15,0-22 0,0 0 0,0 22 16,0-22-16,0 22 0,0-22 0,-21 21 15,21 1-15,-22-1 0,1 1 16,21 21-16,-21-22 0,21 22 16,-21-22-16,21 22 0,0-22 0,-21 1 15,21 21-15,0-22 0,-21 22 0,21-1 16,0 1-16,0 0 0,0-22 0,0 22 16,0 0-16,0-1 0,0-20 15,0 20-15,0 1 0,0 0 0,0-1 16,0-20-16,-22 21 0,22-1 0,0 1 15,0-22-15,0 22 0,-21-21 0,21-1 16,0 1-16,0-1 16,0 1-16,0-1 0,0 1 0,0-22 0,0 0 15,0 1-15,0-22 0,-21 21 0,21-21 16,0 0-16,-21-21 31,21-21-31,0 0 16,0-21-16,0 21 0,0-22 0,0-20 15,0 20-15,0-20 0,21-1 0,0 1 16</inkml:trace>
  <inkml:trace contextRef="#ctx0" brushRef="#br0" timeOffset="26868.74">5101 9250 0,'0'0'0,"-21"0"16,0 0-1,0 0 17,42 0 46,0 0-78,0 0 15,0 0-15,0 0 0,22 0 16,-22 0-16,21 0 0,-21 0 0,22-21 16,20 21-16,-20 0 0,-1 0 0,21 0 15,1-21-15,-1 21 0,1 0 16,-1 0-16,1 0 0,-1 0 0,22-22 16,-21 22-16,20 0 0,1 0 0,0 0 15,20 0-15,-20 0 0,42-21 0,-21 21 16,0 0-16,0 0 0,-22 0 15,22-21-15,0 21 0,0 0 0,0 0 16,-22 0-16,22 0 0,0-21 16,0 21-16,0 0 0,-22 0 0,22 0 15,-21-21-15,21 21 0,-22 0 16,22 0-16,-21 0 0,21 0 0,-22 0 16,1-21-16,0 21 0,-22 0 0,1 0 15,-1 0-15,-21 0 0,1 0 0,-1 0 16,-21 0-16,0 0 0,1 0 15,-1 0 48,0 0-47,-21 21-1,0 0-15,0 0 16,0 0-16,0 0 0,21 1 15,-21-1-15,0 0 0,0 0 16,0 0-16,0 0 0,0 22 0,0-1 16,0-21-16,0 22 0,-21-1 0,21 0 15,0 22-15,-21-22 0,0 22 0,21-22 16,-22 0-16,22 22 0,0-22 16,0 22-16,0-22 0,0 21 0,0-20 15,0 20-15,0-20 0,0 20 16,0 1-16,0-1 0,0 1 0,0-1 15,0 1-15,0-1 0,22 1 0,-22-1 16,0 1-16,0-1 0,21 22 0,-21-22 16,0 22-16,0-22 0,0 22 0,0-21 15,0 20-15,0-20 0,0 20 0,0-20 16,0 21-16,0-22 0,0 1 16,0 20-16,0-20 0,0-1 0,0 1 15,0-1-15,0 1 0,0-1 0,0-20 16,0-1-16,0 21 0,21-20 15,-21-1-15,0-21 0,0 22 0,0-1 16,0-21-16,0 0 0,0 22 0,0-22 16,0 0-16,0 0 0,0 0 15,-21-21 1,0 0 0,-1 0-16,1 0 15,0 0-15,21-21 0,-21 21 0,0-21 16,-22 21-16,22-21 0,-21 21 0,0-21 15,-1 21-15,1 0 0,0-22 0,-22 22 16,1 0-16,-1 0 0,1-21 16,-1 21-16,22 0 0,-22 0 15,1 0-15,-1 0 0,-20 0 0,20 0 16,-21 0-16,22 0 0,-43 0 0,21 0 16,1 0-16,-22 0 0,21 21 0,-21-21 15,22 22-15,-22-1 0,0-21 0,0 21 16,0 0-16,1-21 0,20 21 15,-21-21-15,0 21 0,22-21 16,-1 0-16,-21 22 0,21-22 0,-20 21 0,-1-21 16,0 0-16,21 21 0,-21-21 0,22 0 15,-1 0-15,22 0 0,-1 0 0,-21 0 16,22 0-16,-1 0 0,1 0 16,-1 0-16,22 0 0,-21 0 15,20 0-15,1 0 0,21 0 0,-22 0 16,22 0-16,0 0 0,0 0 0,0 0 15,0 0-15,-1 0 16,1 0 125,0 0-141,0 0 15,0 0-15</inkml:trace>
  <inkml:trace contextRef="#ctx0" brushRef="#br0" timeOffset="34627.51">5482 9483 0,'0'-21'15,"0"-1"16,0 1-15,-21 21 15,0 0-15,21 21-16,-21 1 16,21-1-16,-22 0 0,1 0 15,21 0-15,-21 22 0,21-22 0,-21 21 16,0-21-16,21 22 0,0-22 0,0 0 15,0 21-15,0-21 0,0 1 16,0-1-16,0 21 0,0-21 16,21 0-16,0 1 0,0-22 0,0 0 15,1 21-15,-1-21 0,21 0 16,-21 0-16,0 0 0,22 0 16,-22-21-16,21 21 0,-21-22 0,22 1 15,-22 0-15,0 0 0,21 0 0,-20 0 16,-1-1-16,0 1 0,-21-21 0,0 21 15,0 0-15,0-22 0,0 22 16,0-21-16,-21 21 0,0-22 0,-1 22 16,1 0-16,-21-21 0,21 20 0,-22 22 15,22-21-15,-21 0 0,0 21 0,20 0 16,-20 0-16,21 0 0,-21 0 16,20 21-16,-20 0 0,21 1 0,0 20 15,0-21-15,-1 21 0,1-20 16,21 20-16,0 0 0,0-21 0,0 22 15,0-22-15,0 21 0,0-21 16,21 1-16,1-1 0,20 0 0,-21-21 16,21 21-16,-20-21 0,20 0 0,0 0 15,-21 0-15,22 0 0,-1 0 16,-21-21-16,22 0 0,-22 21 0,0-21 16,21-1-16,-21 1 0,1 0 0,-22 0 15,0-21-15,0 20 0,0 1 0,0-21 16,0 21-16,-22 0 0,22-1 15,-21 1-15,0 0 0,0 0 0,-21 21 16,20 0-16,1 0 0,0 0 16,-21 0-16,21 0 0,-1 21 0,-20-21 15,21 21-15,0 0 0,0 1 16,21-1-16,0 0 0,0 0 16,0 0-16,21-21 15,0 21-15,0-21 0,0 0 16,22 0-16,-22 0 0,0 0 15,21-21-15,-21 21 0,22-21 0,-22 0 16,21 0-16,-21 21 0,1-21 0,-1-1 16,-21 1-16,0 0 15,0 0-15,-21 0 16,-1 21-16,1-21 0,0 21 0,-21 0 16,21 0-16,-22 0 0,22 21 0,-21 0 15,-1-21-15,22 21 0,0 0 16,0 22-16,0-22 0,21 0 15,-21 21-15,21-21 0,0 1 0,0-1 0,0 0 16,21-21-16,0 21 0,0-21 0,0 0 16,0 0-16,22 0 0,-22 0 15,21 0-15,-21 0 0,1 0 0,20-21 16,-21 0-16,0 21 0,0-21 16,1-1-16,-1 1 0,-21 0 0,0 0 0,0 0 15,0 0-15,0-1 16,-21 1-16,-22 21 0,22 0 15,0 0-15,0 0 0,-22 0 0,22 0 16,0 0-16,0 21 0,-21-21 0,20 43 16,1-22-16,21 0 0,-21 0 15,21 22-15,-21-22 0,21 21 0,0-21 16,0 0-16,0 1 0,0-1 0,21 0 16,0-21-16,0 21 0,1-21 15,-1 0-15,0 0 0,21 0 16,-21-21-16,1 0 0,-1 21 0,21-21 15,-21-1-15,0 1 0,1 0 16,-22 0-16,0 0 0,0-22 0,0 22 16,0 0-16,0 0 0,0 0 15,-22 0-15,1-1 0,0 1 0,0 0 16,-21 21-16,20 0 0,1 0 0,0 0 16,0 0-16,0 21 0,0 0 0,-1 1 15,1-1-15,21 0 0,-21 21 16,21-21-16,0 1 0,0-1 15,0 21-15,0-21 0,21-21 0,0 21 0,1 1 16,-1-22-16,21 0 0,-21 0 16,22 0-16,-1 0 0,-21 0 0,21 0 15,-20-22-15,20 1 0,-21 0 16,0 0-16,0 0 0,-21 0 16,0-1-16,0 1 0,0 0 0,0 0 15,0 0-15,0 0 0,-21-1 16,0 22-16,21-21 0,-21 21 0,0 0 15,0 0-15,-1 0 0,1 21 16,21 1-16,-21-1 16,0 0-16,21 0 0,0 0 15,0 0-15,0 1 0,0-1 0,21-21 16</inkml:trace>
  <inkml:trace contextRef="#ctx0" brushRef="#br0" timeOffset="37907.41">8911 8509 0,'0'0'16,"-21"0"0,0 0-16,0 0 0,-1 21 0,1 0 15,21 22-15,-21-22 0,0 21 16,0 1-16,0-1 0,-1 0 0,22 1 15,0-1-15,-21-21 0,21 21 0,0 1 16,0-22-16,0 0 0,0 21 0,0-20 16,21-1-16,1 0 0,-1-21 15,0 0-15,21 0 0,-21 0 16,1 0-16,20 0 0,-21 0 0,21-21 16,-20 0-16,-1-1 0,21 1 0,-21 0 15,0 0-15,1 0 0,-1 0 16,-21-22-16,0 22 0,0-21 0,0 21 15,0-22-15,0 1 0,0 21 0,0-22 16,-21 22-16,-1 0 0,1 21 16,0-21-16,0 21 0,-21 0 0,20 0 15,1 0-15,-21 0 0,21 21 0,0 0 16,-22 0-16,22 1 0,0 20 16,0-21-16,0 21 0,-1 1 0,22-22 15,0 21-15,0-21 0,0 22 0,0-22 16,0 21-16,22-21 0,-1 1 0,0-22 15,21 21-15,-21-21 0,22 0 0,-22 0 16,21 0-16,-21 0 0,22 0 16,-22 0-16,21-21 0,-21-1 0,1 1 15,-1 0-15,21 0 0,-21 0 16,-21 0-16,21-22 0,-21 22 0,22-21 16,-22 21-16,0-22 0,0 1 0,0 21 15,0-22-15,-22 22 0,1 0 16,0 0-16,0 0 0,-21 21 0,20 0 15,1 0-15,-21 0 0,21 0 0,-22 0 16,22 21-16,0 0 0,-21 0 0,21 0 16,-1 22-16,22-22 0,-21 21 0,21-21 15,-21 1-15,21 20 0,0-21 16,0 0-16,0 0 0,0 1 0,21-1 16,0-21-16,1 21 0,-1 0 0,0-21 15,0 0-15,0 0 0,22 0 16,-22 0-16,0 0 0,0 0 0,0-21 15,0 0-15,1 21 0,-1-21 16,0-1-16,0 1 0,-21 0 0,0 0 16,0 0-16,0 0 0,0-22 0,0 22 15,0 0-15,-21 0 0,0 0 0,-22 21 16,22 0-16,0-22 0,0 22 0,0 0 16,-22 0-16,22 22 0,0-22 15,0 21-15,0 0 0,0 0 0,-1 21 16,22-20-16,0-1 0,0 0 0,0 0 15,0 0-15,0 0 0,22 1 16,-1-1-16,0-21 16,0 0-16,0 21 0,0-21 0,1 0 15,-1 0-15,0 0 0,0 0 0,0 0 16,0-21-16,-21 0 0,22 21 0,-1-22 16,0 1-16,-21 0 0,21 21 0,-21-21 15,0 0-15,0-22 0,0 22 16,0 0-16,0 0 0,0 0 0,-21 0 15,0-1-15,0 1 0,21 0 0,-22 21 16,1 0-16,0 0 0,0 0 16,0 0-16,0 21 0,21 0 0,-22 1 15,1-1-15,0 0 0,21 0 16,-21 0-16,0 22 0,21-22 16,-21 0-16,21 0 0,0 0 0,0 0 15,0 1-15,0-1 0,21-21 16,0 0-16,0 0 0,0 0 0,0 0 15,1 0-15,-1 0 0,0 0 16,0 0-16,0-21 0,0-1 0,1 1 16,-1 0-16,-21 0 0,0 0 15,0 0-15,0-22 0,0 22 0,0 0 16,0 0-16,0 0 0,0-1 16,0 1-16,0 0 0,-21 0 15,-1 21-15,1 0 0,0 0 0,0 21 16,0-21-16,0 21 15,21 0-15,-22 22 0,22-22 0,-21 21 16,21-21-16,-21 22 0,21-22 16,0 0-16,0 21 0,0-20 0,0-1 15,0 0-15,21 0 0,0-21 0,1 21 16,-1-21-16,0 0 0,0 0 16,0 0-16,0 0 0,1 0 15,-1-21-15,0 0 0,-21 0 16,21 0-16,-21-1 0,21 1 15,-21 0-15,0-21 0,0 21 16,0-1-16,0 1 0,0 0 0,0-21 16,-21 42-16,21-21 0,-21-1 0,0 22 15,0 0-15,-1 0 16,1 0-16,0 0 0,0 0 0,0 22 16,0-1-16,-1 0 0,1 21 0,0-21 15,0 1-15,0-1 0,21 21 0,0-21 16,0 0-16,0 1 0,0-1 0,0 0 15,0 0-15,21 0 16,0-21-16,0 0 0,0 0 16,1 0-16,-1 0 0,0 0 0,0 0 15,0-21-15,0 0 16,1 21-16,-22-21 0,0 0 0,21-1 16,-21 1-16,0 0 0,0 0 15,0 0-15,0 0 0,0-22 0,0 22 16,0 0-16,-21 0 0,-1 0 0,1-1 15,0 1-15,0 0 0,0 21 0,0 0 16,-1 0-16,1 0 0,0 0 0,0 21 16,0 0-16,0 1 0,-1-1 15,1 0-15,0 21 0,21-21 0,-21 22 16,21-22-16,-21 21 0,21-21 16,0 1-16,0-1 0,0 0 0,21 0 15,0 0-15,0-21 0,0 21 16,1-21-16,-1 0 0,0 0 0,21 0 15,-21 0-15,22 0 0,-22-21 0,0 21 16,0-21-16,0 0 0,1 0 0,-1 0 16,0-1-16,-21 1 0,21 0 0,-21-21 15,0 21-15,0-1 0,0-20 16,-21 21-16,0-21 0,0 20 0,-1 1 16,1-21-16,0 21 0,-21 0 15,21-1-15,-1 22 0,1 0 16,0 0-16,0 0 0,0 22 0,0-1 0,21 0 15,-22 0-15,1 21 16,21-20-16,-21 20 0,21 0 0,-21 1 16,21-22-16,0 21 0,0 0 0,0-20 15,0-1-15,0 21 0,21-21 0,0 0 16,0-21-16,1 22 0,-1-22 0,21 0 16,-21 0-16,0 0 0,22 0 15,-22 0-15,0 0 0,21-22 0,-20 1 16,-1 21-16,0-21 0,0 0 15,0 0-15,0-22 0,-21 22 0,22 0 0,-22-21 16,0-1-16,0 22 0,0-21 0,0 0 16,0 20-16,-22-20 0,1 21 15,0 0-15,0 0 0,0-1 16,0 1-16,-1 21 0,-20 0 0,21 0 16,0 0-16,0 21 0,-1 1 0,1-1 15,0 0-15,0 21 0,21-21 0,0 22 16,0-22-16,-21 21 0,21-21 15,0 22-15,0-1 0,0-21 0,21 0 16,0 1-16,0-1 0,0 0 0,22 0 16,-22-21-16,0 0 0,21 0 0,-20 0 15,-1 0-15,0 0 0,21 0 0,-21 0 16,1-21-16,-22 0 0,21 0 16,0-1-16,-21 1 0,0 0 0,21 0 15,-21 0-15,0-22 0,0 22 0,0-21 16,0 21-16,-21 0 0,0-22 15,0 22-15,-1 0 0,1 0 0,-21 0 16,21 21-16,0 0 0,-1 0 16,-20 0-16,21 0 0,0 21 0,0 0 15,-1 0-15,1 21 0,0-20 0,0-1 16,21 21-16,-21-21 0,21 22 16,0-22-16,0 0 0,0 21 0,0-21 0,21 1 15,0-22-15,0 21 0,22 0 16,-22-21-16,0 0 0,21 0 0,-21 0 15,1 0-15,-1 0 0,21-21 0,-21 0 16,0-1-16,1 22 0,-1-21 0,0 0 16,-21 0-16,0 0 0,0-22 15,0 22-15,0 0 0,0 0 16,0-21-16,0 20 0,-21 1 0,0 0 16,21 0-16,-43 21 0,22 0 0,0 0 15,0 0-15,0 0 0,-1 0 0,22 21 16,-21 0-16,0 0 0,21 1 0,-21-1 15,21 0-15,0 21 0,0-21 0,0 1 16,0 20-16,21-21 0,0 0 16,0 0-16,1-21 0,-1 22 0,0-22 15,0 0-15,0 0 16,0 0-16,1 0 0,-1 0 0,-21-22 16,21 1-16,0 21 0,-21-21 0,0 0 15,0 0-15,0 0 0,0-1 16,0 1-16,0 0 0,0-21 0,0 21 15,0-1-15,-21 1 0,0 21 0,21-21 16,-21 21-16,-1 0 0,1 0 0,0 0 16,0 0-16,0 0 0,0 21 0,-1 0 15,1 1-15,0-1 0,21 0 16,0 21-16,-21-21 0,21 1 0,0-1 16,0 0-16,0 0 0,0 0 0,0 0 15,21-21-15,0 22 0,0-22 16,1 0-16,-1 0 0,0 0 0,0 0 15,0 0-15,0 0 0,-21-22 0,22 22 16,-1-21-16,0 0 0,-21 0 16,21 21-16,-21-21 0,0 0 0,0-1 15,0 1-15,0-21 0,0 21 0,0 0 16,0-1-16,-21 1 0,0 0 0,0 0 16,21 0-16,-22 21 0,1 0 0,0 0 15,0 0-15,0 21 16,0 0-16,21 0 0,-22 0 15,22 1-15,0-1 0,0 0 0,0 0 16,0 0-16,0 0 0,0 1 16,0-1-16,22 0 0,-1-21 0,0 21 15,0-21-15,0 0 0,0 0 16,1 0-16,-1 0 0,-21-21 16,21 0-16,-21 0 15,0-1-15,0 1 0</inkml:trace>
  <inkml:trace contextRef="#ctx0" brushRef="#br0" timeOffset="38375.58">6477 7853 0,'0'0'0,"0"-21"0,0 0 0,-21-1 16,0 1-16,21 0 0,-22 21 16,1 0-16,21 21 15,0 0-15,0 1 0,0 20 0,0 0 16,0 1-16,0 20 0,0 1 0,0-1 16,0-21-16,0 22 0,0-1 0,0 1 15,0-22-15,-21 1 0,0-1 16,21 0-16,0 1 0,-21-1 0,0-21 15,21 0-15,-22 0 0,22 1 0,0-1 16,-21-21 15,21-21-31,-21-1 16,21 1-16,0 0 0</inkml:trace>
  <inkml:trace contextRef="#ctx0" brushRef="#br0" timeOffset="38671.41">6096 8192 0,'0'0'15,"0"-43"-15,0 1 0,-21 0 0,21-1 16,0 22-16,0-21 0,0 21 0,0-1 16,0 1-16,21 0 0,0 0 0,0 21 15,0-21-15,22 0 0,-1 21 0,0-22 16,1 22-16,-1 0 16,0 0-16,1 0 0,-1 22 0,0-22 15,-20 21-15,-1 21 0,0-21 0,-21 22 16,0-1-16,0 0 0,-21-21 0,0 22 15,-1-1-15,1 0 0,-21 1 16,21-22-16,0 21 0,-22-21 0,22 1 16,0-1-16,0 0 0,0 0 0,-1 0 15,1-21-15,21 21 0,0-42 47,0 0-47,21 0 16,1 0-16,-1 0 0</inkml:trace>
  <inkml:trace contextRef="#ctx0" brushRef="#br0" timeOffset="39188.24">7091 7853 0,'0'-21'0,"0"42"0,0-63 0,-21 42 16,-1 0-1,1 0-15,0 0 0,0 21 0,0 0 16,21 0-16,-21 21 0,21-20 15,-22 20-15,22 0 0,0 1 0,0 20 16,0-21-16,-21 22 0,21-22 16,-21 22-16,0-22 0,0 0 0,21 22 15,-21-22-15,-1-21 0,1 22 16,21-1-16,0-21 0,0 0 0,0 1 16,0-1-16,0 0 0,0-42 46,0 0-46,0-1 0,0-20 16,0 21-16,0 0 0,0 0 0,21-1 16,1-20-16,-1 21 0,0-21 0,0-1 15,21 22-15,-20-21 0,-1 21 0,0-1 16,21 1-16,-21 21 16,1 0-16,20 0 0,-21 0 0,0 21 15,0 1-15,1-1 0,-22 0 0,0 0 16,21 0-16,-21 0 0,0 22 0,0-22 15,0 0-15,0 0 0,0 0 16,0 1-16,0-1 0,-21 0 0,21 0 16,-22 0-16,22 0 0,0-42 62,0 0-62,0 0 16,22 0-16,-1 0 15,0-1-15,-21 1 0</inkml:trace>
  <inkml:trace contextRef="#ctx0" brushRef="#br0" timeOffset="40027.26">7345 8382 0,'21'0'0,"-42"0"0,42-21 0,-21 42 47,0 0-47,0 0 16,0 1-16,0-1 0,-21 0 15,21 0-15,0 0 16,0 0-16,0 1 0,0-1 16,21-21-1,0 0-15,0 0 0,0 0 16,1 0-16,-1 0 16,0-21-16,0-1 0,0 22 0,-21-21 15,21 21-15,-21-21 0,0 0 0,0 0 16,0 0-16,0-1 0,-21 1 15,0 0-15,0 21 0,0-21 0,0 0 16,-1 21-16,1 0 16,0 0-16,0 0 15,0 0-15,21 21 0,0 0 16,0 0-16,0 0 16,21-21 15,0 0-31,0 0 0,0 0 15,1 0-15,-1 0 0,0 0 0,0-21 16,0 0-16,0 21 0,1-21 0,-1 21 16,0-21-16,0 21 0,0-21 15,0-1-15,1 22 16,-1 0 15,-21 22-31,0-1 16,0 0-16,0 0 0,0 0 15,0 0-15,0 1 0,0-1 0,0 0 16,-21 0-16,21 0 0,0 0 16,-22 1-16,1-1 0,0 0 31,21-42 0,-21 21-31,21-21 0,0-1 16,0 1-16,0 0 0,0 0 15,0 0-15,0-22 0,21 22 16,0 0-16,0-21 0,1 21 16,-1-1-16,0 1 0,21 0 0,-21 21 15,1 0-15,-1 0 0,0 0 0,21 0 16,-21 0-16,1 21 0,-1 0 16,-21 1-16,0-1 0,0 0 15,0 0-15,0 0 0,0 0 0,0 1 16,0-1-16,0 0 0,0 0 0,0 0 15,-21 0-15,-1-21 16,22 22-16,0-44 47,0 1-31,0 0-16,22 0 0,-1 0 15,-21 0-15</inkml:trace>
  <inkml:trace contextRef="#ctx0" brushRef="#br0" timeOffset="40412.26">8064 8382 0,'0'21'16,"0"0"-1,22-21 1,-1 0-16,0 0 0,0 0 16,0 0-16,0 0 15,1 0-15,-22-21 0,21 21 16,0-21-16,-21 0 0,21 0 15,0 0-15,-21-1 16,0 1-16,0 0 0,0 0 16,0 0-16,-21 21 15,0 0-15,0 0 0,0 0 16,21 21-16,-22 0 0,1 0 0,0 22 16,0-22-16,21 21 0,0-21 15,-21 0-15,21 22 0,0-22 0,0 0 16,0 0-16,0 0 0,0 1 0,0-1 15,0 0-15,21-21 16,0 21-16,0-21 0,0 0 16,1 0-16,-1 0 15,0-21-15,-21 0 0,0 0 16,21 21-16,-21-22 0,21 22 16,-21-21-16,0 0 15,21 21-15</inkml:trace>
  <inkml:trace contextRef="#ctx0" brushRef="#br0" timeOffset="47080.04">5567 3112 0,'0'0'0,"21"0"0,0 0 0,0 0 15,0 0-15,1-22 0,20 22 0,-21-21 16,0 21-16,0-21 0,1 21 0,-1 0 16,-21-21-16,0 0 15,-21 21-15,-1 0 16,1 0-16,-21 0 0,0 0 0,20 0 15,-20 0-15,0 0 0,-1 21 0,1 0 16,0 0-16,21 22 0,-22-22 16,22 21-16,-21 0 0,21 1 15,-1-1-15,22 0 0,0 1 0,0-1 16,0 0-16,0 1 0,0-1 0,0-21 16,0 0-16,43 22 0,-22-22 15,21-21-15,1 21 0,-1-21 0,0 0 16,22 0-16,-1 0 0,-20 0 0,20 0 15,1-21-15,-1 0 0,-21 0 16,22-1-16,-22 1 0</inkml:trace>
  <inkml:trace contextRef="#ctx0" brushRef="#br0" timeOffset="48112.25">6244 3133 0,'-42'0'0,"84"0"0,-105 0 16,20 0-16,22 0 0,-21 21 0,21 0 15,-22 0-15,22 0 0,-21 22 16,21-22-16,-1 21 0,-20 1 0,21-22 16,0 21-16,21-21 0,0 22 0,0-22 15,0 0-15,0 21 0,0-21 16,21 1-16,0-22 0,0 0 16,22 0-16,-22 0 0,21 0 0,-21 0 15,22 0-15,-22-22 0,21 1 16,-21 0-16,22 0 0,-22 21 0,0-21 15,0-22-15,0 22 0,-21 0 0,0 0 16,0-21-16,0 20 0,0 1 16,0 0-16,0 0 0,0 0 15,-21 21 1,0 0-16,0 21 0,21 0 16,0 0-16,0 0 0,0 1 15,0 20-15,0-21 0,0 0 0,0 0 16,0 1-16,0-1 0,0 0 0,21 0 15,0-21-15,0 0 0,0 21 16,22-21-16,-22 0 0,21 0 0,-21 0 16,22 0-16,-1-21 0,-21 21 0,22-21 15,-22 21-15,21-21 0,-21 0 16,0-1-16,1 1 0,-22 0 16,0 0-16,0 0 0,0-22 0,0 22 15,0 0-15,0 0 0,0-21 0,0 20 16,-22 22-16,22-21 0,-21 21 15,0 0 1,21 21-16,0 1 0,0-1 0,0 0 16,-21 0-16,21 21 0,0-20 15,0-1-15,0 21 0,0-21 0,0 0 16,-21 1-16,21-1 0,0 0 0,0 0 16,0 0-16,0-42 46,0 0-46,0 0 16,0 0-16,0-1 0,0-20 16,0 21-16,0 0 0,0-22 15,21 22-15,-21 0 0,21 0 0,0 0 16,0 0-16,1 21 0,-1 0 0,0 0 16,0 0-16,0 0 0,0 0 15,1 21-15,-1-21 0,0 21 0,0 0 16,0 0-16,-21 0 0,21 1 0,-21 20 15,0-21-15,22 0 0,-22 0 16,0 1-16,0-1 0,0 0 16,0 0-16,0 0 0,0 0 0,-22-21 15,1 0-15,21-21 32,0 0-32,0 0 0,0 0 15,0-22-15,0 22 0,0 0 16,21 0-16,1-21 0,-22 20 15,21 1-15,-21-21 0,21 21 0,0 0 16,0-1-16,0 22 0,1 0 0,-1 0 16,0 0-16,0 0 0,0 0 15,0 22-15,-21 20 0,0-21 0,0 0 16,22 22-16,-22-22 0,0 21 16,0-21-16,0 0 0,0 22 0,0-22 15,0 0-15,0 0 0,0 0 0,0 1 16,0-1-16,0 0 15,21-21 1,0-21 0,0 0-16,-21-1 15,0 1-15,21 21 0</inkml:trace>
  <inkml:trace contextRef="#ctx0" brushRef="#br0" timeOffset="48431.06">7345 3366 0,'21'0'16,"0"0"0,0-22-16,-21 1 15,21 21-15,1-21 16,-22 0-16,21 0 0,-21 0 16,21-1-16,-21 1 0,0 0 15,-21 21 1,0 0-16,-1 0 15,1 0-15,0 21 0,21 0 0,-21 1 0,0-1 16,21 0-16,0 0 0,-21 0 16,21 22-16,-22-22 0,22 0 15,0 0-15,0 0 0,0 0 0,0 1 16,0-1-16,0 0 0,22 0 16,-1-21-16,0 21 0,0-21 15,0 0-15,0 0 0,1 0 0,-1 0 16,21 0-16,-21 0 0,0-21 0,1 21 15</inkml:trace>
  <inkml:trace contextRef="#ctx0" brushRef="#br0" timeOffset="48782.98">7705 3281 0,'0'-42'16,"0"20"-1,21 22 16,0 22-31,0-1 0,0 0 0,-21 0 16,21 0-16,-21 0 0,22 1 16,-22-1-16,0 0 0,0 0 0,0 0 15,0 0-15,0 1 0,0-1 0,0 0 16,0 0 0,0-42 15,0 0-31,0 0 0,0-1 15,0 1-15,0 0 0,21 0 16,-21 0-16,0-22 0,0 22 0,21 0 16,-21-21-16,21 21 0,0-22 0,-21 22 15,21 0-15,-21 0 0,22 21 0,-1-21 16,0 21-16,0 0 16,0 0-1,-21 21-15,0 0 0</inkml:trace>
  <inkml:trace contextRef="#ctx0" brushRef="#br0" timeOffset="49264.71">8297 3323 0,'0'0'15,"0"-21"-15,0 0 0,0 0 0,0 0 16,0-1-16,0 1 0,0 0 15,-21 21-15,0 0 16,0 0-16,0 0 0,-1 21 0,1 0 16,0 1-16,0-1 0,0 21 15,21-21-15,-21 0 0,21 22 16,-22-22-16,22 21 0,0-21 16,0 1-16,0-1 0,0 0 0,0 0 15,22 0-15,-1-21 0,0 0 16,0 0-16,0 0 0,0-21 15,1 21-15,-1-21 16,-21 0-16,21 0 0,-21-1 0,21 1 16,-21 0-16,0 0 0,0 0 0,0 0 15,21-22-15,-21 22 0,0 0 16,0 0-16,0 0 0,0 42 31,0 0-31,0 0 16,0 0-16,0 22 0,0-22 15,0 0-15,0 0 0,0 0 0,0 0 16,0 1-16,21-1 0,1-21 0,-1 21 16,0-21-16,0 0 0,0 0 0,0 0 15,1 0-15,-1 0 0,0 0 16,0 0-16,0-21 0,0 21 0,-21-21 16,22-1-16</inkml:trace>
  <inkml:trace contextRef="#ctx0" brushRef="#br0" timeOffset="50086.75">5863 10266 0,'0'-21'16,"21"0"-16,0 21 16,-21-22-16,0 1 15,-21 21-15,0 0 16,0 0-16,0 0 0,0 0 15,-1 0-15,-20 21 0,21 1 0,-21 20 16,20-21-16,-20 21 0,21 22 0,0-22 16,0 22-16,21-22 0,-22 22 0,22-22 15,-21 0-15,21 1 16,0-1-16,0 0 0,0-21 0,0 22 16,21-22-16,22 0 0,-22 0 0,21-21 15,1 0-15,-1 0 0,0 0 16,1 0-16,20 0 0,-21 0 0,22 0 15,-22-21-15,1 0 0,20 0 0,-21 0 16,-20-1-16,20 1 0,0 0 0,1 0 16</inkml:trace>
  <inkml:trace contextRef="#ctx0" brushRef="#br0" timeOffset="51059.79">6392 10520 0,'0'0'0,"-21"-21"0,0 0 16,0-1-16,0 22 0,-1 0 0,1 0 15,0 0-15,0 0 0,0 0 0,-22 22 16,22-1-16,0 21 0,0-21 15,0 22-15,21-22 0,0 21 0,-21-21 16,21 22-16,0-22 0,0 0 16,0 21-16,0-21 0,0 1 15,21-1-15,0-21 0,0 0 0,0 0 16,0 0-16,1 0 0,-1 0 0,0-21 16,0-1-16,0 22 0,0-21 15,1 0-15,-1 0 0,0 0 0,0 0 16,-21-1-16,0 1 0,0 0 0,0-21 15,0 21-15,0-1 0,0 1 16,0 0-16,-21 42 31,21 0-31,-21 1 0,21-1 0,0 0 16,0 0-16,0 0 0,0 22 16,0-22-16,0 0 0,0 0 0,21 0 15,0-21-15,0 21 0,0 1 0,1-22 16,-1 0-16,0 0 0,0 0 15,21 0-15,-20 0 0,20 0 0,-21 0 16,21-22-16,-20 1 0,-1 21 0,21-21 16,-21 21-16,-21-21 0,21 0 15,-21 0-15,22-1 0,-22 1 16,0 0-16,0 0 0,0 0 16,0 0-16,0-1 0,-22 22 15,1 0-15,21 22 16,0-1-16,-21 0 15,21 0-15,0 21 0,-21-20 0,21-1 16,0 0-16,0 0 0,0 0 0,0 0 16,0 1-16,0-44 62,0 1-62,0 0 0,21 0 16,0 0-16,-21 0 0,21-1 15,-21 1-15,22 0 0,-1 0 0,-21 0 16,21 0-16,0-1 0,0 22 16,0 0-16,1 0 15,-1 0-15,0 0 0,-21 22 0,21-1 16,0 0-16,-21 0 0,0 0 0,21 0 16,-21 1-16,22-1 0,-22 0 0,0 0 15,0 0-15,0 0 0,0 1 16,0-1-1,-22-21-15,22-21 32,0-1-32,0 1 15,0 0-15,22 0 0,-1 0 16,-21 0-16,21-1 0,-21-20 0,21 21 16,-21 0-16,21 0 0,-21-1 0,21 22 15,1-21-15,-1 21 16,0 21-1,-21 1-15,0-1 0,0 0 0,0 0 16,0 0-16,0 0 0,0 1 0,0-1 16,0 0-16,0 0 0,0 0 15,0 0-15,0 1 16,0-1-16,0 0 16,0-42 15,21 21-31,-21-21 0,21-1 15,0 22-15</inkml:trace>
  <inkml:trace contextRef="#ctx0" brushRef="#br0" timeOffset="51395.59">7514 10710 0,'0'0'0,"21"-21"15,0 0 1,1 21-16,-22-21 0,21 0 0,-21 0 15,21-1-15,-21 1 0,21 21 16,-21-21-16,0 0 0,-21 21 31,0 0-31,0 0 0,-1 21 0,1-21 16,21 21-16,-21 0 0,21 22 0,-21-22 16,21 0-16,0 0 0,0 0 15,0 1-15,0 20 0,0-21 0,0 0 16,0 0-16,0 1 15,0-1-15,0 0 0,21-21 16,0 0-16,0 0 16,1 0-1,-1 0-15,0 0 0,0 0 16,0-21-16,0 0 0,1-1 16,-1 1-16</inkml:trace>
  <inkml:trace contextRef="#ctx0" brushRef="#br0" timeOffset="51763.38">7789 10647 0,'0'-21'16,"0"0"-16,0-1 15,21 22 1,1 0 0,-1 0-16,0 0 15,0 0-15,0 0 0,0 22 16,-21-1-16,0 0 0,22 0 0,-22 0 15,21 0-15,-21 1 0,0-1 0,0 0 16,0 0-16,0 0 0,0 0 16,0 1-16,0-1 15,-21-21-15,-1 0 16,22-21 0,0-1-1,0 1 1,0 0-16,0 0 0,22 0 0,-1 0 15,-21-1-15,0-20 0,21 21 0,-21 0 16,21-22-16,0 22 0,-21 0 0,21 0 16,1 0-16,-22 0 0,21-1 15,0 22-15,0 0 16,0 0 0,-21 22-16</inkml:trace>
  <inkml:trace contextRef="#ctx0" brushRef="#br0" timeOffset="52299.95">8530 10668 0,'0'0'0,"0"-42"15,0 21-15,0-1 0,0 1 16,0 0-16,-21 0 0,0 21 15,0 0-15,-1 0 0,1 0 16,0 0-16,0 21 16,0 0-16,0 0 0,-1 1 15,1-1-15,21 21 0,-21-21 0,0 0 16,0 22-16,21-22 0,0 0 0,0 0 16,0 0-16,0 1 0,0-1 15,0 0-15,0 0 16,21-21-16,0 0 0,0 0 15,0 0-15,1-21 0,-1 0 16,0 0-16,0-1 0,-21 1 16,21 0-16,0 0 0,-21 0 15,22 0-15,-22-1 0,0 1 0,0-21 16,0 21-16,21 0 0,-21-1 0,0 1 16,0 0-16,0 42 31,-21 0-16,21 22-15,0-22 0,0 0 0,0 0 16,0 22-16,0-22 0,0 0 0,0 0 16,0 0-16,0 0 0,0 1 15,0-1-15,0 0 0,21-21 16,0 21-16,0-21 16,0 0-16,0 0 0,1 0 15,-1 0-15,63-63 16,-41 63-16</inkml:trace>
  <inkml:trace contextRef="#ctx0" brushRef="#br0" timeOffset="54528.73">12933 8869 0,'0'0'0,"21"-21"0,-21 0 16,0-1-16,0 1 0,0 42 31,0 22-15,0-22-16,0 21 0,0 1 15,-21-1-15,21 0 0,0 22 0,0-22 16,0 22-16,0-22 0,-21 21 0,21-20 16,0 20-16,0 1 0,0-22 15,0 0-15,0 22 0,0-22 0,-22 1 16,22-1-16,0 0 0,0-21 15,0 1-15,-21-1 0,21 0 0,0 0 16,0 0-16,0-42 31,0 0-15,0 0-16,0 0 0,0-1 16,0 1-16,0 0 0,0-21 0,0 21 15,0-22-15,0 1 0,0 21 0,21-22 16,1 1-16,-1 0 0,21 21 0,-21-22 15,22 22-15,-1 0 0,0-21 16,1 42-16,20-22 0,-21 22 16,1 0-16,-1 0 0,0 22 0,1-22 15,-1 21-15,-21 21 0,0-21 0,1 22 16,-22-22-16,0 21 0,0 0 0,0-20 16,0 20-16,-22 0 0,1-21 0,0 22 15,-21-22-15,-1 0 0,1 0 0,0 0 16,-1 1-16,1-1 0,0-21 15,-1 0-15,-20 21 0,42-21 0,-22 0 16,1 0-16,21 0 0,0 0 0,0 0 16,21-21-16,0 0 0,0-1 15,0 1-15,21 0 16,0 0-16,21 21 0,-21-21 16,22 0-16,-1 21 0,0-22 15,1 1-15</inkml:trace>
  <inkml:trace contextRef="#ctx0" brushRef="#br0" timeOffset="55007.46">14118 9504 0,'42'-21'0,"-84"42"0,106-42 0,-43 0 16,21-1-16,-21 1 0,0 21 0,-21-21 16,0 0-16,0 0 0,0 0 0,0-1 15,-21 1 1,0 21-16,0 0 0,0 0 0,0 0 15,-22 0-15,22 0 0,-21 21 0,21 1 16,-22-1-16,22 0 0,0 21 0,-21-21 16,20 22-16,1-1 0,0 0 0,0 1 15,0-1-15,0-21 0,21 22 16,-22-1-16,22-21 0,0 0 0,0 0 16,0 1-16,0-1 0,22 0 15,-1-21-15,0 0 0,0 0 16,0 0-16,0-21 0,22 21 0,-1-21 15,-21-1-15,22 1 0,-22 0 0,21 0 16,-21 0-16,22 0 16,-22-22-16,0 22 0,0-21 0,0 21 15,0-22-15,-21 22 0,0-21 0,0 21 16,0-1-16,0 44 31,0-1-31,-21 21 0,21-21 16,-21 0-16,21 22 15,-21-22-15,21 21 0,0-21 0,0 1 0,0-1 16,0 0-16,0 0 0,0 0 16,0 0-16,0 1 0,21-22 0,0 0 0,0 21 15,1-21-15,-1 0 0,21 0 0,-21 0 16,22 0-16,-22-21 0,21-1 16</inkml:trace>
  <inkml:trace contextRef="#ctx0" brushRef="#br0" timeOffset="55287.15">14965 9313 0,'0'0'0,"0"-21"0,0 0 0,-21 21 15,-1 0 1,1 0-16,0 21 0,0 0 16,0 1-16,0-1 0,-1 0 15,1 21-15,0 1 0,0-22 0,21 21 16,-21 0-16,21 1 0,-21-1 0,-1 0 15,22 1-15,0-1 0,0-21 16,0 22-16,0-22 0,0 0 0,0 0 16,0 0-16,0 0 0,22-21 0,-1 0 15,-21 22-15,42-22 0,-21 0 0,0 0 16,1 0-16,20 0 0,0-22 0,1 1 16,-1 21-16,0-21 0,-21 0 0,22-21 15,-1 20-15,0-20 0,-20 0 0</inkml:trace>
  <inkml:trace contextRef="#ctx0" brushRef="#br0" timeOffset="55799.37">15409 9165 0,'0'0'0,"0"-21"0,0-21 0,0 21 0,0-22 15,0 22-15,0 42 16,0 0 0,0 1-16,0 20 0,-21 0 0,21 1 15,0-1-15,-21 0 0,0 1 0,21-1 16,-21 0-16,21 1 0,-22 20 0,22-21 15,-21 1-15,0-1 0,21 0 0,0 1 16,0-1-16,0-21 0,0 0 16,0 1-16,-21-1 0,21-42 31,21-1-15,0 1-16,-21 0 0,21-21 15,1 21-15,-1-22 0,0 22 0,0-21 16,0-1-16,0 22 0,22-21 15,-22 21-15,0 0 0,0-1 0,22 1 16,-22 0-16,0 21 0,0 0 0,0 0 16,-42 21 15,0-21-31,0 21 0,-22-21 0,22 22 16,-21-1-16,0 0 0,20 0 15,-20-21-15,0 21 0,21 0 16,-22 1-16,43 20 0,-21-21 0,21 0 15,0 0-15,0 1 0,0-1 0,0 0 16,21 0-16,-21 0 0,43 0 0,-22 1 16,0-1-16,21-21 0,-21 21 0,22-21 15,-1 21-15,0-21 0,1 21 0,-22-21 16,21 0-16,-21 0 0,1 0 16,-1 0-16,0 0 0,-21 21 0,-21-21 31,-22 0-31</inkml:trace>
  <inkml:trace contextRef="#ctx0" brushRef="#br0" timeOffset="57447.43">12213 11451 0,'21'-21'0,"22"0"0,-22 0 15,0 0-15,21-1 0,-21-20 0,1 21 16,20-21-16,-21-1 0,21 1 0,-20 0 15,-1 20-15,0-20 0,0 0 16,0-1-16,-21 1 0,0 0 0,0-1 16,0 1-16,0-21 0,0 20 0,-21 1 15,21 0-15,-21 20 0,0-20 0,0 21 16,-22 0-16,22 21 0,0 0 0,0 0 16,-22 21-16,22 0 0,-21 21 15,21 1-15,-22-1 0,22 22 16,-21-1-16,21 1 0,0-1 0,-22 22 15,22-1-15,0 1 0,0 0 0,0-1 16,-1-20-16,22 21 0,0-1 0,0 1 16,0 0-16,0-1 0,0 1 0,0 21 15,0-22-15,0 1 0,0 0 0,0-1 16,22 1-16,-1 0 0,0-22 16,-21 1-16,21-1 0,0-20 0,-21 20 15,21-42-15,1 0 0,-1 1 0,0-1 16,0-21-16,0 0 15,0 0-15,1-21 0,20-1 0,-21-20 16,0 0-16,22 21 0,-22-43 0,21 22 16,-21-1-16,0-20 0,22 21 0,-22-22 15,0 1-15,0-1 0,0 1 16,-21-22-16,0 21 0,0 1 0,0-1 16,0 1-16,-21-1 0,0 22 0,-21-21 15,21 20-15,-22 22 0,1-21 0,-22 21 16,22-1-16,0 1 0,-1 21 0,1 0 15,0 0-15,21 0 0,-1 0 0,1-21 16,21 0 0,21 0-1,22 0-15,-22 21 0,21-22 0,1 1 16,-1-21-16,21 21 0,-20-22 0,20 22 16,-20-21-16,20 0 0,1-1 0,-22 22 15,21-21-15,-20-1 0,-1 22 0,-21-21 16,0 21-16,1 0 0,-22-1 15,-22 22 1,1 0-16,0 0 0,0 0 0,0 22 16,0-1-16,-1 21 0,1-21 0,0 0 15,21 22-15,0-22 0,0 0 0,0 21 16,0-20-16,0-1 0,0 21 16,21-21-16,0 0 0,1 1 15,-1-1-15,0 0 0,0 0 16,0-21-16,0 0 0,1 21 0,-1-21 15,0 0-15,21 0 0,-21 0 0,1 0 16,-1 0-16,0 0 0,21-21 0,-21 0 16,22 0-16,-22 0 0,21-1 15,-21 1-15,22 0 0,-22 0 0,21-21 16,-21 20-16,1-20 0,-1 21 0,0-21 16,0 20-16,-21 1 0,0 0 0,21 21 15,-21 21 1,0 0-16,-21 1 15,21-1-15,-21 0 0,21 21 16,-21-21-16,21 43 16,0-43-16,0 21 0,0-20 0,0-1 15,0 0-15,0 0 0,0 0 0,21 0 16,0-21-16,0 0 0,0 0 16,1 0-16,-1 0 0,0 0 15,0-21-15,0 21 0,0-21 0,1 0 16,-1 21-16,0-21 0,0 0 0,-21-1 15,0 1-15,0 0 0,0 0 16,0 0-16,0-22 0,0 22 16,0 0-16,-21 0 0,21 0 0,-21 0 0,0-1 15,-1 22-15,22-21 0,-21 21 16,21-21-16,-21 21 0,21-21 16,0 0-1,21 21-15,0 0 16,1 0-16,-1 0 0,0 0 0,0 0 15,0 0-15,0 0 0,1 0 0,-1 0 16,0 21-16,0-21 0,0 21 16,0 0-16,1 0 0,-1 22 15,-21-22-15,0 0 0,21 0 0,-21 22 0,0-22 16,0 0-16,0 21 0,0-21 0,0 1 16,0-1-16,0 0 0,-21 0 15,21 0-15,-21-21 31,21-21-15,0 0-16,0 0 0,0 0 16,21-1-16,-21 1 0,0 0 0,21 0 15,0-21-15,0-1 0,-21 22 0,21-21 16,1 21-16,-1-22 0,0 22 0,0 0 16,21 0-16,-20 0 0,-1 21 0,0 0 15,0 0-15,0 0 0,0 0 0,1 21 16,-1 0-16,-21 0 0,0 21 15,0-20-15,0-1 0,0 21 0,0 0 16,0-20-16,0 20 0,0-21 16,0 0-16,0 22 0,0-22 0,0 0 15,0 0-15,0 0 0,0 0 16,21-21 15,0 0-31,0-21 0,0 21 16,1-21-16,-1 0 0,0 0 0,21 0 15,-21-22-15,1 22 0,-1-21 0,0 21 16</inkml:trace>
  <inkml:trace contextRef="#ctx0" brushRef="#br0" timeOffset="57718.78">14838 10710 0,'0'0'0,"0"-42"0,0 0 16,0 21-16,0-1 0,0 1 0,0 0 15,0 42 1,-21 22-16,21-22 15,0 21-15,0-21 0,-22 22 0,22-1 16,-21 0-16,21 22 0,0-22 0,0 0 16,0 1-16,0-1 0,0 0 15,-21 1-15,21-1 0,0 0 0,-21-20 16,21 20-16,0-21 0,0 0 16,0 0-16,0 1 0,0-1 0,21 0 15,0-21-15,0 0 16,1 0-16,-1 0 0,0-21 15,0 21-15,0-21 0,0-1 0,-21 1 16,0 0-16,0 0 16,0 0-16,0 0 0</inkml:trace>
  <inkml:trace contextRef="#ctx0" brushRef="#br0" timeOffset="57911.67">14605 10964 0,'0'-42'15,"21"42"1,0 0-16,0-21 0,1 21 16,20-21-16,-21 21 0,0 0 0,0-21 15,22 21-15,-22 0 0,21 0 0,-21-22 16,1 22-16,-1-21 0,0 21 16,0 0-16,0 0 0,-42 0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4T15:52:25.8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2752 2350 0,'0'-22'0,"0"1"0,0 0 16,0 0 0,0 0-16,0 0 15,0 42 32,0 0-47,0 0 0,0 0 16,0 22-16,0-1 0,0 0 15,-22 1-15,22 20 0,0-21 0,-21 22 16,0-1-16,0 1 0,21-22 0,-21 22 16,0-1-16,-1 1 0,1-1 15,0 1-15,0-22 0,0 22 0,21-22 16,-21 21-16,21-20 0,-22-22 0,22 21 16,-21-21-16,21 1 0,0-1 15,0 0-15,0-42 31,0 0-15,0-1-16,0 1 0,21 0 0,-21 0 16,22-21-16,-1 20 0,-21-20 0,21 0 15,0-1-15,-21 1 0,21 0 16</inkml:trace>
  <inkml:trace contextRef="#ctx0" brushRef="#br0" timeOffset="1079.44">2815 2392 0,'0'0'0,"0"-21"16,0 0-16,21 21 62,0 0-62,1 0 0,-1 0 16,0 0-16,0 0 0,0 0 0,0 0 16,22 0-16,-22 0 0,21 0 15,1 0-15,20 0 0,1 0 0,-1 0 16,1 0-16,-1 0 0,22 0 16,-1 0-16,1-22 0,0 22 15,-1 0-15,22 0 0,-21 0 0,21 0 16,21-21-16,-21 21 0,42 0 0,-21 0 15,0 0-15,21 0 0,-21 0 0,21-21 16,21 21-16,-20 0 0,-1 0 16,0 0-16,0 0 0,0 0 0,22 0 15,-22 0-15,0 0 0,0 21 0,-21-21 16,0 0-16,0 0 0,-21 21 16,0-21-16,0 0 0,-1 0 0,-20 0 15,0 22-15,-22-22 0,1 0 16,-1 0-16,-20 0 0,-1 0 0,-21 0 15,0 0-15,0 0 0,1 0 16,-1 0-16,-21 21 16,0 0-1,0 0-15,0 0 0,0 0 16,0 1-16,-21-1 0,21 0 16,-22 21-16,22-21 0,-21 22 0,21-1 15,0-21-15,0 22 0,0-1 0,-21 0 16,21-21-16,0 22 0,-21-1 15,21 0-15,0 1 0,-21-1 0,21 0 16,0 1-16,0 20 0,0-20 16,0 20-16,0-21 0,-21 1 0,21-1 15,0 22-15,0-22 0,-22-21 16,22 21-16,0 1 0,0-22 0,0 21 16,0-21-16,0 1 0,-21-1 0,0 0 15,21 0-15,-21 0 0,0 0 0,0-21 16,-1 22-16,1-22 0,0 0 0,0 21 15,0-21-15,0 0 0,-1 0 16,1 0-16,0 0 0,0 0 16,0 0-16,0 0 15,-1 0-15,1 0 0,0 0 0,-21 0 16,21 0-16,-22 0 0,22-21 16,-21 21-16,-22 0 0,22-22 0,-22 22 15,-20-21-15,20 21 0,-20 0 16,-1-21-16,0 21 0,-21 0 0,22-21 15,-1 21-15,0 0 0,-20-21 0,-1 21 16,0 0-16,0 0 0,-21-21 0,0-1 16,0 22-16,0 0 0,-21 0 15,-21-21-15,20 21 0,-20 0 0,0 0 16,21 0-16,-22 0 0,22-21 16,0 21-16,-21 0 0,20 0 0,22 0 15,0 0-15,22 0 0,-1 0 0,0 0 16,21 0-16,22 0 0,-22-21 15,22 21-15,-22 0 0,21 0 0,1 0 16,-1 0-16,22 0 0,-21-21 16,20 21-16,22 0 0,-21 0 0,21 0 15,21-21-15,-22 21 0,22-22 32,0 1-17,0 0 1,0 0-1,0 0 1</inkml:trace>
  <inkml:trace contextRef="#ctx0" brushRef="#br0" timeOffset="1579.66">3281 2773 0,'0'0'0,"0"-21"0,-21 0 16,-1 21-16,1-22 0,0 22 16,0 0-1,21 22 1,0 20-16,0-21 0,0 0 15,-21 22-15,21-22 0,0 21 0,0 0 16,0-20-16,0 20 0,0 0 16,0 1-16,0-1 0,0-21 0,0 21 15,0 1-15,0-22 0,21 0 0,0 0 16,0 0-16,0 1 0,1-22 16,-1 0-16,0 0 0,0 0 0,0 0 15,22-22-15,-22 22 0,21-21 16,-21 0-16,22 0 0,-22-21 15,21 20-15,-21-20 0,0 21 0,22-21 16,-22 20-16,0-20 0,0 21 0,-21-21 16,0-1-16,21 22 0,-21 0 0,0-21 15,22 20-15,-22 1 0,0 0 16,0 0-16,0 42 47,0 0-47,0 0 15,21-21-15,0 22 0</inkml:trace>
  <inkml:trace contextRef="#ctx0" brushRef="#br0" timeOffset="1943.56">4127 2815 0,'0'21'31,"0"1"-15,0-1-16,0 21 0,0-21 0,0 22 15,0-1-15,0 0 0,-21 1 16,21-1-16,-21 21 0,21 1 0,-21-1 16,21 1-16,-21-1 0,0 1 15,-1-1-15,1 1 0,0-1 0,0 22 16,0-21-16,0-1 0,-1 1 0,1-1 15,0 1-15,21-1 0,-21-21 0,0 1 16,0-1-16,21 0 0,0 1 16,-22-22-16,22 21 0,-21-21 0,21 1 15,0-44 1,0 1 0,21 0-16,1-21 15,-22 21-15,21-22 0,0 1 0,0-22 0,-21 22 16,21-21-16,0-1 0,-21 1 15,22-1-15,-22 1 0</inkml:trace>
  <inkml:trace contextRef="#ctx0" brushRef="#br0" timeOffset="2271.38">3958 3154 0,'0'-42'0,"0"84"0,0-106 0,0 22 0,0 21 16,0 0-16,0 0 0,0-1 15,0 1-15,0 0 0,0 0 16,0 0-16,21 21 0,0-21 15,1-1-15,-1 1 0,0 0 0,0 21 16,21 0-16,-20 0 16,-1 0-16,0 0 0,0 0 0,0 0 15,0 0-15,1 21 0,-22 0 16,0 1-16,0-1 0,0 0 16,0 0-16,0 0 0,-22 22 0,1-22 15,0 0-15,0 0 0,0 0 0,0 0 16,-1 1-16,1-22 15,21 21-15,-21-21 0,0 0 16,0 21-16,42-21 63</inkml:trace>
  <inkml:trace contextRef="#ctx0" brushRef="#br0" timeOffset="3871.64">4847 3027 0,'0'0'16,"21"0"-16,22-42 16,-43 20-16,0 1 15,0 0-15,-22 21 16,1 0-16,0 0 0,0 0 0,0 0 15,-22 0-15,22 0 0,-21 0 0,21 21 16,-22-21-16,22 21 0,0 1 16,-21-1-16,21 0 0,-1 0 0,1 0 15,0 0-15,21 1 0,0-1 0,-21-21 16,21 21-16,0 0 0,0 0 0,0 0 16,21 1-1,0-22-15,0 0 0,1 0 16,20 0-16,-21 0 0,0-22 0,22 1 15,-22 21-15,0-21 16,21 0-16,-21 0 0,22 0 0,-22-1 16,0-20-16,21 21 0,-20 0 0,20-22 15,-21 1-15,21 0 0,-20 21 0,-1-22 16,0 1-16,0 0 0,0-1 16,0 1-16,-21 0 0,0 20 0,0 1 15,0 0-15,0 0 0,0 0 0,-21 21 31,0 0-31,0 21 0,0 21 0,0-21 16,-1 22-16,1-22 0,0 21 0,0 1 16,0-1-16,21 0 0,-21 1 15,-1-1-15,22 0 0,-21-21 16,21 22-16,0-1 0,0-21 0,0 22 16,0-22-16,0 0 0,21 0 0,1 21 15,-1-20-15,0-22 0,21 21 16,-21 0-16,22-21 0,-22 0 0,21 0 15,1 0-15,-1 0 0,0 0 0,1 0 16,-1 0-16,-21 0 0,21-21 0,1 0 16,-1-1-16,-21 1 0,22 0 15,-22 0-15,21 0 0,-21 0 16,0-1-16,-21-20 0,0 21 0,0 0 0,0 0 16,0-1-16,0 1 0,0 0 15,0 0-15,-21 21 16,0 0-16,0 0 0,0 0 0,0 0 15,-1 0-15,1 0 0,0 21 0,0 0 16,0 0-16,0 1 0,-1-1 0,1 0 16,0 0-16,21 0 0,0 0 15,0 1-15,0-1 0,0 0 0,0 0 16,0 0-16,0 0 0,0 1 16,21-22-1,0 0-15,1 0 0,-1 0 16,0 0-16,0-22 0,0 1 15,0 0-15,1 21 0,-1-21 16,0 0-16,-21 0 0,21-1 0,0 1 16,-21 0-16,21 0 0,-21 0 15,0 0-15,0-1 0,22 22 0,-22-21 16,0 42 15,0 1-15,0-1-16,0 0 0,0 0 0,0 0 15,0 0-15,0 1 0,0-1 0,0 0 16,0 0-16,21 0 0,-21 0 16,21-21-16,-21 22 0,21-22 0,0 0 15,0 21-15,1-21 0,-1 0 16,0 0-16,0 0 0,0 0 0,0 0 16,1-21-16,20-1 0,-21 22 15,0-21-15,0 0 0,1 0 0,-1 0 16,0 0-16,0-22 0,0 22 0,0 0 15,1-21-15,-1 20 0,-21-20 0,0 0 16,21-1-16,-21 22 0,21-21 16,-21 0-16,0-1 0,0 22 0,0-21 15,0 21-15,0-22 0,0 22 0,0 0 16,0 0-16,0 42 47,0 0-47,-21 21 0,21-20 0,-21 20 15,21 0-15,0 1 0,0-1 16,0 0-16,0-21 0,-21 22 0,21-1 16,0 0-16,0-20 0,0 20 0,0-21 15,0 0-15,0 22 0,0-22 0,0 0 16,0 0-16,0 0 0,21 0 16,0 1-16,0-1 0,0-21 15,0 0-15,1 21 0,-1-21 16,0 0-16,0 0 0,21 0 0,-20 0 0,-1-21 15,21 21-15,-21-21 0,22-1 16,-22 22-16,21-21 0,-21 0 16,0 0-16,1 0 0,-1 0 0,0-1 15,0 1-15,-21 0 0,0 0 0,0 0 16,0 0-16,0-1 0,0 1 16,-21 21-1,0 0-15,0 0 16,-1 21-16,1 1 0,21-1 15,-21 0-15,21 0 0,0 0 16,0 0-16,0 1 0,0-1 0,0 0 16,0 0-16,0 0 0,0 0 0,21-21 15,0 22-15,-21-1 0,22-21 0,20 0 16,-21 0-16,0 0 16,0 0-16,1 0 0,-1 0 0,0 0 15,0 0-15,21 0 0,-20 0 0,-1-21 16,0-1-16,0 22 0,-21-21 0,21 0 15,0 0-15,1 21 0,-22-21 16,0 0-16,0-1 0,0 1 16,0 0-16,0 0 0,0 0 15,0 0-15,0-1 0</inkml:trace>
  <inkml:trace contextRef="#ctx0" brushRef="#br0" timeOffset="4223.43">6054 2752 0,'21'0'31,"0"0"-31,0 0 0,0 0 15,0 0-15,1 0 0,-1 0 16,21-21-16,-21 21 0,0 0 0,22 0 0,-22 0 16,0 0-16,21 0 15,-20-22-15,-1 22 0,0 0 0,0 0 16,0-21-16,0 21 0,-21-21 16,22 21-16,-1-21 15,0 21 1,-21-21 15,-21 21-15</inkml:trace>
  <inkml:trace contextRef="#ctx0" brushRef="#br0" timeOffset="59259.15">7302 6033 0,'0'-43'16,"0"86"-16,0-107 0,0 43 0,-21-21 0,21 20 0,0 1 15,0 0-15,0 0 16,0 0-16,0 0 15,0 42 1,0 0-16,0 0 0,0 0 16,0 0-16,0 1 0,0 20 15,0 0-15,0 1 0,0-1 0,0 0 16,0 22-16,0-1 0,0 1 0,0-1 16,0 22-16,0 0 0,0-1 0,0 1 15,0 0-15,0-1 0,0 1 16,-21 21-16,21 0 0,-21-1 0,21 1 15,-21-21-15,0 21 0,21 21 16,0-21-16,-22-1 0,22 1 0,-21 0 16,21 0-16,-21 0 0,21 0 0,0-22 15,0 22-15,0 0 0,0 0 16,-21-22-16,21 1 0,0 0 0,0-1 16,-21 1-16,21 0 0,0-22 0,0 1 15,0-1-15,0-20 0,0-1 0,0 0 16,0-21-16,0 1 0,0-1 0,0-42 31,0-22-31,-21 22 16,21-21-16,-22 21 0,22-43 0,0 22 15,0-22-15,0 1 0,0-1 16,-21-20-16,21-1 0,0 0 0</inkml:trace>
  <inkml:trace contextRef="#ctx0" brushRef="#br0" timeOffset="60484.98">7175 6033 0,'22'0'62,"-1"0"-62,0 0 16,0 0-16,0 0 15,0 0-15,1 0 0,20 0 0,0 0 16,1 0-16,20-22 0,1 22 0,20 0 16,-20 0-16,20 0 0,22 0 15,-21 0-15,21 0 0,0-21 0,21 21 16,0 0-16,21 0 0,21-21 16,-21 0-16,43 21 0,-1 0 0,22-21 15,0 21-15,20 0 0,-20 0 0,21-21 16,21 21-16,-21 0 0,0 0 0,-1-22 15,1 22-15,0-21 0,0 21 0,-21 0 16,20 0-16,1-21 0,-21 21 16,0 0-16,-1 0 0,1 0 0,0-21 15,-22 21-15,1 0 0,-22 0 16,0 0-16,1-21 0,-22 21 0,0 0 16,0 0-16,-21 0 0,0 0 15,-21 0-15,0 0 0,0 0 0,-22 0 16,1 0-16,0 0 0,-1 0 0,-20 0 15,-1 0-15,1 0 0,-22 0 0,0 0 16,1 0-16,-22 0 0,0 0 0,0 21 16,-21 0-16,0 0 15,0 0-15,-21 1 0,0-1 0,0 0 16,0 21-16,-22-21 0,22 22 0,0-1 16,-21 0-16,-1 1 0,22-1 15,0 0-15,-21 22 0,20-1 0,1 22 16,-21-21-16,42 20 0,-21-20 0,0 20 15,-1 1-15,22 0 0,-21-1 16,21 1-16,0 21 0,-21-21 0,0 20 16,21-20-16,0 21 0,0 0 0,-21 0 15,21-1-15,-21-20 0,21 21 0,0 0 16,0 0-16,-22-22 0,22 22 0,0 0 16,0-21-16,0 20 0,0-20 0,0 0 15,0-1-15,0 1 0,0 0 0,0-1 16,0-20-16,0 21 0,0-22 0,0 1 15,0-1-15,0 1 0,0-1 16,-21 1-16,21-22 0,-21 21 16,21-20-16,-21-1 0,0-21 0,21 22 15,-21-22-15,-1 0 0,22 0 0,-21-21 16,0 21-16,0 0 0,0-21 16,0 0-16,-1 0 0,1 0 15,0 0-15,0 0 0,0 0 0,0 0 16,-1 0-16,-20-21 0,0 21 0,21 0 15,-43-21-15,22 0 0,-43 21 0,22-21 16,-22 21-16,-21-21 0,0 21 0,0-22 16,-21 22-16,0-21 0,0 21 0,0-21 15,-21 0-15,0 21 16,0-21-16,-21 21 0,-1-21 0,1 21 16,0 0-16,-1-22 0,1 22 0,-22-21 15,22 21-15,0 0 0,-22 0 0,22 0 16,-22 0-16,1 0 0,-1 0 0,1 0 15,-1 0-15,1 0 0,-1 0 0,-20 0 16,20 0-16,1 0 0,20 0 16,-20 0-16,-1 0 0,1-21 0,21 21 15,-1-21-15,1 21 0,0 0 0,-1-21 16,22 21-16,-21 0 0,42-21 0,-21 21 16,42-22-16,-21 1 0,21 21 0,21-21 15,1 21-15,-1-21 16,21 0-16,22 0 0,0 21 0,-1-22 15,22 1-15,21 0 0,0 0 0,0 0 16,0 0-16,43-1 0,-22 1 0,0 0 16,21-21-16,1 21 0,-1-22 0,-21 1 15</inkml:trace>
  <inkml:trace contextRef="#ctx0" brushRef="#br0" timeOffset="61107.63">8551 5525 0,'0'0'0,"21"-22"0,-21 1 0,0 0 0,22 0 0,-22 0 16,0 0-16,0-1 15,0 1-15,0 0 0,-22 21 16,1 0-16,0 0 0,0 0 16,0 0-16,0 0 0,-22 21 15,22 0-15,0 1 0,0 20 0,0-21 16,-1 21-16,1 1 0,21-1 0,0 22 16,-21-22-16,21 0 0,0 1 0,0-22 15,0 21-15,0-21 0,0 0 16,0 22-16,21-22 0,0 0 15,1-21-15,-1 0 0,0 0 16,0 0-16,21 0 0,-20-21 16,-1 0-16,0 0 0,21-1 15</inkml:trace>
  <inkml:trace contextRef="#ctx0" brushRef="#br0" timeOffset="61569.38">8848 5207 0,'-22'0'16,"22"21"-16,0 0 16,0 1-16,0-1 0,-21 21 0,21-21 15,0 22-15,0-1 0,0 0 16,0 1-16,0-1 0,-21 0 16,21 1-16,0-1 0,0 0 0,0 1 15,0-1-15,0-21 0,0 0 0,0 0 16,0 1-16,0-1 0,0-42 47,0-1-47,0 1 0,0 0 0,0 0 15,0-21-15,0 20 0,0-20 16,0 21-16,0-21 0,21 20 0,-21-20 16,21 21-16,-21 0 0,22 0 0,-1-1 15,0 22-15,0 0 0,0 0 16,0 0-16,1 22 15,-1-1-15,0 0 0,-21 0 0,21 0 16,0 0-16,-21 22 0,21-22 0,-21 0 16,0 21-16,0-20 0,0-1 0,0 0 15,0 0-15,0 0 0,0 0 16,0 1-16,0-44 47,0 1-32,0 0-15</inkml:trace>
  <inkml:trace contextRef="#ctx0" brushRef="#br0" timeOffset="61947.19">9165 5546 0,'0'0'0,"0"-21"15,0-1 1,21 22-16,0 0 15,1 0-15,-1 0 0,0 0 16,0 0-16,0 0 0,0 22 16,1-1-16,-22 0 0,0 21 15,21-21-15,-21 1 0,21 20 0,-21-21 16,0 21-16,0-20 0,0-1 0,0 0 16,0 0-16,0 0 0,0 0 15,-21-21 1,21-21-1,0 0-15,0 0 0,0 0 16,0 0-16,0-1 0,0-20 16,0 21-16,0 0 0,0-22 0,0 22 15,0-21-15,0 21 0,21 0 0,-21-1 16,21 1-16,0 0 16,0 21-16,1 0 15,-1 21 1,-21 0-16,21-21 0,-21 22 0,21-22 15,-21 21-15,21 0 0</inkml:trace>
  <inkml:trace contextRef="#ctx0" brushRef="#br0" timeOffset="62383.78">9906 5525 0,'0'0'0,"-21"-22"16,0 22-1,-1-21-15,1 21 0,0 0 16,0 0-16,0 21 16,0-21-16,21 22 0,-22-1 0,1 0 15,0 21-15,21-21 0,0 1 16,0 20-16,-21-21 0,21 21 0,0-20 16,0-1-16,0 0 0,0 0 0,0 0 15,0 0-15,21 1 0,0-22 16,22 21-16,-22-21 0,0 0 0,0 0 15,21 0-15,-20 0 0,20-21 16,-21 21-16,21-22 0,-20 1 16,-1 21-16,0-21 0,0 0 0,0-21 0,-21 20 15,0 1-15,0 0 0,0-21 16,0 21-16,0-1 0,-21-20 16,0 21-16,0 0 0,0 21 0,-1-21 15,1 21-15,0 0 0,-21 0 0,21 0 16,-1 0-16,1 0 0,0 0 0,0 21 15,0-21-15,21 21 0,-21 0 16,21 0-16,0 0 0,0 1 16,21-1-16,0-21 0,0 0 15,0 0-15,0 0 0,1 0 0,-1 0 16,21 0-16</inkml:trace>
  <inkml:trace contextRef="#ctx0" brushRef="#br0" timeOffset="63051.85">10266 5525 0,'0'21'31,"0"0"-31,0 0 0,0 0 16,0 0-16,0 1 0,0-1 16,0 0-16,0 0 0,0 0 0,0 22 15,0-22-15,0 0 0,0 0 16,0 0-16,0 0 0,-21-21 15,21-21 17,0 0-17,-22 21-15,22-21 0,0 0 0,0 0 16,0-1-16,0 1 0,0-21 0,0 21 16,0 0-16,0-22 0,0 22 15,22 0-15,-1-21 0,0 20 0,0 1 16,0 0-16,0 21 0,1 0 15,-1 0-15,0 0 0,0 0 0,0 21 16,0-21-16,-21 21 0,22 1 0,-22-1 16,21 0-16,-21 0 0,0 21 15,0-20-15,0-1 0,0 0 16,0 0-16,0 0 0,0 0 0,0 1 16,0-1-16,0 0 15,0-42 16,0 0-31,0-1 16,0 1-16,0 0 0,0 0 16,21 0-16,0-22 0,-21 22 0,21 0 15,0-21-15,1 21 16,-1-1-16,-21 1 0,21 21 0,0-21 0,0 21 16,0 0-16,1 0 0,-22 21 15,21-21-15,-21 21 0,0 1 16,0-1-16,0 0 0,0 21 15,0-21-15,0 1 0,0 20 0,0-21 16,0 0-16,0 0 0,0 1 0,0-1 16,0 0-16,0 0 0,-21 0 15,21-42 32,0 0-47,21 21 0,-21-21 0,0 0 16,21-1-16</inkml:trace>
  <inkml:trace contextRef="#ctx0" brushRef="#br0" timeOffset="63447.56">10943 5588 0,'0'0'0,"0"21"16,21-21-1,0 0-15,1 0 0,-1 0 16,0 0-16,21 0 0,-21 0 0,22 0 15,-22 0-15,0 0 0,21-21 0,22-21 32,-43 21-32,0 21 0,-21-22 0,21 1 15,-21 0-15,0 0 0,0 0 0,0 0 16,0-1-16,-21 1 0,0 21 16,0 0-16,0 0 0,0 0 15,-1 0-15,1 0 0,0 21 16,0 1-16,0-1 0,0 0 0,-1 0 15,1 21-15,21 1 0,-21-22 0,0 21 16,21 1-16,-21-22 0,21 21 0,0 0 16,0-20-16,0-1 0,0 0 15,0 0-15,0 0 0,0 0 0,21 1 16,0-22-16,0 0 0,0 21 0,1-21 16,-1 0-16,0 0 0,0 0 15,0 0-15,0-21 16,1 21-16,-22-22 0,21 1 15,0 21-15,0-21 0,-21 0 0</inkml:trace>
  <inkml:trace contextRef="#ctx0" brushRef="#br0" timeOffset="64363.11">7662 3323 0,'-21'0'15,"21"-21"1,0 0-16,0 0 0,21 0 15,0-22-15,1 22 16,20 0-16,0-21 0,1 20 0,20-20 16,1 0-16,20-1 0,1 1 0,0 0 15,42-22-15,0 22 0,21-22 16,0 22-16,21-21 0,1 20 0,20 1 16,1 21-16,20 0 0,-20-1 0,-22 22 15,22 0-15,-22 22 0,0-1 16,1 21-16,-22 0 0,-21 1 0,0-1 15,-21 0-15,-22 22 0,1-1 0,0-20 16,-1 20-16,-20-20 0,-1 20 0,1 1 16,-1-1-16,-20-21 0,20 22 15,-21-22-15,-20 22 0,20-43 16,-21 21-16,0 1 0,0-22 0,-21 0 16,22 0-16,-22 0 0,0 0 0,0 1 15,-22-22 1,1 0-1,0 0-15,0 0 0,21-22 16,-21 22-16,21-21 0,0 0 16,-21 21-16,21-21 0,0 0 15</inkml:trace>
  <inkml:trace contextRef="#ctx0" brushRef="#br0" timeOffset="64683.92">11430 3429 0,'-21'21'0,"42"-42"0,-85 42 16,43 0-16,21 1 0,0-1 16,0 0-16,0 0 0,21-21 15,1 21-15,-1 0 0,21 1 0,0-1 16,1-21-16,-1 21 0,0 0 0,1-21 16,20 21-16,-20-21 0,-1 0 15,0 21-15,1-21 0,-1 0 0,0 0 16,1 0-16,-22 0 0,0 0 0,0-21 15,-21 0-15,0 0 0,0 0 16,0-22-16,0 1 16,0 21-16,0-43 0,0 22 0,0 0 15,0-1-15,0 1 0,0 0 0,0-1 16,0 22-16,0 0 0,21 0 0,0 0 16,1 21-16,-1 0 0,21 0 15,-21 0-15,0 0 0,1 21 0,-1 0 16,0 0-16,0 0 0,0 22 0</inkml:trace>
  <inkml:trace contextRef="#ctx0" brushRef="#br0" timeOffset="66296.14">9038 6668 0,'0'0'0,"-42"0"0,21 21 16,-22-21-16,22 21 0,-21-21 15,21 0-15,-1 0 0,1 21 0,21 0 16,43-21 0,-22 0-16,21 21 0,22-21 15,-22 0-15,21 0 0,1 0 16,21 0-16,-22 0 0,22 0 16,-1 0-16,1 0 0,0 0 0,-1 0 15,1 0-15,-21 0 0,-1 0 0,1 0 16</inkml:trace>
  <inkml:trace contextRef="#ctx0" brushRef="#br0" timeOffset="66472.03">10541 6964 0,'21'0'15,"64"21"-15,-64-21 16,21 0-16,1 0 0,-1 0 0,0 0 15,22 0-15,-1 0 0,1 0 0,-1 0 16,1 0-16,-1-21 0,22 21 0,-22-21 16,22 0-16</inkml:trace>
  <inkml:trace contextRef="#ctx0" brushRef="#br0" timeOffset="66679.91">13398 6964 0,'0'0'0,"22"0"0,-1 0 0,0 0 16,0 0-16,0 0 0,0 0 15,1 0-15,-1 0 0,0 0 0,0 0 16,21 0-16,-20 0 0,20 0 0,-21 0 16,21-21-16,-20 21 0,20 0 0,0 0 15,-21 0-15,22 0 0,-1 0 16,0 0-16,-20 0 0</inkml:trace>
  <inkml:trace contextRef="#ctx0" brushRef="#br0" timeOffset="66791.85">14351 6964 0,'0'0'0,"0"21"15,0 0 17,-21-21-17</inkml:trace>
  <inkml:trace contextRef="#ctx0" brushRef="#br0" timeOffset="67004.83">9440 7747 0,'0'0'0,"-42"21"0,21 0 16,42-21-16,21 0 16,22 0-16,-1 0 0,22 0 0,21 0 15,0 0-15,21 0 0,21-21 0,-21 21 16,42-21-16</inkml:trace>
  <inkml:trace contextRef="#ctx0" brushRef="#br0" timeOffset="75047.03">15346 4678 0,'0'0'0,"-21"0"15,21-21-15,0 0 0,0-1 16,0 1-16,-22 21 0,1 0 16,21-21-16,-21 21 15,0 0-15,0 0 0,0 21 16,-1 0-16,1 1 15,0-1-15,0 0 0,21 21 16,-21-21-16,0 22 0,-1-22 0,22 21 16,-21 1-16,0-1 0,0 0 15,0 1-15,21-22 0,0 21 0,-21 0 16,21 1-16,0-22 0,0 21 16,0-21-16,21 1 0,0-1 0,0-21 15,0 21-15,0 0 0,22-21 0,-22 0 16,21 0-16,-21 0 0,22 0 0,-22 0 15,21 0-15,-21-21 0,1 0 0,20 0 16,-21-1-16,0 1 0,0 0 0,1 0 16,-22-21-16,0 20 0,21-20 15,-21 0-15,0-1 0,0 1 16,0-21-16,0 20 0,0 1 0,0 0 0,0-1 16,-21 22-16,-1-21 0,1 21 0,0-1 15,0 1-15,0 0 0,0 21 16,-1 0-16,1 0 0,-21 0 15,21 0-15,0 0 0,21 21 0,-22 0 16,1-21-16,0 22 0,21-1 0,0 0 16,-21 0-16,21 0 0,0 0 15,0 1-15,0-1 0,0 0 16,21-21-16,0 21 16,0-21-16,1 0 0,-1 0 0,0 0 15,0 0-15,0-21 0,22 21 0,-22-21 16</inkml:trace>
  <inkml:trace contextRef="#ctx0" brushRef="#br0" timeOffset="75331.38">15811 4445 0,'0'0'0,"22"0"0,-22-21 0,0 42 47,0 0-47,0 0 15,0 1-15,0-1 0,0 0 0,0 21 16,0-21-16,0 22 0,0-1 0,0 0 16,0-20-16,0 20 0,0 0 0,0 1 15,0-1-15,0 0 0,0-21 16,0 22-16,0-22 0,0 0 16,0 0-16,0 0 0,0 1 0,0-1 15,0-42 16,21-1-31,0 1 16,0 0-16</inkml:trace>
  <inkml:trace contextRef="#ctx0" brushRef="#br0" timeOffset="75971.03">16489 4805 0,'0'-21'0,"0"0"16,-21-1 0,21 1-16,-22 21 15,1 0-15,0 0 0,0-21 0,0 21 16,0 0-16,-1 0 16,1 0-16,0 21 0,0 0 0,0 1 15,21-1-15,-21 0 0,-1 0 0,1 0 16,21 0-16,-21 1 0,21 20 0,-21-21 15,21 0-15,-21 0 16,21 22-16,0-22 0,0 0 0,0 0 16,0 0-16,0 1 0,0-1 15,0 0-15,21-21 0,0 0 0,0 0 16,0 0-16,1 0 0,-1 0 0,0 0 16,0 0-16,0 0 0,0-21 15,1 0-15,-1 21 0,0-22 0,21 1 16,-21 0-16,1-21 0,-1 21 15,0-22-15,0 22 0,0-21 0,-21-1 16,21 1-16,1 0 0,-1-1 0,-21 1 0,0 0 16,21-1-16,0 1 0,-21-21 15,21 20-15,-21 1 0,0 0 16,0-1-16,0 1 0,0 21 0,0 0 16,0-22-16,0 22 0,-21 42 15,21 0 1,0 22-16,-21-1 0,21-21 15,0 22-15,-21 20 0,21-21 0,0 1 16,0-1-16,0 22 0,0-22 0,0 0 16,0 22-16,0-22 0,0 0 0,0 1 15,0-1-15,0 0 0,0 1 0,0-22 16,0 0-16,0 21 0,21-20 16,0-1-16,0 0 0,0 0 15,1-21-15,-1 0 16,0 0-16,0 0 0,0 0 15,0 0-15,1 0 0,-1 0 16,-21-21-16,21 21 16</inkml:trace>
  <inkml:trace contextRef="#ctx0" brushRef="#br0" timeOffset="76807.08">17230 4805 0,'0'0'0,"0"21"0,-22-21 16,1 0-1,0 0 1,0 0 0,42 0 15,0 0-31,22 0 0,-22 0 0,42 0 16,-20 0-16,20 0 0,22 0 0,-22 0 15,1-21-15,20 21 0,1 0 0,-21 0 16,20 0-16,1 0 0,-22 0 15,22 0-15,-21 0 0,-1 0 0,1 0 16,-22 0-16,0 0 0,-21 0 0,1 0 16,-1 0-16,0 0 0,-42 0 47,0 0-47,21-21 0,-22 21 15,1 0-15,0 0 0,0 0 0,21-21 16,-21 21-16,0 0 0,-1 0 0</inkml:trace>
  <inkml:trace contextRef="#ctx0" brushRef="#br0" timeOffset="77135.89">18119 4530 0,'0'0'0,"0"-21"0,-22-1 16,22 1-16,-21 0 15,0 0-15,0 21 16,0 0-16,0 0 16,21 21-16,-22 0 0,22 0 15,0 1-15,0 20 0,-21 0 0,21 1 16,-21 20-16,21 1 0,0-22 0,0 21 16,-21 1-16,0-1 0,0 1 0,21-1 15,0-20-15,-22-1 0,22 0 0,-21 1 16,21-1-16,0-21 0,0 22 0,0-22 15,0 0-15,21-21 32,1-21-17,-1 21-15,-21-21 0,21-1 16,0 1-16,0 0 0,0-21 0</inkml:trace>
  <inkml:trace contextRef="#ctx0" brushRef="#br0" timeOffset="77692.09">18902 4636 0,'0'0'0,"0"-22"16,0 44 15,0-1-31,0 0 15,0 0-15,0 0 0,0 22 16,0-22-16,0 21 0,0-21 0,0 22 16,0-22-16,0 0 0,0 21 0,0-21 15,0 1-15,0-1 0,0 0 0,0 0 16,0 0-16,-21-21 31,-1 0-15,22-21-16,0 0 15,0 0-15,0 0 0,0-1 16,0 1-16,0-21 0,0 21 0,0-22 16,0 22-16,22-21 0,-1 21 0,0-22 15,0 22-15,21-21 0,-20 21 16,20 0-16,0-22 0,1 43 0,-1-21 16,0 0-16,1 21 0,-1 0 0,0 0 15,1 0-15,-22 21 0,21-21 0,-21 21 16,0 22-16,1-22 0,-22 0 0,0 21 15,21-21-15,-21 22 0,0-1 16,0-21-16,0 22 0,0-22 16,0 21-16,-21-21 0,21 0 0,-22 1 15,1-1-15,21 0 0,0 0 0,-21-21 16,0 21-16,21 0 0,0-42 47,0 0-32,21 0-15</inkml:trace>
  <inkml:trace contextRef="#ctx0" brushRef="#br0" timeOffset="78095.85">19791 4847 0,'21'0'15,"-21"21"1,21-21-16,0 0 15,0 0-15,1 0 16,-1 0-16,0 0 0,0 0 0,21-21 16,-20 21-16,-1-21 0,21 21 0,-21-21 15,0 0-15,1 21 0,-1-21 0,0-1 16,-21 1-16,0 0 0,21 0 0,-21 0 16,0 0-16,0-1 0,0 1 15,-21 21-15,0 0 16,0 0-16,-1 0 15,1 0-15,0 21 0,0 1 0,0-1 16,0 0-16,-1 0 0,1 0 0,21 0 16,-21 22-16,21-1 0,-21-21 0,21 22 15,-21-22-15,21 0 0,0 21 0,0-21 16,0 1-16,0-1 0,0 0 0,0 0 16,21-21-16,0 21 0,0-21 15,0 0-15,1 0 16,-1 0-16,0 0 0,0 0 0,0-21 15,0 0-15,1 0 0,-1 0 16,0 21-16,21-22 0,-21 1 16,1 0-16</inkml:trace>
  <inkml:trace contextRef="#ctx0" brushRef="#br0" timeOffset="78867.41">20595 4614 0,'0'0'15,"21"-42"1,-21 63 15,0 0-31,0 22 0,0-22 16,0 0-16,-21 0 0,21 22 15,0-22-15,-21 21 0,21 0 0,-21-20 16,21 20-16,0-21 0,0 21 16,0-20-16,0-1 0,-21 0 0,21 0 15,0 0-15,0 0 0,21-21 31,0 0-15,0 0-16,0 0 0,0-21 0,-21 0 16,22 0-16,-1 21 0,0-21 0,0 0 15,0-1-15,0-20 0,-21 21 0,22 0 16,-1 0-16,0-22 0,0 22 0,0 0 16,0 0-16,1 0 15,-1 21-15,0 0 16,-21 21-16,0 0 15,0 0-15,0 0 0,0 0 0,0 1 16,0 20-16,0-21 0,0 21 0,0-20 16,0-1-16,0 21 0,0-21 0,0 0 15,21 1-15,0-1 0,-21 0 0,21 0 16,1 0-16,-1 0 0,0-21 16,0 22-16,21-22 0,-20 0 15,-1 0-15,0 0 0,0 0 0,21 0 16,-20-22-16,-1 22 0,0-21 0,0 0 15,0 0-15,0 0 0,1 0 16,-1-1-16,0-20 0,-21 21 0,0-21 0,0-1 16,0 1-16,0 0 15,0-1-15,0 1 0,0 21 0,0-22 16,0 1-16,0 21 0,0 0 0,-21 21 16,21-21-16,-21 21 0,-1 0 0,1 0 15,-21 0-15,21 0 0,0 0 0,21 21 16,-22-21-16,22 21 0,0 0 15,0 0-15,0 0 0,22-21 16,-1 0-16,0 0 0,0 22 16,0-22-16,0 0 0,22 0 0,-22 0 15,0 0-15,21-22 0,-20 22 16,-1-21-16,21 0 0,-21 21 0,0-21 0,1 0 16,-1 21-16,0-21 0,0-1 15,-21 1-15,21 0 16,-21 42 15,-21-21-15,0 21-16,21 1 0,-21-1 0,0-21 15,-1 21-15,1 0 0</inkml:trace>
  <inkml:trace contextRef="#ctx0" brushRef="#br0" timeOffset="79423.56">19960 5630 0,'0'0'0,"-21"22"0,0-22 0,0 0 15,21 21 17,21-21-32,0 0 0,0 0 0,21 0 15,-20 0-15,41 0 0,1 0 0,-1 0 16,1 0-16,20 0 0,-20 0 16,20 0-16,1 0 0,0 0 0,-22 0 15,22 0-15,-22 0 0,1 0 0,-1 0 16,1-21-16,-22 21 0,1 0 0,-1 0 15,0 0-15,1 0 0,-22-22 0,0 22 16,21 0-16,-21 0 0,1 0 16,-44 0 15,1 0-15,0 0-16,0 0 0,0 0 15,0 0-15,-1 0 0,-20 0 0,0 0 0,21 22 16</inkml:trace>
  <inkml:trace contextRef="#ctx0" brushRef="#br0" timeOffset="79803.34">19791 5736 0,'0'0'0,"-43"21"0,22-21 0,0 0 15,0 0-15,21 22 0,-21-22 0,42 0 31,0 0-31,0 0 0,22 0 0,-1 0 16,0 0-16,22 0 0,-22 21 0,22-21 16,-1 0-16,22 0 0,-22 0 15,22 0-15,0 0 0,-1 0 0,1 0 16,0 0-16,-1 21 0,-20-21 0,-1 0 16,1 0-16,-1 0 0,1 0 0,-22 0 15,0 0-15,-20 0 0,20 0 0,-21 0 16,0 0-16,0 0 0,1 0 0,-1 0 15</inkml:trace>
  <inkml:trace contextRef="#ctx0" brushRef="#br0" timeOffset="112779.1">11832 5398 0,'0'-22'16,"0"1"-1,0 0 1,0 0-16,0 0 0,0 0 15,21-1-15,-21 1 16,0 0-16,0 0 0,0 0 0,21 21 16,-21-21-16,0-1 0,22 22 15,-22 22 1,0-1 0,0 21-16,0-21 0,0 0 15,0 22-15,0-22 0,21 0 16,-21 21-16,0-20 0,0 20 0,0-21 0,0 21 15,0-20-15,0-1 16,0 21-16,0-21 0,0 0 0,0 1 16,-21-1-16,21 0 0,0 0 15,0 0-15,0 0 16,0 1 0,-22-22-1,1 0-15,0 0 16,0 0-16,0 0 15,0 0-15,-1 0 0,1 0 16,0 0-16,0 0 16,0 0-16,0 0 0,-1 0 0,1 0 15,0 0-15,0 0 0,42 0 63,0 0-63,0 0 0,1 0 0,-1 0 15,0 0-15,21 0 0,-21 0 0,1 0 16,-1 0-16,21 0 0,-21 0 0,0 0 16,1 0-16,-1 0 15,0 0 1,-21-22-16,21 22 16,-21-21-16,21 21 0,0-21 0</inkml:trace>
  <inkml:trace contextRef="#ctx0" brushRef="#br0" timeOffset="113242.94">12382 5376 0,'0'0'0,"0"-21"0,0 0 0,0 0 16,0 0-16,0 0 15,0-1 1,-21 22-1,0 0-15,0 22 16,0-1-16,21 0 0,-21 0 0,-1 0 16,22 0-16,0 1 0,0 20 0,0-21 15,-21 0-15,21 22 0,0-22 0,0 0 16,0 21-16,0-21 0,0 1 0,0 20 16,21-21-16,1 0 0,-1-21 15,0 21-15,0-21 0,0 0 0,0 0 16,1 0-16,20 0 0,-21 0 0,0-21 15,0 0-15,22 0 0,-22 0 16,0 0-16,0-1 0,0-20 0,1 21 16,-1-21-16,-21 20 0,0-20 15,0 21-15,0-21 0,0 20 0,0 1 16,-21-21-16,-1 21 0,1 21 0,0-21 16,0-1-16,0 22 0,0 0 0,-1 0 15,1 0-15,0 0 0,-21 0 0,21 0 16,-1 22-16,1-1 0,0-21 15,21 21-15,0 0 0,0 0 16,0 0-16,0 1 16,0-1-16,21-21 0,0 0 15,-21 21-15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4T15:54:44.53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995 741 0,'0'-21'16,"0"0"-16,0-1 16,0 1-16,0 0 15,0 0-15,0 0 0,0 0 16,0 42 15,0 0-31,0 0 0,0 0 0,0 22 16,0-1-16,0 0 0,0 22 15,0-22-15,-21 22 0,21-1 0,-22-21 16,22 22-16,-21-22 0,21 1 0,0-1 16,-21 0-16,21-21 0,0 1 15,-21-1-15,21 0 0,0 0 0,21-42 31,0 0-15,0 0-16,-21-1 0,22 1 0,-1-21 16,0 21-16,0-22 15,0 1-15,0 0 0,-21-1 0,22 1 16,-1 0-16,0 21 0,0-22 16,0 22-16,0 0 0,1 21 15,-22 21 1,0 0-16,21 0 0,-21 1 0,0 20 15,0-21-15,0 21 0,0-20 0,0 20 16,0-21-16,0 21 0,0-20 16,0-1-16,0 0 0,0 0 0,0 0 15,21-21-15,0 0 0,0 0 16,0 0-16,22 0 0,-22 0 16,0-21-16,0 0 0,0 0 15,1 0-15,20-1 0,-21 1 16,0-21-16,0 0 0,1-1 0,-1 1 15,-21 0-15,21-1 0,-21 1 16,21 0-16,-21-1 0,0 22 0,0-21 16,0 21-16,0-1 0,0 44 31,-21-1-31,21 21 16,-21-21-16,21 22 0,-21-1 15,21 0-15,0 1 0,0-1 0,0 0 16,0 1-16,0-22 0,0 21 15,21-21-15,0 0 0,0 1 0,0-22 16,0 21-16,1-21 0,-1 0 16,21 0-16,-21 0 0,0 0 15,1 0-15,-1-21 0,21-1 0,-21 1 16,0 0-16,1 0 0,-1-21 0,0-1 16,-21 1-16,21 0 0,-21-1 15,21 1-15,-21-22 0,0 22 0,0 0 16,0-1-16,0 22 0,0-21 15,0 21-15,0 0 0,0-1 0,0 44 32,0 20-32,0-21 15,0 0-15,-21 22 0,21-1 0,0 21 0,0-20 16,0-1-16,0 22 16,0-22-16,-21 0 0,21 1 0,0-1 15,0 0-15,0 1 0,0-22 0,0 0 16,0 0-16,0 0 0,21-21 31,-21-21-31,21 21 0,-21-21 16,21-21-16,1 20 0,-22 1 15,21-21-15,0 21 0,-21-22 0,21 22 16,0 0-16,0 0 0,-21 0 0,0 0 16,22 21-16,-1 0 15,-21 21-15,0 0 0,0 0 16,0 0-16,0 22 0,0-22 15,0 0-15,21 21 0,-21-21 16,21 22-16,0-22 0,-21 0 0,21 0 16,1 0-16,20 1 0,-21-22 15,0 21-15,22-21 0,-1 0 0,0 0 16,-21 0-16,22 0 0,-1 0 0,0-21 16,1-1-16,-1 1 0,0 0 0,1 0 15,-22 0-15,21 0 0,-21-22 16,1 22-16,-1-21 0,0 21 15,0-22-15,-21 22 0,0-21 0,0 21 16,0-1-16,0 1 0,0 0 16,0 0-16,-21 21 0,0 0 15,0 0-15,-1 21 0,1 0 16,0 0-16,0 22 0,-21-22 0,20 0 16,1 21-16,0-20 0,0 20 0,21-21 15,0 0-15,-21 22 0,21-22 16,0 0-16,0 0 0,0 0 15,21-21-15,0 0 0,0 0 16,0 0-16,1 0 0,-1 0 16,0-21-16,0 0 0,0 0 0,0 0 15,1-1-15,-1 1 0,0 0 16,0 0-16,-21-21 0,0 20 16,21-20-16,0 21 0,-21-21 0,0 20 15,0 1-15,0 0 0,0 42 31,0 0-31,0 1 0,0-1 0,0 0 16,0 0-16,-21 21 0,21-20 0,0 20 16,0-21-16,0 0 0,0 22 15,0-22-15,0 0 0,0 0 0,21-21 16,-21 21-16,22-21 0,-1 0 0,0 0 16,0 0-16,21 0 0,-20 0 15,-1 0-15,21-21 0,-21 21 16,0-21-16,22 0 0,-22 0 0,21-1 0,-21-20 15,1 0-15,-1 21 16,0-22-16,0 1 0,0-22 0,0 22 16,-21 0-16,0-1 0,22 1 0,-22 0 15,0-1-15,0 22 0,0 0 16,0 0-16,0 0 0,-22 42 16,1 0-1,0 21-15,21-20 0,0 20 16,0 0-16,-21 1 0,21 20 15,0-21-15,0 1 0,0 20 16,0-20-16,0-1 0,0 0 0,0-21 16,0 22-16,0-22 0,21 21 15,0-21-15,0-21 0,1 22 0,20-22 16,-21 0-16,0 0 0,0 0 16,1 0-16,-1 0 0,21 0 0,-21-22 15,0 22-15,1-21 0,-1 21 16,0-21-16,-21 0 0,21 0 15,-21 0-15,0-1 0,0 1 0,0 0 16</inkml:trace>
  <inkml:trace contextRef="#ctx0" brushRef="#br0" timeOffset="233.01">3662 826 0,'0'0'0,"-21"0"0,-22-22 15,22 22-15,42-21 16,0 21-1,22 0-15,-1 0 0,0 0 0,1 0 16,20 0-16,-20 0 0,-1 0 0,0 0 16,1 0-16,-1 0 0,-21 0 15,0 0-15,0 0 0,-42 21 47,0-21-47,0 22 16,0-22-16,0 21 0,-22-21 0,22 21 15</inkml:trace>
  <inkml:trace contextRef="#ctx0" brushRef="#br0" timeOffset="640.77">1058 1588 0,'0'0'0,"-42"0"0,0 0 0,-1 21 15,1-21-15,21 0 0,-22 0 16,22 0-16,64 0 16,-22 0-16,42 0 15,-20 0-15,41 0 0,1-21 16,21 21-16,0 0 0,-1-22 0,22 22 15,0 0-15,0 0 0,0 0 16,22 0-16,-1 0 0,0 0 0,0 0 16,0 0-16,-21 0 0,21 0 0,-21 0 15,-21 0-15,0 0 0,0 0 16,-21 0-16,-1 0 0,-20 0 16,-22 0-16,0 0 0,1 0 0,-22 0 15,0 0-15,-42-21 16,0 21-16,-22 0 15,1 0-15,0-21 0,-22 21 16,22 0-16,-43 0 0,22 0 0,-1 0 16</inkml:trace>
  <inkml:trace contextRef="#ctx0" brushRef="#br0" timeOffset="920.53">1439 1736 0,'0'0'0,"-63"21"0,-1 0 0,22 0 15,0 0-15,20-21 0,1 22 0,42-22 16,22 0 0,-1 0-16,22 0 0,-1 0 0,22 0 15,21 0-15,-1 0 0,1 0 16,0 0-16,21 0 0,0-22 0,0 1 16,0 21-16,0 0 0,0-21 0,-21 21 15,0 0-15,0-21 0,-22 21 0,-20 0 16,-1 0-16,1-21 0,-22 21 15,0-21-15,-20 21 0,-1 0 0,0 0 16,-21-22-16,0 1 16,0 0-16,0 0 15,0 0-15,0 0 16</inkml:trace>
  <inkml:trace contextRef="#ctx0" brushRef="#br0" timeOffset="1884.14">656 2942 0,'0'-21'15,"0"0"1,0 42 15,-21 0-15,21 0-16,0 1 0,-21-1 15,21 0 1,21-21 15,0 0-31,0 0 0,0 0 16,1-21-16,-1 21 15,-21-21-15,21-1 0,-21 1 16,0 0 0,-21 21-1,21 21 1,-21 0-16,-1 1 16,22-1-16,-21 0 0,21 0 15,0 0-15,0 0 0,0 1 16,0-1-16,0 0 15,0 0-15,21-21 16,1 0-16</inkml:trace>
  <inkml:trace contextRef="#ctx0" brushRef="#br0" timeOffset="2135.98">1355 2879 0,'0'0'0,"-43"-21"16,22 21-16,0 0 0,0 0 15,0 0-15,-1 21 0,1 0 16,21 0-16,-21-21 0,21 21 16,-21 0-16,21 1 0,0-1 0,0 0 15,0 0-15,0 0 0,0 0 16,0 1-16,0-1 0,21 0 15,0-21 1,0 0-16,22 0 0</inkml:trace>
  <inkml:trace contextRef="#ctx0" brushRef="#br0" timeOffset="2900.14">1884 2773 0,'0'0'0,"0"-21"0,0 0 0,0-1 16,0 44 0,0-1-1,-21 21-15,-1-21 0,1 22 16,21-1-16,-21 0 0,0 22 15,0-22-15,0 22 0,-1-1 16,-20 22-16,0-22 0,21 22 0,-22-22 16,1 1-16,21 21 0,-22-43 15,22 21-15,0-20 0,0 20 0,0-42 16,21 22-16,-21-22 0,21 0 0,0-42 31,0 0-31,0-22 16,0 22-16,0-21 0,21 21 15,-21-22-15,0 1 0,0 0 0,0-1 16,0 1-16,21 0 0,-21-1 0,0 22 16,0 0-16,0 0 0,21 21 31,-21 21-31,21 0 16,-21 0-16,21 22 0,-21-22 0,22 21 15,-1-21-15,-21 22 0,21-22 0,0 21 16,0-21-16,0 1 0,1-1 15,-1 0-15,0 0 0,0 0 0,21-21 16,-20 0-16,20 0 0,-21 0 0,0 0 16,22 0-16,-22-21 0,21 21 15,-21-42-15,0 21 0,22-1 0,-22-20 16,0 21-16,21-21 0,-20-22 16,-1 22-16,0-22 0,0 1 0,0-1 15,0 1-15,-21-1 0,0 1 16,0-1-16,0 1 0,-21-1 0,0 1 15,-21 20-15,21 1 0,-22 0 16,22-1-16,-21 22 0,-1 21 0,22 0 16,-21 0-16,0 0 0,-1 21 15,22 1-15,-21 20 0,21-21 0,-1 21 16,1 1-16,21 20 0,0-20 0,0-1 16,0 21-16,0-20 0,0-1 15,0 22-15,21-22 0,1 0 0,-1-21 16,21 22-16,-21-22 0,0 0 15,22 0-15,-22 0 0,21 1 0,-21-22 16,22 0-16,-1 0 0,0 0 16,1 0-16,-1 0 0,22 0 0</inkml:trace>
  <inkml:trace contextRef="#ctx0" brushRef="#br0" timeOffset="4412.06">2413 3641 0,'0'0'0,"0"21"0,-21-21 16,42 0-1,0 0 1,0 0-16,22-21 0,-22 0 0,21-1 16,0 1-16,-20 0 0,20 0 0,-21 0 15,0 0-15,0-22 0,1 22 16,-22 0-16,0 0 0,0 0 0,0-1 15,0 1-15,-22 21 0,1 0 0,0 0 16,-21 0-16,21 21 0,-22-21 16,22 43-16,-21-22 0,21 0 0,-22 21 15,22-20-15,0 20 0,0 0 0,21-21 16,0 22-16,0-22 0,0 21 16,0-21-16,0 1 0,21-1 0,0 0 15,0-21-15,0 21 0,22-21 16,-22 0-16,21 0 0,1 0 15,-1 0-15,0 0 0,1-21 0,-1 21 16,-21-21-16,21 0 0,-20-1 0,20 1 16,-21 0-16,0-21 0,0 21 0,1-1 15,-22-20-15,0 21 0,21 0 16,-21-22-16,0 22 0,21 0 0,-21 0 16,0 42 15,0 0-31,0 0 0,0 1 0,0-1 15,0 0-15,-21 21 0,21-21 0,0 1 16,0-1-16,0 21 0,0-21 16,0 0-16,0 1 0,0-1 15,0 0-15,21-21 0,0 0 16,0 0-16,0 0 0,1 0 16,-1-21-16,0 0 15,0 21-15,0-22 0,0 1 0,1-21 16,-1 21-16,0 0 0,0-22 0,0 22 15,0-21-15,-21 21 0,22-22 16,-22 22-16,21 0 0,-21 0 16,0 0-16,0 42 15,0 0 1,0 0-16,0 0 16,-21 0-16,21 22 0,0-22 0,0 0 15,0 21-15,0-20 0,0-1 0,0 0 16,0 0-16,0 0 0,21 0 15,0 1-15,0-22 0,0 0 16,22 0-16,-22 0 0,0 0 0,0 0 16,0 0-16,22-22 0,-22 22 0,0-21 15,0 0-15,21 0 0,-20-21 16,-1 20-16,0 1 0,0-21 16,0 21-16,-21-22 0,0 22 0,0-21 15,0 21-15,0 0 0,0-1 0,0 1 16,-21 21-1,0 0-15,0 0 0,0 21 16,-1 1-16,1 20 0,0-21 0,0 0 16,21 22-16,0-1 0,0-21 0,0 21 15,0-20-15,0-1 0,0 21 16,0-21-16,0 0 0,21 1 0,0-22 16,0 21-16,1-21 0,20 0 0,-21 0 15,0 0-15,22 0 0,-22 0 0,21-21 16,-21-1-16,0 1 0,22 0 15,-22 0-15,21 0 0,-21-22 16,22 1-16,-22 21 0,0-21 0,0-1 16,22 1-16,-22-22 0,0 22 0,0-21 15,0 20-15,0-20 0,22-1 16,-22 1-16,0 20 0,0-20 0,0 21 16,1-1-16,-22 1 0,0 21 0,0 0 15,0-1-15,-22 22 16,1 22-16,0-1 15,0 21-15,0 0 0,0 1 0,-1-1 16,1 0-16,0 1 0,0 20 0,0 1 16,0-1-16,-1 1 0,1-1 15,21 1-15,0-1 0,-21 1 16,21-22-16,0 22 0,0-22 0,0 0 16,0-21-16,0 22 0,0-22 0,21 0 15,0-21-15,1 21 0,20-21 0,-21 0 16,21 0-16,-20 0 0,20-21 15,-21 21-15,21-21 0,1 0 0,-1 0 16,-21-1-16,22-20 0,-22 21 0,0 0 16,21-22-16,-21 22 0,1-21 0,-22 21 15,0 0-15,21-1 0,-21 1 16,-21 21 0,-1 21-16,1 1 15,21-1-15,-21 0 0,21 0 0,-21 21 16,21-20-16,0 20 0,0-21 15,0 0-15,0 0 0,0 1 16,0-1-16,21 0 0,0-21 0,0 0 16,1 0-16,-1 0 0,0 0 0,0 0 15,21 0-15,-20-21 0,-1 21 0,21-21 16,-21-1-16,0 1 0,1 0 16,-1 0-16,-21-21 0,0 20 0,0-20 15,0 21-15,0-21 0,0 20 0,0 1 16,-21 0-16,-1 0 0,-20 21 0,21 0 15,-21 0-15,20 0 0,-20 0 16,0 0-16,21 0 0,-22 21 16,22 0-16,0-21 0,-21 21 0,20 1 15,22-1-15</inkml:trace>
  <inkml:trace contextRef="#ctx0" brushRef="#br0" timeOffset="4880.12">5715 3535 0,'0'0'0,"0"-21"0,0 0 15,0-1-15,0 1 0,-21 0 0,0 0 16,-1 21-16,1 0 16,0 0-16,0 21 0,0 0 15,0 22-15,-1-1 0,1 0 0,21 22 16,-21-22-16,0 22 0,0 20 0,0-20 15,-1 20-15,-20 1 0,21 21 16,0-21-16,0-1 0,-22 22 0,22 0 16,0 0-16,0 0 0,0-1 0,-1-20 15,22 21-15,0-43 0,0 1 0,0-1 16,0 1-16,0-43 0,0 21 0,0-20 16,0-1-16,0-42 15,0-1-15,0 1 16,0-21-16,0 0 0,0-1 0,0 1 15,0-22-15,0-20 0,0 20 16,0-20-16,0-1 0</inkml:trace>
  <inkml:trace contextRef="#ctx0" brushRef="#br0" timeOffset="5135.97">5165 3768 0,'0'0'16,"0"-64"-16,0 1 0,0-64 15,0 63-15,21 43 0,-21-21 0,21-1 16,0 22-16,21 0 0,-20 0 15,20 0-15,0 21 0,-21 0 0,22 21 16,-1 0-16,-21 0 0,0 22 0,1-1 16,-22-21-16,0 21 0,0 1 0,0-1 15,-22 0-15,1 1 16,-21-1-16,21-21 0,-22 22 0,1-22 16,21 0-16,0 0 0,-22-21 0,43 21 15,-21-21-15,21 21 0,21-42 31,1 0-31,-1 0 16,0 0-16,0-22 0,0 22 0</inkml:trace>
  <inkml:trace contextRef="#ctx0" brushRef="#br0" timeOffset="5331.88">5800 3387 0,'0'42'15,"0"-21"1,0 0-16,-22 1 0,22-1 0,-21 21 15,0-21-15,0 0 0,0 22 16,0-22-16,-1 0 0,1 0 0,21 0 16,0 1-16,0-1 0,-21 0 0,21 0 15,0 0 1,21-21-16,0 0 0,1 0 16,-1-21-16,-21 0 0,21 0 15,0 0-15</inkml:trace>
  <inkml:trace contextRef="#ctx0" brushRef="#br0" timeOffset="5629.71">5905 3175 0,'0'0'0,"-63"-21"15,42 21 1,0 0-16,-1 0 0,1 21 0,21 0 16,0 0-16,0 1 15,0-1-15,43-21 16,-22 0-16,0 0 0,0 0 0,0 0 15,0 0-15,1 0 0,-22-21 0,21-1 16,-21 1-16,0 0 16,0 0-16,-21 0 0,-1 21 15,1-21-15,-21 21 0,21 0 0,0 0 16,-22 0-16,22 0 0,0 0 16,0 21-16,0 0 0,21 21 15,0-21-15,0 1 0,0-1 16,0 0-16,21 21 0,0-21 0,0 1 15,0-1-15,22 0 0,-22 0 0,21 0 16,-21-21-16</inkml:trace>
  <inkml:trace contextRef="#ctx0" brushRef="#br0" timeOffset="6621.66">6223 3471 0,'0'22'31,"-21"-1"-31,0 0 0,-1 0 15,22 0-15,0 0 0,-21 1 0,21-1 16,-21 0-16,21 0 0,-21 0 0,21 0 16,0 1-16,0-1 15,0-42 17,0-1-32,21 22 0,-21-21 15,0 0-15,21 0 0,0 0 16,1 0-16,-22-1 0,21-20 0,0 21 15,0 0-15,-21 0 0,21-1 0,0 1 16,1 21 0,-1 0-16,-21 21 15,0 1-15,0-1 0,21 0 16,-21 21-16,0-21 0,0 1 0,0 20 16,21-21-16,-21 0 0,0 22 0,21-22 15,0 0-15,1 0 0,20 0 16,-21 0-16,21 1 0,-20-22 0,20 21 15,0-21-15,1 0 0,-1 0 0,21 0 16,-20 0-16,-1 0 0,0 0 0,1 0 16,-1-21-16,0-1 0,-20 22 15,-1-21-15,0 0 0,0 0 0,0 0 16,-21-22-16,21 22 0,-21 0 16,0 0-16,0-21 0,0 20 0,0 1 15,0 0-15,0 0 0,-21 0 0,0 21 16,0 0-16,0 0 0,0 0 15,-1 21-15,1-21 0,0 21 16,0 0-16,0 0 0,0 1 0,21-1 16,-22 0-16,22 0 0,0 0 0,0 0 15,0 1-15,0-1 0,0 0 0,0 0 16,22-21-16,-1 21 16,0-21-16,0 0 0,0 0 0,0 0 15,1-21-15,-1 0 0,0 21 16,-21-21-16,21 0 15,0-1-15,-21 1 0,0 0 16,0 0-16,0 0 0,0 0 16,0-1-16,0 1 15,0 42 1,0 1 0,0-1-16,0 21 0,0-21 15,0 22-15,0-1 0,0 21 0,0 1 16,0-1-16,0 1 0,21 21 15,-21-22-15,22 22 0,-22-1 0,21 1 0,-21 0 16,0-1-16,0 1 0,0 0 0,0-1 16,21 1-16,-21 0 0,0-1 15,0-20-15,0 21 0,0-22 16,0 1-16,0-22 0,0 21 0,0-20 16,0-1-16,-21 0 0,0 1 0,21-22 15,-22 0-15,1 0 0,0-21 0,0 0 16,0-21-16,21 0 15,-21-21-15,21-1 0,0 1 0,-22-22 16,1 1-16,21-1 0,-21-20 0,21-1 16,0-21-16,0 22 15,0-22-15,0 0 0,0 0 0,0 21 16,0-20-16,0 20 0,0-21 0,21 21 0,0 1 16,-21-1-16,22 0 0,-1 22 15,0-1-15,0 1 0,0-1 0,22 22 16,-22-21-16,21 20 0,0 1 15,1 0-15,20-1 0,1 22 0</inkml:trace>
  <inkml:trace contextRef="#ctx0" brushRef="#br0" timeOffset="7128.27">8953 3535 0,'22'0'16,"-22"-21"-16,0 0 16,21-1-16,-21 1 0,0 0 0,0 0 15,0-21-15,0 20 0,0 1 0,0 0 16,0-21-16,0 21 0,0-1 16,-21 22-16,-1-21 0,1 21 15,0 0-15,0 0 0,-21 21 0,20 1 16,1-1-16,-21 0 0,21 0 0,0 21 15,-1 1-15,-20-1 0,21-21 16,21 22-16,-21-1 0,21-21 0,0 21 16,0-20-16,0-1 0,0 0 15,0 0-15,21-21 0,-21 21 0,21-21 16,0 0-16,22 0 0,-22 0 0,0 0 16,0 0-16,0-21 0,0 0 15,22 21-15,-22-21 0,0-22 0,0 22 16,0 0-16,1 0 0,-22-21 0,21 20 15,0-20-15,-21 21 0,0 0 0,21 0 16,-21-1-16,0 1 0,0 42 31,0 1-31,0-1 0,0 0 0,0 0 16,0 21-16,0-20 0,0-1 16,21 0-16,0 0 0,-21 0 0,22 0 15,-1 1-15,0-22 0,-21 21 16,21-21-16,0 0 0,0 0 0,1 0 15,-1 0-15,0 0 0,0-21 0,0-1 16,0 1-16</inkml:trace>
  <inkml:trace contextRef="#ctx0" brushRef="#br0" timeOffset="9269.12">10287 3217 0,'0'0'15,"0"-21"-15,0-42 16,0 42-16,0-1 0,0 44 15,-21-1 1,21 0-16,-21 21 0,21 1 0,0-1 16,-22 0-16,1 1 0,0-1 0,0-21 15,21 21-15,-21 1 16,0-1-16,21-21 0,-22 0 0,22 1 16,0-1-16,0 0 0,0 0 0,22-42 31,-22 0-16,21 0-15,0-1 0,-21 1 0,21 0 16,0 0-16,-21-21 0,21-1 0,-21 1 16,22 21-16,-1-22 0,-21 1 0,0 0 15,0 21-15,21-1 0,-21 1 0,21 0 16,0 42 0,-21 0-16,21 1 15,-21 20-15,0-21 0,0 21 16,0-20-16,0 20 0,0 0 0,22 1 15,-22-22-15,0 21 0,0-21 0,21 0 16,-21 1-16,0-1 0,0 0 16,21 0-16,0-21 0,0 0 15,0 0-15,1 0 0,-1-21 16,0 21-16,0-21 0,0 0 0,22-1 16,-22 1-16,0-21 0,0 21 15,0 0-15,0-22 0,1 1 0,-1 21 16,0-22-16,0 1 0,-21 21 0,21-21 15,-21 20-15,21 1 0,-21 0 16,0 42 0,0 0-16,0 22 15,0-22-15,0 0 0,-21 21 16,21-20-16,0 20 0,0-21 0,-21 0 16,21 22-16,0-22 0,0 0 0,0 0 15,0 0-15,21 0 0,0 1 0,1-1 16,-1-21-16,0 0 0,0 0 15,0 0-15,22 0 0,-1 0 0,-21 0 16,21 0-16,1-21 0,-22 21 0,21-22 16,1 1-16,-22 0 0,21 0 0,-21 0 15,0 0-15,1-1 0,-1 1 16,0-21-16,-21 21 0,21 0 16,-21-22-16,0 22 0,0 0 0,0 0 15,0 0-15,0-1 0,-21 22 0,0 0 16,0 0-16,-1 0 0,1 22 15,0-1-15,0 0 0,0 21 16,0-21-16,21 1 0,0 20 0,-22-21 16,22 21-16,0-20 0,0-1 0,0 21 15,0-21-15,0 0 0,0 1 16,22-1-16,-1 0 0,0-21 0,0 21 16,0-21-16,0 0 0,22 0 0,-22 0 15,21 0-15,1 0 0,-1 0 0,0-21 16,1 0-16,-1 0 0,0-1 15,1 1-15,-1 0 0,0 0 0,1-21 16,-1-1-16,-21 1 0,21 0 0,1-1 16,-22-20-16,21 20 0,-21-20 15,1 21-15,-1-22 0,0 22 0,-21-22 16,0 22-16,0 0 0,21-22 0,-21 22 16,0 21-16,0-22 0,0 22 0,0 0 15,-21 21 1,0 21-16,21 0 0,-21 0 0,-1 1 15,1 20-15,21 0 0,-21 1 0,0 20 16,0-21-16,0 22 0,-1-1 0,1-20 16,0 20-16,21 1 0,0-1 15,0 1-15,0-22 0,0 0 16,0 22-16,21-43 0,0 21 0,1-20 16,-1 20-16,21-21 0,0-21 0,1 21 15,-1-21-15,0 0 0,1 0 0,-1 0 16,-21 0-16,22-21 0,-1 0 0,0 0 15,-21 0-15,22-1 0,-22-20 16,21 0-16,-21-1 0,1 1 16,20 0-16,-21-22 0,0 1 0,0 20 0,1-20 15,-22-1-15,0 22 0,21-21 0,-21 20 16,0 1-16,0 0 0,0-1 16,0 22-16,0 0 0,0 42 31,0 0-31,-21 0 0,-1 22 0,1-1 15,0-21-15,21 22 0,-21 20 0,21-21 16,-21 22-16,21-22 0,0 22 16,-21-22-16,21 0 0,0 22 0,-22-22 15,22 1-15,0-22 0,0 21 0,0-21 16,0 0-16,0 1 0,0-1 0,0-42 47,22-1-47,-1 22 0,-21-21 15,0-21-15,21 21 0,-21 0 0,21-1 16,-21 1-16,21 0 0,-21 0 0,0 0 16,0 0-16,0-1 0,21 22 0,-21 22 31,0-1-15,0 0-16,22 0 0,-22 21 0,21-20 15,-21-1-15,0 0 0,21 0 0,0 0 16,-21 0-16,21 1 0,0-22 15,1 21-15,-1-21 0,0 0 0,0 21 16,0-21-16,0 0 0,1 0 0,20 0 16,-21 0-16,0 0 0,0-21 15,22 21-15,-22-21 0,0-1 0,21 22 16,-20-21-16,-1 0 0,0 0 0,0-21 16,-21 20-16,21 1 0,-21 0 0,21 0 15,-21 0-15,0 0 0,0-1 16,0 44-1,0-1 1,0 0-16,-21 0 0,0 21 16,21-20-16,0-1 0,-21 0 0,21 0 15,0 0-15,0 0 0,0 1 16,0-1-16,0 0 0,21-21 0,0 21 16,0 0-16,22-21 15,-1 0-15,-21 0 0,0 0 16,1 0-16,-1 0 0,0-21 0,0 21 15,0-21-15,0 0 0,1 0 16,-22-1-16,0 1 0,0 0 16,0-21-16,0 21 0,0-1 0,0-20 15,0 21-15,-22 0 0,22 0 0,-21-1 16,0 1-16,0 0 0,0 21 0,0 0 16,-1-21-16,-20 21 0,21 0 15,0 0-15,0 0 0,-1 0 16,22 21-16,-21-21 0,21 21 0,-21 0 0,21 1 15,0-1-15,21-21 16,0 21-16,1-21 0,20 0 16,-21 0-16</inkml:trace>
  <inkml:trace contextRef="#ctx0" brushRef="#br0" timeOffset="9871.77">14287 3323 0,'0'0'0,"0"-21"0,0 0 16,0 0-16,-21 0 0,0 21 16,0 0-16,-21 0 15,20 0-15,1 0 0,0 0 0,0 0 16,-21 21-16,20 0 0,1 0 0,0 0 16,-21 0-16,21 1 0,-1 20 15,1-21-15,21 21 0,-21-20 0,21-1 16,0 21-16,0-21 0,0 0 0,0 1 15,0-1-15,0 0 0,0 0 0,21-21 16,0 0-16,1 21 0,-1-21 0,0 0 16,21 0-16,-21 0 0,1 0 15,-1-21-15,21 0 0,-21 21 16,0-21-16,22 0 0,-22-1 0,0 1 16,0-21-16,22 21 0,-22-22 0,0 22 15,0-21-15,0-22 0,0 22 0,1 0 16,-1-1-16,0-20 0,0 21 0,0-22 15,-21 22-15,21-22 0,1 22 16,-22 0-16,21-1 0,-21 22 0,0-21 16,0 21-16,-21 42 15,-1 0-15,1 0 16,0 0-16,0 22 0,0-1 16,0 0-16,-1 1 0,1 20 0,0-21 15,0 22-15,0-1 0,21 1 16,-21-22-16,-1 22 0,22-1 0,-21-20 15,21-1-15,0 0 0,0 1 0,0-1 16,21-21-16,1 0 0,-1 0 0,0 1 16,0-1-16,0-21 0,0 0 15,22 0-15,-22 0 0,0 0 0,0 0 16,0 0-16,1 0 0,-1 0 0,0-21 16,0-1-16,0 22 0,0-21 0,-21 0 15,0 0-15,0 0 0,0 0 0,0-1 16,0-20-16,0 21 0,0-21 0,0-1 15,-21 22-15,0-21 0</inkml:trace>
  <inkml:trace contextRef="#ctx0" brushRef="#br0" timeOffset="10112.64">11938 3048 0,'0'0'0,"21"0"15,0 0-15,22 0 16,20 0-16,-21 0 0,22 0 0,-1-21 16,22 21-16,-21-21 0,-1 21 0,1 0 15,-1-21-15,1 21 0,-1 0 0,-21-22 16,22 1-16,-22 21 0,1-21 15,-1 21-15</inkml:trace>
  <inkml:trace contextRef="#ctx0" brushRef="#br0" timeOffset="11932.56">16171 3471 0,'21'-21'0,"-42"42"0,64-63 0,-22 0 0,0 21 16,0-22-16,0 22 0,-21-21 15,0 21-15,0-1 0,0 1 0,0 0 16,-21 21-1,0 21 1,21 0-16,-21 22 0,21-22 16,-21 21-16,-1 1 0,22-1 0,0 0 15,-21 1-15,0-22 0,21 21 0,-21 0 16,21-20-16,0 20 0,0-21 0,0 0 16,0 0-16,0 1 15,21-22 1,0 0-16,0 0 0,1-22 15,-1 22-15,0-21 0,0 0 0,0 0 16,0 0-16,1 0 0,-22-1 0,21 1 16,0-21-16,-21 21 0,21 0 15,-21-1-15,0 1 0,21 21 0,-21-21 16,21 21 0,-21 21-16,0 0 0,0 22 15,22-22-15,-22 0 0,21 0 0,-21 0 16,21 1-16,-21-1 15,21 0-15,0 0 0,0 0 0,1-21 16,-1 21-16,0-21 0,0 0 0,0 0 16,0 0-16,22 0 0,-22 0 0,0 0 15,0 0-15,0-21 0,1 21 0,-1-21 16,21 0-16,-21 0 0,-21 0 16,21-1-16,1-20 0,-1 21 0,0-21 15,-21 20-15,0-20 0,0 0 0,21 21 16,-21-22-16,0 1 0,0 21 0,0 0 15,0-1-15,0 44 32,-21-1-32,21 21 15,0-21-15,-21 0 0,21 22 0,-21-1 16,21-21-16,0 0 0,0 22 16,0-22-16,0 0 0,21 0 0,0 0 15,0 1-15,0-22 0,0 0 0,1 21 16,-1-21-16,0 0 0,0 0 0,21 0 15,-20 0-15,20-21 0,-21-1 0,0 22 16,22-21-16,-22 0 0,0 0 16,21 21-16,-21-21 0,1-22 15,-22 22-15,21 0 0,0 0 0,-21 0 16,21 0-16,-21-1 0,0 1 0,0 0 16,-21 42-1,0 0 1,0 1-16,21-1 0,0 0 0,0 0 15,-22 0-15,22 22 0,0-22 0,0 0 16,0 0-16,0 0 0,0 0 16,0 1-16,22-1 0,-1-21 0,0 21 15,0-21-15,0 0 0,0 0 0,1 0 16,-1 0-16,21 0 0,-21 0 0,22-21 16,-22 21-16,0-21 0,21-1 0,-21 1 15,1 0-15,-1 0 16,21-21-16,-21-1 0,0 22 0,1-21 15,-1-1-15,0-20 0,0 21 0,0-22 16,0 1-16,1 20 0,-1-20 0,0-1 16,-21 1-16,0-1 0,0 22 15,0-22-15,0 22 0,0 21 0,0 0 16,0 0-16,0-1 0,-21 22 16,0 22-16,-1-1 0,1 0 0,0 21 15,0 1-15,0-1 16,21 0-16,-21 1 0,-1 20 0,1-21 0,0 22 15,21-1-15,0-20 0,0 20 16,0 1-16,0-22 0,0 22 0,0-22 16,0 0-16,21 1 0,0-1 15,1-21-15,-1 21 0,0-20 0,0-1 16,21-21-16,-20 21 0,-1-21 0,21 0 16,0 0-16,-20 0 0,20 0 0,0-21 15,-21 0-15,22-1 0,-22 1 0,21 0 16,-21-21-16,1-1 0,-1 1 15,21 0-15,-21-1 0,0-20 0,1 21 16,-22-22-16,21 22 0,0-22 0,0 22 16,-21-22-16,0 22 0,0 0 0,0 21 15,0-1-15,0 1 16,0 0-16,0 42 16,-21 0-16,21 22 0,-21-22 15,0 21-15,21 1 0,-22-1 0,22 0 16,-21 22-16,0-22 0,21 0 15,0 22-15,-21-22 0,0 1 0,21-1 16,0 0-16,0-21 0,0 22 0,-21-22 16,21 0-16,0 0 0,0 0 0,21-21 31,-21-21-15,0 0-16,21 0 0,0 0 0,-21 0 15,21-1-15,0 1 0,-21-21 16,22 21-16,-22-22 0,0 22 15,21 0-15,0 0 0,-21 0 0,21 0 16,-21 42 0,0 0-16,0 0 15,21 0-15,-21 0 0,0 1 16,0 20-16,0-21 0,0 0 0,21 0 16,1 1-16,-22-1 0,21-21 0,0 21 15,0 0-15,0-21 0,0 0 0,1 0 16,-1 21-16,0-21 0,0 0 0,0 0 15,0 0-15,1 0 0,-22-21 16,21 0-16,-21 0 16,0 0-16,0-1 15,0 1-15,0 0 0,-21-21 0,-1 21 16,22-1-16,-21-20 0,0 0 0</inkml:trace>
  <inkml:trace contextRef="#ctx0" brushRef="#br0" timeOffset="12148.43">17822 2942 0,'0'0'0,"0"21"16,21-21-16,1 0 16,-1 0-16,21 0 0,-21 0 0,22 0 15,-1 0-15,0 0 0,1 0 0,-1 0 16,0 0-16,1 0 0,-22 0 0,0 0 15,0 0-15,0 0 0,-21-21 16,-21 0 0,0 21-16,0-21 0</inkml:trace>
  <inkml:trace contextRef="#ctx0" brushRef="#br0" timeOffset="12328.33">17420 2731 0,'-21'0'0,"42"0"31,0 0-15,0 0-16,1 0 16</inkml:trace>
  <inkml:trace contextRef="#ctx0" brushRef="#br0" timeOffset="14436.32">20151 3514 0,'0'0'0,"0"-21"16,0-1-16,21-20 15,0 21-15,0 0 0,21-22 16,1 1-16,-1 0 0,0-1 0,22 1 16,-22-21-16,22 20 0,-1-20 0,-20-1 15,20 1-15,1-1 16,-22-20-16,0 20 0,1 1 0,-1-1 15,0 22-15,-21-1 0,-21 1 0,0 0 16,0 21-16,0-1 0,-21 22 0,0 0 16,-21 0-16,-1 0 0,-20 22 15,21-1-15,-22 21 0,1 0 0,20 1 16,-20 20-16,20-20 0,22 20 0,0 1 16,0-22-16,21 21 0,0-20 15,0 20-15,21-20 0,0 20 0,22-21 16,-22 22-16,21-22 0,0 22 0,1-22 15,-1 0-15,-21 1 0,22-22 0,-22 21 16,0-21-16,0 22 0,-21-22 16,0 0-16,0 0 15,-21-21-15,-21 0 16,20 0-16,1 0 0,-21-21 0,21 21 16,-22-21-16,22 0 0,-21 0 0,21-22 15,-22 22-15,22 0 0,0-21 16,-21 20-16,21-20 0,-1 21 0,1 0 15,21 0-15,0-1 0,-21 1 0,21 42 32,0 1-32,0-1 0,0 0 15,21 0-15,0 0 0,1 22 0,-1-22 16,0 21-16,0-21 0,0 0 16,0 22-16,1-22 0,20 0 0,-21 0 15,0 0-15,22 1 0,-22-1 16,0-21-16,21 0 0,1 0 0,-22 0 15,21 0-15,-21 0 0,22 0 0,-1 0 16,-21-21-16,21-1 0,1 1 0,-22 0 16,21 0-16,1-21 0,-22 20 15,21-20-15,-21 0 0,0 21 0,1-22 16,-1 1-16,-21 0 0,0-1 0,0 1 16,0 0-16,0 20 0,-21 1 15,-1 0-15,1 0 0,-21 21 16,21 0-16,0 0 0,-22 0 0,22 21 15,-21 0-15,21 0 0,-22 1 0,22 20 16,0 0-16,0-21 0,0 22 0,-1-1 16,22 0-16,0-20 0,0 20 15,0-21-15,0 21 0,0-20 0,22-1 16,-1 0-16,0-21 0,0 21 0,0-21 16,0 0-16,1 0 0,-1 0 0,21 0 15,-21 0-15,0-21 0,1 0 16,20 0-16,-21-1 0,0 1 0,0 0 15,-21 0-15,22 0 0,-22 0 16,21-22-16,-21 22 0,0 0 0,0-21 16,0 20-16,0 1 0,0 0 0,0 0 15,-21 21 1,21 21-16,0 0 16,0 0-16,0 1 0,0-1 0,0 21 15,0-21-15,0 22 0,0-22 0,0 0 16,0 21-16,0-21 0,0 1 15,0-1-15,21 0 0,0 0 0,0-21 16,0 21-16,0-21 0,22 0 0,-22 0 16,21 0-16,-21 0 0,22 0 0,-22 0 15,21 0-15,-21-21 16,1 0-16,20 0 0,-21 0 0,0-1 16,0 1-16,22 0 0,-22 0 0,-21-21 15,21 20-15,0-20 0,0 21 0,-21-21 16,0 20-16,22 1 0,-22 0 15,21 21-15,-21 21 16,0 0 0,0 22-16,0-22 0,0 0 0,0 21 15,0-20-15,0 20 0,0-21 0,0 21 16,0-20-16,0-1 0,0 0 16,0 0-16,0 0 0,0 0 15,0 1-15,0-44 31,0 1-31,21 21 16,-21-21-16,0 0 0,21 0 0,0-22 16,-21 22-16,21 0 0,1-21 0,-22 21 15,21-22-15,0 22 0,0-21 0,-21 21 16,21-22-16,0 22 0,-21 0 0,22 21 16,-1 0-1,-21 21-15,0 0 16,0 0-16,0 1 0,0-1 0,0 21 15,0-21-15,0 22 0,0-22 16,0 21-16,21-21 0,-21 0 16,0 1-16,0-1 0,21 0 0,0-21 15,-21 21-15,21-21 0,1 0 0,-1 0 16,0 0-16,0 0 0,0 0 0,0 0 16,1-21-16,-1 0 0,0 21 15,21-21-15,-21-1 0,1 1 0,-1 0 16,0 0-16,0-21 0,0 20 0,0-20 15,22 21-15,-22 0 0,0-22 16,0 22-16,0 0 0,-21 0 0,0 0 16,22 0-16,-22 42 31,0 0-31,0 0 0,-22 0 16,22 0-16,0 22 0,0-22 0,0 0 15,0 21-15,0-20 0,0 20 16,0-21-16,0 0 0,0 0 0,22 22 15,-1-43-15,0 21 0,0 0 0,0-21 16,0 0-16,22 21 0,-22-21 0,0 0 16,0 0-16,22 0 0,-22 0 15,0-21-15,0 21 0,0-21 0,22 0 16,-22 21-16,0-21 0,-21-1 0,21 1 16,0-21-16,0 21 0,1 0 0,-22-22 15,0 22-15,21-21 0,-21-1 16,21 22-16,-21-21 0,0 21 15,0-22-15,0 22 0,0 0 0,-21 21 16,0 0-16,-1 0 16,1 21-16,0-21 0,0 43 0,0-22 15,-22 21-15,22 0 0,0-20 16,0 20-16,21 0 0,0 1 0,0-1 16,0-21-16,0 0 0,0 22 0,21-22 15,0 0-15,22-21 0,-22 21 0,0-21 16,21 0-16,1 0 0,-1 0 15,0 0-15,1 0 0,-1 0 0,0-21 16,22 21-16,-22-21 0,0 21 16,1-21-16,-1-1 0,0 22 0,-20-21 15,-1 0-15,0 21 0,0-21 0,-21 0 16,0 0-16,-21 21 16</inkml:trace>
  <inkml:trace contextRef="#ctx0" brushRef="#br0" timeOffset="16938.41">1545 4784 0,'0'-21'15,"0"-1"-15,0 1 16,0 0-1,0 42 17,0 0-17,0 22-15,0-22 0,0 21 0,0 1 16,0-1-16,0 0 0,0 1 16,0-1-16,0 0 0,0 22 0,0-22 15,-21-21-15,21 22 0,0-1 0,-21-21 16,21 0-16,0 0 0,0 1 15,0-44 17,21 1-32,-21 0 0,21 0 15,0 0-15,-21 0 0,21-1 0,1-20 16,-1 21-16,-21-21 0,21-1 16,0 1-16,0 0 0,-21 20 0,21-20 15,1 0-15,-1 21 0,0-22 16,0 22-16,0 0 0,0 21 0,1 0 15,-1 21-15,-21 0 16,0 0-16,21 1 0,-21 20 16,21-21-16,-21 21 0,21 1 0,-21-22 15,0 21-15,21 1 0,1-1 16,-22-21-16,21 21 0,0-20 0,0-1 16,0 21-16,0-42 0,1 21 15,20 0-15,-21 1 0,21-22 0,-20 0 16,20 0-16,0 0 0,-21 0 15,22 0-15,-22 0 0,21-22 0,1 1 16,-22 0-16,0 21 0,21-21 0,-21 0 16,1-22-16,-1 22 0,0 0 15,0-21-15,-21 21 0,21-22 0,-21 22 16,0-21-16,0 21 0,0-22 0,0 22 16,0-21-16,0 21 15,-21-1-15,0 1 0,21 0 0,-21 21 16,0 0-16,-1 0 0,1 21 15,0 0-15,0 1 0,0-1 16,0 0-16,-1 21 0,1-21 0,0 22 16,0-1-16,0-21 0,0 22 0,21-1 15,0-21-15,0 0 0,0 0 16,0 1-16,0-1 0,0 0 0,21-21 16,-21 21-16,21-21 0,0 0 15,0 0-15,0 0 0,22-21 16,-22 21-16,0-21 0,0 0 0,0-1 15,1 1-15,-1 0 0,21 0 16,-21 0-16,-21 0 0,21-22 16,1 22-16,-22 0 0,21-21 0,-21 20 15,0-20-15,0 21 0,0 0 0,0 0 16,0 42 15,0 0-31,0 0 0,0 21 0,0-20 16,0 41-16,0-21 15,0-20-15,0 20 0,0-21 0,0 0 16,0 0-16,21 1 0,0-1 0,0 0 16,0-21-16,1 21 15,-1-21-15,0 0 0,0 0 16,0 0-16,0 0 0,1-21 0,-1 21 16,0-21-16,-21 0 0,21-1 0,0 22 15,0-21-15,-21 0 0,0-21 16,22 21-16,-22-1 0,21 1 0,-21 0 15,0-21-15,0 21 0,0-1 0,0 1 16,0 0-16,0 0 0,0 42 31,0 21-31,0-20 16,0-1-16,0 0 0,0 0 16,0 21-16,0-20 0,0-1 0,0 21 15,0-21-15,0 0 0,0 1 16,0-1-16,0 0 0,0 0 15,0-42 17,0 0-17,21 0-15,-21-1 16,21-20-16,0 21 0,-21 0 0,21-22 16,1 22-16,-22 0 0,21-21 0,0 21 15,0-1-15,-21 1 0,21 0 0,0 0 16,1 21-1,-1 0-15,0 21 16,-21 0-16,0 0 0,0 1 16,0-1-16,0 0 0,0 0 0,0 0 15,0 22-15,21-22 0,-21 0 16,0 0-16,0 0 0,21 0 0,-21 1 16,0-1-16,21-21 15,1 0 1,-1 0-16,0 0 0,0-21 15,0-1-15,0 1 0,1 0 16,-1 0-16,0 0 0,-21 0 0,21-22 16,0 22-16,0 0 0,1-21 15,-1-1-15,0 22 0,0 0 0,0-21 16,0 20-16,1 1 0,-1 21 16,-21-21-16,21 21 15,-21 21 1,0 0-16,0 1 0,0-1 0,0 21 15,0-21-15,0 0 0,0 22 0,0-22 16,0 21-16,0 1 0,0-22 0,0 0 16,0 21-16,21-21 0,-21 1 15,21-1-15,0 0 0,1-21 0,-22 21 16,21-21-16,0 0 0,0 0 0,0 0 16,0 0-16,22 0 0,-22-21 0,0 0 15,0 0-15,22-1 0,-22 1 16,0 0-16,0-21 0,21 21 15,-20-1-15,-1-20 0,-21 0 0,21 21 16,0-22-16,-21 22 0,21-21 0,-21 21 16,0-1-16,-21 22 31,0 22-31,0-1 0,0 0 0,-1 21 16,1-21-16,21 22 0,0-22 0,-21 21 15,21-21-15,0 22 0,0-22 0,0 0 16,0 0-16,0 0 15,0 1-15,21-1 0,0 0 0,1-21 16,-1 0-16,0 21 0,0-21 0,0 0 0,22 0 16,-1 0-16,0 0 0,1 0 15,-1-21-15,21 0 0,-20 0 16,-1-1-16,22 1 0,-22 0 0,21 0 16</inkml:trace>
  <inkml:trace contextRef="#ctx0" brushRef="#br0" timeOffset="18572.5">6308 5017 0,'0'-22'15,"21"1"1,-21 0-16,21 0 0,-21 0 15,0 0-15,21-1 0,0 1 16,-21-21-16,0 21 0,0 0 0,0-1 16,0-20-16,0 21 0,0 0 0,0 0 15,0-1-15,-21 1 0,0 21 16,0 0-16,0 0 0,-1 0 0,-20 21 16,21-21-16,-21 22 0,-1-1 15,22 21-15,-21-21 0,-1 22 0,1-1 16,0 0-16,21 1 0,-1 20 15,1-21-15,21 1 0,0-1 0,0 0 16,0-20-16,0-1 0,21 21 16,1-21-16,20-21 0,-21 21 0,21-21 15,-20 0-15,20 0 0,0 0 0,-21 0 16,22 0-16,-22-21 0,21 0 0,-21 0 16,22 0-16,-22 0 0,0-1 0,0 1 15,0-21-15,1 21 0,-22-22 16,21 1-16,-21 21 0,0-21 0,0-1 15,0 1-15,0 21 0,0 0 16,0-1-16,0 1 0,-21 21 16,-1 0-16,22 21 15,-21 1-15,21-1 0,0 0 16,0 21-16,0 1 0,0-22 0,0 21 16,0 0-16,0 1 0,0-22 0,0 21 15,0 1-15,21-22 0,1 0 0,-22 0 16,21 0-16,21 0 0,-21-21 15,0 0-15,1 0 0,20 0 0,-21 0 16,0 0-16,22 0 0,-22 0 0,0-21 16,0 0-16,0 0 0,0 0 0,1 0 15,-1-1-15,0 1 0,-21-21 16,0 21-16,0-22 0,21 22 16,-21 0-16,0-21 0,0 21 0,0-1 15,0 1-15,0 42 16,0 1-1,0-1-15,0 0 0,0 0 16,-21 0-16,21 22 0,0-22 0,0 21 16,-21-21-16,21 0 0,-21 22 0,21-22 15,0 0-15,0 0 0,0 0 0,0 1 16,0-44 15,21 1-15,0 0-16,-21 0 0,21 0 0,0 0 15,0-1-15,1 1 0,-22-21 0,21 21 16,0-22-16,0 22 0,0-21 0,0 21 16,1 0-16,-1-1 0,0 1 15,0 21-15,0 0 0,0 0 16,1 21 0,-22 1-16,0-1 0,0 21 0,0-21 15,0 0-15,21 22 0,-21-22 0,21 21 16,-21-21-16,0 1 0,21-1 15,0 0-15,-21 0 0,21 0 16,1-21-16,-1 0 0,0 0 16,0 0-16,0 0 0,0 0 15,1-21-15,-1 0 0,0 0 16,0 0-16,0-1 0,0-20 16,1 21-16,-22 0 0,21 0 15,0-22-15,0 22 0,0-21 0,0 21 16,1-1-16,-1 1 0,0 0 0,0 21 15,0 0-15,0 0 0,1 0 16,-22 21-16,0 0 16,21 1-16,-21-1 0,0 0 15,21 0-15,-21 0 16,0 0-16,0-42 47,0 0-32,0 0-15,0 0 0,0 0 16,0-1-16,0 1 0,0 0 16,-21 0-16,0 21 0,-1 0 15,22-21-15,-21 21 0,0 0 0,0 0 16,0 0-16,0 21 0,-1 0 16,1 0-16,0 0 0,0 1 15,0-1-15,0 21 0,-1 0 0,1-20 16,0 20-16,21-21 0,-21 21 0,21-20 15,0 20-15,0-21 0,0 0 0,0 0 16,21 1-16,0-22 0,0 21 16,1-21-16,20 0 0,-21 0 15,0 0-15,0 0 0,1-21 0,-1 21 16,21-22-16,-21 1 0,0 0 0,22 0 16,-22 0-16,0-22 0,0 22 0,22-21 15,-22 0-15,0-1 0,0-20 16,0 20-16,22-20 0,-22 21 0,0-22 15,0 22-15,0-22 0,0 1 0,1-1 16,-22 1-16,0-1 0,21 22 16,-21 0-16,0-1 0,0 22 0,0 0 15,0 0-15,-21 21 16,-1 0-16,1 21 0,0 0 0,-21 21 16,21 1-16,-1-1 0,1 0 0,-21 1 15,21 20-15,21 1 0,0-22 0,-21 22 16,21-1-16,0 1 0,0-1 0,0 1 15,0-22-15,21 21 0,-21-20 16,21-1-16,0 0 0,-21 1 0,21-22 16,0 0-16,-21 0 0,22 0 0,-1-21 15,0 0-15,0 0 0,0 0 16,0 0-16,-21-21 16,22 0-16,-22 0 0,21 0 0</inkml:trace>
  <inkml:trace contextRef="#ctx0" brushRef="#br0" timeOffset="19536.28">9864 4741 0,'21'0'15,"0"0"1,0-21-16,0 0 0,22 0 0,-22 21 15,21-42-15,0 20 0,1 1 0,-1-21 0,22 21 16,-22-22-16,0 1 16,-21 0-16,22-1 0,-22 1 0,0 0 15,-21-1-15,0 1 0,0 0 0,-21-1 16,0 22-16,-22 0 0,1 21 0,0 0 16,-22 0-16,22 0 0,-22 0 15,1 21-15,21 22 0,-22-22 0,22 21 16,-1 0-16,22 1 0,0-1 0,0 0 15,21 1-15,0-1 0,0 0 0,21 1 16,0-1-16,22 0 0,-22-20 16,21 20-16,0 0 0,-20 1 0,20-1 15,0 0-15,-21 1 0,22-22 0,-22 21 16,0 0-16,0 1 0,-21-22 16,0 0-16,0 21 0,0-20 0,-21-1 15,-21 0-15,21-21 0,-22 21 0,1-21 16,0 0-16,-1 0 0,-20 0 15,20 0-15,1 0 0,-21 0 0,20-21 16,1 0-16,21 21 0,-22-21 0,22-1 16,0-20-16,0 21 0,21-21 0,0 20 15,-21-20-15,21 0 0,0-1 0,0 1 16,0 0-16,0 21 0,0-22 16,0 22-16,0 0 0,0 0 0,21 21 15,0 21 1,0 0-16,-21 21 0,0-20 15,21 20-15,-21 0 0,22 1 0,-22-1 16,21 0-16,-21 1 0,21-22 16,0 21-16,0-21 0,0 22 0,1-22 15,-1 0-15,0-21 0,21 21 0,1 0 16,-22-21-16,21 0 0,0 0 0,1 0 16,-1 0-16,0-21 0,1 0 0,-1 21 15,0-21-15,-20 0 0,20-1 16,-21 1-16,0 0 0,0 0 15,1 0-15,-1-22 0,0 22 0,-21 0 16,0 0-16,0 0 0,0 0 0,0-1 0,0 44 31,0-1-15,-21 0-16,21 0 0,-21 0 16,21 0-16,-22-21 0,22 22 0,0-1 15,0 0-15,0 0 0,0 0 16,0-42 31,0 0-32,0 0-15,22 21 0</inkml:trace>
  <inkml:trace contextRef="#ctx0" brushRef="#br0" timeOffset="19701.18">10499 4699 0,'0'0'0,"0"-21"16,0-21-1,0 20 1,-22 22-16,22 22 31,22-22-15,-1 0-16,-21 21 0,21-21 16,-21 21-1</inkml:trace>
  <inkml:trace contextRef="#ctx0" brushRef="#br0" timeOffset="22600.61">10774 5038 0,'21'0'0,"-42"0"0,63 0 16,-21 0-16,0 0 16,1 0-16,-1 0 0,0-21 0,0 21 15,0-22-15,0 1 0,1 0 0,-1 0 16,-21 0-16,0 0 0,21-1 0,-21 1 15,0 0-15,0 0 0,0 0 16,0 0-16,0-1 0,0 1 0,-21 21 16,0 0-16,-1 0 0,1 0 15,0 0-15,0 0 0,0 0 0,0 21 16,-1 1-16,1-1 0,0 21 0,0-21 16,0 22-16,0-22 0,-1 21 0,22-21 15,-21 22-15,21-22 0,0 21 0,0-21 16,0 0-16,0 1 0,21-1 15,1 0-15,-1-21 0,0 0 16,0 0-16,21 0 0,-20 0 16,-1 0-16,0 0 0,0-21 0,21 0 15,-20-1-15,-1 22 0,0-21 16,0 0-16,-21 0 0,21 0 16,-21 0-16,0-1 0,0 1 0,0 0 15,0 0-15,0 0 0,0 0 16,0 42 15,0 0-31,-21 21 0,21-21 16,0 22-16,0-1 0,0 0 0,0 1 15,0-1-15,0 0 0,0 22 0,0-1 16,0 1-16,0-1 0,0 1 0,0-1 16,0 22-16,0-21 0,0 20 0,0-20 15,0 20-15,0-20 0,-21 21 0,0-22 16,0 22-16,21-22 0,-22 1 15,1-1-15,-21 1 0,21-1 0,0-20 16,-1 20-16,1-21 0,-21-20 0,21 20 16,-22-21-16,22 21 0,-21-20 15,0-1-15,-1 0 0,22 0 0,-21-21 16,-1 0-16,1 21 0,0-21 0,-1 0 16,22 0-16,-21-21 0,21 0 0,-22 0 15,22 0-15,0-22 0,21 22 16,0-42-16,0 20 0,0-20 0,0-22 0,21 0 15,0 22-15,22-22 0,-22-21 0,21 22 16,22-22-16,-22 0 0,22 0 16,-1-21-16,1 21 0,-1 1 0,22 20 15,-1-21-15,-20 21 0,21 1 16,-22-1-16,22 22 0,-43-1 0,22 1 16,-22 20-16,21 1 0,-41 21 0,20 0 15,-21-1-15,0 1 0,0 21 0,1 0 16,-22 21-16,0 1 0,0-1 15,0 0-15,0 0 0,0 21 0,-22-20 16,22 20-16,-21-21 0,21 21 16,-21-20-16,21 20 0,0-21 0,0 0 15,0 0-15,-21 1 0,21-1 0,0 0 16,0 0-16,0-42 47,0 0-32,0 0-15,0-1 0,21 1 0,-21 0 16,0 0-16,21-21 0,0 20 0,1-20 16,-22 21-16,21 0 0,0 0 0,-21-22 15,21 22-15,0 0 0,0 21 32,-21 21-32,0 0 0,22 0 0,-22 1 15,0-1-15,0 0 0,0 21 0,0-21 16,0 1-16,21 20 0,-21-21 15,21 0-15,-21 0 0,0 1 0,0-1 16,21-21-16,-21 21 0,21-21 16,0 0-16,1 0 15,-1 0-15,0 0 0,0 0 16,0-21-16,-21 0 0,21-1 16,1 1-16,-22 0 0,21 0 0,0-21 15,0 20-15,0-20 0,0 0 0,1 21 16,-1-22-16,0 22 15,0-21-15,0 21 0,0-1 0,1 22 16,-1-21-16,0 21 0,0 0 0,0 21 16,0 1-1,-21-1-15,0 0 0,0 0 0,0 0 16,0 0-16,22 1 0,-22-1 16,0 0-16,0 0 0,21-21 15,-21-21 16,0 0-15,0 0-16,0-1 0,0 1 16,0 0-16,0 0 0,0 0 15,0 0-15,-21 21 0,-1-22 16,22 1-16,-21 21 0,0 0 0,21-21 0,-21 21 16,0 0-16,0 0 15,-1 0-15,1 21 0,0 0 0,0 1 16,21-1-16,-21 0 0,0 21 0,-1-21 15,1 22-15,0-22 0,21 21 16,0-21-16,0 22 0,0-22 0,0 0 16,0 21-16,0-20 0,21-1 15,0 0-15,1-21 0,-1 0 16,0 0-16,0 0 0,0 0 0,0 0 16,1 0-16,-1 0 15,0-21-15,-21 0 0,21 21 0,0-22 0,0 1 16,-21 0-16,0-21 0,22 21 0,-22-1 15,21-20-15,-21 0 0,21 21 16,-21-1-16,0-20 0,0 21 0,0 0 16,0 0-16,0 42 31,0 0-31,0 0 16,0 21-16,0-20 0,0 20 0,-21-21 15,21 0-15,0 22 0,0-22 0,0 0 16,0 21-16,0-21 0,0 1 0,0-1 15,21-21-15,0 21 0,0-21 16,0 0-16,1 0 16,-1 0-16,0 0 0,0 0 0,0 0 15,0 0-15,-21-21 0,22 0 0,-1 21 16,0-22-16,0-20 0,0 21 0,0 0 16,-21-22-16,22 1 0,-1 0 15,0-1-15,-21 1 0,21-21 0,0 20 16,-21 1-16,21-22 0,-21 22 0,22 0 15,-22-1-15,21 1 0,-21 0 0,0 21 16,0-1-16,0 1 0,0 0 0,-21 42 31,21 0-31,-22 1 0,1 20 16,21-21-16,0 21 0,-21 1 16,21-1-16,-21 0 0,21 1 0,-21-1 15,21 0-15,0 1 0,0-1 0,0 22 16,0-22-16,0 0 0,0-21 0,0 22 15,0-1-15,0-21 0,0 0 0,0 1 16,21-1-16,0 0 0,0-21 16,0 21-16,1-21 0,-1 0 15,0 0-15,0 0 0,0 0 0,0-21 16,1 0-16,-1 21 0,0-21 0,-21-1 16,21 1-16,0 0 0,0 0 0,-21-21 15,0 20-15,22 1 0,-22-21 16,21 21-16,-21 0 0,0-22 0,0 22 15,0 0-15,0 0 16,0 42 0,0 0-16,0 0 0,0 0 15,0 1-15,0-1 0,-21 0 0,21 0 16,0 21-16,0-20 0,0-1 0,0 0 16,0 0-16,0 0 0,0 0 15,0 1 1,21-22-16,0 0 0,0 0 15,0 0-15,0 0 0,1 0 0,-1-22 16,0 1-16,0 21 16,-21-21-16,21 0 0,0 0 0,-21 0 15,0-1-15,0 1 0,22 0 16,-22 0-16,0 0 0,21 0 16,-21-1-1,0 44 1,-21-22-16,21 21 0,0 0 15,-22 0-15,22 0 0,0 0 0,0 1 16,0-1-16,0 0 0,0 0 16,0 0-16,0 0 0,0 1 15,22-22 1,-1 0-16,0 0 16,0 0-16,0 0 0,0 0 0,1 0 15,-1 0-15,0-22 0,0 1 16,0 21-16,0-21 0,-21 0 15,22 0-15,-1 0 0,0-1 0,-21 1 16,21 0-16,-21 0 0,0 0 0,0 0 16,21 21-16,-21-22 0,21 44 31,-21-1-15,0 0-16,22 0 15,-22 0-15,0 0 0,0 1 16,0-1-16,0 0 15,0 0-15,0 0 0,0 0 0,0 1 16,0-1-16,0 0 16,21-21-16,0 0 0,0 21 0,0-21 15,0 0-15,1 0 0,-1 0 16,0 0-16,0 0 0,0 0 16,0 0-16,1-21 0,-1 21 0,0-21 15,21 0-15,-21-1 0,1 1 16,-1 0-16,0 0 0,-21-21 15,21 20-15,-21 1 0,0-21 0,0 21 16,0 0-16,0-1 0,0 1 0,0 0 16,0 42-1,-21 0 1,0 1-16,0-1 0,21 0 0,-22 0 16,22 0-16,0 0 0,0 22 0,0-22 15,0 0-15,0 0 0,0 0 0,0 1 16,0-1-16,0 0 0,0 0 0,22 0 15,-1-21-15,0 0 16,0 0-16,0 0 0,0 0 16,1 0-16,-1 0 0,0 0 15,0-21-15,0 21 0,0-21 0,-21 0 16,22 21-16,-22-21 0,0-1 16,0 1-16,0 0 0,0 0 15,0 0-15,0 0 0,0-1 0,0 1 16,-22-21-16,1 21 0</inkml:trace>
  <inkml:trace contextRef="#ctx0" brushRef="#br0" timeOffset="22848.47">12594 4593 0,'-21'0'0,"42"0"0,-63 0 0,63 0 31,21 0-31,-21 0 16,22 0-16,-1 0 0,0 0 16,22 0-16,-1-21 0,-20 21 0,20 0 15,-20 0-15,-1 0 0,0 0 0,1-21 16,-22 21-16,21 0 0,-21 0 16,-21-21-16,0 0 15,-21 21 1</inkml:trace>
  <inkml:trace contextRef="#ctx0" brushRef="#br0" timeOffset="23901.99">15811 4953 0,'0'-21'15,"0"0"-15,0 0 0,0-1 16,22 1-16,-1 0 0,-21 0 16,0 0-16,21 0 0,0-1 15,-21 1-15,21 0 0,-21 0 0,0-21 16,0 20-16,0 1 0,0 0 15,0 0-15,0 0 0,0 0 0,0-1 16,-21 22-16,0 0 0,0 0 16,0 22-16,-1-1 0,-20 0 15,21 0-15,0 0 0,0 22 16,-1-1-16,1-21 0,0 43 0,0-22 16,0 0-16,21 1 0,0-1 0,-21-21 15,21 21-15,0-20 0,0 20 0,0-21 16,0 0-16,21 0 0,0-21 15,0 0-15,0 0 16,0 0-16,1-21 0,-1 0 0,21 21 0,-21-21 16,0 0-16,1 0 0,20-22 15,-21 22-15,0-21 0,0 21 0,1-22 16,-1 22-16,-21-21 0,0 21 0,21-22 16,-21 22-16,0-21 0,0 21 15,0-1-15,0 1 0,0 0 0,-21 21 31,21 21-31,-21 0 0,21 1 16,0-1-16,-22 0 0,22 21 0,-21 1 16,21-22-16,0 21 0,0 0 15,0-20-15,0 20 0,0-21 16,0 21-16,0-20 0,0-1 0,21 0 16,1 0-16,-1-21 0,0 0 0,21 21 15,-21-21-15,22 0 0,-1 0 0,0 0 16,-20 0-16,20-21 0,0 0 0,1 21 15,-1-21-15,-21 0 0,21-1 16,-20 1-16,-1 0 0,0-21 0,0 21 16,0-1-16,0 1 0,-21-21 0,0 21 15,0 0-15,0-1 0,0 1 0,0 0 16,-21 21-16,0 0 0,0 0 16,0 0-16,0 0 15,21 42-15,0-20 16,0-1-16,0 0 0,0 0 0,0 21 15,0-20-15,0-1 0,21 0 0,0 0 16,-21 0-16,21 0 0,0 1 0,0-1 16,-21 0-16,0 0 0,22-21 0,-22 21 15,0 0 1,-22-21-16,1 0 0,0 0 16,0 0-16,0 0 0,0 0 0,-1 0 15,1 0-15,0 0 0,0 0 0,0 0 16,21-21-16,0 0 15,21 0 1,21 0-16,-21 0 16,1-1-16,-1 1 0,21 21 0</inkml:trace>
  <inkml:trace contextRef="#ctx0" brushRef="#br0" timeOffset="24696.14">17420 4974 0,'0'21'16,"0"-42"0,0 0-1,0 0-15,21 21 0,-21-21 16,21 0-16,1-22 16,-1 22-16,21 0 0,-21 0 0,0-22 15,1 22-15,-1 0 0,-21-21 0,21 21 16,-21-1-16,21 1 0,-21 0 0,0 0 15,0 0-15,-21 42 32,0-21-32,21 21 0,-21 0 15,-1 22-15,1-22 0,21 0 0,0 21 16,-21 1-16,21-22 0,0 21 0,0 0 16,0 1-16,0-22 0,0 21 0,21-21 15,0 1-15,1-1 0,-1 0 0,0 0 16,21-21-16,-21 0 15,22 0-15,-22 0 0,21 0 0,-21 0 16,22 0-16,-22-21 0,21 21 0,-21-21 16,1 0-16,-1-1 0,0 1 0,0 0 15,0-21-15,0 21 0,-21-22 0,0 22 16,0-21-16,0 21 0,22-1 0,-22-20 16,0 21-16,0 0 15,0 0-15,0 42 16,0 0-16,-22-21 15,22 21-15,-21 0 0,21 22 16,0-22-16,0 0 0,0 21 0,0-21 0,-21 1 16,21 20-16,0-21 0,-21 0 15,21 0-15,0 1 0,0-1 16,0 0-16,0 0 0,0-42 31,0 0-15,0 0-16,0-1 0,21 1 15,-21-21-15,21 21 0,0 0 0,-21-22 16,22 1-16,-1 21 0,0-22 16,0 1-16,21 21 0,-20 0 0,-1-22 15,21 22-15,-21 21 0,22-21 16,-22 21-16,0 0 0,0 0 0,0 21 0,0 0 16,1 1-16,-1-1 0,0 0 15,-21 21-15,21-21 0,-21 22 16,0-1-16,0 0 0,0-20 0,0 20 15,0 0-15,0-21 0,0 22 0,0-22 16,-21 0-16,21 0 0,-21 0 0,21 1 16,-21-22-16,21-22 31,-22 1-31,22 0 0,-21 0 16,21 0-16</inkml:trace>
  <inkml:trace contextRef="#ctx0" brushRef="#br0" timeOffset="24864.05">17886 4424 0,'0'0'0,"-21"0"0,-1-21 0,1 21 16,21-21-16,0 42 47,21-21-32</inkml:trace>
  <inkml:trace contextRef="#ctx0" brushRef="#br0" timeOffset="26372.59">20299 4699 0,'0'0'0,"63"-42"15,-42 21-15,22-1 0,-22 1 16,42 0-16,-20-21 0,-1 21 0,22-22 16,-1 22-16,-21-21 0,1-1 0,-1 1 15,0 21-15,-20-21 0,-1-1 16,-21 22-16,0-21 0,0 21 0,-21-22 16,-1 43-16,-20-21 0,0 0 0,-1 21 15,1 0-15,-21 0 0,-1 0 0,22 21 16,-22 0-16,22 0 0,0 1 15,-1-1-15,1 21 0,21-21 16,0 22-16,-1-1 0,22-21 0,0 21 16,0 1-16,0-22 0,22 21 0,-1-21 15,0 22-15,0-22 0,21 21 0,-20-21 16,20 22-16,-21-22 0,21 21 16,1 1-16,-22-22 0,21 21 0,-21 0 15,1 1-15,-1-1 0,0-21 0,-21 22 16,0-22-16,0 21 0,0-21 0,-21 22 15,0-22-15,-1 0 0,-20 0 16,21-21-16,-21 21 0,-1-21 0,-20 0 16,20 0-16,1 0 0,-21 0 15,20 0-15,1 0 0,0-21 0,-1 0 16,1 0-16,21 0 0,-22-1 0,22 1 16,0-21-16,21 21 0,0-22 0,-21 1 15,21 0-15,0-1 0,0 1 0,0 0 16,0-1-16,0 1 0,0 0 0,0 21 15,21-22-15,0 22 0,0 0 16,1 21-16,-1 21 16,-21 0-16,21 0 0,-21 22 15,0-22-15,0 21 0,21 1 0,-21-1 16,0 0-16,21 1 0,-21-1 16,0 0-16,0 1 0,21-1 15,1-21-15,-1 21 0,0-20 0,0-1 16,0 21-16,0-21 0,1-21 0,20 21 15,-21-21-15,21 0 0,1 0 0,-1 0 16,0 0-16,-20 0 0,20 0 0,0-21 16,1 0-16,-1 0 0,-21 0 15,21 0-15,-20-1 0,20 1 0,-21-21 16,0 21-16,0-22 0,1 1 0,-22 21 16,0-21-16,0-1 0,0 22 0,0 0 15,0 0-15,0 0 0,-22 21 31,1 21-31,21 0 16,-21 0-16,21 0 0,0 0 16,0 22-16,0-22 0,0 0 0,0 21 15,0-20-15,0-1 0,0 0 0,21 0 16,-21 0-16,21 0 0,1 1 0,-1-22 16,0 0-16,0 0 0,0 0 0,0 0 15,1 0-15,-1 0 0,0 0 16,0 0-16,0-22 0,0 1 0,1 0 15,-1 21-15,0-21 0,0 0 0,0-22 16,0 22-16,-21 0 0,0 0 16,0-21-16,22 20 0,-22 1 0,0 0 15,0 0-15,0 0 0,0 0 0,-22 42 47,22 0-47,0 0 0,0 0 0,0 22 16,0-22-16,0 0 0,0 0 0,0 21 15,0-20-15,0-1 0,0 0 0,22 0 16,-1 0-16,0-21 0,0 21 0,0 1 16,0-22-16,1 0 0,20 0 15,-21 0-15,21 0 0,-20 0 16,-1-22-16,21 1 0,-21 21 0,0-21 16,1 0-16,-1 0 0,0 0 0,0-1 15,-21 1-15,0 0 0,21 0 0,-21-21 16,21 20-16,-21 1 0,0-21 0,0 21 15,0 0-15,0-1 0,0 1 16,0 42 15,-21 1-31,0-1 0,21 21 16,0 0-16,-21 1 0,0-1 0,0 0 16,21 22-16,-22-1 0,22-20 15,0 41-15,-21-20 0,21 21 16,-21-1-16,21 1 0,0 0 0,-21-1 15,0 1-15,0 0 0,21-22 0,-22 22 16,1-22-16,0 1 0,21-1 0,0 1 16,-21-22-16,0 0 0,21 1 0,0-22 15,-21 0-15,21 0 0,0 0 0,0-42 32,21 0-32,-21 0 0,21 0 15,-21 0-15,0-22 0,0 22 0,21-21 16,-21-1-16,21 1 0,-21-21 15,0-1-15,21 22 0,-21-43 0,0 22 0</inkml:trace>
  <inkml:trace contextRef="#ctx0" brushRef="#br0" timeOffset="26659.45">21611 5249 0,'0'-63'0,"0"126"0,0-190 16,0 85-16,0-21 0,0 20 0,0 1 16,0 21-16,0-22 0,21 22 0,0-21 15,1 21-15,-1 21 0,0-21 16,21-1-16,-21 22 0,22 0 0,-1 0 15,0 0-15,1 0 0,-22 0 0,21 22 16,-21-1-16,1 0 0,-1 0 0,0 21 16,-21-20-16,0-1 0,0 21 0,0-21 15,-21 0-15,0 1 0,-1 20 16,1-21-16,-21 0 0,21-21 16,-22 21-16,1 1 0,21-22 0,0 0 15,0 21-15,-1-21 0,1 0 0,0 0 16,42 0-1,0 0 1,1 0-16,-1 0 16,0 0-16,0 0 0,0 0 15</inkml:trace>
  <inkml:trace contextRef="#ctx0" brushRef="#br0" timeOffset="27196.15">21950 5165 0,'0'0'0,"21"0"15,0 0 1,0 0-16,0 0 15,-21-21-15,22-1 0,-1 22 0,-21-21 16,21 0-16,0 0 0,0-21 0,0 20 16,1 1-16,-1-21 0,-21 0 0,21 20 15,0-20-15,-21 21 0,0 0 0,0 0 16,0-1-16,0 1 0,-21 21 31,0 0-31,21 21 0,-21 1 0,-1-1 16,1 21-16,21-21 0,0 22 15,-21-22-15,21 21 0,0-21 0,0 22 16,0-22-16,0 0 0,0 21 0,0-21 16,0 1-16,0-1 0,21 0 15,0 0-15,1-21 0,-1 0 16,0 0-16,0 0 0,0 0 0,22 0 16,-22 0-16,0 0 0,0-21 0,0 21 15,22-21-15,-22 0 0,0-1 0,0 1 16,0 0-16,0-21 0,1 21 15,-22-22-15,21 22 0,-21-21 0,0 21 16,0-22-16,0 22 0,0 0 16,0 0-16,-21 21 15,21 21-15,0 0 16,0 0-16,0 0 16,0 1-16,0-1 0,0 0 0,21 0 15,0 0-15,-21 22 0,0-22 0,21 0 16,-21 0-16,21 0 0,-21 0 0,0 1 15,0-1-15,0 0 16,0 0 0,21-21 31,1-21-47</inkml:trace>
  <inkml:trace contextRef="#ctx0" brushRef="#br0" timeOffset="28968.87">23072 5038 0,'0'-21'32,"0"-1"-32,0 1 15,21 21-15,-21-21 0,21 0 16,-21 0-16,0 0 0,21-1 0,0 1 15,0 0-15,1-21 0,-22 21 16,21-1-16,0 1 0,-21-21 0,21 21 16,0 0-16,0-1 0,-21 1 0,22 0 15,-1 21-15,0 0 16,-21 21 0,0 0-16,0 1 15,0-1-15,0 0 0,0 0 16,0 0-16,0 0 15,21-21 1,-21-21 0,0 0-1,21 0-15,-21 0 16,0 0-16,0-1 16,0 1-16,0 0 0,-21 21 15,0 0-15,0 0 16,0 0-16,-1 0 15,1 21-15,0-21 0,21 21 16,-21 1-16,0 20 0,21-21 0,0 0 16,-21 22-16,21-22 0,-22 21 0,22-21 15,0 22-15,0-22 0,0 21 0,0-21 16,0 0-16,22 1 0,-1-1 16,-21 0-16,21 0 0,0 0 0,0-21 15,0 0-15,1 0 16,-1 0-16,0 0 0,0 0 15,0-21-15,0 21 0,1-21 0,-1 0 16,0-22-16,0 22 0,0 0 0,0-21 16,1-1-16,-22 1 0,21 0 15,0-1-15,0 1 0,0 0 0,0-1 16,-21 1-16,22 0 0,-1-1 0,0 22 16,-21-21-16,0 21 0,0 0 0,0-1 15,0 44 16,0-1-31,0 0 0,0 0 16,-21 0-16,21 22 0,-21-22 0,21 21 16,-22-21-16,22 22 0,0-1 0,0-21 15,0 21-15,0 1 0,0-22 0,0 21 16,0-21-16,0 22 0,0-22 16,0 0-16,22 0 0,-1 0 0,0-21 15,0 22-15,0-22 0,0 0 0,1 0 16,-1 0-16,0 0 0,0 0 0,21 0 15,-20 0-15,-1 0 0,0 0 0,0-22 16,0 1-16,0 0 0,-21 0 0,22 0 16,-22 0-16,21-1 0,-21-20 15,0 21-15,0 0 0,0 0 0,0-1 16,0 1-16,0 0 0,0 0 0,-21 21 31,-1 0-31,1 0 16,21 21-16,0 0 0,-21 0 0,0 1 15,21-1-15,-21 21 0,21-21 16,0 0-16,0 1 0,0-1 0,0 21 16,0-21-16,0 0 0,0 1 15,0-1-15,21-21 16,0 0-16,0 0 16,0 0-16,1 0 0,-22-21 15,0-1-15,21 22 0,-21-21 16,21 0-16,0 0 0,-21 0 15,0 0-15,21-1 0,-21 1 0,21 0 16,-21 0-16,22 0 0,-22 0 0,0-1 16,0 44-1,0-1 1,0 0-16,0 0 0,-22 0 16,22 0-16,0 22 0,0-22 15,0 0-15,0 0 0,0 0 0,0 1 16,0-1-16,0 0 0,22-21 15,-1 21-15,0-21 16,0 0-16,0 0 0,0 0 16,1 0-16,-1-21 0,0 0 0,0 21 15,0-21-15,0 21 0,1-22 16,-1 1-16,0 0 0,0 0 0,0 0 16,0 0-16,1-1 0,-22 1 0,21 0 15,-21 0-15,21 0 0,-21 0 0,0-1 16,-21 22-1,0 22 1,21-1-16,0 0 0,0 0 0,0 0 16,0 0-16,0 1 0,0-1 15,0 0-15,0 0 0,0 0 16,0 0-16,0 1 0,0-1 16,0 0-16,0 0 0,-22-21 15,1 0 1,21-21 46,0 0-46,21 0 0,1-1-16,-1 22 15,0-21-15,-21 0 0,21 21 16,0-21-16,0 0 0,1 0 15,20-1-15,-21 1 0,0 0 0,0 0 16,1 0-16,-1 0 0,0-1 0,-21 1 16,0 0-16,-21 21 31,0 0-31,-1 0 0,22 21 16,0 0-16,-21 1 0,21-1 15,-21 0-15,21 0 0,0 0 16,0 0-16,0 1 0,0-1 0,0 0 15,0 0-15,0 0 0,0 0 16,0 1 0,-21-22 31,0 0-32,0 0-15,-22 0 0,1 0 0,0 0 16</inkml:trace>
  <inkml:trace contextRef="#ctx0" brushRef="#br0" timeOffset="32237">1376 6456 0,'21'0'31,"-21"-21"141,0 0-157,21-1-15,-21 1 16,21 0-16,-21 0 0,0 0 16,0 0-16,21-1 0,-21 1 15,0 0-15,22 0 0,-22-21 0,0 20 16,0 1-16,0 0 0,0 0 15,0 0-15,0 0 0,0 42 47,0 0-47,0 0 16,0 0-16,0 0 0,0 1 16,0-1-16,0 0 0,0 0 0,0 0 15,0 0-15,0 1 0,0-1 0,0 0 16,-22 0-16,22 0 0,0 0 15,-21 1-15,21-1 0,0 0 0,0 0 16,0 0-16,-21 0 16,21 1-16,-21-1 0,21 0 15,-21 0-15,21 0 0,0 0 16,0 1 0,0-1 30,-21-21-46,21 21 0,0 0 16,0 0-16,0 0 16,0 1-16,0-1 0,0 0 15,0-42 32,21 0-31,-21-1-16,0 1 15,0 0-15,0 0 16,21 21-16,-21-21 0,0 0 0,0-1 16,0 1-16,0 0 0,0 0 15,0 0 1,0 42 62,0 0-47,0-42 204,0 0-220,21 21-15,-21-21 0,0-1 0,0 1 16,21 0-16,-21 0 16,21-21-16,-21 20 0,22 1 0,-1 0 15,-21 0-15,21 21 0,0-21 0,0 21 16,0 0-1,1 0-15,-1 0 0,0 0 16,0 0-16,-21 21 16,21 0-16,0 0 0,-21 0 0,22 1 15,-22-1-15,21 21 0,-21-21 0,0 0 16,0 22-16,0-22 0,0 0 16,0 0-16,0 0 0,-21 22 0,-1-22 15,1-21-15,-21 21 0,21 0 0,-22-21 16,22 0-16,-21 21 0,0-21 15,-1 0-15,22 0 0,-21 0 16,-1 0-16,22 0 0,-21-21 0,21 21 16,0-21-16,-1 21 0,22-21 15,-21 21-15,21-21 16,0 42 0,21 0-1,1 0-15,-22 0 16,21-21-16,0 22 0,0-1 0,0-21 15,0 21-15,22 0 0,-22-21 0,21 0 16,-21 21-16,22-21 0,-1 0 16,0 0-16,1 0 0,-22 0 0,21-21 15,1 0-15,-1 21 0,-21-21 0,21 0 16,1-1-16,-22 1 0,0 0 16,21 0-16,-20 0 0,-1-22 15,-21 22-15,21 0 0,-21-21 0,21 21 16,-21-1-16,0-20 0,0 21 15,0 0-15,0 0 0,0-1 16,0 44 0,0-1-16,0 0 15,0 0-15,0 21 0,0-20 0,0-1 16,0 21-16,0-21 0,0 0 0,0 1 16,0-1-16,0 0 0,0 0 15,0 0-15,0 0 0,21-21 0,0 0 16,1 0-16,-1 0 15,0 0-15,0 0 0,0-21 16,0 21-16,22-21 0,-22 0 0,0 0 16,0 0-16,0-1 0,-21 1 0,22 0 15,-1-21-15,-21 21 0,0-1 16,0 1-16,0-21 0,0 21 0,0 0 16,0-1-16,0 1 15,0 42 1,0 1-16,0-1 0,0 0 15,0 0-15,0 0 0,0 0 16,0 22-16,0-22 0,0 21 16,0-21-16,21 1 0,-21-1 0,21 21 15,0-21-15,0 0 0,1 1 16,20-22-16,-21 0 0,0 0 0,22 0 16,-22 0-16,21 0 0,-21 0 15,22 0-15,-1-22 0,-21 1 0,0 21 16,22-21-16,-22 0 0,0 0 0,0-22 15,0 22-15,-21 0 0,0-21 16,21 21-16,-21-22 0,0 1 0,22 0 16,-22-1-16,0 22 0,0-21 0,0 21 15,0-22-15,0 22 0,0 0 16,0 42 15,0 0-31,0 0 0,0 1 0,0 20 16,0 0-16,0 1 0,0-22 15,0 21-15,0 0 0,0 1 0,0-1 16,0 0-16,0-20 0,0 20 0,0-21 16,0 0-16,0 0 0,0 1 0,0-1 15,0 0 1,21-21-16,0 0 0,-21-21 31,0 0-31,21-1 0,-21 1 16,0 0-16,0 0 0,0 0 15,0 0-15</inkml:trace>
  <inkml:trace contextRef="#ctx0" brushRef="#br0" timeOffset="32404.42">2836 6477 0,'0'0'0,"0"-21"16,0 0 0,21 0-1,1 21-15,-1-22 0,0 1 16,0 21-16,21-21 0,1 21 15,-22-21-15,21 21 0,1-21 0,-22 21 0,21 0 16,-21-21-16,22 21 0,-22-22 0,0 22 16,0 0-16,21 0 15</inkml:trace>
  <inkml:trace contextRef="#ctx0" brushRef="#br0" timeOffset="34091.12">3979 6414 0,'0'0'0,"0"-22"15,0 1-15,0 0 16,0 42 0,0 0-16,0 1 15,0-1-15,0 0 0,0 0 16,0 21-16,0-20 0,0-1 0,0 21 15,0-21-15,0 22 0,-21-22 0,21 0 16,0 0-16,0 0 0,0 0 16,21-21-1,0 0 1,-21-21-16,22 0 16,-22 0-16,21 0 0,0 0 0,-21-1 15,21 1-15,0 0 0,-21-21 0,21 21 16,1-1-16,-22 1 15,0 0-15,21 0 0,0 0 0,-21 42 32,0 0-17,0 0-15,0 0 0,0 22 16,0-22-16,21 0 0,-21 0 0,21 0 16,-21 22-16,21-22 0,-21 0 0,22-21 15,-1 21-15,-21 0 0,21-21 0,0 0 16,0 0-16,0 0 0,1 0 15,-1 0-15,0 0 0,0 0 16,0 0-16,0-21 0,1 0 0,-1 0 0,0 21 16,0-42-16,0 20 0,0 1 0,1 0 15,-1-21-15,-21 21 0,0-22 16,21 22-16,-21-21 0,21 21 16,-21-1-16,0 1 0,0 0 0,0 0 15,-21 21 1,21 21-1,-21 0-15,21 0 0,0 22 16,0-22-16,0 0 0,0 21 0,0-20 16,0-1-16,0 21 0,0-21 0,0 0 15,0 1-15,21-1 0,-21 0 0,21-21 16,0 21-16,-21 0 0,21-21 16,1 0-16,-1 0 0,0 0 15,0 0-15,0 0 0,0 0 0,1-21 16,-1 0-16,0 21 0,0-21 0,0 0 15,0-1-15,1 1 0,-22 0 0,21 0 16,0 0-16,-21 0 0,21-1 16,-21-20-16,0 21 0,0-21 0,0 20 15,21 1-15,-21 0 0,21-21 0,-21 21 16,0-1-16,22 1 0,-22 42 47,0 1-47,0-1 15,0 0-15,0 0 0,0 21 0,0-20 16,0-1-16,0 21 0,0-21 0,0 22 16,0-22-16,0 0 0,0 0 0,0 0 15,0 0-15,0 1 0,0-1 16,21-21-16,-21 21 0,21-21 0,0 0 16,0 0-16,0 0 0,1 0 15,-1 0-15,0 0 0,0 0 0,0 0 16,0 0-16,1-21 0,-1 0 15,0-1-15,0 1 0,0-21 0,0 21 16,1-22-16,-1 1 0,0 21 16,0-21-16,0-1 0,-21 1 0,21 0 15,-21-1-15,22 1 0,-1 0 0,-21 20 16,0 1-16,0-21 0,0 21 16,0 0-16,-21 42 31,21 0-31,0 0 0,-22 0 0,1 0 15,21 22-15,0-22 0,0 21 0,0-21 16,0 22-16,0-1 0,0 0 0,0-20 16,0 20-16,0 0 0,0-21 15,0 22-15,0-22 0,0 0 16,21 0-16,1 0 0,20 1 0,-21-1 16,21 0-16,-20-21 0,20 0 0,0 0 15,-21 0-15,1 0 0,20 0 0,-21 0 16,0-21-16,0 0 0,1-1 15,-1 1-15,0 0 0,0-21 16,-21 21-16,21-22 0,-21 1 0,0 0 0,0-1 16,0 1-16,0 0 0,0-1 0,0 1 15,0 0-15,0-1 0,0 1 0,0 21 16,0 0-16,0-1 0,0 1 16,0 42-1,0 1-15,-21-1 0,21 21 16,-21-21-16,21 22 0,-21-1 15,21-21-15,0 43 0,0-22 0,0 0 16,-21 1-16,21-1 0,0 0 16,-22 1-16,22-1 0,0 0 0,0-21 15,0 1-15,0-1 0,-21 0 0,21 0 16,0 0-16,0-42 31,0 0-31,21 0 16,-21 0-16,22-1 0,-22 1 0,21 0 15,0 0-15,-21 0 0,0 0 16,21-22-16,0 22 0,-21 0 0,0 0 16,21 21-16,-21 21 15,22 0 1,-22 0-16,0 0 0,0 1 16,0-1-16,0 0 0,0 0 0,21 0 15,-21 0-15,21 1 0,0-1 16,0 0-16,0-21 15,1 0-15,-1 0 16,0 0-16,-21-21 16,21 0-16,-21-1 15,0 1-15,0 0 0,0 0 16,0 0-16,0 0 0,0-1 0,-21-20 16,0 21-16,0-21 0,-1 20 15,1 1-15,0-21 0,0 21 0</inkml:trace>
  <inkml:trace contextRef="#ctx0" brushRef="#br0" timeOffset="34276.01">5694 6202 0,'0'0'0,"-21"0"0,-1 0 0,1 0 0,42 0 31,1 0-15,-1 0-16,0 0 0,0 0 15,21 0-15,-20 0 0,-1 0 0,0-21 16,0 21-16,0 0 0,0-21 0,-21-1 15,0 1-15,0 0 16,0 0 0,-21 0-16,0 21 0,0-21 0</inkml:trace>
  <inkml:trace contextRef="#ctx0" brushRef="#br0" timeOffset="34428.94">5419 6011 0,'-22'0'0,"44"0"0,-65 0 0,22 0 0,0 0 16,21 22-16,-21-22 0,0 0 15</inkml:trace>
  <inkml:trace contextRef="#ctx0" brushRef="#br0" timeOffset="34920.19">8318 6308 0,'0'0'0,"22"-43"0,-22 22 0,21-21 16,-21 21-16,0 0 0,0-1 16,0 1-16,0 0 0,0 42 15,0 0 1,0 1-16,-21 20 0,21 0 0,0 1 16,0 20-16,-22 1 0,22-22 0,0 21 15,0 1-15,0-22 0,-21 22 16,21-22-16,0 0 0,-21-20 0,21 20 15,0-21-15,0 21 0,0-20 16,0-1-16,-21-21 0,21 21 0,-21-21 16,0 0-16,-1 0 0,1 0 0,0 0 15,0 0-15,0-21 0,-22 21 16</inkml:trace>
  <inkml:trace contextRef="#ctx0" brushRef="#br0" timeOffset="35640.75">7493 6773 0,'21'0'16,"21"0"-16,-20 0 0,41 0 16,-21-21-16,22 0 0,-1 21 15,22-21-15,-21 0 0,20 0 16,1-1-16,-22 1 0,22 0 0,-21 0 16,-1-21-16,1 20 0,-1 1 0,1-21 15,-22 21-15,0-22 0,-21 1 0,22 21 16,-22-21-16,-21 20 0,0 1 15,0-21-15,0 21 0,0 0 0,0-1 16,0 1-16,-21 21 0,0 0 16,-1 0-16,22 21 0,-21-21 0,0 43 15,21-22-15,-21 21 0,21 1 16,-21-1-16,21 0 0,-21 22 0,-1-22 16,22 22-16,-21-22 0,0 0 0,0 1 15,21-1-15,0 0 0,-21 1 16,21-22-16,-21 0 0,21 0 0,0 0 15,0 0 1,0-42 0,0 0-16,21 0 15,0 0-15,-21 0 0,21-1 0,0 1 16,-21 0-16,0 0 0,21 0 0,1 0 16,-22-1-16,0 1 0,0 0 15,21 21-15,-21 21 16,21-21-16,-21 21 15,0 1-15,0-1 0,0 0 16,21 0-16,-21 0 0,21 0 0,0 1 16,1-1-16,-22 0 0,42 0 0,-21 0 15,0-21-15,0 0 0,22 21 16,-22-21-16,21 0 0,-21 0 0,22 0 16,-22 0-16,21 0 0,-21-21 0,1 21 15,20-21-15,-21 0 0,0 0 0,0 0 16,-21-1-16,0 1 0,22 0 0,-22 0 15,0-21-15,0 20 0,0 1 16,0-21-16,0 21 0,0 0 0,-22 21 16,1 0-16,0 0 0,0 0 15,21 21-15,-21 0 16,21 0-16,0 0 0,0 0 0,0 22 16,0-22-16,0 0 0,0 0 0,21 0 15,-21 1-15,21-1 0,0 0 16,0 0-16,1-21 0,-1 21 0,0-21 15,0 0-15,0 0 0,0 0 0,22 0 16,-22 0-16,0 0 0,21-21 0,-20 21 16</inkml:trace>
  <inkml:trace contextRef="#ctx0" brushRef="#br0" timeOffset="36572.22">11261 6837 0,'21'0'0,"-42"0"0,63-21 0,-21 21 16,21-21-16,-20-1 0,-1 22 0,0-42 16,0 21-16,0 0 0,0 0 0,-21-1 15,0-20-15,0 21 0,0 0 0,0-22 16,0 22-16,0 0 0,-21-21 0,0 21 15,0 21-15,0 0 0,-22 0 16,22 0-16,0 0 0,-21 0 0,21 21 16,-22 21-16,22-21 0,-21 22 0,21-1 15,-22 0-15,22 1 0,0-1 0,-21 0 16,20 1-16,22-22 0,0 21 16,0 0-16,0-20 0,0-1 0,0 0 15,0 0-15,0 0 0,22-21 16,-1 0-16,0 0 0,21 0 0,-21 0 15,22 0-15,-22-21 0,21 0 0,1 0 16,-1 0-16,-21-1 0,21 1 0,1 0 16,-1-21-16,0-1 0,1 22 0,-1-21 15,-21 0-15,22-22 0,-22 22 0,21-22 16,-21 22-16,0-22 0,-21 22 16,22-21-16,-22 20 0,0 1 0,0 0 15,0-22-15,0 22 0,0 21 0,0-1 16,-22 1-16,22 0 0,-21 21 15,0 0-15,0 21 0,0 22 16,21-22-16,-21 21 0,21 0 16,-22 1-16,22 20 0,0-20 0,-21 20 15,0 1-15,0-1 0,21 1 0,0-1 16,0-21-16,0 22 0,0-22 0,0 1 16,0-22-16,0 21 0,0-21 0,0 0 15,0 1-15,21-22 0,0 0 0,0 0 16,1 0-16,20 0 0,-21 0 15,0 0-15,22-22 0,-22 1 16,21 21-16,-21-21 0,22 0 0,-22 0 16,0-22-16,0 22 0,0 0 0,0-21 15,1 21-15,-22-1 0,0-20 0,0 21 16,0 0-16,21 0 0,-21-1 0,0 44 31,-21-1-15,21 0-16,0 0 0,-22 0 0,22 0 15,-21 1-15,21-1 0,-21 0 0,21 0 16,0 0-16,0 0 0,0 1 0,0-1 16,21-21 15,0 0-31,1-21 0,-1-1 16,0 1-16</inkml:trace>
  <inkml:trace contextRef="#ctx0" brushRef="#br0" timeOffset="36736.62">12234 6456 0,'0'0'0,"-21"0"15,0 0-15,0 0 16,0 0-16,42 0 31,0 0-15,0 0-16,0 0 15,0 0-15</inkml:trace>
  <inkml:trace contextRef="#ctx0" brushRef="#br0" timeOffset="39344.51">12425 6668 0,'0'0'16,"0"21"-16,0 0 15,21-21 1,0 0-16,0-21 0,0 21 15,1-21-15,-1-1 0,0 1 16,21-21-16,-21 21 0,22 0 0,-1-22 16,0 22-16,-20-21 0,20-1 0,-21 22 15,21-21-15,-20 0 0,-1 20 0,0-20 16,-21 0-16,0 21 0,0-22 16,0 1-16,0 21 0,0-22 0,0 22 15,0 0-15,0 0 0,-21 0 0,0 21 16,-1 0-16,1 0 0,0 21 0,0 0 15,0 0-15,0 22 0,-1-1 0,1 0 16,0 1-16,0 20 0,0 1 16,0-1-16,21 1 0,-22 20 0,22-20 15,-21 20-15,0 1 0,21 0 16,0-1-16,-21 1 0,21 21 0,-21-21 16,0 20-16,21-20 0,-22 0 0,1-1 15,0 1-15,0 0 0,0-1 0,0 1 16,21-21-16,-22-1 0,1 1 0,0-1 15,0-21-15,21 1 0,-21-1 0,21 0 16,0-20-16,0-1 0,0 0 0,21-21 16,0 0-16,0-21 15,0 0-15,22-1 0,-22 1 0,21 0 16,-21-21-16,22 21 0,-1-22 0,-21-20 16,22 20-16,-1 1 0,-21-21 0,0 20 15,22-20-15,-22-1 0,0 1 16,-21-22-16,0 22 0,0-22 15,0 21-15,0 1 0,0-1 0,0 1 16,-21 21-16,0-1 0,-1 1 0,-20 21 16,21 0-16,0-22 0,0 22 0,-1 21 15,1-21-15,0 0 0,21 0 16,0-1-16,0 1 0,0 0 0,42 0 16,-20 0-16,20 0 0,0-1 0,1-20 15,20 21-15,1-21 0,-1-1 0,1 1 16,-1 0-16,1-1 0,-1 1 15,-21-22-15,22 22 0,-1 0 16,-20-22-16,-1 22 0,-21 0 0,22-1 16,-22-20-16,-21 42 0,0-22 0,0 1 15,0 21-15,0 0 0,0-1 0,0 1 16,-21 21-16,-1 0 0,1 0 16,0 21-16,0 1 0,0-1 15,0 21-15,-1-21 0,1 22 0,0-1 16,0 0-16,0 22 0,-22-1 0,22 1 15,-21-1-15,21 22 0,-22-22 0,22 22 16,-21 0-16,21-1 0,0 22 16,-22-21-16,22 21 0,0-22 0,0 22 15,0 0-15,21-21 0,0 21 0,-22-22 0,22 1 16,-21 0-16,21-1 0,0-20 16,-21 20-16,21-41 0,0 20 0,0-20 15,0-1-15,0 0 0,0 1 0,0-22 16,0 0-16,0 0 0,0 0 15,21-21-15,0 0 0,1 0 0,20 0 16,-21 0-16,0-21 0,0 0 16,22 0-16,-22 0 0,21-1 0,-21-20 15,22 21-15,-22-21 0,0-1 0,21 1 16,-20 0-16,-1-1 0,0-20 0,0-1 16,-21 1-16,0-1 0,21 1 0,-21-1 15,0-20-15,0-1 0,0 21 0,0-20 16,-21 20-16,0 1 0,0-1 15,0 1-15,-1 20 0,-20 1 0,21 21 16,0-21-16,-22 20 0,22 1 0,0 0 16,0 0-16,21 0 0,0 0 15,21-1 1,21 22-16,-20 0 16,20-21-16,0 21 0,1 0 0,-1-21 15,0 0-15,1 21 0,-1-21 0,0 0 16,1 21-16,-1-22 0,0 1 0,-21 0 15,22 0-15,-22 0 0,0 0 0,0-1 16,-21 1-16,0 0 0,0 0 16,0 0-16,0 0 0,0-1 15,-21 1-15,0 21 16,0 0-16,0 0 0,-1 0 0,1 0 16,0 0-16,21 21 0,-21 1 15,21-1-15,0 0 0,0 0 16,0 0-16,0 0 0,21 1 0,0-1 15,0-21-15,-21 21 0,22 0 16,-1-21-16,0 21 0,0-21 0,0 0 16,0 0-16,1 21 0,-1-21 15,0 0-15,0 0 0,-21 22 32,0-1-17,21-21 32,0 0-47,1 0 16,-1 0-16,0 0 0,-21-21 0,21 21 15,0-22-15,22 1 0,-22 0 0,0 0 16,0-21-16,0 20 0,0 1 0,1-21 16,-1 21-16,0 0 0,0-22 15,0 22-15,-21-21 0,0 21 16,-21 21-1,0 0 1,0 0-16,0 0 0,-1 0 0,1 0 16,0 0-16,21 21 0,-21-21 15,21 21-15,0 0 16,21 0-16,0-21 16,0 0-16,-21 21 0,22-21 0,-1 0 15,-21 22-15,0-1 0,21-21 16,-21 21-16,21-21 0,-21 21 15,0 0-15,0 0 0,0 1 0,0-1 16,0 0-16,0 0 16,0 0-16,0 0 0,0 1 15,0-1-15,0 0 0,21-21 16,0 0-16,-21 21 16,22-21-16,-1 0 0,21 0 15,-21 0-15,0 0 0,22-21 0,-1 21 16,-21-21-16,22 0 0,-22 21 0,0-22 15,21 1-15,-21 0 0,1 0 0,-1 0 16,0-22-16,0 22 0,0-21 0,-21 21 16,0 0-16,0-22 0,0 22 15,0 0-15,0 0 0,0 0 0,-21 21 16,0 0-16,0 0 16,0 0-1,-1 21-15,22 0 0,-21 0 0,21 0 16,0 0-16,0 22 0,0-22 0,0 21 15,0 1-15,0-22 0,0 21 0,0-21 16,21 0-16,1 1 0,-1-1 0,0 0 16,0 0-16,0 0 0,22-21 0,-22 0 15,21 0-15,-21 0 0,22 0 0,-22 0 16,21 0-16,-21-21 0,22 21 0,-22-21 16,21 0-16,-21 0 0,0-1 15,1 1-15,-22 0 0,21 0 16,-21 0-16,21 0 0,-21-1 0,0 1 15,0 0-15,0 0 0,-21 21 16,0 0 0,21 21-16,-22-21 0,1 21 0,21 0 15,0 1-15,-21-1 0,21 21 0,-21-21 16,21 0-16,0 1 0,0-1 0,0 0 16,0 0-16,0 0 15,21-21 16,0-21-31,-21 0 16,21 0-16,-21 0 0,22 21 16,-22-22-16,21 1 0,-21 0 0,0 0 15,21 0-15,0 0 0,-21-1 0,21 22 16,-21-21-16,21 21 0,-21-21 0,22 42 31,-22 0-31,0 1 0,0-1 16,21 0-16,-21 0 0,21 0 0,-21 0 15,21 1-15,0-1 0,0 0 0,1 0 16,-1 0-16,0-21 0,0 21 0,21-21 16,-20 0-16,-1 0 0,0 0 15,0 0-15,0 0 0,0 0 0,22 0 16,-22 0-16,0-21 0,0 0 16,0 0-16,22 0 0,-1-22 15,0 22-15,-20-21 0,20 0 16,-21-1-16,0 1 0,0 0 0,22-1 15,-22 1-15,0 0 0,0-1 0,0 1 16,22-22-16,-43 43 16,0 0-16,0 0 0,-21 21 15,-1 21-15,1 0 16,0 0-16,0 1 0,21 20 16,-21-21-16,0 21 0,-1 1 0,1-1 15,21 22-15,0-22 0,-21 0 16,21 1-16,0-1 0,-21-21 0,21 21 15,0-20-15,0 20 0,0-21 0,0 0 16,21 0-16,0-21 0,-21 22 0,21-22 16,1 0-16,-1 0 0,0 0 15,0 0-15,0 0 0,0 0 16,1 0-16,-22-22 0,0 1 16,0 0-16,0 0 15,0 0-15,-22 0 0,1-22 0,0 22 16</inkml:trace>
  <inkml:trace contextRef="#ctx0" brushRef="#br0" timeOffset="39552.08">15833 6350 0,'0'0'0,"-22"0"15,1 0-15,42 0 32,1 0-32,20 0 15,-21 0-15,21 0 0,-20 0 0,20 0 16,0 0-16,-21 0 0,22 0 0,-1-21 15,-21 21-15,0 0 0,1 0 0,-1 0 16,0 0-16,-21-21 16,0 0-1,-21-1 1,0 1-16</inkml:trace>
  <inkml:trace contextRef="#ctx0" brushRef="#br0" timeOffset="40007.83">17568 6392 0,'21'-21'15,"-42"42"-15,42-63 0,1 21 0,-22 0 0,21 21 16,-21-21-16,0-1 0,0 44 31,0-1-15,0 0-16,0 21 0,0-21 15,-21 1-15,21-1 0,0 21 0,0-21 16,0 0-16,0 1 0,-22-1 0,22 0 16,0 0-1,0-42 16,0 0-31,0 0 16,0-1-16</inkml:trace>
  <inkml:trace contextRef="#ctx0" brushRef="#br0" timeOffset="40160.76">17716 6181 0,'22'-21'0,"-44"42"0,44-64 15,-22 22-15,0 0 16,21 21 31,0 0-32,0 0-15</inkml:trace>
  <inkml:trace contextRef="#ctx0" brushRef="#br0" timeOffset="44632.65">18055 6265 0,'0'0'0,"0"43"16,-21-22 0,21 0-16,-21 0 0,21 0 0,0 1 15,0 20-15,-21-21 0,21 0 0,0 0 16,0 1-16,-22-1 0,22 0 0,0 0 16,0 0-16,0 0 15,22-42 16,-22 0-31,21 0 0,-21 0 16,0 0-16,21-1 0,-21 1 0,21 0 16,-21-21-16,21 21 0,-21-1 0,0-20 15,21 21-15,1 0 0,-1 0 0,-21-1 16,21 1-16,0 0 0,0 21 0,0 0 16,1 0-16,-1 0 15,0 21-15,-21 0 0,21 1 0,0-1 16,-21 21-16,21-21 0,-21 22 0,0-1 15,0 0-15,0 1 0,0-22 0,22 21 16,-22-21-16,0 22 0,0-22 0,21 0 16,-21 0-16,21-21 15,0 0-15,0 0 0,0-21 16,1 21-16,-1-21 16,0 0-16,0-1 0,21-20 0,-20 21 15,-1 0-15,0-22 0,0 22 0,0-21 16,0 0-16,1 20 0,-1-20 0,0 21 15,0-21-15,-21 20 0,0 1 0,21 21 16,-21-21-16,0 42 31,0 0-31,0 1 0,0-1 0,0 0 16,0 21-16,0-21 0,0 22 0,0-1 16,21-21-16,-21 22 0,0-1 0,22-21 15,-1 21-15,0-20 0,0-1 16,0 0-16,0 0 0,1 0 0,20-21 15,0 0-15,-21 0 0,22 0 0,-22 0 16,21 0-16,1 0 0,-22-21 16,0 21-16,21-21 0,-21 0 0,1 0 15,-22-1-15,0-20 0,21 21 0,-21 0 16,0-22-16,0 1 0,0 21 0,0 0 16,0-22-16,0 22 0,0 0 0,0 0 15,0 42 1,0 0-1,0 0-15,0 22 0,0-22 16,0 21-16,0 1 0,0 20 16,0-21-16,0 22 0,0-1 0,-21 1 15,21 21-15,0-22 0,0 22 0,0 21 16,0-22-16,-22 1 0,1 0 0,21-1 16,-21 1-16,0-22 0,0 22 0,0-21 15,-1-1-15,1 1 0,0-1 0,21-21 16,-21 22-16,0-43 0,0 21 0,21-20 15,-22-1-15,1 0 0,0-21 16,21-21 0,0 0-16,21-22 15,0 22-15,22-21 0,-22-1 0,0-20 16,21 21-16,-20-22 0,20 1 16,-21-1-16,0-21 0,22 1 0,-22-1 15,0 0-15,0-20 0,0 20 0,0 0 16,1 1-16,-22-1 0,21 0 0,-21 1 15,0-1-15,0 0 0,0 22 16,0-1-16,0 1 0,0 20 0,0 1 16,21 0-16,-21-1 0,21 22 0,-21 0 15,21 21-15,0 0 0,1 0 0,-1 0 16,0 21-16,0 0 0,21 1 0,-20-1 16,-1 21-16,-21 0 0,21-20 15,-21 20-15,0 0 0,0-21 0,0 22 16,0-22-16,0 0 0,0 0 0,0 0 15,-21-21-15,21 22 0,-21-22 16,-1 0-16,1 0 0,0 0 0,0 0 16,0 0-16,21-22 0,-21 1 0,-1 21 15,1-21-15,0 0 0,0 0 0,0 21 16,0-21-16,-1-1 0,1 22 0,0 0 16,0 0-16,0 0 15,21 22 1,0-1-16,21 0 0,0-21 15,0 21-15,22 0 0,-22 0 16,21-21-16,0 22 0,1-22 0,20 0 16,-20 0-16,-1 0 0,0 0 0,1 0 15,20 0-15,-21 0 0,1 0 0,-1-22 16,0 1-16,1 0 0,-1 0 0,-21 0 16,22-22-16,-22 1 0,0 21 15,0-21-15,-21-22 0,21 22 0,0-43 16,-21 22-16,22-1 0,-22 22 15,21-22-15,-21 1 0,21 20 0,-21-20 16,0 21-16,0 20 0,0-20 0,0 21 16,-21 42-1,0 0-15,-1 22 16,22-22-16,-21 21 0,0 0 0,0 1 16,0-1-16,0 0 0,21 22 0,0-22 15,0 1-15,-22-1 0,22 0 0,0 22 16,0-22-16,0 0 0,22 1 0,-22-22 15,21 21-15,0-21 0,0 22 0,0-22 16,0 0-16,22-21 0,-22 21 16,0-21-16,21 0 0,-20 0 0,20 0 15,-21 0-15,21 0 0,-20-21 0,-1 0 16,0 21-16,21-21 0,-21 0 0,-21-1 16,22-20-16,-22 21 0,21 0 0,-21-22 15,0 22-15,0 0 0,0 0 16,0 0-16,-21 21 15,-1 0-15,1 0 0,0 0 16,21 21-16,-21 0 16,21 0-16,0 0 0,0 1 0,-21-1 15,21 0-15,0 0 0,0 0 0,0 0 16,0 1-16,21-22 0,-21 21 0,21 0 16,0-21-16,0 0 0,1 0 0,-1 0 15,0 0-15,0 0 0,0 0 16,0 0-16,1-21 0,-1 0 15,0-1-15,0 1 16,-21 0-16,21 0 0,-21 0 16,21 0-16,-21-1 0,0 1 15,0 42 1,0 1-16,-21-1 16,21 0-16,-21 0 0,21 0 15,-21 0-15,21 1 0,0-1 0,0 0 16,0 0-16,0 0 15,0 0-15,0-42 32,0 0-17,0 0-15,21 21 0,0-21 0,-21 0 16,21-1-16,-21 1 0,22-21 0,-1 21 16,0 0-16,-21-1 0,21 1 15,-21 0-15,21 21 0,-21-21 0,21 21 31,-21 21-15,0 0-16,0 0 0,0 1 16,0-1-16,0 0 0,22 0 0,-22 0 15,0 0-15,0 1 0,0-1 16,21 0-16,0-21 0,-21 21 0,21-21 16,0 0-16,0 0 0,1 0 15,-1 0-15,0 0 0,0 0 0,0 0 16,-21-21-16,21 21 0,1-21 15,-1 0-15,-21-1 0,0 1 0,21 0 16,-21 0-16,0 0 0,21 0 16,-21-22-16,0 22 0,0 0 0,0 0 15,0 0-15,0-1 0,0 1 16,0 42 0,0 1-16,-21-22 15,21 21-15,0 0 0,0 0 0,0 0 16,0 0-16,0 1 0,0-1 0,0 0 15,0 0-15,0 0 0,0 0 16,21 1-16,-21-1 0,21-21 16,0 21-16,1 0 0,-1-21 0,21 0 15,-21 21-15,22-21 0,-1 0 0,-21 0 16,21 0-16,1 0 0,-22 0 0,21 0 16,-21-21-16,1 0 0,-1 21 0,-21-21 15,21 0-15,-21-1 0,0 1 0,21 0 16,-21-21-16,0 21 0,0-1 0,0 1 15,0 0-15,0 0 0,-21 21 0,0 0 16,0 0-16,-1 0 16,1 0-16,0 0 0,0 0 0,21 21 15,0 0-15,-21 0 0,21 1 16,0-1-16,0 0 0,0 0 16,0 0-16,0 0 0,0 1 0,21-22 15,-21 21-15,21 0 0,0-21 0,0 0 16,1 0-16,-1 0 15,0 0-15,0 0 0,-21-21 16,21 0-16,0 21 16,1-22-16,-22 1 0,21 0 0,-21 0 15,21 21-15,-21-21 0,0 0 0,0-1 16,21 22-16,-21-21 0,0 42 47,0 1-47,0-1 0,0 0 15,0 0-15,0 0 0,0 0 16,0 1-16,0-1 16,21-21-16,0 0 15,1 0-15,-1 0 0,0 0 16,0 0-16,0 0 0,0-21 16,1-1-16,-1 1 0,0-21 15,0 21-15,-21 0 0,21-22 16,-21 22-16,0-21 0,0-1 0,0 1 0,0 0 15,0-1-15,0 1 0,0-21 16,0 20-16,21-20 0,-21-1 16,0 22-16,0 0 0,0-1 0,0 1 15,0 21-15,0 0 0,-21 21 16,0 21-16,0 21 16,21-21-16,-21 22 0,0-1 0,-1 0 15,22 1-15,0-1 0,-21 0 16,21 22-16,0-22 0,0 0 0,0 1 15,0-1-15,0-21 0,21 22 0,1-1 16,-22-21-16,21 21 0,0-20 0,0-1 16,0 0-16,0 0 0,1-21 0,-1 0 15,0 21-15,0-21 0,0 0 16,0 0-16,22 0 0,-22 0 0,0-21 16,0 21-16,0-21 0,1 0 0,-22 0 15,21-1-15,-21 1 0,21 0 16,-21 0-16,0 0 0,0 0 0,0-1 15,0 1-15,0 0 16,-21 21-16,0 0 0,-1 0 16,1 21-16,0-21 0,0 21 0,21 1 15,-21-1-15,0 21 0,21-21 16,0 0-16,0 1 0,0-1 16,0 0-16,0 0 0,0 0 15,21-21 1,0 0-16,0 0 15,0 0-15,0-21 16,-21 0-16,22 0 0,-22 0 16,21-1-16,-21-20 0,0 21 15,0 0-15,21 21 0,-21-21 0,0-1 16,0 44 15,0-1-31,0 0 16,0 0-16,0 0 0,0 0 0,0 1 15,0-1-15,0 0 0,21 0 16,-21 0-16,21 0 0,0-21 16,1 22-16,20-22 0,-21 0 15,21 0-15,-20 0 0,-1 0 0,0 0 16,0 0-16,0 0 0,22 0 0,-22-22 16,-21 1-16,21 0 0,0 0 15,0 0-15,-21-22 0,0 22 0,21-21 16,1 21-16,-22-22 0,21 1 0,-21 0 15,0-1-15,21 1 0,0 0 0,-21-1 16,21 1-16,-21 0 0,0 21 16,0-1-16,0 1 0,0 0 0,0 42 31,0 0-31,-21 1 0,21-1 16,-21 21-16,0-21 0,0 22 0,21-22 15,-22 21-15,1 43 0,0-64 16,21 21-16,0 1 0,0-22 0,0 21 15,0 0-15,0-20 0,0-1 0,0 0 16,0 0-16,0 0 0,21 0 0,0-21 16,1 0-16,-22 22 0,21-22 15,0 0-15,0 0 0,0 0 16,0 0-16,1-22 0,-1 22 0,0-21 16,0 0-16,0 0 0,0 0 0,-21 0 0,22-1 15,-1 1-15,-21 0 0,0 0 16,21 0-16,-21 0 0,0 42 47,0 0-47,0 0 0,0 0 15,0 0-15,-21 1 0,21-1 16,0 0-16,0 0 0,0 0 16,0 0-16,21-21 0,0 22 15,0-22-15,0 0 0,1 0 0,-1 0 16,0 0-16,0 0 0,0 0 15,0 0-15,1 0 16,-22-22-16,21 1 0,0 21 0,0-21 0,-21 0 16,21 0-16,-21 0 0,21-1 15,-21 1-15,0 0 16,0 42 15,0 0-31,-21-21 0,21 22 0,-21-1 16,21 0-16,0 0 0,0 0 15,0 0-15,0 1 0,21-1 16,0-21 0,1 0-16,-1 0 15,0 0 1,0-21-16,-21-1 0,0 1 16,0 0-16,0 0 15,0 0-15,0 0 0,0-1 16,-21 1-16,0 21 15,21-21-15,-21 21 0,21-21 16,0 0 15,21 21-31,0 0 0,0 0 16,0 0-16,0-21 0,1 21 16,-1 0-16,0 0 0,0 0 15,0 0 1,-21 21-16,0 0 15,0 0 1,0 0-16,0 0 0,0 1 16,0-1-16,0 0 0,0 0 15,0 0-15,0 0 0,-21-21 16,21 22-16,0-1 16,-21-21-1,21-21 16,0-1-31,0 1 16,0 0-16,21 0 0,-21 0 16,21 0-16,0-1 0,-21 1 15,22-21-15,-1 21 0,0 0 16,0-1-16,21-20 0,-20 21 0,41-21 16,-21 20-16,-20 22 15,-22 22-15,0-1 16,0 0-16,0 0 0,0 21 15,-22-20-15,1-1 0,21 0 0,-21 21 16,0-21-16,21 1 0,-21-1 16,21 0-16,-21 0 0,21 0 15,-22 0-15,22 1 16,-21-22-16,21-22 47,0 1-47,0 0 0,-21 0 15,21 0-15,0-22 0,-21 22 16,0 0-16</inkml:trace>
  <inkml:trace contextRef="#ctx0" brushRef="#br0" timeOffset="44836.54">23855 5948 0,'0'0'0,"-43"-21"16,22 21-1,0 0-15,0 0 16,0 0 31,0 0-31,-1 0-1,1 21-15,0-21 0</inkml:trace>
  <inkml:trace contextRef="#ctx0" brushRef="#br0" timeOffset="45036.42">23241 6054 0,'0'0'0,"-21"0"0,0 0 0,-1 21 0,1-21 15,21 21-15,21-21 16,1 0-16,-1 0 16,0 0-16,0 0 0,0 0 0,0 0 15,1 0-15,-1 0 0,0 0 16,0 0-16,0 0 0,0 0 0,-21-21 15,0 0 1,-21 21-16,0 0 16,0-21-16,0 21 0,0-22 0,-22 22 15,1 0-15</inkml:trace>
  <inkml:trace contextRef="#ctx0" brushRef="#br0" timeOffset="45224.23">22479 6033 0,'0'0'0,"-21"0"0,0 0 0,-1 0 0,1 0 16,0 0 62,0 0-78,0 0 0,0 0 0,-1-22 16,1 22-16</inkml:trace>
  <inkml:trace contextRef="#ctx0" brushRef="#br0" timeOffset="46080.35">1482 7768 0,'0'0'0,"-22"21"0,22 1 0,-21-22 15,0 21-15,21 0 0,-21 21 16,21-21-16,0 1 0,-21 20 0,21 0 15,-21 1-15,21-22 0,-22 21 0,22 0 16,0-20-16,-21-1 0,21 0 16,-21 0-16,21 0 0,-21 0 0,21 1 15,-21-22 1,0-22 0,21 1-16,0 0 15,0 0-15</inkml:trace>
  <inkml:trace contextRef="#ctx0" brushRef="#br0" timeOffset="46264.24">1291 7684 0,'0'-22'16,"0"1"-16,-21 21 31,21 21 16,21-21-47,0 0 0,0 22 16</inkml:trace>
  <inkml:trace contextRef="#ctx0" brushRef="#br0" timeOffset="46707.98">1799 7832 0,'0'0'0,"0"21"15,0 0-15,0 0 0,0 0 16,-21 22-16,0-22 0,21 0 0,-21 21 0,21-20 16,0 20-16,-22-21 15,1 0-15,21 22 0,-21-22 0,21 0 16,0 0-16,0 0 0,-21-21 16,21 21-16,-21-21 15,21-21 1,0 0-1,0 0-15,0 0 0,0 0 0,0-22 16,21 22-16,0 0 0,0-21 0,0 20 16,1-20-16,-22 21 15,21 0-15,0 0 0,0-1 0,0 1 16,0 0-16,1 21 0,-1 0 0,0 0 16,0 0-16,0 21 0,0 0 15,-21 1-15,0-1 0,22 21 0,-22 0 16,0 1-16,21-1 0,-21 0 0,0 1 15,0-1-15,0 0 0,0-20 16,0 20-16,0-21 0,0 21 0,0-20 16,0-1-16,0 0 0,0 0 15,21-21 17,0-21-32,0 0 0,0 21 15,1-21-15</inkml:trace>
  <inkml:trace contextRef="#ctx0" brushRef="#br0" timeOffset="46968.83">3302 7557 0,'0'0'0,"21"0"0,0 0 16,-21 21-1,0 0-15,0 0 0,0 21 0,0-20 16,0 20-16,-21 0 0,21 1 15,-21 20-15,0-21 0,21 1 0,-21 20 16,21-20-16,-22 20 0,22-21 16,-21 22-16,21-22 0,0 1 0,0-22 15,0 21-15,0-21 0,0 0 16,0 1-16,0-1 0,-21-21 31,0-21-31,0-1 16</inkml:trace>
  <inkml:trace contextRef="#ctx0" brushRef="#br0" timeOffset="47720.92">2815 8192 0,'0'0'15,"0"-22"-15,21 1 16,0 21 0,22-21-16,-1 21 0,0-21 0,1 0 15,20 0-15,1-1 0,-1 1 0,22 0 16,-22-21-16,22 21 0,0-1 15,-22-20-15,22 21 0,-22-21 0,1-1 16,-22 22-16,1-21 0,-22-1 0,21 1 16,-42 21-16,0-21 0,0 20 0,0 1 15,0 0-15,0 0 0,-21 21 16,0 0 0,0 21-16,-1 0 0,22 0 0,-21 22 15,0-22-15,21 21 0,-21 1 16,21-1-16,0 0 0,-21 1 0,21-1 15,-21 21-15,21-20 0,0 20 16,0-20-16,-22-1 0,22 21 0,0-20 16,-21-22-16,21 21 0,0 1 0,0-22 15,0 0-15,0 0 0,0 0 16,0-42 0,0 0-1,0 0-15,21 0 0,1-1 0,-22 1 16,21-21-16,0 21 0,-21-22 0,21 22 15,0-21-15,-21 21 0,21-22 16,-21 22-16,0 0 0,22 0 16,-22 0-16,21 21 0,-21 21 15,0 0-15,0 0 16,0 0-16,0 22 0,0-22 0,0 21 16,21-21-16,-21 22 0,21-22 15,-21 21-15,21-21 0,0 1 0,1-1 16,-1 0-16,0 0 0,0 0 0,0 0 15,0-21-15,22 0 0,-22 0 0,21 0 16,-21 0-16,22 0 0,-22 0 0,0-21 16,21 21-16,-20-21 0,-1 0 15,0 0-15,0 0 0,0-1 0,0-20 16,-21 21-16,0-21 0,22 20 16,-22-20-16,0 21 0,0 0 0,0 0 15,0-1-15,0 1 0,0 0 0,-22 21 16,1 0-16,0 0 15,0 21-15,21 0 0,-21 1 16,21-1-16,0 0 0,0 21 0,0-21 16,0 1-16,0-1 0,0 0 0,21 0 15,-21 0-15,21-21 0,0 0 16,0 21-16,1-21 0,-1 0 16,21 0-16,-21 0 15,0-21-15,1 0 0,-1 21 0,0-21 16,21 0-16</inkml:trace>
  <inkml:trace contextRef="#ctx0" brushRef="#br0" timeOffset="49303.88">5567 8340 0,'0'0'0,"-21"0"0,-1 21 16,1-21-16,0 0 0,21-21 15,0 0 1,0-1-16,0 1 0,21 0 0,0-21 15,22 21-15,-1-22 0,-21 1 16,22 0-16,20-22 0,-21 22 0,1-1 16,-1 1-16,0-21 0,1 20 0,-1 1 15,-21 0-15,0-22 0,1 22 16,-22 21-16,0-22 0,0 22 0,0 0 16,-22 21-16,1 0 15,0 0-15,0 21 0,-21 21 0,20-20 16,1 20-16,0 0 0,0 1 0,21-1 15,0 0-15,0 1 0,0-1 0,21 0 16,0 1-16,0-1 0,1 0 16,-1 1-16,0-22 0,0 21 0,0-21 15,22 22-15,-22-22 0,0 0 0,-21 0 16,21 0-16,-21 0 0,21-21 0,-21 22 16,-21-22-1,0 0 1,0 0-16,0 0 0,-1 0 0,-20 0 15,21-22-15,0 1 0,0 0 0,-22 0 16,22 0-16,0 0 0,0 21 0,0-22 16,21 1-16,0 0 0,-22 21 0,44 21 31,-1 0-15,0 1-16,0-1 0,0 0 0,0 0 15,1 0-15,-1 0 0,0 1 0,0-1 16,0 0-16,0 0 0,1-21 15,41 21 1,-42-21-16,0 0 0,1 0 0,-1 0 0,21 0 16,-21-21-16,0 0 0,1 0 15,20 21-15,-21-21 0,0-22 0,22 22 16,-22 0-16,0 0 0,0-22 0,0 22 16,0-21-16,-21 21 0,0-22 15,22 22-15,-22-21 0,21 21 0,-21 0 16,0-1-16,0 1 0,0 42 31,0 1-31,0-1 0,-21 0 16,21 21-16,-22-21 0,22 1 15,0 20-15,0-21 0,0 0 0,-21 22 16,21-22-16,0 0 0,0 0 0,0 0 16,0 0-16,21 1 15,1-22-15,-1 0 0,0 0 16,0 0-16,0 0 0,0 0 0,22-22 15,-22 1-15,0 21 16,0-21-16,0 0 0,1 0 0,-1 0 16,-21-1-16,21 1 0,0 0 0,-21 0 15,21-21-15,-21 20 0,0 1 16,0 0-16,0 42 31,0 0-31,0 22 16,0-22-16,0 0 0,0 21 15,0-20-15,0-1 0,0 21 0,0-21 16,0 0-16,0 1 0,0-1 0,0 0 16,21 0-16,1-21 0,-1 0 15,0 21-15,0-21 0,0 0 0,0 0 16,22 0-16,-22 0 0,0-21 0,21 0 16,-20 0-16,-1 21 0,21-21 0,-21-22 15,0 22-15,1 0 0,-1-21 16,0 20-16,0-20 0,0 0 0,-21-1 15,0 1-15,21 0 0,-21-1 16,0 1-16,0 0 0,0-1 0,0 1 16,0 0-16,0 21 0,0-1 0,0 1 0,0 0 15,-21 42 1,0 22-16,21-22 16,0 0-16,0 21 0,-21 1 15,21-1-15,0 0 0,-21 22 0,21-22 16,0 0-16,0 22 0,-21-22 0,21 1 15,-22-22-15,22 21 0,0 0 16,-21-20-16,21-1 0,0 0 0,0 0 16,0-42 15,0 0-31,21 0 16,-21-1-16,22 1 0,-1-21 0,-21 21 15,0 0-15,21-1 0,0 1 0,0 0 16,-21 0-16,21 0 0,1 21 0,-1 0 15,0 0-15,0 0 0,0 0 16,0 0-16,1 21 0,-1-21 0,0 21 16,-21 0-16,0 0 0,21 1 15,-21-1-15,0 0 0,0 0 16,0 0-16,-21 0 0,21 1 0,-21-22 16,0 21-16,-1 0 0,1-21 0,0 0 15,0 21-15,0-21 0,0 0 16,-1 0-16,1 0 0,0 0 15,0 0-15,21-21 47,0 0-47,21 0 16,0 21-16,0 0 0</inkml:trace>
  <inkml:trace contextRef="#ctx0" brushRef="#br0" timeOffset="51184.63">8255 8424 0,'0'-21'16,"0"0"-16,0 0 15,0 0-15,21 0 0,0-22 0,0 22 16,1-21-16,-1 21 0,0-22 0,0 1 15,0 0-15,0-1 0,22 22 16,-22-21-16,0 21 0,21-1 0,-20 1 16,-1 0-16,0 0 0,-21 0 0,21 21 15,0 0-15,-21 21 16,0 0 0,0 0-16,0 0 0,0 1 15,0-1-15,0 0 0,0 0 16,0-42 31,0 0-47,0 0 15,0-1-15,0 1 0,0 0 16,0 0-16,0 0 0,0 0 16,0-1-16,-21 22 15,0 0-15,0 0 0,0 0 16,-1 0-1,1 22-15,21-1 0,-21 0 0,0 0 16,21 21-16,-21-20 0,21 20 0,-21 0 16,21-21-16,-22 22 0,22-1 0,0 0 15,0 1-15,0-1 0,0-21 0,0 22 16,0-22-16,22 21 0,-1-21 16,0 0-16,21 1 0,-21-1 0,1 0 15,20-21-15,-21 0 0,21 0 0,-20 0 16,20 0-16,0 0 0,1 0 0,-22-21 15,21 0-15,-21-1 0,22 1 0,-22 0 16,21-21-16,-21 21 0,0-22 16,1 1-16,-1 0 0,0-22 0,-21 22 15,0-1-15,0-20 0,21 21 16,-21-1-16,0-20 0,21 20 0,-21 1 16,0 21-16,0-21 0,0 20 0,0 1 15,0 0-15,0 42 16,0 0-1,0 1-15,0-1 0,0 21 0,0-21 16,0 22-16,0-1 0,0 0 0,0 1 16,0-1-16,0 0 0,0 22 15,0-22-15,0 0 0,0 1 0,0-1 16,0-21-16,0 22 0,0-22 16,0 21-16,21-21 0,1 0 0,-1 1 15,0-22-15,0 0 0,0 0 16,0 0-16,1 0 0,20 0 0,-21 0 15,0 0-15,0-22 0,22 22 0,-22-21 16,0 0-16,0 0 0,0 0 0,1 0 16,-1-1-16,0-20 0,0 21 15,-21-21-15,0 20 0,21-20 0,-21 21 16,0-21-16,0 20 0,0 1 0,0 0 16,0 0-16,0 0 0,-21 21 15,0 0-15,0 21 16,0 0-16,-1 0 0,1 22 15,0-22-15,0 0 0,21 21 0,-21-21 16,21 22-16,-21-22 0,21 0 0,0 21 16,0-20-16,0-1 0,0 0 0,0 0 15,0 0-15,21-21 16,0 0-16,0 0 0,0 0 16,0 0-16,1 0 0,-1-21 15,0 0-15,0 0 16,0 0-16,-21-1 0,21 1 15,-21 0-15,22 0 0,-22 0 0,0-22 16,21 22-16,-21 0 0,21 0 0,0 0 0,-21 0 16,0-1-16,0 44 31,0-1-15,0 0-16,0 0 0,0 21 0,0-20 15,0-1-15,0 21 0,0-21 0,0 0 16,0 1-16,0-1 0,0 0 0,0 0 15,0 0-15,21 0 0,0-21 16,1 0-16,-1 0 0,0 0 0,0 0 16,0 0-16,0 0 0,1 0 0,-1-21 15,21 0-15,-21 21 0,0-21 0,1 0 16,-1 21-16,21-21 0,-21-1 16,0 1-16,1 0 0,-1 0 15,0-21-15,0 20 0,-21 1 0,21 0 16,-21 0-16,21 0 0,-21 0 0,-21 21 31,21 21-31,-21-21 0,21 21 16,0 0-16,0 0 0,0 0 0,0 1 15,0-1-15,0 0 0,21 0 16,-21 0-16,21 0 0,-21 1 16,22-1-16,-1 0 15,-42-21 16,-1 0-31,1 0 16,0 0-16,0 0 16,0 0-16,0 0 0,-1 0 15,1 0-15,0 0 16,21 21 15,0 0-31,21 0 16,0-21-16,1 0 0,-1 0 15,0 0-15,0 0 0,0 0 0,22 0 16,-22 0-16,0 0 0,0 0 0,0-21 16,0 0-16,1 21 0,-1-21 15,0 0-15,0 0 0,0 21 0,0-22 16,22 1-16,-22 0 0,0 0 0,0 0 16,0 0-16,1-1 0,-1 1 15,0-21-15,-21 21 0,0 0 16,0-1-16,0 1 0,-21 21 15,0 0 1,-1 21-16,22 1 0,0-1 16,0 0-16,0 21 0,0-21 0,0 1 15,0-1-15,0 21 0,22-21 0,-22 0 16,21 1-16,0-1 0,-21 0 16,0 0-16,21 0 0,-21 0 15,0 1-15,-21-22 16,0 0-16,0 0 15,-1 0-15,1 0 0,0 0 16,0 0 0,21-22-16,-21 22 0,21-21 0,0 0 15,0 0-15,0 0 0,0 0 16,21-1-16,0 1 0</inkml:trace>
  <inkml:trace contextRef="#ctx0" brushRef="#br0" timeOffset="51536.43">11451 7705 0,'0'0'16,"0"-21"-16,0-1 15,-21 22-15,0 0 16,21 22 15,0-1-31,0 0 0,0 0 16,0 0-1,0 0 1,-21-21 0,21 22-16,-22-22 15,44 0 63,-1-22-78</inkml:trace>
  <inkml:trace contextRef="#ctx0" brushRef="#br0" timeOffset="51716.62">11472 7726 0,'21'-21'0,"1"21"15,-22-21-15,21 21 0,-21 21 63,-21-21-63,-1 21 0,22 0 15,0 0 1,-21-21-16,21 21 16,-21-21-1,21 22-15</inkml:trace>
  <inkml:trace contextRef="#ctx0" brushRef="#br0" timeOffset="61324.09">3873 9885 0,'0'0'0,"0"-21"0,0 0 15,0-1-15,0 1 0,0 0 16,0 0-16,0 0 0,0 0 16,0-1-16,0 1 15,0 0-15,0 0 32,0 42-17,0 0-15,0 0 16,0 1-16,0-1 0,0 21 15,0-21-15,0 22 0,0-1 0,0 0 16,0 1-16,0-1 0,0 0 0,0 22 16,0-22-16,0 22 0,0-1 0,0 1 15,0 20-15,-21-20 0,21 20 16,-21 1-16,21-21 0,0 20 0,-21 1 16,21 0-16,-21-1 0,21 22 0,-21-21 15,21-1-15,0-20 0,-22 21 16,22-22-16,-21 1 0,21-1 15,0 1-15,0-22 0,0 0 0,0-21 16,0 22-16,0-22 0,0 0 16,0-42-1,0 0-15,21 0 16,-21-1-16,0 1 0,22-21 16,-22 0-16,0-1 0,0 1 0</inkml:trace>
  <inkml:trace contextRef="#ctx0" brushRef="#br0" timeOffset="62456.51">4106 9673 0,'0'0'0,"-21"0"0,0 0 16,21-21-16,-21 21 16,42 0 31,0 0-32,0 0-15,0 0 0,1 0 16,20 0-16,-21 21 0,43-21 0,-22 0 15,21 0-15,1 0 0,-1 0 16,22 0-16,-21 0 0,20 0 0,22 0 16,-21-21-16,-1 21 0,43 0 0,-21 0 15,21 0-15,21-21 0,1 21 16,-22-21-16,21 21 0,0 0 0,21 0 16,1-21-16,-22 21 0,21-22 0,-21 22 15,22 0-15,-22-21 16,21 21-16,-21 0 0,0-21 0,1 21 15,-1 0-15,-21 0 0,0 0 0,0 0 16,-21 0-16,-1 0 0,-20 0 0,0 0 16,-1 0-16,-20 0 0,-1 0 0,-20 0 15,-1 0-15,-21 0 0,22 0 16,-22 0-16,0 0 16,-21 21-16,0 0 15,0 1-15,0-1 0,0 0 16,0 0-16,-21 21 0,0-20 0,21 20 15,0-21-15,-22 21 0,1-20 0,0 20 16,21-21-16,-21 21 0,21 1 16,-21-1-16,21 0 0,0 1 0,0-1 15,0 22-15,0-1 0,0 1 16,21-1-16,0 22 0,0-22 0,-21 22 16,21-22-16,-21 22 0,0 0 0,22-1 15,-1 1-15,0 0 0,-21-1 0,0 1 16,0 0-16,21-1 0,-21 1 0,0 0 15,0-22-15,0 22 0,0-22 0,0-20 16,0 20-16,0-20 0,0-1 0,-21-21 16,21 0-16,0 0 15,0 1-15,0-1 0,-21-21 16,0 0 0,-1 0-16,1 0 15,0 0-15,0 0 16,0 0-16,0 0 0,-1 0 0,1 0 15,0 0-15,0 0 0,0 0 0,0 0 16,-1 0-16,1 0 0,0 0 0,0 0 16,-21 0-16,20-21 0,1 21 0,0 0 15,0 0-15,-21 0 0,20-22 16,-20 22-16,0 0 0,-1 0 0,-20 0 16,-1-21-16,-20 21 0,20 0 0,-42 0 15,22 0-15,-22 0 0,0-21 16,0 21-16,-21 0 0,21 0 0,-21 0 15,0 0-15,-21 0 0,21 0 0,0 0 16,0 0-16,0 0 0,0 0 0,-21 0 16,21 0-16,-21 0 0,21 21 0,-21-21 15,0 21-15,21-21 0,-22 0 16,1 22-16,0-22 0,21 0 0,0 21 16,0-21-16,0 0 0,21 0 0,22 0 15,-1 0-15,0 0 0,22 0 0,-1 0 16,22 0-16,0 0 0,-1 0 0,22 0 15,0 0-15,-21 0 0,20-21 16,1 21-16,0 0 16,0 0-16,0 0 0,0 0 15,21-22 1,0 1 0,0 0-16,21 0 15,0 0-15</inkml:trace>
  <inkml:trace contextRef="#ctx0" brushRef="#br0" timeOffset="63468.03">5038 9250 0,'21'0'0,"0"-21"16,0 0-1,0 21 1,-21-22-16,21 1 0,-21 0 16,-21 21 15,0 0-31,0 0 16,0 0-16,0 0 0,-1 21 15,-20 0-15,21-21 0,0 22 0,0-1 0,-1 0 16,1 0-16,0 0 0,0 0 15,21 1-15,0-1 0,0 0 16,0 0-16,0 0 0,21 0 16,-21 1-16,42-22 0,-20 21 0,-1 0 15,0-21-15,21 21 0,-21-21 16,1 21-16,20 0 0,-21-21 0,0 22 16,0-22-16,-21 21 0,0 0 15,-21 0 1,0-21-16,0 0 15,-21 0-15,20 0 0,-20 0 0,0 0 16,21 0-16,-22 0 0,22 0 16,-21 0-16,21 0 0,-1 0 0,1 0 15,0-21-15,0 21 16,21-21-16,0 0 0,0-1 16,21 22-16,0-21 0,0 0 15,1 21-15,-22-21 0,42 0 16</inkml:trace>
  <inkml:trace contextRef="#ctx0" brushRef="#br0" timeOffset="63739.7">5673 9038 0,'-22'0'16,"1"21"-16,0 1 0,0-1 15,0 0-15,0 21 0,-1-21 16,-20 22-16,21-22 0,21 21 0,-21-21 16,0 22-16,-1-22 0,1 21 0,21-21 15,-21 22-15,21-22 0,0 0 0,0 0 16,0 0-16,0 1 0,0-1 16,21-21-1,0 0-15,1 0 16,-22-21-1</inkml:trace>
  <inkml:trace contextRef="#ctx0" brushRef="#br0" timeOffset="63909.12">5228 9419 0,'0'0'0,"0"-21"16,21 21 15,0 0-31,1 0 0,-1-21 15,21 21-15,-21 0 0,22 0 0,-1-21 16,0 21-16,-21 0 0,22 0 16,-1-21-16,0 21 0,-20-22 0,20 22 15</inkml:trace>
  <inkml:trace contextRef="#ctx0" brushRef="#br0" timeOffset="65320.24">6032 9313 0,'0'0'0,"22"-21"16,-22 0 0,0 0-16,0 0 15,-22 21-15,1-21 16,0 21-16,0 0 16,0 0-16,0 0 0,-1 0 0,1 21 15,0 0-15,0 0 0,0 0 0,-22 0 16,22 1-16,0-1 0,0 21 15,0-21-15,0 0 0,21 1 0,0 20 16,0-21-16,0 0 0,0 0 16,0 1-16,21-22 0,0 0 0,0 0 15,0 0-15,0 0 0,1 0 16,-1 0-16,0 0 0,21-22 0,-21 1 16,1 21-16,-1-21 0,0 0 0,0 0 15,-21 0-15,21-1 0,0 1 16,-21 0-16,22 0 0,-22 0 15,0-22-15,0 22 0,21 0 0,-21 0 16,0 0-16,0 0 0,0 42 31,0 0-31,0 0 0,0 0 16,0 0-16,0 1 0,0-1 16,-21 0-16,21 21 0,0-21 0,0 22 15,0-22-15,0 0 0,0 21 0,0-20 16,0-1-16,21 0 0,0-21 0,0 21 15,0-21-15,0 0 0,1 0 16,-1 0-16,21 0 0,-21 0 16,0 0-16,22 0 0,-22-21 0,21 0 15,-21 0-15,1-1 0,-1 1 0,0 0 16,0-21-16,0 21 0,0-22 0,1 22 16,-22-21-16,21-1 0,-21 1 15,21 0-15,0-1 0,-21 1 0,0 0 16,0-22-16,21 22 0,-21 0 0,21 20 15,-21-20-15,0 21 0,0 42 32,0 0-32,-21 22 0,21-1 15,-21-21-15,21 21 0,-21 1 0,21-1 16,0 0-16,-21 1 0,21-1 16,-21 0-16,21 1 0,0-22 0,0 21 15,0 1-15,0-22 0,0 21 16,0-21-16,0 0 0,0 1 0,21-1 15,0-21-15,0 21 0,0-21 0,0 0 16,1 0-16,-1 0 0,0 0 0,0 0 16,0-21-16,0 21 0,1-21 15,-1-1-15,0 1 0,0 0 0,0 0 16,-21 0-16,21 0 0,-21-1 0,22 1 16,-22 0-16,0 0 0,0 0 0,0 0 15,0-1-15,0 1 0,0 42 47,0 1-47,0-1 0,-22-21 16,22 21-16,0 0 0,0 0 0,0 0 15,0 1-15,0-1 0,0 0 0,22 0 16,-22 0-16,21 0 16,0-21-16,0 0 0,0 0 0,0 0 15,1 0-15,-1 0 0,0 0 16,0 0-16,0-21 0,0 0 15,1 21-15,-22-21 0,21 0 0,-21 0 16,21-1-16,-21 1 0,0 0 16,21 0-16,-21 0 0,0 0 15,21-1-15,-21 1 0,0 0 16,0 42 0,0 0-1,0 1-15,0-1 16,-21 0-16,21 0 0,0 0 0,0 0 15,0 1-15,0-1 0,0 0 16,0 0-16,21-21 0,-21 21 0,21-21 16,1 0-16,-1 0 0,0 0 15,0 0-15,0 0 0,0 0 16,1 0-16,-1-21 0,0 21 16,0-21-16,0 21 0,22-21 15,-22 21-15,21-21 0,-21-1 0,22 22 16,-22-21-16,21 0 0,-21 0 0,0 0 15,-21 0-15,0-1 0,0 1 16,0 0-16,-21 21 16,0 0-16,0 0 15,0 21-15,21 0 0,-21-21 16,21 22-16,0-1 0,0 0 0,0 0 16,0 0-16,0 0 0,0 1 0,0-1 15,0 0-15,0 0 16,0 0-16,21 0 0,-21 1 15,21-22-15,-42 0 32,0-22-17,-1 1-15,1 0 0,0 0 16,0 0-16,0 0 16,0-1-16,-1 1 0,1 0 0</inkml:trace>
  <inkml:trace contextRef="#ctx0" brushRef="#br0" timeOffset="65568.1">6858 9017 0,'0'0'0,"-42"0"0,20 0 0,1 0 0,42 0 15,1 0 1,20 0-16,0 0 0,1 0 16,-1 0-16,0 0 0,22 0 0,-22 0 15,22 0-15,-1 0 0,1 0 0,-22 0 16,21 0-16,-20 0 0,20-21 0,-20 21 15,-22 0-15,21 0 0,-21-21 0,0 21 16,-21 21 15,0 0-31,-21 0 16,0 0-16,0 1 0,0-1 16,0 0-16,-1 0 0</inkml:trace>
  <inkml:trace contextRef="#ctx0" brushRef="#br0" timeOffset="66268.7">4191 14626 0,'0'-21'16,"0"42"-16,-21-63 0,21 0 0,-21 20 16,21 1-16,-22 0 0,22-21 0,0 21 15,0-1-15,0 1 0,-21 21 16,21-21-16,0 0 0,0 63 16,0-21-1,0 22-15,0-1 0,21 22 0,-21-1 16,22 1-16,-22 20 0,21-20 0,-21 20 15,0 22-15,21-21 0,-21 0 16,0 20-16,21-20 0,-21 21 0,0-21 16,0 20-16,0-20 0,0 0 0,0 21 15,-21-22-15,0 1 0,0-22 16,-1 1-16,22-1 0,-21 1 0,0-1 16,0-20-16,0-1 0,21-21 0,-21 0 15,21 1-15,0-1 0,0-42 31,-22-1-31,22 1 16,0 0-16,0 0 0,0-21 0,-21-1 16,21 1-16</inkml:trace>
  <inkml:trace contextRef="#ctx0" brushRef="#br0" timeOffset="67164.7">4043 14584 0,'0'-21'16,"0"42"-16,0-63 0,0-1 0,0 22 0,21 0 15,0-21-15,-21 20 0,21 1 16,0 0-16,1 0 0,-1 0 0,0 21 16,21-21-16,22 21 0,-1-22 0,1 22 15,20 0-15,1 0 0,21 0 16,0-21-16,21 21 0,0 0 0,0 0 15,42-21-15,0 21 0,1 0 0,20 0 16,1 0-16,-1-21 0,1 21 0,-1 0 16,22 0-16,-43 0 0,22 0 15,-1 0-15,-20 0 0,-1 0 16,0 0-16,-21 0 0,1 0 0,-1 0 16,0 0-16,0 0 0,0 0 0,-21 21 15,0-21-15,-21 0 0,21 0 0,-42 0 16,21 0-16,-22 0 0,1 0 15,-22 21-15,1-21 0,-1 0 0,1 0 16,-22 21-16,-21 1 0,22-22 0,-22 21 16,-21 0-16,0 0 0,0 21 0,0-20 15,0 20-15,0 0 0,0 1 16,0-1-16,0 0 0,0 1 0,-21-1 16,21 0-16,-21 1 0,21 20 0,0-21 15,0 22-15,0-1 0,0 1 16,0-1-16,0 1 0,0-1 0,0 22 15,0-21-15,0-1 0,21 22 0,-21-22 16,21 1-16,0 20 0,-21 1 16,21-21-16,0 20 0,-21 1 0,0-22 15,22 1-15,-1 21 0,-21-22 0,21 1 16,-21-1-16,0 1 0,21-1 0,-21-21 16,0 22-16,21-22 0,-21 1 15,0-1-15,0 0 0,0 1 0,0-1 16,0-21-16,0 21 0,0-20 0,0-1 15,0 0-15,-21-21 0,0 21 0,0 0 16,0-21-16,-1 0 0,1 21 16,-21-21-16,21 0 0,-22 0 15,-20 0-15,21 0 0,-22 0 0,1 0 16,-1 0-16,-21 0 0,1 0 0,-1 0 16,0-21-16,-20 21 0,-22 0 0,21-21 15,-21 21-15,0-21 0,-21 21 16,-1 0-16,1 0 0,0 0 0,-21 0 15,-1 0-15,-20 0 0,-1 0 0,1 0 16,-1 0-16,-20 21 0,20-21 0,-20 21 16,20-21-16,1 0 0,-1 0 15,22 21-15,21-21 0,-1 0 0,22 0 16,22 0-16,-22 0 0,21 0 16,21 0-16,-21 0 0,22 0 0,-1 0 15,21 0-15,-20 0 0,20-21 16,1 21-16,20-21 0,-20 21 0,21-21 15,-1 21-15,1-21 0,0 0 0,-1-1 16,22 1-16,0 0 0,0 0 16,21-21-16,0-1 0,0-20 0,21 20 15,0-20-15,21-1 0</inkml:trace>
  <inkml:trace contextRef="#ctx0" brushRef="#br0" timeOffset="67840.31">5524 13526 0,'0'0'0,"22"0"0,20-22 0,-21 1 16,0 0-16,0 0 0,1 0 0,20 21 15,-42-21-15,0-1 0,0 1 16,0 0-16,-21 21 16,0 0-16,-22 0 0,1 0 15,0 0-15,-1 0 0,1 21 0,0-21 16,-1 21-16,22 1 0,-21-1 0,21 0 15,-1 0-15,22 0 0,0 0 16,0 1-16,0 20 0,0-21 0,0 0 16,22 0-16,20 1 0,-21-1 0,0 21 15,22-21-15,-1 0 0,0 1 16,-21-1-16,22 0 0,-22 0 16,21-21-16,-21 21 0,1 0 0,-1 1 15,-21-1-15,0 0 0,-21-21 16,-22 0-16,22 21 0,-21-21 15,-1 0-15,1 0 0,-21 0 0,20 0 16,1 0-16,0 0 0,-1 0 0,1 0 16,21-21-16,0 21 0,-22-21 0,43 0 15,-21-1-15,21 1 0,0 0 0,0 0 16,0 0-16,0 0 0,0-22 16,0 22-16,21-21 0,0 21 0,1-22 15,-1 1-15,21 21 0,0-22 0</inkml:trace>
  <inkml:trace contextRef="#ctx0" brushRef="#br0" timeOffset="68064.17">6096 13166 0,'0'0'0,"0"21"16,0 0 0,0 0-16,0 0 0,0 1 15,0-1-15,0 21 0,-21-21 0,21 22 16,-21-1-16,21-21 0,-22 21 0,22 1 15,-21-1-15,21-21 0,0 22 0,-21-22 16,21 21-16,-21-21 0,21 0 0,0 1 16,0-1-16,0 0 15</inkml:trace>
  <inkml:trace contextRef="#ctx0" brushRef="#br0" timeOffset="68208.1">5757 13653 0,'0'-22'0,"21"22"31,1 0-31,-1 0 0,21 0 0,-21 0 16,22-21-16,-1 21 0,0 0 16,1-21-16,-1 21 0,0-21 15,1 0-15,-1 21 0</inkml:trace>
  <inkml:trace contextRef="#ctx0" brushRef="#br0" timeOffset="69626.1">6731 13504 0,'0'-21'0,"0"0"16,-21 21-16,21-21 15,-21 21-15,-1-21 0,1 21 16,0 0-16,0 0 0,0 0 0,0 0 15,-1 0-15,-20 0 0,21 21 16,0 0-16,0 0 0,-1 0 0,1 1 0,0 20 16,0-21-16,21 21 0,0 1 15,-21-22-15,21 21 0,0-21 16,0 1-16,0 20 0,0-21 0,0 0 16,0 0-16,21-21 15,0 0-15,0 0 0,0 0 0,1 0 16,-1 0-16,0-21 0,0 0 15,21 0-15,-20 0 0,-1 0 0,0-1 16,0 1-16,0-21 0,0 21 0,1 0 16,-22-22-16,0 22 0,0-21 0,0 21 15,0-1-15,0 1 16,0 0-16,0 0 16,0 42-1,0 0-15,0 0 0,-22 1 16,22-1-16,-21 0 0,21 21 0,0-21 15,0 1-15,0 20 0,0-21 16,0 0-16,0 22 0,0-22 0,21 0 16,1-21-16,-1 21 0,0 0 0,21-21 15,-21 0-15,1 0 0,20 0 0,0 0 16,-21 0-16,22-21 0,-1 21 0,-21-21 16,22 0-16,-22 0 0,0-1 15,21 1-15,-21-21 0,1 21 16,-1-22-16,0 1 0,-21 0 0,21-1 15,0 1-15,-21 0 0,0-1 0,21 1 16,-21 0-16,22-1 0,-22 1 0,0 0 16,0 21-16,0-1 0,0 1 15,0 0-15,0 42 16,0 0-16,0 1 16,0-1-16,0 21 0,0-21 0,-22 22 15,22-1-15,-21 0 0,21 1 0,0-1 16,0 0-16,0 1 0,0-1 15,0 0-15,0 1 0,21-22 0,1 21 16,-1-21-16,0 0 0,0 22 16,0-43-16,0 21 0,1 0 0,20-21 15,-21 0-15,0 0 0,0 0 0,1 0 16,-1 0-16,21 0 0,-21 0 16,0-21-16,1 0 0,-1 0 15,0-1-15,-21 1 0,0-21 0,0 21 16,0 0-16,0-22 0,0 22 0,0-21 15,0 21-15,0-1 0,0 1 0,0 0 16,0 0-16,0 0 0,0 42 31,0 0-31,0 0 0,0 0 16,0 1-16,0 20 0,0-21 16,0 0-16,0 0 0,0 22 0,0-22 15,0 0-15,0 0 0,0 0 16,21 1-16,0-1 0,0-21 15,1 21-15,-1-21 16,0 0-16,0 0 0,0 0 0,0 0 16,1-21-16,-1 0 0,0-1 15,-21 1-15,21 0 16,-21-21-16,21 21 0,-21-1 0,21-20 16,-21 21-16,0 0 0,0-22 0,0 22 15,0 0-15,0 0 16,0 42-1,0 0 1,0 0-16,0 1 0,0-1 16,0 0-16,0 21 0,0-21 0,0 1 15,0-1-15,0 21 0,0-21 0,0 0 16,0 1-16,0-1 0,22 0 0,-1-21 16,0 21-16,0-21 0,0 0 0,0 0 15,1 0-15,-1 0 0,0 0 16,0 0-16,0 0 0,0-21 0,1 21 15,-1-21-15,0 0 0,-21-1 0,21 1 16,0 0-16,0 0 0,22 0 0,-22 0 16,0-22-16,0 22 0,0 0 15,1 0-15,-22 0 0,0-1 16,0 1-16,-22 21 16,1 0-16,0 0 0,0 21 15,21 1-15,0-1 0,0 0 0,0 0 16,0 0-16,0 22 0,0-22 0,0 0 15,21 0-15,0 0 0,0 0 0,1 22 16,-1-22-16,0 0 0,0 0 16,0 0-16,-21 1 15,0-1-15,0 0 0,-21-21 16,0 0 0,0 0-16,0 0 15,21-21-15,-22 21 0,1-21 0,0 21 16,21-22-16,-21 1 0,0 0 15,0 0-15,-1 0 0,1 0 0,-21-1 16</inkml:trace>
  <inkml:trace contextRef="#ctx0" brushRef="#br0" timeOffset="69876.96">7345 13356 0,'-43'0'16,"86"0"-16,-107 0 0,85-21 31,22 21-31,-22 0 0,21-21 16,1 21-16,-1 0 0,21-21 0,-20 21 15,20-21-15,-20 21 0,-1 0 0,0 0 16,1-22-16,-22 22 0,0-21 0,-21 0 31,-21 21-15,0 0-16,-1-21 0,1 21 15,21-21-15,-21 21 16,21-21-16</inkml:trace>
  <inkml:trace contextRef="#ctx0" brushRef="#br0" timeOffset="71168.03">8403 12065 0,'0'0'0,"21"0"0,-21-21 16,21 21-1,1 0 1,-22 21-1,0 0-15,21 0 0,-21 1 16,21-1-16,-21 21 0,21-21 16,-21 22-16,0-22 0,0 21 15,21 0-15,-21 1 0,21-1 0,-21 0 16,0 1-16,0-1 0,0 22 0,22-1 16,-22 1-16,0-1 0,0 1 0,0-1 15,0 1-15,0-1 0,0 22 0,-22-22 16,1 22-16,21-22 0,-21 1 0,0 21 15,21-22-15,-21 1 0,21-1 16,0 1-16,0-1 0,0-21 0,0 22 16,0-22-16,0 1 0,0-1 0,0 0 15,0-21-15,0 1 0,0 20 0,0-21 16,0 0-16,0 0 0,0 1 16,-21-22-16,21 21 15,0-42 1,0-1-1,0 1-15,0 0 16,0 0-16,0-21 0,0 20 16,0 1-16,0-21 0,0 0 0,0-1 15,0 1-15,0 0 0,0-22 0</inkml:trace>
  <inkml:trace contextRef="#ctx0" brushRef="#br0" timeOffset="71907.63">8657 12192 0,'0'-21'16,"0"0"-1,0 0-15,0-1 16,0 1 15,-21 21-15,0 0 0,0 21-16,-1 1 0,1-1 0,0 0 15,0 0-15,0 0 0,0 22 0,-1-1 16,1-21-16,0 21 0,0 1 0,-21-1 15,20 0-15,1 1 0,-21-1 0,0 0 16,20-20-16,-20 20 16,21 0-16,0-21 0,0 1 0,-1-1 0,1 0 15,21 0-15,0-42 32,21 0-17,1 0-15,-1-1 16,0 1-16,0 0 0,-21 0 0,21-21 15,22 20-15,-22-20 0,0 21 0,0-21 16,0-1-16,0 1 0,1 21 0,-1-22 16,-21 1-16,21 0 0,0 21 0,-21-22 15,21 22-15,-21 0 0,0 0 16,0 0-16,21 21 16,-21 21-16,22 0 15,-22 0-15,21 0 0,-21 0 16,21 22-16,0-22 0,-21 21 0,21-21 15,0 22-15,1-1 0,-1-21 16,21 22-16,-21-1 0,0 0 0,1-21 16,20 22-16,-21-1 0,0 0 0,0-20 15,1 20-15,-1 0 0,0-21 0,0 1 16,-21 20-16,0-21 0,21 0 0,0 0 16,-21 1-16,0-1 15,-21-21 32,21-21-31,0-1-16,-21 1 0,21 0 15,-21 21-15</inkml:trace>
  <inkml:trace contextRef="#ctx0" brushRef="#br0" timeOffset="86219.5">4805 10668 0,'0'0'15,"21"-42"-15,0 42 16,0-21-16,-21-1 0,0 1 0,21 0 15,-21 0-15,22 21 0,-22-21 0,21 0 16,-21 42 15,0 0-31,0 0 0,0 0 0,0 0 16,0 22-16,0-22 0,0 21 16,-21 1-16,21-22 0,0 21 15,-22 0-15,22-20 0,0 20 0,-21-21 16,21 0-16,0 22 0,0-22 0,0 0 15,0 0-15,0-42 32,0 0-32,0 0 15,0-1-15,0 1 0,0 0 16,0-21-16,0 21 0,0-1 16,21-20-16,-21 0 0,22 21 0,-22-22 15,21 1-15,-21 0 0,0-1 0,21 22 16,0-21-16,0 21 0,0-1 15,1 22-15,-1 0 0,0 0 16,0 22-16,0-1 0,0 0 16,-21 0-16,22 0 0,-1 22 0,-21-22 15,0 21-15,21-21 0,-21 22 16,21-22-16,-21 0 0,0 21 0,0-21 16,0 1-16,0-1 0,0 0 0,0 0 15,0-42 32,0 0-47,0 0 0,0-1 0,0 1 16,0 0-16,0 0 0,21-21 0,0 20 15,1-20-15,-1 21 0,0-21 16,0-1-16,0 22 0,0 0 16,1 0-16,-1 0 0,0 21 0,0 0 15,0 21-15,-21 0 16,0 0-16,21 0 0,-21 0 0,0 22 15,0-22-15,0 21 0,0-21 0,0 22 16,0-22-16,0 21 0,0-21 0,0 1 16,0-1-16,-21 0 0,21 0 15,-21 0-15,21 0 0,0 1 16,21-44 15,0 1-31,1 0 0</inkml:trace>
  <inkml:trace contextRef="#ctx0" brushRef="#br0" timeOffset="86572.79">5778 10753 0,'0'0'0,"0"21"16,0 0 0,22-21 15,-1 0-31,0-21 0,0 21 0,0-21 15,0 21-15,1-21 0,-1-1 16,0 1-16,0 21 0,0-21 0,-21 0 16,0 0-16,21 0 0,-21-1 15,0 1-15,0 0 0,0 0 0,0 0 16,-21 21 0,0 0-16,0 0 0,0 21 0,0 0 15,-1 0-15,1 0 0,0 22 0,0-22 16,0 0-16,0 21 0,-1-20 0,22-1 15,-21 21-15,21-21 0,0 0 16,0 1-16,0-1 0,0 0 0,0 0 16,21 0-16,1-21 0,-1 0 15,0 0-15,0 0 16,0 0-16,0 0 0,1 0 16,20-21-16,-21 0 0,0 21 0</inkml:trace>
  <inkml:trace contextRef="#ctx0" brushRef="#br0" timeOffset="86991.55">6498 10605 0,'0'0'0,"21"-22"0,0 22 0,-21-21 15,0 0-15,-21 21 32,0 0-32,0 0 0,0 0 0,-22 21 15,22-21-15,0 21 16,0-21-16,0 22 0,0-1 0,-1-21 15,1 21-15,21 0 0,-21 0 16,21 0-16,0 1 16,21-22-16,0 0 15,1 0-15,-22 21 0,21-21 0,0 0 16,0 21-16,0 0 0,0-21 0,1 21 16,-1-21-16,0 21 0,0-21 0,-21 22 15,21-1-15,-21 0 16,0 0-16,-21-21 15,0 21-15,0-21 0,0 0 0,-1 21 16,1-21-16,-21 0 0,21 0 16,0 0-16,-1 0 0,1 0 15,0 0-15,0 0 16,21-21-16,0 0 16,0 0-1,0 0-15,21 21 0,0-21 16,0 21-16,1-22 15,-1 22-15,0 0 0</inkml:trace>
  <inkml:trace contextRef="#ctx0" brushRef="#br0" timeOffset="87435.81">7091 10626 0,'0'0'0,"42"0"0,-21-21 0,0-1 16,1 1-16,-22 0 0,21 0 15,-21 0-15,0 0 16,-21 21-16,-1 0 16,1 0-16,0 0 0,-21 0 15,21 21-15,-1-21 0,1 21 0,0 0 16,0 0-16,-21 0 0,20 1 0,1-1 16,21 0-16,-21-21 0,21 21 0,0 0 15,0 0-15,0 1 16,0-1-16,21-21 0,0 21 0,1-21 15,-1 0-15,21 21 0,-21 0 16,0-21-16,22 21 0,-22-21 0,0 22 16,0-22-16,0 0 0,1 21 0,-1-21 15,-21 21-15,0 0 16,0 0-16,0 0 16,-21-21-16,-1 0 0,-20 0 15,21 0-15,0 0 0,-22 22 0,22-22 16,-21 0-16,21 0 0,0 0 0,-1 0 15,1 0-15,0 0 0,0 0 16,0 0-16,0 0 0,-1 0 16,44-22 15,-1 22-31,0-21 0,0 21 0,0 0 16</inkml:trace>
  <inkml:trace contextRef="#ctx0" brushRef="#br0" timeOffset="88305.31">7747 10732 0,'0'0'0,"0"-22"16,0 1 0,0 0-16,-21 0 0,0 0 0,-1 0 15,1 21 1,0 0-16,0 0 0,0 0 15,0 21-15,-1-21 16,1 21-16,21 0 0,-21 0 0,0 0 16,0 1-16,21-1 0,-21 0 15,-1 0-15,22 0 0,-21 0 0,21 1 16,0-1-16,0 0 16,21-21-1,1 0-15,-1 0 0,0 0 0,0 0 16,21-21-16,-20 21 15,-1-21-15,0 21 0,0-22 0,0 1 16,0 21-16,1-21 0,-1 0 0,0 0 16,-21 0-16,21-1 0,-21 1 15,0 0-15,0 0 16,0 42 0,0 0-16,0 0 15,-21-21-15,21 22 0,-21-1 0,21 0 16,0 0-16,0 0 0,0 0 0,0 1 15,0-1-15,21 0 0,0-21 16,0 21-16,0-21 0,1 0 16,-1 21-16,0-21 0,21 0 0,1 0 15,-22 0-15,21 0 0,-21 0 0,22 0 16,-22-21-16,21 21 0,-21-21 0,0 0 16,1 21-16,-1-21 0,-21-1 0,0 1 15,21 0-15,-21 0 0,0 0 16,0-22-16,0 22 0,0 0 0,0 0 15,0 0-15,0 0 0,-21 21 0,0 0 16,-1 0-16,1 0 0,0 0 16,0 0-16,0 21 0,0-21 15,-1 21-15,1-21 0,21 21 0,0 0 16,0 0-16,0 1 16,21-22-1,1 0-15,-1 0 0,0 21 16,0-21-16,-21 21 15,21 0-15,-21 0 16,0 0-16,0 1 0,0-1 0,0 0 16,0 0-16,0 21 0,0-20 0,0 20 15,-21-21-15,0 21 0,21 1 0,-21-1 16,0 22-16,-1-22 0,1 0 16,0 1-16,21-1 0,-21 0 0,0 1 15,21-22-15,-21 0 0,21 0 16,0 0-16,0 0 0,0 1 0,0-44 47,21 1-47,0 21 0,-21-21 15,21 0-15,0-21 0,0 20 0,1-20 16,-1 21-16,0-21 0</inkml:trace>
  <inkml:trace contextRef="#ctx0" brushRef="#br0" timeOffset="88668.1">8382 10880 0,'21'0'47,"0"0"-31,0 0-16,1 0 0,-1 0 0,0-21 15,-21-1-15,21 22 0,0-21 0,0 0 16,1 0-16,-22 0 0,0 0 15,0-1-15,0 1 0,0 0 16,-22 21 0,1 0-16,0 0 0,0 21 15,0 0-15,0 1 0,-1-1 16,1 21-16,21-21 0,0 0 0,0 1 0,0-1 16,0 0-16,0 0 15,0 0-15,0 0 0,0 1 0,0-1 16,21 0-16,1-21 0,-1 0 15,0 0-15,0 21 0,0-21 16,0 0-16,1 0 16,-22-21-1,21 21-15</inkml:trace>
  <inkml:trace contextRef="#ctx0" brushRef="#br0" timeOffset="91287.91">5228 14796 0,'0'-22'0,"0"1"16,0 42 15,0 1-31,0-1 16,0 21-16,0-21 0,0 0 0,0 22 16,0-22-16,0 21 0,-21 1 15,21-22-15,0 21 0,0-21 0,0 22 16,0-22-16,0 0 0,0 0 0,0 0 15,0-42 17,0 0-17,0 0-15,0 0 0,0-22 0,0 22 16,0 0-16,0-21 0,0 20 16,0 1-16,0-21 0,0 21 0,0 0 15,21-1-15,0 1 0,0 0 0,-21 0 16,22 21-16,-1 0 0,0 0 15,0 0-15,0 0 0,0 21 16,-21 0-16,22 0 0,-1 1 0,0-1 16,-21 21-16,0-21 0,21 0 0,-21 1 15,21 20-15,-21-21 0,0 0 16,0 0-16,0 1 0,0-1 16,0 0-16,0-42 31,0 0-16,0-1-15,21 1 0,1 0 0,-1 0 16,0-21-16,0 20 0,0 1 0,0 0 16,1 0-16,-1-21 0,0 20 15,0 22-15,-21-21 0,21 0 0,0 21 16,1 0-16,-22 21 16,0 0-16,0 1 15,0-1-15,0 0 0,0 0 0,0 21 16,0-20-16,-22-1 0,22 0 15,0 21-15,-21-21 0,21 1 0,0-1 16,0 0-16,21-21 16,1 0-16,-1 0 0,0 0 15,0 0-15,0 0 0</inkml:trace>
  <inkml:trace contextRef="#ctx0" brushRef="#br0" timeOffset="91584.74">6011 15028 0,'0'0'0,"21"-21"15,1 0 1,-1 21-16,0-21 16,0 0-16,0 0 15,0 21-15,1-22 0,-1 1 0,0 21 16,-21-21-16,0 0 0,21 21 0,-21-21 16,-21 21-1,0 0 1,0 21-16,-1-21 0,1 21 0,0 0 15,0 0-15,0 1 0,0-1 0,-1 21 16,1-21-16,21 0 0,-21 1 16,21 20-16,0-21 0,0 0 0,0 0 15,0 1-15,21-1 0,0-21 16,1 0-16,-1 0 16,0 0-16,21 0 0,-21 0 0,1-21 15,-1 21-15,21-22 0</inkml:trace>
  <inkml:trace contextRef="#ctx0" brushRef="#br0" timeOffset="91912.56">6625 14901 0,'0'-21'16,"0"42"-16,21-42 0,-21 0 0,0 0 0,-21 21 15,0 0 1,0 0-16,0 0 0,-1 0 16,1 21-16,0 0 0,0-21 0,0 21 15,0-21-15,-1 22 0,22-1 16,0 0-16,0 0 15,22-21-15,-1 21 0,0-21 16,0 0-16,0 21 0,0-21 0,1 22 16,-1-22-16,0 21 0,0-21 0,0 21 15,0 0-15,-21 0 16,0 0-16,-21 1 16,0-22-16,0 0 0,-21 0 15,20 21-15,-20-21 0,0 0 0,21 0 16,-22 0-16,22 0 0,0 0 15,0 0-15,0 0 0,21-21 16,0-1-16,21 1 16,0 0-16,0 21 0,0-21 15,22 0-15</inkml:trace>
  <inkml:trace contextRef="#ctx0" brushRef="#br0" timeOffset="92267.87">7027 14859 0,'0'0'15,"43"0"-15,-22-21 0,21 21 16,-42-21-16,0 0 0,-21 21 16,0 0-16,0 0 0,-22 0 15,22 0-15,-21 0 0,-1 0 0,22 0 16,-21 21-16,21 0 16,0-21-16,-1 21 0,22 0 15,0 0-15,22 1 16,-1-22-16,0 0 0,0 21 0,21-21 15,-20 21-15,-1-21 0,21 0 16,-21 21-16,0-21 0,1 21 0,-1-21 16,-21 21-16,0 1 0,0-1 15,0 0-15,0 0 0,-43-21 16,22 21-16,0 0 0,-21-21 16,-1 22-16,1-22 0,0 21 0,-1-21 15,22 0-15,-21 0 0,21 0 0,0 0 16,-1 0-16,44 0 31,-1 0-31,0 0 0,0-21 0,21-1 16,-20 22-16</inkml:trace>
  <inkml:trace contextRef="#ctx0" brushRef="#br0" timeOffset="93023.84">7345 14986 0,'0'0'16,"21"-21"-16,0 21 0,-21-21 0,0 0 15,-21 21 1,0 0-16,0 0 16,-1 0-16,1 0 15,0 0-15,0 0 0,21 21 16,-21-21-16,21 21 0,-21-21 0,21 21 16,-22 0-16,22 0 0,0 1 15,22-22 16,-1 0-15,0-22-16,0 1 0,0 0 16,0 21-16,-21-21 0,22 0 0,-1 0 15,0 21-15,-21-22 16,0 44 15,0-1-31,0 0 16,0 0-16,0 0 15,0 0-15,0 1 0,0-1 0,21-21 16,0 21-16,0 0 0,1-21 0,-1 21 16,0-21-16,0 0 0,0 0 0,22 0 15,-1 0-15,-21 0 0,21 0 16,1-21-16,-1 0 0,-21 21 0,22-21 16,-1 0-16,0-1 0,-21 22 0,22-21 15,-22 0-15,0 0 0,-21 0 0,0 0 16,0-1-16,0 1 15,-21 21-15,-21 0 16,20 0-16,1 0 0,-21 0 16,21 0-16,-22 0 0,22 0 0,0 0 15,-21 21-15,21-21 0,21 22 16,-22-22-16,22 21 16,22-21-16,-1 0 15,0 0-15,0 21 0,0-21 0,22 0 16,-22 0-16,0 21 0,0 0 0,0-21 15,0 21-15,-21 1 0,0-1 16,22 0-16,-22 21 0,0-21 16,0 22-16,0-22 0,0 21 0,-22 1 15,22-22-15,-21 21 0,0 0 0,0 1 16,0-22-16,0 21 0,-1-21 16,1 22-16,0-22 0,21 0 0,0 0 15,0 0-15,-21-21 0,21 22 0,21-22 31,0-22-15,0 1-16,1 0 0,-22 0 16,21 0-16,0 0 0</inkml:trace>
  <inkml:trace contextRef="#ctx0" brushRef="#br0" timeOffset="93383.64">8213 15028 0,'0'0'15,"0"-21"-15,21 21 16,0 0-16,-21-21 16,21 21-16,0-21 0,0 0 15,1 21-15,-22-21 16,21 21-16,0-22 0,-21 1 0,0 0 16,0 0-16,0 0 15,0 0 1,-21 21-1,0 21-15,-1 0 0,-20-21 16,42 42-16,-21-21 0,0 1 0,0-1 16,-1 0-16,22 0 0,0 0 0,0 22 15,0-22-15,0 0 0,0 0 16,22 0-16,-1-21 0,0 0 16,0 21-16,0-21 0,0 0 0,1 0 15,20 0-15,-21 0 0,0 0 0,22 0 16,-22 0-16,21-21 0,-21 0 15,0 21-15,1-21 0,-1 21 0,-21-21 16</inkml:trace>
  <inkml:trace contextRef="#ctx0" brushRef="#br0" timeOffset="94332.15">5673 15663 0,'0'0'0,"21"0"0,-21-21 16,0 42 0,0 1-1,0-1-15,0 0 0,0 21 16,0 1-16,-21 20 0,21-21 15,-22 1-15,22 20 0,0-20 0,0 20 16,-21-21-16,0 1 0,21-1 0,-21 0 16,21 1-16,0-22 0,-21 0 0,21 0 15,0 0-15,0 1 0,0-44 32,0 1-32,0 0 0,0 0 0,0-21 15,21 20-15</inkml:trace>
  <inkml:trace contextRef="#ctx0" brushRef="#br0" timeOffset="94600">5503 15790 0,'0'0'15,"0"-21"-15,0 0 0,21 0 16,22 21-16,-22-21 0,21 21 0,-21 0 16,22 0-16,-1 0 0,0 0 0,22 0 15,-22 0-15,-21 0 0,22 21 0,-22-21 16,21 21-16,-42 0 0,0 0 15,0 1-15,0-1 0,0 0 16,-21 0-16,0 0 0,0 0 0,-22 1 16,1-1-16,21 0 0,-21 0 15,20-21-15,1 0 0,0 21 16,0-21-16,21-21 16,21 0-16,-21 0 15,21 0-15,22-1 0,-22 1 16,0 0-16,0-21 0</inkml:trace>
  <inkml:trace contextRef="#ctx0" brushRef="#br0" timeOffset="95263.62">6138 15663 0,'0'0'15,"0"22"-15,0-1 0,0 0 16,0 0-16,0 0 0,0 0 0,0 1 16,0 20-16,0-21 0,0 21 15,0-20-15,0 20 0,-21-21 16,21 0-16,-21 22 0,21-22 0,0 0 15,0 0-15,21-21 32,0-21-32,0 0 15,-21 0-15,22-1 0,-1 1 0,-21 0 16,21 0-16,0 0 0,-21 0 0,0-1 16,0 1-16,21 21 0,-21-21 15,0 42 1,0 0-16,0 1 15,0-1-15,0 0 0,0 0 16,0 0-16,21 0 16,-21 1-16,0-1 0,0 0 0,22-21 15,-1 0-15,-21 21 0,21-21 0,0 0 16,0 0-16,0 0 0,1-21 16,20 0-16,-21 0 0,0-1 15,0 22-15,1-21 0,-1 0 0,0 0 16,0 0-16,-21 0 0,21-1 0,-21 1 15,21 21-15,-21 21 32,0 1-32,0-1 15,-21 0-15,21 0 0,0 0 0,0 0 16,0 1-16,0-1 16,0 0-16,21-21 0,-21 21 0,22-21 15,-1 0-15,0 21 0,0-21 0,0 0 16,0 0-16,1 0 0,-1 0 0,0 0 15,0-21-15,0 21 0,0-21 16,-21 0-16,0 0 0,22-1 0,-22 1 16,0 0-16,0 0 0,-22 0 15,1 0-15,0-1 0,0 1 0,-21 0 16,20 21-16,1 0 0,-21-21 16,21 21-16,0 0 0,-1 0 0,1 0 15,21 21-15,0 0 16,0 0-1,21-21-15,1 0 16,20 0-16,-21 0 0,0 0 0,22 0 16</inkml:trace>
  <inkml:trace contextRef="#ctx0" brushRef="#br0" timeOffset="95524.47">7302 15642 0,'0'0'0,"0"-21"0,0-21 16,0 21-16,-21 21 15,0 21 1,21 0-16,-21 0 16,0 0-16,21 0 0,-21 22 0,21-22 15,0 0-15,-22 21 0,22-20 0,-21 20 16,21-21-16,0 21 0,0-20 0,0 20 16,0-21-16,-21 21 0,21-20 15,0-1-15,0 0 0,21-21 16,0 0-1,1 0-15,-1 0 0,0-21 16,0 0-16,-21-1 0,21 1 16,0 0-16,-21 0 0</inkml:trace>
  <inkml:trace contextRef="#ctx0" brushRef="#br0" timeOffset="95788.51">7324 15875 0,'0'21'0,"0"-42"0,0 42 15,0 0-15,0 1 16,0-1-16,0 0 0,0 0 0,0 0 15,0 0-15,21-21 16,0 22-16,0-22 0,0 0 16,0 0-16,1 0 0,-1 0 15,0-22-15,0 1 0,0 0 16,-21 0-16,21 0 0,-21 0 16,0-1-16,0 1 15,0 0-15,-21 0 0,0 0 0,0 21 16,0 0-16,0-21 0,-1 21 15,1 0-15,-21 0 0,21 0 16,0 0-16,-1 0 0,1 0 16,0 0-16</inkml:trace>
  <inkml:trace contextRef="#ctx0" brushRef="#br0" timeOffset="95975.4">7091 15769 0,'0'0'0,"0"-21"16,21 21 0,0-21-16,0 21 0,0 0 0,1-21 15,-1 21-15,21-21 0,-21 21 16,22 0-16,-1 0 0,0 0 0,1 0 16,-22 0-16,21 0 0,-21 0 0,0 0 15,1 0-15,-1 0 0,-21 21 16</inkml:trace>
  <inkml:trace contextRef="#ctx0" brushRef="#br0" timeOffset="96292.22">6562 16616 0,'0'-21'16,"-22"21"-16,1 0 15,21 21-15,0 0 16,0 0-16,0 0 0,0 1 0,0 20 16,0 0-16,0 1 0,0-22 15,0 21-15,0 0 0,0 1 0,0-1 16,0-21-16,0 22 0,0-22 0,0 0 15,21-21-15,1 21 16,-1-21-16,0 0 0,0 0 0,0 0 16,0-21-16,22 21 0,-22-21 0,0-22 15,0 22-15,0 0 0,22-21 0</inkml:trace>
  <inkml:trace contextRef="#ctx0" brushRef="#br0" timeOffset="96500.1">6964 16595 0,'0'0'0,"0"-21"0,-21 21 15,-1 0 1,1 21-16,0 0 0,0 0 0,-21 0 16,20 0-16,1 1 0,-21 20 15,21 0-15,0-21 0,-22 22 0,22-1 16,0-21-16,0 22 0,0-22 16,-1 21-16,22-21 0,0 0 0,0 1 15,0-1-15,22-21 16,-1 0-1,0-21-15,0-1 0,0 1 16</inkml:trace>
  <inkml:trace contextRef="#ctx0" brushRef="#br0" timeOffset="96683.99">6985 16764 0,'0'0'0,"0"21"15,0 0-15,0 1 16,-21-1-16,21 21 0,-21-21 15,21 0-15,-22 1 0,22-1 16,0 0-16,0 0 0,0 0 0,-21 0 16,21-42 15,0 0-31</inkml:trace>
  <inkml:trace contextRef="#ctx0" brushRef="#br0" timeOffset="96823.91">6985 16552 0,'0'0'0,"0"22"47,21-1-47</inkml:trace>
  <inkml:trace contextRef="#ctx0" brushRef="#br0" timeOffset="97315.63">7535 16764 0,'0'0'16,"0"-21"-16,0 0 16,0 0-16,-21 21 15,0-22-15,0 22 0,0 0 16,-1 0-16,1 0 15,0 0-15,0 0 0,21 22 16,0-1-16,-21 0 0,21 0 0,-21 0 16,21 0-16,0 1 0,0-1 15,0 0-15,0 0 16,0 0-16,21-21 0,0 21 16,0-21-16,0 0 0,0 0 15,1 0-15,-1-21 0,0 21 0,0-21 16,0 0-16,0 0 0,1 0 15,-1-1-15,0-20 0,0 21 0,0-21 16,-21 20-16,0-20 0,21 21 0,-21-21 16,0 20-16,0-20 0,0 21 0,0-21 15,0 20-15,0 1 0,0 0 16,0 42 0,-21 0-16,21 1 15,0-1-15,0 0 0,0 0 16,0 0-16,0 22 0,0-22 15,0 0-15,0 21 0,0-21 0,0 22 16,0-22-16,21 0 0,-21 0 0,0 0 16,22 1-16,-22-1 0,21-21 0,0 0 15,0 0-15,0 0 16,0 0-16,1-21 16</inkml:trace>
  <inkml:trace contextRef="#ctx0" brushRef="#br0" timeOffset="98287.61">7916 16658 0,'0'21'0,"21"-21"15,1 0 1,-1 0 0,0 0-16,0 0 0,-21-21 15,21 0-15,0 21 0,-21-21 0,22 21 16,-22-21-16,21 0 0,-21-1 15,0 1-15,0 0 16,0 0-16,-21 21 16,-1 0-16,1 0 15,0 21-15,0-21 0,21 21 0,-21 0 16,21 1-16,-21-1 16,21 0-16,0 21 0,0-21 0,0 1 15,0-1-15,0 0 0,0 0 0,21 0 16,0 0-16,0 1 0,0-22 0,0 0 15,1 21-15,-1-21 0,0 0 0,21 0 16,-21 0-16,1 0 0,20-21 16,-21 21-16,0-22 0,0 1 0,1 21 15,-1-21-15,0 0 0,0 0 0,0 0 16,-21-1-16,0 1 0,21 0 0,-21 0 16,22 0-16,-22 0 15,0-1-15,0 44 31,0-1-31,0 0 0,-22-21 0,22 21 16,0 0-16,-21 22 0,21-22 0,0 0 16,0 0-16,0 0 0,0 22 15,0-22-15,0 0 0,0 0 16,0 0-16,21-21 0,1 0 0,-1 0 16,0 0-16,0 0 0,0 0 15,0 0-15,1 0 0,-22-21 16,21 0-16,0 21 0,0-21 0,-21 0 15,21-1-15,-21 1 0,0 0 0,0-21 16,0 21-16,0-1 0,0 1 0,-21 0 16,0 0-16,0 0 0,0 0 15,-1-1-15,1 22 0,0 0 16,0 0-16,0 0 0,0 0 0,-1 0 16,1 0-16,21 22 0,-21-1 15,21 0-15,0 0 0,0 0 16,0 0-16,0 1 0,0-1 15,21 0-15,-21 0 0,21-21 16,1 0-16,-1 0 0,21 21 0,-21-21 16,0 0-16,22 0 0,-22 0 0,0 0 15,0-21-15,22 0 0,-22 21 16,0-21-16,0 0 0,0-1 16,0 22-16,1-21 0,-1 0 0,0 0 15,0 0-15,-21 0 0,21-1 16,-21 1-16,21 21 0,-21-21 15,0 42 1,22 0 0,-22 1-16,0-1 0,21 0 0,-21 21 15,0-21-15,21 1 0,-21-1 16,21 0-16,-21 0 0,0 0 16,0 0-16,0 1 0,0-1 15,0 0 1,0 0-16,-21-21 15,0 0-15,0 0 0,-1 0 16,1 0-16,0 0 16,0 0-16,21-21 0,-21 21 15,21-21-15</inkml:trace>
  <inkml:trace contextRef="#ctx0" brushRef="#br0" timeOffset="137867.82">11874 9610 0,'0'0'0,"0"-21"16,0-1-16,0 1 16,0 0-16,-21 42 31,21 0-15,0 1-16,0 20 0,0-21 0,0 21 15,0 1-15,0-1 16,0 0-16,-21 22 0,0-22 0,0 22 15,21-22-15,-21 22 0,-1-22 0,22 21 16,0-20-16,-21 20 0,21-20 0,0-1 16,-21-21-16,21 21 0,0-20 15,0-1-15,0 0 0,0 0 0,0 0 16,0-42 15,0 0-31,0 0 16,0 0-16,-21-1 0,21-20 15,0 0-15,-21 21 0</inkml:trace>
  <inkml:trace contextRef="#ctx0" brushRef="#br0" timeOffset="138212.62">11536 9716 0,'148'-254'62,"-106"254"-62,-105 698 0,-64-1142 0,360 190 0,-191 254 0,0 0 0,22 21 16,-22 0-16,0 0 0,1 21 16,-22-20-16,0-1 0,0 21 0,-21 0 15,0-20-15,0 20 0,-21-21 16,0 21-16,0-20 0,0-1 0,-22 21 15,22-21-15,0 0 0,-21-21 0,20 22 16,1-1-16,-21-21 0,42 21 0,-21-21 16,0 0-16,-1 0 15,22-21 17,22 0-32,-1-1 0,0 1 15,-21 0-15,21 0 0</inkml:trace>
  <inkml:trace contextRef="#ctx0" brushRef="#br0" timeOffset="138659.88">12234 9462 0,'0'0'16,"0"21"0,0 0-16,0 0 0,0 0 15,0 22-15,0-22 0,0 0 0,0 21 16,0-21-16,0 22 0,0-22 0,0 21 15,0-21-15,-21 22 0,21-22 0,0 0 16,0 0-16,0 0 0,0 1 16,21-22-1,0 0-15,1 0 0,-1 0 16,0 0-16,0-22 0,-21 1 16,21 21-16,0-21 0,1 0 0,-1-21 15,-21 20-15,0 1 0,21-21 0,-21 21 16,21-22-16,-21 22 0,0 0 15,0-21-15,0 21 0,0-1 0,0 44 32,0-1-32,0 0 15,0 0-15,-21 0 0,21 0 16,-21 1-16,21 20 0,0-21 16,0 0-16,0 0 0,0 1 0,0-1 15,0 0-15,0 0 0,0 0 16,21-21-1,0 0 1,0 0-16,-21-21 0,21 0 0,1 0 16,-22 0-16,21-1 0,0-20 15,0 0-15</inkml:trace>
  <inkml:trace contextRef="#ctx0" brushRef="#br0" timeOffset="140060.07">12806 9208 0,'0'21'0,"0"-42"0,0 42 31,-21 0-31,-1 0 16,22 21-16,0-20 0,-21 20 0,21-21 15,-21 21-15,0 1 0,21-22 0,0 21 16,-21 1-16,21-1 0,-21 0 16,21-21-16,-22 22 0,22-22 0,0 0 15,0 0-15,0 0 0,0 1 0,0-1 16,0-42 15,22-1-15,-22 1-16,21 0 0,-21 0 15,21 0-15,-21 0 0,0-22 0,21 22 16,0 0-16,0 0 0,1 0 0,-1-1 16,0 22-16,0-21 0,0 21 0,0 0 15,1 0-15,20 0 0,-21 0 0,0 0 16,22 21-16,-22 1 0,0-22 15,0 21-15,-21 0 0,0 0 0,0 21 16,0-20-16,0-1 0,0 0 0,0 0 16,-21 0-16,0 0 0,0 1 0,-22-1 15,22-21-15,0 21 0,0-21 0,0 0 16,-22 0-16,22 0 0,0 0 16,0 0-16,0 0 0,-1 0 15,1 0-15,0-21 0,0 0 16,21-1-16,-21 22 0,0 0 15,21-21-15,0 42 32,0 1-32,21-22 0,0 21 15,0 0-15,0-21 0,0 21 0,1-21 16,-1 21-16,0-21 0,0 0 0,0 0 16,22 0-16,-22 0 0,21 0 0,-21 0 15,22 0-15,-22 0 0,21-21 0,0 21 16,1-21-16,-1 0 0,-21 0 15,22-22-15,-1 22 0,-21-21 16,21 21-16,-20-22 0,-1 1 0,0 21 16,0-22-16,-21 1 0,21 0 0,-21-1 15,21 22-15,-21-21 0,0 21 0,0-22 16,0 22-16,0 0 0,0 0 0,0 42 31,0 0-15,0 0-16,-21 1 0,21 20 15,0-21-15,-21 21 0,21 1 0,0-1 16,0 0-16,0 1 0,0-1 0,-21-21 16,21 22-16,0-1 0,0-21 15,0 21-15,0-20 0,0-1 0,0 0 16,0 0-16,21-21 0,0 21 16,0-21-16,1 0 0,-1 0 15,0-21-15,0 21 0,0-21 16,0 0-16,1 0 0,-1-1 0,-21 1 15,21 0-15,0 0 0,-21 0 0,0-22 16,0 22-16,21 0 0,-21 0 0,0 0 16,0 0-16,0 42 15,0 0 1,0 0-16,0 0 16,0 0-16,0 1 0,0-1 15,21 0-15,-21 0 0,0 0 0,0 0 16,22 1-16,-22-1 0,21-21 0,0 21 15,0-21-15,0 0 0,0 0 16,1 0-16,-1 0 0,0 0 0,0 0 16,0 0-16,0-21 0,1 0 15,-1-1-15,0 22 0,0-21 0,0 0 16,0-21-16,1 21 0,-1-1 0,0 1 16,0-21-16,-21 21 0,21-22 15,0 22-15,1 0 0,-22 0 0,21 21 16,0-21-16,0 21 0,-21 21 31,0 0-15,0 0-16,0 0 15,21-21 17,-21-21-17,0 0-15,0 0 16,0 0-16,0 0 15,0-1-15,-21 22 16,0-21-16,0 21 16,0 0-16,-1 21 15,1 1-15,21-1 0,-21 0 0,21 0 16,-21 0-16,0 22 0,21-22 0,0 21 16,0-21-16,0 22 0,0-22 0,0 21 15,0-21-15,0 0 0,0 1 0,21-1 16,0 0-16,0 0 0,0-21 15,1 0-15,-1 21 0,0-21 0,0 0 16,0 0-16,0 0 0,1 0 0,-1-21 16,0 0-16,-21 0 15,0 0-15,0-1 0,0 1 16,0 0-16,0 0 0,0 0 0</inkml:trace>
  <inkml:trace contextRef="#ctx0" brushRef="#br0" timeOffset="140243.98">14139 9377 0,'0'0'15,"-21"0"-15,21-21 0,-21 21 0,21-21 16,21 21 31,0 0-47,0 21 15,1-21-15,20 0 0,-21 0 0</inkml:trace>
  <inkml:trace contextRef="#ctx0" brushRef="#br0" timeOffset="140611.76">15261 9398 0,'0'0'16,"21"0"-16,0-21 0,-21 0 15,22 21-15,-1 0 16,-21 21-16,0 0 16,0 0-16,21 0 0,-21 22 15,21-22-15,-21 21 0,0-21 0,21 22 16,-21-22-16,21 21 0,-21-21 16,0 1-16,0 20 0,22-21 0,-22 0 15,0 0-15,0 1 0,21-22 16,0 0-16,0 0 15,0-22-15,-21 1 16,21 0-16,-21 0 0,22 0 0,-22 0 16,21-22-16,0 22 0,-21-21 0,21-1 15,-21 22-15,0-21 16,0 0-16,21 20 0,-21 1 0,0-21 16,21 21-16,-21 0 0,0-1 15,22 22-15,-1 0 0,0 0 16,0 0-1,0 22-15</inkml:trace>
  <inkml:trace contextRef="#ctx0" brushRef="#br0" timeOffset="141209.43">16087 9356 0,'0'0'16,"0"-21"-16,-22 21 31,1 0-31,0 21 0,0-21 15,21 21-15,-21 0 0,0 0 0,-1 0 16,22 1-16,-21-1 0,21 21 0,-21-21 16,21 22-16,0-22 0,0 0 0,0 0 15,0 0-15,0 0 0,0 1 0,21-1 16,0 0-16,1-21 0,-1 0 0,0 0 16,21 0-16,-21 0 0,1 0 15,20 0-15,-21 0 0,0-21 0,0 0 16,22-1-16,-22 1 0,0 0 0,-21 0 15,0 0-15,21-22 0,-21 22 0,0-21 16,0 0-16,0 20 0,0-20 16,-21 21-16,0 0 0,0-22 0,0 22 15,-22 21-15,22-21 0,0 21 0,0 0 16,-22 0-16,22 0 0,0 0 0,0 21 16,0 0-16,21 1 0,0-1 15,-21 0-15,21 0 0,0 0 0,0 0 16,0 1-16,0-1 0,21 0 0,0 0 15,0 0-15,0-21 0,22 21 0,-22-21 16,21 0-16,0 0 0,-20 0 0,20 0 16,0 0-16,-21 0 0,22-21 0,-22 0 15,21 21-15,-21-21 0,22 0 0,-22 21 16,0-21-16,0-1 0,0 22 16,1 0-16,-22-21 0,21 21 0,-21 21 31,0 1-31,0-1 15,0 0-15,0 0 0,0 0 0,0 0 16,0 1-16,0-1 0,0 0 16,0 0-16,0 0 15,0-42 17,-21 0-32,21 0 15,0 0-15</inkml:trace>
  <inkml:trace contextRef="#ctx0" brushRef="#br0" timeOffset="141336.35">16595 9356 0,'0'-21'0,"0"42"0,-22-64 16,1 43-16,0 0 15,21 22 17,0-1-32,0 0 15,21-21-15,0 21 0</inkml:trace>
  <inkml:trace contextRef="#ctx0" brushRef="#br0" timeOffset="141809.07">17103 9504 0,'0'0'0,"0"-21"0,0 0 15,-22 21-15,22-22 0,-21 22 0,0 0 16,0 0-16,0 0 0,0 0 15,-1 0-15,1 0 0,0 0 0,-21 22 16,21-1-16,-1 0 0,1 0 0,0 0 16,21 22-16,-21-22 0,21 0 15,-21 0-15,21 21 0,0-20 0,0-1 16,0 0-16,0 0 0,21-21 16,0 0-16,0 0 0,0 0 15,1 0-15,-1 0 0,21 0 0,-21-21 16,0 21-16,22-21 0,-22 0 0,0-22 15,0 22-15,22 0 0,-22-21 0,0-1 16,0 1-16,0 0 0,0-1 0,1 1 16,-22 0-16,21-22 0,0 1 15,-21-1-15,0 22 0,21-22 0,-21 22 16,0 0-16,0 20 0,0 1 0,-21 21 16,21 21-16,-21 1 15,0-1-15,-22 21 0,22 0 16,0 1-16,0-1 0,0 22 0,-1-22 0,22 0 15,0 1-15,0 20 0,0-21 16,0 1-16,0-1 0,0 0 16,0-20-16,0-1 0,0 21 0,0-21 15,22-21-15,-1 21 0,0-21 16,0 0-16,0 0 0,0 0 0</inkml:trace>
  <inkml:trace contextRef="#ctx0" brushRef="#br0" timeOffset="142640.6">17970 9694 0,'-42'22'0,"84"-44"0,-105 44 0,63-1 16,21-21 15,0 0-31,0-21 0,1-1 0,20-20 0,0 21 16,1-21-16,-1 20 0,21-20 15,-20 0-15,-1-1 0,0 1 0,-20 0 16,20-1-16,-42 22 0,0-21 15,0 21-15,0 0 0,0-1 0,-21 22 16,0 0-16,-22 0 0,22 0 0,-21 0 16,-1 22-16,22-1 0,-21 0 0,21 0 15,0 21-15,21-20 0,0-1 0,0 21 16,0-21-16,0 0 0,0 22 0,21-22 16,0 0-16,21 21 0,-21-20 15,1-1-15,20 0 0,-21 0 16,0-21-16,0 21 0,1 0 0,-1-21 15,0 0-15,-21 22 0,-21-22 32,0 0-32,-22 0 0,22-22 0,-21 1 15,-1 21-15,22 0 0,-21 0 0,0 0 16,20-21-16,1 21 0,0 0 16,0 0-16,21 21 0,0 0 15,0 1-15,21-1 16,0 0-16,0 0 0,1-21 0,20 21 15,-21-21-15,0 0 0,22 21 0,-1-21 16,0 0-16,1 0 0,-1 0 16,0-21-16,1 0 0,-1 21 15,0-21-15,-21 0 0,22 0 0,-1-22 16,0 22-16,-20-21 0,-1 21 0,21-22 16,-21 1-16,0 0 0,-21-1 0,22-20 15,-22 20-15,21-20 0,-21 21 0,0-1 16,0 1-16,0 21 0,0-22 0,0 22 15,0 42 1,-21 1 0,21 20-16,-22-21 0,22 21 0,0-20 15,0 20-15,0 0 0,-21 1 0,21-22 16,0 21-16,0 0 0,0 1 16,0-22-16,0 21 0,0-21 0,0 1 15,0-1-15,0 0 0,-21 0 0,21 0 16,0 0-16,-21-21 15,0 0 1,0 0-16,-1-21 16</inkml:trace>
  <inkml:trace contextRef="#ctx0" brushRef="#br0" timeOffset="142787.51">18605 9567 0,'0'0'0,"-21"0"0,21-21 16,-21 21-16,42 0 46,0 0-46,1 0 0,20 0 0,-21 0 16,21 0-16,-20 0 0,20 0 0,0 0 16,1 0-16,-1-21 0,0 21 0,1 0 15,-1 0-15,-21 0 0</inkml:trace>
  <inkml:trace contextRef="#ctx0" brushRef="#br0" timeOffset="143963.72">19367 9419 0,'-21'0'15,"21"-21"-15,-21 21 0,0 0 16,0 0-16,0 0 0,-1 21 16,1 0-16,0 1 15,0-1-15,0 0 0,21 0 0,-21 0 16,-1 0-16,1 1 0,21 20 0,0-21 16,0 0-16,-21 0 0,21 1 0,0-1 15,-21-21-15,21 21 0,0 0 0,21-21 31,0 0-31,0 0 16,1-21-16,-1 0 0,-21 0 16,21-1-16,-21-20 0,0 21 0,21-21 15,-21 20-15,21-20 0,-21 21 0,0 0 16,0 0-16,0-1 0,21 1 0,-21 42 31,0 1-15,0-1-16,0 0 0,0 21 15,0-21-15,0 1 0,0-1 0,0 21 16,0-21-16,0 0 0,0 1 0,0-1 16,22 0-16,-1 0 0,0 0 15,0-21-15,0 0 0,0 0 0,1 0 16,20 0-16,-21 0 0,0-21 0,0 0 16,22 0-16,-22 21 0,0-43 0,0 22 15,0 0-15,-21-21 0,22-1 16,-1 22-16,-21-21 0,0 0 0,0-22 15,21 22-15,-21-1 0,0-20 16,0-1-16,0 22 0,0-21 0,0 20 16,0 22-16,0-21 0,0 21 0,0-1 15,0 44 1,0-1-16,0 0 0,0 21 16,0-21-16,0 22 0,-21-1 0,21 0 15,-21 1-15,21-1 0,0 0 0,-22 22 16,22-22-16,-21 1 0,21-1 0,0 0 15,0 1-15,0-22 0,0 21 16,0-21-16,0 0 0,21 1 0,1-1 16,-1-21-16,0 0 0,0 0 15,0 0-15,0 0 0,1 0 16,-1-21-16,0-1 0,0 1 0,0 0 16,0 0-16,-21 0 0,0-22 0,22 22 15,-22 0-15,21-21 0,-21 21 0,0-1 16,0 1-16,21 21 0,-21 21 31,0 1-31,0-1 16,0 0-16,0 0 0,0 0 0,0 0 15,0 1-15,0-1 0,0 0 16,0 0-16,0 0 0,0 0 16,0 1-16,21-22 0,0 21 15,0-21-15,1 0 0,-1 0 16,0 0-16,0-21 0,-21-1 15,21 22-15,-21-21 0,21 0 0,-21 0 16,0 0-16,22 0 0,-22-22 0,0 22 16,0 0-16,0 0 0,0 0 15,0 42 17,-22 0-32,22 0 0,0 0 15,0 0-15,0 1 0,0-1 0,0 0 16,0 0-16,0 0 0,0 0 0,0 1 15,22-22 1,-1 0-16,0 0 0,0 0 16,0 0-16,0-22 0,1 1 15,-1 21-15,-21-21 0,21 0 0,0 0 16,0 0-16,-21-1 0,21-20 16,1 21-16,-22 0 0,21 0 0,0-1 15,-21 1-15,21 21 0,-21 21 31,0 1-31,0-1 0,0 0 0,0 0 16,0 0-16,0 22 0,0-22 16,0 0-16,0 0 0,-21 0 0,21 0 15,0 1-15,0-1 0,-21-21 16,0 0 0,-1 0-1,1 0-15,0-21 0,21-1 0</inkml:trace>
  <inkml:trace contextRef="#ctx0" brushRef="#br0" timeOffset="144144.62">19579 9271 0,'0'0'16,"21"0"15,0 0-31,1 0 0,-1 0 0,21 0 15,-21 0-15,22 0 0,-1 0 0,0 0 16,1 0-16,-1 0 0,21-21 0,-20 0 16,20 21-16</inkml:trace>
  <inkml:trace contextRef="#ctx0" brushRef="#br0" timeOffset="144419.98">21378 8700 0,'0'0'0,"0"-22"0,-21 22 16,0 0-16,0 0 16,0 0-16,-1 22 0,1-1 15,0 21-15,-21-21 0,21 43 0,-1-22 16,1 22-16,-21-1 0,21-21 0,0 43 16,-22-21-16,22-1 0,-21 1 0,21-1 15,-1 1-15,1-1 0,0 1 0,0-22 16,21 21-16,0-20 0,0-1 0,0-21 15,0 22-15,0-22 0,0 0 0,21 0 16,0 0-16,0-21 0,1 0 16,20 0-16,-21 0 0,21 0 15,-20 0-15,20 0 0,0-21 0,1 0 16</inkml:trace>
  <inkml:trace contextRef="#ctx0" brushRef="#br0" timeOffset="144744.1">21548 9377 0,'0'-42'0,"0"84"0,0-127 0,0 64 15,0-21-15,0 21 0,0-1 0,-22 22 16,1 0-16,0 0 16,-21 0-16,21 0 0,-22 22 0,1-1 15,21 0-15,-22 0 0,22-21 16,0 21-16,0 0 0,21 1 0,0-1 16,0 0-16,0 0 0,0 0 15,21-21-15,0 21 0,22 1 0,-22-22 16,0 21-16,0-21 0,21 21 0,-20-21 15,-1 21-15,-21 0 0,21-21 0,-21 21 16,0 1-16,0-1 0,0 0 16,0 0-16,-21 0 0,0-21 15,-1 21-15,1-21 0,0 22 0,0-22 16,-21 21-16,20-21 0,1 0 0,0 0 16,0 0-16,0 0 0,0 0 0,-1 0 15,22-21 1,0-1-16,22 1 0,-1 21 15,0-21-15,21 0 0</inkml:trace>
  <inkml:trace contextRef="#ctx0" brushRef="#br0" timeOffset="144955.98">21717 9144 0,'0'0'0,"21"-21"15,-21 42-15,0 0 16,-21 0-16,21 1 0,0-1 0,-21 0 15,21 21-15,-21-21 0,-1 22 0,22-22 16,0 21-16,0-21 0,-21 22 16,21-22-16,-21 21 0,21-21 15,0 1-15,0-1 0,0 0 0,-21 0 16,21 0-16</inkml:trace>
  <inkml:trace contextRef="#ctx0" brushRef="#br0" timeOffset="145107.9">21484 9483 0,'-21'0'16,"0"-21"-1,42 21 17,0 0-32,21 0 0,-20 0 15,-1 0-15,0 0 0,21 0 0,-21 0 16,1-22-16,-1 22 0,0 0 0,21 0 15</inkml:trace>
  <inkml:trace contextRef="#ctx0" brushRef="#br0" timeOffset="145447.7">21907 9419 0,'0'-21'0,"-21"21"0,42 0 46,1 21-46,-22 0 16,21-21-16,-21 22 0,0-1 0,21-21 16,-21 21-16,0 0 0,0 0 15,0 0-15,0 1 0,0-1 16,0 0-16,0 0 0,0-42 47,0 0-32,0 0-15,0-1 0,21 1 16,-21 0-16,0 0 16,21 0-16,-21 0 0,21-1 0,1 1 15,-22 0-15,21 0 0,0 21 16,-21-21-16,21 21 16,0-21-16,0 21 0</inkml:trace>
  <inkml:trace contextRef="#ctx0" brushRef="#br0" timeOffset="145648.1">22352 9356 0,'-42'42'15,"42"-21"-15,-22-21 16,1 21-16,21 1 0,-21-22 0,21 21 16,0 0-16,0 0 0,0 0 15,-21 0-15,21 1 0,0-1 16,0 0-16,-21-21 15,21 21-15</inkml:trace>
  <inkml:trace contextRef="#ctx0" brushRef="#br0" timeOffset="145808.01">22246 9335 0,'0'-22'0,"0"44"0,0-65 0,0 22 15,0 0-15,0 0 0,21 21 47,-21 21-31,21-21-16,1 21 0,-22 0 0</inkml:trace>
  <inkml:trace contextRef="#ctx0" brushRef="#br0" timeOffset="146445.32">22458 9504 0,'0'0'0,"0"21"16,0 21-1,0-20-15,-21-1 0,21 0 16,-22 0-16,22-42 47,22 0-32,-1 0-15,-21-1 0,21 1 16,0 21-16,-21-21 0,21 0 0,0 0 16,1 21-1,-22 21 1,0 0 0,0 0-16,0 0 0,0 1 0,0-1 15,0 0-15,0 0 0,0 0 16,0 0-16,21 1 0,0-22 15,0 0-15,0 0 0,0 0 0,1 0 16,-1 0-16,0 0 0,21 0 0,-21 0 16,1-22-16,-1 1 0,21 21 15,-21-21-15,0 0 0,1 0 0,-1 0 16,0-1-16,0 1 0,-21 0 0,0-21 16,0 21-16,0-22 0,0 22 0,0 0 15,0-21-15,0 20 0,0 1 16,-21 21-16,0 0 15,0 0-15,-1 0 0,1 0 0,0 21 16,0 1-16,0-1 0,0 0 16,-1 0-16,1 21 0,21-20 0,-21 20 15,21-21-15,0 21 0,0 1 0,0-22 16,0 21-16,0-21 0,0 22 0,0-1 16,0-21-16,0 22 0,0-1 0,0 0 15,0-21-15,0 22 0,0-1 0,0 0 16,0 1-16,0-1 0,0 0 0,-21 1 15,0-1-15,0 0 0,21 1 16,-22-22-16,1 21 0,21-21 0,-21 1 16,21-1-16,0-42 31,0-1-31,21 1 0,0 0 16,1 0-16,-1-21 0</inkml:trace>
  <inkml:trace contextRef="#ctx0" brushRef="#br0" timeOffset="147020.51">23707 9377 0,'0'0'16,"-43"0"0,22 0-16,21 21 0,-21 0 0,0 0 15,0 1-15,21-1 0,0 0 0,-22 0 16,22 21-16,0-20 0,0-1 0,-21 0 15,21 0-15,0 0 0,0 0 16,0 1-16,21-22 31,1-22-31,-22 1 16,0 0-16,21 0 0,-21 0 0,21 0 16,0-1-16,0-20 0,-21 21 0,21-21 15,1 20-15,-1 1 0,-21 0 0,21 0 16,0 0-16,0 21 15,-21 21 1,0 0 0,0 0-16,0 0 0,0 1 0,0-1 15,0 0-15,0 0 0,0 0 0,0 0 16,0 1-16,21-1 0,1-21 31,-1 0-31,0 0 16,0-21-16,0 21 0,0-22 15,1 1-15,-1 0 0,0 0 0,0 21 16,0-21-16,-21 0 0,21-1 16,1 1-16,-1 0 0,0 0 15,-21 42 1,0 0 0,0 0-16,-21 1 15,21-1-15,0 0 0,-21 0 16,21 0-16,0 0 0,0 1 15,0-1 1</inkml:trace>
  <inkml:trace contextRef="#ctx0" brushRef="#br0" timeOffset="147375.76">24363 9440 0,'0'0'0,"21"-21"0,0 0 16,-21 0-16,21 0 0,-21 0 15,-21 21 1,0 0 0,21 21-16,-21 0 0,0-21 0,21 21 15,-22 0-15,22 0 0,0 1 16,0-1-16,0 0 16,0 0-16,22-21 15,-22 21-15,21-21 0,0 0 16,-21 21-16,21-21 0,0 22 15,0-1-15,1 0 16,-22 0-16,-22 0 16,1-21-1,0 0-15,0 0 0,0 0 0,0 0 16,-1 0-16,1 0 0,0 0 16,0 0-16,0 0 15,42 0 1,0 0-1,0 0-15,0 0 0,22-21 16</inkml:trace>
  <inkml:trace contextRef="#ctx0" brushRef="#br0" timeOffset="147909.46">24850 9462 0,'0'0'0,"21"-22"15,-42 22 1,-1 0-1,1 0-15,0 0 0,0 0 0,0 0 16,0 22-16,-1-22 16,22 21-16,0 0 15,0 0 1,22-21 0,-1 0-16,0 0 15,0 0-15,0-21 16,0 21-16,-21-21 0,22 21 15,-22-21-15,21 21 16,-21 21 0,0 0-1,0 0-15,-21 0 0,21 0 0,-22 22 16,22-1-16,0 0 0,0 1 0,0-1 16,0 0-16,0 1 0,0 20 0,0-20 15,0-1-15,-21 0 0,21 1 0,0-1 16,0 0-16,0 22 0,0-22 15,0 0-15,0-20 0,0 20 0,-21-21 16,21 21-16,-21-20 0,21-1 16,0 0-16,-21-21 15,0 0-15,21-21 16,0 0-16,0-1 0,0 1 0,0 0 16,0-21-16,0 21 0,0-22 0,0 22 15,0-21-15,0 21 0,21-22 0,-21 1 16,21 0-16,0-1 0,0 1 0,22 21 15,-22-22-15,0 1 0,0 0 0,21 21 16,-20-22-16,-1 1 0,0 21 0,0-22 16,-21 22-16,21-21 15</inkml:trace>
  <inkml:trace contextRef="#ctx0" brushRef="#br0" timeOffset="148163.47">25273 8932 0,'21'22'32,"0"-1"-17,0 0-15,1 0 0,-1 0 0,0 0 16,0 1-16,0-1 0,0 0 16,1 21-16,-1-21 0,-21 22 0,0-22 15,0 21-15,0 1 0,0-1 0,0 0 16,0 1-16,0-1 0,-21 0 0,-1 1 15,1-1-15,-21 0 0,21 1 16,0-1-16,-1-21 0,1 21 0,-21-20 16,21 20-16,0-21 0,-22 0 0,22 0 15,0 1-15,-21-1 0</inkml:trace>
  <inkml:trace contextRef="#ctx0" brushRef="#br0" timeOffset="148808.1">16658 10605 0,'0'0'0,"-21"0"0,0-22 0,0 22 15,-1-21-15,1 21 0,-21 0 16,21-21-16,0 21 0,-1 0 0,1 0 16,0 0-16,0 0 0,0 0 0,0 0 15,-1 0-15,1 21 16,21 0-16,-21-21 16,21 22-16,0-1 0,0 0 0,0 0 15,0 0 1,0 0-16,21 1 0,0-22 15,-21 21-15,22-21 0,20 21 0,-21 0 16,0-21-16,0 21 0,1-21 0,-22 21 16,0 1-16,0-1 0,0 0 15,0 0-15,-22 0 0,-20 0 16,21 1-16,-21-22 0,20 21 0,-20-21 16,21 0-16,0 21 0,0-21 15,-1 0-15,44 0 31,-1 0-31,0 0 0,0 0 16,0 0-16,0 0 0,1 0 0,-1 21 16,0-21-16,0 21 0,0 0 0,0-21 15,-21 22-15,0 20 0,0-21 0,0 0 16,0 22-16,0-1 0,0 0 0</inkml:trace>
  <inkml:trace contextRef="#ctx0" brushRef="#br0" timeOffset="149231.76">15981 12594 0,'0'21'16,"0"1"-1,0-1 1,21 0-16,0 0 16,-21 0-16,0 22 0,21-22 0,-21 0 15,0 21-15,0-21 0,0 22 0,-21-1 16,0 0-16,0 1 0,0-1 16,-1-21-16,1 22 0,0-1 15,21-21-15,0 0 0,0 0 0,0 1 16,0-1-16,0 0 0,21 0 15,0-21-15,1 0 0,-1 0 16,-21 21-16,21-21 0,-21 21 16,-21-21-1,0 0-15,-1 22 0,-20-22 0,21 0 16,-21 0-16,-1 0 0,1 21 16,21-21-16,-22 0 0,1 0 0,21 0 15,0-21-15,0-1 0,-1 22 16,22-42-16,0 21 0,0 0 0,0-22 15</inkml:trace>
  <inkml:trace contextRef="#ctx0" brushRef="#br0" timeOffset="149556.59">16489 11748 0,'0'0'0,"-21"0"0,-1 0 0,1 0 16,0 0-16,21-22 0,21 22 31,0 0-31,1 0 0,20 0 0,0 0 16,1 0-16,-1 0 0,21 0 0,-20 0 15,-1 0-15,22 0 0,-22 0 0,0 0 16,22 0-16,-22 0 0,-21 22 0,22-22 15,-1 0-15,-21 0 0,0 0 0,-21 21 16,-21-21 0,0 21-1,0-21-15,0 0 0,-22 0 0,1 0 16,0 0-16,-1 0 0</inkml:trace>
  <inkml:trace contextRef="#ctx0" brushRef="#br0" timeOffset="149752.47">16341 11896 0,'0'0'0,"-22"21"0,-20 0 15,21-21-15,21 21 0,0 0 0,0 1 16,21-1-16,0-21 0,22 21 16,-1 0-16,0-21 0,1 21 0,20-21 15,1 0-15,-22 0 0,21 0 16,1 21-16,-1-21 0,1 0 0,-22 0 16,22 0-16,-1 0 0,-20 0 0,-1 0 15,0 0-15,-21 0 0,22 0 0,-22 0 16,0 0-16,0 0 15,-21-21-15,21 21 0,-21-21 16,0 0-16</inkml:trace>
  <inkml:trace contextRef="#ctx0" brushRef="#br0" timeOffset="150896.68">13187 10118 0,'0'0'0,"-21"0"0,-22 0 0,1 0 16,21 0-16,0-21 0,-22 21 0,22 0 15,0 0-15,0 0 0,0 0 16,-1 0-16,1 0 0,21 21 31,21-21-31,1 0 16,20 0-16,-21 0 0,21 0 0,1 0 15,-1 0-15,0 0 0,22 0 0,-1 0 16,1 0-16,-22 0 0,22 0 0,-1 0 16,1 0-16,-1 0 0,1 21 0,-1-21 15,1 0-15,-1 0 0,22 0 16,-22 0-16,1 0 0,21 0 0,-1 0 16,-20 0-16,20 0 0,1 0 15,0 21-15,-1-21 0,1 0 0,21 0 16,21 0-16,-21 0 0,0 21 0,21-21 15,-22 0-15,1 0 0,21 21 0,-21-21 16,21 0-16,-21 0 0,21 22 0,0-22 16,-21 0-16,21 0 0,-21 21 0,-1-21 15,22 0-15,-21 0 0,21 21 0,-21 0 16,21-21-16,-21 0 0,0 0 16,21 0-16,-21 0 0,-1 0 0,1 21 15,21-21-15,-21 0 0,21 0 16,-21 0-16,0 0 0,0 0 0,-1 0 15,1 0-15,0 21 0,0-21 0,-21 0 16,-1 0-16,1 0 0,0 0 0,-22 0 16,1 0-16,-22 0 0,0 0 0,1 0 15,-22 0-15,0 0 0,0 0 16,0 0-16,0 0 0,-42 0 78,0-21-78,-21 21 0,21-21 16,-22 21-16,1-21 0</inkml:trace>
  <inkml:trace contextRef="#ctx0" brushRef="#br0" timeOffset="151638.53">15981 8424 0,'0'0'0,"21"-21"15,-21 0 1,0 0-16,0 0 0,0 0 16,-21 21-1,0 0-15,-1 0 0,1 0 16,0 0-16,0 21 0,0 0 0,-22 0 16,43 0-16,-21 0 0,0 1 0,0-1 15,0 0-15,21 0 0,0 0 0,-21 0 16,21 1-16,0-1 0,0 0 0,0 0 15,0 0-15,21-21 16,0 0-16,0 0 16,0 0-16,0 0 0,22-21 0,-1 0 15,0 0-15,1 0 0,-1-1 16,22 1-16,-22 0 0,21-21 0,-20 21 16,20-22-16,-20 1 0,-1 0 0,-21-1 15,0 1-15,0 0 0,-21-1 0,0 1 16,0 0-16,0-1 0,0 22 0,0-21 15,-21 42-15,0-21 0,0 21 0,0 0 16,0 0-16,-1 0 0,1 21 16,0 0-16,21 0 0,-21 21 0,0 1 15,21-22-15,-21 42 0,21-20 0,-22-1 16,22 0-16,0 1 0,0-22 16,0 21-16,0 1 0,0-22 0,0 0 15,22 0-15,-1 0 0,0 0 0,0 1 16,0-1-16,0-21 0,1 0 0,-1 0 15,0 0-15,0 0 0,0 0 0,0 0 16,1 0-16,-1 0 0</inkml:trace>
  <inkml:trace contextRef="#ctx0" brushRef="#br0" timeOffset="151960.35">16595 8403 0,'21'0'47,"0"0"-31,0 0-16,0-21 0,0 21 15,1 0-15,-1-21 0,0 21 0,0 0 16,-21-21-16,21 0 0,-42 21 31,0 0-31,0 0 16,0 0-16,-1 21 0,1-21 0,0 21 15,0 0-15,0 0 0,0-21 16,21 21-16,-22 1 0,22-1 0,0 0 16,0 0-16,0 0 15,22-21 1,-1 0-16,0 0 0,0 0 16,0 0-16,0 0 0,1 0 0,-1 0 15,21 0-15,-21 0 0</inkml:trace>
  <inkml:trace contextRef="#ctx0" brushRef="#br0" timeOffset="152188.13">17145 8297 0,'0'0'0,"-21"0"16,0 0-16,-1 0 16,1 0-16,0 0 0,0 22 0,0-22 15,0 21-15,-1 0 0,22 0 0,-21 0 16,21 0-16,-21 1 0,21-1 0,0 0 15,0 0-15,0 0 0,0 0 16,0 1-16,21-22 16,0 0-16,1 0 15,-1 0-15,0 0 0,0 0 16,0 0-16,0 0 0,22-22 0,-22 1 16</inkml:trace>
  <inkml:trace contextRef="#ctx0" brushRef="#br0" timeOffset="152424.24">17632 7811 0,'0'0'0,"0"-22"15,0 44 1,-21-1-16,-1 0 16,1 0-16,21 21 0,-21-20 0,0 20 15,0 0-15,0 1 0,-1-1 0,1 0 16,0 1-16,21-1 0,0 0 0,-21 1 15,21-22-15,-21 21 0,21-21 16,0 0-16,0 1 0,0-1 0,0 0 0,21-21 16,0 0-16,0 21 0,0-21 15,1 0-15,-1 0 0,21 0 16,-21 0-16</inkml:trace>
  <inkml:trace contextRef="#ctx0" brushRef="#br0" timeOffset="153843.65">17865 8340 0,'0'0'0,"0"-21"0,0-1 15,0 1-15,-22 21 16,1 0 0,0 0-16,0 0 0,0 21 15,0 1-15,21-1 0,-22 0 0,1 0 16,0 0-16,21 0 0,0 1 16,-21-1-16,21 0 0,0 0 0,0 0 15,0 0-15,21-21 16,0 0-1,0 0-15,1 0 0,-1 0 16,-21-21-16,21 21 0,0-21 16,-21 0-16,21 0 0,0 0 15,-21-1-15,0 1 0,0 0 0,22 0 16,-22 0-16,0 0 0,0 42 31,0 0-15,0 0-16,0 0 0,0 0 15,0 1-15,0-1 0,0 0 0,21 0 16,-21 0-16,0 0 16,21-21-16,0 0 15,0 0-15,0 0 16,1 0-16,-1 0 0,0-21 16,0 21-16,0-21 0,0 0 15,1 21-15,-22-21 0,0 0 0,21 21 16,-21-22-16,21 1 0,-21 0 15,21 21-15,-21 21 32,0 0-32,0 1 15,0-1-15,0 0 16,0 0-16,0 0 0,21 0 16,0 1-16,1-1 0,-1-21 0,0 21 15,21-21-15,-21 0 0,22 0 0,-22 0 16,0 0-16,21 0 0,-20 0 0,20 0 15,-21 0-15,0 0 0,0 0 0,1-21 16,-1 0-16,-21-1 0,21 22 16,-21-21-16,0 0 0,0 0 0,0 0 15,0 0-15,-21-1 16,0 22 0,-1 0-16,1 0 15,0 0-15,0 22 0,0-1 16,0 0-16,-1 0 0,22 0 15,0 0-15,0 1 0,0-1 0,0 0 16,0 0 0,22-21-16,-1 0 15,0 0-15,0 0 0,0-21 16,0 21-16,-21-21 16,22 21-16,-22-21 0,21-1 15,-21 1-15,0 0 0,21 21 16,-21-21-16,21 21 15,-21 21 1,0 0 0,0 0-16,0 1 15,21-22 1,0 0-16,1 0 0,-1 0 16,0 0-16,0 0 0,0 0 15,0 0-15,1-22 0,-1 1 16,0 0-16,-21 0 15,0 0-15,21 0 0,-21-1 16,21-20-16,-21 21 0,0-21 0,0-1 16,21 1-16,-21 21 0,0-22 0,22 1 15,-22 21-15,0 0 0,0 0 0,0-1 16,0 44 0,0-1-16,-22 0 0,22 0 15,-21 21-15,0-20 0,21 20 16,0-21-16,0 21 0,0 1 0,-21-22 15,21 21-15,0-21 0,0 22 0,0-22 16,0 0-16,0 0 0,0 0 16,0 1-16,21-22 15,0 0 1,0 0-16,1-22 16,-22 1-16,21 21 0,0-21 15,-21 0-15,21 0 0,0 21 16,-21-21-16,21 21 0,-21 21 31,0 0-15,0 0-16,0 0 0,0 0 15,22-21-15,-22 22 0,21-22 16,-21 21-16,21-21 31,0 0-31,0 0 0,0 0 16,1 0-16,-1 0 31,0 0-15,-21-21 46</inkml:trace>
  <inkml:trace contextRef="#ctx0" brushRef="#br0" timeOffset="154044.54">18944 8340 0,'0'0'0,"-21"-21"16,0 21-16,21-22 0,-21 22 16,21-21-16,21 21 15,0 0 1,0 0-16,0 0 0,22 0 0,-22 0 15,0 0-15,0 0 0,0 0 0,0 21 16,1-21-16,-1 0 0,0 0 16,0 0-16,0 0 15</inkml:trace>
  <inkml:trace contextRef="#ctx0" brushRef="#br0" timeOffset="154800.62">21653 10181 0,'-21'0'0,"42"0"0,-84 0 0,42 0 15,-22 21-15,22-21 0,0 0 0,0 0 16,-21 0-16,42 22 0,-22-22 0,22 21 31,22-21-31,20 0 0,0 0 0,22 21 16,-1-21-16,22 0 0,21 0 0,-22 21 15,43-21-15,0 0 0,22 0 0,-1 21 16,0-21-16,21 21 0,-21-21 16,1 0-16,-1 0 0,0 0 0,0 0 15,0 0-15,-21 0 0,-21 0 0,21 0 16,-42 0-16,-1 0 0,1 0 0,-21 0 16,-1 0-16,-21 0 0,1 0 0,-22 0 15,0 0-15,0 0 0,0 0 16,-21-21 15,-21 21-15,0-21-16,0 0 15,0 21-15,0-21 0,-1 0 16,-62-22-16</inkml:trace>
  <inkml:trace contextRef="#ctx0" brushRef="#br0" timeOffset="155457.25">22500 7980 0,'0'0'0,"0"-21"0,21 0 16,-21-43-1,0 43-15,0 0 16,-21 21-16,0 0 16,0 0-16,-22 0 0,22 0 0,0 0 15,-21 0-15,21 0 0,-1 21 16,1-21-16,0 21 0,0-21 0,21 21 0,0 0 15,0 1-15,0-1 0,0 0 16,0 0-16,21 0 0,0 22 16,0-22-16,22 0 0,-22 0 0,21 21 15,-21-20-15,22-1 0,-1 0 0,-21 0 16,0 0-16,1 0 0,-1 1 0,0-1 16,-21 0-16,0 0 0,0 0 15,-21-21-15,0 0 0,-22 21 0,22-21 16,-21 0-16,-1 0 0,1 0 15,0 0-15,21 0 0,-22 0 16,22 0-16,-21-21 0,21 21 0,-1 0 0,22-21 16,-21 0-16,21 0 15,0 0-15,0-1 16,21 1-16,1 0 0,-1 21 16,0-21-16,21 0 0,-21 21 15,22-21-15</inkml:trace>
  <inkml:trace contextRef="#ctx0" brushRef="#br0" timeOffset="155648.14">22818 8170 0,'0'0'16,"0"22"-1,0-1-15,-22 0 16,22 0-16,-21 0 0,0-21 0,0 21 16,21 1-16,-21-22 0,0 21 15,21 0-15,-22-21 0,22 21 16,-21-21-16,0 0 15,42 0 17,0-21-32</inkml:trace>
  <inkml:trace contextRef="#ctx0" brushRef="#br0" timeOffset="155799.56">22860 8086 0,'0'0'0,"0"-21"0,0-1 16,0 1-16,-21 21 31,21 21-15,0 1-16,0-1 0,0 0 15,21-21-15,0 21 16</inkml:trace>
  <inkml:trace contextRef="#ctx0" brushRef="#br0" timeOffset="156328.26">23177 8276 0,'0'0'0,"22"0"31,-22-21-31,0 0 16,0 0-16,0 0 16,0-1-1,-22 22-15,1 0 16,0 0-16,0 0 0,0 22 15,0-22-15,-1 21 0,1 0 16,0 0-16,21 0 0,0 0 31,21-21-15,0 0-16,1 0 0,-1 0 16,0-21-16,0 21 0,0 0 0,0-21 15,-21 0-15,22 21 0,-1 0 0,0-21 16,0 21-1,-21 21 1,0 0-16,0 0 16,0 0-16,0 22 0,0-22 0,-21 21 15,21 1-15,-21-22 0,21 21 0,0 0 16,-21 1-16,-1-1 0,1 0 0,0 1 16,21-1-16,-21-21 0,0 22 15,0-1-15,-1 0 0,22-21 0,-21 22 0,0-22 16,-21 0-16,21 0 0,-1-21 15,1 0-15,0 21 0,0-21 16,0 0-16,-22 0 0,22 0 0,0-21 16,0 0-16,0 21 0,0-21 0,-1 0 15,1-22-15,21 22 0,-21 0 0,21-21 16,0-1-16,0 22 0,21-21 0,0 0 16,1-1-16,-1 1 0,21 0 0,-21-1 15</inkml:trace>
  <inkml:trace contextRef="#ctx0" brushRef="#br0" timeOffset="156732.03">23410 8128 0,'0'0'0,"0"21"0,0 0 16,0 1-16,0-1 0,0 0 0,-21 0 16,0 0-16,0-21 0,21 21 0,0 1 15,0-1-15,-21-21 0,21 21 16,-22-21-16,22-21 47,0 0-47,22-1 15,-1 1-15,-21 0 0,21 0 16,0 0-16,-21-22 0,21 22 16,0 0-16,1 0 15,-22 0-15,21 21 0,0 0 16,-21 21-1,0 0-15,0 0 0,0 0 16,0 1-16,0-1 0,0 0 0,0 0 16,0 0-16,0 0 0,0 1 15,0-1-15,-21-21 0,21 21 16,0-42 15,0 0-15,21 21-16,0-22 0,0 22 15</inkml:trace>
  <inkml:trace contextRef="#ctx0" brushRef="#br0" timeOffset="157154.79">23770 8128 0,'0'0'0,"-21"0"31,0 21-31,0-21 16,-1 21-16,1 1 0,0-1 15,0 0-15,0-21 0,21 21 16,0 0-16,-21-21 0,21 21 0,0 1 16,-22-22-16,22 21 0,22-21 31,-1 0-31,0 0 0,0 0 16,0 0-16,0-21 15,1 21-15,-22-22 0,0 1 0,21 21 16,0-21-16,-21 0 0,21 0 0,-21 0 15,0-1-15,0 1 0,0 42 47,0 1-47,0-1 0,0 0 16,0 0-16,-21 0 0,21 0 16,0 1-16,0-1 0,0 0 15,21-21-15,0 0 16,0 0-16,1 0 0,-1 0 15,0 0-15,0-21 0,0 0 16,0 21-16,-21-22 0,22 1 0,-1 0 16,0 0-16,0-21 0,0 20 0</inkml:trace>
  <inkml:trace contextRef="#ctx0" brushRef="#br0" timeOffset="157944.32">24193 7811 0,'0'-43'0,"0"86"0,0-128 0,0 64 15,0 0-15,0-1 0,0 44 31,0-1-31,0 0 0,0 21 16,0-21-16,-21 22 0,21-1 0,-21-21 16,21 22-16,0-1 0,0 0 0,-21-21 15,21 22-15,-21-1 0,21-21 16,0 0-16,0 1 0,0-1 0,0 0 16,0 0-16,0 0 0,21-21 31,0 0-31,0-21 15,-21 0-15,21 0 0,-21 0 16,22-1 0,-22 1-16,21 0 0,-21 0 0,0 0 15,0 42 1,0 0 0,0 0-16,0 0 0,0 1 0,0-1 15,0 0-15,0 0 0,0 0 16,0 0-16,21-21 31,0 0-31,0 0 16,0 0-16,-21-21 15,22 21-15,-22-21 0,21 21 0,-21-21 16,21 0-16,0 0 16,-21-1-16,0 44 46,0-1-46,0 0 16,0 0-16,0 0 0,0 0 16,0 1-16,0-1 15,21-21-15,0 0 16,1 0 0,-1-21-1,-21-1-15,0 1 0,21 21 16,-21-21-16,21 0 0,-21 0 15,0 0-15,21 21 0,0-22 16,-21 44 0,0-1-1,0 0-15,0 0 0,0 0 16,0 0-16,0 1 16,0-1-16,22 0 0,-22-42 62,0 0-62,21 21 0,-21-22 16,21 1-16,-21 0 15,0 0 1,0 0-16,0 0 16</inkml:trace>
  <inkml:trace contextRef="#ctx0" brushRef="#br0" timeOffset="158128.23">24215 8043 0,'0'0'0,"-22"0"0,22-21 0,0 0 16,22 21 15,-1 0-31,0 0 0,0 0 16,0 0-16,22 0 0,-22 0 0,0 0 15,0 0-15,21 0 0,-20 0 0,-1 0 16,0 0-16</inkml:trace>
  <inkml:trace contextRef="#ctx0" brushRef="#br0" timeOffset="158468.06">24617 8255 0,'0'0'0,"21"0"0,0 0 0,0 0 0,0 0 15,1 0-15,-1 0 0,0 0 0,0 0 16,0-21-16,0 21 0,-21-21 0,22 21 16,-22-21-16,0-1 15,0 1 1,-22 21-16,1 0 0,0 0 0,0 0 15,0 0-15,0 21 0,-1-21 16,1 22-16,21-1 0,0 0 0,0 0 0,-21 0 16,21 0-16,0 1 0,0-1 15,0 0-15,21 0 16,0-21-16,1 21 16,-1-21-16,0 0 0,0 0 15,0 0-15</inkml:trace>
  <inkml:trace contextRef="#ctx0" brushRef="#br0" timeOffset="158841.28">22712 8446 0,'-85'0'0,"170"0"0,-255 21 0,107-21 0,21 21 16,-22-21-16,43 0 0,0 0 0,21 21 16,21-21-16,21 0 0,22 21 15,-1-21-15,22 0 0,21 0 16,0 21-16,-1-21 0,22 22 0,22-22 16,-1 21-16,0-21 0,0 21 0,-21-21 15,21 21-15,-21-21 0,0 0 16,0 21-16,-21-21 0,0 0 0,-21 0 15,-1 0-15,-20 0 0,-1 0 0,-20 0 16,-1 0-16,-21 0 0,0 0 0,0 0 16,-42 0 31,0 0-32,0 0-15,0 0 0,0 0 0</inkml:trace>
  <inkml:trace contextRef="#ctx0" brushRef="#br0" timeOffset="167352.25">17886 11875 0,'0'21'0,"-21"21"16,-1-42-1,22 21-15,0 0 16,22-42 15,-1 21-31,0-21 16,0 0-16,0 0 0,0 21 0,1-21 15,-1-1-15,0 1 0,0 0 16,0 21-16,-21-21 16,21 21-16,1 0 15,-22 21-15,0 0 16,0 0-16,0 1 16,0-1-16,0 0 0,0 21 0,21-21 15,-21 1-15,21-1 0,-21 0 0,0 0 16,21-21-16,0 0 0,0 0 15,1 0-15,-1 0 16,0-21-16,0 0 0,0 21 16,0-21-16,1-22 0,-1 22 0,0 0 15,0 0-15,0 0 0,0-1 0,1 1 16,-22 0-16,21 0 0,-21 0 0,21 0 16,-21-1-16,21 22 0,0 0 15,0 0 1,-21 22-16,0-1 15,22 0-15,-22 0 0,0 0 16,21 0-16,-21 1 0,21-22 16,-21 21-16,21-21 0,0 0 15,0 0-15,1 0 16,-1-21-16,0 21 0,0-22 16,0 1-16,-21 0 0,21 0 0,1 21 15,-1-42-15,-21 20 0,0 1 0,21 0 16,0 0-16,0 0 0,-21 0 0,0-22 15,21 43-15,-21-21 0,22 0 16,-22 42 0,0 0-16,0 0 15,0 1-15,0-1 0,0 0 0,0 0 16,0 0-16,0 22 0,0-22 16,21 0-16,-21 0 0,21 0 15,-21 0-15,21-21 0,0 22 0,0-22 16,1 0-16,-1 0 0,0 0 15,0 0-15,0 0 0,0-22 16,1 1-16,-1 0 0,0 21 0,-21-21 16,21 0-16,0 0 0,-21-1 15,0 1-15,21 0 0,-21 0 0,22 0 16,-1 0-16,-21-1 0,21 1 16,0 21-16,-21 21 15,0 1-15,0-1 16,0 0-16,0 0 0,0 0 15,0 0-15,0 1 0,21 20 16,-21-21-16,21 0 0,1 0 0,-22 1 16,21-22-16,0 21 0,0-21 15,0 0-15,0 0 0,1 0 16,-1 0-16,0-21 0,0 21 16,-21-22-16,21 1 0,0 21 15,-21-21-15,0 0 0,22 0 0,-1 0 16,-21-1-16,21 1 0,-21 0 0,0 0 15,21 21-15,-21-21 0,21 21 16,-21 21 0,0 0-1,0 0-15,0 0 0,0 1 16,0-1-16,0 0 0,0 0 16,0 0-16,21-21 0,-21 21 0,22-21 15,-1 0-15,0 0 16,0 0-16,0 0 15,0-21-15,1 0 0,-1 0 16,0 0-16,0 0 16,0-1-16,0 1 0,-21 0 15,22 0-15,-1 0 0,0 0 0,-21-1 16,21 22-16,-21-21 0,21 21 16,-21 21-1,0 1-15,0-1 0,0 0 16,0 0-16,0 0 0,0 0 0,0 1 15,0-1-15,0 0 0,0 0 0,0 0 16,0 0-16,21-21 0,1 22 0,-1-22 16,0 0-16,0 0 0,0 0 15,0 0-15,1 0 0,-1-22 16,0 22-16,21-21 0,-21 0 16,1 0-16,-1 0 0,21 0 15,-21-1-15,22 1 0,-22 0 0,21 0 16,0 0-16,-20 0 0,20 21 0,-21-22 15,0 22-15,-21-21 0,21 21 16,-21 21-16,0 1 16,0-1-16,0 0 15,0 0-15,0 0 16,0 0-16,0 1 16,22-22-16,-1 0 15,0 0 1,-21-22-16,0 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4T16:04:44.9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2688 1799 0,'21'0'79</inkml:trace>
  <inkml:trace contextRef="#ctx0" brushRef="#br0" timeOffset="1878.48">2117 1122 0,'21'0'15,"0"0"1,0 0-16,0 0 15,0 0-15,1 0 16,-1 0-16,0-21 0,21 0 0,-21 21 16,22-22-16,-1 1 0,0 0 0,1 0 15,-1 0-15,0 0 0,1-1 16,-22 1-16,21 0 0,-21 0 0,1 0 16,-22 0-16,0-1 0,-22 1 15,1 0-15,-21 21 0,0 0 16,-22 0-16,22 0 0,-22 0 15,-20 0-15,20 21 0,1 0 16,-1 1-16,22 20 0,-22-21 0,22 21 16,-22 1-16,22-1 0,0 0 15,21 1-15,-22-22 0,22 21 0,0 1 16,21-1-16,0-21 0,0 21 16,0-20-16,0-1 0,0 21 0,21-21 15,0 0-15,0 22 0,1-22 0,20 0 16,-21 21-16,21 1 0,-20-22 15,20 21-15,-21 1 0,21-1 0,-20 0 16,-1 1-16,0-1 0,-21 0 16,0 1-16,0-1 0,0-21 15,-21 21-15,-22-20 0,22 20 0,-21-21 16,0-21-16,-22 21 0,22 0 16,-22-21-16,1 0 0,-1 0 0,22 0 15,-22 0-15,1 0 0,21-21 16,-22 0-16,22 0 0,-1 0 0,1-22 15,0 1-15,-1 0 0,22-1 16,0 1-16,0 0 0,0-1 0,21 1 16,0 21-16,0-21 0,0 20 15,0 1-15,21 21 0,0 0 16,0 0-16,0 0 0,1 21 16,-1 1-16,0 20 0,0-21 15,21 21-15,-20 1 0,-22-1 16,21 0-16,0 1 0,0-22 0,0 21 15,-21 1-15,21-22 0,1 21 0,-1-21 16,0 0-16,0 1 0,21-1 16,-20 0-16,-1-21 0,0 21 0,21-21 15,-21 0-15,22 0 0,-22 0 16,21 0-16,1-21 0,-22 21 0,21-21 16,0 0-16,1-1 0,-22 1 0,21 0 15,1 0-15,-1-21 0,0 20 16,-21-20-16,22 0 0,-22 21 15,0-22-15,-21 22 0,0-21 16,0 21-16,0-1 0,0 1 0,0 0 16,0 0-16,-21 21 15,0 21 1,21 0-16,-21 0 0,-1 1 0,22 20 16,0-21-16,0 0 0,0 22 15,0-22-15,0 21 0,0-21 0,0 0 16,0 1-16,0-1 0,22 0 0,-1 0 15,21-21 1,-21 0-16,0 0 0,22 0 0,-22 0 0,21 0 16,-21 0-16,22-21 0,-1 21 15,0-21-15,-20 0 0,20-1 16,-21 1-16,0-21 0,22 21 0,-22-22 16,-21 22-16,21-21 0,0 21 15,-21-22-15,0 1 0,21 21 0,-21 0 16,0 0-16,21-1 0,-21 1 0,0 42 31,0 1-31,0-1 16,0 21-16,-21-21 0,21 22 0,-21-22 15,21 21-15,0-21 16,0 22-16,0-22 0,0 0 0,0 0 16,0 0-16,0 0 0,21 1 0,0-22 15,1 0-15,-1 21 0,0-21 16,0 0-16,0 0 0,0 0 0,22-21 15,-22 21-15,21-22 0,-21 1 0,22 0 16,-22 0-16,21 0 0,-21 0 16,1-22-16,20 22 0,-21-21 0,0 21 15,0-22-15,1 1 0,-1 0 0,-21 20 16,0 1-16,21-21 0,-21 21 16,0 0-16,0-1 15,0 44 1,0-1-16,0 0 15,-21 21-15,21-21 0,-21 22 0,-1 20 16,22-20-16,-21 20 0,0-21 0,21 22 16,-21 21-16,21-22 0,0 22 15,-21-1-15,21 22 0,-21-21 0,21 21 16,-22 0-16,22-22 0,0 22 0,0-21 16,0 21-16,-21-22 0,21 1 15,0 0-15,0-22 0,0 1 0,0-1 16,0-21-16,-21 1 0,21-1 0,0-21 15,0 0-15,0 1 16,0-44 0,0 1-1,0 0-15,0 0 0,0-21 0,0 20 16,0-41-16,0 21 0,0-22 16,0 1-16,0-1 0,0-21 0,21 22 15</inkml:trace>
  <inkml:trace contextRef="#ctx0" brushRef="#br0" timeOffset="2202.81">3408 1969 0,'0'0'0,"0"-43"16,0-41 0,0 41-16,0 1 0,0 21 0,0-22 15,0 22-15,21 0 0,0 0 0,0 0 16,22 0-16,-22-1 0,21 22 15,-21 0-15,22 0 0,-22 0 0,21 0 16,-21 22-16,-21-1 0,0 0 0,0 0 16,0 21-16,0 1 0,0-1 15,0 0-15,-21 1 0,-21-1 0,21 0 16,-22-20-16,22 20 0,0-21 0,-21 0 16,20 0-16,1 1 15,0-1-15,0-21 0,0 21 0,42-21 47,-21-21-31,21 0-16,0-1 0,22 1 0</inkml:trace>
  <inkml:trace contextRef="#ctx0" brushRef="#br0" timeOffset="2546.62">3958 1863 0,'0'0'0,"21"-43"16,0 43 0,1-21-16,-22 0 0,21 0 15,0 0-15,0 0 0,-21-1 0,21 1 16,-21 0-16,21 0 0,-21 0 0,0 0 16,0-1-16,-21 22 15,0 0 1,0 0-16,0 0 0,0 22 0,-1-1 15,-20 0-15,21 21 0,0-21 16,0 22-16,-1-1 0,1 0 0,0 1 16,21-22-16,0 21 0,0-21 0,0 1 15,0-1-15,0 0 0,0 0 16,0 0-16,21 0 16,0-21-16,1 0 0,-1 0 0,0 0 15,0 0-15,0 0 0,0 0 0,22 0 16,-22-21-16,0 0 0,0 21 15,0-21-15,1 0 0,-1 0 0</inkml:trace>
  <inkml:trace contextRef="#ctx0" brushRef="#br0" timeOffset="2898.57">4381 1630 0,'0'0'16,"0"-21"-16,0 0 15,22 21-15,-1 0 16,-21 21-1,21 0-15,0 0 0,0 0 16,-21 0-16,21 22 0,1-22 0,-22 21 16,0-21-16,0 22 0,0-22 15,0 0-15,0 21 0,0-20 0,0-1 16,-22 0-16,22 0 0,0 0 0,-21 0 16,0-21-16,21 22 15,-21-22-15,21-22 16,0 1-16,0 0 15,0 0-15,0-21 0,21 20 16,0-20-16,0 21 0,1-21 16,-1-1-16,-21 1 0,21 0 0,0 20 0,-21-20 15,21 21-15,-21 0 0,21 21 16,-21-21-16,22 21 0,-1 0 31,0 0-31,0 21 16,0-21-16</inkml:trace>
  <inkml:trace contextRef="#ctx0" brushRef="#br0" timeOffset="3431.2">6223 1503 0,'0'0'0,"0"-21"16,21 0-16,0-1 0,0 1 15,1 0-15,-22 0 0,0 0 0,21 0 16,-21-1-16,0 1 0,0 0 0,0 0 16,0 0-16,-21 21 15,-1 0-15,1 0 0,0 0 16,0 0-16,0 21 0,0-21 0,-1 42 15,1-21-15,0 22 0,0-1 16,0 0-16,0 1 0,-1 20 16,1 1-16,0-1 0,0 1 0,21-1 15,0 1-15,0-22 0,0 0 0,0 1 16,0-1-16,0 0 0,21-20 16,0-1-16,0 0 0,1 0 0,-1-21 15,0 0-15,0 0 0,21 0 0,-20 0 16,-1 0-16,21 0 0,0 0 15,1-21-15,-1 0 0,0-22 0,1 22 16,-1 0-16</inkml:trace>
  <inkml:trace contextRef="#ctx0" brushRef="#br0" timeOffset="3735.03">7197 974 0,'0'0'0,"0"-85"16,0 43-16,0 21 0,0-22 15,0 22-15,0 0 0,0 0 16,-22 21-16,1 0 0,21 21 16,-21 0-16,21 21 0,-21 1 15,0 20-15,21-20 0,-21 20 0,-1 1 16,1-1-16,21 1 0,-21 20 0,-21-20 16,21-1-16,-1 1 0,1-1 15,0 22-15,0-43 0,0 22 0,0-1 16,-1-20-16,22-1 0,0-21 15,-21 21-15,21-20 0,-21-1 16,21 0-16,0 0 0,0 0 0,21-21 31,0 0-31,1 0 0,-1-21 0,0 21 16,0-21-16,0 0 0</inkml:trace>
  <inkml:trace contextRef="#ctx0" brushRef="#br0" timeOffset="4915.68">7535 1672 0,'21'-21'0,"43"-21"15,-64 21-15,0-1 0,0 1 0,0 0 16,0 0-16,-21 0 0,0 0 16,-1-1-16,1 22 0,-21-21 15,21 21-15,0 0 0,-1 0 0,-20 0 16,21 0-16,0 0 0,0 21 0,-1 1 15,1-1-15,0 0 0,0 21 16,0 1-16,21-1 0,-21 0 0,21 22 16,-22-22-16,22 0 0,0 1 0,0-22 15,0 21-15,0-21 0,0 1 16,0 20-16,0-21 0,22 0 16,-1-21-16,0 0 15,0 0-15,0 0 0,0 0 0,1 0 16,-1-21-16,0 0 15,0 0-15,21 0 0,-20-1 0,-1-20 16,0 0-16,0 21 0,0-22 0,0-20 16,-21 20-16,22 1 0,-1 0 0,-21 21 15,0-22-15,21 22 0,-21 0 16,0 0-16,0 42 31,-21 21-31,0-21 0,21 22 16,-22-22-16,22 21 0,-21 1 0,21-1 15,-21 0-15,21 1 0,0-22 16,0 21-16,0-21 0,0 0 0,0 1 16,21-1-16,0 0 0,1-21 15,-1 0-15,0 21 0,0-21 0,0 0 16,0 0-16,22 0 0,-22 0 0,21-21 16,-21 0-16,22 21 0,-22-21 15,21-1-15,1-20 0,-22 21 0,21-21 16,-21 20-16,22-20 0,-22 0 0,0-1 15,0 1-15,0 0 0,0-1 16,1 22-16,-22 0 0,0 0 16,0 0-16,-22 21 15,1 21-15,0 0 16,0 0-16,0 0 0,0 1 16,21-1-16,0 21 0,0-21 0,0 0 15,0 22-15,0-22 0,0 21 0,0-21 16,21 1-16,0-1 0,-21 0 15,21 0-15,0 0 0,-21 0 0,21 1 16,-21-1 0,-21-21 15,0 0-31,0-21 0,0 21 0,0-22 16,-22 22-16,22-21 0,0 0 0,-21 0 15,20 21-15,1-21 0,-21 0 0,21 21 16,0 0-16,-1 0 15,1 21-15,21 0 16,0 0-16,0 0 0,21 0 16,1-21-16,-22 22 0,21-1 15,0-21-15,0 21 0,0 0 0,22-21 16,-22 0-16,0 0 0,0 0 0,21 0 16,-20 0-16,20 0 0,-21 0 15,21 0-15,-20-21 0,20 21 16,0-21-16,-21 0 0,22-1 0,-22 1 0,21 0 15,1-21-15,-22-1 0,21 22 16,-21-21-16,0 0 0,22-1 16,-22 1-16,0 0 0,0-1 0,0 22 15,-21-21-15,0 21 0,0-1 0,-21 44 32,0-1-17,0 0-15,21 0 0,0 0 0,-21 22 16,21-22-16,0 21 0,0 0 0,0-20 15,0 20-15,21-21 0,-21 21 16,0-20-16,21-1 0,-21 21 0,21-21 16,-21 0-16,0 1 0,0-1 15,0 0-15,-21 0 16,0-21-16,0 0 0,0 0 16,-1 0-16,-20 0 0,21 0 0,0 0 15,-22 0-15,22 0 0,0 0 0,0 0 16,0-21-16,21 0 0,0 0 0,0-1 15,0 1-15</inkml:trace>
  <inkml:trace contextRef="#ctx0" brushRef="#br0" timeOffset="6531.26">10626 1503 0,'0'0'0,"0"-42"16,0 20 0,0 1-16,0 0 0,21 0 15,0 0-15,0 0 0,0-1 0,0 1 16,1-21-16,-1 21 0,21-22 16,-21 1-16,0 21 0,1-21 0,-1-1 15,-21 1-15,0 0 0,0 20 0,0-20 16,0 21-16,0 0 0,0 0 15,-21 21-15,-1 21 16,1 0 0,0 21-16,0 1 0,0 20 0,0-21 15,21 22-15,0-1 0,-22 22 0,1-21 16,21-1-16,-21 22 0,21-22 0,0 22 16,0-22-16,0 1 0,0-1 15,0-20-15,0 20 0,0-20 0,0-1 16,0-21-16,0 0 0,-21 0 0,21 1 15,-21-1-15,0-21 16,-1 0-16,1 0 0,0 0 16,0 0-16,0 0 0,0 0 0,-1-21 15,1-1-15,0 1 0,-21 0 16,21 0-16,-1-21 0,1 20 16,0 1-16,0-21 0,0 21 0,0 0 15,21-1-15,-22 22 0,1 0 16,0 0-16,21 22 15,0-1-15,0 0 0,0 0 0,0 21 16,0-20-16,21-1 0,0 21 0,1-21 16,-1 0-16,0 1 0,0-1 0,0 0 15,0 0-15,1 0 0,20-21 16,-21 0-16,21 0 0,-20 0 0,20 0 16,0 0-16,1 0 0,-1 0 0,0 0 15,1 0-15,-22-21 0,21 0 16,0 0-16,1 0 0,-22-1 15,21 1-15,-21 0 0,1-21 0,-1 21 16,0-22-16,0 22 0,0 0 0,-21 0 16,0 0-16,0 42 31,0 0-31,0 0 0,0 0 0,0 0 16,0 1-16,0-1 0,0 0 0,0 0 15,0 0-15,0 0 0,0 1 16,0-1-16,0 0 0,21-21 47,1 0-47,-22-21 15,21 21-15,-21-21 0,21-1 0,-21 1 16,0 0-16,21 0 0,0 0 0,0 0 16,-21-1-16,0-20 0,22 21 0,-1 0 15,-21 0-15,21 21 16,-21 21-1,0 0-15,0 0 0,21 0 0,-21 0 16,0 1-16,0-1 0,0 0 16,0 0-16,0 0 0,21 0 0,-21 1 15,21-1-15,1-21 0,-22 21 16,21-21-16,0 0 0,0 0 16,0 0-16,0 0 0,1 0 0,-1 0 15,0 0-15,0 0 0,0-21 16,0 0-16,1 21 0,20-22 0,-21 1 15,0 0-15,0-21 0,1 21 0,-1-1 16,0-20-16,-21 21 0,0 0 0,21 0 16,-21-1-16,0 44 31,0-1-31,0 0 16,0 0-16,0 21 0,0-20 15,0-1-15,0 0 0,0 0 16,0 0-16,21 0 0,0 1 0,1-22 15,-22 21-15,42 0 0,-21-21 0,0 0 16,0 0-16,1 0 0,20 0 0,-21 0 16,0 0-16,22 0 0,-22 0 15,0 0-15,21-21 0,-21 0 0,1-1 16,-1 1-16,-21 0 0,21 0 0,0 0 16,-21 0-16,0-22 0,0 22 0,21 0 15,-21-21-15,0-1 0,0 22 16,0 0-16,0 0 0,0 0 0,0 42 31,0 0-15,-21 0-16,21 21 0,-21 1 0,21-1 15,-21 0-15,21 22 0,-21-22 0,-1 22 16,22-1-16,0 1 0,-21-1 0,0 1 16,21 20-16,-21 1 0,21-21 15,-21 20-15,0 1 0,-1-22 0,22 22 16,-21-21-16,0-1 0,21 1 0,-21-1 15,0 1-15,21-22 0,-21 0 0,21 1 16,0-22-16,0 21 0,0-21 16,0-42 15,0 0-31,0 0 16,0 0-16,21-22 0,0 22 0,-21-21 15,21-1-15,0 1 0,-21 0 0,21-1 16,-21-20-16,22-1 0,-1 1 0</inkml:trace>
  <inkml:trace contextRef="#ctx0" brushRef="#br0" timeOffset="6806.23">12382 1990 0,'0'0'0,"0"-64"0,0-63 16,0 106-16,0-21 0,0 21 16,22-1-16,-22 1 15,0 0-15,21 21 0,0 0 0,0 0 0,0 0 16,0 21-16,1 0 15,-1 1-15,0-1 0,-21 21 0,0-21 16,21 0-16,-21 22 0,0-22 16,0 0-16,0 0 0,0 0 0,-21 1 15,21-1-15,-21 0 0,0-21 0,-1 21 16,1-21-16,0 0 0,0 21 0,0-21 16,42-21 30,0 21-46</inkml:trace>
  <inkml:trace contextRef="#ctx0" brushRef="#br0" timeOffset="9899.07">12658 2053 0,'0'0'0,"21"0"15,0 0-15,0-21 16,0 0-16,0 0 0,1 0 15,20-1-15,-21 1 0,21-21 0,-20 21 16,20-22-16,-21 1 0,21-21 16,-20 20-16,20 1 0,-21-22 0,0 22 15,0-21-15,1 20 0,-22-20 0,21-1 16,-21 1-16,0 20 16,0-20-16,0 21 0,0-1 0,0 1 15,0 0-15,0 20 0,0 1 0,-21 0 16,-1 21-16,1 0 0,0 0 15,0 21-15,0 0 0,0 22 0,-1-1 16,1 0-16,-21 1 0,21 20 0,0-20 16,-1 20-16,22 1 0,-21-1 0,0 1 15,0-1-15,21 1 0,0-1 16,0 1-16,0-1 0,0-21 0,0 1 16,0-1-16,21 0 0,-21 1 0,42-22 15,-20 0-15,-1 0 0,21 0 16,-21 1-16,22-22 0,-1 0 15,-21 0-15,21 0 0,1 0 0,-1 0 16,-21-22-16,22 22 0,-1-21 0,-21 0 16,21 0-16,-20-21 0,20 20 0,-21 1 15,0-21-15,-21 0 0,21-1 16,-21 22-16,0-21 0,0 21 0,0-1 16,0 1-16,0 0 0,-21 21 15,0 0 1,0 21-16,0 0 0,0 1 0,21-1 15,0 0-15,-22 21 0,22-21 0,0 22 16,0-22-16,0 0 0,0 21 0,0-20 16,0-1-16,0 0 15,22 0-15,-1-21 0,0 21 0,0-21 16,0 0-16,0 0 0,1 0 0,-1 0 16,0 0-16,0 0 0,0 0 0,0 0 15,22-21-15,-22 0 0,0 21 16,0-21-16,-21-22 0,21 22 0,1 0 15,-22 0-15,21-21 0,-21 20 0,0 1 16,0 0-16,0 0 0,0 42 31,0 0-31,0 0 16,0 1-16,0-1 0,0 0 0,0 21 16,0-21-16,0 1 0,0-1 15,0 0-15,0 0 0,0 0 0,0 0 16,0 1-16,21-44 47,0 22-47,-21-21 0,0 0 15,21 0-15,0 0 0,-21 0 16,22-1-16,-22 1 0,0 0 0,21 0 16,0 0-16,-21-22 0,21 43 15,-21-21-15,0 0 0,21 21 16,-21 21-1,21 0 1,-21 1-16,0-1 0,0 0 0,0 21 16,0-21-16,0 1 0,22-1 0,-22 0 15,21-21-15,-21 21 0,21 0 16,-21 0-16,21-21 0,0 22 16,0-22-16,1 0 15,-1 0-15,0 0 0,0-22 16,-21 1-16,21 21 0,0-21 0,1 0 15,-22 0-15,21 0 16,0-1-16,0 1 0,-21 0 0,21 0 0,0-21 16,-21 20-16,0 1 0,22 0 15,-1 0-15,-21 42 32,0 0-32,0 0 15,0 1-15,0-1 0,0 21 0,0-21 16,0 0-16,0 1 0,0-1 0,0 0 15,0 0-15,0 0 0,0 0 16,0 1-16,21-22 0,0 21 0,0-21 16,0 0-16,1 0 0,-1 0 15,21 0-15,-21 0 16,0 0-16,1 0 0,-1-21 0,0-1 0,21 22 16,-21-21-16,1-21 15,20 21-15,-21-22 0,21 22 0,-20-21 16,20-22-16,-21 22 0,21-21 0,-20-1 15,-1 1-15,0-1 0,0 1 0,0 20 16,-21-20-16,0 20 0,0-20 16,0 21-16,0-1 0,0 22 0,0-21 15,-21 21-15,0-1 0,0 1 0,0 0 16,-1 21-16,1 0 0,0 0 16,0 21-16,0 0 0,0 1 15,-1 20-15,1-21 0,21 21 16,-21 1-16,21-1 0,-21 0 0,21 22 15,0-22-15,0 1 0,0 20 16,0-21-16,0 22 0,0-22 0,0 22 16,21-22-16,0 0 0,0 1 0,1-22 15,-1 21-15,0-21 0,0 22 0,0-22 16,22 0-16,-22-21 0,21 21 16,-21-21-16,22 0 0,-22 0 0,21 0 15,-21 0-15,22 0 0,-1 0 0,-21 0 16,0-21-16,22 0 0,-22 21 0,0-21 15,0 0-15,0-22 0,0 22 16,1 0-16,-22-21 0,0 20 16,0 1-16,0 0 0,0 0 0,0 0 15,0 0-15,-22 21 16,1 0-16,0 0 0,0 0 0,0 0 16,0 21-16,-1 0 0,1 0 15,0 0-15,21 22 0,0-22 0,-21 0 16,21 0-16,0 0 0,0 0 0,0 1 15,0-1-15,0 0 0,0 0 16,21-21 0,0 0-16,0 0 15,1 0-15,-1-21 16,0 21-16,-21-21 0,21 0 0,0-1 16,-21 1-16,0 0 0,21 0 0,1 0 15,-22-22-15,21 22 0,-21 0 16,0 0-16,0 42 31,0 0-31,-21 22 16,21-22-16,0 0 0,0 0 15,0 0-15,0 0 0,0 1 0,0-1 16,21 0-16,-21 0 0,21 0 0,0-21 16,-21 21-16,21-21 0,0 0 0,1 0 15,-1 0-15,0 0 0,0 0 16,0 0-16,0 0 0,1 0 0,-1 0 15,0-21-15,0 0 0,0 0 16,0 0-16,1 0 0,-1-22 0,-21 1 16,21 0-16,0-1 0,0 1 15,0-22-15,-21 1 0,22-1 0,-1 22 16,-21-21-16,0-1 0,0 1 0,0 20 16,21-20-16,-21 20 0,0 1 0,0 21 15,0 0-15,0 0 0,0-1 16,-21 22-16,21 22 0,-21-1 15,-1 0-15,22 21 0,0 1 0,-21-22 16,0 42-16,21-20 0,-21-1 16,21 21-16,0-20 0,0 20 15,0-20-15,0 20 0,0-21 0,0 22 16,0-22-16,0 1 0,0-1 0,0-21 16,0 21-16,0-20 0,21-1 0,-21 0 15,21 0-15,0-21 0,1 0 16,-1 0-16,0 0 0,0 0 15,0 0-15,0 0 0,1 0 0,-1-21 16,0 0-16,0 0 0,0-1 0,0-20 16,1 21-16,-1 0 0,0-22 15,0 22-15,0 0 0,-21 0 16,0 0-16,21 0 0,-21 42 31,0 0-31,0 0 0,0 0 16,0 0-16,0 1 0,-21-1 0,21 0 15,0 21-15,0-21 0,0 1 0,0-1 16,0 0-16,21 0 0,-21 0 16,22-21-16,-1 0 0,0 0 15,0 0-15,0 0 0,0 0 16,1 0-16,-1 0 0,0 0 16,0-21-16,0 0 0,0 0 0,1 0 15,-1-1-15,-21 1 0,21 0 16,0-21-16,-21 21 0,0-1 15,21 22-15,-21-21 0,0 0 0,0 42 32,0 0-32,0 1 0,-21-1 15,21 0-15,0 0 0,0 0 16,0 0-16,0 1 0,0-1 0,0 0 16,0 0-16,0 0 0,0 0 15,21-21-15,0 0 16,1 0-16,-1 0 15,0 0-15,0 0 16,-21-21-16,21 21 16,-21-21-16,0 0 0,0 0 0,0 0 15,0-1-15,0 1 0,0 0 0,0 0 16,-21 0-16,0 0 0,21-1 16,-21 1-16,0 21 0,-1 0 15,1 0-15,42-21 47,1 21-47,-1 0 0,0 0 0,0 0 16,0-21-16,0 21 0,1 0 0,-1 0 15,21-21-15,-21 21 0,0 0 16,1 0-16,-1 0 16,0 0-16,-21 21 15,0 0-15,0 0 0,0 0 0,0 1 16,0-1-16,0 0 0,0 21 0,0-21 15,0 1-15,0-1 0,0 0 16,0 21-16,0-21 0,0 1 16,0-1-16,0 0 0,0 0 15,-21-21-15,21-21 47,0 0-31,0 0-16,0-1 0,0-20 15,21 21-15,0 0 0,0-22 0,0 22 16,1-21-16,-1 0 0,21-1 0,-21 1 16,22 21-16,-1-22 0,-21 22 15,21-21-15,1 42 0,-22-21 0,0 21 16,0 0-16,0 0 0,1 0 0,-1 21 16,-21 0-16,0 21 0,0-20 15,0 20-15,0-21 0,0 21 16,0-20-16,0 20 0,-21-21 0,-1 0 15,22 22-15,-21-22 0,21 0 0,-21 0 16,21 0-16,-21-21 16,21 21-16,-21-21 47,21-21-47,0 0 0,0 0 15,-21 0-15,21 0 0,-22-1 0,22-20 16,0 21-16</inkml:trace>
  <inkml:trace contextRef="#ctx0" brushRef="#br0" timeOffset="10090.95">17420 1355 0,'0'0'0,"-21"0"0,21-21 0,-21 21 0,21-22 16,-21 22-16,21-21 15,-22 21-15,1 0 16,21-21-16,0 42 47,-21-21-32,0 0-15,0 0 0</inkml:trace>
  <inkml:trace contextRef="#ctx0" brushRef="#br0" timeOffset="10318.83">16362 1334 0,'0'0'0,"0"21"16,21-21-1,0 0-15,0 0 16,0 0-16,22 0 0,-1 0 0,-21 0 16,22 0-16,-22 0 0,21 0 15,-21-21-15,0 21 0,1 0 0,-1 0 16,0 0-16,-21-22 0,0 1 15,-21 21-15,0-21 16,-1 21-16,-20-21 0,0 21 16</inkml:trace>
  <inkml:trace contextRef="#ctx0" brushRef="#br0" timeOffset="10486.78">15981 1228 0,'0'0'0,"21"0"16,0 0-16,0 0 0,0 0 0,1 0 16,-1 0-16,0 0 0,-21-21 15,0-1 1,-21 22 0</inkml:trace>
  <inkml:trace contextRef="#ctx0" brushRef="#br0" timeOffset="10666.68">14838 1312 0,'0'0'0,"-85"43"15,106-43 17,0 0-32,22 0 0,-22 21 15,21-21-15,1 0 0,-1 0 0,0 0 16,1 0-16,-1 0 0,0 0 15,1-21-15,-1 0 0</inkml:trace>
  <inkml:trace contextRef="#ctx0" brushRef="#br0" timeOffset="12467.14">19092 2074 0,'0'-21'15,"0"0"-15,21 0 16,1 21-16,-1-21 0,-21 0 0,21-1 15,0 1-15,0 0 0,0 0 16,1 0-16,-22 0 0,0-22 0,0 22 16,0 0-16,0-21 0,0 20 0,0 1 15,0 0-15,0 0 0,-22 0 16,1 21-16,0 0 0,0 0 0,-21 0 16,20 0-16,-20 21 0,21 0 0,0 0 15,-22 22-15,22-1 0,0 0 0,0-21 16,0 22-16,0-1 15,-1 0-15,22 1 0,0-1 0,0 0 16,0-20-16,0-1 0,0 21 0,22-21 16,-1 0-16,0-21 0,0 0 15,0 0-15,0 0 0,22 0 16,-22 0-16,21 0 0,-21-21 0,22 21 16,-22-21-16,21 0 0,-21 0 0,22 0 15,-22-1-15,0 1 0,0 0 0,0-21 16,-21 21-16,0-22 0,22 1 15,-22 21-15,0-22 0,0 22 0,0 0 16,0 0-16,0 0 0,-22 21 31,1 21-31,21 0 0,0 0 16,0 22-16,-21-22 0,21 0 0,0 21 16,0-21-16,0 22 0,0-22 0,0 0 15,0 21-15,21-20 0,0-1 0,1 0 16,-1 0-16,0-21 0,21 21 15,-21-21-15,22 0 0,-1 0 0,0 0 16,1 0-16,-1 0 0,0 0 0,1 0 16,-1-21-16,0 0 0,1 0 0,-1 0 15,0-1-15,-20-20 0,20 0 16,-21-1-16,21 1 0,-20 0 16,-1-22-16,0 1 0,0 20 0,0-20 15,0-1-15,1 1 0,-1-1 16,-21 1-16,0 21 0,21-1 0,-21 1 15,0 0-15,0 20 0,0 1 0,0 0 16,-21 42 0,21 0-16,-21 1 0,-1 20 15,1 0-15,0 1 0,0-1 0,21 21 16,-42-20-16,42 20 0,-43 1 0,43-1 16,-21 1-16,0-1 15,21 1-15,-21-22 0,21 0 0,0 1 0,0-1 16,0 0-16,0-20 0,21-1 15,0 0-15,0 0 0,0 0 0,1-21 16,20 0-16,-21 0 0,21 0 16,-20 0-16,20 0 0,-21-21 0,21 21 15,1-21-15,-1 0 0,-21 21 0,22-21 16,-22-22-16,21 22 0,-21 0 0,0-21 16,-21 20-16,22 1 0,-22-21 15,0 21-15,21 0 0,-21-1 16,-21 44-1,-1-1 1,1 0-16,21 0 0,-21 21 16,21-20-16,0-1 0,0 21 0,0-21 15,0 0-15,0 1 0,0-1 0,0 0 16,21 0-16,0 0 0,1 0 16,-1-21-16,0 0 0,21 22 0,-21-22 15,22 0-15,-22 0 0,0 0 0,21 0 16,-20 0-16,-1-22 0,0 22 0,0-21 15,0 0-15,0 21 0,-21-21 0,22 0 16,-22-22-16,0 22 0,0 0 16,0-21-16,0 21 0,-22-22 0,1 22 15,0-21-15,-21 21 0,21-1 16,-1 1-16,-20 21 0,21 0 16,-21-21-16,20 21 0,1 0 0,42 0 31,1 0-16,-1 0-15,0 0 0,21 0 16,-21 0-16,22 0 0,-1 0 0,-21 0 16,22 0-16,-22 0 0,21 0 0,-21 0 15,0 0-15,1 0 0,-1 21 16,0 0-16,0 1 0,-21-1 0,21 0 16,-21 0-16,0 0 0,0 22 0,0-22 15,0 0-15,0 21 0,0-21 16,0 1-16,0-1 0,0 0 15,0 0-15,0 0 0,0 0 16,0-42 15,21 21-15,1-21-16,-22 0 0,21 0 16,0 0-16,0-22 0,0 22 0,0 0 15,22-21-15,-22-1 0,21 1 16,-21 21-16,22-22 0,-22 22 0,21 0 15,-21 0-15,22 0 0,-22 21 0,0 0 16,0 21-16,-21 0 16,0 0-16,0 0 0,0 22 0,0-22 15,0 21-15,0-21 0,0 22 16,0-22-16,-21 21 0,0-21 0,21 22 16,0-22-16,0 0 0,-21 0 0,21 0 15,-21-21-15,21 22 0,0-1 16,21-42 31,0 21-32,0-22-15,0 1 0</inkml:trace>
  <inkml:trace contextRef="#ctx0" brushRef="#br0" timeOffset="13169.52">22585 1799 0,'0'0'0,"0"-63"16,0 42-1,-21-1-15,-1 1 0,1 21 16,0-21-16,0 21 0,0 0 0,-22 0 16,22 0-16,0 0 0,-21 0 0,21 21 15,-22 0-15,22 1 0,0 20 0,-21-21 16,20 21-16,1 1 15,0-1-15,0-21 0,0 22 0,21-1 16,-21-21-16,21 21 0,0-20 0,0-1 16,0 0-16,21 0 0,0-21 0,-21 21 15,21-21-15,0 0 0,22 0 16,-22 0-16,0 0 0,0 0 0,21 0 16,-20-21-16,-1 0 0,0 0 0,0 21 15,0-21-15,22-1 0,-43 1 0,21 0 16,0-21-16,0 21 15,0-1-15,-21-20 0,0 21 0,21 0 0,-21 0 16,22 21-16,-22-22 0,0 44 31,0-1-31,-22 0 16,1 0-16,0 21 0,21 1 0,-21-22 16,0 21-16,0 1 0,-1 20 0,1-21 15,0 1-15,21 20 0,-21 1 0,21 20 16,-21-20-16,21 21 0,-21-22 15,21 22-15,0-1 0,0 1 0,0-21 16,0 41-16,0-20 0,0 0 0,0-1 16,0 1-16,0 0 0,0-22 0,0 22 15,0-22-15,0-20 0,0-1 16,0-21-16,-22 22 0,1-22 0,0 0 16,0 0-16,-21-21 0,20 0 0,-20 0 15,21 0-15,0-21 0,-22 0 16,22-22-16,-21 22 0,21-21 0,0 0 15,21-22-15,0 1 0,0-1 0,0 1 16,0-22-16,0 0 0,21 1 0,0-22 16,21 21-16,1-21 0,-22 0 0,42-21 15,-20 22-15,-1 20 0,21-21 16,-20 21-16,20 1 0,1 20 0,-22 1 16,0-1-16,22 22 0,-22 0 0,-21 20 15,22 1-15,-22 0 0,21 0 16,-21 0-16,1 21 15</inkml:trace>
  <inkml:trace contextRef="#ctx0" brushRef="#br0" timeOffset="15363.24">741 3408 0,'0'0'0,"0"-21"0,21 0 0,-21-1 16,21 1-16,0 0 0,-21 0 16,0 0-16,21 0 0,1-1 15,-22 1-15,0 42 16,-22 1-1,1-1-15,0 21 0,21 0 16,-21 1-16,0 20 0,0-20 0,-1 20 16,1-21-16,0 22 0,0-22 0,0 22 15,0-22-15,-1 0 0,22 1 16,0-1-16,0 0 0,0-20 16,0-1-16,0 0 0,22-21 31,-1 0-31,0-21 0,0 0 0,0-1 15,0 1-15,1 0 0,-1-21 16,0 21-16,21-22 0,-21 22 0,1-21 16,-1-1-16,0 22 0,0-21 15,0 21-15,-21 0 0,21-1 16,1 22-16,-22 22 16,0-1-16,0 0 0,0 0 15,0 0-15,0 0 0,0 22 0,0-22 16,0 21-16,0-21 0,21 22 15,-21-22-15,21 21 0,0-21 16,-21 1-16,21-1 0,0 0 0,1-21 16,-1 0-16,0 0 0,0 0 15,21 0-15,-20 0 0,-1-21 0,21 0 16,-21-1-16,22 1 0,-22 0 0,21 0 16,-21-21-16,22 20 15,-22-20-15,0 21 0,0-21 0,0-1 0,0 1 16,-21 0-16,22 20 0,-22-20 15,0 21-15,0-21 0,0 20 16,0 44 0,0-1-1,-22 21-15,22-21 0,0 22 0,0-22 16,-21 21-16,21 0 0,-21-20 0,21 20 16,0 0-16,0-21 0,0 22 15,0-22-15,0 21 0,21-21 0,-21 1 16,21-1-16,1 0 0,-1-21 15,0 0-15,0 0 0,0 0 0,22 0 16,-22 0-16,0-21 0,21 0 0,-21 21 16,1-22-16,20 1 0,-21 0 15,0-21-15,0 21 0,1-1 16,-1 1-16,-21-21 0,0 21 0,21 0 16,-21-22-16,0 22 0,21 0 15,-21 0-15,0 42 31,0 0-31,0 0 0,0 0 16,-21 1-16,21 20 0,0-21 0,-21 21 16,21-20-16,0 20 0,0-21 0,0 21 15,0-20-15,0 20 0,21-21 16,0 0-16,0-21 0,0 21 0,22-21 16,-22 22-16,21-22 0,1 0 15,-1 0-15,-21 0 0,21-22 16,22 1-16,-22 0 0,1 0 0,-1 0 0,-21 0 15,21-22-15,1 22 0,-1-21 16,-21-1-16,22 22 0,-22-42 16,0 20-16,0 1 0,0-21 0,0 20 15,-21-20-15,0-1 0,0 1 0,0-1 16,0 1-16,0 20 0,0 1 0,0 21 16,0 0-16,0 0 0,0-1 15,0 44-15,0-1 16,0 0-16,-21 21 0,21-21 0,-21 43 15,0-22-15,21 22 16,0-22-16,-21 22 0,0-1 0,21 1 16,-22-22-16,22 0 0,0 22 0,0-22 15,0 0-15,0 1 0,0-22 16,22 21-16,-1-21 0,0 1 0,0-1 16,0-21-16,0 0 0,22 0 0,-22 0 15,21 0-15,-21-21 0,22-1 16,-22 22-16,21-42 0,-21 21 0,22 0 15,-22 0-15,21-22 0,-21 1 0,1 0 16,-1-1-16,0 1 0,0-22 0,0 22 16,-21-21-16,0-1 0,0 1 15,0-1-15,0 22 0,0-1 16,0 1-16,0 21 0,0 0 0,0 0 16,0 42-1,0 21-15,-21-21 0,21 22 16,-21 20-16,21-21 0,-21 22 0,21-22 15,0 22-15,0-1 0,0-20 16,-21 20-16,21-21 0,-22 1 0,22 20 16,0-20-16,0-1 0,0-21 0,0 21 15,-21-20-15,21-1 0,0 0 16,0 0-16,0-42 31,0 0-31,0 0 16,0-1-16,21 1 0,-21-21 15,0 21-15,22-22 0,-1 1 0,0 21 16,0-21-16,0-1 0,0 1 0,1 21 16,-1-22-16,0 22 0,0 21 15,0-21-15,0 21 0,1 21 16,-1 0-16,0 1 0,0-1 0,-21 0 16,21 0-16,-21 21 0,21-20 15,-21-1-15,0 21 0,0-21 0,0 22 16,22-22-16,-22 0 0,0 0 0,21 0 15,-21 0-15,0 1 0,0-44 47,0 1-31,0 0-16,0 0 0,-21 0 0,-1 0 16</inkml:trace>
  <inkml:trace contextRef="#ctx0" brushRef="#br0" timeOffset="15567.12">3069 3493 0,'0'0'0,"-21"0"0,0-22 0,0 22 16,21-21-1,21 21 1,0-21-16,21 21 16,-21 0-16,22 0 0,-22 0 0,21-21 15,1 21-15,-1-21 0,0 21 0,-21 0 16,22 0-16,-22-21 0,0 21 15,-21-22-15,0 1 16,-21 21-16,0-21 16</inkml:trace>
  <inkml:trace contextRef="#ctx0" brushRef="#br0" timeOffset="15735.02">2540 3302 0,'0'0'0,"-42"0"0,20 0 15,1 0-15,0 0 0,0 0 16,0 0-16,0 0 0,21-21 16,21 21-1,0 0-15,0-21 16,0 21-16,0 0 0,22 0 0</inkml:trace>
  <inkml:trace contextRef="#ctx0" brushRef="#br0" timeOffset="17488.3">6202 3535 0,'0'0'0,"-21"0"0,21-42 15,0 20-15,0 1 16,21 0-16,0 0 0,0-21 0,21-1 15,1 1-15,-22 21 0,42-43 0,-20 22 16,-1 0-16,0-1 0,1 1 16,-1 0-16,-21-1 0,0 1 0,-21 0 15,0-1-15,0 1 0,0 21 0,-42 0 16,0-1-16,-1 1 0,1 0 0,-21 21 16,-1 0-16,22 0 0,-22 21 15,1 0-15,20-21 0,-20 43 16,21-22-16,-1 0 0,22 21 0,-21-20 15,21 20-15,-1 0 0,22-21 16,0 22-16,0-1 0,22 0 0,-1 1 16,0-1-16,0 0 0,21 1 0,1-1 15,-22 0-15,21 22 0,1-22 0,-1 1 16,-21 20-16,21-21 0,1 1 16,-22-1-16,21 22 0,-21-22 0,-21 0 15,0 1-15,0-1 0,0 0 0,-21 1 16,0-22-16,-21 21 0,-1-21 15,1 0-15,0 1 0,-1-1 16,1-21-16,-21 0 0,20 0 0,-20 0 16,20 0-16,-20-21 0,21-1 0,-22 1 15,22 0-15,-1-21 0,22 21 0,-21-22 16,21 1-16,-22 21 0,22-22 16,21-20-16,-21 21 0,21-1 0,-21-20 15,21 20-15,0 1 0,0 0 0,0-1 16,0 1-16,0 21 0,21 0 0,0 0 15,0 21-15,1 0 16,-1 21-16,0 0 0,0 21 0,0-21 16,-21 22-16,21-1 0,1-21 0,-22 22 15,21-1-15,-21 0 0,0 1 16,21-1-16,0 0 0,0 1 16,-21-22-16,21 21 0,1-21 0,-1 0 15,0 1-15,0-1 0,21 0 0,-20 0 16,20-21-16,-21 0 0,21 0 15,1 0-15,-1 0 0,0 0 0,1-21 16,-1 0-16,0 0 0,1-1 0,-1 1 16,0 0-16,1 0 0,-1 0 0,-21-22 15,22 22-15,-22 0 0,-21-21 16,0 21-16,0-1 0,0 1 0,0 0 16,0 0-16,-21 21 15,-1 0-15,1 21 16,21 0-16,0 0 15,-21 22-15,21-22 0,0 0 16,0 0-16,0 22 0,0-22 0,0 0 16,0 0-16,21 0 0,0 0 0,1 1 15,-1-1-15,0 0 0,21-21 0,-21 0 16,22 0-16,-22 0 0,21 0 16,1 0-16,-22 0 0,21-21 0,0 21 15,1-21-15,-22-1 0,21 1 0,-21 0 16,1 0-16,-1 0 0,0 0 0,0-1 15,-21 1-15,21-21 16,-21 21-16,0 0 0,0-1 0,0 1 16,0 0-16,0 42 31,-21 0-31,21 1 16,-21-1-16,21 0 0,0 21 0,0-21 15,0 1-15,0-1 0,0 0 0,0 21 16,0-21-16,21 1 0,0-1 0,0 0 15,1-21-15,-1 21 0,0-21 0,0 0 16,0 0-16,0 0 0,1 0 16,-1 0-16,0 0 0,0 0 0,0-21 15,22 0-15,-22 0 0,0-22 0,0 22 16,0 0-16,0-21 0,1-1 16,-1 1-16,0 0 0,-21-1 15,0-20-15,21 20 0,0-20 0,0-22 16,-21 22-16,0-1 0,22 1 0,-1-1 15,-21 22-15,21 0 0,-21-1 0,0 22 16,0 0-16,0 0 0,0 0 16,0 42-16,0 0 15,0 0-15,0 0 0,-21 22 0,0-1 16,-1 21-16,22 1 0,-21-1 0,0 1 16,0-22-16,21 22 0,-21-1 15,0 1-15,-1-22 0,22 22 0,0-22 16,-21 21-16,21-20 0,-21-1 15,21 0-15,0-20 0,0 20 0,0-21 16,0 0-16,0 0 16,0 1-16,0-44 15,0 1 1,0 0-16,0-21 0,0 21 16,21-1-16,0-20 0,1 21 0,-1-21 15,0 20-15,21 1 0,-21-21 16,1 21-16,20 0 0,0-1 0,-21 22 15,22-21-15,-22 21 0,21 0 16,-21 0-16,1 0 0,-1 0 0,0 21 0,0-21 16,0 22-16,-21-1 15,21 0-15,-21 0 0,0 0 0,0 0 16,0 1-16,-21-1 0,0 0 0,0 0 16,0-21-16,0 21 0,-1 0 0,1 1 15,0-22-15,0 21 0,0-21 0,0 21 16,-1-21-16,1 0 0,0 0 15,0 0-15,0 0 16,0 0-16,21-21 16,0 0-1,0-1-15,21 1 16,0 0-16,0 0 0,21 21 16</inkml:trace>
  <inkml:trace contextRef="#ctx0" brushRef="#br0" timeOffset="19423.14">8848 3958 0,'0'0'0,"21"0"16,-21-21 0,0 0-1,0 0-15,21 0 0,-21-1 0,21 1 16,-21 0-16,0 0 15,21 0-15,0-22 0,-21 1 0,22 21 16,-1-21-16,0-1 0,-21 22 0,21-21 16,0-1-16,0 22 0,1 0 0,-1-21 15,0 42-15,-21-21 0,21 21 16,0 0-16,0 0 16,-21 21-16,0 0 0,0 0 0,0 0 15,22 0-15,-22 1 0,0-1 0,0 0 16,21 0-16,-21 0 0,0 0 0,0 1 15,21-22 1,-21-22 15,21 1-31,-21 0 16,0 0-16,0 0 0,0 0 16,0-22-16,0 22 0,0 0 15,0 0-15,0 0 0,0-1 0,0 1 16,-21 21-16,0 21 15,0-21-15,-1 22 16,1 20-16,21-21 0,-21 21 16,0-20-16,0 20 0,0 0 0,21-21 15,0 22-15,-22-1 0,22 0 0,0-20 16,0 20-16,0-21 0,0 21 16,22-20-16,-1-1 0,0 0 0,0 0 15,0 0-15,22 0 0,-22-21 16,0 0-16,0 22 0,21-22 0,-20 0 15,-1 0-15,21 0 0,-21-22 0,0 1 16,22 21-16,-22-21 0,0 0 0,0-21 16,22 20-16,-22 1 0,0-21 0,0 0 15,-21-1-15,21-20 0,0 20 16,1-20-16,-1-1 0,0-20 0,-21 20 16,21 1-16,0-22 0,0 22 0,1-1 15,-1 1-15,0-22 0,0 43 16,0-22-16,-21 22 0,0-1 15,0 1-15,0 21 0,0 0 0,0 42 16,-21 0 0,0 0-16,0 22 0,0-1 0,-1 21 15,1-20-15,-21 20 0,21 1 16,21 20-16,-21-20 0,-1-1 0,22 22 16,-21-21-16,21-1 0,0 1 0,0-1 15,0-21-15,21 22 0,1-22 0,-1-21 16,0 22-16,0-22 0,21 0 15,-20 0-15,-1 0 0,21 1 0,-21-22 16,22 0-16,-1 0 0,-21 0 16,21 0-16,1 0 0,-1-22 0,0 22 15,-20-21-15,20 0 0,-21 0 0,21-21 16,-20 20-16,-1-20 0,21 21 0,-21-21 16,0-1-16,-21 1 0,0 0 15,22-1-15,-22 22 0,0-21 0,0 21 16,0-1-16,0 1 0,-22 0 0,1 21 15,0 0-15,0 0 0,0 0 0,0 21 16,-22 0-16,22 1 0,-21 20 16,21-21-16,-1 21 0,1-20 0,0 20 15,0 0-15,21 1 0,0-22 0,0 21 16,0-21-16,0 0 0,0 22 16,0-22-16,0 0 0,21 0 15,0 0-15,0-21 0,1 0 0,-1 0 16,0 0-16,0 0 0,0 0 15,0 0-15,1 0 0,-1-21 0,0 21 16,0-21-16,-21 0 0,21 0 0,0 0 16,1-1-16,-22 1 0,0-21 0,21 21 15,-21-22-15,21 22 0,-21-21 0,0 0 16,0 20-16,0 1 0,0 0 16,0 0-16,0 0 0,0 42 15,0 0 1,0 0-16,0 0 0,-21 22 15,21-22-15,-21 21 0,21-21 0,0 22 16,0-22-16,0 21 0,0-21 16,0 1-16,21-1 0,-21 0 0,21 0 15,0 0-15,0 0 0,0 1 0,1-22 16,-1 0-16,0 0 0,21 0 0,-21 0 16,1 0-16,-1 0 0,21 0 0,-21-22 15,22 1-15,-22 0 0,21 21 0,-21-21 16,22-21-16,-22 20 0,21 1 15,-21-21-15,0 21 0,22-22 16,-22 1-16,0 0 0,-21 21 0,0-22 0,0 22 16,0 0-16,0 0 0,0 0 15,-21 21-15,0 0 0,0 0 16,-1 0-16,1 0 16,21 21-16,0 0 0,0 0 0,0 21 15,21-20-15,1-1 0,-1 21 0,0-21 16,0 0-16,-21 22 0,21-22 0,0 0 15,-21 0-15,0 0 0,0 1 16,0-1-16,0 0 0,0 0 16,0 0-16,-21-21 31,0 0-15,0 0-16,0 0 15,0-21-15,-1 0 0,1 21 16,0 0-16,0 0 0,0 0 0,0 0 15,21 21 17,21-21-32,0 0 15,0 0-15,0 21 0,0-21 0,1 0 16,-1 0-16,21 0 0,-21 0 16,0 0-16,1 0 0,20 0 0,-21 0 15,0 0-15,0 0 0,22 0 0,-22 0 16,0-21-16,21 21 0,-20-21 0,-1 0 15,0 0-15,0-1 0,0 1 16,0 0-16,1 0 0,-1-21 0,0 20 16,0-20-16,0 21 0,-21-21 15,0 20-15,0 1 0,0 0 0,0 0 16,-21 21 0,21 21-16,0 0 0,-21 0 15,21 1-15,0-1 0,0 0 0,0 0 16,0 21-16,0-20 15,0-1-15,0 0 0,21 0 0,-21 0 0,21 0 16,-21 1-16,0-1 16,0 0-1,0 0-15,-21-21 16,0 21-16,0-21 16,21-21 15,-21 0-16,-1 21-15,1-21 0</inkml:trace>
  <inkml:trace contextRef="#ctx0" brushRef="#br0" timeOffset="30335.28">4614 5757 0,'0'22'31,"21"-22"-15</inkml:trace>
  <inkml:trace contextRef="#ctx0" brushRef="#br0" timeOffset="31119.29">4657 6033 0,'0'0'0,"0"21"16,21-21 15,0 0-16,0-21-15,0-1 0,0 22 0,22-21 16,-22 0-16,21 21 0,-21-21 16,1 0-16,20 0 0,-21-1 0,21 1 15,-20 0-15,20 0 0,-21 0 0,0 0 16,0-1-16,22 1 0,-43-21 16,21 21-16,-21 0 0,21-1 0,-21 1 15,0 0-15,0 0 0,0 0 0,0 0 16,-21 21-16,0 0 15,0 0-15,-1 0 0,1 0 16,-21 0-16,0 0 0,-1 0 0,1 0 16,0 21-16,-1 0 0,-20 0 0,20 0 15,-20 0-15,21 22 0,-1-22 16,-20 0-16,20 21 0,1-20 0,21-1 16,-21 0-16,20 21 0,1-21 0,21 1 15,0-1-15,-21 0 0,21 0 16,0 0-16,0 0 0,0 1 0,21-1 15,-21 0-15,21 0 0,1 0 16,20 0-16,-21 1 0,0-1 0,22 0 16,-22 0-16,21 0 0,0 0 15,-20 1-15,20-1 0,0 0 0,1 0 16,-22 0-16,21 0 0,-21 1 0,22 20 16,-22-21-16,0 0 0,0 0 15,0 22-15,-21-22 0,0 0 0,0 21 16,0-20-16,0-1 0,-21 21 0,0-21 15,-21 0-15,20 1 0,-20-1 16,0 21-16,-22-42 0,22 21 0,-22 0 16,1-21-16,-1 0 0,22 0 0,-21 0 15,-1 0-15,22 0 0,-1 0 0,1 0 16,0-21-16,-1 0 0,1 0 16,21 0-16,-21 0 0,20-1 15,1 1-15,-21 0 0,21-21 0,21 21 16,-21-1-16,21 1 0,-22 0 15,22 0-15,0 0 0,0 0 0,0-1 16,0 1-16,0 0 16,22 21-16,-1 0 0,0 0 15,0 0-15,0-21 16,0 21-16,1 0 0,-1 0 0,21 0 16,-21 0-16</inkml:trace>
  <inkml:trace contextRef="#ctx0" brushRef="#br0" timeOffset="31655">5376 6308 0,'21'0'0,"-42"0"0,42-21 0,-21-1 15,0 1-15,0 0 16,0 0-16,-21 21 47,21 21-32,-21-21-15,21 21 0,-21 0 16,21 22-16,0-22 0,0 21 0,0-21 16,-21 22-16,21-1 0,-21 0 0,21 1 15,0-22-15,0 21 0,0 1 0,0-22 16,0 21-16,0-21 0,0 0 15,21 1-15,0-22 0,0 21 0,21-21 16,-20 0-16,-1 0 0,21 0 0,-21 0 16,22 0-16,-1 0 0,-21-21 0,21 21 15,1-22-15,-22 1 0,0 0 16,21 0-16,-20-21 0,-1 20 16,-21 1-16,21-21 0,-21 0 0,21-1 15,-21 1-15,21 0 0,-21 20 0,0-20 16,0 21-16,0 0 0,21 0 15,-21-1-15,0 1 0,0 0 0,22 21 63,-1 0-47,0 0-16,0 0 15,0 0-15,0 0 0,1 0 0,-1 0 16,0 0-16,0 0 0</inkml:trace>
  <inkml:trace contextRef="#ctx0" brushRef="#br0" timeOffset="32054.28">6265 6160 0,'0'0'0,"21"0"0,-21-22 15,0 1-15,22 21 16,-22-21 0,0 42 15,0 0-31,0 1 0,0-1 0,0 0 15,0 0-15,0 21 16,0-20-16,-22 20 0,22 21 0,0-20 0,-21-1 16,21 22-16,0-1 0,0 1 15,-21-1-15,0 1 0,0 20 0,21 22 16,-21-21-16,-1 21 0,1-1 0,0 1 16,-21 0-16,21 0 0,-1 0 15,1 0-15,0-1 0,-21 1 0,21 0 16,21-21-16,-22-1 0,22-20 0,-21-1 15,21 1-15,0-22 0,0 1 0,0-22 16,0 0-16,-21 0 0,21 0 0,0-42 47,0 0-47,0 0 0,0 0 16,0-1-16,0 1 0,21 0 15,-21-21-15,0 21 0,21-22 0,1 1 16,-22 0-16,0-22 0,21 22 0,0-22 15,0 1-15,-21-1 0,0 1 0,21-1 16,0-20-16</inkml:trace>
  <inkml:trace contextRef="#ctx0" brushRef="#br0" timeOffset="32451.07">6308 6498 0,'0'0'0,"0"-42"15,0 21-15,0 0 0,0-22 0,0 22 16,0 0-16,0 0 0,0 0 16,0-1-16,21 1 0,-21 0 0,21 0 15,0 0-15,21 21 0,-20-21 0,-1-1 16,0 22-16,21 0 0,-21 0 0,22 0 16,-22 0-16,0 0 0,21 0 15,-20 0-15,-1 0 0,-21 22 0,21-1 16,-21 0-16,21 0 0,-21 0 15,0 22-15,0-22 0,0 0 0,-21 0 16,0 21-16,-22-20 16,22 20-16,0-21 0,-21 21 0,21-20 15,-22-1-15,22 0 0,0 0 0,0 0 16,0-21-16,-1 21 0,22 1 16,22-22 30,-1-22-46,-21 1 16,21 21-16,0-21 0,0 0 16,0 0-16,1 21 0</inkml:trace>
  <inkml:trace contextRef="#ctx0" brushRef="#br0" timeOffset="32818.87">7070 6308 0,'0'0'15,"21"0"1,-21-21-16,21 21 0,0-22 0,0 1 16,-21 0-16,21 21 0,1-21 0,-1 0 15,-21 0-15,21 21 0,-21-22 16,21 22-16,-21-21 0,0 0 16,-21 21-1,0 0-15,0 0 0,-1 0 16,1 0-16,-21 0 15,21 21-15,0 0 0,-1 1 0,1-1 16,0 0-16,0 21 0,0-21 16,21 22-16,-21-22 0,21 21 0,-22 1 15,22-1-15,0-21 0,0 21 0,0-20 16,0-1-16,22 0 0,-1 0 0,0 0 16,0 0-16,0-21 0,0 22 15,1-22-15,20 0 0,-21 0 0,0 0 16,0 0-16,22 0 0,-22 0 0,0 0 15,0-22-15,0 22 0,-21-21 0,22 0 16,-1 0-16,0 0 0,-21 0 16,21-1-16</inkml:trace>
  <inkml:trace contextRef="#ctx0" brushRef="#br0" timeOffset="33298.58">7578 6265 0,'0'-21'15,"0"0"-15,0 0 16,0 0-16,21 0 16,0 21-16,0-22 15,0 22-15,0-21 16,1 21-16,-1 0 0,0 0 16,0 0-16,0 0 15,0 21-15,1 1 0,-1-1 16,0 0-16,-21 0 0,0 0 0,21 0 15,-21 22-15,21-22 0,-21 21 0,0-21 16,0 22-16,0-22 0,0 0 0,0 21 16,0-20-16,-21-1 0,0 0 15,0 0-15,0 0 0,-1 0 0,1-21 16,0 22-16,0-22 16,21-22-16,0 1 15,0 0-15,0 0 0,0 0 16,21 0-16,0-22 15,-21 22-15,21-21 0,1 21 0,20-22 16,-21 1-16,0 0 0,0 20 0,1-20 16,20 21-16,-21-21 0,0 20 0,0-20 15,1 21-15,-1 21 0,0-21 0,0 0 16,0 21-16,0 0 0,1 0 16,-1 0-16,0 0 15,-21 21 1,0 0-16,0 0 0,0 0 15,0 0-15,0 1 0,-21-1 16</inkml:trace>
  <inkml:trace contextRef="#ctx0" brushRef="#br0" timeOffset="33850.8">5207 7006 0,'0'0'0,"-64"0"0,22 0 0,0 0 0,-22 0 15,22 0-15,-22 0 0,22 0 16,0 0-16,-1 0 0,-20 0 0,42 0 15,-22 0-15,22 0 0,-21 0 0,21 0 16,0 0-16,42 0 31,21 0-31,-21 0 16,22 0-16,-1 0 0,21 0 0,1 0 16,-1 0-16,1 0 0,21 0 0,20 0 15,1 0-15,21 0 0,21 0 16,-21 0-16,43 0 0,-22 0 15,21 0-15,1 0 0,20 0 0,-21 0 16,1 0-16,-1 0 0,0 0 0,1 0 16,-22 0-16,0-21 0,0 21 0,-42 0 15,0 0-15,0 0 0,-22-21 0,-20 21 16,-1 0-16,-20-21 0,20 21 16,-42-21-16,22 21 0,-22 0 0,0 0 15,-21-22-15,0 1 16,-21 21-1,0 0-15,0 0 16,-1 0-16,1 0 0,-21 0 0,21 0 16,-22 0-16,22 0 0,-21 0 0,0 0 15,-22 0-15,1 0 0,-1 0 16,1 0-16</inkml:trace>
  <inkml:trace contextRef="#ctx0" brushRef="#br0" timeOffset="34210.58">4995 7197 0,'0'0'0,"-84"21"16,-1 0-16,-148 21 16,170-42-16,-1 22 0,22-22 0,-1 0 15,1 21-15,0-21 0,21 0 16,63 0-1,-21 0-15,43 0 0,-1 0 0,22-21 16,21-1-16,-1 22 0,22-21 0,0 0 16,22 21-16,20-21 0,0 0 0,1 21 15,20-21-15,1-1 0,-1 22 16,1-21-16,-1 21 0,-21 0 0,1-21 16,-22 21-16,-21 0 0,0 0 15,0-21-15,-42 21 0,-1 0 0,1-21 16,-22 21-16,-20-21 0,-1 21 0,-21 0 15,0 0-15,1-22 0,-22 1 16,0 0 0,-22 21-16,1-21 0,-21 21 0,0-21 15,-1 21-15</inkml:trace>
  <inkml:trace contextRef="#ctx0" brushRef="#br0" timeOffset="34927.18">5038 5863 0,'0'0'0,"0"-21"16,21 0 0,0 0-16,-21 0 15,0-1-15,0 1 16,-21 21 0,0 0-16,-1 0 0,-20 21 15,0 1-15,-1 20 0,-20-21 0,-22 21 16,22 22-16,-22-22 0,0 22 0,-20 20 15,20 1-15,-21 0 0,0 21 16,0-22-16,-21 22 0,22-21 16,-1 21-16,0-22 0,0 1 0,21 0 15,1-1-15,20 1 0,1-22 0,-1 1 16,22-22-16,-22 1 0,43-1 16,-21 0-16,0-21 0,20 1 0,1-1 15,0 0-15,0 0 0,0-21 0,0 0 16,-1 0-16,1 0 0,0 0 15,0 0-15,0-21 0,0 0 0,21 0 16</inkml:trace>
  <inkml:trace contextRef="#ctx0" brushRef="#br0" timeOffset="36703.42">10753 5673 0,'0'0'0,"0"-21"0,0-1 15,0 1-15,0-21 0,0 21 16,0 0-16,0-1 0,0 1 0,21 0 16,-21-21-16,0 21 15,0-1-15,0 1 16,0 42-1,-21 1-15,21 20 0,-22 0 0,1 1 16,0 20-16,21 1 0,-21 20 0,0-20 16,0 20-16,-1 1 0,1 0 15,0-1-15,0-20 0,0 21 0,0-1 16,-1 1-16,22-22 0,0 1 0,-21-1 16,21-20-16,0-1 0,0 0 0,0-20 15,0-1-15,0 0 0,21-21 31,-21-21-15,0 0-16,22-1 0,-1-20 0,-21 21 16,21-21-16,0-1 0,0 1 0</inkml:trace>
  <inkml:trace contextRef="#ctx0" brushRef="#br0" timeOffset="37098.71">11112 5757 0,'0'0'0,"22"-42"0,20 0 16,0-1-16,-21 1 0,1 21 0,-1 21 15,-21-21-15,21 21 0,-21 21 16,0 0-16,-42 0 0,20 0 16,-20 22-16,0-1 0,-1-21 15,-20 22-15,-1-1 0,1 0 0,-1 1 16,1-1-16,-1 0 0,1 1 0,-1-22 16,22 0-16,0 0 0,21 0 0,-22 0 15,22-21-15,21 22 0,0-44 31,21 1-15,0 21-16,-21-21 0,22 21 16,-1 0-16,0 0 0,0 21 15,0 0-15,0 1 0,-21-1 16,22 21-16,-1-21 0,0 22 16,0-1-16,0 0 0,-21-21 15,21 22-15,1-1 0,-1 0 0,0-20 16,0 20-16,0-21 0,0 0 0,1 0 15,-1 1-15,0-1 0,0-21 0,0 21 16,22-21-16,-22 0 0,0 0 0,0 0 16,0 0-16,0 0 0,1 0 0,-1-21 15,0 0-15,0-1 0,0 1 16</inkml:trace>
  <inkml:trace contextRef="#ctx0" brushRef="#br0" timeOffset="37474.49">11345 6329 0,'0'21'0,"0"0"0,-21-21 16,21 21-16,21-21 15,0 0 1,1 0-16,-1 0 0,0 0 0,0-21 16,21 0-16,-20 21 0,20-21 15,-21 0-15,21 21 0,-20-21 0,-1-1 16,0 1-16,0 0 0,-21 0 15,0 0-15,0 0 0,-21 21 16,0 0-16,-22 0 0,22 0 16,0 0-16,-21 0 0,21 21 0,-1 0 15,-20 0-15,21 0 0,0 22 16,0-22-16,-1 21 0,22 0 0,0 1 16,0-22-16,0 21 0,0 1 0,0-22 15,0 0-15,0 0 0,0 0 0,43 0 16,-22 1-16,0-22 0,0 0 0,0 21 15,22-21-15,-22 0 0,21 0 0,-21 0 16,22-21-16,-1 21 0,-21-22 0,22 1 16,-1 0-16,-21 0 0,21 0 15,-20 0-15,20-22 0,-21 22 16,0-21-16</inkml:trace>
  <inkml:trace contextRef="#ctx0" brushRef="#br0" timeOffset="38038.93">12065 6287 0,'0'0'0,"21"-22"0,-21 1 15,0 0-15,0 0 0,0 42 31,0 0-15,0 0-16,0 1 0,0 20 0,0-21 16,0 0-16,0 22 0,0-22 0,0 0 15,0 21-15,0-21 0,0 1 0,21-1 16,0 0-16,1 0 0,-1-21 0,0 0 16,0 21-16,0-21 0,0 0 0,1 0 15,20 0-15,-21-21 16,0 21-16,0-21 0,1 0 0,-1 0 15,21-1-15,-21 1 0,0-21 0,-21 21 16,22-22-16,-1 22 0,0-21 0,-21 21 16,0 0-16,0-22 0,0 22 0,21 0 15,-21 0-15,0 0 0,0-1 16,0 44 0,0-1-16,-21 0 15,21 0-15,-21 21 0,21-20 16,0 20-16,0 21 0,-21-20 0,21 20 15,0 1-15,0-1 0,-22 1 0,22-1 16,0 22-16,0 0 0,0-1 0,0 1 16,0 0-16,0-1 0,0 1 15,0 0-15,0-1 0,0-20 0,-21 20 16,21-20-16,0 21 0,0-22 0,0 1 16,0-22-16,0 21 0,0-20 0,-21-1 15,0 0-15,21-20 0,-21-1 0,0 0 16,-1 0-16,-20 0 0,21 0 0,-21-21 15,20 0-15,-20 22 0,-21-22 0,20 0 16,1 0-16,-22 0 0,1-22 0,21 1 16,-22 0-16,22 0 0,-22 0 0,22 0 15,0-1-15,-1-20 0,1 21 0,0-21 16,20-1-16,1 22 0,0-21 0,21 21 16,0-22-16,0 1 0,0 0 15,21-1-15,22 1 0,-22 0 16,21-22-16,0 1 0,1-1 0,-1 1 15,22-22-15</inkml:trace>
  <inkml:trace contextRef="#ctx0" brushRef="#br0" timeOffset="38614.6">13123 6117 0,'0'-21'16,"-21"21"-16,0 0 15,0 21-15,0 0 0,-1-21 0,1 22 16,0-1-16,0 21 0,0-21 0,0 0 16,21 22-16,0-22 0,-22 21 0,22-21 15,-21 22-15,21-22 0,0 0 16,0 21-16,0-20 0,0-1 16,21-21-1,1 0 1,-22-21-16,21-1 0,0 1 0,0 0 15,-21 0-15,21 0 0,0 0 0,-21-22 16,22 22-16,-22 0 16,21 21-16,0-21 0,0 21 15,-21 21 1,21 0-16,-21 0 0,0 0 16,0 22-16,21-22 0,-21 0 0,22 21 15,-22-20-15,21-1 0,0 0 0,0 0 16,0-21-16,0 21 0,1 0 0,-1-21 15,0 0-15,0 0 0,21 0 16,-20 0-16,-1 0 0,0 0 0,0-21 16,0 21-16,0-21 0,1 0 0,-1-21 15,0 20-15,-21 1 0,21-21 16,-21 21-16,0-22 0,0 1 0,0 21 16,0-21-16,0-1 0,0 22 0,0 0 15,-21 0-15,0 0 0,21-1 0,-21 1 16,-1 21-16,1 0 0,0 0 15,0 0-15,0 0 0,21 21 16,-21 1-16,-1-1 16,22 0-16,0 0 0,0 0 15,0 0-15,22-21 0,-1 0 16,0 0-16,0 22 0,21-22 0,-20 0 16</inkml:trace>
  <inkml:trace contextRef="#ctx0" brushRef="#br0" timeOffset="39034.37">14033 6096 0,'0'0'0,"0"-21"0,0 0 15,-21 21-15,0 0 0,0 0 0,0 0 16,0 0-16,-1 0 0,1 0 16,0 21-16,0-21 0,0 21 0,0 0 15,-1 0-15,22 22 0,-21-22 0,21 0 16,-21 21-16,21-20 0,0 20 15,0-21-15,0 21 0,0-20 16,0-1-16,0 21 0,0-21 0,21 0 16,0 1-16,1-22 0,-1 0 15,0 0-15,0 0 0,0 0 0,22 0 16,-22 0-16,0-22 0,0 1 0,0 0 16,0 0-16,1 0 0,-1 0 0,0-1 15,-21-20-15,21 21 0,-21-21 16,0 20-16,0-20 0,0 21 0,0-21 15,0 20-15,0 1 0,0 0 0,-21 0 16,0 21-16,0-21 0,-1 21 16,1 0-16,0 0 0,0 0 15,0 21-15,0 0 0,-1 0 16,1-21-16,21 21 0,0 1 16,0-1-16,0 0 15,21 0 1,1-21-16,41 0 0</inkml:trace>
  <inkml:trace contextRef="#ctx0" brushRef="#br0" timeOffset="39466.12">14351 6096 0,'0'0'0,"0"-21"15,21 21 1,-21-21-16,21 21 0,0 0 15,1 0-15,-1 0 16,0 0-16,0 21 0,0-21 16,0 21-16,1 0 0,-1 0 0,0 1 15,0 20-15,0-21 0,-21 0 0,0 22 16,21-22-16,-21 21 0,0-21 0,0 22 16,0-22-16,0 21 0,0-21 0,0 0 15,0 1-15,0-1 0,0 0 0,0 0 16,0-42 15,0 0-15,0 0-16,22-1 0,-22 1 0,0-21 15,21 21-15,0-22 0,0 22 0,-21 0 16,21-21-16,-21 21 0,21-22 0,1 22 16,-22 0-16,21 0 0,0 0 0,-21-1 15,0 1-15,21 0 0,0 21 16,-21-21-16,21 21 15,1 21 1,-22 0-16,21 0 16,0 1-16,-21-1 15,21-21-15,0 21 0</inkml:trace>
  <inkml:trace contextRef="#ctx0" brushRef="#br0" timeOffset="40122.89">15727 6160 0,'0'0'0,"21"0"0,-21-64 15,0 43-15,0 0 0,0 0 16,0-1-16,-21 22 0,0 0 16,-1-21-16,1 21 0,0 0 0,0 0 15,0 0-15,-22 21 0,22 1 0,-21-22 16,21 21-16,-22 0 0,1 0 15,21 21-15,-21-20 0,20-1 0,1 0 16,-21 21-16,42-21 0,-21 1 0,21 20 16,0-21-16,0 21 0,0-20 15,0-1-15,0 0 0,0 0 0,21 0 16,0 0-16,0 1 0,0-22 0,1 0 16,-1 0-16,21 0 0,-21 0 0,0 0 15,22 0-15,-22-22 0,0 22 0,21-21 16,-20 0-16,-1 0 0,21 0 0,-21-22 15,22 22-15,-22-21 0,21 0 16,-21-1-16,0 1 0,22 0 0,-22-1 16,21 1-16,-21-22 0,1 22 15,20-21-15,-21-1 0,0 1 0,0-1 16,1 1-16,-1 20 0,0-20 0,0-1 16,-21 22-16,0 0 0,0-1 0,0 1 15,21 21-15,-21-22 0,0 22 0,0 0 16,0 0-16,-21 21 15,0 0-15,21 21 16,-21 21-16,0-20 0,-22 20 0,22 0 16,0 1-16,0 20 0,-22 1 0,22-1 15,0 1-15,0-1 0,0 1 16,0-1-16,21 1 0,-22-1 16,22 1-16,0-1 0,0 1 0,0-22 15,0 21-15,0-20 0,22-1 0,-1 0 16,0 1-16,0-1 0,0-21 0,0 22 15,1-22-15,20 0 0,-21 0 0,0 0 16,22-21-16,-22 0 0,21 21 0,-21-21 16,22 0-16,-1 0 0,0 0 0,1 0 15,-1-21-15,0 0 0,1 21 0,-1-21 16,-21 0-16,21 0 0,1-1 16,-22 1-16,21 0 0</inkml:trace>
  <inkml:trace contextRef="#ctx0" brushRef="#br0" timeOffset="40910.94">10774 6837 0,'0'0'0,"-21"0"16,-43 21-16,43-21 15,0 0-15,0 0 16,-1 0-16,1 0 15,0 0-15,0 0 0,0 0 0,0 0 16,-1 0-16,1 0 16,0 0-16,21 21 15,-21-21-15,42 0 32,21 0-32,1 0 0,-1 0 15,22 0-15,-1 0 0,22 0 16,21 0-16,-1 0 0,1-21 0,21 21 15,21-21-15,1 21 0,-1 0 16,21-21-16,-21 21 0,22 0 0,20 0 16,-21-21-16,22 21 0,-1 0 0,1 0 15,-1 0-15,1 0 0,-1 0 0,22 0 16,-21 0-16,-1 0 0,1 0 0,-1 0 16,1 0-16,-22 0 0,21 0 0,-41 21 15,-1-21-15,0 0 0,-21 0 0,0 0 16,-21 0-16,-22 0 0,1 0 15,0 0-15,-22 0 0,-20 0 16,-1 0-16,0 0 0,-21 0 0,1 0 16,-1 0-16,0 0 0,0 0 15,-21-21 1,-21 21 15,0 0-15,0 0-16,-1 0 0,1 0 15</inkml:trace>
  <inkml:trace contextRef="#ctx0" brushRef="#br0" timeOffset="96350.55">13695 2963 0,'0'-21'0,"0"0"16,0 0-16,0 0 16,0 0-1,0 42 17,0 0-17,0 0-15,0 21 0,-21-20 0,21 20 16,-22 0-16,22 1 0,-21-1 0,21 0 15,-21 22-15,0-22 0,21 22 16,-21-22-16,21 0 0,-21 1 0,21-1 16,-22-21-16,22 21 0,0-20 15,0-1-15,-21 0 0,21 0 0,0 0 16,-21 0-16,21 1 16,0-44-1,0 1 1,0 0-16,0 0 0,0-21 15,0 20-15,0-20 0,0 21 0,0-21 16,0-1-16,0-20 0,0 20 16,0 1-16,21 0 0,0-1 0,1 1 15,-22 21-15,21-21 0,0 20 0,0 22 16,-21-21-16,21 21 0,0 0 0,1 0 16,-1 0-16,-21 21 0,21 1 15,0-1-15,-21 21 0,0 0 16,21 1-16,-21-1 0,0 0 0,0 1 15,0-1-15,0 22 0,0-22 0,0-21 16,0 21-16,0 1 0,0-22 0,0 0 16,0 0-16,0 0 0,0 1 15,21-22 17,1-22-32,-22 1 0,21 0 0,0 0 15,0-21-15,-21-1 0,42 1 16,-20 0-16,-1-1 0,21-20 15,-21 20-15,22-20 0,-1 21 0,0-1 16,-21 1-16,22 0 0,-22 20 0,21 1 16,-21 0-16,1 21 0,-1 0 0,0 0 15,0 21-15,-21 0 0,0 22 16,0-22-16,0 21 0,0 22 0,0-22 16,0 0-16,0 22 0,0-22 0,0 1 15,-21-1-15,21 0 0,-21 1 0,21-1 16,0-21-16,0 0 0,0 0 15,0 1-15,0-1 0,0 0 16,21-21 0,0 0-16,-21-21 15,21 0-15,0-1 0,1 1 16,-1 0-16</inkml:trace>
  <inkml:trace contextRef="#ctx0" brushRef="#br0" timeOffset="96715.34">14584 3450 0,'0'21'16,"21"-21"15,0-21-15,21 0-16,-20 0 0,-1 0 16,21 0-16,-21-1 0,22-20 0,-1 21 15,-21 0-15,21-22 0,-20 22 0,-22 0 16,0 0-16,0 0 0,0 0 0,0-1 15,-22 22 1,1 0-16,0 0 0,0 0 0,0 22 16,-22 20-16,22-21 0,0 21 0,21-20 15,-21 20-15,0 0 0,21 1 0,0-1 16,0-21-16,0 21 0,0-20 0,0-1 16,0 21-16,0-21 0,0 0 15,21 1-15,0-1 16,21-21-16,-20 0 0,-1 0 0,21 0 15,-21 0-15,22 0 0,-22 0 0,21 0 16,0-21-16,-20-1 0,20 1 0,0 0 16,1 0-16,-22 0 0,0-22 15,21 22-15,-21-21 0</inkml:trace>
  <inkml:trace contextRef="#ctx0" brushRef="#br0" timeOffset="96971.19">15557 2858 0,'0'0'0,"22"-106"16,-22 85-16,0-1 0,0 1 15,0 42-15,0 1 16,0-1-16,0 0 0,-22 21 16,22 1-16,-21-1 0,0 0 15,0 22-15,0-1 0,0 1 0,-1-1 16,1 1-16,0-1 0,0 1 0,0-22 16,0 22-16,-1-22 0,22 0 0,-21 1 15,21-22-15,0 0 0,0 0 0,0 0 16,0 0-16,0 1 0,21-22 15,1 0 1,-1 0-16,0-22 0,0 1 16,0 0-16,0-21 0,1 21 0,-1-22 15,0 1-15,21-22 0,-21 1 0</inkml:trace>
  <inkml:trace contextRef="#ctx0" brushRef="#br0" timeOffset="97714.19">15811 2858 0,'0'0'0,"0"-43"0,22 1 16,-22 21-16,0 0 0,0 42 15,0 0 1,0 0-16,0 21 0,-22-20 0,22 41 16,-21-21-16,0 22 0,21-22 0,0 22 15,-21-1-15,0 22 0,0-43 0,21 22 16,0-1-16,-22-20 0,22-1 0,0 0 16,0 1-16,0-22 0,0 0 15,0 0-15,0 0 0,0 0 0,22-21 31,-1 0-31,0 0 0,0-21 16,-21 0-16,21 0 0,0-21 0,1 20 16,-1-20-16,-21 21 0,21-21 15,-21-1-15,0 22 0,21-21 0,0 21 16,-21-1-16,21 22 0,1 0 16,-22 22-1,21-1-15,-21 21 0,0-21 0,0 0 16,0 1-16,0-1 0,21 0 15,-21 21-15,21-21 0,-21 1 16,21-1-16,0-21 0,-21 21 0,22 0 0,-1-21 16,0 21-16,21-21 15,-21 0-15,1 0 0,-1 0 0,0 0 16,21 0-16,-21 0 0,22-21 16,-22 0-16,21 21 0,-21-21 0,1 0 15,-1-22-15,0 22 0,0 0 0,0-21 16,0 20-16,-21-20 0,0 21 0,0 0 15,0 0-15,0 42 32,0 0-32,0 0 0,0 0 15,-21 85 1,21-85-16,0 0 0,0 1 16,0-1-16,21 0 0,1-21 15,-1 0-15,0 0 0,0 0 16,0 0-16,0 0 0,1 0 0,-1 0 15,0 0-15,21-21 0,-21 21 0,1-21 16,-1-1-16,0 1 0,-21-21 0,21 21 16,-21 0-16,0-22 0,0 1 0,0 0 15,0 20-15,0-20 0,-21 0 16,21 21-16,-21-1 0,0 1 0,-1 0 16,1 21-16,-21 0 0,21 0 0,-22 0 15,22 21-15,0-21 0,-21 21 16,21 1-16,-1-1 0,1 0 0,0 21 15,21-21-15,-21 1 0,21-1 16,0 0-16,0 0 0,21-21 0,0 21 16,0 0-16,22-21 0,-22 0 0,21 0 15,1 0-15,-1 0 0</inkml:trace>
  <inkml:trace contextRef="#ctx0" brushRef="#br0" timeOffset="98274.74">17462 3323 0,'0'-21'0,"0"42"0,0-63 0,0 21 16,0 0-16,0-1 0,0 1 16,-21 21-16,0 0 0,0 0 15,0 0-15,-22 0 0,22 0 16,0 21-16,-21 1 0,21-1 0,-1 0 16,-20 0-16,21 21 0,0-20 0,0 20 15,-1 0-15,22-21 0,-21 22 0,21-22 16,0 21-16,0-21 0,0 22 0,0-22 15,21 0-15,1 0 0,-1 0 16,0-21-16,21 22 0,-21-22 0,1 0 16,20 0-16,-21 0 0,0 0 0,22 0 15,-1-22-15,-21 1 0,21 0 0,-20 0 16,-1 0-16,21 0 0,-21-22 16,0 1-16,1 0 0,-1-22 15,0 22-15,0-22 0,-21 1 0,21-1 16,0 1-16,1-22 0,-1 22 0,-21-1 15,0 1-15,21-1 0,-21 22 0,0-1 16,21 1-16,-21 21 0,0 0 16,0 42-1,-21 21-15,21-21 0,-21 22 16,0 20-16,-1-20 0,22 20 0,-21 1 16,0-1-16,0 22 0,0-22 15,0 22-15,21-22 0,0 1 0,0-22 16,0 22-16,0-22 0,0 0 15,0 1-15,0-1 0,0-21 0,21 0 16,-21 1-16,21-1 0,0 0 0,0-21 16,0 0-16,1 0 15,-1 0-15,0 0 0,0 0 0,0 0 16,0-21-16,1 21 0,-1-21 0,0-1 16,0 1-16,-21-21 0,21 21 0,-21 0 15,21-22-15,-21 22 0,0-21 0,0 21 16,0-22-16</inkml:trace>
  <inkml:trace contextRef="#ctx0" brushRef="#br0" timeOffset="98518.38">15303 3196 0,'0'0'15,"-21"0"-15,0 0 0,42 0 16,22 0 0,-22 0-16,21 0 0,0 0 0,1-21 15,-1 0-15,0 21 0,1 0 16,-1-21-16,0 21 0,-20 0 0,20-21 16,-21 21-16,0-22 0,0 22 15,1-21-15,-1 0 0,0 0 0,21 0 16</inkml:trace>
  <inkml:trace contextRef="#ctx0" brushRef="#br0" timeOffset="101990.46">19410 2963 0,'0'0'16,"21"-42"-16,85-85 16,-85 64-16,0 20 0,0 1 0,0 0 15,-21-1-15,0 1 0,0 21 16,0 0-16,0-1 0,0 1 0,-42 21 16,21 0-16,0 0 0,-22 21 15,22 1-15,-21 20 0,0 0 16,-1 1-16,1 20 0,0 1 0,-1-1 15,1 1-15,0 20 0,-1 1 0,22-22 16,-21 22-16,21-21 0,-1 20 16,1-20-16,0-1 0,21 1 0,0-22 15,0 0-15,0 1 0,21-1 0,0-21 16,22 0-16,-1 1 0,0-1 16,1-21-16,20 0 0,1 0 15,-1 0-15,22 0 0,-22 0 0,22-21 16,-21-1-16,-1-20 0,22 21 0,-22-21 15,1-1-15,-1 1 0,-20 0 0,-1-22 16,0 1-16,-21-1 0,1 1 0,-22-22 16,0 21-16,0-20 0,0-1 15,-22 0-15,-20 22 0,0-22 0,-1 22 16,1 20-16,-21-20 0,-1 42 0,1 0 16,-22 21-16,21 0 0,-20 0 15,20 42-15,1-21 0,-22 43 0,22-22 16,20 21-16,-20 1 0,42-1 15,-22 22-15,22-21 0,0-1 16,21 1-16,0-1 0,0-21 0,0 22 16,21-22-16,0 1 0,0-1 0,22 0 15,-1-21-15,22 22 0,-22-22 0,21-21 16,1 21-16,-1-21 0,1 0 16,-1 0-16,1 0 0,-1 0 0,-20-21 15,20 0-15,-20 21 0,-1-43 0,0 22 16,1 0-16,-22-21 0,21 21 0,-21-22 15,0 1-15,22 21 0,-22 0 16,-21-1-16,21 22 0,0 0 16,-21 22-1,0-1-15,0 21 0,0-21 16,0 22-16,0-22 0,0 21 0,0-21 16,0 22-16,0-22 0,0 0 15,0 0-15,0 0 0,0 0 0,0 1 16,21-1-16,1-21 0,-1 0 0,0 0 15,0 0-15,0 0 0,0 0 0,22 0 16,-22-21-16,21 21 0,-21-22 16,22 1-16,-22 0 0,21 0 0,-21 0 15,1-22-15,-1 1 0,21 21 0,-42-21 16,21-1-16,-21 1 0,21 21 16,-21-22-16,0 22 0,0 0 0,0 0 15,0 42 1,0 0-1,-21 0-15,0 1 0,21-1 0,-21 21 16,21-21-16,0 0 0,-21 22 0,21-22 16,0 0-16,0 21 0,0-20 15,0-1-15,0 0 0,21 0 16,0 0-16,0-21 0,0 0 16,1 0-16,20 0 0,-21 0 0,0 0 15,22 0-15,-22 0 0,21-21 16,-21 0-16,22 0 0,-22 0 15,0-1-15,21-20 0,-21 21 0,1-21 16,-1 20-16,0-20 0,0 0 0,-21 21 16,0-22-16,0 22 0,0 0 0,0 0 15,-21 21 1,0 21-16,0-21 16,-1 21-16,1 0 0,0 22 0,0-22 15,21 0-15,-21 21 0,0-21 0,21 1 16,0 20-16,0-21 0,0 0 0,0 0 15,0 1-15,0-1 0,0 0 16,21 0-16,0-21 0,0 21 16,0-21-16,22 0 0,-1 0 0,0 0 15,1 0-15,-1 0 0,0 0 0,1 0 16,-1 0-16,0-21 0,1 0 0,20 0 16,-42 0-16,22-1 0,-22-20 15,0 21-15,0-21 0,-21-1 0,0 22 16,0-21-16,0 21 0,0-1 0,0 1 15,-21 21-15,0-21 0,0 21 0,-1 0 16,-20 0-16,21 0 0,0 0 0,0 0 16,21 21-16,0 0 15,0 1-15,0-1 0,21 0 16,0 0-16,0 0 0,0 0 16,0 1-16,22-1 0,-22 0 0,0 0 15,0 0-15,0 0 0,-21 1 16,0-1-16,22 0 0,-22 0 15,0 0-15,0 0 0,0 1 16,21-22 0,0 0-1,0 0-15,0 0 16,22 0-16,-22-22 0,21 22 0,-21-21 16,0 0-16,22 0 0,-22 0 0,21 0 15,-21-22-15,1 1 0,-1 21 16,0-22-16,0 1 0,-21 0 0,0 21 15,0-22-15,0 22 0,0 0 16,0 0-16,-21 21 0,0 0 16,0 0-16,-1 0 0,1 0 15,0 21-15,21 0 16,0 0-16,0 0 0,0 1 0,0-1 16,0 0-16,0 0 0,0 0 15,0 0-15,21 1 0,0-1 0,-21 0 16,22 0-16,-1 0 0,-21 0 15,0 1-15,21-1 0,0 0 16,-21 0-16,21 0 16,0 0-16,1-21 15,-1 22-15,0-22 0,21 0 16,-21 0-16,1 0 0,20 0 0,0 0 16,-21 0-16,22 0 0,-22 0 0,21-22 15,-21 1-15,22 0 0,-22 0 16,0 0-16,0 0 0,0-1 0,-21-20 15,0 21-15,0-21 0,0 20 0,22 1 16,-22-21-16,0 21 0,0 0 0,0-1 16,0 1-16,0 42 31,0 1-31,0-1 0,0 0 16,0 0-16,0 21 0,0-20 15,0-1-15,0 21 0,0-21 0,0 0 16,0 1-16,0-1 0,21 0 15,0 0-15,0 0 0,0 0 0,22 1 16,-22-22-16,21 0 0,0 21 0,1-21 16,-22 0-16,21 0 0,1 0 0,-1 0 15,0 0-15,1-21 0,-22-1 0,21 22 16,-21-21-16,0 0 0,1-21 16,-1 21-16,0-22 0,-21 1 0,0 21 15,0-22-15,0 1 0,0 0 0,0 21 16,0-22-16,-21 22 0,0 0 0,21 0 15,-22 21-15,1 0 0,0 0 16,0 0-16,0 0 0,0 0 16,-1 21-16,1 0 0,0 0 0,0 22 15,0-22-15,0 21 0,-1-21 0,22 22 16,0-22-16,-21 21 0,21-21 0,0 22 16,0-22-16,0 0 0,0 0 15,0 0-15,21 0 0,-21 1 0,22-22 16,-1 0-16,0 0 0,0 0 0,0 0 15,0 0-15,22 0 0,-22 0 0,0-22 16,21 1-16,-20 0 0,-1 0 0,21 0 16,-21-22-16,0 1 15,1 0-15,-1-1 0,0-20 0,0-1 16,0 22-16,0-21 0,1-1 0,-1 1 16,0-1-16,0 22 0,0-22 0,0 1 15,1 20-15,-22 1 0,0 0 16,0-1-16,0 22 0,0 0 0,-22 63 31,1-20-31,0-1 16,0 21-16,0 0 0,0 1 0,-22-1 15,22 22-15,0-22 0,0 0 16,0 1-16,-1 20 0,22-21 0,0 22 0,0-22 16,0 22-16,0-22 0,0 0 0,0 1 15,0-1-15,0 0 16,22-20-16,-1-1 0,0 0 0,0 0 15,21 0-15,-20 0 0,-1-21 0,21 0 16,-21 0-16,22 0 0,-22 0 0,0 0 16,21-21-16,-21 0 0,1 0 0,20 0 15,-21-22-15,0 22 0,0-21 16,1 21-16,-1-22 0,-21 22 0,21-21 16,-21 21-16,21 0 0,0-1 15,-21 44 1,0-1-1,0 0-15,0 0 0,0 0 16,0 0-16,0 1 0,0-1 0,0 0 16,0 0-16,0 0 0,0 0 15,21-21-15,1 22 0,-1-22 16,0 0-16,0 0 16,0 0-16,0 0 0,1-22 15,-1 1-15,0 21 0,-21-21 0,21 0 16,0 0-16,0 0 0,1-1 0,-1 1 15,0-21-15,0 21 0,-21 0 16,21-1-16,0 22 16,-21 22-1,0-1-15,0 0 16,0 0-16,0 0 0,0 0 0,0 1 16,0-1-16,0 0 0,0 0 0,0 0 15,0 0-15,22 1 0,-1-22 16,0 21-16,0 0 0,0-21 0,0 21 15,1-21-15,20 0 0,0 21 0,-21-21 16,22 0-16,-1 0 0,0 0 0,1 0 16,-1 0-16,0-21 0,1 21 0,-1-21 15,-21 0-15,22 0 0,-22-22 16,0 22-16,0-21 0,0-1 16,0 1-16,1 0 0,-22-1 0,0 22 15,0-21-15,0 21 0,0 0 0,0-1 16,0 1-16,-22 21 0,1 0 0,0 0 15,0 0-15,0 0 0,0 0 16,-22 0-16,22 0 0,-21 21 0,21 1 16,-1-1-16,1 0 0,0-21 0,0 42 15,21-21-15,0 1 0,-21-1 0,21 0 16,0 0-16,0 0 0,0 0 16,21 1-16,0-22 15,0 0-15,0 0 0,1 0 16,-1 0-16,0 0 0,0 0 15,0-22-15,0 22 0,1-21 16,-22 0-16,21 21 0,0-21 16,-21 42 15,-21 0-31,21 0 16,-21 1-16,-1-1 0,1 21 0,0 0 15,0 1-15,0-1 0,0 22 16,-1-22-16,1 21 0,0-20 15,0 20-15,0 1 0,0-1 0,-1 22 16,1-22-16,21 22 0,0 0 0,0-22 0,-21 22 16,21 0-16,0-1 0,-21 1 15,21-22-15,0 22 0,0-21 0,-21 20 16,21-20-16,0-1 0,0-20 0,0-1 16,0 0-16,-21 1 0,21-1 0,-22-21 15,1 0-15,21 0 0,-21-21 16,0 0-16,0 0 0,0 0 15,-1 0-15,1 0 0,0 0 0,0-21 16,0 0-16,0 0 0,-1 0 0,1 0 16,0-1-16,0-20 0,21 21 0,-21-21 15,0-1-15,-1 1 0,1 0 16,21-22-16,0 22 0,-21-1 0,21-20 16,0 21-16</inkml:trace>
  <inkml:trace contextRef="#ctx0" brushRef="#br0" timeOffset="102278.3">24405 2709 0,'0'0'0,"-21"-21"0,21 0 15,-21 21-15,0-21 16,21 0 0,-22 21 46,1 0-46,0 0-16,0 0 0</inkml:trace>
  <inkml:trace contextRef="#ctx0" brushRef="#br0" timeOffset="102462.19">23389 2731 0,'0'0'0,"-21"0"0,-21 21 15,20-21-15,1 21 0,21 0 47,-21-21-16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4T16:09:34.6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2561 2011 0,'0'0'0,"0"-21"0,0 0 0,0-1 0,0 1 16,0 0-16,0 0 0,0 0 15,0 0-15,0-1 0,0 1 16,0 0-16,0 0 0,0 0 16,0 42 15,-21 0-31,21 0 0,0 0 15,-21 22-15,0-22 0,21 21 0,-22 1 16,22-1-16,0-21 0,-21 21 16,0 1-16,21-1 0,-21 0 0,21-20 15,0 20-15,0 0 0,-21 1 0,21 20 16,-21-21-16,21 1 0,0-1 16,0 22-16,-22-22 0,22 0 0,-21 22 15,21-22-15,0 0 0,0-20 16,0 20-16,0-21 0,0 21 15,0-20-15,0-1 0,0 0 16,0 0-16,0 0 16,0-42 46,0 0-62,21 0 16,-21 0-16,22-1 0,-22-20 15,21 21-15</inkml:trace>
  <inkml:trace contextRef="#ctx0" brushRef="#br0" timeOffset="532.7">2603 1609 0,'0'0'0,"-21"0"15,21 21 1,0 0-16,-21 21 16,21 1-16,-21-1 0,21 22 15,-21-22-15,21 21 0,0 1 16,0-1-16,-21 1 0,21-1 0,-22 22 16,1-21-16,21 20 0,0 1 0,-21 0 15,0-1-15,21 22 0,-21-21 16,0-1-16,-1 22 0,22 0 0,-21 0 15,0 0-15,0 0 0,0-1 16,0 1-16,-1-21 0,22 21 0,-21 0 16,21-22-16,-21 22 0,21-21 15,0-22-15,-21 22 0,21-22 0,0-20 16,0 20-16,0-20 0,0-1 0,0 0 16,0-21-16,0 22 0,0-22 15,0-42 1,0 0-16,21-22 15,0 1-15,-21 0 16,21-1-16,1-20 0,-1-1 0,0-20 16,0-1-16,0 0 0</inkml:trace>
  <inkml:trace contextRef="#ctx0" brushRef="#br0" timeOffset="1392.18">2667 1842 0,'0'0'0,"-21"-22"0,-22-20 16,43 21-16,-21 21 16,42 0 15,1 0-31,20 0 15,0 0-15,1 0 0,20 0 0,1 0 16,-1 0-16,22 0 0,-1 0 16,22-21-16,0 0 0,21 21 0,0-22 15,0 1-15,21 0 0,22 0 0,-22 0 16,42 0-16,-20-1 16,-1 22-16,0-21 0,-21 0 0,22 21 15,-22-21-15,0 0 0,0 21 0,-21-21 16,0 21-16,-21 0 0,-21-22 15,21 22-15,-43 0 0,22-21 0,-22 21 16,1 0-16,-22 0 0,0 0 0,1 0 16,-22 0-16,0 0 0,0 0 0,-21 21 31,0 1-31,0-1 0,0 0 0,0 21 16,0-21-16,0 22 0,0-1 0,-21 22 15,0-22-15,21 0 0,-21 22 16,0-22-16,21 22 0,-22-22 15,22 21-15,0 1 0,-21-1 0,21 1 16,-21-1-16,21 1 0,-21 21 0,21-1 16,0-20-16,0 20 0,0 1 15,0-21-15,0 20 0,0 1 0,0 0 16,0-1-16,0 22 0,0-21 0,0-1 16,0 1-16,0 0 0,0-22 0,0 22 15,0 0-15,0-1 0,0 1 16,0 0-16,0-1 0,-21-20 0,21 20 15,-21-20-15,21-1 0,0 1 16,0-1-16,-22 1 0,1-1 0,21 1 0,-21-22 16,21 1-16,0-1 0,0 0 15,-21-21-15,0 1 0,21-1 16,-21 0-16,21 0 0,-22-21 16,1 21-16,0-21 0,0 0 0,0 0 15,-22 0-15,1 0 0,0 0 0,-22 0 16,1-21-16,-22 21 0,0 0 15,-42-21-15,22 21 0,-44-21 0,1 21 16,-21 0-16,0 0 0,-1-21 0,22 21 16,-21 0-16,-1-22 0,22 22 0,0 0 15,0 0-15,21 0 0,0 0 16,21 0-16,-21 0 0,21 0 0,22 22 16,-1-22-16,0 0 0,1 0 15,20 0-15,1 0 0,20 0 16,22 0-16,-21 0 0,21-22 0,21 1 15,0-21-15,0 0 0,21-1 0,0-20 16,21-1-16,-21 1 0</inkml:trace>
  <inkml:trace contextRef="#ctx0" brushRef="#br0" timeOffset="3664.11">3281 466 0,'0'0'0,"21"0"16,0-21-16,-21-1 15,0 1-15,0 0 0,-21 0 16,0 0-16,0 21 0,-1 0 0,-20 0 16,21 0-16,-21 0 0,20 0 15,-20 0-15,0 21 0,-1 21 0,1-21 16,0 22-16,-1-1 0,1 0 0,0 1 16,-1 20-16,22-20 0,0 20 15,0 1-15,21-22 0,0 21 16,0-20-16,0-1 0,0 0 0,21 1 15,0-1-15,0-21 0,1 0 16,20 1-16,0-1 0,1-21 0,-1 0 16,0 0-16,22 0 0,-22 0 0,22-21 15,-1-1-15,1 1 0,-22 0 16,21 0-16,-20-21 0,20 20 0,-20-20 16,-1 21-16,-21-21 0,0-1 15,0 1-15,-21 21 0,22-22 0,-22 1 16,0 21-16,0-21 0,-22 20 0,1 1 15,0 21-15,0-21 0,-21 21 16,20 0-16,-20 0 0,21 0 16,-21 21-16,20 0 0,-20 1 0,21 20 15,0-21-15,-22 21 0,22-20 16,0 20-16,0 0 0,0 1 0,21-22 16,0 21-16,0-21 0,0 0 0,0 22 15,0-22-15,0 0 16,21-21-16,0 0 0,0 0 0,22 0 15,-22 0-15,0-21 0,21 21 0,-21-21 16,22 0-16,-22-1 0,21 1 16,-21-21-16,1 21 0,-1-22 15,-21 22-15,0-21 0,21 21 0,-21-22 16,0 22-16,0 0 0,0 0 16,0 42 15,0 21-31,0-20 0,0-1 15,0 21-15,0-21 0,0 0 0,0 22 16,0-22-16,0 0 0,21 0 16,0 0-16,-21 1 0,21-22 0,1 0 15,-1 0-15,0 0 0,21 0 0,-21 0 16,1 0-16,20 0 0,-21-22 16,0 22-16,0-21 0,22 0 15,-22 0-15,0 0 0,-21 0 0,21-1 16,-21-20-16,21 21 0,-21 0 0,22 0 15,-22-1-15,0 1 0,0 0 16,0 42 0,0 0-16,0 1 15,0-1-15,-22 21 0,22-21 16,-21 0-16,21 22 0,-21-22 0,21 0 16,0 0-16,0 0 0,0 1 0,0-1 15,0 0-15,0 0 16,0-42 15,0 0-31,21 0 16,0-1-16,-21 1 0,22 0 0,-1-21 15,-21 21-15,21-22 0,0 22 0,0 0 16,-21-21-16,21 20 0,1 22 16,-22-21-16,21 21 0,0 0 15,-21 21-15,0 1 16,0-1-16,21 0 0,-21 0 15,0 0-15,0 0 0,0 22 0,0-22 16,21 0-16,-21 0 0,0 0 0,21 1 16,1-1-16,-1-21 15,0 0-15,0 0 16,0 0-16,0 0 0,1 0 0,-1 0 16,0 0-16,0-21 0,0 21 0,0-22 15,1 1-15,-1 0 0,0 0 16,0 0-16,-21 0 0,21-1 0,-21 1 15,21 0-15,-21 0 0,22 0 0,-22 0 16,0 42 15,0 0-31,0 0 16,0 0-16,0 0 0,0 22 16,0-22-16,0 0 0,0 0 15,0 0-15,0 1 0,0-1 0,0 0 16,21-21-16,0 0 15,0 0-15,0 0 0,22 0 0,-22 0 16,21 0-16,-21 0 0,22 0 0,-22 0 16,21-21-16,-21 0 0,22-1 15,-22 1-15,0 0 0,21 0 0,-21 0 16,1 0-16,-1-1 0,-21-20 0,0 21 16,0 0-16,0 0 0,0-1 15,0 1-15,-21 21 16,-1 0-16,1 0 15,21 21-15,-21 1 0,0-1 16,21 0-16,-21 0 0,21 21 16,0-20-16,0-1 0,0 0 0,0 0 15,0 0-15,0 0 0,0 1 0,0-1 16,21-21-16,0 21 0,0-21 16,0 0-16,1 0 0,-1 0 15,0 0-15,0 0 0,0 0 0,0-21 16,1 21-16,-22-21 0,21-1 15,0 1-15,-21 0 0,0 0 0,21 0 16,-21 0-16,21-1 0,-21 1 0,0 0 16,0 0-16,0 0 0,21 21 15,-21-21-15,0 42 32,0 0-32,0 0 0,0 0 15,0 0-15,0 1 0,0-1 16,0 0-16,0 0 15,22-21-15,-1 0 16,0 0-16,0 0 0,0 0 16,0 0-16,1-21 0,-1 21 0,0-21 15,0 0-15,21-1 0,-20 1 0,-1 0 16,0 0-16,0 0 0,0 0 16,-21-22-16,21 22 0,-21 0 15,22 21-15,-22-21 0,0 0 0,0 42 31,0 0-31,0 21 16,0-21-16,0 1 0,0-1 0,0 0 16,0 0-16,0 0 0,0 0 0,0 1 15,0-1-15,21-21 0,0 0 16,0 0-16,0 0 0,0 0 16,1 0-16,-1 0 0,0-21 15,0-1-15,0 22 0,0-21 16,1 0-16,-1 0 0,0 0 0,-21 0 15,0-1-15,0 1 0,0-21 16,0 21-16,0 0 0,0-1 16,-21 22-16,0 0 15,-1 0-15,1 0 0,0 22 16,-21-1-16,21 0 0,-1 0 16,22 0-16,-21 0 0,21 1 15,0-1-15,0 0 0,0 0 16,21 0-16,1-21 0,-1 0 15,0 0-15,-21 21 0,21-21 16,0 0-16,0 0 0,1 0 16,-1 0-16,0 0 0</inkml:trace>
  <inkml:trace contextRef="#ctx0" brushRef="#br0" timeOffset="5048.6">2349 7853 0,'0'0'0,"-42"0"0,21 0 15,0 0-15,0 0 0,-1 0 16,1 21-16,0 21 0,0 1 0,0 20 15,0 1-15,-1 20 0,1 1 16,0 0-16,0 21 0,0 21 0,0-22 16,-1 22-16,1 0 0,21 0 0,0 0 15,0-21-15,0 21 0,0 0 16,0-21-16,0 0 0,0 0 0,0 0 16,0-1-16,0 1 0,0 0 15,0-21-15,0-1 0,0 1 0,21-21 16,-21-1-16,22-21 0,-22 1 0,0-1 15,0-21-15,21-21 16,0 0-16,-21-21 16,0-21-16,21-1 0,-21 1 15,21-21-15,0-1 0</inkml:trace>
  <inkml:trace contextRef="#ctx0" brushRef="#br0" timeOffset="5660.18">2328 8530 0,'0'0'16,"0"-42"-16,0-22 0,-21 22 0,21 0 15,0 21-15,0-22 0,21 1 0,22 21 16,-1-22-16,21 22 0,1-21 16,42 21-16,-22 0 0,43-22 0,0 22 15,22-21-15,20 21 0,0-1 0,1 1 16,20 0-16,22 0 0,-1 0 15,-20 0-15,21-1 0,-22 22 0,1 0 16,-1-21-16,1 21 0,-22 0 0,0 0 16,-21 0-16,-21 0 0,0 21 15,-21 1-15,-21-22 0,0 21 0,-1 0 16,-20 0-16,-22 0 0,-21 22 16,22-22-16,-43 21 0,0 0 0,0 1 15,0-1-15,0 22 0,0-22 16,0 21-16,-22 1 0,22-1 0,-21 1 15,-21-1-15,21 22 0,0 0 0,-1-22 16,1 22-16,0 0 0,0-1 0,21 1 16,0 0-16,0-1 0,0 22 0,0-21 15,0 21-15,0-22 0,0 1 16,21 21-16,0-22 0,0 1 0,-21 0 16,22-1-16,-1 1 0,-21 21 0,0-21 15,0-22-15,0 22 0,0-1 0,0 1 16,-21-21-16,-22 20 0,22-20 0,-21 20 15,-1-20-15,-20 21 0,-1-22 16,1 1-16,-1-22 0,-20 21 0,-22-20 16,0-1-16,0-21 0,-21 22 15,0-22-15,0 0 0,0-21 0,-21 0 16,-21 0-16,-1 0 0,22 0 0,-42-21 16,20 0-16,1-1 0,-21 1 0,20 0 15,1-21-15,0 21 0,20-22 0,1 22 16,21-21-16,21 21 0,22-22 15,20 1-15,1 0 0,20-1 16,1 1-16,21-22 0,0 22 0,21-21 0,0-1 16,0 1-16,0-1 0</inkml:trace>
  <inkml:trace contextRef="#ctx0" brushRef="#br0" timeOffset="6111.44">3535 6795 0,'0'0'0,"-21"-22"16,-1 1-16,1 21 16,-21 0-16,0 0 0,-1 0 0,1 0 15,0 0-15,-1 0 0,1 21 16,0 1-16,-1 20 0,1-21 15,21 21-15,-22 22 0,1-22 0,21 22 16,0 20-16,-22-20 0,22 21 16,0-22-16,21 1 0,0-1 0,0 1 15,0-22-15,0 0 0,21 1 16,0-1-16,22-21 0,-22 0 0,21 0 16,1 1-16,-1-22 0,0 0 0,22 0 15,-1 0-15,1-22 0,-22 1 0,22 0 16,-1 0-16</inkml:trace>
  <inkml:trace contextRef="#ctx0" brushRef="#br0" timeOffset="7755.38">3810 7408 0,'0'0'0,"21"-105"15,-21 83-15,0-20 0,-21 42 16,0-21-16,0 21 0,-1 0 0,1 0 16,0 0-16,-21 21 0,21 0 15,-1 22-15,1-22 0,-21 21 0,21-21 16,0 22-16,-1-1 0,22-21 0,0 21 15,-21-20-15,21-1 0,0 0 16,0 0-16,0 0 0,0 0 0,21 1 16,1-22-16,-1 0 0,0 0 15,0 0-15,0 0 0,22 0 16,-22-22-16,0 1 0,21 0 0,-21 0 16,1 0-16,-1 0 0,0-1 15,0 1-15,0 0 0,-21-21 0,21 21 16,-21-1-16,0 1 0,0 0 15,0 42 1,0 0-16,0 1 16,0 20-16,-21-21 0,21 0 15,0 22-15,0-22 0,0 0 0,0 0 16,0 0-16,0 0 0,21 1 16,1-22-16,-1 0 0,0 0 0,0 0 15,0 0-15,0 0 0,1 0 16,-1-22-16,0 1 0,0 21 0,0-21 15,0 0-15,22 0 0,-43-22 16,21 22-16,0 0 0,0 0 0,-21-21 16,0 20-16,0 1 0,0 0 15,0 0-15,0 42 32,0 0-32,0 0 0,0 22 15,-21-22-15,21 0 0,-21 21 0,21-20 16,-21-1-16,21 0 0,0 0 0,0 0 15,0 0-15,0 1 0,0-1 16,21-42 15,0-1-31,0 1 16,0 0-16,1 0 0,-22 0 16,21-22-16,0 22 0,-21 0 15,21 0-15,0 0 0,-21 0 0,21-1 16,-21 1-16,22 21 0,-22 21 15,21 1 1,-21-1-16,0 21 0,0-21 16,0 0-16,0 1 0,0-1 0,21 0 15,-21 0-15,0 0 0,21 0 16,0 1-16,0-22 16,1 0-16,-1 0 0,0 0 15,0 0-15,0 0 0,0 0 16,22-22-16,-22 1 0,0 21 0,0-21 15,0 0-15,1 0 0,-1 0 16,0-1-16,0 1 0,0 0 0,-21-21 16,0 21-16,21-1 0,-21 1 0,22 0 15,-22 42 17,0 0-32,0 1 0,0-1 15,0 21-15,0-21 0,0 0 0,0 1 16,0-1-16,0 0 0,0 0 0,0 0 15,0 0-15,21 1 16,0-22-16,0 21 0,0-21 0,0 0 16,1 0-16,-1 0 0,21 0 0,-21 0 15,0 0-15,1 0 0,20 0 0,-21 0 16,0-21-16,0 21 0,1-22 0,-1 1 16,0 0-16,0 21 0,0-21 15,-21-21-15,0 20 0,0 1 0,0 0 16,0-21-16,0 21 0,0-1 0,0 1 15,0 0-15,-21 21 0,0 0 16,21 21 0,-21 0-16,21 1 0,-21-1 0,21 0 15,0 0-15,0 0 0,0 22 16,0-22-16,0 0 0,0 0 16,0 0-16,21-21 0,0 21 15,0-21-15,21 0 16,-20 0-16,-1 0 15,0-21-15,0 0 0,0 21 0,0-21 16,1 0-16,-1 21 0,0-21 16,0-1-16,21 1 0,-20 0 0,-1 21 15,0-21-15,21 0 0,-21 21 16,1 0-16,-1 0 0,-21 21 16,0 0-1,0 0-15,0 0 0,0 1 16,0-1-16,0 0 0,0 0 15,21-21 1,0 0-16,0 0 16,0 0-16,1 0 0,20 0 15,-21 0-15,21 0 0,-20-21 0,20 21 16,-21-21-16,0 0 0,22 21 0,-22-22 16,0 1-16,0 0 0,0 0 0,0 0 15,-21 0-15,0-1 0,0 1 16,0 0-16,0 0 0,0 0 15,-21 0-15,0-1 0,0 22 0,0 0 16,0 0-16,-1 0 0,1 0 0,0 0 16,0 0-16,0 22 0,21-1 15,0 0-15,0 0 0,0 0 16,0 0-16,0 1 0,0-1 16,21-21-16,0 0 15,0 0-15,0 21 0,1-21 16,-1 0-16,0 0 0,0 0 15,0 0-15,0 0 0,-21-21 16,22 21-16,-1 0 16,-21 21-1,0 0 1,0 0-16,0 0 0,21-21 0,-21 22 16,0-1-16,21-21 0,-21 21 0,21-21 15,0 0-15,1 0 16,-1 0-16,0 0 0,0 0 0,0 0 15,0 0-15,22-21 0,-1 0 0</inkml:trace>
  <inkml:trace contextRef="#ctx0" brushRef="#br0" timeOffset="8347.71">13208 2836 0,'0'0'0,"0"64"16,0-1-16,0 1 0,0 21 0,0 20 16,0 1-16,0 0 0,0 21 15,-21-21-15,0 21 0,-1 0 0,1 0 16,0-21-16,-21 21 0,21-21 0,-1-1 15,-20 1-15,21 0 0,-21-21 0,20-1 16,1 1-16,0-21 0,0-1 0,0 1 16,21-22-16,0 0 0,0-21 15,0 22-15,0-22 0,21-21 16,0 0 0,0-21-16,-21-22 0,21 22 0,1-21 15,-1-22-15,0 22 0</inkml:trace>
  <inkml:trace contextRef="#ctx0" brushRef="#br0" timeOffset="8979.87">13144 2815 0,'0'0'15,"-21"-63"-15,0-85 16,21 105-16,0 1 0,0 0 15,21-1-15,0 1 0,22 21 0,-1-22 16,22 22-16,-22 0 0,43-21 0,-22 21 16,22-1-16,21 1 0,-1 0 0,1 0 15,42 0-15,-21 0 0,0-1 16,22 1-16,-1 0 0,0 21 0,0-21 16,0 0-16,0 21 0,1 0 0,-22-21 15,-22 21-15,22 0 0,-21 0 16,-21 0-16,0 0 0,-1 0 0,1 0 15,-43 0-15,22 0 0,-22 0 0,0 0 16,-20 0-16,-1 21 0,-21 21 16,21-21-16,-21 0 15,0 22-15,0-1 0,0 22 0,0-1 16,-21 1-16,21 20 0,-21 1 16,-1 0-16,1-1 0,21 1 0,0 21 15,0-22-15,0 22 0,0-21 0,0 21 16,0 0-16,0-22 0,0 22 0,21-21 15,1 21-15,-22-22 0,0 22 16,21-21-16,-21 21 0,0-22 0,0 1 16,0-22-16,0 22 0,0-21 0,-21 20 15,-1-20-15,-20 20 0,21-20 0,-21-1 16,-1 1-16,-20-22 0,-1 22 16,1-22-16,-1 0 0,-20 1 0,-1-1 15,0 0-15,-21 1 0,1-22 0,-1 0 16,-21 0-16,0 0 0,0 1 15,0-22-15,-21 0 0,-1 21 0,1-21 16,0 0-16,0 0 0,21 0 0,-21 0 16,21 0-16,21 0 0,0 0 0,0 0 15,22 0-15,20 0 0,1 0 0,20 0 16,1-21-16,21 21 0,0 0 0,42 0 31,0 21-31,0-21 16</inkml:trace>
  <inkml:trace contextRef="#ctx0" brushRef="#br0" timeOffset="9679.46">12531 7514 0,'0'0'0,"-22"-84"0,-20 20 16,0 1-16,-1-1 0,-20 22 0,21-1 16,-1 22-16,1 0 0,21 21 0,-22 0 15,22 0-15,0 21 0,21 22 16,0-1-16,0 21 0,0 1 15,0-1-15,0 1 0,0 21 0,0-22 16,0 22-16,0-1 0,0 1 0,0 0 16,0-1-16,0 1 0,0 0 0,0-1 15,0 1-15,0 0 0,-21-1 0,0 1 16,0 0-16,-1-1 0,1 22 0,21-21 16,-21-22-16,0 22 0,0 0 0,21-22 15,-21 1-15,-1-1 0,1 1 0,21-1 16,-21 1-16,0-22 0,0 0 0,21-20 15,-21 20-15,21-21 0,-22 0 0,1-21 16,21-21 0,0 0-16,0 0 0,0-22 15,0 1-15,0 0 0,0-22 0,21 1 16</inkml:trace>
  <inkml:trace contextRef="#ctx0" brushRef="#br0" timeOffset="10275.15">12255 7493 0,'0'0'0,"22"-21"15,-1-64-15,0 64 0,21 0 16,-21 0-16,22 0 0,20-1 16,1-20-16,-1 21 0,43 0 15,-21 0-15,42-1 0,0-20 0,0 21 16,21 21-16,0-21 0,0 0 0,22 21 15,-1 0-15,0 0 0,-21-22 0,1 22 16,-1 0-16,0 0 0,0 0 0,-21 0 16,0 0-16,0 0 0,-21 0 0,-21 0 15,-1 0-15,1 22 0,-43-22 16,22 21-16,-22-21 0,-21 21 0,0 21 16,-21-21-16,0 22 0,0-1 0,0 0 15,0 1-15,0 20 0,-21 1 0,0-1 16,0 1-16,0-1 0,0 1 15,-1 20-15,1-20 0,0 21 0,0-1 16,0 1-16,0 0 0,-1-1 0,1 1 16,0 0-16,21 20 0,-21-20 0,21 21 15,0-21-15,0 20 0,0 1 0,0-21 16,0 0-16,21 20 0,0-20 0,-21 21 16,21-21-16,-21-1 0,22 1 0,-22 0 15,0-1-15,0-20 0,0 20 0,0-20 16,0-1-16,-43 1 0,22-1 0,-21 1 15,-1-1-15,-20-20 0,-1-1 16,-20 0-16,-1-20 0,0-1 16,-20 0-16,-1 0 0,0 0 0,-21-21 15,0 0-15,-21 0 0,0 0 0,-1-21 16,1 0-16,-21 0 0,0 0 0,-1-1 16,1-20-16,21 0 0,0 21 0,-1-22 15,44 1-15,-1 0 0,21 20 0,0-20 16,22 0-16,21-1 0,-1 1 0,22-21 15,0 20-15,0-20 0,21-1 0,0-20 16,0 20-16,0-21 0,0-20 0,21 20 16</inkml:trace>
  <inkml:trace contextRef="#ctx0" brushRef="#br0" timeOffset="10875.6">15092 3323 0,'0'0'15,"-43"0"-15,-41-21 0,41 21 16,22 0-16,-21-21 0,42 0 15,21 0-15,21 21 0,22 0 16,-1 0-16,22-22 0,0 22 0,21 0 16,-1 0-16,22-21 0,-21 21 15,0 0-15,21 0 0,0 0 0,0 0 16,-21 0-16,0 0 0,0 0 0,-22 0 16,1 21-16,-22-21 15,-20 22-15,-1-22 0,0 21 0,-20-21 16,-22 21-16,-22 0 15,1 0-15,0-21 0</inkml:trace>
  <inkml:trace contextRef="#ctx0" brushRef="#br0" timeOffset="11104.47">15176 3683 0,'0'0'0,"-84"21"0,-64 22 15,105-43-15,22 21 0,0 0 0,21 0 16,21-21-16,0 21 15,43 0-15,-1-21 0,22 22 0,0-22 16,20 0-16,1 0 0,0 0 0,0 0 16,21 0-16,0 0 0,-21 0 0,21 0 15,-21 0-15,21 0 0,-43 0 16,22 0-16,-21 0 0,-22 0 0,1 0 16,-22 0-16,0 0 0,-20 0 0,-1 0 15,-42 0 1</inkml:trace>
  <inkml:trace contextRef="#ctx0" brushRef="#br0" timeOffset="11649.17">14203 7768 0,'0'0'0,"-21"0"0,-1 0 0,1 0 0,21-21 15,21 21 1,1 0-16,20-21 0,0 21 0,1 0 16,20 0-16,1 0 0,-1 0 15,1 0-15,-1 0 0,22 0 0,-1 0 16,1 0-16,0 0 0,-1 0 0,22 0 16,-21 0-16,0 0 0,-1 21 0,-20-21 15,-1 21-15,1-21 0,-1 21 0,-20-21 16,-22 22-16,0-22 0,0 21 0,-21 0 15,-21-21 1,0 0-16,0 21 0,-22-21 16</inkml:trace>
  <inkml:trace contextRef="#ctx0" brushRef="#br0" timeOffset="11867.27">13906 8361 0,'0'0'0,"-42"21"0,21 21 15,42-20-15,0-22 16,22 0-16,20 0 0,1 0 0,-1 0 16,22 0-16,-1 0 0,1 0 0,0 0 15,-1 0-15,22 0 0,0 0 0,-21 0 16,21 0-16,-22 0 0,22-22 0,-21 22 16,-22 0-16,1 0 0,-1-21 15,-20 21-15,-1 0 0,0 0 0,-21-21 16</inkml:trace>
  <inkml:trace contextRef="#ctx0" brushRef="#br0" timeOffset="13307.84">13462 1397 0,'0'0'0,"0"-42"0,21-22 16,-21 22-16,0 21 0,0 0 0,0-1 15,0 1-15,0 0 0,0 0 16,-21 21-16,0 0 0,-22 0 16,1 0-16,0 0 0,-1 21 0,1 0 0,-21 0 15,20 1-15,1 20 16,0 0-16,-1-21 0,1 22 0,21 20 16,0-20-16,-1-1 0,22 0 0,0 22 15,0-22-15,0 0 0,0 1 0,22-1 16,-1 0-16,0 1 0,0-22 15,21 0-15,1 21 0,-22-42 0,21 22 16,1-1-16,-1-21 0,-21 0 0,21 0 16,1 0-16,-1 0 0,-21-21 0,22 21 15,-1-22-15,-21 1 0,21 0 16</inkml:trace>
  <inkml:trace contextRef="#ctx0" brushRef="#br0" timeOffset="13751.59">13864 1270 0,'0'0'16,"0"-42"-16,0 21 0,0-1 0,21 22 0,-21 22 31,0 20-31,0-21 0,0 21 16,0-20-16,-21 20 0,21 0 16,0 1-16,-21-1 0,21 0 0,-21-21 15,0 22-15,21-1 0,0 0 0,0-20 16,-22 20-16,22-21 0,-21 0 15,21 0-15,-21 1 0,21-1 16,0-42 15,0-1-31,0 1 16,21-21-16,0 21 0,-21 0 16,22-22-16,-1 22 0,21-21 0,-21 21 15,0-22-15,22 22 0,-22 0 0,21 0 16,-21 21-16,1 0 0,-1 0 15,21 0-15,-21 0 0,0 0 0,1 21 16,-22 21-16,0-21 0,21 1 16,-21 20-16,0-21 0,0 0 0,0 22 15,0-22-15,0 0 0,0 21 16,-21-21-16,21 1 0,0-1 16,0 0-16,0 0 15,21-42 1,0 21-1,0-21-15,0 21 0</inkml:trace>
  <inkml:trace contextRef="#ctx0" brushRef="#br0" timeOffset="14127.39">14478 1524 0,'0'0'0,"-21"-21"15,21 0-15,0 0 16,0-1-16,21 1 15,0 21-15,0 0 16,0 0-16,22 0 0,-22 0 0,0 0 16,0 0-16,0 21 0,1 1 0,-1-1 15,-21 0-15,0 21 0,21-21 16,-21 22-16,0-22 0,0 21 0,0-21 16,0 22-16,0-22 0,-21 0 0,21 0 15,-21 0-15,-1 1 0,1-22 16,21-22 15,0 1-31,0 0 16,0 0-16,0 0 0,21 0 15,-21-1-15,0 1 0,22-21 0,-1 21 16,-21 0-16,0-22 0,21 22 0,0 0 16,0 0-16,-21 0 0,21-1 0,1 1 15,-1 21 1,0 0-16,0 0 0,0 0 15</inkml:trace>
  <inkml:trace contextRef="#ctx0" brushRef="#br0" timeOffset="14596.12">15346 1503 0,'0'0'0,"0"-21"0,-21 21 15,-1-21-15,1 21 0,0 0 16,0-22-16,0 22 0,0 0 0,-1 0 16,1 0-16,0 0 15,0 22-15,0-22 0,0 21 0,-1 0 16,1 21-16,0-21 0,0 22 0,21-22 16,0 21-16,-21 1 0,21-22 15,0 21-15,0-21 0,0 0 16,0 1-16,21-1 0,-21 0 0,21 0 15,0-21-15,0 0 0,22 21 0,-22-21 16,0 0-16,21 0 0,-20 0 0,-1 0 16,21 0-16,-21-21 0,0 21 15,1-21-15,20 0 0,-21 0 0,-21-1 16,21 1-16,-21 0 0,0-21 0,21 21 16,-21-22-16,0 22 0,0-21 15,0-1-15,0 22 0,-21-21 0,0 21 16,0 0-16,0-1 0,0 1 0,-22 21 15,22 0-15,0 0 0,-21 0 16,20 0-16,1 0 0,0 0 16,0 21-16,0-21 0,0 22 0,21-1 15,0 0-15,0 0 0,0 0 16,0 0-16,0 1 0,0-1 16,0 0-16,21 0 15,0-21-15</inkml:trace>
  <inkml:trace contextRef="#ctx0" brushRef="#br0" timeOffset="15912.22">15769 1418 0,'0'0'0,"0"21"31,0 1-15,21-1-16,-21 0 0,0 0 16,0 0-16,0 22 0,0-22 0,0 0 15,0 21-15,0-21 0,0 1 0,0-1 16,0 0-16,-21 0 0,21 0 16,-21 0-16,0-21 15,0 0-15,-1-21 16,22 0-16,-21 21 15,21-21-15,0 0 0,-21 0 16,21-1-16,0 1 0,0 0 0,0 0 16,0 0-16,0 0 0,21-22 0,0 22 15,1 0-15,-1 0 0,-21 0 0,21-1 16,0 1-16,64 0 16,-64 21-16,0 0 0,0 0 15,0 0-15,1 21 0,-1 0 16,0-21-16,-21 22 0,0-1 0,0 21 15,0-21-15,21 0 0,-21 1 16,0-1-16,0 21 0,0-21 0,0 0 16,-21 1-16,21-1 15,-21-21-15,0 21 16,-1-21-16,1 0 16,21-21-16,0 0 15,0-1-15,0 1 0,0 0 16,0 0-16,21 0 0,1 0 15,-1-22-15,0 22 0,0 0 0,0 0 16,22 0-16,-22-1 0,0 1 0,0 0 16,0 21-16,22 0 0,-22 0 15,0 0-15,-21 21 0,21-21 16,-21 21-16,0 1 0,0-1 0,0 21 16,0-21-16,0 22 0,0-22 15,0 21-15,-21-21 0,0 0 16,0 22-16,21-22 0,0 0 0,0 0 15,-22-21-15,22 21 0,-21 1 0,42-22 32</inkml:trace>
  <inkml:trace contextRef="#ctx0" brushRef="#br0" timeOffset="16267.54">16489 1693 0,'63'0'16,"-42"0"0,1 0-16,-1-21 0,0 21 0,0 0 15,21-21-15,-20 21 0,-1-21 16,21 0-16,0 21 0,-20-21 0,-1-1 16,0 1-16,0 21 0,-21-21 0,0 0 15,0 0-15,0 0 0,0-1 16,0 1-16,-21 0 0,0 21 0,0 0 15,-22 0-15,22 0 0,-21 21 0,-1 0 16,1 1-16,0-1 16,-1 21-16,1 0 0,21 1 0,0-1 15,0 0-15,-1-20 0,22 20 0,0 0 16,0 1-16,22-22 0,-1 21 0,0-21 16,0 0-16,21 1 0,1-1 15,-1 0-15,0-21 0,1 21 0,-1-21 16,22 0-16,-22 0 0,0 0 0,1 0 15,-1 0-15,0 0 0,1 0 0,-1 0 16,-21 0-16</inkml:trace>
  <inkml:trace contextRef="#ctx0" brushRef="#br0" timeOffset="16981.13">11726 6562 0,'0'0'0,"21"-21"0,64-22 16,-64 22-16,0 0 15,-21 0-15,0 0 0,0-1 0,0 1 16,0 0-16,0 0 0,-21 21 0,0-21 16,0 21-16,0 0 0,-22 0 15,22 21-15,-21 0 0,21 0 16,-22 0-16,22 22 0,-21-1 0,21 22 15,-22-22-15,22 0 0,0 22 0,0-22 16,0 0-16,21 22 0,0-22 0,0 1 16,0-22-16,0 21 0,0 0 0,0-20 15,21 20-15,0-21 0,0 0 16,22 0-16,-22-21 0,21 22 0,0-22 16,-20 0-16,20 0 0,0 0 0,1 0 15,-1-22-15,21 1 0,-20 0 0,-1 0 16</inkml:trace>
  <inkml:trace contextRef="#ctx0" brushRef="#br0" timeOffset="18647.22">12340 6498 0,'0'0'0,"0"-21"0,0-21 16,0 21-16,0 42 16,-21 0-1,21 21-15,-21-21 0,21 22 0,0-1 16,0 0-16,-21 1 0,21-22 15,-22 21-15,1 1 0,21-1 0,0-21 16,-21 0-16,21 22 0,-21-22 0,21 0 16,0 0-16,0 0 15,0 0-15,0-42 32,0 0-32,0 0 15,21 0-15,0 0 0,-21-1 16,21 1-16,1 0 0,-1 0 0,0 0 15,0 0-15,-21-1 0,21 1 0,0 0 16,1 21-16,-1 0 0,0 0 16,-21 21-1,21 0-15,-21 1 0,0-1 16,0 0-16,0 0 0,0 0 16,0 0-16,0 1 0,0-1 0,0 0 0,0 0 15,0 0-15,0 0 16,21-21-16,0 0 15,1 0-15,-1 0 0,0 0 16,0 0-16,0 0 0,22-21 0,-22 0 16,21 21-16,-21-21 0,22 0 0,-22 0 15,21 21-15,-21-22 0,0 1 0,-21 0 16,0-21-16,0 21 0,0-1 0,0 1 16,0 0-16,0 0 0,-21 21 15,0 0-15,0 0 0,0 0 16,21 21-1,0 0-15,0 0 0,0 1 16,21-1-16,0 0 16,0 0-16,-21 0 0,21 0 0,1-21 15,-1 22-15,0-1 0,-21 0 0,21 0 16,0 0-16,0 0 16,1 1-16,-1-22 15,0 0-15,0 21 0,0-21 16,0 0-16,1 0 0,-1 0 15,21 0-15,-21 0 0,0-21 0,1-1 16,20 22-16,-21-21 0,0 0 16,0 21-16,1-21 0,-1 0 15,0 0-15,-21-1 0,0-20 0,21 21 16,-21 0-16,21 0 0,-21-1 0,0 1 16,0 0-16,0 42 15,0 0 1,-21 1-16,0-1 15,21 21-15,-21-21 0,21 0 0,0 1 16,0-1-16,0 0 0,0 0 0,0 0 16,0 0-16,0 1 15,21-22-15,0 0 0,0 0 0,0 0 16,1 0-16,-1 0 0,0 0 16,0 0-16,0 0 0,22-22 0,-22 22 0,0-21 15,0 21-15,-21-21 16,0 0-16,21 0 0,-21 0 0,0-1 15,0 1-15,0 0 0,0 0 0,0 0 16,-21-22-16,0 22 0,0 0 0,21 0 16,-21 0-16,-1 0 0,1 21 0,0 0 15,0 0-15,0 0 0,21 21 32,21-21-17,0 21-15,0-21 0,0 0 0,1 0 16,-1 0-16,0 0 0,0 0 15,0 0-15,0 0 0,22 0 16,-22 0-16,0 0 0,0 0 0,-21-21 16,21 21-16,1 0 0,-1 0 0,0 0 15,0 0 1,-21 21-16,0 0 16,0 0-16,0 0 0,0 1 0,0-1 15,0 0-15,0 0 0,0 0 16,0 0-16,0 1 0,0-1 0,0 0 15,0 0-15,0 0 0,0 0 16,0-42 31,0 0-31,0 0-16,0 0 0,0 0 15,21-1-15,-21 1 0,21 0 0,1 0 16,-1-21-16,0 20 0,0 1 0,21 0 15,-20 0-15,-1 0 0,21 0 0,-21 21 16,0 0-16,1 0 0,-1 0 0,0 0 16,-21 21-16,21 0 15,-21 0-15,21 0 0,-21 0 0,0 22 16,0-22-16,0 0 0,0 0 0,0 0 16,0 1-16,0-1 0,0 0 15,0 0-15,0 0 0,0-42 47,0 0-31,0 0-16,21 0 0,1-1 15,-1 1-15,0 0 0,0 0 16,21-21-16,-20 20 0,-1 1 0,0 0 16,0 0-16,21-21 0,-20 42 0,-1-22 15,0 1-15,0 21 16,-21 21-16,0 1 0,0-1 15,0 0-15,0 0 16,0 0-16,0 22 0,0-22 0,0 0 16,0 0-16,0 0 0,0 0 0,0 1 15,0-1-15,0 0 16,0 0-16,0 0 0,-21-21 16,21 21-16,21-42 46,0 0-46,0 0 16,1 0-16</inkml:trace>
  <inkml:trace contextRef="#ctx0" brushRef="#br0" timeOffset="19028">14986 6858 0,'21'0'16,"0"0"-1,0 0-15,1 0 0,-1 0 16,0 0-16,21 0 0,-21 0 0,1 0 16,20 0-16,-21 0 0,21 0 15,-20-21-15,-1 21 0,0 0 0,0-21 16,-21 0-16,0-1 0,0 1 16,-21 0-1,0 21-15,0 0 0,-1 0 16,1 0-16,0 21 0,0-21 0,0 21 15,0 1-15,-22-1 0,43 0 16,-21 0-16,0 0 0,21 0 0,0 1 16,-21-1-16,21 0 0,0 0 0,0 0 15,0 0-15,21 1 0,0-22 0,0 21 16,0-21-16,1 21 0,-1-21 0,0 0 16,21 21-16,-21-21 0,22 0 0,-22 0 15,21 0-15,-21 0 0,22 0 16,-22 0-16,0 0 0,0 0 0,0 0 15,1 0-15,-1-21 0,-21 0 16,0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4T16:10:01.6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2709 995 0,'0'0'0,"0"-21"0,0 0 16,0-1-16,21 1 15,-21 0 1</inkml:trace>
  <inkml:trace contextRef="#ctx0" brushRef="#br0" timeOffset="1006.01">2688 1080 0,'0'0'0,"0"-64"16,0 43-16,0 0 16,21 0-16,-21-1 0,0 1 0,21 0 15,-21 0-15,22-21 0,-22 20 0,0 1 16,0 0-16,0 0 0,0 0 16,0 0-16,0 42 31,0 0-16,0 0-15,-22 21 0,22 1 0,0-1 16,0 22-16,-21-22 0,0 21 16,0 1-16,21-1 0,-21-20 0,0 20 15,-1 1-15,1-1 0,0 1 0,0-1 16,0 1-16,0-1 16,-1 1-16,1-1 0,0-20 0,-21 20 15,21-21-15,-1 1 0,22-22 0,-21 0 16,21 0-16,-21 0 0,21 1 15,0-44 1,0 1-16,0 0 16,0 0-16,0 0 0,0-22 15,0 22-15,0-21 0,0-22 0,0 22 16,0 0-16,21-22 0,0 1 16,-21 20-16,22-20 0,-1-1 0,0 1 15,0-22-15,0 22 0,22-1 0,-22-20 16,21 20-16,0 1 15,1 20-15,-1-20 0,0 20 0,1 22 16,-1-21-16,0 21 0,1 0 0,-1 21 16,0 0-16,1 0 0,-1 21 15,0 0-15,1 21 0,-1 1 0,-21-1 16,22 0-16,-22 22 0,0-22 0,0 22 16,0-1-16,0 1 0,-21-22 15,0 21-15,0-20 0,0 20 0,0-20 16,0 20-16,0-21 0,0 1 0,0-1 15,-21 0-15,21 1 0,-21-22 16,21 0-16,-21 0 0,21 0 0,0-42 31,0 0-15,0 0-16,0 0 0,0-22 0,0 1 16,21 21-16,0-21 0,0-1 0,1-20 15,-1 20-15,0-20 0,21 21 16,-21-22-16,22 1 0,-1-22 0,0 21 15,1 1-15,-1-1 0,0 1 0,22 21 16,-22-1-16,1 22 0,-22 0 16,21 0-16,0 21 0,-20 0 0,20 21 15,-21 0-15,0 21 0,0 1 0,1-1 16,-22 22-16,21-1 0,-21 1 16,0-1-16,0 1 0,0-1 15,-21 1-15,-1-1 0,1 1 0,0-1 16,21 1-16,-21-1 0,0-21 0,0 22 15,-1-22-15,22 1 0,0-22 16,-21 21-16,21-21 0,-21 0 0,21 1 16,0-1-16,0-42 31,21-1-31,0-20 16,1 21-16,-22 0 0,21-22 0</inkml:trace>
  <inkml:trace contextRef="#ctx0" brushRef="#br0" timeOffset="1392.51">4318 1693 0,'0'0'15,"21"0"-15,0 0 16,0 0-16,1 0 0,-1 0 0,0-21 0,21 21 15,-21-21-15,22 0 0,-1 0 0,0 0 16,1-1-16,-22 1 0,21 0 16,1 0-16,-22 0 0,21 0 15,-21-1-15,0-20 0,1 21 0,-22 0 16,0 0-16,0-1 0,0 1 0,-22 21 16,1 0-16,0 0 15,0 0-15,-21 21 0,20 1 0,1-1 16,-21 21-16,21 0 0,-22 1 0,22-1 15,-21 0-15,21 1 0,0-1 16,-1 0-16,1 1 0,21-1 0,0 0 16,0-20-16,0 20 0,0-21 0,0 0 15,0 0-15,21 1 0,1-22 0,-1 0 16,0 21-16,0-21 0,21 0 16,-20 0-16,20 0 0,0-21 15,1-1-15,-1 1 0,0 0 0</inkml:trace>
  <inkml:trace contextRef="#ctx0" brushRef="#br0" timeOffset="1683.85">5821 783 0,'0'0'0,"0"-42"0,0 21 16,0 0-16,0-1 0,0 1 0,0 42 15,0 1 1,0 20-16,-21 0 0,-1 22 15,1-1-15,21 1 0,-21-1 16,0 22-16,0-22 0,0 22 0,-22-21 16,22 20-16,0-20 0,0 20 0,-22-20 15,22-1-15,0 1 0,-21-1 16,21-20-16,-1-1 0,1 0 0,21 1 16,0-22-16,-21 0 0,21 0 0,0 0 15,21-21 1,0-21-16,1 0 15,-1 0-15,21 0 0,0-22 0,-20 1 16,20 0-16</inkml:trace>
  <inkml:trace contextRef="#ctx0" brushRef="#br0" timeOffset="2528.37">6244 847 0,'0'0'0,"0"-43"0,0 22 0,0 0 0,0 0 16,0 42-16,0 21 15,-21-20-15,21 20 0,-21 21 16,21 1-16,-21-1 0,-1 1 0,1-1 16,0 1-16,0 21 0,21-22 0,-21 1 15,0 20-15,-1-20 0,1-1 0,0 1 16,0-1-16,0-20 0,0-1 16,-1 0-16,22 1 0,0-22 15,-21 0-15,21 0 0,0 0 0,21-21 31,1-21-15,-1 0-16,0 0 0,0-22 0,0 22 16,0 0-16,22-21 0,-22-1 0,0 22 15,0-21-15,0 21 0,1-22 0,-1 22 16,-21 0-16,21 21 0,0 0 16,-21 21-1,0 0-15,0 1 0,0-1 0,0 21 16,0-21-16,0 22 0,0-22 0,0 0 15,0 21-15,0-21 16,0 1-16,0-1 0,0 0 0,0 0 16,21 0-16,0 0 0,1-21 15,-1 22-15,0-22 0,0 0 0,0 0 16,0 0-16,1 0 0,20 0 0,-21-22 16,0 1-16,22 21 0,-22-21 15,21 0-15,-21 0 0,0 0 0,22-22 16,-22 22-16,0 0 0,0-21 0,0 20 15,1 1-15,-1 0 0,-21 0 0,0 0 16,0 0-16,0 42 31,0 0-31,-21 0 0,-1 0 16,22 0-16,-21 22 0,21-22 0,-21 0 16,21 0-16,-21 0 0,21 1 15,0-1-15,0 0 0,0 0 0,0 0 16,21-21-16,0 21 0,0-21 0,1 0 15,-1 0-15,0 0 0,0 0 0,21 0 16,-20 0-16,20 0 0,-21-21 16,0 21-16,22-21 0,-22 0 0,0 0 15,0 0-15,0-22 0,0 22 0,1-21 16,-1 21-16,-21-22 0,0 1 0,0 0 16,0 20-16,0-20 15,0 0-15,0 21 0,-21-1 0,-1 1 16,1 21-16,0 0 0,0 0 0,-21 0 15,20 0-15,1 0 0,-21 0 0,21 21 16,0 1-16,-22-1 0,22 0 16,0 21-16,0-21 0,0 1 0,-1-1 15,22 21-15,0-21 0,0 0 0,0 1 16,0-1-16,0 0 0,0 0 16,22 0-16,-1-21 0,0 0 15,0 21-15,21-21 0,-20 0 0,20 0 16,-21 0-16</inkml:trace>
  <inkml:trace contextRef="#ctx0" brushRef="#br0" timeOffset="3448.08">7980 1651 0,'0'0'0,"0"-21"0,0 0 16,0 0-16,0-1 0,0 1 16,-21 21-16,-1 0 15,1 0-15,-21 0 0,21 0 16,0 21-16,-22-21 0,22 43 0,-21-22 16,21 0-16,-22 21 0,22 1 0,0-22 15,0 21-15,0 1 0,-1-1 0,1-21 16,21 21-16,-21-20 0,21-1 0,0 21 15,0-21-15,0 0 0,0 1 16,21-1-16,0-21 0,1 0 16,-1 0-16,21 0 0,-21 0 0,0 0 15,22 0-15,-22 0 0,21 0 0,-21-21 16,22-1-16,-22 1 0,21-21 16,-21 21-16,1-22 0,-1 1 0,21 0 15,-21-22-15,0 22 0,22-22 16,-22 1-16,21-1 0,-21 1 0,22-22 15,-1 22-15,-21-22 0,0 22 16,22-22-16,-22 0 0,0 22 0,0-1 16,-21 1-16,0 20 0,0 22 0,0-21 15,0 21-15,-21 21 16,0 21-16,0 21 16,0 1-16,-1-1 0,-20 21 0,21 1 15,0-1-15,-22 22 0,22-21 0,0 20 16,0-20-16,0-1 15,21 22-15,0-22 0,0 1 0,0-1 0,0 1 16,0-22-16,0 22 0,0-22 16,0 0-16,0-20 0,21 20 0,0-21 15,0 0-15,22-21 0,-22 21 16,0-21-16,21 0 0,-21 0 0,1 0 16,20 0-16,0 0 0,-21-21 0,22 21 15,-1-21-15,0 0 0,-20 0 0,20-22 16,0 22-16,1 0 0,-1-21 0,-21-1 15,21 22-15,-20-21 0,-1 0 16,0 20-16,0-20 0,-21 21 16,0 0-16,0 0 0,-21 21 15,0 0-15,0 0 0,-22 0 16,22 21-16,0 0 0,-21-21 16,20 21-16,1 21 0,0-20 0,21-1 15,0 0-15,0 0 0,0 0 0,0 0 16,0 1-16,21-1 0,0 0 15,1 0-15,-1-21 0,0 21 0,0 0 16,0-21-16,0 22 0,1-22 16,-1 21-16,0-21 0,-21 21 0,21-21 15,-21 21-15,21-21 16,-21 21-16,0 0 16,-21-21-16,0 0 15,0 0-15,0 0 16,-1 0-16,1 0 0,0 0 15,-21 0-15,21 0 0,-1 0 0,-20 0 16,21-21-16,-21 0 0,-1 21 0,1-21 16,0 0-16</inkml:trace>
  <inkml:trace contextRef="#ctx0" brushRef="#br0" timeOffset="3715.47">5588 1143 0,'0'0'0,"-42"0"0,-43 0 16,106 0-16,21 0 16,1 0-16,20 0 0,-20-21 0,41 21 15,-20 0-15,20 0 0,-20 0 0,21 0 16,-22 0-16,1 0 0,-1 0 0,1 0 15,-22 0-15,0 0 0,1 0 0,-22 0 16,0 0-16,0 0 0</inkml:trace>
  <inkml:trace contextRef="#ctx0" brushRef="#br0" timeOffset="4547.99">10922 1778 0,'0'0'0,"21"-21"0,43-85 15,-43 85-15,0 0 16,0 0-16,0-1 0,-21 44 16,0-1-1,0 0-15,0 21 0,0 1 16,0-1-16,0 0 0,0 22 0,0-22 16,-21 22-16,0-22 0,0 21 0,21-20 15,-21-1-15,21 22 0,-22-22 0,22-21 16,0 21-16,0-20 0,0-1 15,0 0-15,0 0 0,22-42 16,-1 21 0,0-21-16,0 0 0,0-1 15,22-20-15,-22 21 0,21 0 16,-21-22-16,22 22 0,-22-21 0,0 0 16,0 20-16,0-20 0,0 21 0,1 0 15,-22 0-15,0-1 0,0 44 16,0-1-1,0 0-15,0 0 0,0 0 16,0 22-16,0-22 0,21 0 0,0 0 16,0 21-16,-21-20 0,42-1 0,-20 0 15,-1-21-15,21 21 0,0-21 0,1 0 16,-1 0-16,22 0 0,-22 0 16,0 0-16,22 0 0,-22-21 0,0 0 15,1 0-15,-1-1 0,-21 1 16,0 0-16,1 0 0,-22 0 0,0-22 15,0 22-15,0-21 0,-22 21 0,1-22 16,0 1-16,0 21 0,-21 0 16,42 0-16,-22-1 0,1 1 0,0 21 15,0 0-15,21 21 16,0 1-16,0-1 0,0 0 16,0 0-16,0 0 0,0 0 15,0 1-15,0-1 0,0 0 0,21 0 16,0 0-16,0 0 0,1-21 0,-1 0 15,21 0-15,-21 0 0</inkml:trace>
  <inkml:trace contextRef="#ctx0" brushRef="#br0" timeOffset="4787.85">12594 1926 0,'-21'0'15,"0"0"-15,0 21 16,-1 1-16,22-1 0,-21 0 15,0 0-15,21 0 0,-21 0 0,21 22 16,-21-22-16,21 0 0,-21 21 0,21-20 16,0-1-16,0 21 0,0-21 15,0 0-15,0 1 0,0-1 16,21-21 0,0 0-1,0-21-15,0 21 0,-21-22 16,21 1-16,1 0 0,-1-21 0,-21 21 15</inkml:trace>
  <inkml:trace contextRef="#ctx0" brushRef="#br0" timeOffset="5124.64">12615 1651 0,'0'0'0,"-21"-42"16,-21-43-16,21 85 16,-1 0-16,1 0 15,0 0-15,21 21 0,-21 0 16,21 1-16,0-1 0,0 0 0,0 0 15,0 0-15,0 0 0,0 1 0,21-1 16,-21 0-16,21-21 0,0 0 16,1 0-16,-1 0 0,0 0 15,0 0-15,-21-21 0,21 0 0,-21-1 16,0 1-16,0 0 0,0 0 0,0 0 16,0 0-16,0-1 0,0 1 15,0 0-15,0 0 0,0 0 0,-21 21 16,0-21-16,0 21 15,0 0-15,-1 0 0,1 0 0,0 21 16,21 0-16,-21 0 0,21 0 16,-21 0-16,21 1 0,0 20 0,0-21 15,0 0-15,0 22 0,0-22 0,21 0 16,0 0-16,0-21 0,0 21 0,1-21 16,20 0-16,0 0 0</inkml:trace>
  <inkml:trace contextRef="#ctx0" brushRef="#br0" timeOffset="5416.49">13398 1397 0,'0'0'0,"0"-21"0,0-43 16,-21 64 0,0 22-16,21-1 15,0 0-15,-21 21 0,0-21 0,0 22 16,21-1-16,-22 22 0,1-1 0,0 1 15,0-1-15,0 1 0,-22-1 0,22 1 16,0-1-16,0 1 0,0-22 16,0 21-16,21-20 0,0-1 0,0 0 15,0 1-15,0-22 0,0 0 0,0 0 16,0 0-16,0 1 0,21-22 16,0 0-16,0-22 15,0 1-15,0 0 0,1 0 16,20 0-16,-21-22 0,0 22 0,0-21 15,1 0-15</inkml:trace>
  <inkml:trace contextRef="#ctx0" brushRef="#br0" timeOffset="5835.71">13610 1524 0,'0'0'0,"21"-63"0,-21 41 16,0-20-16,0 21 0,0 0 0,0 42 16,0 0-1,0 0-15,0 0 0,0 22 0,0-1 16,0 22-16,0-22 15,0 21-15,0 1 0,-21-1 0,21 1 16,0-1-16,-21-20 0,0 20 0,21-20 16,-21-1-16,21 0 0,0 1 0,-22-22 15,22 21-15,-21-21 0,21 0 16,0-42 15,0 0-31,0 0 0,21 0 16,1 0-16,-1-22 0,0 22 0,0-21 15,0-1-15,0 1 0,22 0 0,-22-1 16,0 22-16,0 0 0,22 0 16,-22 0-16,0 21 0,0 0 15,0 21-15,0-21 0,-21 42 0,22-21 16,-22 1-16,21 20 0,-21 0 0,0-21 16,0 22-16,0-1 0,0 0 0,0-20 15,0 20-15,0-21 0,0 0 16,0 22-16,-21-22 0,21 0 0,-22-21 15,22 21-15,0 0 0,-21-21 16,0-21 0,0 0-16,0 0 0,0 21 15</inkml:trace>
  <inkml:trace contextRef="#ctx0" brushRef="#br0" timeOffset="6003.67">13060 1990 0,'0'0'0,"-21"0"16,63 0 0,-21 0-16,21 0 0,1 0 15,-1 0-15,0 0 0,22 0 0,-1 0 16,-20-21-16,-1 21 0,22 0 0,-22-22 16,-21 22-16,21-21 0,1 0 0</inkml:trace>
  <inkml:trace contextRef="#ctx0" brushRef="#br0" timeOffset="6492.39">15642 1588 0,'0'0'16,"42"-43"-16,43-63 16,-64 64-16,0 21 0,-21 0 0,0 0 15,0-1-15,0 44 16,0-1-16,0 0 0,0 21 0,0 22 16,0-1-16,0 1 0,0-1 15,0 22-15,0-22 0,0 1 16,0-1-16,0 1 0,-21-1 0,0 1 15,0-22-15,21 22 0,-21-22 0,0 22 16,-1-22-16,1 0 0,0 1 0,21-1 16,-21-21-16,21 21 0,-21-20 0,21-1 15,0 0-15,0-42 32</inkml:trace>
  <inkml:trace contextRef="#ctx0" brushRef="#br0" timeOffset="8415.87">15642 2032 0,'0'0'0,"0"-42"0,0-1 0,0-20 16,0 21-16,0-22 0,0 1 15,21 20-15,0-20 0,1 20 0,-1-20 16,21 21-16,-21-1 0,22 1 0,-1 21 16,0 0-16,1-1 0,-1 1 15,0 21-15,22 0 0,-22 21 0,22 1 16,-22 20-16,0 0 0,-21 1 0,22-1 15,-22 21-15,0 1 0,-21-22 0,0 22 16,0-22-16,-42 22 0,21-22 16,-22 0-16,22 1 0,-21-1 0,-1-21 15,1 21-15,0-20 0,-1-1 16,1-21-16,0 21 0,21-21 0,-22 0 16,22 0-16,0 0 15,0-21-15,21 0 16,0-1-16,0 1 0,21 21 31,-21 21-15,0 1-16,21-1 0,-21 21 0,21-21 15,-21 0-15,21 22 0,-21-22 0,0 21 16,22-21-16,-1 22 0,0-1 0,0-21 16,0 0-16,0 22 15,1-22-15,20 0 0,0-21 0,1 21 16,-1-21-16,0 21 0,1-21 0,20 0 15,1 0-15,-22 0 0,21-21 0,1 21 16,-22-21-16,64-21 16,-64 21-16,1-1 0,-1-20 0,-21 21 15,0-21-15,1 20 0,-1-20 0,-21 21 16,0-21-16,0-1 0,0 22 0,0 0 16,0 0-16,0 0 0,-21 21 15,-1 0-15,1 0 16,0 0-16,0 21 0,0 0 0,21 21 15,-21-21-15,21 1 0,-22 20 16,22-21-16,0 21 0,0-20 0,0 20 16,0-21-16,0 21 0,0-20 15,22 20-15,-1-21 0,21 0 0,-21 0 16,0-21-16,22 22 0,-22-22 0,21 0 16,-21 0-16,22 0 0,-1 0 0,0 0 15,-20-22-15,20 1 0,0 0 0,1 0 16,-1-21-16,-21-1 0,21 22 15,-20-21-15,-1-1 0,0-20 0,21 21 16,-21-22-16,1 22 0,-1-22 0,21-20 16,-21 20-16,0-21 0,22 22 0,-22-22 15,0 22-15,0-1 16,0 1-16,1-1 0,-1 22 0,-21 0 16,21 20-16,-21 1 0,0 0 0,0 42 15,0 0 1,0 22-16,-21-1 0,0 0 0,-1 1 15,1 20-15,0 1 0,-21-1 0,21 1 16,-1 20-16,-20-20 0,21-1 0,0 1 16,0-1-16,-1-20 0,22 20 15,0-20-15,0-1 0,0 21 0,0-20 16,0-22-16,0 21 0,0-21 0,0 22 16,22-22-16,-1-21 0,0 21 0,0-21 15,0 0-15,0 0 16,1 0-16,-1-21 0,0 0 0,0 21 15,21-43-15,-20 22 0,-1 0 0,21 0 16,-21-21-16,0 20 0,1-20 0,-1 0 16,0 21-16,-21-22 0,21 22 0,-21 0 15,0 0-15,21 0 0,-21-1 16,-21 44 0,0-22-16,21 21 0,0 0 15,-21 0-15,21 21 0,-21-20 0,21-1 16,0 21-16,-22-21 0,22 22 15,0-22-15,0 0 0,0 21 0,0-21 16,0 1-16,22-1 0,-1 0 16,0-21-16,0 21 0,0-21 0,0 0 15,1 0-15,-1 0 0,0 0 16,21 0-16,-21 0 0,1-21 0,20 21 16,-21-21-16,0 0 0,22-1 0,-22-20 15,0 21-15,0 0 0,0-22 0,0 22 16,1-21-16,-1 0 0,0 20 15,-21 1-15,0 0 0,0 0 0,0 0 16,0 0-16,-21 21 16,0 21-1,-1 0-15,1 0 0,21 0 0,-21 0 16,21 1-16,-21 20 0,21-21 16,-21 0-16,21 0 0,0 22 0,0-22 15,0 0-15,0 0 0,21 0 0,21 1 16,-21-1-16,22 0 0,-22 0 15,21-21-15,1 0 0,-1 0 0,0 0 16,1 0-16,-1 0 0,0 0 0,-21-21 16,22 0-16,-1 0 0,-21-1 0,22 1 15,-22 0-15,0-21 0,0 21 0,0-22 16,0 22-16,-21-21 16,22 21-16,-22-1 0,0-20 0,0 21 15,-22 21 1,1 0-16,0 0 0,21 21 0,-21 0 15,0 0-15,21 1 0,0-1 16,0 0-16,0 21 0,0-21 0,0 1 16,0 20-16,0-21 0,21 21 0,0-20 15,0-1-15,0 0 0,1 0 0,20-21 16,-21 21-16,0-21 0,22 0 16,-22 0-16,21 0 0,-21 0 0,0 0 15,22-21-15,-22 0 0,0 0 0,0 0 16,0-1-16,1 1 0,-1-21 15,-21 21-15,21 0 0,0-22 0,-21 22 16,0-21-16,21 21 0,-21-1 0,21 22 16,-21-21-16,0 42 31,0 1-31,-21-1 0,0 0 16,21 0-16,0 0 0,0 22 15,-21-22-15,21 21 0,-21-21 0,21 0 16,0 22-16,0-22 0,-21 0 0,21 0 15,0 0-15,0-42 32,0 0-32,0 0 15,0 0-15,0 0 0,0-1 0,21 1 16,0-21-16,0 21 0,0-22 0,0 22 16,1 0-16,20-21 0,-21 21 15,21-22-15,1 22 0,-22-21 0,21 21 16,1 21-16,-22-22 0,0 22 0,0 0 15,0 0-15,0 22 0,1-22 0,-22 21 16,0 0-16,0 0 0,0 21 16,0-20-16,0-1 0,0 21 0,0-21 15,0 0-15,0 22 0,0-22 0,0 0 16,0 21-16,-22-20 0,22-1 16,0 0-16,-21-21 0,21 21 15,0 0-15,-21-42 16,0 0-1,0 0-15</inkml:trace>
  <inkml:trace contextRef="#ctx0" brushRef="#br0" timeOffset="8611.77">17843 1863 0,'0'0'0,"-84"-21"15,84-1 1,42 22-16,-21 0 0,22-21 16,-22 21-16,21 0 0,0 0 15,22 0-15,-22-21 0,1 21 0,20 0 16,-21-21-16,1 21 0,-1-21 0</inkml:trace>
  <inkml:trace contextRef="#ctx0" brushRef="#br0" timeOffset="9625.09">21061 1461 0,'0'0'0,"63"-106"16,-63 63-1,0 22-15,21-21 0,-21 21 0,0 0 16,0-1-16,0 1 0,0 42 16,0 22-1,-21-1-15,21 0 0,0 1 0,-21 20 16,21 1-16,-21 20 0,21-20 0,-21 21 16,21-22-16,0 22 0,-21-22 15,21 1-15,-22-1 0,22 1 0,-21-22 16,21 22-16,0-1 0,0-21 15,0 1-15,0-1 0,0 0 0,0-20 16,0-1-16,0 0 0,0 0 16,21-21-16,1 0 0,-1 0 15,0 0-15,0-21 0,0 0 0,0 0 16,1-1-16,-1-20 0,0 21 0,21 0 16,-21-22-16,1 22 0,-1-21 15,0 21-15,0-22 0,0 22 0,-21 0 16,0 0-16,21 21 0,-21 21 31,-21 0-31,21 22 16,0-22-16,0 0 0,0 0 0,-21 21 15,21-20-15,0-1 0,0 21 16,0-21-16,0 0 0,21 1 0,0-1 16,1 0-16,-1 0 0,0-21 15,21 0-15,-21 0 0,22 0 0,-22 0 16,21 0-16,1 0 0,-22-21 0,21 21 15,-21-21-15,0 0 0,22-1 0,-22-20 16,0 21-16,0 0 0,0-22 16,-21 22-16,0 0 0,0-21 0,0 21 15,0-1-15,0 1 0,0 0 0,0 0 16,0 42 0,0 0-1,0 0-15,-21 1 0,0-1 16,0 21-16,21 0 0,-21 22 0,21-22 15,-21 22-15,-1-1 0,22 1 0,0-1 16,-21 1-16,21-1 0,-21 1 0,21-1 16,0 1-16,0 20 0,0-20 15,0-1-15,-21 1 0,21 21 0,-21-22 16,0 1-16,-1-22 0,22 21 0,-21-20 16,0-1-16,0 0 0,-21-20 0,20 20 15,1-21-15,0 0 0,-21-21 0,21 0 16,-22 0-16,22 0 0,0 0 15,0 0-15,0 0 0,-1-21 0,1 0 16,0 0-16,0 0 0,0-1 16,21 1-16,-21-21 0,21 21 0,0 0 15,0-22-15,0 22 0,0-21 0,0-1 16,0 22-16,21-21 0,0 0 0,0-1 16,0 1-16,0 0 0</inkml:trace>
  <inkml:trace contextRef="#ctx0" brushRef="#br0" timeOffset="9919.93">22415 2032 0,'0'0'0,"0"-21"0,0-43 16,0 86-1,-21-1-15,21 21 0,0-21 0,0 43 16,-21-22-16,21 22 0,-21 20 15,21 1-15,0 0 0,0-1 0,0 1 16,0 0-16,0-1 0,-21-20 0,21 20 16,0 1-16,0-21 0,-21 20 0,-1-20 15,1 20-15,0-20 0,0-22 0,21 22 16,-21-22-16,21-21 16,-21 22-16,21-22 0,-22 0 0,22 0 0,0-42 31,0 0-31,0 0 15,0-1-15,0-20 0</inkml:trace>
  <inkml:trace contextRef="#ctx0" brushRef="#br0" timeOffset="10195.77">22415 2519 0,'0'0'0,"0"-106"15,0 64-15,22-1 0,-1 1 0,0 21 16,-21-21-16,21 20 0,0 1 15,22 0-15,-22 0 0,0 0 0,21 0 16,-21 21-16,22 0 0,-22 0 16,0 0-16,21 21 0,-42 0 0,22 21 15,-22-21-15,0 1 0,0 20 0,0 0 16,0-21-16,-22 22 0,1-1 0,0-21 16,-21 0-16,21 22 0,-22-22 15,22 0-15,-21 0 0,21 0 0,-1-21 16,1 22-16,0-22 0,42 0 31,-21-22-31,43 1 0,-22 0 16</inkml:trace>
  <inkml:trace contextRef="#ctx0" brushRef="#br0" timeOffset="10516.59">22923 2434 0,'0'0'0,"22"0"0,-1 0 0,0 0 16,0-21-16,21 0 0,-20 0 15,-1 21-15,0-21 0,0-1 0,21 1 16,-20 21-16,-1-21 0,0 0 0,0 0 16,0-22-16,-21 22 0,0 0 15,0 0-15,0 0 0,0 0 16,-21 21-16,0 0 16,0 21-16,0 0 0,-22 0 15,22 0-15,0 0 0,0 22 16,0-22-16,-1 21 0,1-21 0,21 22 15,0-22-15,0 21 0,0-21 0,0 22 16,21-22-16,1 0 0,-1 0 0,0-21 16,21 21-16,-21-21 0,22 0 15,-1 0-15,22 0 0,-22 0 0,0 0 16,1 0-16,-1 0 0,-21-21 0,21 0 16,-20 21-16,-1-21 0,-21-21 0,0 20 15,0-20-15,0 21 0</inkml:trace>
  <inkml:trace contextRef="#ctx0" brushRef="#br0" timeOffset="10776.44">21167 1736 0,'0'0'0,"-64"0"0,22 0 16,-1 0-16,22-21 0,21-1 15,21 22-15,1 0 0,20 0 16,0 0-16,22 0 0,-1 0 0,22 0 16,0 0-16,-1 0 0,22 0 0,-21 0 15,-1 0-15,1 0 16,-21 0-16,-1 0 0,-21 0 0,1 0 16,-1 0-16,-21-21 0,0 21 0,-42 0 31,-21 0-31</inkml:trace>
  <inkml:trace contextRef="#ctx0" brushRef="#br0" timeOffset="11532.02">2815 2307 0,'0'0'0,"-148"0"16,106 0-16,-22 0 0,22 0 15,-1 0-15,22 21 0,-21-21 0,21 0 16,21 22-16,0-1 16,21-21-16,0 21 0,21-21 0,22 21 15,-1-21-15,22 21 0,0-21 0,21 0 16,-1 21-16,22-21 0,0 0 16,22 0-16,-1 22 0,21-22 15,0 0-15,22 0 0,-1 21 0,22-21 16,0 0-16,-1 0 0,1 21 0,0-21 15,-22 0-15,22 21 0,0-21 0,-22 21 16,1-21-16,20 0 0,-41 0 16,20 0-16,-21 21 0,1-21 0,-1 0 15,-21 0-15,-21 0 0,0 0 0,0 0 16,-42 0-16,0 22 0,-1-22 0,-41 0 16,20 0-16,-21 0 0,-20 0 15,20 21-15,-21-21 0,0 0 0,0 0 16,1 0-16,20 0 0</inkml:trace>
  <inkml:trace contextRef="#ctx0" brushRef="#br0" timeOffset="12167.95">11663 3006 0,'0'0'0,"-21"0"0,-22 0 0,1 0 16,21 0-16,-22 0 0,22 0 0,0 0 15,0 0-15,0 0 0,0 0 16,63 0 0,-21 0-16,0 0 0,22 0 15,-1 0-15,0 0 0,22 0 0,20 0 16,-20 0-16,21 0 0,20 0 16,1 0-16,0 0 0,0 0 0,21 0 15,0 0-15,21 0 0,0 0 16,22 0-16,-1 0 0,21 0 0,1 0 15,21 0-15,-1 0 0,1 0 0,0 21 16,20-21-16,1 0 0,21 21 0,-21-21 16,21 21-16,-21-21 0,21 21 15,0-21-15,0 22 0,0-22 0,0 21 16,0-21-16,0 21 0,0 0 0,21-21 16,0 21-16,0 0 0,1 1 0,-22-1 15,21-21-15,0 21 0,0 0 0,0 0 16,0 0-16,-21 1 0,22-1 15,-22-21-15,-22 21 0,22 0 0,-21 0 16,0-21-16,-21 21 0,-1 1 16,-20-22-16,-1 21 0,-20-21 0,-1 21 15,-21-21-15,-21 0 0,0 21 0,-21-21 16,0 0-16,-21 0 0,-1 21 16,-20-21-16,-22 0 0,22 0 0,-43 0 15,21 0-15,-21 21 0,0-21 0,-21 22 16,-42-22-16,21 0 15,-43 21-15</inkml:trace>
  <inkml:trace contextRef="#ctx0" brushRef="#br0" timeOffset="15412.38">3196 5080 0,'0'0'0,"-21"-21"0,0 0 0,0 0 15,-1-1-15,1 1 16,0 21-16,0 64 16,21-43-1,0 21-15,0 1 0,0 20 0,0 1 16,0-1-16,0 1 0,0-1 0,-21 22 15,0-1-15,21 1 0,-22 0 16,1 21-16,-21-22 0,21 1 0,0 0 16,-1-1-16,1 1 0,0 0 0,0-22 15,21 1-15,0-1 0,0-21 16,0 1-16,0-22 0,0 0 0,0 0 16,0-42-1,0 0 1,0 0-16,0-22 0,0 1 0,0 0 15</inkml:trace>
  <inkml:trace contextRef="#ctx0" brushRef="#br0" timeOffset="15692.07">2730 5630 0,'0'0'0,"-21"-42"0,0-106 16,21 106-16,0-1 0,0 1 15,21 21-15,0-22 0,1 22 16,20 0-16,0 0 0,1 21 15,20 0-15,1 0 0,-22 0 0,21 21 0,1 0 16,-1 0-16,1 1 16,-22 20-16,-21 0 0,1 1 0,-22-1 15,0 0-15,-22 1 0,-20-1 0,21 0 16,-21 1-16,-1-1 0,1 0 16,0 1-16,20-22 0,1 0 0,-21 0 15,42 0-15,-21-21 0,21-21 31,21 0-31,0 0 0,-21 0 16,21-22-16,0 22 0,1-21 16</inkml:trace>
  <inkml:trace contextRef="#ctx0" brushRef="#br0" timeOffset="16063.49">3598 5271 0,'0'0'0,"21"0"0,-21 21 16,0 0-16,0 0 0,0 0 15,-21 22-15,21-22 0,0 21 0,0 0 16,-21 1-16,21-1 0,0-21 0,-21 22 16,21-1-16,0 0 0,0-21 15,0 1-15,0-1 0,0 0 0,21 0 16,0-21-16,0 0 0,1 0 0,20 0 16,-21 0-16,21 0 15,-20-21-15,20 0 0,-21 0 0,21-22 16,-20 22-16,-1-21 0,0 21 0,0-22 15,0 1-15,0 0 0,1 20 0,-22-20 16,21 0-16,-21 21 0,0-22 16,0 22-16,0 0 0,-21 42 31,-1 0-15,1 22-16,21-22 0,0 0 0,0 0 15,0 0-15,0 0 0,0 1 0,0 20 16,0-21-16,0 0 0,21-21 15,1 0 1,-1 0-16,21 0 0,-21-21 0</inkml:trace>
  <inkml:trace contextRef="#ctx0" brushRef="#br0" timeOffset="16544.34">4826 4763 0,'0'0'0,"0"-22"0,0 1 15,0 0-15,-21 21 0,0 0 16,-1 0-16,1 21 0,21 0 0,-21 22 16,0-1-16,21 0 0,0 22 0,-21-1 15,0 1-15,-1-1 0,1-20 16,0 20-16,0 1 0,0-1 16,0 1-16,-1-1 0,1 1 0,0-22 15,0 0-15,0 1 0,0-1 0,21-21 16,-22 0-16,22 1 0,-21-1 15,21-42 1,0-1-16,0 1 16,0 0-16,21-21 0,1 21 0,-1-22 15,0 1-15,21 21 0,-21-22 16,22 1-16,-1 21 0,0 0 0,1 0 16,-1-1-16,0 1 0,1 21 15,-1 0-15,-21 0 0,22 0 0,-22 21 16,21 1-16,-21-1 0,-21 0 15,0 0-15,0 0 0,0 22 0,0-22 16,0 21-16,-21-21 0,0 22 0,-21-22 16,20 21-16,-20-21 0,0 22 15,-1-22-15,1 0 0,0 0 0,-1-21 16,22 21-16,-21-21 0,21 21 0,0-21 16,-1 0-16,22-21 15,0 0-15,0 0 16,22-21-16,-1 20 0,21-20 0,0 0 15,1-1-15</inkml:trace>
  <inkml:trace contextRef="#ctx0" brushRef="#br0" timeOffset="17383.86">5419 4720 0,'0'0'0,"0"-21"0,-22 21 15,1 0-15,0 0 16,21 21-16,-21 0 0,0 22 15,21-1-15,0 0 0,-21 22 0,-1-22 16,1 22-16,21-1 0,-21 1 0,0-1 16,21 1-16,-21-1 0,0 1 15,21-1-15,0 1 0,-22-1 16,22-20-16,0 20 0,0-42 0,0 22 16,0-22-16,0 0 0,22 0 0,-22 0 15,21-21-15,0 0 0,0 0 16,21 0-16,-20-21 0,-1 0 0,21 0 15,-21 0-15,22-22 0,-1 22 0,-21-21 16,21-1-16,-20 22 0,20-21 0,-21 0 16,0-1-16,0 1 0,1 21 15,-1-22-15,0 22 0,-21 0 0,0 0 16,0 42 0,0 0-16,0 0 0,0 1 15,0-1-15,0 21 16,0 0-16,0-20 0,0 20 0,0 0 15,0-21-15,0 22 0,0-22 0,0 0 16,0 21-16,21-42 0,0 22 0,0-1 16,1-21-16,-1 0 0,0 0 15,0 0-15,0 0 0,0 0 0,1 0 16,20-21-16,-21-1 0,0 1 0,22 0 16,-22 0-16,0-21 0,21 20 0,-21-20 15,1 21-15,20-21 0,-21-1 0,0 22 16,0-21-16,22 21 0,-22-1 15,0 1-15,-21 0 0,21 0 0,0 21 16,1 0-16,-22 21 31,0 0-15,21-21 31,-21-21-47,0 0 15,0 0-15,0 0 16,0-1-16,-21 22 31,-1 22-31,1-1 16,0 21-16,0-21 0,0 22 16,21-22-16,-21 21 0,-1 0 0,22 1 15,-21-1-15,21 0 0,0-20 0,0 20 16,0-21-16,0 21 0,0-20 0,21-22 15,1 21-15,-1 0 0,0-21 16,21 0-16,-21 0 0,22 0 0,-22 0 16,21-21-16,1 0 0,-22 21 0,21-22 15,-21 1-15,22 0 0,-22-21 0,0 21 16,0-22-16,0 22 16,0-21-16,-21-1 0,22 1 0,-22 0 15,0-1-15</inkml:trace>
  <inkml:trace contextRef="#ctx0" brushRef="#br0" timeOffset="17567.93">6054 4805 0,'0'0'16,"-22"0"-16,-20 0 0,21 0 15,0 0-15,21 21 16,-21-21-16,21 21 0,0 0 15,0 1-15,0-1 0,0 0 16,0 0 0</inkml:trace>
  <inkml:trace contextRef="#ctx0" brushRef="#br0" timeOffset="18088.84">8149 5355 0,'0'-21'15,"0"42"-15,0-84 0,0 20 0,0 22 0,0-21 16,21 0-16,22 20 0,-22-20 0,0 21 16,21 0-16,1 21 0,-22 0 15,21 0-15,22 21 0,-22 0 0,0 0 16,1 22-16,-1-1 0,0 0 16,-21 1-16,22 20 0,-43-21 0,21 1 15,-21 20-15,0-20 0,0 20 16,0-21-16,0 1 0,0-1 0,-21-21 15,21 22-15,0-22 0,0 0 16,0-42 0,0 0-16,0-1 15,21 1-15,0-21 0,0 0 0,-21-1 16,21 1-16,1 0 0,-1-1 0,0 1 16,0 0-16,21-22 0,-20 22 0,-1-22 15,0 22-15,0 0 0,-21 20 16,21-20-16,-21 21 0,21 21 15,-21-21-15,22 42 16,-22 0-16,0 0 16,0 0-16,21 1 0,-21-1 15,0 0-15</inkml:trace>
  <inkml:trace contextRef="#ctx0" brushRef="#br0" timeOffset="18495.95">9461 5313 0,'0'0'0,"0"-21"0,0 0 0,0-1 16,-21 22-16,21-21 16,-21 21-16,0 0 0,0 0 15,0 21-15,-1 1 0,22-1 0,-21 0 16,0 0-16,0 0 16,21 0-16,0 22 0,-21-1 0,21-21 15,-21 22-15,21-22 0,0 21 0,0 0 16,0-20-16,0-1 0,21 0 0,0 0 15,0 0-15,0-21 0,0 0 16,1 0-16,-1 0 0,0 0 0,21 0 16,-21 0-16,22 0 0,-1-21 0,-21 0 15,22 0-15,-22 0 0,21-1 0,-21 1 16,0-21-16,-21 21 0,0-22 0,0 22 16,0-21-16,0 0 0,0 20 15,-21-20-15,21 0 0,-42-1 16,21 22-16,0-21 0,-1 21 0,-20 0 15,21 21-15,0 0 0,0 0 0,-1 0 16,-20 0-16,21 21 0,0 0 16,21 0-16,-21 21 0,-1-20 0,22 20 15,-21-21-15,21 0 0,0 0 0,0 22 16,21-22-16,1 0 0,20-21 16,-21 0-16</inkml:trace>
  <inkml:trace contextRef="#ctx0" brushRef="#br0" timeOffset="18720.82">10181 5334 0,'0'0'0,"21"-21"0,-21 0 0,21 21 15,-21 21 1,0 0 0,0 0-16,-21 0 0,21 1 0,-21-1 15,21 21-15,0-21 0,0 0 16,-21 22-16,21-22 0,0 0 0,-21 0 15,21 0-15,0 1 0,0-1 0,0 0 16,0-42 15,0 0-31</inkml:trace>
  <inkml:trace contextRef="#ctx0" brushRef="#br0" timeOffset="18871.93">10181 5165 0,'0'0'0,"-21"-21"0,0-22 15,0 22-15,-1-21 0,1 21 0,21-1 16,-21 22-16,21 22 31,0-1-31,0 0 0,21 0 16,0 0-16,1 0 0,-1 1 0,0-1 16,0 21-16</inkml:trace>
  <inkml:trace contextRef="#ctx0" brushRef="#br0" timeOffset="19399.61">11028 5503 0,'0'0'16,"21"-21"-16,0-42 16,-21 42-16,0-1 0,0 1 15,0 0-15,0 0 0,0 0 0,0 0 16,0-1-16,-21 22 0,0 0 15,0 0-15,-22 0 0,22 22 16,0-1-16,-21 0 0,20 0 0,1 0 16,-21 0-16,21 22 0,-22-22 15,22 21-15,0 1 0,0-1 0,0-21 16,21 21-16,0-20 0,0 20 0,0-21 16,0 0-16,0 0 0,21-21 0,0 22 15,21-22-15,-20 0 0,20 0 0,-21 0 16,21-22-16,1 22 0,-22-21 15,21 0-15,1 0 0,-22-21 0,21 20 16,0-20-16,-20 21 0,20-21 0,-21-1 16,0 1-16,0-22 0,1 22 15,-1-21-15,0-1 0,0-21 0,0 22 16,0-22-16,-21 22 0,0-1 16,0 1-16,0 20 0,0 1 0,0 0 15,0 21-15,0-1 0,-21 22 0,0 0 16,0 0-16,0 22 0,0 20 0,-1 0 15,1 1-15,-21 20 0,21 1 16,0-1-16,-1 22 0,22-22 0,0 1 16,0-1-16,0 1 0,0-1 0,0 1 15,22-22-15,-1 22 0,0-22 0,0 0 16,0 1-16,-21-1 0,21-21 16,1 0-16,-1 0 0,0 1 15,0-22-15,0 0 0,0 0 16,1 0-16</inkml:trace>
  <inkml:trace contextRef="#ctx0" brushRef="#br0" timeOffset="20028.27">13060 5376 0,'0'0'0,"42"-21"0,64-63 15,-85 41-15,0 1 0,0 0 0,-21-1 16,0 1-16,0 0 0,0 20 0,0 1 16,-21 0-16,0 21 0,0 0 15,-21 0-15,-1 21 0,22 0 16,-21 1-16,-1 20 0,1 0 0,0 1 16,-1 20-16,1-21 0,21 1 0,0-1 15,0 22-15,-1-22 0,22 0 16,0 1-16,0-22 0,0 21 0,0-21 15,22 0-15,-1 1 0,0-22 0,21 0 16,-21 0-16,22 0 0,-1 0 0,0 0 16,1 0-16,-22-22 0,21 1 0,1 0 15,-22 0-15,0-21 0,0 20 16,0-20-16,0 21 0,-21-21 0,22-1 16,-22 1-16,0 0 0,0 20 0,0-20 15,0 0-15,0 21 0,0-1 16,-22 22-16,1 22 15,0-1-15,21 0 0,0 0 16,0 21-16,-21-20 0,21 20 0,0 0 16,-21 1-16,21-22 0,0 21 0,0-21 15,0 22-15,0-22 0,21 21 0,0-21 16,0 0-16,0-21 0,1 22 16,-1-22-16,0 0 0,0 0 0,0 0 15,0 0-15,22 0 0,-22-22 0,0 1 16,0 0-16</inkml:trace>
  <inkml:trace contextRef="#ctx0" brushRef="#br0" timeOffset="20500.11">13716 4974 0,'0'0'0,"0"-63"0,0-107 16,21 149-16,-21 0 16,0 42-1,0 0-15,21 1 0,-21 20 16,0 0-16,0 22 0,0-22 0,0 0 15,0 22-15,0-1 0,0-20 0,-21 20 16,21-20-16,-21-1 0,0 21 16,21-20-16,0-1 0,0-21 0,-21 22 15,21-22-15,-22 21 0,22-21 16,0 0-16,0-42 16,0 0-1,0 0-15,0 0 0,22-22 0,-22 22 16,21 0-16,0-21 0,0 21 15,0-22-15,0 22 0,1-21 0,-1 21 16,0-1-16,21 1 0,-21 21 0,1 0 16,-1 0-16,0 0 0,0 0 0,0 0 15,0 21-15,-21 1 0,0-1 16,22 0-16,-22 0 0,0 0 0,0 0 16,0 1-16,0-1 0,-22 0 0,1 0 15,-21 0-15,21 0 0,0 1 16,-22-1-16,22-21 0,-21 0 0,21 21 15,-1-21-15,1 0 0,-21 0 16,21 0-16,0 0 16,21-21-1,21 21 1,0-21-16,0 21 0,0 0 16,0 0-16,22 0 0</inkml:trace>
  <inkml:trace contextRef="#ctx0" brushRef="#br0" timeOffset="20811.93">14584 5249 0,'0'-21'0,"0"-21"0,21-43 16,-21 64-16,0 0 0,0-21 15,0 20-15,0 1 0,0 0 16,-21 21-16,0 0 0,-1 0 15,1 21-15,0 0 0,0 1 0,-21-1 16,20 21-16,-20-21 0,21 22 16,0-1-16,0 0 0,-1 1 0,22-22 15,0 21-15,0 0 0,0-20 0,0 20 16,0-21-16,0 0 0,22 0 16,20 1-16,-21-1 0,0 0 0,0-21 15,1 0-15,-1 0 0,21 0 0,-21 0 16,0 0-16,1 0 0,-1 0 0,0-21 15,0 21-15,0-21 0,0-1 0,22 1 16,-22 0-16,0 0 0</inkml:trace>
  <inkml:trace contextRef="#ctx0" brushRef="#br0" timeOffset="21057.79">15346 4868 0,'0'0'0,"-21"0"31,-1 0-31,1 0 0,0 22 0,0-1 16,0 21-16,0 0 0,-1 1 16,-20-1-16,21 0 0,0 1 0,0 20 15,-1-20-15,22-1 0,0 0 0,-21 1 16,21-1-16,0 0 0,0 1 0,0-22 16,0 0-16,0 21 0,21-21 0,1-21 15,20 22-15,-21-22 0,21 0 16,1 0-16,-22 0 0,21 0 15,1 0-15,-1-22 0,0 22 0,1-21 16,-1 0-16</inkml:trace>
  <inkml:trace contextRef="#ctx0" brushRef="#br0" timeOffset="21269.67">15960 4911 0,'0'0'0,"0"-43"0,0 1 0,0 21 15,0 0-15,0 0 0,21 21 16,0 0-16,-21 21 0,0 0 15,21 0-15,-21 21 0,21 1 0,0-1 16,-21 22-16,22-22 0,-1 21 0,0-20 16,0-1-16,-21 22 0,0-22 15,21 0-15,-21 1 0,0-1 16,0-21-16,-21 21 0,0 1 0,0-22 16,0 21-16,-22-21 0,1 22 0,0-22 15,-22 0-15,1 0 0,-22 22 0</inkml:trace>
  <inkml:trace contextRef="#ctx0" brushRef="#br0" timeOffset="21895.93">6964 6922 0,'0'0'0,"0"-22"0,0-41 15,0 42-15,0 0 0,0-1 16,-21 1-16,-1 21 0,1 0 0,0 0 15,0 0-15,-21 0 0,-1 0 16,1 0-16,0 21 0,-1 1 0,1-1 16,0 0-16,-1 0 0,1 0 0,0 0 15,20 1-15,1-1 0,21 0 16,0 0-16,0 0 0,0 0 16,43-21-16,-22 22 0,21-22 0,0 21 15,1 0-15,-1-21 0,22 21 0,-22 0 16,21 0-16,-20 1 0,-1-1 15,0 21-15,1-21 0,-22 22 0,0-22 16,-21 21-16,0-21 0,0 0 16,-21 22-16,0-22 0,0 0 0,-22 0 15,1 0-15,0 1 0,-1-22 0,22 21 16,-21-21-16,21 0 0,-1 0 16,1 0-16,64 0 15,-22-21 1,0 21-16,21 0 0,1 0 0,-1 0 15,-21 0-15,21 0 0,-20 0 16,20 21-16,-21 0 0,-21 0 0,21 0 16,-21 22-16,0-1 0,0-21 0,0 21 15,-21 1-15,0 20 0,0-20 0,-22-1 16,22 21-16,-21 1 0,0-1 16,-1-20-16,22 20 0,-21 1 15,-1-1-15,22-20 0,-21 20 0,21 1 16</inkml:trace>
  <inkml:trace contextRef="#ctx0" brushRef="#br0" timeOffset="22399.64">6540 11345 0,'0'0'0,"0"-21"0,0-21 16,0 21-16,0 0 16,0-1-16,0 1 15,-21 21-15,0 0 0,0 0 16,0 21-16,21 1 0,-21 20 15,-1-21-15,1 21 0,0 1 0,0-1 16,21 0-16,-21 1 0,0-1 0,21 0 16,-22 1-16,22-1 15,0 0-15,0 1 0,0-1 0,22 0 16,-1-20-16,21 20 0,0 0 0,-20-21 16,41 22-16,-21-1 0,1-21 0,20 0 15,-20 22-15,20-22 0,-21 21 0,1-21 16,-1 22-16,-21-22 0,0 21 15,1 1-15,-22-22 0,0 21 0,0 0 16,0 1-16,-22-1 0,1 0 0,-21 1 16,0-1-16,-1 0 0,1 1 0,-22-22 15,22 0-15,-21 0 0,-1 0 0,22-21 16,-22 0-16,22 0 0,-22 0 0,22-21 16,0 0-16,-1 0 0,1-21 15,21-1-15,0 1 0,0-22 16,-1 22-16</inkml:trace>
  <inkml:trace contextRef="#ctx0" brushRef="#br0" timeOffset="22744.44">5800 9165 0,'21'0'16,"21"0"-16,-21-21 16,22 21-16,20 0 0,-21 0 15,43-21-15,-21 21 0,20 0 0,1 0 16,21-21-16,0 21 0,-1 0 0,22 0 15,-21 0-15,21-21 0,-21 21 0,0 0 16,0 0-16,-22 0 0,1 0 16,-21 0-16,-1 0 0,-21 0 0,-20 21 15,-1-21-15,-21 21 0,-21-21 16,-1 0-16,-20 21 0,-21-21 16,20 0-16</inkml:trace>
  <inkml:trace contextRef="#ctx0" brushRef="#br0" timeOffset="22953.38">6159 9356 0,'-84'42'16,"168"-84"-16,-316 126 16,232-62-16,0-1 0,21-21 0,0 21 0,21-21 15,22 0-15,-1 21 0,22-21 0,21 0 16,21 0-16,0 0 0,0 21 16,21-21-16,0 0 0,0 0 15,0 0-15,1 0 0,-22 21 0,0-21 16,0 0-16,-43 0 0,1 0 0,-22 0 15,1 22-15,-43-22 0,0 0 0,-42 0 16,-21 0 0,-22 0-16,1 0 0</inkml:trace>
  <inkml:trace contextRef="#ctx0" brushRef="#br0" timeOffset="23144.27">6223 9927 0,'0'0'0,"-106"21"0,21 22 0,22-22 0,21 0 16,20 0-16,22 0 0,22 1 0,-1-22 15,42 21-15,1-21 0,20 0 16,1 21-16,42-21 0,21 0 0,0 0 16,1 21-16,20-21 0,-21 0 15,21 0-15,1 0 0,-22 0 0,0 0 16,-21 0-16,-21 0 0,-21 0 0,-1 0 16,-20 0-16,-22 0 0,-21 0 0,0-21 15,-21 0-15,0 0 0,0-1 0</inkml:trace>
  <inkml:trace contextRef="#ctx0" brushRef="#br0" timeOffset="23915.77">8657 6181 0,'0'0'16,"-21"0"-16,-43 0 0,43 0 15,0 0-15,0 0 0,0 0 0,0 0 16,42-21 15,21 21-31,0 0 0,22 0 16,21 0-16,20 0 0,1 0 0,21 0 16,0 0-16,21 0 0,43 0 0,-22 0 15,22 0-15,-1 0 0,1 0 0,-22 0 16,0 0-16,1 0 0,-22 0 0,0 0 15,-21 0-15,-42 0 0,21 0 16,-43 0-16,1 0 0,-22 0 0,0 0 16,1 0-16,-22 0 0,0 0 0,0 0 15,-21-22-15,-21 22 16,0-21-16,0 21 16,-1 0-16,-20 0 0,21 0 15,-21 0-15,-1 0 0,-20 0 16,-1 0-16,1 0 0,-22 0 0,0 0 15,1 0-15</inkml:trace>
  <inkml:trace contextRef="#ctx0" brushRef="#br0" timeOffset="24223.68">8932 6329 0,'0'0'0,"-42"0"15,-85 21-15,106-21 16,0 0-16,21 21 0,21-21 15,0 0-15,21 0 0,1 0 16,20 0-16,22 21 0,-1-21 0,22 0 16,0 0-16,21 22 0,21-22 0,0 0 15,1 21-15,20-21 0,-21 21 0,0-21 16,0 0-16,1 0 0,-1 0 16,0 0-16,-21 0 0,-21 0 0,0 0 15,-22 0-15,1 0 0,-22 0 0,-20 0 16,-1 0-16,43-42 15,-64 42-15,-21-22 0,0 1 16,-21 0 0,0 21-1,-1 0-15,1 0 0,0 0 0,-21 0 16</inkml:trace>
  <inkml:trace contextRef="#ctx0" brushRef="#br0" timeOffset="29544.41">8657 6181 0,'0'-21'15,"0"-1"1,-21 22 0,0 0-16,0 0 0,-1 0 15,1 0-15,0 0 0,0 0 16,-21 0-16,20 0 0,1 0 0,0 0 15,0 0-15,0 0 0,0 0 16,-1 0-16,1 0 16,42 0 31,1 0-32,-1 0-15,0 0 0,0 0 0,0 0 16,22 0-16,-1 0 0,0 0 0,1 0 15,-1 0-15,21 0 0,1 22 0,-1-22 16,22 0-16,-21 0 0,20 21 0,1 0 16,0-21-16,-1 0 0,22 21 15,0-21-15,21 0 0,-21 21 0,21-21 16,0 0-16,-21 0 0,-1 21 0,1-21 16,0 0-16,0 22 0,-21-22 15,-1 21-15,1-21 0,0 0 0,-1 0 16,-20 0-16,-1 0 0,1 0 15,-1 0-15,-20 0 0,-1 0 0,0 0 16,-21 0-16,1 0 0,-1 0 0,0 0 16,-42 0 31,0 0-47,-1 0 15,1 0-15,0 0 0,0 0 0,-21 0 16,20 0-16,-20 0 0,0 0 0,-1 0 15,-20 0-15</inkml:trace>
  <inkml:trace contextRef="#ctx0" brushRef="#br0" timeOffset="30060.12">8488 6414 0,'-21'0'0,"42"0"0,-64 0 16,1 0-16,21 0 0,0 0 0,0 0 16,-1 0-16,44 0 46,-1 0-46,0 0 0,0 0 16,0 21-16,22-21 0,-1 0 0,0 0 16,1 21-16,20-21 0,1 0 0,20 0 15,1 21-15,21-21 0,-22 21 0,22-21 16,0 0-16,0 0 0,21 21 16,0-21-16,0 0 0,0 0 0,0 22 15,0-22-15,0 0 0,0 21 16,0-21-16,0 0 0,-21 21 0,21-21 15,-21 21-15,-1-21 0,1 0 0,-21 21 16,0-21-16,-22 0 0,1 0 0,-1 0 16,-21 0-16,1 0 0,-22 0 15,21 0-15,-21 0 0,1 0 16,-44 0 31,1 0-32,0 0-15,0 0 16,0 0-16,0 0 0</inkml:trace>
  <inkml:trace contextRef="#ctx0" brushRef="#br0" timeOffset="53428.36">9123 3450 0,'0'0'0,"0"-21"15,0 0-15,0 0 0,0 0 16,0-1-16,0 1 16,0 0-16,0 0 0,0 0 15,0 42 17,0 0-32,0 21 0,0-20 15,0 20-15,0-21 0,0 21 16,0 1-16,0-1 0,-21 0 0,-1 22 15,1-22-15,21 1 0,-21-1 0,21 0 16,-21 1-16,0-1 0,21 0 0,0-21 16,-21 22-16,-1-22 0,22 21 0,-21-21 15,21 1-15,0-1 0,0 0 16,0 0-16,-21-21 0,21 21 16,0-42 15,0 0-31,0 0 0,0 0 15,0-1-15,0 1 0,0-21 0,21 21 16</inkml:trace>
  <inkml:trace contextRef="#ctx0" brushRef="#br0" timeOffset="54104.26">8826 3471 0,'-42'-21'15,"42"0"-15,0 0 0,0 0 16,0 0-16,0-1 16,0 1-16,21 0 0,0 0 15,1 0-15,-1 0 0,21-1 0,-21 1 16,22 21-16,-22-21 0,21 0 0,0 21 15,1 0-15,-1-21 0,0 21 0,-20 0 16,20 0-16,0 0 0,1 0 0,-22 21 16,21 0-16,-21 0 15,0 0-15,1 22 0,-1-22 0,0 21 16,-21-21-16,0 22 0,0-1 0,0-21 16,0 22-16,-42-1 0,20-21 0,1 0 15,-21 22-15,0-22 0,20 0 0,-20 0 16,0 0-16,-1 0 0,1-21 15,21 22-15,-21-1 0,20-21 0,-20 0 16,21 0-16,0 0 0,0 0 16,21-21-16,0-1 15,0 1-15,0 0 16,21 21 0,-21-21-16,21 21 0,0 0 15,0 0 1,0 21-16,-21 0 0,0 0 0,0 1 15,22 20-15,-22-21 0,0 0 16,0 0-16,0 22 0,21-22 0,-21 0 16,0 0-16,0 22 0,0-22 15,21 0-15,0 0 0,-21 0 0,21-21 16,-21 21-16,21-21 0,1 0 0,-1 0 16,0 0-16,0 0 0,0 0 0,0 0 15,1 0-15,-1 0 0,-21-21 0,21 21 16,0-21-16,-21 0 0,0 0 15,21 21-15,-21-21 0,21-1 0,-21 1 16,0 0-16,0 0 16,0 0-16,0 0 0,22-1 15,-22 1 1</inkml:trace>
  <inkml:trace contextRef="#ctx0" brushRef="#br0" timeOffset="54480.13">9758 3725 0,'-21'0'15,"21"22"1,-22-1-16,1-21 0,0 21 16,21 0-1,0 0 1,0 0-16,21-21 15,0 0-15,1 0 0,-1 0 16,0 0-16,0-21 0,0 21 16,-21-21-16,0 0 0,21 21 15,-21-21-15,0 0 0,0-1 16,0 1 0,-21 21-16,0 0 0,0 0 15,0 0-15,0 21 16,-1 1-16,22-1 15,0 0-15,0 0 16,22-21 15,-1 0-31,0 0 0,0 0 16,0 0-16</inkml:trace>
  <inkml:trace contextRef="#ctx0" brushRef="#br0" timeOffset="55267.84">10245 3450 0,'0'0'16,"-22"0"-16,22-21 15,-21 21-15,0 0 0,42 0 110,0 0-110,1 0 0,-1 0 0,0 0 15,0 0-15,0 0 0,0 0 16,1 0-16,-1 0 16,0 0-16,0-21 15,0 21-15,0 0 16,1 0-16,-1 0 16,0 0-1,0 0-15,0 0 0,0 0 16,1 0-1,-1 0-15,0 0 0,0 0 16,-42 0 31,0 0-47,0 0 0,-1 0 16,1 0-16,-21 0 0,0-21 0,20 21 15,-20 0-15,0 0 0,-1 0 0,22 0 16,-21 0-16,21 0 0,0 0 15,-1 0-15,1 0 0,0 0 16,0 0-16,0 0 0,42 0 63,0 0-63,0 0 31,0 0 78</inkml:trace>
  <inkml:trace contextRef="#ctx0" brushRef="#br0" timeOffset="56391.41">10329 3387 0,'-21'0'15,"0"0"-15,0 0 0,0 0 16,-1 0-1,1 0-15,0 0 0,0 0 16,0 0-16,0 0 0,-1 0 16,1 0-16,0 0 15,42 0 32,0 0-47,1 0 0,20 0 16,-21 0-16,21 0 0,1 0 0,-22 0 15,21 0-15,1 0 0,-1 0 16,0 0-16,1 0 0,-1 0 0,0 0 16,1 0-16,-22 0 0,21 0 0,-21 0 15,22 0-15,-22 0 0,0 0 0,0 0 16,0 0-16,-42 0 31,0 0-15,0 0-16,0 0 0,-1 0 0,-20 0 15,21 0-15,0 0 0,-22 0 16,1 0-16,21 0 0,-21 0 0,-1 0 16,22 0-16,-21 0 0,-1 0 15,1 0-15,21 0 0,-21 0 0,20 0 16,1 0-16,42 0 31,1 0-31,20 0 16,-21 0-16,21 0 0,-20 0 0,20 0 15,0 0-15,1 0 0,-22 0 0,21 0 16,0 0-16,-20 0 0,20 0 0,-21 0 16,21-21-16,-20 21 0,-1 0 0,0 0 15,-42 0 17,-22 0-17,22 0-15,0 0 0,-21 0 0,21 0 16,-22 0-16,22 0 0,0 0 0,0 21 15,-22-21-15,22 0 16,0 0-16,21 21 0,-21-21 16,42 0 31,0 0-47,0 0 15</inkml:trace>
  <inkml:trace contextRef="#ctx0" brushRef="#br0" timeOffset="57464.52">10604 3429 0,'0'0'0,"0"-21"15,0 0-15,0 42 47,0 0-47,-21 0 16,21 22-16,-21-22 0,21 0 0,0 21 16,-21 1-16,0-1 0,21-21 0,-21 21 15,-1 1-15,1-1 0,0 0 0,0 1 16,0-1-16,0 0 0,21-20 0,-22 20 15,22 0-15,-21-21 0,21 1 0,-21-1 16,21 0-16,0 0 0,0 0 16,0-42 15,21 21-31,0-21 0,-21 0 0,22 0 16,-1-22-16,-21 22 0,21-21 0,0-1 15,0 1-15,0 0 0,1-1 0,-22 1 16,21 0-16,0-22 0,0 22 15,-21 0-15,0-1 0,0 1 0,0 0 16,0-1-16,0 22 0,0 0 0,0 0 16,-21 21-1,0 21-15,21 0 0,-21 21 16,-1-20-16,22 20 0,0 0 16,-21 1-16,0-1 0,0 0 0,0 1 15,21-1-15,-21 0 0,-1 1 16,22-1-16,-21 0 0,21 1 0,0-22 15,-21 21-15,21-21 0,-21 0 0,21 1 16,0-1-16,0 0 0,0 0 16,21-42-1,-21 0 1,21 21-16,0-21 0,-21-22 0,0 22 16,22-21-16,-1 21 0,-21-22 0,21 1 15,0 0-15,-21-1 0,0 1 0,21 0 16,-21-1-16,21 1 0,-21 0 15,22-1-15,-22 22 0,0 0 0,0 0 16,0 0-16,0 42 31,0 0-31,0 21 0,-22-21 16,1 22-16,21-22 0,-21 21 16,21 1-16,0-1 0,0 0 0,-21 1 15,21-1-15,-21 0 0,0 1 0,21-1 16,-22-21-16,22 21 0,0-20 0,0-1 15,-21 0-15,21 0 0,0 0 0,-21 0 16,21-42 15,21 0-15,0 0-16,1 0 0,-22 0 0,21-22 16,0 1-16,0 0 0,0-1 0,-21 1 15,21 0-15,1-1 0,-1-20 0,-21 20 16,0 1-16,0-21 0,21 20 0,-21 22 15,0-21-15,0 21 0,0-1 16,0 44 0,0-1-16,-21 0 0,21 0 0,-21 21 15,21 1-15,-22-1 0,22 0 0,-21-20 16,0 20-16,21 0 0,-21 1 0,21-22 16,-21 21-16,21-21 15,-21 0-15,21 1 0,0-1 0,0 0 16,0 0-16,-22-21 0,22-21 31,22 0-15,-22 0-16,21-1 0,0-20 0,-21 21 15,21 0-15</inkml:trace>
  <inkml:trace contextRef="#ctx0" brushRef="#br0" timeOffset="58027.68">10414 3471 0,'-42'-21'16,"20"21"-16,1 0 0,0-21 15,0 21 1,21-21-16,21 21 31,0-21-31,0 21 0,1 0 16,20 0-16,-21 0 0,21 0 15,1 0-15,-22 0 0,21 0 0,1 0 16,-22 0-16,21 0 0,-21 0 0,22 0 16,-22 21-16,21-21 0,-21 0 15,0 0-15,1 0 0,-1 0 16,-42 0 0,-1 0-1,1 0-15,-21 0 0,0 0 0,20 0 16,-20 0-16,0 0 0,-1 0 0,1 21 15,0-21-15,21 0 0,-1 0 0,1 0 16,0 0-16,63 0 31,-20 0-31,20 0 0,-21 0 0,21 0 16,1 0-16,-1 0 0,0-21 0,1 21 16,-1 0-16,0 0 0,1 0 15,-22 0-15,0 0 0,-42 0 31,-21 0-31,20 0 0,-20 0 16,0 0-16,-1 0 0,1 0 0,0 0 16,21 0-16,-22 21 0,1-21 15,0 0-15,20 21 0,1-21 0,0 21 16,-21-21-16,42 22 0,-21-22 16,21 21-16,0 0 15,21-21-15,0 0 16</inkml:trace>
  <inkml:trace contextRef="#ctx0" brushRef="#br0" timeOffset="67555.69">12912 12446 0,'0'0'0,"0"-21"16,0 42 31,0 0-47,0 0 0,0 1 15,0 20-15,0-21 0,0 21 0,-22-20 16,22 20-16,-21 0 0,21 1 0,-21-1 15,21 0-15,-21 1 0,0-22 16,21 21-16,0 0 0,-21 1 0,-1-22 16,22 0-16,-21 0 0,21 0 0,0 1 15,0-1-15,0 0 0,0-42 47,0 0-47,0-1 0,0 1 16,0 0-16,0 0 0,0-21 0,0 20 15,21-20-15,1 0 0,-1-1 0,-21 1 16,21 0-16,0-1 0,0 1 0,0 21 16,1-21-16,-1-1 0,21 22 15,-21 0-15,0 0 0,1 0 0,20-1 16,-21 22-16,0 0 0,0 0 16,22 0-16,-22 0 0,0 0 0,-21 22 0,21-22 15,-21 21-15,21 0 16,-21 21-16,22-21 0,-22 22 0,0-22 15,0 21-15,0 1 0,0-22 0,0 21 16,0 0-16,0-20 0,0 20 0,0-21 16,0 21-16,0-20 0,0-1 0,0 0 15,0 0-15,21 0 0,0 0 16,0-21-16,0 0 16,0 0-16,1 0 0,-1 0 0,21 0 15,-21-21-15,0 21 0,1-21 0,-1 0 16,0 0-16,0-22 0,0 22 15,0-21-15,1 21 0,-1-22 16,0 1-16,-21 0 0,21-1 0,-21 22 16,21-21-16,0 21 0,-21 0 0,0-1 15,0 1-15,0 0 0,0 42 47,0 0-47,0 1 0,-21-1 0,21 21 16,0-21-16,0 22 0,0-22 0,-21 21 15,21-21-15,0 22 0,0-22 16,0 21-16,0-21 0,0 0 0,0 1 16,0-1-16,0 0 0,21 0 0,0-21 15,-21 21-15,22-21 0,-1 0 16,0 0-16,0 0 0,0 0 16,0-21-16,1 0 15,-1 0-15,0 21 0,0-43 0,0 22 16,-21 0-16,21-21 0,1 21 0,-1-22 15,-21 1-15,21 21 0,0-22 0,0 1 16,-21 21-16,21 0 0,-21-22 16,22 22-16,-22 0 0,0 42 47,0 0-47,0 1 0,0 20 0,-22-21 15,22 21-15,-21-20 0,21 20 16,-21 0-16,21-21 0,0 22 0,0-22 15,0 21-15,0-21 0,0 1 0,0-1 16,0 0-16,0 0 0,0 0 0,21-21 16,0 21-16,1-21 0,-1 0 0,0 0 15,0 0-15,0 0 0,22 0 16,-1 0-16,-21 0 0,21-21 0,1 0 16,-1 0-16,-21 0 0,22 0 0,-1-22 15,-21 1-15,21 21 0,-20-43 0,20 22 16,-21 0-16,0-1 0,0 1 15,1-22-15,-1 22 0,0 0 16,-21-1-16,0 1 0,0 0 0,0-1 16,0 1-16,0 21 0,0 0 0,0 0 15,0-1-15,-21 44 16,0-1-16,-1 0 16,1 0-16,0 21 0,21 1 15,-21-1-15,0 0 0,0 1 0,-1-1 16,1 22-16,21-22 0,0 0 0,-21 22 15,21-22-15,0 0 0,0 1 0,0-1 16,0 0-16,0-20 0,0 20 0,0-21 16,21 0-16,0 0 0,1 1 15,-1-1-15,21-21 0,-21 21 16,0-21-16,22 0 0,-22 0 0,21 0 16,1 0-16,-1 0 0,-21-21 0,21 21 15,1-21-15,-1-1 0,-21 1 0,22-21 16,-1 0-16,-21 20 0,21-41 15,-20 21-15,20-1 0,-21-20 0,21 20 16,-20-20-16,-1-1 0,0 22 0,0-21 16,0 20-16,0 1 0,1 0 0,-22-1 15,21 1-15,-21 21 0,0 0 16,0-1-16,0 1 0,-21 42 16,-1 1-1,1 20-15,0-21 0,0 21 0,0 1 16,-22 20-16,22-20 0,0-1 0,0 21 15,21-20-15,0 20 0,0-20 16,0-1-16,0 0 0,0 1 0,0-1 16,21 0-16,0-21 0,0 1 0,1-1 15,20 0-15,-21 0 0,21 0 16,-20-21-16,20 0 0,-21 0 0,0 0 16,0 0-16,22 0 0,-22 0 0,0 0 15,0 0-15,0-21 0,1 0 16,-1 0-16,-21 0 0,21 21 15,0-22-15,-21 1 0,0 0 0,21 0 16,-21 0-16</inkml:trace>
  <inkml:trace contextRef="#ctx0" brushRef="#br0" timeOffset="72851.61">8678 6011 0,'0'0'0,"-21"22"0,0-1 0,0-21 16,42-21 15,0-1-31,0 1 0,22 0 16,20 0-16,1-21 0,-1-1 0,1 1 15,20 0-15,1-1 0,21-20 16,0-1-16,21 1 0,0 20 0,21-20 16,0-1-16,-21 1 0,21-1 15,-21 1-15,0-1 0,0 1 16,-21-1-16,21 22 0,-42 0 0,20-22 16,-41 43-16,21-21 0,-43 21 0,0-1 15,1 1-15,-1 21 0,-21 0 0,-21-21 16,21 21-16,-42 0 31,0 21-31,0 0 16,0 22-16,-1-22 0,1 0 15,21 21-15,-21 1 0,-21-1 0,21 0 16</inkml:trace>
  <inkml:trace contextRef="#ctx0" brushRef="#br0" timeOffset="73291.69">9673 7197 0,'0'0'0,"0"-21"0,0-22 16,0 64 30,0 1-46,0-1 0,0 0 0,0 0 16,0 0-16,0 0 0,0 1 0,0-1 16,0 0-16,0 0 0,0 0 15,-21 0-15,21 1 0,-21-22 16,21 21-16,-21-21 0,21 21 16,-22-21-1,22-21 1,0 0-16,0-1 0,0 1 15,0 0-15</inkml:trace>
  <inkml:trace contextRef="#ctx0" brushRef="#br0" timeOffset="73464.6">9715 6900 0,'0'0'16,"0"-21"-1,0 42 32,0 1-31,22-1-1,-1-21-15</inkml:trace>
  <inkml:trace contextRef="#ctx0" brushRef="#br0" timeOffset="73932.32">10139 7133 0,'0'0'0,"0"21"0,-21 1 15,21 41 1,0-42-16,-22 22 0,22-22 0,-21 0 16,21 0-16,0 0 0,-21 0 15,21 1-15,-21-22 0,21 21 16,0-42 15,0-1-31,0 1 0,0 0 16,0 0-16,0 0 0,21 0 0,0-22 15,-21 22-15,21-21 0,1 21 16,-1-1-16,0-20 0,21 21 0,-21 0 16,1 0-16,-1-1 0,21 1 15,-21 21-15,0 0 0,1 0 0,-1 0 16,0 0-16,-21 21 0,21 1 15,-21-1-15,0 0 0,0 0 0,0 21 16,0-20-16,0 20 0,0-21 0,0 21 16,0-20-16,0 20 0,0-21 15,0 0-15,0 0 0,-21 1 16,21-1-16,0 0 0,0 0 0,0 0 16,0-42 15,0 0-16,0 0-15,21 0 16,0-1-16</inkml:trace>
  <inkml:trace contextRef="#ctx0" brushRef="#br0" timeOffset="74251.64">10837 6752 0,'0'0'0,"0"-21"15,0 42 1,0 0-16,0 1 16,0-1-16,0 21 0,0-21 0,-21 22 15,0-1-15,21-21 0,-21 21 0,0 1 16,21-1-16,-22 0 0,1 1 0,0-1 16,0 0-16,0-20 0,21 20 0,0-21 15,-21 21-15,21-20 0,0-1 16,0 0-16,0 0 0,21-21 15,0 0-15,0 0 0,0 0 16,0 0-16,22 0 0,-22 0 0,0-21 16,21 0-16,-20 21 0,20-21 15,-21-1-15,0 22 0,0-21 0,1 0 16,-1 0-16,0 0 0,0 0 16,-21-1-16,0 1 0,0 0 0</inkml:trace>
  <inkml:trace contextRef="#ctx0" brushRef="#br0" timeOffset="74435.59">10647 7091 0,'21'0'16,"0"0"-16,0 0 16,22 0-16,-22-21 0,21 21 15,-21 0-15,22-21 0,-1 21 0,0 0 16,1-22-16,-1 22 0,0-21 15,1 21-15,-1-21 0,0 21 0,1-21 16,-22 0-16,21 21 0</inkml:trace>
  <inkml:trace contextRef="#ctx0" brushRef="#br0" timeOffset="74792.49">11896 6646 0,'-43'0'16,"22"0"-16,0 0 0,0 0 0,-22 22 15,1-22-15,0 21 0,-22 0 0,22 21 16,-43-21-16,1 22 0,-1-1 0,0 0 16,-21 1-16,1-1 0,-1 0 15,21 22-15,-21-22 0,0 1 0,1 20 16,-1-21-16,21 1 0,-21-1 0,22 0 15,-1 1-15,21-1 0,1-21 0,-1 22 16,22-22-16,-21 0 0,41-21 0,-20 21 16,21 0-16,0-21 0,0 0 15,-1 21-15,1-21 32,21 22-17,21-22 1,1 0-1,-1 0-15</inkml:trace>
  <inkml:trace contextRef="#ctx0" brushRef="#br0" timeOffset="75316.14">10372 8213 0,'0'-21'15,"0"-1"-15,0 1 0,0 0 0,0 0 16,0 0-16,21 0 0,0-1 0,-21 1 16,0-21-16,0 21 0,0 0 0,0-1 15,0 1-15,-21 0 16,-22 21-16,22 0 0,-21 0 0,0 0 15,-1 0-15,-20 0 0,20 0 16,1 0-16,-21 21 0,20 0 0,22 1 16,-21-1-16,21 0 0,-1 0 0,1 0 15,21 0-15,0 1 0,0-1 16,0 21-16,21-21 0,1 0 0,20 1 16,-21-1-16,21 0 0,1 0 0,-1 0 15,0 0-15,1 1 0,-1-1 0,-21 0 16,22 0-16,-1 0 0,-21 0 0,0 1 15,0-1-15,-21 0 0,0 0 0,0 0 16,0 0-16,-21-21 16,0 22-16,-21-22 0,-1 0 0,1 21 15,0-21-15,-1 0 0,1 0 16,0 0-16,-1 0 0,1 0 0,0 0 16,21 0-16,-22 0 0,22 0 0,21-21 15,0-1-15,0 1 16,0 0-16,21 0 0,0 21 15,1-21-15,20 0 0,0-1 16,1 1-16,-1 0 0,0 0 0</inkml:trace>
  <inkml:trace contextRef="#ctx0" brushRef="#br0" timeOffset="75540">10689 7938 0,'0'0'0,"0"21"0,0 0 15,0 0-15,-21 0 0,21 0 0,0 22 16,-21-22-16,0 21 0,21-21 16,-22 22-16,22-1 0,-21-21 0,21 22 15,0-22-15,-21 21 0,21-21 0,-21 22 16,21-22-16,0 0 0,0 0 0,0 0 16,0 0-16,0 1 15,0-44 16</inkml:trace>
  <inkml:trace contextRef="#ctx0" brushRef="#br0" timeOffset="75711.91">10435 8319 0,'0'0'0,"21"0"15,0 0-15,-21-22 0,22 22 16,-1 0-16,0-21 15,0 21-15,0 0 0,0 0 0,1 0 16,-1 0-16,0 0 0,0-21 0,21 21 16,-20-21-16,-1 21 0,21 0 15,-21 0-15</inkml:trace>
  <inkml:trace contextRef="#ctx0" brushRef="#br0" timeOffset="76088.25">11197 8234 0,'0'0'15,"0"21"1,0 0 0,0 0-16,0 1 15,0-1-15,0 0 0,0 0 16,0 0-16,0 0 0,0 1 0,0-1 15,0 0-15,0 0 16,0 0-16,0 0 0,0 1 16,0-1-16,0-42 31,21 21-15,-21-22-16,21 1 0,1 21 0,-22-21 15,21 0-15,0 0 0,0 0 0,-21-1 16,21 1-16,0 0 0,1 0 15,-22 0-15,21 0 0,0-1 0,-21 1 16,21 0-16,0 0 16,0 0-16,1 21 0,-22-21 15</inkml:trace>
  <inkml:trace contextRef="#ctx0" brushRef="#br0" timeOffset="76316.12">11726 8234 0,'0'42'16,"0"-21"-16,0 1 16,0-1-16,0 0 15,0 0-15,0 0 0,-21 0 16,21 1-16,-21-1 16,21 0-16,-21-21 0,21 21 15,0 0-15,-21-21 16,-1 0-1</inkml:trace>
  <inkml:trace contextRef="#ctx0" brushRef="#br0" timeOffset="76503.94">11811 8022 0,'0'-21'16,"0"42"15,0 0-15,0 1 0,21-1-16</inkml:trace>
  <inkml:trace contextRef="#ctx0" brushRef="#br0" timeOffset="77591.34">12128 8319 0,'0'0'0,"0"21"16,-21 0-16,0-21 0,21 21 0,-21-21 15,21 21-15,0 0 16,-21-21-16,21 22 0,-21-22 0,21 21 15,21-42 32,0 21-47,-21-22 0,21 1 16,0 21-16,0-21 0,1 0 16,-1 0-16,0 0 0,0 21 15,-21-22-15,21 22 0,0 0 16,-21 22 15,0-1-31,0 0 0,-21 0 16,21 0-16,0 0 15,0 1-15,0-1 16,21 0 0,1-21-16,-1 0 0,0 0 15,0 0-15,0 0 0,22 0 0,-22 0 16,21 0-16,-21-21 0,0 21 0,22-21 15,-22-1-15,0 22 0,21-21 16,-42 0-16,22 21 0,-1-21 0,0 0 16,-21 0-16,21-1 0,-21 1 0,0-21 15,0 21-15,0 0 0,0-1 16,0 1-16,-21 21 0,0 0 0,0 0 16,-1 0-16,1 0 0,0 0 15,0 0-15,21 21 0,-21 1 16,0-1-16,21 0 0,-22-21 15,22 21-15,0 0 0,0 0 0,0 1 16,0-1-16,0 0 16,22-21-16,-1 0 15,-21 21-15,21-21 0,0 0 0,0 0 16,0 0-16,1 0 16,-1 0-16,-21-21 0,0 0 0,21 21 15,0-21-15,0-1 0,-21 1 16,0 0-16,21 21 0,-21-21 15,0 42 32,0 0-47,0 0 16,-21 1-16,21-1 0,0 0 0,0 0 16,-21 0-16,21 0 0,-21 1 0,21 20 15,-21-21-15,21 21 0,-21 1 0,21-1 16,0 0-16,-22 22 0,1-22 0,21 22 15,0-1-15,-21 1 0,0-1 0,0 1 16,21-1-16,-21-20 0,-1 20 0,1 1 16,0 20-16,0-20 0,0-1 0,0 1 15,-1-1-15,1-20 0,21 20 16,-21-21-16,0 1 0,21-1 0,-21 0 16,21-20-16,0 20 0,0-21 15,0 0-15,-21 0 0,-1-21 16,22-21-1,0 0-15,-21 0 16,21-21-16,0 20 0,0-20 0,0 0 16,0-22-16,0 22 0,0-22 0,21 1 15,1-1-15,-1-20 0,21 20 0,-21-20 16,22 20-16,-1-21 0,0 22 0,1-22 16,-22 22-16,21-1 0,0 1 0,1-1 15,-1 22-15,0 0 0,1-1 16,-22 1-16,21 21 0,-21 0 0,22-1 15,-22 1-15,0 0 0,0 21 16,-21-21-16,21 21 0</inkml:trace>
  <inkml:trace contextRef="#ctx0" brushRef="#br0" timeOffset="81179.98">11790 7557 0,'0'0'0,"0"21"15,0 0 16,-21-21 63,-1 0-78,22-21-1,0 0-15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A4130-DD56-44BB-8E95-361E93F909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4BFFFF-DBFA-43C0-8BDE-88B5693682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85815-C237-45DB-8A22-3E5882045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E429C-8F81-4B64-848C-A2A85D065598}" type="datetimeFigureOut">
              <a:rPr lang="en-IN" smtClean="0"/>
              <a:t>04-12-2020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A51D13-3C1E-4C4A-930D-8250BB976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78E79E-A409-46E5-A085-0156772C6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0D95F-3090-4D56-A92D-664D3E3F7F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6227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B9175-1F3A-4722-8CC2-70F691110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846645-3527-4B82-80C3-D2774FF520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22EF2C-E920-43EA-B61D-B3DC1563D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E429C-8F81-4B64-848C-A2A85D065598}" type="datetimeFigureOut">
              <a:rPr lang="en-IN" smtClean="0"/>
              <a:t>04-12-2020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EBD0B6-055D-40EB-AEA2-18AA8AAD5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C3FC5-A359-4738-9D49-2DE107849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0D95F-3090-4D56-A92D-664D3E3F7F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8210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588256-4528-4591-B73C-4F9D2AD862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F94274-8F26-48DD-9536-074310E32D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E48D15-A222-49DC-AF22-1C70661A6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E429C-8F81-4B64-848C-A2A85D065598}" type="datetimeFigureOut">
              <a:rPr lang="en-IN" smtClean="0"/>
              <a:t>04-12-2020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C54C8C-B803-42FE-BF49-318A4FE23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F76B27-DE0A-4FC4-82DD-2CB749B8B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0D95F-3090-4D56-A92D-664D3E3F7F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5061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6ABD6-277A-455A-A141-F2E8E3A06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799C6-662D-4CD4-9453-E8199444F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9DB08-81D2-47C0-9103-A8D6D0413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E429C-8F81-4B64-848C-A2A85D065598}" type="datetimeFigureOut">
              <a:rPr lang="en-IN" smtClean="0"/>
              <a:t>04-12-2020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DBB4A1-D282-403D-9A9D-7289C2DE5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59E053-0BD9-497A-9B31-6628E6BCE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0D95F-3090-4D56-A92D-664D3E3F7F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7108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F9EB9-4C56-4F64-966D-9AFCF45A6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9329BA-BBC5-4D36-87F2-85C8AB9A5C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E2A81-A5DF-4E12-9875-2C0B31571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E429C-8F81-4B64-848C-A2A85D065598}" type="datetimeFigureOut">
              <a:rPr lang="en-IN" smtClean="0"/>
              <a:t>04-12-2020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95C73D-E2F1-425C-936E-392A91C3D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BF95DB-46EC-4448-B95F-2A1342DE7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0D95F-3090-4D56-A92D-664D3E3F7F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0618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03A90-3F80-423D-8B8B-5E3EB37E3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102BB7-B788-4336-B248-EE7DA167B7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903824-22E5-426E-BD0B-87E9C701D8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602734-4000-4AE6-A2AA-29AE2099F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E429C-8F81-4B64-848C-A2A85D065598}" type="datetimeFigureOut">
              <a:rPr lang="en-IN" smtClean="0"/>
              <a:t>04-12-2020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593C08-1966-4024-B860-86E6931CA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C3171-D86A-4B4B-A623-70CB1B771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0D95F-3090-4D56-A92D-664D3E3F7F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6251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DD8CC-01E1-440F-B74A-09BC3083F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62B703-7D99-4198-9821-2797A15D03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F5D904-FE53-4F11-A3F4-29CD3A608D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CB6558-982B-4BC8-90D3-0CE49F1FC4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8CB035-3493-4FCA-B44B-5F727BF355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C281F1-6D4D-4F83-8010-780B8F1EA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E429C-8F81-4B64-848C-A2A85D065598}" type="datetimeFigureOut">
              <a:rPr lang="en-IN" smtClean="0"/>
              <a:t>04-12-2020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35B538-73FC-43DA-B1ED-1DF05F14B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7E15A9-B686-4B0D-98B2-2E7F6C0F4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0D95F-3090-4D56-A92D-664D3E3F7F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4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24F7E-5E09-4EAF-9FCE-E2A102AAE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87921F-6B80-4B05-801F-962B111E2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E429C-8F81-4B64-848C-A2A85D065598}" type="datetimeFigureOut">
              <a:rPr lang="en-IN" smtClean="0"/>
              <a:t>04-12-2020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8C15D7-E63A-4189-B571-29F6EC19F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7B803A-0095-44A8-BA53-4AE65B1C4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0D95F-3090-4D56-A92D-664D3E3F7F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448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FA0EC1-F318-4E52-8EC5-A7630281E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E429C-8F81-4B64-848C-A2A85D065598}" type="datetimeFigureOut">
              <a:rPr lang="en-IN" smtClean="0"/>
              <a:t>04-12-2020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5D0F5B-9A63-452E-88AB-B3018A27E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F2C85F-D0D7-4BD7-8465-E3B12064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0D95F-3090-4D56-A92D-664D3E3F7F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1143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35740-1516-4B1A-87C3-ED449E83A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B7DB0-56D3-47E4-B3C2-2ED603B16E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B90B4B-7B86-4986-8D94-841C668AF3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F35D38-5FFA-491D-94E5-0300EE58D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E429C-8F81-4B64-848C-A2A85D065598}" type="datetimeFigureOut">
              <a:rPr lang="en-IN" smtClean="0"/>
              <a:t>04-12-2020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84887C-8B6A-45DA-BEB7-F07611ACE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47C729-5ED0-447E-BEB6-E75E5C01E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0D95F-3090-4D56-A92D-664D3E3F7F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4183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490D5-84DD-400D-98C0-E67BE006B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F94DFE-904D-4777-8090-8CEA61727B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2500C3-3DAC-4541-952F-B52F58F15E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F92E56-E188-430F-A775-25D73E790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E429C-8F81-4B64-848C-A2A85D065598}" type="datetimeFigureOut">
              <a:rPr lang="en-IN" smtClean="0"/>
              <a:t>04-12-2020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5F5F4E-9E22-4294-BF97-2D1D8F0C3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BF7116-D648-422F-B143-6AF430BF6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0D95F-3090-4D56-A92D-664D3E3F7F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642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6F576E-D2F9-4098-80F4-781BC0477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FDED1-D5D6-4936-886C-BB7B82136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F7BB77-54E7-4537-85CA-7AAB5E05B1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E429C-8F81-4B64-848C-A2A85D065598}" type="datetimeFigureOut">
              <a:rPr lang="en-IN" smtClean="0"/>
              <a:t>04-12-2020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798F74-ABE8-4A02-8F2F-9905F61F61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44A3FE-A132-4268-BF40-5394195427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0D95F-3090-4D56-A92D-664D3E3F7F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6267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AE57D-DB9A-4711-9097-AC1A96932E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9B6334-849A-40FA-BFD8-4F9BAC6BA6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E02BE7E-EB33-4352-A1E8-1097BB2CF2F3}"/>
                  </a:ext>
                </a:extLst>
              </p14:cNvPr>
              <p14:cNvContentPartPr/>
              <p14:nvPr/>
            </p14:nvContentPartPr>
            <p14:xfrm>
              <a:off x="1188720" y="777240"/>
              <a:ext cx="7498440" cy="4115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E02BE7E-EB33-4352-A1E8-1097BB2CF2F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79360" y="767880"/>
                <a:ext cx="7517160" cy="4133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30142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AE57D-DB9A-4711-9097-AC1A96932E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9B6334-849A-40FA-BFD8-4F9BAC6BA6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102E25F-64D7-4AE3-849F-280486447598}"/>
                  </a:ext>
                </a:extLst>
              </p14:cNvPr>
              <p14:cNvContentPartPr/>
              <p14:nvPr/>
            </p14:nvContentPartPr>
            <p14:xfrm>
              <a:off x="723960" y="678240"/>
              <a:ext cx="8252640" cy="4237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102E25F-64D7-4AE3-849F-28048644759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4600" y="668880"/>
                <a:ext cx="8271360" cy="4255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95167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AE57D-DB9A-4711-9097-AC1A96932E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9B6334-849A-40FA-BFD8-4F9BAC6BA6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EF1CE57-1309-4F7F-890B-E0B05E4F565C}"/>
                  </a:ext>
                </a:extLst>
              </p14:cNvPr>
              <p14:cNvContentPartPr/>
              <p14:nvPr/>
            </p14:nvContentPartPr>
            <p14:xfrm>
              <a:off x="678240" y="160200"/>
              <a:ext cx="8625960" cy="6667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EF1CE57-1309-4F7F-890B-E0B05E4F565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8880" y="150840"/>
                <a:ext cx="8644680" cy="6686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48075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AE57D-DB9A-4711-9097-AC1A96932E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9B6334-849A-40FA-BFD8-4F9BAC6BA6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4D85760-4E8D-44F1-9F49-DE3F0FB81CDE}"/>
                  </a:ext>
                </a:extLst>
              </p14:cNvPr>
              <p14:cNvContentPartPr/>
              <p14:nvPr/>
            </p14:nvContentPartPr>
            <p14:xfrm>
              <a:off x="1493640" y="144720"/>
              <a:ext cx="5097960" cy="4579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4D85760-4E8D-44F1-9F49-DE3F0FB81CD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84280" y="135360"/>
                <a:ext cx="5116680" cy="4598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27381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AE57D-DB9A-4711-9097-AC1A96932E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9B6334-849A-40FA-BFD8-4F9BAC6BA6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5C4AA58-64CD-4D91-95D9-C0093A51EC99}"/>
                  </a:ext>
                </a:extLst>
              </p14:cNvPr>
              <p14:cNvContentPartPr/>
              <p14:nvPr/>
            </p14:nvContentPartPr>
            <p14:xfrm>
              <a:off x="845640" y="800280"/>
              <a:ext cx="6987960" cy="2872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5C4AA58-64CD-4D91-95D9-C0093A51EC9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6280" y="790920"/>
                <a:ext cx="7006680" cy="2891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441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AE57D-DB9A-4711-9097-AC1A96932E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9B6334-849A-40FA-BFD8-4F9BAC6BA6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B7353EF-C553-4EDF-9DD4-7713BE4F996C}"/>
                  </a:ext>
                </a:extLst>
              </p14:cNvPr>
              <p14:cNvContentPartPr/>
              <p14:nvPr/>
            </p14:nvContentPartPr>
            <p14:xfrm>
              <a:off x="221040" y="198000"/>
              <a:ext cx="8961480" cy="5989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B7353EF-C553-4EDF-9DD4-7713BE4F996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1680" y="188640"/>
                <a:ext cx="8980200" cy="6008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64498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AE57D-DB9A-4711-9097-AC1A96932E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9B6334-849A-40FA-BFD8-4F9BAC6BA6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B98DA54-0D68-4C9A-B997-06812117DDE4}"/>
                  </a:ext>
                </a:extLst>
              </p14:cNvPr>
              <p14:cNvContentPartPr/>
              <p14:nvPr/>
            </p14:nvContentPartPr>
            <p14:xfrm>
              <a:off x="205560" y="259200"/>
              <a:ext cx="8923680" cy="2857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B98DA54-0D68-4C9A-B997-06812117DDE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6200" y="249840"/>
                <a:ext cx="8942400" cy="2876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41623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AE57D-DB9A-4711-9097-AC1A96932E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9B6334-849A-40FA-BFD8-4F9BAC6BA6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F8873DF-B4AF-4F1D-96C0-27788714367D}"/>
                  </a:ext>
                </a:extLst>
              </p14:cNvPr>
              <p14:cNvContentPartPr/>
              <p14:nvPr/>
            </p14:nvContentPartPr>
            <p14:xfrm>
              <a:off x="700920" y="122040"/>
              <a:ext cx="5479200" cy="4077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F8873DF-B4AF-4F1D-96C0-27788714367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1560" y="112680"/>
                <a:ext cx="5497920" cy="4095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5075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AE57D-DB9A-4711-9097-AC1A96932E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9B6334-849A-40FA-BFD8-4F9BAC6BA6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60FA021-DC38-43DB-8EBD-431C047309D2}"/>
                  </a:ext>
                </a:extLst>
              </p14:cNvPr>
              <p14:cNvContentPartPr/>
              <p14:nvPr/>
            </p14:nvContentPartPr>
            <p14:xfrm>
              <a:off x="830520" y="236160"/>
              <a:ext cx="8016480" cy="4511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60FA021-DC38-43DB-8EBD-431C047309D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1160" y="226800"/>
                <a:ext cx="8035200" cy="4530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52827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3</cp:revision>
  <dcterms:created xsi:type="dcterms:W3CDTF">2020-12-04T15:39:02Z</dcterms:created>
  <dcterms:modified xsi:type="dcterms:W3CDTF">2020-12-04T16:27:09Z</dcterms:modified>
</cp:coreProperties>
</file>