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15:39:01.3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1799 0 0,'-21'0'47,"0"0"-47,42 0 62</inkml:trace>
  <inkml:trace contextRef="#ctx0" brushRef="#br0" timeOffset="1343.99">1503 889 0,'0'0'0,"21"0"0,0-21 0,0 0 15,-21 0-15,21-1 0,1 1 16,-22 0-16,0 0 0,0 0 0,21 0 16,-21-1-16,0 1 0,21-21 15,-21 21-15,0 0 0,0-1 0,0 1 16,0 0-16,0 0 0,0 0 16,0 0-16,0-1 15,0 44 16,-21-1-31,0 0 0,21 0 0,-22 21 16,1 1-16,21 20 16,-21-20-16,0 20 0,0 22 0,0-22 15,-22 22-15,22-22 0,0 22 16,0-21-16,0-1 0,-1 1 0,1-22 16,0 21-16,0-20 0,0-1 0,21 0 15,0-20-15,0 20 0,-21-21 16,21 0-16,0 0 0,0 1 0,-22-22 15,22-22 17,0-20-32,0 21 15,22 0-15,-1-22 0,-21 1 16,21 0-16,21-22 0,-21 1 0,1-1 16,20 1-16,-21-22 0,0 0 15,22 1-15,-22 20 0,0-20 0,21-1 16,-21 21-16,-21-20 0,22 20 15,-1 1-15,0 20 0,0-20 0,-21 21 16,21-1-16,-21 22 0,21-21 0,-21 21 16,22 21-1,-1 0-15,-21 21 16,0 21-16,0 0 0,21 1 0,-21-1 16,0 0-16,0 22 0,0-1 15,0 1-15,0-1 0,0 22 0,0-21 16,0 20-16,0-20 0,-21-1 15,21 1-15,0-1 0,0 1 0,0-22 16,0 0-16,0 1 0,0-1 16,0-21-16,0 22 0,0-22 0,0 0 15,0 0-15,0 0 0,0-42 63,0 0-63,0 0 15,0 0-15,-21-1 0,21 1 0,-22 0 16,1 0-16</inkml:trace>
  <inkml:trace contextRef="#ctx0" brushRef="#br0" timeOffset="1556.71">1418 1249 0,'21'0'15,"0"0"-15,1 0 16,-1-21-16,0 21 0,0 0 0,0 0 16,22 0-16,-22 0 0,0 0 15,0 0-15,0 0 0,0 0 16,1-21-16,-1 21 0,0 0 0,0 0 16,0 0-16,0 0 0,1 0 15,-1-22-15,0 22 0</inkml:trace>
  <inkml:trace contextRef="#ctx0" brushRef="#br0" timeOffset="2004.07">1990 1143 0,'0'-21'15,"0"0"-15,0 0 16,0-1-1,21 22 1,0 22 0,0-22-16,-21 21 0,21 0 15,0 0-15,-21 0 0,22 0 16,-1 22-16,0-22 0,0 0 0,0 21 16,0-20-16,-21 20 0,0-21 0,0 0 15,22 22-15,-22-22 0,0 0 16,0 0-16,0 0 0,0 0 15,0 1-15,0-44 32,0 1-17,0 0-15,0 0 0,0-21 16,0 20-16,21 1 0,-21-21 16,21 21-16,0-22 0,0 22 0,0-21 15,1 21-15,-1-22 0,0 22 0,0 0 16,0 0-16,0 0 0,1 21 15,-1-21-15,0 21 0,0 0 16,0 0-16,0 0 16,-21 21-1</inkml:trace>
  <inkml:trace contextRef="#ctx0" brushRef="#br0" timeOffset="2463.85">2667 1185 0,'0'0'0,"0"-21"15,0 0 1,21 21 15,0 0-31,0 0 16,1 0-16,-22 21 0,21-21 15,0 21-15,0 1 0,0-1 0,0 0 16,-21 21-16,22-21 0,-1 22 0,-21-22 16,21 21-16,-21-21 0,0 22 15,0-22-15,0 21 0,0-21 0,0 1 16,0-1-16,0 0 0,0 0 0,0 0 16,-21-21-1,21-21 1,0 0-16,0 0 0,0 0 15,0-1-15,0-20 16,0 21-16,0 0 0,0-22 0,21 22 16,0-21-16,0 21 0,-21-22 0,21 22 15,1 0-15,-1 0 0,0 0 16,0 0-16,0-1 0,0 1 0,1 21 16,-1 0-16,0 0 15,0 0-15,0 0 16,-21 21-16,0 1 0,21-1 15,1 0-15</inkml:trace>
  <inkml:trace contextRef="#ctx0" brushRef="#br0" timeOffset="3037.72">3641 1334 0,'21'0'0,"-42"0"0,42-22 15,0 22-15,-21-21 0,0 0 16,0 0-16,21 0 0,-21 0 16,0-1-16,0 1 0,0 0 15,0 0-15,-21 21 16,21-21-16,-21 21 0,0 0 16,-1 0-16,1 21 0,0-21 15,0 21-15,-64 64 16,64-64-16,0 21 0,-21-21 15,20 22-15,1-22 0,0 21 0,0-21 16,21 1-16,0-1 0,0 0 0,0 21 16,0-21-16,0 1 15,21-22-15,0 0 0,0 0 16,22 0-16,-22 0 0,0 0 16,0 0-16,0-22 0,1 1 15,-1 0-15,0 0 0,0 0 16,0 0-16,0-1 0,1 1 0,-22 0 15,21-21-15,0 21 0,-21-1 0,0 1 16,0 0-16,21 0 0,-21 0 16,0 42 15,0 0-31,0 0 16,0 0-16,0 1 0,-21 20 0,21-21 15,0 0-15,0 0 0,0 1 0,0-1 16,0 0-16,0 0 0,0 0 0,0 0 15,0 1-15,0-1 0,0 0 16,21-21-16,0 0 16,0 0-16,1 0 0,-1 0 15,0 0-15,0 0 0,0-21 16,0 21-16,1-21 0,-1-1 16,0 1-16,0 21 0</inkml:trace>
  <inkml:trace contextRef="#ctx0" brushRef="#br0" timeOffset="3652.73">4170 1228 0,'0'0'0,"0"-21"0,0-1 16,0 44 15,0-1-31,0 0 0,0 0 16,-21 0-16,21 0 0,0 1 0,-22-1 15,22 0-15,0 0 0,0 0 16,0 0-16,0 1 15,22-1-15,-1-21 0,0 0 16,0 0-16,0 0 0,0 0 0,1 0 16,-1 0-16,21 0 0,-21 0 0,0 0 15,1-21-15,-1-1 0,0 22 16,0-21-16,0 0 0,0 0 0,1 0 16,-22 0-16,21-22 0,-21 22 0,21 0 15,-21 0-15,21 0 0,-21-1 16,0 1-16,0 42 47,0 1-47,0-1 15,0 0-15,0 0 0,0 0 0,0 22 16,-21-22-16,21 0 0,-21 21 0,21 1 16,-21-22-16,21 21 0,0 22 0,0-22 15,0 0-15,-22 22 0,22-22 16,0 0-16,0 22 0,0-22 0,-21 1 15,21 20-15,0-21 0,0 1 0,0-1 16,0 0-16,0 1 0,-21-22 16,21 21-16,-21-21 0,0 1 0,21-1 0,0 0 15,-21 0-15,-1 0 16,1-21-16,0 0 0,0 0 16,0 0-16,0 0 0,-1 0 15,1 0-15,0 0 0,0 0 16,0 0-16,0 0 0,-1 0 15,1 0 1,21-21 15,0 0-15,0 0 0</inkml:trace>
  <inkml:trace contextRef="#ctx0" brushRef="#br0" timeOffset="4563.78">6583 275 0,'0'0'0,"0"-21"0,0 0 0,0 0 16,0 0-16,-21 21 15,21 21 1,0 0-16,-22 0 0,22 21 0,-21 1 16,21-1-16,0 0 0,0 22 0,-21-1 15,0 1-15,0 21 0,21-1 16,-21 1-16,-1-22 0,1 22 0,0-21 15,0-1-15,21 1 0,-21-1 0,21-21 16,-21 1-16,21-1 0,-22-21 0,22 0 16,0 1-16,0-1 0,0 0 15,0-42 17,0 0-32,0-22 15,0 22-15,0 0 0,0-21 16,0-1-16</inkml:trace>
  <inkml:trace contextRef="#ctx0" brushRef="#br0" timeOffset="4976.84">5863 360 0,'0'0'0,"-21"-21"0,-21-43 15,42 43-15,0 0 16,21 0-16,0 0 15,0 21-15,21-22 0,1 22 0,20-21 16,-20 21-16,20 0 0,-21-21 16,22 21-16,-1 0 0,1 0 0,21 21 15,-22-21-15,22 43 0,-22-22 0,22 21 16,-43 0-16,22 1 0,-1-1 16,-20 22-16,-22-22 0,0 21 0,0 1 15,-21-1-15,0 22 0,0-21 0,-21-1 16,-21 22-16,-1-22 0,1 1 15,0-1-15,-1 1 0,-20-22 16,20 22-16,-20-22 0,21-21 0,-1 21 16,1-20-16,0 20 0,-1-21 0,22 0 15,0-21-15,0 21 0,0-21 0,21 22 16,-22-22 0,22-22-1,0 1 1,22 21-16,-1-21 0,0 0 15,0 21-15,0-21 0,0 21 0,1-21 16,20 21-16</inkml:trace>
  <inkml:trace contextRef="#ctx0" brushRef="#br0" timeOffset="5341.63">7006 1334 0,'21'0'0,"22"0"16,-22-22-16,0 22 0,0-21 0,0 21 15,0-21-15,1 21 16,-1-21-16,-21 0 0,21 21 0,0-21 16,0-1-16,-21 1 15,-21 21 16,0 0-31,0 0 0,0 21 0,-1 1 16,1-1-16,0 0 0,0 0 0,0 0 16,0 0-16,21 1 0,-22-1 0,22 0 15,0 0-15,0 0 16,0 0-16,0 1 0,22-1 16,-1-21-16,0 0 15,0 0-15,0 0 0,0 0 0,1 0 16,-1 0-16,0 0 0,0 0 15,0 0-15,22 0 0,-22-21 16</inkml:trace>
  <inkml:trace contextRef="#ctx0" brushRef="#br0" timeOffset="5605.09">7705 1207 0,'0'-22'15,"0"44"-15,0-65 0,-22 43 16,1 0-16,0 0 0,0 0 15,0 21-15,0 1 16,-1-1-16,22 0 0,-21 0 0,0 0 16,21 0-16,-21 1 0,21 20 15,0-21-15,0 0 0,0 0 0,0 1 16,0-1-16,0 0 0,0 0 16,0 0-16,21-21 0,0 0 15,-21 21-15,21-21 0,22 0 0,-22 0 16,0 0-16,0 0 0,22 0 0,-22-21 15,0 0-15,21 21 0,-21-21 0,1 0 16,20 0-16,-21-22 16</inkml:trace>
  <inkml:trace contextRef="#ctx0" brushRef="#br0" timeOffset="5887.93">8297 508 0,'0'0'0,"-21"21"31,0 0-31,21 1 0,-21 20 16,0 0-16,21 1 0,-22-1 15,1 21-15,0-20 0,0 20 0,0 1 16,21-22-16,-21 22 0,-1-22 0,22 21 16,-21-20-16,21-1 0,0-21 15,-21 22-15,21-22 0,0 21 16,-21-21-16,21 0 0,0 1 0,0-1 15,0 0 1,21-21 0,0 0-16,0-21 15,1 0-15,-1-1 0,0 22 16</inkml:trace>
  <inkml:trace contextRef="#ctx0" brushRef="#br0" timeOffset="6408.51">8615 1312 0,'0'0'16,"21"-21"-16,-21 0 15,0 0-15,0 0 16,0 0-16,0-1 0,0 1 16,0 0-16,-21 21 0,21-21 15,-21 21-15,-1 0 0,1 0 16,0 0-16,0 21 0,21 0 0,-21-21 15,0 21-15,-1 22 0,1-22 16,0 0-16,21 0 0,-21 22 0,0-22 16,21 0-16,-21 0 0,21 21 0,0-20 15,0-1-15,0 0 16,0 0-16,0 0 0,21 0 16,0-21-16,0 0 15,0 0-15,0 0 0,1 0 16,-1-21-16,-21 0 0,21 0 0,0 21 15,-21-21-15,0 0 0,21-1 0,0 1 16,-21 0-16,0-21 0,0 21 16,0-1-16,22 1 0,-22 0 0,0 0 15,0 0-15,0 42 32,0 0-32,0 0 0,0 0 15,0 1-15,0-1 0,0 0 0,0 0 16,0 0-16,0 0 0,0 1 0,0-1 15,0 0-15,0 0 0,0 0 16,0 0-16,0 1 0,21-22 31,0 0-31,0 0 16,0 0-16,0-22 0,1 1 16,-1 0-16</inkml:trace>
  <inkml:trace contextRef="#ctx0" brushRef="#br0" timeOffset="7420.52">8848 1270 0,'0'-21'15,"0"0"-15,0 0 16,21 21 0,0 0-16,0 0 0,0 0 15,0 0-15,1 0 0,-1 0 0,0 0 16,0 21-16,0 0 0,0 0 0,-21 0 15,22 0-15,-1 1 0,-21-1 16,0 0-16,0 0 0,0 21 0,0-20 16,0-1-16,0 0 0,0 0 0,0 0 15,0 0-15,0 1 0,0-1 16,-21-21-16,21-21 31,0-1-15,0 1-16,0 0 0,0 0 15,21 0-15,-21 0 0,21-1 0,0 1 16,0-21-16,-21 21 0,21 0 16,1-1-16,-22 1 0,21 0 0,0 0 15,-21 0-15,21 0 0,0 21 0,0-22 16,1 22 0,-1 0-1,0 0 1,0 0 593</inkml:trace>
  <inkml:trace contextRef="#ctx0" brushRef="#br0" timeOffset="9251.82">9779 1355 0,'21'0'31,"-21"-21"-31,21 21 16,-21-22-16,0 1 15,0 0-15,0 0 0,0 0 16,0 0-16,0-1 16,-21 22-16,0 0 15,0 0 1,0 0-16,-1 22 0,1-1 0,0-21 15,0 21-15,0 0 0,0 0 0,-1 0 16,1 1-16,21 20 0,-21-21 0,0 0 16,21 0-16,-21 1 0,21-1 15,0 0-15,0 0 0,0 0 16,21-21 0,0 0-16,0 0 0,0 0 15,1-21-15,-1 0 0,0 21 16,0-21-16,0 0 15,0-1-15,1 1 0,-22 0 0,21 0 16,0 0-16,-21 0 0,0-1 0,21 1 16,-21 0-16,21 0 0,-21 0 15,0 42 1,0 0 0,0 0-16,0 0 0,-21 1 15,21-1-15,0 0 0,-21 21 0,21-21 16,0 1-16,0-1 0,0 0 0,0 0 15,0 0-15,0 0 16,21 1-16,0-22 0,0 0 0,1 0 16,-1 0-16,0 0 0,0 0 15,0 0-15,-21-22 0,21 22 16,1-21-16,-1 0 0,0 0 16,0 0-16,0 0 0,0-22 0,22 1 15,-22 0-15,0-1 0,0 1 0,0-22 16,1 22-16,-1-21 0,0-1 0,0 1 15,0-1-15,0 1 0,-21 20 16,22-20-16,-22 42 0,0-22 0,0 22 16,0 0-16,0 0 0,-22 42 31,22 21-15,-21-21-16,0 22 0,0-1 0,0 0 15,0 22-15,-1-22 0,1 22 0,0-1 16,0-20-16,21 20 0,-21-21 0,0 22 15,-1-22-15,22 1 0,0-1 16,0 0-16,0-21 0,0 22 0,0-22 16,0 0-16,0 21 0,0-20 0,22-22 15,-22 21-15,21 0 0,0-21 0,0 0 16,0 0-16,0 0 0,1 0 16,-1 0-16,0-21 0,0 21 0,0-21 15,22-1-15,-22 1 0,0 0 16,0 0-16,0-21 0,-21 20 0,21 1 0,1 0 15,-1 0-15,-21 0 0,21 0 16,-21-1-16,0 44 31,0-1-31,0 0 16,0 0-16,0 0 0,0 0 0,0 1 16,0-1-16,-21 21 0,21-21 15,0 0-15,0 1 0,0-1 0,0 0 16,0 0-16,21-21 0,0 0 15,0 21-15,0-21 0,1 0 16,-1 0-16,0-21 0,0 21 16,0-21-16,0 0 0,1 0 15,-1-1-15,0 1 0,0 0 16,0 0-16,-21 0 0,21 0 0,1-1 16,-1 1-16,0 0 0,-21 0 0,0 42 31,0 0-16,-21 0-15,21 1 0,0-1 16,0 21-16,-21-21 0,21 0 0,0 1 16,0-1-16,0 0 0,0 0 15,0 0-15,21-21 0,-21 21 16,21-21-16,0 0 16,0 0-16,0 0 0,1 0 0,-1 0 15,-21-21-15,0 0 0,21 21 16,-21-21-16,0 0 0,0 0 0,0-1 15,0 1-15,0 0 0,0 0 0,-21 0 16,0 0-16,-1-1 0,22 1 16,-21 0-16,0 0 0,0 21 0,0-21 15,21 0 1,21 21 0,0-22-16,0 22 15,0 0-15,22 0 0,-22 0 0,21 0 16,-21 0-16,22 0 0,-22 0 15,0 0-15,21 0 0,-20 0 0,-1 0 16,0 0-16,0 0 0,0 22 0,0-1 16,-21 0-16,0 0 15,22-21-15,-22 21 0,0 0 0,0 1 16,0-1-16,0 0 0,0 0 16,0 0-16,0 0 0,-22 1 0,22-1 15,-21 0-15,0 0 16,0-21-16,21 21 15,-21-21 1,21-21 0,0 0-1,0 0-15,21 0 0,0-1 16,-21 1-16,21 0 0,0-21 16,1 21-16,-1-1 0,21-20 0,-21 21 15,0-21-15,22 20 0,-22 1 0,21 0 16,-21 0-16,22 0 0,-22 21 0,0 0 15,21 0-15,-20 0 0,-1 0 16,0 0-16,0 0 0,0 21 16,-21 0-16,0 0 0,21 22 0,-21-22 0,0 0 15,0 21-15,0-21 0,0 22 16,0-22-16,0 21 0,0-21 0,-21 22 16,21-22-16,-21 0 0,21 0 0,0 0 15,0 1-15,-21-22 0,21 21 16,-21-21-1,21-21 1,0-1 0,0 1-16,0 0 0,-21 0 0,21-21 15,0 20-15</inkml:trace>
  <inkml:trace contextRef="#ctx0" brushRef="#br0" timeOffset="9452.91">11536 974 0,'-21'-21'0,"21"-1"16,-22 22-16,1 0 62,0 0-46,0 0-16,0 0 0</inkml:trace>
  <inkml:trace contextRef="#ctx0" brushRef="#br0" timeOffset="9671.87">10266 1037 0,'0'0'0,"0"21"0,21 1 31,21-22-31,-21 0 0,22 0 16,-1 0-16,22 0 0,-22 0 0,0 0 16,22 0-16,-22 0 0,0 0 0,1 0 15,-1 0-15,-21 0 0,22 0 16,-22 0-16,-42 0 16,-22 0-1</inkml:trace>
  <inkml:trace contextRef="#ctx0" brushRef="#br0" timeOffset="10409.44">1228 1969 0,'-43'0'16,"86"0"-16,-107 0 0,43 0 0,0 0 0,0 0 16,-1 0-16,44 0 31,-1 0-31,0 0 0,21 0 15,1 0-15,20 0 0,1 0 0,-1 0 16,22 0-16,-1 0 0,1 0 0,21 0 16,-21 0-16,20 0 0,22-22 15,-21 22-15,21 0 0,-21 0 0,21 0 16,-21 0-16,0-21 0,0 21 0,-1 0 16,1 0-16,-21-21 0,0 21 15,-1 0-15,1 0 0,-22 0 0,-20 0 16,20 0-16,-42 0 0,1 0 0,-1 0 15,0 0-15,-21-21 32,0 0-1,21 21-31,0-21 0,0 21 0,1 0 16,20-22-16</inkml:trace>
  <inkml:trace contextRef="#ctx0" brushRef="#br0" timeOffset="11091.43">6117 1842 0,'0'0'0,"-42"0"15,21 0-15,-1 0 16,22 21 0,-21-21-16,42 21 47,1-21-47,-1 0 0,21 0 15,-21 0-15,22 0 0,20 0 16,1 0-16,-1 0 0,22 0 0,21 0 15,-1 0-15,22 0 0,0 0 0,0 0 0,22 0 16,-1 0-16,0 0 0,21 0 16,-21 0-16,1 0 0,-1 21 15,0-21-15,0 0 0,21 0 0,-20 0 16,-1 0-16,0 0 0,0 0 0,0 0 16,0 0-16,22 0 0,-22 0 0,0 0 15,0 0-15,0 0 0,-21 0 16,22 0-16,-22 0 0,0 0 0,-22 0 15,1 0-15,0 0 0,0 0 0,-21 0 16,-22 0-16,1 0 0,-1 0 0,-21 0 16,1 0-16,-1 0 0,0 0 0,-20 0 15,-1 0-15,0 0 0,0 0 16,0 0-16,0 0 16,-42 0 30,0 0-46,0 21 0,-21-21 0,-1 0 16</inkml:trace>
  <inkml:trace contextRef="#ctx0" brushRef="#br0" timeOffset="13168.13">1206 2731 0,'0'21'16,"22"-21"15,-1 0-31,0 0 15,0-21-15,0 21 0,22-22 16,-22 1-16,0 21 16,0-21-16,21 0 0,-20 0 0,-1 21 15,0-21-15,0-1 0,0 1 0,0 21 16,-21-21-16,0 0 0,0 0 16,0 0-16,-21 21 15,0 0-15,0 0 0,0 0 16,0 0-16,-1 0 0,1 0 0,0 0 15,-21 0-15,21 21 0,-1-21 0,1 21 16,0 0-16,0 0 0,0 0 16,0 22-16,21-22 0,0 0 0,0 0 15,0 22-15,0-22 16,0 0-16,0 0 0,0 0 0,21 22 16,0-22-16,0 0 0,0 0 0,0 0 15,1 22-15,-1-22 0,0 0 16,0 0-16,-21 0 0,21 0 0,0 22 15,-21-22-15,22 0 0,-22 0 0,0 0 16,0 1-16,0-1 0,0 0 16,-22 0-16,1 0 0,0 0 0,0-21 15,0 22-15,0-22 0,-1 0 16,-20 0-16,21 0 0,0 0 0,-22 0 16,22 0-16,-21 0 0,21-22 15,-22 1-15,22 0 0,-21 0 0,21 0 16,-22 0-16,22-1 0,0 1 15,-21-21-15,21 21 0,-1 0 0,1-1 16,21 1-16,0 0 0,-21 21 16,21-21-16,0 0 0,21 21 31,0 0-31,-21 21 0,22 0 16,-1 0-16,0 0 0,0 1 0,-21-1 15,21 0-15,0 0 0,1 21 16,-22-20-16,21-1 0,0 21 0,0-21 15,-21 0-15,21 1 0,0-1 16,1 0-16,-1 0 0,0-21 0,0 0 16,0 21-16,0-21 0,1 0 15,20 0-15,-21 0 0,0 0 16,22 0-16,-1-21 0,-21 0 0,21 0 16,1 0-16,-1-1 0,0 1 0,-20 0 15,20 0-15,-21 0 0,21-22 16,-20 22-16,-1 0 0,0 0 0,-21 0 15,21 0-15,-21-1 0,21 22 0,-21-21 16,0 42 15,0 1-31,0 20 16,0-21-16,0 0 0,0 0 16,0 22-16,0-22 0,0 0 15,0 0-15,0 22 0,0-22 0,21 0 16,1 0-16,-1 0 15,0-21-15,0 0 0,0 0 0,0 0 16,1 0-16,-1 0 0,0 0 0,21 0 16,-21-21-16,1 0 0,20 21 15,-21-21-15,0 0 0,0-1 0,1-20 16,-22 21-16,0 0 0,0 0 0,0-1 16,0 1-16,0 0 0,0 0 15,0 0-15,-22 21 31,22 21-15,-21 0-16,21 0 0,-21 0 0,21 1 16,0-1-16,0 21 0,0-21 0,0 22 15,0-1-15,0 0 0,-21 1 16,21-1-16,0 0 0,0 22 0,-21-22 16,21 22-16,0-22 0,0 21 0,-21 1 15,21-1-15,-22 1 0,22 21 0,0-22 16,0 1-16,-21-1 0,21 1 15,-21-22-15,21 21 0,0 1 0,0-22 16,-21 22-16,0-22 0,21 0 0,-21 1 16,-1-1-16,1 0 15,0-20-15,0 20 0,0-21 0,0 0 16,-1 0-16,-20-21 0,21 22 0,-21-22 16,20 0-16,-20 0 0,0 0 0,-1 0 15,1-22-15,0 1 0,-1 0 16,1 0-16,0 0 0,-1-22 0,1 22 15,21-21-15,-21 0 0,20 20 16,-20-20-16,42 0 0,-21-1 0,21 22 16,0-21-16,0 0 0,0-1 15,21 1-15,-21 21 0,42-22 0,-20 1 16,-1-21-16,21 20 0,0 1 16,1-22-16,-1 22 0,0-21 0,22 20 15</inkml:trace>
  <inkml:trace contextRef="#ctx0" brushRef="#br0" timeOffset="13679.48">2434 3133 0,'0'0'0,"21"-21"0,0-1 0,-21 1 16,0 42 15,0 1-31,0-1 15,0 0-15,0 21 0,0-21 16,0 22-16,0-22 0,0 21 0,-21-21 16,21 22-16,-21-22 0,21 0 0,0 0 15,0 22-15,-21-22 0,21 0 16,0 0-16,-21-21 16,21-21 15,0 0-31,0 0 0,0-22 15,21 22-15,-21 0 0,21-21 0,0-1 16,0 22-16,1-21 0,-1-1 16,0 22-16,0-21 0,21 21 15,-20 0-15,-1-1 0,21 1 0,-21 0 16,0 21-16,22 0 0,-22 0 0,0 0 16,0 0-16,0 21 15,-21 0-15,22 22 0,-22-22 0,0 0 16,0 21-16,0 1 0,0-22 0,0 21 15,-22 1-15,1-1 0,0-21 16,0 0-16,21 22 0,-21-22 0,21 0 16,-21 0-16,21 0 0,21-21 47,0 0-47,0-21 0,-21 0 0,21 0 15,0 0-15,1-22 0,-1 22 0</inkml:trace>
  <inkml:trace contextRef="#ctx0" brushRef="#br0" timeOffset="13963.32">3281 2667 0,'0'0'0,"0"-21"0,0 0 0,0 42 31,0 0-31,0 21 0,0-20 0,0 20 15,-21-21-15,21 43 0,-22-22 16,22 0-16,0 1 0,-21-1 16,21 21-16,-21-20 0,0-1 0,21 0 15,0 1-15,0-1 0,-21 0 16,21-20-16,0-1 0,0 0 0,0 0 16,0 0-16,0 0 15,21-21 1,-21-21-16,0 0 15,0 0-15,0 0 0,21 0 0</inkml:trace>
  <inkml:trace contextRef="#ctx0" brushRef="#br0" timeOffset="14152.21">3069 3090 0,'21'0'46,"0"-21"-46,1 21 16,-1 0-16,0-21 0,0 21 16,21 0-16,-20 0 0,-1-21 0,0 21 15,0-21-15,0 21 0,0 0 16,1 0-16,-1 0 0,-21-21 16</inkml:trace>
  <inkml:trace contextRef="#ctx0" brushRef="#br0" timeOffset="15231.9">3831 3154 0,'21'-21'15,"-21"0"-15,0-1 0,0 1 16,0 0-16,0 0 15,0 0-15,0 0 0,-21-1 16,0 22-16,0 0 0,21-21 16,-21 21-16,-1 0 0,1 0 15,0 0-15,0 0 0,0 21 0,0-21 16,-1 22-16,1-1 0,0 0 0,0 0 16,0 21-16,21-20 0,0 20 0,-21 0 15,21-21-15,-22 22 0,22-1 16,0-21-16,0 22 0,0-22 0,0 0 15,0 0-15,0 0 0,0 0 0,22 1 16,-1-22-16,0 0 0,0 0 16,21 0-16,-20-22 15,-1 1-15,21 21 0,-21-21 0,0 0 16,1-21-16,20 20 0,-21 1 0,0-21 16,-21 21-16,21-22 0,1 22 0,-1-21 15,-21 21-15,0 0 0,0-22 16,0 22-16,21 21 0,-21-21 0,0 42 31,0 0-15,0 0-16,0 1 15,0-1-15,0 21 0,0-21 0,0 0 16,0 1-16,0 20 0,0-21 16,0 0-16,0 0 0,21 1 0,-21-1 15,0 0-15,21 0 0,0-21 16,1 0 15,-1-21-31,-21 0 16,0 0-16,21-1 0,-21 1 15,21-21-15,0 21 0,-21 0 0,21-22 16,1 22-16,-1 0 0,-21-21 16,42 20-16,-21 1 0,0 0 15,1 0-15,20 21 0,-21-21 0,21 21 0,-20 0 16,-1 0-16,0 0 0,21 0 15,-21 21-15,1-21 0,-22 21 0,21 0 16,-21 0-16,21 1 0,-21-1 16,0 0-16,0 21 0,0-21 0,-21 1 15,0 20-15,-1-21 0,1 0 0,-21 22 16,21-22-16,21 0 0,-21 0 16,-1-21-16,22 21 0,0-42 46,22 0-46,-1 21 0,0-21 16,0 0-16,0-1 0,0 1 0,1-21 16,-1 21-16,21-22 0,-21 22 15,0-21-15,1 21 0,-1 0 16,0-22-16,0 22 0,0 21 0,0-21 16,-21 0-16,0 42 31,0 0-31,0 0 15,-21 0-15,0 1 0,0-1 0,21 0 16,-21 21-16,21-21 0,0 22 0,-21-22 16,21 0-16,0 21 0,0-20 15,0-1-15,0 0 0,0 0 0,0 0 16,0 0-16,0 1 0,21-22 16,0 0-16,-21 21 0,21-21 0,0 0 15,0 0-15,1 0 0,-1 0 0,0 0 16,0 0-16,21-21 0,-20-1 0,-1 22 15,0-21-15,0 0 0,0 0 0,0 0 16,1 0-16,-1-1 0,0 1 16</inkml:trace>
  <inkml:trace contextRef="#ctx0" brushRef="#br0" timeOffset="15739.6">5842 2963 0,'0'22'32,"0"-1"-17,0 0 1,21-21 31,0 0-47,0 0 15,-21-21-15,0 0 16,0-1 0,-21 22 15,0 0-15,0 0-16,21 22 15,0-1-15,-21-21 16,21 21-1,0 0 1,0 0 0</inkml:trace>
  <inkml:trace contextRef="#ctx0" brushRef="#br0" timeOffset="16167.88">5778 3302 0,'0'21'0,"0"-42"0,0 63 16,0-20-1,22-22 1,-1 0 0,0 0-16,0 0 15,-21-22-15,21 22 16,-21-21-16,0 0 15,0 0-15,-21 21 16,0 0 0,0 0-1,21 21-15,0 0 0,0 0 16,0 1-16,0-1 16,0 0-16,0 0 15,21-21 16</inkml:trace>
  <inkml:trace contextRef="#ctx0" brushRef="#br0" timeOffset="19247.14">7895 3408 0,'21'0'0,"0"0"16,1 0-1,-1-21 1,0 21-16,-21-21 0,21-1 16,0 1-16,-21 0 15,0 0-15,21 21 0,-21-21 16,0 0-16,0-1 0,0 1 16,0 0-16,0 0 0,-21 21 0,0-21 15,0 21-15,0-21 16,0 21-16,-1 0 0,1 0 0,0 0 0,0 0 15,-21 0-15,20 0 16,1 21-16,-21 0 0,21 0 0,0 0 16,-1 0-16,1 1 0,0 20 0,0-21 15,0 21-15,21-20 0,0 20 0,0-21 16,0 0-16,0 22 0,0-22 0,0 0 16,0 0-16,21-21 0,0 21 15,0-21-15,0 0 0,1 0 0,-1 0 16,21 0-16,-21 0 0,0 0 0,22 0 15,-22 0-15,21-21 0,-21 0 0,22 0 16,-22 0-16,0-1 0,0 1 16,22 0-16,-22-21 0,0 21 15,0-22-15,0 1 0,0 0 0,1-1 16,-1 1-16,0 0 0,0-1 0,0 1 16,-21 0-16,0-1 0,0-20 0,0 20 15,21 1-15,-21 0 0,0-1 16,0 22-16,0-21 0,0 21 0,0 0 15,0-1-15,-21 22 16,0 0-16,21 22 0,0 20 16,-21-21-16,21 21 0,-21-20 0,21 20 15,0 0-15,0 1 0,-21-1 16,21 21-16,0-20 0,-22-1 16,22 0-16,0 1 0,0 20 0,0-20 15,0-1-15,0-21 0,0 21 0,0 1 16,22-22-16,-1 0 0,-21 0 0,21 0 15,0 1-15,0-1 0,0-21 16,1 0-16,-1 0 0,0 0 16,0 0-16,0 0 0,0 0 0,1 0 15,-1-21-15,0-1 0,0 1 0,0 0 16,22 0-16,-22 0 0,0 0 0,-21-1 16,21-20-16,0 21 0,-21 0 0,21-22 15,-21 22-15,0 0 0,0 0 16,0 0-16,0 0 0,0-1 0,-21 22 15,0 0 1,0 0-16,0 0 0,21 22 16,-21-22-16,-1 21 0,1 0 0,21 0 15,-21 21-15,0-20 0,0-1 16,21 21-16,-21-21 0,21 22 0,-22-22 16,22 0-16,0 0 0,0 0 0,0 0 15,0 1-15,0-1 0,0 0 0,0 0 16,22-21-1,-1 0-15,0 0 0,0-21 16,0 21-16,0-21 0,-21 0 16,22-1-16,-1 22 0,-21-21 0,21 0 15,-21-21-15,0 21 0,21-1 16,-21-20-16,0 21 0,21 0 0,-21-22 16,0 22-16,0 0 0,0 0 15,0 42 16,0 0-31,0 0 0,0 1 0,0 20 16,0-21-16,0 21 0,0-20 0,0-1 16,0 21-16,0-21 0,21 0 0,-21 1 15,22-1-15,-1 0 0,-21 0 0,21 0 16,0-21-16,0 0 16,0 0-16,1 0 0,-1 0 0,0 0 15,0 0-15,0 0 0,22 0 0,-22-21 16,0 0-16,0 21 0,0-21 0,0-22 15,1 22-15,-1-21 0,0 21 0,0-22 16,0-20-16,-21 21 0,21-1 0,1 1 16,-1-22-16,-21 22 0</inkml:trace>
  <inkml:trace contextRef="#ctx0" brushRef="#br0" timeOffset="19484">9334 2709 0,'0'0'0,"0"22"31,-21-1-15,0 21-16,21-21 0,0 22 15,-21-22-15,21 21 0,-21 0 0,0 1 16,21-1-16,-22 22 0,22-22 16,0 0-16,0 1 0,0-1 0,0 0 15,0 1-15,0-1 0,0-21 0,0 0 16,0 0-16,0 1 0,22-1 0,-22 0 16,21 0-16,0-21 0,0 0 0,0 0 15,0 0-15,1 0 16,-1 0-16,0 0 0,0-21 15,0 21-15,-21-21 0,0 0 0,21-1 16,-21 1-16,0 0 0,0 0 0,0 0 16</inkml:trace>
  <inkml:trace contextRef="#ctx0" brushRef="#br0" timeOffset="19679.9">9080 3196 0,'0'0'0,"0"-21"15,22 0-15,-1 21 16,0 0-16,0 0 0,0 0 0,0-21 16,1 21-16,-1 0 15,0 0-15,21 0 0,-21 0 0,1-21 16,-1 21-16,0 0 0,0 0 0,0 0 0,0 0 16,1 0-1</inkml:trace>
  <inkml:trace contextRef="#ctx0" brushRef="#br0" timeOffset="21187.99">9737 3493 0,'21'0'15,"0"0"-15,0 0 16,0 0-16,-21-22 0,21 22 15,1-21-15,-22 0 0,0 0 16,0 0-16,0 0 0,0-1 16,0-20-16,0 21 0,0 0 0,0 0 15,0-1-15,-22 1 0,22 0 16,-21 21-16,0-21 0,0 21 0,0 0 16,0 0-16,-1 0 0,1 0 0,0 21 15,0-21-15,0 21 0,0 0 0,-1 22 16,1-22-16,21 0 0,-21 21 0,0-20 15,0 20-15,21-21 0,0 21 16,0-20-16,0-1 0,0 0 0,0 0 16,0 0-16,0 0 0,0 1 15,21-22-15,0 0 16,0 0-16,0 0 0,1 0 16,-1 0-16,0-22 0,0 1 0,0 0 15,0 21-15,1-21 0,-1-21 0,0 20 16,-21 1-16,21-21 0,0 21 15,-21-22-15,0 22 0,21-21 0,1 21 16,-22 0-16,0-1 0,0 1 0,0 0 16,0 42 15,0 0-31,0 1 0,0 20 0,-22-21 16,22 0-16,-21 22 15,21-22-15,0 0 0,0 21 0,0-21 16,0 1-16,0-1 0,0 0 0,0 0 15,0 0-15,21 0 0,1 1 0,-1-22 16,0 0-16,0 0 0,0 0 0,0 0 16,1 0-16,-1 0 0,21 0 0,-21 0 15,0-22-15,1 1 0,-1 0 16,0 0-16,0 0 0,0 0 0,-21-22 16,21 1-16,1 0 0,-1-1 0,0-20 15,0 20-15,0-20 0,-21 21 0,21-22 16,1 1-16,-22 20 0,0-20 0,21 20 15,-21 1-15,21 0 0,-21-1 16,0 1-16,0 21 0,0 0 16,0 0-16,0-1 0,-21 44 31,21-1-31,-21 0 16,21 21-16,0-21 0,0 22 0,-22-1 15,1 0-15,21 1 0,-21-1 0,21 0 16,0 1-16,-21 20 0,0-20 0,21-1 15,-21 21-15,21-20 0,0-1 0,0 0 16,0 1-16,0-1 0,0 0 0,0-20 16,0-1-16,0 0 15,0 0-15,21 0 0,0 0 0,0-21 0,0 0 16,0 0-16,1 0 0,-1 0 16,0 0-16,0 0 0,0 0 0,0 0 15,1-21-15,-1 21 0,0-21 0,0 0 16,0 0-16,-21-22 0,21 22 0,1 0 15,-1-21-15,-21 21 0,0-22 16,21 22-16,-21 0 0,0 0 0,21 0 16,-21-1-16,0 44 31,0-1-31,0 0 0,0 21 16,-21-21-16,21 1 0,-21-1 15,21 0-15,0 21 0,0-21 16,0 1-16,0-1 0,0 0 0,0 0 15,0 0-15,0 0 0,21 1 16,0-22-16,0 0 0,0 0 16,1 0-16,-1 0 0,0 0 0,0 0 15,0 0-15,0-22 0,1 1 0,-1 21 16,0-21-16,0 0 0,0 0 0,-21-22 16,21 22-16,1 0 15,-22-21-15,0 21 0,21-1 0,-21-20 0,21 21 16,-21 0-16,21 0 15,-21-1-15,0 44 47,0-1-47,-21-21 0,21 21 0,-21 21 16,21-21-16,-21 1 0,21-1 0,0 21 16,0-21-16,-22 22 0,1-22 0,21 21 15,-21 0-15,21-20 0,0 20 0,0-21 16,0 21-16,0 1 0,-21-22 0,21 21 15,0-21-15,0 22 0,0-22 0,0 21 16,0-21-16,0 22 0,0-22 16,0 0-16,0 21 0,0-20 0,0-1 15,0 0-15,0 0 0,0 0 16,-21-21-16,21 21 0,-21 1 0,-1-1 16,1-21-16,0 0 15,0 0-15,0 21 0,0-21 0,-1 0 16,1 0-16,0 0 0,-21 0 0,21 0 15,-1 0-15,1 0 0,0 0 0,0-21 16,0 21-16,0 0 16,-1 0-16,22-21 0,0-1 31,22 22-15,-1-21-16,0 0 15,0 21-15,0-21 0,0 0 0,1 0 16,-1-1-16</inkml:trace>
  <inkml:trace contextRef="#ctx0" brushRef="#br0" timeOffset="21579.77">11282 3493 0,'0'0'15,"0"-43"-15,21 22 0,-21 0 0,0 0 0,0 0 16,21-1-16,-21 1 0,0 0 15,0 0-15,0 42 32,0 0-32,0 0 0,0 1 0,0-1 15,0 21-15,0 0 0,0 1 16,0-1-16,0 0 0,-21 1 0,0-1 16,21 0-16,-21 1 0,-1-1 0,22 0 15,-21 1-15,21-1 0,-21 0 0,21 1 16,0-1-16,-21 0 0,21 1 0,-21-22 15,21 21-15,0-21 0,0 22 0,0-22 16,0 0-16,-21 0 0,21 0 0,-22 1 16,22-1-16,0 0 0,0-42 47,22 21-32,-22-21-15,21-1 0,-21 1 0,21 0 16,0 0-16,-21 0 0,21-22 0,0 22 15,1-21-15</inkml:trace>
  <inkml:trace contextRef="#ctx0" brushRef="#br0" timeOffset="21907.58">11366 3641 0,'0'-43'0,"0"-41"16,0 63-16,0-22 0,0 22 15,0 0-15,0 0 0,22-22 0,-1 22 16,0 0-16,0 0 0,0 0 0,0 0 15,22-22-15,-22 43 0,0 0 16,0 0-16,0 0 0,1 0 0,-1 0 16,0 0-16,-21 21 0,0 1 0,21-1 15,-21 0-15,0 0 0,0 21 16,0-20-16,0 20 0,-21-21 0,21 21 16,-21-20-16,0-1 0,-1 21 0,-20-21 15,21 0-15,0 1 0,0-22 16,-1 21-16,1 0 0,0-21 0,21 21 15,-21-21-15,0 0 16,21-21 15,21 21-31,0-21 0,0 0 16,0-1-16,1 1 16,-1 0-16</inkml:trace>
  <inkml:trace contextRef="#ctx0" brushRef="#br0" timeOffset="22296.79">11811 3429 0,'42'-21'16,"-21"0"-16,1 21 16,-1-21-16,0 21 0,0-22 0,0 1 15,0 0-15,1 0 0,-1 0 0,0 21 16,0-21-16,0-1 0,0 1 15,-21 0-15,0 0 0,0 0 0,0 0 32,-21 21-32,0 0 0,0 0 0,0 0 15,0 0-15,-1 21 0,1 0 0,0 0 16,0 0-16,0 0 0,0 1 16,21 20-16,-22-21 0,22 21 0,-21-20 15,21 20-15,0-21 0,0 0 0,0 0 16,0 22-16,0-22 0,0 0 15,21 0-15,1-21 0,-1 21 0,-21 1 16,21-22-16,0 0 0,0 21 0,22-21 16,-22 0-16,0 0 0,0 0 0,0 0 15,22 0-15,-22-21 0,0 21 0,-21-22 16,21 1-16,0 21 0,-21-21 16,21 0-16,-21 0 0,0 0 0,0-1 0,0 1 15</inkml:trace>
  <inkml:trace contextRef="#ctx0" brushRef="#br0" timeOffset="22591.62">10223 2900 0,'22'0'15,"-1"0"1,0 0-16,0 0 0,21 0 16,1 0-16,-1 0 0,0 0 0,1 0 15,-1 0-15,0 0 0,1-21 16,-1 21-16,-21 0 0,22 0 0,-1 0 16,-21 0-16,0 0 0,0 0 0,1-21 15,-22-1 16,21 22-31,0 0 16</inkml:trace>
  <inkml:trace contextRef="#ctx0" brushRef="#br0" timeOffset="23472.27">12277 2858 0,'0'0'0,"0"-22"0,21 22 47,21 0-47,-21 0 0,0 0 0,22-21 16,-22 21-16,21 0 0,-21 0 15,22 0-15,-22 0 0,21-21 0,-21 21 16,22 0-16,-22 0 0,0 0 0,0 0 16,-21-21-1,-21 21-15,0 0 16,0 0-16,0 0 16,-1 0-16,1 0 0,0 0 0,0 0 15,0 0-15,0 0 16,-1 0-16,1 0 31,0 0-15,0 21-1,21 0-15,-21 0 16,21 1-16,0-1 0,0 0 0,-21 0 16,21 0-16,-22 22 0,22-22 0,0 0 15,0 21-15,-21 1 0,0-22 16,21 21-16,-21 0 0,21-20 15,0 20-15,-21 0 0,21-21 0,-21 22 16,21-22-16,0 0 0,0 0 0,0 0 16,0 1-16,0-1 0,0 0 0,0 0 15,21-21 1,0 0-16,0 0 0,0 0 16,0 0-16,1 0 0,-1 0 15,0 0-15,0 0 0,0-21 16,0 0-16,1 0 0,-1 21 15,0-22-15,0 1 0,0 0 0,0 0 16,1 0-16</inkml:trace>
  <inkml:trace contextRef="#ctx0" brushRef="#br0" timeOffset="24128.33">13208 2752 0,'21'0'31,"-21"-21"-31,21 21 0,0 0 16,1 0-16,-1 0 0,0 0 0,0 0 15,21 0-15,-20 0 0,-1 0 0,21 0 16,-21 0-16,22 0 0,-22 0 0,0 0 15,0 0-15,0 0 0,0 0 16,1 0-16,-1 0 16,-21 21-16,0 0 15,0 0-15,0 0 16,0 0-16,0 1 0,-21-1 16,21 0-16,0 0 0,0 0 15,0 0-15,0 1 0,-22-1 16,22 0-16,0 0 0,0 0 0,0 22 15,-21-22-15,21 0 0,0 21 0,0-21 16,0 1-16,0-1 0,0 21 0,0-21 16,0 0-16,0 1 0,0-1 0,0 0 15,0 0-15,0 0 0,0 0 16,0 1-16,0-1 0,-21 0 16,0-21-16,21 21 0,-21-21 0,0 0 15,-1 21-15,1-21 0,0 0 0,0 0 16,0 0-16,-22 0 0,22 21 0,0-21 15,0 0-15,0 0 0,0 0 0,-1 0 16,1 0-16,0 0 16,0 0 15,21-21 63,0 0-79</inkml:trace>
  <inkml:trace contextRef="#ctx0" brushRef="#br0" timeOffset="25264.9">16235 2879 0,'21'-21'47,"-21"-1"-31,21 22-16,-21-21 15,0 0-15,0 0 16,0 0-16,0 0 0,0-1 16,-21 1-16,0 21 15,21-21-15,-21 0 0,-1 21 0,1 0 16,0 0-16,0 0 0,0 0 0,0 0 16,-1 0-16,1 0 0,0 21 0,0 0 15,0 0-15,0 1 0,-1 20 16,1-21-16,0 21 0,0 1 0,0-1 15,0-21-15,-1 22 0,22-1 0,0 0 16,-21 1-16,21-22 0,0 21 0,0-21 16,0 22-16,0-22 0,0 0 15,21-21-15,1 21 0,-1-21 16,21 0-16,-21 0 0,0 0 0,22-21 16,-22 0-16,21 0 0,1-1 0,-22 1 15,21 0-15,-21 0 0,22 0 0,-22-22 16,0 22-16,0 0 0,0-21 0,0 21 15,1-1-15,-22-20 0,21 21 16,-21-21-16,0 20 0,0 1 0,0 0 16,-21 21-1,-1 21-15,22 0 16,-21 1-16,21-1 0,0 0 16,0 21-16,0-21 0,0 1 15,0 20-15,0-21 0,0 21 0,0-20 16,0-1-16,0 21 0,21-21 0,-21 0 15,0 1-15,22-1 0,-1-21 0,-21 21 16,0 0-16,21-21 16,0 0-16,0 0 15,-21-21-15,21 21 0,1-21 16</inkml:trace>
  <inkml:trace contextRef="#ctx0" brushRef="#br0" timeOffset="25684.17">16595 2879 0,'0'-21'0,"0"-1"15,0 1-15,0 0 16,21 21-16,-21-21 0,21 21 16,0-21-16,0 21 0,0 0 15,1 0-15,-1 0 0,0 21 16,0 0-16,-21 0 0,21 0 0,0 1 15,1 20-15,-22-21 0,0 0 0,21 22 16,-21-22-16,0 21 0,21-21 0,-21 22 16,0-22-16,0 0 0,0 0 15,0 0-15,0 0 0,0 1 16,-21-1-16,0-21 0,21 21 16,-22-21-16,22-21 15,0 0 1,0-1-16,0 1 0,0 0 0,0 0 15,0 0-15,0-22 0,22 22 16,-1-21-16,0 21 0,-21-22 0,21 22 16,0 0-16,-21 0 0,21 0 0,1 0 15,-22-1-15,21 22 0,0 0 0,-21-21 16,21 21-16,0 0 0,0 0 16,1 0-16,-1 0 15,0 0-15,0 0 0</inkml:trace>
  <inkml:trace contextRef="#ctx0" brushRef="#br0" timeOffset="26148.9">17187 2815 0,'-21'-21'15,"0"21"-15,42 0 63,0 21-63,0 0 0,-21 1 0,22-1 15,-1 0-15,0 0 0,0 0 16,0 0-16,-21 1 0,21-1 0,1 0 16,-1 0-16,0 0 0,0 22 0,-21-22 15,0 0-15,0 0 0,0 0 0,0 0 16,0 1-16,-21-1 0,0 0 15,0-21-15,-1 0 16,1 0-16,21-21 31,0 0-31,0-1 0,0 1 16,0 0-16,0 0 0,0 0 0,0 0 16,21-1-16,1 1 0,-22 0 15,21 0-15,0-21 0,-21 20 0,21 1 16,0-21-16,0 21 0,1 0 0,-1-1 15,-21 1-15,21 0 0,0 21 0,-21-21 16,21 21 0,0 0-1,-21 21 1,0 0-16</inkml:trace>
  <inkml:trace contextRef="#ctx0" brushRef="#br0" timeOffset="27344.15">18034 2963 0,'0'0'0,"0"-21"0,0 0 16,0 0-16,0 0 0,0 0 15,0-1-15,0 1 16,-21 21-16,21-21 0,0 0 15,-21 21-15,-1 0 0,1 0 0,0 0 16,0 0-16,0 0 0,0 21 16,-1-21-16,1 21 0,0 0 0,0 22 15,0-22-15,0 0 0,-1 21 16,22-20-16,-21 20 0,0-21 0,21 0 16,0 22-16,0-22 0,0 0 0,0 0 15,0 0-15,0 0 0,0 1 0,0-1 16,21-21-1,0 0-15,1 0 0,-1 0 0,0 0 16,0 0-16,0-21 0,0 21 16,1-22-16,-1 1 0,0 0 0,0 0 15,0 0-15,-21 0 0,21-1 16,1 1-16,-22 0 0,0 0 16,21-21-16,-21 20 0,21 1 0,-21 0 15,0 0-15,0 0 0,0 42 47,0 0-47,-21 0 0,21 0 16,-21 1-16,21 20 0,-22-21 0,22 0 15,0 0-15,0 22 0,0-22 0,0 0 16,0 0-16,0 0 0,0 1 16,0-1-16,0 0 0,22 0 15,-1-21-15,0 0 0,0 0 16,0 0-16,0 0 0,1 0 15,20 0-15,-21-21 0,0 0 0,0 21 16,1-21-16,-22-1 0,21 1 0,0 0 16,0 0-16,0 0 0,-21 0 15,0-1-15,21-20 0,-21 21 0,22 0 16,-22 0-16,0-1 0,0 1 16,0 42-1,0 1 1,0-1-16,0 0 0,0 0 15,-22 0-15,22 0 0,-21 22 16,21-22-16,0 0 0,0 0 0,0 0 16,0 1-16,0-1 0,21 0 0,1-21 15,-22 21-15,21-21 0,0 0 0,0 0 16,0 0-16,0 0 0,1 0 16,-1 0-16,0 0 0,0-21 0,0 0 15,0 0-15,1-1 0,-1 1 16,-21 0-16,21 0 0,-21 0 0,21 0 15,-21-22-15,0 22 0,21 0 16,-21 0-16,21 0 0,-21-1 16,22 1-16,-22 0 0,0 0 0,0 42 47,0 0-32,-22 0-15,1 1 0,21-1 0,-21 0 16,0 21-16,21-21 0,-21 22 0,0-1 15,-1 0-15,22 1 0,-21-1 0,0 0 16,21 1-16,0-1 0,-21 0 0,21 1 16,-21-1-16,21 0 15,0 1-15,0-22 0,0 21 0,0 1 16,0-1-16,0 0 0,0 1 0,0-1 16,0 0-16,0 1 0,0-1 0,0 0 15,21-21-15,-21 22 0,0-1 0,0 0 16,0 1-16,0-22 0,0 21 0,0-21 15,0 1-15,0-1 0,-21 0 0,-22 0 16,22-21-16,0 21 0,-21-21 16,21 0-16,-22 0 0,1 0 0,0 0 15,-22 0-15,22 0 0,-1-21 0,-20 0 16,21 0-16,-22 0 0,22-1 0,-1 1 16,-20 0-16,21-21 0,-1 21 0,22-1 15,0 1-15,0-21 0,0 21 0,21 0 16,0-1-16,0-20 0,0 21 15,0-21-15,21 20 0,42-41 16,-42 21-16</inkml:trace>
  <inkml:trace contextRef="#ctx0" brushRef="#br0" timeOffset="28111.45">18859 2815 0,'0'0'0,"0"-21"15,22 21 1,-22 21 15,0 0-31,0 1 0,0-1 16,0 0-16,0 0 0,0 0 0,0 0 15,0 1-15,0-1 0,0 0 16,0 0-16,0 0 0,-22 0 0,22 1 16,0-1-16,0 0 15,-21-21 16,21-21-15,0 0 0,0-1-16,0 1 0,0 0 0,0 0 15,0 0-15,21 0 0,1-22 0,-22 22 16,21 0-16,0-21 0,0 20 16,0 1-16,22 0 0,-22 0 0,0 0 15,21 21-15,-21 0 0,22 0 0,-22 0 16,21 0-16,-21 0 0,1 0 0,-1 21 15,0 0-15,0 0 0,0 22 16,-21-22-16,21 0 0,-21 21 0,0-21 16,0 22-16,0-22 0,0 0 15,-21 21-15,0-20 0,0-1 0,21 0 0,-21-21 16,0 21-16,21 0 16,-22-21-16,1 21 0,0-21 15,21-21 16,21 0-15,0 0-16,1 21 0,-1-21 16,0 0-16</inkml:trace>
  <inkml:trace contextRef="#ctx0" brushRef="#br0" timeOffset="29323.26">19875 2815 0,'0'0'0,"0"-42"16,0 21-16,-21 0 0,0-1 16,0 22-16,0 0 0,0-21 15,-1 21-15,-20 0 0,21 0 0,-21 0 16,20 21-16,-20 1 0,21-1 16,0 0-16,-22 0 0,22 0 0,0 22 15,0-22-15,21 0 0,0 21 16,-21-21-16,21 1 0,0-1 0,0 0 0,0 0 15,0 0-15,21 0 0,-21 1 16,21-1-16,0-21 0,0 21 16,1-21-16,20 0 0,-21 0 0,0 0 15,22 0-15,-22 0 0,0 0 0,0-21 16,21 21-16,-20-21 0,-1-1 0,0 1 16,0 0-16,0 0 0,-21 0 15,21 0-15,1-22 0,-22 22 0,21-21 16,-21 21-16,0-22 0,0 22 0,21 0 15,-21 0-15,0 0 0,0-1 0,-21 44 47,21-1-47,-21 0 0,21 0 16,0 21-16,0-20 0,-22-1 0,22 21 16,0-21-16,0 0 0,0 1 0,0-1 15,0 0-15,0 0 0,0 0 16,0 0-16,22-21 15,-1 22-15,0-22 0,0 0 16,0 0-16,0 0 0,1 0 16,-22-22-16,21 1 0,0 21 0,-21-21 15,21 0-15,0 0 0,-21 0 16,21-1-16,-21 1 0,22 0 0,-1 0 16,-21-21-16,0 20 0,0 1 15,21 21-15,-21-21 0,0 0 0,21 21 16,-21 21 15,0 0-31,0 0 0,0 1 16,0-1-16,0 0 0,-21 0 0,21 0 15,0 0-15,-21 1 0,21-1 0,0 0 16,0 0-16,0 0 0,0 0 16,0 1-16,0-1 0,0 0 15,0-42 32,0 0-47,0-1 16,0 1-16,0 0 0,0 0 15,0 0-15,0 0 0,0-1 0,21-20 16,0 21-16,-21-21 0,21 20 0,0 1 16,1-21-16,-1 21 0,0 0 0,0 21 15,0-22-15,22 22 0,-22 0 16,0 0-16,21 0 0,-21 0 0,1 0 15,-1 0-15,0 22 0,0-1 0,0 0 16,0 0-16,1 0 0,-22 0 0,21 22 16,-21-22-16,0 0 15,0 0-15,0 0 0,0 22 0,0-22 0,-21 0 16,-1 0-16,1 0 16,0-21-16,21 22 0,-21-22 15,0 0-15,21-22 31,0 1-31,0 0 16,0 0-16,21 21 0,0-21 0,0 0 16,0-1-16,22 1 0,-22-21 0,21 21 15,-21 0-15,22-1 0,-1 1 16,-21 0-16,0 0 0,22 0 16,-22 21-16,0 0 0,0 0 0,0 0 15,-21 21-15,0 0 0,22 0 0,-22 22 16,0-22-16,0 0 0,0 0 0,0 0 15,0 22-15,-22-22 0,1 0 16,21 0-16,-21 0 0,0 0 0,21 1 16,0-1-16,-21-21 0,21 21 15,-21-21-15,42-21 47,0 21-47,-21-21 0,21 21 16,0-22-16,0 1 0,1 0 15</inkml:trace>
  <inkml:trace contextRef="#ctx0" brushRef="#br0" timeOffset="29751.92">21272 2900 0,'22'-21'46,"-1"21"-46,0 0 0,0 0 16,0-21-16,22 21 0,-22 0 16,0-22-16,0 22 0,0-21 15,0 21-15,1-21 0,-22 0 0,0 0 16,21 21-16,-21-21 0,0-1 0,0 1 16,0 0-16,-21 21 15,-1 0 1,1 0-16,-21 0 0,21 0 0,0 21 15,-22 0-15,22 1 0,0-1 0,-21 0 16,20 0-16,1 21 0,21-20 16,-21-1-16,21 0 0,0 21 0,0-21 15,0 1-15,0-1 0,0 0 0,0 0 16,21 0-16,0 0 0,1-21 0,20 22 16,-21-22-16,0 0 0,22 21 15,-1-21-15,-21 0 0,21 0 0,-20 0 16,-1 0-16,21 0 0,-21 0 15,0-21-15,1 21 0,-22-22 0,21 22 16,-21-21-16,21 0 0,0 0 16,-21 0-16,21 0 0,0-1 0,1 1 15,-1 21-15</inkml:trace>
  <inkml:trace contextRef="#ctx0" brushRef="#br0" timeOffset="30439.69">22902 2519 0,'21'0'109,"1"0"-109,-1 0 16,-21-21 0,-21 21 15,-1 0-31,1 0 15,0 0-15,0 21 16,0-21-16,21 21 0,0 0 16,21-21 31,0 0-47,0 0 15,-21-21-15,0 0 16,0 0-1,-21 21 32,0 0-31,0 21 0,0-21-16,21 21 0,0 0 15,-22 0 1</inkml:trace>
  <inkml:trace contextRef="#ctx0" brushRef="#br0" timeOffset="31037.51">22796 2985 0,'0'0'0,"-21"21"0,0-21 0,0 0 16,21 21-1,-21-21 1,21 21 0,-21-21-16,-1 0 15,22-21 48,22 21-63,-1 0 15,-21-21-15,21 21 0,0-21 0,0 21 16,0 0-16,1 0 16,-1 0-16,-21 21 31,0 0-31,0 0 16,-21-21-16,-1 21 15,1-21-15,0 0 0,0 21 0,0-21 16,0 0-16,-1 0 15,1 0-15,21-21 47,0 0-31,21 21-16,-21-21 0,22 21 0,-1 0 16,-21-21-16,21 21 0,0 0 0,0 0 15,0 0-15,1 0 16,-1 0-16,-21 21 15,0 0 1,0 0-16,0 0 0,0 1 16,-21-1-16,-1 0 0,1 0 15,0 0-15,0 0 0,0 1 16,-22-1-16,22 0 0,0 0 0,0 0 16,-21 0-16,20 22 0</inkml:trace>
  <inkml:trace contextRef="#ctx0" brushRef="#br1" timeOffset="37687.39">3387 4318 0,'0'0'15,"0"21"-15,-22 0 0,1-21 0,21 22 16,0-1-16,0 0 16,0 0-1,21-21 1,1 0-1,-1 0-15,0 0 0,21 0 16,-21 0-16,1 0 0,-1-21 0,21 21 16,-21-21-16,0 21 0,1-21 0,-1-1 15,0 22-15,0-21 0,-21 0 16,0 0-16,0 0 0,0 0 16,0-1-16,-21 22 0,0-21 15,0 21-15,-1 0 0,-20 0 16,21 0-16,0 0 0,0 0 0,-22 0 15,22 21-15,0 1 0,-21-1 16,20 0-16,1 0 0,0 0 0,0 0 16,0 22-16,21-22 0,0 0 15,0 0-15,0 22 0,0-22 0,0 0 16,0 0-16,21 0 0,-21 0 0,21-21 16,0 22-16,0-1 0,1-21 15,20 0-15,-21 21 0,0-21 0,0 0 16,1 0-16,-1 0 0,0 0 0,0 0 15,0 0-15,0 0 16,-21-21-16,0 0 16,-21 21-1,0 0-15,0 0 0,0 0 0,0 0 16,-22 0-16,22 0 0,-21 0 0,21 0 16,-1 21-16,-20 0 0,21-21 15,0 42-15,0-21 0,-1 1 0,1 20 16,0 0-16,0-21 0,0 22 0,0-1 15,21 0-15,0-20 0,0 20 16,0 0-16,0-21 0,0 22 0,0-22 16,0 0-16,0 0 0,21 0 0,0 1 15,0-1-15,0 0 0,0-21 0,1 0 16,20 0-16,-21 0 16,21 0-16,1 0 0,-22 0 0,21 0 15,1-21-15,-1 21 0,0-21 0,1-1 16,-1 1-16</inkml:trace>
  <inkml:trace contextRef="#ctx0" brushRef="#br1" timeOffset="38379.15">4276 4784 0,'0'0'0,"0"-21"0,0-22 16,-22 22-16,1 21 15,0-21-15,0 21 0,0 0 16,0 0-16,-1 0 0,1 0 15,0 21-15,-21 0 0,21 0 0,-1 1 16,1-1-16,0 0 0,0 21 16,0-21-16,21 22 0,-21-22 0,21 21 15,0-21-15,-22 1 0,22 20 16,0-21-16,0 0 0,0 0 16,22-21-16,-1 0 0,0 0 15,0 0-15,0 0 0,22 0 0,-22 0 16,0 0-16,0-21 0,0 0 15,22 0-15,-22 21 0,0-21 0,0 0 16,0-1-16,-21 1 0,21 0 0,1 0 16,-22 0-16,21 0 0,-21-1 15,0 1-15,0 0 0,0 0 16,21 21-16,-21 21 31,0 0-15,-21 0-16,21 1 0,-21-1 0,21 0 15,0 21-15,-22 1 0,1-22 16,21 21-16,-21 0 0,21 22 0,0-22 16,-21 22-16,0-22 0,21 22 0,-21-1 15,21 1-15,0-1 0,-22 1 16,1 20-16,21-20 0,-21-22 0,21 22 16,0-1-16,0-21 0,0 1 15,-21 20-15,21-20 0,0-22 0,-21 21 16,21 0-16,-21-20 0,21 20 0,-22-21 15,22 0-15,-21 22 0,0-22 0,0-21 16,0 21-16,0 0 0,-1-21 0,1 0 16,0 21-16,0-21 0,-21 0 0,20 0 15,-62 0-15,41 0 16,-20-21-16,21 0 0,-1 0 0,1 21 16,21-21-16,-22-1 0,1 1 0,21 0 15,0 0-15,0 0 0,21 0 0,0-1 16,0 1-16,0 0 0,0 0 15,0 0-15,0 0 0,21-1 16,0 1-16,0 0 16,21 21-16,-20-21 0,-1 0 0,21 0 15,-21-1-15,22 1 0</inkml:trace>
  <inkml:trace contextRef="#ctx0" brushRef="#br1" timeOffset="38815.33">5482 4763 0,'-21'0'31,"0"0"-31,21 21 16,21-21 15,-21-21 0,0-1-15,0 1-1,-21 21 1,0 0 0,21 21-16,0 1 15,-22-1-15,22 0 16,0 0-16,0 0 16,0 0-16,22-21 15,-22 22 1</inkml:trace>
  <inkml:trace contextRef="#ctx0" brushRef="#br1" timeOffset="39152.49">5461 5207 0,'-21'42'16,"21"-20"-16,0-1 0,21-21 47,-21-21-32,0-1 1,0 1-16,-21 21 16,0 0-16,-1 0 15,1 0-15,0 21 16,21 1-16,-21-22 0,21 21 15,0 0-15,0 0 16,0 0 0,21-21-1,0 0 1,0-21-16,1 21 16</inkml:trace>
  <inkml:trace contextRef="#ctx0" brushRef="#br1" timeOffset="62559.25">8699 5207 0,'0'0'0,"0"-21"15,0 0-15,0 0 0,0-1 16,22 22-16,-22-21 16,0 0-16,0 0 0,21 21 0,-21-21 15,0 0-15,0 42 32,0 0-17,0 0-15,0 21 0,0-20 0,0 20 16,0-21-16,-21 21 0,21-20 0,-22 20 15,22-21-15,-21 21 0,21 1 16,0-22-16,-21 21 0,21-21 16,0 1-16,-21-1 15,21 0-15,0-42 32,0 0-17,0-1-15,0 1 0,0 0 0,0 0 16</inkml:trace>
  <inkml:trace contextRef="#ctx0" brushRef="#br1" timeOffset="62948.03">8805 4593 0,'0'0'0,"-42"0"16,21 0-1,21 21-15,0 1 0,-21-1 16,21 0-16,0 0 0,0 0 16,0 0-16,0 1 15,21-22-15,0 0 0,0 0 16,0 0-16,0 0 0,22 0 0,-22 0 16,0-22-16,0 1 0,22 0 0,-22 21 15,-21-21-15,21 0 0,-21 0 16,0-1-16,0 1 0,0 0 15,-21 0-15,0 0 0,21 0 0,-43 21 16,22 0-16,0 0 0,0 0 0,0 0 16,-1 0-16,-20 0 0,21 0 0,21 21 15,-21-21-15,21 21 0,-21 0 16,21 0-16,0 0 0,0 1 0,0-1 16,0 0-16,0 0 0,21 21 0,0-20 15,0-1-15,0-21 0,0 21 0,22 0 16,-22 0-16,0 0 0,0-21 0</inkml:trace>
  <inkml:trace contextRef="#ctx0" brushRef="#br1" timeOffset="63451.4">9419 4953 0,'-21'0'16,"0"21"-1,0 0-15,21 1 0,0-1 16,-22 21-16,22-21 0,0 0 0,-21 22 16,21-22-16,0 0 0,0 21 0,0-20 15,-21 20-15,21-21 0,0 0 0,-21 0 16,21 1-16,0-1 0,0 0 16,0 0-16,-21 0 15,0-21 1,21-21-1,0 0-15,0 0 16,0 0-16,0-1 0,0 1 0,0 0 16,21-21-16,0-1 0,0 22 0,0-21 15,0 0-15,1-1 0,-1 1 16,21 21-16,-21-22 0,22 22 0,-22 0 16,21 0-16,0 21 0,-20 0 0,20 0 15,0 0-15,-21 21 0,1-21 0,-1 42 16,-21-20-16,0-1 0,0 21 0,0-21 15,0 22-15,0-1 0,0-21 16,-21 21-16,-1 1 0,1-22 16,0 21-16,0-21 0,21 1 0,-21-1 15,0 0-15,21 0 0,-22 0 0,22 0 16,22-21 15,-1 0-31,0-21 16,-21 0-16,21 0 0,0 0 0,0 0 15</inkml:trace>
  <inkml:trace contextRef="#ctx0" brushRef="#br1" timeOffset="63771.22">10350 4678 0,'0'-64'16,"0"43"-16,0 42 31,0 1-31,0-1 0,0 21 16,0 0-16,0-20 0,-21 41 0,21-21 15,-21 1-15,0 20 0,21-20 16,-21-1-16,0 21 0,-1-20 16,22-1-16,0 0 0,-21 1 0,0-1 15,21-21-15,0 0 0,0 22 0,0-22 16,0 0-16,0 0 0,0 0 15,0 1-15,21-22 16,0 0 0,1-22-16,-1 1 15,-21 0-15,21 0 0,0 0 16,-21 0-16,0-1 0</inkml:trace>
  <inkml:trace contextRef="#ctx0" brushRef="#br1" timeOffset="63980.1">10096 5101 0,'-21'0'0,"42"0"15,1 0 1,-1 0-16,0 0 0,21-21 16,-21 21-16,22 0 0,-22 0 0,21 0 15,1 0-15,-22 0 0,21 0 0,0-21 16,-20 21-16,20 0 0,-21 0 15,0-21-15,22 21 0,-22 0 0,0-21 0,0 21 16,0-22-16,22 1 0,-22 0 0</inkml:trace>
  <inkml:trace contextRef="#ctx0" brushRef="#br1" timeOffset="64569.3">11599 4741 0,'21'-21'15,"1"21"1,-1 0-16,0 0 0,0-21 0,0 21 16,0 0-16,1 0 0,-1 0 15,0 0-15,21-21 0,-21 21 0,1 0 16,-1 0-16,0 0 0,0 0 15,-42 0 1,0-21 0,0 21-16,-1 0 0,-20 0 15,21 0-15,0 0 0,-22 0 0,22 0 0,0 0 16,0 0-16,0 0 0,0 0 0,-1 0 16,1 0-16,0 21 15,0-21-15,21 21 16,-21 0-1,21 0-15,0 1 0,-21-1 16,21 0-16,0 0 0,0 0 16,0 0-16,-22 22 0,22-22 0,-21 0 15,21 21-15,0-20 0,0-1 0,0 21 16,0-21-16,-21 22 0,21-22 16,0 0-16,0 21 0,0-21 0,-21 1 15,21 20-15,0-21 0,0 0 0,0 0 16,0 1-16,0-1 0,0 0 15,0 0-15,0 0 0,21 0 16,0-21-16,-21 22 16,21-22-16,1 0 0,-1 0 15,0 0-15,0 0 16,0 0-16,0 0 0,1 0 16,-1 0-16,0-22 0,0 1 15,0 21-15,0-21 0,1 0 0,20 0 16,-21 0-16,21-1 0</inkml:trace>
  <inkml:trace contextRef="#ctx0" brushRef="#br1" timeOffset="65170.96">12615 4720 0,'-21'0'15,"21"-21"1,21 21 0,0 0-1,1 0-15,-1 0 0,0 0 0,0 0 16,0-21-16,0 21 0,22 0 0,-22 0 16,0 0-16,0 0 0,0 0 15,1-21-15,-1 21 0,0 0 16,0 0-16,-21 21 47,0 0-47,0 0 15,0 0-15,-21 1 0,21-1 16,-21 21-16,21-21 0,-21 0 16,21 22-16,0-22 0,0 21 0,-22-21 15,22 22-15,-21-22 0,0 21 0,21-21 16,0 22-16,0-22 0,-21 21 0,21-21 15,0 1-15,-21 20 0,21-21 16,0 0-16,0 0 0,0 1 0,0-1 0,0 0 16,0 0-16,0 0 0,0 0 15,-21 1-15,21-1 16,-22-21-16,22 21 0,-21-21 0,0 0 16,0 21-16,0-21 0,0 0 15,-1 0-15,1 0 0,0 0 0,0 21 16,0-21-16,0 0 0,-1 0 15,1 0-15,0 0 16,21 21 0,-21-21-16,21-21 62</inkml:trace>
  <inkml:trace contextRef="#ctx0" brushRef="#br1" timeOffset="77188.57">16129 4847 0,'0'21'0,"21"-21"31,0 0-15,0-21 15,-21 0-15,0 0-16,0 0 0,0 0 16,0-1-16,0 1 15,0 0-15,-21 0 16,21 0-16,-21 21 0,21-21 15,-21 21-15,0-22 0,0 22 0,-1 0 16,1 0-16,0 0 16,0 0-16,0 0 0,0 22 0,-1-22 15,1 21-15,0 0 0,21 0 16,-21 0-16,0 22 0,0-22 0,-1 21 16,22 0-16,-21 1 0,21-1 0,-21-21 15,0 22-15,21-1 0,0 0 0,0 1 16,0-22-16,0 21 0,0-21 15,0 22-15,0-22 0,0 0 0,0 0 16,0 0-16,21 0 0,0-21 16,-21 22-16,21-22 0,1 0 0,-1 0 15,0 0-15,21 0 0,-21 0 16,1 0-16,-1 0 0,0-22 0,0 22 16,21-21-16,-20 0 0,-1 0 0,21 0 15,-21-22-15,0 22 0,1-21 0,-1 21 16,0-22-16,0 1 0,0 0 15,-21-1-15,0 22 0,21-21 0,-21 0 16,22 20-16,-22 1 0,0 0 16,0 0-16,0 0 0,0 0 0,0-1 15,0 44 1,-22-1 0,22 21-16,-21-21 0,21 22 15,-21-1-15,21 0 0,-21 1 0,21-1 16,0 0-16,0 1 0,0-1 0,0 0 15,0-21-15,0 22 0,0-22 0,0 0 16,0 0-16,21 0 0,0 1 16,0-1-16,1 0 0,20-21 15,-21 21-15,0-21 0,0 0 0,1 0 16,-1 0-16,0 0 0,0 0 0,0 0 16,0-21-16,-21 0 0,22 21 0,-1-21 15,0-1-15,0 1 0,-21 0 16,21 0-16</inkml:trace>
  <inkml:trace contextRef="#ctx0" brushRef="#br1" timeOffset="78404.32">17822 5080 0,'0'0'0,"21"-21"16,1 21-16,-1-21 15,-42 21 32,-1 0-31,44 0 31,-1 0-47,0-21 15,-21-1 1,0 1-16,0 0 16,0 0 15,0 42 0,-21 0-31,21 0 16,-21-21-1,21 22-15,0-1 0,0 0 16,0 0-16,0 0 16</inkml:trace>
  <inkml:trace contextRef="#ctx0" brushRef="#br1" timeOffset="78887.71">17928 5440 0,'0'0'0,"-42"21"16,63-21 30,0 0-46,-21-21 0,21 21 16,0 0 0,-21 21-16,0 0 15,0 0-15,0 1 16,0-1-16,-21-21 16,0 21-16,0-21 15,21 21-15,-21-21 0,0 0 16,-1 0-16,22-21 31,0 0-31,22 21 16,-22-21-16,21 21 0,0 0 0,-21-22 15,21 22-15,0 0 0,0 0 16,1 0-16,-1 0 16,0 0-16,-21 22 0,0-1 15,0 0-15,0 0 0,0 0 0,0 0 16,0 1-16,-21 20 0,0-21 0,-22 21 15,22-20-15,-21 20 0,-1-21 16,1 0-16,0 0 0,-1 1 0,1-1 16,0 0-16,21 0 0,-22-21 0,22 0 15,0 0-15,0 0 0,0 0 0,-1 0 16</inkml:trace>
  <inkml:trace contextRef="#ctx0" brushRef="#br1" timeOffset="79627.46">17801 4995 0,'21'0'0,"0"0"16,-21 22 0,22-22-16,-1 0 15,0-22 17,-21 1-32,0 0 15,0 0 1,-21 21-1,0 0-15,-1 0 16,22 21 0,-21-21-16,21 21 0,0 0 15,0 1-15,-21-1 0,21 0 16,0 0-16,0 0 16,21-21-16,0 0 15,1 0-15,-1 0 16,0 0-16,-21-21 15,21 21-15,0-21 0,-21 0 16,0 0-16,0-1 0,0 1 0,0 0 16,0 0-16,0 0 15,0 0-15,-21 21 16,0 0-16,0 0 0,0 0 16,-1 21-16,1-21 0,21 21 15,0 0-15,0 0 0,-21 0 0,21 1 16,0-1-16,0 0 0,0 0 15,0 0-15,0 0 0,21-21 16,0 0-16,1 0 16,-1 0-16,0 0 15</inkml:trace>
  <inkml:trace contextRef="#ctx0" brushRef="#br0" timeOffset="91828.33">1460 6646 0,'0'0'0,"22"-42"0,-1 0 0,-21-1 16,21 1-16,0 0 0,-21-1 16,21 22-16,-21 0 0,21 0 15,-21 0-15,0 0 0,0 42 16,0 0 0,0 0-16,-21 21 0,21 1 15,-21 20-15,0-20 0,0 20 0,0 1 16,-1-1-16,1 1 0,0-1 15,0 1-15,-21-1 0,20 1 0,1-1 16,-21 1-16,21-22 0,0 21 16,-1-20-16,1-1 0,21-21 15,0 22-15,-21-22 0,21 0 0,0 0 16,-21-21-16,21-21 16,0 0-1,21 0-15,0-1 0,-21-20 16,21 0-16,1-1 0,-1-20 0,0 21 15,0-22-15,0 1 0,22-1 0,-22 1 16,0-1-16,21 1 0,-21-1 16,22 1-16,-22-22 0,0 43 0,0-22 15,22 22-15,-22-1 0,-21 1 16,21 21-16,0 0 0,-21 0 0,21 21 16,0 21-1,-21 0-15,22 21 0,-22 1 16,0 20-16,0 1 0,0-1 0,0 1 15,0-1-15,0 1 0,0-1 16,-22 1-16,22 20 0,-21-20 0,21-1 16,-21-20-16,21 20 0,0-21 0,0 22 15,0-22-15,0-21 0,0 22 16,0-22-16,0 0 0,0 0 0,0 0 16,-21 1-1,0-22 1,21-22-16,-21 1 0,-1 0 15,1 0-15</inkml:trace>
  <inkml:trace contextRef="#ctx0" brushRef="#br0" timeOffset="92016.22">1249 7218 0,'0'0'0,"-21"0"0,-1 0 16,22-21-1,22 21 1,-22-21-16,42 21 0,-21 0 15,21-22-15,1 22 0,-1-21 16,0 21-16,1-21 0,-1 21 0,0-21 16,1 21-16,-1 0 0,0-21 15,-20 21-15,20-21 0,-21 21 0,0 0 16</inkml:trace>
  <inkml:trace contextRef="#ctx0" brushRef="#br0" timeOffset="92418.99">1926 7070 0,'0'-21'15,"21"21"1,0 0-16,1 0 16,-1 0-16,0 0 15,0 0-15,0 21 0,0 0 16,1 21-16,-1-21 0,0 1 15,-21 20-15,21 0 0,-21-21 16,21 22-16,-21-1 0,0-21 0,0 22 16,0-22-16,0 21 0,0-21 0,0 0 15,0 1-15,0-1 16,0-42 15,0-1-31,0 1 0,0 0 16,0-21-16,0 21 0,0-22 0,0 22 15,0-21-15,0-1 0,21 22 16,1-21-16,-22 21 0,21-22 16,0 22-16,-21 0 0,21 21 0,0-21 15,0 21-15,1 0 0,-1 0 16,0 0-16,-21 21 16,21-21-16,-21 21 0,21-21 15</inkml:trace>
  <inkml:trace contextRef="#ctx0" brushRef="#br0" timeOffset="92823.01">2498 7112 0,'0'0'0,"0"-21"0,0-21 15,21 42-15,0 0 0,0-22 16,0 22-16,0 0 0,1 0 15,-1 0-15,0 0 0,0 0 0,0 22 16,0-1-16,1 0 0,-22 0 16,21 21-16,0-20 0,0 20 0,-21-21 15,0 21-15,0-20 0,0 20 0,0-21 16,0 21-16,0-20 0,0-1 0,0 0 16,0 0-16,0 0 0,0 0 15,0-42 16,0 0-31,0 0 0,0 0 16,0 0-16,0-22 0,0 22 16,0-21-16,0-1 0,21 22 0,0-21 15,-21 0-15,22 20 0,-1-20 0,-21 21 16,21 0-16,-21 0 0,21-1 16,0 22-16,0 0 15,1 22 1,-22-1-16,21-21 0</inkml:trace>
  <inkml:trace contextRef="#ctx0" brushRef="#br0" timeOffset="93867.41">3598 7197 0,'0'-21'0,"0"42"0,0-64 0,0 22 15,0 0-15,0 0 0,0 0 16,-21 0-16,0-1 0,0 22 16,0-21-16,-1 21 15,1 0-15,0 0 0,0 21 16,0-21-16,0 22 0,-1-1 0,1 0 16,0 0-16,0 21 0,0 1 0,0-22 15,-1 21-15,1 1 0,21-1 0,-21-21 16,21 21-16,0-20 0,0-1 15,0 0-15,0 0 0,0 0 0,21-21 16,0 0-16,1 0 0,-1 0 16,0 0-16,0 0 0,21 0 0,-20-21 15,-1 21-15,0-21 0,21 0 16,-21 0-16,1-1 0,-1-20 0,0 21 16,0-21-16,-21 20 0,21-20 15,0 21-15,-21-21 0,22 20 0,-22 1 16,21 0-16,-21 0 0,0 42 31,0 0-15,0 0-16,-21 22 0,-1-22 15,22 21-15,-21-21 0,21 22 0,0-22 16,0 0-16,0 21 0,0-20 16,0-1-16,0 0 0,0 0 0,0 0 15,21-21-15,1 0 0,-1 0 16,0 0-16,0 0 0,21 0 15,-20-21-15,-1 21 0,0-21 0,21 0 16,-21 0-16,1-1 0,-1 1 0,0 0 16,0 0-16,0-21 0,0 20 15,1-20-15,-22 21 0,0 0 0,21 0 16,-21-1-16,0 1 0,0 42 31,0 1-31,-21-1 16,21 0-16,0 0 0,0 0 15,0 22-15,0-22 0,0 0 16,0 0-16,0 0 0,0 0 0,0 1 0,0-1 16,21 0-16,0-21 15,0 0-15,0 0 0,0 0 16,1 0-16,-1 0 0,0 0 0,21-21 16,-21 21-16,1-21 0,-1-1 0,0 1 15,0 0-15,0 0 0,0-21 0,1 20 16,-1 1-16,0 0 0,-21-21 0,0 21 15,0-1-15,0 1 16,-21 42 15,21 1-31,0 20 0,-21-21 16,-1 0-16,22 22 0,-21-1 16,21-21-16,0 21 0,-21 1 15,21-1-15,-21 0 0,21 1 0,0-1 16,0 0-16,0 1 0,0-1 0,0 0 15,0 1-15,0-1 0,0 0 0,0 1 16,0-1-16,0 0 0,0 1 16,0-1-16,0-21 0,0 22 0,-21-22 15,21 21-15,-21-21 0,-1 0 0,1 1 16,-21-22-16,21 21 0,-22 0 16,1-21-16,0 0 0,-1 0 0,1 0 0,21 0 15,-21 0-15,-1 0 0,1 0 0,0 0 16,20 0-16,1 0 15,-21 0-15,21 0 0,0 0 0,21-21 0,0 0 16,0-1 0,0 1-16,21 0 0</inkml:trace>
  <inkml:trace contextRef="#ctx0" brushRef="#br0" timeOffset="94371.38">6181 6625 0,'0'0'0,"0"-21"0,0 0 0,0 0 16,0 42 0,0 0-16,0 0 0,0 22 15,0-1-15,0 0 0,0 1 16,0-1-16,-22 21 0,1 1 0,0-1 16,0-20-16,21 20 0,-21 1 0,0-1 15,-1-20-15,1-1 0,21 0 0,0 1 16,-21-1-16,0-21 0,21 0 15,0 0-15,0 1 0,-21-22 16,21-22 0,-21 22-16,21-21 15</inkml:trace>
  <inkml:trace contextRef="#ctx0" brushRef="#br0" timeOffset="94703.94">5736 6837 0,'0'0'15,"-21"-21"-15,0-22 0,21 22 0,-21 0 0,21 0 16,0 0-16,0 0 0,0-1 0,21 1 16,0 0-16,21 0 0,-21 21 15,22-21-15,20 21 0,-20 0 16,-1 0-16,21 0 0,1 0 0,-1 21 16,-20 0-16,20 21 0,1 1 0,-1-1 15,-20 0-15,-1 1 0,0-1 0,-21 0 16,1 22-16,-22-22 0,0 22 15,0-22-15,-22 0 0,1 22 0,-21-22 16,0 1-16,-1-1 0,-20 0 0,20-21 16,-20 22-16,-1-22 0,22 0 0,0 0 15,-22 0-15,43-21 0,-21 22 0,-1-22 16,22 0-16,42 0 31,1 0-15,-1-22-16,0 22 0,0-21 0,0 0 15,0 21-15</inkml:trace>
  <inkml:trace contextRef="#ctx0" brushRef="#br0" timeOffset="95050.74">6646 7303 0,'0'0'0,"21"0"15,1 0-15,-1 0 0,0 0 16,0 0-16,0-22 0,0 1 0,1 21 16,-1-21-16,21 0 0,-21 0 15,0 21-15,1-21 0,-1-1 0,0 1 16,-21 0-16,-21 21 16,0 0-1,-1 0-15,-20 21 0,21 0 16,0 1-16,0-1 0,-1 0 15,1 0-15,0 0 0,0 22 16,21-22-16,0 0 0,0 0 0,0 0 0,0 0 16,0 1-16,0-1 0,0 0 15,21-21-15,0 0 0,0 21 16,1-21-16,-1 0 0,0 0 16,21 0-16,-21-21 0,1 0 15,20 21-15,-21-21 0</inkml:trace>
  <inkml:trace contextRef="#ctx0" brushRef="#br0" timeOffset="95319.89">7472 7070 0,'0'0'0,"-21"-21"16,-1 21-16,1 0 16,0 0-16,0 0 15,0 21-15,0 0 0,-1 0 0,22 0 16,-21 22-16,0-22 0,0 42 15,21-42-15,0 22 0,0-22 0,0 0 16,0 0-16,0 0 0,0 1 0,0-1 16,0 0-16,0 0 0,21-21 15,-21 21-15,21-21 0,0 0 0,1 0 16,-1 0-16,0 0 0,0 0 0,21 0 16,-20 0-16,-1-21 0,0 0 0,0 0 15,21 0-15,-20-1 0,-1-20 0,0 21 16,21-21-16</inkml:trace>
  <inkml:trace contextRef="#ctx0" brushRef="#br0" timeOffset="95559.76">7874 6816 0,'0'0'0,"0"-64"0,0 22 0,0 0 15,0 20-15,0-20 0,0 21 0,0 0 16,0 42 0,0 0-16,-21 0 15,0 22-15,21-1 0,0 0 0,-22 1 16,22-1-16,-21 0 0,0 1 0,21 20 15,-21-21-15,21 22 0,0-22 16,-21 1-16,0 20 0,21-21 0,-22 1 16,22-1-16,0-21 0,0 22 0,-21-22 15,21 0-15,0 0 0,0 0 16,0 0-16,0 1 0,21-22 16,1 0-1,-1-22-15,0 22 0,0-21 16</inkml:trace>
  <inkml:trace contextRef="#ctx0" brushRef="#br0" timeOffset="97895.71">8255 7176 0,'0'0'0,"0"-22"16,21 1-16,-21 0 0,0 0 16,0 0-16,0 0 0,0-1 0,0 1 15,-21 21 1,0 0-16,0 0 0,-1 0 15,1 21-15,0 1 0,0-22 0,0 21 16,0 21-16,-1-21 0,1 0 0,0 22 16,0-22-16,21 0 0,-21 21 0,21-20 15,-21 20-15,21-21 0,0 0 0,0 0 16,0 1-16,0-1 16,21-21-16,0 0 0,0 0 15,0 0-15,0 0 0,1 0 16,-1-21-16,0-1 0,0 22 0,0-21 15,-21 0-15,21-21 0,1 21 16,-22-1-16,21-20 0,-21 21 0,21-21 16,-21 20-16,0 1 0,0 0 15,21 21-15,-21-21 0,0 42 32,0 0-17,0 22-15,-21-22 0,21 0 0,0 0 16,0 21-16,-21-20 0,21-1 15,0 21-15,0-21 0,0 0 0,0 1 16,0-1-16,21 0 0,0-21 16,0 0-16,0 0 15,1 0-15,-1 0 0,0 0 0,0 0 16,0 0-16,0 0 0,1-21 0,-1 0 16,0-1-16,0 1 0,0 0 15,0-21-15,-21 21 0,0-1 0,0-20 16,0 21-16,0 0 0,0-22 0,0 22 15,0 0-15,0 0 0,-21 21 16,0 0-16,21 21 16,0 0-16,0 0 15,0 1-15,0-1 0,0 0 16,0 21-16,0-21 0,21 1 16,0 20-16,-21-21 0,22 0 0,-1 0 15,0 1-15,-21-1 0,21 0 0,0 0 16,0 0-16,1 0 0,-1-21 0,0 22 15,0-22-15,0 0 0,0 0 16,1 0-16,-1 0 0,21 0 0,-21 0 16,0 0-16,1 0 0,-1 0 0,21-22 15,-21 1-15,0 0 0,1 0 0,-1 0 16,0 0-16,0-22 0,0 22 0,0 0 16,-21-21-16,22 20 0,-22-20 0,0 21 15,0 0-15,0 0 0,0-1 0,0 1 16,0 0-16,-22 21 15,1 0-15,0 0 16,0 0-16,0 21 0,0-21 16,-1 43-16,1-22 0,0 0 0,0 0 15,0 0-15,0 0 0,21 22 0,0-22 16,-22 0-16,22 0 0,0 0 0,0 1 16,0-1-16,0 0 15,22-21-15,-1 0 16,0 0-16,0 0 0,0 0 15,0 0-15,1-21 0,-1 21 0,0-21 16,0-1-16,0 1 0,0 0 0,1 0 16,-22 0-16,21-22 0,-21 22 15,21 0-15,-21 0 0,0 0 0,0 0 16,0 42 15,0 0-31,0 0 0,0 0 16,0 0-16,0 1 0,0-1 0,0 0 15,0 21-15,0-21 0,0 1 0,0-1 16,0 0-16,0 0 0,21 0 0,0 0 16,0-21-16,1 0 15,-1 0-15,0 0 0,0 0 16,0 0-16,0 0 0,1 0 0,-1-21 16,0 0-16,0 0 0,0 0 0,-21 0 15,21-22-15,1 22 0,-1-21 16,21-22-16,-21 22 0,0 0 0,22-22 15,-22 1-15,0 20 0,0-20 0,0 20 16,1-20-16,-1 21 0,0-22 16,-21 22-16,0 21 0,0-22 0,0 22 15,0 0-15,-21 21 16,0 21-16,-1 0 16,1 22-16,0-22 0,0 21 0,0 0 15,0 1-15,-1 20 0,22-20 16,0-1-16,-21 0 0,21 22 0,-21-22 15,21 0-15,0 1 0,0 20 16,0-20-16,0-22 0,0 21 0,0 0 16,0-20-16,21-1 0,0 0 0,1 0 15,-22 0-15,21 0 0,0-21 0,0 0 16,0 0-16,0 0 0,22 0 0,-22 0 16,0-21-16,0 21 0,0-21 0,22 0 15,-22 0-15,0 0 0,0-1 0,0 1 16,1-21-16,-1 21 0,0 0 15,-21-1-15,0 1 0,21 0 16,-21 0-16,21 21 0,-21-21 0,0 42 31,0 0-31,0 0 16,0 0-16,0 1 0,-21-1 0,21 0 16,0 0-16,0 0 0,0 0 0,0 1 15,0-1-15,0 0 16,0 0-16,21-21 0,0 0 15,1 0-15,-1 0 0,0 0 16,0 0-16,0 0 0,0 0 0,1-21 16,-1 21-16,-21-21 0,21 0 0,0-1 15,0 1-15,-21 0 0,21 0 0,-21 0 16,22 0-16,-22-1 0,0 1 16,0 42 30,0 1-46,0-1 0,0 0 16,0 0-16,-22 0 0,22 0 16,0 1-16,0-1 15,22-21 1,-1 0-16,0 0 16,0-21-1,0-1-15,-21 1 0,0 0 16,0 0-16,0 0 0,0 0 15,0-1-15,0 1 0,0 0 16,0 0-16,0 0 0,-21 21 16,0 0-16,0 0 15,0 0 1,42 0 15,0 0-31,0 0 16,0 0-16,0 0 0,1-21 15,-1 21-15,0-22 16,0 22-16,0 0 0,0 0 0,1 0 16,-1 0-16,0 0 15,-21 22-15,0-1 16,0 0-16,0 0 0,0 0 0,0 0 16,0 1-16,0-1 0,0 0 15,0 0-15,0 0 0,0 0 0,-21 1 16,21-1-16,-21 0 0,-1 0 15,1-21 1,21 21-16,0-42 31,0 0-15,0 0-16,21 0 16,1-1-16,-1-20 0,0 21 15,0 0-15,0-22 0,0 22 0,22 0 16,-22-21-16,21 21 0,-21-1 0,22 1 15,-1 21-15,-21-21 0,0 21 0,22 0 16,-22 0-16,0 0 0,0 0 16,0 21-16,1 0 15,-22 1-15,0 20 0,0-21 0,0 0 16,0 22-16,0-22 0,0 0 0,-22 21 16,22-21-16,-21 1 0,0-1 0,0 0 15,21 0-15,-21 0 0,21 0 0,-21-21 16,21 22-16,-22-22 0,1 0 31,21-22-15,0 1-1,0 0-15,0 0 0,0 0 16,0 0-16,0-1 0</inkml:trace>
  <inkml:trace contextRef="#ctx0" brushRef="#br0" timeOffset="98083.6">11070 6922 0,'-21'0'0,"42"0"0,-63-22 16,42 1-1,-21 21-15,-1 0 63,1 21-63,0-21 15,0 0-15</inkml:trace>
  <inkml:trace contextRef="#ctx0" brushRef="#br0" timeOffset="98288.48">9842 7006 0,'-21'0'0,"42"0"0,-63 0 0,21 0 16,42 0 15,0 0-31,22 0 0,-22 0 0,21 0 16,0 0-16,1 0 0,-1 0 0,0 0 15,1 0-15,-1 0 0,0 0 0,-20 0 16,20 0-16,-21 0 0,21-21 0,-20 21 16,-1 0-16,0-21 0</inkml:trace>
  <inkml:trace contextRef="#ctx0" brushRef="#br0" timeOffset="99147.02">12827 6710 0,'0'0'16,"0"-21"-16,0 0 0,0-1 0,21 1 15,-21 42 1,0 22 0,0-22-16,-21 21 0,21 1 15,-21-1-15,0 0 0,21 1 0,-22-1 0,1 21 16,0 22-16,0-21 15,0-22-15,21 0 0,0-21 0,-21 22 16,21-22-16,-22 0 0,22 0 0,0-42 31,22 0-15,-1-21-16,0 20 0,-21 1 16,21-21-16,0 21 0,0-22 15,1 1-15,-1 21 0,-21 0 16,21-22-16,0 22 0,-21 0 0,21 21 15,-21 21 1,0 0-16,0 1 0,0-1 16,0 21-16,0-21 0,0 22 0,0-22 15,0 21-15,0-21 0,0 22 0,0-22 16,21 0-16,1 0 0,-1 0 0,0 0 16,0 1-16,21-22 0,-20 0 15,20 0-15,0 0 0,1 0 0,-1 0 16,0 0-16,1-22 0,-1 22 0,0-21 15,1 0-15,-1-21 0,0 21 0,1-22 16,-22 1-16,0 0 0,0-1 16,0 1-16,0-22 0,-21 22 0,22-21 15,-22-1-15,0 1 0,0-1 0,0 22 16,-22-22-16,1 22 0,0 0 16,-21-1-16,21 22 0,-1 0 0,-41 0 15,42 21-15,-22 0 0,1 42 16,21-21-16,0 0 0,0 22 15,-1-22-15,22 21 0,0-21 0,-21 22 16,21-22-16,0 21 0,0-21 0,0 1 16,0 20-16,0-21 0,21 0 15,-21 0-15,22 1 0,-1-1 0,0 0 16,0 0-16,0 0 0</inkml:trace>
  <inkml:trace contextRef="#ctx0" brushRef="#br0" timeOffset="99383.88">14012 7070 0,'-21'0'31,"0"21"-31,0 0 0,21 0 16,0 0-16,-21 1 0,21-1 0,-22 0 15,22 0-15,-21 0 0,21 0 16,0 1-16,0-1 0,0 0 0,-21 0 15,21 0-15,-21 0 16,21 1 0,0-44-1,21 1-15</inkml:trace>
  <inkml:trace contextRef="#ctx0" brushRef="#br0" timeOffset="99719.7">14033 6879 0,'0'0'0,"0"-21"0,0 0 0,0 0 16,-21 21 0,0 0-16,21 21 31,21-21-15,0 0-16,1 0 0,-1 0 15,0 0-15,0 0 0,0 0 0,0 0 16,1-21-16,-1 0 0,0-1 15,-21 1-15,0 0 16,0 0-16,-21 0 16,0 21-16,-1 0 0,1 0 0,-21 0 15,21 0-15,0 0 0,-1 0 0,1 0 16,-21 21-16,42 0 0,-21 0 0,0-21 16,21 21-16,-22 1 0,22-1 0,0 0 15,0 0-15,0 0 16,22-21-16,-1 0 0,0 21 0,21-21 15,-21 0-15,1 0 0,20 0 16,0 0-16</inkml:trace>
  <inkml:trace contextRef="#ctx0" brushRef="#br0" timeOffset="99996.54">14732 6562 0,'0'-21'15,"0"42"-15,21-64 0,-21 22 0,0 0 0,0 0 16,0 0-16,0 42 15,-21 0 1,0 0-16,21 22 0,-21-1 16,-1 0-16,22 1 0,-21-1 0,0 21 15,0-20-15,21-1 0,-21 22 0,0-22 16,21 21-16,0-20 0,0-1 0,-22 22 16,22-22-16,0-21 0,-21 21 0,21 1 15,0-22-15,0 0 0,0 0 0,0 0 16,0 1-16,21-22 15,1 0 1,-22-22-16,21 1 0,-21 0 16,21 0-16,0 0 0,0 0 15</inkml:trace>
  <inkml:trace contextRef="#ctx0" brushRef="#br0" timeOffset="100447.47">15198 6519 0,'0'0'0,"0"-21"0,21-21 15,0 42-15,-21 21 16,0 0-16,-21 0 16,0 22-16,-1-1 0,22-21 0,-21 22 15,0 20-15,0-21 0,0 1 0,0 20 16,-1-20-16,1-1 0,0 21 0,0-20 16,0-1-16,21 0 0,0 1 15,-21-1-15,21-21 0,-22 0 0,22 1 16,-21-1-16,21 0 0,0 0 0,0-42 31,0 0-15,0 0-16,0-1 0,0 1 0,21-21 15,1 21-15,-1-22 0,0 22 16,21-21-16,-21 0 0,22 20 0,-22-20 16,21 21-16,1 0 0,-1 0 0,-21-1 15,21 22-15,-20 0 0,20 0 0,-21 0 16,0 22-16,0-22 0,1 21 15,-1 0-15,-21 0 0,0 21 0,0-20 16,0-1-16,0 21 0,0-21 0,0 22 0,0-22 16,0 21-16,-21-21 0,-1 22 15,22-22-15,-21 0 0,21 0 0,0 0 16,-21-21-16,21 21 16,-21-21-16,0 0 15,0-21-15,-1 21 16,22-21-16,-21 0 0,0 0 0</inkml:trace>
  <inkml:trace contextRef="#ctx0" brushRef="#br0" timeOffset="100649.36">14563 6858 0,'21'0'46,"0"0"-46,0 0 0,0 0 0,0 0 16,22 0-16,-22 0 0,21 0 0,1 0 16,-22 0-16,21 0 0,-21 0 0,22 0 15,-22 0-15,0 0 0,21 0 0,-21 0 16,1-21-16,-22 0 0</inkml:trace>
  <inkml:trace contextRef="#ctx0" brushRef="#br0" timeOffset="101408.33">17293 6879 0,'0'0'0,"21"0"0,0 0 0,1 0 16,41-42-1,-42 21-15,0 21 0,1-21 0,-22-1 16,21 1-16,0 0 0,0 0 0,0 0 16,-21 0-16,0-1 0,0 1 15,0-21-15,0 21 0,0 0 0,-21-1 16,0 22-16,0-21 0,-22 21 0,1 0 15,0 0-15,-1 0 0,1 0 0,-21 21 16,20 1-16,1-1 0,0 0 0,-1 0 16,22 0-16,0 22 0,0-22 0,0 0 15,21 21-15,0-21 0,0 1 16,0-1-16,0 0 0,0 0 0,21 0 16,0 0-16,0 1 0,0-1 15,22 0-15,-22 0 0,21 0 0,-21 0 16,22 1-16,-22-1 0,21 0 0,-21 21 15,22-21-15,-22 1 0,0-1 0,0 21 16,0-21-16,-21 0 0,0 1 0,0-1 16,0 0-16,-21 0 0,0-21 0,-21 21 15,20 0-15,-20-21 0,0 0 0,-22 22 16,22-22-16,-22 0 0,1 0 16,21 0-16,-1 0 0,1-22 0,0 22 15,-1-21-15,22 0 0,0 21 0,0-21 16,0 0-16,21 0 0,-22-1 0,22-41 15,0 42-15,0 0 0,0-1 16,0 1-16,22 0 0,-1 0 16,0 21-16,0-21 0,-21 0 0,21 21 15,0 0-15,1-22 0,-1 22 0,0 0 16,0 0-16,0 0 0,22 0 0,-22 0 16,0 0-16</inkml:trace>
  <inkml:trace contextRef="#ctx0" brushRef="#br0" timeOffset="101671">17822 7027 0,'0'22'31,"-21"-22"-31,21 21 0,0 0 0,-21 0 16,21 0-16,-21 0 0,21 22 0,-21-22 15,21 0-15,0 0 0,0 0 0,-22-21 16,22 22-16,-21-1 0,21 0 0,0 0 16,0 0-1,0-42 17,0 0-32,0 0 15,0 0-15</inkml:trace>
  <inkml:trace contextRef="#ctx0" brushRef="#br0" timeOffset="101963.84">17886 6858 0,'0'0'16,"0"-21"-16,0 0 0,0 0 0,0-1 15,0 44 32,21-22-31,0 0-1,0 0 1,0 0 0,-21-22-16,0 1 31,-21 21-15,0 0-16,0 21 15,21 1 1,0-1-1</inkml:trace>
  <inkml:trace contextRef="#ctx0" brushRef="#br0" timeOffset="102510.73">18224 6943 0,'0'21'16,"-21"-21"-1,42 0 1,1 0-16,-1 0 16,0 0-16,21 0 0,-21 0 15,22 0-15,-22 0 0,21-21 0,1 21 16,-1 0-16,0-21 0,1 21 0,-22 0 16,0-22-16,21 22 0,-21-21 15,-21 0-15,-21 21 31,0 21-31,-21 0 0,21-21 16,-1 22-16,-20-1 0,0 0 16,21 0-16,-22 21 0,1-20 0,21-1 15,-22 21-15,22-21 0,-42 43 16,42-43-16,-1 21 0,1-21 0,0 1 16,0-1-16,0 0 0,21 0 0,-21 0 15,21 0-15,0 1 0,0-1 16,-22-21-16,44-21 47,-1-1-47,-21 1 0,21 21 0,0-21 15,0 0-15,0 0 0,1 0 16,-1-1-16,0 1 0,0 0 0,-21 0 16,21 0-16,0 21 0,1-21 0,-1 21 15,-21 21 1,0 0-1,0 0-15,0 0 0,0 0 16,0 1-16,0-1 0,21 0 16,-21 0-16,21-21 0,-21 21 0,21 0 15,0-21-15</inkml:trace>
  <inkml:trace contextRef="#ctx0" brushRef="#br0" timeOffset="102824.23">18690 7451 0,'64'0'16,"-128"0"-16,149 0 0,-43 0 15,-21 0-15,22-21 0,-1-1 0,-21 22 16,21-21-16,-20 0 0,20 0 0,-21 0 15,0 0-15,0-1 0,1 1 0,-1-21 16,-21 0-16,0 20 0,21-20 0,-21 21 16,0-21-16,0 20 0,0 1 15,0 0-15,0 0 0,0 0 0,-21 21 16,0 0-16,-1 0 16,1 21-16,0 0 0,0 0 0,0 0 15,0 22-15,-1-22 0,1 21 16,21-21-16,0 22 0,0-22 0,0 21 15,0-21-15,0 1 0,0 20 0,0-21 16,21 0-16,1 0 0,-1 1 16,0-22-16,21 0 0,-21 21 0,22-21 15,-1 0-15,-21 0 0,22 0 16,-22 0-16,21 0 0,-21 0 0,0 0 16,1-21-16,-1-1 0,0 22 0,0-21 15,0 0-15,-21 0 16</inkml:trace>
  <inkml:trace contextRef="#ctx0" brushRef="#br0" timeOffset="103803.44">2095 7832 0,'-21'0'16,"42"0"-16,-63 0 0,21 0 15,0 0-15,42 0 47,21 0-47,-21 0 0,22 0 16,20 0-16,1 0 0,-1 0 15,22 0-15,0 0 0,20 0 0,1 0 16,0 0-16,0 0 0,21 0 0,0 0 16,0 21-16,0-21 0,21 0 15,-21 0-15,-21 0 0,21 21 16,0-21-16,-21 0 0,0 0 0,-22 21 15,22-21-15,-21 0 0,-22 0 0,1 0 16,-1 0-16,-20 21 0,-1-21 0,0 0 16,-21 0-16,1 0 0,-1 0 15</inkml:trace>
  <inkml:trace contextRef="#ctx0" brushRef="#br0" timeOffset="104363.31">6794 7874 0,'-21'0'0,"0"0"16,0 0-16,0 0 15,0 0-15,-1 0 16,1 0-16,42 0 47,1 0-47,-1 0 0,21 0 0,0 0 15,1 0-15,20 0 0,1 0 0,-1 0 16,22 0-16,0 0 16,20 21-16,1-21 0,0 0 0,21 0 15,0 0-15,21 21 0,-21-21 0,0 0 16,0 0-16,21 0 0,-21 0 0,0 22 15,0-22-15,0 0 0,0 0 0,0 0 16,-21 0-16,0 0 0,0 0 16,0 0-16,0 0 0,-22 0 0,1 0 15,0 0-15,-1 0 0,-20 0 0,-1 0 16,1 0-16,-1 0 0,-20 0 0,-1 0 16,0 0-16,-21 0 0,1 0 0,-1 0 15,0 0-15,0 0 0,0 0 31,-21-22 1</inkml:trace>
  <inkml:trace contextRef="#ctx0" brushRef="#br0" timeOffset="105070.91">13208 7832 0,'-42'0'0,"84"0"0,-127 0 0,64 0 16,-21 0-16,21 0 0,-22 0 0,22 0 16,0 0-16,0 0 15,0 0-15,42 0 32,21 0-32,-21 0 0,22 0 15,-1 0-15,21 0 0,1 0 0,-1 0 16,22 0-16,-21 0 0,20 0 15,22 0-15,0 0 0,21 0 0,0 0 16,0 0-16,21 0 0,-21 0 0,21 0 16,191 0-16,-170 0 15,1 0-15,-1 0 0,0 0 0,1 21 16,20-21-16,1 0 0,-22 0 0,0 0 16,1 0-16,-1 0 0,0 0 0,-21 0 15,1 0-15,-1 0 0,-21 0 0,0-21 16,-21 21-16,-1 0 0,-20 0 0,0 0 15,-22 0-15,22-21 0,-22 21 0,1 0 16,-22 0-16,1 0 0,-1 0 16,0 0-16,-21 0 0,22 0 15,-22 0-15,0 0 0,0 0 16,-42 0 15,-21 0-31,-1 0 16,1 0-16,-21 21 0,-1-21 0</inkml:trace>
  <inkml:trace contextRef="#ctx0" brushRef="#br0" timeOffset="106592.08">1291 8678 0,'-21'0'15,"42"-21"17,0 0-32,0 0 0,1 21 15,20-21-15,-21 0 0,21-1 16,1 1-16,-22 0 0,21 0 0,-21 0 16,1 0-16,-1-1 0,-21 1 15,0 0-15,0 0 16,-21 0-16,-22 21 0,22 0 0,-21 0 15,-1 0-15,1 0 0,-21 0 0,20 0 16,1 21-16,0 0 0,-1-21 16,1 21-16,21 0 0,0 1 15,-1-22-15,22 21 0,0 0 0,0 0 16,0 21-16,22-20 0,-1-1 0,0 0 16,0 21-16,21-21 0,1 22 15,-22-22-15,21 21 0,1 1 0,-22-22 16,0 21-16,21 0 0,-42 1 15,0-1-15,0-21 0,0 22 0,0-22 16,0 21-16,-21-21 0,-21 0 16,21 22-16,-22-22 0,1-21 15,0 21-15,-1 0 0,1-21 0,0 0 0,-1 0 16,1 0-16,0 0 16,-1-21-16,22 0 0,-21 0 0,21 0 15,-1-22-15,22 22 0,0-21 0,-21 21 16,21-22-16,0 1 0,0 0 15,0 20-15,0-20 0,0 21 0,0 0 16,0 0-16,21 21 16,1 0-16,-1 0 0,0 21 15,-21 0-15,21 0 0,0 0 16,0 0-16,1 1 0,-22 20 0,21-21 16,-21 0-16,21 22 0,0-22 15,-21 0-15,21 0 0,0 0 0,1 0 16,-1 1-16,0-1 0,0-21 15,21 0-15,-20 0 0,20 0 0,0 0 16,1 0-16,-1-21 0,0-1 16,1 22-16,-1-21 0,0 0 0,1 0 15,20 0-15,-21 0 0,-20-1 16,20 1-16,-21 0 0,0 0 0,0 0 16,1 0-16,-1 21 0,-21-22 0,21 1 15,-21 42 32,-21-21-31,21 22-16,0-1 15,0 0-15,21-21 16,0 0 0,0 0-16,0 0 15,1 0 1,-22-21 31,0 0 0,-22 21-16,1 0-16,0 0-15,0 0 0</inkml:trace>
  <inkml:trace contextRef="#ctx0" brushRef="#br0" timeOffset="109356.08">1968 9081 0,'0'-22'0,"0"1"31,0 0-15,0 0-16,0 0 15,0 0-15,0-1 16,0 1-16,0 0 16,0 42 15,0 22-16,-21-22 1,21 0-16,0 0 0,0 0 0,-21 22 16,21-22-16,-21 0 0,21 21 0,0-21 15,0 1-15,0-1 0,0 0 16,0 0-16,0 0 0,21-21 16,0 0-16,0 0 15,1 0-15,-1 0 0,0 0 16,0 0-16,0-21 0,0 21 0,22-21 15,-22 0-15,0 21 0,0-21 0,-21-1 16,21 1-16,1 0 0,-22 0 16,0 0-16,0 0 0,0-1 0,0 1 15,21 0-15,-21 0 0,0 0 16,0 0-16,0 42 47,0 0-47,0 0 0,0 0 15,-21 22-15,21-22 0,0 21 0,0 0 16,0 1-16,0-1 0,0 22 0,0-22 16,-22 0-16,22 22 0,0-1 0,0 1 15,0-22-15,0 22 0,0-1 16,0-21-16,0 22 0,0-1 0,0-20 16,0 20-16,0-20 0,0 20 0,-21-21 15,21 1-15,-21-1 16,21 0-16,-21 1 0,21-22 0,-21 0 15,0 21-15,-1-20 0,1-1 16,0-21-16,0 0 0,-21 0 0,20 0 16,1 0-16,-21 0 0,0-21 15,-1-1-15,1 1 0,0 0 0,-1 0 16,1 0-16,-22 0 0,43-22 0,-21 22 16,0 0-16,20 0 0,1 0 15,0-22-15,21 22 0,0 0 16,0 0-16,0 0 0,0-1 0,21 1 15,0 0-15,22 0 0,-22 0 16,21-22-16,1 22 0,-22-21 0,42 21 16</inkml:trace>
  <inkml:trace contextRef="#ctx0" brushRef="#br0" timeOffset="110079.21">2603 9102 0,'0'21'16,"0"0"-16,0 0 15,0 0-15,0 1 0,0-1 16,0 21-16,-21-21 0,21 0 0,-21 1 16,21-1-16,-21 0 0,21 0 0,0 0 15,0 0-15,0 1 16,-21-22-16,21-22 31,0 1-31,0 0 16,21 0-16,0 0 15,-21-22-15,21 22 0,0 0 0,-21 0 16,22-21-16,-1 20 0,0 1 0,0 0 16,-21 0-16,21 21 15,0 0-15,1 0 0,-1 0 0,0 0 16,0 21-16,-21 0 15,0 0-15,0 1 0,21-1 16,-21 0-16,21 0 0,-21 0 0,0 0 16,0 1-16,0-1 0,0 0 0,0 0 15,22 0-15,-22 0 0,0 1 0,21-1 16,0-21 0,0 0-1,0-21-15,0-1 16,-21 1-16,22 21 0,-1-21 15,-21-21-15,21 21 0,0-1 16,0-20-16,-21 21 0,21-21 0,1-1 16,-22 1-16,0 0 0,21-1 0,-21 1 15,21 0-15,-21-1 0,0 1 0,0 21 16,0 0-16,0-1 0,0 1 16,0 42-1,-21 1-15,21-1 16,0 21-16,-21-21 0,21 22 15,0-1-15,0 0 0,0 1 0,0-1 16,0-21-16,0 21 0,0 1 0,0-22 16,0 0-16,0 21 0,0-20 15,0-1-15,0 0 16,0 0-16,0 0 16,0-42-1,0 0 1,0 0-16,0 0 15</inkml:trace>
  <inkml:trace contextRef="#ctx0" brushRef="#br0" timeOffset="110250.82">2984 9144 0,'0'-21'16,"0"0"-1,22 21 1,-1-21-16,0 21 0,0 0 15,0-22-15,0 22 0,1 0 16,-1 0-16,0-21 0,21 21 0,-21 0 16,1 0-16,-1-21 0,0 21 15,0 0-15</inkml:trace>
  <inkml:trace contextRef="#ctx0" brushRef="#br0" timeOffset="111305.11">3768 9229 0,'0'-21'16,"21"21"-16,-21-22 0,21 1 16,-21 0-16,0 0 15,0 0-15,0 0 0,0-1 16,0 1-16,0 0 0,-21 21 0,21-21 15,-21 21-15,-1 0 0,1 0 16,0 0-16,0 0 16,0 0-16,0 21 0,-1 0 0,1 0 15,0 1-15,0 20 0,21-21 16,-21 0-16,0 0 0,21 22 0,-22-22 16,22 0-16,0 0 0,0 0 15,0 1-15,0-1 0,0 0 16,22-21-16,-1 0 15,0 0-15,0 0 0,0 0 16,0-21-16,1 0 0,-1 21 16,0-22-16,-21 1 0,21 0 0,0 0 15,0 21-15,-21-42 0,0 20 0,0 1 16,22 0-16,-22 0 0,21 0 0,-21 0 16,0 42 15,0 0-31,0 0 15,0 0-15,0 0 0,0 1 0,0-1 16,0 0-16,0 0 0,0 0 16,0 0-16,0 1 0,0-1 0,0 0 15,0 0 1,21-21 15,0-21-31,0 0 16,0 0-16,-21-1 15,22 1-15,-1 0 0,-21 0 0,21 0 16,0 0-16,0-1 0,0 1 0,1 0 16,-1 0-16,0 21 0,0-21 15,0 21-15,0 0 0,1 0 16,-1 0-16,-21 21 0,0 0 16,0 0-16,0 0 0,0 1 15,0-1-15,0 0 0,0 0 16,0 0-16,0 0 0,-21 1 0,-1-1 15,1-21-15,0 21 0,21 0 0,-21 0 16,0-21-16,21 21 0,0-42 47,21 21-47,-21-21 16,21 0-16,0 21 0,0-21 0,-21 0 15,22-1-15,-1 1 0,0 0 0,0 0 16,0-21-16,0 20 0,1 1 0,-22 0 15,21 0-15,-21 0 0,21 0 16,-21-1-16,0 44 31,0-1-31,-21 0 0,0 0 16,21 0-16,-22 0 16,22 1-16,0-1 0,-21 0 0,21 0 15,-21 0-15,21 0 0,0 1 0,0-1 0,0 0 16,0 0-16,0 0 15,21 0 1,0-21-16,1 0 16,-1 0-16,0 0 0,0 0 15,0 0-15,0 0 0,1 0 16,-22-21-16,21 21 0,0-21 16,0 0-16,0 21 0,-21-21 15,21 0-15,1 21 0</inkml:trace>
  <inkml:trace contextRef="#ctx0" brushRef="#br0" timeOffset="111771.84">5101 8975 0,'21'0'47,"-21"-21"-32,21 21-15,-21-22 16,0 1 15,-21 21-15,0 0-16,0 0 0,21 21 15,-21-21-15,21 22 0,-21-22 16,21 21-16,0 0 16,21-21 46,0 0-46,0 0-1,0 0 1</inkml:trace>
  <inkml:trace contextRef="#ctx0" brushRef="#br0" timeOffset="112327.98">5101 9313 0,'0'22'16,"0"-44"31,0 1-32,0 0 1,-21 21 15,21 21-31,-21-21 16,21 21-16,-21-21 0,21 22 0,0-1 15,0 0 1,0 0 0,21-21-16,0 0 15,0 0-15,0 0 16,0-21-16,-21 0 16,0 0-1,0-1 1,-21 22 15,0 0-31,0 0 16,21 22-1,-21-22-15,21 21 16,0-42 46</inkml:trace>
  <inkml:trace contextRef="#ctx0" brushRef="#br0" timeOffset="113743.5">6943 9165 0,'21'0'16,"0"0"-16,0 0 16,0 0-1,0 0-15,-21-21 0,22 0 0,-1 21 16,0-21-16,0 0 0,0-1 15,-21 1-15,21 0 0,-21 0 16,0 0-16,0 0 0,0-22 16,0 22-16,0 0 0,-21 0 0,0 0 15,0 21-15,0-22 0,0 22 0,-1 0 16,1 0-16,-21 0 0,21 22 0,-22-1 16,22 0-16,-21 0 0,21 0 15,-22 22-15,22-1 0,-21-21 0,21 21 16,0 1-16,-1-1 0,1-21 0,21 22 15,-21-1-15,21-21 0,0 0 0,0 0 16,0 1-16,0-1 16,21 0-16,0-21 0,1 0 0,-1 0 0,0 0 15,0 0-15,21 0 0,-20 0 16,20 0-16,0 0 0,-21-21 0,22 0 16,-22-1-16,21 1 0,-21 0 0,22 0 15,-22 0-15,0-22 0,0 22 16,0-21-16,-21 0 0,0 20 0,22-62 15,-1 63-15,-21-22 0,0 22 16,0 0-16,0 42 31,0 0-31,0 0 0,0 22 0,0-22 16,0 0-16,0 21 0,0-20 0,0 20 16,0-21-16,0 21 0,0-20 0,0-1 15,0 0-15,0 0 0,0 0 16,0 0-16,0 1 15,21-22-15,0 0 0,0 0 16,0 0-16,1 0 16,-1 0-16,0 0 0</inkml:trace>
  <inkml:trace contextRef="#ctx0" brushRef="#br0" timeOffset="114160.11">7535 9038 0,'0'0'0,"0"-21"0,0 0 16,0 0-16,0 0 16,21-1-16,1 22 0,-1-21 15,0 21-15,0 0 0,0 0 0,22 0 16,-22 0-16,0 0 0,21 0 0,-21 21 16,22 1-16,-22-1 0,21 0 15,-21 0-15,1 0 0,-1 22 0,0-22 16,-21 21-16,0-21 0,0 22 0,0-22 15,0 0-15,0 0 0,0 21 0,0-20 16,0-1-16,0 0 0,-21 0 0,0 0 16,-1-21-1,22-21 17,0 0-32,0 0 0,0 0 15,0-1-15,0 1 0,0 0 0,22 0 16,-1-21-16,-21 20 0,21-20 15,0 21-15,0-21 0,-21 20 0,21-20 16,1 21-16,-1 0 0,0 21 0,-21-21 16,21-1-16,0 22 0,0 0 0,1 0 15,-1 0-15,0 0 16,0 0-16,0 0 16</inkml:trace>
  <inkml:trace contextRef="#ctx0" brushRef="#br0" timeOffset="114563.64">8340 8954 0,'0'0'0,"0"-22"0,0 1 16,21 21-16,0 0 31,0 0-31,-21 21 0,21-21 16,-21 22-16,0-1 0,21 0 0,1 0 15,-1 21-15,-21-20 0,0-1 16,21 0-16,0 0 0,-21 21 16,21-20-16,-21-1 0,0 0 0,0 0 15,0 0-15,0 0 0,0 1 0,0-1 16,0 0-16,-21-21 16,0 21-16,0-21 15,21-21-15,0 0 16,0 0-16,0-1 15,0 1-15,21-21 0,0 21 16,-21 0-16,21-22 0,0 22 16,-21-21-16,22 21 0,-1-22 0,0 22 0,-21 0 15,21-21-15,0 20 0,0 22 16,1-21-16,-22 0 0,21 21 16,0 0-16,0 0 15,0 0-15,-21 21 0,0 0 16,21-21-16</inkml:trace>
  <inkml:trace contextRef="#ctx0" brushRef="#br0" timeOffset="115699">9250 9165 0,'0'0'0,"0"-42"16,0 21-16,0 0 15,0-1-15,0 1 0,-21 0 16,21 0-16,-22 21 0,1 0 0,21-21 16,-21 21-16,0 0 0,0 0 0,0 21 15,-1-21-15,1 21 16,0 0-16,-21 0 0,21 1 0,-1-1 16,1 0-16,0 21 0,0-21 0,-21 1 15,20 20-15,22-21 0,-21 0 16,21 0-16,-21 1 0,21-1 0,0 0 15,0 0-15,0 0 0,21 0 16,0-21-16,1 0 16,-1 0-16,0 0 0,0 0 0,0 0 15,0-21-15,1 21 0,20-21 0,-21 21 16,0-21-16,0 0 0,1 0 0,-1-1 16,0 1-16,0 0 0,-21 0 0,21 0 15,-21 0-15,21-22 0,-21 22 16,0 0-16,22 0 0,-22 0 0,0-1 15,0 44 1,0-1 0,0 0-16,-22 0 0,22 21 15,-21-20-15,21-1 16,0 0-16,0 0 0,-21 0 0,21 0 16,0 1-16,0-1 0,0 0 0,0 0 15,0 0-15,21-21 0,0 0 16,1 0-16,-1 0 0,0 0 15,0 0-15,0 0 0,0 0 0,1-21 16,-1 0-16,0 21 0,0-21 16,0 0-16,0 21 0,1-22 0,-22 1 15,0 0-15,21 0 0,-21 0 0,21 0 16,-21-1-16,0 1 0,0 0 0,0 0 16,0 0-16,0 42 31,0 0-31,0 0 15,0 0-15,-21 1 0,21 20 16,-21-42-16,21 42 0,0-21 0,0 1 16,0-1-16,0 0 0,0 0 15,0 0-15,21-21 0,0 0 16,0 0-16,0 0 0,0 0 0,1 0 16,-1 0-16,0 0 0,0 0 0,0 0 15,0-21-15,1 0 0,-1 0 16,0 0-16,0-1 15,0 1-15,-21 0 0,0 0 0,21 0 16,-21 0-16,22-1 0,-22 1 0,0 0 16,0 0-16,0 0 0,0 0 0,0-1 15,0 44 17,0-1-32,0 0 0,0 0 15,0 0-15,0 0 0,-22 1 0,1-1 16,21 21-16,-21-21 0,0 22 0,21-1 15,-21-21-15,0 21 0,-1 1 0,22 20 16,-21-20-16,0 20 0,21-21 0,0 22 16,-21-1-16,21 1 0,-21-1 15,21 1-15,-21-22 0,21 22 0,0-1 16,0 1-16,0 20 0,0-20 0,0-22 16,0 22-16,-22-1 0,22-20 15,0 20-15,-21-21 0,0 1 0,21-22 16,-21 0-16,0 0 0,0 0 0,-22 1 15,22-22-15,0 0 0,-21 0 16,20 0-16,-20 0 0,21 0 0,-21-22 16,-1 1-16,1 21 0,21-21 0,-22 0 15,22 0-15,-21 0 0,21-1 0,0 1 16,-1 0-16,1 0 0,0 0 0,21 0 16,-21-1-16,21 1 0,0 0 15,0 0-15,0 0 0,0 0 0,0-1 16,0-20-16,21 21 0,0 0 0,0-22 15</inkml:trace>
  <inkml:trace contextRef="#ctx0" brushRef="#br0" timeOffset="116524.53">10266 9017 0,'0'0'16,"0"-21"-16,0 0 0,21 0 0,0 21 16,-21 21 15,0 0-31,0 0 0,0 0 0,0 22 16,0-22-16,0 0 0,-21 21 0,0-21 15,21 1-15,0-1 0,-21 21 16,-1-21-16,1 0 0,21 1 15,0-1-15,-21-21 16,21-21 15,0-1-15,0 1-16,0 0 0,21 0 16,-21 0-16,21 0 0,1-1 0,-22 1 15,21 0-15,0-21 16,0 21-16,0-1 0,0 1 0,1 0 15,20 0-15,-21 21 0,0 0 0,0-21 16,1 21-16,-1 0 0,0 0 0,0 21 16,0-21-16,0 21 0,1 0 0,-22 0 15,0 1-15,21-1 0,-21 21 0,0-21 16,0 0-16,0 1 0,0-1 16,0 0-16,-21 0 0,-1-21 0,22 21 15,-21 0-15,0-21 0,21 22 0,-21-22 16,0 21-1,42-21 32,0 0-47,0-21 16,0 21-16,22-22 0</inkml:trace>
  <inkml:trace contextRef="#ctx0" brushRef="#br0" timeOffset="117037.39">11303 9165 0,'0'0'0,"21"-21"0,-21 0 15,0 0-15,0 0 16,0-1-16,0 1 0,0 0 16,0 0-16,0 0 15,-21 21 1,0 0-16,0 0 0,-1 0 15,1 21-15,0 0 0,-21 0 16,21 0-16,-1 1 0,1-1 0,-21 0 16,21 0-16,0 21 0,-1-20 0,1-1 15,0 0-15,0 0 0,21 0 16,-21 0-16,21 1 0,0-1 0,0 0 16,21-21-16,0 0 15,0 0-15,0 0 0,1 0 0,-1 0 16,0 0-16,21 0 0,-21-21 15,1 0-15,-1 21 0,0-22 0,21 1 16,-21 21-16,1-21 0,-1 0 0,0 0 16,0 0-16,-21-1 0,21 1 15,-21 0-15,21 0 0,-21 0 0,0 0 16,0 42 15,-21 0-31,0 0 0,21 0 16,-21 0-16,21 1 0,0-1 0,0 0 15,0 0-15,0 0 0,0 0 16,0 1-16,0-1 0,0 0 0,0 0 16,0 0-1,21-21-15,0 0 16,0 0-16,1 0 0,-1 0 0,0 0 16,0 0-16,0-21 0</inkml:trace>
  <inkml:trace contextRef="#ctx0" brushRef="#br0" timeOffset="117752.19">11726 9144 0,'0'0'0,"0"-21"16,0 0-16,-21 21 31,21 21-15,0 0-16,-21 0 0,21 0 15,0 1-15,0-1 0,0 0 16,0 0-16,0 0 0,0 0 0,-21-21 15,21 22-15,0-1 0,0 0 0,0 0 16,-21-21-16,21 21 16,0-42 31,0 0-47,0 0 15,0 0-15,0-1 0,0 1 16,21 0-16,0 0 0,-21-21 15,21 20-15,0 1 0,0 0 0,1 0 16,-1 0-16,0 0 0,0 21 0,0 0 16,0 0-16,1 0 0,-1 0 0,0 0 15,0 0-15,-21 21 0,21 0 0,-21 0 16,21 0-16,-21 0 0,0 1 0,22-1 16,-22 0-16,0 21 0,0-21 15,0 1-15,0-1 0,0 0 0,0 0 16,0 0-16,0 0 0,-22-21 0,22 22 15,-21-22-15,21 21 0,-21-21 16,0 0 0,21-21-1,0-1-15,0 1 16,0 0-16,21 0 16,0 0-16,0 0 0,1-1 0,-1 1 15,0 0-15,0 0 0,0 0 16,0 0-16,22-1 0,-22 1 0,0 0 15,21 21-15,-20 0 0,-1 0 0,0 0 16,0 0-16,-21 21 0,0 0 16,21 1-16,-21-1 0,0 0 0,0 0 15,0 0-15,0 0 0,0 1 0,0-1 16,0 0-16,0 0 0,0 0 16,-21-21-16,21 21 0,-21 1 0,21-1 15,-21-21 16,21-21-15,0-1 0,0 1-1</inkml:trace>
  <inkml:trace contextRef="#ctx0" brushRef="#br0" timeOffset="118262.9">12573 9271 0,'21'0'31,"0"0"-31,0 0 16,1 0-16,-1-21 0,0 21 15,0 0-15,0-21 0,0 0 0,1 21 16,-22-22-16,21 1 0,0 0 15,-21 0-15,0 0 0,0 0 0,0-1 16,0 1-16,-21 21 16,0-21-16,-1 21 0,1 0 15,0 0-15,0 0 0,0 21 0,0 0 16,-1 1-16,1-1 0,0 21 0,0-21 16,0 0-16,0 22 0,-1-22 15,1 21-15,21-21 0,0 1 0,0-1 16,0 0-16,0 0 0,0 0 0,0 0 15,0 1-15,21-1 0,1-21 0,-1 0 16,-21 21-16,21-21 0,0 0 0,0 0 16,0 0-16,1 0 15,-1-21-15,0 0 0,-21-1 16</inkml:trace>
  <inkml:trace contextRef="#ctx0" brushRef="#br0" timeOffset="118788.6">13737 9059 0,'0'0'0,"0"22"16,21-22 15,0 0-15,1 0-16,-1 0 0,0 0 15,0 0-15,0 0 0,0 0 16,1 0-16,-1 0 16,0 0-1,-21 21-15,0 0 32</inkml:trace>
  <inkml:trace contextRef="#ctx0" brushRef="#br0" timeOffset="118991.48">13737 9271 0,'0'21'0,"0"-42"0,-21 42 0,21 0 31,21-21-15,0 0-16,0 0 15,1 0-15,20 0 0,-21 0 0,0 0 16,0 0-16,22 0 0,-22 0 0,0 0 15,0 0-15,22 0 0,-22 0 0,0-21 16,0 21-16,0 0 0,0 0 0,1 0 16,-1-21-16,0 21 0</inkml:trace>
  <inkml:trace contextRef="#ctx0" brushRef="#br0" timeOffset="119575.23">14690 9017 0,'0'-21'15,"0"-21"1,-22 42 15,22 21-31,-21 0 16,21 0-16,0 0 0,0 0 0,0 1 15,0-1-15,0 0 0,0 21 0,0-21 16,0 1-16,0-1 0,-21 0 0,21 21 16,0-21-16,-21 1 0,21-1 0,0 0 15,-21 0-15,21 0 16,0 0-16,-21-21 16,21-21 15,0 0-16,0 0-15,0 0 0,0 0 0,0-1 16,0 1-16,21 0 0,-21 0 0,21 0 16,0-22-16,0 22 0,0-21 0,1 21 15,-1-22-15,21 22 0,-21 0 0,22 0 16,-22 0-16,21 0 0,0-1 0,-20 22 16,20 0-16,0 0 0,-21 0 0,22 0 15,-22 0-15,0 22 0,0-1 16,-21 0-16,21 21 0,-21-21 0,0 1 15,0 20-15,0-21 0,0 0 0,0 22 16,0-22-16,-21 0 0,21 0 16,-21 0-16,0 0 0,21 1 0,-21-1 15,0 0-15,-1-21 0,22 21 16,-21-21 0,21-21 15,21 21-31,1-21 15</inkml:trace>
  <inkml:trace contextRef="#ctx0" brushRef="#br0" timeOffset="120599.22">15346 9229 0,'21'0'0,"-21"-21"0,21 21 16,0 0-16,0-22 0,1 1 15,-1 21-15,0-21 0,0 21 16,0-21-16,0 0 0,1 21 0,-1-21 16,0-1-16,-21 1 0,0 0 15,21 0-15,-21 0 0,0 0 0,0-1 16,0 1-16,0 0 0,-21 21 31,0 0-31,0 0 0,-1 21 0,1 0 16,0 1-16,-21-1 0,21 21 15,-1-21-15,1 0 0,0 22 0,0-22 16,-21 0-16,42 21 0,-22-20 0,1-1 16,21 0-16,-21 21 0,21-21 0,0 1 15,0-1-15,0 0 16,0 0-16,21-21 0,0 21 0,1-21 16,-1 0-16,0 0 0,21 0 0,-21 0 15,1 0-15,20 0 0,-21 0 0,21 0 16,-20 0-16,-1-21 0,0 21 0,21-21 15,-21 0-15,1 0 0,-1 21 0,0-22 16,0 1-16,0-21 0,0 21 0,1 0 16,-1-1-16,0 1 0,-21 0 15,0 0-15,0 0 0,21 0 0,-21-1 16,0 44 15,0-1-31,-21 0 16,21 0-16,-21 0 15,21 0-15,0 1 0,-21-1 0,21 0 16,-22 0-16,22 0 0,0 0 0,0 1 16,0-1-16,0 0 0,0 0 15,22-21 1,-1 0-16,0 0 16,0 0-16,0 0 0,-21-21 15,21 21-15,1-21 0,-22 0 16,21 21-16,0-22 0,0 1 0,0 0 15,-21 0-15,21 0 0,1 0 0,-22-1 16,21 1-16,0 21 16,-21 21-1,0 1 1,0-1-16,0 0 16,-21 0-16,21 0 0,0 0 0,0 1 15,0-1-15,0 0 16,0 0-16,21-21 15,0 0-15,0 21 16,0-21-16,1 0 0,-1 0 0,0 0 16,0 0-16,0 0 0,0-21 0,1 21 15,20-21-15,-21 21 0,0-21 0,0 0 16,-21-1-16,22 1 0,-22 0 16,0 0-16,0 0 0,0 0 0,0-22 15,0 22-15,-22 0 0,1 0 0,0 0 16,0-1-16,0 1 0,0 21 0,-1 0 15,22-21-15,22 21 32,-1 0-17,0 21-15,0-21 0,0 0 0,0 0 16,1 0-16,20 0 0,-21 0 16,0 0-16,0 0 0,1 0 0,-1 0 15,-42 0 16,-1 0-15</inkml:trace>
  <inkml:trace contextRef="#ctx0" brushRef="#br0" timeOffset="122115.51">18161 9335 0,'21'0'15,"-21"-22"-15,0 1 16,21 0-16,0 0 0,-21 0 15,0 0-15,22-1 0,-22 1 16,0 0-16,0 0 0,0 0 0,0 0 16,0-1-16,0 1 15,0 0-15,-22 0 0,1 0 0,21 0 0,-42 21 16,21 0-16,0 0 0,-1 0 16,-20 0-16,21 0 0,-21 0 0,20 21 15,1 0-15,0 0 0,-21 0 0,21 22 16,-1-22-16,22 21 0,-21-21 0,0 22 15,21-22-15,0 0 0,0 21 0,0-21 16,0 1-16,0-1 0,0 0 0,0 0 16,0 0-16,21-21 0,0 0 15,1 0-15,-1 0 0,0 0 16,0 0-16,0 0 0,0-21 0,22 21 16,-22-21-16,21 0 0,-21 0 0,22-1 15,-22 1-15,0-21 0,21 21 16,-20 0-16,-1-22 0,0 1 0,21 0 15,-21-1-15,1 1 0,-1 0 0,0-22 16,-21 22-16,21-1 0,0-20 0,0 21 16,-21 20-16,0-20 0,22 21 0,-22 0 15,21 0-15,-21-1 0,0 1 16,0 42 0,0 1-16,-21-1 15,-1 21-15,1-21 0,0 22 0,0-1 16,21 0-16,-21 1 0,0-1 15,-1 21-15,1-20 0,0-1 0,0 0 16,21 1-16,-21-1 0,21-21 0,0 22 16,0-22-16,0 21 0,0-21 0,0 0 15,21 1-15,0-22 0,0 21 16,22-21-16,-22 0 0,0 0 0,0 0 16,21 0-16,-20 0 0,20 0 0,-21 0 15,21 0-15,-20-21 0,20-1 0,-21 22 16,0-21-16,0 0 0,1 0 0,-22 0 15,0 0-15,21-1 0,-21 1 0,0-21 16,0 21-16,0-22 0,0 22 0,0 0 16,0 0-16,0 0 0,-21 21 15,-1 0-15,1 0 16,0 0-16,0 0 0,0 21 16,0 0-16,-1 0 0,1 0 0,0 1 15,0-1-15,0 21 0,21-21 0,0 0 16,-21 1-16,21-1 0,0 0 0,0 0 15,0 0-15,0 0 0,0 1 16,21-22-16,0 0 0,0 0 16,0 0-16,0 0 0,1 0 15,-1 0-15,0-22 0,0 22 0,-21-21 16,21 0-16,0 0 0,1 0 16,-22 0-16,0-1 0,0 1 15,0 0-15,0 0 0,21 0 16,-21 42 15,0 0-31,0 0 0,0 0 16,0 1-16,0-1 0,0 0 0,0 0 15,0 0-15,0 0 0,0 1 16,0-1-16,0 0 0,21-21 16,0 0-16,0 0 15,0 0-15,1 0 16,-1 0-16,0 0 0,0 0 0,0-21 15,0 0-15,1-1 16,-1 1-16,0-21 0,-21 21 0,21 0 16,0-22-16,-21 1 0,21 0 0,1-1 15,-1 1-15,-21-22 0,21 22 0,-21 0 16,21-22-16,0 22 0,-21 0 0,21-1 16,-21 1-16,0 21 0,0 0 0,0-1 15,22 1-15,-22 42 16,0 1-1,0-1-15,0 21 0,-22-21 0,1 22 16,21-1-16,0 21 0,-21-20 0,21-1 16,-21 22-16,0-22 0,21 0 0,0 1 15,0-1-15,0-21 0,0 21 16,0-20-16,0 20 0,0-21 0,0 0 16,0 0-16,0 1 0,0-1 15,0 0-15,21-21 16,0 0-16,0 0 15,0 0-15,-21-21 16,22 21-16,-22-21 0,21-1 0,-21 1 16,0 0-16,0 0 0</inkml:trace>
  <inkml:trace contextRef="#ctx0" brushRef="#br0" timeOffset="122299.41">19071 9017 0,'-21'0'0,"42"0"0,-42-21 31,42 21-31,0 0 16,22 0-16,-22 0 0,0 0 0,21-21 15,-21 21-15,1 0 0,20 0 0,-21 0 16,21 0-16,-20 0 0,20 0 0,-21 0 16,0-21-16,0 21 0,1 0 0,-1 0 15</inkml:trace>
  <inkml:trace contextRef="#ctx0" brushRef="#br0" timeOffset="123156.39">19727 9271 0,'0'0'15,"21"0"-15,-21-21 16,22 21-16,-22-21 0,21 21 0,-21-21 15,0-1-15,0 1 0,0 0 0,0 0 16,0 0-16,0 0 0,0-1 16,0 1-16,-21 0 0,-1 0 15,1 21-15,0-21 0,0 21 0,0 0 0,0 0 16,-1 0-16,1 0 0,0 0 16,-21 21-16,21 0 0,-1 0 0,1 0 15,0 22-15,0-22 0,0 21 0,0-21 16,-1 22-16,1-22 0,21 0 0,0 0 15,0 22-15,0-22 0,0 0 0,0 0 16,21 0-16,1-21 0,-1 0 16,0 0-16,0 0 0,0 0 0,22 0 15,-22 0-15,0 0 0,0-21 16,0 21-16,0-21 0,1 0 0,-1 0 16,0-1-16,0 1 0,0 0 15,-21 0-15,21 0 0,1-22 0,-22 22 0,21-21 16,-21 21-16,0-22 0,0 22 15,21-21-15,-21 21 0,0 0 16,-21 42 0,21 0-1,-21 21-15,-1-21 0,22 1 16,-21 20-16,21-21 0,-21 21 0,21-20 16,-21 20-16,21-21 0,0 0 15,0 0-15,0 22 0,0-22 0,0 0 16,21 0-16,0-21 0,0 0 15,-21 21-15,22-21 0,-1 0 0,21 0 16,-21 0-16,0 0 0,1 0 0,-1 0 16,0-21-16,0 0 0,0 21 0,0-21 15,1 0-15,-1 0 0,0-1 0,0-20 16,0 21-16,0-21 0,1-1 0,-22 1 16,21 0-16,-21-1 0,21 1 15,-21-22-15,0 22 0,0-21 0,21 20 16,-21-84-16,0 85 15,0 21-15,0 0 0,0-1 0,0 1 16,0 42 0,-21 1-1,21 20-15,0-21 0,0 21 16,-21 1-16,0 20 0,21-20 0,-22 20 16,22-21-16,0 1 0,0 20 15,-21-20-15,21-1 0,0 0 0,0-21 16,0 22-16,0-1 0,0-21 0,0 0 15,0 1-15,0-1 0,0 0 0,21 0 16,1-21-16,-1 0 16,0 0-16,0 0 0,0 0 15,0 0-15,-21-21 16,22 21-16,-22-21 0,21 0 0,-21-1 16</inkml:trace>
  <inkml:trace contextRef="#ctx0" brushRef="#br0" timeOffset="123331.29">20024 9102 0,'0'0'0,"0"-21"31,21 21-15,0 0-16,0 0 16,0 0-16,0 0 0,1 0 0,20 0 15,-21 0-15,0 0 0,0 0 16,22 0-16,-22 0 0,0 0 0,0 0 15,0 0-15,1 0 0</inkml:trace>
  <inkml:trace contextRef="#ctx0" brushRef="#br0" timeOffset="123963.44">20574 9102 0,'-21'0'0,"0"21"31,-1 0-31,22 0 16,0 0-16,-21 1 0,0-1 16,0 0-16,21 0 0,0 0 15,0 0-15,0 1 0,0-1 16,0 0-16,0 0 0,0 0 16,21-21-16,0 21 0,0-21 15,1 0-15,-1 0 0,0 0 16,21 0-16,-21 0 0,1 0 0,-1-21 15,0 21-15,0-21 0,0 0 0,0 21 16,1-21-16,-1 0 0,0-1 0,0 1 16,-21-21-16,0 21 0,0 0 0,21-22 15,-21 22-15,0 0 0,21 0 0,-21 0 16,0-1-16,0 1 0,-21 42 47,0 1-47,21-1 0,-21 0 0,0 0 15,21 0-15,-21 0 0,-1 22 0,22-22 16,-21 0-16,21 21 0,-21-20 0,0-1 16,21 21-16,0-21 0,0 22 0,0-1 15,0 0-15,0 1 0,0-22 0,0 21 16,0 0-16,0 1 0,21-1 16,-21 0-16,21 1 0,-21-1 0,0-21 15,0 22-15,0-1 0,0 0 16,-21 1-16,0-1 0,0-21 0,0 21 15,-1-20-15,-20 20 0,21-21 0,0 0 16,-22 0-16,22 1 0,-21-1 0,21-21 16,-22 21-16,22-21 0,-21 0 0,21 0 15,-22 0-15,22 0 0,0 0 0,-21 0 16,21-21-16,-1 21 0,1-21 0,0 21 16,21-22-16,0 1 0,0 0 15,0 0-15,0 0 16,21 21-16,0-21 0,1-1 0,20 1 15,-21 0-15,21 0 0,1 0 0</inkml:trace>
  <inkml:trace contextRef="#ctx0" brushRef="#br0" timeOffset="124305.25">21145 9186 0,'0'0'0,"0"-21"0,0 0 0,0 0 15,0 0-15,0 0 0,0-1 16,-21 22-16,0 0 0,0 0 16,21 22-16,-21-1 0,21 21 15,-21-21-15,21 22 0,0-22 16,0 21-16,-22 0 0,22 1 0,-21-1 16,21 0-16,-21 22 0,21-22 15,0 1-15,-21 20 0,21-21 0,-21 1 0,0-1 16,-1 0-16,22 1 0,-21-1 15,0 0-15,0-20 0,21 20 0,-21-21 16,21 0-16,-21 0 0,21 1 0,0-1 16,21-42 15,-21-1-31,21 22 0,0-21 16,-21 0-16,21 0 0,0 0 0,-21 0 15,22-22-15,-1 22 0</inkml:trace>
  <inkml:trace contextRef="#ctx0" brushRef="#br0" timeOffset="124631.06">21040 9335 0,'0'-22'15,"0"44"-15,0-86 0,0 43 0,0 0 16,0 0-16,21 21 0,-21-22 0,21 1 16,0 0-16,-21 0 0,21 0 0,0 0 15,1 21-15,-1 0 0,0-22 0,0 22 16,0 0-16,0 0 0,1 0 0,-1 22 15,0-1-15,0 0 0,-21 0 16,0 0-16,0 0 0,0 1 0,0 20 16,0-21-16,0 0 0,-21 0 15,0 1-15,0-1 0,-1 0 16,1 0-16,0 0 0,0-21 0,0 21 16,0-21-16,-1 0 0,1 22 15,21-1-15,-21-21 0,0 0 0,0 0 31,21-21 1,0-1-17,0 1-15</inkml:trace>
  <inkml:trace contextRef="#ctx0" brushRef="#br0" timeOffset="125211.73">21590 9017 0,'-21'21'0,"21"0"16,0 1-16,-21-22 15,21 21 1,21-21-1,0 0-15,0 0 0,0 0 16,0 0-16,-21-21 0,22 21 16,-1 0-16,0-22 0,0 1 0,0 21 15,-21-21-15,21 21 0,-21-21 16,22 21-16,-22-21 0,0 0 16,0-1-16,-22 22 15,1 0-15,0 0 0,0 0 16,0 0-16,0 22 0,-1-1 15,-20 0-15,21 0 0,0 0 0,0 0 16,-1 22-16,1-22 0,0 0 0,0 21 16,21-20-16,0-1 0,0 0 0,0 0 15,0 0-15,0 0 0,0 1 0,0-1 16,0 0-16,21-21 0,0 0 16,-21 21-16,21-21 0,1 0 0,-1 0 15,0 0-15,0 0 16,0 0-16,0 0 0,1 0 0,-1-21 15,-21 0-15,21 21 0,0-21 0</inkml:trace>
  <inkml:trace contextRef="#ctx0" brushRef="#br0" timeOffset="126062.75">22204 8678 0,'-21'0'16,"-1"0"-16,22-21 31,0 0-31,22 21 16,-1 0-16,0 0 0,0 0 0,0 0 15,0 0-15,1 0 0,-1 0 16,0 0-16,0 0 16,-42-21 15,0 21-31,0 0 0,-1 0 15,1-21-15,0 21 0,0 0 0,0 0 16,0 0-16,-1 0 0,1 0 16,0 0-1,0 0-15,0 0 16,21 21-16,0 0 16,0 0-1,0 0-15,-21-21 0,21 22 16,0-1-16,0 0 15,0 0-15,0 0 0,0 0 16,0 1-16,0-1 0,0 0 16,-22-21-16,22 21 0,0 0 15,-21 0-15,21 1 0,0-1 0,-21-21 16,21 21-16,0 0 0,0 0 0,0 0 16,-21 1-16,21-1 0,-21 0 15,21 0-15,0 0 0,0 0 16,0 1-16,0-1 0,0 0 15,0 0-15,0 0 16,0 0 0,0 1-16,0-1 15,21 0 1,0-21 0,0 0-1,0 0 1,1 0 15,-1 0-15,0 0-16,0 0 31,0 0-31,0 0 0,-21-21 16,22 21-16,-22-21 15,21 21-15,0 0 0,-21-22 0,21 1 16</inkml:trace>
  <inkml:trace contextRef="#ctx0" brushRef="#br0" timeOffset="128164.78">22288 8615 0,'0'-21'0,"-21"21"0,0 0 47,0 0-31,42 0 202,0 0-218,0 0 0,1 0 16,-1 0-16,0 0 0,-21-21 16,21 21-16,0 0 0,0 0 15,1 0-15,-1 0 32,-42 0 14,-1 0-46,1 0 16,0 0-16,0 0 0,0 0 16,0 0-16,-1 0 0,1 0 0,0 0 15,0 0-15,0 0 0,0 0 16,-1 0 0,1 0 15,0 0-16,0 0 32,21 21-31,-21 0 0,21 0-1,0 0-15,0 0 0,-21 1 16,21-1-16,0 0 0,-22 0 15,22 0-15,0 0 0,0 22 16,0-22-16,-21 0 0,21 21 0,-21-20 16,21-1-16,-21 0 0,21 21 0,0-21 15,0 1-15,0 20 0,0-21 16,0 0-16,0 0 0,0 1 0,0-1 16,0 0-16,0 0 0,0 0 0,0 0 15,0 1-15,0-1 0,0 0 16,21-21-1,0 0-15,0 0 16,1 0-16,-1 0 16,0 0-16,0-21 15,0 21 1,-21-21-16,21-1 0,1 1 16,-1 0-16,0 0 0</inkml:trace>
  <inkml:trace contextRef="#ctx0" brushRef="#br0" timeOffset="128787.65">22860 8763 0,'0'0'16,"21"0"-16,-21-21 0,21 21 16,-21-21-16,0 0 15,0-1 1,-21 22-16,0 0 16,0 0-16,0 0 0,-1 0 15,1 0-15,0 0 0,0 0 0,0 0 16,-22 0-16,22 22 0,0-1 15,-21 0-15,21 0 0,21 0 16,-22-21-16,1 21 0,21 1 0,-21-1 0,21 0 16,0 0-16,0 0 0,0 0 15,0 1-15,21-1 16,0-21-16,1 21 0,-1-21 0,0 21 16,0 0-16,0-21 0,0 21 15,1 1-15,-1-22 0,0 21 16,0-21-16,0 21 0,-21 0 0,21 0 15,-21 0-15,0 1 16,-21-22-16,0 21 16,0-21-16,0 0 0,0 0 0,-1 0 15,-20 0-15,21 21 0,0-21 0,-22 0 16,22 0-16,0 0 0,0 0 16,0 0-16,0 0 0,-1 0 15,1 0 1,0 0-16,0 0 15,21-21-15,21 0 63,0 21-63,0 0 0,1-22 16,-1 22-16,0 0 0</inkml:trace>
  <inkml:trace contextRef="#ctx0" brushRef="#br0" timeOffset="129069.49">23050 8975 0,'0'0'16,"0"-21"-16,0 42 31,0 0-31,0 0 16,-21-21-16,21 21 0,-21 0 15,21 1-15,-21-1 0,21 0 16,0 0-16,-21 0 16,0-21-16,21 21 15,0-42 32,0 0-31,0 0-16,21 0 0</inkml:trace>
  <inkml:trace contextRef="#ctx0" brushRef="#br0" timeOffset="129375.32">23093 8742 0,'0'0'0,"0"-21"0,0 0 32,21 21 14,0 0-30,0 0-16,0 0 16,-21-22-1,0 1 17,-21 21-32,0 0 15,0 0-15,0 0 16,21 21-16,0 1 15,0-1 1,0 0-16,21-21 16,-21 21-16,21-21 15,0 0-15</inkml:trace>
  <inkml:trace contextRef="#ctx0" brushRef="#br0" timeOffset="130251.34">23304 8848 0,'-21'21'16,"42"-21"15,1 0-31,-1 0 16,0 0-16,0 0 0,0 0 15,0-21-15,1 21 0,-1 0 16,-21-21-16,21 21 0,0-22 15,-21 44 17,-21-22-17,0 21-15,0 0 0,21 0 0,-22 0 16,1 0-16,0 1 0,21-1 0,-21 0 16,0 0-16,0 21 0,-1-20 0,1-1 15,0 0-15,0-21 0,0 21 16,0 0-16,21 0 0,-22-21 0,22 22 15,-21-22-15,21 21 16,0-42 31,21 21-31,1-22-16,-1 1 0,0 21 15,0-21-15,0 0 0,0 0 16,1 21-16,-1-21 0,0-1 15,0 22-15,0-21 0,0 21 16,-21-21-16,22 21 0,-22 21 31,0 0-15,0 1-16,0-1 0,-22 0 16,22 0-16,0 0 0,0 0 15,0 1-15,0-1 16,22-21-1,-1 0 1,0 0-16,0 0 0,0 0 16,0 0-16,1-21 0,-1 21 0,0-22 15,0 22-15,0-21 0,22 0 0,-22 21 16,0-21-16,-21 0 0,21 0 16,0-1-16,0-20 0,-21 21 0,0 0 15,22 0-15,-22-1 0,0 1 16,0 0-16,0 0 0,-22 21 15,1 0 1,0 21-16,0-21 0,0 21 16,21 0-16,0 1 0,-21-1 0,21 0 15,-22 21-15,22-21 0,-21 1 0,21-1 16,0 0-16,0 0 16,0 0-16,0 0 0,0 1 31,21-22-31,1 0 0,-1 0 15,0 0-15,0 0 16,0 0-16,0-22 0,1 1 16,-1 0-16,0 0 15,0 0-15</inkml:trace>
  <inkml:trace contextRef="#ctx0" brushRef="#br0" timeOffset="130851.16">23939 8594 0,'0'0'0,"-21"0"0,0 0 16,42 0 0,0 0-1,1-21-15,-1 21 0,0 0 0,0 0 16,21 0-16,-20 0 0,-1 0 0,0-22 15,0 22-15,21 0 0,-20 0 16,-1 0-16,0-21 16,0 21-16,0 0 15,-21 21 17,0 1-32,0-1 15,0 0-15,-21 0 0,21 0 16,0 0-16,0 1 0,0-1 0,-21 0 15,21 21-15,-21-21 0,21 22 0,0-22 16,0 21-16,-21-21 0,21 22 0,-22-22 16,22 0-16,-21 21 0,21-20 0,0 20 15,0-21-15,0 0 0,0 22 0,0-22 16,0 0-16,0 0 0,0 0 16,0 0-16,0 1 0,0-1 0,0 0 15,0 0-15,0 0 16,-21-21-16,0 0 15,0 0-15,0 0 0,-1 0 16,1 0-16,0 0 0,0 0 0,0 0 16,0 0-16,-1 0 0,1 0 15,0 0-15,0 0 16,21-21-16,-21 21 16,42 0 30,0 0-46,-21-21 16,21 21-16,0 0 0,1 0 0</inkml:trace>
  <inkml:trace contextRef="#ctx0" brushRef="#br0" timeOffset="131359.87">24596 9208 0,'0'0'15,"-22"0"1,1 0 0,0 0-1,42 0 63,-21-22-78,0 1 16,0 0 0,-21 42 46,21 0-46,0 1-1,0-1 1</inkml:trace>
  <inkml:trace contextRef="#ctx0" brushRef="#br0" timeOffset="131727.66">24596 9483 0,'0'0'0,"-22"0"16,22 21-16,-21-21 15,42 0 48,1 0-48,-1 0 1,-21 21 0,0 0-16,0 0 15,0 1-15,0-1 16,0 0-16,0 0 0,-21 0 0,-1 0 16,1 1-16,0-1 0,0 0 0,0 0 15,-22 0-15,1 0 0,21 1 16,-21-1-16,-1 0 0,1 0 0,0 0 15,20-21-15,-20 21 0,21 1 0,0-22 16,0 0-16</inkml:trace>
  <inkml:trace contextRef="#ctx0" brushRef="#br1" timeOffset="149529.32">10668 10266 0,'21'0'15,"-21"21"-15,21-21 16,0 0 0,1 0-1,-1 0-15,-21-21 16,21 0-16,0 0 16,-21-1-16,0 1 15,0 0-15,0 0 0,-21 0 16,0 0-16,0-1 15,-1 22-15,22-21 0,-21 21 0,0 0 16,0-21-16,0 21 0,0 0 16,-1 0-16,1 0 0,0 0 0,0 21 15,0-21-15,0 21 0,-1 1 0,-20-1 16,21 0-16,0 0 0,0 0 0,-1 22 16,1-1-16,0-21 0,0 21 15,0 1-15,0-1 0,-1 0 0,1-20 16,21 20-16,0 0 0,0-21 15,0 22-15,0-22 0,0 0 0,0 0 16,0 0-16,0 1 0,0-1 0,21 0 16,1-21-16,-1 0 0,0 0 15,0 0-15,0 0 0,0 0 0,1 0 16,20-21-16,0 0 16,-21-1-16,22 1 0,-22-21 0,0 21 0,0 0 15,22-22-15,-22 1 0,0 21 16,0-22-16,0 1 0,0 0 15,-21-1-15,22 1 0,-22 21 0,21-21 16,-21 20-16,0 1 0,0 0 0,21 0 16,-21 42-1,0 0 1,0 0-16,0 1 0,-21 20 16,21 0-16,-21 1 0,21-1 0,0 0 15,0 1-15,0-22 0,0 21 0,0 0 16,0 1-16,0-22 0,0 21 0,21-21 15,-21 1-15,21-1 0,0 0 0,0 0 16,22-21-16,-22 0 0,21 0 0,-21 0 16,22 0-16,-1 0 0,0 0 0,1 0 15,-22 0-15,21-21 0,0 0 0,-20 0 16,20-1-16,0 1 0,-21 0 16</inkml:trace>
  <inkml:trace contextRef="#ctx0" brushRef="#br1" timeOffset="150103.01">12996 10456 0,'0'0'0,"-21"0"0,0 0 0,0 0 31,42 0 1,0 0-32,0 0 15,0 0-15,1 0 0,-1 0 16,0 0-16,21 0 0,-21 0 16,1 0-16,-1 0 0,0 0 0,0 0 15,0 0-15,0 0 0,1 0 16,-22 22-16,21-22 0,0 0 15,0 0-15</inkml:trace>
  <inkml:trace contextRef="#ctx0" brushRef="#br1" timeOffset="150332.85">13060 10668 0,'0'0'0,"-21"0"0,-1 21 15,1-21-15,0 0 0,0 21 16,42-21 15,0 0-31,0 0 0,1 0 16,-1 0-16,0 0 0,0 0 0,0 0 16,0 0-16,22 0 0,-22 0 0,0 0 15,0 0-15,0 0 0,1 0 0,-1 0 16,21-21-16,-21 0 0,0 21 15,22-21-15</inkml:trace>
  <inkml:trace contextRef="#ctx0" brushRef="#br1" timeOffset="153875.72">14499 10668 0,'0'0'0,"0"-21"16,0 0-16,21 0 16,-21-1-16,21 22 0,1-21 0,-22 0 15,0 0-15,21 0 0,0 0 0,-21-1 16,21 1-16,-21 0 0,0 0 0,21 0 15,0 0-15,-21 42 32,0 0-17,0 0-15,0 0 0,0 22 0,0-22 16,0 21-16,0-21 0,0 22 0,-21-1 16,0 0-16,21-21 0,-21 22 0,0-22 15,21 21-15,0-21 0,-21 1 0,-1-1 16,22 0-16,-21 0 0,21 0 15,-21 0-15,21-42 32,0 0-32,0 0 15,0 0-15,0 0 16,0-1-16,0 1 0,21 0 0,0 0 16,-21 0-16,22-22 0,-1 22 15,0 0-15,0-21 0,0 21 0,0-22 16,1 22-16,-1 0 0,0 0 0,0 0 15,21-1-15,-20 1 0,-1 21 0,21 0 16,-21 0-16,0 0 0,1 0 0,20 21 16,-21 1-16,0-1 0,-21 0 15,21 21-15,-21-21 0,0 1 0,0 20 16,0-21-16,0 0 0,0 0 0,0 22 16,0-22-16,-21 0 0,21 0 0,-21 0 15,0 1-15,21-1 0,-21-21 16,21 21-16,0-42 47,21 0-47,-21-1 15,21 1-15</inkml:trace>
  <inkml:trace contextRef="#ctx0" brushRef="#br1" timeOffset="154259.5">15325 10689 0,'0'21'0,"21"-21"16,0 0-16,0 0 15,0 0-15,0-21 16,1 21-16,-1-21 0,0 21 16,0-21-16,0 21 0,-21-21 15,21 0-15,1-1 0,-22 1 16,0 0-16,0 0 0,0 0 15,0 0-15,0-1 0,-22 22 16,1 0-16,0 0 0,0 0 16,0 0-16,21 22 0,-21-22 0,-1 21 15,1 0-15,0 21 0,21-21 16,-21 1-16,0 20 0,0-21 16,21 21-16,0-20 0,-22-1 0,22 21 15,-21-21-15,21 0 0,0 1 0,0-1 16,0 0-16,0 0 0,0 0 15,21-21-15,1 0 16,-1 0-16,0 0 0,0 0 16,0 0-16,0 0 0,1-21 0,-1 21 15,0-21-15,0 0 0,21 0 0</inkml:trace>
  <inkml:trace contextRef="#ctx0" brushRef="#br1" timeOffset="154979.14">15896 10541 0,'0'0'0,"0"-21"16,0 0-16,0 42 31,0 0-15,0 0-16,0 0 0,0 1 0,0 20 16,0-21-16,0 0 0,-21 0 0,21 22 15,-21-22-15,21 0 0,-21 0 0,21 0 16,0 1-16,0-1 0,0 0 0,-22 0 15,22 0-15,0 0 16,22-42 15,-22 0-31,21 21 16,0-21-16,0 0 0,-21 0 0,21-1 16,-21 1-16,21 0 0,1 0 0,-22 0 15,0 0-15,21-1 0,0 22 16,-21-21-16,21 21 0,-21 21 31,0 1-31,0-1 16,0 0-16,0 0 0,0 0 0,0 0 15,0 1-15,0-1 0,0 0 16,0 0-16,0 0 16,0 0-16,21-21 0,0 0 15,1 22-15,-1-22 0,0 0 16,0 0-16,0 0 0,0 0 15,1-22-15,20 22 0,-21-21 0,0 21 16,0-21-16,1 0 0,-1 0 0,0 0 16,0-1-16,-21 1 0,21-21 0,-21 21 15,21-22-15,-21 1 0,0 21 16,0-21-16,0-1 0,0 22 0,0-21 16,0 21-16,0-1 0,0 1 0,-21 0 15,0 21-15,0 0 0,0 0 16,0 0-16,-1 0 15,22 21 1,22-21 0,-1 0-1,0 0 1,0 0-16,0 0 16,0 0-16,1 0 31,-22 21-31,21-21 0,0 0 15,0 0 1,0 0-16</inkml:trace>
  <inkml:trace contextRef="#ctx0" brushRef="#br1" timeOffset="156107.1">18394 10605 0,'0'0'0,"0"-22"0,21 1 16,0 0-16,0 0 15,-21 0-15,21 21 0,1-21 0,-22-1 16,0 1-16,21 21 0,-21-21 15,21 21-15,-21 21 16,0 22 0,0-22-16,0 0 0,0 21 0,-21-21 15,0 22-15,21-1 0,-22 0 16,1-20-16,21 20 0,0-21 0,-21 0 16,21 22-16,-21-22 0,21 0 15,0 0-15,0 0 0,0 0 16,0-42 15,0 0-31,0 0 16</inkml:trace>
  <inkml:trace contextRef="#ctx0" brushRef="#br1" timeOffset="156475.34">18627 10181 0,'-64'0'16,"43"0"-16,0 0 16,0 0-16,-1 21 0,1 1 15,21-1-15,0 0 16,21 0 0,1-21-16,-1 0 15,0 0-15,0 0 0,0 0 0,0 0 0,1 0 16,-1 0-16,-21-21 0,21 21 0,-21-21 15,0 0-15,0-1 16,0 1 0,-21 21-16,0 0 0,-1 0 15,1 0-15,0 0 0,-21 0 0,21 0 16,-1 0-16,1 0 0,21 21 0,-21 1 16,21-1-16,-21 0 0,21 0 0,0 0 15,0 0-15,0 1 0,0-1 0,0 0 16,0 0-16,21 0 0,0 0 0,0 1 15,1-1-15,-1 0 0,0-21 16,21 21-16,-21-21 0</inkml:trace>
  <inkml:trace contextRef="#ctx0" brushRef="#br1" timeOffset="157227.46">19050 10562 0,'0'21'47,"0"1"-47,-21-1 0,21 0 16,0 0-16,0 0 0,0 0 0,0 1 15,0-1-15,0 0 0,0 0 0,0 0 16,-21 0-16,21 1 0,0-1 16,-22-21-16,22 21 0,0 0 0,0 0 15,0-42 32,0 0-47,0 0 0,0 0 16,0-1-16,0 1 0,0 0 0,22-21 15,-1 21-15,0-1 0,0-20 0,0 21 16,0-21-16,1 20 0,20 1 0,-21 0 16,0 0-16,0 21 0,1 0 0,20 0 15,-21 0-15,0 0 0,0 0 16,-21 21-16,22 43 15,-22-43-15,0 0 0,0 42 16,0-41-16,0-1 0,0 21 0,0-21 16,0 0-16,-22 1 0,22-1 15,0 0-15,0 0 0,0 0 16,22-21-16,-1 0 16,0 0-16,0 0 0,0 0 15,22 0-15,-22-21 0,0 0 0,0 0 16,0 21-16,0-21 0,1-1 0,-1-20 15,0 21-15,0-21 0,0 20 0,0-20 16,1-21-16,-1 20 0,0 1 16,-21-22-16,21 22 0,-21 0 0,21-22 0,-21 22 15,0 0-15,0-1 0,0 22 16,21 0-16,-21-21 0,0 20 16,0 44 15,0-1-31,-21 21 0,0-21 0,21 22 15,0-1-15,-21 0 0,0 22 0,21-22 16,0 0-16,-21 22 0,-1-22 0,22 1 16,-21-1-16,21 0 0,-21 1 15,21-1-15,0-21 0,0 0 0,0 22 0,0-22 16,0 0-16,0 0 16,0 0-16,21-21 31,0 0-31,1 0 0,-1-21 15,0 0-15,0 0 0,-21 0 0,21-1 16,0 1-16,-21 0 0,22-21 0</inkml:trace>
  <inkml:trace contextRef="#ctx0" brushRef="#br1" timeOffset="157443.37">19770 10372 0,'0'0'0,"-22"0"0,1 0 0,0 0 15,42 0 17,0 0-32,1 0 0,-1 0 15,21 0-15,-21 0 0,22 0 0,-22 0 16,21 0-16,-21 0 0,0 0 0,22 0 16,-22 0-16,0 0 0,0 0 15,0 0-15,1 0 16,-1-21-16,0 21 0</inkml:trace>
  <inkml:trace contextRef="#ctx0" brushRef="#br1" timeOffset="158089">21040 10181 0,'0'0'16,"-22"0"0,22-21-16,22 0 15,-1 21-15,0 0 0,21-21 16,-21 21-16,1 0 0,20 0 16,-21-21-16,21 21 0,-20 0 0,-1 0 15,21 0-15,-21-22 0,0 22 0,1 0 0,-1 0 16,-42 0 15,-1 0-31,1 0 0,-21 0 0,21 0 16,-22 0-16,1 0 0,21 0 0,-21 0 15,-1 0-15,1 0 0,21 0 0,0 0 16,-22 0-16,22 0 0,0 0 0,0 0 16,0 0-16,21 22 15,-22-22-15,22 21 16,-21-21-16,0 21 15,21 0-15,0 0 16,-21 0-16,21 1 0,-21-22 16,21 21-16,-21 0 0,21 0 0,0 21 15,-22-20-15,1-1 0,21 21 0,-21-21 16,21 22-16,-21-1 0,21 0 0,-21-21 16,0 22-16,-1-1 0,22 0 0,-21 1 15,21-1-15,-21-21 0,21 22 0,0-1 16,0-21-16,0 21 0,0 1 0,0-22 15,0 21-15,0-21 0,0 1 16,21 20-16,0-21 0,1 0 0,-1 0 16,21-21-16,-21 22 0,0-1 15,22-21-15,20 0 0,-42 0 16,22 0-16,-22 0 0,21 0 0,-21 0 16,1 0-16,-1-21 0,0-1 0,0 22 15,0-21-15,0 21 0,-21-21 0,22 21 16,-1-21-16,0 21 0,-21-21 0,21 0 15,0 21-15,0-22 0,1 1 0</inkml:trace>
  <inkml:trace contextRef="#ctx0" brushRef="#br1" timeOffset="159436.79">21759 10308 0,'0'0'0,"0"-21"0,-21 21 16,0 0-16,0 0 0,21-21 15,0 0-15,0 0 16,21 21 15,0-22-31,0 22 0,0 0 16,1 0-16,-1 0 0,0 0 0,21 0 16,-21 0-16,1 0 0,-1 0 0,0 22 15,0-22-15,0 21 0,-21 0 0,0 0 16,0 0-16,0 0 0,0 1 0,0 20 15,-21-21-15,0 0 0,0 0 0,0 1 16,-22-1-16,1 0 0,0 0 16,20 0-16,-20-21 0,0 21 15,-1-21-15,22 0 0,-21 22 0,21-22 0,0 0 16,21-22 15,21 22-31,-21-21 0,21 21 16,0-21-16,0 21 0,22 0 0,-22 0 15,21 0-15,-21 0 0,22 0 0,-1 0 16,-21 0-16,21 0 0,1 0 16,-22 21-16,21-21 0,-21 21 0,22 1 15,-22-1-15,0 0 0,-21 0 0,0 0 16,0 0-16,0 1 0,0-1 0,0 0 16,-21 0-16,0 0 0,0 0 15,-22-21-15,1 22 0,21-22 0,-22 21 16,1-21-16,0 0 0,-1 0 15,1 21-15,21-21 0,-21 0 0,20 0 16,1 0-16,0 0 0,0 0 0,0 0 16,42-21 31,0 21-47,0-21 0,0-1 15,1 22-15,-1-21 0,21 0 0,-21 0 16</inkml:trace>
  <inkml:trace contextRef="#ctx0" brushRef="#br1" timeOffset="160015.92">22479 10075 0,'0'0'0,"21"0"31,0 0-31,0 0 0,22 0 0,-1 0 16,-21 0-16,22-21 0,-1 21 0,0 0 15,1 0-15,-1-21 0,0 21 16,1 0-16,-22 0 0,0-21 16,0 21-16,0 0 0,0 0 15,-42 0 1,0 0-1,0 21-15,0 0 0,0 0 16,-1 1-16,22 20 0,-21-21 0,0 0 16,0 22-16,21-1 0,-21-21 0,21 21 15,0 1-15,0-1 0,-21 0 16,21 1-16,0-1 0,0 0 0,0 1 16,0-1-16,0 0 0,0 1 0,0-1 15,0-21-15,21 22 0,-21-22 0,21 21 16,-21-21-16,0 0 0,0 1 0,0-1 15,0 0-15,0 0 0,-21 0 16,0 0-16,-22-21 16,22 0-16,-21 0 0,21 0 0,-22 0 15,1 0-15,21 0 0,-22 0 0,1 0 16,21 0-16,-21 0 0,20 0 0,1 0 16,0 0-16,0 0 0,0 0 0,0 0 15,21-21-15,0 0 31,0 0-15,21 21-16,0 0 16,0 0-16,0-21 15,0 21-15,1-21 0,20-1 16,-21 22-16</inkml:trace>
  <inkml:trace contextRef="#ctx0" brushRef="#br1" timeOffset="160326.74">23516 10668 0,'-21'0'16,"0"0"-16,21-21 0,0 0 15,0 42 79,0 0-94,0 0 0,0 0 16,0 1-16</inkml:trace>
  <inkml:trace contextRef="#ctx0" brushRef="#br1" timeOffset="160584.67">23389 11070 0,'0'0'0,"-21"0"0,21 21 15,-21-21-15,21 22 16,-21-22-16,21 21 0,0 0 16,0 0-16,-22 0 15,22 0-15,-21-21 0,0 22 16,0-22-16,21 21 0,-21 0 0,0 0 16,-1-21-16,1 21 0,0 0 0,0-21 15,-21 22-15,20-1 0,-20 0 0,0 0 16,21-21-16,-22 21 0,1 0 0,21-21 15,0 22-15,-22-22 0</inkml:trace>
  <inkml:trace contextRef="#ctx0" brushRef="#br0" timeOffset="172916.51">1799 12319 0,'21'-21'157,"-21"0"-142,0 0 1,0-1 15,0 1-15,0 0-1,21 21 1,-21-21-16,0 0 16,0 0-16,0-1 15,22 22-15,-22-21 16,0 0-16,0 0 15,0 0-15,0 0 16,0-1 0,0 1-1,21 0 1,-21 0 0,0 0-16,0 0 15,0-1 1,0 1-1,0 0 17,-21 42 30,-1 0-62,22 22 16,-21-22-16,0 21 0,21 1 0,-21-1 15,0 0-15,0 1 0,-1-1 16,1 21-16,-21-20 0,0 20 0,20-20 16,-62 62-16,41-62 0,22-1 15,-21 0-15,0 1 0,20-1 16,1 0-16,0-20 0,0 20 0,0-21 16,0 0-16,21 0 15,0-42 32,0 0-16,0 0-31,0 0 16,0 0-16,21-1 16,-21 1-16,21 0 0,0 21 0</inkml:trace>
  <inkml:trace contextRef="#ctx0" brushRef="#br0" timeOffset="173717.07">1884 11980 0,'0'0'0,"0"-21"15,0 0-15,21 21 16,-21-21-16,0 0 16,0 0-1,0-1 1,0 1-16,0 0 0,21 0 15,-21 0-15,0 0 16,0-1-16,21 22 16,-21 22 31,0-1-47,0 0 0,0 21 15,0 1-15,0-1 0,0 21 0,0-20 16,0 20-16,0 1 0,0-1 15,0-20-15,0 20 0,0-21 0,0 22 16,0-22-16,0-21 0,0 22 16,0-1-16,0-21 0,0 0 0,0 22 15,0-22-15,0 0 0,0 0 0,0 0 16,0 1-16,-21-22 31,21-22-15,-21 22-16,21-21 15,-21 0-15,21 0 0,-21 0 0,21 0 16</inkml:trace>
  <inkml:trace contextRef="#ctx0" brushRef="#br0" timeOffset="173915.95">1524 12467 0,'0'0'0,"-21"0"0,0 0 15,-1 0-15,22-21 16,22 0 15,-1 21-31,0 0 0,0 0 16,21-21-16,-20 21 0,20 0 15,0-21-15,1 21 0,-22 0 0,21-22 16,-21 22-16,22 0 0,-22-21 0,0 21 16,0-21-16,0 21 0,0 0 0</inkml:trace>
  <inkml:trace contextRef="#ctx0" brushRef="#br0" timeOffset="174347.93">2201 12234 0,'0'0'0,"-21"0"0,21-21 16,0 0-1,21 42 16,0-21-31,1 21 0,-1 1 16,0-1-16,0 0 0,0 0 0,0 0 16,1 22-16,-1-22 0,-21 0 15,21 0-15,-21 21 0,21-20 0,-21-1 16,0 0-16,0 0 0,0 0 0,0 0 16,0 1-16,0-1 15,-21-21 1,0 0-1,21-21-15,0-1 16,0 1-16,0 0 0,0 0 16,0 0-16,0 0 0,0-22 15,0 22-15,0 0 0,21 0 0,0 0 16,-21-1-16,21 1 0,0 0 16,1 0-16,-22 0 0,21 21 0,0 0 15,0-21-15,0 21 0,0 0 16,1 0-1,-1 0-15,0 21 16</inkml:trace>
  <inkml:trace contextRef="#ctx0" brushRef="#br0" timeOffset="174775.36">2773 12298 0,'0'0'0,"0"-21"15,0 0-15,0-1 16,0 1-16,0 0 0,21 0 16,0 21-16,0 0 15,0 0-15,1 0 16,-1 21-16,-21 0 0,21 0 16,0 1-16,0-1 0,0 0 0,1 0 15,-1 21-15,-21-20 0,0-1 0,21 0 16,-21 21-16,0-21 0,0 1 15,0-1-15,0 0 0,0 0 0,0 0 16,0 0-16,0 1 0,0-1 16,-21-21-16,0 0 15,21-21 1,0-1 0,0 1-16,0 0 0,0 0 0,0-21 15,21 20-15,0 1 0,-21 0 16,21-21-16,0 21 0,-21-22 15,21 22-15,1-21 0,-1 21 0,0-1 16,0 1-16,0 0 0,-21 0 16,21 0-16,1 21 0,-1 0 15,0 0-15,0 21 16,0-21-16,-21 21 0</inkml:trace>
  <inkml:trace contextRef="#ctx0" brushRef="#br0" timeOffset="175892.33">3852 12467 0,'0'-21'0,"21"0"16,-21 0-16,0 0 15,22-1-15,-22 1 0,0 0 16,0 0-16,0 0 0,0 0 0,0-1 15,0 1-15,0 0 0,-22 0 16,1 21-16,0 0 16,0 0-16,0 0 0,0 21 0,-1-21 15,-20 21-15,21 0 0,0 1 0,-22-1 16,22 21-16,-21-21 16,21 0-16,0 22 0,-1-22 0,1 21 15,0-21-15,21 1 0,-21-1 0,21 0 16,0 0-16,0 0 0,0 0 0,21 1 15,0-22-15,0 21 16,22-21-16,-22 0 0,0 0 0,0 0 16,22 0-16,-22-21 0,0-1 0,21 22 15,-21-21-15,1 0 0,20 0 0,-21 0 16,0 0-16,0-1 16,-21 1-16,22-21 0,-22 21 0,21 0 15,-21-1-15,0 1 0,0 0 0,0 0 16,0 42 15,0 0-31,0 0 0,0 1 16,0-1-16,0 21 0,0-21 15,0 0-15,0 1 0,0-1 16,0 0-16,21 0 0,-21 0 16,21 0-16,0-21 0,0 22 15,1-22-15,-1 0 0,0 0 0,0 0 16,0 0-16,0 0 0,1-22 15,-1 22-15,0-21 0,21 0 16,-21 21-16,1-21 0,-1 0 0,0 0 16,0-1-16,-21 1 0,21 0 0,-21 0 15,21 0-15,-21 0 0,22-1 0,-22 1 16,0 0 0,0 42-1,0 0-15,0 1 0,0-1 16,0 0-16,0 0 0,0 0 15,0 0-15,0 1 0,0-1 16,0 0-16,0 0 0,0 0 0,21 0 16,0-21-16,0 0 15,0 0-15,0 0 0,1 0 0,-1 0 16,0 0-16,0 0 0,0 0 0,0 0 16,1-21-16,-1 21 0,-21-21 15,21 0-15,0 0 0,-21 0 0,21-1 16,-21 1-16,21 0 0,-21 0 15,0 0-15,22 21 0,-22-21 0,0-1 16,0 44 15,0-1-31,0 0 0,0 0 0,0 0 16,0 0-16,-22 1 0,1 20 0,21-21 16,-21 21-16,0 1 15,21-1-15,-21 0 0,0 22 0,21-1 16,-22-20-16,22 20 0,-21 1 0,0-1 15,21-20-15,-21 20 0,21-21 0,0 22 16,-21-22-16,21 22 0,0-22 0,-21 0 16,21 1-16,0-1 0,0-21 15,0 22-15,-22-22 0,1 0 0,21 0 16,-21 0-16,0-21 0,0 0 16,0 0-16,-1 0 0,1 0 0,0 0 15,-21 0-15,21 0 0,-1-21 0,1 0 16,0 21-16,0-21 0,0 21 15,0-21-15,-1 21 0,1-22 16,0 22-16,0-21 0,0 21 16,21-21-16,-21 21 0,-1-21 15,22 0-15,0 0 0,0-1 16,0 1-16</inkml:trace>
  <inkml:trace contextRef="#ctx0" brushRef="#br0" timeOffset="176423.79">6286 12192 0,'0'0'0,"0"-21"0,22-21 0,-22 20 0,0 1 16,0 0-16,0 0 0,0 0 16,0 42-1,0 0 1,0 0-16,0 0 0,0 22 0,-22-1 16,22 0-16,0 22 0,-21-22 0,0 22 15,21-22-15,-21 22 0,0-22 0,0 21 16,21-20-16,-22 20 0,1-20 15,21-1-15,0 0 0,-21 1 16,21-22-16,0 0 0,-21 0 0,21 0 16,0 0-16,0-42 31,0 0-31,0-21 16,0 21-16,0-1 0,0-20 15,0 0-15</inkml:trace>
  <inkml:trace contextRef="#ctx0" brushRef="#br0" timeOffset="176787.62">5927 12277 0,'-22'-21'15,"44"42"-15,-65-64 0,43 22 0,-21 0 16,21 0-16,0 0 0,0 0 0,0-1 16,21 1-16,0 21 0,1-21 0,20 0 15,-21 21-15,21 0 0,1-21 16,20 21-16,-20 0 0,20 0 0,-21 21 15,22 0-15,-1 0 0,1 22 0,-1-1 16,1 0-16,-22 1 0,1-1 0,-1 0 16,-21 22-16,0-22 0,-21 0 15,0 1-15,0-1 0,-21 0 16,0 1-16,-21-1 0,-1 0 0,-20 1 16,20-22-16,-20 21 0,21-21 0,-1 1 15,-20 20-15,20-42 0,1 21 16,21 0-16,-21 0 0,20-21 0,1 0 15,0 22-15,0-22 0,42 0 32,0 0-17,0 0-15,1-22 0,-22 1 16,21 21-16,0-21 0,0 0 0,0 0 16,22 0-16,-22-1 0</inkml:trace>
  <inkml:trace contextRef="#ctx0" brushRef="#br0" timeOffset="177148.17">6985 12615 0,'0'0'16,"21"0"-16,0 0 0,0 0 16,1 0-16,-1 0 0,0 0 15,0 0-15,0 0 0,0 0 0,1 0 16,-1-21-16,0 21 0,0-21 15,0 21-15,0-21 0,1 0 0,-1 21 16,-21-21-16,21 21 0,-21-22 16,0 1-16,0 0 0,-21 21 15,0 0-15,-1 0 0,1 0 16,0 21-16,0-21 16,-21 21-16,20 1 0,1-1 0,0 0 15,0 0-15,0 21 0,0-20 0,-1-1 16,22 21-16,0-21 0,0 0 0,0 1 15,0-1-15,0 0 0,0 0 16,0 0-16,22 0 0,-1 1 0,0-22 16,0 0-16,0 21 0,0-21 15,1 0-15,-1 0 0,0 0 0,0 0 0,21-21 16,-20-1-16,-1 22 0</inkml:trace>
  <inkml:trace contextRef="#ctx0" brushRef="#br0" timeOffset="180039.24">7895 12488 0,'0'-21'16,"-21"21"-16,0 0 15,0 0-15,-1 0 0,1 0 0,0 21 16,0-21-16,0 22 0,0-1 0,-1 0 16,22 0-16,-21 0 0,0 0 0,21 1 15,0 20-15,0-21 0,0 0 16,0 22-16,0-22 0,0 0 15,0 0-15,0 0 0,0 0 0,21 1 16,0-22-16,1 21 0,-1-21 0,0 21 16,0-21-16,0 0 0,22 0 0,-22 0 15,21 0-15,-21-21 0,22 0 16,-22 21-16,21-22 0,-21 1 0,22-21 16,-22 21-16,0-22 0,0 22 0,0-21 15,-21 0-15,21-1 0,-21 1 0,22 0 16,-22-1-16,0 1 0,0 0 0,21-22 15,-21 22-15,0-1 0,21 22 16,-21-21-16,0 21 0,0 0 0,0-1 16,0 44-1,-21 20-15,21-21 16,-21 0-16,21 22 16,0-1-16,-22 0 0,1-21 0,21 22 15,0-1-15,-21 0 0,21 1 0,0-22 16,0 21-16,0 1 0,0-22 0,0 21 15,0-21-15,21 22 0,0-22 0,-21 0 16,22 0-16,-1 0 0,-21 0 16,21-21-16,0 22 0,0-22 0,0 0 15,1 0-15,-1 0 0,0 0 16,0 0-16,0-22 0,22 22 0,-22-21 16,0 0-16,21 0 0,-21 0 15,22 0-15,-22-1 0,0-20 0,0 21 16,0 0-16,-21-22 0,0 22 15,0-21-15,0 21 0,0 0 0,0-1 16,0 1-16,0 0 0,0 0 0,-21 0 16,0 21-16,0 0 0,0 0 0,0 0 15,-1 0-15,1 0 0,0 0 16,0 0-16,0 21 0,0 0 0,-1 0 16,1 43-16,21-43 0,-21 0 15,21 0-15,-21 22 0,21-22 0,0 0 16,0 0-16,0 0 0,0 22 15,21-22-15,0 0 0,-21 0 16,21-21-16,1 0 0,-1 0 16,0 0-16,0 0 0,0 0 15,0 0-15,1-21 0,-1 21 0,0-21 16,0 0-16,-21-1 0,21 1 0,0 0 16,-21-21-16,22 21 0,-22-1 0,0 1 15,0 0-15,0 0 0,0 0 16,0 0-16,0 42 31,0 0-31,0 0 16,-22 0-16,22 0 0,0 1 15,0-1-15,0 0 0,0 0 0,0 0 16,0 0-16,0 1 0,0-1 0,0 0 16,22-21-16,-1 21 0,0-21 15,0 0-15,0 0 0,0 0 0,1 0 16,20 0-16,-21 0 0,21 0 0,-20-21 15,-1 21-15,0-21 0,0 0 16,0-1-16,0-20 0,1 21 16,-22 0-16,21 0 0,-21-43 0,0 43 15,0 0-15,0 0 0,0-1 16,21 22 15,-21 22-31,21-1 16,-21 0-16,0 0 0,0 0 0,21 0 15,0 1-15,-21-1 0,0 21 0,22-21 16,-22 0-16,21 1 0,-21-1 0,21 0 16,-21 0-16,0 0 0,21 0 15,0-21-15,-21 22 0,21-22 0,1 21 16,-1-21-16,0 0 0,0 0 16,0 0-16,0 0 0,1 0 0,-1 0 15,0-21-15,21 21 0,-21-22 0,1 1 16,-1 0-16,0 0 0,0 0 15,0 0-15,0-1 0,1 1 16,-22-21-16,0 21 0,0 0 0,0-1 16,0 1-16,0 0 0,0 0 0,0 0 15,-22 21 1,1 0-16,0 0 0,0 0 0,0 21 16,0-21-16,-1 21 0,1 0 0,0 0 15,0 1-15,0-1 0,21 0 16,0 0-16,-21 0 0,21 0 0,0 1 15,0-1-15,0 0 0,0 0 0,0 0 16,21-21-16,0 21 0,0-21 16,0 0-16,0 0 0,1 0 15,-1 0-15,0 0 0,0 0 0,0-21 16,0 0-16,1 0 0,-1 0 16,-21 0-16,21-1 0,-21 1 0,0 0 15,21-21-15,-21-1 0,0 22 16,0 0-16,0 0 0,0 42 31,0 0-15,0 0-16,0 1 0,0-1 0,0 0 15,0 0-15,0 21 0,0-20 0,0-1 16,0 0-16,0 0 0,21 0 0,-21 0 16,21 1-16,1-22 0,-1 21 15,0-21-15,0 0 0,0 0 0,0 0 16,22 0-16,-22 0 0,0 0 15,0 0-15,22 0 0,-22-21 0,0-1 16,0 1-16,0 0 0,0 0 0,1-21 16,-22-1-16,21 1 0,0 0 0,-21-1 15,21 1-15,0 0 0,-21-22 0,0 22 16,21-1-16,1 1 0,-22-21 16,0 41-16,0-20 0,0 21 0,0 0 15,0 0-15,0-1 0,0 44 31,0-1-31,0 0 0,-22 21 0,22-21 16,-21 22-16,0-1 16,21 0-16,0 1 0,-21-1 0,21 0 15,0 1-15,-21-1 0,21-21 0,0 22 16,0-1-16,0 0 0,0 1 0,0-22 16,0 21-16,0-21 0,21 0 0,-21 1 15,21-1-15,-21 0 0,21-21 0,0 0 16,-21 21-16,22-21 0,-1 0 15,0 0-15,0 0 0,0-21 0,0 21 16,1-21-16,-1 0 0,0-1 0,0 1 16,0-21-16,0 21 0,-21 0 15,22-22-15,-1 22 0,0 0 0,-21 0 0,0 0 16,21 21 0,-21 21 15,0 0-31,0 0 0,-21 0 15,21 0-15,0 1 0,-21-1 16,21 0-16,0 0 0,0 0 16,0 0-16,21 1 15,0-22-15,0 0 0,0 0 16,1 0-16,-1 0 0,0 0 16,0 0-16,0 0 0,0-22 15,1 22-15,-1-21 0,0 0 0,21 0 16,-42 0-16,21 0 0,-21-1 15,22 1-15,-22 0 0,0 0 16,0 42 15,0 0-31,0 0 16,-22-21-16,22 22 0,0-1 0,0 0 16,-21 0-16,21 0 0,0 0 15,0 1-15,0-1 0,0 0 16,21-21-16,1 0 15,-1 0 1,0 0-16,0 0 0,0-21 16,0 0-16,-21-1 15,0 1-15,0 0 0,0 0 0,0 0 16,0 0-16,0-22 0,0 22 0,0 0 16,-21 0-16,0 0 0,0 21 15,21-22-15,-21 22 16,21-21 15,21 21-15,0 0-16,0-21 15,22 21-15,-22 0 0,0 0 0,0 0 16,0-21-16,0 21 0,1 0 0,-1 0 16,0 0-16,0 0 15,0 0-15,0 0 16,-21 21-16,0 0 0,0 0 15,0 1-15,0-1 0,0 0 16,0 0-16,0 0 0,0 0 0,0 1 16,0-1-16,0 0 0,0 0 0,0 0 15,0 0-15,0 1 0,0-1 0,0 0 16,0 0-16,0 0 16,-21-21-16,21 21 0,-21-21 0,21 22 15,0-44 16,0 1-31,0 0 16,0 0-16,0 0 0,0 0 16,21-1-16,0-20 0,1 21 15,-1-21-15,0 20 0,0-20 0,21 21 16,-20 0-16,-1-22 0,0 22 16,42 0-16,-41 0 0,-1 0 0,21 21 15,-21 0-15,0 0 0,1 0 16,-1 0-16,-21 21 15,21 0-15,-21 0 0,0 0 16,0 1-16,0-1 0,0 21 0,0-21 16,0 0-16,0 1 15,0-1-15,-21 0 0,21 21 0,-21-21 16,21 1-16,0-1 0,-22 0 16,22 0-16,0 0 0,-21 0 15,21 1 1,0-44 46,0 1-62,0 0 0,0 0 16,0 0-16,0 0 16,0-1-16,0 1 0,0 0 0</inkml:trace>
  <inkml:trace contextRef="#ctx0" brushRef="#br0" timeOffset="180279.63">11726 12234 0,'0'0'16,"-21"-21"-16,0 21 0,0 0 15,0 0 32,-1 0-16,1 0-15,0 0-16,0 0 0,0 0 16</inkml:trace>
  <inkml:trace contextRef="#ctx0" brushRef="#br0" timeOffset="180527.49">10435 12277 0,'0'0'0,"-42"0"0,21 0 15,-1 21-15,1-21 0,42 21 32,22-21-32,-22 0 0,0 0 15,21 0-15,1 0 0,-1 0 16,0 0-16,1 0 0,-1 0 0,0 0 15,-20 0-15,20 0 0,-21 0 0,0 0 16,0 0-16,1 0 0,-1 0 16,0 0 15</inkml:trace>
  <inkml:trace contextRef="#ctx0" brushRef="#br0" timeOffset="181570.99">13822 12277 0,'0'0'0,"0"-21"0,0-1 16,21 1-16,0 0 0,-21 42 31,0 0-31,0 1 16,0 20-16,0-21 0,0 21 0,-21 1 15,21-1-15,-21 0 0,21 1 0,0 20 16,-21-20-16,-1-1 0,1 0 0,0 1 16,21-1-16,-21 0 0,0 1 15,0-22-15,21 0 0,0 0 0,-22 0 16,1-21-16,21-21 31,0 0-31,0 0 16,21-22-16,1 22 0,-1-21 15,-21 21-15,21-22 0,0 22 0,0-21 16,0 0-16,-21 20 0,22 1 0,-1 0 16,0 0-16,-21 0 0,21 21 0,0 0 15,0 21 1,-21 0-16,0 0 0,0 0 0,0 1 16,22-1-16,-22 21 0,0-21 0,0 22 15,0-22-15,21 21 0,-21-21 0,21 0 16,-21 1-16,21-1 0,0 0 15,0-21-15,1 0 0,-1 21 0,0-21 16,21 0-16,-21 0 0,22 0 16,-22-21-16,21 0 0,43-22 15,-43 22-15,1 0 0,-22-21 0,21-1 16,-21 22-16,22-21 0,-22 0 0,0-22 16,0 22-16,-21-1 0,0-20 0,0 21 15,0-22-15,0 22 0,0-1 16,0 1-16,-21 21 0,0-21 0,0 20 15,-1 22-15,1 0 0,0 0 16,0 0-16,0 22 0,21-1 0,0 0 16,-21 0-16,21 21 0,-22-20 15,22-1-15,0 21 0,0-21 16,0 0-16,0 1 0,0 20 0,0-21 16,0 0-16,22-21 0,-1 21 0,-21 1 15,21-1-15,0-21 0,21 0 0,-20 0 16,-1 0-16,0 0 0,0 0 0</inkml:trace>
  <inkml:trace contextRef="#ctx0" brushRef="#br0" timeOffset="181779.88">14859 12510 0,'0'0'15,"0"21"17,0 0-32,0 0 0,0 0 15,0 0-15,-21 1 16,21-1-16,0 0 0,-21 0 0,-1 0 15,22 0-15,-21-21 0,21 22 0,0-1 16,0 0-16,-21-21 0,21 21 16,0-42 15,0 0-31,0 0 0,0-1 16</inkml:trace>
  <inkml:trace contextRef="#ctx0" brushRef="#br0" timeOffset="181931.78">14901 12340 0,'0'0'0,"0"-21"16,0-21-16,0 21 16,0 42 31,21-21-32,1 0-15,-1 0 0</inkml:trace>
  <inkml:trace contextRef="#ctx0" brushRef="#br0" timeOffset="182210.65">15494 12129 0,'0'-43'16,"0"22"-1,-21 21-15,0 0 0,-1 21 16,1 0-16,21 1 0,-21-1 0,0 0 15,0 21-15,21-21 0,-21 22 0,-1-1 16,1 0-16,0 1 0,0-1 0,0 0 16,0 1-16,-1-1 0,1-21 15,21 22-15,-21-1 0,0 0 16,21-21-16,-21 1 0,21 20 0,0-21 16,0 0-16,0 0 0,21-21 31,-21-21-16,21 0-15,0 0 0,0 0 0</inkml:trace>
  <inkml:trace contextRef="#ctx0" brushRef="#br0" timeOffset="182655.39">15684 12065 0,'0'-21'0,"0"42"0,22-63 0,-22 21 0,0 42 31,0 0-31,0 21 15,-22-21-15,1 22 0,21-1 0,-21 0 16,0 1-16,0-1 0,21 0 16,-21 1-16,-1-1 0,1 0 0,0-20 15,21 20-15,-21 0 0,0-21 0,21 22 16,0-22-16,-21 0 0,21 0 16,-22 0-16,22 1 0,0-1 0,0-42 31,0-1-16,22 1-15,-1 0 0,0 0 16,0-21-16,-21 20 0,42 1 16,-20-21-16,-1 21 0,0-22 0,0 22 15,0 0-15,0 0 0,1 0 16,-1 0-16,0 21 0,0 0 0,-21 21 16,0 0-1,0 0-15,0 21 0,0-20 0,0-1 16,0 0-16,0 21 0,0-21 15,0 22-15,0-22 0,0 0 0,-21 0 16,21 0-16,-21 1 0,21-1 0,-21 0 16,21 0-16,0 0 15,-22-21-15,1 0 0,21-21 16,-21 21-16,21-21 16</inkml:trace>
  <inkml:trace contextRef="#ctx0" brushRef="#br0" timeOffset="182823.67">15325 12488 0,'0'0'16,"-22"-21"-16,22 0 15,22 0 1,-1 21-16,0 0 0,0 0 0,0-21 16,0 21-16,22-21 0,-22 21 0,21 0 15,-21-22-15,22 22 0,-22 0 16,0-21-16,21 21 0,-20-21 0,-1 21 0</inkml:trace>
  <inkml:trace contextRef="#ctx0" brushRef="#br0" timeOffset="183503.62">17293 12552 0,'0'0'0,"21"0"0,0 0 15,1-21-15,20 0 0,-21 21 0,21-22 16,-20 1-16,20 0 0,-21 21 16,0-21-16,0 0 0,-21 0 0,0-1 15,0 1-15,0 0 0,-21 0 16,-21 0-16,21 21 0,-22 0 15,1 0-15,0 0 0,-1 0 0,1 0 16,21 0-16,-21 21 0,20 0 0,-20-21 16,21 21-16,21 0 0,0 1 0,0-1 15,0 0-15,0 0 0,0 0 16,0 0-16,0 1 0,21-1 0,0 0 16,0 0-16,1 0 0,-1-21 0,0 21 15,0 22-15,0-22 0,22 0 0,-22 0 16,0 0-16,0 1 0,-21-1 0,21 0 15,-21 0-15,21 0 0,-21 0 16,0 1-16,0-1 0,-21 0 16,0-21-16,-21 0 0,21 21 15,-22-21-15,1 0 0,0 0 0,-1 0 16,1 0-16,0 0 0,20 0 0,-20 0 16,21 0-16,0-21 0,0 21 0,-1-21 15,1 21-15,21-21 0,-21-1 16,21 1-16,0 0 15,0 0-15,21 21 16,0-21-16,1 21 16,-1 0-16,0-21 0,0 21 15,21-22-15</inkml:trace>
  <inkml:trace contextRef="#ctx0" brushRef="#br0" timeOffset="183755.48">17780 12552 0,'0'0'0,"0"21"31,0 0-31,0 0 16,0 1-16,0-1 0,-21 21 0,21-21 16,-21 0-16,21 1 0,-22-1 0,22 0 15,0 0-15,0 0 0,-21 0 16,21 1-16,-21-22 0,21 21 15,-21 0-15,21-42 32,0 0-17,21-1-15,-21 1 0</inkml:trace>
  <inkml:trace contextRef="#ctx0" brushRef="#br0" timeOffset="183919.38">17780 12425 0,'0'0'15,"0"-21"-15,0 0 0,0-1 0,0 1 16,0 42 31,21-21-31,0 0-16,-21 22 15</inkml:trace>
  <inkml:trace contextRef="#ctx0" brushRef="#br0" timeOffset="184729.41">18076 12488 0,'0'0'0,"-21"22"16,42-22 15,0 0-31,1 0 0,-1 0 0,0 0 15,0 0-15,0 0 0,0 0 0,22 0 16,-22 0-16,21 0 0,-21 0 0,1-22 16,-1 22-16,0 0 0,0 0 0,0 0 15,-42 0 17,0 0-32,0 22 0,0-1 15,-1 0-15,-20 0 0,21 0 0,0 0 0,0 1 16,-1-1-16,-20 21 0,21-21 15,0 0-15,0 22 0,-1-22 0,1 21 16,0-21-16,0 1 0,0-1 16,0 0-16,21 0 0,0 0 0,-22 0 15,1 1-15,21-44 32,0 1-17,21 0-15,1 21 0,-22-21 16,21 0-16,0 0 0,0-1 0,-21 1 15,21 0-15,0 0 0,1 0 0,-22 0 16,21 21-16,-21-22 0,21 22 16,0 0-16,-21 22 15,21-1 1,-21 0-16,0 0 0,0 0 16,0 0-16,21 1 0,1-1 15,-1-21-15,-21 21 0,21 0 0,0-21 16,0 21-16,0-21 0,1 0 0,-1 0 15,21 0-15,-21 0 0,0 0 0,22 0 16,-22 0-16,21 0 0,-21 0 0,22-21 16,-1 0-16,-21 21 0,22-21 15,-22 0-15,0-1 0,0-20 0,0 21 16,0 0-16,-21-22 0,0 22 16,0 0-16,0-21 0,0 21 0,0-1 15,0 1-15,0 0 0,-21 21 16,0 0-16,0 0 15,0 21-15,0 0 16,-1 1-16,22-1 0,0 0 0,0 0 16,0 0-16,0 22 0,0-22 15,0 0-15,0 21 0,0-21 0,22 1 0,-22-1 16,21 0-16,0 0 0,0-21 0,-21 21 16,21 0-16,0-21 0,1 0 15,-1 0 1,0 0-16,0 0 15,-21-21-15,21 21 0,-21-21 16,21 0-16,1 0 0</inkml:trace>
  <inkml:trace contextRef="#ctx0" brushRef="#br0" timeOffset="185035.24">20045 12594 0,'0'-21'15,"-21"21"-15,-1 0 16,22 21 0,-21-21-16,21 21 0,-21 1 0,21-1 15,0 21-15,0-21 0,0 0 0,0 1 16,-21 20-16,21-21 0,0 0 15,0 0-15,0 1 0,0-1 0,-21 0 16,21 0-16,0 0 0,0 0 16,0-42 15,0 0-15,0 0-16,0 0 0</inkml:trace>
  <inkml:trace contextRef="#ctx0" brushRef="#br0" timeOffset="185215.13">20024 12425 0,'0'0'0,"0"-21"15,0 0-15,-22 21 16,1 0 0,42 21 30</inkml:trace>
  <inkml:trace contextRef="#ctx0" brushRef="#br0" timeOffset="185683.6">20278 12488 0,'0'43'15,"-22"-22"-15,1 0 16,0 0-16,21 0 16,0 1-16,-21-1 0,21 0 15,-21 0-15,21 0 0,0 0 0,0 1 16,-21-1-16,21 0 0,0 0 0,-22 0 16,22 0-16,0 1 15,0-44 16,0 1-15,0 0-16,0 0 0,0 0 16,0 0-16,0-1 0,22 1 15,-22 0-15,21 0 0,0-21 0,-21 20 16,21 1-16,0 0 0,0 0 0,1 0 16,-1 0-16,0-1 0,21 1 15,-21 21-15,1 0 0,-1 0 16,0 0-16,-21 21 0,0 1 15,21-1-15,-21 0 0,0 0 0,0 0 16,0 0-16,0 22 0,0-22 0,0 0 16,0 0-16,-21 0 0,21 1 0,-21-1 15,21 0-15,0 0 0,-21-21 16,21 21-16,-22-21 0,22 21 16,-21-21-16,21-21 15</inkml:trace>
  <inkml:trace contextRef="#ctx0" brushRef="#br0" timeOffset="186359.5">22267 12383 0,'0'0'0,"21"-22"16,1 1-16,-1 21 0,0-21 0,0 0 16,21 0-16,1 0 0,-1-1 0,0-20 15,1 21-15,-1 0 0,0-22 16,-20 22-16,-1-21 0,0 21 0,-21 0 16,0-1-16,0 1 0,0 0 0,-21 0 15,-22 21-15,22 0 0,-21-21 0,0 21 16,-22 0-16,22 0 0,-1 21 15,-20-21-15,21 21 0,20 0 0,-20 22 16,21-22-16,0 0 0,0 21 0,21-21 16,0 1-16,0 20 0,0-21 15,0 21-15,21-20 0,0-1 0,0 21 0,0-21 16,22 0-16,-22 22 0,21-22 16,-21 0-16,22 21 0,-22-20 15,21-1-15,-21 0 0,0 0 0,1 0 16,-1 22-16,-21-22 0,0 0 0,0 0 15,0 0-15,-21 0 0,-22 1 16,1-22-16,0 0 0,-1 0 16,1 0-16,-22 0 0,22 0 0,0 0 15,-22 0-15,22 0 0,0 0 0,20-22 16,-20 1-16,21 21 0,0-21 0,0 0 16,-1 21-16,22-21 0,0 0 0,0-1 15,0 1-15,0 0 16,22 21-16,-1 0 0,-21-21 15,21 21-15,0 0 0,21-21 0,-20 21 16,-1 0-16,0-21 0,0-1 16,21 22-16</inkml:trace>
  <inkml:trace contextRef="#ctx0" brushRef="#br0" timeOffset="186600.36">22754 12383 0,'-21'21'15,"0"0"1,21 0-16,-21 0 16,-1-21-16,22 21 0,-21 1 0,21-1 15,-21 0-15,21 0 0,0 0 16,-21 0-16,21 1 16,-21-22-16,21 21 0,0 0 15,0-42 16,0 0-15,0-1-16</inkml:trace>
  <inkml:trace contextRef="#ctx0" brushRef="#br0" timeOffset="186759.27">22733 12298 0,'0'0'0,"0"-21"15,0 42 48,21-21-63,0 21 15</inkml:trace>
  <inkml:trace contextRef="#ctx0" brushRef="#br0" timeOffset="187691.06">22966 12467 0,'0'0'0,"0"21"0,0 1 16,-21-22-16,21 21 0,0 0 15,-22 0-15,1 0 16,0 0-16,21 1 0,0-1 16,-21-21-16,21 21 0,0 0 15,-21-21-15,21 21 16,0-42 15,0 0-31,0 0 0,0 0 16,21 21-16,0-22 0,0 1 0,0 0 15,-21 0-15,22 0 0,-1 0 16,0-1-16,0 1 0,21 0 0,-20 0 16,-1 21-16,0-21 0,0 21 15,-21-21-15,21 21 0,0 0 16,-21 21-16,0 0 0,0 0 15,0 0-15,0 0 0,0 1 0,0-1 16,0 0-16,0 0 0,-21 0 0,21 0 16,0 1-16,0-1 0,0 0 0,0 0 15,0 0-15,21-21 16,1 0-16,-1 21 0,0-21 0,0 0 16,0 0-16,22 0 0,-22 0 15,21 0-15,-21 0 0,22-21 0,-1 21 16,-21-21-16,0 21 0,22-21 0,-22 0 15,0 0-15,-21-1 0,0 1 16,21 0-16,-21 0 0,0 0 0,0 0 16,0-1-16,0 1 0,-21 21 0,0-21 15,0 21-15,-1 0 0,1 0 0,0 0 16,0 0-16,0 0 0,0 0 0,-22 0 16,43 21-16,-21 0 0,0-21 0,0 22 15,21-1-15,-21 0 0,21 0 16,0 0-16,0 0 0,0 1 15,21-22 1,0 0-16,0 0 0,0 0 0,0 0 16,1 0-16,-1 0 0,0 0 15,0 0-15,0 0 0,0 0 0,-21-22 16,22 22 0,-22-21-16,21 21 0,-21 21 31,0 1-16,0-1-15,-21 0 0,21 21 0,-22 1 16,22-1-16,0 0 0,0 1 16,-21-1-16,21 21 0,0-20 0,0 20 15,0 1-15,-21-1 0,21-20 16,0 20-16,-21 1 0,0-1 0,21 1 0,-21-1 16,-1-21-16,1 1 0,0-1 15,0 0-15,21 1 0,-21-22 0,0 21 16,-1-42-16,1 21 0,0 1 0,0-22 15,0 0-15,0 0 0,-1 0 0,1 0 16,0 0-16,0 0 0,21-22 16,-21 1-16,0 0 0,-1 0 0,22 0 15,0 0-15,0-1 0,-21 1 0,21 0 16,0-21-16,0 21 0,0-22 0,0 22 16,0-21-16,0 21 0,0-22 15,0 1-15,21 0 0,1-1 0,-1 1 16,0 0-16,0-1 0</inkml:trace>
  <inkml:trace contextRef="#ctx0" brushRef="#br0" timeOffset="187980.12">24003 11980 0,'0'0'0,"0"-42"0,0 21 0,0 0 16,21 0-16,-21 42 31,0 21-31,0-21 0,-21 22 0,0-1 16,21 21-16,-21-20 0,-1-1 0,1 22 15,0-22-15,21 0 0,-21 1 16,0-22-16,0 21 0,21-21 0,0 22 16,-22-22-16,22 0 0,-21-21 0,21 21 15,0 0-15,0 0 16,21-21 15,1-21-15</inkml:trace>
  <inkml:trace contextRef="#ctx0" brushRef="#br0" timeOffset="188319.14">24003 12488 0,'21'0'31,"0"0"-31,0 0 16,1 0-16,-1-21 0,0 21 16,0 0-16,0-21 0,0 21 15,1-21-15,-1 21 0,0-21 0,0 21 0,0-21 16,-21-1-16,0 1 16,0 0-16,-21 21 15,0 0 1,0 0-16,0 0 0,-1 0 0,1 21 15,0 0-15,0-21 0,0 22 0,0-1 16,21 0-16,0 0 0,-22 0 0,22 0 16,0 1-16,0-1 0,0 0 15,0 0-15,0 0 16,22 0 0,-1-21-16,0 0 15,0 0-15,0 0 0,0 0 16,1 0-16,20 0 0</inkml:trace>
  <inkml:trace contextRef="#ctx0" brushRef="#br0" timeOffset="189587.4">25040 12531 0,'0'-21'31,"0"-1"-31,21 22 16,-21-21-16,21 0 0,1 0 15,-1 0-15,0 0 0,0-1 0,0 1 16,0-21-16,1 21 0,-1-22 0,0 1 16,0 0-16,0-1 0,0-20 15,22 21-15,-22-1 0,-21 1 0,21 0 16,0-1-16,-21 1 0,21 21 0,-21 0 15,0-1-15,0 1 0,-21 42 32,0-21-32,0 43 0,0-22 15,21 0-15,-21 21 0,-1 1 16,1-1-16,0 0 0,0 1 0,0-1 0,21 22 16,-21-22-16,-1 0 0,1 1 15,21-1-15,0 0 0,0 1 0,-21-1 16,21-21-16,0 21 0,0-20 15,0-1-15,0 0 0,0 0 0,21-21 16,-21 21-16,21-21 0,1 0 0,-1 0 16,0 0-16,0 0 0,0 0 0,0 0 15,22 0-15,-22-21 0,0 21 0,0-21 16,0 0-16,1 0 0,-1 21 16,0-22-16,0 1 0,-21 0 0,21 0 15,-21 42 32,-21-21-47,21 21 16,0 0-16,0 1 15,0-1 1,21-21 0,0 0-16,1 0 0,-1 0 15,0 0-15,0 0 0,0-21 16,0 21-16,1-22 0,-1 1 15,0 0-15,-21 0 0,21 21 16,-21-21-16,0 0 16,-21 42 15,0-21-31,21 21 0,-21-21 16,21 21-16,-22 0 0,1-21 0,21 21 15,-21 1-15,21-1 0,-21-21 16,21 21-16,-21-21 0,21 21 15,0-42 32,21 21-47,0-21 16,0 0-16,0 21 0,1-22 16,-1 1-16,0 0 0,0 0 0,0 0 15,0 0-15,1 21 0,-1-22 16,0 22-16,0 0 0,-21-21 0,0 42 31,0 1-31,0-1 16,0 0-16,0 0 0,-21-21 0,21 21 15,0 0-15,0 1 0,0-1 16,0 0-16,21 0 16,0-21-16,0 21 0,1-21 15,20 0-15,-21 0 0,0 0 0,0 0 16,22 0-16,-22 0 0,21 0 0,-21 0 15,22-21-15,-22 21 0,0-21 0,0 0 16,0 0-16,1 21 0,-22-43 16,21 22-16,0 0 0,-21 0 15,0 0-15,0-1 0,0 1 0,0 0 16,0 0-16,-21 21 16,0 0-16,-1 21 15,1-21-15,21 21 0,-21 0 16,0 1-16,0-1 0,21 21 0,0-21 15,0 0-15,0 1 0,0 20 16,0-21-16,0 0 16,21-21-1,0 0-15,0 0 0,0 0 16,1 0-16,-1 0 16,0-21-16,-21 0 15,21 21-15,0-21 0,-21 0 16,0-1-16,21 1 0,-21 0 15,22 21-15,-22-21 0,0 0 0</inkml:trace>
  <inkml:trace contextRef="#ctx0" brushRef="#br0" timeOffset="189807.27">26141 12002 0,'0'0'15,"0"-22"-15,-21 22 32,-1 0-17,22 22 1,0-1 15</inkml:trace>
  <inkml:trace contextRef="#ctx0" brushRef="#br0" timeOffset="190860">1863 13081 0,'0'0'15,"-43"0"-15,22 0 0,-21 0 0,21 0 0,-22-21 16,22 21-16,-21 0 0,21 0 16,-1 0-16,22-21 0,-21 21 15,42 0 1,1 0-16,-1 0 0,21 0 16,22 0-16,-22 0 0,21 0 15,22 0-15,0 0 0,21 0 16,-1 0-16,22 0 0,0 0 0,0 0 15,0 0-15,0 0 0,22 0 0,-22 0 16,21 0-16,0 0 0,-21 0 16,0 0-16,0 0 0,-21 0 0,0 0 15,-22 0-15,-20 0 0,-1 0 0,1 0 16,-22 0-16,0 0 0,-20 0 0,-1 0 16,0 0-16,0 0 15,0 0 1,0 0-1,1 0 1,-22 21-16,21-21 0,21 0 0,-21 0 16,0 0-16</inkml:trace>
  <inkml:trace contextRef="#ctx0" brushRef="#br0" timeOffset="191555.62">6667 13293 0,'-169'-21'15,"338"42"-15,-380-42 0,168-1 0,22 22 0,-21-21 16,21 21-16,-22 0 0,22 0 0,-21 0 16,21 0-16,0 0 0,-22 0 0,22 0 15,42 0 17,0 0-32,1 0 0,20 0 15,0 0-15,22 0 0,-1 21 0,1-21 16,20 0-16,1 0 0,21 0 0,0 0 15,0 22-15,-1-22 0,1 0 16,21 0-16,0 0 0,0 21 16,0-21-16,21 0 0,-21 0 0,0 21 15,22-21-15,-22 0 0,21 0 0,0 21 16,0-21-16,-21 0 0,21 0 0,-21 0 16,0 21-16,0-21 0,-21 0 15,21 0-15,-42 0 0,21 0 0,-22 0 16,-20 0-16,-1 0 0,1 0 0,-22 0 15,-21 0-15,0 0 0,1 0 0,-1 0 16,-21 21 47</inkml:trace>
  <inkml:trace contextRef="#ctx0" brushRef="#br0" timeOffset="192279.08">13864 13166 0,'0'0'0,"-42"0"0,-1 0 0,1 0 16,0 0-16,-1 0 0,22 0 15,-21 0-15,21 0 0,0 0 0,-1 0 16,1 0-16,42 0 31,1 0-31,-1 0 0,21 21 0,0-21 16,1 0-16,-1 0 0,22 0 0,-1 0 16,1 21-16,20-21 15,1 0-15,0 0 0,-1 0 0,1 0 16,0 0-16,-1 0 0,1 0 0,0 0 15,-1 0-15,1 0 0,0 0 0,42 0 16,-64 0-16,-21 0 0,1 0 16,-22 0-16,21 0 0,-21 0 0,1 0 15,-1 0-15,0 0 0,0 0 16,0 0-16,0-21 0,1 21 16</inkml:trace>
  <inkml:trace contextRef="#ctx0" brushRef="#br0" timeOffset="192906.72">17759 13229 0,'-21'0'15,"42"0"-15,-64 0 0,22 0 16,-21 0-16,21 0 0,0 0 0,-1 0 15,1 0-15,0 0 0,42 0 32,22 0-17,-22 0-15,21 0 0,22 0 0,-22 0 16,21 0-16,-20 0 0,41 0 16,-20 0-16,42 0 0,-22 0 0,1 0 15,21 0-15,-21 0 0,20 0 0,-20 0 16,-21 0-16,20 0 0,-41 0 0,20 0 15,-21 0-15,1 0 0,-22 0 16,0 0-16,0 0 0,-21 21 16,21-21 15,1 0-31,-1 0 0,0 0 16,0 0-16</inkml:trace>
  <inkml:trace contextRef="#ctx0" brushRef="#br0" timeOffset="193316">20151 13208 0,'0'0'0,"0"21"16,21-21 15,0 0-31,0 0 0,0 21 15,22-21-15,-22 0 0,21 0 16,-21 0-16,22 0 0,-1 0 0,-21 0 16,21 0-16,1 0 0,-22 0 0,0 0 15,0 0-15,0 0 0,1 0 0,-1 0 16,-21-21 31</inkml:trace>
  <inkml:trace contextRef="#ctx0" brushRef="#br0" timeOffset="193886.68">22204 13272 0,'0'0'0,"-21"-22"0,-1 22 15,1 0 1,0-21-16,0 21 31,21-21 0,21 21-15,0 0-16,0 0 16,22 0-16,-22 0 0,21 0 0,1 0 15,-1 0-15,21 0 0,1 0 16,-1 0-16,22 21 0,21-21 0,-21 0 16,20 0-16,22 21 0,-21-21 15,21 0-15,0 0 0,21 22 0,-21-22 16,0 0-16,0 0 0,0 0 0,85 0 15,-106 0-15,0 0 0,-22 0 16,1 0-16,0 0 0,-1-22 16,1 22-16,-21 0 0,-1 0 0,1-21 15,-1 21-15,-21 0 0,1 0 0,-1 0 16,0-21-16,1 21 0,-22 0 0,0 0 16,0 0-16,0-21 0,1 21 0</inkml:trace>
  <inkml:trace contextRef="#ctx0" brushRef="#br0" timeOffset="196948.13">1079 13928 0,'0'0'0,"-21"0"0,0 0 16,0 0 0,21-21-1,-21 21-15,21-22 16,21 1-16,0 0 15,0 21-15,0-21 16,1 0-16,-1 0 0,21-1 0,-21 1 16,0 0-16,22 0 0,-22 0 0,0 0 15,0-1-15,0 1 0,-21 0 16,0 0-16,0 0 0,0 0 16,-42-1-16,21 22 0,0 0 15,-22 0-15,1 0 0,0 0 0,-1 0 16,1 0-16,0 22 0,-1-1 0,22 0 15,-21 21-15,21-21 0,-22 1 16,43 20-16,0-21 0,0 21 0,0-20 16,0 20-16,0-21 15,0 0-15,22 22 0,-1-22 0,0 0 16,0 21-16,0-21 0,22 1 0,-22 20 16,0-21-16,21 0 0,-21 0 15,1 1-15,20-1 0,-21 21 0,0-21 16,-21 0-16,0 1 0,0-1 15,0 0-15,0 0 0,0 0 0,-21-21 16,0 21-16,0 1 0,-22-1 0,1-21 16,0 21-16,-1-21 0,1 0 15,0 0-15,-1 0 0,1 0 0,0 0 16,21 0-16,-22 0 0,1-21 16,21 0-16,0-1 0,-1 1 15,22 0-15,0 0 0,0 0 0,-21-22 16,21 22-16,0 0 0,0 0 15,0 0-15,0 0 0,21 21 32,-21 21-32,22 0 15,-1 0-15,-21 0 0,21 0 0,-21 1 16,0-1-16,21 0 0,0 21 16,-21-21-16,21 1 0,1-1 0,-22 0 15,21 0-15,0-21 0,0 21 0,0-21 16,0 0-16,1 0 0,20 0 15,-21 0-15,21 0 0,-20 0 16,20-21-16,-21 21 0,21-21 16,1 0-16,-22 0 0,21-22 0,-21 22 15,22 0-15,-22 0 0,0 0 16,0-1-16,0-20 0,1 21 0,-22 0 16,0 0-16,0-1 15,0 44 16,0-1-31,0 0 0,0 0 16,0 0-16,0 0 0,0 1 16,0-1-16,0 0 0,0 0 15,0 0-15,0 0 0,0 1 16,21-22-16,0 0 0,0 0 16,0 0-16,0 0 0,1 0 0,-1 0 15,0 0-15,21-22 0,-21 1 0,1 0 16,-1 0-16,0 0 0,0 0 15,0 21-15,0-22 0,1 1 0,-22 0 16,0 0-16,0 0 0,0 0 0,0-1 16,0 1-1,-22 21 1,22 21 0,-21 1-16,21-1 0,-21 0 15,21 21-15,-21-21 0,21 22 16,0-22-16,0 21 0,0 1 0,0-1 15,0 21-15,0-20 0,0-1 16,-21 22-16,21-22 0,-21 0 0,21 22 16,0-1-16,0-20 0,0 20 0,-22 1 15,1-1-15,21-21 0,-21 22 16,21-1-16,0-20 0,-21-1 0,0 0 16,0 1-16,-1-22 0,1 0 0,0 21 15,0-20-15,-21-22 0,20 21 16,-20 0-16,0-21 0,-1 0 0,22 0 15,-21 0-15,0 0 0,-1 0 16,1-21-16,21 0 0,-22 21 0,22-22 16,-21 1-16,21 0 0,0 0 15,-1 21-15,1-21 0,0 0 0,21-1 16,0 1-16,0 0 16,0 0-16,0 0 0,21 0 0,0-22 15,22 22-15,-22 0 0,21-21 0,1-1 16,-22 22-16,42-21 0</inkml:trace>
  <inkml:trace contextRef="#ctx0" brushRef="#br0" timeOffset="197443.17">1884 14203 0,'21'-21'0,"-42"42"0,42-21 47,-21 21-47,0 0 0,0 0 16,0 1-16,0-1 0,0 21 0,0-21 15,0 0-15,-21 1 0,21-1 16,-21 21-16,21-21 0,0 0 0,-22 1 16,22-1-16,-21-21 0,21 21 15,-21 0-15,21-42 31,0 0-31,0 0 16,0-1-16,21 1 0,0-21 0,-21 21 16,22-22-16,-1 1 0,0 21 15,0-21-15,0 20 0,0-20 0,-21 21 16,22 0-16,-1 0 0,0-1 0,0 1 16,0 21-16,0 0 0,1 0 15,-1 21-15,0 1 16,-21-1-16,0 0 0,0 21 0,0-21 15,0 1-15,0 20 0,0-21 16,0 21-16,0-20 0,0 20 0,0-21 16,0 0-16,0 0 0,0 1 15,0-1-15,0 0 16,0-42 15,0 0-31,0-1 16,0 1-16,21 0 0</inkml:trace>
  <inkml:trace contextRef="#ctx0" brushRef="#br0" timeOffset="197731.38">2540 13737 0,'0'0'0,"0"-21"15,-21 21 1,0 21-1,21 0-15,0 1 0,0-1 16,0 21-16,0 0 0,-22 1 16,22-1-16,-21 0 0,0 1 0,21-1 15,-21 0-15,0 22 0,21-22 0,-21 1 16,21-1-16,-22 0 0,22-21 0,0 22 16,0-22-16,0 0 15,0 0-15,0 0 0,22-21 16,-1 0-1,0 0-15,-21-21 0,21 21 16,-21-21-16,21 0 0,-21 0 16</inkml:trace>
  <inkml:trace contextRef="#ctx0" brushRef="#br0" timeOffset="197931.91">2222 14224 0,'0'-21'0,"0"42"0,0-63 15,22 42 17,-1-21-32,0 21 15,0 0-15,0 0 0,0 0 16,1-22-16,-1 22 0,0 0 16,0 0-16,0 0 0,0 0 0,1 0 15,-1 0-15</inkml:trace>
  <inkml:trace contextRef="#ctx0" brushRef="#br0" timeOffset="198947.33">2900 14224 0,'0'0'0,"0"-21"16,21 21-16,-21-21 0,21 0 0,-21-1 15,0 1-15,0 0 16,0 0-16,0 0 0,0 0 16,-21-1-16,0 22 0,0 0 15,-1 0-15,1 0 0,0 0 0,0 0 16,0 0-16,0 22 0,-1-22 16,1 21-16,0 0 0,0 0 0,21 21 15,-21-20-15,0-1 0,21 21 16,-22-21-16,22 22 0,0-22 0,0 21 15,0-21-15,0 0 0,0 1 16,0-1-16,22 0 0,-1-21 0,0 0 16,0 21-16,0-21 0,0 0 0,1 0 15,-1 0-15,21-21 0,-21 21 16,0-21-16,1 0 0,-1-1 0,0 1 16,0-21-16,-21 21 0,21 0 15,-21-1-15,0 1 0,0 0 0,0 0 16,0-21-16,0 20 0,0 1 15,0 42 17,0 1-32,0-1 15,0 0-15,0 0 0,0 0 0,0 22 16,0-22-16,0 0 0,0 0 16,0 0-16,0 0 0,0 1 0,0-1 15,21-21-15,-21 21 16,22-21-16,-1 0 0,0 0 15,-21-21 1,21 0-16,0-1 0,-21 1 16,21 0-16,1 0 0,-22 0 15,21 0-15,0-1 0,-21 1 0,21 0 16,0 0-16,0 0 0,1 0 0,-1-1 16,0 1-16,0 21 0,0 0 15,0-21-15,1 21 0,-1 0 0,21 0 16,-21 0-16,0 21 0,1 0 0,-22 1 15,21-22-15,-21 21 0,0 0 0,0 21 16,0-21-16,0 1 0,0-1 16,0 21-16,0-21 0,-21 0 0,-1 1 15,1-1-15,21 0 0,-21 0 0,0 0 16,0 0-16,21-42 47,21 0-47,0 0 15,-21 0-15,21 0 0,0-1 0,1 1 16,-1-21-16,0 21 0,0 0 0,0-22 16,0 22-16,1-21 0,-1 21 0,0-1 15,0-20-15,0 21 0,-21 0 16,0 0-16,21 21 0,-21-22 16,0 44-1,-21-1-15,0 0 0,21 0 16,-21 0-16,21 0 0,-21 22 15,0-22-15,21 0 0,0 21 0,0-20 16,0-1-16,0 21 0,0-21 16,0 0-16,0 1 0,0-1 0,0 0 15,21 0-15,0-21 0,0 21 0,0-21 16,0 0-16,1 0 0,-1 0 16,21 0-16,-21 0 0,0 0 0,1 0 15,-1 0-15,0-21 0,0 21 0,0-21 16,0 0-16,1 21 0,-1-21 0</inkml:trace>
  <inkml:trace contextRef="#ctx0" brushRef="#br0" timeOffset="199331.11">4699 14034 0,'0'0'0,"-21"0"0,0 21 15,-1-21-15,44 0 32,-1 0-17,0 0-15,0-21 16,0 21-1,-21-22-15,0 1 16,-21 0 0,0 21-16,0 0 15,0 0-15,-1 0 16,22 21-16,-21-21 0,21 21 16,-21-21-16,21 22 0,0-1 15,21-21 1,0 21-16,1-21 15,-1 0-15</inkml:trace>
  <inkml:trace contextRef="#ctx0" brushRef="#br0" timeOffset="199754.4">4678 14330 0,'-21'0'0,"42"0"0,-42 21 15,21 0-15,-22-21 0,22 21 16,0 1-16,22-22 47,-1 0-47,-21-22 0,0 1 16,0 0-16,0 0 15,-21 21 1,-1 0-16,1 0 15,0 0-15,21 21 0,-21 0 16,21 0 0,-21 1-16,21-1 0,0 0 15,21-21 1,0 0 0,0 0-16,0 0 15,-21-21 32,0 0-16</inkml:trace>
  <inkml:trace contextRef="#ctx0" brushRef="#br0" timeOffset="207179.5">6371 14203 0,'0'-21'0,"0"0"31,0 42 47,21-21-78</inkml:trace>
  <inkml:trace contextRef="#ctx0" brushRef="#br0" timeOffset="208507.38">6667 14415 0,'0'-22'15,"0"1"-15,0 0 16,0 0-16,0 0 0,0 0 15,0-1-15,-21 22 0,0-21 0,21 0 16,-21 0-16,0 21 0,21-21 16,-21 0-16,-1 21 0,1-22 0,0 22 15,0 0-15,0 0 0,0 0 16,-1 0-16,1 22 16,0-1-16,0 0 0,0 0 0,21 0 15,-21 0-15,21 22 0,-22-1 0,1-21 16,21 22-16,0-1 0,0 0 0,0-21 15,0 22-15,0-22 0,0 21 16,0-21-16,0 1 0,0-1 0,21-21 16,1 21-16,-22 0 0,21-21 15,0 0-15,0 0 0,0 0 0,22 0 16,-22 0-16,0 0 0,0-21 0,21 0 16,-20 21-16,-1-21 0,21-1 0,-21 1 15,0-21-15,22 21 0,-22-22 16,0 22-16,0-21 0,22 0 0,-22-1 15,0 1-15,0 0 0,0-1 0,0 1 16,-21 0-16,22-1 0,-22 1 0,21 0 16,-21-1-16,0 1 0,21 21 15,-21-22-15,0 22 0,0 0 0,21 0 16,-21 0-16,-21 42 31,0 0-31,0 0 0,21 22 16,0-22-16,0 21 0,-22 0 15,22 1-15,-21-1 0,21 0 0,0 1 16,0-1-16,0 22 0,0-22 0,0 0 16,0 1-16,0-22 0,21 21 0,1-21 15,-1 22-15,0-22 0,0 0 0,0-21 16,0 21-16,1 0 0,-1-21 16,21 0-16,-21 0 0,0 0 0,1 0 15,20 0-15,-21-21 0,21 0 0,-20 0 16,-1 0-16,0-1 0,0 1 15,0 0-15,0 0 0,1 0 0,-22-22 0,21 22 16,-21-42-16,0 42 0,0-22 16,0 22-16,0 0 15,-21 21-15,-1-21 0,1 21 0,21-21 16,-21 21-16,0 0 0,0 0 0,0 0 16,21 21-16,-22 0 0,1 0 0,0 0 15,21 22-15,-21-22 0,21 0 0,-21 21 16,0-21-16,21 22 0,0-22 0,0 0 15,0 0-15,0 0 0,0 1 16,0-1-16,0 0 0,21-21 16,-21 21-16,21-21 0,0 0 15,0 0-15,0 0 0,1 0 16,-1-21-16,0 21 0,-21-21 0,21 0 16,0 21-16,-21-22 0,0 1 0,0 0 15,21 0-15,-21 0 0,0 0 16,0-22-16,22 22 0,-22 0 0,0 0 15,0 0-15,0 42 32,0 0-32,0 21 0,0-21 15,0 1-15,0 20 0,0-21 16,0 0-16,0 22 0,0-22 0,0 0 16,0 0-16,0 0 0,0 0 15,21 1-15,0-1 0,0-21 16,0 0-16,0 0 0,1 0 0,-1 0 15,21 0-15,-21-21 0,0 21 0,22-22 16,-22 1-16,0 0 0,21 0 16,-20 0-16,20-22 0,-21 1 0,0 21 15,0-21-15,1-1 0,-1 1 0,-21 0 16,21-1-16,-21 1 0,21 0 0,-21-1 16,0 1-16,0 0 0,0-1 0,0 22 15,0-21-15,0 21 0,0-1 16,0 1-16,-21 21 31,0 21-31,21 1 0,-21 20 0,21-21 16,0 21-16,-22 1 0,1-1 0,21 0 15,-21 1-15,21-1 0,0 0 16,0 1-16,-21-1 0,21 0 0,0 1 16,0-1-16,0-21 0,0 22 0,0-22 15,0 0-15,0 0 0,0 0 0,0 0 16,21-21-16,-21 22 0,21-22 0,0 0 15,1 0-15,-1 0 0,0 0 16,0 0-16,-21-22 16,21 22-16,0-21 0,1 0 0,-22 0 0,0 0 15,21 0-15,0-1 0</inkml:trace>
  <inkml:trace contextRef="#ctx0" brushRef="#br0" timeOffset="208739.25">7789 14266 0,'0'0'16,"-21"0"-16,0 0 0,21-21 31,21 21-31,0-21 0,0 21 16,1 0-16,-1 0 0,0 0 16,21 0-16,-21 0 0,22-21 0,-22 21 15,0-21-15,21 21 0,-20 0 0,-1 0 0,0 0 16,0 0-16,0 0 0,0-21 15,1 21-15,-1 0 16</inkml:trace>
  <inkml:trace contextRef="#ctx0" brushRef="#br0" timeOffset="210101.14">8467 14478 0,'21'0'16,"0"0"-16,-21-21 15,0 0-15,0 0 16,0-1-16,0 1 16,0 0-16,0 0 0,0 0 0,0 0 15,0-1-15,-21 1 0,21 0 16,-21 21-16,-1 0 0,1 0 15,0 0-15,0 0 0,0 21 16,0 0-16,21 1 0,-22-1 16,1 0-16,0 0 0,21 21 15,-21-20-15,21 20 0,-21-21 0,21 0 16,0 22-16,-21-22 0,21 0 0,0 0 16,0 0-16,0 0 0,21-21 15,0 22-15,0-22 0,0 0 0,0 0 16,1 0-16,-1 0 0,0-22 15,0 1-15,-21 0 0,21 21 16,0-21-16,-21 0 0,0 0 0,22-1 16,-22 1-16,21 0 0,-21-21 0,0 21 15,0-1-15,0 1 0,0 0 0,0 0 16,0 0-16,0 0 0,0 42 31,0 0-15,0 21-16,0-21 0,0 1 15,0-1-15,0 0 0,0 21 0,0-21 16,0 1-16,0-1 0,0 0 0,0 0 16,0 0-16,21-21 0,0 21 0,0 1 15,0-22-15,1 0 16,-1 0-16,0 0 0,0 0 0,0 0 16,0 0-16,1-22 0,-1 22 0,0-21 15,0 0-15,0 0 0,0 0 0,1-22 16,-1 22-16,0-21 0,0 0 0,0-1 15,0 1-15,1 0 0,-1-1 0,0 1 16,0 0-16,-21 20 16,21-20-16,0 0 0,-21-1 0,22 22 15,-22-21-15,0 21 0,0 0 0,0-1 16,0 44 0,-22-1-1,22 21-15,-21-21 0,0 0 16,21 22-16,-21-1 0,0 0 0,21 1 15,-21-1-15,-1 0 0,22 1 16,-21-1-16,21 0 0,0-20 0,0 20 0,0 0 16,0-21-16,0 22 0,0-22 15,0 0-15,43 21 0,-22-42 16,0 22-16,0-22 0,0 0 16,22 0-16,-22 0 0,0 0 0,21 0 15,-21 0-15,1-22 0,-1 1 0,0 21 16,0-21-16,0 0 0,0 0 0,-21 0 15,0-1-15,22 1 0,-22 0 0,21 0 16,-21 0-16,0 0 0,0-1 0,0 1 16,0 42 15,0 1-31,0-1 0,0 0 16,0 0-16,-21-21 0,21 21 15,0 0-15,0 1 0,0-1 0,0 0 0,0 0 16,0 0-1,21-21-15,0 0 0,0 0 16,0 0-16,0 0 16,1 0-16,-1 0 0,0-21 0,0 0 15,0 0-15,0 0 0,1 21 16,-22-22-16,21 1 0,0 0 0,-21 0 16,0 0-16,0 0 0,21-1 0,-21 1 15,0 0-15,21 21 0,-21 21 47,-21 0-47,21 1 0,-21-1 16,21 0-16,-21 21 0,21-21 15,0 1-15,-21 20 0,21-21 0,-22 21 16,22-20-16,0 20 0,0-21 0,0 21 16,0-20-16,0 20 0,0-21 0,0 0 15,0 22-15,0-22 0,0 0 0,0 21 16,0-21-16,0 1 0,0-1 0,0 0 15,0 0-15,-21-21 16,0 21-16,0 0 0,0-21 0,0 22 16,-1-22-16,1 0 0,0 0 15,0 0-15,0 0 0,-22-22 16,43 1-16,-21 21 0,0-21 0,0 21 16,0-21-16,21 0 15,0 0-15,-21 21 0,21-22 16,0 1-1,21 0-15,0 21 16,0-21-16,0 21 0</inkml:trace>
  <inkml:trace contextRef="#ctx0" brushRef="#br0" timeOffset="210439.21">10054 14393 0,'0'0'0,"0"-21"16,0 0 0,-21 21-16,0 0 0,21 21 15,-21 0-15,21 1 16,-22-1-16,22 21 0,0-21 0,0 22 16,-21-1-16,21 0 0,-21 1 0,0-1 15,21 0-15,-21-21 0,21 22 0,-21-1 16,-1 0-16,22 1 0,-21-1 0,0-21 15,21 22-15,-21-22 0,21 21 16,0-21-16,-21 0 0,21 22 16,-21-22-16,-1 0 0,22 0 15,0 0-15,0-42 32,0 0-32,22 0 15,-1-21-15,0 20 0,0 1 16,-21-21-16</inkml:trace>
  <inkml:trace contextRef="#ctx0" brushRef="#br0" timeOffset="210751.19">9885 14563 0,'0'-21'0,"0"42"0,0-85 0,0 43 16,0 0-16,21 0 0,-21 0 0,0-1 16,0 1-16,21 0 0,-21 0 0,21 0 15,0 0-15,1 21 16,-1 0-16,0 0 0,0 0 15,0 0-15,0 0 0,1 0 16,-22 21-16,21 0 0,-21 0 0,21 0 16,-21 0-16,0 1 0,0 20 0,0-21 15,0 0-15,0 0 0,0 22 0,0-22 16,-21 0-16,0 0 0,-1 0 0,1-21 16,0 22-16,0-1 0,0-21 15,0 0-15,-1 21 0,1-21 0,0 0 0,0 0 16,21-21 31,21 0-47,0 21 0,0-22 15,1 22-15</inkml:trace>
  <inkml:trace contextRef="#ctx0" brushRef="#br0" timeOffset="211080.54">10287 14499 0,'42'-42'16,"-21"21"0,1 0-16,-1-1 15,0 22-15,-21-21 0,21 0 0,-21 0 16,21 0-16,-21 0 0,0-1 16,0 1-16,0 0 15,-21 21 1,0 0-16,0 0 0,0 0 15,21 21-15,-22 0 0,1 1 0,0-1 16,21 0-16,0 0 0,0 0 16,-21 0-16,21 1 0,0-1 0,0 0 15,0 0-15,0 0 0,0 0 16,0 1-16,21-1 0,0-21 16,0 0-16,1 0 0,-1 0 15,0 0-15,0 0 0,0 0 16,0 0-16,-21-21 0,0-1 15</inkml:trace>
  <inkml:trace contextRef="#ctx0" brushRef="#br0" timeOffset="211327.75">8763 13991 0,'0'0'16,"-21"0"-16,0 0 0,-1 0 15,44 0-15,-1 0 16,21 0-16,-21 0 0,22 0 16,-22 0-16,21 0 0,0 0 15,-20 0-15,20 0 0,0 0 0,1 0 16,-1 0-16,-21 0 0,21 0 0,1 0 15</inkml:trace>
  <inkml:trace contextRef="#ctx0" brushRef="#br0" timeOffset="211932.34">11112 13970 0,'22'0'31,"-1"0"-31,0 0 16,0 0-16,0 0 0,0 0 0,1 0 15,-1 0-15,21-21 0,-21 21 16,0 0-16,1 0 0,-1 0 0,0 0 16,0 0-16,-42 0 31,0 0-31,0 0 0,-22 0 16,22-21-16,0 21 0,-21 0 0,20 0 0,1 0 15,-21 0-15,21 0 16,0 0-16,-1 0 0,1 0 15,0 0-15,0 21 16,0-21-16,21 21 16,0 0-16,-21-21 0,21 21 0,0 1 15,0-1-15,-22 0 0,22 0 16,0 21-16,-21-20 0,21-1 16,-21 0-16,21 21 0,0-21 0,0 22 15,0-22-15,-21 21 0,21-21 0,0 22 16,-21-22-16,21 0 0,0 0 0,0 0 15,0 1-15,0-1 0,0 0 0,0 0 16,21 0-16,0 0 16,0-21-16,0 0 0,1 0 15,-22 22-15,21-22 0,0 0 16,0 0-16,0 0 0,0 0 0,22 0 16,-22-22-16,0 1 0,0 21 0,0-21 15,1 0-15,20 0 0,-21 0 0</inkml:trace>
  <inkml:trace contextRef="#ctx0" brushRef="#br0" timeOffset="212430.05">11705 13991 0,'0'0'0,"-21"-21"0,21 0 31,21 0-16,0 21-15,0 0 16,22 0-16,-22 0 0,0-21 0,0 21 16,0 0-16,22 0 0,-22 0 0,0 0 15,0 0-15,0 0 0,1 0 16,-1 0 0,-21 21-1,0 0-15,0 0 16,0 0-16,0 0 0,-21 1 15,21-1-15,-22 0 0,22 0 0,0 0 16,0 0-16,0 1 0,0-1 0,0 21 16,0-21-16,0 0 0,0 1 0,0-1 15,0 21-15,0-21 0,0 0 16,0 22-16,0-22 0,0 0 0,0 0 16,0 0-16,0 1 0,0-1 0,0 0 15,0 0-15,-21 0 0,0 0 16,0 1-16,0-22 15,0 0-15,-1 21 0,1-21 16,0 0-16,0 0 0,0 21 16,0-21-16,-1 0 15,1 0 17,21-21-17,0 0-15</inkml:trace>
  <inkml:trace contextRef="#ctx0" brushRef="#br0" timeOffset="-214693.91">13271 14330 0,'0'0'0,"0"-21"15,22 0-15,-22-1 0,21 22 16,-21-21-16,0 0 0,21 0 0,0 0 16,0 0-16,-21-1 15,0 1-15,0 0 0,0 0 0,0 0 16,0 0-16,-21 21 15,0 0-15,0 21 16,0 0-16,-22 0 0,22 0 0,0 0 16,-21 1-16,20 20 0,1 0 15,0-21-15,21 22 0,-21-22 16,21 21-16,-21 1 0,21-22 0,0 0 16,0 0-16,0 0 0,0 0 0,0 1 15,21-22-15,0 0 0,0 0 16,0 0-16,1 0 0,-1 0 0,0-22 15,0 1-15,21 0 0,-20 0 0,-1 0 16,0 0-16,0-1 0,0-20 16,0 21-16,1 0 0,-1-22 0,-21 22 15,21 0-15,-21 0 0,0 0 0,0 0 16,0-1-16,0 44 31,0-1-15,0 0-16,-21 0 0,21 0 0,-21 22 15,21-22-15,0 0 0,0 0 16,0 21-16,0-20 0,0-1 0,0 0 16,0 0-16,0 0 0,0 0 0,21 1 15,0-22-15,0 0 0,0 0 16,0 0-16,22 0 0,-22 0 16,0 0-16,0-22 0,22 1 0,-22 21 15,0-21-15,21 0 0,-21 0 16,1-22-16,-1 22 0,0 0 0,0-21 15,0 21-15,-21-1 0,0-20 16,0 21-16,0 0 0,0 0 0,0-1 16,-21 22-16,0 0 15,0 0-15,0 0 16,21 22-16,0-1 16,0 0-16,0 0 15,0 0-15,21 0 0,0 1 16,-21-1-16,21 0 0,0 0 0,0 0 15,1 0-15,-1 1 0,-21-1 16,21-21-16,0 21 0,-21 0 16,0 0-16,21 0 0,-21 1 15,21-22-15,-21 21 32,22-21-17,-1 0-15,0-21 16,0-1-16,0 22 0,0-21 0,1 0 15,-1 0-15,21 0 0,-21 0 0,0-22 16,1 22-16,20-21 0,-21 21 0,0-1 16,0-20-16,1 21 0,-22 0 0,0 0 15,0-1-15,0 1 0,0 0 16,-22 21-16,1 0 16,0 0-16,0 0 0,0 0 15,0 21-15,-1 0 16,22 1-16,0-1 0,0 0 15,22 0-15,-1 0 0,0-21 16,0 21-16,-21 1 0,21-1 0,0 0 16,-21 0-16,0 0 0,22 0 15,-22 1-15,21-1 0,-21 0 0,0 0 16,0 0-16,0 0 0,0 1 16,0-1-16,0 0 0,21-21 15,-21 21-15,21-21 0,0 0 16,0 0-16,1 0 0,-1 0 0,0 0 15,0 0-15,21 0 0,-20-21 16,-1 21-16,21-21 0,-21 21 16,22-21-16,-22-1 0,0 1 0,0 0 15,0 0-15,0-21 0,1 20 0,-22 1 16,0-21-16,0 21 0,0 0 0,0-22 16,0 22-16,0 0 0,0 0 0,0 0 15,-22 21-15,1 0 16,0 0-16,0 0 0,0 0 0,0 21 15,-1-21-15,1 21 0,21 0 0,-21 0 16,0 0-16,0 22 0,0-22 16,21 0-16,-22 0 0,22 0 15,-21 1-15,21-1 0,0 0 0,0 0 16,0 0-16,0 0 16,21-21-16,1 0 0,-1 0 15,0 0-15,0 0 0,0-21 16,0 0-16,1 21 0,-1-21 0,0 0 15,0 0-15,-21-1 0,21 1 16,0 0-16,-21 0 0,0 0 0,22 0 16,-1-1-16,-21 1 0,0 42 47,0 1-47,0-1 0,-21 0 15,-1 21-15,1-21 0,21 1 16,0-1-16,0 21 0,0-21 0,0 0 15,0 1-15,0-1 16,0 0-16,21-21 0,1 0 16,-1 0-16,0 0 0,0 0 0,21 0 15,-20 0-15,-1 0 0,21-21 0,-21 21 16,0-21-16,1-1 0,20 1 0,-42 0 16,21 0-16,0 0 0,0 0 0,-21-1 15,0 1-15,22 0 0,-22 0 0,21 0 16,-21 0-16,0 42 47,0 0-47,0 0 0,-21 0 0,-1 0 15,22 1-15,0-1 0,0 0 16,0 0-16,0 0 0,0 0 16,0 1-16,22-22 0,-1 0 0,-21 21 15,21-21-15,21 0 0,-21 0 0,1 0 16,-1 0-16,0 0 0,0 0 15,0-21-15,0-1 0,22 1 16,-22 0-16,-21 0 0,0 0 0,21 0 16,-21-1-16,21 1 0,-21 0 15,0 0-15,0 0 0,0 0 0,0-1 16,0 44 15,0-1-31,-21 0 16,0 0-16,21 0 0,-21 22 0,0-22 15,21 21-15,-22-21 0,22 22 0,-21-1 16,21-21-16,-21 21 0,21 1 0,0-1 16,0-21-16,0 22 0,0-1 0,0 0 15,0-21-15,0 22 0,0-1 0,0 0 16,0-20-16,0 20 0,0-21 0,0 21 16,0-20-16,-21 20 0,0-21 0,21 0 15,-21-21-15,-1 21 16,22 1-16,-21-22 0,-21 0 0,21 0 15,0 21-15,-1-21 0,-20 0 0,21 0 16,0 0-16,0 0 0,-22-21 0,22 21 16,0 0-16,21-22 0,-21 22 0,0-21 15,21 0-15,0 0 16,0 0-16,0 0 0,21-1 16,0 1-16,-21 0 0,42 0 15,-21 0-15,1 0 0</inkml:trace>
  <inkml:trace contextRef="#ctx0" brushRef="#br0" timeOffset="-214209.19">15811 14139 0,'0'-21'0,"0"42"0,0-63 0,0 21 15,0 42 1,0 0-1,0 0-15,0 1 0,0-1 16,0 0-16,0 21 0,-21 1 0,21-22 16,-21 21-16,0-21 0,21 0 0,0 22 15,-21-22-15,21 0 0,-21 0 16,21 0-16,-22-21 0,22 22 0,0-44 31,0 1-15,0 0-16,0 0 15,22 0-15,-1-22 0,-21 22 0,21 0 16,0 0-16,0-21 0,-21 20 0,21 1 16,1 0-16,-1 0 0,0 0 0,0 0 15,0-1-15,22 22 0,-22 0 0,0 0 16,0 0-16,0 0 0,0 0 0,1 22 16,-22-1-16,0 21 0,0-21 15,0 0-15,0 22 0,0-22 16,0 21-16,0-21 0,0 1 15,-22-1-15,22 0 0,-21 0 0,0 0 16,0 0-16,21 1 0,0-1 0,-21-21 16,0 21-16,42-42 47,0 0-47,0 21 0,0-22 0</inkml:trace>
  <inkml:trace contextRef="#ctx0" brushRef="#br0" timeOffset="-213765.68">16573 14203 0,'0'0'0,"0"-21"0,0 0 0,0-1 16,0 1-16,-21 0 16,0 21-16,0 0 0,0 0 15,0 0-15,-1 0 0,1 0 0,0 21 16,0 0-16,0 1 0,0-1 0,-1 0 15,1 21-15,21-21 0,-21 1 16,21-1-16,-21 21 0,21-21 16,0 0-16,0 1 0,0-1 0,0 0 0,0 0 15,21-21-15,0 21 16,0-21-16,1 0 0,-1 0 0,0 0 16,0-21-16,0 21 0,0-21 15,1 0-15,-1 0 0,0-1 0,-21 1 16,21 0-16,-21 0 0,21 0 15,-21 0-15,0-1 0,21 1 0,-21 0 16,0 0-16,0 0 0,0 0 0,0 42 31,0 0-31,-21 0 0,21 0 16,0 0-16,0 1 0,-21-1 0,21 0 16,0 0-16,0 0 0,0 0 0,0 1 15,0-1-15,0 0 0,0 0 16,21 0-1,0-21-15,1 0 0,-1 0 16,0 0-16,0 0 0,0 0 16</inkml:trace>
  <inkml:trace contextRef="#ctx0" brushRef="#br0" timeOffset="-213105.84">16891 14182 0,'0'0'0,"0"-21"0,0 42 31,0 0-31,0 0 16,0 0-16,0 0 16,0 1-16,-21-1 0,21 0 0,0 0 15,0 0-15,0 0 0,-21 1 0,21-1 16,0 0-16,0 0 0,0 0 16,-22-21 15,22-21-16,0 0-15,0 0 0,0 0 16,0-1-16,0 1 16,0 0-16,0 0 0,22 0 0,-1 0 0,-21-1 15,21 1-15,0 0 0,0 0 16,0 0-16,1 21 0,-1 0 0,21-21 16,-21 21-16,0 0 0,1 0 0,-1 0 15,0 21 1,-21 0-16,0 0 0,0 0 0,0 0 15,0 1-15,0-1 0,0 0 0,0 0 16,0 0-16,0 0 0,-21 1 0,0-1 16,21 0-16,-22 0 0,22 0 15,-21-21-15,0 0 16,21-21 0,0 0-1,0 0 1,21 0-16,0-1 0,1 1 15,-22 0-15,21 0 0,0 0 0,21 0 16,-21-1-16,1 1 0,20-21 16,-21 21-16,0 21 0,0 0 0,22 0 15,-43 21 1,0 0-16,0 0 0,0 0 16,0 1-16,0-1 0,-21 21 0,21-21 15,-22 0-15,22 1 16,0-1-16,-21 0 0,0 0 0,21 0 15,0 0 1,0-42 15,0 0-15</inkml:trace>
  <inkml:trace contextRef="#ctx0" brushRef="#br0" timeOffset="-212752.53">17611 14330 0,'0'-21'31,"21"21"-15,0-21-16,0 21 0,0 0 16,-21-22-16,21 22 0,1-21 0,-1 21 15,-21-21-15,21 0 0,0 0 16,-21 0-16,0-1 0,0 1 15,-21 21 1,0 0-16,0 0 0,-1 0 16,1 21-16,0-21 0,0 22 0,0-1 15,0 0-15,-1 21 0,22-21 0,0 1 16,-21-1-16,21 0 0,0 21 0,0-21 16,0 1-16,0-1 0,0 0 15,0 0-15,21 0 0,1-21 0,-1 21 16,0-21-16,0 0 0,0 0 15,0 0-15,1 0 0,-1 0 0,0 0 16,0 0-16,0-21 16,0 0-16,1 0 0,-1 21 0</inkml:trace>
  <inkml:trace contextRef="#ctx0" brushRef="#br0" timeOffset="-212225.82">18902 14415 0,'0'-22'16,"0"1"0,0 0-1,21 21-15,0 0 16,0-21-16,0 21 0,1 0 15,-1-21-15,0 21 0,0 0 16,0 0-16,-42 0 47,0 0-47,0 0 0</inkml:trace>
  <inkml:trace contextRef="#ctx0" brushRef="#br0" timeOffset="-212061.91">18902 14457 0,'21'-42'0,"-42"84"0,21-21 0,0 0 15,21-21 17,0 0-32,0 0 15,0 0-15,1 0 0,20 0 16,-21 0-16,0 0 0,0 0 0,1-21 16,20 21-16,-21-21 0,0 21 0,0-21 15,1 0-15,20 21 0,-21-22 16</inkml:trace>
  <inkml:trace contextRef="#ctx0" brushRef="#br0" timeOffset="-211556.88">19748 14034 0,'0'0'16,"-21"0"-1,0 0 1,0 0-16,21 21 0,-21 0 0,0 0 15,-1 0-15,22 0 0,0 1 0,-21-1 16,0 0-16,21 0 0,-21 0 0,21 0 16,-21 22-16,21-22 0,0 0 0,0 0 15,0 0-15,-21 1 16,21-1-16,0-42 47,0-1-47,0 1 0,0 0 15,0 0-15,0 0 16,21 0-16,0-22 0,0 22 0,0 0 16,0 0-16,1 0 0,-1-1 15,0 1-15,0 0 0,21 0 0,-20 0 16,-1 21-16,0 0 0,0-21 0,0 21 16,0 0-16,1 0 0,-22 21 15,21-21-15,0 21 0,-21 0 0,0 0 16,0 0-16,0 1 0,0-1 0,0 0 15,0 21-15,0-21 0,0 1 16,0-1-16,0 0 0,-21 0 16,0 0-16,21 0 0,-22-21 0,22 22 15,0-1-15,-21-21 16,21-21 15,0-1-31,21 22 16,1-21-16</inkml:trace>
  <inkml:trace contextRef="#ctx0" brushRef="#br0" timeOffset="-210613.55">20129 14182 0,'22'0'16,"-1"0"-1,0 0-15,-21-21 16,21 21-16,0 0 0,0 0 0,1-22 15,-1 22-15,0-21 0,0 0 16,-21 0-16,0 0 16,0 0-16,0-1 15,0 1-15,-21 21 16,0 0 0,0 0-16,-1 21 0,1 1 0,0-1 15,0 0-15,0 0 0,0 0 16,21 0-16,-22 22 0,1-22 0,0 21 15,21-21-15,0 1 0,0 20 0,0-21 16,0 0-16,0 0 0,0 1 0,0-1 16,0 0-16,21-21 0,0 21 15,1-21-15,-1 0 0,0 0 0,0 0 16,0 0-16,0 0 0,22 0 0,-22-21 16,0 21-16,0-21 0,0 0 0,1-1 15,20 1-15,-42 0 0,21 0 0,0 0 16,0 0-16,1-1 0,-1 1 15,-21 0-15,21 0 0,-21 0 0,21 0 0,-21-1 16,21 22 0,-21 22 15,0-1-31,-21-21 0,21 21 0,-21 0 16,21 0-16,0 0 0,-21 22 0,21-22 15,-21 0-15,21 0 0,0 0 0,0 1 16,0-1-16,0 0 0,0 0 15,21-21 1,0 0-16,0 0 16,0 0-16,0 0 0,1 0 15,-1-21-15,0 0 0,0 0 16,-21-1-16,21 1 16,0 0-16,-21 0 0,22 0 0,-22 0 15,0-1-15,21 22 0,-21 22 31,0-1-15,0 0-16,-21 0 0,21 0 16,0 0-16,0 1 0,0-1 0,0 0 15,0 0-15,0 0 16,21-21-16,0 0 16,0 0-16,0 0 0,0 0 15,1 0 1,-1 0-16,-21-21 0,21 21 15,-21-21-15,0 0 0,21 0 0,-21-1 16,0 1-16,0 0 0,0 0 0,0 0 16,0 0-16,-21-1 0,0 1 0,21 0 15,0 0-15,-21 0 0,-1 21 0,1-21 16,42 21 31,1 0-47,-1 0 0,0 0 15,0 0-15,0 0 0,0 0 16,1 0 0,-22-22-16,21 22 0</inkml:trace>
  <inkml:trace contextRef="#ctx0" brushRef="#br0" timeOffset="-209221.23">21865 14309 0,'21'0'15,"0"-21"1,-21-1-16,0 1 15,22 21-15,-22-21 0,0 0 16,21 0-16,-21 0 0,0-1 16,0 1-16,0 0 0,-21 21 15,-1 0-15,22-21 0,-21 21 0,0 0 16,0 0-16,0 0 0,0 0 0,-1 21 16,1 0-16,0 0 0,-21 1 0,21-1 15,21 0-15,-22 21 0,1-21 16,21 22-16,-21-22 0,21 21 0,0-21 15,0 22-15,0-22 0,0 0 0,21 0 16,0 0-16,1-21 0,-1 22 16,0-22-16,0 0 0,0 0 0,22 0 15,-22 0-15,0-22 0,0 22 0,43-42 16,-43 21-16,0 0 16,0 0-16,0-1 0,0-20 0,-21 21 15,22-21-15,-1-1 0,-21 22 0,21-21 16,0-1-16,-21 1 0,21 0 0,0-1 15,-21-20-15,22 21 0,-1-1 0,-21 1 16,0 21-16,0-22 0,21 22 16,-21 0-16,0 42 15,0 0-15,-21 22 16,21-1-16,0-21 0,-21 22 16,-1-1-16,1 0 0,21 1 0,0-1 15,-21 0-15,0 1 0,21-1 0,0 0 16,0 1-16,0-1 0,0 0 0,0-21 15,0 22-15,0-22 0,21 0 16,0 0-16,0 0 0,22-21 0,-22 22 16,21-22-16,-21 0 0,22 0 0,-1 0 15,-21 0-15,22-22 0,-1 22 0,-21-21 16,21 0-16,-20 0 0,20 0 16,-21 0-16,0-1 0,-21 1 0,0-21 15,21 21-15,-21 0 0,0-22 0,0 22 16,0 0-16,0 0 0,-21 0 15,21-1-15,-21 1 0,0 21 0,0 0 16,0 0-16,-1 0 0,1 0 0,0 0 16,0 21-16,0 1 0,0-1 0,-1 0 15,22 0-15,-21 0 0,0 22 0,21-1 16,0-21-16,0 0 0,0 0 16,0 1-16,0-1 0,21 0 15,0-21-15,1 0 16,-1 0-16,0 0 0,0 0 0,0 0 15,0-21-15,1 0 16,-1-1-16,0 22 0,-21-21 0,0 0 16,21 0-16,0 0 0,-21 0 0,21-1 15,-21 1-15,0 0 16,0 42 0,0 0-1,0 1-15,0-1 0,0 0 16,0 0-16,0 0 0,0 0 0,0 1 15,0-1-15,0 0 0,22-21 16,-1 21-16,0-21 16,0 0-16,0 0 0,0 0 15,1 0-15,-1 0 0,0-21 16,0 0-16,0 0 0,0-1 16,1 1-16,-22 0 0,0 0 0,21-21 15,0 20-15,0-20 0,-21 21 0,21-21 16,0-1-16,-21 1 0,22 21 0,-1-22 15,-21 1-15,21 0 0,-21-1 16,21 1-16,-21 21 0,0 0 0,0 0 16,0-1-16,0 44 15,0-1 1,0 21-16,0-21 0,0 22 0,-21-1 16,21-21-16,-21 21 0,21 1 15,-21-1-15,21-21 0,0 22 16,0-1-16,0-21 0,0 21 0,0-20 15,0-1-15,0 0 0,0 0 0,0 0 16,0 0-16,0 1 0,21-22 16,0 0-16,0 0 15,0-22 1,0 1-16</inkml:trace>
  <inkml:trace contextRef="#ctx0" brushRef="#br0" timeOffset="-209061.27">22945 14182 0,'-22'0'16,"44"0"-16,-65-21 0,64 21 31,1 0-31,-1-22 16,21 22-16,-21 0 0,0 0 0,22 0 16,-22 0-16,0 0 0,21 0 15,-20-21-15,-1 21 0,0 0 0,21 0 16</inkml:trace>
  <inkml:trace contextRef="#ctx0" brushRef="#br0" timeOffset="-208545.78">23537 14288 0,'21'-22'15,"1"1"-15,-22 0 0,0 0 16,0 0-16,0 0 0,0-1 16,0 1-16,-22 21 0,1 0 15,0 0-15,0 0 0,0 0 16,0 0-16,-1 0 0,1 21 16,0-21-16,0 22 0,0-1 15,0 0-15,-1 0 0,22 0 0,-21 22 16,21-22-16,-21 0 0,21 0 0,0 0 15,0 0-15,0 1 0,21-1 16,0-21 0,1 0-16,-1 0 0,0 0 15,0-21-15,0-1 0,0 1 16,1 0-16,-1 0 16,-21 0-16,21 0 0,-21-1 0,0 1 15,21 0-15,-21 0 0,21 21 0,-21-21 16,0 42-1,0 0 1,0 0-16,0 0 0,0 1 16,0-1-16,0 0 0,0 0 15,0 0-15,0 0 0,0 1 0,0-1 16,0 0-16,0 0 16,21-21-16,1 0 0,-1 0 15,0 0-15,0 0 0,-21-21 16,21 0-16,0 21 0,1-21 0,-22-1 15</inkml:trace>
  <inkml:trace contextRef="#ctx0" brushRef="#br0" timeOffset="-207784.96">23918 14012 0,'0'-42'0,"0"84"0,21-126 0,-21 41 0,0 1 16,0 21-16,0-21 0,22 20 0,-22 1 15,0 0-15,0 42 31,0 0-31,-22 1 0,22-1 0,-21 0 16,0 21-16,21-21 0,0 22 0,-21-22 16,0 21-16,21 1 0,-21-22 0,21 21 15,0 0-15,0-20 0,0-1 0,0 21 16,0-21-16,0 22 0,0-22 0,0 0 16,0 0-16,0 0 0,0 0 15,21 1-15,0-22 0,0 0 16,0 0-16,0 0 15,1 0-15,-1 0 16,-21-22-16,21 1 0,-21 0 0,21 0 16,-21 0-16,0 0 0,0-1 15,0 1-15,0 0 0,21 21 0,-21-21 16,0 42 15,0 0-31,0 0 0,-21 1 16,21-1-16,0 0 0,0 0 15,0 0-15,0 0 16,21 1-16,0-22 0,1 0 16,-1 0-16,0 0 15,0 0-15,0 0 16,-21-22-16,0 1 0,21 21 0,1-21 16,-22 0-16,21 21 0,-21-21 0,0 0 15,0-1-15,21 1 0,-21 0 0,21 0 16,-21 0-16,0 0 15,0 42 1,0 0 0,0 0-16,-21 0 15,21 0-15,0 1 0,0-1 16,-21 21-16,21-21 0,-21 0 0,21 22 16,0-22-16,0 21 0,0 1 0,0-22 15,0 21-15,0 0 0,0-20 0,0 20 16,0-21-16,0 21 0,0-20 0,0 20 15,0-21-15,-22 0 0,22 0 0,-21 1 16,0-1-16,0-21 0,0 21 0,-22-21 16,22 0-16,0 0 15,0 0-15,0 0 0,0 0 0,-1 0 16,1 0-16,0 0 16,21-21-16,0 0 15,21-1 1,0 22-16,1-21 0,-1 0 0,0 21 15,0-21-15,0 0 0,0 21 0</inkml:trace>
  <inkml:trace contextRef="#ctx0" brushRef="#br0" timeOffset="-207477.14">24553 14161 0,'0'0'0,"0"-43"31,-21 43-31,0 0 0,0 21 16,21 1 0,-21-1-16,21 0 0,-22 21 15,22-21-15,0 22 0,0-1 0,0 0 16,0 1-16,0-1 0,-21 0 0,21 1 16,-21-22-16,21 21 0,0 1 0,0-22 15,-21 21-15,21-21 0,-21 0 0,21 1 16,0-1-16,0 0 0,0 0 0,0 0 15,-21-21-15,21-21 47,0 0-47,0 0 16,21 0-16</inkml:trace>
  <inkml:trace contextRef="#ctx0" brushRef="#br0" timeOffset="-207196.3">24490 14245 0,'0'-21'16,"0"0"-16,0 0 15,21 21-15,0 0 16,0-21-16,0 21 0,1 0 16,-1 0-16,0 0 15,0 0-15,0 0 16,-21 21-16,0 0 0,0 0 0,0 0 15,-21 0-15,0 1 0,0-1 16,0 0-16,-22 0 0,22-21 0,0 21 16,0 0-16,0-21 0,21 22 0,-22-22 15,1 21-15,42-21 32,1 0-32,-1 0 15</inkml:trace>
  <inkml:trace contextRef="#ctx0" brushRef="#br0" timeOffset="-206901.15">24723 14266 0,'21'-21'15,"0"21"1,0-21-16,0 21 0,0-21 16,-21 0-16,22 21 0,-1-21 15,0-1-15,-21 1 0,21 21 16,0-21-16,-21 0 0,-21 21 31,0 0-31,0 21 16,0 0-16,-1 0 0,22 1 0,-21-1 15,0 0-15,0 0 0,0 0 16,21 0-16,0 1 0,0-1 16,0 0-16,0 0 0,0 0 0,0 0 15,0 1 1,21-22-16,0 0 0,0 0 15,0 0-15,1 0 0,-1 0 0,0-22 16,0 22-16</inkml:trace>
  <inkml:trace contextRef="#ctx0" brushRef="#br0" timeOffset="-206657.3">23601 13928 0,'0'0'0,"-64"-21"15,43 21-15,0 0 0,42 0 32,0 0-32,22 0 0,-22 0 15,21 0-15,0-22 0,1 22 0,-1 0 16,0 0-16,1 0 0,-1 0 0,0 0 15,1-21-15,-1 21 0</inkml:trace>
  <inkml:trace contextRef="#ctx0" brushRef="#br0" timeOffset="-206161.45">25125 13801 0,'0'0'0,"0"-21"31,21 21-31,0 0 0,0-22 16,0 22-16,1 0 0,20 0 16,-21 0-16,0 0 0,0 0 0,1 0 15,-1 0-15,0 0 0,0 0 0,-21-21 31,-21 21-15,0 0-16,0 0 0,-1-21 0,1 21 16,-21 0-16,21 0 0,0 0 0,-1 0 15,1 0-15,0 0 0,0 0 16,0 0-16,21 21 16,-21 0-16,21 1 15,-22-1-15,22 0 0,-21 21 0,21-21 16,0 1-16,0 20 0,-21-21 15,21 21-15,-21-20 0,21 20 0,0-21 16,0 0-16,0 22 0,-21-1 0,21-21 16,0 21-16,0-20 0,0 20 0,0-21 15,0 21-15,0-20 0,0-1 16,0 0-16,0 0 0,0 0 0,0 0 16,21 1-16,0-22 15,0 0-15,0 0 16,1 0-16,-1-22 15,0 1-15,0 21 0</inkml:trace>
  <inkml:trace contextRef="#ctx0" brushRef="#br0" timeOffset="-205720.63">25633 14034 0,'0'0'0,"21"-22"0,-21 1 16,0 0-1,0 0-15,0 0 16,0 0 0,-21 21-16,0 0 0,-1 0 15,1 0-15,0 21 0,0-21 16,0 21-16,0 0 0,-1-21 0,22 21 0,-21 0 16,21 1-16,-21-22 15,21 21-15,0 0 0,0 0 16,0 0-16,0 0 0,0 1 15,21-1-15,0-21 0,1 21 16,-1-21-16,-21 21 0,21-21 0,0 21 16,0-21-16,-21 21 0,21 1 15,-21-1-15,22-21 0,-22 21 0,0 0 32,-22 0-32,1-21 0,0 0 15,0 0-15,-21 21 0,20-21 0,1 0 16,0 0-16,0 22 0,0-22 15,0 0-15,-1 0 0,1 21 0,0-21 16,42 0 15,0 0-31,1 0 16,-1-21-16,0 21 0</inkml:trace>
  <inkml:trace contextRef="#ctx0" brushRef="#br0" timeOffset="-205477.78">25717 14161 0,'0'0'0,"0"21"31,0 0-31,0 0 16,0 0-16,0 0 15,0 1-15,0-1 0,0 0 16,-21-21-16,21 21 0,-21 0 0,21 0 15,0 1 1,-21-22 0,21-22-1,0 1 1,21 21-16</inkml:trace>
  <inkml:trace contextRef="#ctx0" brushRef="#br0" timeOffset="-205304.87">25781 14055 0,'0'0'16,"-21"0"-1,42 0 48,0 0-63</inkml:trace>
  <inkml:trace contextRef="#ctx0" brushRef="#br0" timeOffset="-204576.78">25866 14097 0,'0'0'0,"0"21"0,21-21 15,0 0 1,0 0-16,0 0 0,0 0 0,1 0 15,-1 0-15,0 0 0,0 0 16,21 0-16,-20 0 0,-1 0 16,0 0-16,-21-21 15,-21 21 1,0 0 0,-1 0-16,1 21 0,0 0 0,0-21 15,0 22-15,0-1 0,-1 0 0,1 0 16,0 0-16,0 0 0,0 1 15,21-1-15,-21 0 0,-1-21 0,1 21 16,0 0-16,21 0 0,0 1 16,-21-22-16,42-22 47,0 1-47,0 0 0,1 21 15,-22-21-15,21 21 0,0-21 16,-21 0-16,21 21 0,0 0 15,-21-22-15,21 22 16,-21 22 0,0-1-1,22-21-15,-22 21 16,21-21 0,0 0-16,0 0 0,0 0 15,0 0-15,1 0 16,-1 0-16,0 0 0,0 0 15,-21-21-15,21 21 0,0-21 16,1-1-16,-22 1 0,21 0 16,-21 0-16,0 0 15,0 0-15,-21 21 32,-1 0-32,22 21 0,-21-21 15,0 21-15,21 0 0,0 0 0,-21-21 16,21 21-16,-21 1 0,21-1 0,0 0 15,0 0-15,0 0 16,0 0-16,21-21 31,0 0-31,0 0 0,0 0 16,1 0-16,-1 0 0,0-21 16,0 21-16,-21-21 0,21 0 15</inkml:trace>
  <inkml:trace contextRef="#ctx0" brushRef="#br0" timeOffset="-204046.09">26395 13801 0,'0'0'0,"-21"0"15,42 0 16,0 0-31,0 0 16,0 0-16,0 0 0,1 0 0,-1 0 16,0-21-16,0 21 0,0 0 0,0 0 15,1 0-15,-1 0 16,0 0-16,-21 21 16,0 0-1,0 0-15,0 0 16,0 0-16,0 1 0,0-1 0,0 0 15,-21 0-15,21 0 0,-21 0 16,21 1-16,-22-1 0,22 0 0,0 21 0,0-21 16,0 1-16,-21 20 0,21-21 0,-21 21 15,21-20-15,0-1 0,0 21 16,0-21-16,-21 0 0,21 22 0,0-22 16,0 0-16,-21 0 0,21 0 0,0 1 15,0-1-15,0 0 0,-21-21 16,-1 21-16,1-21 0,0 0 15,0 0 1,0 0-16,0 0 16,-1 0-1,1 0-15,0 0 16,21-21 31</inkml:trace>
  <inkml:trace contextRef="#ctx0" brushRef="#br0" timeOffset="-203736.75">26882 14309 0,'-43'-21'15,"43"-1"1,0 44 46,-21-22-62,21 21 16,-21 0-16,0-21 16,21 21-16,0 0 0,-21-21 15,21 21-15</inkml:trace>
  <inkml:trace contextRef="#ctx0" brushRef="#br0" timeOffset="-203452.92">26733 14626 0,'0'21'16,"0"1"-16,0-1 16,0 0-16,0 0 15,0 0-15,0 0 16,0 1-1,0-1-15,-21-21 0,0 21 16,0 0-16,0-21 0,0 0 16,-1 21-16,1-21 0,-21 0 0,21 21 15,0-21-15,-22 0 0,1 0 16,21 22-16,-22-22 0,22 0 0,-21 0 16,21 0-16,-22 0 0,1 0 0,21 0 15</inkml:trace>
  <inkml:trace contextRef="#ctx0" brushRef="#br0" timeOffset="-202313.4">18605 14203 0,'0'0'0,"-21"0"15,0 0-15,0 0 16,0 0-16,0 0 0,-1 0 0,1 0 15,0-21-15,0 21 0,0 0 16,0 0-16,42 0 31,21 0-31,-21 0 16,0 0-16,22 0 0,-1 0 16,0 0-16,1 0 0,-1 0 0,0 0 15,-20 0-15,20 0 0,0 0 0,-21 0 16,22 0-16,-22 0 0,0 0 0,0 0 15,0 0-15,-42 0 47,0 0-31,0 0-16,21 21 16,-21-21-1,0 21-15</inkml:trace>
  <inkml:trace contextRef="#ctx0" brushRef="#br0" timeOffset="-201313.97">18436 14415 0,'0'0'0,"-21"21"0,-21-21 0,20 0 15,1 0-15,0 0 16,42 0-1,0 0-15,1 0 0,-1 0 16,0 0-16,21 0 0,1 0 0,-22 0 16,21 0-16,0 0 0,1 0 15,-1 0-15,-21 0 0,22 0 16,-1 0-16,-21 0 0,0 0 0,0 0 16,1 0-16,-1 0 0,0 0 0,0 0 15,-42 0 16,0 0-31,0 0 0,-1 0 16,1 0-16,0 0 0,-21 0 0,21 0 16,-22 0-16,22 0 0,-21 0 0,21 0 15,-22 0-15,22 0 0,0 0 16,0 0-16,0 0 0,-1 0 16,1 0-16,0 0 0,42 0 31,22 0-31,-22 0 15,0 0-15,0 0 0,21 0 0,-20 0 16,20 0-16,-21 0 0,21 0 0,1 0 16,-22 0-16,0 0 0,21 0 0,-20 0 15,-1 0-15,0 0 0,0 0 0,0 0 16,-21-21 0,-21 21-1,0 0-15,0 0 16,0 0-16,-1-22 0,1 22 0,-21 0 0,21 0 15,-22 0-15,1 0 0,21 0 16,-21 0-16,20 0 0,-20 0 0,21 0 16,0 0-16,42 0 31,0 0-31,0 0 16,0 0-16,22 0 0,-22 0 15,21 0-15,-21 0 0,22 0 0,-22 0 0,21 0 16,-21 0-16,1 0 0,-1 0 0,0 0 15,0 0-15,0 0 16,-21-21-16,0 0 16,-21 21-16,0 0 0,0 0 15,0 0-15,-1-21 0,1 21 0,0 0 16,0 0-16,0 0 0,0 0 16,-1 0-16,1 0 0,0 0 0,0 0 15,42 0 16,0 0-15,0 0-16,1 0 0,-1 0 0,0 0 16,0 0-16,0 0 0,0 0 15,1 0-15,-1 0 0,0 0 16,-42 0 15,0 0-15,-1 0-16,1 0 0,0 0 0,0 0 15,0 0-15,0 0 0,-1 0 16,1 0-16,0 0 16,0 0-16,21 21 0,-21-21 15,21-21 32</inkml:trace>
  <inkml:trace contextRef="#ctx0" brushRef="#br0" timeOffset="-200969.66">18584 14161 0,'-21'0'16,"42"0"15,0 0-31,1 0 0,-1 0 0,21 0 16,-21 0-16,22 0 0,-22 0 15,21 0-15,-21 0 0,22 0 0,-22 0 16,21 0-16,-21 0 0,0 0 0,1 0 16,-1 0-16,-42 21 62,-1-21-62,1 0 31,0 0-15</inkml:trace>
  <inkml:trace contextRef="#ctx0" brushRef="#br1" timeOffset="-195880.51">7556 15473 0,'-21'0'0,"21"-21"47,0 42-16,0 0-31,0 0 16,0 0-16,0 22 0,0-22 15,-21 21-15,21-21 0,-21 22 0,0-22 16,21 21-16,-21 1 0,-1-1 0,22 0 16,-21-21-16,0 22 0,21-22 0,-21 21 15,21-21-15,0 1 0,0-1 16,0 0-16,-21-21 31,21-21-31,0 0 16,0-1-16,0-20 0</inkml:trace>
  <inkml:trace contextRef="#ctx0" brushRef="#br1" timeOffset="-195512.62">7641 15198 0,'0'0'16,"-42"0"-1,21 0-15,21 21 16,-22 0-16,22 0 16,22-21-1,-1 0-15,0 0 0,0 0 16,0 0-16,0-21 0,1 0 15,-1 0-15,0 21 0,0-21 0,0-1 16,-21 1-16,0 0 0,0 0 16,0 0-16,0 0 15,-21 21 1,0 0-16,0 0 0,21 21 0,-21-21 16,-1 21-16,1 0 0,21 21 0,-21-20 15,0-1-15,0 21 0,21-21 0,0 0 16,0 22-16,-21-22 0,21 0 15,0 0-15,0 0 0,0 1 16,21-1-16,0-21 0,0 0 0,0 21 16</inkml:trace>
  <inkml:trace contextRef="#ctx0" brushRef="#br1" timeOffset="-194767.3">8382 15600 0,'-21'42'16,"0"-42"-16,-1 21 0,22 1 0,0-1 15,0 0-15,-21-21 0,21 21 0,-21 0 0,21 0 16,-21 1-16,0-1 0,21 0 0,0 21 16,-21-21-16,21 1 15,-22-22-15,22 21 0,0 0 0,-21-21 16,21 21-16,0-42 31,0 0-15,0 0-16,21-1 0,-21 1 15,22 0-15,-1 0 0,0 0 0,0-22 16,0 22-16,0-21 0,1 21 0,-1 0 16,21-22-16,-21 22 0,22 0 0,-22 0 15,21 21-15,-21-21 0,0 21 0,1 0 16,-1 0-16,0 0 0,-21 21 15,21 0-15,-21 0 0,0 0 16,0 0-16,0 1 0,0-1 0,0 0 16,0 21-16,0-21 0,-21 1 0,21-1 15,0 21-15,0-21 0,0 0 0,0 1 16,21-1-16,0-21 16,0 0-16,1 0 0,-1 0 0,0 0 15,0 0-15,21 0 0,-20 0 0,-1 0 16,21-21-16,-21-1 0,0 1 0,1 0 15,20 0-15,-42 0 0,21 0 16,0-1-16,0-20 0,-21 21 0,0-21 16,22-1-16,-22 22 0,21-21 15,-21-1-15,0 1 0,0 0 0,21-22 16,-21 22-16,0 21 0,0 0 16,0 42-1,0 0 1,0 21-16,0-21 0,-21 22 0,21-22 15,-21 21-15,21-21 0,-22 22 0,1-1 16,21 0-16,0-20 0,-21 20 0,21 0 16,-21-21-16,21 22 0,0-22 0,0 21 15,0-21-15,0 1 0,0-1 16,0 0-16,21 0 0,0 0 16,0-21-16,1 0 0,-1 0 15,0 0-15,0 0 16,0-21-16,0 21 0,-21-21 0,0 0 15,22 21-15,-1-21 0,-21-1 0,0-20 16,0 21-16,21 0 0</inkml:trace>
  <inkml:trace contextRef="#ctx0" brushRef="#br1" timeOffset="-194564.89">8975 15558 0,'-22'0'0,"44"0"0,-65 0 16,22 0-16,42 0 31,0 0-31,1 0 0,20 0 16,-21 0-16,21 0 0,-20 0 0,20 0 15,-21 0-15,21 0 0,-20 0 0,-1 0 16,0 0-16,0 0 0,0 0 16,0 0-16,1 0 0,-1 0 0,-21-22 15,21 22-15,0 0 0,-21-21 0</inkml:trace>
  <inkml:trace contextRef="#ctx0" brushRef="#br1" timeOffset="-193999.78">10245 15367 0,'21'0'32,"0"0"-32,0 0 0,0 0 0,0-21 15,1 21-15,-1 0 0,0 0 16,0 0-16,0 0 0,0-21 0,1 21 15,-1-21-15,0 21 0,0 0 16,-21-22-16,0 1 16,-21 21-1,0 0-15,0-21 0,-1 21 0,1 0 16,0 0-16,0 0 0,0 0 0,0 0 16,-1 0-16,1 0 0,0 21 0,0 0 15,0 1-15,0-1 0,-1 21 16,1-21-16,0 0 15,21 1-15,-21 20 0,0-21 0,21 0 0,0 22 16,-21-22-16,-1 21 0,22-21 16,-21 22-16,21-22 0,0 21 0,0 0 15,-21-20-15,21 20 0,0-21 16,0 21-16,0-20 0,0 20 0,0-21 16,0 0-16,0 0 0,0 1 0,0-1 15,0 0-15,21-21 0,-21 21 0,21-21 16,1 0-16,-1 0 15,0 0-15,0 0 16,0-21-16,0 21 0,22-21 0,-22 0 16,21-1-16,-21 1 0,22 0 15</inkml:trace>
  <inkml:trace contextRef="#ctx0" brushRef="#br1" timeOffset="-193585.02">11134 15388 0,'0'0'16,"0"-21"-16,0 0 0,0 0 16,42 0-1,-21 21-15,0-22 0,0 22 0,1 0 16,20-21-16,-21 21 0,0 0 16,0 0-16,1 0 0,-1 0 15,-21 21-15,21-21 0,-21 22 16,0-1-16,0 0 0,0 21 0,0-21 15,0 1-15,0 20 0,0-21 0,0 21 16,0-20-16,0 20 0,0-21 16,0 0-16,0 22 0,0-22 0,0 0 15,0 21-15,0-21 0,0 22 16,0-22-16,0 0 0,0 21 0,0-20 0,0 20 16,0-21-16,0 0 0,0 22 0,0-22 15,0 0-15,0 0 0,-21 0 0,0-21 16,21 21-16,-22 1 0,1-22 15,0 0-15,0 21 0,0-21 16,0 0-16,-1 0 0,1 0 16,0 0-16,0 0 0,0 0 0,0 0 15,-1-21-15,1 21 0,0-22 0,0 1 16,21 0-16,0 0 16,0 0-16,0 0 0</inkml:trace>
  <inkml:trace contextRef="#ctx0" brushRef="#br1" timeOffset="-192833.82">14330 15812 0,'42'0'15,"-21"0"1,0 0-16,1 0 0,-22-22 0,21 22 16,0-21-16,0 0 0,-21 0 15,21 0-15,-21 0 0,0-1 0,0 1 16,0 0-16,0-21 0,0 21 0,0-1 16,0 1-16,-21 0 0,0 0 0,0 0 15,0 21-15,-1 0 16,1 0-16,-21 0 0,21 0 15,0 21-15,-1 0 0,-20 0 0,21 22 16,-21-22-16,20 21 0,-20 0 0,21 1 0,0-22 16,0 21-16,-1 1 0,1-1 15,0 0-15,21-21 0,0 1 16,0 20-16,0-21 0,0 0 0,21 0 16,0-21-16,1 0 0,-1 0 15,21 0-15,-21 0 0,0 0 0,22-21 16,-1 21-16,-21-21 0,22 0 0,-1 0 15,-21-22-15,21 22 0,-20 0 16,20-21-16,-21 21 0,0-22 16,0 22-16,1-21 0,-1 21 0,-21-22 15,0 22-15,0 0 0,0 0 0,0 0 16,0 42 0,-21 0-1,-1 21-15,22-21 0,-21 1 16,21-1-16,0 21 0,0-21 0,0 22 15,0-22-15,0 21 0,0-21 0,21 0 16,1 22-16,-1-22 0,0 0 0,21 0 16,-21 0-16,1 1 0,20-22 15,-21 0-15,21 21 0,-20-21 0,20 0 0,-21 0 16,21 0-16,-20-21 0,20-1 16,-21 1-16,21 0 0</inkml:trace>
  <inkml:trace contextRef="#ctx0" brushRef="#br1" timeOffset="-192381.3">17081 15748 0,'0'0'0,"-21"0"0,0 0 32,42 0-1,0 0-31,1 0 0,-1 0 16,0 0-16,0 0 0,21 0 0,-20 0 15,20 0-15,-21 0 0,21 0 0,-20 0 16,-1 0-16,0 0 0,0 0 15,0 0-15,0 0 0</inkml:trace>
  <inkml:trace contextRef="#ctx0" brushRef="#br1" timeOffset="-192197.2">17124 15896 0,'0'0'0,"-21"21"16,21 1-16,-22-22 15,22 21-15,22-21 16,-1 21-16,0-21 0,0 0 16,21 0-16,-20 0 0,20 0 0,-21 0 15,21 0-15,1 0 0,-22 0 16,21 0-16,-21 0 0,1 0 0,-1 0 16,0 0-16,0-21 0,0 21 0,0 0 15,1-21-15</inkml:trace>
  <inkml:trace contextRef="#ctx0" brushRef="#br1" timeOffset="-189851.62">18648 15621 0,'-21'0'15,"-1"0"423,22 21-407,0-42 110,22 0-126,-1 21-15,-21-21 0,21 0 16,0-1 0,-21 1-16,21 21 15,0 0-15,-21-21 16,0 42 0,0 0-16,0 1 0,0-1 15,0 0-15,22 21 0,-22-21 16,0 1-16,0 20 0,0-21 0,0 21 15,0-20-15,0 20 0,-22 0 16,22-21-16,0 1 0,-21 20 0,0-21 16,21 0-16,-21-21 0,21 21 0,-21-21 15,21-21 17,0 0-32,0-21 15,0 21-15,21-1 0,0 1 0,0 0 16,0-21-16,1 21 0,-1-1 0,0-20 15,0 21-15,21-21 16,-20 20-16,-1-20 0,0 21 0,21 0 0,-21 0 16,22-1-16,-22 22 0,0 0 15,0 0-15,0 0 0,1 0 0,-1 22 16,-21-1-16,21 0 0,-21 0 0,0 0 16,0 0-16,0 1 0,0-1 15,0 21-15,0-21 0,0 0 0,-21 22 16,21-22-16,-21 0 0,21 0 0,-22 0 15,22 1-15,0-1 0,0 0 16,0-42 15,22 21-31,-1-21 0,0-1 16,-21 1-16</inkml:trace>
  <inkml:trace contextRef="#ctx0" brushRef="#br1" timeOffset="-188932.24">19389 15769 0,'21'0'16,"0"0"-16,0 0 16,0 0-16,0 0 15,1-21-15,-1 21 0,21 0 0,-21-21 16,0 21-16,22-21 0,-22 0 0,0 21 16,0-22-16,0 1 0,-21 0 0,0 0 15,0 0-15,0 0 0,0-1 16,0 1-16,-21 0 0,0 21 15,0-21-15,0 21 16,0 0-16,-1 0 0,1 21 0,0 0 0,0 0 16,0 1-16,0-1 0,21 0 15,-22 21-15,22-21 0,-21 22 0,21-22 16,-21 0-16,21 21 0,0-20 16,0 20-16,0-21 0,0 0 0,0 0 15,0 1-15,0-1 0,21 0 16,0-21-16,1 0 0,-1 0 0,0 0 15,0 0-15,0 0 0,0-21 0,1 21 16,-1-21-16,0-1 16,0 1-16,21 0 0,-20 0 0,-1 0 0,0 0 15,0-1-15,0-20 0,22 21 16,-22 0-16,0-22 0,0 22 0,-21-21 16,21 21-16,0 0 0,-21-1 0,0 1 15,0 0 1,0 42-1,0 0-15,0 1 0,0-1 16,0 0-16,0 0 0,-21 0 0,21 22 16,-21-22-16,21 0 0,0 21 0,0-21 15,-21 1-15,21 20 0,0-21 16,-21 0-16,21 0 0,0 1 0,0-1 16,0 0-16,0 0 0,21-21 31,0 0-31,0-21 15,0 0-15,1 0 16,-1-1-16,-21 1 0,21 0 0,0 0 16,0 0-16,0 0 0,-21-1 0,22 1 15,-1 0-15,-21 0 0,21 21 16,-21 21 0,0 0-16,0 0 15,0 1-15,0-1 16,0 0-16,0 0 0,0 0 0,0 0 15,0 1-15,0-1 0,21 0 16,0-21 0,0 0-16,1 0 0,-1 0 15,0 0-15,0 0 0,0-21 0,0 0 16,1-1-16,-1 1 0,0 0 16,0 0-16,-21 0 0,21 0 0,-21-22 15,0 22-15,0-21 0,0 21 0,0-22 16,0 22-16,0-21 0,0 21 0,0-22 15,0 22-15,-21 0 0,21 0 16,0 42 15,0 0-31,0 0 16,0 0-16,21 1 16,0-22-16,1 0 15,-1 0-15,21 21 0,0-21 16,1 0-16</inkml:trace>
  <inkml:trace contextRef="#ctx0" brushRef="#br1" timeOffset="-188661.39">21759 15452 0,'0'0'16,"-21"0"-16,0 0 15,0 0-15,21 21 16,0 0-16,0 0 0,-21 0 16,21 1-16,0-1 0,-22 21 0,22-21 15,0 0-15,-21 1 0,21-1 0,0 21 16,0-21-16,-21 0 0,21 1 16,0-1-16,-21 0 0,21 0 15,0 0-15,0 0 16</inkml:trace>
  <inkml:trace contextRef="#ctx0" brushRef="#br1" timeOffset="-188321.59">21738 15219 0,'0'0'0,"-21"-21"0,0 21 0,0 0 0,-1 0 15,1 0-15,0 0 0,0 0 0,0 0 16,0 21-16,21 0 31,21 0-31,0-21 0,0 0 0,21 0 16,-20 0-16,-1 0 0,0 0 16,0 0-16,0-21 0,0 21 0,-21-21 15,22 0-15,-22 0 16,0-1-16,0 1 0,0 0 0,-22 0 15,1 21-15,0 0 0,0 0 16,0 0-16,0 0 0,-1 0 16,1 0-16,0 21 0,0 0 15,21 0-15,-21 1 0,21-1 16,0 0-16,0 0 0,0 0 0,0 0 16,0 1-16,0-1 0,21-21 0,0 21 15,0 0-15</inkml:trace>
  <inkml:trace contextRef="#ctx0" brushRef="#br1" timeOffset="-187853.33">22077 15431 0,'0'21'16,"0"0"0,0 0-16,0 0 15,0 0-15,0 1 0,-21-22 16,21 21-16,-22 0 0,22 0 15,0 0-15,0 22 0,-21-22 0,0 0 16,21 0-16,0 0 0,0 0 0,-21 1 16,0-22-16,21 21 15,0-42 17,0-1-32,0 1 15,0 0-15,0 0 0,21 0 0,0 0 16,-21-1-16,21 1 0,0-21 0,1 21 15,-1-22-15,21 22 0,-21 0 16,0-21-16,22 21 0,-22-1 0,21 22 16,-21 0-16,1 0 0,-1 0 0,0 0 15,0 22-15,-21-1 0,0 0 16,0 21-16,0-21 0,0 1 16,0 20-16,0-21 0,0 21 0,0-20 15,-21-1-15,21 0 0,-21 0 16,21 0-16,0 0 0,-21 1 0,21-1 15,-22 0-15,22 0 0,22-42 47,-1 0-31,0 21-16</inkml:trace>
  <inkml:trace contextRef="#ctx0" brushRef="#br1" timeOffset="-187559.45">22945 15177 0,'0'0'0,"21"-43"0,-21 22 0,0 0 16,0 0-16,-21 42 31,-1 0-31,1 0 0,21 0 16,-21 22-16,0-1 0,21-21 0,-21 22 15,21-1-15,-21 0 0,-1 1 0,22-1 16,0 0-16,0 1 15,-21-1-15,21 0 0,0-21 0,0 1 16,0 20-16,0-21 0,0 0 0,0 0 0,0 1 16,0-1-16,21-21 15,1 0-15,-1 0 16,0 0-16,0 0 16,-21-21-16,21 21 0,-21-22 15,21 1-15,1 0 0,-22-21 0,0 21 16</inkml:trace>
  <inkml:trace contextRef="#ctx0" brushRef="#br1" timeOffset="-187377.29">22818 15409 0,'0'0'0,"21"0"31,0 0-31,0 0 0,0 0 16,0 0-16,1 0 0,-1 0 15,0 0-15,0 0 0,0 0 0,0 0 16,1 0-16,-1-21 0,0 0 16,0 21-16</inkml:trace>
  <inkml:trace contextRef="#ctx0" brushRef="#br1" timeOffset="-186680.33">23643 15325 0,'-21'0'0,"0"0"15,21-21 1,21 21-1,0-22-15,21 22 16,-20 0-16,20 0 0,-21 0 0,21 0 16,1 0-16,-1 0 0,0 0 15,1 0-15,-22 0 0,21 0 16,-21 0-16,1 0 0,-22-21 16,-22 0-1,-20 21-15,21 0 16,0-21-16,0 21 0,-22 0 15,22 0-15,-21 0 0,21 0 0,-1 0 16,1 0-16,0 0 0,0 0 0,0 0 16,0 0-16,-1 0 0,1 0 15,21 21-15,-21 0 16,21 0-16,0 1 0,0-1 0,0 21 16,0-21-16,-21 0 0,21 22 0,-21-1 15,21-21-15,-21 22 0,21-1 16,0 0-16,0 1 0,-22-1 0,22 0 15,-21 1-15,21 20 0,0-21 16,0 1-16,0 20 0,0-20 0,0-1 16,0 0-16,0-21 0,0 1 0,0 20 15,0-21-15,0 0 0,21-21 16,1 0-16,-1 0 0,0 0 16,21 0-16,-21 0 0,1-21 0,20 0 15,-21 0-15,21 0 0,1-1 16,-1 1-16</inkml:trace>
  <inkml:trace contextRef="#ctx0" brushRef="#br1" timeOffset="-186413.49">24532 15515 0,'0'0'0,"0"-42"15,0 21 1,21 21-16,0 0 16,1 0-16,-1 0 0,21-21 0,-21 21 15,22 0-15,-22 0 0,21 0 0,-21 0 16,0-22-16,22 22 0,-22 0 16,-21-21-16,0 0 15,-21 21 1,0 0-16,-1 0 0,1-21 0,-21 21 15,0 0-15,20 0 0</inkml:trace>
  <inkml:trace contextRef="#ctx0" brushRef="#br1" timeOffset="-186012.78">24384 15367 0,'0'0'16,"0"21"-16,-21 0 0,0 1 0,21-1 0,0 0 16,-22 0-16,22 0 0,-21 0 0,0 1 15,21 20-15,0-21 16,0 0-16,-21-21 0,21 21 0,0 1 15,0-1-15,-21-21 0,21 21 16,21-21 0,0 0-1,0 0-15,-21-21 0,21 0 16,1 21-16,-1 0 0,0-22 0,0 22 16,0 0-16,0 0 0,1 0 0,20 0 15,-21 0-15,0 0 0,0 0 0,1 22 16,-1-22-16,0 21 0,0 0 15,-21 0-15,21 0 0,-21 0 16,0 1-16,0-1 0,0 0 0,0 0 16,0 0-16,-21 0 0,0 1 15,0-1-15,0 0 0,-1-21 0,1 21 16,-21-21-16,21 0 0,0 21 0,-22-21 16,22 0-16,-21 0 0,21 0 0,-1 0 15,1 0-15,0 0 0,0 0 16,21-21-1,0 0 1,21 0-16,21 0 16,-20-1-16</inkml:trace>
  <inkml:trace contextRef="#ctx0" brushRef="#br1" timeOffset="-185541.04">25082 15261 0,'0'-21'0,"0"42"0,0-63 16,22 21 0,-1 21-16,-21-21 0,42 21 15,-21 0-15,0 0 0,1-22 16,20 22-16,-21 0 0,21 0 0,1 0 16,-22-21-16,21 21 0,-21 0 15,1 0-15,-1 0 0,0 0 16,-21 21-1,-21 1 1,0-1-16,21 21 0,-22-21 0,22 22 16,-21-22-16,0 21 0,21 0 0,0 1 15,0-1-15,-21 0 0,21 1 16,-21-1-16,21 0 0,0 1 0,-21-22 16,21 21-16,0 1 0,-22-1 0,22 0 15,-21 1-15,0-1 0,21 0 0,0 1 16,-21-22-16,0 21 0,21-21 0,0 22 15,-21-22-15,-1 0 16,1 0-16,0-21 0,0 21 0,0-21 16,0 0-16,-1 0 0,1 0 0,0 0 15,0 0-15,-21 0 0,20 0 0,1 0 16,0 0-16,0 0 0,0 0 0,0 0 16,21-21-16,0 0 15,0 0-15,0 0 16,21-1-16,0 1 15,0 21-15</inkml:trace>
  <inkml:trace contextRef="#ctx0" brushRef="#br1" timeOffset="-185305.65">25760 15727 0,'0'-21'16,"-21"0"-16,-1 21 31,1 0 1,21 21-17,0 0-15,-21 0 16,0 0-16</inkml:trace>
  <inkml:trace contextRef="#ctx0" brushRef="#br1" timeOffset="-185073.79">25675 16150 0,'0'21'15,"0"-42"-15,0 64 0,0-22 0,0 0 16,0 0-16,0 0 0,0 0 15,0 1-15,0-1 0,0 0 0,-21 0 0,0 21 16,0-20-16,-1-1 16,1 0-16,-21 0 0,21 0 0,-22 0 15,1-21-15,0 22 0,-1-1 0,-20 0 16,21-21-16,-22 21 0,1-21 16,20 0-16,-20 21 0,-1-21 0,1 0 15,-1 21-15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15:43:30.04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1482 593 0,'21'0'15,"0"0"-15,-21-21 16,0-1-16,21 1 16,-21 0-16,0 0 15,21 21-15,-21-21 0,0 0 0,0-1 16,0 1-16,0 0 15,0 0-15,0 42 47,0 0-47,0 22 0,0-22 0,-21 0 16,21 21-16,-21 1 0,21-1 16,-21 0-16,21 22 0,0-22 0,-21 22 15,21-1-15,-22 1 0,22-1 0,-21 1 16,21-1-16,0 1 15,0-22-15,0 21 0,0-20 0,0 20 16,0-20-16,0-1 0,0 0 0,0 1 16,0-1-16,21-21 0,1 21 15,-22-20-15,21-22 0,0 21 0,0-21 16,0 0-16,0 0 0,1 0 16,-1-21-16,0-1 0,0 1 15,0 0-15,0 0 0,1-21 0,-1 20 16,0-20-16,0 0 0,0-1 15,0 1-15,1-21 0,-1 20 16,0-20-16,0-1 0,0-20 0,0 20 16,1 1-16,-1-1 0,0 1 15,0 20-15,0-20 0,0 20 0,1 1 16,-1 0-16,-21-1 0,0 1 0,0 21 16,0 0-16,0 0 0,0-1 15,0 1-15,0 0 0,-21 42 31,21 0-31,-22 1 0,22 20 16,0-21-16,-21 21 0,0-20 0,21 20 16,-21 0-16,21 22 0,-21-22 15,21 22-15,0-22 0,-21 21 16,21 1-16,-22-22 0,22 22 0,0-22 0,0 22 16,0-22-16,0 0 0,0 1 15,0-1-15,0 0 0,0 1 16,0-22-16,22 21 0,-1-21 0,-21 0 15,21 22-15,-21-22 0,21-21 0,0 21 16,0-21-16,1 0 16,-1 0-16,0 0 0,0 0 0,0-21 15,0 0-15,1 0 0,20-1 0,-21 1 16,0 0-16,0 0 0,22-21 16,-22-1-16,0 1 0,0 0 15,22-1-15,-22-20 0,0 20 0,0-20 16,0-1-16,0 1 0,22-1 15,-22 22-15,0-21 0,0 20 0,-21 1 16,21 0-16,-21-43 0,0 64 16,0 0-16,0-1 0,0 1 15,0 0-15,0 0 0,-21 21 16,0 0 0,0 21-16,0-21 0,21 21 15,-21 22-15,21-22 0,0 0 0,-22 21 16,1 1-16,21-1 0,0 0 15,0 1-15,-21 20 0,21-21 16,0 22-16,0-22 0,0 1 0,0-1 16,0 21-16,0-20 0,0-1 0,0-21 15,0 22-15,0-1 0,0-21 0,0 0 16,21 22-16,-21-22 0,21 0 16,1-21-16,-1 21 0,0 0 0,0-21 15,0 0-15,0 0 0,1 0 16,-1 0-16,0 0 0,0-21 15,0 0-15,0 21 0,1-21 0,-1 0 16,0-1-16,0 1 0,0 0 16,0-21-16,1-1 0,-1 1 0,0 21 15,0 0-15,-21 0 16,21-1-16,-21 1 0,0 42 31,0 1-15,0-1-16,-21 0 0,21 0 0,0 0 15,0 0-15,0 1 0,0-1 0,-21 0 16,21 0-16,0 0 0,0 0 0,0 1 16,0-1-1,21-21-15,0 0 16,0-21 0,-21-1-1,0 1-15,22 0 0,-22 0 16</inkml:trace>
  <inkml:trace contextRef="#ctx0" brushRef="#br0" timeOffset="220.87">3238 741 0,'0'-21'0,"0"42"0,-21-42 0,0 21 15,0 0 1,21 21 46</inkml:trace>
  <inkml:trace contextRef="#ctx0" brushRef="#br0" timeOffset="458.44">2519 1037 0,'0'0'0,"-21"0"0,21 21 16,21-21 15,0 0-31,0 0 0,0 0 0,0 0 16,1 0-16,-1 0 0,21 0 15,-21-21-15,0 21 0,1 0 0,-1 0 16,0 0-16,0 0 16,0-21-1,0 21 1</inkml:trace>
  <inkml:trace contextRef="#ctx0" brushRef="#br0" timeOffset="2150.67">3408 1524 0,'0'0'0,"-21"0"16,21 21-16,21-21 47,0 0-47,-21-21 0,21 0 0,0 21 15,0-21-15,1 0 0,-1-1 16,0 1-16,0 0 0,0 0 0,-21 0 15,21-22-15,1 22 0,-1-21 16,0 0-16,0-1 0,0 1 0,0 0 16,1-22-16,-1 22 0,-21-1 15,21-20-15,0 21 0,0-1 0,-21 1 16,0 0-16,0-1 0,21 22 0,-21-21 16,0 21-16,22-1 0,-22 1 15,0 0-15,0 42 16,-22 0-1,22 1-15,-21-1 0,0 0 0,21 0 16,-21 21-16,0 1 0,21-1 16,-21 0-16,-1 1 0,22 20 0,-21-20 15,0 20-15,0-21 0,0 22 16,0-22-16,21 1 0,-22 20 16,22-42-16,-21 22 0,21-1 0,0-21 15,0 21-15,0-20 0,0-1 0,21 0 16,1 0-16,-1 0 0,0 0 0,0-21 15,0 0-15,22 0 0,-22 0 16,0 0-16,21 0 0,-21 0 0,22 0 16,-22 0-16,0-21 0,0 0 0,0 0 15,22 21-15,-22-21 0,-21-22 16,21 22-16,0 0 0,0 0 0,-21 0 16,0-22-16,0 22 0,22 0 0,-22 0 15,0 0-15,0 42 31,-22 0-15,22 0-16,-21 0 0,21 1 16,0-1-16,0 0 0,-21 0 0,21 0 15,-21 0-15,21 1 0,0-1 16,0 0 0,0-42 15,0 0-16,21-1-15,-21 1 0</inkml:trace>
  <inkml:trace contextRef="#ctx0" brushRef="#br0" timeOffset="2341.55">4297 1016 0,'-43'-21'16,"22"21"-16,0 0 15,0 0 1,21 21 0,0 0 15,21-21-31</inkml:trace>
  <inkml:trace contextRef="#ctx0" brushRef="#br0" timeOffset="3010.35">4445 1249 0,'0'0'0,"-21"0"16,42 0 31,0-21-47,0 21 0,0 0 15,1 0-15,-1 0 0,0 0 0,0 0 16,0 0-16,-21 21 0,21-21 16,-21 21-16,0 0 0,0 0 15,0 1-15,0-1 0,-21 0 16,0 0-16,0 0 0,0 0 0,0 1 16,-1-1-16,-20 0 0,21 0 0,0 0 15,0 0-15,-1 1 0,1-1 16,0-21-16,0 21 0,42-42 62,0 0-62,0 21 16,1 0-16,-1-22 0,0 22 0,0 0 16,0 0-16,0 0 0,1 0 15,-1 0-15,0 0 0,0 0 0,-21 22 16,21-1-16,0 0 0,-21 0 15,22 0-15,-1 22 0,-21-22 16,21 0-16,-21 0 0,0 21 0,0-20 16,0 20-16,0-21 0,0 21 0,0 1 15,0-22-15,0 21 0,0 1 0,0-22 16,-21 21-16,0 0 0,-22-20 16,22 20-16,-21-21 0,21 0 15,-22 0-15,22 1 0,-21-1 0,-1 0 16,1 0-16,21-21 0,-21 0 0,20 0 15,-20 0-15,21 0 0,-21 0 0,20 0 16,1 0-16,0 0 0,-21 0 16,21-21-16,-1 0 0,1 21 15,0-21-15,0 21 0,21-22 0,0 1 16,-21 0-16,21 0 16,0 0-16,0 0 0,0-1 15,21 1-15,0 0 0,0 0 0,0 0 16,1-22-16,20 1 0</inkml:trace>
  <inkml:trace contextRef="#ctx0" brushRef="#br0" timeOffset="3606.73">5165 1312 0,'0'0'0,"21"-21"0,0 21 15,0-21-15,0 0 0,0 21 0,-21-21 16,22 0-16,-22-1 0,21 1 0,-21 0 16,0 0-16,0 0 0,0 0 0,0-1 15,0 1-15,-21 0 16,-1 21-16,1 0 0,0 0 0,-21 0 15,21 0-15,-1 0 0,1 21 16,-21 0-16,21 1 0,0 20 0,-22-21 16,22 21-16,-21 1 15,21-22-15,-1 21 0,1 1 0,0-22 0,21 21 16,0-21-16,0 0 0,0 1 16,0-1-16,0 0 0,21-21 15,0 0-15,1 0 0,-1 0 16,21 0-16,-21-21 0,0 21 0,22-21 15,-22-1-15,0 1 0,0 0 0,0 0 16,1 0-16,-1 0 0,-21-22 0,21 22 16,-21 0-16,21-21 0,-21 20 0,0 1 15,0 0-15,0 0 0,0 0 16,0 0-16,0 42 31,0 0-31,0 0 0,0 21 16,0-20-16,-21-1 0,21 0 15,0 0-15,0 21 0,0-20 0,0-1 16,0 0-16,0 0 0,0 0 0,0 0 16,0 1-16,21-22 0,0 21 0,0-21 15,1 0-15,-1 0 16,0 0-16,0 0 16,0-21-16,0 21 0</inkml:trace>
  <inkml:trace contextRef="#ctx0" brushRef="#br0" timeOffset="4926.5">5778 529 0,'0'0'0,"0"-42"0,0 21 0,0-22 0,-21 22 16,21 0-16,0 0 0,0 0 0,0 0 15,-21 21-15,21 21 16,-21 0-16,21 21 0,0-21 15,0 22-15,0-1 0,-21 0 0,21 22 16,0-22-16,-21 22 0,21-1 0,-22 1 16,22-1-16,0-20 15,-21 20-15,0-21 0,21 22 0,0-22 16,0 1-16,0-22 0,0 21 0,0 0 16,0-20-16,0-1 0,0 0 0,0 0 15,0 0-15,21-21 0,0 0 16,1 0-16,-1 0 0,0 0 15,0 0-15,0 0 0,0-21 0,1 0 16,-1 0-16,0 21 0,0-21 0,0-22 16,0 22-16,1 0 0,-22-21 0,21 20 15,0-20-15,-21 21 0,0 0 16,0 0-16,21-1 0,-21 44 31,0-1-15,0 0-16,0 0 0,-21 21 15,21-20-15,0-1 0,0 0 0,0 0 16,-21 21-16,21-20 0,0-1 0,0 0 16,0 0-16,21 0 15,0-21-15,0 0 0,0 0 16,1 0-16,-1 0 16,0 0-16,0 0 0,0-21 0,0 0 15,1 0-15,-1 21 0,-21-21 16,21-1-16,0-20 0,-21 21 15,0 0-15,0 0 0,21-1 16,-21 1-16,21 0 0,-21 0 0,0 0 16,0 42-1,0 0 1,-21 0-16,21 22 16,-21-22-16,21 0 0,0 0 0,0 0 15,0 0-15,0 1 0,0-1 16,0 0-16,0 0 0,0 0 15,21-21-15,0 0 16,1 0-16,-1 0 16,0 0-16,-21-21 15,21 0-15,-21 0 16,0 0-16,0-1 0,0 1 0,0 0 16,0 0-16,0 0 0,0 0 0,-21-1 15,21 1-15,-21 21 0,21-21 16,0 0-16,-21 21 0,-1 0 15,44 0 32,-1 0-47,0 0 0,0 0 0,21 0 16,-20 0-16,-1 0 0,21 0 0,-21 0 16,22 0-16,-22 0 0,0 0 0,21 0 15,-21 0-15,1 0 16,-1 0-16,0 0 0,0 21 0,0 0 15,-21 0-15,0 1 0,0-1 16,0 0-16,0 0 0,0 0 16,0 0-16,-21 1 0,0-1 0,21 0 15,-21 0-15,0 0 0,21 0 16,-22 1-16,1-22 16,21 21-16,0-42 46,0-1-30,0 1-16,0 0 16,21 0-16,1 0 0,-22 0 0,21-22 15,0 22-15,0-21 0,21 21 0,-20-22 16,-1 22-16,21-21 0,-21 21 0,0-1 16,1 22-16,-1 0 0,0 0 15,0 0-15,0 22 16,0 20-16,-21-21 0,0 0 15,0 0-15,0 1 0,0 20 0,0-21 16,0 0-16,0 0 0,0 1 16,0-1-16,0 0 0,-21 0 0,21 0 15,-21 0-15,21 1 0,0-1 16,-21-21 0,21 21-16,-21-21 15,21-21 1,0 0-1,0-1-15,-21 22 0,21-21 16,-22 0-16,22 0 0,0 0 0,-21 0 16,21-22-16</inkml:trace>
  <inkml:trace contextRef="#ctx0" brushRef="#br0" timeOffset="5130.38">6689 572 0,'0'0'0,"-22"0"16,22-22-16,-21 22 0,0 0 78,0 0-78,0 0 16</inkml:trace>
  <inkml:trace contextRef="#ctx0" brushRef="#br0" timeOffset="5374.62">5609 741 0,'0'0'0,"-21"0"0,0 0 0,21 21 0,21-21 31,21 0-31,-21 0 0,1 0 16,20 0-16,0 0 0,-21 0 16,22 0-16,-1 0 0,-21-21 0,22 21 15,-22 0-15,21 0 0,-21 0 0,0 0 16,1 0 0,-44 21 15</inkml:trace>
  <inkml:trace contextRef="#ctx0" brushRef="#br0" timeOffset="6011.08">2222 1736 0,'0'0'0,"-21"0"0,-21 0 15,21 0-15,0 0 0,-64 0 16,64 0-16,0 0 16,-1 0-16,22-21 15,22 21 1,-1 0-16,0 0 0,21 0 0,-21 0 15,22 0-15,20 0 0,-20 0 16,20 0-16,22 0 0,-1 0 0,1 0 16,0 0-16,21 0 0,-1 0 0,22 0 15,0 0-15,0 0 0,22 0 0,-1 0 16,21 0-16,-21 0 0,22 21 16,-1-21-16,0 0 0,1 21 15,-1-21-15,0 0 0,1 0 0,-22 21 16,0-21-16,0 0 0,-21 0 0,0 0 15,0 21-15,-21-21 0,0 0 16,-22 0-16,1 0 0,0 0 0,-22 0 16,-20 0-16,20 0 0,-21 0 0,-20 0 15,-1 0-15,0 0 0,-42 0 32,-22 0-32,22 0 0,0 0 15,-21 0-15,21 0 0,-22 0 16,1 0-16,0 0 0,-22 0 0</inkml:trace>
  <inkml:trace contextRef="#ctx0" brushRef="#br0" timeOffset="7206.2">1587 2053 0,'0'0'0,"-21"0"0,0 0 16,21 21-16,21-21 31,0 0-15,1 0-16,-1 0 16,0 0-16,21 0 0,-21 0 15,1 0-15,20 0 0,0 0 0,1 0 16,20 0-16,-21 0 0,22 0 15,-1 0-15,22 0 0,0 0 0,-1 0 16,1 0-16,21-21 0,0 21 0,0 0 16,-1 0-16,1 0 0,0 0 0,21 0 15,0 0-15,0-21 0,0 21 16,21 0-16,0 0 0,1 0 0,-1 0 16,21 0-16,0 0 0,-20 0 15,20 0-15,-21 0 0,0 0 0,0 0 0,-21 0 16,22 0-16,-44 0 0,22-21 15,-42 21-15,21 0 0,-43 0 16,22 0-16,-43 0 0,22 0 0,-43 0 16,21 0-16,-20 0 0,-1 0 0,0 0 15,0 0-15,0 0 0,-21-21 16,-21 21 62,0 0 453,0 0-531,21-21 0,-21 21 0,-1 0 16,1 0-16</inkml:trace>
  <inkml:trace contextRef="#ctx0" brushRef="#br0" timeOffset="11567.55">2074 3789 0,'0'0'0,"0"21"15,0 0-15,-21-21 16,21 21-1,21-21 32,0 0-47,1 0 16,-1 0-16,21 0 0,-21 0 0,22 0 16,-1 0-16,0 0 0,1-21 0,-1 21 15,0-21-15,1 21 0,-1-21 16,0 21-16,1-21 0,-22 0 15,21-1-15,-21 22 0,0-21 0,1 0 16,-1 0-16,0 0 0,-21 0 16,0-1-16,21 1 0,-21 0 0,0 0 15,0 0-15,0 0 0,0-1 0,0 1 16,0 0-16,0 0 0,0 0 0,0 0 16,0-1-16,-21 1 15,0 21 1,0 0-1,-1 21-15,22 1 0,-21-1 16,21 0-16,-21 0 0,0 0 0,21 0 16,-21 22-16,0-1 0,21-21 0,-22 22 15,22-1-15,-21 0 0,0 1 16,0-1-16,21 0 0,-21 22 0,0-22 16,-1 22-16,1-1 0,21 1 0,-21-1 15,0 1-15,0-1 0,0 1 16,-1-1-16,1 1 0,21-1 0,-21 22 15,0-22-15,21 1 0,0 20 0,0-20 16,0 63-16,0-64 0,0 1 16,0-22-16,0 1 0,21-1 15,0 0-15,0 1 0,-21-1 16,22-21-16,-1 0 0,-21 0 0,21-21 16,0 0-16,0 0 0,0 0 0,1 0 15,-1 0-15,0-21 0,21 0 0,-21 0 16,22 0-16,-1-22 0,-21 22 15,22-21-15,-1 0 0,-21-1 0,0-20 16,0 20-16,1-20 0,-1-1 0,0 1 16,0-1-16,-21 1 0,0 21 0,0-22 15,0 1-15,0 20 0,0 1 16,-21 0-16,0-1 0,-22 1 0,22 0 16,0 20-16,-21 1 0,-1-21 0,22 21 15,-21 0-15,0 21 0,-1-22 16,22 1-16,-21 21 0,21 0 15,-1-21-15,1 21 0,0 0 0,21-21 16,0 0 0,21 0-16,0 21 15,1-22-15,-1 22 0,0-21 0,21 21 16,-21-21-16,22 0 0,-1 0 0,0 0 16,-20-1-16,20 1 0,0 21 15,1-21-15,-22 0 0,21 0 16,-21 0-16,22-1 0,-22 1 0,0 0 15,0 0-15,0 0 0,0 0 0,-21-1 16,22 1-16,-22 0 16,21 21-16,-21-21 0,0 42 47,0 0-47,0 0 15,0 1-15,-21-1 0,21 0 0,-22 0 16,22 0-16,0 0 0,0 1 0,0-1 15,0 0-15,0 0 0,0 0 16,0 0-16,0 1 0,0-1 0,22 0 16,-1 0-16,0-21 15,0 0-15,0 0 0,0 0 16,1 0-16,-1 0 0,0-21 16,0 0-16,0 0 0,0 21 15,1-22-15,-22 1 0,21 0 0,0 0 16,-21 0-16,0 0 0,0-1 0,0 1 15,0 0-15,0-21 0,0 21 16,0-1-16,0 1 0,-21 0 16,0 21-16,-1-21 0,1 21 15,0 0-15,0 0 0,0 0 16,0 0-16,-1 0 0,1 0 16,0 21-16,21 0 15,0 0 1,0 1-16,0-1 15,0 0 1,21-21-16,0 0 0,1 0 16,-1 0-1,0 0-15</inkml:trace>
  <inkml:trace contextRef="#ctx0" brushRef="#br0" timeOffset="12145.58">3768 3683 0,'0'0'0,"-22"0"16,22-21-16,0 0 31,22 21-31,-1 0 15,-21-21-15,21 21 0,0 0 16,0 0-16,0 0 16,1 0-16,-1 0 15,-21 21-15,21 0 0,-21 0 16,21-21-16,-21 21 0,0 0 16,21-21-16,-21 22 0,0-1 0,0 0 15,0 0-15,0 0 0,0 0 0,0 1 16,0-1-16,0 0 15,0 0-15,-21 0 0,21 0 0,0 1 16,0-1-16,0 0 16,-21-21-16,21-21 47,0 0-47,0-1 0,0 1 0,0 0 15,0 0-15,0 0 0,0 0 16,21-1-16,0 1 0,-21 0 0,21 0 15,1 0-15,-22 0 0,21-1 16,0 1-16,-21 0 0,21 21 0,0-21 16,0 21-16,1-21 0,-1 21 15</inkml:trace>
  <inkml:trace contextRef="#ctx0" brushRef="#br0" timeOffset="12555.47">5270 3175 0,'0'0'0,"0"-21"0,22 0 0,-22 0 0,0-1 0,0 1 15,0 0-15,0 0 0,0 0 16,0 0-16,-22 21 16,1 0-16,0 0 15,0 0-15,0 0 16,0 21-16,-1 0 0,1 0 0,0 0 15,0 22-15,0-22 0,-22 21 0,22 22 16,-21-22-16,21 21 0,-22-20 0,1 20 16,21-20-16,-21 20 0,-1 1 15,22-1-15,-21-21 0,21 22 0,-1-22 16,22 22-16,0-22 0,0 22 16,0-22-16,0 0 0,0 1 0,22-1 0,-1-21 15,0 0-15,21 0 0,-21 1 16,22-1-16,-22-21 0,21 0 15,-21 0-15,22 0 0,-22 0 0,21 0 16,-21 0-16,1-21 0,-1 21 0,0-22 16,21 1-16,-21 0 0</inkml:trace>
  <inkml:trace contextRef="#ctx0" brushRef="#br0" timeOffset="12822.83">5440 3683 0,'0'-21'16,"-21"21"15,-1 0-31,22 21 0,-21 0 16,21 0-16,0 1 0,0-1 16,0 0-16,-21 0 0,21 0 15,0 0-15,-21 1 0,21-1 0,0 0 16,0 0-1,-21-21-15,21-21 32,0 0-17,0 0-15</inkml:trace>
  <inkml:trace contextRef="#ctx0" brushRef="#br0" timeOffset="12998.72">5440 3514 0,'0'0'16,"0"-21"-16,0-1 16,0 44 31,0-1-32</inkml:trace>
  <inkml:trace contextRef="#ctx0" brushRef="#br0" timeOffset="13542.66">5715 3620 0,'0'-22'15,"0"44"17,-21-22-32,21 21 0,-21 0 15,21 0-15,0 0 16,-22 0-16,22 1 0,-21-1 0,21 0 16,0 0-16,0 0 0,0 0 15,-21-21-15,21 22 0,0-44 63,0 1-63,0 0 0,21 21 15,-21-21-15,21 0 0,-21 0 16,22-1-16,-1 1 0,0-21 0,0 21 16,0 0-16,22-1 0,-22 1 0,0 0 15,21 21-15,-21-21 0,1 21 16,-1 0-16,0 0 0,0 0 0,0 0 15,0 21-15,-21 0 0,0 0 16,0 1-16,0 20 0,0-21 0,0 0 16,0 0-16,0 1 0,0-1 0,0 0 15,0 0-15,-21 0 0,0 0 16,21 1-16,0-1 16,-21-21-16,42-21 46,-21-1-46,21 1 16,0 0-16,1 0 0</inkml:trace>
  <inkml:trace contextRef="#ctx0" brushRef="#br0" timeOffset="13869.89">6477 3112 0,'0'0'0,"0"-22"0,0 1 16,0 0-1,-21 42 17,21 0-32,0 1 0,0-1 0,-21 21 15,-1-21-15,22 22 0,-21-1 0,21 0 16,-21 1-16,0-1 0,21 0 16,-21 1-16,0-1 0,21 0 0,-22 1 15,22-22-15,-21 21 0,21-21 0,-21 22 16,21-22-16,0 0 0,0 0 0,0 0 15,0 0-15,21-21 0,0 0 16,1 0-16,-1 0 16,0 0-16,0 0 0,0 0 0,0 0 15,1 0-15,-1 0 0,0-21 16,0 0-16,0 21 0,-21-21 0,21 0 16,1 0-16,-22-1 0,0 1 0,0 0 15,0 0-15,0 0 0,0 0 0</inkml:trace>
  <inkml:trace contextRef="#ctx0" brushRef="#br0" timeOffset="14066.94">6265 3471 0,'0'0'15,"-21"0"-15,42 0 32,0 0-32,1-21 15,20 21-15,-21 0 0,0 0 0,22 0 16,-22 0-16,21-21 0,-21 21 0,22 0 15,-22 0-15,0 0 0,0 0 0,0 0 16,0-21-16,1 21 0,-1 0 16,-21-21-16,21 21 15</inkml:trace>
  <inkml:trace contextRef="#ctx0" brushRef="#br0" timeOffset="14398.75">7048 3366 0,'0'-22'15,"22"22"-15,-22-21 16,0 42 15,0 1-15,0-1-16,0 0 0,-22 0 0,1 0 15,0 0-15,0 22 0,21-22 0,-21 21 16,21-21-16,-21 1 0,21 20 16,-22-21-16,22 0 0,0 0 0,0 1 15,0-1-15,0 0 16,22-21-16,-1 0 0,0 0 16,0 0-16,0 0 15,0 0-15,1 0 0,-1 0 16,-21-21-16,21 0 0,0 21 0,-21-22 15,21 1-15</inkml:trace>
  <inkml:trace contextRef="#ctx0" brushRef="#br0" timeOffset="14589.92">7302 3154 0,'-42'-42'16,"21"42"-16,0-22 15,42 22 48,-21 22-63,21-22 0</inkml:trace>
  <inkml:trace contextRef="#ctx0" brushRef="#br0" timeOffset="14810.3">7514 3408 0,'0'21'16,"21"-21"31,0 0-47,1 0 15,-1 0-15</inkml:trace>
  <inkml:trace contextRef="#ctx0" brushRef="#br0" timeOffset="14954.22">7472 3535 0,'0'0'0,"-21"21"0,21 0 16,-22-21-1,44 0 1,-1 0 0,0 0-16,0 0 0,0 0 15,0-21-15,1 21 0,-1-21 0,0 21 16</inkml:trace>
  <inkml:trace contextRef="#ctx0" brushRef="#br0" timeOffset="15374.98">8043 3344 0,'0'0'0,"0"-42"16,0 21-16,0 0 15,0 42 17,0 0-32,0 0 15,0 0-15,-21 1 0,21 20 0,0-21 16,0 21-16,0 1 0,0-22 0,0 21 0,0-21 15,0 1-15,0 20 0,0-21 16,0 0-16,21 0 16,-21 1-16,21-22 0,1 0 0,-1 0 15,0 0-15,0 0 0,0 0 0,0 0 16,1 0-16,-1 0 0,0 0 0,0-22 16,0 1-16,0 21 0,1-21 0,-1 0 15,0 0-15,0 0 0,0-22 0,0 22 16,-21-21-16,0 21 0,0-22 15,0 22-15,0-21 0,0 21 0,0-1 16,-21 1-16,0 0 0,0 0 0,0 0 16,0 21-16,-1 0 0,-20 0 0,21 0 15,0 0-15,0 0 0,-1 0 16,1 0-16,21 21 0,0 0 16,0 0-1,21-21-15,1 0 0,-1 0 16</inkml:trace>
  <inkml:trace contextRef="#ctx0" brushRef="#br0" timeOffset="15590.85">9038 3366 0,'-21'0'15,"21"21"48,0 0-48,0 0 1,0 0-16</inkml:trace>
  <inkml:trace contextRef="#ctx0" brushRef="#br0" timeOffset="15793.73">9017 3725 0,'0'0'0,"0"22"0,0 20 16,0-21-16,0 0 0,0 0 15,0 1-15,0-1 0,0 0 16,0 0-16,0 0 16,0 0-16,-21-21 0,0 22 0,-1-1 15,1-21-15,0 0 0,21 21 16,-21-21-16,0 0 0,0 0 15,-1 0-15,1 0 0,0 0 16,0-21-16,21 0 0</inkml:trace>
  <inkml:trace contextRef="#ctx0" brushRef="#br0" timeOffset="16327.08">10308 3471 0,'0'0'16,"0"-21"-16,0 0 0,0 0 0,0 0 15,21 0-15,-21-1 0,21 1 16,1 21-16,-22-21 0,0 42 31,0 0-31,0 1 16,0-1-16,0 0 0,-22 0 0,22 21 15,0-20-15,-21 20 0,0-21 16,21 21-16,0-20 0,0-1 0,0 0 16,0 0-16,0 21 0,0-20 0,0-1 15,0 0-15,0 0 16,0 0-1,21-21 1,0 0-16,-21-21 16,0 0-16,0 0 15,22 0-15,-22-1 16</inkml:trace>
  <inkml:trace contextRef="#ctx0" brushRef="#br0" timeOffset="16585.96">10583 3112 0,'0'0'0,"-21"0"0,0 0 15,0 0-15,21-22 32,0 44 61,21-22-77,-21 21-16</inkml:trace>
  <inkml:trace contextRef="#ctx0" brushRef="#br0" timeOffset="17002.58">11282 3239 0,'0'0'0,"0"21"16,-21-21-16,-1 0 16,1 21-16,0 0 0,0-21 0,0 21 15,21 0-15,-21 1 0,-1-1 16,1-21-16,0 21 0,0 0 0,0 0 15,0 0-15,-1 1 0,1-1 0,0 0 16,0 0-16,-21 0 0,20-21 0,1 21 16,0 1-16,0-22 0,0 21 15,42-21 17,0 0-32,0 0 15,0 0-15,1 0 0,-1 21 0,21-21 16,-21 0-16,22 21 0,-22-21 0,21 21 15,0-21-15,-20 21 0,-1-21 0,21 0 16,-21 22-16,0-22 0,1 0 16,-1 21-16,-21-42 62,0-1-62,0 1 0,21 21 16</inkml:trace>
  <inkml:trace contextRef="#ctx0" brushRef="#br0" timeOffset="17234.48">11874 3471 0,'-21'0'15,"21"-21"-15,-21 21 0,21-21 16,21 21 15,0 0-31,1 0 16,-1 0-16,0 0 0,0 0 15,0 0-15,-21 21 32</inkml:trace>
  <inkml:trace contextRef="#ctx0" brushRef="#br0" timeOffset="17390.39">11769 3598 0,'-22'22'16,"44"-22"31,-1 0-32,0 0-15,0 0 0,0 0 16,0-22-16,22 22 0,-22-21 0,0 21 15</inkml:trace>
  <inkml:trace contextRef="#ctx0" brushRef="#br0" timeOffset="17958.16">12552 3217 0,'0'-21'0,"-21"21"31,-1 21-31,1 1 0,21 20 0,-21-21 16,21 21-16,-21-20 0,0 20 0,21-21 16,-21 21-16,21 1 0,-22-22 0,1 21 15,0-21-15,21 1 0,-21-1 16,0 0-16,0 0 0,21 0 0,-22-21 16,1 21-16,21-42 31,21 21-31,1-21 15,-1 21-15,0-21 0,0 21 16,0-21-16,0 21 0,1 0 0,-1-21 16,0 21-16,0 0 0,0-22 15,0 22-15,22-21 0,-22 21 0,0 0 16,0-21-16,0 21 0,1 0 16,-1-21-16,-21 0 15,0 0 1,0-1-16,0 1 15,-21 21 1,-1 0-16,1 0 16,0 21-1,0 1-15,21-1 0,-21 0 16,21 0-16,0 0 0,0 0 0,0 1 0,-21 20 16,21-21-16,0 0 0,-22 0 15,22 1-15,0-1 0,0 0 16,0 0-16,0 0 15,0 0-15,22-21 47,-1 0-47,0-21 16,0 21-16</inkml:trace>
  <inkml:trace contextRef="#ctx0" brushRef="#br0" timeOffset="18155.05">13271 3535 0,'0'-21'15,"0"0"-15,0-1 32,0 44-1,0-1-16</inkml:trace>
  <inkml:trace contextRef="#ctx0" brushRef="#br0" timeOffset="18338.93">13229 3874 0,'0'0'0,"0"21"0,0 21 16,0-21-16,-21 0 15,0 1-15,21-1 0,-21 0 16,-1-21-16,1 21 0,21 0 0,-21 0 16,0-21-16,0 22 0,0-1 0,-22-21 15,22 21-15,0-21 0,0 0 16,0 0-16,-1 0 0</inkml:trace>
  <inkml:trace contextRef="#ctx0" brushRef="#br0" timeOffset="18881.91">14224 3429 0,'0'0'0,"21"-21"0,-21 0 0,21 0 16,-21-1-16,21 22 0,-21-21 0,22 0 15,-22 0-15,0 42 47,0 0-47,0 0 0,0 1 16,0 20-16,-22-21 0,1 0 0,21 22 15,-21-22-15,21 0 0,0 0 0,-21 21 16,21-20-16,0-1 0,0 0 16,0 0-16,0 0 15,21-21-15,0 0 16,0 0 0,1 0-16,-1 0 15,-21-21-15,21 0 0,-21 0 16,0 0-16</inkml:trace>
  <inkml:trace contextRef="#ctx0" brushRef="#br0" timeOffset="19081.8">14436 3090 0,'0'0'0,"-22"-21"15,1 21-15,0 0 47,42 0 0</inkml:trace>
  <inkml:trace contextRef="#ctx0" brushRef="#br0" timeOffset="19402.62">15007 3196 0,'-21'0'47,"21"21"-47,0 1 0,0-1 16,-21 0-16,21 0 0,0 0 0,-21 0 15,21 1-15,0-1 0,0 21 16,0-21-16,0 0 0,0 1 0,-22 20 16,22-21-16,-21 0 0,21 0 0,0 1 15,0-1-15,0 0 0,-21-21 16,21 21-16,-21-21 16,21 21-16,-21-21 0,0-21 46,21 0-46,0 0 0</inkml:trace>
  <inkml:trace contextRef="#ctx0" brushRef="#br0" timeOffset="19594.5">14753 3493 0,'0'0'0,"0"-22"0,0 1 0,21 21 62,0 0-62,1 0 0,-1 0 0,0 0 16,21 0-16,-21 0 0,1 0 0,20-21 16,-21 21-16,21 0 0,-20 0 0,-1 0 15,0 0-15,0-21 0,0 21 0,0 0 16,1-21-16,-1 21 0</inkml:trace>
  <inkml:trace contextRef="#ctx0" brushRef="#br0" timeOffset="19883.34">15748 3112 0,'0'0'0,"0"-22"16,-21 22 0,0 0-16,-1 0 15,1 22-15,21-1 0,0 0 16,0 21-16,0-21 0,-21 22 0,21-22 15,0 21-15,0 1 0,0-22 0,0 21 16,0-21-16,0 22 0,0-22 16,0 0-16,0 0 0,0 0 0,0 0 15,0 1-15,-21-1 0,21 0 16,-21-21 0,0 0-1,21-21 1,0 0-16</inkml:trace>
  <inkml:trace contextRef="#ctx0" brushRef="#br0" timeOffset="20102.21">15430 3493 0,'-21'0'16,"42"0"15,1 0-31,-1 0 0,0 0 15,0 0-15,0 0 0,0 0 0,1 0 16,-1 0-16,0 0 0,0 0 0,21-22 16,-20 22-16,-1 0 0,0 0 15,0 0-15,-21-21 0,0 0 16,21 21 0,-21-21-16</inkml:trace>
  <inkml:trace contextRef="#ctx0" brushRef="#br0" timeOffset="20638.9">16298 2646 0,'0'0'0,"0"-21"16,0 0 0,21 21-16,-21-22 15,22 22-15,-1 0 16,0 0-16,0 0 0,0 22 15,0-1-15,1-21 0,-1 42 16,0-21-16,0 0 0,0 22 0,0-1 16,1 0-16,-22 1 0,21-1 15,0 22-15,0-22 0,0 21 0,-21 1 16,0-1-16,0 1 0,0-1 0,0 1 16,0-22-16,-21 22 0,0-22 15,0 22-15,0-22 0,-22 0 0,1-21 16,21 22-16,-22-22 0,1 0 0,0 21 15,-1-20-15,1-22 0,0 21 0,21 0 16,-22 0-16,22-21 0,0 21 16,0-21-16,0 0 0,21 21 0,-22-21 15,22 22-15,-21-22 0,0-22 47,0 22-31,0 0-16,0 0 0,-22 0 0</inkml:trace>
  <inkml:trace contextRef="#ctx0" brushRef="#br0" timeOffset="21778.53">5249 5017 0,'0'0'0,"21"-22"0,-21 1 16,22 0-16,-22 0 0,0 0 0,0 0 15,0-1-15,0 1 0,0 0 16,-22 21-16,22-21 0,-21 21 0,0 0 16,-21 0-16,21 0 0,-1 0 15,-20 21-15,21-21 0,-21 21 16,-1 0-16,22 1 0,0 20 0,-21-21 16,20 0-16,22 0 0,-21 1 0,21-1 15,-21-21-15,21 21 0,0 0 16,0 0-16,21-21 15,0 21-15,1 1 0,-1-22 16,0 0-16,0 21 0,21-21 0,-20 0 16,-1 21-16,0 0 0,0-21 15,0 21-15,0-21 0,1 21 0,-1 1 16,0-1-16,-21 0 0,0 0 16,0 0-16,0 0 15,-21 1-15,0-22 0,-1 21 0,1 0 16,-21-21-16,21 21 0,0-21 15,-22 0-15,22 0 0,0 21 0,-21-21 16,20 0-16,22-21 31,0 0-31,22 21 0,-1 0 0,-21-21 16,21 21-16,0 0 0,0 0 16,0 0-16,1 0 0,-1 0 15,-21 21-15,0 0 16,0 21-16,0-20 0,0-1 0,0 21 15,0-21-15,-21 22 0,-1-1 16,1 0-16,0-21 0,0 22 16,21-22-16,-21 21 0,21-21 0,-21 1 15,21 20-15,0-21 0,0 0 16,0 0-16,21 1 16,0-22-16,0 0 15,0 0-15,0 0 0,1 0 16,-1 0-16,-21-22 15,0 1-15</inkml:trace>
  <inkml:trace contextRef="#ctx0" brushRef="#br0" timeOffset="22438.02">6329 6011 0,'0'0'0,"21"-21"0,0 0 16,0 21-16,0-21 0,1 0 0,-1 0 15,0-1-15,-21 1 0,0 0 16,0 0-16,0 0 0,-21 21 16,-22 0-1,22 0-15,0 0 0,0 0 0,-21 21 16,20 0-16,-20 0 0,21 0 0,0 1 15,-22-1-15,22 0 16,0 0-16,0 21 0,0-20 0,0-1 16,21 0-16,0 0 0,0 0 0,0 0 15,0 1-15,0-1 0,21 0 16,0-21-16,0 21 0,0 0 0,22 0 16,-22 1-16,0-22 0,0 21 15,21 0-15,-20 0 0,-1 0 0,0 0 16,0 1-16,0-1 0,0 0 0,-21 0 15,0 0-15,0 0 0,0 1 16,-42-22-16,21 21 0,0-21 16,-22 0-16,22 21 0,-21-21 15,0 21-15,-1-21 0,1 0 16,0 0-16,-1 0 0,1 0 0,21 0 16,0 0-16,-22-21 0,22 0 0,0 0 15,0-1 1,21 1-1,0 0-15,21 21 16,0 0-16,0 0 0,0-21 0,1 0 16,-1 21-16,21 0 0,-21-21 15</inkml:trace>
  <inkml:trace contextRef="#ctx0" brushRef="#br0" timeOffset="22906.73">7027 6096 0,'0'0'16,"0"-21"-16,21 21 0,-21-21 0,-21 21 15,0 0 1,0 0-16,0 0 16,0 0-16,-22 21 0,22 0 0,0 0 15,0 0-15,0 1 0,-1 20 0,1-21 16,-21 0-16,21 22 0,21-1 0,-21-21 15,-1 21-15,22 1 0,0-22 16,0 21-16,0-21 0,0 1 0,0-1 16,22 0-16,-1 0 0,0 0 15,0-21-15,0 0 0,22 0 0,-22 0 16,21 0-16,-21 0 0,22 0 0,-22 0 16,21 0-16,-21-21 0,22 0 0,-22 0 15,0 0-15,0-1 0,21-20 0,-42 21 16,22-21-16,-1 20 0,-21-20 0,0 0 15,0 21-15,0-22 0,0 1 16,0 21-16,0-22 0,-21 22 0,-1 0 16,1 0-16,0 0 0,0 21 0,0 0 15,0 0-15,-1 0 0,1 0 16,0 0-16,0 0 0,-21 0 0,20 21 16,22 0-16,-21 0 0,0-21 15,21 21-15,0 1 0,-21-1 0,21 0 16,0 0-16,0 0 0,21 0 15,0-21-15,0 0 0,1 0 0,-1 0 16</inkml:trace>
  <inkml:trace contextRef="#ctx0" brushRef="#br0" timeOffset="23190.56">7768 6033 0,'0'0'0,"0"-22"15,-21 22 1,0 0-16,0 0 0,21 22 16,0-1-16,-22 0 0,22 21 0,-21-21 15,21 22-15,0-22 0,0 21 0,0 1 16,0-1-16,0-21 0,0 21 0,0 1 16,0-1-16,0-21 0,-21 22 0,21-22 15,0 21-15,0-21 0,0 0 16,0 1-16,0-1 0,0 0 15,0 0-15,0-42 32,0 0-32,0 0 15</inkml:trace>
  <inkml:trace contextRef="#ctx0" brushRef="#br0" timeOffset="23458.6">7705 6096 0,'0'0'0,"0"-21"0,21 0 0,0 0 16,-21-1-16,21 1 0,0 0 0,0 21 16,22-21-16,-22 0 0,21 21 0,-21 0 15,22 0-15,-1 0 0,-21 0 0,22 0 16,-22 21-16,0-21 0,0 21 16,0 21-16,-21-20 0,0-1 0,0 0 15,0 21-15,0-21 0,0 1 16,-21-1-16,0 21 0,-21-42 0,20 21 15,1 0-15,-21 1 0,-22-1 16,43 0-16,-21-21 0,21 0 0,0 0 16,21-21 15</inkml:trace>
  <inkml:trace contextRef="#ctx0" brushRef="#br0" timeOffset="24042.29">9673 5673 0,'21'-21'15,"-42"42"-15,63-64 0,-42 22 0,22 0 16,-22 0-16,0 0 16,0 0-16,0-1 15,-22 22-15,1 0 0,0 0 16,0 0-16,0 22 0,0-1 16,-22 0-16,22 0 0,-21 21 0,-1 1 15,22 20-15,-21-20 0,21 20 0,-22 1 16,1-1-16,21 1 0,-21-1 15,-1 1-15,22-1 0,-21 1 0,21-1 16,-1 1-16,1-1 0,0-21 0,21 22 16,0-1-16,0-20 0,0-1 0,0 22 15,21-43-15,0 21 0,1 0 0,-1-20 16,21 20-16,-21-21 0,0 0 0,1 0 16,20-21-16,-21 22 0,0-22 15,0 0-15,1 0 0,-1 0 0,0 0 16,0 0-16,0 0 0,-21-22 15,21 22-15,-21-21 0,0 0 16,0 0-16,0 0 0</inkml:trace>
  <inkml:trace contextRef="#ctx0" brushRef="#br0" timeOffset="27145.98">10160 6350 0,'21'0'15,"0"0"-15,0 0 16,-21-21-16,22 21 0,-1-21 16,0 21-16,-21-21 0,21 21 0,0-22 15,0 1-15,1 0 0,-22 0 16,0 0-16,21 0 0,-21-1 0,0 1 15,0 0-15,0 0 0,0 0 0,-21 0 16,21-1-16,-22 1 0,1 0 0,0 21 16,0 0-16,0 0 0,0 0 0,-1 0 15,-20 21-15,21-21 0,0 21 16,-22 1-16,22 20 0,-21-21 0,0 0 16,20 22-16,-20-1 0,21-21 15,0 21-15,-22-20 0,43 20 0,-21 0 16,21-21-16,0 22 0,0-22 0,0 21 15,0-21-15,0 1 0,0-1 0,21 0 16,1-21-16,-1 21 0,0-21 0,0 0 16,0 0-16,0 0 0,1 0 0,-1 0 15,21 0-15,-21 0 0,0-21 0,1 0 16,20 0-16,-21 21 0,0-22 0,0-20 16,1 21-16,-1 0 0,0-22 15,0 22-15,-21-21 0,0 21 0,21-22 16,-21 22-16,21-21 0,-21 21 15,0 0-15,0-1 0,0 1 0,0 0 0,0 0 16,0 0-16,0 42 47,0 0-31,22 0-1,-22 0 32,0 1 156,0-1-203,0 0 16,0 0-16,0 0 0,0 0 15,0 1-15,0-1 0,0 0 16,0 0-16,0 0 0,0 0 0,0 1 16,21-1-16,0 0 15,0-21-15,-21 21 16,21-21-16,0 0 0,1 0 16,-1 0-16,0-21 15,0 0-15,0 21 0,-21-21 16,0-1-16,0 1 0,21 0 0,1 21 15,-22-21-15</inkml:trace>
  <inkml:trace contextRef="#ctx0" brushRef="#br0" timeOffset="27766.68">11070 5884 0,'21'0'31,"0"0"-31,1 0 16,-1 0-16,0 0 0,0 0 15,0 0-15,0 0 0,1 0 16,-1-21-16,-21 0 31,-21 21-15,-1 0-16,1 0 0,-21 0 15,21 0-15,0 0 0,-1 0 0,1 0 16,0 0-16,0 0 0,-21 0 16,20 21-16,1 0 0,0-21 15,0 22-15,21-1 0,0 0 0,-21 0 16,21 0-16,0 22 0,-21-22 0,21 0 16,0 21-16,0-21 0,0 1 0,0 20 15,0-21-15,0 21 0,0 1 0,0-22 16,0 21-16,0 1 0,0-22 15,0 21-15,0-21 0,0 22 0,0-22 0,0 21 16,0-21-16,0 22 16,0-22-16,0 0 0,0 0 0,0 0 15,0 0-15,21 1 0,0-22 16,0 0-16,0 0 0,0 0 16,1 0-16,-1 0 0,0 0 15,0 0-15,0-22 0,22 22 0,-22-21 16,0 0-16,0 0 0,0 0 0,0 0 15</inkml:trace>
  <inkml:trace contextRef="#ctx0" brushRef="#br0" timeOffset="28035.54">11726 6075 0,'0'0'0,"0"-21"15,-21 21 1,0 0-16,0 21 15,21 0-15,0 0 0,-21 0 16,21 1-16,0 20 0,-22-21 0,22 21 16,0-20-16,0-1 0,0 21 0,0-21 15,0 0-15,0 1 0,0-1 16,0 0-16,0 0 0,22 0 0,-22 0 16,21-21-16,0 22 0,0-22 15,0 0 1,-21-22-16,21 22 0,-21-21 15,0 0-15,0 0 0,22 0 0,-22 0 16,21-1-16</inkml:trace>
  <inkml:trace contextRef="#ctx0" brushRef="#br0" timeOffset="28218.61">11853 5927 0,'0'0'0,"-21"0"0,-21 0 16,21 0-1,-1 0-15,1 0 16,42 0 15,1-21-15,-1 21-16,-21-22 0,21 22 16</inkml:trace>
  <inkml:trace contextRef="#ctx0" brushRef="#br0" timeOffset="28650.36">12150 5821 0,'21'-21'32,"0"21"-32,-21-21 0,21 21 0,0 0 15,0 0-15,1-22 0,-1 22 0,0 0 16,0 0-16,0 0 0,0 0 15,1 0-15,-22 22 32,0-1-32,0 0 0,0 0 0,0 0 15,0 0-15,0 1 0,0 20 16,0-21-16,0 0 0,0 22 0,0-22 0,0 21 16,0-21-16,0 0 0,0 22 15,0-22-15,0 0 0,0 21 0,0-20 16,0-1-16,0 21 0,0-21 0,0 0 15,0 22-15,0-22 0,0 0 0,0 0 16,0 0-16,0 1 0,0-1 16,0 0-16,-22-21 15,22 21-15,-21 0 0,0-21 16,0 0-16,0 0 16,0 0-16,-1 0 0,1 0 0,21-21 15,-21 0-15,0 21 0,0-21 0,0 21 16,21-21-16,0-1 0,0 1 0,0 0 15,0 0-15,0-21 0</inkml:trace>
  <inkml:trace contextRef="#ctx0" brushRef="#br0" timeOffset="29066.16">12763 5376 0,'0'0'0,"-21"0"16,21-21 0,21 21-1,1 0-15,-1 0 0,21 0 16,-21 0-16,22 0 0,-22 0 0,0 0 16,21 0-16,-21 21 15,1-21-15,-1 22 0,0-1 0,0 0 16,-21 0-16,21 21 0,-21-20 0,0 20 15,0 0-15,0 22 0,0-22 0,0 22 16,0-1-16,0 1 0,0-22 0,0 21 16,0 1-16,0-1 0,-21-20 0,0 20 15,21 1-15,-21-22 0,0 22 0,21-22 16,-22 0-16,1 1 0,0-1 0,0 0 16,0-21-16,0 1 15,-1 20-15,1-21 0,-21 0 0,21 0 0,0-21 16,-22 22-16,22-22 0,-21 0 15,21 21-15,-1-21 0,1 0 0,-21 0 16,21 0-16,0 0 0,-22 0 0,22 0 16,-21 0-16,-1 0 0,1 0 0,0 0 15,-1 0-15</inkml:trace>
  <inkml:trace contextRef="#ctx0" brushRef="#br0" timeOffset="30010.61">5376 7324 0,'0'0'0,"-21"0"0,21-21 31,21 21-31,0 0 0,1 0 16,-1 0-16,0 0 0,0 0 0,21 0 15,-20 0-15,20 0 0,-21 0 0,21 0 16,-20 0-16,-1 0 0,0 0 0,-21 21 16,0 0-1,-21-21-15,0 21 0,-22-21 0,22 21 16,-21 0-16,-1 1 0,1-1 0,21 0 15,-21 0-15,-1 0 0,22 0 16,-21 1-16,21-1 0,21 21 16,-22-21-16,22 0 0,0 1 0,0-1 15,0 0-15,0 0 0,0 0 16,0 0-16,0 1 0,22-22 16,-22 21-16,21-21 0,0 21 0,0 0 15,0-21 1,-21 21-16,0 0 15,0 1-15,0-1 0,0 0 16,0 0-16,-21 0 0,0 0 0,21 1 16,0-1-16,0 0 0,-21 0 0,21 21 15,-21-20-15,21-1 0,0 0 0,0 0 16,0 21-16,0-20 16,0-1-16,0 0 0,0 0 0,0 0 15,0 0-15,0 1 0,0-1 16,0 0-16,0 0 15,-22-21-15,1 0 16,0 0 0,0 0-1,0 0-15,0 0 16,-1 0 0,1 0-1,0-21-15,0 21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15:44:07.76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1270 1376 0,'0'0'0,"21"-21"0,-21-22 16,21 22-16,0-21 0,1 21 15,-22-22-15,0 1 0,0 21 0,0-21 16,0 20-16,0-20 0,0 21 16,0 0-16,-22 21 15,22 21 1,-21 0-16,21 21 0,-21-20 0,21 41 16,0-21-16,0 1 0,-21 20 0,21-20 15,-21 20-15,21 1 0,-21-1 16,21 1-16,-22-1 0,1-21 0,21 22 15,0-22-15,-21 22 0,21-22 16,0-21-16,-21 22 0,21-22 16,0 0-16,0 0 0,0-42 31,0 0-31,0-22 16,0 22-16,0-21 0</inkml:trace>
  <inkml:trace contextRef="#ctx0" brushRef="#br0" timeOffset="279.83">1228 1122 0,'0'0'0,"0"-21"0,0-43 15,21 85 17,0 1-32,0-1 0,0 21 0,22-21 15,-22 22-15,21-1 0,-21 0 16,0 1-16,22-1 0,-22 0 0,0 22 15,0-22-15,0 0 0,1 1 0,-1 20 16,-21-20-16,0-22 0,0 21 16,21-21-16,-21 0 0,0 1 0,21-1 15,-21 0-15,0-42 32,21 0-32,-21-1 0,21 1 15,1-21-15,-22 0 0,21-1 16,0 1-16,-21 0 0</inkml:trace>
  <inkml:trace contextRef="#ctx0" brushRef="#br0" timeOffset="509.69">1968 1037 0,'0'0'0,"22"-63"0,-22-64 15,0 106-15,0-1 0,0 1 16,-22 21 0,1 21-16,0 1 0,0 20 0,0 0 15,0 1-15,-1 20 0,1-21 16,0 22-16,-21-1 0,21-20 0,-1 20 15,1-20-15,-21 20 0,21-21 16,0 1-16,21 20 0,-22-20 16,22-22-16,-21 21 0,21-21 0,0 22 15,0-22-15,0 0 0,21-21 16,1 0-16,-1 0 16,21 0-16,-21-21 0,0 21 0,22-21 15</inkml:trace>
  <inkml:trace contextRef="#ctx0" brushRef="#br0" timeOffset="872.49">2159 1334 0,'0'0'0,"-21"0"31,0 21-31,-1 0 0,1 0 0,0 0 16,0 0-16,0 1 0,0 20 0,-1-21 15,22 21-15,-21 1 0,0-1 16,21-21-16,-21 22 0,21-22 0,0 21 15,0-21-15,0 0 0,0 1 0,21-1 16,0 0-16,0-21 0,1 0 16,20 0-16,-21 0 0,0 0 0,22 0 15,-22-21-15,0 21 0,21-21 16,-21-1-16,1 1 0,-1-21 0,0 21 16,0-22-16,-21 22 0,0-21 0,0 0 15,0 20-15,0-20 0,0 0 16,-21 21-16,0-1 0,0 1 0,-1 0 15,1 0-15,0 21 0,0 0 16,0 0-16,0 0 0,-1 0 0,1 0 16,0 0-16,21 21 0,-21 0 0,0 0 15,21 1 1,21-22-16,0 0 16,0 0-16</inkml:trace>
  <inkml:trace contextRef="#ctx0" brushRef="#br0" timeOffset="1160.79">2984 931 0,'0'-21'0,"0"42"0,0-63 16,-21 42 0,0 42-1,0-20-15,0 20 0,0 0 0,-1 1 16,1 20-16,0-21 0,0 22 15,0-22-15,0 22 0,-1-22 0,1 0 16,0 1-16,21 20 0,0-20 0,-21-22 16,21 21-16,0 0 0,0-20 15,0-1-15,0 0 0,0 0 0,0 0 16,0 0-16,21-21 31,0 0-31,0-21 0,1 0 16,-1 0-16,0 0 0,0 0 0</inkml:trace>
  <inkml:trace contextRef="#ctx0" brushRef="#br0" timeOffset="1556.62">3069 1482 0,'0'21'0,"-21"-21"16,0 21-16,0 0 15,21 0 1,21-21-1,0 0-15,0 0 0,0 0 16,0 0-16,1 0 0,-1 0 16,0-21-16,0 21 0,0-21 0,0 21 15,1-21-15,-1 0 0,0 0 16,-21-1-16,0 1 0,0 0 16,0 0-16,-21 0 15,0 21-15,-1 0 0,1 0 0,-21 0 16,21 0-16,0 0 0,-1 21 0,-20 0 15,21 0-15,0 0 16,0 1-16,-1 20 0,1 0 0,0-21 16,0 22-16,0-1 0,0-21 0,21 22 15,0-1-15,0-21 0,0 0 16,0 0-16,0 1 0,21-1 0,0 0 16,0-21-16,21 0 0,-20 21 0,20-21 15,-21 0-15,21 0 0,1 0 0,-22 0 16,21-21-16,1 0 0,-22 21 0,21-21 15,-21-1-15,0 1 0,1 0 16</inkml:trace>
  <inkml:trace contextRef="#ctx0" brushRef="#br0" timeOffset="1847.45">2646 1037 0,'0'0'16,"-43"0"-16,-20 0 15,63-21-15,21 21 16,21 0-16,1 0 0,-1 0 16,0-21-16,22 21 0,-22 0 15,22 0-15,-1 0 0,-20 0 16,20 0-16,-21 0 0,22-21 0,-43 21 15,21 0-15,-20 0 0,-1 0 0,0 0 16,-21 21 0,-21 0-1,0-21-15,-1 21 0,1 0 0</inkml:trace>
  <inkml:trace contextRef="#ctx0" brushRef="#br0" timeOffset="2276.75">720 2201 0,'0'0'0,"-43"22"0,1-22 0,21 21 16,0-21-16,-1 0 15,1 21-15,42-21 16,1 0-16,20 0 0,-21 0 16,21 0-16,22 0 0,-22 0 15,22 0-15,20 0 0,1 0 0,0-21 16,42 21-16,-21-21 0,21 21 16,0 0-16,0 0 0,0-22 15,0 22-15,0 0 0,0 0 0,-22 0 16,22 0-16,-21 0 0,-21 0 0,21-21 15,-43 21-15,22 0 0,-22 0 0,-20 0 16,-1 0-16,0 0 0,-20 0 16,20 0-16,-21 0 0,0-21 15,0 21-15,-21-21 16,0 0 0,0 0-1,0-1-15,22 1 16</inkml:trace>
  <inkml:trace contextRef="#ctx0" brushRef="#br0" timeOffset="2537.09">4043 1439 0,'0'-21'15,"0"0"1,21 21 47,-21 21-48,0 0 1,0 1-16</inkml:trace>
  <inkml:trace contextRef="#ctx0" brushRef="#br0" timeOffset="2756.96">4043 1884 0,'0'0'0,"0"21"16,-21-21-1,21-21 64,0 0-64</inkml:trace>
  <inkml:trace contextRef="#ctx0" brushRef="#br0" timeOffset="3892.01">6477 889 0,'-21'0'0,"21"-21"16,0 0 15,0 0-16,21-1 17,0 22-32,0 0 0,0-21 15,1 21-15,20-21 0,-21 21 0,0 0 16,22 0-16,-22 0 0,21 0 0,0 0 16,-20 0-16,20 0 0,-21 0 15,0 21-15,0 0 0,1 1 0,-1-1 16,-21 0-16,0 0 0,0 0 0,0 0 15,0 1-15,-21 20 0,-1-21 16,-20 0-16,21 0 0,-21 1 16,20-1-16,-20 0 0,0 0 0,21 0 15,-22 0-15,22-21 0,0 22 0,0-22 16,0 0-16,-1 0 0,22 21 16,-21-21-16,42 0 46,1-21-46,-1 21 16,0 0-16,0 0 0,21 0 16,-20 0-16,-1 0 0,0 0 0,0 0 15,0 0-15,0 0 0,1 0 0,20 0 16,-21 0-16,0 21 16,0-21-16,-21 21 0,22-21 0,-1 21 15,-21 0-15,0 0 0,21 1 16,-21-1-16,0 0 0,0 0 15,0 0-15,0 0 16,-21-21-16,0 22 0,-1-1 0,1-21 16,-21 21-16,21 0 0,-22-21 0,22 21 15,-21-21-15,0 0 0,20 21 0,-20-21 16,21 0-16,-21 0 0,20 0 0,1 0 16,-21 0-16,21 0 0,0 0 15,-1 0-15,1 0 0,0 0 16,21-21-16,-21 21 15,21-21-15,-21 21 0,21-21 16,21 21 62,0 0-78</inkml:trace>
  <inkml:trace contextRef="#ctx0" brushRef="#br0" timeOffset="11868.67">6943 2328 0,'0'0'0,"0"-21"16,21 21-1,-21-21-15,21 21 16,-21-21-16,0 0 15,0 0 1,21 21-16,-21-22 16,21 22-16,-21 22 47,0-1-32,0 0-15,0 0 0,0 0 16,0 22-16,0-22 0,0 21 15,0 0-15,-21 1 0,21-1 0,-21 0 16,21 1-16,-21-22 0,21 21 0,0 1 16,-21-1-16,-1-21 0,22 21 0,-21-20 15,21 20-15,0-21 0,-21 0 16,21 0-16,-21 1 0,21-1 0,-21 0 16,21 0-16,0 0 0,0 0 31,0-42 0,0 0-15,21 21-16,-21-21 0,0 0 0,21 21 15,-21-21-15,0-1 0,0 1 0,0 0 16,0 0-16,0 0 0,21 0 0,-21-1 16</inkml:trace>
  <inkml:trace contextRef="#ctx0" brushRef="#br0" timeOffset="12553.31">6943 2244 0,'0'-21'16,"0"-1"-16,-22 22 15,1 0 1,0 0-1,0 22-15,0-1 16,0 0-16,-1 0 0,1 0 0,0 0 16,0 22-16,0-1 0,0-21 15,-22 22-15,22-1 0,-21-21 16,21 21-16,-22 1 0,22-22 0,-21 21 16,-1-21-16,22 1 0,0-1 0,-21 0 15,21 0-15,-1 0 0,1 0 0,0 1 16,0-1-1,21-42 17,21 21-32,0-22 0,-21 1 15,21 21-15,1-21 0,-1 0 16,0 0-16,0 21 0,0-21 0,0-1 16,1 1-16,-1 21 0,0-21 15,0 0-15,0 21 0,0-21 0,22 21 16,-22 0-16,0 0 0,0 0 15,0 0-15,1 0 0,-1 0 0,0 21 16,0-21-16,0 21 0,0 0 0,1-21 16,-22 21-16,21 1 0,0-22 0,0 21 15,0-21-15,0 21 16,1-21-16,-1 0 0,0 0 16,0 0-16,0 0 0,0 0 15,1 0-15,-1 0 0,-21-21 16,21 21-16,0-21 15,0-1-15,-21 1 0,0 0 16,21 21-16,-21-21 16,22 0-16,-22 42 62,-22-21-62,1 21 0,0 0 16,0 0-16,0-21 15,0 22-15,-1-22 0,22 21 0</inkml:trace>
  <inkml:trace contextRef="#ctx0" brushRef="#br0" timeOffset="36192.35">2455 4128 0,'0'0'0,"0"-22"0,0 1 15,21 0-15,1 0 0,-22 0 0,0 0 16,0-1-16,21 1 0,-21 0 16,0 0-16,0 0 0,0 0 15,-21 42 17,21 0-32,-22 0 15,22 21-15,-21 1 0,0-1 16,0 22-16,0-1 0,0 1 0,-1-22 15,1 21-15,0 1 0,0-1 16,-21 1-16,20 21 0,1-22 0,-21 1 16,21-22-16,0 21 0,-1-20 0,22 20 15,-21-20-15,21-22 0,-21 21 16,21-21-16,0 0 0,0 1 0,0-44 31,0 1-31,21 0 16,0 0-16,1-21 0,-1-1 0,0 1 15,0-22-15,0 22 0,22-21 16,-22-1-16,21 1 0,-21-1 0,22 1 16,-22-22-16,21 21 0,-21-20 15,22 20-15,-22 1 0,0-1 0,0 1 16,-21 20-16,21 1 0,-21 21 0,21-21 16,-21 20-16,22 1 15,-22 42 1,0 1-16,0-1 0,0 21 0,0 0 15,0 22-15,0-1 0,0 1 16,0-1-16,0-20 0,0 20 0,0 1 16,0-1-16,0 1 0,0-1 0,0-20 15,0 20-15,0-21 0,0 1 16,0-1-16,0 0 0,0 1 16,0-22-16,0 0 0,0 21 0,0-20 15,0-1-15,0 0 0,-22-21 16,1 0-1,0 0-15,21-21 16,-21 0-16,0-1 0,0 1 0</inkml:trace>
  <inkml:trace contextRef="#ctx0" brushRef="#br0" timeOffset="36392.23">2095 4763 0,'0'0'16,"-21"-22"-1,21 1-15,21 21 16,1-21-16,-1 21 0,0 0 16,0-21-16,21 21 0,-20-21 0,20 21 15,0 0-15,1-21 0,-22 21 0,21 0 16,0 0-16,1-22 0,-1 22 16,0-21-16,-20 21 0,-1 0 0,21 0 15,-21 0-15,0 0 0</inkml:trace>
  <inkml:trace contextRef="#ctx0" brushRef="#br0" timeOffset="36821.5">2794 4593 0,'-21'0'16,"21"-21"-16,0 0 15,0 0-15,0 0 16,21 21-16,0 0 0,0 0 15,0 0-15,1 0 0,20 0 16,-21 0-16,0 0 0,0 21 0,1 0 16,-1-21-16,0 42 0,0-21 15,0 1-15,0 20 0,-21-21 16,0 21-16,0 1 0,0-22 0,0 21 0,0 1 16,0-22-16,0 21 0,0-21 15,0 0-15,0 22 0,-21-22 0,0 0 16,0 0-16,0-21 15,21-21 1,0 0 0,0 0-16,0 0 0,0-1 0,0 1 15,0-21-15,0 0 0,0 20 16,21-20-16,-21 0 0,21 21 0,0-22 16,-21 22-16,0 0 0,21 0 0,1 0 15,-22-1-15,21 1 0,0 21 16,0 0-16,0 0 15,0 0 1,1 0-16,-22 21 16</inkml:trace>
  <inkml:trace contextRef="#ctx0" brushRef="#br0" timeOffset="37252.25">3450 4614 0,'0'-21'16,"0"0"-16,0 0 16,0 0-1,21 21 1,0 0-16,1 0 0,-1 0 16,0 21-16,0 0 0,0-21 0,0 21 15,1 22-15,-22-22 0,21 0 16,0 21-16,-21-21 0,21 22 0,-21-1 15,0-21-15,0 22 0,0-1 0,0-21 16,0 0-16,0 22 0,-21-22 16,0 0-16,0-21 0,21 21 0,0 0 15,-22-21-15,1 0 0,21-21 16,0 0 0,0 0-16,0 0 0,0-1 15,0-20-15,0 21 0,21-21 0,1 20 16,-22-20-16,21 21 0,0-21 15,0-1-15,0 22 0,0 0 0,1 0 16,-22-22-16,21 22 0,0 21 0,0-21 16,0 21-16,0 0 0,1 0 15,-1 0 1,0 21 0,-21 0-16</inkml:trace>
  <inkml:trace contextRef="#ctx0" brushRef="#br0" timeOffset="38327.64">4551 4720 0,'0'0'15,"0"-21"-15,0 0 0,0 0 0,-21 0 16,-1-1-16,1 22 0,21-21 0,-21 21 15,0 0-15,0-21 0,0 21 0,-1 0 16,1 0-16,0 0 0,0 21 16,0-21-16,0 21 0,-22 1 15,22-1-15,0 21 0,0-21 0,0 22 16,-1-1-16,1-21 0,0 21 0,0 1 16,21-1-16,0-21 0,0 0 15,0 22-15,0-22 0,0 0 0,0 0 16,21 0-16,0-21 0,0 0 15,1 0-15,-1 0 0,0 0 0,0 0 16,0 0-16,0-21 0,1 0 16,-1 21-16,0-21 0,0 0 0,0 0 15,0-1-15,1-20 0,-1 21 16,-21 0-16,21-22 0,0 22 0,-21-21 16,0 21-16,0 0 0,21-1 0,-21 1 15,0 0-15,21 21 0,-21-21 16,0 42-1,0 0-15,-21 0 16,0 1-16,21 20 0,0-21 0,-21 21 16,21-20-16,-21-1 0,21 21 0,0-21 15,0 0-15,0 1 0,0-1 0,0 0 16,21 0-16,0-21 0,0 0 16,0 0-16,22 0 0,-22 0 15,0 0-15,21 0 0,-20 0 0,20-21 16,-21 0-16,21 0 0,-20-1 15,-1 1-15,21 0 0,-21 0 0,0-21 16,1 20-16,-1 1 0,-21-21 0,21 21 16,-21 0-16,21-1 0,-21 1 0,21 0 15,-21 0 1,0 42 0,-21 0-16,21 0 0,-21 1 15,21-1-15,-21 0 0,21 0 0,0 0 16,0 0-16,0 1 0,0-1 0,0 0 15,0 0-15,0 0 0,0 0 16,21 1-16,0-22 0,0 0 16,22 21-16,-22-21 0,0 0 0,0 0 0,0 0 15,22 0-15,-22 0 0,0-21 16,0-1-16,0 1 0,0 21 0,1-21 16,-1 0-16,0 0 0,-21 0 0,21-22 15,-21 22-15,21 0 0,-21 0 16,0 0-16,0-1 0,0 1 0,21 0 15,-21 0-15,0 42 32,0 0-32,-21 0 0,21 1 15,-21 20-15,21-21 0,-21 21 16,0 1-16,0-1 0,21 0 16,-22 1-16,22-1 0,-21 22 0,21-22 15,0 0-15,0 22 0,-21-22 0,21 0 16,0 22-16,0-1 0,0-20 0,0 20 15,0 1-15,0-1 0,0 22 0,0-22 16,0 1-16,0-1 0,0 1 0,0-1 16,0-20-16,0 20 0,0-20 0,-21-1 15,0 0-15,21 1 0,-21-22 0,-1 0 16,1 0-16,0-21 0,0 21 16,0-21-16,0 0 0,-1 0 0,1 0 15,0 0-15,0 0 0,0 0 16,0-21-16,21 0 0,-22 0 15,22 0-15,0-1 0,0 1 16,0 0-16,0 0 0,0 0 0,0 0 16,0-22-16,22 22 0</inkml:trace>
  <inkml:trace contextRef="#ctx0" brushRef="#br0" timeOffset="40657.46">5905 4318 0,'22'0'31,"-1"-21"-31,0 21 0,0-21 0,0 21 16,0-21-16,1-1 0,-1 1 0,0 21 16,21-21-16,-21 0 0,1 0 0,-1 0 15,0-22-15,0 22 0,0 0 16,-21 0-16,21-22 0,-21 22 0,0 0 16,0 0-16,0 0 0,0 0 15,-21 21 1,0 0-16,0 21 0,21 0 0,-21 0 0,0 21 15,21 1-15,-22-1 16,1 0-16,0 22 0,21-1 0,-42 43 16,42-42-16,0-1 0,-21-20 15,21 20-15,-22 1 0,22-22 0,0 0 16,0 1-16,0-1 0,0 0 0,0 1 16,0-22-16,0 0 0,0 0 0,0 0 15,0 0-15,0 1 0,-21-22 16,0 21-16,0-21 15,0 0-15,0 0 0,-1 0 0,1-21 16,0-1-16,0 1 0,0 0 16,0 0-16,-1 0 0,-20 0 0,21-1 15,0 1-15,0 0 0,-1 0 16,1 21-16,0 0 16,21 21-1,0 0-15,0 0 0,0 1 16,21-1-16,0 0 0,1-21 0,-1 21 15,0 0-15,0-21 0,0 21 0,0-21 16,22 0-16,-22 0 0,21 0 16,-21 0-16,22 0 0,-1 0 0,0 0 15,-20 0-15,20-21 0,-21 21 16,21-21-16,-20 0 0,-1 0 0,21 0 16,-21-1-16,0 1 0,-21-21 0,22 21 15,-1 0-15,-21-1 0,21 1 0,-21 0 16,0 0-16,0 0 0,0 42 31,0 0-15,0 0-16,-21 0 0,21 1 0,-21-1 15,21 0-15,-22 21 0,22-21 0,0 1 16,0-1-16,0 0 0,0 0 16,22-42 30,-1 0-46,0 21 0,-21-21 0,21-1 16,0 1-16,0 0 0,1 0 0,-1 0 16,0 0-16,0-1 0,0 22 15,0 0 1,-21 22-16,0-1 16,22 0-16,-22 0 15,0 0-15,21 0 0,-21 1 0,0-1 16,21 0-16,0 0 0,-21 0 0,21-21 15,0 21-15,1-21 0,-1 0 0,0 0 16,21 22-16,-21-22 0,22 0 16,-1 0-16,0 0 0,-20 0 0,20-22 15,0 22-15,1-21 0,-22 0 0,21 0 16,-21 21-16,0-21 0,1 0 16,-1-22-16,0 22 0,0 0 0,-21-21 15,0 20-15,0 1 0,0-21 0,0 21 16,0 0-16,0-1 0,0 1 15,-21 0-15,0 21 0,0 0 16,-1 0-16,1 21 0,-21 0 0,21-21 16,0 43-16,-1-22 0,-20 0 0,21 0 15,0 22-15,0-22 16,21 21-16,0-21 0,-22 22 0,22-22 16,0 0-16,0 0 0,0 0 0,0 0 15,22 1-15,-1-22 0,0 21 16,0-21-16,0 0 0,0 0 0,1 0 15,-1 0-15,0 0 0,0-21 0,21-1 16,-20 1-16,-1 0 0,0 0 16,0 0-16,0 0 0,0-22 0,22 1 15,-22 21-15,0-22 0,0 1 0,0-21 16,1 20-16,-22 1 0,21 0 16,0-22-16,0 22 0,-21-1 0,0-20 15,0 21-15,0-1 0,0 22 0,0-21 16,0 21-16,0-1 0,0 1 15,0 0-15,-21 21 16,0 21-16,0-21 0,21 43 16,0-22-16,-22 21 0,1-21 0,21 22 15,0-1-15,0 0 0,0 1 0,0-1 16,0 21-16,0-20 0,0-1 0,0 0 16,0 1-16,0-1 0,0 0 15,0-20-15,0 20 0,0 0 0,0-21 16,21 22-16,1-22 0,-1 0 0,0 0 15,0 0-15,0 1 0,0-22 16,1 0-16,20 0 0,-21 0 0,21 0 16,-20 0-16,-1 0 0,21 0 0,-21 0 15,0-22-15,1 1 0,-1 0 0,0 0 16,0 0-16,0 0 0,0-22 16,1 22-16,-22-21 0,21 21 0,-21-22 15,21 22-15,-21 0 0,0 0 0,0 0 16,0-1-16,0 1 0,-21 42 31,0 1-31,21-1 0,-22 0 0,22 0 16,0 0-16,0 0 0,-21 1 0,21 20 15,0-21-15,0 0 16,0 0-16,0 1 0,0-1 0,0 0 16,0 0-16,0 0 0,21-21 0,-21 21 15,22-21-15,-1 22 0,0-22 0,0 0 16,0 0-16,0 0 15,1-22-15,-1 1 0,0 0 16,0 0-16,0 0 0,0 0 16,1-1-16,-1 1 0,0-21 15,0 21-15,0 0 0,22-22 0,-22 22 16,21 0-16,-21 0 0,22 0 0,-22-1 16,21 1-16,-21 21 0,0 0 0,22-21 15,-22 21-15,0 0 0,0 0 16,-21 21-16,0 0 0,0 1 15,0-1-15,0 0 0,0 0 0,0 0 16,0 0-16,-21 22 0,21-22 0,-21 0 16,21 0-16,-21 0 0,21 1 15,-21-1-15,21 0 0,-22-21 0,22 21 16,0 0-16,0-42 31,0 0-15,22 0-16,-1-22 0,0 22 15,0 0-15,0 0 0,0-21 0,-21 20 16,22 1-16,-1-21 0,0 21 16,0 0-16,0-1 0,0 1 0,1 0 15,-22 0-15,-22 42 32,1 0-17,21 0-15,-21 1 0,0 20 0,0-21 16,0 0-16,21 22 0,-22 20 15,22-42-15,0 22 0,0-22 0,0 0 16,0 0-16,0 0 0,22 0 16,-1 1-16,-21-1 0,42-21 0,-21 0 0,0 21 15,1-21-15,20 0 16,-21 0-16,21 0 0,-20 0 0,-1 0 16,0-21-16,0 0 0,0-1 0,0 1 15,1 0-15,-1 0 0,0 0 0,-21 0 16,0-1-16,21-20 0</inkml:trace>
  <inkml:trace contextRef="#ctx0" brushRef="#br0" timeOffset="43440.82">9948 4276 0,'0'0'0,"0"-21"0,21-1 0,-21 1 16,0 0-16,22 0 0,-1 0 15,-21 0-15,21-1 0,0 1 0,-21-21 16,21 21-16,0-22 0,-21 22 0,0 0 16,22-21-16,-22 21 0,0-1 0,0 1 15,0 0-15,0 0 0,-22 21 16,1 0 0,0 0-16,0 21 0,0 0 0,-22 22 15,22-1-15,0 0 0,-21 22 0,21-1 16,-1 1-16,-20-1 0,21 1 0,0-1 15,0 1-15,-1-1 0,1-20 16,0 20-16,21 1 0,0-1 16,0-21-16,0 22 0,0-22 0,0 1 15,42-1-15,-20-21 0,-1 21 0,21-20 16,0-22-16,1 21 0,-1-21 0,0 0 16,1 0-16,-1 0 0,22 0 0,-22-21 15,21-1-15,-20 1 0,20-21 16,-20 0-16,-1 20 0,0-20 0,1-21 15,-1 20-15,-21 1 0,0-22 0,0 1 16,1-1-16,-1 1 0,-21-1 16,0 1-16,0-1 0,0-20 0,0 20 15,-21 1-15,-1-1 0,1 22 0,-21 0 16,21-1-16,-22 22 0,1 0 16,0 0-16,-1 21 0,1 0 0,0 0 15,-1 21-15,-20 0 0,21 21 0,-1 1 16,-20-1-16,20 22 0,1-1 0,0 1 15,21-1-15,-22 22 0,22-22 16,21 1-16,0-22 0,0 22 0,0-22 16,0 21-16,42-20 0,-20-1 0,-1 0 15,21-20-15,0 20 0,1-21 0,-1 0 16,0 0-16,1-21 0,-1 0 0,22 0 16,-22 0-16,0 0 0,1 0 0,-1 0 15,0-21-15,1 0 0,-1 0 16,-21 0-16,21 0 0,-20-1 15,20-20-15,-21 21 0,0-21 0,0 20 16,-21 1-16,22-21 0,-22 21 0,21 0 16,-21-1-16,0 44 31,0-1-31,0 0 0,0 0 0,0 0 16,0 0-16,-21 22 0,21-22 15,-22 0-15,22 0 0,0 22 0,0-22 16,0 0-16,0 0 0,0 0 15,0 0-15,22-21 0,-1 0 16,0 0-16,0 0 0,0 0 0,0 0 16,1 0-16,-1-21 0,0 0 15,0 21-15,0-21 0,0 0 0,1-22 16,-1 22-16,-21 0 0,21 0 16,0-21-16,-21 20 0,0-20 0,21 21 15,0 0-15,-21 0 0,0-1 0,0 44 31,0-1-31,0 0 0,0 0 16,-21 0-16,21 0 0,-21 22 16,21-22-16,-21 0 0,21 0 0,0 0 0,0 22 15,0-22-15,0 0 16,0 0-16,21 0 0,0-21 16,0 0-16,1 0 0,-1 0 0,21 0 15,-21 0-15,0 0 0,22 0 0,-22-21 16,21 0-16,-21 0 0,1 0 0,-1 0 15,21-22-15,-21 22 0,0-21 0,1-1 16,-1 1-16,0-21 0,0 20 16,0-20-16,0-1 0,1 1 0,-1-22 15,0 22-15,0-1 0,-21 1 0,21 20 16,-21 1-16,21 0 0,-21 20 0,0 1 16,0 0-16,0 42 15,-21 22-15,0-22 16,0 21-16,0 0 0,0 22 15,-1-1-15,-20-20 0,21 20 0,0 1 16,0-1-16,21-20 0,-22 62 16,22-62-16,0-1 0,0 0 0,0 1 15,0-1-15,0-21 0,22 22 0,-22-22 16,21 0-16,0 0 0,0 0 0,0 0 16,0-21-16,1 0 0,-1 0 15,0 0-15,0 0 0,0 0 16,0 0-16,1-21 0,-1 0 0,-21 0 15,21 0-15,-21 0 0,21-1 16,-21-20-16,0 21 0,0 0 0</inkml:trace>
  <inkml:trace contextRef="#ctx0" brushRef="#br0" timeOffset="43613.72">11515 4445 0,'-22'0'16,"44"0"-1,-1 0 1,0 0-16,0 0 0,0 0 0,22 0 16,-22 0-16,21 0 0,-21 0 0,22 0 15,-1-21-15,0 21 0,1-21 16,20 21-16,-21-21 0,22 21 0</inkml:trace>
  <inkml:trace contextRef="#ctx0" brushRef="#br0" timeOffset="44336.31">12552 4276 0,'0'0'0,"0"-21"0,-21 21 16,-1-22-16,1 22 16,0 0-16,-21 0 0,42 22 15,-43-1-15,22 0 0,0 0 0,0 0 16,21 0-16,-21 22 0,0-22 0,21 0 16,-22 21-16,22-20 0,0 20 15,0-21-15,0 0 0,0 0 16,0 1-16,22-1 0,-1 0 0,0 0 15,0-21-15,0 21 0,0-21 0,1 0 16,20 0-16,-21 0 0,0 0 0,0 0 16,1-21-16,-1 21 0,-21-21 0,21 0 15,-21 0-15,21-1 0,-21 1 0,0 0 16,0-21-16,0-1 0,0 22 16,0-21-16,0 0 0,0-1 0,-21 1 15,21 0-15,-21 20 0,21 1 0,-21 0 16,21 0-16,21 21 31,0 0-31,0 0 16,21 0-16,-20 0 0,-1 0 0,21 0 15,0 0-15,1 0 0,-1 0 0,0-21 16,22 21-16,-22-21 0,22-1 0,-22 1 16,0 0-16,1 0 0,-22 0 15,21 0-15,-21-1 0,-21-20 0,0 21 0,22 0 16,-22 0-16,0-1 0,0 1 15,0 0-15,-22 21 0,1-21 0,0 21 16,0 0-16,0 0 0,0 0 0,-1 21 16,1 0-16,0 0 0,0 1 0,0 20 15,0 0-15,-1 1 0,1 20 16,21-21-16,-21 22 0,21-1 16,-21 1-16,21-1 0,0 1 0,0-1 15,-21 1-15,21-1 0,0 22 0,0-21 16,0 20-16,0-20 0,0 20 0,0 1 15,0-21-15,0 20 0,0 1 0,0-22 16,0 22-16,0-21 0,0 20 0,-21-20 16,21-1-16,-22 1 0,1-22 0,21 0 15,-21 1-15,0-1 0,0 0 0,0-20 16,-1-1-16,-20 0 0,21-21 0,0 0 16,-22 0-16,22 0 0,0 0 0,0 0 15,0 0-15,0 0 0,-1 0 0,1 0 16,21-21-16,0 0 15,0-1-15,0 1 0,0 0 0,0 0 16,0 0-16,0 0 0,0-1 0,21-20 16,1 0-16,-1 21 0,0-22 0,0-20 15</inkml:trace>
  <inkml:trace contextRef="#ctx0" brushRef="#br0" timeOffset="45059.99">14076 3683 0,'21'0'47,"0"-21"-47,0 21 0,22-21 16,-22 0-16,21-1 0,0 1 0,-20 0 15,20 0-15,-21 0 0,0-22 0,0 1 16,1 21-16,-1-21 0,-21-1 16,0 22-16,0-21 0,0 21 0,0-1 15,-21 1-15,-1 0 0,1 0 0,-21 21 16,0 0-16,20 0 0,-41 0 0,21 21 16,-1 0-16,1 22 0,0-1 15,-1-21-15,22 21 0,-21 22 0,21-22 16,-1 1-16,1-1 0,21 0 15,0 1-15,0-1 0,0-21 0,0 21 16,0-20-16,21-1 0,1 21 0,-1-21 16,21 0-16,-21-21 0,22 22 15,-1-1-15,-21-21 0,0 0 0,22 21 16,-22-21-16,0 0 0,-42 0 31,0 0-31,-1 0 0,1 0 0,-21 0 16,0 0-16,-1 0 0,1 0 0,0 0 15,20 21-15,-20 0 0,0 0 16,-1 22-16,22-1 0,-21-21 0,21 22 16,-22-1-16,22 0 0,0 1 15,21-1-15,0 0 0,0 1 0,0-1 16,0-21-16,0 21 0,0-20 0,21-1 16,0 0-16,1 0 0,-1 0 0,21-21 15,-21 0-15,22 0 0,-22 0 16,21 0-16,0 0 0,-20 0 0,20 0 15,0 0-15,1-21 0,-22 0 0,21 0 16,0 0-16</inkml:trace>
  <inkml:trace contextRef="#ctx0" brushRef="#br0" timeOffset="45307.84">14478 4085 0,'0'0'0,"0"-21"0,0 0 0,0 0 15,0 0-15,21 42 31,-21 0-31,0 0 0,21 0 16,-21 22-16,0-22 0,0 21 0,21-21 16,-21 22-16,22-22 0,-22 21 0,0-21 15,0 22-15,0-22 0,0 0 0,0 21 16,0-21-16,0 1 0,0-1 16,0 0-16,21 0 15,0-21 16,-21-21-31,21 0 0,0 0 0,-21-1 16,21 1-16</inkml:trace>
  <inkml:trace contextRef="#ctx0" brushRef="#br0" timeOffset="45507.73">14753 4233 0,'0'0'0,"21"-21"0,-21-21 0,0 21 16,0 0-16,0-1 0,0 1 0,-21 21 31,0 0-31,0 21 0,0-21 0,-1 22 16,1-1-16,0 0 0,-21 21 0,21-21 15,-22 1-15,22 20 0,-21-21 16,21 0-16,-1 22 0,-20-22 0,21 0 16,0 0-16,21 21 0,-21-42 15,21 22-15,0-1 0,21-21 16,0 0 0,0 0-16,0 0 0,0 0 0,22-21 15</inkml:trace>
  <inkml:trace contextRef="#ctx0" brushRef="#br0" timeOffset="45759.58">15007 4191 0,'0'0'0,"0"-21"0,21-43 15,-21 43 1,-21 21-16,0 21 16,0-21-16,0 22 0,-1 20 15,1-21-15,21 0 0,-21 22 0,0-22 16,0 21-16,21-21 0,-21 0 0,21 22 15,-22-22-15,22 0 0,0 0 0,0 0 16,0 1-16,0-1 0,0 0 0,0 0 16,22 0-16,-1-21 0,0 0 15,0 0-15,0 0 0,0 0 0,1 0 16,-1 0-16,21 0 0,-21 0 16,0-21-16,22 21 0,-22-21 0,0 0 15</inkml:trace>
  <inkml:trace contextRef="#ctx0" brushRef="#br0" timeOffset="46128.37">15388 4255 0,'-21'0'15,"0"0"1,0 0-16,21 21 16,21-21-1,0 0-15,0 0 16,0 0-16,0 0 0,22 0 0,-22 0 15,0 0-15,0 0 0,0-21 0,1 21 16,-1-22-16,0 1 0,0 0 16,-21 0-16,0 0 15,0 0-15,-21 21 16,0 0-16,0 0 0,-22 0 0,22 0 16,0 0-16,-21 0 0,20 21 0,-20 0 15,21 0-15,-21 0 0,20 0 0,1 22 16,0-22-16,0 0 0,21 0 0,0 0 15,0 22-15,0-22 0,0 0 16,21 0-16,0 0 0,0-21 16,1 22-16,20-22 0,0 21 15,-21-21-15,22 0 0,-1 0 0,0 0 0,1 0 16,-1 0-16,-21-21 0,22-1 16,-22 22-16,21-21 0,-21 0 0</inkml:trace>
  <inkml:trace contextRef="#ctx0" brushRef="#br0" timeOffset="46444.36">15981 4233 0,'0'0'0,"0"-105"16,0 83-16,0 1 0,0 0 0,0 0 16,0 0-16,0 42 15,-21 0-15,21 0 16,0 0-16,-22 1 0,1 20 0,0 0 16,21-21-16,-21 22 0,0-1 0,21 0 15,0 1-15,-21-1 16,21 0-16,-22 1 0,22-1 0,0 22 15,0-22-15,-21 21 0,21 1 0,-21-1 16,21-20-16,-21 20 0,21 1 0,-21-1 16,21-20-16,-21 20 0,-1-21 0,22 22 15,-21-22-15,0 1 0,21-1 0,-21-21 16,0 21-16,21 1 0,-21-22 0,-1 21 16,22-21-16,0-42 31,0 0-31,0 0 15,22 0-15,-1 0 0,0-22 0,0 1 16,0 0-16,0-1 0,1 1 16</inkml:trace>
  <inkml:trace contextRef="#ctx0" brushRef="#br0" timeOffset="46731.21">15896 4487 0,'0'0'0,"0"-42"0,0 0 15,0-1-15,0 1 0,21 0 0,-21 21 16,0-22-16,0 22 0,21 0 0,1-21 15,-1 20-15,0 1 0,0 21 0,0-21 16,22 21-16,-22 0 0,21 0 16,-21 0-16,22 21 0,-22 0 0,21 1 15,-21-1-15,0 21 0,-21 0 16,0-20-16,0 20 0,0-21 0,0 21 16,0-20-16,-21-1 0,-21 21 0,21-21 15,0 0-15,-22-21 0,1 22 0,21-1 16,0-21-16,-22 0 0,22 21 0,0-21 15,0 0-15,0 0 0,-1 0 0,22-21 32,0 0-17,22 21-15,-1-22 0,0 1 0,0 0 16</inkml:trace>
  <inkml:trace contextRef="#ctx0" brushRef="#br0" timeOffset="47943.9">16743 3387 0,'0'0'0,"21"-21"0,-21-43 15,0 43-15,-21 42 16,0 0 0,21 22-16,-22-22 0,1 21 15,0 22-15,0-22 0,0 21 0,21-20 16,-21 20-16,-1 1 0,22-22 0,-21 22 15,21-1-15,0-21 0,0 22 0,0-1 16,0-20-16,0-1 0,0 0 0,0 1 16,0-1-16,0-21 0,0 0 15,0 1-15,0-1 0,21 0 16,1-21-16,-1 0 0,0 0 0,0 0 16,0 0-16,0 0 0,1 0 0,-1-21 15,0 0-15,0-1 0,0 1 0,0 0 16,1-21-16,-1 21 0,-21-22 0,21 22 15,0-21-15,-21 21 0,21-22 16,-21 22-16,0 0 0,0 42 31,0 0-31,0 22 16,-21-22-16,21 21 0,-21-21 0,21 0 16,0 22-16,0-22 0,0 0 0,0 0 15,0 0-15,0 1 0,0-1 16,21-21-16,0 0 0,0 0 15,-21 21-15,22-21 0,-1 0 0,0 0 16,0 0-16,0 0 0,22-21 0,-22 21 16,0-21-16,0-1 0,0 1 0,0 21 15,1-21-15,-1 0 0,0-21 0,0 20 16,0 22-16,0-21 0,-21 0 16,0 0-16,22 21 0,-22 21 31,-22 0-31,1 0 0,21 1 15,-21-1-15,0 0 0,21 0 0,-21 0 16,21 0-16,0 1 0,0-1 16,0 0-16,0 0 0,0 0 15,21-21-15,-21 21 0,21-21 16,0 0-16,0 0 0,1 0 0,-1 0 16,0 0-16,0 0 0,0-21 15,0 0-15,-21 0 0,0 0 16,0 0-16,0-22 15,0 22-15,-21 0 0,0 0 0,21 0 16,-21-1-16,0 1 0,0 0 16,-1 0-16,1 0 0,21 0 15,0-1 1,21 1 0,1 21-16,-1-21 0,0 21 15,21 0-15,-21-21 0,22 21 0,-1 0 16,-21 0-16,22-21 0,-1 21 15,0 0-15,-21 0 0,22 0 0,-22 0 16,0 21-16,0-21 0,0 21 0,-21 0 16,22 0-16,-22 1 0,0 20 0,0-21 15,0 0-15,0 22 0,0-22 0,0 0 16,0 21-16,0-21 0,0 1 16,0-1-16,-22 0 0,1 0 0,21 0 15,-21 0-15,0-21 16,0 22-16,21-44 47,0 1-47,0 0 0,0 0 0,0 0 15,21 0-15,0-1 0,0-20 0,0 21 16,1-21-16,-1-1 0,0 22 16,0-21-16,21-1 0,-20 22 0,20-21 15,-21 21-15,21 21 0,-20-21 16,-1 21-16,0 0 0,0 0 0,0 0 0,0 21 15,-21 0-15,22 0 0,-22 0 16,0 22-16,0-22 0,0 21 16,0 0-16,0-20 0,-22 20 0,1-21 15,0 0-15,21 22 0,0-22 0,-21 0 16,0 0-16,0 0 0,21 0 16,0 1-16,-22-22 0,22-22 46,0 1-46,0 0 0,22 0 16,-22 0-16,21-22 0,0 22 0</inkml:trace>
  <inkml:trace contextRef="#ctx0" brushRef="#br0" timeOffset="48168.78">17907 3514 0,'0'0'16,"-21"0"-16,0 0 0,21-21 0,-22 21 16,22-22-16,-21 22 0,21 22 78,-21-22-78,0 21 15,0 0-15</inkml:trace>
  <inkml:trace contextRef="#ctx0" brushRef="#br0" timeOffset="48404.74">16658 3704 0,'0'0'0,"-21"21"0,-21-21 16,42 22-16,21-22 15,0 0-15,0 0 0,0 0 16,0 0-16,22 0 0,-1 0 0,-21 0 16,22 0-16,-22 0 0,21 0 0,0 0 15,-20 0-15,-1 0 0,0 0 0,0 0 16,0 0-16,0 0 16,-42 0 15,-21 0-31</inkml:trace>
  <inkml:trace contextRef="#ctx0" brushRef="#br0" timeOffset="51984.28">6223 1524 0,'0'0'0,"-21"0"16,21 21-16,-21-21 15,-1 0-15,1 0 16,42 21 46,1-21-46,-1 0-16,21 0 0,-21 0 16,22 0-16,-1 0 0,21 0 0,1 0 15,-1 22-15,1-22 0,21 0 16,-22 0-16,22 0 0,-22 0 0,1 21 15,-1-21-15,-20 0 0,20 0 16,-21 0-16,-20 0 0,20 0 0,-21 0 16,0 0-16,0 0 0,1 0 0,-1 0 31,-42 0 31,-1 0-46,1 0-16,0 0 16,0 0-16,0 0 0,0 0 15,-1 0-15,1 0 16,0 0-16</inkml:trace>
  <inkml:trace contextRef="#ctx0" brushRef="#br0" timeOffset="52460.22">6244 1736 0,'0'0'0,"-21"21"0,0-21 16,-22 0-1,43 21-15,0 0 31,22-21-15,-1 0-16,0 0 0,0 0 0,0 0 16,22 0-16,-22 0 0,21 0 0,0 0 15,22 0-15,-1 0 0,1 0 16,-1 0-16,1 0 0,21 0 0,-1 0 16,-20 0-16,20 0 0,-20 0 0,-1-21 15,-20 21-15,-1 0 0,0 0 0,1 0 16,-22 0-16,0 0 15,0 0-15,0 0 0,-42 0 157,0 0-142</inkml:trace>
  <inkml:trace contextRef="#ctx0" brushRef="#br0" timeOffset="54288.11">9800 1037 0,'0'0'0,"0"-21"0,0 0 15,0 0-15,0 0 16,0-1-16,0 1 16,0 0-16,0 42 31,0 0-15,0 22-16,0-22 0,0 42 0,0-20 15,-21 20-15,21-20 0,0 20 0,-21 1 16,21-1-16,-21-21 0,-1 22 0,22-1 15,0 43-15,-21-63 16,21-1-16,-21 0 0,21-21 0,0 22 16,0-22-16,0 0 0,0 0 0,0 0 15,0 1-15,0-44 32,0 1-17,0 0-15,0 0 0,0-21 16,0 20-16,21-20 0,0 21 15</inkml:trace>
  <inkml:trace contextRef="#ctx0" brushRef="#br0" timeOffset="55024.23">9885 1101 0,'0'0'0,"0"-21"0,0-22 15,0 22 1,21 21-1,0 0-15,21 0 0,1 0 0,-1 0 16,22 0-16,-1 0 0,22 21 0,-1-21 16,1 0-16,0 21 0,21-21 15,-1 22-15,1-22 0,0 21 16,21-21-16,0 21 0,0 0 0,-21-21 16,21 21-16,-21-21 0,21 21 0,0-21 15,-21 0-15,21 0 0,-22 22 16,1-22-16,-21 0 0,21 0 0,-22 0 15,-20 0-15,-1 0 0,22 0 0,-43 0 16,22 0-16,-22 0 0,1 0 16,-1 0-16,0 0 0,-21 0 0,1 0 15,20 0-15,-21 0 0,0 0 16,0 0-16,1 0 0,-1 0 16,0 0-1,-21 21 1,0 0-1,0 0-15,0 0 0,0 0 16,0 1-16,0 20 0,0-21 0,0 21 16,0 1-16,0-1 0,0 0 0,0 1 15,0-1-15,0 0 0,0 1 0,0 20 16,0-42-16,-21 22 0,21-1 16,-21 0-16,-1-20 0,22 20 15,-21-21-15,0 0 0,0 0 0,0 1 16,0-1-16,-1-21 0,1 21 0,0 0 0,0-21 15,-21 0-15,20 0 16,-20 0-16,21 0 0,-21 0 0,-1 0 16,1 0-16,0 0 0,-22 0 0,1 0 15,-1 0-15,-21-21 0,-20 21 0,20-21 16,-21 21-16,-21-21 0,0-1 0,0 22 16,0-21-16,-21 0 0,0 21 15,0-21-15,21 21 0,0 0 0,0 0 16,0-21-16,21 21 0,21 0 15,0 0-15,1 0 0,-1 0 0,22 0 0,-1 0 16,1 0-16,20 0 0,1 0 16,0 0-16,-1 0 0,22 0 15,0 21-15,0-21 0,42 0 47,0-21-47,0 21 0,0-21 16</inkml:trace>
  <inkml:trace contextRef="#ctx0" brushRef="#br0" timeOffset="55372.09">10774 1207 0,'0'0'0,"0"-22"0,0 1 15,0 0-15,0 0 0,0 0 0,0 0 16,0 42 15,0 0-31,0 21 0,0-21 16,-21 22-16,-1-1 0,1 0 16,21 22-16,0-22 0,-21 1 0,0 20 15,0 1-15,21-22 0,-21 21 0,21-20 16,0-1-16,-22 43 15,22-64-15,0 21 0,0-21 0,0 1 16,-21-1-16,21 0 16,0-42 15,21 0-31,1-1 0,-1 1 16,0 0-16</inkml:trace>
  <inkml:trace contextRef="#ctx0" brushRef="#br0" timeOffset="55681.43">11515 1143 0,'0'0'0,"42"-63"16,-42 84 15,0 0-15,0 21-16,0-21 0,0 22 0,0 20 15,0-20-15,-21-1 0,0 21 0,-1-20 16,1 20-16,0-20 0,21-1 16,-21 21-16,21-20 0,-21-22 0,21 21 15,-21 1-15,21-22 0,0 0 0,0 0 16,0 0-16,0 0 0,-22-21 16,22 22-16,-21-22 31,21-22-16</inkml:trace>
  <inkml:trace contextRef="#ctx0" brushRef="#br0" timeOffset="56960.24">10287 1249 0,'0'0'0,"-21"0"0,0 0 0,-1 0 15,1 0-15,0 0 0,0 0 0,0 0 16,-22 0-16,22 0 0,0 0 16,0 0-16,0 0 0,42 0 31,0 0-15,21 0-16,1 0 0,-1 0 0,0 0 15,1 0-15,-1 0 0,0 0 0,1 0 16,-1 0-16,0 0 0,-20 0 15,-1 0-15,0 0 0,-42 21 32,-22-21-32,1 21 0,0-21 0,-22 21 15,22-21-15,-22 22 16,22-22-16,-21 21 0,20-21 0,1 0 0,0 21 16,20-21-16,1 0 0,0 0 15,21 21-15,0 0 0,21-21 16,0 0-16,22 0 0,-22 21 15,21-21-15,1 0 0,-1 0 0,21 22 16,-20-22-16,-1 0 0,0 0 0,-20 0 16,20 21-16,-21-21 0,0 0 0,-21 21 31,-21-21-31,0 0 0,-21 0 16,-1 21-16,1-21 0,0 0 0,-1 0 15,1 21-15,0-21 0,-1 0 0,1 0 16,0 21-16,20-21 0,1 0 15,0 22-15,21-1 16,21-21-16,0 21 16,1-21-16,20 0 0,-21 0 0,21 21 15,1-21-15,-1 0 0,-21 0 0,22 21 16,-22-21-16,21 0 0,-42 21 16,-21 1-1,0-22-15,0 0 16,-22 0-16,22 0 0,0 0 0,-21 0 15,20 0-15,1 0 0,0 21 16,63-21 15</inkml:trace>
  <inkml:trace contextRef="#ctx0" brushRef="#br0" timeOffset="57584.76">10858 1439 0,'0'0'0,"22"0"47,-1 0-47,0 0 0,21 0 15,-21 0-15,1 0 0,-1 0 0,0 0 16,0 0-16,0 0 0,0 0 0,-42 0 31,-21 22-31,21-22 16,-22 0-16,1 0 0,21 21 15,-21-21-15,-1 21 0,1-21 0,21 0 16,0 0-16,-1 21 0,22 0 31,22-21-15,-1 0-16,0 0 0,21 0 0,-21 0 16,1 0-16,20 21 0,0-21 0,-21 0 15,22 0-15,-22 0 0,0 22 16,0-22-16,0 0 0,-21 21 15,0 0 1,-21-21-16,0 21 0,-21-21 0,21 0 16,-22 21-16,1-21 0,0 21 15,-1-21-15,1 0 0,21 22 0,-22-22 16,22 0-16,0 21 0,21 0 16,21-21-1,0 0-15,1 0 16,-1 21-16,0-21 0,21 0 0,-21 0 15,22 0-15,-22 0 0,21 0 0,1 0 16,-22 0-16,21 0 0,-21 0 0,0 0 16,1 0-16,-1 0 0,21 0 0</inkml:trace>
  <inkml:trace contextRef="#ctx0" brushRef="#br0" timeOffset="65276.29">13271 1334 0,'0'0'0,"-21"0"16,0 0-1,42 0 17,0 0-17,22 0-15,-22 0 0,21 0 0,1 0 16,20 0-16,-21 0 0,1 0 0,20 0 15,-20 0-15,-1 0 0,21 0 16,-20 0-16,-1 0 0,0 0 0,-20 0 16,20 0-16,0 0 0,1 0 0,-22-22 15,21 22-15,-21-21 0,0 21 16,1 0-16,20 0 0,-21-21 0,0 21 16,0 0-16,1 0 0,-1 0 0,-21-21 15,21 21 1,-21 21 15,-21 0-31,21 0 16,-21-21-16,21 22 0,-22-22 15,22 21-15,0 0 0,0 0 0,-21 0 16,21 0-16,-21 1 0,21-1 0,-21 0 16,21 21-16,0-21 0,0 22 15,0-22-15,-21 21 0,21 1 0,0-1 16,-21-21-16,21 21 0,0 1 0,0-22 15,0 21-15,0-21 0,0 22 16,0-22-16,0 0 0,0 21 16,0-20-16,-22-1 0,22 0 0,0 0 15,-21-21-15,21 21 0,-21 0 0,21 1 16,-21-1-16,0-21 16,0 21-1,-1-21 1,1 0-16,0 0 0,0 0 0,0 0 15,0 0-15,-22 0 0,22 0 16,-21-21-16,-1 21 0,1 0 16,-21-21-16,-1 21 0,1-22 0,-1 1 15,1 21-15,-1-21 0,1 21 0,-1 0 16,1 0-16,20-21 0,1 21 0,0 0 16,-1 0-16,22 0 0,0 0 15,0 0-15,0 0 0,21-21 78,21 21-62,0 0 0,-21 21-1</inkml:trace>
  <inkml:trace contextRef="#ctx0" brushRef="#br0" timeOffset="66469.41">2032 5440 0,'0'0'16,"-21"0"-16,0 0 47,42 0 0,0 0-47,0 0 0,21 0 0,22 0 15,-1 0-15,1 0 0,21 0 16,20 0-16,1 0 0,0-21 15,0 21-15,0 0 0,0-21 0,-1 21 16,22 0-16,-21 0 0,21 0 0,-21 0 16,0 0-16,0 0 0,-22 0 0,1 0 15,0 0-15,-22 0 0,22-22 16,-22 22-16,-20-21 0,20 21 0,-20 0 16,20 0-16,-42 0 0,22 0 0,-22 0 15,0-21-15,0 21 0,0 0 16,-42 0 15,42 0 0,0 0-31</inkml:trace>
  <inkml:trace contextRef="#ctx0" brushRef="#br0" timeOffset="67100.3">6794 5292 0,'0'0'15,"-42"0"-15,21 0 0,0 0 0,-22 0 16,22 0-16,0 0 0,0 0 0,0 0 16,0 0-16,-1 0 0,1 0 15,0 0-15,0 0 16,0 0-16,0 0 15,-1 0 1,1 0 0,42 0 15,1 0-31,-1 0 16,0 0-16,21 0 0,22 0 0,-22 0 15,22 0-15,20 0 0,1 0 16,0 0-16,-1 0 0,22 0 15,0 0-15,-21 0 0,20 0 0,1 0 0,0 0 16,0 0-16,0 0 0,-22 0 16,22 0-16,-21 0 0,-22 0 0,22 0 15,-21 0-15,-22-21 0,21 21 0,-20 0 16,-1 0-16,0 0 0,-20-22 0,-1 22 16,0 0-16,0 0 0,0 0 15,-21-21-15,0 0 31,21 21 16,1-21-47,-1 21 0</inkml:trace>
  <inkml:trace contextRef="#ctx0" brushRef="#br0" timeOffset="67793.02">10308 5249 0,'0'0'16,"-21"0"-16,0 0 0,0-21 0,-22 21 0,22 0 15,0 0-15,0 0 0,0 0 16,-1 0-16,44 0 47,20 0-47,-21 0 15,21 0-15,22 0 0,-22 0 0,22 0 0,-1 0 16,1 21-16,-1-21 0,22 0 0,-22 0 16,22 0-16,0 0 0,-1 0 15,22 22-15,-21-22 0,21 0 16,0 0-16,-1 0 0,1 0 0,0 0 16,0 0-16,21 0 0,0 0 0,0 0 15,-21 0-15,21 0 0,-21 0 0,21 0 16,-22 0-16,128 0 0,-127 0 15,0 0-15,0 0 0,0 0 16,-1 0-16,-20 0 0,21 0 0,-21 0 16,20 0-16,1 0 0,0 0 15,0 0-15,0 0 0,-22 0 0,22 0 0,-21 0 16,0 0-16,-1 0 0,1 0 16,-22 0-16,1 0 0,-1 0 0,1 0 15,-1 0-15,-20 21 0,20-21 16,-20 0-16,-1 0 0,-21 0 0,21 0 15,-20 0-15,-1 0 0,0 0 0,0 0 16,-42 0 31,0 0-47,0 0 16,-1 0-1,1 0-15,0 0 31,0 0-31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15:48:23.0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16319 1207 0,'0'21'78</inkml:trace>
  <inkml:trace contextRef="#ctx0" brushRef="#br0" timeOffset="2343.87">1058 2223 0,'-21'0'16,"0"0"0,0 0-16,0 0 15,-1 0-15,1 0 16,0 0-16,0 0 0,0 0 15,0 0-15,-1 0 0,1 0 16,-21 0-16,21 0 0,-22 0 0,1 0 16,0 0-16,21 0 0,-22 0 15,1 0-15,21 0 0,-22 0 0,22 0 16,0 0-16,0 0 0,0 0 0,21 21 16,-21-21-16,-1 0 31,44 0 78,-1 21-109,0-21 16,0 0-16,21 0 15,-20 0-15,-1 0 0,21 0 0,0 0 16,1 0-16,20 0 0,-20 0 16,20 0-16,1 0 0,-1 0 0,1 0 15,-1 0-15,1 0 0,20 0 16,-20 0-16,-1 0 0,1-21 16,-1 21-16,-20 0 0,20 0 0,-21 0 15,1 0-15,-1 0 0,-21 0 0,0 0 16,1 0-16,-1-21 0,0 21 31,-42 0 63,0-22-94,-1 22 0,1 0 15,0 0-15</inkml:trace>
  <inkml:trace contextRef="#ctx0" brushRef="#br0" timeOffset="4052.49">275 2350 0,'0'0'0,"-21"0"0,0 0 16,0 0-16,21-22 31,21 22 32,0 0-63,0 0 15,0 0-15,22 0 0,-1 0 0,0 0 16,1 0-16,-1 0 0,21 0 15,-20 0-15,20 0 0,1 0 0,-22 0 16,22 0-16,-1 0 0,1-21 0,-22 21 16,21 0-16,1 0 0,-22 0 15,22 0-15,-22 0 0,0 0 0,1 0 16,-1 0-16,0 0 16,-20 0-16,20-21 0,-21 21 0,0 0 15,0 0-15,1 0 0,-1 0 16,0 0-1,0 0 1,-21-21-16,21 21 31,-21-21 16,0 0-16,0-1-15,0 1-16,-21 21 16,0-21-16,0 21 0,21-21 15,-21 0-15,-1 21 0,1-21 16,0 21-16,21-22 0,-21 1 0,0 0 16,0 21-16,-1-21 0,1 21 15,21-21-15,-21 21 0,0 0 0,21-21 16,0-1-16,-21 22 0,0 0 15,21 22 64,21-1-79,0-21 15,0 21-15,0-21 16,0 21-16,1-21 0,-1 0 15,0 21-15,0-21 0,0 0 0,0 21 16,1-21-16,-1 0 0,0 22 16,0-22-16,0 0 0,0 21 15,1-21-15,-1 0 16,-21 21 0,0 0 15,0 0-16,-21-21 1,21 21-16,-22-21 0,1 22 0,0-22 16,0 21-16,0 0 0,0-21 0,-22 21 15,22 0-15,-21 0 16,-1-21-16,22 22 0,-21-1 0,0 0 0,20 0 16,1 0-16,-21 0 0,21 1 15,0-1-15,-1 0 16,22 0-16,-21-21 0,21 21 15,21-42 48,1 21-63,-1-21 0,0 0 16,0 0-16,0 21 0,0-22 0,22 1 15,-22-21-15,21 21 0,-21 0 16,22-1-16,-22 1 0,0 0 0,21 21 15,-20-21-15,-1 0 0,0 21 16,0 0-16,-21-21 0,21 21 16,-21-22-16,21 22 15,-42 0 32,0 22-31,0-22-16,0 21 15,0 0-15,-1 0 0,1-21 16,-21 21-16,21 0 0,-22-21 0,22 22 16,0-1-16,-21-21 0,21 21 15,-1-21-15,1 21 0,0-21 0,0 0 16,0 21-16,0 0 16,21-42 30,21 0-46,21 21 0,-21-21 16,0 0-16,22 21 0,-22-21 0,0-1 16,21 1-16,-20 21 0,20-21 0,-21 0 15,0 0-15,0 21 0,1-21 16,-1 21-16,-21 21 47,-21-21-32,21 21-15,-22 0 16,1-21-16,21 21 0,-21-21 0,21 21 16,-21 1-1,21-1-15,21-21 32</inkml:trace>
  <inkml:trace contextRef="#ctx0" brushRef="#br0" timeOffset="10572.57">12785 1545 0,'0'0'0,"0"-21"16,0 0-1,0 0-15,0 0 0,0-1 16,0 1 0,0 0-16,0 0 0,0 0 31,0 0-31,0-1 16,0 44 46,0-1-46,0 0-16,0 0 0,0 0 15,0 0-15,0 1 16,0-1-16,0 0 0,0 0 16,0 0-16,0 0 0,0 1 15,0-1-15,0 21 0,0-21 0,0 0 16,0 1-16,0 20 0,0-21 0,0 0 15,0 22-15,0-22 0,0 0 0,0 0 16,0 21-16,0-20 0,0-1 16,0 21-16,-22-21 0,22 0 0,0 1 15,0 20-15,0-21 0,0 0 0,0 0 16,0 1-16,0-1 0,0 0 16,0 0-16,0 0 0,0 0 0,-21-21 15,21 22-15,0-1 0,0 0 0,0 0 16,-21-21-16,21 21 15,0 0-15,0-42 63,0 0-47,0 0-16,0 0 15,0 0-15,0-1 0</inkml:trace>
  <inkml:trace contextRef="#ctx0" brushRef="#br0" timeOffset="12687.79">12827 1312 0,'0'0'0,"-21"0"0,0 0 16,-1 0-1,1 0 32,42 0 16,1 0-48,-1 0-15,0 0 0,0 0 16,0 0-16,0 0 0,1 0 16,-1 0-16,0 0 0,0 0 0,0 0 15,0 0-15,1 0 0,20 0 16,-21 0-16,0 0 0,22 0 0,-22 0 15,0 0-15,21 0 0,-21 0 16,22 0-16,-22 0 0,0 0 0,0 0 16,22 0-16,-22 0 0,0 0 15,0 0-15,0 0 0,22 0 0,-22 0 16,0 0-16,21 0 0,-21 0 0,22 0 16,-1 0-16,-21 0 0,22 0 15,-1 0-15,21 0 0,-20 0 0,-1 0 16,22 0-16,-22 0 0,21 0 0,1 0 15,-22 0-15,1 0 0,20 0 16,-21 0-16,1 0 0,-1 0 0,0 0 16,1 0-16,-22 0 0,21-21 0,1 21 15,-22 0-15,21 0 0,0 0 0,-20 0 16,20 0-16,0 0 16,1-21-16,-22 21 0,21 0 0,0 0 15,1 0-15,-1 0 0,0 0 0,1 0 16,-1 0-16,-21 0 0,22-21 15,-1 21-15,0 0 0,-21 0 0,22 0 16,-1 0-16,-21 0 0,22 0 0,-1 0 16,-21 0-16,21 0 0,-20 0 15,20 0-15,-21 0 0,21 0 0,-20 0 16,20 0-16,-21 0 0,21 0 0,-20 0 16,20 0-16,-21 0 0,21 0 15,-20 0-15,20 0 0,-21 0 16,21 0-16,1 0 0,-22 0 0,21 0 15,1 0-15,-1 0 0,0 0 0,1 0 16,-22 0-16,21 0 0,0-21 16,1 21-16,-1 0 0,0 0 0,1 0 15,-22 0-15,21 0 0,1 0 0,-22 0 16,21 0-16,-21 0 0,22 0 16,-22 0-16,0 0 0,21 0 0,-21 0 15,22 0-15,-22 0 0,21 0 0,-21 0 16,22 0-16,-1-21 0,0 21 15,-20 0-15,20 0 0,0 0 0,1 0 16,-1 0-16,-21 0 0,21 0 16,1 0-16,-22 0 0,21 0 15,1 0-15,-22 0 0,21 0 0,-21 0 16,0 0-16,22 0 0,-22 0 0,21 0 16,1 0-16,-22 0 0,21 0 15,0 0-15,1 0 0,-22 0 0,21 0 16,1 0-16,-1 0 0,0 0 0,-21 0 15,22 0-15,-1 0 0,-21 0 16,22 0-16,-22 0 0,21 0 16,-21-22-16,0 22 0,22 0 0,-1 0 0,-21 0 15,0 0-15,22 0 0,-1 0 16,-21 0-16,22-21 0,-1 21 16,0 0-16,-21 0 0,22 0 0,-1 0 15,-21 0-15,22 0 0,-1 0 16,-21 0-16,21 0 0,1 0 0,-22 0 15,21 0-15,1 0 0,-22 0 0,21 0 16,0 0-16,1 0 0,-22 0 16,21 0-16,-21 0 0,22 0 0,-1 0 15,0 0-15,-20 0 0,20 0 0,0 0 16,-21 0-16,22 0 0,-22 0 16,21 0-16,-21 0 0,22 0 0,-22 0 15,21 0-15,-21 0 0,22 0 16,-22 0-16,21 0 0,1 0 15,-22 0-15,0 0 0,21 0 0,-21 0 16,22 0-16,-22 0 0,0 0 0,21 0 16,-20 0-16,-1 0 0,21 0 15,-21 0-15,0 0 0,1 0 0,-1 0 16,21 0-16,-21 0 0,0 0 16,22 0-16,-22 0 0,0 0 0,21 0 15,-20 0-15,20 0 0,-21 0 16,0 0-16,0 0 0,-21-21 15,22 21-15,-1 0 16,0 0-16,0 0 16,0 0-1,0 0 1,-21 21 156,0 0-157,0 1-15,0-1 16,0 0-16,0 0 16,0 0-16,0 0 15,0 1-15,0-1 16,0 0-16,0 0 0,0 0 16,-21 0-16,21 1 0,0-1 15,-21-21-15,21 21 0,0 0 16,0 0-16,0 0 0,-21 1 15,21-1-15,0 0 0,0 0 0,0 0 16,0 0-16,0 1 0,0-1 16,0 0-16,0 0 0,0 0 15,0 0-15,0 1 0,0-1 0,0 0 16,0 0-16,0 0 16,0 0-1,0 1-15,-21-22 78,0 0-46,-1 0-17,1 0-15</inkml:trace>
  <inkml:trace contextRef="#ctx0" brushRef="#br0" timeOffset="15860.67">12806 2392 0,'0'0'0,"-21"0"31,42 0 63,0 0-78,0 0-16,0 0 15,0 0-15,1 0 0,-1 0 0,0 0 16,0 0-16,21 0 0,-20 0 16,20 0-16,-21 0 0,21-21 0,-20 21 15,20 0-15,0 0 0,1 0 0,-1 0 16,-21 0-16,21 0 0,1 0 0,-22-21 15,21 21-15,-21 0 0,22 0 16,-22 0-16,0 0 0,21 0 0,-20 0 16,-1 0-16,21 0 0,-21 0 15,0 0-15,22 0 0,-22 0 0,21 0 16,-21 0-16,22 0 0,-1 0 0,0 0 16,1-22-16,-1 22 0,0 0 15,1 0-15,-1 0 0,22 0 0,20 0 16,-41 0-16,-1 0 0,0 0 15,1 0-15,-1 0 0,-21 0 0,21 0 16,1 0-16,-1 0 0,0 0 16,1 0-16,-1 0 0,0 0 0,1 0 15,-1 0-15,0 0 0,1 0 0,20 0 16,-20 0-16,-1 0 0,0 0 0,1 0 16,-1 0-16,0 0 0,1 0 15,-1 0-15,-21 0 0,21 0 16,-20 0-16,20-21 0,-21 21 0,0 0 15,0 0-15,22 0 0,-22 0 0,0 0 16,0 0-16,0 0 0,1 0 0,-1 0 16,21 0-16,-21 0 0,22 0 15,-22 0-15,21 0 0,-21 0 0,22 0 16,-1 0-16,0 0 0,1 0 0,-22 0 16,21 0-16,0 0 0,1 0 0,-1 0 15,-21 0-15,22 0 0,-1 0 16,-21 0-16,21 0 0,1 0 15,-1 0-15,-21 0 0,22 0 0,-1 0 16,-21 0-16,21 0 0,-20 0 0,20 0 16,-21 0-16,21 0 0,-20 0 0,20 0 15,-21 0-15,0 0 0,22 0 16,-22 0-16,0 0 0,21 0 0,-21 0 16,1 0-16,20 0 0,-21 0 0,21 0 15,1 0-15,-22 0 0,21 0 0,1 0 16,-22 0-16,21 0 0,0 0 15,1 0-15,-22 0 0,21 0 16,-21 0-16,22 0 0,-22 0 0,21 0 0,-21 0 16,1 0-16,-1 0 0,21 0 0,-21 0 15,0 0-15,1 0 0,20 0 16,-21 0-16,0 0 0,22 0 16,-22 0-16,0 0 0,21 0 0,-21 0 15,22 0-15,-22 0 0,0 0 0,0 0 16,22 0-16,-22 0 0,0 0 0,0 0 15,0 0-15,0 0 0,1 0 16,-1 0-16,0 0 0,0 0 0,0 0 16,0 0-16,22 0 0,-22 0 0,0 0 15,0 0-15,22 0 0,-22 0 0,0 0 16,21 0-16,-21 0 0,1 0 16,20 0-16,-21 0 0,0 0 15,0 0-15,1 0 0,-1 0 0,0 0 16,0 0-16,0 0 0,0 0 0,1 0 15,-1 0-15,0 0 0,0 0 16,21 0-16,-20 0 0,-1 0 0,0 0 16,21 0-16,-21 0 0,1 0 0,20 0 15,-21 0-15,0 0 0,22 0 0,-22 0 16,0 0-16,0 0 0,0 0 16,0 0-16,1 0 0,-1 0 0,0 0 15,0 0 1,0 0-16,-21-21 0,21 21 15,1 0-15,-1 0 16,0 0-16,0 0 16,0 0-16,0 0 0,1 0 15,-1 0-15,0 0 0,0 0 16,0 0-16,0 0 16,-21-21-1,22 21-15,-1 0 0,0 0 16,0 0-1,0 0-15,0 0 16,1 0-16,-1 0 16,0 0-16,0 0 0,0 0 15,0 0-15,1 0 16,-1 0 0,0 0-16,0 0 15,0 0-15,0 0 16,1 0-16,-1 0 15,0 0-15,0 0 16,0 0-16,0 0 16,1 0-16,-1 0 15,0 0-15,0 0 16,0 0 0,0 0-1,1 0 1,-1 0-16,0 0 31,0 0-31,0 0 16,0 0-1,1 0 17,-1 0-32,0 0 15,0 0 16,0 0-31,0 0 16,1 0 15,-22-21-15,21 21-16,0 0 62,0 0-62,0 0 32,0 0 15,1 0-32,-1 0 157,-21-21-125,0-1 15,21 1-30,-21 0-17,0 0 1,21 21 0,-21-21-1,0 0 1,0-1-1,0 1 17,0 0-17,0 0 17,0 0-1,0 0 16,0-1 15,21 22-46,-21-21 15</inkml:trace>
  <inkml:trace contextRef="#ctx0" brushRef="#br0" timeOffset="19703.84">14520 1376 0,'0'-21'0,"0"0"31,-21 21 16,21 21-16,0 0-15,-21 0-16,21 0 15,0 0-15,0 1 16,0-1-16,-21 0 15,21 0-15,0 0 0,-21 0 16,21 1-16,0-1 0,0 0 0,0 21 16,0-21-16,0 1 0,0-1 0,-22 0 15,22 0-15,0 0 0,0 0 16,-21 1-16,21-1 0,0 0 0,0 0 16,0 0-16,0 0 0,0 1 0,0-1 15,0 0-15,0 0 16,0 0-16,-21 0 0,21 1 15,0-1-15,0 0 16,0 0-16,0 0 0,-21-21 16,21 21-16,0 1 15,0-1-15,0 0 32,0-42 93,21 21-125,0-21 15,0-1 1,-21 1-16</inkml:trace>
  <inkml:trace contextRef="#ctx0" brushRef="#br0" timeOffset="20764.34">16192 1334 0,'0'-22'16,"-21"22"-16,21-21 15,-21 21 16,21-21-31,0 42 79,0 0-64,0 1-15,0-1 16,0 0-16,0 0 15,0 0-15,0 0 16,0 1-16,0-1 0,0 0 16,0 0-16,0 0 15,0 0-15,0 1 0,21-1 0,-21 0 16,0 0-16,0 0 0,0 0 0,0 1 16,0-1-16,0 0 0,0 0 0,0 0 15,0 0-15,0 1 0,0-1 16,0 0-16,0 0 15,0 0-15,0 0 0,0 1 16,0-1-16,0 0 16,0 0-16,0 0 15,0 0-15,0 1 16,0-1-16,0 0 0,0 0 16,0 0-1,0 0-15,0 1 16,0-1-1,0 0 17,0-42 77,0 0-109,21-1 16,1 22-16,-1-21 0,0-21 0,0 21 15</inkml:trace>
  <inkml:trace contextRef="#ctx0" brushRef="#br0" timeOffset="21672.22">17822 1291 0,'0'-21'0,"0"42"93,0 0-77,0 1-16,0-1 16,0 0-1,0 0-15,0 0 16,0 0-16,0 1 0,0-1 16,0 0-16,0 0 15,21-21-15,-21 21 0,0 0 16,0 1-16,0-1 0,0 0 0,0 0 15,0 0-15,0 0 0,0 1 0,0-1 16,0 0-16,0 21 0,0-21 16,0 1-16,0-1 0,0 0 15,0 0-15,0 0 0,0 0 0,0 1 16,0-1-16,0 0 0,0 0 16,0 0-16,0 0 15,0 1-15,0-1 16,0 0-16,0 0 15,0 0 1,0 0-16,0 1 16,0-1-1,0 0 17,0 0-17,0 0 16,0-42 16,0 0-31,0 0-16,0 0 0,22-1 16,-1 1-16</inkml:trace>
  <inkml:trace contextRef="#ctx0" brushRef="#br0" timeOffset="22567.98">19325 1270 0,'0'-21'16,"0"0"0,0 0-1,-21 21 16,0 0 1,21 21-17,0 0 1,0 0-16,0 0 0,0 0 16,0 1-16,0-1 0,0 0 0,0 0 15,0 0-15,-21 0 0,21 1 0,0-1 16,0 0-16,0 0 0,-22 0 15,22 0-15,0 1 0,0-1 0,0 0 16,0 0-16,0 21 0,0-20 0,-21-1 16,21 0-16,0 21 0,0-21 0,-21 1 15,21-1-15,0 0 0,0 0 16,0 0-16,0 0 0,0 1 16,0-1-16,0 0 0,0 0 0,0 0 0,0 0 15,0 1-15,0-1 16,0 0-16,0 0 0,0 0 15,0 0-15,0 1 16,0-1 0,0 0-1,0 0 17,0 0-1,0-42 63,0 0-79</inkml:trace>
  <inkml:trace contextRef="#ctx0" brushRef="#br0" timeOffset="29201.69">13293 2646 0,'21'0'16,"-21"-21"-16,21 21 16,-21-21-1,0-1 1,-21 22 31,0 0-47,21 22 15,0-1-15,-22-21 0,22 21 16,-21-21-16,21 21 0,0 0 0,0 0 16,-21-21-16,21 22 0,-21-1 15,21 0-15,0 0 0,0 0 16,0 0-16,-21 1 0,21-1 0,0 0 16,0 0-16,0 0 0,0 0 15,0 1-15,0-1 0,0 0 16,0 0-16,0 0 15,0 0-15,21 1 16,0-22-16,0 21 0,0 0 16,1-21-16,-1 0 15,0 0-15,0 0 16,0 0-16,0 0 0,1 0 16,-1 0-16,0-21 0,0 21 15,0-21-15,0 21 16,-21-22-16,22 22 0,-1-21 0,-21 0 15,21 21-15,-21-21 0,21 0 16,-21 0-16,0-1 0,21 22 0,-21-21 16,0 0-16,0 0 0,0 0 15,0 0-15,0-1 0,0 1 16,0 0-16,0 0 0,0 0 16,0 0-16,0-1 15,0 1-15,-21 21 0,0 0 16,0-21-16,0 21 15,-1 0-15,22-21 0,-21 21 16,0 0-16,0 0 16,0 0-16,0 0 15,-1 0-15,1 0 0,0 0 16,21 21-16,-21-21 0,21 21 0,-21-21 16,0 21-16,-1 1 15,1-22-15,21 21 0,-21 0 16,0 0-16,21 0 0,-21 0 15,21 1-15,0-1 0,0 0 16,0 0-16,-21 0 0,21 0 0,0 1 16,0-1-16,0 0 15,0 0-15,0 0 0,0 0 16,0 1-16,0-1 0,21 0 16,0 0-16,0-21 15,0 21-15,0-21 0,1 0 0,-1 0 16,0 0-16,0 0 0,0 0 0,0 0 15,1 0-15,-1 0 0,0 0 16,0-21-16,0 21 0,0-21 0,1 0 16,-1 21-16,0-21 0,0-1 15,0 1-15,0 0 0,-21 0 16,0 0-16,22 0 0,-22-1 16,0 1-16,0 0 0,0 0 15,0 0-15,0 0 16,0-1-16,0 1 0,0 0 0,0 0 15,-22 0-15,22 0 0,0-1 16,-21 1-16,0 0 0,0 0 16,21 0-16,-21 21 0,21-21 0,-21-1 15,-1 22-15,1-21 16,0 21-16,0 0 0,0 0 16,0 0-16,-1 0 0,1 0 15,0 0-15,0 0 0,0 0 16,0 21-16,-1-21 15,22 22-15,-21-22 0,21 21 0,-21-21 16,0 21-16,21 0 0,0 0 0,0 0 16,-21-21-16,21 22 0,-21-1 0,21 0 15,-22 0-15,22 0 0,0 0 16,0 1-16,0-1 0,0 0 0,0 0 16,0 0-16,0 0 0,0 1 15,0-1-15,0 0 0,0 0 16,22 0-16,-1-21 0,-21 21 0,21 1 15,0-22-15,-21 21 0,21-21 0,0 21 16,1-21-16,-1 0 16,0 21-16,0-21 0,0 0 15,0 0 1,1-21 15,-1 0-31,0 21 0,-21-21 16</inkml:trace>
  <inkml:trace contextRef="#ctx0" brushRef="#br0" timeOffset="30360.49">15049 2773 0,'0'-21'47,"22"21"-31,-22-21-16,0-1 0,21 22 15,-21-21-15,21 21 0,-21-21 0,0 0 16,0 0-16,21 0 0,-21-1 15,21 22-15,-21-21 16,0 0-16,0 0 16,21 21-1,-21-21-15,0 42 32,0 0-17,0 0-15,0 0 0,0 1 16,0-1-16,0 0 0,0 21 15,0-21-15,0 1 0,0-1 0,0 0 16,0 0-16,0 0 0,0 0 0,0 1 16,0-1-16,0 0 0,0 0 15,0 0-15,0 0 0,-21 1 0,21-1 16,0 0-16,0 0 0,0 0 16,0 0-16,0 1 15,0-1 1,0 0-1,-21-21 32,0 0-31,0 0-16,0 0 0,-1 0 16,1 0-16,0 0 0,0 0 0,0 0 15,0 0-15,-1 0 0,1 0 0,0 0 16,0 0-16,0 0 0,0 0 15,-1 0-15,1 0 16,42 0 31,1 0-47,-1 0 0,0 0 0,0 0 16,0 0-16,22 0 0,-22 0 15,21 0-15,-21 0 0,22 0 0,-22 0 16,0 0-16,21 0 0,-21 0 0,1 0 15,-1 0-15,0 0 0,0 0 0,0 0 16,0 0-16,-21-21 109,22 21-109,-1-21 16</inkml:trace>
  <inkml:trace contextRef="#ctx0" brushRef="#br0" timeOffset="31662.64">17103 2709 0,'0'22'16,"-22"-22"15,22 21-15,-21-21-16,0 0 15,0 0 1,21-21 0,0-1-1,0 1 1,0 0 0,0 0-1,21 0-15,0 21 16,0-21-1,1 21-15,-1 0 16,0 0-16,0 0 0,0 0 16,0 0-16,1 21 15,-22 0-15,0 0 16,0 0 0,0 0-16,0 1 0,0-1 15,0 0-15,0 0 0,0 0 0,-22 0 16,1-21-16,0 22 0,21-1 0,-21 0 15,0 0-15,21 0 0,-21 0 0,-1 1 16,1-1-16,0 0 16,0 0-16,21 0 0,-21 0 0,0-21 15,21 22-15,0-1 0,-22 0 16,1 0-16,0 0 0,21 0 16,0 1-16,-21-1 0,21 0 15,-21-21-15,0 0 47,21 21-47,21-42 78,0 0-78,-21 0 16,21 21-16,0-22 0,0 1 0,1 0 15,-1 21-15,0-21 16,0 21-16,0-21 0,0 21 16,1 0-16,-1 0 15,0 0 1,-21 21-16,21 0 0,-21 0 16,21-21-16,-21 21 0,21 1 15,1-1-15,-1-21 0,0 21 16,0-21-16,0 0 0,0 0 15,1 0-15,-1 0 16,0 0 0,0 0-16,-21-21 15,21 0-15,-21-1 0,21 1 16,-21 0-16,0 0 0,0 0 16,0 0-16,0-1 15,0 1 16,0 0 32,22 21-63,-1-21 0</inkml:trace>
  <inkml:trace contextRef="#ctx0" brushRef="#br0" timeOffset="32712.49">18754 2667 0,'-22'0'31,"22"-21"0,0 0 1,22 21-17,-22-21-15,21 21 16,0 0-16,0 0 0,0 0 16,0-22-16,1 22 0,-1 0 15,0 0-15,0 0 0,0 0 0,0 0 16,1 0-16,-1 0 0,-21 22 15,21-22-15,-21 21 0,21-21 0,-21 21 16,0 0-16,0 0 16,0 0-16,0 1 0,-21-1 15,0 0-15,0-21 0,21 21 0,-22 0 16,1 0-16,0 1 0,0-22 0,0 21 16,0 0-16,-1-21 0,1 21 0,0 0 15,0-21-15,21 21 16,-21-21-16,0 0 15,21 22-15,-22-22 0,44-22 63,-1 22-47,0 0-16,0 0 0,0 0 15,0 0-15,1 0 16,-1 0-16,0 0 0,0 0 15,0 0-15,0 0 16,1 0-16,-1 0 0,0 22 16,0-1-1,0-21-15,-21 21 0,0 0 16,0 0-16,21-21 16,-21 21-16,0 1 15,0-1-15,0 0 16,-21-21-16,0 21 0,0-21 15,0 21-15,0-21 16,-1 21-16,1-21 0,0 0 16,0 22-16,0-22 0,0 0 15,-1 0-15,1 0 0,0 0 0,0 21 16,0-21-16,0 0 0,-1 0 0,1 0 16,0 0-16,0 0 0,0 0 15,0 0-15,21-21 110,21-1-95,-21 1-15,21 21 16,0-21-16,21 0 0,-20 21 0</inkml:trace>
  <inkml:trace contextRef="#ctx0" brushRef="#br0" timeOffset="33844.65">20447 2434 0,'21'-21'16,"0"0"-16,-21 0 16,21 21-1,-21 21 32,0 0-31,0 0-16,-21 22 0,0-22 15,0 21-15,21-21 0,-21 22 0,0-1 16,21 0-16,-22-21 0,1 22 16,0-22-16,21 21 0,-21-21 0,21 22 15,-21-22-15,0 0 0,21 0 0,0 0 16,-22 1-16,22-1 0,-21-21 15,21 21-15,0-42 47,0 0-31,21-1-16,1 22 0,-22-21 16,21 21-16,0-21 0,-21 0 0,21 21 15,0 0-15,-21-21 0,21 21 16,1 0-16,-1 0 15,0 0-15,0 0 0,0 0 0,0 0 16,1 0-16,-1 0 0,0 0 16,0 0-16,0 21 0,0-21 0,1 0 15,-1 0-15,0 0 0,0 21 16,0-21-16,0 0 16,1 0-1,-22-21-15,0 0 0,21 21 16,-21-21-16,0-1 0,0 1 15,0 0-15,0 0 0,21 0 16,-21 0-16,0-1 0,0 1 16,0 0-16,-21 42 47,21 0-47,0 1 0,-21-1 15,21 0-15,-22 0 0,1 0 0,21 0 16,0 1-16,-21-1 0,21 21 0,-21-21 15,0 0-15,21 1 0,0-1 0,0 0 16,-21 0-16,21 0 16,-22 0-16,22 1 0,0-1 15,-21 0-15,21 0 0,0 0 16,0 0-16,0 1 31,0-44 110</inkml:trace>
  <inkml:trace contextRef="#ctx0" brushRef="#br0" timeOffset="88496.44">4953 3302 0,'-21'0'62,"0"0"-62,-1 0 0,1 0 16,0 0-16,0 0 15,0 0-15,0-21 16,-1 21 0,44 0 46,-1 0-46,0 0-16,0 0 15,0 21-15,0-21 0,22 0 0,-22 0 16,0 0-16,21 0 0,-20 0 0,-1 0 16,21 0-16,-21 0 0,0 0 15,1 0-15,-1 0 0,0 0 0,0 0 16,0 0-16,0 0 15,-42 0 17,0 0-17,0 0-15,0 0 0,0 0 0,-1 0 0,-20 0 16,21 0-16,-21 0 0,20 21 16,1-21-16,-21 0 0,21 0 15,0 0-15,-1 0 0,1 0 0,0 0 16,0 0-16,42 0 62,0 0-62,0 0 0,1 21 0,-1-21 16,0 0-16,0 0 0,21 0 16,-20 0-16,20 0 0,-21 0 15,0 0-15,0 0 0,22 0 0,-22 0 16,0 0-16,0 0 0,0 0 15,-42 0 17,0 0-17,0 0-15,0 0 0,0 0 0,-1 0 16,1 0-16,-21 0 0,21 0 16,-22 0-16,22 0 0,-21 0 0,21 0 15,0 0-15,-1 0 0,1 0 0,0 0 16,0 0-16,0 0 0,0 0 15,21 22-15,21-22 63,0 0-63,0 0 0,0 0 16,0 0-16,1 0 0,-1 0 0,21 0 15,-21 0-15,0 0 0,1 0 0,20 0 16,-21 0-16,0 0 0,0 0 0,1 0 15,20 0-15,-21 0 0,0 0 16,0 0-16,1 0 16,-44 0 15,1 0-31,-21 0 0,21 0 16,-22 0-16,22 0 0,-21 0 0,21 0 15,-22 0-15,22 0 0,-21 0 0,21 0 16,-22 0-16,22 0 0,0 0 15,-21 0-15,21 0 0,-1 0 0,1 0 16,42 0 0,1 0-1,-1 0-15,0 0 0,0 0 16,21 0-16,-20 0 0,20 0 16,0 0-16,-21 0 0,22 0 0,-1 0 15,0 0-15,-20 0 0,-1 0 16,0 0-16,0 0 0,-42 0 47,0 0-47,0 0 15,-1 0-15,1 0 0,0 0 0,0 0 16,0 0-16,0 0 16,-1 0-16,22 21 0,0-42 62,22 21-62,-1-22 16</inkml:trace>
  <inkml:trace contextRef="#ctx0" brushRef="#br0" timeOffset="89724.32">13208 1715 0,'0'0'0,"21"-43"16,-21 22-1,21 0-15,0 0 0,-21 0 16,22 21 0,-22-22-16,0 44 31,0-1-15,0 0-16,0 0 0,-22 0 15,22 22-15,-21-22 0,21 0 0,0 21 16,-21-21-16,0 1 0,21 20 0,0-21 15,0 21-15,-21-20 16,21-1-16,0 0 0,-21 0 0,21 0 0,0 0 16,0 1-16,0-1 15,0-42 48,21 21-63,-21-22 0,0 1 15,21 0-15,0 21 0</inkml:trace>
  <inkml:trace contextRef="#ctx0" brushRef="#br0" timeOffset="90415.32">13716 1630 0,'-21'0'0,"0"0"16,-1 0 0,1 21-16,21 0 15,-21-21-15,0 21 16,21 1-16,-21-22 0,21 21 15,0 0-15,-21 0 0,-1 0 0,22 0 16,-21 1-16,21-1 0,-21 0 16,21 0-16,0 0 0,0 0 0,0 1 15,0-1-15,0 0 0,0 0 0,0 0 16,0 0-16,0 1 16,21-22-16,0 0 15,1 21-15,-1-21 0,0 0 16,0 0-16,0 0 0,0 0 15,1 0-15,-1 0 0,0 0 16,0-21-16,0 21 0,-21-22 16,21 22-16,1-21 0,-1 0 15,-21 0-15,21 0 0,-21 0 16,0-1-16,0 1 0,21 0 0,-21 0 16,0 0-16,0 0 0,0-1 15,0 1-15,0 0 0,0 0 0,0 0 16,0 0-16,-21-1 0,21 1 0,-21 21 15,21-21-15,-21 21 0,-1 0 16,1 0-16,0 0 16,0 21-16,0 0 0,0 1 15,-1-1-15,22 0 0,-21 0 0,0 0 16,0 0-16,21 22 0,-21-43 16,21 21-16,-21 0 0,21 0 15,-22 0-15,22 1 0,-21-22 31</inkml:trace>
  <inkml:trace contextRef="#ctx0" brushRef="#br0" timeOffset="91636.72">4826 4085 0,'0'0'0,"-21"0"0,-22 0 15,22 0-15,0 0 16,21 21-1,21-21 1,0 0-16,22 0 0,-22 0 16,21 0-16,-21 0 0,22 0 0,-1 0 15,0 0-15,-20-21 0,20 21 16,-21 0-16,21 0 0,-20 0 0,-1-21 16,0 21-16,0 0 0,-42 0 31,0 0-31,0 0 0,-22 0 15,22 0-15,-21 0 0,-1 0 16,22 0-16,-21 0 0,21 0 0,-22 21 16,22-21-16,0 0 0,0 0 0,42 0 47,0 0-32,0 0-15,1 0 0,-1 0 0,0 0 16,0 0-16,0 0 0,0 0 15,1 0 1,-22-21 0,0 0-16,21 21 0,-21-21 15</inkml:trace>
  <inkml:trace contextRef="#ctx0" brushRef="#br0" timeOffset="94757.31">15473 1799 0,'-43'0'15,"22"0"-15,0 0 16,0 0-1,21-21-15,0 0 0,0 0 16,0 0 0,0-1-16,21 1 0,0 21 15,0-21-15,1 0 16,-1 0-16,0 21 0,0-21 16,0 21-16,0 0 0,1-22 0,-1 22 0,0 0 15,0 0-15,0 0 0,0 0 16,1 0-16,-1 0 15,0 0-15,-21 22 0,0-1 0,21 0 16,-21 0-16,0 21 0,0-20 0,0 20 16,0-21-16,0 21 0,0-20 0,-21 20 15,21-21-15,-21 21 0,0-20 16,-1 20-16,-20-21 0,21 0 0,0 0 16,0 1-16,-22-1 0,22 0 0,-21 0 15,21-21-15,-1 21 0,-20-21 0,21 0 16,0 21-16,0-21 0,-1 0 15,1 0-15,0 0 0,0 0 16,0 0-16,0-21 0,21 0 16,0 0-16,0 0 0,0 0 15,0-1-15,0 1 16,0 0-16,0 0 0,21 0 0,0 0 16,-21-1-16,21 22 0,0-21 0,0 21 15,1 0-15,-1 0 0,0 0 16,0 0-16,0 0 0,-21 21 15,21 1-15,1-1 0,-1-21 0,-21 21 16,21 0-16,0 0 0,0 0 16,0 1-16,-21-1 0,22-21 15,-22 21-15,21-21 0,0 21 16,0-21-16,0 0 31,0 0 0,1 0-15,-1 0-16,-21-21 0,21 0 16,0 21-16,0-21 0</inkml:trace>
  <inkml:trace contextRef="#ctx0" brushRef="#br0" timeOffset="95279.72">16129 1799 0,'0'0'0,"0"-42"16,0 21-1,-21 42 17,0 0-17,21 0-15,-22 0 0,1 1 0,0-1 16,21 0-16,-21 21 0,0-21 0,21 1 15,0-1-15,-21 0 16,-1 0-16,22 0 0,0 0 0,0 1 16,0-1-16,0 0 0,0 0 15,22-21 17,-1 0-32,0 0 0,0 0 15,0 0-15,0 0 0,1-21 16,-1 21-16,-21-21 0,21 0 0,0-1 15,-21 1-15,0-21 16,0 21-16,0 0 0,0-22 16,0 22-16,0 0 0,0 0 0,0-22 0,0 22 15,0 0-15,0 0 16,-21 21-16,0 0 0,0 0 16,-1 0-16,1 0 15,21 21-15,-21 0 0,0-21 0,0 21 16,21 1-16,-21-1 0,21 0 0,-22-21 15,22 21-15,0 0 0,-21-21 16,21 21-16,-21 1 0,21-1 16,0 0-1,21-21-15,0 0 16</inkml:trace>
  <inkml:trace contextRef="#ctx0" brushRef="#br0" timeOffset="96479.53">16827 1672 0,'0'0'0,"0"-21"32,0 0-17,0 0 1,22 21-1,-1 0-15,0 0 16,0 0-16,0 0 0,0 0 16,1 0-16,-1 0 15,0 0-15,-21 21 16,0 0-16,0 0 0,0 0 16,0 1-16,0-1 0,-21-21 0,0 21 15,-1 0-15,1 0 0,0-21 16,-21 21-16,21-21 0,-1 0 0,1 22 15,0-22-15,21 21 0,-21-21 0,0 0 16,42 0 31,0 0-47,0 0 16,0 0-16,-21-21 0,22 21 15,-1 0-15,0 0 0,0 0 0,0 0 16,0 0-16,1 0 0,-1 21 15,0 0 1,-21 0-16,0 0 16,0 0-16,0 1 15,0-1-15,0 0 0,0 0 16,-21 0 0,0-21-16,-1 0 0,1 21 0,0-21 15,0 22-15,0-22 0,0 0 16,-1 0-16,1 0 0,0 0 0,0 0 15,0 0 1,0 0-16,-1 0 31,44 0 32,-22-22-48,21 22-15,0 0 0,0-21 0,0 21 16</inkml:trace>
  <inkml:trace contextRef="#ctx0" brushRef="#br0" timeOffset="97125.5">17441 1651 0,'0'0'0,"0"-21"16,0 42 30,-21-21-46,0 21 0,21 0 16,-21 1-16,0-1 0,21 0 0,-22 0 16,1 0-16,21 0 0,0 1 0,-21-1 15,0 0-15,21 0 0,0 0 16,0 0-16,0 1 0,-21-1 0,21 0 16,0 0-16,0 0 15,0 0-15,0 1 0,21-22 16,0 0-16,0 21 15,0-21-15,1 0 0,-1 0 16,0 0-16,0 0 0,0 0 16,0 0-16,1-21 0,-1 21 15,0-22-15,0 1 0,-21 0 16,21 0-16,0 0 0,-21 0 16,0-22-16,0 22 0,0 0 0,0-21 15,0 20-15,0 1 0,0-21 16,0 21-16,0 0 0,0-1 15,-21 1-15,0 21 16,0-21-16,0 21 0,0 0 16,-1 0-16,1 0 0,0 0 15,0 21-15,0 0 0,0-21 16,-1 22-16,1-22 0,21 21 0,-21-21 16,0 21-16,0-21 0,21 21 15,0 0-15,-21-21 0,21 21 16,0 1-16,0-1 15,21-21-15,0 0 16,0 0-16,0 0 16</inkml:trace>
  <inkml:trace contextRef="#ctx0" brushRef="#br0" timeOffset="98991.87">18457 1609 0,'0'0'0,"21"-21"16,-21-1 0,22 1-1,-22 0 1,0 42 31,0 0-47,0 1 0,0-1 15,0 0-15,0 0 0,-22 0 0,22 0 16,0 1-16,0 20 0,-21-21 16,21 0-16,-21 22 0,21-22 0,0 0 15,0 0-15,-21 0 0,21 0 0,-21 1 16,21-1-16,0 0 0,0 0 15,0 0-15,-21 0 16,21 1-16,0-44 63,0 1-63,21 21 15,-21-21-15,21 0 0,0 0 0,0 0 16,-21-1-16,21-20 0,1 21 15,-1 0-15,-21-22 0,21 22 0,0 0 16,-21-21-16,0 21 0,0-1 16,21 1-16,-21 0 0,0 0 0,21 21 15,-21-21-15,0 0 0,0-1 16,0 1 0</inkml:trace>
  <inkml:trace contextRef="#ctx0" brushRef="#br0" timeOffset="100125.13">18584 1566 0,'0'0'0,"0"-21"15,21 21-15,-21-21 16,0 0-16,0 0 31,-21 42 16,0 0-47,0-21 16,21 21-16,-21 0 0,0 1 0,-1-1 15,1 0-15,0 0 0,0 0 0,-21 0 16,20-21-16,1 22 0,-21-1 16,21 0-16,0 0 0,-1 0 0,1-21 15,-21 21-15,42 1 0,-21-22 16,0 21-16,-1-21 0,22 21 15,-21-21-15,21-21 47,21 0-47,1 21 0,-22-22 16,21 22-16,0-21 0,21 21 16,-21 0-16,1-21 0,-1 21 0,0-21 15,0 21-15,0 0 0,0 0 0,1 0 16,-1 0-16,0 0 15,0 0-15,0 0 0,0 21 0,1-21 16,-1 0-16,0 21 16,0-21-16,0 0 0,0 0 15,-21 21-15,22-21 16,-1 0 0,-21-21 46,21 21-62,0 0 0,0 0 16,-21-21-16</inkml:trace>
  <inkml:trace contextRef="#ctx0" brushRef="#br0" timeOffset="100663.63">18944 1630 0,'0'0'16,"0"-21"-16,-21 42 47,21 0-31,-21 0-16,0 0 0,21 1 15,-22-1-15,22 0 0,0 0 0,-21 0 16,21 0-16,-21 1 0,0-1 15,21 0-15,0 0 0,0 0 16,0 0-16,0 1 0,0-1 16,0 0-1,21-21 1,0 0-16,0 0 0,1 0 16,-1 0-16,0 0 0,0 0 15,0 0-15,-21-21 0,21 0 16,1 21-1,-22-22-15,21 1 0,-21 0 0,0 0 16,21 0-16,-21 0 0,21-1 0,-21 1 16,0 0-16,0 0 0,0-21 0,0 20 15,0 1-15,0 0 0,0 0 16,0 0-16,-21 21 16,0 0-1,0 0-15,-1 0 16,1 0-16,21 21 0,-21-21 0,0 0 15,21 21-15,-21-21 0,21 21 0,-21-21 16,21 21 0,-22-21-16,22 22 0,22-22 31,-1 0-31,0 0 0,0 0 0</inkml:trace>
  <inkml:trace contextRef="#ctx0" brushRef="#br0" timeOffset="101248.29">19897 1588 0,'-22'0'16,"44"0"31,-1 0-47,0 0 0,0 0 15,0 0-15,0 0 0,1 0 0,-1 0 16,0 0-16,0 0 0,0 0 16,0 0-16,1 0 15,-44 0 32,1 0-47,0 0 16,0 0-16,0 0 15,0 0-15,-1 0 16,1 0-16,0 0 16</inkml:trace>
  <inkml:trace contextRef="#ctx0" brushRef="#br0" timeOffset="101976.88">19875 1566 0,'0'0'0,"-21"0"0,0 0 15,0 0 1,21 22 46,0-1-46,-21-21-16,21 21 0,0 0 16,0 0-16,-21 0 0,21 1 15,-22-1-15,1-21 0,21 21 16,0 0-16,0 0 0,-21 0 0,21 1 15,-21-22-15,21 21 0,0 0 16,0 0 0,21-21 31,0 0-47,-21-21 15,21 21-15,1 0 0,-22-21 0,21 21 16,0 0-16,0 0 0,-21-21 0,21 21 15,0 0-15,1 0 0,-1 0 16,0 0-16,0 0 0,0 0 16,0 0-16,1 0 15,-22 21-15,21-21 0,0 21 16,-21 0 0,0 0-16,21-21 15,-21 21-15,0 1 16,0-1-1,0 0-15,-21-21 0,0 21 16,0-21-16,-1 0 0,1 21 16,0-21-16,0 0 0,0 0 0,0 0 15,21 21-15,-22-21 0,1 0 16,0 0-16,0 0 16,0 0-16,0 0 15,-1 0-15,1 0 47,42 0 47,1 0-94,-1 0 0,0 0 15,0-21-15,0 21 0</inkml:trace>
  <inkml:trace contextRef="#ctx0" brushRef="#br0" timeOffset="103031.51">20532 1736 0,'21'-21'15,"-21"-1"1,0 1-1,-21 21 32,21 21-47,-22 1 0,1-22 16,21 21-16,0 0 0,-21 0 16,21 0-16,-21 0 0,21 1 0,-21-1 15,21 0-15,-21 0 0,21 0 16,0 0-16,-22 1 0,22-1 15,0 0-15,0 0 16,22 0-16,-1-21 16,0 0-16,0 0 0,0 0 15,0 0-15,1 0 0,-1 0 16,0 0-16,0 0 16,0 0-16,0 0 0,-21-21 0,22 21 15,-1-21-15,0 0 16,0 0-16,0-1 15,0 1-15,-21 0 0,0 0 0,22 0 16,-1 0-16,-21-1 0,0 1 16,0 0-16,0 0 0,0 0 15,0 0-15,0-1 0,0 1 16,0 0-16,-21 21 0,-1 0 16,22-21-16,-21 21 0,0 0 15,0 0-15,0 0 0,0 0 16,-1 0-16,1 0 0,0 0 15,0 0-15,0 0 0,0 21 16,21 0-16,-22-21 0,1 21 16,0 1-16,0-1 0,21 0 0,-21 0 15,0-21-15,21 21 16,0 0-16,0 1 0,0-1 0,0 0 16,0 0-16,0 0 0,0 0 15,0 1-15,0-1 16,21 0-16,0-21 15,0 0-15,0 21 0,0-21 16,1 0-16,-1 0 0,0 0 0,0 0 16,0 0-16,0 0 0,1 0 15,-1 0-15,0 0 0,0 0 0,0 0 16,0-21-16,1 0 0,-1 21 16,-21-21-16,0-1 0,0 1 0,21 0 15,-21 0-15,0 0 16,0 0-16,0-1 0,0 1 0,0 0 15,0 0-15,0 0 0,-21 0 0,21-1 16,-21 22-16,-1 0 0,1-21 16,0 21-16,0 0 0,0 0 0,0 0 15,-1 0-15,1 0 0,0 0 0,0 0 16,0 0-16,21 21 0,-21-21 16,-1 0-16,22 22 0,-21-22 0,21 21 15,-21-21-15,21 21 16,-21-21-16,21 21 15,0 0 1,0 0 0,0 1-16,0-1 15,0 0 1</inkml:trace>
  <inkml:trace contextRef="#ctx0" brushRef="#br0" timeOffset="105857.65">2244 6414 0,'-22'0'0,"1"0"16,0 0-16,0 0 15,0 0 1,0 0-16,-1 0 47,44 0 0,-1 21-47,0-21 15,0 0-15,0 0 0,0 0 16,1 0-16,-1 0 0,0 0 0,21 21 16,1-21-16,-1 0 0,0 0 15,1 0-15,20 0 0,-21 0 0,22 0 16,-1 0-16,1 0 0,-1 0 0,1 0 15,-1 0-15,1 0 0,-22 0 16,22 21-16,-1-21 0,1 0 16,-1 0-16,1 0 0,20 0 0,-20 0 15,21 0-15,-22 0 0,22 0 0,-22 0 16,22 0-16,-22 0 0,1 0 16,21 0-16,-22 21 0,22-21 0,-1 0 15,1 0-15,-21 0 0,20 0 0,1 0 16,-22 0-16,22 0 0,-21 0 15,-1 0-15,-21 0 0,1 0 0,20 0 16,-42 0-16,22 0 0,-1 0 0,-21 0 16,0 0-16,1 0 0,-1 0 15,0 0-15,0 0 0,-21-21 47,-21 21-31,0-21-1,0 0-15,-1 21 0,1-21 0,0 21 16</inkml:trace>
  <inkml:trace contextRef="#ctx0" brushRef="#br0" timeOffset="106588.34">2265 5863 0,'-21'0'16,"-1"0"-16,1 0 31,0 0-15,42 0 31,0 0-47,1 0 15,20 0-15,-21 0 0,21 0 0,1 0 16,20 0-16,-20 0 0,20 0 0,1 0 15,-1 0-15,1 0 0,-1 0 16,1 0-16,20 0 0,-20 0 0,-1 0 16,22 0-16,0 0 0,20 0 0,1 0 15,-21 0-15,21 0 0,21 0 16,-21 0-16,-22 0 0,22 0 0,0 0 16,21 0-16,-21 0 0,0 0 0,-1 0 15,1 0-15,0 0 0,-21 0 16,-1 0-16,-20 0 0,-1 0 0,-20 0 15,-1 0-15,0 0 0,1 0 16,-22 0-16,0 0 0,0 0 0,0 0 16,1 0-16,-1 0 15,-21-21 1,21 21-16,-21-21 16,0 0-1,-21 21-15,0-21 0,-1 21 0,22-22 16,-42 1-16,21 21 0,0-21 0</inkml:trace>
  <inkml:trace contextRef="#ctx0" brushRef="#br0" timeOffset="107289.22">2688 4932 0,'0'-21'15,"-21"21"-15,0 0 16,0 0 15,-1 0-15,44 0 15,-1 0-31,0 21 16,21-21-16,1 0 0,-1 0 0,0 0 15,22 0-15,-1 0 0,1 0 0,-1 0 16,22 0-16,0 0 0,20 0 15,-20 0-15,21 0 0,0 0 0,0 21 16,-1-21-16,1 0 0,-21 0 16,21 0-16,-22 0 0,22 0 0,-21 0 15,21 0-15,-22 0 0,1 0 16,-21 0-16,-1 0 0,1 0 0,-1 0 16,-21 0-16,1 0 0,-1 0 15,-21 0-15,0 0 0,1 0 0,-1 0 16,-21-21 46,-21 21-62,21-21 0,-22 21 16,1-21-16</inkml:trace>
  <inkml:trace contextRef="#ctx0" brushRef="#br0" timeOffset="108141.25">2603 3937 0,'-21'0'0,"42"0"0,-63 0 0,21 21 0,0-21 16,0 0-16,-1 0 0,22 21 16,-21-21-16,0 0 0,21 22 15,0-1 1,21-21-1,0 0-15,1 0 0,20 21 0,-21-21 16,21 21-16,1-21 0,-1 0 16,22 0-16,-22 0 0,21 0 0,1 0 15,-1 0-15,1 0 0,-1 0 0,22 0 16,-21 0-16,20 0 0,22 0 16,-21 0-16,-1 0 0,22 0 0,-21 0 15,21 0-15,-22 0 0,1 0 0,21 0 16,-21 0-16,-1-21 15,1 21-15,0 0 0,-22 0 0,22 0 16,-22 0-16,1 0 0,-1 0 0,1 0 16,-1 0-16,-20-21 0,-1 21 15,0 0-15,-21 0 0,1 0 0,-1 0 16,0 0-16,0 0 0,-21-21 47,-21 21-32,0 0-15,0 0 0,-1-22 16,1 22-16,0 0 0,0-21 0,-21 21 16,20-21-16,-20 0 0,0 21 15,-22-21-15</inkml:trace>
  <inkml:trace contextRef="#ctx0" brushRef="#br0" timeOffset="108815.86">2857 3366 0,'0'0'0,"-21"0"0,0 0 16,0 0-16,0 0 15,21 21-15,21-21 47,0 0-47,0 0 0,22 0 16,-22 0-16,21 0 0,-21 0 0,22 0 16,-1 0-16,21 0 0,-20 0 15,20 21-15,1-21 0,20 0 0,1 0 16,0 0-16,-1 0 0,22 0 0,-21 0 15,0 0-15,20 21 0,-20-21 16,0 0-16,-1 0 0,1 0 16,0 0-16,-1 0 0,1 0 0,0 0 15,-22 0-15,22 0 0,-22 0 16,-20 0-16,20 0 0,-20 0 0,-1 0 16,-21 0-16,21 0 0,-20 0 0,-1 0 15,0 0 1,-21-21 15,-21 42 32,0-21-48,-1 0-15,1 0 0</inkml:trace>
  <inkml:trace contextRef="#ctx0" brushRef="#br0" timeOffset="112607.96">17780 5228 0,'21'0'16,"-21"-21"0,0 0-1,0 0 1,21 21-16,-21-21 16,21 21-16,-21-22 15,22 1 1,-22 42 46,0 1-62,-22-1 16,22 0-16,0 0 16,-21 0-16,21 0 0,-21 1 15,21-1-15,0 0 16,-21 0-16,21 21 0,-21-20 0,21-1 15,-21 0-15,21 0 0,-22 21 0,22-20 16,0-1-16,0 0 0,0 0 16,0 0-16,0 0 0,0 1 15,0-1-15,0 0 16,22-21-16,-1 0 0,0 0 0,0 21 16,0-21-16,0 0 15,1 0-15,-1 0 0,0 0 16,-21-21-16,21 21 0,0-21 15,0 0-15,-21-1 0,22 1 16</inkml:trace>
  <inkml:trace contextRef="#ctx0" brushRef="#br0" timeOffset="113112.91">18076 4826 0,'0'0'0,"-21"-21"0,0 21 15,0-21 1,0 21-16,-1 0 15,22 21-15,-21-21 16,21 21-16,0 0 0,0 0 16,0 1-16,0-1 15,21-21 1,1 0-16,-1 0 16,0 0-16,0 0 15,0 0-15,-21-21 0,0-1 16,0 1-1,0 0-15,0 0 16,0 0-16,0 0 16,-21 21-16,0 0 15,0 21 1,21 0 0,-21-21-16,21 21 15,0 0-15,0 0 16,0 1-16,21-1 15,0-21-15,0 0 0,0 21 0,0-21 16,1 21-16</inkml:trace>
  <inkml:trace contextRef="#ctx0" brushRef="#br0" timeOffset="113515.8">18478 5292 0,'0'0'0,"0"21"0,-21-21 0,0 0 16,42 0 15,0 0-31,1 0 16,-1 0-16,0 0 15,0 0-15,0 0 0,0 0 0,1 0 16,-1 0-16,0 0 0,0 0 0,0 0 16,0 0-16,1 0 15,-22 21 48,-22-21-48</inkml:trace>
  <inkml:trace contextRef="#ctx0" brushRef="#br0" timeOffset="113777.17">18436 5482 0,'0'0'0,"-21"0"0,21 21 15,21-21 17,0 0-32,0 0 0,1 0 15,-1 0-15,0 0 0,0 0 16,0 0-16,0 0 0,1 0 15,-1 0-15,0 0 16,-21-21 0,21 21-16,-21-21 15,21 0-15,0 21 0</inkml:trace>
  <inkml:trace contextRef="#ctx0" brushRef="#br0" timeOffset="114463.69">19304 5080 0,'0'-21'0,"0"0"15,-21 21-15,21-21 0,-21 21 32,-1 0-17,22 21-15,-21 0 0,21 0 16,0 0-16,0 0 0,-21 1 16,21-1-16,-21 0 0,21 0 0,0 0 15,0 0-15,0 1 0,-21-1 16,21 0-16,-21 0 0,21 0 0,0 0 15,0 1-15,0-1 0,0 0 0,0 0 16,0 0-16,-22 0 0,22 1 16,0-1-16,0 0 15,22 0-15,-1-21 16,0 0 0,0 0-16,0 0 0,0 0 15,1 0-15,-1 0 0,0 0 16,0 0-16,0-21 0,0 21 0,-21-21 15,22 21-15,-1-21 0,0 21 0,0-22 16,0 1-16,-21 0 0,21 21 0,1-21 16,-1 0-16,-21 0 0,0-1 15,21 1-15,-21 0 0,21 0 0,-21-21 16,0 20-16,0 1 0,0 0 16,0 0-16,0 0 0,0 0 0,0-1 0,-21 1 15,0 0-15,0 0 16,-1 21-16,1 0 0,0 0 15,0 0-15,0 0 0,0 0 16,-1 0-16,1 0 0,0 0 16,0 0-16,21 21 0,-21-21 0,0 21 15,-1 0-15,1-21 0,21 22 16,-21-22-16,21 21 0,-21 0 16,21 0-1,0 0 1,21-21-1</inkml:trace>
  <inkml:trace contextRef="#ctx0" brushRef="#br0" timeOffset="115007.78">21018 4911 0,'22'0'16,"-22"21"46,0 0-62,0 0 0,0 0 16,0 1-16,-22-1 0,1 21 0,21-21 15,0 0-15,0 22 0,-21-22 0,0 21 16,21-21-16,-21 1 0,0 20 16,21-21-16,0 0 0,0 0 0,0 22 15,0-22-15,0 0 0,0 0 16,0 0-16,21 1 16,0-22-16,0 0 0,0 0 15,0 0-15,1 0 16,-1 0-16,0-22 15,-21 1-15,21 21 0,-21-21 16,21 0-16,0 21 0,-21-21 0,22 0 16,-1-1-16,-21 1 0</inkml:trace>
  <inkml:trace contextRef="#ctx0" brushRef="#br0" timeOffset="115355.61">21188 4678 0,'0'0'0,"-43"0"15,22 0 1,42 0 15,1 0-15,-1 0-16,0 0 15,-21-21 17,-21 21-32,21-21 0,-21 21 15,-1 0-15,1 0 32,21 21-32,0 0 15,0 0-15,0 0 16,21-21-16,1 21 15,-1-21-15,0 22 0,0-1 16</inkml:trace>
  <inkml:trace contextRef="#ctx0" brushRef="#br0" timeOffset="115907.3">21886 4911 0,'0'21'47,"0"0"-47,-21-21 15,21 21-15,-21 0 0,0 1 0,0-1 16,-1 0-16,1 0 0,0 0 0,0 0 15,0 1-15,0-1 0,-22-21 0,22 21 16,0 0-16,0 0 0,0 0 16,-1-21-16,1 22 0,0-22 15,21 21-15,-21-21 16,42 0 31,-21 21-47,21-21 15,0 0-15,1 0 0,-1 0 0,-21 21 16,21-21-16,0 0 0,0 0 0,0 0 16,1 21-16,-1-21 0,0 0 0,0 0 15,0 0-15,0 0 0,1 21 0,-1-21 16,0 0-16,0 0 16,0 0 15,0 0 31,-21-21-62,0 0 0,22 21 16</inkml:trace>
  <inkml:trace contextRef="#ctx0" brushRef="#br0" timeOffset="116268.1">22415 5080 0,'-21'0'0,"42"0"0,-63 0 15,42-21 32,21 21-47,0 0 16,1 0-16,-1 0 0,0 0 0,0 0 15,0 0-15,0 0 16,1 0-16,-1 0 0,0 0 16,0 0-16,0 0 31,-21 21 0,-21-21-15,0 0-16,21 21 15,-21-21-15</inkml:trace>
  <inkml:trace contextRef="#ctx0" brushRef="#br0" timeOffset="116536.44">22310 5271 0,'21'0'32,"0"0"-17,0 0-15,0 0 0,0 0 16,1 0-16,-1 0 15,0 0 1,0 0 15,0 0-15</inkml:trace>
  <inkml:trace contextRef="#ctx0" brushRef="#br0" timeOffset="117386.4">23326 4890 0,'0'0'0,"0"-43"16,0 22-1,0 0-15,0 0 16,0 0 0,-22 21 15,22 21-31,-21 0 0,21 0 0,-21 0 15,21 0-15,-21 1 0,21-1 0,-21 21 16,0-21-16,21 22 0,-22-22 16,1 21-16,0-21 0,0 22 0,0-22 15,0 0-15,-1 0 0,22 21 0,-21-20 16,0-22-16,0 21 0,21 0 0,0 0 16,-21-21-16,42 0 46,0 0-46,0-21 16,0 0-16,1 21 0,-1-21 16,0 21-16,0-22 0,0 22 15,0 0-15,1-21 0,-1 21 16,0 0-16,0 0 0,0 0 16,-21-21-16,21 21 0,1 0 0,-1 0 15,0 0-15,-21-21 0,21 21 16,0 0-16,0 0 0,-21-21 15,22 21-15,-22-21 0,0-1 16,0 1 0,0 0-16,0 0 15,0 0-15,0 0 0,0-1 16,0 1 0,-22 42-1,22 1 1,-21-1-16,21 0 0,0 0 0,0 0 15,-21 0-15,0 1 0,21-1 0,-21 0 16,21 0-16,0 0 0,-21 0 0,-1 1 16,22-1-16,-21 0 0,21 0 0,0 0 15,-21-21-15,21 21 0,-21 1 0,21-1 16,0 0 0,-21-21 62,0 0-78</inkml:trace>
  <inkml:trace contextRef="#ctx0" brushRef="#br0" timeOffset="118327.49">20786 6054 0,'21'0'16,"-21"-21"-1,-21 42 32,-1-21-47,1 21 16,21 0-16,-21-21 0,0 21 0,0 0 15,21 1-15,-21-1 0,-1 0 0,22 0 16,-21 0-16,21 0 0,0 1 0,0-1 16,0 0-16,0 0 0,0 0 0,0 0 15,0 1-15,0-1 0,0 0 0,0 0 16,21 0-16,-21 0 15,22 1-15,-1-22 0,0 21 16,0-21-16,0 0 0,0 0 16,1 0-16,-1 0 0,0 0 15,0 0-15,0 0 0,0-21 0,1-1 16,-1 1-16,0 21 0,0-21 16,0 0-16,-21 0 0,0 0 0,21-22 15,-21 22-15,22 0 0,-22-21 16,0 20-16,0 1 0,0-21 0,0 21 15,0 0-15,0-1 0,0 1 0,0 0 16,0 0-16,0 0 0,0 0 0,0-1 16,0 1-16,-22 21 15,1 0-15,0 0 0,0 0 0,0-21 16,-22 21-16,22 0 16,0 0-16,0 21 0,0-21 0,0 21 15,-1 1-15,1-1 0,0-21 0,0 21 16,0 0-16,21 21 0,-21-20 0,21-1 15,-22 0-15,22 0 0,0 0 0,0 0 16,0 1-16,0-1 16,0 0-16,0 0 0,0 0 15,0 0-15,22 1 0,-1-22 16,0 21-16,0-21 16,0 0-16,0 0 15,1 0-15,-1 0 0,0-21 0,0 21 16,21-22-16</inkml:trace>
  <inkml:trace contextRef="#ctx0" brushRef="#br0" timeOffset="118920.33">21738 6054 0,'0'0'15,"0"-21"1,0 42 15,0 0-15,-21 0-16,0-21 0,0 21 15,-1 0-15,1 1 0,0-1 16,0 0-16,0 0 0,0 21 0,-22-20 0,22-1 16,0 0-16,-21 0 0,20 0 15,1 0-15,0 1 0,0-22 16,0 21-16,0-21 0,-1 0 0,22 21 16,22-21 30,-1-21-46,0 21 0,0 0 16,0 0-16,0 0 0,1 0 16,-1 0-16,0 0 0,0 0 15,0 0-15,0 0 0,1 0 0,-1 21 16,0-21-16,21 0 0,-21 0 0,1 0 16,-1 21-16,0-21 0,0 0 15,0 0-15,0 0 78,1 0-78,-1-21 16,0 21-16,-21-21 16</inkml:trace>
  <inkml:trace contextRef="#ctx0" brushRef="#br0" timeOffset="119281.18">22288 6181 0,'0'0'0,"0"-21"0,-21 21 0,42 0 47,1 0-47,-1 0 0,0 0 15,0 0-15,0 0 16,0 0-16,1 0 0,-1 0 16,0 0-16,0 0 0,0 0 0,0 0 15,1 0 16</inkml:trace>
  <inkml:trace contextRef="#ctx0" brushRef="#br0" timeOffset="119547.73">22288 6308 0,'0'0'0,"-21"0"0,21 21 32,21-21-32,1 0 15,-1 0-15,0 0 16,0 0-16,0 0 15,0 0-15,1 0 16,-1 0 0,0 0-16,0 0 31,0 0-31,0 0 16,1 0-16</inkml:trace>
  <inkml:trace contextRef="#ctx0" brushRef="#br0" timeOffset="120403.27">23304 5990 0,'0'0'0,"0"-21"15,-21 21 1,21 21 31,0 0-32,0 1-15,-21-1 0,21 0 16,-21 0-16,0 0 0,21 0 16,-21 1-16,-1-1 0,1 0 0,0 0 15,0 0-15,0 0 0,-22 1 0,22-1 16,0 0-16,0-21 0,0 21 0,21 0 16,-21-21-16,-1 21 0,22-42 62,0 0-62,22 21 0,-1 0 0,0 0 16,-21-21-16,21 21 0,0 0 0,0 0 15,1 0-15,-1-21 0,0 21 16,0 0-16,0 0 0,0 0 0,1 0 16,-1 0-16,0 0 15,0 0-15,0 0 16,0-21-16,1 21 15,-22-22-15,21 1 16,0 0-16,-21 0 0,21 21 16,-21-21-16,0 0 15,0-1-15,0 1 0,0 0 16,-21 42 31,21 0-47,-21 1 15,0-1-15,21 0 0,-22 0 0,22 0 16,0 0-16,-21 1 0,0-1 0,21 0 16,0 0-16,0 0 0,-21 0 15,21 1-15,-21-1 0,21 0 0,-21 0 16,21 0-16,0 0 16,-22-21-16,22 22 15</inkml:trace>
  <inkml:trace contextRef="#ctx0" brushRef="#br0" timeOffset="125257.55">24130 6117 0,'0'0'0,"-21"-21"15,0 21 17,21-21-1,-22 21 0,22 21-15,0 0-1,-21 0-15,21 1 16,-21-1-16,21 0 16,0 0-16,-21 0 0,21 0 15,-21-21-15,21 22 0,0-1 0,0 0 16,-21 0-16,21 0 31,0-42 16,0 0-31,0 0-16,0 0 15,0-1-15,0 1 16,0 0-16,0 0 0,0 0 0,0 0 15,21-1-15,-21 1 0,0 0 0,21 0 16,-21 0-16,21 0 0,-21-1 16,0 1-1,0 42 48,0 1-48,0-1-15,0 0 16,0 0 0,0 0 15,0 0-15,0 1-1,0-1-15,-21 0 16,21 0-16,-21 0 0,21 0 15,0 1 1,-21-1-16,21 0 0,0 0 16,-22-21-16,22 21 0,0 0 15,0 1 1,-21-22 0,21 21-16,0 0 15,21-21 32,1 0-31,-1 0-16,0 0 0,-21-21 15,21 21-15,21 0 0,-20-21 0,-1 21 16,0-22-16,21 1 0,-21 21 0,22-21 16,-1 21-16,-21-21 0,22 0 0,-22 21 15,21-21-15,-21 21 0,22-22 16,-22 22-16,21 0 0,-21-21 15,22 21-15,-22-21 0,0 21 0,21 0 16,-21 0-16,1 0 0,-1 0 0,0-21 16,0 21-16,0 0 15,-42 0 95,0 0-110,0 0 0,0 0 15,-1 0-15,1 0 0,-21 0 0,21 0 16,0 0-16,-22 0 0,22 21 0,-21-21 16,21 0-16,-22 0 0,22 21 0,-21-21 15,-1 0-15,22 0 0,-21 21 0,21-21 16,-22 0-16,22 0 0,0 0 0,0 0 15,0 0-15,0 0 0,-1 0 16,1 0-16,0 0 16,0 0-1,0 0 17,21-21-17,0 0 16,0 0-31,0 0 16,0 0-16,21 21 0,-21-22 0,21 22 16,-21-21-16,0 0 0,21 0 0,-21 0 15,21 21-15,-21-21 0,22-1 0,-22 1 16,0 0-16,0 0 16,21 21-16,-21-21 0,0 0 15,21 21 1,-21-22-16,0 44 47,0-1-47,0 0 15,0 0-15,0 0 16,-21 0-16,21 1 0,0-1 0,-21 0 16,21 0-16,-22 0 0,22 0 15,0 1-15,0-1 16,0 0-16,0 0 0,0 0 15,-21 0-15,21 1 16,0-1 0,21-21 62,1 0-78,-1 0 15,0 0-15,21 0 0,-21 0 0,1 0 16,20 0-16,0-21 0,-21 21 16,22 0-16,-1-22 0,0 22 0,1 0 15,-1-21-15,-21 21 0,22 0 0,-22 0 16,0 0-16,0 0 0,-21-21 16,21 21-16,-42 0 31,0 0-31,0 0 15,0 0-15,-1 0 0,1 0 0,-21 0 16,21 21-16,-22-21 0,22 0 0,-42 0 16,20 21-16,-20-21 0,-1 0 15,1 0-15,-1 0 0,22 22 0,-21-22 16,20 0-16,22 0 0,-21 21 0,21-21 16,-1 0-16,1 0 0,21 21 15,43-21 1,-22 0-1,0 0-15,21 0 0,-21 0 16,22 0-16,-1 0 0,0 0 0,-20 0 16,20 0-16,0 0 0,1 0 0,-1-21 15,-21 21-15,21 0 0,-20-21 0,-1 21 16,21-22-16,-21 22 0,0 0 0,1-21 16,-44 21 15,1 0-31,0 0 15,0 0-15,-21 21 0,20-21 16,-20 0-16,21 22 0,-21-22 0,20 21 16,1-21-16,-21 0 0,21 0 0,0 21 15,21 0-15,-22-21 0,1 0 16,42 0 31,1 0-47,-1 0 15,0 0-15,0 0 0,0 0 16,0 0-16,1 0 0,-1 0 16,-42 0 62,-1 0-63,1 0-15,0 0 16,0 0-16,0 0 0,0 0 0,-1 0 16,-20 0-16,21 0 0</inkml:trace>
  <inkml:trace contextRef="#ctx0" brushRef="#br0" timeOffset="131200.82">18817 5927 0,'0'0'0,"-21"0"16,0 0-16,21 21 0,-21-21 0,-1 0 16,1 0-1,0 0-15,42 0 47,0 0-47,1 0 16,-1 0-16,21 0 0,-21 0 15,0 0-15,22 0 0,-22 0 0,21 0 16,1 0-16,-22 0 0,21 0 0,0 0 16,1 0-16,-1-21 0,0 21 0,-20 0 15,-1 0-15,0 0 0,0 0 0,0 0 16,0 0-16,1 0 15,-44 0 32,1 0-47,0 0 16,0 0-16,0 0 16,0 0-1,-1 0-15,1 0 0,0 0 16</inkml:trace>
  <inkml:trace contextRef="#ctx0" brushRef="#br0" timeOffset="131536.14">18690 6011 0,'0'0'0,"0"22"15,-21-22-15,42 0 16,0 0-1,22 0-15,-22 0 0,21 0 16,-21 0-16,22 0 0,-1 0 0,0 0 16,-21 0-16,22 0 0,-1 0 0,0 0 15,-20 0-15,20 0 0,-21 0 16,21 0-16,-20 0 0,-1 0 0,0 0 16,-21-22-16,21 22 0,0 0 15,-21 22 48,-21-22-48,21 21-15,-21-21 16,0 0-16,0 0 0</inkml:trace>
  <inkml:trace contextRef="#ctx0" brushRef="#br0" timeOffset="139308.04">13356 5482 0,'0'-21'16,"0"0"-16,0 0 16,0 0-16,0-1 15,0 1-15,0 0 0,0 0 16,0 0-16,0 0 16,0-1-16,0 1 15,0 42 32,0 1-47,0-1 0,0 0 0,0 21 16,0-21-16,0 1 15,0-1-15,0 21 0,0-21 0,0 22 16,-21-1-16,21-21 0,0 21 0,0 1 16,-21-22-16,21 21 0,-21-21 15,21 22-15,0-22 0,0 0 0,0 0 16,0 0-16,-22-21 0,22 22 0,0-1 15,0-42 32,22-1-31,-1 22-16,-21-21 0,21 0 16,0 0-16,0 0 0,0 0 15</inkml:trace>
  <inkml:trace contextRef="#ctx0" brushRef="#br0" timeOffset="140292.73">13906 5355 0,'0'-21'0,"0"0"16,0 0-1,-21 21 1,0 0 0,0 0-16,21 21 15,-21 0-15,21 0 16,-21-21-16,-1 21 0,22 1 0,0-1 16,0 0-16,-21 21 0,21-21 0,-21 1 15,21 20-15,0-21 0,0 0 0,-21 22 16,21-22-16,0 0 0,0 0 0,-21 0 15,21 0-15,0 1 0,0-1 16,0 0-16,0 0 0,0 0 16,21-21-16,0 21 0,0-21 15,0 0-15,1 0 0,-1 0 16,0 0-16,0 0 16,0 0-16,0 0 0,-21-21 0,22 21 15,-1-21-15,0 0 0,0 21 16,0-21-16,0 0 0,1-1 0,-22 1 15,21 0-15,0 0 0,-21 0 0,21-22 16,-21 22-16,0 0 0,0-21 0,0 21 16,0-1-16,0-20 0,0 21 0,0 0 15,0 0-15,0-1 0,0 1 16,0 0-16,0 0 0,-21 0 16,0 0-16,0 21 0,-1 0 15,1 0-15,0 0 0,0 0 16,0 0-16,0 0 0,-1 0 0,1 0 15,0 21-15,0 0 0,0 0 16,0 0-16,-1 0 0,22 1 16,-21-1-16,0 0 0,0 0 0,21 0 15,0 0-15,-21 1 0,21-1 0,-21 21 16,21-21-16,0 0 0,0 22 16,0-22-16,0 0 0,0 0 15,0 0-15,0 1 0,21-1 16,0-21-16,-21 21 0,21 0 15,0-21-15,0 0 0,1 0 16,-1 0-16,0 0 0,0 0 16,0 0-16,0 0 0,1 0 0,-1 0 15,0 0-15,0-21 0,0 21 16,0 0-16,1-21 0,-22 0 0,21 21 16,0-22-16,-21 1 0,0 0 0,21 0 15,-21 0-15,21 0 0,-21-22 0,0 22 16,0 0-16,0-21 0,0 20 0,0 1 15,0 0-15,0 0 16,0 0-16,-21 0 0,0-1 0,21 1 16,-21 21-16,0 0 0,-1 0 15,1 0-15,0 0 0,0 0 16,0 0-16,0 0 0,-1 0 16,1 0-16,0 21 15,0-21-15,0 22 16,0-1-16,-1-21 15,22 21-15,0 0 16,-21-21-16,21 21 16,0 0-1,-21 1 1,21-1 0</inkml:trace>
  <inkml:trace contextRef="#ctx0" brushRef="#br0" timeOffset="141159.6">8826 7832 0,'0'-21'0,"-21"21"31,0 0-15,21 21-1,-21 0-15,21 0 0,-21-21 0,21 21 16,0 0-16,0 1 0,0-1 0,-21 21 16,21-21-16,-22 0 0,22 1 15,0-1-15,0 0 0,0 0 0,-21 0 16,21 0-16,0 1 15,-21-22 1,21-22 15,0 1-31,0 0 0,0 0 16,21 21-16,0-21 0</inkml:trace>
  <inkml:trace contextRef="#ctx0" brushRef="#br0" timeOffset="141414.07">8890 7726 0,'0'21'15,"-21"-21"1,0 21-16,21 0 0,0 1 0,0-1 16,-22 0-16,22 0 15,0 0-15,-21 0 0,21 1 0,0-1 16,-21 21-16,21-21 0,0 0 15,0 1-15,0-1 0,0 0 0,-21 0 16,0-21 15,0 0-15,-1 0-16</inkml:trace>
  <inkml:trace contextRef="#ctx0" brushRef="#br0" timeOffset="141659.94">8530 8001 0,'21'21'31,"0"0"-15,1-21-16,-1 22 15,0-22-15,0 0 0,-21 21 16,21-21-16,0 21 0,-21 0 15,22-21-15,-22 21 16,21-21 31</inkml:trace>
  <inkml:trace contextRef="#ctx0" brushRef="#br0" timeOffset="141927.78">9123 7938 0,'-21'0'16,"-1"21"0,1-21-16,0 21 15,21 0-15,-21-21 0,0 21 0,0-21 16,-1 21-16,22 1 0,-21-22 0,0 21 15,0 0-15,0-21 0,21 21 16,-21-21-16,-1 21 0,1-21 16,21 21-16,-21-21 0,0 0 15</inkml:trace>
  <inkml:trace contextRef="#ctx0" brushRef="#br0" timeOffset="143008.79">17970 7070 0,'0'0'0,"0"-21"0,0 42 63,0 0-63,0 0 0,0 0 0,0 0 15,-21 1-15,0 20 0,21 0 0,-21-21 16,21 22-16,-21-1 0,21 0 0,-21-20 16,21 20-16,-22-21 0,22 21 0,0-20 15,0-1-15,0 0 0,0 0 16,0 0-16,0 0 0,0 1 0,22-1 16,-1-21-16,0 0 15,0 0-15,0 0 0,0 0 16,1 0-16,-1-21 15,0 21-15,-21-22 0,21 22 0,0-21 0,-21 0 16,21 0-16,1 0 0,-22 0 16,21-1-16,0 1 0,-21-21 0</inkml:trace>
  <inkml:trace contextRef="#ctx0" brushRef="#br0" timeOffset="143400.4">18182 6773 0,'-63'0'15,"41"0"-15,1 0 16,21 22-16,-21-22 0,0 21 16,0 0-16,21 0 15,21-21 1,0 0-1,0 0-15,0 0 0,1 0 16,-1 0-16,0 0 0,0-21 16,0 21-16,-21-21 0,0 0 15,0-1-15,-21 22 16,0 0-16,0 0 16,0 0-16,-1 0 15,1 0 1,21 22-16,0-1 15,0 0-15,0 0 16,21 0 0,1-21-16,-1 21 0,0-21 15,0 0-15,21 22 0</inkml:trace>
  <inkml:trace contextRef="#ctx0" brushRef="#br0" timeOffset="143732.22">18436 7345 0,'0'0'0,"-21"0"16,21 21-16,21-21 46,0 0-46,0 0 0,1 0 16,-1 0-16,0 0 0,0 0 16,0 0-16,0 0 15,1 0 1,-44 0 46</inkml:trace>
  <inkml:trace contextRef="#ctx0" brushRef="#br0" timeOffset="143949.09">18415 7451 0,'0'21'15,"0"0"-15,21-21 31,0 0-31,0 0 16,1 0-16,-1 0 0,0 0 16,0 0-16,0 0 0,0 0 15,1 0-15,-1 0 0,0 0 16,-21-21-16,21 21 16,0 0-16,0-21 0,1 21 15,-1-21 1</inkml:trace>
  <inkml:trace contextRef="#ctx0" brushRef="#br0" timeOffset="144643.91">19240 7112 0,'0'0'0,"0"-63"16,0 41 0,22 1-16,-22 0 0,0 0 15,0 42 32,0 0-47,0 0 0,0 22 16,0-22-16,0 0 0,-22 21 15,22-20-15,0 20 0,-21-21 0,21 21 16,0 1-16,0-22 0,-21 21 0,21-21 16,0 22-16,-21-22 0,21 0 0,0 0 15,0 0-15,0 1 0,-21-1 0,21 0 16,-21 0-16,21 0 31,0-42 0,0 0-31,0 0 0,0 0 16,0-1-16,21 1 0,-21-21 0,21 21 16,-21-22-16,21 22 0,-21-21 0,21 0 15,-21-1-15,0 1 0,21 0 0,-21 20 16,22-20-16,-22 21 0,0 0 0,0 0 16,0-1-16,0 1 0,0 0 15,0 42 1,-22 0-1,22 1-15,0-1 0,0 21 16,-21-21-16,21 22 0,-21-1 16,21-21-16,-21 21 0,21 1 0,0-22 15,0 21-15,-21-21 0,21 22 0,-21-22 16,21 0-16,0 0 0,0 0 16,0 1-16,0-1 0,-22 0 0,22 0 15,0 0-15,-21-21 16,21 21-16,0-42 47,0 0-47,21 0 15,1 0-15</inkml:trace>
  <inkml:trace contextRef="#ctx0" brushRef="#br0" timeOffset="145564.93">21061 7345 0,'0'-21'16,"0"0"-16,21-1 15,-21 1 1,0 0-16,0 0 0,21 21 16,-21-21-16,0 0 0,0-1 15,0 44 32,0-1-47,-21 0 16,21 0-16,0 21 0,0-20 0,0 20 15,0-21-15,-21 21 0,21 1 0,0-22 16,-21 21-16,21-21 0,0 22 16,0-22-16,0 21 0,0-21 0,0 1 15,-22-1-15,22 0 0,0 0 0,-21 0 16,21 0-16,0 1 15,0-1-15,0-42 63,0-1-63,21 1 16,1 0-16,-1 21 0,0-21 0,21 0 15</inkml:trace>
  <inkml:trace contextRef="#ctx0" brushRef="#br0" timeOffset="146091.64">21992 7218 0,'0'0'0,"0"-21"0,21 0 15,-21-1 1,0 44 15,0-1-31,-21 0 16,21 0-16,-21 0 0,0 0 0,0 1 16,-22 20-16,22-21 0,0 0 0,-21 0 15,20 1-15,-20-1 0,0 0 16,21-21-16,-22 21 0,22 0 0,0 0 15,0-21-15,0 0 0,21 22 16,-22-22-16,22 21 16,0 0-1,22-21-15,-1 0 16,0 21-16,0-21 0,0 0 0,22 0 16,-22 0-16,0 0 0,0 21 0,0-21 15,0 0-15,1 0 0,-1 0 16,0 21-16,0-21 0,0 0 15,0 0-15,1 0 0,-1 0 16,-21 22-16,21-22 0,0 0 63,-21-22-48,21 22-15,-21-21 16,21 0-16,1 21 0,-22-21 0,21 21 15</inkml:trace>
  <inkml:trace contextRef="#ctx0" brushRef="#br0" timeOffset="146428.1">22500 7387 0,'0'-21'16,"-21"21"-16,42-21 31,0 21-31,0 0 16,1 0-16,-1 0 0,0 0 0,0 0 15,0 0-15,0 0 0,1 0 16,-1 0-16,0 0 0,0 0 15,0 0-15,0 0 16,-21 21 31,-21-21-47,0 0 0</inkml:trace>
  <inkml:trace contextRef="#ctx0" brushRef="#br0" timeOffset="146687.95">22437 7578 0,'-22'21'16,"44"-21"15,-1 0-15,0 0-16,0 0 0,0 0 15,0 0-15,1 0 0,-1 0 16,0 0-16,0 0 16,0 0-16,0 0 15,1 0 1,-22-21-16,0 0 16,21 21-1,0 0-15</inkml:trace>
  <inkml:trace contextRef="#ctx0" brushRef="#br0" timeOffset="147507.92">23453 7176 0,'0'0'0,"-22"-22"0,22 1 15,-21 21 17,0 21-17,21 1-15,0-1 0,-21 0 16,21 0-16,-21 21 15,21-20-15,-21 20 0,21-21 0,-22 21 0,1-20 16,21 20-16,-21-21 0,0 0 16,0 22-16,21-22 0,-21 0 0,-1 0 15,22 0-15,0 0 0,-21-21 0,21 22 16,-21-1-16,21-42 62,0-1-62,21 22 0,0 0 16,-21-21-16,22 21 0,-1-21 16,0 21-16,0-21 15,0 21-15,0 0 16,1 0-16,-1 0 0,0 0 16,0-21-16,0 21 0,0 0 15,1 0-15,-1-21 0,0 21 16,0 0-16,-21-22 0,21 22 15,0-21-15,1 0 0,-22 0 16,0 0-16,21 0 16,-21-1-16,0 1 15,0 0 1,-21 21 0,21 21-1,-22 0-15,1 1 16,21-1-16,-21 0 0,21 0 0,-21 0 15,21 0-15,0 1 0,0-1 16,-21 0-16,21 0 0,-21 43 16,-1-43-16,22 0 0,-21 0 15,21 0-15,0 0 0,0 1 0,0-1 16,0 0 0,-21-21 62,21-21-78,-21 21 0</inkml:trace>
  <inkml:trace contextRef="#ctx0" brushRef="#br0" timeOffset="156076.32">24024 7366 0,'0'-21'109,"0"42"-78,21 0-15,-21 0-16,0 1 15,0-1-15,0 0 0,0 0 16,0 0-16,0 0 0,0 1 16,0-1-16,0 0 0,0 0 0,-21-21 15,21 21-15,0 0 0,0 1 16,0-1-16,0-42 62,0-1-62,0 1 16,0 0-16,0 0 0,0 0 16,0 0-16,0-1 0,0 1 15,0 0-15,21 0 0,-21 0 16,21 0-16,-21-1 0,0 1 16,0 0-16,0 42 31,0 0-16,0 1-15,0-1 16,0 0-16,0 0 0,0 0 16,0 0-16,0 1 15,-21-1-15,21 0 16,0 0-16,0 0 0,-21 0 16,21 1-1,0-1 1,0 0-1,0 0 17,21-21 30,0 0-62,1 0 0,-1 0 0,0-21 16,0 21-16,0 0 0,0-21 0,22 21 15,-22-21-15,21 21 0,1-22 16,-1 1-16,0 21 0,1-21 0,-1 0 16,0 21-16,1-21 0,-1 21 0,0 0 15,-21-21-15,22 21 0,-22 0 0,0 0 16,0 0-16,0 0 0,-21-22 16,-21 22 93,0 0-93,0 0-1,21 22-15,-21-22 16</inkml:trace>
  <inkml:trace contextRef="#ctx0" brushRef="#br0" timeOffset="158923.99">18944 8128 0,'0'21'32,"21"-21"61,0 0-77,1 0-16,-1 0 0,0 0 0,21 0 16,-21 0-16,1 0 0,-1 0 0,0 0 15,0 0-15,0 0 0,0 0 0,1 0 16,-1 0-16,0 0 16,0 0 15,-21-21 16,-21 21-32,0 0 1,0 0-16,-1 0 16</inkml:trace>
  <inkml:trace contextRef="#ctx0" brushRef="#br0" timeOffset="159259.79">18859 8255 0,'0'0'0,"0"21"16,22-21 30,-1 0-46,0 0 0,0 0 16,0 0-16,0 21 16,1-21-16,-1 0 0,0 0 0,0 0 0,0 0 15,0 0-15,1 0 0,-1 0 16,0 0-16,0 0 0,0 0 16,0 0-1,1 0-15,-1 0 31,-21-21-15,21 21-16,-21-21 16,0 0-16</inkml:trace>
  <inkml:trace contextRef="#ctx0" brushRef="#br0" timeOffset="164924.71">14944 2709 0,'0'-21'94,"21"21"-78,0-21-16,0 21 15,0-21 1,0 21-1,-21-21-15,22 21 16,-1-21-16,-21-1 16,21 22-1,-21-21-15,0 0 16,21 21-16,-21-21 16,21 42 46,-21 0-46,0 0-16,21 1 0,-21-1 15,0 0-15,0 0 0,22 21 16,-22-20-16,0-1 0,21 0 0,-21 0 16,0 0-16,0 22 0,0-22 0,0 0 15,0 0-15,0 0 0,0 0 16,0 1-16,0-1 0,0 0 0,0 0 15,0 0-15,0 0 0,0 1 0,0-1 16,-21 0-16,21 0 0,0 0 16,-22-21 62,22-21-63,-21 21 1,0 0 0,0 0-16,21-21 0,-21 21 0,0 0 15,-1 0-15,1 0 0,0 0 16,0 0-16,0 0 0,0 0 16,-1 0-16,1 0 15,0 0 1,0 0-1,42 0 17,0 0-17,0 0-15,1 0 0,-1 0 0,21 0 16,-21 0-16,22 0 0,-1 0 0,0 0 16,1 0-16,-1 0 0,21 0 15,-20-21-15,-1 21 0,0 0 16,1 0-16,-22 0 0,0 0 0,0 0 15,0-21-15,1 21 0,-1 0 16,-42 0 15,-1 0-15,1 0-16,-21 0 0,0 0 0,-1 0 16,-20 0-16,20 0 0,-20 0 0,21 0 15,-1 0-15,1 0 0,0 0 16,20 0-16,1 0 0,0 0 0,0 0 15,42 0 17,0 0-32,0 0 15,22 0-15,-22 0 0,21 0 16,1 0-16,-1 0 0,0 0 0,1 0 16,-1 0-16,-21 0 0,21 0 0,1 0 15,-1 0-15,-21 0 0,0 0 0,1 0 16,-1 0-16,-42 0 31,-1 0-31,1 0 16,-21 0-16,21 0 0,-22 0 15,22 0-15,-21 0 0,21 0 0,-22 0 16,22 0-16,0 0 0,0 0 0,0 0 16,21 21-1,-21-21-15,42 0 78,-64 0-62,22-21 0,0 21-16</inkml:trace>
  <inkml:trace contextRef="#ctx0" brushRef="#br0" timeOffset="168459.65">13483 6435 0,'-21'0'16,"0"0"-1,0 0 1,-1 0 15,22 21 16,0 0 297,-21-21-329,0 0 1,0 0 0,21-21 15,0 0-31,0 0 15,0-1 1,0 1-16,21 21 0,0-21 0,0 21 16,1-21-16,-1 21 15,0 0-15,0-21 16,0 21-16,0 0 0,1 0 16,-1 21-16,0 0 15,0 0-15,-21 0 0,0 1 16,0-1-16,21 0 0,-21 0 0,0 0 15,0 22-15,0-22 0,0 0 16,0 21-16,0-21 0,-21 1 0,0-1 16,0 21-16,0-21 0,-22 0 0,22 1 15,-21-1-15,-1 0 0,1 0 16,21 0-16,-21 0 0,-1-21 0,1 22 16,21-22-16,-22 0 0,22 21 0,0-21 15,0 0-15,0 0 0,0 0 16,21-21-16,-22 21 15,22-22-15,0 1 0,0 0 16,0 0-16,0 0 0,0 0 16,0-1-16,0 1 0,0 0 0,22 21 15,-22-21-15,0 0 0,21 21 0,0-21 16,0 21-16,0 0 0,0 0 16,1 0-16,-1 0 15,0 0-15,0 21 0,0-21 16,0 21-16,1 0 0,-1-21 0,-21 21 15,21 0-15,21 22 0,-42-22 16,21 0-16,1-21 0,-22 21 16,0 0-16,21 1 15,0-22 1,0 0 0,0 0-1,0 0-15,1-22 0,-1 1 16,0 0-16</inkml:trace>
  <inkml:trace contextRef="#ctx0" brushRef="#br0" timeOffset="169028.37">14139 6414 0,'0'-22'0,"0"44"0,0-65 0,0 22 16,0 42 15,-21 0-31,0 1 16,21-1-16,-21 0 0,0 0 15,21 0-15,-22 0 0,1 22 16,21-22-16,-21 0 0,21 21 0,-21-20 16,0-1-16,21 21 0,0-21 0,0 0 15,0 1-15,-21-1 0,21 0 0,0 0 16,0 0-16,0 0 0,0 1 15,21-22-15,0 0 0,-21 21 0,21-21 16,0 0-16,0 0 0,1 0 0,-1 0 16,0 0-16,0 0 0,21 0 0,-20 0 15,-1-21-15,0 21 0,21-22 16,-21 22-16,1-21 0,-1 0 0,0 0 16,0 0-16,-21 0 0,21-1 15,0 1-15,-21-21 0,0 21 0,0-22 16,22 22-16,-22-21 0,0 21 0,0-22 15,0 1-15,0 21 0,0 0 0,0-22 16,-22 43-16,22-21 0,-21 0 0,0 21 16,0 0-16,0 0 0,0 0 15,-1 0-15,1 0 0,-21 0 0,21 0 16,0 21-16,-22 0 0,22 1 16,0-1-16,0 0 0,0 0 0,-1 0 0,1 0 15,0 1-15,0-1 0,21 0 0,0 0 16,0 0-16,-21 0 0,21 1 15,0-1-15,0 0 0,0 0 0,0 0 16,0 0-16,0 1 16,21-22-1,-21 21-15,21-21 0,0 0 0,0 0 16</inkml:trace>
  <inkml:trace contextRef="#ctx0" brushRef="#br0" timeOffset="170049.17">17992 8869 0,'0'0'0,"0"-21"15,0 0-15,0-1 16,0 1-16,0 0 0,0 42 47,0 0-47,-22 1 15,1-1-15,21 0 0,0 0 0,0 21 16,-21-20-16,21 20 0,-21-21 0,21 0 16,-21 22-16,21-22 0,0 0 0,0 0 15,0 0-15,0 0 0,0 1 0,0-1 16,0 0-16,0 0 0,21-21 0,0 21 15,0-21-15,0 0 16,1 0-16,-1 0 0,0 0 0,0 0 16,0 0-16,0-21 0,1 0 15,-1 0-15,0 0 16,0-1-16,-21 1 0,0 0 0,21 0 16,0 0-16</inkml:trace>
  <inkml:trace contextRef="#ctx0" brushRef="#br0" timeOffset="170408.96">18246 8446 0,'0'0'0,"-22"0"16,-20 0-16,21 0 16,0 0-16,0 0 0,-1 0 0,22 21 15,-21 0-15,21 0 16,0 0-16,21-21 31,1 0-31,-1 0 0,0 0 16,0 0-16,0 0 0,0-21 15,-21 0-15,22 21 16,-22-21-16,0 0 16,-22 21-1,1 0 1,0 0-1,0 21-15,21 0 16,0 0-16,0 0 16,21 0-1,0-21-15,0 0 16,1 22-16</inkml:trace>
  <inkml:trace contextRef="#ctx0" brushRef="#br0" timeOffset="170655.87">18478 8869 0,'0'0'0,"-21"0"16,42 0 15,1 0-31,-1 0 16,0 0-16,0 0 0,0 0 15,0 0-15,1 0 0,-1 0 16,0 0-16,0 0 16,0 0-16,-21-21 15</inkml:trace>
  <inkml:trace contextRef="#ctx0" brushRef="#br0" timeOffset="170885.24">18563 8996 0,'-21'21'16,"42"-21"31,0-21-47,0 21 0,1 0 15,-1 0-15,0 0 0,0 0 16,0 0-16,0-21 0,1 21 0,-1 0 16,0 0-16,0 0 0,0-21 0</inkml:trace>
  <inkml:trace contextRef="#ctx0" brushRef="#br0" timeOffset="171440.01">19389 8869 0,'0'0'0,"0"-21"0,-43-22 16,43 22 0,0 0-16,0 0 15,0 0-15,21 21 16,1 0-16,-1-21 0,0 21 15,0 0-15,0 0 0,0 21 0,-21 0 16,22 0-16,-22 0 0,0 0 16,0 1-16,0 20 0,0-21 0,0 0 15,0 22-15,0-22 0,-22 21 16,1-21-16,0 22 0,-21-22 16,21 0-16,-22 21 0,1-21 0,21 1 15,-22-1-15,1 0 0,0 0 0,21-21 16,-22 21-16,22 0 0,-21-21 15,21 0-15,21-21 16,0 0 0,0 0-16,21 0 0,0 0 15,0-1-15,0-20 0,-21 21 16,21 0-16,1 0 0,-1-1 0,0 22 0,0-21 16,0 21-16,0 0 0,1 0 15,-1 21 1,0-21-16,-21 22 0,21-1 0,-21 0 15,0 0-15,21 0 0,-21 0 0,0 1 16,0-1-16,21 0 0,-21 0 16,22-21-16,-22 21 0,21 0 15,0-21-15,0 0 16,0 0-16,0 0 0,1 0 16,-1 0-16,21 0 0,-21 0 0,22 0 15,-1 0-15</inkml:trace>
  <inkml:trace contextRef="#ctx0" brushRef="#br0" timeOffset="172071.65">21357 8911 0,'0'0'0,"0"-21"0,-21 0 0,21 0 15,0 0-15,0-1 0,0 1 16,0 0-16,21 21 0,-21-21 16,21 0-16,0 21 0,1-21 0,-1 21 15,0 0-15,-21 21 16,0 0-1,0 0-15,0 21 0,0-20 0,0 20 16,0 0-16,-21 1 0,0-22 16,-1 21-16,1 0 0,0 1 0,0-1 15,0-21-15,0 22 0,-1-22 0,1 0 16,-21 21-16,21-21 0,0 1 0,-1-22 16,1 21-16,-21 0 0,21-21 0,0 0 15,-1 0-15,1 0 0,0 0 16,0 0-16,0 0 0,0 0 15,-1-21-15,22 0 0,0-1 16,0 1-16,0 0 0,0 0 0,22 0 16,-1 0-16,0-22 0,0 22 0,0 0 15,0 0-15,1 0 0,-1-1 16,0 22-16,-21-21 0,21 21 16,0 0-16,0 0 0,1 21 15,-1 1-15,-21-1 0,0 0 16,21 21-16,-21-21 0,21 1 15,-21-1-15,0 0 0,21 0 0,-21 0 16,21 0-16,-21 1 0,22-1 0,-22 0 16,0 0-16,21 0 0,0-21 15,0 0 1,0 0-16,0 0 16,1 0-16,-1-21 0,0 21 15,0-21-15,0 0 0,0 0 0</inkml:trace>
  <inkml:trace contextRef="#ctx0" brushRef="#br0" timeOffset="172469.42">22267 8890 0,'0'0'0,"0"-21"0,21 0 0,-42 42 31,0 0-15,0 0-16,0 0 0,0 1 15,-1 20-15,1-21 0,0 0 0,0 0 16,0 1-16,-22-1 0,22 0 0,0 0 16,0-21-16,-21 21 0,20 0 0,1-21 15,0 0-15,0 22 0,0-22 0,21 21 32,21-21-17,0 0-15,0 21 16,0-21-16,1 0 0,-1 0 15,0 21-15,0-21 0,0 0 0,0 0 16,1 0-16,-1 0 0,0 0 16,0 0-16,0 0 0,0 0 15,1 0-15,-1 0 0,0 0 16,0 0 0,-21-21-1,0 0-15,21 21 0,0-21 16,-21-1-16,22 22 0,-1-21 0</inkml:trace>
  <inkml:trace contextRef="#ctx0" brushRef="#br0" timeOffset="172739.89">22627 8996 0,'0'0'0,"-21"0"15,42 0 1,0 0-16,0 0 16,1 0-16,-1 0 0,0 0 15,21 0-15,-21 0 0,22 0 16,-22 21-16,0-21 0,21 0 0,-20 0 16,-1 0-16,-21 21 15,-21-21 16,-1 0-31,1 0 0,0 0 16,0 0-16,0 0 0</inkml:trace>
  <inkml:trace contextRef="#ctx0" brushRef="#br0" timeOffset="172915.79">22606 9144 0,'0'0'0,"21"0"31,0 0-15,0 0-16,1 0 16,-1 0-16,0 0 0,0 0 15,0 0-15,0 0 0,1 0 0,-1-21 16,0 21-16,0 0 0,0-21 0</inkml:trace>
  <inkml:trace contextRef="#ctx0" brushRef="#br0" timeOffset="173568.44">23431 8869 0,'0'0'0,"0"-21"0,22 0 0,-22-1 15,21 22 1,-21 22-1,0-1-15,0 0 0,0 0 16,0 0-16,0 0 0,-21 22 0,-1-22 16,22 0-16,-21 21 15,0-20-15,0-1 0,0 21 0,0-21 16,-1 0-16,1 1 0,0-22 0,0 21 16,0 0-16,0-21 0,-1 21 15,1-21-15,42 0 31,1 0-31,-1 0 16,0-21-16,0 21 0,0 0 16,0 0-16,1 0 0,-1 0 15,0 0-15,-21-21 0,21 21 0,0 0 16,0 0-16,1 0 0,-1 0 16,0 0-16,-21-21 0,21 21 15,0-22-15,0 1 16,-21 0-16,22 0 0,-1 0 15,-21 0-15,0-1 16,0 1 0,-21 21-1,21 21 1,-22 1-16,1-1 0,0 0 0,0 0 16,21 0-16,-21 0 0,0 1 0,-1-1 15,1 0-15,0 0 0,21 0 0,-21 0 16,0-21-16,21 22 0,-21-1 15,21 0-15,0 0 0,-22-21 16,22 21-16,22-21 63,-1-21-63,0 21 0,-21-21 15,21 21-15,0-21 0</inkml:trace>
  <inkml:trace contextRef="#ctx0" brushRef="#br0" timeOffset="174039.64">23961 9017 0,'0'-21'0,"0"0"15,21 21-15,-21-21 0,21 21 0,-21-22 16,0 44 15,-21-22-31,0 21 16,-1 0-16,1 0 0,0 0 0,0 0 15,0 1-15,0-1 0,-1 0 0,1 0 16,21 0-16,-21 0 0,0 1 16,0-1-16,21 0 15,0 0-15,-21 0 0,21 0 16,0 1-16,21-22 15,0 0-15,0 21 16,0-21-16,0 0 0,22 0 0,-1 0 16,0 0-16,22 0 0,-1 0 0,-20 0 15,20 0-15,-20 0 0,-1 0 0,0 0 16,1 0-16,-1 0 0,-21 0 0,0 0 16,0 0-16,1 0 0,-1 0 15,-42 0 79,-1 0-94</inkml:trace>
  <inkml:trace contextRef="#ctx0" brushRef="#br0" timeOffset="178376.44">13547 7768 0,'0'-21'15,"-22"21"-15,1 0 0,21-21 16,-21 21-1,0-21-15,0 21 16,0 0 0,21-21-16,-22 21 0,22-22 15,0 1 1,22 21-16,-1 0 0,-21-21 0,42 21 16,-21 0-16,0 0 0,1 0 0,20 0 15,-21 0-15,0 0 0,0 0 16,22 0-16,-22 21 15,0-21-15,-21 21 0,21 1 0,-21-1 16,0 0-16,0 0 0,-21 0 16,0 0-16,0-21 0,0 22 0,-1-1 15,-20 0-15,21-21 0,-21 21 0,-1-21 16,22 21-16,-21-21 0,21 0 0,-1 0 16,1 0-16,0 0 0,21-21 31,21 21-16,-21-21-15,21 21 0,1 0 0,-1-21 16,0 21-16,0 0 0,21 0 0,-20 0 16,-1 0-16,0 0 0,0 0 15,0 0-15,0 0 0,1 0 0,-22 21 0,21-21 16,0 21-16,-21 0 0,0 22 16,0-22-16,0 0 0,0 21 0,0-21 15,0 1-15,0 20 0,0-21 16,-21 0-16,0 0 0,-1 1 0,1-1 15,-21 0-15,21 0 0,-22-21 0,1 21 16,21 0-16,-21-21 0,-1 0 16,1 0-16,21 0 0,0 0 0,-22 0 0,22 0 15,0 0-15,0 0 0,21-21 16,-21 21-16,21-21 0,0 0 16,0 0-16,0 0 15,0-1 1,21 1-1,0 21-15,0 0 0,0 0 0,0-21 16,1 21-16,20-21 0,-21 21 0,21 0 16,-20-21-16</inkml:trace>
  <inkml:trace contextRef="#ctx0" brushRef="#br0" timeOffset="178880.15">14436 7747 0,'21'-21'16,"-42"42"-16,42-63 0,-21 21 0,0-1 15,-21 22 1,-1 0 0,1 22-16,0-1 0,0 0 15,0 0-15,21 0 0,-21 0 16,-1 22-16,22-22 0,0 21 15,-21-21-15,21 22 0,-21-22 0,21 21 16,-21-21-16,21 22 0,0-22 0,0 21 16,0-21-16,0 1 0,0-1 0,0 0 15,0 0-15,21-21 0,0 21 16,0-21-16,1 0 0,-1 0 0,0 0 16,21 0-16,-21 0 0,1-21 0,20 21 15,-21-21-15,0 0 0,0 0 0,1-22 16,-1 22-16,0 0 0,0-21 0,-21-1 15,0 1-15,0 21 0,0-22 16,0 1-16,0 0 0,0 21 0,0-22 16,-21 22-16,0-21 0,0 42 0,-1-21 15,1-1-15,-21 22 0,21 0 0,0 0 16,-1 0-16,1 0 0,0 0 0,-21 0 16,21 0-16,-1 0 0,1 0 0,0 22 15,0-22-15,0 21 0,21 0 16,-21 0-16,-1 0 15,22 0-15,0 1 0,0-1 16,0 0-16,0 0 0,0 0 16,0 0-16,0 1 0</inkml:trace>
  <inkml:trace contextRef="#ctx0" brushRef="#br0" timeOffset="179715.58">18309 10520 0,'0'0'0,"0"-21"0,0 0 15,0-1-15,0 1 16,0 0-16,0 0 0,21 21 16,-21-21-16,0 42 47,0 0-47,0 0 0,0 0 0,-21 22 15,21-22-15,-21 21 0,0-21 0,21 22 16,-21-22-16,21 21 0,-22 1 0,22-22 15,0 21-15,-21-21 0,21 0 0,0 1 16,0-1-16,0 0 0,0 0 16,0 0-16,21-21 15,1 0-15,-1 0 16,0 0-16,0 0 0,0 0 16,0 0-16,1 0 0,-1 0 0,0-21 15,-21 0-15,21 21 0,0-21 0,-21 0 16,0-1-16,0 1 0,21 0 0,-21 0 15</inkml:trace>
  <inkml:trace contextRef="#ctx0" brushRef="#br0" timeOffset="179935.73">18457 10181 0,'0'0'0,"-21"0"0,0-21 15,21 42 48,21-21-63,0 0 0,-21 21 16,21-21-16,1 0 0,-22 22 15</inkml:trace>
  <inkml:trace contextRef="#ctx0" brushRef="#br0" timeOffset="180140.42">18711 10499 0,'0'0'0,"-21"21"16,42-21 15,0 0-16,1 0-15,-1 0 0,0 0 0,0 0 16,0 0-16,0 0 0,1 0 16</inkml:trace>
  <inkml:trace contextRef="#ctx0" brushRef="#br0" timeOffset="180304.33">18711 10689 0,'0'21'0,"0"-42"0,-21 42 15,21 1-15,0-1 32,21-21-17,0 0 1,1 0-16,-1 0 0,0 0 0,0-21 16,0 21-16,0 0 0</inkml:trace>
  <inkml:trace contextRef="#ctx0" brushRef="#br0" timeOffset="180855.8">19410 10372 0,'0'0'16,"0"-21"-16,0-1 15,21 22-15,0-21 16,0 21-16,0 0 0,1 0 0,-1 0 15,0 0-15,0 0 0,0 0 16,0 0-16,1 0 0,-1 21 16,-21 1-16,0-1 0,0 0 15,-21 0-15,-1 0 0,-20 0 16,21 1-16,-21-22 0,-1 21 0,1 0 16,21 0-16,-22-21 0,1 21 15,21-21-15,-21 0 0,20 21 0,1-21 16,0 0-16,42 0 31,22 0-15,-22 0-16,0 0 0,0 0 0,0 0 15,22 0-15,-22 0 0,0 0 0,21 0 16,-21 0-16,1 0 0,-1 22 16,21-22-16,-21 21 0,0 0 15,1 0-15,-22 0 0,0 0 16,21-21-16,-21 22 0,0-1 0,0 0 15,-21-21-15,-1 21 0,1 0 0,0-21 16,-21 21-16,21 1 0,-22-22 0,1 21 16,21-21-16,-22 0 0,22 0 15,-42 21-15,42-21 0,-1 0 0,1 0 16,0 0 0,0 0-16,21-21 46,0 0-46,21 21 16</inkml:trace>
  <inkml:trace contextRef="#ctx0" brushRef="#br0" timeOffset="181687.86">21526 10372 0,'-21'0'16,"0"0"-16,21-21 0,0-1 15,0 1 1,0 0-16,21 21 15,0-21-15,1 21 0,-1-21 16,21 21-16,-21 0 0,0 0 16,1 0-16,-1 0 0,21 0 0,-21 0 15,0 21-15,1-21 0,-1 21 0,0 0 16,-21 0-16,0 1 0,0-1 0,0 0 16,0 21-16,0-21 0,-21 1 15,-22-1-15,22 0 0,0 0 16,-21 0-16,-1 0 0,1 1 0,21-22 15,-21 21-15,20 0 0,-20-21 0,21 0 16,0 0-16,0 0 0,42-21 47,0 21-47,0-21 0,0 21 16,0 0-16,1 0 0,-1 0 0,0-22 15,0 22-15,21 0 0,-20 0 16,-1 0-16,0 0 0,0 0 0,43 43 15,-43-43-15,0 21 0,0 0 16,-21 0-16,21 0 0,-21 1 16,0-1-16,0 0 0,-21 0 15,0 0-15,0 0 0,0 1 0,-1-22 16,-20 21-16,21 0 0,-21-21 0,-1 21 16,22-21-16,-21 0 0,-1 0 15,22 21-15,-21-21 0,21 0 0,0 0 16,-1 0-16,1 0 0,0 0 0,0 0 15,0 0-15,0 0 0,-1 0 32,22-21-32,0 0 31,22 0-15,-1 21-16,0 0 0,0-21 15,0 21-15</inkml:trace>
  <inkml:trace contextRef="#ctx0" brushRef="#br0" timeOffset="182141.6">22648 10414 0,'-21'0'16,"21"21"-16,-21 0 15,-21 1-15,20-1 0,1 0 16,0 0-16,0 21 0,-21-20 0,20-1 16,1 0-16,0 0 0,-21-21 0,21 21 15,-1 0-15,-20 1 0,21-1 0,-21-21 16,20 21-16,1-21 0,0 0 16,0 21-16,0-21 0,0 0 15,42 0 16,0 0-31,0 21 16,0-21-16,0 0 0,22 21 16,-22-21-16,0 0 0,0 22 0,0-22 15,1 21-15,-1-21 0,0 0 0,-21 21 16,21-21-16,0 21 0,0-21 0,1 0 16,-1 0-16,-21 21 15,21-21-15,0 0 16,0 0 15,-21-21-15,0 0-16,21 21 0,1-21 15,-1 21-15</inkml:trace>
  <inkml:trace contextRef="#ctx0" brushRef="#br0" timeOffset="182428.44">23050 10583 0,'0'-21'31,"22"21"-15,-1 0-1,0 0-15,0 0 0,0 0 0,0 0 16,1 0-16,-1 0 0,0 0 15,0 0-15,0 0 0,0 0 16,1 0 0,-44 0 15,1 0-15,0 0-16</inkml:trace>
  <inkml:trace contextRef="#ctx0" brushRef="#br0" timeOffset="182672.4">22923 10774 0,'0'0'0,"22"0"31,-1 0-31,0 0 16,0 0-16,0 0 0,0 0 0,1 0 15,-1 0-15,0 0 0,0 0 16,0 0-16,0 0 0,1 0 16,-1 0-1,0 0-15,-21-21 16,21 21-16,-21-21 16,21 21-16</inkml:trace>
  <inkml:trace contextRef="#ctx0" brushRef="#br0" timeOffset="183307.61">23855 10372 0,'0'0'0,"0"-21"15,0 42 17,-21 0-32,-1 0 0,22 21 0,-21-20 15,0-1-15,0 21 0,21-21 0,-21 22 16,0-22-16,-1 0 0,1 0 16,0 21-16,0-20 0,21-1 15,-21-21-15,0 21 0,-1 0 0,1-21 0,21 21 16,-21-21-16,42 0 31,0 0-15,1 0-16,-1 0 0,0 0 15,0 0-15,0 0 0,0 0 0,1 0 16,-1 0-16,0-21 0,0 21 16,0-21-16,0 21 0,22 0 0,-22-21 15,0 0-15,0 21 0,0 0 16,-21-22-16,22 1 0,-22 0 15,0 0-15,0 0 16,-22 21 15,1 0-31,0 21 16,21 0-16,0 0 0,-21 0 0,0 1 16,21-1-16,-21 0 0,21 0 0,0 0 15,-22 0-15,1 1 0,0-22 0,21 21 16,0 0-16,-21 0 0,0-21 0,21 21 15,-21 0-15,21 1 16,-22-1 0,44-21 15,-1 0-15,0 0-16,0-21 15</inkml:trace>
  <inkml:trace contextRef="#ctx0" brushRef="#br0" timeOffset="184067.97">24532 10541 0,'0'0'0,"-21"0"31,21 21-15,-21 0 0,21 1-16,-21-1 0,-1 0 0,22 0 15,-21 0-15,0 0 0,21 1 0,-21-1 16,0 0-16,0 0 0,21 0 0,-22 0 15,-20 1-15,42-1 0,0 0 16,-21-21-16,21 21 0,-21-21 0,21 21 16,21-21 31,0 0-47,0 0 0,0 0 0,1 0 15,-1 0-15,21 0 0,-21-21 0,22 21 16,-22-21-16,21 0 0,0 21 0,-20-21 15,20 21-15,0-22 0,1 22 0,-1 0 16,0 0-16,-21-21 0,22 21 0,-22-21 16,0 21-1,-42 0 251,0-21-250,0 21-1,-1 0-15,1-21 0</inkml:trace>
  <inkml:trace contextRef="#ctx0" brushRef="#br0" timeOffset="186784.35">13547 9102 0,'21'-21'78,"-21"-1"-62,21 1-16,0 21 16,-21-21-16,0 0 31,21 21-16,-21-21 1,0 0 15,21 21-31,-21 21 94,0 0-94,0 0 0,0 0 16,0 0-16,-21 1 0,21 20 15,0-21-15,0 0 0,0 22 0,-21-22 16,21 0-16,-21 21 0,0-21 16,21 1-16,0-1 0,-21 0 0,-1 21 15,1-21-15,21 1 0,-21-1 0,21 0 16,0 0-16,0 0 0,-21 0 15,42-21 17,0 0-17,-21-21-15,21 21 0,1-21 16,-22 0-16,21 0 0,-21 0 16,21-1-16,0 1 0,-21 0 15,21-21-15,0 21 0,-21-1 0,0-20 16,22 0-16,-22 21 0,21-22 0,-21 1 15,0 21-15,0-22 0,0 1 0,0 21 16,0 0-16,0 0 0,0-1 0,0 1 16,0 0-16,-21 21 31,-1 21-31,1 0 16,0 1-16,21-1 0,-21 0 0,0 0 15,0 0-15,-1 0 0,-20 1 16,21 20-16,0-21 0,-22 0 0,22 22 15,-21-22-15,21 0 0,-43 21 16,43-21-16,-21 1 0,21-1 0,-1 0 16,1-21-16,0 21 0,0-21 0,0 0 15,21 21-15,0-42 47,21 21-47,-21-21 0,21 0 16,0 0-16,0 21 0,22-22 0,-22 1 15,0 0-15,0 0 0,0 21 0,22-21 16,-22 0-16,0 21 0,0 0 0,0 0 16,22 0-16,-22 0 0,0 0 15,0 0-15,0 0 0,1 0 16,-1 0-16,0 21 0,0 0 16,0-21-16,0 21 15,1-21-15,-1 0 0,0 0 16,-21 21-16,21-21 15,0 0-15,0 0 47,1 0-47,-22-21 16,21 21-16</inkml:trace>
  <inkml:trace contextRef="#ctx0" brushRef="#br0" timeOffset="187279.51">14139 9102 0,'0'-21'0,"0"-1"31,0 44 1,-21-22-32,0 21 15,0-21-15,21 21 0,-21 0 0,21 0 16,0 0-16,-22 1 0,1-1 0,21 0 15,0 0-15,0 0 0,-21 0 16,21 1-16,-21-1 0,21 0 16,0 0-16,0 0 0,0 0 15,21 1-15,0-22 0,0 21 16,1-21-16,-1 0 0,21 0 0,-21 0 16,22 0-16,-22 0 0,21 0 0,-21 0 15,0 0-15,22-21 0,-22 21 0,0-22 16,0 1-16,0 21 0,1-21 0,-1 0 15,0 0-15,0-22 0,0 22 0,-21-21 16,0 21-16,21-22 0,-21 1 0,0 0 16,0 21-16,0-22 0,0 1 0,0 21 15,0 0-15,0-1 16,-21 1-16,0 0 0,0 21 0,0 0 16,0 0-16,-1 0 0,1 0 0,-21 0 15,21 0-15,0 21 0,-1 0 0,1-21 16,0 22-16,0-1 0,21 0 0,-21-21 15,21 21-15,-21 0 0,21 0 0,0 1 16,-22-22-16,22 21 0,0 0 16,0 0-16,0 0 0,0 0 15,22 1-15,-1-22 0,0 21 0</inkml:trace>
  <inkml:trace contextRef="#ctx0" brushRef="#br0" timeOffset="188227.49">18330 11769 0,'0'0'0,"0"-21"0,0-1 16,21 22-16,1 0 16,-22 22 31,-22-1-47,1 0 0,0 0 15,21 0-15,-21 0 0,21 1 0,-21-1 16,0 0-16,21 0 0,0 21 0,-22-20 15,22-1-15,-21 0 0,21 0 0,0 0 16,0 0-16,0 1 0,0-1 0,0 0 16,0 0-1,21-21-15,1 0 0,-1 0 16,0 0-16,0 0 16,0 0-16,0 0 0,-21-21 15,22 21-15,-1-21 0,0 0 16,-21-1-16,21 1 15,0 0-15,-21 0 0</inkml:trace>
  <inkml:trace contextRef="#ctx0" brushRef="#br0" timeOffset="188479.93">18415 11578 0,'0'0'16,"-21"0"-16,21-21 16,21 21 77,0 0-93</inkml:trace>
  <inkml:trace contextRef="#ctx0" brushRef="#br0" timeOffset="199520.56">19113 11642 0,'-21'0'0,"-42"0"15,42 0 1,-1 0-1,44 0 17,-1 0-32,0 0 15,0 0-15,0 0 0,0 0 16,1 0-16,-1 0 16,0 0-16,0 0 0,0 0 15,0 0-15,-21 21 47,-21 0-31,0-21-16,0 0 15,0 21-15,0-21 0</inkml:trace>
  <inkml:trace contextRef="#ctx0" brushRef="#br0" timeOffset="199689.47">18986 11790 0,'0'21'31,"22"-21"1,-1 0-32,0 0 15,0 0-15,0 0 16,0 0-16,1 0 0,-1 0 0,0 0 16,0-21-16,0 21 0,0-21 15,1 21-15</inkml:trace>
  <inkml:trace contextRef="#ctx0" brushRef="#br0" timeOffset="200283.45">19727 11451 0,'0'0'0,"21"0"0,-21-21 15,0 42 16,0 0-31,0 1 16,0 20-16,0-21 0,-21 0 0,21 0 16,0 1-16,-21-1 0,0 21 0,0-21 15,0 0-15,-1 1 0,22-1 0,-21 0 16,0-21-16,0 21 0,21 0 0,-21-21 16,21 21-16,21-21 46,0-21-30,0 21-16,-21-21 0,21 21 16,1 0-16,-1 0 0,0 0 0,-21-21 15,21 21-15,0 0 0,0 0 0,1 0 16,-1 0-16,0 0 0,0-21 16,0 0-1,-21-1 1,21 1-16,-21 0 0,0 0 15,22 21-15,-22-21 16,0 42 15,-22 0-31,1 0 16,21 0-16,-21 1 16,21-1-16,0 0 0,-21 0 0,0 0 15,21 22-15,-21-22 0,21 0 0,0 0 16,0 0-16,-22 0 0,22 1 0,0-1 15,-21-21-15,21 21 0,0 0 16,0-42 15,21 21-31,1-21 16,-22 0-16</inkml:trace>
  <inkml:trace contextRef="#ctx0" brushRef="#br0" timeOffset="201192.2">21844 11515 0,'0'0'0,"21"-21"0,0 21 0,-21-22 16,0 1-16,21 0 0,-21 0 0,22 21 15,-22-21-15,21 21 0,-21 42 31,0-21-31,0 22 16,0-22-16,0 21 0,-21 0 0,-1 1 16,1-1-16,0-21 0,0 22 0,0-1 15,0-21-15,-1 21 0,-20-20 16,21 20-16,0-21 0,0 0 0,-1 0 16,1 1-16,0-22 0,21 21 15,0-42 1,21-1-1,0 22-15,1-21 0,-1 0 0,0 21 16,0-21-16,0 21 0,0 0 0,1 0 16,-1-21-16,0 21 0,0 0 0,0 0 15,0 0-15,1 0 0,-1 0 0,21 0 16,-21 0-16,0 0 0,1 0 0,-1-21 16,0 21-16,0 0 15,0-22-15,0 22 0,-21-21 16,0 0-16,22 21 0,-22-21 0,0 0 15,21 0-15,-21-1 0,0 1 16,0 0-16,0 0 16,0 0-16,0 0 0,0 42 47,0 0-47,0 0 0,-21 21 15,21-20-15,-22 20 0,22-21 0,-21 21 16,21-20-16,0 20 0,0 0 0,-21-21 15,21 22-15,-21-22 0,21 21 0,0-21 16,0 1-16,0-1 0,0 0 0,0 0 16,0 0-16,0-42 47,0 0-47,0 0 15,21 0-15,0-1 0</inkml:trace>
  <inkml:trace contextRef="#ctx0" brushRef="#br0" timeOffset="201615.63">23050 11557 0,'0'21'15,"0"0"1,-21 1-16,0-1 0,0 0 15,0 0-15,-22 0 0,22 0 16,-21 1-16,0-1 0,-1 0 0,1 0 16,0 0-16,20 0 0,-20 1 0,0-1 15,21 0-15,-1 0 0,1-21 0,0 0 16,21 21-16,21 0 31,0-21-31,1 22 0,-1-22 16,0 0-16,0 0 0,0 21 15,22-21-15,-22 0 0,0 21 0,0-21 16,0 0-16,0 21 0,1-21 16,-1 0-16,0 0 0,0 21 15,0-21-15,0 0 0,1 0 16,-1 0-16,0 0 0,0 0 16,0 0-16,0 0 31,-21-21-16,22 21-15,-1-21 16,0 0-16</inkml:trace>
  <inkml:trace contextRef="#ctx0" brushRef="#br0" timeOffset="201897.47">23495 11769 0,'0'0'0,"-42"0"16,42-21-1,21 21 17,0 0-32,0 0 15,0 0-15,0 0 0,1 0 16,-1 0-16,0 0 0,0 0 15,0 0 1,-42 0 15,0 0-31,21 21 0</inkml:trace>
  <inkml:trace contextRef="#ctx0" brushRef="#br0" timeOffset="202105.35">23410 11917 0,'0'0'0,"-21"0"16,0 0-16,21 21 16,21-21 31,0 0-47,0 0 0,1 0 15,-1 0-15,0 0 0,0 0 16,0 0-16,0 0 0,1-21 15,-1 21-15,0 0 0</inkml:trace>
  <inkml:trace contextRef="#ctx0" brushRef="#br0" timeOffset="202740.61">24130 11642 0,'0'0'0,"0"-21"0,0-1 16,0 1-16,0 42 47,0 1-32,0-1-15,-21 0 0,0 0 16,21 0-16,-22 0 0,22 1 0,-21-1 15,0 21-15,0-21 0,0 0 0,0 1 16,-1 20-16,1-21 0,0 0 0,0 0 16,0 1-16,0-1 0,21 0 15,-22-21-15,22 21 0,22-21 47,-1-21-47,0 0 0,0 0 16,0 21-16,0-22 0,22 1 15,-22 21-15,0-21 0,0 21 0,0-21 16,1 21-16,-1 0 0,0-21 0,0 21 16,0 0-16,-21-21 0,21 21 15,1 0-15,-22-22 16,0 1-16,21 0 16,-21 0-16,0 0 15,0 42 16,-21 0-15,-1-21-16,22 21 0,-21 0 0,0 1 16,21-1-16,-21 0 0,21 0 0,-21 0 15,21 0-15,-21 1 0,21-1 0,-22-21 16,22 21-16,0 0 0,0 0 16,-21 0-16,21 1 15,-21-22-15,21 21 0,0 0 16,21-21 15,0 0-31</inkml:trace>
  <inkml:trace contextRef="#ctx0" brushRef="#br0" timeOffset="206003.2">24659 11748 0,'0'0'0,"0"-22"15,0 1 1,0 42 31,0 1-47,-21-1 0,0 0 15,21 0-15,-21 0 0,-1 0 16,1 22-16,21-22 0,-21 0 0,0 0 16,21 0-16,0 1 0,-21-22 0,21 21 15,-21 0-15,21 0 0,21-21 32,0 0-17,0 0-15,0 0 0,0 0 16,22-21-16,-22 0 0,21 21 15,1-21-15,-22 21 0,21-22 0,0 1 16,43-21-16,-64 21 0,22 21 16,-1-21-16,0-1 0,1 1 0,-22 21 15,21-21-15,-21 21 0,0 0 0,1 0 16,-22-21-16,21 21 16,-42 0 46,-1 0-46</inkml:trace>
  <inkml:trace contextRef="#ctx0" brushRef="#br0" timeOffset="208587.24">13314 10033 0,'-21'0'0,"21"21"31,-22-21-15,1 0 15</inkml:trace>
  <inkml:trace contextRef="#ctx0" brushRef="#br0" timeOffset="209151.92">13250 10075 0,'21'0'31,"1"0"-15,-1 0-16,0 0 0,0 0 0,0 0 15,22 0-15,-22 0 0,0 0 0,21 0 16,-21 0-16,1 0 0,-1-21 0,21 21 16,-21 0-16,0 0 0,1 0 15,-1 0 1,-42 0-1,-1 0 1,1 0-16,0 0 0,0 0 16,0 0-16,0 0 0,-1 0 0,1 0 15,0 0-15,0 0 16</inkml:trace>
  <inkml:trace contextRef="#ctx0" brushRef="#br0" timeOffset="209623.93">13356 10054 0,'-21'0'0,"0"21"16,0-21-16,-1 0 0,1 22 15,0-1-15,0 0 16,0-21-16,21 21 0,0 0 0,-21-21 16,-1 21-16,22 1 0,-21-22 15,21 21-15,0 0 0,-21 0 0,0 0 16,21 0-16,0 1 16,21-22 15,0 0-31,0 0 15,1-22-15,-1 22 16,0 0-16,0-21 0,0 21 0,0 0 16,1-21-16,-1 21 0,0 0 0,0 0 15,0 0-15,0 0 0,1 0 0,-1 0 16,0 0-16,0 0 0,0 0 0,0 0 16,1 0-16,-1 21 0,0 0 0,0 1 15,0-1-15,0 0 0,-21 0 16,22 0-16,-22 0 15,0 1-15,0-1 0,0 0 0,0 0 0,-22 0 16,22 0-16,-42 1 0,21-1 16,0-21-16,0 21 0,-22 0 0,22-21 15,0 21-15,-21-21 0,20 0 0,1 0 16,0 21-16,0-21 0,0 0 0,0 0 16,-1 0-16,1 0 15,21-21 32,0 0-47,21 0 16</inkml:trace>
  <inkml:trace contextRef="#ctx0" brushRef="#br0" timeOffset="210103.79">14203 10181 0,'0'0'15,"-21"-21"-15,-1 21 16,1 0-16,0 0 16,0 21-1,0 0-15,21 1 0,-21-1 0,-1 0 16,22 0-16,-21 0 0,21 0 15,0 1-15,-21-1 0,0 0 0,21 0 16,0 0-16,0 0 0,0 1 0,0-1 16,0 0-16,0 0 0,0 0 15,21 0-15,0-21 16,0 0-16,1 0 0,-1 0 0,0 0 16,0 0-16,21 0 0,-20-21 0,-1 21 15,0-21-15,0 0 0,0 21 16,0-21-16,1 0 0,-1-1 15,0 1-15,-21 0 0,0 0 0,0-21 16,0 20-16,0 1 0,0 0 0,0-21 16,0 21-16,0-1 0,0 1 0,0 0 15,-21 21 1,0 0-16,-1 0 16,1 0-16,0 21 0,0-21 15,0 21-15,0-21 0,-1 22 0,1-22 16,21 21-16,-21-21 0,0 21 0,0-21 15,21 21-15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15:49:14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3387 3027 0</inkml:trace>
  <inkml:trace contextRef="#ctx0" brushRef="#br0" timeOffset="508.7">3535 3027 0,'0'0'0,"-21"0"0,21-21 15,0 0 1,0-1 15,0 44 16,0-1-47,0 0 16,0 0-16,0 0 0,0 22 0,0-22 15,0 21-15,0 0 0,0 1 0,0-1 16,0 0-16,0 1 0,0-1 15,0 0-15,0 1 0,0-22 16,0 21-16,0-21 0,0 22 0,0-22 16,0 0-16,0 0 0,0 0 0,0 1 15,0-1-15,0 0 16,0-42 15,0 0-31,0-1 16,0 1-16,0 0 0,0 0 15</inkml:trace>
  <inkml:trace contextRef="#ctx0" brushRef="#br0" timeOffset="1051.45">4149 3069 0,'0'0'15,"0"-21"1,-22 21 0,1 0-1,21 21 1,0 0-16,-21 1 0,21-1 16,0 0-16,-21 0 15,21 21-15,0 1 0,0-22 0,-21 21 16,21 1-16,-21-22 0,21 21 0,0 0 15,0-20-15,0 20 0,0-21 0,0 21 16,0-20-16,0-1 0,0 0 0,0 0 16,21 0-16,0 0 15,0-21-15,0 22 0,0-22 16,1 0-16,20 0 0,-21 0 0,0 0 16,0 0-16,22 0 0,-22 0 0,0-22 15,0 1-15,22 21 0,-22-21 16,0 0-16,0 0 0,0 0 15,0-1-15,-21 1 0,0-21 0,22 21 16,-22-22-16,0 1 0,0 0 0,0-1 16,0 1-16,0 0 0,0-1 0,-22 1 15,22 21-15,-21-21 0,0 20 16,21 1-16,-21 21 0,0-21 0,0 21 16,-1 0-16,1 0 0,0 0 0,0 0 15,0 0-15,0 0 0,-1 0 16,1 0-16,0 0 15,21 21-15,0 0 0,0 1 16,0-1-16,0 0 31</inkml:trace>
  <inkml:trace contextRef="#ctx0" brushRef="#br0" timeOffset="1716.1">5736 3154 0,'-21'0'0,"21"-21"0,-21 21 15,21-21-15,-21 21 0,21-22 0,0 1 16,0 0 0,0 0-16,0 0 0,0 0 15,21-1-15,0 1 16,0 21-16,0 0 0,0 0 0,1 0 16,-1 0-16,0 0 15,0 0-15,0 0 0,0 21 0,1 1 16,-22-1-16,0 0 0,21 21 0,-21-21 15,0 22-15,0-1 0,0 0 16,0 1-16,-21 20 0,-1-20 16,1-1-16,0 0 0,-21-21 0,21 22 15,-22-1-15,1-21 0,0 0 0,20 1 16,-20-1-16,0 0 0,21 0 0,-22-21 16,22 0-16,0 0 0,0 0 0,0 0 15,-1 0-15,1 0 0,21-21 16,-21 21-16,21-21 0,-21 0 15,21-1-15,0 1 0,0 0 0,-21 0 16,21-21-16,0 20 0,0-20 0,0 21 16,0-21-16,0 20 0,0 1 0,0 0 15,21 0-15,0 21 16,0 0-16,0 0 0,1 0 16,-1 0-16,0 21 0,0 21 15,0-20-15,0-1 0,1 0 0,-1 21 16,0-21-16,21 1 0,-21-1 15,1 21-15,-1-21 0,0 0 0,0-21 16,21 22-16,-20-1 0,-1 0 0,0-21 16,0 0-16,-21 21 0,21-21 0,0 0 15,1 0-15,-1 0 16,0 0-16,0-21 16,-21 0-16,21 21 0,0-21 0</inkml:trace>
  <inkml:trace contextRef="#ctx0" brushRef="#br0" timeOffset="2124.86">6540 3090 0,'-21'0'16,"0"0"-16,0 0 16,0 0-16,0 22 0,-1 20 0,1-21 15,21 21-15,-21-20 0,0 20 16,21 0-16,0 1 0,0-1 0,0-21 15,0 21-15,0 1 0,0-22 0,0 0 16,21 0-16,0 0 0,0 1 16,1-1-16,-1-21 0,0 0 0,42 0 15,-20 0-15,-22 0 0,0 0 16,21 0-16,-20-21 0,20 21 16,-21-22-16,0 1 0,22-21 0,-22 21 15,0-22-15,-21 1 0,0 0 0,21-1 16,-21 1-16,0 0 0,0-22 0,0 43 15,0-21-15,-21-1 0,0 22 0,0 0 16,-1 0-16,1 21 16,0 0-16,0 0 0,-21 0 0,20 0 15,1 0-15,0 0 0,-21 0 0,21 21 0,-1 0 16,1 0-16,21 1 16,0-1-16,0 0 0,0 0 15,21-21-15,1 0 0,20 21 16,0-21-16,1 0 0,20 0 0</inkml:trace>
  <inkml:trace contextRef="#ctx0" brushRef="#br0" timeOffset="2661.51">7874 3090 0,'0'-42'16,"0"21"-16,0 0 0,21 21 15,0-21-15,0 21 0,1-22 16,20 22-16,0-21 0,-21 21 0,22 0 16,-1 0-16,0 0 0,1 0 0,-22 0 15,0 0-15,0 21 0,0 1 0,1-22 16,-22 21-16,0 0 0,0 0 16,0 0-16,-22 22 0,1-22 0,-21 0 15,21 0-15,-22 0 0,1 0 0,0 1 16,-1-1-16,1 0 0,0 0 15,-1-21-15,22 0 0,0 21 0,0-21 16,0 0-16,21-21 31,21 0-31,0 21 0,0 0 0,22 0 16,-22-21-16,21 21 0,0 0 0,1 0 16,-1 0-16,0 0 0,-20 21 15,20-21-15,-21 21 0,21-21 0,-20 21 16,-1 0-16,-21 1 0,21-22 0,-21 21 15,0 0-15,0 0 0,0 0 0,0 0 16,-21 1-16,0-1 16,-1 0-16,-20-21 0,21 21 15,-21-21-15,20 0 0,-20 21 0,0-21 16,-1 0-16,22 0 0,-21 0 0,0 0 16,20 0-16,1 0 0,0 0 0,0 0 15,0 0-15,42-21 31,0 21-31,21-21 16,-20 21-16,20-21 0,0 0 0,1 21 16</inkml:trace>
  <inkml:trace contextRef="#ctx0" brushRef="#br0" timeOffset="3092.75">9250 2963 0,'-21'0'15,"-1"0"1,1 0-16,0 0 0,0 22 16,-21-1-16,20 0 0,-20 0 0,0 0 15,21 0-15,-22 22 0,1-1 16,21 0-16,-22 1 0,22-22 0,0 21 15,21 1-15,0-1 0,0-21 0,0 0 16,0 22-16,21-22 0,22 0 16,-22 0-16,21-21 0,0 21 0,1-21 15,-1 0-15,0 0 0,1 0 0,-22 0 16,21 0-16,1 0 0,-1-21 0,0 0 16,-21 0-16,22 0 0,-22-22 0,0 22 15,21-21-15,-42-1 0,22 1 16,-22 0-16,21-1 0,-21 1 0,0 0 15,0 21-15,0-22 0,-21 22 0,-1 0 16,1 0-16,-21 0 0,0 21 16,-1-22-16,1 22 0,-22 0 0,22 0 15,-21 0-15,20 0 0,-20 0 16,-1 0-16,22 0 0,-22 0 0,1 0 16,21 0-16,-22 0 0,1 0 0</inkml:trace>
  <inkml:trace contextRef="#ctx0" brushRef="#br0" timeOffset="4044.65">4127 2646 0,'0'21'0,"0"-42"78,0 0-78,0 0 16,0-1-16,0 1 16,0 0-16,0 0 0,0-21 15,0 20-15,0 1 0,0 0 0,0 0 16,0 0-16,0-22 0,0 22 15,22 0-15,-22 0 0,21-21 0,0 20 16,0 1-16,0-21 0,0 21 0,1-22 16,-1 22-16,0-21 0,0 0 15,21 20-15,-20-20 0,20 21 0,0-21 16,1-1-16,-1 22 0,-21-21 16,21 21-16,1-1 0,-1-20 15,0 21-15,1 0 0,-1 0 0,0-1 16,1 22-16,-22-21 0,21 0 0,1 21 15,-1 0-15,0-21 0,1 21 16,-22 0-16,21 0 0,0 0 0,1 0 16,-1 0-16,0 0 0,1 21 0,-1-21 15,-21 21-15,22 0 0,-1 1 16,0 20-16,-21-21 0,22 21 0,-1 1 16,-21-22-16,22 21 0,-22 1 0,21-1 15,-21 0-15,0 1 0,22-1 16,-22-21-16,0 21 0,0 1 15,-21-1-15,21 0 0,1 1 0,-22-22 16,21 21-16,-21 1 0,0-1 0,0 0 16,0-21-16,0 22 0,0-22 15,0 21-15,0-21 0,0 1 0,0-1 16,0 0-16,0 0 0,0 0 16,0 0-16,-21-21 46,-1-21-30,22 0-16,-21 21 16,21-21-16</inkml:trace>
  <inkml:trace contextRef="#ctx0" brushRef="#br0" timeOffset="4364.59">5715 2519 0,'0'0'0,"0"-21"16,0 0 0,21 21-1,0 0 1,0 0-16,1 21 16,-1 0-16,0 0 0,0-21 0,-21 21 15,21 0-15,0 1 0,1-1 0,-1 0 16,0 0-16,-21 0 0,21 0 0,0-21 15,-21 22-15,0-1 0,21-21 16,-21 21-16,22-21 0,-22 21 16,0 0-16,0-42 47,21 0-32,-21 0-15,21 0 0,-21-1 16</inkml:trace>
  <inkml:trace contextRef="#ctx0" brushRef="#br0" timeOffset="4664.22">6329 2265 0,'0'0'0,"0"-21"16,0 42 15,0 0-31,0 0 15,-21 22-15,21-22 0,0 0 16,-22 21-16,1-21 0,0 22 0,21-22 16,-21 21-16,0-21 15,21 22-15,-21-22 0,21 0 0,-22 0 16,22 0-16,-21 1 0,21-1 16,0 0-16,0-42 62,0 0-46,21 21-16</inkml:trace>
  <inkml:trace contextRef="#ctx0" brushRef="#br0" timeOffset="5275.88">6413 2731 0,'0'0'0,"-21"0"16,21 21-16,-21-21 0,21-21 31,0-1-15,0 1-16,0 0 15,0 0-15,0 0 0,21 0 16,-21-1-16,21-20 0,1 21 15,-22-21-15,21 20 0,0-20 0,0 0 16,0-1-16,0 22 0,1-21 16,20 0-16,-21-1 0,21 1 0,-20-22 15,20 22-15,-21 0 0,21-1 0,1-20 16,-1 21-16,0-1 0,-20 1 0,20 0 16,21-1-16,-20 22 0,-1-21 15,0 21-15,1-1 0,-1 22 0,0-21 16,22 0-16,-1 21 0,-20 0 0,20 0 15,1 0-15,-1 0 0,1 0 16,-1 0-16,-20 0 0,20 21 0,-21-21 16,1 21-16,-1 1 0,0-1 0,-20 0 15,-1 0-15,21 0 0,-21 0 16,-21 22-16,21-22 0,1 21 16,-22-21-16,21 22 0,-21-1 0,0 0 15,21 1-15,0-22 0,0 21 16,-21 1-16,21-1 0,1 0 0,-22 1 15,21-1-15,-21 0 0,21-21 0,-21 22 16,0-1-16,21 0 0,-21 1 0,0-22 16,21 0-16,-21 21 0,0-20 0,0-1 15,0 0-15,0 0 16,0 0-16,0 0 16,-21-21-1,0 0 1,0 0-16,21-21 15,0 0-15,-21 21 0,21-21 16,-22 0-16</inkml:trace>
  <inkml:trace contextRef="#ctx0" brushRef="#br0" timeOffset="5531.86">8170 2455 0,'-21'-21'15,"21"42"32,21 1-47,0-22 0,-21 21 16,22 0-16,-22 0 0,21 0 0,0 0 15,0 1-15,-21-1 0,0 0 16,21-21-16,0 21 0,-21 0 0,22-21 16,-22 21-1,21-21-15,0 0 31,-21-21-31,21 21 0,-21-21 0,21 0 16,-21 0-16,21 0 16</inkml:trace>
  <inkml:trace contextRef="#ctx0" brushRef="#br0" timeOffset="5756.73">8636 2244 0,'0'0'0,"0"21"46,-21 0-46,0 0 0,21 0 16,-22 1-16,22-1 0,0 21 16,-21-21-16,0 0 0,21 22 0,-21-22 15,21 0-15,0 0 0,0 0 16,-21 1-16,21-1 0,-21 0 16,21 0-16,21-21 46,0-21-46</inkml:trace>
  <inkml:trace contextRef="#ctx0" brushRef="#br0" timeOffset="6292.14">8699 2646 0,'0'21'0,"0"-42"47,0 0-47,22 0 15,-22-1-15,21 1 16,0-21-16,-21 21 0,21 0 0,0-22 16,0 22-16,1-21 0,-1-1 15,0 22-15,0-21 0,21 0 0,-20-1 16,20 1-16,0 0 0,-21-1 0,22 1 15,20-22-15,-20 22 0,-1 0 0,0 21 16,22-22-16,-22 1 0,22 21 16,-22-22-16,21 22 0,1 0 15,-1 0-15,1 0 0,-1 21 0,22-21 16,-21 21-16,-1 0 0,1 0 16,-1 0-16,1 21 0,-22 0 0,0 0 15,1 0-15,-1 22 0,0-1 0,-21 0 16,1 1-16,-1-1 0,0 0 0,0 1 15,-21-1-15,21 0 0,-21 1 16,0-1-16,0 0 0,0 1 0,0-1 16,0 0-16,0 1 0,0-1 0,0-21 15,0 21-15,0-20 0,0 20 16,0-21-16,0 0 0,0 0 0,0 1 16,0-1-16,0 0 15,-21-21 1,0 0 15,0-21-15,21 0-16,-21 21 0</inkml:trace>
  <inkml:trace contextRef="#ctx0" brushRef="#br0" timeOffset="6724.96">10160 2498 0,'0'0'0,"0"21"47,21 0-47,0 0 15,0-21-15,-21 21 0,22 1 0,-1-22 16,0 21-16,0-21 0,0 21 16,0 0-16,1-21 0,-22 21 0,21 0 15,0-21-15,-21 22 0,21-22 0,-21 21 16,21-21-16,0 0 31,1 0-15,-1-21-16,0-1 15,0 1-15,-21 0 0,21 0 0,0 0 16,1 0-16,-1-22 0,0 22 16,0 0-16,0-21 0,-21 20 15,21-20-15,1 21 0,-1 0 0,-21 0 16,0-1-16,0 1 0,21 21 15,-21-21-15,0 42 32,0 0-17,-21 1-15,21-1 0,-21 0 16,21 0-16,-22 0 16,1 0-16,21 1 0,0-1 0,-21 0 15,0 0-15</inkml:trace>
  <inkml:trace contextRef="#ctx0" brushRef="#br0" timeOffset="7489.69">10668 2773 0,'0'21'0,"0"0"0,0 0 0,0 1 15,0-1-15,0 0 16,0 0-16,0 0 0,0 0 16,0 1-16,0-1 0,0 21 0,0-21 15,0 0-15,0 22 0,-21-22 0,21 21 16,-21-21-16,21 22 0,-22-22 0,22 0 16,0 0-16,0 0 0,0 1 0,0-1 15,0 0-15,0 0 0,0 0 16,0-42 15,0 0-15,0 0-16,0 0 0,22-1 0,-22 1 15,0-21-15,21 21 0,0-22 16,0 22-16,-21-21 0,21 0 0,0 20 16,-21-20-16,0 21 0,22-21 15,-22 20-15,21 1 0,-21 0 0,0 0 16,0 0-16,0 0 0,-21 21 15,-1 0-15,1 0 0,0 21 16,0-21-16,-21 21 0,20 0 16,1 0-16,0 0 0,-21 1 15,21 20-15,-22-21 0,22 0 16,-21 0-16,21 1 0,-22-1 0,22 0 16,0-21-16,0 21 0,0 0 0,-1-21 15,1 0-15,42-21 31,1 0-15,-1 0-16,0 0 0,0 21 16,0-22-16,22 1 0,-22 0 0,0 21 15,0-21-15,0 0 0,0 21 0,1 0 16,-1 0-16,0 0 16,0 21-1,0-21-15,-21 21 0,21 0 16,1 0-16,-1 1 0,-21-1 15,21 0-15,0-21 0,0 0 16,-21 21-16,21-21 0,1 0 16,-1 0-1,0 0-15,0 0 16,0-21-16,0 21 16,1-21-16,-22 0 0,21 21 0,0-22 15,0 1-15,0 0 0,0 21 0,1-21 16</inkml:trace>
  <inkml:trace contextRef="#ctx0" brushRef="#br0" timeOffset="7892.46">11155 2900 0,'0'0'0,"21"-21"16,-42 42 15,0 0-15,-1-21-16,22 21 0,-21 0 0,0 1 15,0-1-15,21 0 0,0 0 0,-21 0 16,21 0-16,0 1 0,-21-1 0,21 0 15,0 0-15,0 0 0,0 0 0,0 1 16,21-1-16,0 0 0,0-21 16,0 21-16,0-21 0,1 0 0,-1 0 15,21 0-15,-21 0 0,0 0 0,1 0 16,-1 0-16,0 0 0,21-21 16,-21 0-16,1 0 0,-1-1 0,0-20 15,0 21-15,-21-21 0,21 20 16,-21 1-16,21-21 0,-21 21 0,0 0 15,0-1-15,0 1 0,-21 0 0,0 0 16,0 21-16,0-21 0,0 21 0,-1 0 16,-20 0-16,21 0 0,0 0 15,0 0-15,-22 0 0,22 0 0,0 0 16,0 0-16,0 21 0,-1-21 0,1 21 16,0-21-16,0 21 0,0 0 15,0-21-15,-1 22 0,1-22 0,0 0 16,0 21-16,-21-21 0,20 0 15,1 21-15,-21-21 0,21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16:19:37.4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9377 4382 0,'-21'-22'0,"-1"22"0,1 0 16,0 0-16,0 0 0,0 0 16,0 0-16,-1 0 0,1 0 15,0 0-15,0 0 0,0 0 0,0 0 16,-1 0 0,44 0-1,20 0-15,0 0 16,1 0-16,-1 0 0,21 0 0,1 0 15,-1 0-15,43 0 0,-21 0 16,21 0-16,0-21 0,-1 21 16,1 0-16,-21-21 0,21 21 0,-22 0 15,1-21-15,-21 21 0,20 0 0,-41 0 16,-1 0-16,0 0 0,1 0 0,-22 0 16,-42 0 15,-1 0-31,1 21 0,0-21 15,-21 0-15,21 0 0,-1 21 0,1-21 16,0 0-16,-21 0 0,21 0 16,-1 0-16,-20 21 0,21-21 0</inkml:trace>
  <inkml:trace contextRef="#ctx0" brushRef="#br0" timeOffset="295.81">10160 4382 0,'0'21'31,"-21"-21"-31,0 21 0,-1 0 16,22 0-16,0 0 0,-21 1 16,0 20-16,21 0 0,-21-21 0,0 43 15,0-22-15,-1 22 0,1-22 16,0 22-16,0-1 0,0 1 16,0-1-16,-1 1 0,1-22 0,-21 21 0,42-20 15,-21-1-15,0 0 0,-1 1 0,22-22 16,-21 21-16,21-21 0,0 1 15,0-1-15,0 0 0,0 0 16,21-42 15,1 0-31,20 0 0,-21-1 16,0 1-16,0 0 0,22 0 0,-22 0 16,0-22-16,21 22 0,-20-21 0</inkml:trace>
  <inkml:trace contextRef="#ctx0" brushRef="#br0" timeOffset="852.37">10329 4995 0,'0'0'16,"21"-21"-16,-21 0 0,22 21 0,-22 21 31,0 0-31,0 1 16,-22-1-16,22 21 0,-21-21 0,21 22 16,-21-22-16,21 0 0,0 21 0,0-21 15,0 1-15,0-1 0,0 21 16,0-21-16,0 0 0,0 1 15,21-22-15,0 0 0,22 0 16,-22 0-16,0 0 0,0 0 0,22-22 16,-22 22-16,21-21 0,-21 0 0,0 0 15,22 0-15,-22 0 0,0-1 16,0-20-16,-21 21 0,21 0 0,-21-22 16,0 22-16,0 0 0,0-21 15,0 21-15,0-1 0,0 1 16,0 42-1,0 1 1,0-1-16,-21 21 0,21-21 0,0 0 16,-21 22-16,21-1 0,0 0 15,0 1-15,0-1 0,-21 0 0,21 1 16,0 20-16,-21-20 0,21 20 0,0 1 16,0-1-16,0-21 0,0 22 0,0-1 15,0-20-15,0-1 0,0 0 16,0 1-16,0-1 0,-21 0 0,-1-20 0,1-1 15,0 21-15,0-21 0,0 0 16,-22-21-16,22 22 0,-21-22 0,-43 0 16,43 0-16,0 0 0,-1 0 15,1 0-15,-22 0 0,22-22 16,0 22-16,-1-21 0,1 21 0,0-21 16,21 21-16,-22-21 0,22 0 0,21 0 15,0-1-15,0 1 16,21 0-16,0 21 0,22-21 15,-1 0-15,0 0 0,1-1 0,20 1 16,-20-21-16</inkml:trace>
  <inkml:trace contextRef="#ctx0" brushRef="#br0" timeOffset="1191.17">11134 4953 0,'0'0'16,"0"-21"-16,0 42 16,0 0-1,0 0-15,0 22 0,0-22 0,0 42 16,0-20-16,0-1 0,-22 22 16,22-1-16,0-21 0,-21 22 0,21-1 15,0 1-15,-21-1 0,21 1 0,-21-22 16,0 22-16,21-22 0,0 22 0,-21-22 15,-1 0-15,22 1 0,-21-1 0,21-21 16,0 21-16,0-20 0,-21-1 0,21 0 16,-21 0-16,21 0 0,0 0 15,0-42 17,0 0-32,0 0 0,21 0 15,0 0-15,-21-22 0,21 22 0,1-21 16</inkml:trace>
  <inkml:trace contextRef="#ctx0" brushRef="#br0" timeOffset="1484.44">11155 5461 0,'0'0'0,"0"-42"0,0-22 0,0 22 15,0 21-15,21-22 0,-21 1 0,21 21 16,-21-21-16,21 20 0,0-20 0,-21 21 16,22 0-16,-1 0 0,21-1 0,-21 1 15,0 0-15,22 0 0,-1 21 16,-21 0-16,22 0 0,-1 0 0,0 0 15,-21 0-15,22 21 0,-22 0 0,0 0 16,0 22-16,0-22 0,-21 0 16,0 21-16,0-20 0,0 20 0,-21-21 15,0 21-15,-21-20 0,21 20 0,-22-21 16,22 0-16,-21 0 0,21 1 0,-22-1 16,1 0-16,21 0 0,0 0 15,-22-21-15,22 21 0,0-21 0,0 0 16,21 22-16,-21-22 0,21-22 31,0 1-31,21 0 0</inkml:trace>
  <inkml:trace contextRef="#ctx0" brushRef="#br0" timeOffset="2267.75">11959 5228 0,'21'0'16,"0"0"-1,-21-21-15,22 21 16,-1-21-16,0 0 0,0 21 16,0-21-16,0 21 0,1-22 15,-1 1-15,0 0 0,-21 0 0,21 0 16,0 0-16,-21-1 15,0 1-15,0 0 0,-21 21 32,0 0-32,-43 42 15,43-20-15,0 20 16,0-21-16,0 0 0,0 22 0,-1-22 16,1 21-16,21-21 0,0 0 0,-21 22 15,21-22-15,0 0 0,-21 0 0,21 0 16,0 1-16,0-1 0,0 0 0,0 0 15,21 0-15,0-21 0,-21 21 0,21-21 16,22 0-16,-22 0 0,0 0 0,0 0 16,22 0-16,-22 0 0,21 0 15,0 0-15,-20 0 0,20-21 16,0 0-16,1 21 0,-1-21 0,-21 0 16,21-22-16,1 22 0,-1 0 0,22-21 15,-22 21-15,0-22 0,1 22 0,-22-21 16,21-1-16,-21 22 0,0-21 0,1 0 15,-22 20-15,0 1 0,0 0 0,0 0 16,0 0-16,-22 21 16,1 0-16,0 0 0,0 0 15,0 21-15,0 0 0,-1 0 16,1 0-16,0 1 0,21-1 16,0 21-16,0-21 0,0 0 0,0 1 0,0 20 15,0-21-15,0 0 0,0 0 16,21 1-16,0-1 0,1 0 0,-1 0 15,0 0-15,0 0 0,0 1 16,0-1-16,1 0 0,-1 0 16,-21 0-16,0 0 15,-21-21-15,-1 0 16,1 22-16,-21-22 0,21 0 0,0 0 16,-22 0-16,22 0 0,0 0 0,0 21 15,-22-21-15,22 0 0,0 0 16,0 0-16,0 0 15,0 0 17,-1 0-17,1 21-15,0-21 0,0 21 0,0 0 16</inkml:trace>
  <inkml:trace contextRef="#ctx0" brushRef="#br0" timeOffset="3238.24">8805 6244 0,'0'0'0,"21"-21"0,43 0 15,-43 21-15,0-21 16,22 0-16,-22 21 0,0-22 0,0 22 16,0 0-16,0-21 0,1 0 0,-1 21 15,0 0 1,-42 21 0,0-21-16,-1 21 0,1 1 15,-21-1-15,0 0 0,-22 0 16,22 0-16,-22 22 0,1-1 15,-22 0-15,22 1 0,-22-1 0,-21 0 16,0 1-16,0 20 0,1-21 0,-22 1 16,0 20-16,0-20 0,21-1 0,-21 0 15,21 1-15,0-1 0,0 0 0,0 1 16,22-1-16,-22-21 0,21 21 16,1 1-16,20-22 0,1 21 0,-1-21 15,1 22-15,20-22 0,1 0 0,0 0 16,-1 0-16,1 1 0,21-1 0,-22-21 15,1 21-15,21 0 0,-21-21 0,20 0 16,-20 21-16,21-21 0,0 0 16,0 0-1,21-21-15,0 0 0,0 0 16,21 0-16,0-22 0,0 22 16,0 0-16,22-21 0,-22 20 0,0-20 15,21 21-15,1-21 0,-22 20 0,21-20 16,-21 21-16,22 0 0,-22-22 15,21 22-15,0 0 0,-20 0 16,-1 0-16,0 0 0,0 21 0,0 0 0,-21-22 16,21 22-16,-42 22 15,-21-1-15,21-21 16,-22 21-16,22 0 0,-21 21 16,0-20-16,-1-1 0,1 21 15,21 0-15,-22-20 0,1 20 0,21-21 16,-21 21-16,20-20 0,1-1 0,0 0 15,0 0-15,21 0 0,0 0 16,0 1-16,0-1 16,21-21-1,0 21-15,0-21 0,1 0 0,-1 0 16,0 0-16,0 0 0,0 21 0,22-21 16,-22 0-16,0 0 0,0 0 0,0 0 15,0 0-15,22 0 0,-22 0 0,21 0 16,1 0-16,-1 0 0,0-21 15,1 0-15,20 0 0,-21 21 16,22-22-16,-1 1 0,1-21 0,-1 21 16</inkml:trace>
  <inkml:trace contextRef="#ctx0" brushRef="#br0" timeOffset="4111.47">10583 6287 0,'0'0'0,"0"-22"15,21 22 48,1 0-63,-1 0 0,0 0 0,0 0 16,0 22-16,0-22 0,22 21 0,-22 0 15,21-21-15,22 21 0,-22 0 0,22 0 16,-1 1-16,1-1 0,20 0 0,1 0 15,-22 0-15,22 0 0,0 1 16,-1 20-16,1-21 0,0 21 0,-1-20 16,1 20-16,0-21 0,21 21 0,-22-20 15,1 20-15,0-21 0,20 21 0,-20-20 16,0-1-16,21 21 0,-22-21 0,1 0 16,21 22-16,-22-22 0,1 0 15,-21 0-15,20 0 0,-20 1 0,-1-1 16,1 0-16,-1 0 0,1 0 0,-22 0 15,0-21-15,22 22 0,-43-22 0,21 0 16,-20 0-16,-1 0 0,0 0 16,0 0-16,-21-22 15,0 1-15,0 0 0,0 0 16,0 0-16,-21 0 0,0-1 0,0 22 16,-1-21-16,1 0 0,0 0 0,0 0 15,0 21-15,-22-21 0,22 21 0,0-22 16,-21 1-16,21 21 0,-1 0 0,1-21 15,0 21-15,0 0 16,21-21 0,21 21-1,0 0-15,0 0 16,1 0-16,-1 0 0,21 0 0,0 0 16,-20 0-16,20 21 0,0-21 0,1 0 15,-22 21-15,21-21 0,-21 21 0,22-21 16,-22 0-16,0 22 0,0-22 0,0 21 15,-21 0-15,0 0 0,0 21 16,-21-20-16,0-1 0,-21 21 16,20-21-16,-20 22 0,0-1 0,-1-21 15,1 21-15,0-20 0,-1 20 16,1-21-16,0 0 0,-1 0 0,1 1 16,21-1-16,0-21 0,0 21 0,-1-21 15,1 0-15,0 21 0,0-21 16,0 0-1,0 0-15,-1 0 16,1 0-16,0 0 0</inkml:trace>
  <inkml:trace contextRef="#ctx0" brushRef="#br0" timeOffset="5016.27">1841 7895 0,'0'0'0,"0"-21"15,-21 0-15,0 0 0,21 0 16,-21-22-16,0 22 0,21 0 0,0 0 16,-21 0-16,-1 21 15,22 21 1,0 0-16,0 0 0,0 21 15,0 1-15,0-1 0,-21 22 16,0-1-16,0 1 0,21 20 0,-21-20 16,0 20-16,-1 1 15,-20 0-15,21-22 0,0 22 0,-22 0 16,22-1-16,0 1 0,-21-22 0,21 1 16,-1-1-16,1 1 0,0-1 15,0-20-15,21-1 0,0-21 0,0 0 16,0 1-16,0-1 0,0-42 31,0-1-31,0 1 0,21 0 16,0-21-16,0-1 0,-21 1 15,22 0-15,-1-22 0,-21 1 16</inkml:trace>
  <inkml:trace contextRef="#ctx0" brushRef="#br0" timeOffset="5352.07">1418 8107 0,'0'0'15,"-21"-42"-15,0-1 0,21 1 0,0 0 16,0 20-16,0-20 0,0 21 0,0 0 16,0-22-16,21 22 0,0 0 15,0 0-15,22 0 0,-22 0 0,21-1 16,0 1-16,1 21 0,-1 0 0,0 0 16,1 0-16,-1 0 0,-21 0 15,22 21-15,-22 22 0,0-22 0,0 21 16,-21 1-16,0-1 0,0 0 15,0 1-15,-21 20 0,0-21 16,-22 1-16,22 20 0,-21-20 0,0-1 16,-1-21-16,22 21 0,-21-20 15,21-1-15,-1 0 0,1 0 0,0 0 16,0-21-16,21 21 0,-21-21 16,42 0 15,0 0-31,0 0 15,0 0-15,1 0 16,-1 0-16</inkml:trace>
  <inkml:trace contextRef="#ctx0" brushRef="#br0" timeOffset="6103.4">1799 8975 0,'0'21'16,"21"-42"15,0 0-31,1-1 16,-1 1-16,0 0 0,-21 0 16,21 0-16,0 0 0,0-22 0,1 22 15,-1-21-15,0 21 0,0-22 0,-21 22 16,0-21-16,0 21 0,21-1 15,-21 1-15,0 0 0,0 0 0,-21 21 16,0 0 0,0 0-16,0 21 0,-1-21 15,1 21-15,0 0 0,21 1 0,-21-1 16,21 0-16,0 0 16,21-21-1,0 0-15,0 0 16,1 0-16,-1-21 0,0 0 15,0 21-15,0 0 0,0-21 16,1 21-16,-1 0 0,0 0 0,0-22 16,0 22-16,0 0 0,1 0 0,-1 22 15,-21-1-15,0 0 16,0 0-16,0 0 16,0 0-16,0 22 0,0-22 0,0 0 15,0 21-15,0-20 0,-21 20 0,21-21 16,0 0-16,0 0 0,0 1 15,0-1-15,21 0 16,0-21-16,0 0 0,0 0 0,0 0 16,1 0-16,-1-21 15,0 0-15,0-1 0,21 22 0,-20-21 16,-1 0-16,0 0 0,0-21 0,-21 20 16,21 1-16,0 0 0,-21-21 0,0 21 15,0-1-15,22 1 0,-22 0 16,0 0-16,0 42 31,0 0-15,0 0-16,-22 1 0,22-1 0,0 0 15,0 0-15,-21 0 0,21 0 0,-21 1 16,21-1-16,0 0 16,0 0-16,-21-21 0,21 21 15,-21-21-15,0-21 31,21 0-15,0 0-16</inkml:trace>
  <inkml:trace contextRef="#ctx0" brushRef="#br0" timeOffset="6284.29">2625 8340 0,'0'-21'31,"0"42"16,0 0-47,0 0 0,21 0 16,0 0 0</inkml:trace>
  <inkml:trace contextRef="#ctx0" brushRef="#br0" timeOffset="8324.53">2963 8530 0,'0'0'0,"0"21"0,0 1 0,0-1 16,-21-21-16,21 21 0,-21 0 0,21 0 15,-21 0-15,21 1 0,0 20 16,0-21-16,0 0 0,0 0 0,-21 22 15,21-22-15,0 0 0,0 0 0,-22 0 16,22 1-16,0-1 0,0-42 47,0-1-31,0 1-16,0 0 15,0 0-15,0-21 0,0 20 16,0 1-16,0-21 0,22 21 0,-1 0 15,0-22-15,0 22 0,-21 0 0,21 0 16,0 0-16,1-1 0,-1 22 16,0 0-16,0 0 0,0 0 15,0 22-15,-21-1 16,0 0-16,22 0 0,-22 0 0,21 0 16,-21 1-16,0 20 0,0-21 15,0 0-15,0 0 0,0 22 0,0-22 16,0 0-16,0 0 0,0 0 15,-21 1-15,-1-22 16,22-22 0,0 1-1,0 0-15,0 0 0,22 0 16,-1 0-16,-21-1 0,21-20 0,0 21 16,0-21-16,-21 20 0,21 1 15,1-21-15,-1 21 0,0 0 0,0-1 16,0 22-16,0-21 0,1 0 0,-1 21 15,0 0-15,0 0 0,0 0 0,-21 21 16,21 0-16,1 1 16,-22-1-16,0 0 0,0 0 0,0 0 15,0 0-15,0 22 0,0-22 16,0 21-16,0-21 0,0 1 0,0-1 16,0 21-16,21-21 0,0 0 15,-21 1-15,21-22 16,0 0-16,0 0 0,1 0 15,-1 0-15,0 0 0,-21-22 0,21 22 16,0-21-16,0 0 0,1 0 0,-1 0 16,0 0-16,-21-1 0,21 1 15,0-21-15,0 21 0,-21 0 16,0-1-16,0 1 0,22 0 0,-22 0 16,0 0-16,0 42 31,0 0-31,-22 0 0,22 0 15,-21 22-15,0 20 16,21-20-16,-21-22 0,21 0 16,0 0-16,0 0 0,0 0 0,0 1 15,21-1-15,0-21 16,0 0-16,1 0 0,-1 0 0,0 0 16,0 0-16,21 0 0,-20 0 0,-1-21 15,21-1-15,-21 1 0,0 0 0,1 0 16,-1 0-16,21-22 0,-21 22 15,0-21-15,1 0 0,-1-1 16,0-20-16,0 20 0,0-20 0,0-1 16,1 1-16,-1-1 0,0-20 0,0 20 15,0 1-15,-21-1 0,0 1 0,21 20 16,-21 1-16,0 21 0,0-21 16,0 20-16,-21 22 15,0 0-15,0 22 16,21-1-16,-21 21 0,0 0 0,-1 1 15,1-1-15,21 22 0,-21-1 0,0-21 16,21 22-16,-21-1 16,21 1-16,0-22 0,-21 22 0,21-22 15,-22 0-15,22 1 0,0 20 0,0-42 0,0 22 16,0-1-16,0 0 0,0-20 16,0-1-16,0 0 0,22 0 0,-1 0 15,-21 0-15,21-21 0,0 0 16,0 0-16,0 0 0,1 0 0,20 0 15,-21 0-15,0-21 0,22 0 0,-22 0 16,0 0-16,21 0 0,-21-1 0,1 1 16,-1 0-16,0 0 0,0-21 15,0 20-15,0 1 0,1 0 16,-22 0-16,0 42 31,0 0-15,0 0-16,0 1 0,0-1 0,0 0 15,0 0-15,0 21 0,0-20 16,0-1-16,0 0 0,0 0 0,0 0 16,0 0-16,21 1 15,0-22-15,0 0 0,0 0 16,0 0-16,1-22 0,-1 22 16,0-21-16,0 0 0,0 0 15,0 0-15,1 0 0,-1-1 0,0 1 16,0 0-16,0 0 0,0-21 15,-21 20-15,22 1 0,-1 0 0,-21 0 16,21 21-16,0 0 16,-21 21 15,0 0-31,0 0 0,0 1 0,0-1 16,0 0-16,0 0 0,0 0 0,0 0 15,0 1-15,0-1 0,0 0 0,0 0 16,0 0-16,21-21 15,0 0 1,1 0-16,-1 0 0,0 0 16,0-21-16,0 0 0,0 21 0,1-21 15,-1 0-15,0-1 0,0 1 16,0 0-16,0 0 0,1-21 0,-1 20 16,-21 1-16,21 21 0,0-21 0,-21 0 15,21 21 1,-21 21-1,0 0 1,0 0-16,0 1 0,0-1 0,0 0 16,0 0-16,0 0 0,0 0 0,0 1 15,0-1-15,0 0 0,21-21 16,1 0-16,-1 21 0,0-21 16,0 0-16,0 0 0,0 0 15,22 0-15,-22 0 0,21 0 0,-21 0 16,1-21-16,20 0 0,-21 0 0,0 21 15,22-22-15,-22-20 0,0 21 0,0 0 16,0 0-16,0-1 0,1-20 0,-22 21 16,0-21-16,0 20 0,0 1 0,0 0 15,0 0-15,0 0 16,-22 21-16,1 0 16,0 21-16,0 0 0,0 0 0,0 0 15,21 1-15,-22-1 0,22 21 16,-21-21-16,21 0 0,0 1 0,0 20 15,0-21-15,0 0 0,0 0 0,21 1 16,1-22-16,-22 21 0,21-21 16,0 0-16,0 0 0,0 0 0,0 0 15,22 0-15,-22 0 0,0 0 0,0 0 16,0 0-16,1-21 0,-1 21 0,0-22 16,0 1-16,0 0 0,0 0 0,-21 0 15,0 0-15,22-1 0,-22 1 0,0-21 16,0 21-16,0-22 0</inkml:trace>
  <inkml:trace contextRef="#ctx0" brushRef="#br0" timeOffset="8527.42">5863 8170 0,'0'0'0,"-42"0"0,-22-21 16,43 21-16,21 21 62,21-21-62,0 0 16,-42 0 15,0 0-31</inkml:trace>
  <inkml:trace contextRef="#ctx0" brushRef="#br0" timeOffset="8720.36">4953 8255 0,'0'0'0,"-21"0"0,0 21 0,-1-21 16,44 0-1,-1 0-15,0 0 16,0 0-16,0 0 0,22 0 0,-22 0 16,0 0-16,21 0 0,-21 0 15,1 0-15,-1-21 16,-21 0-1,0 0-15,-21 0 0,-1 21 16</inkml:trace>
  <inkml:trace contextRef="#ctx0" brushRef="#br0" timeOffset="8904.26">4064 8170 0,'-64'0'15,"128"0"-15,-191 0 16,85 0-16,20 0 15,44 0 17,-1 0-17,0 0 1,0 0-16,0 0 0</inkml:trace>
  <inkml:trace contextRef="#ctx0" brushRef="#br0" timeOffset="11087.88">7768 8573 0,'0'0'0,"21"-22"0,-21 1 0,0 0 15,0-21-15,0 21 0,0-22 16,0 1-16,-21 21 0,0-22 0,0 22 16,0 0-16,-1-21 0,1 21 0,0 21 15,-21 0-15,21 0 0,-1 0 0,-20 0 16,21 0-16,0 42 0,-22-21 15,22 21-15,0-20 0,0 41 0,0-21 16,0 1-16,-1-1 0,22 0 16,0 22-16,-21-22 0,21 1 0,0-22 15,0 21-15,0-21 0,0 22 0,0-22 16,0 0-16,21-21 16,1 21-16,-1-21 0,0 0 15,0 0-15,0-21 0,22 0 0,-22 0 16,0-1-16,0 1 0,0 0 0,22 0 15,-22 0-15,0-22 0,0 22 16,0 0-16,-21-21 0,0 21 0,21-1 16,-21-20-16,22 21 0,-22 0 0,0 0 15,0-1-15,0 44 32,0-1-32,0 0 0,-22 0 15,1 0-15,21 0 0,-21 22 16,21-22-16,0 0 0,0 21 0,0-20 15,0-1-15,0 0 0,0 0 0,0 0 16,21 0-16,0-21 0,1 0 0,-1 22 16,0-22-16,0 0 0,21 0 0,-20 0 15,-1 0-15,21-22 0,-21 1 16,22 21-16,-1-21 0,-21 0 0,21 0 16,-20-22-16,-1 22 0,21 0 0,-21 0 15,-21-21-15,21 20 0,-21-20 0,0 21 16,0 0-16,0-22 0,0 22 15,0 0-15,-21 0 0,0 21 16,0 0-16,0 0 0,0 0 16,-1 21-16,1 0 15,21 0-15,0 1 0,0-1 0,0 0 16,0 0-16,21 0 0,1 0 0,-1 1 16,0-1-16,0 0 0,0 0 0,0 0 15,1 22-15,-1-22 0,0 0 16,-21 0-16,21 0 0,-21 0 15,0 1-15,0-1 16,21-21 15,0-21-31,-21-1 0,22 22 16,-22-21-16,21 0 0,0 0 16,0 0-16,0-22 0,0 22 0,1-21 15,20 21-15,-21-22 0,0 22 0,0-21 16,1 21-16,-1-22 0,-21 22 0,21 0 15,-21 0-15,0 0 0,-21 21 16,0 0-16,-1 0 16,1 0-16,21 21 0,-21-21 15,21 21-15,-21-21 0,21 21 0,0 0 16,0 1-16,0-1 16,0 0-16,21 0 15,0 0-15,-21 0 0,21 1 16,1-1-16,-22 0 0,21-21 15,-21 21-15,0 0 0,0 0 0,0 1 16,21-22-16,-21 21 0,0 0 0,0 0 16,0 0-16,0 0 15,21-21-15,0 0 0,0 0 16,1 0-16,20 0 0,-21 0 16,21 0-16,-20 0 0,20 0 15,0-21-15,22 0 0,-22 21 0,0-21 16,1 0-16,-1 0 0,0-1 0,1 1 15,-1-21-15,0 21 0,-20 0 16,20-1-16,-42 1 0,21 0 0,-21 0 16,0 0-16,0 0 0,-21-1 15,0 22-15,0 0 0,-1 0 16,-20 0-16,21 22 0,-21-22 16,20 21-16,-20 0 0,21 0 0,-21 0 15,20 0-15,-20 1 0,21 20 0,0-21 16,0 0-16,-1 22 0,22-22 0,0 0 15,0 0-15,0 0 0,0 0 0,0 1 16,22-22-16,-1 0 0,0 21 0,0-21 16,0 0-16,0 0 0,1 0 15,20 0-15,-21-21 0,0-1 16,0 1-16,1 21 0,-1-21 0,0 0 16,0 0-16,0 0 0,-21-1 0,21 1 15,-21 0-15,22-21 0,-22 21 0,21-1 16,-21 1-16,0 0 0,0 0 15,0 42 1,0 0 0,0 0-16,-21 1 0,21-1 0,-22 0 15,22 0-15,-21 0 0,21 0 16,0 1-16,0-1 0,0 0 0,0 0 16,0 0-16,0 0 0,21-21 15,1 0-15,-1 0 0,0 0 16,0 0-16,0 0 0,0 0 0,22 0 15,-22-21-15,0 21 0,0-21 16,22 0-16,-22 0 0,0 21 0,0-21 16,0-1-16,0 1 0,-21 0 0,22 0 15,-22 0-15,21 0 0,-21-1 0,0 1 16,0 42 15,0 1-31,-21-1 0,21 0 16,-22 0-16,22 0 15,0 0-15,0 1 0,0-1 0,0 0 16,0 0-16,22 0 0,-1-21 16,0 21-16,0-21 0,0 0 15,22 0-15,-22 0 0,0 0 0,0-21 16,0 21-16,0-21 0,1 0 0,-1 21 16,0-21-16,0 0 0,0-1 0,-21 1 15,21 0-15,-21 0 16,0 0-16,0 0 0,0-1 0,0 1 15,0 0-15,0 0 0,-21 21 32,0 21-32,21 0 0,-21 0 15,0 22-15,21-22 0,0 21 16,-21 1-16,21-1 0,-22 0 0,22 1 16,-21-1-16,21 0 0,0 1 0,0 20 15,0-21-15,0 1 0,0-1 16,0 22-16,0-22 0,0 0 0,0 1 15,-21-1-15,21 0 0,-21 1 0,0-22 16,21 21-16,-21 0 0,-1-20 0,22-1 16,-21 21-16,0-21 0,0 0 0,-21-21 15,20 22-15,1-1 0,-21-21 16,0 0-16,20 0 0,-20 0 0,21 0 0,-21 0 16,20 0-16,-20 0 0,21-21 15,0-1-15,-22 1 0,22 0 0,0 0 16,0 0-16,0 0 0,21-1 0,0-20 15,0 21-15,0-21 0</inkml:trace>
  <inkml:trace contextRef="#ctx0" brushRef="#br0" timeOffset="11685.06">15388 7662 0,'0'0'0,"0"-42"0,0 21 16,0-21-16,0 20 16,0-20-16,0 21 0,0 0 0,0 42 15,-21 0 1,0 21-16,21 1 0,-21-1 0,21 22 16,-22-1-16,22 22 0,0-22 15,-21 22-15,0 0 0,21-22 0,-21 22 16,0-22-16,0 1 0,-1-1 0,1 1 15,0-22-15,0 0 0,21 1 16,-21-1-16,0 0 0,-1-20 0,22 20 16,0-21-16,0 0 0,-21-21 0,21 21 15,0-42 17,0 0-32,-21 0 0,21 0 15,-21 0-15,21-1 0</inkml:trace>
  <inkml:trace contextRef="#ctx0" brushRef="#br0" timeOffset="12152.01">14753 8276 0,'0'0'0,"-42"-106"16,-1 43-16,-20-106 15,42 126-15,21 1 0,0-22 0,0 22 16,0 0-16,0-1 0,21 1 0,0 0 16,21-1-16,1 22 0,-1-21 15,0 21-15,22 0 0,-1-1 0,1 1 16,-1 21-16,1 0 0,-1 0 15,1 21-15,21 22 0,-22-22 0,-21 42 0,22-20 16,-22 20-16,1-20 0,-1 20 16,-21 22-16,21-22 0,-42 1 0,0 20 15,0-20-15,0 21 0,0-22 0,0 1 16,0-1-16,0-21 0,0 1 0,0-1 16,0 0-16,0 1 0,0-22 0,0 0 15,-21 0-15,21 0 0,0-42 31,0 0-31,0-21 16,0 21-16,0-1 0,0-20 0,0 0 16,21-22-16,-21 1 0,22-1 15,-1-20-15,0 20 0,0-21 0,0 1 0,0-1 16,22 0-16,-22 1 0,0-1 0,0 0 16,0 1-16,1 20 0,-1 1 15,0 20-15,-21 1 0,0 21 0,0 0 16,0 0-16,0 42 15,0 0-15,0 0 0,0 21 16,0 1-16,0-22 0,-21 21 16,21 22-16,0-22 0,0 0 0,0 22 15,0-22-15,0 1 0,0 20 0,0-21 16,21 1-16,-21-1 0</inkml:trace>
  <inkml:trace contextRef="#ctx0" brushRef="#br0" timeOffset="12791.19">16256 8213 0,'0'21'16,"-21"-21"0,0 21-16,-1-21 0,1 21 15,21 0-15,-21 1 0,0-1 0,21 0 16,-21 21-16,21-21 0,-21 1 0,21-1 16,-22 21-16,22-21 0,0 0 0,0 1 15,0-1-15,0 0 0,0 0 16,22-21-16,-1 0 0,0 0 15,0 0-15,0 0 16,0 0-16,1 0 0,-1 0 0,-21-21 16,0 0-16,21 0 0,-21-1 15,0 1-15,0 0 0,0-21 16,0 21-16,0-22 0,0 22 0,0-21 16,0-1-16,0 1 0,0 0 0,0 21 15,0-22-15,0 22 0,0-21 0,21 21 16,0-1-16,0 1 0,1 21 0,-1 0 15,0 0-15,21 0 0,-21 0 0,1 21 16,-1 1-16,0-1 0,0 0 0,0 21 16,0 1-16,1-22 0,-22 21 0,0 0 15,21 1-15,-21-1 0,21-21 16,-21 22-16,0-1 0,0-21 16,0 0-16,0 0 0,0 1 0,0-1 15,0 0-15,-21-21 31,21-21-31,0 0 16,0-1-16,0 1 0,0 0 0,0 0 16,0-21-16,21 20 0,0-20 0,0 0 15,0-1-15,22 1 0,-22-21 0,21 20 16,1 1-16,-22 0 0,21-1 0,0 22 16,-20 0-16,20 21 0,0 0 0,-21 0 15,1 0-15,-1 21 0,0 0 0,0 0 16,-21 22-16,0-1 0,0 0 15,0-20-15,0 20 0,0 0 0,0 1 0,-21-1 16,0 0-16,0-21 0,21 22 16,-22-22-16,1 0 0,0 0 0,21 0 15,0 1-15,-21-1 0,0-21 16</inkml:trace>
  <inkml:trace contextRef="#ctx0" brushRef="#br0" timeOffset="13291.97">18690 7408 0,'0'0'15,"42"-42"-15,1 0 0,-22-1 0,0 1 0,-21 21 16,0-21-16,0 20 0,0 1 0,0 0 16,0 0-16,-21 42 15,0 0-15,0 43 0,-1-22 16,22 22-16,-21 20 0,0 1 0,21 0 16,0-1-16,-21 22 0,0-21 15,0-1-15,21 22 0,-22-21 0,1 0 16,21-22-16,-21 22 0,0-22 15,21 1-15,-21-22 0,0 0 0,21 1 16,-22-1-16,22 0 0,0-20 0,-21-1 16,21 0-16,0 0 0,-21 0 0,0-21 31,0-21-15,21 0-16,-21 0 0</inkml:trace>
  <inkml:trace contextRef="#ctx0" brushRef="#br0" timeOffset="13615.55">18224 7938 0,'-21'-85'0,"42"170"0,-42-234 0,0-62 15,0 126-15,21 22 0,0-1 16,0 1-16,0-1 0,21 22 0,0-22 16,0 43-16,22-21 0,-1 21 15,22-1-15,-1 1 0,1 0 0,20 21 16,-20 0-16,20 0 0,-20 21 15,-1 22-15,1-22 0,-22 21 0,1 0 0,-1 1 16,-21 20-16,-21-20 0,0 20 0,0-21 16,-21 1-16,0 20 0,-22-20 15,1-1-15,0 21 0,-1-20 0,1-1 16,0-21-16,-1 22 0,1-1 16,0-21-16,-1 21 0,22-20 0,0-1 15,-21 0-15,42 0 0,-21 0 0,21 0 16,0 1-16,21-1 15,0-21-15,0 0 16,0 21-16,0-21 0,1 0 0,-1 21 16,0 0-16</inkml:trace>
  <inkml:trace contextRef="#ctx0" brushRef="#br0" timeOffset="16127.71">18817 8636 0,'0'0'0,"0"-21"16,21 0 0,0 0-16,1-1 0,-1 1 15,0 0-15,21 0 0,1-21 0,-22-1 16,21 22-16,0-42 0,1 20 0,-1 1 16,-21-22-16,22 22 0,-22-21 0,0 20 15,0 1-15,-21 0 0,0 20 0,0 1 16,0 0-16,-21 0 0,0 21 0,0 0 15,-1 0-15,-20 0 0,21 0 16,-21 21-16,20 0 0,-20 0 16,21 1-16,0-1 0,0 0 0,21 21 15,0-21-15,0 22 0,0-22 0,0 0 16,0 21-16,0-20 0,0-1 0,21 0 16,0 0-16,0 0 0,0 22 0,-21-22 15,21 0-15,1 0 0,-1 0 0,0 0 16,-21 1-16,0 20 0,0-21 0,21 0 15,-21 0-15,0 1 0,0-1 16,21-21-16,-21 21 0,21-21 16,1 0-1,-1 0-15,0 0 0,0-21 16,0 21-16,0-21 0,22-1 16,-1 1-16,-21 0 0,22 0 15,-1 0-15,0 0 0,1-1 0,-1-20 16,-21 21-16,21-21 0,-20 20 0,-1-20 15,0 21-15,0 0 0,-21 0 0,0-1 16,-21 44 0,21-1-1,-21 0-15,0 0 0,-1 0 0,1 22 16,21-22-16,-21 0 0,0 21 0,21-21 16,-21 1-16,21-1 0,0 0 0,0 0 15,0 0-15,0 0 0,0 1 0,21-1 16,0-21-16,0 0 15,0 21-15,1-21 16,-1 0-16,0 0 0,21 0 0,-21 0 16,1-21-16,20 21 0,-21-21 0,21-1 15,-20 22-15,-1-21 0,0 0 0,0 0 16,0 0-16,22 0 0,-43-1 0,21 1 16,0-21-16,0 21 0,0 0 0,-21-1 15,0 1-15,21 0 0,-21 42 31,0 0-31,-21 1 0,0-1 16,21 0-16,-21 21 0,0-21 0,21 1 16,0-1-16,-21-21 0,-1 21 15,22 0-15,-21 0 0,21 0 16,21-42 31,1 0-47,-1 0 0,0 21 15,-21-21-15,21 0 0,0-1 0,0 1 16,1 0-16,-1 0 0,0 0 0,0 0 16,0-1-16,-21 1 0,21 21 0,1 0 15,-1 0-15,-21 21 16,0 1-16,0-1 16,0 0-16,0 21 0,0-21 15,0 1-15,0-1 0,0 0 0,0 0 16,0 0-16,21 0 15,0-21-15,0 0 16,0 0-16,1 0 16,-1 0-16,0 0 0,0 0 0,0-21 15,0 21-15,1-21 0,-1 0 0,0 0 16,0 0-16,0-1 0,0 1 16,1 0-16,-1 0 0,0 0 15,0 0-15,0-1 0,0 1 0,-21 0 16,22 21-16,-1 0 0,-21 21 31,0 0-31,0 1 0,0-1 0,0 0 16,0 0-16,0 0 0,-21 0 0,21 1 15,0-1-15,-22 0 0,22 0 0,0 0 16,0 0-16,22 1 16,-1-22-16,0 0 15,0 0-15,0 0 0,0 0 16,1 0-16,-1 0 0,0-22 0,0 1 15,0 21-15,0-21 0,1 0 16,-1 0-16,0 0 0,-21-1 0,21 1 16,-21 0-16,21 0 0,-21 0 0,0-22 15,21 22-15,-21 0 0,22 21 16,-22-21-16,0 42 31,0 0-31,0 0 0,-22 1 16,1-1-16,21 21 0,0-21 0,-21 0 15,0 1-15,21-1 0,0 0 0,0 0 16,0 0-16,0 0 0,21-21 16,0 22-16,0-22 15,1 0-15,-1 0 0,21 0 0,-21 0 0,22 0 16,-22 0-16,21-22 16,0 22-16,-20-21 0,20 0 0,0 0 15,-21 0-15,22 0 0,-22-1 0,0 1 16,21-21-16,-20 0 0,20-1 0,-21 1 15,21-22-15,-20 1 0,-1-1 0,21 1 16,-21-1-16,0-20 0,-21-1 0,22 0 16,-22 1-16,21-1 0,-21 0 0,21 22 15,-21-1-15,0 1 0,0 21 16,0-1-16,0 22 0,-42 21 0,20 0 16,1 0-16,0 42 0,-21-20 0,21 20 15,-22 21-15,22-20 0,-21 20 0,21 1 16,-1-1-16,-20 1 0,21 20 15,0-20-15,0 21 0,-1-22 0,1 22 16,21-22-16,0 22 0,0-22 0,0 1 16,0-1-16,0 1 0,0-22 0,0 1 15,0-1-15,0 0 0,0-21 16,0 1-16,0 20 0,21-42 0,-21 21 16,22 0-16,-1-21 0,0 0 0,0 0 15,0 0-15,0 0 0,22-21 0,-22 0 16,21 0-16,1 0 0,-22-1 0,21 1 15,0 0-15,1 0 0,-1-21 16,0-1-16,-20 22 0,20-21 0,-21 21 0,0-22 16,0 22-16,-21 0 0,0 42 31,0 0-15,0 0-16,0 1 0,0 20 0,-21-21 15,21 0-15,0 0 0,-21 1 0,21-1 16,0 0-16,0 0 15,0 0-15,21-21 16,0 0-16,1 0 16,-1 0-16,0 0 0,0-21 15,0 0-15,0 0 16,1 0-16,-1-1 0,-21 1 0,21 0 16,0 0-16,0 21 0,-21-21 15,0 0-15,21 21 0,1 0 16,-22 21-1,0 0-15,0 0 16,0 0-16,0 0 0,0 1 16,0-1-16,0 0 15,0 0 1,21-21-16,0 0 0,0 0 16,0 0-16,0 0 0,1 0 15,-1 0-15,0-21 0,0 21 16,21-21-16,-20 0 0,-1 21 0,0-22 15,0 1-15,0 0 0,0 0 16,1 0-16,20 0 0,-21-1 0,0 22 16,-21-21-16,21 21 0,-21-21 0,22 21 15,-22 21 1,0 0-16,0 1 16,0-1-16,-22-21 0,22 21 15,0 0-15,0 0 0,0 0 16,22-21-16,-1 22 15,0-22-15,0 21 0,21-21 16,-20 0-16,20 0 0,-21 0 0,0 0 0,22 0 16,-22 0-16,0 0 0,0 0 15,21-21-15,-20-1 0,-1 22 0,0-21 16,0 0-16,-21 0 0,21 0 0,-21 0 16,21-1-16,-21-20 0,0 21 0,0-21 15,0 20-15,0-20 0,0 21 0,0 0 16,-21 21-16,0 0 0,0 0 0,-21 0 15,20 21-15,1 0 16,21 21-16,-21-20 0,0-1 16,0 21-16,21 0 0,0-20 0,0-1 0,0 21 15,0-21-15,0 0 0,0 1 16,0-1-16,0 0 0,21-21 0,0 21 16,0-21-16,0 0 0,1 0 15,-1 0-15,0 0 0,0 0 0,0 0 16,0-21-16,1 21 0,20-21 0,-42 0 15,21-1-15,0 22 0,0-42 0,1 21 16,-1 0-16,-21 0 0,0-22 0,0 1 16,0 21-16,0-22 0,0 1 0,0 0 15</inkml:trace>
  <inkml:trace contextRef="#ctx0" brushRef="#br0" timeOffset="16327.59">23177 7599 0,'0'0'0,"-21"-21"16,0 21-16,21-21 15,0-1 1,0 1 15,-21 21-15,0 0-16,-22 0 0</inkml:trace>
  <inkml:trace contextRef="#ctx0" brushRef="#br0" timeOffset="16536.48">21823 7705 0,'0'0'0,"-21"21"0,42-21 31,0 0-31,0 0 15,21 0-15,-20 0 0,20 0 0,0 0 16,-21 0-16,22 0 0,-1 0 0,-21 0 16,22 0-16,-22-21 0,0 21 0,-21-21 15,0-1-15,0 1 16,0 0 0,-21 0-16</inkml:trace>
  <inkml:trace contextRef="#ctx0" brushRef="#br0" timeOffset="16724.38">21399 7535 0,'0'22'0,"0"-44"0,-21 44 16,42-22 15,-42-22 0,0 1-31,0 0 0,-21 21 16,-1-21-16</inkml:trace>
  <inkml:trace contextRef="#ctx0" brushRef="#br0" timeOffset="16892.28">20235 7557 0,'0'0'0,"-21"0"0,0 0 0,0 0 0,0 0 16,-1 0-16,44 0 47,-1 0-32,0 0-15,21 21 0,-21-21 16</inkml:trace>
  <inkml:trace contextRef="#ctx0" brushRef="#br0" timeOffset="17596.41">25358 8340 0,'0'0'0,"42"-43"0,-42 1 16,21 0-16,-21-1 0,0 1 0,0-21 16,-21 20-16,0-20 0,-22 20 0,22 1 15,-42 0-15,20-1 0,-20 22 0,21 0 16,-22 21-16,1 0 0,-1 0 16,1 21-16,20 0 0,-20 22 0,20-1 15,1 0-15,21 1 0,-21 20 0,20-20 16,1 20-16,0-21 0,21 1 0,0-1 15,0 0-15,0 1 0,21-22 0,0 21 16,1-21-16,-1 1 0,21-22 16,-21 21-16,22-21 0,-22 0 0,21 0 15,0 0-15,1 0 0,-1 0 0,-21 0 16,22-21-16,-1-1 0,-21 22 16,21-21-16,-20 0 0,-1-21 0,0 21 15,0-22-15,0 22 0,0-21 0,1-1 16,-22 1-16,0 0 0,21-1 0,0 1 15,-21 21-15,0 0 0,0 0 0,0-1 16,0 44-16,0-1 16,0 0-16,0 21 0,0 1 15,0-1-15,0 0 0,0 1 0,0-1 16,0 0-16,0 1 0,0-22 16,0 21-16,0-21 0,0 0 0,0 1 15,21-1-15,0 0 0,0 0 16,1-21-16,-1 0 0,0 0 15,0 0-15,0 0 0,0-21 16</inkml:trace>
  <inkml:trace contextRef="#ctx0" brushRef="#br0" timeOffset="18007.16">25612 8022 0,'0'0'0,"0"-42"15,21-43-15,0 64 0,0-21 16,0 21-16,0-1 0,1 1 15,-1 0-15,0 21 0,0 0 0,21 0 16,-20 0-16,20 0 0,0 0 0,-21 21 16,22 22-16,-22-22 0,21 21 0,-21 0 15,1 1-15,-1-1 0,0 0 0,-21 1 16,0-1-16,0 0 0,0 1 16,0-1-16,0-21 0,0 22 0,-21-22 15,21 0-15,-21 0 0,-1 0 0,22 0 16,-21-21-16,0 0 0,0 0 15,0 0-15,21-21 16,0 0-16,0 0 0,0 0 16,0 0-16,0-22 0,21 22 15,0-21-15,0-1 0,0-20 16,1 21-16,-1-1 0,21 1 0,-21 0 16,0-1-16,22 1 0,-22 21 0,0 0 15,21-1-15,-20 1 0,-1 21 0,0 0 16,0 0-16,0 0 0,-21 21 15,21-21-15,-21 22 0,22-1 0,-22 0 16,0 0-16,0 0 0,0 0 16,0 1-16,0-1 15,21 0-15</inkml:trace>
  <inkml:trace contextRef="#ctx0" brushRef="#br0" timeOffset="18428.29">26501 8043 0,'0'0'0,"0"-21"16,0 0-16,0 0 15,0 0-15,0 0 0,21-1 0,0 1 16,0 0-16,0 0 0,0 21 16,1-21-16,-1 21 0,0 0 0,0 0 15,0 0-15,0 0 0,1 0 0,-1 0 16,0 21-16,0 0 0,0 0 0,0 0 16,-21 22-16,0-22 0,0 21 15,0-21-15,0 22 0,0-1 0,0 0 0,0-20 16,0 20-16,0-21 0,0 0 0,-21 0 15,21 1-15,0-1 16,0 0-16,-21-21 0,0 0 16,21-21-1,0 0 1,0-1-16,0 1 0,0 0 0,21-21 16,-21 21-16,21-22 0,0 1 0,22 0 15,-22-1-15,0 1 0,0 21 16,0-22-16,22 22 0,-22-21 0,0 21 15,0 21-15,0-21 0,1-1 0,-1 22 16,0 0-16,0 0 16,-21 22-16,21-1 0,0 0 15,-21 0-15,22 0 0,-22 0 16,21 1-16,0 20 0,-21-21 0,21 0 16,0 0-16,0 1 0,1-1 15,20 0-15</inkml:trace>
  <inkml:trace contextRef="#ctx0" brushRef="#br0" timeOffset="19435.79">27686 8170 0,'21'0'0,"-42"0"0,63 0 16,-42-21-16,21 0 0,-21 0 16,0 0-16,0 0 0,0-1 15,0-20-15,0 21 0,0 0 0,0-22 16,0 22-16,-21 21 0,0-21 0,21 0 16,-21 21-16,0 0 0,0 0 15,-1 0-15,-20 0 0,21 21 0,0 0 16,0 0-16,-1 1 0,-20-1 0,21 21 15,0 0-15,0-20 0,-1 20 0,1 0 16,21-21-16,0 22 0,0-22 16,0 21-16,0-21 0,0 1 0,21-1 15,1 0-15,-1-21 0,0 0 0,0 21 16,0-21-16,0 0 0,1 0 0,-1 0 16,0 0-16,21-21 0,-21 0 0,1 21 15,-1-21-15,0-1 0,0 1 0,-21 0 16,21 0-16,0-21 0,1 20 15,-22-20-15,0 21 0,0 0 16,21 0-16,-21-1 0,0 1 0,0 0 16,0 42-1,-21 0-15,-1 1 0,22 20 16,0-21-16,-21 0 0,21 22 0,-21-22 16,21 0-16,0 0 0,0 0 0,0 0 15,0 1-15,21-1 0,0 0 16,1-21-16,-1 21 0,21-21 0,0 21 15,1-21-15,-22 0 0,21 0 16,1 0-16,-22 0 0,21 0 0,-21-21 0,0 0 16,1 21-16,-1-21 0,0 0 0,0-1 15,0 1-15,0-21 0,-21 21 16,0-22-16,22 22 0,-1 0 16,-21-21-16,0 21 0,0-1 15,-21 44 1,21-1-16,0 0 15,0 0-15,-22 21 0,22-20 0,-21-1 16,21 0-16,0 21 0,0-21 16,0 1-16,0-1 0,21 0 0,22 0 15,-22 0-15,0 0 0,21-21 16,-20 22-16,20-22 0,-21 0 0,21 0 16,-20 0-16,-1 0 0,0 0 0,0 0 15,0-22-15,0 1 0,-21 0 16,0 0-16,22 0 0,-22 0 0,21-1 15,-21-20-15,0 0 0,0 21 16,21-22-16,-21 1 0,21 21 0,-21-22 16,0 22-16,0 0 0,21 21 0,-21-21 15,0 42 1,0 0-16,-21 0 0,0 1 16,0 20-16,0-21 0,21 21 0,-22 1 15,1-1-15,0 0 0,0 1 16,0-1-16,0 22 0,-1-22 0,22 0 15,0 22-15,0-1 0,0-20 16,0 20-16,0 1 0,0-1 0,0 1 16,0-22-16,22 21 0,-22-20 0,0 20 15,0-20-15,21 20 0,-21-21 0,21 1 16,-21-1-16,0 0 0,0 22 0,0-22 16,0 1-16,0-1 0,-21 0 0,0-21 15,-1 22-15,-20-1 0,21-21 0,-64 22 16,43-22-16,0 0 0,-1 0 15,1 0-15,-22-21 0,22 0 16,0 0-16,-1 0 0,1 0 0,0 0 16,-1 0-16,22 0 0,0 0 0,-21-21 15,21 21-15,21-21 0,-22 0 16,22 0-16,-21-1 0,21 1 0,-21 0 16,21-21-16,-21 21 0,21-22 0,0 1 15,-21-22-15,21 22 0,0-21 0</inkml:trace>
  <inkml:trace contextRef="#ctx0" brushRef="#br0" timeOffset="40647.57">1333 10224 0,'0'0'0,"0"21"31,-21-21-31,21 21 0,-21-21 16,21 21-16,0 0 15,21-21 16,0 0-31,-21-21 16,22 21-16,-1-21 0,-21 0 16,0 0-16,0-1 15,0 1-15,0 0 16,-21 21 0,-1 0-16,1 0 15,0 0-15,21 21 0,-21-21 16,0 21-16,0 1 0,-1-1 15,22 0-15,-21 0 0,21 0 0,-21 0 16,21 1-16,0-1 0,0 0 0,0 0 16,0 0-16,0 0 15,42-21-15,-20 0 0,-1 0 16,0 0-16</inkml:trace>
  <inkml:trace contextRef="#ctx0" brushRef="#br0" timeOffset="42164.15">2455 10054 0,'0'0'0,"0"-21"16,0 0 15,-21 21-15,21-21 31,0 0 0,0-1-16,0 1-16,0 0 1,0 0 15,0 42 219,-21-21 516</inkml:trace>
  <inkml:trace contextRef="#ctx0" brushRef="#br0" timeOffset="44388.27">2519 10075 0,'21'0'15,"-21"-21"-15,21 21 16,0-21-1,0 0-15,1 0 16,-1 21 0,-21-21-16,0-1 15,21 22-15,0-21 16,-21 0-16,0 0 16,21 21-16,-21-21 15,21 21 1,-42 21 31,0 0-32,0 0-15,0 0 16,0 1-16,21 20 0,-22-21 0,1 21 16,0-20-16,-21 20 0,21 0 15,-1 1-15,-20 20 0,21-21 0,0 22 16,-22-22-16,22 22 0,-21-22 0,21 22 15,0-22-15,-22 0 0,22 1 16,0-1-16,0 0 0,0-21 0,21 22 16,-22-22-16,22 0 0,-21 0 0,21 0 15,0 1-15,0-44 32,0 1-17,0 0-15,21 0 0,1 0 0,-1-22 16,0 22-16,0-21 0,0 0 15,22-22-15,-22 22 0,21-22 0,-21 1 16,22-1-16,-1 1 0,0 20 0,-21-20 16,22-1-16,-22 22 0,21 0 15,-21-22-15,1 22 0,-1 21 0,0-22 16,0 1-16,0 21 0,0 0 0,-21 0 16,0-1-16,22 22 15,-1 22 1,-21-1-16,0 0 0,0 21 15,0-21-15,0 22 0,0-1 16,0 22-16,0-22 0,0 21 0,0-20 16,0 20-16,0 1 0,-21-1 0,21 1 15,-22-22-15,22 22 0,-21-22 16,21 0-16,0 1 0,0-1 0,0-21 16,0 0-16,-21 22 0,21-22 0,0 0 15,0 0-15,0 0 31,-21-42-15,21 0 0,-21 0-16,0 0 15,-1-1-15,22 1 0,0 0 0</inkml:trace>
  <inkml:trace contextRef="#ctx0" brushRef="#br0" timeOffset="44619.9">2349 10605 0,'0'0'0,"-21"0"0,0 0 16,21-22-16,0 1 16,21 0-1,0 21-15,1 0 16,-1-21-16,0 21 0,21 0 0,-21-21 16,22 21-16,-22 0 0,21-21 0,-21 21 15,22-22-15,-22 22 0,21 0 16,-21 0-16,1 0 0,-1-21 0,0 21 15,0 0-15,0 0 0,0 0 0,1-21 16,-1 21 0</inkml:trace>
  <inkml:trace contextRef="#ctx0" brushRef="#br0" timeOffset="45087.63">3048 10435 0,'0'-21'16,"0"0"-16,0 0 15,0 0-15,0-1 16,21 22-16,-21-21 0,21 21 16,0 0-16,1 0 0,-1 0 0,0 0 15,0 0-15,0 0 0,0 0 16,1 21-16,-1 1 0,0-1 0,-21 0 15,21 0-15,0 21 0,0-20 0,-21 20 16,0-21-16,22 21 0,-22-20 16,0 20-16,21-21 0,-21 21 15,0-20-15,0-1 0,0 0 0,0 0 16,0 0-16,-21-21 0,21 21 0,-22-21 16,22 22-16,0-44 31,0 1-31,0 0 15,0 0-15,22 0 0,-22 0 0,21-1 16,-21-20-16,0 21 0,21-21 0,0 20 16,0-20-16,-21 0 0,21 21 15,1-22-15,-22 22 0,21 0 0,0 0 16,-21 0-16,0-1 0,21 22 16,0-21-16,0 21 15,1 0 1,-1 21-16,-21 1 15</inkml:trace>
  <inkml:trace contextRef="#ctx0" brushRef="#br0" timeOffset="45547.99">3789 10393 0,'0'0'0,"0"-21"0,0 0 15,0-1-15,0 1 16,21 0 0,0 21-16,0 0 15,0 0-15,-21 21 16,22-21-16,-1 21 0,0 1 0,0 20 16,-21-21-16,21 21 0,0-20 0,1 20 15,-22 0-15,0-21 0,0 22 0,0-1 16,0-21-16,0 22 0,0-22 15,0 0-15,0 0 0,0 0 16,0 0-16,0 1 0,0-1 16,-22-21-16,1 0 15,21-21 1,0-1-16,0 1 16,0 0-16,0-21 0,0 21 15,0-1-15,0 1 0,21-21 0,-21 21 16,22-22-16,-22 22 0,0-21 0,21 21 15,0-22-15,0 22 0,-21 0 16,0 0-16,21 0 0,-21 0 0,21-1 16,1 22-16,-1-21 15,0 21-15,0 0 16,-21 21 0,21 1-16,-21-1 15</inkml:trace>
  <inkml:trace contextRef="#ctx0" brushRef="#br0" timeOffset="46672.26">4911 10499 0,'0'-64'16,"0"128"-16,0-149 0,0 64 15,0 0-15,0 0 0,0-1 16,-22 1-16,1 0 0,0 21 16,0 0-16,0 0 0,0 0 15,-1 0-15,1 0 0,0 21 16,0 0-16,0 1 0,0-1 0,-1 0 16,1 21-16,0 1 0,-21-22 15,21 21-15,21 0 0,-22 1 0,22-22 16,-21 21-16,21-21 0,0 1 0,0-1 15,0 0-15,0 0 0,21-21 16,1 21-16,-1-21 0,0 0 0,0 0 16,0 0-16,0 0 0,1 0 15,-1 0-15,0 0 0,21-21 0,-21 21 16,1-21-16,-1 0 0,0 0 0,0 21 16,0-22-16,0-20 0,1 21 0,-1 0 15,-21 0-15,0-22 0,21 22 0,-21-21 16,21 21-16,-21-1 0,0 1 15,0 0-15,0 0 0,0 0 16,0 42 0,0 0-16,0 0 15,0 0-15,0 22 0,0-22 16,-21 21-16,21-21 0,0 1 0,0 20 16,0-21-16,0 0 0,0 0 15,0 1-15,0-1 0,0 0 0,21 0 16,0-21-16,0 0 0,1 0 15,-1 0-15,0 0 16,0 0-16,0 0 0,0-21 0,1 21 16,-1-21-16,0 0 0,0-1 0,0 1 15,0 0-15,1 0 0,-1 0 0,-21 0 16,21-22-16,0 22 0,0 0 0,-21-21 16,21 20-16,-21 1 0,22 21 15,-22-21-15,0 42 16,0 0-1,0 22-15,0-22 0,-22 0 16,22 21-16,-21-20 0,21-1 0,0 21 16,0-21-16,0 0 0,0 1 15,0-1-15,0 0 0,0 0 0,21-21 16,1 21-16,-1-21 0,0 0 16,0 0-16,21 0 0,-20-21 15,-1 21-15,0-21 0,0 21 0,0-21 16,0 0-16,1-1 0,-1 1 0,0 0 15,-21 0-15,0 0 0,21-22 16,-21 22-16,0 0 0,0 0 16,0-21-16,0 20 0,0 1 0,0 0 15,0 42 1,-21-21 0,0 21-16,21 22 0,0-22 15,0 0-15,-21 21 0,21 1 0,-22-22 16,22 21-16,-21 1 0,21-1 0,0 21 15,0-20-15,0 20 0,-21-20 0,21 20 16,-21 1-16,0 20 0,21-20 0,-21-1 16,-1 22-16,-20 63 15,42-84-15,-21-1 0,21-21 0,-21 22 16,21-1-16,-21-20 0,21-1 16,0 0-16,-22-20 0,1-1 0,0 21 15,0-21-15,0-21 0,0 21 0,-22-21 16,22 0-16,0 0 0,0 0 15,0 0-15,-1 0 0,1-21 0,0 21 16,0-21-16,0 21 0,0-21 0,-1 21 16,22-21-16,-21 0 0,0-1 15,21 1-15,-21 21 0,21-21 16,0 0-16,0 0 0,0 0 0,0-1 16,0 1-16,0 0 0,21-21 0</inkml:trace>
  <inkml:trace contextRef="#ctx0" brushRef="#br0" timeOffset="47341.51">6943 10478 0,'0'0'15,"21"-22"-15,21 1 0,-21 0 0,-21 0 0,21 0 16,-21-22-16,0 22 0,0 0 16,0 0-16,-21 21 0,0-21 15,0 21-15,-21 0 16,20 0-16,1 21 0,0 0 16,0 0-16,0 0 0,0 22 0,-1-1 15,1 0-15,21-20 0,-21 20 0,0 0 16,21 1-16,0-1 0,0 0 0,0 1 15,0-22-15,0 21 0,0-21 0,21 0 16,0 1-16,0-22 0,22 21 16,-22-21-16,21 0 0,1 0 0,-1 0 15,-21 0-15,21 0 0,1-21 0,-22-1 16,21 22-16,1-21 0,-22 0 0,0 0 16,0-21-16,0 20 0,0 1 0,-21-21 15,0 0-15,0-1 0,0 22 16,0-21-16,0-1 0,-21 1 15,0 0-15,0-1 0,0 22 0,0 0 16,-1 0-16,1 21 0,-21 0 0,21 0 16,0 0-16,-1 0 0,-20 0 0,21 21 15,0-21-15,0 42 0,-1-20 0,1-1 16,21 0-16,0 0 0,-21 21 16,21-20-16,0-1 0,0 0 0,0 0 15,0 0-15,0 0 0,21 1 16,22-22-16,-22 0 0,0 0 15,21 0-15,1 0 0</inkml:trace>
  <inkml:trace contextRef="#ctx0" brushRef="#br0" timeOffset="48223.6">7747 10139 0,'0'0'0,"21"-21"15,0-22-15,-21 22 16,0 42-1,0 1 1,0-1-16,0 21 0,-21-21 0,0 22 16,21-22-16,-21 21 0,21 0 0,0 1 15,-21 20-15,21-20 0,-22-1 0,22 0 16,-21-21-16,21 22 0,-21-1 16,21-21-16,0 0 0,0 1 0,0-1 15,0 0-15,0 0 16,0-42-1,0 0 1,0 0-16,0-1 0,21 1 16,-21 0-16,21 0 0,1 0 0,20-22 15,-21 22-15,0 0 0,22 0 0,-22 0 16,21 21-16,-21 0 0,0-21 16,22 21-16,-22 0 0,0 0 0,0 21 15,0 0-15,1 0 0,-22 0 16,0 0-16,0 22 0,0-22 15,0 0-15,0 0 0,0 0 0,-22 1 16,1-1-16,-21-21 0,21 21 0,-22 0 16,22 0-16,-21 0 0,21-21 15,-22 22-15,22-22 0,-21 0 0,21 0 16,0 0-16,42-22 31,0 22-31,0-21 16,0 21-16,22 0 0,-22 0 0,0-21 15,21 21-15,-21 0 0,22 0 0,-22-21 16,21 21-16,1 0 16,-1-21-16,0 21 0,1-21 0,-22-1 15,21 22-15,0-21 0,-20 0 0,20 0 16,0 0-16,-21 0 0,-21-1 16,0 1-16,22-21 0,-22 21 0,0 0 15,21-1-15,-21 1 0,0 0 0,0 0 16,0 0-16,0 42 31,0 0-31,-21 0 0,21 22 16,0-22-16,-22 21 0,22 0 0,0 1 15,0-1-15,0 0 0,-21 1 0,21 20 16,0-20-16,0-1 0,0 21 0,0-20 16,0 20-16,0 1 0,0-22 15,0 22-15,0-1 0,0 1 0,0-1 16,0 1-16,-21-1 0,21-21 15,-21 22-15,0-22 0,0 1 0,-1-1 16,22 0-16,-21-21 0,0 1 0,0 20 16,0-42-16,0 21 0,-1 0 0,1-21 15,0 0-15,0 0 0,0 0 16,0 0-16,21-21 0,-22 21 16,22-21-16,0 0 0,0 0 0,0-1 15,0 1-15,0 0 0,0-21 16,22 21-16,-22-1 0,21 1 15,0-21-15,0 0 0,0-1 0,-21 1 16,21 0-16</inkml:trace>
  <inkml:trace contextRef="#ctx0" brushRef="#br0" timeOffset="48433.48">8657 10287 0,'0'-21'0,"0"0"15,-21 21-15,21-21 16,-21 21-16,0 0 16,21 21 15,0 0-31,0 0 16,0 0-16,0 0 15,21 1-15,0-22 0</inkml:trace>
  <inkml:trace contextRef="#ctx0" brushRef="#br0" timeOffset="48768.14">8848 10668 0,'0'0'0,"21"0"16,0 0-16,0-21 15,0 21-15,0-21 0,22 0 0,-22-1 16,21 1-16,-21 21 0,22-21 0,-22 0 15,0 0-15,21-22 0,-20 22 0,-22 0 16,0 0-16,21 0 0,-21 0 16,0-1-16,-21 22 15,-1 0-15,1 22 16,0-1-16,-21 0 0,21 21 0,-1-21 16,1 22-16,0-22 0,0 21 0,0-21 15,0 22-15,-1-22 0,22 0 0,-21 21 16,21-20-16,0-1 15,0 0-15,0 0 0,0 0 16,21-21-16,1 0 0,-1 0 0,0 0 16,0 0-16,0 0 0,0 0 0,22 0 15,-22 0-15,0-21 0,21 21 0,-20-21 16</inkml:trace>
  <inkml:trace contextRef="#ctx0" brushRef="#br0" timeOffset="49287.35">9694 10435 0,'0'-21'0,"0"42"0,0-63 16,0 21-16,0 0 0,-21 21 16,0-22-16,0 22 15,0 0-15,-1 22 0,1-1 16,0 0-16,0 21 0,21-21 16,0 1-16,0 20 0,-21-21 0,21 21 15,0-20-15,0 20 0,0-21 0,0 0 16,0 22-16,0-22 0,0 0 0,21 0 15,0-21-15,0 21 0,0 0 16,1-21-16,20 0 0,-21 0 0,21 22 16,-20-22-16,20 0 0,-21 0 0,21 0 15,1-22-15,-22 22 0,21-21 0,-21 0 16,1 0-16,20 0 0,-21 0 16,0-22-16,0 1 0,1 0 0,-1-1 15,0 1-15,0-22 0,0-41 16,0 62-16,1-20 0,-22 20 0,0 1 15,21 21-15,-21-21 0,21 20 16,-21 1-16,0 42 31,-21 1-31,0 20 0,-1-21 0,22 21 16,-21 1-16,0-1 0,0 0 0,21 1 16,0-1-16,0 0 0,0 1 0,0-1 15,0 0-15,0-20 0,0 20 16,0-21-16,0 0 0,0 0 15,0 1-15,21-1 0,0 0 0,0-21 16,1 0-16,-1 0 0,0 0 16,0 0-16,0 0 0,0 0 0,1 0 15,-1-21-15,0 0 0,-21-1 0,21 22 16,0-21-16,-21-21 0,0 21 0,0 0 16,0-1-16</inkml:trace>
  <inkml:trace contextRef="#ctx0" brushRef="#br0" timeOffset="49479.65">10181 10435 0,'0'0'16,"-21"0"-16,0 0 0,42 0 31,0 0-31,0 0 0,22 0 0,-22 0 16,21 0-16,0-21 0,1 21 0,-1 0 16,22 0-16,-22 0 0,21-21 0,1 21 15,-22 0-15,1 0 0,-1 0 0,0-21 16,-21 21-16,22 0 0,-64 0 31,-1 21-31,-20-21 0</inkml:trace>
  <inkml:trace contextRef="#ctx0" brushRef="#br0" timeOffset="50863.86">1693 12107 0,'0'0'15,"0"-21"-15,0 0 0,0 0 16,0 0-16,0 0 0,0-1 0,0 1 16,0 0-16,0 0 0,0 0 0,0 0 15,0-1-15,0 1 16,0 0-16,-21 21 31,0 21-31,0-21 0,0 21 16,-1 1-16,1 20 0,0-21 15,0 21-15,0 1 0,21-1 16,0 0-16,-21 1 0,21-1 0,0-21 16,0 22-16,0-1 0,0-21 15,0 0-15,0 0 0,0 1 0,21-1 16,0 0-16,0-21 0,0 0 0,0 0 16,1 0-16,20 0 0,0 0 15,-21 0-15,22-21 0,-1 21 0,0-21 16,1-1-16,-1-20 0,0 21 0,1 0 15,-1 0-15,0-22 16,1 22-16,-22-21 0,0 21 0,0-22 0,-21 22 16,0-21-16,0 21 0,0-1 15,0 1-15,-21 0 0,0 21 16,0-21-16,0 21 0,-1 0 16,1 0-16,21 21 15,0 0 1,0 0-16,21 1 15,1-1-15,-1-21 0,0 21 0,0 0 16,0 0-16,0 0 0,1 1 16,-1-1-16,0 0 0,0 0 15,0-21-15,0 21 0,1 0 0,-22 1 0,0-1 16,21 0-16,0-21 16,-21 21-16,0 0 0,21 0 15,0-21-15,-21 22 0,21-22 16,1 0-16,-1 0 15,0 0-15,0 0 0,0 0 0,0 0 16,1 0-16,-1 0 0,0-22 0,21 22 16,-21-21-16,1 0 0,20 0 0,-21 0 15,21 0-15,-20-1 0,-1 1 16,21 0-16,-21-21 0,0 21 0,1-1 16,-22 1-16,0 0 0,0 0 0,0-21 15,0 20-15,0 1 16,-22 21-16,1 0 15,0 0-15,0 21 16,0 1-16,21-1 0,-21 0 0,21 21 16,0-21-16,0 22 0,0-22 15,0 0-15,0 21 0,0-20 0,0-1 16,0 0-16,0 0 0,0 0 0,21 0 16,0 1-16,0-1 15,0-21-15,0 0 0,1 0 16,-1 0-16,0 0 0,0 0 0,21 0 15,-20 0-15,-1-21 0,0 21 0,21-22 16,-21 1-16,22 0 0,-22 21 16</inkml:trace>
  <inkml:trace contextRef="#ctx0" brushRef="#br0" timeOffset="51751.78">3556 12107 0,'0'0'0,"0"-42"15,0 21-15,0 0 16,0 0-16,-21 21 0,21-22 0,-21 22 15,-1 0-15,1 0 0,0 0 16,0 0-16,0 22 16,21-1-16,-21-21 0,-1 42 0,22-21 15,-21 0-15,21 1 0,0 20 0,-21-21 16,0 0-16,21 22 0,0-22 16,0 0-16,0 0 0,0 0 0,0 0 15,0 1-15,21-22 16,0 0-1,0 0-15,1 0 0,-1-22 16,0 1-16,0 0 16,0 21-16,-21-21 0,21 0 0,1 0 15,-22-1-15,0 1 0,21 0 0,-21 0 16,21 0-16,-21 0 0,0-1 16,0 1-16,0 42 15,0 1 1,0-1-16,0 0 0,0 0 15,0 0-15,0 0 16,0 22-16,0-22 0,0 0 0,0 0 16,0 0-16,21-21 0,-21 22 0,21-1 15,0-21-15,1 21 0,-1-21 16,0 0-16,0 0 16,0 0-16,22-21 0,-22 21 0,0-21 15,21-1-15,-21 22 0,1-21 0,-1 0 16,0 0-16,0-21 0,0 20 15,0-20-15,1 21 0,-1-21 0,0-1 0,-21 1 16,21 0-16,-21-1 16,21 1-16,-21 0 0,0-1 0,0 1 15,0 21-15,0 0 0,0-1 0,0 1 16,0 0-16,0 42 16,0 0-1,0 1-15,-21 20 0,21-21 0,-21 21 16,21-20-16,0 20 0,0 0 0,0 1 15,-21-1-15,21-21 0,0 21 0,0 1 16,0-1-16,0-21 16,0 0-16,0 1 0,21-1 0,0-21 15,0 21-15,0-21 0,1 0 16,-1 0-16,0 0 0,0-21 16,0 21-16,0-21 0,22 21 15,-22-22-15,0 1 0,0 0 16,0 0-16,1 0 0,-22 0 0,0-1 15,0 1-15,0 0 0,0 0 0,0 0 16,-22 21 0,1 0-16,0 0 0,0 0 15,0 21-15,21 0 16,-21 0-16,21 0 0,-22 1 0,22-1 16,0 0-16,0 0 0,0 21 0,0-20 15,0-1-15,22 0 0,-1 0 16,-21 0-16,21 0 15,0-21-15,0 0 0,0 0 0,1 22 0,-1-22 16,0 0-16,21 0 0,-21 0 16,22 0-16,-22 0 0,21 0 0,1-22 15</inkml:trace>
  <inkml:trace contextRef="#ctx0" brushRef="#br0" timeOffset="52261.62">5122 12086 0,'0'0'0,"0"-21"0,0 0 0,0 0 15,0 0-15,0-1 0,0 1 0,-21 21 16,0 0 0,0 0-16,0 0 15,-1 21-15,22 1 0,-21-1 0,0 0 16,0 0-16,21 21 0,-21-20 0,21 20 16,-21-21-16,21 21 0,0-20 0,0-1 15,0 0-15,0 0 0,0 0 0,0 0 16,0 1-16,21-1 15,0-21-15,0 0 16,0 0-16,0 0 0,1-21 0,-22-1 16,21 22-16,0-21 0,0 0 0,0 0 15,0-21-15,1 20 0,-22-20 16,21 0-16,0-1 0,0 1 16,-21 0-16,21-1 0,22-62 15,-22 41-15,-21 22 0,0-1 0,21 1 16,-21 0-16,21 21 0,-21-22 0,0 22 15,0 42 1,-21 0-16,0 1 16,0 20-16,21 0 0,-22 1 0,1-1 15,0 21-15,0-20 0,21 20 0,-21-20 16,21 20-16,0-21 0,0 22 0,0-22 16,0 1-16,0-22 0,0 21 15,21-21-15,0 22 0,0-22 16,0 0-16,1-21 0,-1 21 0,0-21 0,0 0 15,21 0-15,1 0 0,-22 0 16,0 0-16,0-21 0,0 21 16,-21-21-16,22 0 0,-22-1 0,0 1 15,0 0-15</inkml:trace>
  <inkml:trace contextRef="#ctx0" brushRef="#br0" timeOffset="52460.51">4318 11980 0,'0'0'0,"-42"0"0,-22 0 16,43 0-16,42 0 31,0-21-31,0 21 0,22 0 16,-1 0-16,0-21 0,1 21 15,-1 0-15,22-21 0,-1 21 0,1-21 16,190-22-1,-191 22-15</inkml:trace>
  <inkml:trace contextRef="#ctx0" brushRef="#br0" timeOffset="53932.45">6477 11853 0,'0'22'0,"-21"-1"15,0 0-15,-1 0 16,1 0-16,21 0 0,-21 1 16,0 20-16,0-21 0,0 21 0,-1-20 15,22 20-15,-21-21 0,0 21 0,0-20 16,21 20-16,0-21 0,0 0 0,-21 0 16,21 1-16,0-1 0,0 0 0,0 0 15,21-21 16,0 0-31,-21-21 16,21 0-16,0 21 0,-21-21 0,22-1 16,-1 1-16,0-21 0,0 21 0,0 0 15,-21-22-15,21 22 0,1 0 0,-1 0 16,0 0-16,-21-1 0,21 22 16,-21 22-1,0-1-15,0 0 16,0 21-16,0-21 0,0 1 0,0-1 15,0 0-15,0 0 0,21 0 16,-21 0-16,0 1 0,21-1 0,1 0 16,-1-21-16,0 0 0,0 0 15,0 0-15,0 0 16,22 0-16,-22 0 0,0-21 0,21 21 16,-20-21-16,-1-1 0,0 22 0,21-21 15,-21 0-15,1-21 0,-1 21 0,0-1 16,-21-20-16,0 21 0,21 0 0,-21-22 15,0 22-15,21 0 0,-21 0 0,0 0 16,0 42 15,-21 0-31,21 0 0,-21 0 0,21 1 16,-21 20-16,21-21 0,0 0 16,0 22-16,-21-22 0,21 0 0,0 0 15,0 0-15,0 0 0,0 1 0,0-1 16,21 0-16,0-21 0,0 0 15,0 0-15,0 0 16,1 0-16,20 0 0,-21 0 0,21-21 16,-20 21-16,-1-21 0,0-1 15,0 1-15,0 0 0,0 0 0,1 0 16,-1-22-16,0 22 0,0-21 0,-21 21 16,21-22-16,0 1 0,-21 21 0,0-21 15,22 20-15,-22 1 0,21 0 16,-21 0-16,0 0 0,-21 21 31,-1 0-31,22 21 16,-21 0-16,21 0 0,-21-21 15,21 21-15,-21-21 0,21 22 0,0-1 16,0 0-16,0 0 0,0 0 0,0 0 16,0 1-16,0-1 0,0 0 15,0 0-15,0 0 0,0 0 0,0 1 16,0-1-16,0 0 0,0 0 0,0 0 15,0 0-15,0 1 0,0-1 16,0 0-16,0 0 16,21 0 15,0-21-31,0 0 0,1 0 16,-1 0-16,0 0 0,0 0 15,0 0-15,0 0 0,1 0 0,-1 0 16,0 0-16,0 0 0,0-21 0,0 21 15,1-21-15,-1 21 0,0-21 0,0 0 16,0 21-16,0-22 0,1 1 0,-1 0 16,0-21-16,0 21 0,0-1 15,0-20-15,1 0 0,-22 21 0,21-22 16,0 1-16,0 0 0,0-1 16,-21 1-16,21 0 0,1-1 0,-1 1 15,-21 21-15,0-22 0,21 22 0,-21 0 16,-21 42-1,21 0 1,-21 22-16,-1-22 0,1 21 16,0 1-16,0-1 0,0 0 0,0 22 15,-1-22-15,1 0 0,-21 1 0,21-1 16,0-21-16,-1 22 0,1-1 16,0-21-16,0 0 0,0 0 0,0 1 0,21-1 15,0 0-15,-22-21 0,22 21 0,-21-21 16,42 0 15,1-21-31,-1 0 16,0 0-16,0-1 0,0 1 0,22 0 15,-22 0-15,21 0 0,-21 0 0,22-1 16,-1 1-16,-21 0 0,21 0 16,-20 21-16,-1 0 0,0 0 0,21 0 15,-42 21-15,0 0 16,0 0-16,0 1 0,0 20 0,0-21 15,0 0-15,0 0 0,-21 1 0,21-1 16,0 0-16,0 0 0,-21-21 16,21 21-16,-21-21 0,0 21 15,-1-21 1,1 0-16,0-21 16,0 21-1,0-21-15,0 21 0</inkml:trace>
  <inkml:trace contextRef="#ctx0" brushRef="#br0" timeOffset="54115.85">7599 12171 0,'-21'-21'0,"42"42"0,-64-63 16,22 20-16,21 1 0,0 0 0,21 21 15,1 0 1,-1 0-16,0 0 0,0 0 0,21 0 16,1 0-16,-22 0 0,21-21 15,1 21-15,-1 0 0,0 0 16,1-21-16,-22 21 0,21 0 0,-21-21 15,0 21-15,-21-22 0,0 1 0,0 0 16,0 0-16,0 0 16,-21 21-16</inkml:trace>
  <inkml:trace contextRef="#ctx0" brushRef="#br0" timeOffset="54276.76">7366 11790 0,'0'0'0,"-21"0"0,0 0 16,-1 0-16,22 21 31,22-21-15,-1 0-1,0 0-15,0 0 0,0 0 16,0 0-16</inkml:trace>
  <inkml:trace contextRef="#ctx0" brushRef="#br0" timeOffset="54671.55">9483 11684 0,'0'0'0,"21"-21"0,0 0 0,0 0 15,0-22-15,-21 22 0,21 0 0,1 0 16,-22 0-16,0-1 0,0 44 31,0-1-31,0 0 0,0 0 0,0 21 16,-22 1-16,22-1 0,0 0 0,-21 1 15,0 20-15,0-20 0,21 20 16,-21-21-16,0 1 0,21-1 0,-22 0 16,22 1-16,-21-1 0,0-21 0,21 0 15,0 1-15,-21-1 0,21 0 0,-21 0 16,0-21-16,-1 0 0,1 0 16,0 0-16</inkml:trace>
  <inkml:trace contextRef="#ctx0" brushRef="#br0" timeOffset="55432.46">8996 12086 0,'-21'-21'16,"42"42"-16,-42-63 0,21 21 15,21 21-15,0 0 0,0 0 16,0 0-16,22 0 0,-1 0 0,0 0 16,1-21-16,20 21 0,-21 0 0,22-22 15,-1 1-15,1 21 0,-1-21 0,22 0 16,-21 0-16,-1 0 0,1-22 15,-1 22-15,-21 0 0,22-21 16,-22-1-16,-21 1 0,22 0 0,-22-1 16,-21 1-16,0 0 0,21 20 0,-21-20 15,0 21-15,0 0 0,0 0 0,-21 21 16,0 0-16,0 21 0,-1 0 16,1 0-16,0 21 0,0 1 0,0-1 15,0 22-15,-1-22 0,1 21 16,0-20-16,0 20 0,0 1 0,0-22 15,-1 22-15,22-22 0,0 0 0,-21 1 16,21-1-16,0 0 0,0-21 0,0 1 16,0-1-16,0 0 0,0 0 0,21-21 15,1 0 1,-1 0-16,0-21 16,-21 0-16,21 0 0,0-1 0,0 1 15,1 0-15,-1-21 0,21 21 16,-21-22-16,0 22 0,1-21 0,-1 21 15,0-1-15,0 1 0,0 0 0,0 21 16,-21 21 0,0 0-16,0 1 0,0 20 0,0-21 15,0 0-15,0 22 0,0-22 0,0 0 16,0 21-16,0-21 0,0 1 16,0-1-16,0 0 0,0 0 0,22-21 15,-1 21-15,0-21 0,0 0 16,0 0-16,0 0 0,1 0 0,20 0 15,-21 0-15,0 0 0,22 0 0,-22-21 16,0 0-16,21-21 0,1 20 16,-22 1-16,-21 0 0,21-21 0,0 21 15,0-22-15,-21 1 0,0 0 0,0-1 16,21 22-16,-21-21 0,0 21 0,0-1 16,-21 22-1,0 0-15,0 22 0,0 20 16,0-21-16,-1 21 0,1-20 0,0 20 15,21 0-15,0 1 0,-21-22 0,21 21 16,0 0-16,0-20 0,0-1 16,0 21-16,21-21 0,-21 0 0,21-21 15,22 22-15,-22-1 0,21-21 0,0 0 16,1 0-16,-1 0 0,0 0 0,22 0 16,-22 0-16,1 0 0,-22 0 0,0 0 15,0 0-15</inkml:trace>
  <inkml:trace contextRef="#ctx0" brushRef="#br0" timeOffset="57348.44">1587 13102 0,'-21'0'0,"0"-21"16,21 0-1,0 0-15,-21 21 32,0 21-32,21 0 15,0 0-15,-21 22 0,-1-1 0,22 0 16,-21 22-16,21-1 0,0-20 15,-21 20-15,21 1 0,-21-1 0,0 1 16,21-1-16,-21 1 0,-1-22 0,22 0 16,0 1-16,-21-1 0,21 0 15,-21-21-15,21 1 0,0-1 0,0-42 47,0-1-47,21 1 0,-21-21 0,21 21 16,-21-22-16,0 1 0,22 0 15,-1-1-15,-21 1 0,21 0 16,-21-1-16,21 22 0,0 0 0,-21-21 16,21 21-16,1 21 15,-1 21-15,0 0 16,0 0-16,-21 0 0,21 0 16,0 22-16,-21-22 0,22 21 0,-1-21 15,-21 1-15,21 20 0,0-21 0,0 0 16,0 0-16,1 1 0,-1-1 15,0-21-15,0 21 0,0-21 16,0 0-16,22 0 0,-22 0 0,0 0 0,21 0 16,-20-21-16,20 21 15,-21-21-15,0-1 0,22 1 0,-22 0 16,0 0-16,0 0 0,-21-22 0,0 22 16,0 0-16,0-21 0,0 21 0,0-22 15,0 22-15,0 0 0,0 0 16,-21 0-16,0-1 0,0 22 0,-1 0 15,1 0-15,0 0 0,21 22 16,-21-1-16,21 21 16,-21-21-16,21 0 0,0 22 0,0-22 15,0 21-15,0 22 0,0-43 16,0 21-16,21-21 0,0 1 16,0-1-16,-21 0 0,43-21 15,-22 21-15,0-21 0,0 0 0,21 0 16,-20 0-16,20 0 0,0-21 15,-21 0-15,22 0 0,-1-1 0,0 1 16,-20 0-16,20-21 0,0 21 0,22-64 16,-43 43-16,21-1 0,-21 1 15,1 0-15,-22-1 0,21 1 16,0 0-16,-21-1 0,0-20 0,21 20 16,-21 1-16,21 0 0,-21 21 0,0-22 15,0 22-15,0 42 31,0 22-31,0-22 0,0 21 0,0 0 16,0 1-16,-21-1 0,21 0 16,-21 22-16,21-22 0,0 1 15,0-1-15,0 21 0,0-20 0,0-1 16,0-21-16,0 22 0,21-22 0,0 0 16,0 0-16,1 0 0,-1-21 0,0 0 15,0 0-15,0 0 0,22 0 16,-22 0-16,0-21 0,21 21 0,-21-21 15,1 0-15,-1 0 0,0-1 0,0 1 16,0 0-16,0 0 0,-21-21 16,22 20-16,-22 1 0,0 0 15,0 0-15,0 0 0,-22 42 32,22 0-32,0 0 0,-21 22 15,21-1-15,0 0 0,0 1 16,-21-1-16,21 0 0,-21 1 0,21 20 15,-21-21-15,21 1 0,0 20 0,0 1 16,0-1-16,-21 1 0,21-1 0,-22 1 16,22-1-16,0-20 0,0 20 15,-21 1-15,21-22 0,-21 0 0,21-21 16,0 22-16,0-22 0,0 0 16,0-42-1,0 0 1,0-22-16,0 22 15,21-21-15,-21 0 0,21-1 0,-21-20 16,0 20-16,22-20 0,-1-1 0,0 1 16,-21-22-16,0 22 0,21-22 0,0 22 15,-21-22-15,21 21 0,-21-20 0,22 20 16,-1 1-16,-21-1 0,21 22 16,0 0-16,-21 20 0,21-20 0,0 21 15,1 0-15,-1 21 0,0 0 16,0 21-16,0-21 15,-21 21-15,21 21 0,1-20 16,-1-1-16,-21 21 0,0 0 0,0-20 16,0 20-16,0 0 0,0-21 0,0 1 15,0-1-15,-21 21 0,-1-21 0,1-21 16,0 21-16,21 1 0,-21-1 16,0-21-16,0 0 0,-1 21 0,1-21 15,0 0-15,21-21 16,0 0-1,21-1-15,0 1 0,1 0 16</inkml:trace>
  <inkml:trace contextRef="#ctx0" brushRef="#br0" timeOffset="58240.45">4233 13885 0,'43'-21'16,"-22"21"-16,-21-21 0,0 0 16,21 0-16,0 0 0,0-1 15,0-20-15,-21 21 0,22-21 0,-1 20 16,0-20-16,0 21 0,0-21 16,0 20-16,-21 1 0,22-21 15,-22 21-15,21 21 0,-21 21 16,0 0-1,0 0-15,-21 0 0,-1 1 16,1 20-16,21-21 0,-21 21 0,0 1 16,21-22-16,0 21 0,0-21 0,0 1 15,0-1-15,0 0 0,0 0 0,0 0 16,0 0-16,21-21 16,0 0-16,0 0 0,1 0 15,-1 0-15,0 0 0,21-21 0,-21 21 16,1-21-16,-1 0 0,0 0 15,0 0-15,0-1 0,0 1 0,-21 0 16,0 0-16,0-21 0,0 20 0,0-20 16,0 21-16,0 0 0,-21-22 15,0 22-15,0 0 0,0 21 16,0-21-16,-1 21 0,1-21 0,0 21 0,0 0 16,0 0-16,42 0 31,0 0-31,0 0 15,0 0-15,1 0 0,20 0 16,-21 0-16,21 0 0,1-21 16,-1 21-16,0-22 0,1 22 0,-1-21 15,-21 21-15,22-21 0,-1 0 0,-21 21 16,0 0-16,0-21 0,-21 42 47,-21 0-32,0 0-15,21 22 0,-21-22 0,21 0 16,0 21-16,0 1 0,-21-1 0,21 0 16,0 1-16,0 20 0,-21-21 0,21 22 15,0-22-15,0 1 0,0 20 16,0-21-16,-22 22 0,22-22 16,0 22-16,-21-22 0,21 22 0,0-22 15,0 21-15,0-20 0,0 20 0,0-20 16,0-1-16,0 21 0,0-20 0,0-1 15,0 0-15,0-20 0,-21 20 0,0-21 16,0 21-16,21-20 0,-21-1 0,-1 0 16,1-21-16,0 0 0,0 0 15,0 0-15,21-21 0,-21 21 16,21-21-16,-22-1 0,22 1 16,0-21-16,-21 21 0,21-22 0,-21 22 15,21 0-15,-21-21 0,21 21 0,0-1 16,0-20-16,-21 21 0,0 0 15,-1 0-15,22-1 16,-21 22-16,0-21 0,21 0 16</inkml:trace>
  <inkml:trace contextRef="#ctx0" brushRef="#br0" timeOffset="58735.17">6731 13610 0,'0'0'16,"0"-42"-16,21-64 16,0 85-16,-21 0 0,0 0 0,0-1 15,0 1-15,0 42 16,21 1-16,-21 20 15,22 0-15,-22 22 0,0 20 0,21-20 16,0 21-16,-21-1 0,21-20 0,-21 20 16,0 1-16,0 0 0,0-1 0,0 1 15,-21 0-15,0-22 0,0 22 16,-1-22-16,1 1 0,0-1 0,0-20 16,0 20-16,0-20 0,21-22 15,-22 21-15,22-21 0,0 0 0,0-42 31,0 0-31,0 0 0,0 0 16,0 0-16,0-22 0,0 1 0,0 0 16</inkml:trace>
  <inkml:trace contextRef="#ctx0" brushRef="#br0" timeOffset="59012.07">6667 13737 0,'0'0'0,"0"-63"0,0 20 16,0-20-16,0 21 0,22-22 0,-1 22 15,0-1-15,0 22 0,21-21 0,-20 21 16,20 0-16,0-1 0,1 22 0,-1 0 16,0 0-16,-21 0 0,22 22 15,-22-1-15,0 0 0,-21 21 16,0 1-16,0-1 0,0 0 0,0 22 16,-21-22-16,0 0 0,0 22 0,-1-22 15,-20 1-15,21-22 0,0 21 0,-22 0 16,22-20-16,0-1 0,0 0 0,0 0 15,21 0-15,-21-21 0,21 21 16,21-21 0,0 0-16,0-21 0,0 0 15,0 21-15,1-21 0</inkml:trace>
  <inkml:trace contextRef="#ctx0" brushRef="#br0" timeOffset="59576.01">7197 13907 0,'0'0'0,"21"0"15,-21-22-15,21 22 16,-21-21-16,21 21 0,0-21 0,-21 0 16,21 0-16,1 0 0,-1-1 0,0-20 15,21 21-15,-21-21 0,1-1 0,20 1 16,-21 0-16,0 20 0,-21-20 0,0 21 16,0-21-16,0 20 0,0 1 15,-21 21-15,0 0 16,0 0-16,0 0 0,-1 21 15,1-21-15,0 22 0,0-1 0,0 0 16,0 0-16,21 0 0,0 0 0,0 1 16,0-1-16,0 0 0,21 0 15,0 0-15,0-21 0,0 0 16,0 21-16,1-21 0,20 22 0,-21-22 16,0 21-16,22-21 0,-22 21 0,0-21 15,0 21-15,0 0 0,-21 0 16,21-21-16,-21 22 0,0-1 0,0 0 15,0 0 1,22-21 15,-1 0-31,0-21 16,-21 0-16,21 21 0,0-21 0,22-1 16,-22 1-16,0-21 0,0 21 0,0-22 15,22 22-15,-22 0 0,0-21 16,-21 21-16,0-1 0,21 22 0,-21-21 15,0 42 1,-21 1-16,21-1 16,-21 21-16,21-21 0,0 0 0,-21 1 15,21-1-15,-22 0 0,22 0 16,0 0-16,0 0 0,0 1 0,0-1 16,0-42 15</inkml:trace>
  <inkml:trace contextRef="#ctx0" brushRef="#br0" timeOffset="59752.67">7980 13377 0,'0'22'0,"0"-44"0,0 1 16,-21 0-16,-1 21 0,1-21 15,0 21 1,0 0-16,21 21 15,0 0-15,0 0 16,0 1 0,21-22-16,0 0 0,-21 21 0,21-21 15</inkml:trace>
  <inkml:trace contextRef="#ctx0" brushRef="#br0" timeOffset="61663.51">8361 13462 0,'0'0'0,"0"21"0,0 0 16,0 1-16,0-1 16,0 0-16,0 0 0,-21 0 15,21 0-15,-22 1 0,22-1 0,0 0 16,0 21-16,-21-21 0,21 1 16,-21-1-16,21 0 0,0 0 15,0 0-15,0 0 16,0-42-1,0 0 1,0 0-16,0 0 0,0 0 16,21-1-16,-21 1 0,21 0 15,-21-21-15,22 21 0,-22-1 0,0-20 16,0 21-16,21 0 0,0 0 0,-21-1 16,0 1-16,21 21 0,0 0 15,0 0 1,-21 21-16,0 1 0,0-1 0,0 0 15,0 21-15,0-21 0,0 1 16,0-1-16,0 0 0,0 0 0,0 0 16,0 0-16,0 1 0,22-1 0,-22 0 15,21-21 1,0 0-16,0 0 16,0-21-16,0 0 15,1-1-15,-1 1 16,0 0-16,0 0 0,0 0 0,0 0 0,22-1 15,-22 1-15,0-21 0,0 21 16,22 0-16,-22-1 0,0 1 16,0 21-16,-21 21 15,0 1 1,0-1-16,0 21 0,0-21 16,0 0-16,-21 1 0,21-1 0,0 21 15,0-21-15,0 0 0,0 1 0,0-1 16,0 0-16,0 0 0,21-21 15,0 21-15,0-21 0,1 0 16,-1 0-16,0 0 0,0 0 0,0 0 16,22 0-16,-22 0 0,0-21 15,0 21-15,0-21 0,0 0 0,1 0 16,-1 21-16,0-22 0,0 1 0,-21 0 16,21 0-16,-21-21 0,0 20 0,0 1 15,0 0-15,0 0 0,0 0 16,0 42-1,0 0 1,-21 0-16,21 0 0,-21 1 0,21-1 16,0 21-16,0-21 0,0 0 0,0 1 15,0-1-15,0 0 0,0 0 16,0 0-16,21-21 0,0 0 0,0 21 16,1-21-16,-1 0 0,0 0 15,0 0-15,21 0 0,-20 0 16,-1-21-16,0 21 0,0-21 0,21 0 15,-20 0-15,-1 0 0,0-1 0,0 1 16,0 0-16,-21-21 0,21 21 0,1-22 16,-22 1-16,21 0 0,-21-1 15,0 1-15,21-22 0,-21 22 0,21 0 0,-21-1 16,0 1-16,0 21 0,0-21 16,0 20-16,0 1 0,-21 42 31,0 1-31,0-1 0,21 0 0,0 21 15,-22 1-15,1-22 0,21 21 16,-21 0-16,21 1 0,0 20 0,-21-20 16,21-1-16,0 0 0,-21 1 0,21-22 15,0 21-15,0-21 0,0 22 16,0-22-16,0 0 0,0 0 0,21 0 16,-21 0-16,21-21 0,0 0 0,0 0 15,1 0-15,-1 0 0,0 0 16,0 0-16,0 0 0,22-21 0,-22 0 15,0 21-15,0-21 0,21 0 16,-20 0-16,-1-1 0,0 1 0,0 0 16,0 0-16,0 0 0,-21 0 15,22 21-15,-22-22 0,0 44 32,0-1-32,0 0 0,0 0 0,0 0 15,0 0-15,0 1 0,0-1 16,0 0-16,0 0 0,0 0 0,0 0 15,21-21-15,0 22 16,0-22-16,0 0 16,0 0-16,1 0 0,-1-22 15,0 1-15,0 0 16,-21 0-16,21 0 0,-21 0 16,21-1-16,-21 1 0,0 0 0,22 0 15,-1 0-15,-21 0 0,21-1 16,-21 1-16,21 21 15,-21 21 1,0 1-16,0-1 16,0 0-16,0 0 0,0 0 15,0 0-15,0 1 0,-21-1 0,21 0 16,0 0-16,0 0 16,0 0-16,21-21 0,0 0 15,0 0-15,1 0 16,-1 0-16,0 0 0,0-21 15,0 21-15,0-21 0,1 21 0,-1-21 16,0 0-16,0 0 0,0-1 16,0 1-16,-21 0 0,22 0 0,-22 0 15,21 0-15,-21-1 0,21 22 0,-21-21 16,0 0-16,0 0 16,-21 42-1,0 0-15,21 0 16,0 1-16,-22-1 15,22 0-15,0 0 0,-21 0 0,21 0 16,0 1-16,0-1 0,0 0 16,0 0-16,21-21 0,1 21 15,-1-21-15,0 21 0,0-21 0,0 0 16,0 0-16,22 0 0,-22 0 0,21 0 16,-21 0-16,22 0 0,-22-21 0,0 21 15,0-21-15,0 21 0,1-21 0,-1 0 16,0 0-16,0-1 0,-21 1 15,0 0-15,0 0 0,21-21 0,-21 20 16,0 1-16,0 0 0,0 0 0,0 0 16,-21 21-1,0 0-15,0 21 0,0 0 16,21 0-16,0 0 0,0 1 16,0-1-16,-22 21 0,22-21 0,0 0 15,0 1-15,0-1 0,0 0 16,22 0-16,-1 0 0,0 0 15,0-21-15,0 0 0,0 0 0,1 0 16,-1 0-16,21 0 0,-21 0 0,0 0 16,1 0-16,-1 0 0,0-21 0,0 21 15,-21-21-15,21 0 0,0 21 0,-21-21 16,0 0-16,0-1 0,0 1 0,0 0 16,0 0-16</inkml:trace>
  <inkml:trace contextRef="#ctx0" brushRef="#br0" timeOffset="61871.39">10837 13272 0,'0'0'0,"-21"0"0,0 0 0,0 0 0,21-22 94</inkml:trace>
  <inkml:trace contextRef="#ctx0" brushRef="#br0" timeOffset="62100.56">9864 13377 0,'0'0'0,"-22"22"0,-20-1 16,63-21-1,0 0-15,1 0 16,-1 0-16,0 0 0,21 0 16,1 0-16,-22 0 0,21-21 0,0 21 0,1 0 15,-22-22-15,0 22 0,21 0 16,-20-21-16,-22 0 0,0 0 15,0 0-15,-22 0 16</inkml:trace>
  <inkml:trace contextRef="#ctx0" brushRef="#br0" timeOffset="62279.46">9377 13166 0,'0'0'0,"-64"0"16,43 0-16,0 0 15,21 21 17,21 0-17,0 0-15,0 0 16,-21 1-16</inkml:trace>
  <inkml:trace contextRef="#ctx0" brushRef="#br0" timeOffset="63511.57">5292 15769 0,'0'0'0,"-22"-21"16,22 0 0,0 0-16,0 0 0,0-1 15,0 1-15,0 0 16,0 0-16,0 0 0,0 0 16,-21 21-16,0 0 15,0 0-15,0 0 0,-22 0 16,22 0-16,0 0 0,-21 21 15,21 0-15,-1 0 0,-20 0 0,21 22 16,0-22-16,0 21 0,-1 0 0,22 1 16,0-22-16,0 21 0,0 1 15,0-1-15,0 0 0,0 1 0,0-22 16,0 0-16,22 0 0,-1 0 0,0-21 16,0 0-16,0 0 0,0 0 0,22 0 15,-22-21-15,0 0 0,0 0 16,22 0-16,-22-22 0,0 22 0,0-21 15,0 21-15,-21-22 0,0 22 16,0-21-16,21-1 0,-21 22 0,0-21 16,0 21-16,0-22 0,0 22 15,0 0-15,0 0 0,0 42 32,0 0-32,22 0 15,-22 1-15,0-1 0,0 0 16,0 0-16,0 0 0,0 0 0,21 1 15,-21-1-15,0 0 0,0 0 0,0 0 16,21 0-16,-21 1 0,21-22 0,0 0 16,0 0-16,1 0 0,-1 0 15,21-22-15,-21 22 0,0-21 16,1 0-16,-1 0 0,0 0 0,0 0 16,0-22-16,0 22 0,1-21 15,-1 21-15,0-22 0,-21 1 0,0 0 16,21-22-16,-21 22 0,21-1 15,-21 1-15,0 0 0,0-1 0,0 1 16,21 0-16,-21 21 0,0-1 0,0 1 16,0 0-16,0 42 15,0 0 1,0 1-16,0-1 0,0 0 0,0 21 16,-21-21-16,21 1 0,0-1 0,0 0 15,0 0-15,-21 0 0,21 0 16,0 1-16,0-1 15,0-42 79,0-1-78,0 1-1,0 42 126,-21-21-125,21 22-16,-21-1 0,21 0 15</inkml:trace>
  <inkml:trace contextRef="#ctx0" brushRef="#br0" timeOffset="63940.21">5270 15685 0,'0'-64'15,"0"128"-15,0-149 0,0 64 16,0-22-16,22-20 0,-22 21 16,21-1-16,-21 22 0,21-21 15,-21-1-15,0 22 0,0-21 0,0 21 16,0 0-16,0-1 0,0 44 31,-21-1-31,21 21 16,-21-21-16,21 22 0,-22-1 0,22 21 15,0-20-15,0-1 0,0 64 16,0-64-16,0 1 0,-21-1 16,21 0-16,0 1 0,0-1 15,0-21-15,0 21 0,0-20 0,0 20 16,0-21-16,0 0 0,0 0 16,21 1-16,1-22 0,-1 0 15,0 0-15,0 0 16</inkml:trace>
  <inkml:trace contextRef="#ctx0" brushRef="#br0" timeOffset="64772.04">5948 15769 0,'0'-42'16,"0"21"-1,0 0-15,0-1 16,0 1-16,0 0 0,0 0 16,0 0-16,-21 21 0,21-21 0,-22 21 15,1 0-15,0 0 16,0 0-16,0 0 0,0 21 16,-1 0-16,1 0 0,-21 0 0,21 0 15,0 1-15,-1 20 0,1-21 0,0 21 16,21 1-16,-21-22 15,21 21-15,-21-21 0,21 22 0,0-22 16,0 0-16,0 0 0,0 0 0,0 1 16,21-22-16,0 0 0,0 0 0,0 0 15,1 0-15,-1 0 16,0 0-16,21 0 0,-42-22 0,43 1 16,-43 0-16,21 0 0,0 0 0,0 0 15,0-1-15,-21 1 0,0-21 0,0 21 16,21 0-16,-21-22 0,0 22 0,22-21 15,-22 21-15,0-1 0,0 1 16,0 0-16,0 42 31,-22 0-31,22 1 16,-21-1-16,21 0 0,-21 0 16,21 0-16,0 22 0,0-22 0,0 21 15,0-21-15,0 0 0,0 22 0,0-22 16,0 0-16,0 0 0,0 0 0,21 1 15,0-1-15,1-21 0,-1 0 0,0 0 16,0 0-16,0 0 16,22 0-16,-22 0 0,0-21 0,0-1 15,0 22-15,22-21 0,-22-21 0,0 21 16,0 0-16,21-22 0,-20 22 0,-1-21 16,0-1-16,0 22 0,0-21 15,0-22-15,1 22 0,-1 0 16,-21-22-16,21 1 0,0 20 0,-21-20 15,21 21-15,-21-1 0,0 1 0,21 21 16,-21 0-16,0-1 0,0 44 16,0-1-1,0 21-15,-21 0 0,0 1 0,0-1 16,21 22-16,-21-22 0,0 21 0,-1-20 16,1-1-16,21 22 0,0-22 0,-21 0 15,21 1-15,0-22 0,0 21 0,0-21 16,0 22-16,0-22 0,0 0 15,21 0-15,0-21 0,-21 21 16,22-21-16,-1 0 0,0 0 0,0 0 16,0 0-16,-21-21 0,21 0 15,-21 0-15,0 0 0,0-1 16,0 1-16</inkml:trace>
  <inkml:trace contextRef="#ctx0" brushRef="#br0" timeOffset="64979.92">5969 15558 0,'0'0'16,"-21"0"-16,0 0 0,21-22 15,21 22 1,0 0-16,21-21 0,-21 21 16,22 0-16,-1 0 0,0-21 15,1 21-15,20-21 0,-20 21 0,20 0 16,-21-21-16,1 21 0,20 0 0,-20 0 15,-1 0-15,-21 0 0,21 0 0,-20 0 16,-1 0-16,0 0 0</inkml:trace>
  <inkml:trace contextRef="#ctx0" brushRef="#br0" timeOffset="65511.82">7048 15917 0,'22'0'16,"-22"-21"-16,21 0 15,-21 0-15,21 0 0,-21 0 16,0-1-16,0 1 0,0 0 0,0 0 16,0 0-16,0 0 0,-21-1 0,0 1 15,-1 0-15,1 21 0,0 0 16,0 0-16,-21 0 0,20 0 15,1 21-15,0 0 0,0 1 16,0-1-16,0 0 0,-1 21 0,1-21 16,0 22-16,21-22 0,0 0 0,-21 21 15,21-20-15,0-1 0,0 0 0,0 0 16,0 0-16,21-21 16,0 0-16,0 0 0,1 0 15,-1-21-15,0 21 0,0-21 16,0 0-16,0 0 0,1-1 15,-1 1-15,0 0 0,0 0 0,-21 0 16,21 0-16,-21-1 0,0-20 0,21 21 16,-21 0-16,22 21 0,-22-21 15,0 42 1,0 0 0,0 0-16,-22 0 0,22 22 0,-21-22 15,21 21-15,0-21 0,0 22 16,0-22-16,0 0 0,0 21 0,0-21 15,0 1-15,0-1 0,21 0 16,1-21-16,-1 0 0,0 0 0,0 0 16,0 0-16,0-21 0,1 21 0,-1-21 15,0-1-15,0 1 0</inkml:trace>
  <inkml:trace contextRef="#ctx0" brushRef="#br0" timeOffset="66252.35">7535 15282 0,'0'0'0,"0"-232"16,0 210-16,0-20 0,0 21 0,0 0 16,-21 21-1,21 21-15,0 0 0,-21 0 0,21 22 16,-21-1-16,0 0 0,21 22 0,0-1 16,0 1-16,-22-1 0,22-20 0,-21 20 15,21 1-15,0-22 0,0 0 16,0 1-16,0-1 0,0 0 0,0 1 15,0-22-15,0 0 0,0 0 0,21 0 16,1-21-16,-1 0 0,0 0 16,0 0-16,0 0 0,0-21 15,1 21-15,-22-21 0,21 0 0,0 0 16,0-1-16,-21 1 0,0 0 16,0 0-16,21 0 0,-21 0 0,0-1 15,21 1-15,-21 0 0,0 42 31,0 0-31,0 1 0,0-1 16,0 0-16,0 0 16,0 0-16,0 0 0,0 1 15,0-1-15,0 0 0,22-21 16,-1 0-16,0 21 0,21-21 16,-21 0-16,1 0 0,20 0 0,-21 0 15,0-21-15,0 0 0,1 21 0,-1-21 16,-21-1-16,21 1 15,-21 0-15,0 0 0,21 0 0,-21 0 16,0-1-16,0 1 0,0 42 31,-21 1-31,21-1 0,-21 0 16,21 0-16,0 21 0,0-20 16,-21 20-16,21 0 0,-22 1 15,22-1-15,0 0 0,0 1 0,0-1 16,0 0-16,22 22 0,-1-22 0,-21 0 15,21 1-15,0-1 0,0 0 0,-21 1 16,0-1-16,0 0 0,0 1 0,0-22 16,0 21-16,0 1 0,0-22 0,-21 21 15,0-21-15,0 0 0,0 1 0,-1-1 16,1-21-16,0 0 0,-21 0 16,21 0-16,-22 0 0,22 0 0,-21 0 15,21-21-15,-22-1 0,22 1 0,0 0 16,0 0-16,0 0 0,21-22 15,-22 22-15,22 0 0,0 0 0,0 0 16,0-22-16,22 22 0,-1 0 0,0 0 16,21 0-16,-21 0 0,22-1 0,-22 1 15</inkml:trace>
  <inkml:trace contextRef="#ctx0" brushRef="#br0" timeOffset="66540.19">8636 15706 0,'0'0'0,"-21"0"16,0 0-1,-1 0-15,1 21 0,21 0 0,-21 21 16,0 1-16,0-1 0,21 22 0,-21-22 16,21 21-16,-22 1 0,22-22 15,0 22-15,0-1 0,-21-20 0,0 20 16,21-21-16,-21 1 0,0-1 0,21 0 15,-21 1-15,-1-1 0,22 0 0,0-20 16,-21 20-16,21-21 0,-21 0 0,21 0 16,0-42 15,21 0-31,0 0 0,-21 0 16,22-22-16</inkml:trace>
  <inkml:trace contextRef="#ctx0" brushRef="#br0" timeOffset="66806.69">8424 16129 0,'21'-63'16,"-42"126"-16,42-190 0,1 85 0,-22-1 0,21 1 16,0 0-16,-21-1 0,21 22 15,0 0-15,0 0 0,1 0 0,-1 0 16,0 21-16,0 0 0,0 0 0,22 0 16,-22 0-16,0 0 0,0 21 0,0-21 15,0 21-15,-21 21 0,0-21 0,0 1 16,0-1-16,0 21 0,0-21 0,-21 0 15,21 1-15,-21-1 0,0 0 16,0 0-16,0 0 0,-22-21 16,22 21-16,0-21 0,0 0 15,0 22-15,21-44 32,21 22-32,0-21 0,0 21 15,0-21-15</inkml:trace>
  <inkml:trace contextRef="#ctx0" brushRef="#br0" timeOffset="67100.07">8975 15917 0,'21'-21'0,"-42"42"0,63-42 16,0 0-16,-21 21 0,1-21 0,20 21 15,-21-21-15,0 0 0,0-1 0,1 22 16,-1-21-16,21 0 0,-42 0 0,21 0 16,-21 0-16,21-1 0,-21 1 15,0 0-15,0 0 0,-21 21 16,0 0-16,0 0 0,0 0 15,-22 21-15,22 0 0,0 0 0,-21 1 16,21-1-16,-1 21 0,1-21 0,0 0 16,0 22-16,21-22 0,0 0 0,0 0 15,0 0-15,0 1 0,0-1 16,0 0-16,21 0 0,0-21 0,0 21 16,22-21-16,-22 0 0,21 0 15,-21 0-15,22 0 0,-22 0 0,21 0 16,-21 0-16,22-21 0,-22 0 0,0 21 15,0-21-15,0 0 0,-21-22 0,0 22 16,0 0-16</inkml:trace>
  <inkml:trace contextRef="#ctx0" brushRef="#br0" timeOffset="67331.92">7514 15282 0,'0'0'0,"-148"0"16,106 0-16,20 0 0,1 0 0,21-21 15,21 21 1,1 0-16,20 0 0,-21 0 16,21-21-16,22 21 0,-22-21 0,22 21 15,-1-21-15,1 21 0,-1-21 16,1-1-16,-1 22 0,22-21 0,-22 21 15</inkml:trace>
  <inkml:trace contextRef="#ctx0" brushRef="#br0" timeOffset="67624.2">10393 14838 0,'-21'0'31,"21"21"-31,-22-21 0,22 21 16,0 0-16,-21-21 0,0 22 0,21-1 16,-21 0-16,21 0 15,-21 0-15,0-21 0,21 21 0,-22-21 16,22 22-16,-21-22 15,21-22 17,21 1-32</inkml:trace>
  <inkml:trace contextRef="#ctx0" brushRef="#br0" timeOffset="67772.11">10435 14901 0,'0'0'0,"21"0"0,0 0 15,-21 22 1,0-1-16,0 0 15,-21 0-15,0 0 16,0 0 0,21 1-16</inkml:trace>
  <inkml:trace contextRef="#ctx0" brushRef="#br0" timeOffset="88779.61">13864 9991 0,'21'0'16,"0"0"31,1 0-16,-1-21-31,-21-1 15,21 22 1,0 0-16,-21-21 0,21 0 16,-21 0-1,21 21-15,-21 21 63,-21-21-63,21 21 15,-21-21-15,21 21 0,0 1 16,-21-1-16,21 0 16,-21-21-16,21 21 31,21-21 0,-21-21-31,21 21 16,-21-21-16,21 21 0,0-21 15,-21-1-15,0 1 16,0 0 0,0 0-16,0 0 15,-21 42 48,21 0-63,-21 0 15,21 0 17,0-42 15,21 21-32,-21-21-15,0 0 16,0 0 15,0 42 0,0 0-31,-21 0 16,21 0-16,-21-21 0,21 22 16,0-1-16,-21 0 0,21 0 15,-21 0-15,21 0 16,0 1-16,0-1 15,21-42 48,0 21-63</inkml:trace>
  <inkml:trace contextRef="#ctx0" brushRef="#br0" timeOffset="89451.9">14414 9927 0,'0'-21'125,"0"0"-110,0 0 1,-21 21 31,0 0-47,21 21 15,0 0-15,-21 0 0,0-21 16,21 21-16,-21 1 0,21-1 16,-22 0-16,22 0 15,-21-21-15,21 21 16,21-21 15,1 0-31,-22-21 16,21 21-16,-21-21 15,21 0-15,-21 0 16,0-1 0,-21 44 15,21-1-16,-21-21-15,21 21 0,0 0 16,-22 0-16,22 0 0,-21 1 16,21-1-16,0 0 15,0 0 1,0 0 15</inkml:trace>
  <inkml:trace contextRef="#ctx0" brushRef="#br0" timeOffset="90199.12">15367 10139 0,'-42'0'16,"63"0"31,0 0-32,0 0-15,0-21 0,0 21 0,22-21 16,-22 21-16,0-22 0,21 22 16,-20-21-16,-1 0 0,21 21 0,-21-21 15,0 0-15,1 21 0,-1-21 16,-21-1-16,21 1 0,-21 0 16,-21 21 15,0 21-31,21 22 15,-22-22-15,22 0 0,-21 21 0,0 1 16,21-22-16,0 21 0,-21 22 0,0-22 16,21 0-16,-21 1 0,21 20 0,0-21 15,-22 1-15,1-1 0,21 0 16,-21 1-16,21-22 0,0 21 0,-21-21 16,0 1-16,0-1 0,-1 0 15,1 0-15,21 0 0,-42-21 0,21 0 16,0 21-16,-1-21 0,-20 0 0,21 0 15,-21 0-15,20 0 0,1 0 0,-21-21 16,21 0-16,0 21 0,-1-21 0,1 0 16,0 0-16,0 21 0,0-22 0,21 1 15,-21 0-15,21 0 0,0 0 16,0 0-16,0-1 0,21 22 16,0-21-16,0 21 0,0-21 0,0 21 15,22-21-15,-22 0 0,21 21 16,1-21-16,-1-1 0,0 22 0</inkml:trace>
  <inkml:trace contextRef="#ctx0" brushRef="#br0" timeOffset="90875.93">16108 10033 0,'0'0'0,"21"-21"0,0 0 0,-21 0 16,21-1-16,-21 1 0,-21 21 31,0 0-31,0 21 0,0 1 15,-1-1-15,22 21 0,0-21 0,-21 22 16,0-1-16,21-21 0,-21 21 0,21 1 16,-21 20-16,21-20 0,-21-1 15,-1 0-15,22 1 0,0-1 0,0 0 16,-21-21-16,21 22 0,0-22 0,0 0 16,-21 0-16,21 0 0,0 1 15,0-44 16,0 1-31,0-21 16,0 21-16,21 0 0,0-1 16,-21-20-16,22 21 0,-1-21 0,0-1 15,0 22-15,0-21 0,22 21 0,-22-22 16,0 22-16,0 21 0,0-21 0,22 21 16,-22 0-16,0 0 15,0 21-15,-21 0 0,0 0 0,0 1 16,0 20-16,0-21 0,0 21 15,0-20-15,0 20 0,0-21 0,0 21 16,0-20-16,0-1 0,0 0 0,0 21 16,0-21-16,0 1 0,0-1 15,21-21-15,0 21 0,1-21 16,-1 0-16,21 0 0,-21 0 0,0 0 16,22 0-16,-1-21 0,-21 0 15,22 21-15,-22-22 0,21 1 0,-21 0 16,0 0-16,1 0 0,20 0 0,-21-22 0,-21 22 15,21 0-15,-21-21 0,21 20 16,-21 1-16,0-21 0,0 21 16,0 0-16,-21 21 15,0 0-15,0 0 0,0 21 16,0 0-16,-1 0 0,1 21 16,21-20-16,0-1 0,0 0 0,-21 0 15,21 0-15,0 22 0,0-22 0,0 0 16,0 0-16,0 0 0,0 0 15,21 1-15,0-22 16,1 0-16,-1 0 0,0 0 16,0 0-16,21 0 0,-20 0 0,20 0 0</inkml:trace>
  <inkml:trace contextRef="#ctx0" brushRef="#br0" timeOffset="92789.49">18034 10351 0,'0'0'0,"21"-22"0,-21 1 0,0-42 16,0 42-16,0-22 0,0 22 15,-21 0-15,21 0 0,-21 0 0,0-1 16,21 1-16,-22 21 0,1 0 0,0 0 16,0 0-16,0 0 0,0 21 15,-22-21-15,22 43 0,0-22 16,-21 21-16,20-21 0,-20 22 15,21-1-15,-21 0 0,20 22 0,-20-22 16,21 1-16,0-22 0,0 21 0,21 0 16,0-20-16,0-1 0,0 0 0,0 0 15,0 0-15,21 0 0,0-21 0,0 0 16,21 0-16,-20 0 0,-1 0 0,21 0 16,-21 0-16,0-21 0,1 0 0,20 0 15,-21 0-15,0 0 0,0-1 16,1 1-16,-1-21 0,0 21 0,0-22 15,0 1-15,0 0 0,1 21 0,-1-22 16,0 1-16,-21 21 0,0-22 16,0 22-16,0 0 0,-21 42 31,0-21-31,21 43 0,-22-22 16,1 0-16,21 21 0,-21-21 0,21 22 15,0-22-15,0 21 0,0-21 0,0 22 16,0-22-16,0 0 0,0 0 0,0 0 15,0 1-15,21-1 0,0-21 0,1 21 16,-1-21-16,0 0 0,21 0 16,-21 0-16,1 0 0,20 0 15,0 0-15,-21 0 0,22-21 0,-22 0 16,21 21-16,1-22 0,-1 1 0,-21 0 16,21 0-16,-20-21 0,20 20 0,-21-20 15,0 21-15,-21-21 0,0 20 0,0-20 16,0 21-16,0 0 0,0 0 0,-21 21 15,0 0-15,0 0 0,0 0 16,-1 0-16,1 0 0,21 21 0,0 0 16,-21 0-16,21 0 0,0 0 0,0 1 15,0-1-15,0 21 0,21-21 16,-21 0-16,21 1 0,1-1 16,-1 0-16,-21 0 0,21 0 0,-21 0 0,21 1 15,-21-1-15,0 0 0,21 0 16,0-21-1,1 0-15,-1 0 16,0 0-16,0 0 0,0 0 0,0 0 16,1-21-16,20 0 0,-21 0 0,21 21 15,1-22-15,-1 1 0,0-21 16,1 21-16,-1 0 0,-21-22 0,22 1 16,-22 21-16,-21-22 0,0 22 0,0-21 0,0 21 15,0 0-15,0-1 0,-21 22 16,-1-21-16,-20 21 0,21 0 15,0 0-15,-22 0 0,22 0 0,0 0 16,0 21-16,0-21 0,21 22 0,-21-22 16,21 21-16,0 0 0,0 0 0,0 0 15,21 0-15,0 1 0,0-1 0,0 0 16,0 21-16,1-21 0,-1 1 0,0-1 16,21 21-16,-21-21 0,1 0 15,-22 1-15,0-1 0,21 0 0,-21 0 16,0 0-16,0 0 15,21-21-15,0 0 32,0 0-32,0 0 0,1 0 15,20 0-15,-21 0 0,21 0 0,1-21 16,-1 21-16,0-21 0,22 0 0,-22 21 16,22-21-16,-1 0 0,-20-1 0,62-20 15,-62 21-15,-1-21 0,-21-1 16,22 22-16,-22-21 0,0-1 0,-21 1 15,0 21-15,0 0 0,0 0 0,0-1 16,0 1-16,-21 21 0,0-21 0,-1 21 16,1 0-16,-21 0 0,0 21 0,20 0 15,-20 1-15,0-1 0,-1 0 16,1 21-16,21-21 0,-21 22 0,20-22 16,1 0-16,0 21 0,21-20 15,0 20-15,0-21 0,0 0 0,0 0 16,0 1-16,0-1 0,21-21 0,0 21 15,1-21-15,-1 0 0,21 0 0,-21 0 16,0 0-16,1 0 0,20 0 0,-21-21 16,0 21-16,0-21 0,22-1 15,-22 1-15,0 0 0,0 0 0,0 0 0,1 0 16,-1-22-16,0 22 0,0-21 16,0 21-16,-21-1 0,0 1 0,21 0 15,-21 0-15,-21 42 31,0 0-31,0 0 0,21 1 0,-21-1 16,0 21-16,21-21 0,-22 0 16,22 22-16,0-22 0,0 0 0,0 0 15,0 0-15,0 1 0,0-1 0,0 0 16,22-21-16,-1 0 16,0 0-16,0 0 0,21 0 0,-20 0 15,-1 0-15,0 0 0,21-21 0,-21 21 16,1-21-16,20-1 0,-21 1 15,0 21-15,22-42 0,-22 21 16,0 0-16,0-1 0,0 1 0,0 0 16,1 0-16,-22 0 0,21 0 0,-21 42 31,-21 0-31,-1 0 0,1 0 16,21 22-16,-21-22 0,21 0 0,-21 0 15,21 21-15,0-20 0,0-1 0,0 0 16,0 0-16,0 0 0,0 0 0,21-21 15,0 22-15,0-22 0,1 0 0,-1 21 16,0-21-16,0 0 0,0 0 16,22 0-16,-22 0 0,21-21 0,-21 21 15,43-22-15,-43 1 0,0 0 16,0 0-16,0 0 0,1 0 16,-1-22-16,0 22 0,-21-21 0,21 21 0,0-22 15,-21 1-15,0 21 0,21 0 16,-21-1-16,0 1 0,0 42 15,0 1 1,-21-1-16,21 21 0,-21-21 0,0 22 16,0-1-16,0 0 0,-1 1 0,1-1 15,0 0-15,0 1 0,0-1 16,0 0-16,-1 22 0,22-22 16,0 22-16,-21-1 0,21 1 0,0-1 15,-21 1-15,21-1 0,0 1 0,0-1 16,0-21-16,-21 22 0,21-22 0,0 1 15,-21-1-15,21-21 0,-21 0 0,21 0 0,-22 1 16,1-1-16,0-21 16,0 0-16,0 0 0,-22-21 0,22-1 15,0 1-15,-21 0 0,21 0 0,-22-21 16,1-22-16,0 22 0,20-1 16,22 1-16</inkml:trace>
  <inkml:trace contextRef="#ctx0" brushRef="#br0" timeOffset="93320.97">21209 10075 0,'0'0'0,"21"0"0,0-21 16,0 0-16,1 21 0,-1 0 0,0 0 15,0 0-15,-21 21 32,0 0-32,0 1 15,0-1-15,0 21 0,0-21 0,0 0 16,0 22-16,0-22 0,0 0 15,0 21-15,0-20 0,0-1 0,0 0 16,0 0-16,21 0 0,0 0 0,1-21 16,-1 22-16,0-22 0,0 0 0,21 0 15,-20 0-15,20 0 0,21-22 16,-41 22-16,20-21 0,-21 0 0,0 0 16,0 0-16,-21-22 0,0 22 15,0-21-15,0 21 0,0-22 0,0 22 0,0-21 16,-21 0-16,0 20 0,-21 1 15,21 0-15,-1 0 0,-20 0 0,21 21 16,-21 0-16,20 0 0,1 0 16,-21 21-16,21-21 0,0 21 0,-1 0 15,1 0-15,0 1 0,21-1 0,0 21 16,-21-21-16,21 0 0,0 1 0,0-1 16,0 0-16,0 0 0,21 0 0,0-21 15,0 0-15,1 0 0,20 0 0,-21 0 16,21 0-16</inkml:trace>
  <inkml:trace contextRef="#ctx0" brushRef="#br0" timeOffset="94131.5">22310 9885 0,'0'0'0,"0"-42"0,0-43 16,0 64-16,0 0 0,0-1 15,-22 44 1,22-1-16,-21 0 0,21 0 0,-21 21 15,21-20-15,-21 20 0,0 0 0,21 1 16,0-1-16,-21 0 0,-1 1 16,1-1-16,21 0 0,-21 1 0,21-1 15,0 0-15,0 1 0,0-22 0,-21 21 16,21-21-16,0 0 0,0 22 0,-21-43 16,21 21-16,0 0 0,0-42 46,0 0-46,0 0 16,0-1-16,0 1 0,0 0 16,21 21-16,0 0 0,0-21 0,0 21 15,1-21-15,-1 21 16,0 0-16,21 0 0,-21 0 0,22 0 16,-22 0-16,21 0 0,1 0 0,-22 0 15,21 21-15,-21 0 0,0-21 16,1 21-16,-1 0 0,0 1 0,-21-1 15,0 0-15,0 0 0,-21 0 16,0 0-16,-1-21 0,1 22 16,0-22-16,-21 21 0,21-21 0,-22 0 15,22 0-15,0 21 0,0-21 0,0 0 16,-1 0-16,1 0 0,42 0 31,1 0-15,-1 0-16,0 0 0,21 0 15,-21 0-15,1-21 0,20 21 0,0-21 16,-21-1-16,22 22 0,-1-21 16,0 0-16,1 0 0,-1 0 0,0 0 15,1-1-15,-1 1 0,-21-21 0,22 21 16,-22 0-16,0-1 0,0 1 0,0 0 16,-21 0-16,0 0 0,21 21 0,-21 21 31,0 21-31,-21-21 15,0 22-15,21-22 0,-21 21 0,0 1 16,21 20-16,-21-21 0,-1 1 0,22 20 16,-21-20-16,0 20 0,21-21 15,-21 22-15,0-22 0,0 22 0,-1-22 16,1 0-16,0 1 0,0 20 16,0-42-16,0 22 0,21-1 0,-22-21 15,1 0-15,21 1 0,-21-1 0,21 0 16,-21-21-16,0 0 15,21-21 1,0 0-16,0-1 16,0 1-16,0 0 0,21 0 0,0-21 15,-21 20-15</inkml:trace>
  <inkml:trace contextRef="#ctx0" brushRef="#br0" timeOffset="94324.39">23093 10202 0,'0'0'0,"0"-21"0,0 0 16,0 0 0,-21 21-1,-1 0 1,44 0 15,-1 21-15</inkml:trace>
  <inkml:trace contextRef="#ctx0" brushRef="#br0" timeOffset="94644.44">23326 10393 0,'42'0'15,"-21"0"-15,0-21 0,0 21 16,1-21-16,-1-1 0,0 22 0,0-21 15,0 0-15,0 0 0,1 0 16,-22 0-16,21-1 0,-21 1 16,-21 21-1,-1 0-15,1 21 16,0-21-16,0 22 0,21-1 0,-21 21 16,0-21-16,-1 0 0,1 1 15,21 20-15,0-21 0,-21 0 0,21 22 16,0-22-16,-21 0 0,21 0 0,0 0 15,0 0-15,0 1 16,21-22 0,0 0-16,0 0 15,1 0-15,-1 0 0,0-22 0,0 22 16</inkml:trace>
  <inkml:trace contextRef="#ctx0" brushRef="#br0" timeOffset="95331.56">24003 10245 0,'0'0'0,"21"0"0,-21-21 0,0-1 16,-21 22-1,0 0-15,0 22 16,-1-1-16,1 0 0,0 0 16,21 0-16,-21 22 0,21-22 0,-21 0 15,21 0-15,0 21 0,0-20 0,0-1 16,0 21-16,0-21 0,0 0 0,0 1 15,0-1-15,21 0 0,0 0 0,0-21 16,0 21-16,1-21 0,-1 0 0,0 0 16,0 0-16,21 0 15,-20 0-15,20 0 0,-21 0 0,0 0 16,0-21-16,22 21 0,-22-21 0,0 0 16,-21-22-16,21 22 0,0 0 0,1-21 15,-1-1-15,0 1 0,-21 0 0,21-1 16,0 1-16,0-21 0,1 20 0,-22 1 15,21 21-15,-21-22 0,0 22 0,0 0 16,0 0-16,0 0 0,0 42 31,-21 0-31,-1 0 0,1 0 0,0 22 16,0-22-16,0 21 0,0 1 0,-1-1 16,1-21-16,21 21 15,0 1-15,-21-1 0,21-21 0,0 22 16,0-22-16,0 21 0,0 0 15,0-20-15,0-1 0,0 0 0,21-21 16,0 0-16,1 0 0,-1 0 16,0 0-16,0 0 0,0 0 0,0-21 15,1 21-15,-1-21 0,0-1 16,0 1-16,0 0 0,0 0 0,1 0 16,20 0-16,-21-1 0,-21 1 15,21 0-15,0 0 0,1 21 16,-22 21-16,0 0 15,0 22 1,0-22-16,0 0 0,-22 0 0,22 0 16,-21 22-16,0-22 0,21 0 0,0 0 15,0 0-15,-21 0 0,0 1 16,21-1-16,-21-21 47,-1-21-47,22-1 0,-21 1 15</inkml:trace>
  <inkml:trace contextRef="#ctx0" brushRef="#br0" timeOffset="95547.44">24299 10287 0,'-21'0'0,"42"0"31,0 0-31,1 0 15,-1 0-15,0 0 0,0 0 16,0 0-16,0 0 0,1 0 0,-1 0 16,0 0-16,0 0 15,-21-21-15,0 0 16,0 0 0,21 21-16,-21-22 0,21 1 0,-21 0 15</inkml:trace>
  <inkml:trace contextRef="#ctx0" brushRef="#br0" timeOffset="99756">27982 10266 0,'0'-21'16,"-21"21"-1,0 0-15,0 0 16,42 0 46,0 0-62</inkml:trace>
  <inkml:trace contextRef="#ctx0" brushRef="#br0" timeOffset="100459.18">28427 10266 0,'-21'0'31,"-1"0"-31,22 21 0,-21 0 16,0 0-16,21 1 0,-21-1 0,0 21 16,21-21-16,-21 22 0,21-22 0,0 21 15,-22-21-15,22 22 0,0-22 0,0 0 16,0 21-16,0-21 0,0 1 15,0-1-15,22 0 0,-22 0 16,21-21-16,0 0 0,0 0 0,0 0 16,22 0-16,-22 0 0,21 0 0,-21 0 15,22-21-15,-22 21 0,21-21 0,0 0 16,-20-1-16,20 1 0,-21 0 16,0-21-16,0 21 0,1-22 0,-1-20 15,0 20-15,0 1 0,0-21 16,-21 20-16,21-20 0,1 20 0,-22 1 15,21 0-15,-21-1 0,0 22 0,0 0 16,0 0-16,0 0 0,-21 42 16,-1 0-16,1 21 15,0-20-15,0 20 16,0 0-16,0 1 0,21-1 0,-22 0 16,1 22-16,0-22 0,0 0 0,21 1 15,-21-1-15,21 0 0,-21 1 0,21-22 0,0 21 16,0-21-16,0 1 0,0-1 15,0 0-15,21-21 32,0-21-32,0 0 15,0-1-15,0 1 0,1 0 16,-1-21-16,0 21 0,21-1 0,-21-20 16,1 21-16,20 0 0,-21 0 15,0-1-15,0 1 0,1 0 0,-1 21 0,-21 21 16,0 0-1,0 1-15,0-1 0,0 0 0,0 21 16,0-21-16,0 22 0,0-22 0,0 21 16,0-21-16,0 1 0,0-1 15,0 0-15,0 0 0,0 0 0,0 0 16,0 1-16,0-44 47,0 1-47,0 0 15</inkml:trace>
  <inkml:trace contextRef="#ctx0" brushRef="#br0" timeOffset="101369.67">26755 10245 0,'0'0'0,"21"-64"16,0 43 0,-21 0-16,0 0 0,0 0 0,0-1 15,0 1 1,-21 42 0,21 1-16,-21 20 15,-1-21-15,22 21 0,-21 1 0,21-1 16,-21 0-16,0 1 0,0-1 0,21 22 15,-21-43-15,-1 21 0,22 0 0,0 1 16,-21-22-16,0 0 0,21 21 0,0-20 16,0-1-16,21-21 31,0 0-15,1-21-16,-1-1 0,0 1 15,0 0-15,-21 0 0,21 0 0,0 0 16,1-22-16,-1 22 0,0-21 0,0 21 15,-21-1-15,0 1 0,21 0 0,-21 0 16,21 0-16,-21 42 16,0 0-16,0 0 15,0 0-15,0 1 0,0 20 0,0-21 16,0 0-16,0 22 0,0-22 0,0 0 16,0 0-16,0 21 0,22-20 15,-1-1-15,0 0 0,0-21 16,0 0-16,0 0 0,1 0 0,-1 0 15,0 0-15,0 0 0,21 0 16,-20 0-16,-1-21 0,0 0 0,0 21 16,0-22-16,-21 1 0,21 0 0,-21-21 15,22 21-15,-22-22 0,0 22 0,0-21 16,0-1-16,0 1 0,0 0 0,0 21 16,0-22-16,0 22 0,0 0 0,0 0 15,0 0-15,-22 21 0,1 0 16,0 0-1</inkml:trace>
  <inkml:trace contextRef="#ctx0" brushRef="#br0" timeOffset="102060.27">27601 9948 0,'0'0'0,"0"-21"0,-21 42 32,21 1-32,-21-1 15,0 0-15,21 0 0,-21 21 0,21-20 16,0 20-16,-22 0 0,1 1 16,21-1-16,0 0 0,-21 1 15,0-1-15,21 0 0,-21 1 0,21-22 16,0 21-16,-21-21 0,21 0 0,0 22 15,0-22-15,-22 0 0,22 0 16,0-42 15,0 0-15,22 0-16,-22 0 0,21-1 0,-21 1 16,0 0-16,0 0 0,21 0 0,-21 0 15,21-22-15,-21 22 0,21-21 16,-21 21-16,21 21 0,-21-22 15,22 22-15,-22 22 16,0-1-16,0 0 16,0 0-16,0 0 15,0 0-15,0 1 0,0-1 0,0 0 16,0 0-16,0 0 16,21-21-1,0 0-15,0 0 16,0 0-1,0-21-15,1 0 0,-22 0 16,21 21-16,0-21 0,0-1 16,-21 1-16,21 0 15,0 21-15,-21-21 16,0 42 0,0 0-16,0 0 15,0 1-15,0-1 0,0 0 0,0 0 16,0 0-16,0 0 0,0 1 0,0-1 15,0 0-15,0 0 16,0 0-16,0 0 16,22-21-1,-22-21-15,21 0 16,0 0-16,-21 0 0,0 0 16,21-22-16,-21 22 15,21 0-15,-21 0 0,21 0 0</inkml:trace>
  <inkml:trace contextRef="#ctx0" brushRef="#br0" timeOffset="102339.63">27961 10308 0,'21'0'0,"-21"-21"16,21 21-16,-21-21 0,0 0 16,0 0-16,0-1 15,0 1-15,0 42 47,0 1-47,-21-1 16,21 0-1</inkml:trace>
  <inkml:trace contextRef="#ctx0" brushRef="#br0" timeOffset="102891.3">30353 10329 0,'0'0'0,"0"-21"0,0-21 0,0 21 0,0 0 16,0-1-16,0 1 0,-21 21 0,0 0 15,-1 0-15,1 0 0,0 0 16,-21 0-16,-1 21 0,1 1 0,0-1 16,21 21-16,-22-21 0,1 22 0,21-1 15,0-21-15,-1 21 0,1 1 0,21-22 16,-21 0-16,21 21 0,0-20 0,0-1 16,0 0-16,21 0 15,0 0-15,1-21 0,-1 0 16,0 0-16,0 0 0,0 0 15,0 0-15,1-21 0,-1 0 0,0 21 16,0-21-16,0 0 0,0-1 0,-21 1 16,22 0-16,-1 0 0,-21-21 0,21 20 15,-21 1-15,21 0 0,-21 0 16,0 42 0,0 0-16,0 0 15,0 1-15,0-1 0,0 0 0,-21 21 16,21-21-16,0 1 0,0-1 0,0 0 15,0 0-15,0 0 16,0 0-16,21-21 0,-21 22 16,21-22-16,0 0 0,1 0 15,-1 0-15,0 0 0</inkml:trace>
  <inkml:trace contextRef="#ctx0" brushRef="#br0" timeOffset="103279.08">30522 10414 0,'0'0'0,"21"-21"16,-21-21-16,64-43 16,-64 64-16,21 21 0,0-21 0,0 21 15,1 0-15,-1 0 0,0 0 0,0 21 16,0-21-16,0 21 16,-21 21-16,0-21 0,22 1 15,-22 20-15,21-21 0,-21 21 0,0-20 16,0 20-16,0-21 0,0 21 0,0-20 15,0-1-15,0 0 0,0 0 0,0 0 16,0 0-16,-21-21 16,-1 0-16,22-21 31,0 0-31,0 0 0,0 0 16,0-22-16,22 22 0,-1 0 15,-21 0-15,21 0 16,0-22-16,-21 22 0,21 0 0,0 0 0,1 0 15,-1 0-15,-21-1 0,21 1 16,0 21-16,0 0 0,0 0 16,1 0-16,-1 0 15,0 0-15,-21 21 16</inkml:trace>
  <inkml:trace contextRef="#ctx0" brushRef="#br0" timeOffset="103619.89">31073 10478 0,'0'0'15,"0"21"-15,0 0 0,21 0 16,0-21-16,0 0 16,0 0-16,0 0 0,1 0 15,20 0-15,-21 0 0,0 0 0,0 0 16,1 0-16,-1-21 0,0 0 16,0 21-16,-21-21 0,21-1 0,-21 1 15,0 0-15,0 0 0,0 0 16,-21 21-1,0 0-15,0 0 0,-22 0 0,22 21 16,-21-21-16,21 42 0,-22-21 0,22 1 16,0-1-16,0 21 0,0-21 0,0 22 15,21-22-15,0 0 0,0 21 0,0-21 16,0 1-16,0-1 16,21 0-16,0 0 0,0 0 0,21 0 15,1-21-15,-1 22 0,-21-22 0,22 0 16,-1 21-16,0-21 0,1 0 0,-22 0 15,21 0-15,-21 0 0,-21-21 16,-21-1 0</inkml:trace>
  <inkml:trace contextRef="#ctx0" brushRef="#br0" timeOffset="106104.15">15409 12023 0,'0'0'0,"0"-21"0,0-1 0,0 1 15,0 0-15,0 0 0,0 0 16,0 0-16,0-1 15,0 1-15,0 0 16,-21 21 0,0 0-16,21 21 0,-21 0 0,0 1 15,21-1-15,-22 0 0,22 21 0,-21 1 16,21-1-16,0 0 0,0 22 16,0-22-16,0 0 0,0 22 15,0-22-15,0 1 0,0-1 0,0 0 16,0-21-16,0 22 0,21-22 0,1 0 15,-22 0-15,21 0 0,0-21 0,0 0 16,0 22-16,0-22 0,1 0 0,-1 0 16,21 0-16,-21-22 0,0 1 0,1 0 15,20 0-15,-21 0 0,0 0 0,22-1 16,-22 1-16,0-21 0,0 21 16,0-22-16,0 22 0,-21-21 15,0 21-15,0 0 0,0-1 0,0 1 16,0 0-16,-21 21 0,0 0 0,21-21 15,-21 21-15,0 0 0,0 0 0,-1 0 16,22 21-16,0 0 16,0 0-16,0 1 15,43-1-15,-43 0 16,42-21-16,-21 21 0,0-21 16,1 21-16,-1 0 0,0 1 0,0-22 15,0 21-15,0 0 0,-21 0 0,0 0 16,22-21-16,-22 21 0,21 1 0,-21-1 15,21-21-15,-21 21 0,21 0 16,0-21-16,0 0 16,1 0-16,-1 0 0,0 0 15,0 0-15,0 0 0,0 0 16,1 0-16,20 0 16,-21 0-16,0-21 0,0 21 0,1-21 15,20 0-15,-21 21 0,21-22 0,-20 1 16,-1 0-16,0 21 0,21-21 0,-21 0 15,1 0-15,-22-1 0,0 1 0,21 0 16,-21 0-16,0 0 0,0 0 16,0-1-16,-21 22 15,-1 0-15,1 0 16,0 0-16,0 22 0,0-22 16,21 21-16,-21 0 0,21 0 15,-22 0-15,22 0 0,0 1 0,0-1 16,0 21-16,0-21 0,0 0 0,0 1 15,0-1-15,0 0 0,22 0 16,-1 0-16,0-21 0,0 21 0,0-21 16,0 0-16,1 0 0,20 0 0,-21 0 15,0 0-15,22 0 0,-22 0 0,21 0 16,0 0-16,1-21 0,-22 0 16,21 21-16,1-21 0,-1 0 0,-21 21 15,21-21-15,-20-1 0,20 1 0,-21 0 16,0 0-16,0 0 0,1 0 15,-1 21-15,-21-22 0,21 1 0,-21 0 16,0 0 0,-21 21-16,0-21 0,-1 21 15,1 0-15,0 0 0,0 0 16,0 0-16,0 0 31,21 21-31,-22 0 0,22 0 16,0 0-16,-21-21 0,21 22 0,-21-1 15,21 0-15,-21 0 0,21 0 16,0 0-16,0 1 0,0-1 16,0 0-1,21-21-15,0 0 16,0 0-16,1 0 0,-1 0 16,0 0-16,0-21 0,0 21 15,-21-21-15,21 21 0,1-22 0,-1 22 16,-21-21-16,21 0 0,-21 0 0,21 0 15,-21 0-15,0-1 0,0 1 16,0 42 15,0 1-31,0-1 0,0 0 16,0 0-16,0 0 0,0 0 0,0 1 16,0-1-16,21 0 0,-21 0 15,21 0-15,1 0 16,-1 1-16,0-22 0,21 21 15,-21-21-15,1 0 0,-1 0 0,21 0 16,-21 0-16,0 0 0,22 0 0,-22 0 16,0-21-16,21-1 0,-20 22 0,-1-21 15,21 0-15,-21 0 0,0 0 0,1 0 16,-1-22-16,0 22 0,0-21 16,0-1-16,0 1 0,1 0 0,-22-1 0,21 1 15,-21 0-15,21-1 0,-21 1 16,0 0-16,21-1 0,-21 22 0,21-21 15,-21 21-15,0 0 16,0 42 0,-21 0-16,21 0 15,-21 0-15,21 22 0,0-22 0,-21 21 16,21 0-16,-21 1 0,21-1 0,-22 0 16,22-20-16,-21 20 0,21 0 0,0 1 15,0-22-15,0 0 0,0 21 0,0-21 16,0 1-16,0-1 0,0 0 0,0 0 15,21-21-15,1 21 0,-1-21 0,0 0 16,0 0-16,0 0 16,0 0-16,1 0 0,-1 0 0,0 0 0,21 0 15,-21-21-15,22 21 0,-22-21 16,21 0-16,-21 21 0,1-21 0,-1-1 16,0 1-16,0 0 0,0 0 0,-21 0 15,0 0-15,0-1 0,0 1 16,0 0-16,-21 21 15,0 0-15,0 0 16,0 21-16,-1 0 0,22 1 0,0-1 16,0 0-16,-21 0 0,21 0 15,0 0-15,0 1 0,0-1 16,0 0-16,0 0 0,0 0 16,0 0-16,0 1 0,21-22 15,1 0-15,-1 0 16,0 0-16,0 0 0,0 0 15,0 0-15,1 0 0,-1 0 16,0 0-16,0-22 0</inkml:trace>
  <inkml:trace contextRef="#ctx0" brushRef="#br0" timeOffset="106636.85">19050 12383 0,'0'0'0,"0"-22"0,0 1 15,-21 0-15,0 21 16,-1 0-16,1 0 16,0 0-16,0 0 0,0 0 15,0 21-15,21 0 0,-22 1 16,22-1-16,-21 0 0,0 0 0,21 0 16,0 0-16,0 1 0,-21-1 0,21 0 15,0 0-15,0 0 0,0 0 0,0 1 16,0-1-16,21 0 15,0-21-15,0 0 16,1 0-16,-1 0 0,0 0 16,0-21-16,-21 0 0,21 21 0,0-22 15,1 1-15,-22 0 16,21 0-16,0 0 0,0 0 0,0-22 16,0 22-16,1-21 0,-1-1 0,0 22 15,0-21-15,0 0 0,0-22 0,1 22 16,-1-1-16,0 1 0,-21 21 0,0-21 15,0 20-15,0 1 0,0 0 0,0 42 32,-21 0-32,21 1 0,-21-1 0,-1 21 15,22 0-15,-21 1 0,21-1 0,-21 0 16,0 1-16,21-1 0,0 0 16,0 1-16,-21-1 0,21-21 0,0 22 15,0-22-15,0 0 0,0 0 16,0 0-16,0 0 0,0 1 15,21-22-15,0 0 16,0 0-16,-21-22 16,0 1-16,0 0 15,0 0-15,0 0 0</inkml:trace>
  <inkml:trace contextRef="#ctx0" brushRef="#br0" timeOffset="106841.73">18246 12213 0,'0'0'0,"-64"0"0,-42 0 16,85 0-16,-21 0 0,21 0 0,21-21 15,21 21 1,0 0-16,0 0 16,0-21-16,22 21 0,-1 0 0,0 0 15,1-21-15,-1 21 0,0 0 0,1 0 16,-1-21-16,21 21 0,-20-22 0,-1 22 15,0-21-15,1 21 0</inkml:trace>
  <inkml:trace contextRef="#ctx0" brushRef="#br0" timeOffset="108043.78">20383 12361 0,'0'0'0,"22"0"0,-1 0 0,0 0 0,0 0 16,0-21-16,0 21 0,1-21 0,-1 0 15,0 0-15,21 0 0,-21-1 0,1 1 16,20 0-16,-21-21 0,0 21 0,22-22 15,-22 22-15,21-21 0,-21-1 0,0 1 16,22 21-16,-22-21 0,-21-1 0,21 22 16,-21-21-16,0 21 0,0-1 15,-21 22 1,0 22-16,21-1 16,-21 21-16,-1 0 0,1 1 0,0 20 15,0-20-15,0 20 0,0 22 16,-1-22-16,1 1 0,0 20 0,-21-20 15,21 21-15,-1-1 0,1 1 0,0 0 16,0-1-16,0 1 0,0 0 0,-1-1 16,1 22-16,0-21 0,21-1 0,-21-20 15,21 21-15,0-1 0,0-20 0,0-1 16,0-20-16,0 20 0,0-21 0,0 1 16,0-22-16,0 0 0,0 0 0,21 0 15,0-21-15,0 0 0,1 0 16,20-21-16,-21 0 0,0-21 15,0 21-15,1-22 0,20 1 0,-21-22 16,0 22-16,0-21 0,1-1 0,-1 1 16,-21 20-16,0-20 0,0-1 15,0 1-15,0-1 0,0 1 0,-21-1 0,-1 1 16,1 20-16,-21-20 0,21 21 16,-22-1-16,1 1 0,21 21 0,-21-22 15,20 22-15,-20 0 0,21 21 0,21-21 16,-21 0-16,21 0 0,0-1 15,21 1-15,-21 0 16,21 21-16,21-21 0,-20 0 0,20 0 16,-21-1-16,21 1 0,1 0 0,-1 0 15,22 0-15,-22-22 0,0 22 16,22 0-16,-22-21 0,0 21 16,1-1-16,-1 1 0,0 0 0,-20 0 15,-1 21-15,0 0 0,-21-21 0,21 21 16,-21 21-1,0 0-15,-21-21 0,0 21 16,21 0-16,-21 1 0,21-1 0,0 0 16,-22 21-16,22-21 0,0 1 0,0-1 15,0 0-15,0 0 0,0 0 0,0 0 16,0 1-16,0-1 16,22-21-16,-1 0 0,0 21 15,0-21-15,0 0 0,0 0 0,1 0 0,-1 0 16,0 0-16,0 0 0,0-21 15,22 0-15,-22 21 0,0-22 0,-21 1 16,21 0-16,-21 0 0,0-21 0,0 20 16,0-20-16,0 21 0,0-21 0,-21 20 15,0-20-15,0 21 0,-1 0 0,-20 0 16,21-1-16,0 1 0,-22 21 0,22 0 16,0 0-16,0 0 0,0 21 0,0 1 15,-1-1-15,1-21 0,0 21 16,21 0-16,0 0 0,0 0 0,0 1 15,0-1-15,0 0 0,0 0 16,21-21-16,0 0 0,1 0 0,-1 0 16,0 0-16,0 0 0,0 0 15,22 0-15,-22 0 0,0 0 0,21 0 16,-21-21-16,1 0 0,-1 21 0,0-21 16,21-1-16,-21 1 0,1 0 15,-1 21-15,-21-21 16,0 42-1,0 0-15,0 0 0,0 1 16,0-1-16,0 0 0,0 0 0,0 0 16,0 0-16,0 1 0,0-1 0,0 0 15,0 0-15,0 0 16,21-21 0,0 0-16,0 0 0</inkml:trace>
  <inkml:trace contextRef="#ctx0" brushRef="#br0" timeOffset="109289.04">23072 12150 0,'0'0'0,"-22"0"0,22-21 16,0-1-1,0 1-15,0 42 32,0 1-32,-21-1 0,21 0 15,0 21-15,0-21 0,-21 22 0,21-1 16,-21-21-16,21 22 0,-21-22 0,0 21 15,21-21-15,-22 0 0,1 1 0,21-1 16,0 0-16,0 0 0,-21 0 0,21 0 16,0-42 15,21 0-31,-21 0 16,21 0-16,1 0 0,-22-1 0,21 1 15,0 0-15,0-21 0,-21 21 0,21-1 16,0 1-16,-21-21 0,0 21 0,22 0 15,-1-1-15,0 44 32,-21-1-32,0 0 0,0 0 0,0 0 15,21 0-15,-21 1 0,0 20 16,0-21-16,0 0 0,0 0 0,21 1 16,-21-1-16,21 0 0,1 0 0,-22 0 15,0 0-15,21 1 0,0-22 0,0 0 16,0 0-16,0 0 0,1 0 15,-1 0-15,0 0 0,0 0 0,0 0 16,22-22-16,-22 22 0,21-21 0,-21 0 16,0 0-16,1 0 0,20 0 0,-21-1 15,-21 1-15,21 0 0,0 0 0,-21-21 16,22 20-16,-22 1 0,0 0 16,0 0-16,0 0 0,0 42 31,0 0-31,0 0 15,0 0-15,0 1 0,0-1 0,0 21 16,0-21-16,0 0 0,0 1 16,0-1-16,0 0 0,0 0 15,21-21-15,0 0 0,0 0 16,0 0-16,0 0 16,-21-21-1,22 21-15,-22-21 0,0 0 16,0-1-16,0 1 0,-22 21 15,1-21-15,0 0 0,0 0 0,0 0 16,0-1-16,-1 1 0,1 0 16,0 0-16,0 0 0,21 0 0,0-1 15,0 1-15,0 0 16,21 21-16,21-21 16,-20 21-16,-1 0 0,21 0 0,-21 0 15,22 0-15,-1 0 0,-21 0 16,21 0-16,-20 21 0,20-21 0,-21 21 15,21 0-15,-20 1 0,-1-1 0,0 0 16,0 0-16,-21 21 0,21-20 0,-21-1 16,0 0-16,0 0 0,0 0 0,0 0 15,0 1-15,0-1 0,-21-21 16,21 21-16,-21-21 0,0 0 16,21 21-16,-21-21 15,21-21 1,0 0-1,0 0-15,0-1 0,21 1 16,-21-21-16,21 21 0,0-22 0,0 22 16,-21-21-16,21 21 0,1-22 0,-1 1 15,0 21-15,21 0 0,-21 0 16,1-1-16,-1 22 0,0 0 0,0 0 0,0 22 16,-21-1-16,21 0 0,1 0 15,-22 0-15,0 22 0,0-22 0,21 21 16,-21-21-16,0 22 0,0-22 0,0 21 15,0-21-15,0 0 0,0 1 0,0-1 16,0 0-16,0 0 0,-21 0 16,21 0-1,0-42 17,21 21-32</inkml:trace>
  <inkml:trace contextRef="#ctx0" brushRef="#br0" timeOffset="109603.53">25209 11938 0,'0'-21'0,"0"42"0,22-63 16,-22 63 0,0 0-16,0 0 0,0 22 15,-22-1-15,22 21 0,0-20 0,0 20 16,0 1-16,0-1 0,0 1 0,0-1 15,0 1-15,0-1 0,0 22 0,0 63 16,0-63-16,0-22 16,0 1-16,0-1 0,0 1 0,-21-1 15,21-20-15,-21 20 0,0-21 0,0 1 16,0-1-16,-1-21 0,22 22 16,-21-22-16,21 0 0,-21-21 0,21 21 0,0-42 31,0 0-16,0 0-15,0-1 0,0 1 0,0 0 16,0-21-16,0-1 0</inkml:trace>
  <inkml:trace contextRef="#ctx0" brushRef="#br0" timeOffset="109891.36">25146 12467 0,'0'0'0,"0"-63"0,0-1 0,21 1 15,-21-1-15,21 1 0,-21-1 0,21 22 16,-21-22-16,22 22 0,-1 0 15,0 21-15,0-22 0,0 22 16,0 0-16,1 0 0,-1 21 0,0 0 16,0 0-16,0 21 0,-21 21 15,21-21-15,-21 22 0,0-22 16,0 21-16,0 1 0,0-1 0,0 0 16,-21 1-16,0-22 0,0 21 0,0-21 15,0 22-15,-1-22 0,-20 0 0,21 0 16,0-21-16,0 21 0,-1-21 15,1 0-15,42 0 32,-21-21-32,22 0 15,-1 21-15,0-21 0,0 0 0,0 21 16</inkml:trace>
  <inkml:trace contextRef="#ctx0" brushRef="#br0" timeOffset="110423.83">25506 12277 0,'21'21'16,"0"-21"-16,0 0 16,0-21-16,1 0 15,-1-1-15,0 1 0,0 21 0,21-21 16,-20 0-16,-1-21 0,21 20 0,-21 1 16,0-21-16,1 21 0,-22-22 15,0 22-15,0 0 0,0 0 16,0 0-16,0 0 0,-22 21 15,1 0 1,0 21-16,0 0 0,0 0 0,21 0 16,0 0-16,-21 1 0,21-1 0,0 0 15,0 0-15,0 0 0,0 0 0,0 1 16,0-1-16,0 0 0,0 0 0,0 0 16,21-21-16,0 21 0,-21 1 15,21-22-15,-21 21 0,21-21 16,0 0-16,1 0 15,-1 0-15,0 0 16,0 0-16,-21-21 0,21 21 0,0-22 16,1 1-16,-22 0 0,21 0 0,0-21 15,-21 20-15,0-20 0,21 21 0,-21-21 16,21 20-16,-21 1 0,0 0 0,0 0 16,0 42-1,0 0 1,0 22-16,0-22 0,-21 0 0,21 21 15,-21-21-15,21 1 0,0-1 0,0 21 16,0-21-16,0 0 0,0 1 16,0-1-16,0-42 47,0-1-47</inkml:trace>
  <inkml:trace contextRef="#ctx0" brushRef="#br0" timeOffset="110599.24">26141 11769 0,'0'0'0,"-21"0"32,21 21-17,0 0 1</inkml:trace>
  <inkml:trace contextRef="#ctx0" brushRef="#br0" timeOffset="112320.34">26395 11896 0,'0'0'0,"0"21"16,0 0-1,-21 0-15,-1 0 0,22 1 16,0-1-16,0 0 0,0 0 16,0 0-16,0 0 0,0 1 0,0-1 15,0 0-15,0 0 0,0 0 16,0 0-16,0 1 0,0-44 62,0 1-62,0 0 16,0 0-16,0 0 0,0 0 0,0-22 16,22 22-16,-22 0 0,21-21 15,0 20-15,0 1 0,-21 0 0,21 0 16,0 0-16,1 21 0,-1-21 16,0 21-16,0 21 15,-21 0-15,0 0 16,0 0-16,0 0 0,21 1 0,-21-1 15,0 21-15,0-21 0,0 0 0,0 1 16,0-1-16,0 0 0,0 0 0,0 0 16,0-42 31,21 21-47,-21-21 15,22 0-15,-22 0 0,21-1 0,0 1 16,0 0-16,0 0 0,0 0 15,1 0-15,-1-1 0,21 1 0,-21 0 16,0 0-16,1 21 0,-1 0 0,0 0 16,-21 21-1,0 0-15,0 22 0,0-22 16,0 0-16,0 0 0,0 0 0,0 0 16,0 1-16,0-1 0,0 0 0,0 0 15,0 0-15,0 0 16,21 1-16,0-22 0,0 21 15,1-21-15,-1 0 0,0 0 16,0 0-16,0 0 0,22 0 0,-22 0 16,0 0-16,0-21 0,0 21 0,0-22 15,1 1-15,-1 0 0,0 0 16,0 0-16,-21 0 0,0-22 0,21 22 16,-21 0-16,21 0 0,-21 0 15,0-1-15,0 44 31,0-1-31,0 0 0,0 0 16,0 0-16,0 0 0,0 1 0,0-1 16,0 0-16,0 0 0,0 0 15,0 0-15,22 1 16,-1-22-16,0 0 0,0 21 16,0-21-16,0 0 0,1 0 0,-1 0 15,0 0-15,21 0 0,-21 0 0,1 0 16,-1-21-16,0 21 0,-21-22 0,21 1 15,0 0-15,-21 0 0,0-21 0,21 20 16,1-20-16,-22 0 0,21-1 0,0-41 16,0 63-16,-21-22 0,21 1 15,-21 0-15,0 20 0,0 1 16,21 0-16,-42 42 31,0 0-31,21 22 0,-21-22 16,0 21-16,21-21 0,0 22 0,-21-1 15,-1-21-15,22 22 0,0-1 0,0-21 16,0 21-16,0 1 0,0-22 0,0 0 16,0 0-16,0 0 0,0 1 15,0-1-15,0 0 0,22-21 16,-1 0-16,0 0 0,0 0 16,0 0-16,0 0 0,1 0 15,-1-21-15,0 21 0,0-21 0,0-1 16,0 1-16,1 0 0,-1 0 15,0 0-15,0 0 0,-21-1 0,21 1 16,0 0-16,-21 42 31,0 0-31,0 1 0,0-1 16,0 0-16,-21 0 0,21 0 16,0 0-16,0 1 0,0-1 0,0 0 15,0 0-15,0 0 0,0 0 16,21-21-16,1 0 15,-1 0-15,0 0 16,0 0-16,0 0 0,0-21 16,1 21-16,-22-21 0,21 0 15,0 0-15,0 21 0,-21-21 0,21-22 16,0 22-16,1 0 0,-1 21 16,-21-21-16,0 0 0,21 21 15,-21 21 1,0 0-1,0 0-15,0 0 0,0 0 16,0 1-16,0-1 0,0 0 16,0 0-16,21 0 15,0-21 1,0 0-16,1 0 0,-1 0 16,0 0-16,0 0 15,0 0-15,0 0 0,1 0 0,-1 0 0,-21-21 16,21 21-16,0-21 0,0 0 15,0 0-15,-21-1 0,22 1 0,-1 0 16,0 0-16,-21 0 0,21-22 0,-21 22 16,0 0-16,21-21 0,-21 21 15,21-1-15,-21 1 0,0 0 0,-21 21 32,0 0-32,0 21 0,0-21 0,21 21 15,-21 1-15,-1 20 0,1-21 16,0 0-16,21 0 0,-21 22 0,21-22 15,0 0-15,0 0 0,0 0 16,0 1-16,0-1 0,0 0 0,21-21 16,0 21-16,0-21 0,1 21 0,-1-21 15,0 0-15,0 0 0,0 0 0,0 0 16,22 0-16,-22 0 0,0 0 0,0 0 16,0 0-16,1-21 0,-1 0 15,-21 0-15,0 0 0,0-22 16,0 22-16</inkml:trace>
  <inkml:trace contextRef="#ctx0" brushRef="#br0" timeOffset="112531.22">28617 11642 0,'0'0'0,"-63"0"16,42 0-1,21-21 32,-22 21-31,1 0-16,0-22 0,0 22 0</inkml:trace>
  <inkml:trace contextRef="#ctx0" brushRef="#br0" timeOffset="112723.11">27559 11726 0,'0'0'0,"-21"0"16,0 22-1,21-1 1,21-21-16,0 0 16,0 0-16,21 0 0,-20 0 0,20 0 15,-21 0-15,0 0 0,22 0 0,-22 0 16,0 0-16,0 0 0,-21-21 0,0-1 15,0 1 1</inkml:trace>
  <inkml:trace contextRef="#ctx0" brushRef="#br0" timeOffset="112903.01">27051 11578 0,'0'0'0,"-21"0"0,-64 0 16,64 0-1,42 0 17,0 0-32,0 0 0,1 0 31,-1 0-31</inkml:trace>
  <inkml:trace contextRef="#ctx0" brushRef="#br0" timeOffset="114289.57">29591 12256 0,'0'0'0,"21"0"16,0 0-16,0 0 0,1 0 15,-1-22-15,0 22 16,-21-21-16,21 0 0,-21 0 0,21 0 16,-21 0-16,0-1 0,0 1 0,0-21 15,0 21-15,0-22 0,-21 22 0,0 0 16,0-21-16,0 21 0,-1 21 16,1-22-16,0 22 0,0 0 0,0 0 15,0 0-15,-1 22 0,1-1 0,0 0 16,0 21-16,0-21 0,0 22 0,-1-22 15,1 21-15,21 1 0,0-22 0,-21 21 16,21-21-16,0 22 0,0-22 0,0 0 16,0 0-16,0 0 15,21 0-15,0-21 16,1 0-16,-1 0 0,0 0 0,0 0 16,0-21-16,0 0 0,1 0 0,-1 0 15,0 0-15,0-1 0,0 1 0,0-21 16,1 0-16,-22-1 0,21 1 0,0 0 15,0-1-15,0 1 0,0-22 16,1 22-16,-22 0 0,21-1 0,0-20 16,0 21-16,-21-1 0,0 1 0,0 21 15,21 0-15,-21-1 0,0 1 0,0 42 16,0 22 0,-21-22-16,21 21 0,0 1 15,0-1-15,-21 0 0,21 1 16,0-1-16,-21 0 0,21 22 0,0-22 15,0 22-15,0-22 0,0 0 0,0 1 16,21-1-16,0 0 0,0 1 0,0-22 16,1 0-16,20 0 0,-21 0 15,21 0-15,1 1 0,-1-22 16,0 0-16,1 0 0,-1 0 0,0 0 0,1 0 16,-1-22-16,-21 1 0,22 21 0,-22-21 15,21 0-15,-21-21 0,-21-22 16,0 22-16,0 21 0,0-22 15,0 1-15,0 0 0,0 20 16,0 1-16,-21 0 0,21 0 0,-21 0 16,0 21-16,0 0 0,-1 0 0,1 21 15,0 0-15,0 0 0,0 22 0,0-22 16,-1 0-16,1 21 0,0-21 16,21 1-16,0 20 0,-21-21 0,21 0 15,0 0-15,0 1 0,0-1 16,21-21-16,0 0 0,0 0 15,1 0-15,-1 0 0,0 0 16,0 0-16,0 0 0,0-21 16,-21-1-16,22 22 0,-1-21 15,-21 0-15,0 0 0,0-21 0,21 20 16,-21 1-16,0 0 0,21 0 0,-21 0 16,0 0-16,0 42 15,0 0 1,0 0-16,0 0 15,0 22-15,0-22 0,0 0 0,0 0 16,21 0-16,-21 0 0,21-21 16,-21 22-16,22-22 15,-1 0-15,0 0 16,0 0-16,0 0 0,-21-22 0,21 1 16,1 21-16,-1-21 0,0 0 15,-21-21-15,21 20 0,-21 1 0,21-21 16,-21 0-16,0-1 0,0 22 0,21-21 15,-21-1-15,0 1 0,22 0 16,-22-1-16,0 1 0,0 0 0,0 21 16,0-1-16,0 1 0,0 0 0,0 42 31,-22 0-31,22 1 0,-21-1 0,21 21 16,0-21-16,-21 22 0,21-1 15,0 0-15,0 1 0,0-1 16,0 0-16,0 1 0,0-1 0,0 0 15,0-21-15,0 22 0,0-22 0,0 21 16,0-21-16,0 1 0,21-22 0,0 21 16,-21 0-16,22-21 0,-1 0 15,0 0-15,-21-21 16,21 0-16,-21-1 0,21 22 16,-21-21-16</inkml:trace>
  <inkml:trace contextRef="#ctx0" brushRef="#br0" timeOffset="114463.23">30628 11875 0,'0'0'0,"21"0"47,0 0-47,1 0 0,-1 0 0,0-22 15,21 22-15,-21 0 0,22 0 0,-1 0 16,-21-21-16,22 21 0,-1-21 0,0 21 15,-21 0-15</inkml:trace>
  <inkml:trace contextRef="#ctx0" brushRef="#br0" timeOffset="114999.65">31221 12086 0,'21'0'31,"-21"-21"-31,21 0 0,0 21 16,-21-21-16,0 0 0,0-1 0,21 1 15,-21 0-15,0 0 0,0 0 0,0 0 16,0-1-16,0 1 0,-21 21 31,0 0-31,0 21 16,0 1-16,0-1 0,-1 0 0,22 21 0,-21-21 15,0 1-15,0 20 0,21-21 16,0 21-16,0-20 0,-21-1 16,21 0-16,0 0 0,0 0 0,0 0 15,0 1-15,21-22 16,0 0-16,0 0 0,0 0 16,1-22-16,-22 1 15,21 21-15,0-21 0,-21 0 0,21-21 16,-21 20-16,21 1 0,-21-21 0,0 21 15,21-22-15,-21 22 0,22 0 0,-22 0 16,0 0-16,0 42 31,0 0-15,0 0-16,0 22 0,0-22 0,0 0 16,0 0-16,0 21 0,0-20 0,0-1 15,0 0-15,0 0 0,0 0 16,0 0-16,0 1 0,0-1 15,21-21-15,0 0 0,0 0 16,0 0-16,0 0 0,1-21 16</inkml:trace>
  <inkml:trace contextRef="#ctx0" brushRef="#br0" timeOffset="115272.51">31750 11472 0,'0'0'0,"0"-63"16,0 84 0,0 0-1,-21 0-15,21 1 0,-21 20 0,21-21 16,-22 21-16,22 1 0,0-1 0,0-21 16,0 22-16,-21-1 0,21 0 15,0 1-15,-21-1 0,21-21 16,0 21-16,0-20 0,0 20 0,0-21 0,-21 0 15,21 0-15,0 1 0,0-1 16,0 0-16,-21-21 16,21-21-1,0 0 1</inkml:trace>
  <inkml:trace contextRef="#ctx0" brushRef="#br0" timeOffset="115939.61">31559 11959 0,'0'0'0,"22"0"47,-1 0-47,0 0 0,0-21 16,0 21-16,0 0 0,1 0 16,-1-21-16,0 21 0,21-21 0,-21 21 15,22 0-15,-22-21 0,21 21 16,-21 0-16,1-22 0,-1 22 0,0 0 15,-42 22 32,0-1-47,21 0 0,-22 0 0,22 0 16,-21 0-16,21 1 0,-21-1 16,21 0-16,0 0 0,0 0 0,0 0 15,21-21 1,0 22-16,1-22 0,-1 0 15,21 0-15,-21 0 0,0 0 16,22 0-16,-22-22 0,0 22 0,0-21 16,0 0-16,1 21 0,-1-21 15,0 0-15,0 0 0,-21-1 0,21 1 16,-21 0-16,-21 21 31,21 21-31,-21 0 16,0 1-16,0-1 0,-1 21 0,1-21 15,21 22-15,-21-1 0,0 0 16,0 1-16,21-1 0,0 0 16,-21 1-16,21-1 0,0 0 0,0 22 15,0-22-15,0 22 0,0-22 0,0 21 16,-22-20-16,22 20 0,-21-20 0,21-1 16,-21 21-16,0-41 0,0 20 15,0 0-15,-1-21 0,1 1 0,0-1 16,0 0-16,0 0 0,-22-21 0,22 0 15,-21 21-15,21-21 0,-22 0 0,22 0 16,-21 0-16,21 0 0,-22 0 0,22 0 16,0-21-16,0 21 0,0-21 15,21 0-15,0 0 16,0-1-16,0 1 0,0 0 16,0-21-16,21 21 0,0-1 15,0-20-15,0 21 0,1-21 0,20-1 16</inkml:trace>
  <inkml:trace contextRef="#ctx0" brushRef="#br0" timeOffset="116276.41">32448 11832 0,'0'0'0,"0"-21"0,0-21 15,0 21-15,0 42 31,0 0-31,0 0 0,0 0 0,0 22 16,0-1-16,-21 21 0,0 1 16,21-1-16,-21 1 0,21-1 0,0 1 15,-21-1-15,0 1 0,-1-1 0,22 1 16,-21-1-16,21 1 0,-21-22 0,0 22 16,21-22-16,0 0 15,-21 1-15,21-22 0,-21 21 0,21-21 0,-22 1 16,22-1-16,0 0 0,0-42 47,0 0-47,0-1 0,0 1 15,0-21-15,0 21 0,0-22 0,0 1 16,0 0-16,22-1 0</inkml:trace>
  <inkml:trace contextRef="#ctx0" brushRef="#br0" timeOffset="116599.76">32491 11875 0,'21'0'0,"-42"0"0,42-22 0,-21 1 15,21 21-15,-21-21 0,21 21 16,0-21-16,1 21 0,-1 0 0,0 0 16,0 0-16,0 0 0,0 0 15,22 0-15,-22 0 0,0 0 0,0 0 16,0 0-16,-21 21 0,0 0 0,0 0 15,0 1-15,0-1 0,-21 0 16,0 0-16,21 21 0,-21-20 0,0-1 16,-22 0-16,22 0 0,0 0 0,0 0 15,0 1-15,0-22 0,-1 21 16,1-21-16,0 0 0,0 21 16,42-42 30,0 21-46,0-21 0,1 21 0,-1-22 16,0 22-16</inkml:trace>
  <inkml:trace contextRef="#ctx0" brushRef="#br0" timeOffset="116964.36">32808 12044 0,'0'-21'16,"21"21"-16,1 0 15,-1-21-15,0 21 16,0 0-16,0 0 0,0-22 15,1 22-15,-1-21 0,21 0 16,-21 21-16,22-21 0,-22 21 0,21-21 16,-21 0-16,0-1 0,1 1 0,-1 0 15,-21 0-15,0 0 16,-21 21 0,-22 0-16,22 0 0,0 21 0,0 0 15,-22 0-15,22 22 0,0-22 16,0 0-16,0 21 0,21-21 0,0 1 15,-21 20-15,21-21 0,0 0 0,0 22 16,0-22-16,0 0 0,21-21 16,-21 21-16,21 0 0,0 0 15,0-21-15,0 0 0,-21 22 0,22-22 16,-1 0-16,0 0 0,0 0 16,0 0-16,0 0 0,1 0 15,-1 0-15,-21-22 0,21 22 0,-21-21 16,0 0-1</inkml:trace>
  <inkml:trace contextRef="#ctx0" brushRef="#br0" timeOffset="119627.11">16700 13843 0,'0'0'0,"0"21"16,-21-21-16,21 21 15,21-42 17,1 0-17,-1 21-15,0-21 0,0 0 16,0 21-16,0-21 0,1-1 0,-1 1 15,0 21-15,0-21 0,0 0 16,0 0-16,1 0 0,-1-1 0,0 1 16,-21 0-16,0 0 0,0 0 0,0 0 15,0-1-15,-21 1 16,0 21-16,-22 0 0,22 0 16,0 0-16,0 0 0,0 0 15,-1 0-15,1 21 0,0 1 0,0-1 16,0 0-16,0 0 0,-1 21 0,1-20 15,21 20-15,0-21 0,0 0 0,0 22 16,0-22-16,0 0 0,0 0 16,21 0-16,1 0 0,-1-21 15,0 22-15,0-22 0,0 0 0,22 0 16,-22 0-16,21 0 0,-21 0 0,22 0 16,-22 0-16,0 0 0,21 0 0,-21 0 15,-42 0 16,0 0-31,0 0 0,-21 0 0,20 0 16,-20 0-16,21 21 0,0 0 0,-22-21 16,22 21-16,-21 0 0,21 0 15,0 1-15,-1 20 0,-20-21 0,21 0 16,0 22-16,0-22 0,-1 21 0,22-21 16,-21 22-16,21-1 0,0-21 15,-21 21-15,21-20 0,0-1 0,0 0 16,0 0-16,0 0 0,21 0 15,0 1-15,-21-1 0,22-21 0,-1 0 16,0 0-16,0 0 0,0 0 0,0 0 16,1 0-16,-1 0 0,0 0 0,21 0 15</inkml:trace>
  <inkml:trace contextRef="#ctx0" brushRef="#br0" timeOffset="120317.25">17674 14161 0,'21'0'0,"-42"0"0,63-22 16,-42 1-16,0 0 0,-21 21 31,0 0-31,0 0 16,0 0-16,-22 21 0,22 0 15,0 1-15,0-1 0,0 0 16,0 0-16,-1 0 0,22 22 0,-21-22 15,21 21-15,-21-21 0,21 0 16,0 22-16,0-22 0,0 0 0,0 0 0,0 0 16,0 1-16,21-1 0,0-21 15,1 0-15,-1 0 0,0 0 16,21 0-16,-21-21 0,1-1 0,20 22 16,-21-21-16,0 0 0,22 0 0,-22 0 15,0 0-15,0-22 0,0 22 0,0 0 16,-21 0-16,0 0 0,22-1 0,-22 1 15,0 0-15,21 21 16,-21-21-16,0 42 31,0 0-31,0 0 0,0 1 16,0 20-16,0-21 0,0 21 0,0 1 16,0-1-16,0 0 0,0 1 0,0 20 15,0-20-15,0-1 0,0 21 0,0-20 16,0-1-16,0 22 0,0-22 15,0 21-15,0-20 0,0 20 0,0-20 16,0 20-16,0-21 0,0 22 0,0-22 16,0 1-16,0-1 0,0 0 0,0 1 15,-21-1-15,-1 0 0,22-21 0,-21 22 16,0-22-16,0 0 0,0 0 0,0 0 16,-1 1-16,-20-1 0,21-21 15,0 0-15,-22 0 0,22 0 0,-21 0 0,21 0 16,-22 0-16,1-21 0,21-1 15,-21 1-15,-1 0 0,1 0 16,21-21-16,-22 20 0,22 1 0,-21-21 16,21 21-16,0-22 0,21 22 0,-22-21 15,22 21-15,0 0 0,0-22 0,0 22 16,0-21-16,0 21 0,0-1 0,0 1 16,22-21-16,-22 21 0,21-22 0,0 22 15,0-21-15,0 21 0,22 0 0,-22-22 16</inkml:trace>
  <inkml:trace contextRef="#ctx0" brushRef="#br0" timeOffset="120575.73">18838 14245 0,'0'0'0,"0"-21"0,21 0 16,-21 42 62</inkml:trace>
  <inkml:trace contextRef="#ctx0" brushRef="#br0" timeOffset="120764.63">18902 14711 0,'0'21'15,"0"-42"-15,21 42 63,-21-42-48,21 0-15,-21 0 0</inkml:trace>
  <inkml:trace contextRef="#ctx0" brushRef="#br0" timeOffset="121816.91">22013 14288 0,'21'-22'0,"-42"44"0,64-65 0,-1 22 16,-21 0-16,0 0 0,0 0 0,1-1 16,-22 1-16,0 0 0,0 0 0,0 0 15,-22 0-15,1 21 0,0 0 16,-21-22-16,21 22 0,-22 0 16,1 0-16,0 0 0,20 0 0,-20 22 15,0-22-15,21 21 0,-1 0 16,1 0-16,0 0 0,0 0 0,21 1 15,0-1-15,0 21 0,0-21 0,0 22 16,21-22-16,0 21 0,0-21 0,1 22 16,-1-22-16,21 21 0,-21-21 15,22 22-15,-22-1 0,0-21 0,0 0 16,21 22-16,-20-22 0,-22 0 0,21 21 16,-21-21-16,0 1 0,0-1 0,0 0 15,0 0-15,-21-21 0,-1 21 0,-20 0 16,21-21-16,-21 22 0,-1-22 15,1 0-15,0 0 0,-1 0 0,1 0 16,0 0-16,-1 0 0,1-22 0,21 22 16,-22-21-16,22 0 0,-21 0 0,21 0 15,0-22-15,21 22 0,0-21 16,-22 21-16,22-22 0,0 1 0,-21 0 16,21-1-16,0 1 0,0 21 15,0-21-15,0 20 0,0 1 0,0 42 31,0 1-31,0-1 0,0 21 0,21-21 16,1 22-16,-1-1 0,0-21 0,0 21 16,-21 1-16,21-1 0,0-21 15,1 22-15,-1-22 0,0 0 16,0 0-16,0 0 0,0 0 0,1 1 16,-1-22-16,0 0 0,21 0 0,-21 0 15,1 0-15,20 0 0,-21 0 16,21-22-16,1 22 0,-22-21 0,21 0 15,1 0-15,-1-21 0,0 20 16,1-20-16,-1 0 0,-21-1 0,21-20 16,1 21-16,-22-22 0,21 1 0,-21-1 15,1 1-15,-1 20 0,0 1 0,0-22 16,0 43-16,0-21 0,-21 21 0,0 0 16,0-1-16,0 44 15,-21-1 1,0 0-16,21 21 0,0 1 0,-21-1 15,0 0-15,21 1 0,-21-1 16,21 0-16,0 1 0,0-1 0,0 21 16,-22-20-16,22-1 0,0-21 15,0 22-15,0-1 0,0-21 0,0 21 16,-21-20-16,21-1 0,0 0 0,0 0 16</inkml:trace>
  <inkml:trace contextRef="#ctx0" brushRef="#br0" timeOffset="121995.8">22119 14605 0,'21'0'31,"0"-21"-31,1 21 16,-1 0-16,0-21 0,21 21 0,-21-21 15,22 21-15,-1-22 0,0 22 0,1-21 16,-22 0-16,21 21 0,1-21 0,-22 21 16,0-21-16,0 21 0</inkml:trace>
  <inkml:trace contextRef="#ctx0" brushRef="#br0" timeOffset="122423.31">22691 14478 0,'0'-21'31,"0"0"-15,21 21-16,0 0 16,0 0-16,0 0 0,0 0 15,1 21-15,-1 0 0,0 0 0,0 0 16,21 1-16,-20-1 0,20 21 15,-21-21-15,21 22 0,-20-22 0,-1 21 16,-21-21-16,0 0 0,0 22 16,0-22-16,0 0 0,0 0 0,0 0 15,0 1-15,0-1 0,-21-21 16,-1 0-16,1 0 0,0 0 16,0-21-1,21-1-15,0 1 0,-21 0 0,21 0 16,0 0-16,0 0 0,0-1 15,0-20-15,0 21 0,0-21 0,0 20 16,0-20-16,21 0 0,0 21 0,-21-22 16,21 22-16,0-21 0,1 21 15,-22-1-15,21 1 0,0 0 0,0 0 16,0 0 0,0 21-16</inkml:trace>
  <inkml:trace contextRef="#ctx0" brushRef="#br0" timeOffset="122668.1">23453 14415 0,'0'21'0,"0"0"16,0 0-16,0 0 15,0 0-15,0 1 0,0-1 16,0 0-16,0 21 0,0-21 0,0 1 15,0 20-15,0-21 0,0 0 0,0 0 16,0 1-16,0-1 0,0 0 0,0 0 16,-22-21-16,22 21 0,0-42 31,22 0-15</inkml:trace>
  <inkml:trace contextRef="#ctx0" brushRef="#br0" timeOffset="122853">23516 14245 0,'0'0'0,"0"-42"15,0 63 32,0 0-31,0 0-1,0 1-15,21-22 16,-21 21-16</inkml:trace>
  <inkml:trace contextRef="#ctx0" brushRef="#br0" timeOffset="123639.78">23770 14457 0,'0'0'0,"0"21"0,0 0 16,0 0-16,0 1 0,0-1 0,0 0 15,0 21-15,0-21 0,0 1 0,0-1 16,0 0-16,0 0 0,0 0 16,-21 0-16,21 1 0,-21-1 15,21 0-15,0-42 47,0 0-47,0-1 16,0 1-16,0-21 15,0 21-15,21 0 0,0-1 0,-21-20 16,21 21-16,-21 0 0,0 0 0,21-1 16,1 22-16,-1 0 15,-21 22 1,0-1-16,0 21 0,0-21 16,0 0-16,21 22 0,-21-22 0,0 21 15,0-21-15,21 22 0,-21-22 0,0 21 16,21-21-16,0 1 0,1-1 0,-1 0 15,0 0-15,0-21 0,21 21 16,-20-21-16,-1 0 0,21 0 0,22 0 16,-22 0-16,0 0 0,1 0 15,-1-21-15,0 21 0,-21-21 16,22 0-16,-22 0 0,21-1 0,-21 1 16,1 0-16,-1-21 0,-21 21 0,0-22 15,0 22-15,0-21 0,0-1 0,0 22 16,0-21-16,-21 21 0,-1 0 0,1-1 15,-21 1-15,0 21 16,20 0-16,1 0 0,-21 0 0,21 21 16,0 1-16,-1-1 0,1 0 0,0-21 15,0 42-15,0-21 16,21 1-16,0-1 0,0 0 16,0 0-16,21-21 15,0 0-15,0 0 0,0 0 16,1 0-16,-1 0 0,0 21 15,0-21-15,0 0 0,-21 21 16,21-21-16,-21 22 0,22-1 0,-22 0 0,0 0 16,0 0-16,0 0 0,0 22 0,0-22 15,0 21-15,0 1 0,0-1 16,0 0-16,-22 22 0,1-22 0,0 0 0,0 22 16,21-22-16,-21 1 0,0-1 15,-1 0-15,1 1 0,21-1 16,-21 0-16,21-21 0,-21 1 0,21 20 15,-21-21-15,21 0 0,0 0 0,0 1 16,0-44 15,0 1-31,0 0 0</inkml:trace>
  <inkml:trace contextRef="#ctx0" brushRef="#br0" timeOffset="124700.41">25209 14859 0,'0'21'0,"0"0"15,0 1 1,-21-1 0,0-21-1,0 0-15,21 21 16,0-42 15,0 0-15,0-1-16,0 1 15,0 0 1,21 21-16,0 0 16,0 0 15,1 0-15,-22 21-16,0 0 31,0 1-16,0-1-15,0 0 0,0 0 16,0 0-16,0 0 16,0 1-16,-22-1 0,22 0 0,0 0 15,-21 0-15,21 0 0,-21-21 0,0 22 16,21-1-16,-21-21 0,0 21 0,-1-21 16,22 21-16,-21-21 0,0 21 15,0-21-15,0 0 0,0 0 0,-22 0 16,22 0-16,0 0 0</inkml:trace>
  <inkml:trace contextRef="#ctx0" brushRef="#br0" timeOffset="125503">27136 14055 0,'0'-21'0,"0"-1"0,0 1 15,0 0 1,-22 42 0,22 0-16,-21 22 15,21-22-15,0 21 0,0 1 16,0 20-16,-21 1 0,21-22 0,-21 21 16,21 1-16,0-1 0,0-20 15,-21-1-15,0 22 0,21-22 0,-22 0 16,22 1-16,0-22 0,0 21 0,-21-21 15,21 0-15,0 1 0,-21-1 0,21 0 16,0-42 0,0 0-1</inkml:trace>
  <inkml:trace contextRef="#ctx0" brushRef="#br0" timeOffset="126092.12">26903 14309 0,'0'0'0,"0"-21"16,0-64-16,0 64 16,0 0-16,21-1 0,0 1 15,0 0-15,0 0 0,22 0 0,-22 0 16,21-1-16,1 1 0,-1 21 0,0-21 16,-21 21-16,22 0 0,-1 0 0,0 0 15,-20 0-15,20 21 0,0-21 16,-21 21-16,1 22 0,-1-22 15,0 0-15,-21 21 0,0-20 0,0-1 16,0 0-16,0 21 0,-21-21 0,0 1 16,-1-1-16,1 0 0,0 0 0,0 0 15,-21 0-15,20 1 0,1-22 16,0 0-16,0 21 0,0-21 0,0 0 16,21-21-1,21-1 1,0 22-16,0-21 0,0 21 0,0-21 15,1 21-15,20 0 0,-21 0 16,21 0-16,1 0 0,-22 0 0,21 0 16,-21 21-16,22 0 0,-22 1 0,21-1 15,-21 21-15,1-21 0,-1 22 16,-21-22-16,0 21 0,0 0 16,0-20-16,0 20 0,0-21 0,0 0 15,-43 22-15,22-22 0,0 0 0,-21 0 16,21 0-16,-22 0 0,22 1 0,-21-22 15,21 21-15,-22-21 0,22 0 0,0 0 16,0 0-16,0 0 0,-1 0 16,1 0-16,0 0 0,0 0 15,0 0-15,21-21 16,-21-1-16,-1 22 0,1-21 0,21 0 16,0 0-16,-21 21 0,21-21 15,0 0 1,0-1-16,0 1 15,21 0-15</inkml:trace>
  <inkml:trace contextRef="#ctx0" brushRef="#br0" timeOffset="126351.97">28109 14436 0,'0'0'0,"0"21"15,0 0 1,-21 0-16,21 0 0,-21 22 16,21-22-16,-21 0 0,21 21 0,0-20 15,0-1-15,-21 0 0,21 21 16,0-21-16,-22 1 0,22-1 16,0 0-16,0 0 0,0 0 15,0-42 16,0 0-15</inkml:trace>
  <inkml:trace contextRef="#ctx0" brushRef="#br0" timeOffset="126670.79">28109 14139 0,'0'0'0,"-21"0"15,0 0-15,0 0 0,21 22 16,0-1-16,0 0 16,0 0-16,21-21 15,0 0 1,0 0-16,0 0 0,1 0 16,-22-21-16,21 0 15,0 0-15,-21-1 16,0 1-16,0 0 0,0 0 15,0 0-15,0 0 0,-21 21 16,0 0-16,-1 0 0,1 0 16,0 0-16,0 21 15,0 0-15,0 0 16,21 0-16,0 0 16</inkml:trace>
  <inkml:trace contextRef="#ctx0" brushRef="#br0" timeOffset="127447.46">28596 13928 0,'21'-21'0,"-42"42"0,42-64 16,0 43-16,1 0 15,-22 22-15,0-1 16,0 21-16,0-21 0,0 22 0,-22-1 15,1 0-15,21 1 0,-21-1 16,0 21-16,21-20 0,-21 20 0,0-20 16,-1-1-16,22 0 0,0 1 15,-21-1-15,0 0 0,21-21 0,-21 22 16,21-22-16,0 0 0,0 0 16,0 0-16,0 1 0,0-1 15,0-42 16,21-1-31,0 1 0,-21 0 16,21 0-16,1-21 0,-1 20 16,0-20-16,0 21 0,0-21 15,0 20-15,1 1 0,-1-21 0,0 21 0,0 0 16,0 21-16,-21-22 0,21 22 16,-21 22-1,0-1 1,-21 0-16,0 0 0,0 0 15,0 0-15,0 1 0,-22-22 16,22 21-16,0-21 0,0 21 0,0-21 16,-1 0-16,1 21 0,0-21 15,21 21-15,-21-21 0,21 21 16,0 1-16,0-1 16,0 0-16,0 0 0,21-21 15,0 21-15,0-21 0,1 0 16,-1 0-16,0 21 0,21-21 15,-21 0-15,22 0 0,-1 0 0,0 0 16,1 0-16,-22 0 0,21 0 0,1-21 16,-1 0-16,-21 21 0,21-21 0,-20 0 15,-1 0-15,0-1 0,-21-20 0,21 21 16,-21 0-16,21-22 0,-21 22 16,0 0-16,0 0 0,0 0 0,0 0 15,-21 21-15,0 0 0,0 0 16,0 0-16,-1 21 0,1 0 0,0 0 15,21 21-15,0-20 0,-21-1 16,21 0-16,-21 21 0,21-21 0,0 1 16,0-1-16,0 0 0,0 0 15,0 0-15,0 0 0,0 1 0,21-1 16,0-21-16,-21 21 0,21-21 16,0 0-16,-21 21 15,22-21-15,-1 0 16,0-21-16,0 21 0</inkml:trace>
  <inkml:trace contextRef="#ctx0" brushRef="#br0" timeOffset="127663.33">29760 14669 0,'21'0'0,"-21"21"15,0 0-15,0 0 0,0 0 16,-21 43-16,0-43 0,0 0 15,21 21-15,-21-20 0,0-1 0,-1 21 16,1-21-16,0 0 0,0 1 0,0-1 16,0 0-16,21 0 0,-22 0 15,1 0-15,0-21 0,21 22 16,0-44 0</inkml:trace>
  <inkml:trace contextRef="#ctx0" brushRef="#br0" timeOffset="127980.15">30734 14012 0,'0'0'0,"21"-21"0,-21-21 0,0 21 0,0 0 15,0-1-15,0 1 0,-21 21 16,0 0-1,0 0-15,-22 21 0,22 1 0,-21-1 16,21 21-16,-22-21 0,22 22 0,0-22 16,-21 0-16,20 21 0,1 1 15,0-22-15,0 21 0,0 0 16,0-20-16,21 20 0,-22 0 0,22 1 16,0-22-16,0 21 0,0-21 0,0 0 15,0 22-15,0-22 0,22 0 0,-1 0 16,0 0-16,0-21 0,0 22 15,0-22-15,1 0 0,-1 0 0,0 0 16,0 0-16,0 0 0</inkml:trace>
  <inkml:trace contextRef="#ctx0" brushRef="#br0" timeOffset="128740.26">30967 14266 0,'0'-21'0,"0"42"0,0-63 16,-21 42-16,-1 0 15,1 0-15,0 0 0,-21 0 0,21 21 16,-1 0-16,-20 1 0,21-1 16,0 0-16,0 21 0,-1-21 0,1 1 15,0 20-15,0-21 0,21 0 0,0 0 16,0 1-16,0 20 0,0-21 16,0 0-16,0 0 0,21-21 15,0 0-15,0 0 16,1 0-16,-1 0 0,0 0 0,0-21 15,0 21-15,-21-21 0,21 0 16,-21 0-16,22 0 0,-22-22 16,0 22-16,21-21 0,-21-1 0,21 22 15,-21 0-15,0-21 0,0 21 0,0-1 16,0 44 0,0-1-1,0 0-15,0 21 0,0-21 16,0 1-16,0-1 0,0 0 0,0 21 15,21-21-15,-21 1 0,0-1 16,21 0-16,-21 0 0,0 0 16,21 0-16,1-21 0,-1 0 15,-21 22-15,21-22 0,0 0 0,0 0 16,0 0 0,-21-22-16,22 1 0,-1 0 15,-21 0-15,21 0 0,-21 0 0,21-1 16,0-20-16,-21 21 0,21-21 0,1 20 15,-1-20-15,0 21 0,0-21 16,0 20-16,0 1 0,22 0 16,-22 0-16,0 21 0,21 0 0,-20 0 0,-1 0 15,21 0-15,-21 21 0,-21 0 16,21 22-16,-21-22 0,0 0 16,0 21-16,0-21 0,0 22 0,0-1 15,0-21-15,0 22 0,0-22 0,0 0 16,0 0-16,-21 0 0,21 0 15,-21-21-15,0 0 0,0 0 16,21-21 0,0 0-1,0 0-15,21 0 0,0-22 0,0 22 16,0 0-16,1-21 0,20-1 16,-21 1-16,0 0 0,22 21 0,-1-22 15,-21 1-15,21 21 0,1-22 16,-1 22-16,-21 21 0,22-21 0,-22 21 15,0 0-15,0 0 0,-21 21 16,-42-21 0,21 21-16</inkml:trace>
  <inkml:trace contextRef="#ctx0" brushRef="#br0" timeOffset="129283.87">21188 15642 0,'0'0'0,"0"-21"0,0-21 16,0 63-1,0 0 1,0 21-16,0 1 0,0-1 0,0 22 16,0-1-16,-21 1 0,21-1 0,0 1 15,0 20-15,0-20 0,-22-1 16,22 1-16,0-1 0,0-20 0,-21 20 15,21 1-15,-21-22 0,0 21 16,21-20-16,0-1 0,0 0 0,0 1 16,-21-22-16,21 0 0,0-42 31,0 0-31,0 0 16</inkml:trace>
  <inkml:trace contextRef="#ctx0" brushRef="#br0" timeOffset="129596.69">21018 15960 0,'0'-43'0,"0"86"0,0-128 0,0 43 15,0 21-15,0-22 0,0 1 0,22 21 16,-1-22-16,21 22 0,-21 0 0,22-21 16,-1 21-16,21-1 0,-20 1 15,20 21-15,-20 0 0,20 0 0,-21 21 16,1 1-16,-22-1 0,0 21 0,0-21 15,-21 22-15,0-22 0,0 21 0,0 0 16,-21 1-16,0-22 0,-21 21 0,20-21 16,-20 22-16,21-22 0,-21 0 15,-1 21-15,22-20 0,0-22 16,-21 21-16,20 0 0,1-21 0,0 0 16,0 0-16,21-21 31,0 0-31,0-1 0,21 1 15,0 0-15,0 0 0,1 0 0,-22 0 16</inkml:trace>
  <inkml:trace contextRef="#ctx0" brushRef="#br0" timeOffset="130684.43">21844 15579 0,'0'0'0,"21"0"0,0 0 15,-21 21-15,0 0 0,0 0 16,0 0-16,0 1 0,0-1 15,0 0-15,0 0 0,-21 21 0,21-20 0,-21 20 16,21-21-16,-21 21 0,21 1 16,0-22-16,0 0 0,0 21 15,0-20-15,0-1 0,0 0 0,0 0 16,0 0-16,21-21 31,0 0-31,0-21 16,0 21-16,1-21 0,-1 0 0,-21 0 15,21-1-15,0 1 0,0-21 0,0 21 16,1 0-16,-1-1 0,-21 1 0,0 0 16,21 21-16,0 0 0,-21 21 31,0 0-31,0 22 16,0-22-16,0 0 0,0 21 0,0-20 15,0-1-15,0 21 0,0-21 0,0 0 16,21 1-16,-21-1 0,21 0 0,1 0 15,-1-21-15,0 0 16,0 0-16,0 0 0,0 0 16,1 0-16,-1 0 0,21 0 0,-21 0 15,0-21-15,1 0 0,-1 21 0,0-21 16,0-1-16,0-20 0,-21 21 16,0 0-16,0 0 0,21-1 0,-21-20 15,0 21-15,0 0 16,0 42-1,-21 0-15,21 0 0,0 0 16,0 22-16,0-22 0,-21 21 16,21-21-16,0 1 0,0-1 0,-21 21 15,21-21-15,0 0 0,0 1 16,0-1-16,21-42 47,-21-1-47,0 1 15,0 0-15,0 0 0,0 0 0,0 0 16,0-1-16,0 1 0,0-21 16,-21 21-16,21 0 0,-21-1 15,21 1-15,0 0 0,0 0 16,21 21 0,0 0-16,0 0 0,0 0 15,1 0-15,-1 0 16,0 0-16,0 0 0,0 21 0,0-21 15,1 21-15,-22 0 0,21 1 16,0-1-16,-21 0 16,0 0-16,0 0 0,0 0 0,0 1 0,0-1 15,0 0 1,0 0-16,0 0 0,0 0 16,0-42 30,0 0-46,21 0 16,0 0-16,0 0 0,1-22 0,-1 22 16,0 0-16,0 0 0,0-22 0,0 22 15,1 0-15,-1 0 0,0 21 0,0 0 32,-21 21-32,0 0 0,0 0 0,0 1 15,0 20-15,0-21 0,0 21 16,0-20-16,0 20 0,0-21 0,0 0 15,0 0-15,0 22 0,0-22 0,0 0 16,0 0-16,0 0 16,0-42 31,21 0-47,-21 0 0,0 0 15,21 0-15</inkml:trace>
  <inkml:trace contextRef="#ctx0" brushRef="#br0" timeOffset="131043.73">23199 16214 0,'21'21'15,"0"-21"1,0 0 0,0 0-16,0 0 0,1 0 0,-1 0 15,0 0-15,21 0 0,-21 0 0,22 0 16,-1-21-16,-21 0 0,22 21 0,-22-22 15,0 1-15,0 0 0,0 0 16,-21 0-16,0 0 0,0-22 0,0 22 16,0 0-16,0 0 0,-21 21 15,0-21-15,0 21 0,0 0 16,-1 0-16,1 21 0,-21 0 0,21 0 16,0 21-16,21-20 0,-22-1 15,1 21-15,21-21 0,-21 0 0,21 22 16,0-22-16,0 0 0,0 0 0,0 0 15,0 1-15,0-1 0,21 0 0,0 0 16,1 0-16,20 0 0,-21 1 0,0-22 16,22 21-16,-22-21 0,21 0 15,-21 0-15,0 0 0,22 0 16,-22 0-16,0 0 0,0-21 0,0 21 16,1-22-16,-1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16:21:55.8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2138 0,'0'21'0,"22"-21"31,-44 0 63,1 0-94,0 0 15,0 0-15,0 0 0,0 0 0,-1 0 0,1 0 16,0 0-16,0 0 16,0 0-16,-22 0 0,22 0 0,0 0 15,-21 0-15,21 0 0,-1 0 16,1 0-16,0 0 0,0 0 0,0 0 15,0 0-15,-1 0 32,44 0 77,-1-21-109,0 21 16,0 0-16,0 0 0,0 0 15,1 0-15,-1 0 16,0 0-16,0 0 0,21 0 0,-20 0 16,-1 0-16,21 0 0,0 0 0,-20 0 15,20 0-15,0 0 0,1 0 16,-1 0-16,0 0 0,1 0 15,-1 0-15,0 0 0,1 0 16,20 0-16,-21 0 0,1 0 0,-1 0 16,0 0-16,1 0 0,-22 0 0,21 0 15,1 0-15,-1 0 0,-21 0 16,21 0-16,-20 0 0,-1 0 0,21 0 16,-21 0-16,0 0 0,1 0 0,-1 0 15,-21-21 1,0 0-1,0-1-15,-21 22 16,21-21-16,-22 21 16,1-21-16,0 21 0,0-21 15,0 21-15,0-21 0,-1 0 0,1 21 16,0-22-16,-21 22 0,21-21 16,-1 0-16,-20 21 0,21 0 0,0-21 15,0 21-15,-1 0 0,1 0 16,0 0-16,21-21 0,-21 21 15,21 21 32,21-21-31,0 21-16,0-21 16,1 21-16,20-21 0,-21 0 15,0 0-15,0 21 0,22-21 16,-22 22-16,21-22 0,-21 0 0,1 0 15,20 0-15,-21 0 0,0 21 0,0-21 16,1 0-16,-1 0 0,0 0 16,0 21-16,0-21 0,-21 21 15,0 0-15,0 0 16,0 1 0,-21-1-16,0 0 0,0 0 15,-22 0-15,22 0 0,-21 1 0,0-1 16,-1 21-16,22-21 15,-21 0-15,-1 22 0,1-22 0,0 0 16,21 0-16,-22 0 0,22 1 0,0-1 16,0 0-16,0-21 0,21 21 15,-22-21-15,1 21 16,0-21-16,21-21 31,21 0-15,0 0-16,1 21 0</inkml:trace>
  <inkml:trace contextRef="#ctx0" brushRef="#br0" timeOffset="821.72">2582 1545 0,'0'0'0,"-21"-21"0,21 0 16,-21 21-16,0 0 16,0 0-16,21 21 15,0 0-15,0 22 0,0-22 16,0 0-16,0 21 15,0-21-15,0 22 0,0-22 0,0 21 16,21-21-16,0 1 0,0-1 0,0 0 16,0-21-16,22 21 0,-22-21 15,0 0-15,21 0 0,1 0 0,-22 0 16,21 0-16,1-21 0,-22 0 0,21 21 16,-21-21-16,22-1 0,-22 1 15,0 0-15,0 0 0,0 0 0,0-22 16,-21 22-16,0 0 0,0 0 0,0 0 15,0 0-15,0-1 0,0 1 0,0 42 32,-21 1-32,21-1 15,-21 0-15,0 21 0,0 1 16,21-1-16,-21 0 0,-1 1 16,1-1-16,0 0 0,21 1 0,-21-1 15,0 0-15,21 1 0,0-1 0,0 0 16,-21 1-16,21-1 0,0 0 0,0 1 15,0-1-15,0-21 0,0 21 16,-22-20-16,22 20 0,0-21 0,0 0 16,-21 0-16,21 1 0,-21-1 15,0-21-15,0 0 16,0 0-16,-1 0 0,1 0 0,-21 0 0,21 0 16,-22 0-16,22 0 0,-21 0 15,0 0-15,20-21 0,-20 21 0,21-22 16,-21 1-16,20 21 0,1-21 15,0 0-15,0 21 0,21-21 0,0 0 16,0-1 0,21 22-16,0-21 15,0 21-15,22-21 0,-1 21 0,0-21 16,1 0-16,-1 0 0</inkml:trace>
  <inkml:trace contextRef="#ctx0" brushRef="#br0" timeOffset="1328.99">3492 1566 0,'0'0'16,"-21"0"-16,0 0 16,21 22-16,-21 20 0,0-21 15,21 21-15,-21 1 0,21-1 16,0 0-16,-22 22 0,1-22 0,21 1 15,-21 20-15,21-21 0,0 1 0,0-1 16,-21 0-16,21-20 0,-21 20 0,21 0 16,-21-21-16,21 22 0,-22-22 15,22 0-15,0 0 0,0 0 16,0 1-16,-21-22 0,21-22 31,0 1-15,0 0-16,0 0 0,0 0 0,21 0 15,-21-1-15,22-20 0,-1 21 0,0-21 16,0 20-16,21-20 0,-20 21 0,20-21 16,-21 20-16,21 1 0,-20 0 15,-1 21-15,21 0 0,-21 0 16,0 0-16,1 0 0,-1 0 0,-21 21 16,0 0-16,21 1 0,-21-1 0,0 0 15,0 0-15,0 0 0,0 22 16,0-22-16,0 0 0,0 0 0,0 0 15,0 0-15,-21 1 0,21-1 0,0 0 16,0 0-16,-21-21 0,21 21 16,0-42 15,0 0-31,0 0 16</inkml:trace>
  <inkml:trace contextRef="#ctx0" brushRef="#br0" timeOffset="1709.69">3852 2180 0,'21'0'0,"1"0"16,-1 0-16,0 0 16,0 0-16,0 0 0,0 0 0,1-21 15,20 0-15,-21 21 0,21-21 16,1 0-16,-1 21 0,0-22 0,-20 1 15,20 21-15,-21-21 0,0 0 0,0 0 16,-21 0-16,-21 21 16,0 0-1,-21 0-15,21 0 0,-1 0 16,-20 0-16,0 21 0,21 0 0,-1 0 16,-20 0-16,21 0 0,0 22 0,0-22 15,-1 0-15,1 0 0,21 22 16,-21-22-16,21 0 0,0 0 0,0 0 15,0 0-15,0 1 0,0-1 0,21 0 16,0-21-16,-21 21 16,22-21-16,-1 0 0,0 0 0,0 0 15,0 0 1,0 0-16,-21-21 16,22 0-16</inkml:trace>
  <inkml:trace contextRef="#ctx0" brushRef="#br0" timeOffset="4683.09">5461 2265 0,'0'0'15,"42"-42"-15,-21 20 16,1 1-16,-22 0 15,21 21-15,-21-21 0,0 0 16,21 21-16,-21-21 0,21-1 0,-21 1 16,0 0-16,0 0 0,0 0 15,0 0-15,-21-1 0,0 1 0,0 0 16,-1 0-16,1 21 16,-21 0-16,21 0 0,0 0 0,-1 0 15,1 21-15,0 0 0,-21 0 0,21 1 16,-22 20-16,22-21 0,0 21 0,-21 1 15,20-22-15,1 21 0,0 1 0,0-1 16,21-21-16,0 21 16,0-20-16,0-1 0,21 21 0,0-21 0,0-21 15,1 21-15,20-21 0,-21 0 0,21 0 16,1 0-16,-1 0 0,-21 0 16,22-21-16,-1 21 0,0-21 15,1 0-15,-1 0 0,-21 0 0,21-22 16,1 22-16,-22-21 0,21 21 0,-21-22 15,1 1-15,-1 0 0,21-1 0,-21 1 16,0-22-16,1 1 0,-1-1 0,0 22 16,0-21-16,0-1 0,-21 1 15,21 20-15,1 1 0,-22 0 0,0-1 16,21 1-16,-21 21 0,0 0 0,0 42 31,-21 21-31,-1-21 16,22 22-16,-21-1 0,0 0 15,0 22-15,-21-22 0,20 22 0,1-1 16,0-21-16,0 22 0,0-1 0,0-20 16,-1-1-16,1 22 0,0-22 15,21-21-15,-21 21 0,21 1 0,0-22 16,0 0-16,0 0 0,21 0 0,0 1 16,0-1-16,1-21 0,20 0 0,-21 0 15,21 0-15,-20 0 0,20 0 0,-21 0 16,21-21-16,-20 21 0,20-22 15,-21 1-15,0 0 0,22 0 0,-22 0 16,0 0-16,0-1 0,0 1 0,0-21 16,-21 21-16,0 0 0,0-1 15,22-20-15,-22 21 0,0 0 16,-22 21 0,1 0-16,21 21 0,-21-21 15,0 21-15,0 0 0,21 0 0,0 1 16,0-1-16,-21 21 0,21-21 0,0 0 15,0 1-15,0-1 0,0 0 0,0 0 16,0 0-16,21 0 0,0-21 16,0 22-16,0-1 0,0-21 0,22 0 15,-22 0-15,21 0 0,-21 0 16,22 0-16,-1-21 0,0-1 0,1 22 16,-22-21-16,21 0 0,1 0 0,-22 0 15,21-22-15,-21 22 0,0-21 16,1 21-16,-1-22 0,0 1 0,0 0 15,0-1-15,-21-20 0,21 21 0,1-1 16,-22-20-16,0 20 0,0 1 0,21 0 16,-21-1-16,0 22 0,0-21 15,0 21-15,0 42 16,-21 0 0,21 21-16,-22-20 0,1 41 0,0-21 15,0 22-15,0-1 0,0-20 16,-1 20-16,-20 1 0,21-1 15,0 1-15,0-1 0,-22 1 0,22-1 16,0 22-16,0-22 0,0 1 16,-1 21-16,1-22 0,0 22 0,-21-22 0,21 22 15,-1-22-15,1 22 0,-21 0 0,21-22 16,0 22-16,-22-22 0,22 22 16,0-21-16,21-22 0,0 21 0,0-20 15,0-1-15,0 0 0,0-20 0,21 20 16,0-21-16,0-21 0,1 21 0,20-21 15,0 0-15,1 0 0,-1 0 0,0-21 16,1 0-16,20 21 0,-21-21 16,22 0-16,-1-22 0,-20 22 0,20 0 15,-20-21-15,-1-1 0,21 1 0,-20 0 16,-1-1-16,0 1 0,-20 0 16,-1-22-16,0 1 0,0 20 0,-21-20 15,0-1-15,0 22 0,0-22 0,-21 22 16,0-21-16,-22 20 0,1 1 0,0 0 15,-1-1-15,-20 1 0,-1 21 0,1-22 16,21 22-16,-1 0 0,1 0 16,0 21-16,20 0 0,1-21 15,0 21-15,42 0 16,0 0-16,1 0 16,20 0-16,-21-21 0,21 21 0,22-22 15,-22 22-15,22-21 0,-1 0 16,-20 0-16,20 0 0,1 21 0,-1-21 15,-21-1-15,22-20 0,-1 21 0,-20 0 16,20 0-16,-20-22 0,-1 22 0,-21-21 16,21 21-16,-20-22 0,-22 22 0,0-21 15,0 21-15,0-1 0,0 1 16,-22 0-16,1 21 0,0-21 0,0 21 16,-21 0-16,20 0 0,-20 0 0,21 0 15,-21 21-15,20 0 0,-20 0 0,21 1 16,0-1-16,0 21 0,-1-21 15,1 22-15,0-22 0,0 0 16,21 21-16,0-21 0,0 1 0,0-1 16,0 0-16,0 0 0,0 0 15,21-21-15,0 0 0,0 0 0,1 0 16,-1 0-16,0 0 0,0 0 0,0 0 16,0-21-16,1 0 0,-1 21 15,21-21-15,-21 0 0,-21-1 0,21 1 16,1 0-16,-1-21 0,0 21 0,-21-1 15,0-20-15,21 21 0,-21 0 16,21 0-16,-21-1 0,0 44 31,0-1-31,-21 0 16,21 21-16,-21-21 0,21 1 0,-21-1 16,21 0-16,0 0 0,0 0 0,0 0 15,0 1-15,0-1 0,0 0 16,0 0-16,0 0 0,21-21 0,0 21 15,0-21-15,0 0 0,1 0 16,20 0-16,-21 0 0,0 0 0,0 0 16,1 0-16,-1-21 0,0 0 0,0 21 15,0-21-15,0 0 0,1 0 16,-22-1-16,21 1 0,0-21 16,0 21-16,-21 0 0,0-22 0,21 22 15,0 0-15,-21 0 0,0 0 0,0-1 16,0 44-1,0-1 1,-21 0-16,21 0 0,-21 21 16,0-20-16,21-1 0,-21 0 0,21 0 15,0 0-15,0 0 0,0 1 0,0-1 16,0 0-16,0 0 0,0 0 0,21-21 16,0 21-16,0-21 0,0 0 15,1 0-15,20 0 0,-21 0 16,0 0-16,0 0 0,1 0 0,-1 0 15,0-21-15,0 21 0,0-21 0,0 0 16,1 0-16,-1 0 0,0-1 0,0 1 16,-21 0-16,21 0 0,0-21 0,-21 20 15,22 1-15,-22-21 0,0 21 16,0 0-16,0-1 0,0 1 0,-22 21 31,22 21-31,0 1 16,-21-1-16,0 0 0,21 21 15,0-21-15,0 1 0,0-1 0,0 21 16,0-21-16,0 0 0,0 1 16,0-1-16,0 0 0,0 0 15,21 0-15,0-21 0,1 0 0,-1 21 16,0-21-16,0 0 0,21 0 0,-20 0 16,-1 0-16,0 0 0,21 0 15,-21-21-15,1 0 0,-1 21 0,0-21 16,0 0-16,0 0 0,0-22 0,1 22 15,-22-21-15,21-1 0,0 1 0,21 0 16,-21-1-16,1-20 0,-1 21 0,0-22 16,0 22-16,-21-22 0,21 22 15,0 21-15,-21-22 0,22 22 0,-22 0 16,0 0-16,0 0 0,-22 42 31,1 0-31,0 0 0,0 22 16,0-22-16,-22 21 0,22 0 0,0 1 15,0-1-15,0 0 0,0 22 0,-1-22 16,1 1-16,0-1 0,21 0 0,-21-21 16,21 22-16,0-22 0,0 21 0,0-21 15,0 1-15,0-1 0,0 0 16,0 0-16,21 0 0,0-21 0,0 21 16,22-21-16,-22 0 0,0 0 0,0 0 15,22 0-15,-22 0 0,21 0 0,-21 0 16,22-21-16,-22 0 0,0 0 15,21 0-15,-21 0 0,1-1 0,-1-20 16,0 0-16,0-1 0,0 1 16,0 0-16,1-22 0,-1 1 0,0 20 15,0-20-15,0-1 0,-21 22 0,0 0 16,21-1-16,-21 22 0,0-21 0,0 21 16,-21 21-1,0 21 1,0 0-16,0 21 0,21-20 0,-21 20 15,-1 0-15,22 1 0,0-1 0,-21 21 16,21-20-16,-21-1 0,21 0 16,-21 1-16,21-1 0,0 0 15,0 1-15,0-22 0,0 21 0,0-21 16,0 1-16,0-1 0,0 0 0,0 0 16,0 0-16,0 0 0,21-21 0,0 0 15,0 22-15,1-22 0,-1 0 16,0 0-16,0 0 0,0 0 15,0 0-15,1-22 0,-1 1 0,0 21 16,-21-21-16,21 0 0,0 21 0,0-21 16,1 0-16,-1-1 0,-21 1 15,21 0-15,0 0 0,-21 0 0</inkml:trace>
  <inkml:trace contextRef="#ctx0" brushRef="#br0" timeOffset="4940.93">9334 1905 0,'-21'0'0,"42"0"0,-63 0 16,63 0 15,0 0-31,1 0 0,-1 0 16,0 0-16,21-21 0,-21 21 0,1 0 15,-1 0-15,21 0 0,-21-21 16,22 21-16,-22 0 0,0 0 0,0 0 15,0 0-15,0-21 0,1 21 16,-1-22 0,-21 1-1</inkml:trace>
  <inkml:trace contextRef="#ctx0" brushRef="#br0" timeOffset="8145.44">2328 3683 0,'21'0'0,"1"0"31,-22-21 0,0 0 63,0 0-63,0-1-15,21 1 62,0 21-62,0-21-16,0 21 15,-21-21-15,21 0 0,1 21 0,-22-21 16,21 21 0,0-22-16,-21 1 437,0 0-437,0 0 16,0 0-16,0 0 15,0-1-15,0 1 0,0 0 16,0 42 31,0 0-31,0 1-16,0-1 0,0 21 0,0-21 15,0 22-15,0-1 0,0 0 0,0 1 16,0-1-16,21 0 0,-21 1 15,21-1-15,0 0 0,-21 1 16,0 20-16,22-21 0,-1 1 0,-21-1 16,21 0-16,-21-20 0,0 20 0,0-21 15,0 0-15,21 0 0,-21 1 16,0-1-16,21-21 0,-21-21 31,21-1-31,-21 1 0,22-21 0,-22 21 16,21-22-16,-21 1 0,21 0 15,0-1-15,0 1 0,-21 0 0,21-1 16,1-20-16,-1 21 0,0-22 0,0 22 16,-21-22-16,21 22 0,0-22 0,1 22 15,-1-21-15,0 20 0,0 22 16,-21 0-16,0 0 0,21 0 16,-21-1-16,21 22 0,1 0 15,-1 22-15,0-22 0,-21 21 16,0 0-16,21 0 0,-21 21 15,21-20-15,-21 20 0,0-21 0,0 21 16,0-20-16</inkml:trace>
  <inkml:trace contextRef="#ctx0" brushRef="#br0" timeOffset="9705.62">3344 4001 0,'0'0'0,"21"0"0,1 0 16,-1 0-1,0-22-15,0 1 0,0 0 0,0 0 16,1 21-16,-1-21 0,0-22 0,0 22 16,-21 0-16,21 0 0,-21 0 0,0 0 15,0-1-15,0 1 0,0 0 16,0 0-16,0 0 0,-21 21 0,0 0 16,0 0-16,0 21 0,-1 0 15,-20 0-15,21 0 0,0 22 0,0-22 16,-1 21-16,1-21 15,0 22-15,0-1 0,21-21 0,-21 22 0,21-22 16,0 21-16,0-21 0,0 0 16,0 1-16,0-1 15,21-21-15,0 0 0,0 0 16,0-21-16,1 21 0,-1-22 0,21 1 16,-21 0-16,0 0 0,1 0 0,-1-22 15,0 22-15,0 0 0,0-21 0,0 21 16,1-22-16,-22 22 0,0-21 0,21 21 15,-21-1-15,21-20 0,-21 21 16,0 0-16,0 42 31,0 0-31,0 0 0,0 22 0,0-22 16,0 21-16,0 0 0,0-20 16,0 20-16,0 0 0,0 1 15,0-1-15,0-21 0,21 21 0,0-20 16,0-1-16,-21 0 0,22 0 0,-1-21 15,0 0-15,0 0 0,0 0 0,0 0 16,1 0-16,-1 0 0,21-21 16,-21 0-16,0 0 0,22-1 0,-22 1 15,0 0-15,0-21 0,0-1 0,1 22 16,-1-21-16,0 0 0,0-1 16,0 1-16,-21 0 0,21-22 0,-21 22 15,22-1-15,-22-20 0,0 21 0,0-1 16,0 1-16,0 0 0,0 20 15,0 1-15,0 0 0,0 42 16,0 0-16,-22 1 0,22-1 16,0 21-16,0 0 0,-21 1 0,21-1 15,-21 22-15,21-22 0,0 0 16,0 1-16,0-1 0,0 21 0,0-20 16,0-1-16,0-21 0,0 22 0,0-1 15,0-21-15,21 0 0,0 0 16,-21 1-16,22-1 0,-1-21 0,0 0 15,0 0-15,0 0 0,0 0 16,1 0-16,-1 0 0,0-21 0,0-1 16,0 1-16,0 0 0,1 0 0,-1 0 15,0-22-15,-21 22 0,0 0 0,21-21 16,-21 21-16,21-1 0,-21 1 0,0 0 16,0 0-16,0 0 0,0 42 31,0 0-31,0 0 15,0 0-15,0 1 0,0 20 0,0-21 16,0 0-16,0 0 0,0 22 0,0-22 16,0 0-16,0 0 0,0 0 15,21-21 1,1 22-16,-1-22 0,0 0 0,0 0 16,0 0-16,0 0 0,1-22 0,-1 22 15,0-21-15,0 0 0,21 21 0,-20-21 16,-1 0-16,0 0 0,0-1 0,0-20 15,0 21-15,-21 0 0,22 0 16,-22-22-16,21 22 0,-21 0 0,21 0 16,-21 0-16,0-1 0,0 1 0,-21 21 31,0 21-31,-1-21 16,22 22-16,0-1 0,-21 0 0,21 0 15,-21 21-15,21-20 0,-21-1 0,21 21 16,0-21-16,0 0 0,0 22 15,0-22-15,0 0 0,0 21 0,0-20 16,21-1-16,0 0 0,0-21 0,22 21 16,-22-21-16,0 0 0,21 0 0,-20 0 15,20 0-15,-21 0 0,21 0 0,-20 0 16,20 0-16,-21-21 0,21 0 0,-20 0 16,-1-1-16,0 1 0,0 0 15,0 0-15,0 0 0,-21-22 16,0 22-16,22 0 0,-22-21 0,0 21 0,0-1 15,0 1-15,0 0 0,0 0 16,-22 21-16,1 0 16,0 0-16,0 0 0,0 21 0,0 0 15,21 0-15,-22 1 0,22 20 16,0-21-16,0 0 0,0 0 16,0 1-16,0-1 0,0 0 15,22-21-15,-22 21 0,21 0 0,0-21 0,21 0 16,-21 0-16,1 0 0,20 0 15,-21 0-15,0 0 0,22 0 0,-22-21 16,21 0-16,-21 21 0,0-21 0,22 0 16,-22-1-16,0 1 0,-21 0 15,21 0-15,0 0 16,-21 0-16,22 21 0,-22 21 31,0 0-31,0 0 16,0 0-16,0 0 0,-22 1 0,22-1 15,0 0-15,0 0 0,0 0 0,0 0 16,0 1-16,0-1 16,22-21 15,-22-21-15</inkml:trace>
  <inkml:trace contextRef="#ctx0" brushRef="#br0" timeOffset="10677.07">7472 3662 0,'0'0'0,"-21"-21"15,21 0-15,-22-1 0,22 1 0,0 0 16,0-21-16,0 21 0,-21-1 0,21 1 16,0 0-16,-21 21 0,0 0 15,21 21 1,0 0-16,0 22 0,-21-22 15,21 21-15,-21 1 0,21-1 0,0 0 16,-22-21-16,1 22 0,21-1 0,-21 0 16,21-20-16,0 20 0,0-21 0,0 0 15,0 0-15,0 1 0,0-1 16,21-21 0,0 0-16,1 0 0,-1 0 0,0 0 15,0 0-15,21 0 0,-20-21 0,-1-1 16,21 1-16,-21 0 0,0 0 0,1 0 15,-1 0-15,-21-1 0,0 1 0,0 0 16,0 0-16,0-21 0,0 20 0,0 1 16,0 0-16,-21 0 0,-1-21 15,22 20-15,0 1 0,-21 0 0,0 0 16,21 0 0,21 0-1,0 21-15,1 0 0,-1 0 0,21-22 16,-21 22-16,22 0 0,-1-21 15,0 0-15,1 21 0,20-21 0,-21 0 16,1 21-16,-1-21 0,-21-1 0,22 1 16,-22 21-16,0-21 0,0 0 0,0 21 15,-21-21-15,0 42 47,0 0-47,-21 0 0,0 0 0,0 22 16,21-1-16,-21-21 0,21 22 15,-22-1-15,1 21 0,21-20 0,0-1 16,0 22-16,0-22 0,-21 21 0,21 1 16,0-1-16,0 1 0,0-1 0,0 1 15,0 21-15,0-22 0,0 1 16,0-1-16,0 1 0,0-22 0,0 21 16,0 1-16,0-1 0,0 1 0,-21-22 15,21 22-15,0-22 0,0 0 0,0 1 16,-21-1-16,0 0 0,21-20 0,-22 20 15,1-21-15,0 0 0,0-21 0,0 21 16,0-21-16,-1 0 0,1 0 0,0 0 16,0 0-16,0-21 0,0 0 15,-1-21-15,1 21 0,-21-22 0,21 1 16,0 0-16,-1-22 0,1 22 0,0-22 16,0 1-16,21 20 0,0-20 0,-21 21 15,21-22-15,0 22 0,0-1 16,0 1-16,0 21 0,21-21 0,0 20 15,0-20-15,0 21 0,22 0 16,-22 0-16,21-1 0,-21 1 0,22-21 16,-1 21-16,0 0 0,1-1 0,-1 1 0,0 0 15,1-21-15</inkml:trace>
  <inkml:trace contextRef="#ctx0" brushRef="#br0" timeOffset="10997.41">9144 3471 0,'0'0'0,"0"-63"16,0 42-1,-21 21 1,0 21-16,-1 0 0,22 0 16,0 22-16,0 20 0,-21-21 0,21 22 15,0-22-15,0 22 0,0-1 0,0 1 16,0-1-16,0 1 0,0-1 15,-21 1-15,21-1 0,0-20 16,0 20-16,-21-21 0,21 1 0,-21-1 16,21 0-16,-21 1 0,21-22 0,-22 21 15,22-21-15,-21 1 0,21-1 0,0 0 16,0-42 15,0 0-31,0-1 0,0 1 0,0 0 16,0-21-16,21 21 0,1-22 0</inkml:trace>
  <inkml:trace contextRef="#ctx0" brushRef="#br0" timeOffset="11261.26">8996 4022 0,'0'0'0,"0"-64"0,0 1 0,0-1 0,0 1 15,0-1-15,0 22 0,0-22 0,21 22 16,0 0-16,0-1 0,0 1 16,1 0-16,-1 21 0,0-22 0,21 22 15,-21 0-15,22 21 0,-22 0 0,0 0 16,21 0-16,-20 0 0,-1 0 15,0 21-15,0 0 0,-21 22 0,0-22 16,0 21-16,0-21 0,0 22 0,0-22 16,0 21-16,-21-21 0,0 0 0,-22 1 15,22-1-15,0 0 0,-21 0 0,21 0 16,-1 0-16,1-21 0,0 0 16,0 22-16,42-22 31,0 0-31,0 0 0,1 0 15,-1 0-15,0 0 0,0-22 0</inkml:trace>
  <inkml:trace contextRef="#ctx0" brushRef="#br0" timeOffset="11765.81">9525 3704 0,'0'0'0,"42"0"16,-21-21-16,1 0 16,-22 0-1,21 0-15,0-1 0,-21 1 16,21 0-16,-21 0 0,0 0 15,0-22-15,21 22 0,0 0 0,1-21 16,-22 21-16,21-1 0,-21 1 0,21 0 16,-21 0-16,0 0 15,-21 42 1,0-21-16,-1 21 0,1 0 16,0 0-16,21 1 0,-21 20 0,21-21 15,-21 0-15,21 0 0,0 1 0,0-1 16,0 0-16,0 0 0,0 0 0,21 0 15,0 1-15,0-1 0,0 0 16,1-21-16,-1 0 0,-21 21 16,21-21-16,0 0 0,0 0 0,0 0 15,1 0-15,-1 0 16,0 0-16,-21-21 0,21 21 16,0-21-16,-21 0 0,0-1 0,21 1 15,1 0-15,-22 0 0,21-21 0,-21 20 16,0-20-16,21 21 0,-21 0 0,0 0 15,0-1-15,0 1 0,0 42 32,0 1-32,0-1 0,0 21 0,-21-21 15,21 0-15,-21 22 0,21-22 0,-22 0 16,22 0-16,0 0 0,0 1 0,0-1 16,-21 0-16,21 0 15,21-42 16</inkml:trace>
  <inkml:trace contextRef="#ctx0" brushRef="#br0" timeOffset="11930.72">10160 3239 0,'0'0'0,"0"-22"0,0-20 15,-21 42-15,0 0 16,-1 0-16,1 0 15,21 21 1,0 0-16,0 1 16,0-1-16,0 0 15,21-21-15,1 21 0</inkml:trace>
  <inkml:trace contextRef="#ctx0" brushRef="#br0" timeOffset="13666.6">10393 3387 0,'0'0'0,"0"21"0,-21-21 0,-1 21 0,22 0 16,-21 0-16,21 1 0,-21-1 15,21 0-15,-21 0 0,21 0 16,0 0-16,0 1 0,0-1 16,0 0-16,0 0 15,0-42 32,0 0-31,0 0-16,0-1 0,0 1 15,0 0-15,21 0 0,-21-21 0,21 20 16,0 1-16,1-21 0,-22 21 0,21 0 16,0-1-16,0 22 0,-21-21 0,21 21 15,0 0-15,1 0 16,-22 21-16,0 1 0,0-1 0,0 0 15,0 0-15,0 0 0,0 0 0,0 1 16,0 20-16,0-21 0,0 0 16,0 0-16,0 1 0,0-1 0,0 0 15,0 0-15,0 0 0,0-42 47,0 0-47,0 0 0,21 0 16,-21-1-16,21 1 15,-21 0-15,21 0 0,0-21 16,0 20-16,1-20 0,-1 21 0,21-21 16,-21 20-16,0-20 0,22 21 0,-22 0 15,0 21-15,0 0 0,0 0 0,1 0 16,-22 21-16,0 0 0,0 0 16,0 0-16,0 22 0,0-22 0,0 0 15,0 21-15,0-20 0,0-1 16,0 0-16,0 0 0,0 0 0,0 0 15,0 1-15,0-1 0,21-21 16,0 21-16,0-21 0,0 0 16,0 0-16,1 0 0,-1 0 15,0-21-15,0 0 0,-21-1 16,21 1-16,0 21 0,-21-21 16,22 0-16,-22 0 0,0-22 0,0 22 15,21 0-15,-21 0 0,21 0 16,-21 0-16,0-1 0,0 44 31,0-1-31,0 21 0,0-21 16,-21 0-16,0 1 0,21-1 0,0 21 15,0-21-15,0 0 0,0 1 0,0-1 16,0 0-16,0 0 16,0 0-1,21-21-15,0 0 0,0 0 0,0 0 16,0 0-16,1 0 0,-1-21 15,0 0-15,0 0 0,0 0 16,0-1-16,-21 1 0,22-21 0,-22 21 16,21-22-16,-21 1 0,21 0 0,-21-1 15,0-20-15,21 21 0,0-22 0,-21 22 16,21-22-16,-21 1 0,0 20 16,22-20-16,-1-1 0,-21 22 0,21 0 15,-21-1-15,0 1 0,0 21 0,0 0 16,0 42-1,0 21-15,0-21 0,0 22 16,-21-22-16,0 42 0,-1-20 16,22-1-16,-21 0 0,0 22 0,21-1 15,-21-20-15,21 20 0,-21 1 0,21-22 16,-21 0-16,21 22 0,0-22 0,0 1 16,0-1-16,0-21 0,0 21 0,0-20 15,21-1-15,0 0 0,-21 0 0,0 0 16,21-21-16,0 0 0,0 0 15,1 0-15,-1 0 16,0 0-16,0-21 0,0 0 16,0 0-16,1 0 0,-22-1 0,21 1 15,0 0-15,0 0 0,-21-21 16,21 20-16,0 1 0,-21 0 0,0 0 16,22 0-16,-22 42 15,0 0 1,0 0-16,0 0 0,-22 1 0,22-1 15,-21 0-15,21 0 0,0 0 0,0 0 16,-21 1-16,21-1 0,0 0 16,0 0-16,0 0 15,21-21-15,0 0 16,1 0-16,-1 0 0,0 0 16,0 0-16,-21-21 15,21 21-15,0-21 0,1 21 0,-22-21 16,21 0-16,0-1 0,0 1 0,-21 0 15,21 0-15,0 0 0,-21 0 0,0-1 16,22 22-16,-22 22 31,0-1-31,-22 0 16,22 0-16,-21 0 0,21 0 16,0 1-16,0-1 15,0 0-15,0 0 16,21-21-16,1 0 15,-1 0-15,0 0 16,0 0-16,0 0 0,0 0 0,1 0 16,-1 0-16,0 0 0,0-21 0,0 21 15,0-21-15,1 21 0,-1-21 0,-21-1 16,21 1-16,0 0 0,0 0 0,0-21 16,1 20-16,-22 1 0,0 0 0,21-42 15,-21 41-15,21 22 0,-21-21 16,-21 21-1,0 21-15,-1 1 16,1-1-16,0 0 0,0 21 0,21-21 16,-21 1-16,21-1 0,-21 0 0,21 0 15,0 0-15,0 0 0,0 1 16,0-1-16,0 0 0,0 0 16,21-21-16,0 0 0,0 21 0,0-21 15,0 0-15,1 0 0,-1 0 16,0 0-16,0 0 0,0 0 15,0 0-15,-21-21 0,22 21 0,-22-21 16,21 0-16,0 0 0,-21-1 16,0 1-16,21 0 0</inkml:trace>
  <inkml:trace contextRef="#ctx0" brushRef="#br0" timeOffset="13885.47">12404 3133 0,'0'0'0,"-22"0"15,1 0 1,21-21 15,-21 21 0,0 0-31,0-22 0</inkml:trace>
  <inkml:trace contextRef="#ctx0" brushRef="#br0" timeOffset="14077.36">11578 3090 0,'42'0'0,"-84"0"0,21 0 0,0 0 15,42 0 1,0 0-16,0 0 15,0 0-15,22 0 0,-1 0 0,0 0 16,1 0-16,-22 0 0,21 0 16,1-21-16,-1 21 0,0 0 0,-21-21 15,22 21-15,-22 0 0,-21-21 0,0 0 16</inkml:trace>
  <inkml:trace contextRef="#ctx0" brushRef="#br0" timeOffset="14261.68">11176 2900 0,'0'0'0,"-21"0"0,0 0 0,-1 0 15,1 0-15,21-21 16,0 0 15,21 21-31,1 0 0,-44 21 31</inkml:trace>
  <inkml:trace contextRef="#ctx0" brushRef="#br0" timeOffset="16402.63">5016 5821 0,'0'0'0,"-21"-64"16,21 43-16,0 0 0,0 0 15,0 0-15,0 0 0,0-22 16,0 22-16,-21 0 0,21-21 0,-21 20 16,0 1-16,21-21 0,-21 21 15,-1 0-15,1-1 0,-21 22 0,21 0 16,0 0-16,-22 0 0,1 0 0,21 0 15,-22 22-15,-20 41 0,42-21 16,-22 1-16,22 20 0,0-20 16,0-1-16,21 21 0,0-20 0,-21-1 15,21 0-15,0-20 0,0 20 16,0-21-16,21 0 0,0 0 0,0-21 16,22 0-16,-22 0 0,0 0 15,21 0-15,-21-21 0,1 0 0,20 0 16,-21 0-16,0 0 0,22-1 15,-22 1-15,0-21 0,0 21 0,0-22 16,0 1-16,-21 21 0,0-21 0,22-1 16,-22 22-16,21-21 0,-21 21 0,0-1 15,0 1-15,0 42 32,0 1-32,0 20 0,0-21 15,0 21-15,0 1 0,0-1 0,0 0 16,0 1-16,0-22 0,0 21 15,21 1-15,0-22 0,0 0 0,-21 0 0,21 0 16,1 0-16,-1 1 16,0-22-16,21 0 0,-21 0 0,1 0 15,-1 0-15,21-22 0,0 1 0,-20 21 16,20-21-16,0 0 0,1 0 0,-1-22 16,0 22-16,1-21 0,-1 21 0,-21-22 15,21 1-15,-20 0 0,-1-1 0,0 1 16,-21 0-16,0-1 0,0 1 15,0 21-15,0 0 0,0 0 0,-21 21 16,0 0-16,-1 0 0,1 0 16,0 21-16,0 0 0,0 0 15,21 0-15,0 0 0,0 1 0,0 20 16,0-21-16,0 0 0,0 0 0,0 1 16,21-1-16,0 0 0,0 0 15,0 0-15,1 0 0,-1 1 0,0-1 16,0 0-16,0-21 0,0 21 0,1 0 15,-22 0-15,21-21 0,-21 22 16,21-22-16,-21 21 31,21-21-15,0 0-16,0-21 0,1-1 16,-1 22-16,0-21 0,0 0 0,0 0 15,22 0-15,-22-22 0,0 22 16,0-21-16,0 21 0,0-22 0,1 1 15,-22 21-15,0-21 0,21-1 0,-21 22 16,0 0-16,0 0 0,0 0 16,-21 21-1,-1 0-15,1 0 0,0 21 16,21 0-16,-21 0 0,21 0 0,0 0 16,0 1-16,0-1 0,0 0 0,0 0 15,21 0-15,0 0 0,0 1 0,-21-1 16,22 0-16,-22 0 0,21 0 15,-21 0-15,0 1 0,21-1 16,-21 0-16,0 0 0,21 0 0,-21 0 16,0 1-16,0-1 0,21 0 15,0-21-15,1 21 0,-1-21 16,0 0-16,21 0 0,-21 0 16,1 0-16,20 0 0,-21 0 0,21-21 15,1 21-15,-1-21 0,-21 21 16,22-21-16,-1-1 0,0 22 0,1-21 15,-1 0-15,-21 0 0,21 0 0,-20-22 16,20 22-16,-21 0 0,0-21 16,0 21-16,-21-22 0,0 22 0,0 0 15,0 0-15,0 0 0,0-1 0,-21 22 16,0 0 0,0 0-16,0 0 0,0 22 15,-1-1-15,1 0 0,-21-21 0,21 21 16,0 21-16,-1-20 0,1-1 0,0 0 15,21 0-15,-21 0 0,21 0 0,0 1 16,-21-22-16,21 21 0,0 0 16,21 0-16,0-21 15,0 0-15,0 0 0,1 0 0,-1-21 16,0 21-16,0-21 0,0 0 16,0 21-16,1-22 0,-1 1 15,-21 0-15,21 0 0,0 0 0,-21 0 16,0-1-16,0 1 0,21 0 15,-21 42 17,0 0-32,-21 1 0,21-1 15,-21 0-15,21 0 0,0 0 0,0 0 16,0 1-16,0-1 0,0 0 16,0 0-16,0 0 0,21-21 15,0 21-15,0-21 0,1 0 16,20 0-16,-21 0 0,0 0 0,0 0 15,22-21-15,-22 0 0,0 21 16,0-21-16,0 0 0,1 21 16,-1-21-16,-21-1 0,21 1 0,-21 0 15,21 0-15,-21 0 0,0 0 0,0-1 16,0 44 15,0-1-31,0 0 16,-21 0-16,21 0 0,-21 0 0,21 1 15,0-1-15,0 0 0,0 0 16,0 0-16,21 0 16,0-21-16,0 0 15,22 0-15,-22 0 0,0 0 0,0 0 16,21 0-16,-20-21 0,-1 21 0,21-21 16,-21 0-16,0 21 0,1-21 0,-1 0 15,0-1-15,0 1 0,0 0 0,-21 0 16,0 0-16,0 0 0,0-1 0,0 1 15,0 0-15,0 0 0,0 42 32,0 0-17,0 22-15,-21-22 0,0 0 0,0 21 16,21 1-16,-21-1 0,-1 0 16,22 1-16,0-1 0,-21 21 0,0-20 15,21 20-15,-21-20 0,0 20 0,21 1 16,0-1-16,0 22 0,-21-22 0,21 1 15,0 20-15,-22-20 0,22-1 0,0 1 16,0-1-16,0-20 0,0 20 16,0-20-16,0-1 0,0-21 0,-21 21 15,0-20-15,21-1 0,-21 0 0,0-21 16,0 0-16,-22 0 0,22 0 0,0 0 16,-21-21-16,-1 21 0,1-21 0,0-1 15,-1 1-15,1 0 0,0 0 16,-22-21-16,22 20 0,-1 1 0,1-21 15,0 21-15,-1-22 0,22 1 0,0 21 16,21-21-16,0-1 0,0 1 0</inkml:trace>
  <inkml:trace contextRef="#ctx0" brushRef="#br0" timeOffset="17318">8509 5440 0,'21'-21'0,"-42"42"0,63-63 0,-42 20 16,21 1-16,-21 42 16,0 1-1,0-1-15,0 21 0,-21 0 0,21 1 16,-21-1-16,0 0 0,21 1 16,0-1-16,-21-21 0,21 22 0,-21-1 15,21-21-15,0 0 0,0 0 16,0 1-16,21-44 31,0 1-31,0 21 0,-21-21 0,21-21 16,0 21-16,1-1 0,-1 1 0,0-21 15,0 21-15,-21 0 0,21-22 0,0 22 16,-21 0-16,22 0 0,-22 0 0,0 42 31,0 0-31,21 0 16,-21 0-16,0 22 0,0-22 0,0 0 15,0 0-15,0 0 0,21 22 16,-21-22-16,21 0 0,0-21 0,-21 21 16,21 0-16,1-21 0,-1 0 0,0 0 15,0 0-15,0 0 0,0 0 0,1 0 16,-1 0-16,0 0 0,21 0 0,-21-21 16,1 0-16,-1 0 0,0 0 15,0-1-15,0 1 0,-21 0 0,21 0 16,-21-21-16,22 20 0,-22-20 0,0 21 15,0-21-15,0 20 0,21-20 0,-21 21 16,0 0-16,0 42 31,0 0-31,0 0 0,0 0 16,0 22-16,0-22 0,0 21 0,0-21 16,0 22-16,0-22 0,0 21 15,0-21-15,0 1 0,0-1 0,0 0 16,0 0-16,21 0 0,0-21 15,0 0-15,0 0 0,1 0 0,-1 0 16,0 0-16,0 0 0,0 0 0,0-21 16,22 0-16,-22 0 0,0 0 0,0-1 15,0 1-15,1 0 0,-1 0 0,0 0 16,-21 0-16,21-1 0,-21-20 0,0 21 16,0 0-16,0 0 15,-21 21 1,0 21-16,0 0 15,21 0-15,-22 0 0,22 22 0,0-22 16,-21 0-16,21 21 0,-21-21 0,21 1 16,-21-1-16,21 0 0,0 0 0,0 0 15,21-21 1</inkml:trace>
  <inkml:trace contextRef="#ctx0" brushRef="#br0" timeOffset="17673.8">9800 5228 0,'0'0'0,"-21"0"0,-21-21 16,20 21-16,1 0 0,0 0 16,0 21-16,0 0 0,21 1 0,0-1 15,0 0-15,0 0 0,0 0 16,0 0-16,21-21 15,0 0-15,0 0 0,0 0 0,1 0 16,-1 0-16,0 0 0,0-21 16,-21 0-16,21 21 0,0-21 0,-21 0 15,0 0-15,0-1 16,0 1-16,0 0 0,-21 0 16,0 0-16,0 0 0,0-1 0,0 22 15,-1 0-15,1 0 0,0 0 0,0 0 16,0 22-16,21-1 0,-21 0 15,21 0-15,-22 0 0,22 0 16,0 1-16,0-1 0,0 0 0,0 0 16,22 0-16,-1-21 0,0 0 0,21 21 15</inkml:trace>
  <inkml:trace contextRef="#ctx0" brushRef="#br0" timeOffset="17946.64">10414 5080 0,'0'0'0,"0"-42"16,0 21-16,0-1 0,0 1 0,0 0 16,-21 63-1,0-20-15,-1 20 16,22-21-16,0 21 0,-21 1 0,0-1 16,21 22-16,-21-22 0,0 21 0,21-20 15,-21 20-15,21-20 0,-22 20 0,1-21 16,21 1-16,-21-1 0,21-21 15,0 22-15,0-22 0,0 0 16,0 0-16,0 0 16,21-21-16,0 0 15,1-21-15,-1 0 0,0 0 0,0 0 16,21-22-16,-20 22 0</inkml:trace>
  <inkml:trace contextRef="#ctx0" brushRef="#br0" timeOffset="18182.5">10795 5059 0,'0'0'0,"21"-42"0,-21-1 0,0 22 0,0-21 16,0 21-16,0 42 16,0 0-16,-21 0 15,0 21-15,0 1 0,21-1 16,-22 0-16,1 1 0,0 20 0,0-20 16,0-1-16,21 21 0,-21-20 0,-1-1 15,1 22-15,0-22 0,21 0 0,-21 1 16,21-1-16,-21 0 0,21-21 0,0 1 15,0 20-15,0-21 0,0 0 16,0 0-16,21-21 16,0 0-16,0 0 0,0-21 0,1 0 15,20 21-15,0-21 0</inkml:trace>
  <inkml:trace contextRef="#ctx0" brushRef="#br0" timeOffset="18931.84">11557 4932 0,'0'0'0,"0"-21"16,0 42-16,0 0 15,0 0-15,0 22 0,-21-1 0,0 0 16,21 1-16,-22-1 0,1 0 0,0 1 16,0 20-16,0-21 0,21 1 0,-21-1 15,-1 0-15,1 1 0,21-1 0,-21-21 16,21 22-16,0-22 0,0 0 15,0 0-15,0 0 0,0-42 32,0 0-17,0 0-15,21 0 0,0-1 0,1 1 16,-22-21-16,21 21 0,21-22 0,-21 22 16,0 0-16,1 0 0,20 0 0,-21 0 15,0-1-15,0 22 0,22 0 0,-1 0 16,-21 0-16,-21 22 0,21-22 15,-21 21-15,0 0 0,0 0 0,0 0 16,0 0-16,0 1 0,0-1 0,0 0 16,0 0-16,-21 0 15,0 0-15,0 1 0,21-1 0,-21-21 16,0 21-16,-1 0 0,-20-21 0,21 21 16,0-21-16,0 0 0,-1 0 0,1 21 15,0-21-15,0 0 0,0 0 16,21-21-1,21 21 1,0 0-16,0-21 0,0 21 16,1 0-16,-1 0 0,0 0 0,0 0 15,0 0-15,0-21 0,22 21 16,-22 0-16,21 0 0,1-21 0,-1 0 16,0 21-16,1-22 0,-1 1 15,0 21-15,1-21 0,-1 0 0,-21 0 16,21 0-16,-20-22 0,-1 22 0,0 0 15,0 0-15,0 0 0,-21-22 0,0 22 16,0 0-16,0 0 0,-21 21 16,0 0-16,0 21 0,0 0 15,-1 0-15,1 0 0,0 1 0,0-1 16,21 21-16,0-21 0,0 22 16,0-22-16,0 0 0,0 21 0,0-21 15,21 1-15,0-1 0,0 0 0,1 0 16,-1-21-16,21 21 0,-21-21 0,0 0 15,22 0-15,-22 0 0,21 0 16,-21 0-16,1 0 0,20 0 0,-21 0 16,0 0-16,0 0 0,-21-21 15</inkml:trace>
  <inkml:trace contextRef="#ctx0" brushRef="#br0" timeOffset="20553.82">8996 7154 0,'0'0'0,"-21"0"0,-1 0 16,22 22-1,22-22 1,20 0-16,-21 0 0,21 0 0,-20 0 15,20 0-15,0-22 0,1 1 0,-1 0 16,21 0-16,-20 0 0,-1 0 0,0-1 16,1 1-16,-1 0 0,0 0 0,-20 0 15,-1 0-15,21-1 0,-42 1 0,21 0 16,-42 42 15,0 0-31,0 1 0,0 20 0,-1 0 16,1 1-16,-21 20 0,21-21 0,-22 22 15,1-1-15,0 1 0,-1-22 16,1 22-16,0-22 0,-22 22 0,22-22 16,0 0-16,-1 1 0,1-22 0,21 21 15,-22-21-15,22 0 0,0 1 0,0-22 16,21 21-16,0-42 16,0-1-1,0 1-15,21 0 0,-21-21 16,21 21-16,0-1 0,1-20 0,-22 0 15,21 21-15,0-22 0,0 22 0,-21 0 16,0 0-16,21 0 0,0 21 16,-21 21-1,22 0-15,-22 0 0,0 21 16,0-20-16,0-1 0,0 0 0,0 21 16,21-21-16,-21 1 0,0-1 0,21 0 15,0 0-15,0 0 0,0 0 0,1 1 16,-1-22-16,0 0 0,0 21 15,21-21-15,-20 0 0,20 0 0,0 0 16,1 0-16,-1-21 0,-21-1 0,21 22 16,1-21-16,-1 0 0,0 0 0,1 0 15,-22 0-15,21-1 0,-21 1 0,1 0 16,-22-21-16,0 21 0,21-22 16,-21 1-16,0 21 0,0 0 0,0-22 15,0 22-15,0 0 0,0 0 0,-21 21 16,-1 0-1,1 21-15,0 0 0,21 0 0,-21 0 16,21 22-16,-21-22 0,21 21 0,0-21 16,-21 22-16,-1-22 0,22 21 0,-21-21 15,21 1-15,0-1 0,0 21 16,0-21-16,0 0 0,0 1 16,21-22-16,1 0 0,-1 21 0,0-21 15,21 0-15,-21 0 0,1 0 0,20 0 16,-21 0-16,0-21 0,22 21 15,-22-22-15,21 1 0,-21 21 0,22-21 16,-1 0-16,-21 0 0,0 0 0,22-22 16,-22 22-16,0-21 0,0 21 0,-21-22 15,0 22-15,21-21 0,-21 21 0,0-1 16,0 1-16,0 0 0,0 0 0,-21 21 16,0 0-16,0 0 0,0 0 15,21 21-15,0 0 16,0 0-16,0 1 0,0-1 15,21 0-15,0 0 0,0 0 16,0 0-16,0 1 16,1-1-16,-22 0 15,0 0-15,0 0 0,0 0 0,0 1 16,0-1-16,0 0 0,0 0 16,0 0-16,0 0 15,0 1-15,21-22 31,0 0-31,0 0 0,0 0 16,0 0-16,1-22 0,-1 22 0,21-21 16,-21 21-16,0-21 0,1 0 15,-1 21-15,0-21 0,0 0 0,0-1 0,0 1 16,1 0-16,-1 0 0,0 0 0,0 0 16,-21-1-16,0 1 15,0 42 16,0 1-31,-21-1 0,21 0 0,-21 0 16,21 0-16,-21 0 0,21 1 0,0-1 16,0 0-16,0 0 0,0 0 15,0 0-15,0 1 0,21-22 16,0 0-16,0 0 0,0 21 16,0-21-16,1 0 0,-1 0 0,0 0 15,21 0-15,-21-21 0,1-1 0,-1 22 16,0-21-16,0 21 0,0-21 0,0 0 15,-21 0-15,0 0 0,22-1 16,-22 1-16,0-21 0,0 21 0,0-22 16,0 22-16,0-21 0,0 21 15,0-22-15,-22 22 0,22 0 0,-21 0 16,0 21-16,0-21 0,0 21 0,0 0 16,-1 0-16,1 0 0,0 0 0,0 21 15,0-21-15,0 21 0,-1-21 0,1 21 16,21 0-16,-21-21 0,0 22 0,21-1 15,-21-21-15,21 21 0,0 0 16,-21-21 15</inkml:trace>
  <inkml:trace contextRef="#ctx0" brushRef="#br0" timeOffset="21321.38">8318 6837 0,'0'-21'0,"0"0"15,0-1-15,0 1 16,0 0-16,-21 21 16,21-21-16,0 42 46,-21 0-46,21 0 16,-21 1-16,21-1 0,0 0 16,-21 0-16,0 0 0,21 0 15</inkml:trace>
  <inkml:trace contextRef="#ctx0" brushRef="#br0" timeOffset="21513.8">8530 6773 0,'0'0'0,"0"-21"0,21-21 16,-21 21-16,21 21 15,-21 21 17,0 0-32,0 0 0,0 0 15,0 1-15,0-1 0,0 0 16,0 0-16,22 0 0,-22 0 0,21 1 15,-21-1-15,21-21 0</inkml:trace>
  <inkml:trace contextRef="#ctx0" brushRef="#br0" timeOffset="22015.57">11684 6731 0,'0'0'0,"-21"21"62,21 0-62,-21 1 16,21-1-16,-22 0 0,22 0 16,0 0-16,-21-21 0,21 21 0,-21-21 15,21 22-15,-21-22 0,21 21 16</inkml:trace>
  <inkml:trace contextRef="#ctx0" brushRef="#br0" timeOffset="22198.46">11938 6837 0,'0'0'0,"0"21"46,-21-21-46,21 21 16,-21-21-16,21 21 0,-22-21 0,22 22 16,0-1-16,0 0 0,-21 0 15,21 0 1,-21 0-16,0-21 0</inkml:trace>
  <inkml:trace contextRef="#ctx0" brushRef="#br0" timeOffset="23965.83">3662 9758 0,'0'0'0,"21"0"47,0 0-32,0 0 1</inkml:trace>
  <inkml:trace contextRef="#ctx0" brushRef="#br0" timeOffset="24205.69">3662 9716 0,'21'0'15</inkml:trace>
  <inkml:trace contextRef="#ctx0" brushRef="#br0" timeOffset="24834.85">3683 9716 0,'0'0'0,"0"-22"32,0 1-1,-21 21-16,0 0 1,-1 0 0,1 0-16,0 0 0,0 0 15,0 0-15,0 21 0,-1-21 16,1 22-16,0-1 0,-21 0 0,21 0 16,-1 0-16,1 0 0,0 1 0,0 20 15,21-21-15,-21 0 0,0 22 16,21-22-16,-22 0 0,22 21 0,0-21 15,0 1-15,0-1 0,0 0 0,0 0 16,0 0-16,22-21 16,-1 0-1,0 0-15,0 0 0,0 0 0,0 0 16,1-21-16,-1 21 0,0-21 16,0 0-16,-21 0 0,21-1 15,0 1-15,1 0 0,-22 0 0,21 0 16,0 0-16,-21-43 0,0 43 15,21 0-15,-21 0 0,21-22 0,-21 22 16,0 0-16,0 0 0,21 0 16,1 21-16,-22-22 15,21 22-15,0 22 16,-21-1-16,21-21 16,-21 21-16,0 21 0,0-21 15,0 1-15,0-1 0,21 0 0,-21 0 16,0 0-16,0 0 0,0 1 0,21-1 15,-21 0-15,22 0 16,-1-21-16,0 0 16,0 0-16,0 0 15,0 0-15,1 0 0,-1 0 16,0 0-16,-21-21 0,21 0 0,0 21 16,0-21-16</inkml:trace>
  <inkml:trace contextRef="#ctx0" brushRef="#br0" timeOffset="25357.14">4233 9483 0,'0'0'0,"-21"0"16,21-21-1,21-1 1,0 22-16,1 0 0,-1 0 15,21-21-15,0 21 0,1 0 0,-1 0 16,0 0-16,1 0 0,-1 0 16,0 0-16,1 0 0,-22 0 0,0 0 15,0 0-15,-42 0 32,-21 0-32,21 0 15,-1 0-15,-20 0 0,21 0 0,-21 0 16,20 0-16,-20 0 0,21 0 0,-21 0 15,20 0-15,1 0 0,0 0 16,0 0-16,0 0 0,0 21 16,-1 1-16,22-1 0,-21 0 15,21 0-15,0 21 0,0-20 0,-21 20 16,21-21-16,-21 21 0,0 1 16,21-1-16,-21 0 0,-1 1 15,22-1-15,-21 0 0,0 1 0,21-22 16,-21 21-16,21 1 0,0-1 0,0-21 15,0 21-15,0-20 0,0 20 16,0-21-16,0 0 0,0 0 0,0 1 16,21-1-16,-21 0 0,21-21 0,0 0 15,1 0-15,-1 0 0,0 0 0,0 0 16,0 0-16,22-21 0,-22 0 16,21-1-16,-21 1 0,22 0 0,-22 0 15,21 0-15,-21 0 0,22-1 0</inkml:trace>
  <inkml:trace contextRef="#ctx0" brushRef="#br0" timeOffset="25582.99">4889 9843 0,'0'0'0,"0"21"32,0 0-32,-21 0 0,21 0 15,-21 0-15,0 22 0,21-22 0,0 0 16,0 0-16,0 22 15,-21-22-15,21 0 0,0 0 0,-21-21 0,21 21 16,0 0-16,0 1 16,21-44 15,0 1-31,0 0 16,-21 0-16</inkml:trace>
  <inkml:trace contextRef="#ctx0" brushRef="#br0" timeOffset="25753.89">4953 9694 0,'0'0'16,"0"-21"-1,-21 21-15,0 0 16,42 0 31,0 0-47,0 0 15,0 0-15</inkml:trace>
  <inkml:trace contextRef="#ctx0" brushRef="#br0" timeOffset="26157.17">5313 9546 0,'0'-42'16,"21"42"-16,0 0 0,0-21 15,0 0-15,1 21 16,-1 0-16,21-22 0,-21 22 0,0 0 16,1 0-16,-1 0 0,0 0 0,0 0 15,0 0-15,-21 22 0,0-1 16,0 0-16,0 21 0,0-21 0,0 22 16,0-1-16,-21 0 0,0 1 0,0-1 15,0 22-15,-1-22 0,1 0 0,0-21 16,0 22-16,0-1 0,0 0 0,21-20 15,0 20-15,0-21 0,0 0 16,0 0-16,0 1 0,0-1 0,0 0 16,0 0-16,0 0 0,0 0 15,0 1-15,0-1 0,-22-21 16,1 0 0,0 0-16,0 0 0,0 0 15,0 0-15,-1 0 0,1-21 16,21-1-16,-21 22 0,21-21 15,0 0-15,0 0 16,0 0-16,21 0 0,0 21 16</inkml:trace>
  <inkml:trace contextRef="#ctx0" brushRef="#br0" timeOffset="26398.03">6223 9948 0,'-21'0'0,"21"-21"31,21 21-15,0 0-1,0 0-15,0 0 0,1-21 16,-1 21-16,0 0 15</inkml:trace>
  <inkml:trace contextRef="#ctx0" brushRef="#br0" timeOffset="26545.95">6159 10054 0,'-42'21'15,"42"1"-15,21-22 31,0 0-15,1 0-16,-1 0 0,0 0 0,0 0 16,0 0-16,22-22 0,-22 1 15</inkml:trace>
  <inkml:trace contextRef="#ctx0" brushRef="#br0" timeOffset="27825.85">4805 9800 0,'21'-21'0,"-21"0"0,21 21 16,-21-21-16,21 21 0,-21-21 15,0-1-15,21 1 16,-21 0-1,0 42 1,0 0 0,-21 1-16,21-1 0,0 21 0,0-21 15,0 22-15,-21-1 0,21 0 0,0 1 16,-21-22-16,21 21 0,0 0 16,-21-20-16,21 20 0,0-21 0,0 0 15,0 22-15,0-22 0,0 0 0,-21-21 16,21 21-16,0 0 15,0-42 17,0 0-32,0 0 0,21 0 15,0-22-15,-21 22 0,21 0 16,-21 0-16,0-22 0,21 1 0,0 21 16,-21-21-16,0-1 0,22-20 15,-1 20-15,-21 1 0,21 0 0,-21-1 16,0 22-16,0-21 0,0 21 15,0 63 1,0-21-16,0 22 16,0-22-16,-21 21 0,21 0 0,-21 1 15,-1-1-15,1 0 0,21 1 16,-21-1-16,21-21 0,-21 22 0,21-22 16,0 21-16,-21-21 0,21 0 15,0 1-15,21-44 31,0 1-15,-21 0-16,21 0 0,0 0 16,-21 0-16,0-1 0,22-20 0,-22 21 15,21-21-15,-21 20 0,21-20 0,-21 0 16,0-1-16,0 1 0,21 21 0,-21-21 16,0 20-16,0 44 31,0-1-31,-21 21 0,21 0 0,0-20 15,-21 20-15,0 0 0,-1 1 0,22-1 16,-21 0-16,21 1 0,-21-22 16,21 21-16,0-21 0,0 22 0,0-22 15,0 0-15,21 0 0,0-21 0,1 0 16,-1 0-16,21 0 0,0 0 0</inkml:trace>
  <inkml:trace contextRef="#ctx0" brushRef="#br0" timeOffset="29673.58">4974 9800 0,'0'-21'16,"-21"42"-1,0 0-15,21 1 16,-21-1-16,-1 0 0,22 0 0,-21 0 15,21 22-15,0-22 0,-21 0 16,21 21-16,0-21 0,-21 1 0,21-1 16,0 0-16,0 0 0,0 0 15,0 0-15,21 1 0,0-22 0,0 0 16,1 0 0,-1 0-16,0 0 0,0 0 15,0 0-15,0 0 0,1-22 16,-1 1-16,0 21 0,0-21 0,-21 0 15,21 21-15,0-21 0,1 0 0,-22-1 16,21 1-16,-21-21 0,0 21 16,0 0-16,0-22 0,0 1 0,0 21 15,0-22-15,-21 22 0,-1-21 0,1 21 16,0 0-16,0 21 0,0 0 0,0 0 16,-1 0-16,1 0 0,0 0 15,0 21-15,0 21 0,0-21 0,-1 22 16,1-22-16,21 21 0,0 0 0,0 1 15,0-22-15,0 21 0,0 1 16,0-22-16,0 0 0,0 0 16,0 0-16,21 0 0,1 1 0,-1-1 15,0-21-15,0 0 0,0 0 0,22 0 16,-22 0-16,0 0 0,0 0 0,0 0 16,0 0-16,1-21 0,-1-1 0,0 1 15,0 21-15,0-21 0,-21 0 16,0 0-16,21 0 0,-21-22 0,0 22 15,0-21-15,0 21 0,0-22 0,-21-41 16,0 41-16,21 22 0,-21-21 16,0 21-16,0-1 0,-1 1 15,1 21-15,0 0 16,0 21-16,0 1 0,0-1 0,-1 21 16,1-21-16,0 22 0,0-1 0,21-21 15,-21 21-15,0 1 0,21-1 16,-22-21-16,22 0 0,0 22 0,0-22 15,0 0-15,0 0 0,0 0 0,22 1 16,-1-1-16,0-21 0,0 0 0,0 0 16,22 0-16,-22 0 0,21 0 0,0 0 15</inkml:trace>
  <inkml:trace contextRef="#ctx0" brushRef="#br0" timeOffset="30014.91">6752 9716 0,'0'0'0,"0"-22"0,0 1 15,-21 21 1,0 0-1,0 21-15,21 1 0,-22-1 0,1 21 16,21-21-16,0 22 0,-21-1 16,0-21-16,0 21 0,21-20 0,0 20 15,-21-21-15,21 0 0,-22 0 0,22 1 16,-21-1-16,21 0 0,0 0 16,0 0-16,0 0 15,21-21 16,1-21-31,-1 21 0,0-21 16</inkml:trace>
  <inkml:trace contextRef="#ctx0" brushRef="#br0" timeOffset="30406.69">7112 9737 0,'0'0'0,"-21"21"31,21 0-31,0 0 0,-21 0 0,-1 1 16,1-1-16,21 0 0,0 21 0,-21-21 16,21 1-16,-21-1 0,21 21 15,0-21-15,0 0 0,0 1 16,0-1-16,21-21 0,0 21 0,0 0 0,1-21 16,-1 0-16,0 0 0,21 0 15,-21 0-15,1 0 0,20 0 0,-21 0 16,0-21-16,0 0 0,22 21 0,-22-21 15,-21-1-15,21 1 0,-21 0 16,0 0-16,0 0 0,0-22 0,0 22 16,0-21-16,-21 21 0,21-22 0,-21 22 15,0-21-15,-1 21 0,1 21 0,0-21 16,0 21-16,-21 0 0,20 0 16,1 0-16,0 0 0,0 0 0,0 21 15,0-21-15,-1 21 0,1 0 0,21 0 16,-21 0-16,0-21 0,0 22 0,0-1 15,21 21-15,-43-21 0,22-21 16,0 21-16,-21 1 0,20-1 0,-20 21 16</inkml:trace>
  <inkml:trace contextRef="#ctx0" brushRef="#br0" timeOffset="31151.49">2900 11790 0,'21'0'16,"0"-21"-16,-21 0 0,21-1 15,0 1-15,-21 0 16,22 0-16,-22 0 0,0 0 0,0-1 16,0 1-16,0 0 0,0 0 0,-22 0 15,1 0-15,-21-1 0,21 1 0,-22 0 16,22 0-16,-21 21 0,21 0 16,0 0-16,-22 0 0,22 21 0,0 0 15,0 22-15,21-1 0,0-21 16,0 21-16,0 1 0,0-1 0,0 0 15,0 1-15,0-1 0,0 0 16,21 1-16,0-1 0,0-21 0,0 0 16,1 22-16,-1-43 0,0 21 0,21-21 15,-21 0-15,1 0 0,-1 0 16,21 0-16,-21-21 0,0 0 0,1-1 16,20 1-16,-21 0 0,0 0 0,0 0 15,1 0-15,-22-22 0,21 22 0,-21 0 16,21 0-16,-21-22 0,0 22 15,0 0-15,0-21 0,0 21 0,0-1 16,0 1-16,0 42 16,0 1-1,0-1-15,0 21 0,0-21 16,21 22-16,-21-22 0,21 21 0,0 0 16,-21-20-16,0 20 0,22 0 0,-1-21 15,-21 1-15,21 20 0,0-21 0,-21 0 16,21-21-16,0 21 0,1-21 0,-1 0 15,0 0-15,21-21 0,-21 0 16,22 21-16,-22-21 0</inkml:trace>
  <inkml:trace contextRef="#ctx0" brushRef="#br0" timeOffset="31598.23">4043 11367 0,'0'0'0,"0"-22"15,0 1-15,21 21 16,0-21-16,0 21 16,0 0-16,1 0 0,-1 0 0,21 0 15,-21 0-15,22-21 0,-22 21 16,0 0-16,0 0 0,21 0 0,-20 0 16,-22-21-1,-22 21 1,1 0-16,0 0 0,0 0 15,0 0-15,0 0 16,-1 0-16,1 0 0,0 0 0,0 0 16,0 0-16,0 0 0,-1 0 0,1 0 15,0 21-15,0 0 0,0-21 0,0 42 16,21-20-16,-22-1 0,1 21 16,0-21-16,21 22 0,0-1 0,-21 0 15,21-21-15,-21 22 0,21-1 0,0 0 16,0 1-16,0-22 0,0 21 0,0 1 15,0-22-15,0 21 0,0-21 16,0 22-16,0-22 0,0 0 0,0 0 16,21 0-16,-21 0 15,0 1-15,21-22 0,0 0 16,0 0-16,1-22 16,-1 1-16,0 0 0,0 0 0,0 0 15</inkml:trace>
  <inkml:trace contextRef="#ctx0" brushRef="#br0" timeOffset="32056.3">4593 11409 0,'0'0'0,"0"-42"16,21 20-1,-21 1-15,0 0 0,21 21 0,1-21 16,-1 21-16,0-21 0,0 21 15,0 0-15,0 0 0,1 21 16,-1 0-16,0 0 0,-21 22 0,21-1 16,-21-21-16,0 21 0,0 1 0,0-1 15,0 0-15,0-20 0,0 20 0,-21 0 16,-21-21-16,20 22 0,1-22 0,-21 21 16,0-21-16,20 1 0,1-1 15,-21 0-15,21-21 0,0 0 0,-1 21 16,1-21-16,0-21 15,21 0-15,0 0 16,0-1-16,0 1 0,0 0 16,0 0-16,0 0 0,21 0 0,-21-1 15,21 1-15,1 21 0,-1 0 16,0 0-16,0 0 16,0 21-16,0 1 0,1-1 15,-1 0-15,0 0 0,-21 0 16,21 0-16,0 1 0,0-1 0,1-21 15,-1 21-15,0 0 0,0-21 16,0 0-16,0 0 0,1 0 16,20 0-16,-21-21 0,0 0 0,0 0 15,1-1-15</inkml:trace>
  <inkml:trace contextRef="#ctx0" brushRef="#br0" timeOffset="32409.48">5249 11261 0,'0'-21'0,"0"42"0,0-64 0,0 22 0,0 0 16,0 0-16,21 0 15,-21 0-15,22 21 0,-1 0 16,0 0-16,0 0 0,0 0 0,0 0 16,22 0-16,-22 21 0,0 0 0,0 0 15,0 21-15,1 1 0,-22-22 16,21 21-16,0 1 0,-21-1 0,21 0 15,-21 1-15,0-1 0,0 0 0,0 1 16,0-22-16,0 21 0,0-21 0,-21 22 16,0-22-16,0 21 0,-1-21 0,1 0 15,0 22-15,0-22 0,-21 0 0,20 0 16,1 0-16,0-21 0,-21 22 16,21-1-16,-1-21 0,1 0 0,0 21 15,0-21-15,0 0 16,21-21-1,0 0-15,0-1 16,0 1-16,0 0 0,21 0 16,0 0-16</inkml:trace>
  <inkml:trace contextRef="#ctx0" brushRef="#br0" timeOffset="32621.36">6202 11557 0,'21'0'63,"0"0"-63,0 0 0,0 0 16,1 0-16,-1 0 0,0 0 15,0 0-15,0 0 16</inkml:trace>
  <inkml:trace contextRef="#ctx0" brushRef="#br0" timeOffset="32782.26">6265 11663 0,'-21'21'16,"0"-21"-16,42 0 31,0 0-16,0-21-15,1 21 0,-1-21 0,0 21 16,0-21-16,0 21 0,0-22 0,22 1 16</inkml:trace>
  <inkml:trace contextRef="#ctx0" brushRef="#br0" timeOffset="33290.03">6879 11303 0,'0'0'0,"0"-21"16,0 0 0,0 0-16,21 21 15,-21 21 1,21 0-16,-21 0 0,0 0 16,0 22-16,0-22 0,0 21 0,0-21 15,0 0-15,0 22 0,0-22 0,-21 21 16,0-21-16,0 1 0,0-1 0,0 0 15,-1 0-15,1 0 0,0 0 16,-21 1-16,21-1 0,-1-21 0,1 21 0,0-21 16,0 0-16,0 0 0,0 0 15,-1 0-15,22-21 32,0 0-32,22-1 15,-22 1-15,21 0 0,0 21 0,0-21 16,-21 0-16,21 0 0,0 21 0,1 0 15,-1 0-15,-21 21 16,21-21 0,-21 21-16,0 0 0,21 0 0,-21 0 15,0 1-15,0-1 16,0 0-16,21-21 0,-21 21 0,21-21 16,-21 21-1,22-21 1,-1 0-1,0 0-15,-21-21 0,21 21 16,0 0-16,0-21 0,1 0 0,-1 21 16,0-21-16,21-1 0</inkml:trace>
  <inkml:trace contextRef="#ctx0" brushRef="#br0" timeOffset="33625.56">7493 11430 0,'21'0'0,"-42"0"0,63-21 0,-21 21 16,-21-21-1,-21 42 1,0-21 0,0 21-16,0 0 0,21 0 0,-21 1 15,-1-1-15,1 0 0,0 0 0,21 0 16,0 0-16,0 1 0,-21-1 0,21 0 16,0 0-16,0 0 0,0 0 15,21-21-15,0 0 16,0 0-16,1 0 0,-1 0 15,0 0-15,0-21 0,-21 0 16,21 0-16,0 0 16,-21 0-16,0-1 0,0 1 15,0 0-15,0 0 0,0 0 16,0 0-16,0-1 0,0 1 16,-21 0-16,0 21 0,0-21 15,0 21-15,0-21 0,-1 21 0,-20 0 16,21-21-16,-21 21 0,-1 0 0,1-22 15</inkml:trace>
  <inkml:trace contextRef="#ctx0" brushRef="#br0" timeOffset="34209.37">3725 10837 0,'0'0'0,"21"-21"0,-21 0 0,22 21 16,-1-21-16,-21 0 0,21 0 16,-21-1-16,0 1 0,0 0 0,0 0 15,0 0-15,0 0 0,-42-1 16,20 22-16,1 0 0,0 0 0,0 0 16,0 0-16,0 22 0,-1-22 15,1 21-15,0 0 0,0 21 0,21-21 16,0 1-16,-21-1 0,21 0 0,0 0 15,0 0-15,0 0 0,0 1 16,0-1-16,0 0 16,21-21-16,0 0 15,0 0-15,0 0 0,1 0 0,-1-21 16,0 21-16,-21-21 16,21 21-16,0-22 0,-21 1 0,21 21 15,-21-21-15,22 21 16,-1 0-1,-21 21-15,0 0 16,21 1-16,0-1 0,0-21 0,-21 21 16,21 0-16,1 0 0,-22 0 15,21-21-15,0 22 0,0-22 0,0 0 16,0 0-16,1 0 16,-1 0-16,0 0 0</inkml:trace>
  <inkml:trace contextRef="#ctx0" brushRef="#br0" timeOffset="34617.15">4593 10689 0,'21'0'0,"22"0"15,-22-21-15,0 21 0,0 0 0,0 0 16,0 0-16,1 0 15,-1-21-15,0 21 0,0 0 16,-42 0 0,0 0-1,-22 0-15,22 0 0,0 0 16,-21 0-16,21 0 0,-22 0 0,22 0 16,0 0-16,0 0 0,0 0 0,-1 0 15,1 0-15,21 21 0,0 0 16,0 0-16,0 1 0,0-1 15,0 0-15,0 0 0,0 0 0,0 0 16,0 22-16,0-22 0,0 0 0,0 0 16,0 0-16,0 1 0,0-1 15,0 0-15,0 0 16,21-21 0,1 0-16,-1 0 15,0 0-15,0-21 16,0 21-16</inkml:trace>
  <inkml:trace contextRef="#ctx0" brushRef="#br0" timeOffset="34849.01">4911 10753 0,'0'21'0,"0"0"0,0 0 16,0 0-16,0 1 0,0-1 15,0 0-15,0 0 0,0 0 0,0 0 16,0 1-16,0-1 16,0 0-16,-22-21 15,22 21-15,-21-21 0,42-21 47,1 0-47</inkml:trace>
  <inkml:trace contextRef="#ctx0" brushRef="#br0" timeOffset="35153.85">5207 10647 0,'21'0'15,"-21"-21"-15,21 21 0,0 0 31,1 0-15,-1 21-16,-21 0 0,21 0 16,-21 0-16,21 1 15,-21-1-15,21 0 0,-21 0 0,0 21 16,0-20-16,0-1 0,0 0 0,0 0 16,0 0-16,0 0 0,0 1 0,-21-1 15,0 0-15,0 0 0,0 0 0,-1-21 16,1 21-16,0 1 0,0-22 15,0 21-15,0-21 0</inkml:trace>
  <inkml:trace contextRef="#ctx0" brushRef="#br0" timeOffset="35501.17">5905 10774 0,'0'0'0,"-21"0"0,0-21 16,42 21 15,0 0-31,1 0 0,-1 21 0,0 0 16,0-21-16,0 21 0,22 0 15,-1 1-15,-21-1 0,21 0 0,1 21 16,-22-21-16,21 1 0,-21-22 0,1 21 16,-1 0-16,-21 0 0,0 0 15,21-21-15,-21 21 16,-21-21 0,21-21-1,0 0-15,0 0 16,0 0-16,0 0 15</inkml:trace>
  <inkml:trace contextRef="#ctx0" brushRef="#br0" timeOffset="35700.99">6435 10774 0,'0'0'15,"0"-21"-15,0 0 0,-22 21 16,1 0-16,-21 0 16,21 21-16,0 0 0,-22 0 15,22 0-15,-21 22 0,-1-22 0,1 0 16,0 21-16,-1-21 0,1 1 0,0-1 15,-1 0-15,1 21 0,21-21 0,-21 1 16,20-22-16,1 21 0,0 0 16,0 0-16,21 0 15,21-21 1,0-21-16</inkml:trace>
  <inkml:trace contextRef="#ctx0" brushRef="#br0" timeOffset="36697.87">7302 10753 0,'0'0'0,"-21"0"0,0 0 16,42 0 31,0 21-47,22-21 15,-1 0-15,0 0 0,1 0 16,-1 0-16,22 0 0,-1 0 15,1 0-15,-1 0 0,1 0 0,-1 0 16,1 0-16,-1 0 0,1 0 0,-1 0 16,-21-21-16,1 21 0,-1-21 0,-21 21 15,0 0-15,1-22 0,-1 22 16,-21-21-16,0 0 16,0 0-16,-21 21 0,-1-21 15,1 21-15,0-21 0,-21 21 16,21 0-16,-1-22 0,1 22 0,-21 0 15,21 0-15,0 0 0,-1 0 0,1-21 16,0 21-16,0 0 16,42 0 15,0 0-31,0 0 0,1 0 16,20 0-16,-21 0 0,0 0 0,0 0 15,1 0-15,-1 0 0,0 0 16,0 0-16,0 0 15,0 0 1,-21 21 15,0 1-31,-21-22 16,21 21-16,-21-21 0,21 21 0,-21 0 16,21 0-16,0 0 15,0 1-15,0-1 16,-21 0-16,0 0 15,-1 0-15,22 0 16,-21-21-16,0 0 16,21 22-16,21-22 31</inkml:trace>
  <inkml:trace contextRef="#ctx0" brushRef="#br0" timeOffset="37769.43">9038 10456 0,'0'0'0,"0"-21"0,21 21 15,-21-21-15,0 0 0,0 0 16,0 0-1,0-1 1,-21 44 0,0-1-1,21 0-15,-21 0 0,0 0 16,-1 0-16,1 22 0,21-22 0,-21 21 16,0-21-16,0 22 0,21-22 0,-21 21 15,21-21-15,0 22 0,0-22 0,0 0 16,0 0-16,0 0 0,0 1 0,0-1 15,0 0-15,21-21 0,-21 21 16,21-21-16,0 0 16,0 0-16,0 0 0,1 0 0,-1 0 15,42 0-15,-42-21 0,1 21 0,-1-21 16,0 0-16,0 21 0,0-22 16,0 1-16,1 0 0,-22 0 0,0 0 15,0 0-15,0-1 0,0-20 0,0 21 16,0-21-16,0-1 0,0 22 15,0-21-15,0 21 0,0-22 0,-22 22 16,1 0-16,21 0 0,-21 21 0,0 0 16,0 0-16,0 0 0,-1 0 15,1 0-15,0 21 0,0 0 0,0 0 16,0 22-16,-1-22 0,1 21 16,0-21-16,21 22 0,0-22 15,-21 21-15,21-21 0,0 22 0,0-22 16,0 0-16,0 0 0,0 0 0,0 0 15,0 1-15,21-22 0,-21 21 0,21-21 16,0 0-16,1 0 0,-1 0 0,0 0 16,0 0-16,0 0 0,0 0 15,1 0-15,-1 0 0,0 0 0,0-21 16,0 21-16,0-22 0,1 22 0,-22-21 16,0 0-16,21 0 0,-21 0 0,21 0 15,-21-43-15,0 43 0,0-21 16,0 20-16,0-20 0,0 0 15,0 21-15,0-22 0,0 22 16,-21-21-16,0 21 0,-1-1 16,1 22-16,0 0 0,0 0 15,-21 0-15,20 22 0,1-1 0,0 0 16,-21 0-16,21 21 0,-22-20 16,22 20-16,0 0 0,0 1 0,0-22 15,-1 21-15,1 0 0,21-20 0,0-1 16,0 21-16,0-21 0,0 0 0,0 1 15,0-1-15,21 0 0,1-21 16,-1 21-16,0-21 0,0 0 0,0 0 0,22 0 16,-22 0-16,0 0 0,0 0 15,21 0-15,-20 0 0,-1-21 16,0 0-16,0 0 0,0 21 0,-21-22 16,0 1-16,21-21 0,-21 21 0,0 0 15,22-22-15,-22 1 0,0 0 0,0-1 16,0 1-16,0 21 0,-22-22 0,22 22 15,0 0-15,-21 0 0,0 0 16,0 21-16,0 0 0,0 0 16,-1 21-16,1 0 0,0 0 0,0 0 15,-21 1-15,20-1 0,1 0 16,0 0-16,21 0 0,-21 0 0,0 1 16,0-1-16,21 0 0,0 0 15,0 0-15,0 0 16</inkml:trace>
  <inkml:trace contextRef="#ctx0" brushRef="#br0" timeOffset="38833.03">8318 10520 0,'0'-42'15,"0"20"-15,0 1 16,-21 21-1,21 21 17,0 1-32,0-1 15,0 0-15,21-21 0,-21 21 0,22-21 16,-1 21-16,0-21 16,0 21-16,0-21 0,0 0 15,1 0-15,-1 22 0,0-22 0,0 0 16,0 0-1,-42 0 17,0 21-32,0-21 0,0 21 15,-1-21-15,1 21 0,0-21 0,-21 21 16,21 0-16,-1 1 0,1-1 0,-21-21 16,21 21-16,-22 0 0,22 0 15,0 0-15,-21 1 0,21-22 0,-1 21 16,1-21-16,0 21 0,0-21 0,21 21 15,-21-21-15,42 0 63,0-21-63,0 21 16,0-21-16,1 21 0,-1 0 15,21-21-15,-21-1 0,0 22 0,22-21 16,-22 0-16,0 21 0,21-21 15,-20 0-15,-1 0 0,0-1 0,0 1 16,-21 0-16,21 0 0,-21 0 16,0 0-16,21 21 0,-21-22 0,0 1 15,0 0 1,0 0 0,-21 21-16,0 0 15,0 0-15,0 0 0,0 0 16,-1 0-16,1 0 15,0 0-15,0-21 0,0 21 16,0 0-16,-1 0 0,1 0 16,0 0-16,0 0 0,0 0 0,0 0 15,42 0 32,0 0-47,0 0 16,0 0-16,0 0 0,1 0 0,-1 0 15,0 0-15,0 0 0,0 0 0,0 0 16,1 0-16,-1 0 0,-21 21 16,21-21-16,-21 21 15,0 0 1,0 0-16,0 1 0,0-1 16,-21-21-16,21 21 0,-21 0 15,-1 0-15,1 0 0,0 1 0,0-1 16,-21 0-16,20-21 0,1 21 15,0 0-15,0-21 0,-21 21 0,20 1 16,1-22-16,0 21 0,0-21 16,21 21-16,21-21 31,0 0-15,0 0-16</inkml:trace>
  <inkml:trace contextRef="#ctx0" brushRef="#br0" timeOffset="40939.51">18330 2074 0,'-21'0'0,"0"0"15,0 22-15,21-1 0,-21 0 16,21 0-16,0 0 16,0 0-16,0 1 0,21-1 15,0 0-15,0 0 0,21-21 0,-20 21 16,20-21-16,0 0 0,22 0 0,-22 0 15,0 0-15,22 0 0,-22 0 16,22 0-16,-22-21 0,0 0 0,1 0 16,-1 21-16,0-21 0,1-1 0,-22 1 15,0 0-15,-21 0 0,0 0 16,0 0-16,0-1 16,-21 22-16,21-21 0,-21 21 0,0 0 15,-1 0-15,1 0 16,0 21-16,0 1 0,21-1 0,-21 0 15,0 0-15,21 21 0,-22 1 16,22-1-16,0 22 0,-21-22 0,21 21 16,-21 1-16,21-1 0,-21 1 0,21-1 15,0 1-15,0-22 0,-21 1 16,21 20-16,-21-42 0,21 22 0,-22-1 16,22-21-16,-21 0 0,0 0 0,0-21 15,0 0-15,-22 22 0,22-22 0,0 0 16,-21 0-16,-1 0 0,22-22 0,-21 22 15,0-21-15,20 0 0,1 0 16,-21 0-16,21 0 0,21-1 16,0 1-16,0-21 0,0 21 0,0-22 15,0 1-15,21 0 0,0-22 0,21 22 16</inkml:trace>
  <inkml:trace contextRef="#ctx0" brushRef="#br0" timeOffset="41401.8">19346 1884 0,'0'0'0,"21"0"0,1 0 16,-1 0-16,-21 21 31,0 21-31,0-20 0,0 20 0,0-21 0,-21 21 16,21 22-16,-22-22 0,22 1 16,-21 20-16,0-21 0,21 22 15,-21-1-15,0 1 0,0-22 0,21 1 16,-22 20-16,1-21 0,0 1 0,21-22 15,0 21-15,-21-21 0,21 1 0,-21-1 16,21-42 15,0-1-31,0 1 0,21 0 16,0 0-16,-21-21 0,21-1 0,0 22 16,1-21-16,-1-22 15,0 22-15,0 0 0,21-1 0,-20 1 16,20 21-16,0-22 0,1 22 0,-22 0 15,21 21-15,-21 0 0,22 0 0,-22 0 16,0 21-16,0 22 0,0-22 16,0 21-16,1 0 0,-22-20 0,21 20 15,-21 0-15,0 1 0,0-1 0,0-21 16,0 21-16,-21-20 0,21-1 0,-22 0 16,1 0-16,21 0 0,0 0 15,0 1-15,0-44 31,21 1-31,1 0 16,-1 0-16,0 0 0</inkml:trace>
  <inkml:trace contextRef="#ctx0" brushRef="#br0" timeOffset="41721.62">20066 2477 0,'0'0'0,"21"-22"16,0 22-1,-21-21-15,21 0 0,1 21 16,-1-21-16,0 0 16,0 21-16,-21-21 0,21 21 0,0-22 15,1 1-15,-22 0 16,21 21-16,-21-21 0,-21 21 16,-1 0-1,1 0-15,0 0 0,0 0 0,-21 21 16,20 0-16,1 0 0,0 1 15,0 20-15,0-21 0,0 0 0,21 22 16,0-22-16,0 0 0,0 0 0,0 21 16,0-20-16,0-1 0,0 0 15,21 0-15,0-21 0,0 21 16,0-21-16,0 0 16,1 0-16,-1-21 0,0 21 0,0-21 15</inkml:trace>
  <inkml:trace contextRef="#ctx0" brushRef="#br0" timeOffset="42433.27">21103 2201 0,'-21'43'16,"42"-86"-16,-63 107 16,42-43-16,0 0 0,0 0 15,0 1-15,0-1 0,21 0 16,0-21-16,-21 21 0,21-21 16,22 0-16,-22 0 0,0 0 0,0-21 15,21 0-15,-20 21 0,-1-21 0,0-1 16,0 22-16,0-21 0,0 0 0,-21 0 15,0 0-15,0 0 0,0-1 0,0 1 16,0 0-16,0 0 16,-21 21-16,21-21 0,-21 0 0,0 21 15,0 0-15,0 0 0,-22 0 0,22 0 0,0 21 16,-21 0-16,20 0 0,-20 0 16,21 0-16,-21 22 0,20-1 15,-20 0-15,21 1 0,0-1 0,21 0 16,0 1-16,0-1 0,0 0 0,0 1 15,0-22-15,0 21 0,21-21 0,0 1 16,0-22-16,0 0 0,1 0 0,20 0 16,-21 0-16,21 0 0,1 0 15,-22-22-15,21 1 0,1-21 0,-1 21 16,0-22-16,1 1 0,-22 0 0,21-1 16,0 1-16,-20 0 0,-1-22 0,0 22 15,0 0-15,0-22 0,-21 22 16,0-22-16,0 22 0,0-22 15,0 22-15,0-21 0,0 20 0,0-20 16,0 42-16,0-22 0,0 22 0,0 0 16,-21 42-1,0 0-15,0 0 0,21 22 0,0-1 16,-21 22-16,-1-22 0,22 21 0,-21-20 16,21 20-16,0 1 0,0-22 15,0 22-15,0-1 0,0-21 0,0 22 16,0-1-16,0-20 0,0-1 0,0 22 15,0-43-15,0 21 0,0 0 0,0-20 16,21-1-16,1 0 0,-22 0 16,21-21-16,0 0 0,0 0 15,0 0-15,22 0 0,-22-21 0</inkml:trace>
  <inkml:trace contextRef="#ctx0" brushRef="#br0" timeOffset="42782.07">21886 2455 0,'0'0'16,"-21"0"0,21-21-16,21 21 15,0-21-15,1 21 16,-1 0-16,21-21 0,-21 21 16,22-21-16,-22 0 0,0 21 0,21-22 15,-21 22-15,1-21 0,-1 21 0,0-21 16,-21 0-16,0 0 15,0 0-15,-21 21 16,0 0-16,-1 0 0,1 0 0,-21 0 16,21 21-16,0 0 0,-1 0 0,-20 0 15,21 22-15,0-22 0,0 21 16,-1-21-16,22 22 0,0-22 0,0 21 16,0-21-16,0 22 0,0-22 15,0 0-15,22 0 0,-1 0 16,21-21-16,-21 0 0,22 0 0,-1 0 15,21 0-15,-20-21 0,20 0 16,1 0-16,-1 0 0,1-1 0,-1 1 16</inkml:trace>
  <inkml:trace contextRef="#ctx0" brushRef="#br0" timeOffset="44521.12">23029 2032 0,'0'0'0,"21"-63"15,-21 20-15,0-20 0,0 20 0,0 1 0,0 0 16,0-1-16,0 22 0,0 0 15,-21 21-15,0 42 16,0-20-16,0 41 0,-64 106 16,64-105-16,-21 21 15,20-22-15,1 22 0,0-1 0,-21 1 16,21 0-16,-1 21 0,1-22 16,0 1-16,-21 0 0,21 20 0,-1-20 15,-20 0-15,21-1 0,0 1 0,-22 0 16,22-1-16,0 1 0,0-21 0,21-1 15,0 1-15,0-22 0,0 0 0,0 1 16,0-22-16,21 0 0,0 0 16,0-21-16,22 0 0,-1 0 0,0 0 15,43-21-15,-43 0 0,22 0 16,-22-22-16,22 22 0,-22-21 16,0 21-16,1-22 0,-1 1 0,-21 0 15,22-1-15,-22-20 0,0 20 0,-21-20 16,0-1-16,0 22 0,0-21 0,-21-1 15,-22 22-15,22-22 0,-21 22 0,0 0 16,-22-1-16,22 22 0,-22 0 0,22-21 16,-22 42-16,22-22 0,21 22 15,-21 0-15,20 0 0,44 0 16,-1 0 0,21 0-16,-21 0 0,43 0 0,-22 0 15,22-21-15,-1 0 0,1 21 16,-1-21-16,1 0 0,-1 0 15,1-1-15,-1-20 0,1 21 0,-22 0 16,0-22-16,1 1 0,-1 21 0,-21-21 16,0-1-16,0 1 0,-21 0 0,0 20 15,0-20-15,0 21 0,0-21 16,-21 20-16,0 22 0,-21-21 0,21 21 16,-1 0-16,-20 0 0,21 0 0,-21 21 15,20 1-15,1-1 0,-21 0 0,21 0 16,0 21-16,-1 1 0,1-22 15,0 21-15,21 1 0,0-22 16,0 21-16,0-21 0,0 0 0,0 22 16,0-22-16,21 0 0,0-21 15,1 0-15,-1 0 0,0 0 0,0 0 16,0 0-16,22 0 0,-22-21 16,0 0-16,21 0 0,-21-1 0,1 1 15,20 0-15,-21 0 0,0 0 0,0-22 16,1 22-16,-22 0 0,21-21 0,-21 21 15,21-1-15,-21 1 0,0 0 16,0 42 0,0 0-1,-21 1-15,21-1 0,0 0 0,0 21 16,0-21-16,-21 1 0,21 20 0,0-21 16,0 0-16,0 0 0,0 1 15,0-1-15,0 0 0,21-21 0,-21 21 16,21-21-16,0 0 0,0 0 0,0 0 15,1 0-15,-1 0 0,0 0 0,0-21 16,0 21-16,0-21 0,1 0 0,-22-1 16,21 1-16,0 0 0,0 0 15,-21 0-15,0 0 0,21-22 0,0 22 16,-21 0-16,0 0 0,0 0 0,22-1 16,-22 1-16,0 42 15,0 1 1,0-1-16,0 0 0,0 0 15,-22 21-15,22-20 0,0 20 0,0-21 16,0 21-16,0-20 0,0-1 0,0 0 16,0 0-16,0 0 0,22 0 15,-1-21-15,0 0 16,0 0-16,0 0 0,0 0 16,1-21-16,-1 0 0,0 21 0,-21-21 15,21 0-15,0 0 0,-21-1 0,0 1 16,21 0-16,-21 0 0,22 0 0,-22 0 15,21-22-15,-21 22 0,0 0 16,0 0-16,0 0 16,21 21-16,-21 21 15,0 0 1,0 0-16,-21 0 0,21 22 16,-21-22-16,21 0 0,0 0 0,0 21 15,0-20-15,0-1 0,0 0 0,0 0 16,0 0-16,0 0 0,21 1 15,0-22-15,0 0 0,0 0 16,0 0-16,1 0 16,-1 0-16,0 0 0,21 0 0,-21-22 0,1 22 15,-1-21-15,21 0 0,-21 0 16,0 0-16,1-22 0,-1 22 0,0-21 16,0 21-16,0-22 0,22 1 0,-22 0 15,0-22-15,0 22 0,0 0 16,-21-1-16,21-20 0,1 20 0,-22 22 15,21-21-15,-21 21 0,0 0 0,0-1 16,0 44 0,-21-1-16,-1 0 15,1 21-15,0 1 0,21-1 0,-21 0 16,0 1-16,0-1 0,-1 0 16,1 1-16,0 20 0,0-21 0,21 1 15,0-1-15,0 0 0,0 1 0,0-22 16,0 21-16,0-21 0,21 1 15,0-1-15,0-21 0,22 0 0,-22 21 16,21-21-16,-21 0 0,22 0 0,-22 0 16,21-21-16,-21 0 0,22-1 15,-22 1-15,0 0 0,21-21 0,-20-1 16,-1 22-16,0-21 0,0 0 16,0-22-16,0 22 0,1-1 0,-1-20 0,0-1 15,-21 22-15,21-21 0,-21 20 16,21 22-16,-21-21 0,0 21 15,0-1-15,-21 22 16,0 22-16,0 20 0,0-21 0,-1 21 16,1 1-16,0-1 0,-21 0 15,21 1-15,-1 20 0,22-20 0,0-1 16,-21 0-16,21 1 0,0-1 0,0-21 16,0 21-16,0-20 0,0-1 0,0 0 15,21 0-15,1 0 0,-1 0 0,0-21 16,0 0-16,0 0 15,0 0-15,1 0 0,-1-21 16,0 0-16</inkml:trace>
  <inkml:trace contextRef="#ctx0" brushRef="#br0" timeOffset="44693.54">25146 2371 0,'0'0'0,"-21"0"0,0 0 16,21-21-1,21 21 1,0 0-16,0 0 0,0 0 16,22 0-16,-1 0 0,-21 0 0,21 0 15,1 0-15,-1 0 0,0 0 16,22 0-16,-22 0 0</inkml:trace>
  <inkml:trace contextRef="#ctx0" brushRef="#br0" timeOffset="45118.33">26225 2180 0,'0'0'0,"-21"-21"16,21 0-16,0 0 16,21 42-1,1 0-15,-1 0 16,-21 22-16,21-22 0,-21 21 15,0-21-15,21 22 0,-21-1 0,0-21 16,0 21-16,0 1 0,0-22 16,0 21-16,0-21 0,0 22 0,0-22 15,0 0-15,0 0 0,0 0 0,0 1 16,21-44 15,0 22-31,-21-21 0,22 0 16,-1 0-16,0-21 0,-21 20 15,21-20-15,0 0 0,0-1 0,1 1 16,-1 0-16,21-1 0,-21-20 16,0 21-16,1-22 0,20 22 0,-21-1 15,0 1-15,-21 21 0,21 0 0,1 0 0,-22-1 16,0 1-16,21 21 16,-21 21-1,0 1-15,0-1 0,0 21 0,0-21 16,0 22-16,0-22 0</inkml:trace>
  <inkml:trace contextRef="#ctx0" brushRef="#br0" timeOffset="46466.07">27347 2604 0,'21'-64'15,"-21"22"-15,0 21 16,0-22-16,0 22 0,0-21 0,0-1 15,-21 22-15,0 0 0,0 0 16,0 0-16,0 0 0,-1 21 0,1 0 16,0 0-16,-21 0 0,-1 21 0,22 0 15,-21 0-15,0 21 0,20-20 0,-20 20 16,21 0-16,-21 1 0,20-22 16,1 21-16,21 0 0,0-20 0,0 20 15,0-21-15,0 0 0,0 0 0,0 1 16,21-1-16,22 0 0,-22-21 15,0 0-15,0 0 0,22 0 0,-22 0 16,21 0-16,-21 0 0,0-21 16,1 0-16,20-1 0,-21 22 0,0-21 15,0-21-15,1 21 0,-1 0 0,0-22 16,0 22-16,0-21 0,0-1 0,1 1 16,-22 21-16,21-21 0,0 20 15,-21 1-15,0 0 0,0 42 31,-21 0-31,0 1 0,-1-1 16,22 21-16,0-21 0,-21 0 16,21 22-16,0-22 0,0 21 0,0-21 15,0 1-15,0-1 0,21 0 0,-21 0 16,22 0-16,-1 0 0,0-21 16,21 0-16,-21 0 0,1 0 0,-1 0 15,21 0-15,-21 0 0,0-21 0,1 21 16,20-21-16,-21 0 0,0 0 0,0-22 15,1 22-15,-1-21 0,0 21 16,21-22-16,-21-20 0,1 21 0,-1-1 16,0-20-16,0 20 0,0 1 0,0-21 15,1 20-15,-1 22 0,0-21 0,-21 21 16,0-1-16,-21 44 16,0-1-1,-1 0-15,1 21 0,0 1 0,0-22 16,0 21-16,0 0 0,-1 22 15,1-22-15,21 1 0,0-1 0,0 0 16,0 1-16,0-1 0,0 0 0,0-21 16,0 22-16,0-22 0,0 0 0,0 0 15,0 0-15,21 1 0,1-22 16,-1 0-16,0 0 0,0 0 16,0 0-16,0 0 0,1-22 15,-1 1-15,21 0 0,-21 0 0,0 0 16,1 0-16,-1-1 0,0-20 15,0 21-15,0-21 0,0 20 16,1 1-16,-1 0 0,-21 42 31,-21 0-31,-1 1 16,22-1-16,-21 0 0,21 0 0,-21 0 16,21 0-16,0 1 0,0-1 0,0 0 15,0 0-15,0 0 0,0 0 16,21 1-16,0-22 0,1 0 15,-1 0-15,0 0 0,0 0 0,0 0 16,0 0-16,1 0 0,-1 0 0,0-22 16,0 22-16,0-21 15,0 0-15,1 0 0,-1 0 0,0 0 0,0-1 16,0 1-16,0-21 0,-21 21 16,22 0-16,-22-1 0,21 1 0,-42 21 31,-1 21-16,22 1-15,-21-1 0,0 0 0,21 0 16,0 0-16,-21 0 0,21 1 16,0-1-16,0 0 0,0 0 0,0 0 15,0 0-15,21-21 16,0 22-16,0-22 0,1 0 16,-1 0-16,0 0 0,21 0 0,-21 0 15,1 0-15,20 0 0,-21-22 16,0 22-16,22-21 0,-22 0 0,0 0 15,21 0-15,-21-22 0,1 22 0,-1-21 16,-21 21-16,21-22 0,-21 22 16,21 0-16,-21 0 0,0 0 0,-21 21 15,0 0-15,0 0 0,-1 0 16,1 0-16,-21 21 0,21 0 0,0 21 16,-1-20-16,1-1 0,0 0 15,21 21-15,0-21 0,0 1 0,0-1 16,0 0-16,0 0 0,0 0 15,21 0-15,0 1 0,1-22 0,-1 21 16,0-21-16,21 0 0,-21 0 16,22 0-16,-22 0 0,21 0 0,1 0 15,-1 0-15,-21-21 0,21 21 0,-20-22 16,-1 22-16,0-21 0,0 0 16,-21 0-16,0 0 0</inkml:trace>
  <inkml:trace contextRef="#ctx0" brushRef="#br0" timeOffset="47430.72">18944 4170 0,'0'-42'16,"0"84"-16,0-106 0,0 43 0,0-21 0,0 21 16,0 0-16,0-1 0,0 1 0,0 0 15,0 0-15,-21 21 0,0 0 16,0 0-16,-1 21 0,1 0 15,0 22-15,0-1 0,-21 0 16,20 22-16,-20-22 0,21 22 0,-21-1 16,-1 1-16,1-1 0,21-21 0,-22 22 15,22-22-15,0 1 0,21-1 16,0 0-16,0-21 0,0 1 0,21-1 16,0 0-16,1-21 0,-1 0 0,21 0 15,-21 0-15,0-21 0,1 0 0,20 21 16,-21-22-16,0 1 0,0 0 0,-21-21 15,0 21-15,0-1 0,0-20 16,0 21-16,0-21 0,0 20 16,0-20-16,0 0 0,-21-22 0,21 22 0,0-22 15,0 22-15,0-21 0,0 20 16,0-20-16,21 20 0,1 22 0,-1-21 16,21 21-16,-21 21 0,0-21 15,22 21-15,-1 0 0,-21 21 0,22-21 16,-22 42-16,21-21 0,-21 22 0,0 20 15,1-21-15,-22 22 0,0-1 16,0-20-16,0 20 0,0 1 0,0-1 0,0 1 16,0-1-16,0 1 0,0 20 15,0-20-15,0 21 0,0-1 0,0 1 16,0 0-16,0-1 0,0 1 16,0 0-16,0-1 0,21 1 0,-21 0 15,0-1-15,0 1 0,0-22 0,0 22 16,0-43-16,-21 22 0,21-22 0,-22 1 15,1-1-15,0 0 0,0-21 0,0 1 16,0-22-16,-1 0 0,1 0 0,0 0 16,21-22-16,0 1 0,-21 0 0,21-21 15,-21 21-15,21-43 0,0 22 16,0-22-16,0 1 0,0-22 0,0 0 16,0 1-16,0-1 0,0 0 0,0-20 15,0-1-15,21 21 0,0-21 0,0 22 16,0-22-16,1 42 0,-1-20 0,21 41 15,-21-20-15,22 20 0,-1 22 16,0-21-16,1 21 0,20 0 16,1 21-16,-1-22 0,1 1 0,-1 21 15,22-21-15</inkml:trace>
  <inkml:trace contextRef="#ctx0" brushRef="#br0" timeOffset="48525.02">20743 4297 0,'-21'21'16,"0"0"-16,0-21 16,0 21-16,-1 22 0,1-22 15,0 0-15,21 0 0,-21 22 16,0-22-16,21 0 0,-21 21 0,21-21 16,-22 1-16,22-1 0,0 0 0,-21 0 15,21 0-15,-21-21 0,21 21 0,0-42 47,0 0-47,0 0 0,0 0 16,21 0-16,-21-1 0,21-20 15,1 0-15,-22-1 0,21 1 0,0 0 16,21-1-16,-21 1 0,1 0 16,20 21-16,-21-1 0,0 1 0,0 21 15,1 0-15,-1 0 0,0 0 0,0 21 16,0 1-16,-21 20 0,0-21 15,0 21-15,0 1 0,0-1 0,0-21 16,0 22-16,0-1 0,0-21 0,0 21 16,0-20-16,21-1 0,-21 21 0,22-42 15,-1 21-15,-21 0 0,21 1 0,0-22 16,0 0-16,0 0 0,1 0 16,-1 0-16,0 0 0,0-22 15,0 1-15,0 0 0,1 21 0,-1-21 16,0 0-16,0 0 0,0-22 0,0 22 15,22 0-15,-22-21 0,0-1 16,0 22-16,0-21 0,1-1 0,-1 22 16,0 0-16,-21 0 0,21 21 0,-21 21 31,-21 0-31,0 22 0,0-22 16,-1 0-16,1 21 0,0-21 0,21 22 15,-21-22-15,21 0 0,-21 21 0,21-20 16,0-1-16,0 0 0,0 0 0,0 0 15,0 0-15,21 1 0,0-22 16,0 0-16,0 0 0,1 0 16,-1 0-16,0 0 0,0 0 15,0-22-15,0 1 0,1 21 0,-1-21 16,0 0-16,-21 0 0,21 21 0,-21-21 16,0-22-16,0 22 0,0 0 0,0 0 15,-21 0-15,0-22 0,0 22 0,-1 0 16,-20 0-16,21 0 0,0-1 15,0 22-15,21-21 0,-22 21 16,22-21-16,0 0 16,22 21-16,-1 0 0,0 0 0,21 0 15,-21 0-15,22 0 0,-1 0 0,0 0 16,1 0-16,-1 21 0,0 0 16,1 0-16,-1 1 0,0-1 15,-20 0-15,20 0 0,-21 0 0,0 22 16,0-22-16,1 0 0,-22 0 0,0 0 15,0 22-15,0-22 0,0 0 0,0 0 16,0 0-16,0 0 16,-22 1-16,1-22 0,21 21 15,-21-21-15,0 0 0,0 0 16,21-21-16,0-1 16,0 1-16,0 0 0,0 0 0,0 0 15,21 0-15,0-1 0,0-20 16,0 0-16,22 21 0,-22-22 0,21 1 15,-21 0-15,22-1 0,-1 1 16,0 0-16,1 20 0,-1 22 0,0 0 16,1 0-16,-22 0 0,21 0 0,1 43 15,-22-22-15,0 21 0,0-21 0,-21 22 16,0-1-16,0 0 0,0 1 16,0-22-16,0 21 0,-21 1 0,0-22 15,0 21-15,-1-21 0,22 0 0,-21 1 16,21-1-16,-21 0 0,0-21 15,21 21-15,0-42 16</inkml:trace>
  <inkml:trace contextRef="#ctx0" brushRef="#br0" timeOffset="48957.77">23431 4297 0,'0'0'0,"-42"0"0,21 0 16,-21-21-16,20 21 0,1-21 0,0-1 16,0 22-16,0-21 0,21 0 15,-21 21-15,21-21 0,0 0 16,0 0-16,0-1 0,0 1 0,0-21 15,21 21-15,0 0 0,-21-1 0,0 1 16,21 0-16,-21 63 16,0-20-16,0 41 15,0-21-15,0 22 0,0 21 16,0-22-16,0 22 0,0-1 0,-21 1 16,21 0-16,0 21 0,0-22 0,-21 22 15,0-21-15,-1 21 0,22-22 0,-21 22 16,0-21-16,0-1 0,0 1 0,21 0 15,-21-22-15,-1 22 0,1-43 16,0 22-16,0-22 0,0 0 0,21-20 16,0-1-16,-21 0 0,21-42 15,0 0 1,0-1-16,0 1 0,0-21 0,21-22 16,0 22-16</inkml:trace>
  <inkml:trace contextRef="#ctx0" brushRef="#br0" timeOffset="49237.61">23199 4530 0,'21'-64'16,"-42"128"-16,63-318 15,-21 190-15,0 1 0,0 20 0,22 1 0,-22 0 16,21-1-16,1 1 0,20 21 16,1 0-16,-22 21 0,21 0 0,-20 0 15,20 0-15,-20 0 0,-22 21 0,21 0 16,-42 21-16,0-20 0,0 20 0,0 0 15,0 1-15,-42-1 0,21-21 0,-22 21 16,1 1-16,0-22 0,-22 21 16,22-21-16,-1 1 0,1-1 0,0 0 15,-1 0-15,22 0 0,0-21 16,0 0-16,21 21 0,21-21 16,0 0-16,0 0 15,1 0-15,20 0 16,-21-21-16</inkml:trace>
  <inkml:trace contextRef="#ctx0" brushRef="#br0" timeOffset="49762.33">23855 4445 0,'0'0'0,"21"0"0,0 0 16,0 0-16,0 0 16,1 0-16,-22-21 0,21 0 0,21 21 15,-21-21-15,0-1 0,1 1 0,-1 21 16,21-21-16,-21-21 0,0 21 0,1-1 15,20-41-15,-42 21 0,0-1 16,0 22-16,0-21 16,0 21-16,0-1 0,0 1 0,-21 0 15,0 21-15,-1 0 0,1 0 16,0 21-16,0-21 0,0 21 0,0 22 16,21-22-16,0 21 0,0-21 15,0 22-15,0-22 0,0 21 16,0-21-16,0 22 0,0-22 0,0 0 0,0 0 15,0 0-15,21 1 0,-21-1 0,21 0 16,0 0-16,0-21 16,0 0-16,1 0 15,-1 0-15,0 0 0,0 0 0,0-21 16,0 21-16,1-21 0,-1 0 16,0-1-16,21 1 0,-21-21 0,1 21 15,-1-22-15,0 22 0,0-21 0,-21 0 16,21 20-16,-21 1 0,21-21 15,-21 21-15,0 42 16,-21 0 0,0 0-16,0 0 0,21 1 0,-21 20 15,0-21-15,21 0 0,0 22 0,-22-22 16,1 0-16,21 0 0,0 0 16,0 0-16,0 1 0,21-22 31,1 0-31,-1 0 15,0 0-15,-21-22 0</inkml:trace>
  <inkml:trace contextRef="#ctx0" brushRef="#br0" timeOffset="49934.23">24596 4043 0,'0'-21'0,"0"42"0,0-85 0,0 43 16,0 0-16,0 0 0,0 0 0,0 0 15,-22 21-15,1-22 0,21 44 31,0-1-15,0 0-16,0 0 16,0 0-16,21-21 0,-21 21 15,22 1-15,-1-1 0,0-21 0</inkml:trace>
  <inkml:trace contextRef="#ctx0" brushRef="#br0" timeOffset="51766.24">25104 4149 0,'0'0'0,"0"21"0,-22-21 16,1 21-16,21 0 0,-21-21 16,0 21-16,0 1 0,0-1 15,21 0-15,-22 21 0,1-21 0,21 1 16,-21-1-16,21 0 0,0 0 0,0 0 16,0 0-16,-21 1 0,21-1 0,0 0 15,0 0-15,0-42 47,0 0-47,0 0 16,0-1-16,0 1 0,0 0 0,21-21 15,0 21-15,0-22 0,1 1 0,-1 0 16,0-1-16,0 1 0,21 21 16,-20-22-16,20 22 0,-21-21 15,21 42-15,-20-21 0,-1 21 0,0 0 16,21 0-16,-21 21 0,-21 0 0,22 21 15,-1-20-15,-21 20 0,21-21 16,-21 21-16,0 1 0,0-22 0,0 21 16,0-21-16,0 22 0,0-22 0,0 0 15,0 0-15,0 0 0,0 1 0,0-1 16,0 0-16,0-42 47,0 0-47,0-1 15,0 1-15,0 0 0,0 0 0,21 0 16,0-22-16,0 22 0,22-21 0,-22 0 16,21-1-16,1 1 0,-1 0 15,0 20-15,1-20 0,-22 21 0,21 0 16,0 21-16,-20 0 0,-1 0 0,0 0 16,-21 21-16,21 0 0,-21 0 0,0 0 15,0 22-15,0-22 0,0 21 0,0-21 16,0 22-16,0-22 0,0 21 15,0-21-15,0 1 0,0-1 0,0 0 16,0 0-16,21 0 0,0-21 16,1 21-16,-1-21 0,0 0 0,21 0 15,-21 0-15,1 0 0,-1 0 0,0 0 16,0 0-16,0 0 0,0 0 16,1 0-16,-1-21 0,-21 0 0,21 0 15,-21 0-15,21 0 0,-21-1 0,0 1 16,21-42-16,0 20 0,-21 22 15,22 0-15,-22-21 0,0 21 0,0-1 16,0 44 0,0-1-1,-22 0-15,22 21 0,-21-21 0,0 1 16,21-1-16,0 21 0,0-21 0,0 0 16,0 1-16,0 20 15,0-21-15,0 0 0,0 0 16,21 1-16,0-1 0,1-21 0,20 0 15,-21 21-15,0-21 0,22 0 0,-22 0 16,21 0-16,-21 0 0,0 0 0,22-21 16,-22 0-16,0-1 0,0 22 0,0-21 15,-21-21-15,22 21 0,-1-22 16,-21 22-16,21-21 0,-21 0 0,0-22 16,21 22-16,0-22 0,-21 1 0,0 20 15,21-20-15,1-1 0,-22 1 0,21 21 16,-21-1-16,0-20 0,21 42 15,-21-22-15,0 22 0,0 0 16,0 42 0,0 0-16,0 22 0,-21-22 0,21 21 15,-21 0-15,-1 1 0,22-1 16,-21 0-16,0 1 0,21 20 0,-21-20 16,0 20-16,0-21 0,21 22 0,-22-22 15,22 1-15,-21-1 0,21 0 0,0 1 16,0-1-16,0-21 0,0 0 0,0 0 15,0 1-15,0-1 0,21 0 16,1-21-16,-1 0 0,0 0 0,0 0 16,0 0-16,0 0 0,1 0 0,-1 0 15,0-21-15,0 0 0,0-1 16,22 1-16,-22 0 0,0 0 0,0 0 16,0-22-16,0 22 0,22-21 15,-22 21-15,0 0 0,-21-1 0,21 1 16,0 0-16,1 21 0,-22 21 15,0 0 1,0 1-16,0-1 0,-22 0 16,22 0-16,-21 0 0,21 0 0,0 1 15,0-1-15,0 0 0,0 0 0,0 0 16,0 0-16,0 1 0,21-1 16,1-21-16,-1 21 0,0-21 15,0 0 1,0 0-16,0 0 0,1 0 15,-1-21-15,0 0 16,-21-1-16,21 1 0,0 0 0,0 0 16,-21 0-16,22 0 0,-1-22 0,0 22 15,0 0-15,0 0 0,-21 0 16,21-1-16,-21 44 31,0-1-31,0 0 0,0 0 16,-21 0-16,21 0 0,0 1 15,0-1-15,0 0 0,0 0 16,0 0-16,0 0 16,0 1-16,0-1 15,21-21-15,1 0 0,-1 0 0,0 0 16,0 0-16,0 0 0,0 0 0,1 0 16,-1 0-16,21 0 0,-21 0 15,0 0-15,1-21 0,-1-1 0,0 1 16,0 0-16,0 0 0,0 0 0,1 0 15,-1-22-15,0 22 0,0-21 0,0 21 16,0-1-16,1 1 16,-22 0-16,0 0 0,-22 21 31,1 0-31,0 0 0,0 0 16,0 21-16,0-21 15,-1 0-15,1 21 0,0-21 0,0 21 16,0 1-16,0-1 0,-1 0 0,22 0 15,0 0-15,-21 0 0,21 1 0,0-1 16,0 0-16,0 0 0,0 0 16,0 0-16,0 1 0,21-1 15,1-21-15,-22 21 0,21-21 0,21 0 16,-21 0-16,0 0 0,1 0 16,-1 0-16,0 0 0,21 0 0,-21 0 0,1 0 15,-1 0-15,0 0 0,0-21 16,0 0-16,0-1 15,1 1-15,-22 0 0,0 0 0,21 0 16</inkml:trace>
  <inkml:trace contextRef="#ctx0" brushRef="#br0" timeOffset="51993.11">27919 3768 0,'-21'0'0,"42"0"0,-64 0 16,22 0-16,0 0 0,0 0 15</inkml:trace>
  <inkml:trace contextRef="#ctx0" brushRef="#br0" timeOffset="52232.97">26903 3874 0,'0'21'15,"21"-21"-15,0 0 16,21 0-16,-20 0 0,20 0 0,0 0 16,1 0-16,-1 0 0,0 0 15,1 0-15,-22 0 0,21 0 0,0 0 16,-20-21-16,-1 21 0,0 0 0,0 0 16,-21-22-16,0 1 15</inkml:trace>
  <inkml:trace contextRef="#ctx0" brushRef="#br0" timeOffset="52464.84">26098 3852 0,'0'0'0,"-21"0"0,-21 0 15,21 0 1</inkml:trace>
  <inkml:trace contextRef="#ctx0" brushRef="#br0" timeOffset="56963.06">20383 5990 0,'0'0'0,"0"21"15,-21 1-15,0-1 0,0-21 16,21 21-16,-21-21 16,0 0-16,21-21 15,0 0 1,0-1-16,0 1 15,0 0-15,0 0 0,-22 0 0,22-22 16,-21 22-16,0 0 0,21 0 0,-21-21 16,21 20-16,-21 1 0,0 0 0,-1 0 15,1 21-15,0 0 0,0 0 0,0 0 16,0 0-16,-1 0 0,1 21 0,-21 0 16,21 22-16,-22-22 15,22 21-15,-21 0 0,21 22 0,-22-22 16,22 1-16,-21-1 0,21 0 0,0 1 15,-1-1-15,22 0 0,0 1 0,0-1 16,0 0-16,0-21 0,22 1 0,-1-1 16,0 0-16,0 0 0,0-21 0,43 0 15,-22-21-15,0 0 0,-20 0 16,20-1-16,0 1 0,-21 0 16,22 0-16,-1-21 0,-21 20 0,22 1 15,-22-21-15,0 0 0,0 20 0,0-20 16,0 0-16,1 21 0,-22-22 0,0 1 15,0 0-15,0 20 0,0-20 16,0 21-16,0 0 0,0 42 16,0 0-1,0 0-15,0 0 0,0 22 16,0-22-16,0 21 0,0 1 0,-22-1 16,22 0-16,0 1 0,0-22 0,0 21 15,0 0-15,0 1 0,0-1 0,0-21 16,0 22-16,22-22 0,-1 0 0,0 0 15,0-21-15,21 0 0,-20 0 0,20 0 16,0 0-16,1 0 0,-22 0 0,21 0 16,0-21-16,1 0 0,-1 0 0,0-1 15,1-20-15,-1 21 0,0-21 16,-20 20-16,-1-20 0,21 21 16,-42-21-16,21 20 0,0-20 0,-21 0 15,0-22-15,0 22 0,0 21 16,0 0-16,0-1 0,-21 1 0,0 0 15,0 21-15,0 0 16,21 21 0,0 0-16,0 1 15,21-1-15,0 21 0,0-21 0,0 0 16,1 1-16,-22 20 0,21-21 0,0 0 16,0 22-16,-21-22 0,0 0 0,21 0 15,-21 21-15,21-20 0,-21-1 16,0 0-16,0 0 0,0 0 0,0 0 15,22-21-15,-22 22 0,21-22 0,0 0 16,0 0-16,0 0 0,0 0 16,1 0-16,-22-22 0,42 1 15,-21 21-15,0-21 0,0 0 0,1 0 16,-1-22-16,0 22 0,0 0 0,0-21 16,-21 21-16,21-22 0,1 1 0,-22 0 15,21-1-15,-21 1 0,0 21 0,0-22 16,0 22-16,0 0 0,0 0 0,0 0 15,-21 21 1,-1 21 0,22 0-16,-21 0 0,21 22 0,0-22 15,0 21-15,0-21 0,0 22 0,0-22 16,0 21-16,0-21 0,0 0 0,0 22 16,21-22-16,-21 0 0,22 0 15,-1 0-15,0 1 0,0-1 0,0-21 16,22 21-16,-22-21 0,21 0 0,-21 21 0,0-21 15,22 0-15,-22 0 0,0 0 0,0 0 16,22 0-16,-22 0 16,0 0-16,0-21 0,0 21 0,0-21 15,1 21-15,-1-21 0,0-1 0,-21 1 16,0 0-16,21 0 0,-21 0 0,0 0 16,21-22-16,-21 22 0,0-21 0,0 21 15,0-1-15,0-20 0,0 21 0,-21 21 16,0-21-16,0 21 0,0 0 0,-1 0 15,1 0-15,0 21 0,0 0 16,0 0-16,-22 0 0,22 1 0,0-1 16,0 0-16,0 21 0,0-21 15,-1 1-15,22-1 0,0 0 0,0 0 0,0 0 16,0 0-16,0 1 0,22-22 16,-1 0-16,0 0 0,0 0 15,0 0-15,22 0 0,-22 0 16,0-22-16,0 1 0,21 21 0,-20-21 15,-1 0-15,0 0 0,0 0 16,0-1-16,-21 1 0,21 0 16,-21 0-16,0 0 0,0 0 0,0-1 15,0 44 1,0-1 0,0 0-16,0 0 0,-21 0 0,21 0 15,-21 22-15,21-22 0,0 0 0,0 0 16,0 22-16,0-22 15,0 0-15,21 0 0,0 0 0,1-21 16,-1 0-16,0 0 0,21 0 16,-21 0-16,22 0 0,-22 0 0,21 0 15,-21-21-15,22 21 0,-1-21 0,-21 0 16,22 0-16,-22 21 0,0-22 0,21 1 16,-21 0-16,1-21 0,-1 21 0,0-1 15,0 1-15,-21-21 0,21 21 0,-21 0 16,21-1-16,-21 44 31,-21-1-31,0 0 16,21 0-16,-21 21 0,21-20 15,-21-1-15,21 0 0,-21 0 0,21 0 16,0 0-16,0 1 0,0-1 0,0 0 16,0 0-16,21-21 0,0 0 0,0 21 15,21-21-15,-20 0 0,20 0 16,-21 0-16,21 0 0,1-21 0,-22 0 15,21 21-15,-21-21 0,1 0 0,20-1 16,-21 22-16,0-21 0,0-21 0,1 21 16,-1 0-16,-21-1 0,21-20 0,-21 21 15,0 0-15,0-22 0,21 22 0,-21 0 16,0 0-16,0 0 0,21 21 0,-21 21 31,-21 0-31,0 0 16,21 0-16,-21 22 0,0-22 0,21 21 15,-22 1-15,1-22 0,0 21 0,0 22 16,0-22-16,0 0 0,-1 22 0,1-1 16,0-20-16,21 20 0,-21 22 0,0-22 15,0 1-15,-1 20 0,22-20 0,-21 21 16,0-22-16,21 22 0,-21-22 0,0 22 16,0-22-16,-1 1 0,1-1 0,-21-20 15,21 20-15,-22-42 0,22 22 16,-21-22-16,0 0 0,-1 0 0,1-21 15,0 0-15,-1 0 0,1 0 0,0 0 16,-1 0-16,1-21 0,0 21 0,-1-21 16,1 21-16,21-21 0,-22 0 0,43-1 15,-21 1-15,21 0 0,0 0 0,0 0 16,0 0-16,0-22 0,21 1 0,1 0 16,20-1-16,0 1 0</inkml:trace>
  <inkml:trace contextRef="#ctx0" brushRef="#br0" timeOffset="58304.9">24765 5652 0,'0'0'0,"-21"0"0,0 0 16,-43 0-1,22 42-15,21-21 0,-1 0 16,1 22-16,21-22 0,-21 21 0,0 0 16,0-20-16,21-1 0,0 21 0,0-21 15,0 0-15,0 1 0,0-1 0,0 0 16,21-21 15,0 0-31,-21-21 0,21 0 16,0 21-16,1-22 0,-22 1 0,21 0 15,0 0-15,0-21 0,-21 20 0,0 1 16,21 0-16,0 0 0,-21 0 0,0 0 16,0 42-1,0 0-15,0 0 16,22 0-16,-22 0 0,0 1 0,0-1 16,0 0-16,21 0 0,-21 21 0,0-20 15,21-22-15,0 21 0,0 0 0,0-21 16,1 21-16,-1-21 0,21 0 15,-21 0-15,22 0 0,-22 0 0,21 0 16,-21 0-16,22 0 0,-22 0 16,0-21-16,0 21 0,21-21 0,-20 0 15,-22-1-15,21 1 0,0 0 0,0-21 16,-21 21-16,0-22 0,21 22 0,-21-21 16,21-1-16,-21 22 0,0 0 0,0 0 15,0 0-15,0 42 16,0 0-1,0 0-15,-21 22 0,21-22 0,-21 21 16,21-21-16,0 0 0,0 22 0,0-22 16,0 0-16,0 0 0,0 0 15,0 1-15,0-1 0,21 0 0,0-21 16,-21 21-16,22-21 0,-1 21 16,0-21-16,21 0 0,-21 0 0,1 0 15,-1 0-15,0 0 0,21 0 0,-21-21 16,1 0-16,-1 21 0,0-21 0,0 0 15,0-1-15,0 1 0,1 0 0,-1-21 16,0 21-16,0-1 0,0-20 0,-21 21 16,0 0-16,21 21 0,-21-21 15,0 42 1,-21 0 0,0 0-16,21 0 0,-21 0 0,21 1 15,-21-1-15,21 0 0,-21 0 0,21 0 0,0 0 16,0 1-16,0-1 0,0 0 15,0 0-15,21 0 16,0-21-16,0 0 0,0 0 0,0 0 16,1 0-16,20 0 0,-21 0 0,0 0 15,0 0-15,22-21 0,-22 21 0,0-21 16,0 0-16,22 0 0,-22-1 16,0 1-16,0-21 0,0 21 0,0-22 0,1 1 15,-1 0-15,0-22 0,0 22 16,-21-22-16,21 22 0,0 0 15,1-22-15,-1 22 0,-21 21 0,0-22 16,0 22-16,0 0 0,-21 21 16,-1 21-1,1 0-15,0 22 0,0-22 16,0 21-16,-22 1 0,43 20 0,-21-21 16,0 22-16,21-22 0,0 1 0,0-1 15,0 0-15,0 1 0,0-1 0,21 0 16,0-21-16,-21 1 0,22-1 0,-1 0 15,0 0-15,0-21 0,0 0 16,0 0-16,1 0 0,-1 0 0,0 0 16,0 0-16,0 0 0,0-21 15,1 0-15,-1 0 0,-21-1 0,21-20 16,0 21-16,0-21 0,0-1 0,1 1 16,-1 0-16,0-22 0,0 22 0,0-22 15,0 1-15,1 20 0,-1-20 16,0-1-16,0 22 0,0 0 0,0-1 15,-21 1-15,0 21 0,22-21 0,-44 63 32,1 0-32,0 0 0,0 21 15,0 1-15,0-1 0,-1 0 16,1 22-16,0-22 0,0 22 0,0-1 0,21-20 16,-21 20-16,21-21 0,0 1 15,0-1-15,0 0 0,0 1 0,0-22 16,21 21-16,0-21 0,0 1 0,0-22 15,-21 21-15,21-21 0,1 0 16,-1 0-16,0 0 0,0 0 0,0-21 16,-21-1-16,0 1 0,0 0 15,0 0-15,0 0 0</inkml:trace>
  <inkml:trace contextRef="#ctx0" brushRef="#br0" timeOffset="58472.8">26056 5503 0,'0'0'0,"-42"0"0,-22 0 16,43 0-16,0 0 16,21-21-16,-21 21 15,42 0 17</inkml:trace>
  <inkml:trace contextRef="#ctx0" brushRef="#br0" timeOffset="59465.42">28130 5207 0,'0'0'0,"22"-21"0,-1 0 0,-21 0 0,21-1 16,0 1-16,0 21 0,-21-21 0,21 21 15,-21 21 1,0 0-16,0 1 0,0-1 0,0 21 16,0 0-16,0 1 0,0 20 0,0-20 15,0 20-15,0 1 0,-21-1 0,21-21 16,0 22-16,-21-22 0,0 22 16,21-22-16,-21 0 0,21-20 0,0 20 15,-21-21-15,21 0 0,-22 0 0,22 1 16,0-1-16,0-42 47,0-1-47,22 1 0,-1 0 0,0 0 15,0 0-15,0-22 0,22 22 0,-22-21 16,21 0-16,-21-1 0,22 1 0,-1 21 16,-21-22-16,21 22 0,-20 0 15,-1 0-15,0 21 0,0 0 0,0 0 16,0 21-16,-21 0 0,0 0 0,0 1 15,0 20-15,0-21 0,0 21 0,0 1 16,-21-22-16,0 21 0,0-21 0,0 22 16,-22-22-16,22 0 15,0 0-15,-21 0 0,21-21 0,-1 22 16,-20-22-16,21 0 0,0 0 0,0 0 16,-1 0-16,1 0 0,0 0 0,0 0 15,0 0-15,21-22 16,0 1-1,21 21 1,0 0 0,0 0-16,0 0 0,1 0 0,20 0 15,-21 0-15,21 0 0,-20 0 0,20 21 16,0-21-16,1 0 0,-1 0 16,0 0-16,22 0 0,-22 0 15,22 0-15,-1 0 0,-21 0 0,22 0 16,-22-21-16,22 21 0,-22-21 0,0 0 15,22 0-15,-22 0 0,1-1 0,-22-20 16,21 21-16,-21-21 0,0-1 16,1 1-16,-22 21 0,0-22 0,0 1 15,0 21-15,0 0 0,-22 21 16,1 0-16,0 0 0,0 21 0,0 0 16,-22 21-16,22-20 0,0 20 15,0-21-15,0 21 0,21 1 0,0-1 16,0 0-16,0-20 0,0 20 15,0-21-15,21 0 0,0 0 0,0 1 0,22-1 16,-22 0-16,21 0 16,-21-21-16,22 0 0,-1 21 0,0-21 15,-21 0-15,22 0 0,-22 0 0,21 0 16,-21 0-16,1 0 0,-1 0 0,0-21 16,0 21-16,0-21 0</inkml:trace>
  <inkml:trace contextRef="#ctx0" brushRef="#br0" timeOffset="59958.14">25823 7218 0,'0'-21'16,"0"42"-16,0-85 0,0 43 0,0 0 15,-21 21-15,0 42 16,21-20-16,0 41 0,-21-21 16,21 22-16,-21-1 0,21 1 0,-22-1 15,22 1-15,0-1 0,0 1 0,-21-1 16,21-20-16,-21-1 15,21 22-15,0-22 0,0 0 0,-21-21 16,21 22-16,-21 20 0,21-42 16,0 1-16,-21-1 0,-1 0 0,1 0 15,0-21 1,0 0-16,0 0 0,21-21 16</inkml:trace>
  <inkml:trace contextRef="#ctx0" brushRef="#br0" timeOffset="60417.18">25209 7726 0,'0'0'0,"-21"-42"0,0-1 16,0 1-16,0 0 0,0-22 15,21 22-15,0-1 0,0-20 0,0 21 16,21-1-16,0 1 0,0 0 0,21-1 16,-20 1-16,20 0 0,0-1 0,22 22 15,-22 0-15,22 0 0,-22 0 0,21 21 16,1 0-16,-1 0 0,1 0 15,-1 21-15,-20 0 0,20 21 0,-20 1 16,20 20-16,-21 1 0,1-1 0,-22 1 16,0-1-16,21 1 0,-42 20 0,22-20 15,-22-22-15,21 22 0,-21-22 0,21 21 16,-21-20-16,0-1 0,0-21 16,0 22-16,0-22 0,0 0 15,0 0-15,21-42 16,-21 0-1,21 0-15,-21-1 0,21 1 0,1 0 16,-22-21-16,21 21 0,0-22 0,0 1 16,0 0-16,0-22 0,1 1 0,-1-1 15,0 1-15,21-1 0,-21-21 0,1 22 16,-1-1-16,0 1 0,0 21 16,-21-1-16,0 1 0,0 0 0,0 20 15,0 1-15,0 42 31,0 1-31,0-1 0,0 0 0,0 0 0,0 0 16,-21 22-16,21-22 0,-21 21 16,21 0-16,0-20 0</inkml:trace>
  <inkml:trace contextRef="#ctx0" brushRef="#br0" timeOffset="61389.27">26755 7535 0,'0'0'0,"0"-21"0,21 21 16,-21-21-16,0 0 0,0 42 31,-21 21-15,-1-20-16,1-1 0,21 0 0,-21 21 16,0-21-16,21 1 0,-21 20 0,21-21 15,-21 0-15,21 0 0,0 1 16,0-1-16,0 0 0,0 0 15,21 0-15,0-21 16,0 0-16,0 0 0,0 0 16,1 0-16,20 0 0,-21-21 0,0 21 15,0-21-15,1 0 0,20 0 0,-21 21 16,0-43-16,0 22 0,1 0 0,20-21 16,-21 20-16,0-20 0,0 0 15,1 21-15,-22-22 0,0 22 16,21 0-16,-21 0 0,21 21 15,-21 21 1,0 0-16,-21 0 0,0 22 0,-1-22 16,22 21-16,0-21 0,-21 22 0,21-22 15,0 0-15,-21 0 0,21 0 0,0 22 16,0-22-16,0 0 0,0 0 16,21-21-16,0 0 0,1 21 15,-1-21-15,0 0 0,0 0 0,21 0 16,-20 0-16,20 0 0,0 0 0,-21 0 15,22-21-15,-22 21 0,21-21 16,-21 0-16,22 0 0,-22-1 0,0 1 16,21-21-16,-20 21 0,-1-22 0,0 1 15,21 0-15,1-64 0,-22 42 16,0 1-16,0-1 0,0 22 16,-21 0-16,0-1 0,21 1 0,-21 0 15,0 21-15,0-1 0,-21 22 16,0 0-16,0 22 15,0 20-15,0-21 0,-1 43 0,1-22 16,0 0-16,-21 22 0,21-22 16,-1 22-16,1-22 0,21 21 0,0-20 15,-21-1-15,21 0 0,0 1 16,0-1-16,0-21 0,0 0 0,0 22 16,21-22-16,0 0 0,1-21 0,20 21 15,-21 0-15,21-21 0,-20 0 0,20 0 16,0 0-16,1 0 0,-1 0 0,0-21 15,1 0-15,-22 21 0,21-21 0,0 0 16,-20-22-16,20 22 0,-21-21 16,21 0-16,-20-1 0,-1 1 0,21-22 15,-21 1-15,0-1 0,1 1 16,-1-1-16,0 1 0,0 21 0,-21-22 0,21 43 16,-21-21-16,0 20 0,-21 22 31,0 22-31,-21-1 0,20 0 0,1 21 15,0 1-15,0-1 0,0 21 0,0-20 16,21-1-16,0 0 0,0 1 0,0-1 16,0 0-16,0-20 0,0 20 0,0-21 15,21 0-15,0 0 0,0 1 16,0-1-16,0-21 0,1 21 0,-1-21 16,0 0-16,0 0 0,0 0 15,0 0-15,1 0 0,-1-21 16,0 21-16,-21-21 15,21 21-15,-21-22 0,0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1C3AA-6114-4ABA-B786-E7EEA891F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3F7BA-8773-4F59-A3C0-BD7B34D3E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9DC10-1A32-4A59-B8ED-9CC96078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8AD1-610F-4EA9-BF81-4772B0609FF4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4626-285A-46EC-BC68-3D6B7F4D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BE1F4-E52C-4106-8FEF-D0BECAEB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6519-4BD4-4BDE-8E4C-DABB3BD33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11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F0D39-0EC3-444D-98D6-75393F9F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AA950-80FF-4F47-A42A-A5949943B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73B8C-99E7-4BDE-A396-47A1CC24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8AD1-610F-4EA9-BF81-4772B0609FF4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9B39D-581A-4EAC-B44D-960C3556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80ADC-7826-4EC3-AACC-1281BCE6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6519-4BD4-4BDE-8E4C-DABB3BD33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68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12DCB5-8723-4D4D-8605-56C668810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D9C90-6C54-45EA-B509-E8D37766F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2432D-8E0D-4B41-ACDD-D28C2E6E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8AD1-610F-4EA9-BF81-4772B0609FF4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E4CD2-A64C-4190-9662-A4D840D4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FD724-25D5-4410-8F8D-7D51FBEE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6519-4BD4-4BDE-8E4C-DABB3BD33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81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DFAB-4E36-45AF-B48F-B83C9F37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C9C6-F4F2-4F12-A661-DEA5BA70F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F8F9C-DB18-4F4E-8AE9-1E922CB1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8AD1-610F-4EA9-BF81-4772B0609FF4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EBA98-6C29-4037-9F73-973DDE38B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F5244-45AC-4D9A-B2B2-0824B06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6519-4BD4-4BDE-8E4C-DABB3BD33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77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1AD2-15F3-45FD-8BE3-500AF04B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D19AC-60CB-4AA2-9CBE-E6DCA71EA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6A2CB-07B5-4683-A391-FD368372A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8AD1-610F-4EA9-BF81-4772B0609FF4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886FA-71A3-4165-828C-CA55B7C2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8EFE0-AD0E-4595-850D-8667A118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6519-4BD4-4BDE-8E4C-DABB3BD33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8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DCC9-3684-418B-AC63-AF7841CC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D5F81-67C6-4131-A509-04A59E09D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30C9B-9B7D-437D-8C65-E05C8D10F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7D885-C677-4E5A-A907-815CDEFC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8AD1-610F-4EA9-BF81-4772B0609FF4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CBEE5-900C-48C2-8892-53CDCE1C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981CF-D565-49CB-8638-9D63BA0C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6519-4BD4-4BDE-8E4C-DABB3BD33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07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F1D28-4CD9-4BE8-80BD-0043F537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10E98-A22D-4E6D-884B-72CD1D929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2042F-2921-44AD-9DA7-115AC2C02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D11EA-467F-42A5-88A9-B492AE109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ABF92-A4B5-4C51-BA54-DC531C345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9376D-0C65-4126-AED6-AB67C47E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8AD1-610F-4EA9-BF81-4772B0609FF4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AED81-D6AB-45BF-92B5-4CD20860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CBF9E-0D9F-49EF-B004-A9177CA7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6519-4BD4-4BDE-8E4C-DABB3BD33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64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5DF4-0C40-4BF0-8999-82927F0F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FAE821-5040-4A08-A9A9-F3766851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8AD1-610F-4EA9-BF81-4772B0609FF4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8C66B-E468-413B-BD05-423878B5D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38A37-3DA6-432D-9053-75A98600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6519-4BD4-4BDE-8E4C-DABB3BD33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CCA600-6B6E-47DC-B193-90675066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8AD1-610F-4EA9-BF81-4772B0609FF4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AB7BEA-DCBE-4CE3-81B1-6C1CFF04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CB80F-D835-4754-B762-50F05A86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6519-4BD4-4BDE-8E4C-DABB3BD33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60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9151-5D24-4E71-865E-5BD0431B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93433-9B4A-4CDA-A5FD-90F5FD723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7981C-F3DB-4A2F-94BA-FDEC4D26C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6571B-A8BC-47E0-BBF0-45A4B60BE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8AD1-610F-4EA9-BF81-4772B0609FF4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50CAF-7DF9-4FDE-BEBE-1DCA6062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E8216-A514-408A-9DE4-3D440E6F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6519-4BD4-4BDE-8E4C-DABB3BD33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23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9515-3B2C-4E2E-A841-8D4A7E650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B30D8-5001-437B-A358-3DCF0D82C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9FED7-311F-4131-98D6-B820B05C4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F01E1-30EE-49C5-B4D9-007FBCA2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8AD1-610F-4EA9-BF81-4772B0609FF4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9674E-1E69-46C3-BF00-97F29EDE4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DFBC8-9E23-4F3B-B996-FCBA3630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6519-4BD4-4BDE-8E4C-DABB3BD33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71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EB531A-7FDE-4667-B695-FE310F7C9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445C2-2BBE-42AE-AD89-72BAB2358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93E94-5B68-495A-ACF5-B7719D948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D8AD1-610F-4EA9-BF81-4772B0609FF4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5E663-3355-447B-8EF5-4AB237503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6EBAB-2BF6-46C6-A19A-C72CF2306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C6519-4BD4-4BDE-8E4C-DABB3BD33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6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A244-46CD-4FF7-8947-906861B1D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A20D1-DAA3-4112-8213-4E5FAA273B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36BD1B-5E94-43EC-A2E9-9509B67415CD}"/>
                  </a:ext>
                </a:extLst>
              </p14:cNvPr>
              <p14:cNvContentPartPr/>
              <p14:nvPr/>
            </p14:nvContentPartPr>
            <p14:xfrm>
              <a:off x="198000" y="0"/>
              <a:ext cx="9479880" cy="600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36BD1B-5E94-43EC-A2E9-9509B67415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-9360"/>
                <a:ext cx="9498600" cy="602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043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A244-46CD-4FF7-8947-906861B1D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A20D1-DAA3-4112-8213-4E5FAA273B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12076B-E855-43AD-9E3A-F76D090280C7}"/>
                  </a:ext>
                </a:extLst>
              </p14:cNvPr>
              <p14:cNvContentPartPr/>
              <p14:nvPr/>
            </p14:nvContentPartPr>
            <p14:xfrm>
              <a:off x="518040" y="114480"/>
              <a:ext cx="5486760" cy="294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12076B-E855-43AD-9E3A-F76D090280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105120"/>
                <a:ext cx="5505480" cy="296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719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A244-46CD-4FF7-8947-906861B1D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A20D1-DAA3-4112-8213-4E5FAA273B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EE3727-DA45-44CA-A96B-13B0487BAB42}"/>
                  </a:ext>
                </a:extLst>
              </p14:cNvPr>
              <p14:cNvContentPartPr/>
              <p14:nvPr/>
            </p14:nvContentPartPr>
            <p14:xfrm>
              <a:off x="198000" y="274320"/>
              <a:ext cx="6370920" cy="206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EE3727-DA45-44CA-A96B-13B0487BAB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264960"/>
                <a:ext cx="6389640" cy="208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846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A244-46CD-4FF7-8947-906861B1D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A20D1-DAA3-4112-8213-4E5FAA273B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EC580-557E-4D68-8D2D-1E07C305AC8A}"/>
              </a:ext>
            </a:extLst>
          </p:cNvPr>
          <p:cNvSpPr txBox="1"/>
          <p:nvPr/>
        </p:nvSpPr>
        <p:spPr>
          <a:xfrm>
            <a:off x="691116" y="606056"/>
            <a:ext cx="845554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[]=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[0]=10;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[1]=20;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[2]=30;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[3]=40;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[4]=50;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&lt;=4;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EB639E1-D4E3-4F28-A7AF-7CEB5A025C31}"/>
                  </a:ext>
                </a:extLst>
              </p14:cNvPr>
              <p14:cNvContentPartPr/>
              <p14:nvPr/>
            </p14:nvContentPartPr>
            <p14:xfrm>
              <a:off x="76320" y="411480"/>
              <a:ext cx="9014760" cy="3985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EB639E1-D4E3-4F28-A7AF-7CEB5A025C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402120"/>
                <a:ext cx="9033480" cy="400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563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A244-46CD-4FF7-8947-906861B1D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A20D1-DAA3-4112-8213-4E5FAA273B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313D2A-BFDD-4C60-8A59-74A1D3161804}"/>
                  </a:ext>
                </a:extLst>
              </p14:cNvPr>
              <p14:cNvContentPartPr/>
              <p14:nvPr/>
            </p14:nvContentPartPr>
            <p14:xfrm>
              <a:off x="1219320" y="541080"/>
              <a:ext cx="2918520" cy="82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313D2A-BFDD-4C60-8A59-74A1D31618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9960" y="531720"/>
                <a:ext cx="2937240" cy="84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92A6FB8-2E8B-486A-98AD-091A58BAA906}"/>
                  </a:ext>
                </a:extLst>
              </p14:cNvPr>
              <p14:cNvContentPartPr/>
              <p14:nvPr/>
            </p14:nvContentPartPr>
            <p14:xfrm>
              <a:off x="419040" y="1546920"/>
              <a:ext cx="11559960" cy="4534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92A6FB8-2E8B-486A-98AD-091A58BAA9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9680" y="1537560"/>
                <a:ext cx="11578680" cy="45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568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A244-46CD-4FF7-8947-906861B1D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A20D1-DAA3-4112-8213-4E5FAA273B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43C701-CE9D-425E-BC98-A6EB2DAA015B}"/>
                  </a:ext>
                </a:extLst>
              </p14:cNvPr>
              <p14:cNvContentPartPr/>
              <p14:nvPr/>
            </p14:nvContentPartPr>
            <p14:xfrm>
              <a:off x="159840" y="480240"/>
              <a:ext cx="10554120" cy="388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43C701-CE9D-425E-BC98-A6EB2DAA01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470880"/>
                <a:ext cx="10572840" cy="390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9616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64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2020-12-02T15:37:06Z</dcterms:created>
  <dcterms:modified xsi:type="dcterms:W3CDTF">2020-12-02T16:32:07Z</dcterms:modified>
</cp:coreProperties>
</file>