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33:29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4064 847 0,'-21'0'0,"21"-21"0,-21 21 31,42 0 63,0-22-94,0 1 15,0 0-15,0 21 0,1-21 0,-1 0 16,0 0-16,0-1 0,0 1 16,0 0-16,1 0 0,-22 0 0,0 0 15,0-1-15,0 1 0,0 0 16,0 0-16,-22 0 0,1 0 0,0 21 15,0 0-15,0 0 0,0 0 0,-22 0 16,22 0-16,-21 0 0,21 0 16,-22 21-16,1 0 0,0 21 0,20-21 15,-20 1-15,21 20 0,-21-21 0,20 21 16,1-20-16,0 20 0,0-21 16,21 0-16,0 0 0,0 22 15,0-22-15,0 0 0,0 0 16,21 0-16,0 22 0,0-22 0,1 0 15,-1 0-15,0 0 0,21 22 0,-21-22 16,1 0-16,-1 0 0,0 22 16,0-22-16,0 0 0,-21 21 0,0-21 15,0 1-15,0-1 0,0 21 0,0-21 16,0 0-16,0 1 0,-21-1 16,0 0-16,-21 0 0,-1 0 0,1 0 15,0 1-15,-1-22 0,1 0 0,-22 0 16,22 0-16,0 0 0,-1 0 15,1-22-15,0 22 0,-1-21 16,1 0-16,21-21 0,-21 21 0,20-1 16,1-20-16,0 21 0,0-21 15,21 20-15,0-20 0,0 21 0,0 0 16,0-22-16,0 22 0,0 0 16,21 0-16,0 21 0,0-21 15,1 21-15,-1-21 0,21 21 16,-21 0-16,0 0 0,22 0 0</inkml:trace>
  <inkml:trace contextRef="#ctx0" brushRef="#br0" timeOffset="338.55">4551 572 0,'0'0'0,"-43"-22"16,22 22-16,21 22 0,0-1 15,-21 0-15,0 0 0,21 0 16,-21 22-16,0-1 0,21 0 16,-22 22-16,1-22 0,0 22 0,0-1 0,21 1 15,-21-1-15,0 1 16,-1-22-16,1 21 0,0-20 0,21 20 15,-21-20-15,21-1 0,-21-21 0,21 21 16,0-20-16,0-1 0,0 0 16,0 0-16,21-21 31,0 0-31,-21-21 0,21 0 16,0 0-16,-21-1 0</inkml:trace>
  <inkml:trace contextRef="#ctx0" brushRef="#br0" timeOffset="546.42">4170 1249 0,'0'0'0,"0"-21"16,0 0 0,21 21-16,0-22 0,0 22 15,0-21-15,1 21 0,-1-21 0,21 21 16,-21 0-16,0-21 0,22 21 15,-22 0-15,0 0 0,0-21 0,0 21 16,1 0-16</inkml:trace>
  <inkml:trace contextRef="#ctx0" brushRef="#br0" timeOffset="1168.41">4995 1397 0,'0'0'0,"21"-21"32,-21 0-32,22 0 0,-1 21 0,-21-22 15,0 1-15,0 0 0,21 0 0,-21 0 16,0 0-16,0-1 0,0 1 0,0 0 15,0 0-15,0 0 16,-21 21-16,21-21 0,-21 21 0,-1 0 16,1 0-16,0 0 0,0 0 0,0 0 15,0 21-15,-1-21 0,1 21 16,0 0-16,0 0 0,-21 22 0,20-22 16,1 0-16,0 0 0,0 21 15,0-20-15,0-1 0,21 21 0,0-21 16,-22 0-16,22 1 0,0-1 15,0 0-15,0 0 0,0 0 0,0 0 16,22-21 0,-1 0-16,0 0 0,0 0 15,0 0-15,0-21 0,1 0 0,-1 0 16,0 0-16,0 0 0,0-1 16,0 1-16,1 0 0,-1 0 0,0-21 15,0 20-15,-21 1 0,0-21 0,21 21 16,-21-22-16,21 22 0,-21 0 15,0 0-15,0 0 0,22 42 32,-22 0-17,0 0-15,0 0 0,0 1 0,0-1 16,0 21-16,0-21 0,0 0 0,0 22 16,0-22-16,0 0 0,0 0 15,0 0-15,0 1 0,0-1 0,0 0 16,0 0-1,21-42 1,0 21 0,-21-21-16,0 0 0</inkml:trace>
  <inkml:trace contextRef="#ctx0" brushRef="#br0" timeOffset="1506.21">5461 550 0,'0'-21'16,"0"42"-16,0-63 0,0 21 15,0 42 1,0 0 0,0 0-16,0 22 0,0-22 15,-21 21-15,21 1 0,-21 20 0,21-21 16,-22 22-16,22-22 0,-21 22 15,0-1-15,21-20 0,0 20 16,-21-21-16,21 22 0,-21-22 0,21-21 16,-21 22-16,21-1 0,0-21 0,0 0 15,0 1-15,0-1 0,0 0 16,0 0 0,21-21-1,0 0 1,-21-21-16,21 21 0,0-21 15,-21 0-15</inkml:trace>
  <inkml:trace contextRef="#ctx0" brushRef="#br0" timeOffset="1771.57">5757 1101 0,'0'21'31,"0"0"-15,0 0-16,0 0 0,-21 22 0,21-22 16,-21 21-16,21-21 0,-21 1 0,21 20 15,-21-21-15,21 0 0,0 0 16,0 1-16,0-1 0,0 0 16,0 0-16,-22-21 0,22 21 15,0-42 16,22 0-31,-22 0 0,21 0 16,-21-1-16</inkml:trace>
  <inkml:trace contextRef="#ctx0" brushRef="#br0" timeOffset="2092.63">5884 868 0,'-21'0'15,"21"21"17,21-21-17,0 0 1,-21-21-16,22 21 16,-22-21-16,21 0 0,-21-1 15,0 1 1,0 0-16,-21 21 15,-1 0-15,1 0 16,0 0-16,0 0 0,21 21 31,0 0 1</inkml:trace>
  <inkml:trace contextRef="#ctx0" brushRef="#br0" timeOffset="2338.48">5292 1037 0,'0'0'0,"21"0"46,0 0-46,0 0 0,21-21 16,-20 21-16,-1 0 0,0 0 16,0 0-16,0-21 0,0 21 15,1 0-15,-1 0 16,0 0 0,0 0-16</inkml:trace>
  <inkml:trace contextRef="#ctx0" brushRef="#br0" timeOffset="2786.23">6477 1058 0,'0'0'0,"21"-21"15,-21 0-15,0 0 16,0 0-16,-21 21 31,0-21-31,0 21 0,-1 0 16,1 0-16,0 21 0,0 0 16,0 0-16,0 0 0,-1 0 15,1 1-15,0 20 0,0-21 0,0 21 16,0 1-16,-1-22 0,1 21 0,0-21 15,21 1-15,0 20 0,0-21 16,0 0-16,0 0 0,0 1 0,21-1 16,-21 0-16,21-21 0,1 0 15,20 21-15,-21-21 0,0 0 16,0 0-16,22 0 0,-22 0 0,0 0 16,21 0-16,-20 0 0,-1 0 15,0 0-15,0 0 0,0 0 16,0 0-1,-21-21-15</inkml:trace>
  <inkml:trace contextRef="#ctx0" brushRef="#br0" timeOffset="2932.15">6540 1503 0,'22'0'16,"-22"21"46</inkml:trace>
  <inkml:trace contextRef="#ctx0" brushRef="#br0" timeOffset="6106.85">12658 762 0,'0'0'0,"21"-21"16,-21 0-16,0 0 16,0-1-1,0 1-15,0 0 0,21 0 16,-21 0-1,0 0 1,0 42 62,0 0-78,0 0 16,0 0-16,0 0 0,0 1 15,0-1-15,0 0 16,0 0-16,0 0 0,0 0 16,0 1-16,0-1 0,0 21 15,0-21-15,0 0 0,0 1 0,0-1 16,0 21-16,0-21 0,0 0 16,0 1-16,0 20 0,0-21 0,-21 0 15,21 0-15,0 22 0,0-22 16,0 0-16,0 0 0,0 0 0,0 1 15,0-1-15,0 0 0,0 0 0,0 0 16,0 0-16,0 1 0,0-1 16,0 0-16,0 0 0,0 0 0,0 0 15,0 22-15,0-22 0,0 0 0,0 0 16,-21 0-16,21 1 0,0 20 16,0-21-16,0 0 0,0 0 0,0 1 15,0-1-15,0 0 0,0 21 0,-22-21 16,22 1-16,0-1 0,0 0 15,-21 0-15,21 0 0,0 0 16,0 1-16,0-1 0,0 0 0,-21 0 16,21 0-16,0 0 0,0 1 0,-21-1 15,21 0-15,0 0 0,-21 0 16,21 0-16,0 1 0,0-1 0,-21 21 16,21-21-16,-22 0 0,22 43 15,0-43-15,0 21 0,-21-20 0,21 20 16,0-21-16,-21 21 15,21-20-15,0 20 0,0 0 0,0-21 0,0 22 16,0-22-16,-21 21 0,21-21 0,0 1 16,0 20-16,-21-21 0,21 21 15,0 1-15,0-22 0,0 21 16,0 1-16,0-1 0,-21 0 0,21 1 16,0-22-16,0 21 0,-22 0 0,22 1 15,0-1-15,0 0 0,0-20 16,0 20-16,0 0 0,0 1 0,0-22 15,-21 21-15,21 0 0,0-20 0,0 20 16,0 0-16,0 1 0,-21-1 0,21 0 16,0 1-16,0-1 0,0 0 15,0 1-15,0-1 0,0 0 0,0-21 16,-21 22-16,21-1 0,0 0 16,0 1-16,-21-22 0,21 21 0,0 1 15,0-1-15,0 0 0,0 1 0,0-1 16,0 0-16,0 1 0,0-1 15,-21 0-15,21 1 0,0-1 0,0 0 16,-22 1-16,22-1 0,0 0 0,0 1 16,0-1-16,0-21 0,0 21 0,-21 1 15,21-1-15,0 0 0,0 1 16,-21-1-16,21 0 0,0 1 0,0-1 16,0 0-16,0 1 0,0-1 0,-21 0 15,21 1-15,0-1 0,-21 0 0,21 1 16,0-22-16,0 21 15,0 1-15,0-1 0,-21 0 0,21 1 16,0-1-16,-22 0 0,22 22 0,0-22 16,0 0-16,0 1 0,0 20 0,-21-20 15,21-1-15,0 0 0,0 1 16,0 20-16,-21-21 0,21 1 0,0-1 16,0 0-16,0 1 0,0-1 0,0 22 15,0-22-15,0 0 0,0 1 0,-21 20 16,21-21-16,0 1 0,-21-1 0,21 22 15,0-22-15,0 0 0,0 1 16,-21-1-16,21 0 0,0 1 0,-22 20 16,22-21-16,0 1 0,-21-1 15,21 22-15,0-22 0,0 0 0,0 22 16,-21 20-16,21-41 0,-21 20 16,21-20-16,0-1 0,0 0 0,0 1 15,-21-1-15,21 21 0,-21-20 16,21-1-16,0 22 0,0-22 0,-22 21 15,22-20-15,-21 20 0,21-20 0,0-1 16,0 0-16,0 22 0,0-22 16,-21 0-16,21 1 0,0 20 0,0-20 0,-21-1 15,21 21-15,0-20 0,0 20 16,0-20-16,0 20 0,0-21 16,0 1-16,0 20 0,0-20 0,-21-1 0,21 21 15,0-20-15,0-1 0,-21 22 16,21-22-16,0 21 0,0-20 0,0 20 15,0-20-15,-22 20 0,22-21 16,0 22-16,0-22 0,-21 22 0,21-22 16,0 22-16,0-22 0,0 0 0,0 22 15,0-22-15,0 22 0,0-22 0,0 21 16,0-20-16,0 20 0,0-20 16,0 20-16,0-21 0,0 22 0,0-22 15,0 1-15,-21 20 0,21-21 0,0 1 16,0 20-16,0-20 0,0-1 0,0 21 15,0-20-15,0 20 0,0-20 16,0 20-16,0-21 0,0 1 16,0 20-16,0-20 0,0-1 0,0 0 15,0 22-15,0-22 0,0 0 0,0 1 16,0 20-16,0-20 0,0-1 0,0 0 16,0 22-16,0-22 0,0 0 15,0 22-15,0-22 0,0 1 0,0-1 16,0 0-16,0 1 0,0-1 0,0 0 15,0 22-15,0-22 0,0 0 16,0 1-16,0 20 0,0-20 0,0-1 16,0 0-16,0 22 0,0-22 0,0 0 15,0 1-15,-21 20 0,21-20 16,0-1-16,0 0 0,0 1 0,0-1 16,0 21-16,0-20 0,0-1 15,0 22-15,0-22 0,0 0 0,0 22 16,0-22-16,0 0 0,0 22 0,0-22 15,0 1-15,0-1 0,0 21 0,0-20 16,0-1-16,0 22 0,0-22 16,0 21-16,0-20 0,0 20 0,0-20 15,0-1-15,0 21 0,0-20 0,0-1 16,0 22-16,0-22 16,0 0-16,0 1 0,0-1 0,0 21 15,0-20-15,0-1 0,0 22 0,0-22 16,0 0-16,-21 22 0,21-22 0,0 0 15,0 22-15,0-22 0,0 1 16,0-1-16,0 0 0,-21 1 0,21-1 16,0 0-16,0 1 0,0-1 0,0 0 15,0 1-15,0-1 0,0 0 16,0 1-16,0-1 0,0 0 0,0-21 16,0 22-16,0-1 0,0 0 0,0-20 15,0 20-15,0-21 0,0 0 16,0 22-16,0-22 0,0 0 15,0 21-15,0-21 0,0 1 0,0-1 0,0 0 16,0 0-16,0 0 16,0 0-16,0 1 0,0-1 0,-22 0 15,22 0-15,0 0 0,0 0 0,0 1 16,0-1-16,-21-21 0,21 21 16,0 0-16,0 0 0,0 0 15,0 1-15,0-1 16,0 0-1,-21-21-15,21 21 0,0 0 16,0 0 0,-21-21-1,21 22-15,-21-44 47,21 1-47,0-21 0</inkml:trace>
  <inkml:trace contextRef="#ctx0" brushRef="#br0" timeOffset="7406.92">14605 1101 0,'0'0'0,"0"-43"16,0-20-16,0 42 16,0 0-16,0-1 15,0 44 1,0-1-1,0 0-15,0 21 0,0-21 0,0 22 16,0-1-16,-21 0 0,0 1 16,-1-1-16,22 0 0,-21 1 0,21-1 15,-21 0-15,21 1 0,-21-1 0,0 0 16,21 1-16,0-1 0,0-21 16,-21 22-16,21-22 0,-22 0 0,22 0 15,0 0-15,0 0 0,0-42 47,0 0-47,-21 0 16</inkml:trace>
  <inkml:trace contextRef="#ctx0" brushRef="#br0" timeOffset="7938.44">14097 1376 0,'-21'-21'0,"42"42"0,-63-42 0,20 0 0,22-1 16,-21 1-16,21 0 16,0 0-16,0 0 0,0 0 15,0-1-15,0-20 0,21 42 0,1-21 0,20 0 16,-21 0-16,21-1 16,1 22-16,-1 0 0,0 0 0,1 0 15,20 0-15,-20 0 0,-1 22 0,21-1 16,-20 0-16,-1 21 0,0-21 0,1 22 15,-22-1-15,21 0 0,-21 1 16,22-1-16,-22 0 0,0 1 0,-21-1 16,0 0-16,0 1 0,0-1 0,0 0 15,0 1-15,0-1 0,0-21 16,0 22-16,0-22 0,0 0 0,0 0 16,0 0-16,0 0 15,0-42 16,0 0-31,0 0 0,-21 0 0,21-22 16,0 1-16,0 0 0,0-1 0,0-20 16,21 21-16,-21-22 0,21 1 0,0-1 15,1 1-15,-1 20 0,0-20 16,21 20-16,-21-20 0,1 42 16,-1-22-16,0 22 0,0 0 0,-21 0 15,0 0-15,21 21 16,-21 21-1,0 0 1,0 0-16,0 0 0,0 1 16,0-1-16,0 0 0,21 0 0,-21 0 15,0 0-15,22 1 0,-22-1 16</inkml:trace>
  <inkml:trace contextRef="#ctx0" brushRef="#br0" timeOffset="8784.84">15536 1439 0,'-21'0'31,"0"0"-31,0 0 16,21 22-16,-21-1 0,-1-21 15,1 21-15,0 0 0,0 0 0,0 0 16,21 22-16,-21-22 0,21 21 0,-22-21 15,22 22-15,-21-22 0,21 21 0,0-21 16,0 1-16,0-1 0,0 0 16,21 0-16,1 0 0,-1-21 0,0 0 15,0 21-15,0-21 0,0 0 0,22 0 16,-22 0-16,21 0 16,1-21-16,-22 0 0,0 21 15,-21-21-15,21 0 0,-21 0 0,0-1 16,0 1-16,0-21 0,0 21 0,0-22 15,-21 22-15,0-21 0,0 21 0,-1 0 16,1-22-16,0 22 0,0 0 16,0 21-16,0-21 0,-1 0 0,22-1 15,0 1-15,0 0 16,22 21-16,-1-21 16,0 21-16,0 0 0,21 0 0,-20-21 15,20 21-15,-21 0 0,21 0 0,1 0 16,-22 0-16,0 0 0,0 21 0,22-21 15,-22 21-15,0 0 0,-21 0 16,21 1-16,-21-1 0,21 0 16,-21 0-16,0 0 0,0 22 0,0-22 15,0 0-15,0 21 0,0-21 0,0 1 16,0-1-16,0 21 0,0-21 16,-21-21-16,21 21 0,-21 1 0,21-1 15,-21-21-15,21 21 0,0-42 47,0 0-47,0-1 16,0 1-16,0 0 0,0-21 0,0 21 15,21-22-15,-21 1 16,21 0-16,0 20 0,0-20 0,1 0 16,-1 21-16,21-1 0,-21-20 0,0 42 15,1-21-15,20 0 0,-21 21 0,0 0 16,0 0-16,1 0 0,-1 0 15,0 21-15,0 0 0,0 0 0,0 0 16,1 1-16,-22 20 0,0-21 0,21 21 16,-21 1-16,0 20 0,0-20 15,0-22-15,0 21 0,0-21 16,0 0-16,0 22 0,0-22 0,-21 0 16,21 0-16,-22 0 0,1 1 15,21-44 16,0 1-15,0 0-16,21 0 0,1 0 0,-1 0 16</inkml:trace>
  <inkml:trace contextRef="#ctx0" brushRef="#br0" timeOffset="9906.76">17378 1969 0,'0'-22'16,"21"1"0,0 0-16,0 0 15,0 0-15,1 0 0,-1-1 0,0-20 0,0 0 16,21-1-16,-20 1 0,20 0 16,-21-1-16,21 1 0,-20 0 15,-1 21-15,0-22 0,0 22 0,0 0 16,-21 0-16,0 0 0,0-1 0,-21 22 31,0 0-31,0 0 0,0 0 16,-1 22-16,1-1 15,21 0-15,0 0 0,0 0 16,0 0-16,0 22 0,0-22 0,21 0 16,1 21-16,-1 1 0,0-22 15,0 21-15,-21-21 0,21 22 0,0-22 0,-21 0 16,0 0-16,0 22 0,0-22 15,0 0-15,0 0 16,-21-21-16,0 21 0,0-21 16,0 0-16,0 0 0,-1 0 15,-20 0-15,21-21 0,0 0 0,0 0 16,-1 0-16,1-1 0,21 1 0,-21 0 16,21-21-16,-21 21 0,21-22 0,0 22 15,-21 0-15,21 0 0,0 0 16,0-1-16,0 44 15,0-1 1,21 0-16,0 0 0,-21 0 16,21 0-16,0 22 0,-21-22 0,22 0 15,-22 0-15,21 0 0,0 1 16,-21-1-16,21 0 0,0-21 0,0 21 16,1-21-16,-1 0 15,0 0-15,0 0 0,0 0 0,0 0 16,1-21-16,-1 0 0,21 21 0,-21-21 15,0-22-15,22 22 0,-22-21 16,0 21-16,0-22 0,22 1 0,-22-22 16,-21 22-16,21 0 0,0-1 0,-21-20 15,0 21-15,0-22 0,0 22 16,0-1-16,0 1 0,0 0 16,0 21-16,0-1 0,0 1 0,0 0 15,0 42 1,0 0-16,0 22 0,0-22 15,0 21-15,0 1 0,0-1 0,0 21 16,0-20-16,0-1 0,0 22 16,0-1-16,0-21 0,0 1 0,0 20 15,0-20-15,0-1 0,0-21 0,0 21 16,0-20-16,0-1 0,0 0 0,0 0 16,0 0-16,21-21 0,0 0 15,1 0-15,-1 0 16,0 0-16,0-21 15,0 0-15,-21 0 0,21 0 16,-21-22-16,22 22 0,-22 0 16</inkml:trace>
  <inkml:trace contextRef="#ctx0" brushRef="#br0" timeOffset="10083.36">18140 1482 0,'0'0'0,"21"0"31,0 0-15,0 0-16,0 0 0,1 0 0,-1 0 16,21 0-16,-21 0 15,22 0-15,-22-21 0,0 21 0,21 0 16,-21 0-16,22 0 0,-22-22 0,0 22 16,0 0-16</inkml:trace>
  <inkml:trace contextRef="#ctx0" brushRef="#br0" timeOffset="11670.71">18902 1820 0,'0'0'16,"0"22"0,21-22-16,0 0 15,0-22-15,-21 1 16,21 0-16,1 0 0,-1 21 15,-21-21-15,0-22 0,21 22 16,-21 0-16,0-21 0,21 21 0,-21-22 16,0 22-16,0-21 0,0 21 0,0-1 15,-21 1-15,0 0 0,0 0 16,-1 21-16,1 0 0,0 0 16,0 0-16,0 21 0,0 0 0,-1 0 15,-20 1-15,21-1 0,0 21 16,0-21-16,-1 22 0,22-1 0,-21 0 15,21 1-15,-21-1 0,21-21 16,0 21-16,0-20 0,0 20 0,0-21 16,0 0-16,0 0 0,21-21 15,-21 22-15,21-22 0,1 0 0,-1 0 16,0 0-16,0 0 0,0 0 0,0 0 16,1-22-16,-1 1 0,0 0 15,0 21-15,0-42 0,0 21 0,-21-1 16,22-20-16,-22 21 0,21-21 0,-21-1 15,21 1-15,-21 21 0,0-22 0,0 1 16,0 21-16,0 0 16,0 0-16,0-1 0,0 1 0,0 42 31,0 1-31,0-1 16,0 21-16,0-21 0,0 22 15,0-22-15,0 21 0,0-21 0,0 22 16,0-22-16,0 21 0,0-21 0,0 0 15,0 1-15,21-1 0,-21 0 16,21 0-16,0-21 0,1 21 0,-1-21 16,0 0-16,0 0 0,0 0 0,0 0 15,1 0-15,41-21 0,-42 0 16,22 0-16,-22 0 16,0-22-16,21 22 0,-21-21 0,1 21 15,-1-43-15,0 22 0,0-1 0,21 1 16,-42-21-16,22-1 0,-1 22 0,0-22 15,-21 22-15,0-22 0,21 22 16,-21 0-16,21-1 0,-21 22 0,0-21 16,0 21-16,0 0 0,0-1 15,0 44 1,-21-1-16,0 21 16,21-21-16,-21 22 0,21-1 15,0 0-15,-21 22 0,21-22 0,-22 0 16,22 1-16,0 20 0,0-20 0,0-1 15,-21 43-15,0-43 16,21 0-16,0 1 0,0-1 16,0-21-16,0 21 0,0-20 0,0-1 15,0 0-15,0 0 0,21 0 16,0-21-16,1 0 16,-1 0-16,0 0 0,0 0 0,0 0 15,0 0-15,-21-21 0,22 21 0,-1-21 16,0 0-16,0 0 0,0-22 0,-21 22 15,0 0-15,21-21 0,1 20 16,-22-20-16,0 0 0,0 21 16,21-1-16,-21 1 0,0 0 0,21 0 0,-21 42 31,0 0-15,0 22-16,0-22 0,0 0 15,0 0-15,0 21 0,21-20 0,-21-1 16,21 21-16,-21-21 0,21 0 15,1 1-15,-1-1 0,0 0 16,0-21-16,0 0 0,0 0 16,1 0-16,-1 0 0,0 0 15,0 0-15,0-21 0,0 0 16,1-1-16,-1 22 0,0-21 0,0-21 16,0 21-16,0 0 0,1-22 15,-1 1-15,0 21 0,0-22 16,0 22-16,22 0 0,-22 0 0,0 0 15,-21 0-15,21-1 0,0 22 0,0 0 16,1 0 0,-1 0-1,-21 22-15,0-1 32,0-42 14,0-1-30,0 1 0,-21 21-1,-1 0 1,1 0-16,0 0 0,0 0 16,0 21-16,0 1 0,-1-1 15,1 0-15,21 0 0,-21 0 0,0 0 16,0 22-16,21-22 0,0 0 15,0 21-15,-21 64 16,21-85-16,0 1 16,0-1-16,0 0 0,21-21 0,0 21 15,0 0-15,0-21 0,0 0 16,1 21-16,-1-21 0,21 0 0,-21 0 16,0 0-16,1 0 0,20 0 0,-21-21 15,0 0-15,22 21 0,-22-21 16,0 0-16,0 0 0,0-1 0,0 1 15,1 0-15,-1-21 0,0 21 16,0-22-16,-21 22 0,0-21 0,0-1 0,0 22 16,0-21-16,0 21 0</inkml:trace>
  <inkml:trace contextRef="#ctx0" brushRef="#br0" timeOffset="11999.03">20680 931 0,'-21'22'16,"42"-44"-16,-64 44 0,22-1 0,0 0 0,0 0 15,0-21-15,0 21 0,21 0 16,0 1-16,0-1 0,0 0 16,21-21-1,0 0 1,0 0-16,0 0 0,0 0 15,-21-21-15,0 0 0,0-1 16,0 1-16,0 0 16,0 0-16,-21 0 15,0 21-15,0 0 0,21 21 47,0 0-47,-21-21 0,21 21 16,-21 0-16,-1-21 0</inkml:trace>
  <inkml:trace contextRef="#ctx0" brushRef="#br0" timeOffset="12235.9">19473 1312 0,'0'0'0,"0"22"15,21-22 1,1 0-16,-1 0 0,0 0 16,0 0-16,21 0 0,-20 0 0,-1 0 15,21 0-15,-21 0 0,0 0 16,22 0-16,-22 0 0,0 0 0,0 0 16</inkml:trace>
  <inkml:trace contextRef="#ctx0" brushRef="#br0" timeOffset="13043.43">3471 2011 0,'0'0'0,"-42"0"0,0 0 0,-1 0 16,1 0-16,0 0 0,20 0 15,-20 0-15,21 0 0,0 0 0,42 21 47,0-21-47,21 0 0,1 0 0,20 21 16,1-21-16,-1 0 0,22 0 15,0 0-15,-1 21 0,22-21 0,0 0 16,0 0-16,0 0 0,21 0 16,-22 0-16,22 0 0,0 0 0,0 0 15,-21 0-15,21 0 0,-21 0 16,0 0-16,-21 0 0,20 0 0,-20 0 16,0 0-16,-22 0 0,1 22 0,-22-22 15,0 0-15,1 0 0,-22 0 16,0 0-16,0 21 0,0-21 0,1 0 31,-1 0-15</inkml:trace>
  <inkml:trace contextRef="#ctx0" brushRef="#br0" timeOffset="13961.42">14668 2350 0,'-21'0'0,"42"0"0,-63-22 0,21 22 15,0 0-15,0 0 16,-1 0 0,44 0 15,-1 0-16,21 0-15,-21 0 0,22 0 0,-1 22 16,21-22-16,1 0 0,-1 0 0,22 0 16,21 0-16,0 0 0,0 0 0,-1 0 15,1 0-15,21 0 16,0 0-16,0 0 0,0 0 0,0 0 16,0 0-16,21 0 0,-21 0 0,-21 0 0,21 0 15,0 0-15,0 0 0,0 0 16,0 0-16,0-22 0,0 22 15,0 0-15,0 0 0,21-21 0,-21 21 16,22 0-16,-1 0 0,0 0 0,-21 0 16,0 0-16,0 0 0,0 0 0,0 0 15,0 21-15,-21 1 0,0-22 16,-22 0-16,1 21 0,0-21 0,-1 0 16,-20 0-16,-1 0 0,-20 0 0,20 0 15,-21 0-15,1 0 0,-1 0 16,-21 0-16,22 0 0,-22 0 15,0 0-15,0 0 0,0 0 0,0 0 16,-63 0 31,21 0-47,-21 0 0,-1 0 16,-20 0-16</inkml:trace>
  <inkml:trace contextRef="#ctx0" brushRef="#br0" timeOffset="15186.88">783 2942 0,'0'0'0,"0"-21"15,0 0-15,0 0 16,-21 21 15,21 21-15,-21 0-16,21 0 15,0 0-15,0 22 0,0-22 16,0 21-16,0-21 0,0 22 16,0 20-16,0-20 0,-21-1 15,21 21-15,-22-20 0,22-1 0,-21 0 16,21 1-16,0-1 0,-21-21 16,21 22-16,0-22 0,-21 0 0,21 0 15,0 0-15,0 0 0,0 1 16,0-44 31,0 1-47,21 0 0,0 0 15,0 0-15,-21 0 0</inkml:trace>
  <inkml:trace contextRef="#ctx0" brushRef="#br0" timeOffset="15513.7">1016 3408 0,'0'21'15,"21"0"1,0-21 0,0 0-16,1 0 15,-22-21-15,21 0 16,-21 0-16,0 0 15,0-1-15,-21 22 16,21-21-16,-22 21 16,1 0-16,0 0 0,0 0 15,0 0-15,0 21 16,21 1-16,-22-22 16,22 21-16,0 0 15,22-21 16,-1 0-31</inkml:trace>
  <inkml:trace contextRef="#ctx0" brushRef="#br0" timeOffset="17781.09">2328 3387 0,'21'0'15,"-21"-21"-15,22 21 16,-22-22-16,0 1 16,21 0-16,-21 0 15,21 0-15,-21 0 0,0-1 16,0 1-16,0 0 0,0 0 0,0 0 15,0 0-15,-21-1 16,0 22-16,-1-21 0,1 0 0,0 21 16,0-21-16,0 21 0,0 0 15,-1 0-15,1 0 0,0 0 16,0 0-16,0 21 0,0-21 0,-1 21 16,1 0-16,0 22 0,0-22 15,0 21-15,21 1 0,0-22 0,-21 21 16,21 0-16,-22 1 0,22-1 15,0 0-15,0-20 0,0 20 0,0-21 16,0 0-16,0 22 0,22-22 16,-22 0-16,21-21 0,0 0 15,0 0-15,0 0 0,0 0 16,1 0-16,-1-21 0,21 21 16,-21-21-16,0-1 0,22 1 0,-22 0 15,0 0-15,21-21 0,-20 20 16,-1-20-16,0 21 0,0-21 15,0-1-15,0 22 0,1-21 0,-22-1 16,0 22-16,0 0 0,0 0 16,21 0-16,-21 0 0,0 42 31,0 0-15,0 0-16,0 21 0,0-20 15,0 20-15,0-21 0,0 21 16,-21 1-16,21-22 0,0 21 0,0-21 15,0 22-15,0-22 0,0 0 16,0 0-16,0 0 0,0 1 16,21-22-16,0 0 15,0 0-15,0 0 0,0 0 16,1 0-16,20-22 0,-21 1 16,0 21-16,0-21 0,22 0 15,-22-21-15,0 20 0,0 1 0,22-21 16,-22 0-16,0 20 0,0-20 0,0 0 15,-21 21-15,21-1 0,1-20 16,-22 21-16,-22 21 31,1 0-31,21 21 16,-21 0-16,0 0 0,21 1 16,0-1-16,0 0 0,0 0 0,0 0 15,0 0-15,0 1 0,0-1 0,0 0 16,0 0-16,21 0 0,0 0 15,0 1-15,-21-1 0,0 0 0,22 0 16,-1 0-16,-21 0 0,0 1 16,0-1-16,0 0 15,0 0-15,-21-21 16,-1 0-16,1 0 16,0 0-16,0 0 15,0 0-15,0 0 0,-1 0 0,1-21 16,21 0-16,-21 0 0,0 21 0,0-22 15,21 1-15,0 0 0,-21 0 16,21 42 15,21 0-15,-21 0-16,21 1 16,0-1-16,0 0 15,-21 0-15,21-21 0,1 21 0,-1-21 16,0 0-16,0 0 0,0 0 15,0 0-15,1 0 0,-1 0 16,0 0-16,0-21 0,0 21 16,0-21-16,1 0 0,-1 0 0,21-1 15,-21 1-15,0-21 0,22 21 16,-22-22-16,0 22 0,21-21 0,-20 0 16,-1 20-16,21-62 0,-21 63 15,-21-1-15,0 1 16,0 0-16,0 0 0,-21 21 15,21 21 1,-21 0-16,0 0 16,21 1-16,-21-1 0,21 0 0,0 0 15,0 0-15,0 22 0,0-22 0,0 0 16,0 0-16,0 0 0,0 0 16,0 1-16,21-1 0,0 0 0,0-21 15,-21 21-15,0 0 0,21-21 0,-21 21 16,21 1-16,-21-1 15,-21-21 1,0 0 0,0 0-16,0 0 0,0 0 15,-1 0-15,1 0 0,0 0 16,0 0-16,0 0 0,0-21 16,-1 21-16,22 21 46,22-21-46,-1 21 16,0-21-16,0 0 0,0 0 16,0 0-16,22 0 0,-22 0 15,0 0-15,0 0 0,0 0 0,22 0 16,-22-21-16,21 21 0,-21-21 0,1-1 16,20 22-16,-21-21 0,0 0 15,0 0-15,1 0 0,-1 0 0,0-1 16,-21-20-16,0 21 15,0 0-15,21 0 0,-21-1 0,0 1 16,0 0-16,0 42 47,0 0-31,0 1-16,-21-1 0,21 0 0,-21 0 15,21 21-15,0-20 0,0-1 0,0 0 16,0 0-16,0 0 0,0 0 15,0 1-15,0-1 0,0 0 16,21-21-16,0 0 0,0 0 16,0 0-1,1 0-15,-1 0 0,0 0 0,0 0 16,0 0-16,0-21 0,22 21 0,-22-21 16,0-1-16,0 1 0,0 0 0,1 0 15,-22 0-15,0 0 0,21-1 16,-21-20-16,0 21 0,0-21 0,0-1 15,0 22-15,-21-21 0,-1 21 0,22-22 16,-21 22-16,0 0 0,0 21 16,0-21-16,0 21 0,-1 0 15,1 0-15,0 0 0,0 0 0,0 21 16,0 0-16,-1 0 16,22 0-16,0 1 0,0-1 15,0 0-15,0 0 0,0 0 0,0 0 16,0 1-16,0-1 15,22-21-15,-1 0 0,0 0 16,0 0-16,0 0 0,22 0 0</inkml:trace>
  <inkml:trace contextRef="#ctx0" brushRef="#br0" timeOffset="18276.45">4699 3196 0,'0'0'0,"0"-21"0,0 0 15,0 0-15,-21 21 16,0-21-16,-1 21 16,1 0-16,0 0 0,0 0 0,0 21 15,0-21-15,-1 21 16,1 0-16,0 0 0,0 0 0,0 22 16,21-22-16,-21 21 0,-1-21 0,22 22 15,0-1-15,0-21 0,0 0 16,0 22-16,0-22 0,0 0 15,0 0-15,0 0 0,0 1 0,22-22 0,-1 21 16,0-21-16,0 0 0,0 0 16,22 0-16,-22 0 0,0 0 15,21 0-15,-21 0 0,1-21 0,20-1 16,-21 22-16,21-21 0,-20 0 0,-1 0 16,21 0-16,-21-22 0,0 22 0,1 0 15,-22-21-15,0-1 0,21 22 16,-21-21-16,21 21 0,-21 0 0,0-1 15,0 1-15,0 0 0,0 42 32,0 0-32,0 1 15,-21-1-15,21 21 0,0-21 0,-21 0 16,21 1-16,0 20 0,0-21 16,0 0-16,0 0 0,0 1 15,0-1-15,0 0 16,0-42 15,0 0-31</inkml:trace>
  <inkml:trace contextRef="#ctx0" brushRef="#br0" timeOffset="18458.34">5016 3027 0,'0'0'16,"0"-21"-1</inkml:trace>
  <inkml:trace contextRef="#ctx0" brushRef="#br0" timeOffset="19133.34">5673 3471 0,'0'-21'0,"0"42"0,0-63 0,0 21 15,0 0-15,0 0 0,0-1 0,0 1 16,0 0-16,0 0 0,0 0 16,0 0-16,0-1 0,0 1 15,0 0-15,0 0 0,0 0 16,-22 21-1,1 0-15,0 0 0,0 0 16,0 0-16,0 0 0,-1 0 0,1 21 16,0 0-16,-21 0 0,21 22 0,-1-22 15,1 21-15,0-21 0,0 22 16,0-22-16,21 21 0,0-21 0,-21 22 16,21-22-16,-22 0 0,22 0 0,0 0 15,0 0-15,0 1 0,22-22 16,-1 0-16,0 0 15,0 0-15,0 0 16,0-22-16,1 1 0,20 0 0,-21 0 16,0 21-16,0-21 0,1-22 0,-1 22 15,0 0-15,0-21 0,0 21 16,0-22-16,1 22 0,-22 0 0,0 0 16,0 0-16,0-1 0,21 22 0,-21-21 15,0 42 1,0 1-1,0-1-15,-21 0 0,21 0 16,0 0-16,0 22 0,0-22 0,0 0 16,0 0-16,0 0 0,0 0 15,0 1-15,0-1 0,0 0 0,0 0 16,0 0-16,21-21 16,0 0-16,0 0 0,0 0 15,0 0-15,1 0 0,-1 0 16,0-21-16,0 0 0,0 0 0,0 0 15,1-1-15</inkml:trace>
  <inkml:trace contextRef="#ctx0" brushRef="#br0" timeOffset="19411.18">6265 2752 0,'0'0'0,"0"-43"15,0 22 1,0 42-1,0 1-15,0-1 0,-21 0 0,21 21 16,-21-21-16,21 22 0,-21-1 16,21 0-16,0 1 0,0-1 0,-21 0 15,-1 1-15,22-1 0,-21 22 0,21-22 16,-21 0-16,21-21 0,-21 22 16,21-1-16,-21-21 0,21 0 0,0 1 15,0-1-15,0 0 0,0 0 16,21-21 15,0-21-31,0 0 0,-21 0 0,21-1 16,1 1-16</inkml:trace>
  <inkml:trace contextRef="#ctx0" brushRef="#br0" timeOffset="19763.5">6329 3281 0,'-21'0'16,"21"21"-16,21-21 47,0 0-47,0 0 0,0 0 0,22 0 15,-22-21-15,0 0 0,0 21 16,0-21-16,0 21 0,1-22 16,-1 22-16,0-21 0,-21 0 15,0 0-15,0 0 16,-21 21-16,0 0 15,-1 0-15,1 0 0,0 0 0,0 21 16,0 0-16,-22-21 0,22 21 0,0 0 16,0 1-16,21-1 0,-21 21 0,21-21 15,-21 0-15,21 1 0,0-1 16,0 0-16,0 0 0,0 0 16,21-21-1,0 0-15,0 0 16,21 0-16,-20 0 0,-1 0 0,0 0 15,21 0-15,-21 0 0,22 0 0</inkml:trace>
  <inkml:trace contextRef="#ctx0" brushRef="#br0" timeOffset="20347.16">7091 3175 0,'0'-21'16,"-21"21"-1,-1 0-15,1 0 16,0 0-16,0 0 0,0 0 0,0 0 16,-1 21-16,1 0 0,0-21 0,0 21 15,0 1-15,21-1 0,-21 21 0,-1-21 16,1 0-16,21 1 0,0-1 16,-21 21-16,21-21 0,0 0 15,0 1-15,0-1 0,0 0 16,21-21-16,0 0 0,1 0 15,-1 0-15,0 0 0,0 0 0,0 0 16,0 0-16,1 0 0,-1-21 16,0 0-16,21-1 0,-21 1 0,1 0 15,-1 0-15,0 0 0,0-22 16,0 1-16,0 0 0,-21 21 0,22-22 16,-1-20-16,0 20 0,-21 1 0,21 0 15,0-1-15,-21 1 0,0 0 0,21-1 16,1 1-16,-22 21 0,21-21 15,-21 20-15,0 1 0,0 0 0,0 42 47,0 22-47,-21-22 0,21 21 0,-22-21 16,22 22-16,-21-1 0,21 0 0,-21 1 16,21-1-16,0 0 0,-21 1 15,0-1-15,21 0 0,0 1 16,0-1-16,-21-21 0,21 21 0,0 1 15,0-22-15,0 0 0,0 21 0,0-20 16,0-1-16,21 0 0,-21 0 16,21-21-16,0 0 0,0 0 15,0 0-15,1 0 0,-1 0 16,0-21-16,0 21 0,0-21 0,-21 0 16,21-1-16,1 1 0,-1-21 0,-21 21 15</inkml:trace>
  <inkml:trace contextRef="#ctx0" brushRef="#br0" timeOffset="20607.53">6032 2900 0,'-21'0'0,"42"0"0,-42 21 0,42-21 31,1 0-31,-1 0 16,21 0-16,-21 0 0,22 0 0,-22 0 15,21 0-15,0 0 0,1 0 16,-1 0-16,0 0 0,-20 0 0,20 0 16,-21 0-16,0 0 0,0 0 15</inkml:trace>
  <inkml:trace contextRef="#ctx0" brushRef="#br0" timeOffset="21186.92">9186 3175 0,'0'-21'0,"0"42"0,0-63 15,21 21-15,-21-1 0,22 1 16,-22 0-16,0 0 15,-22 21 1,1 0-16,0 0 16,0 0-16,-21 21 0,20 0 15,1 0-15,0 1 0,-21 20 16,21-21-16,-1 21 0,1 1 0,0-1 16,0 0-16,21 1 0,0-1 0,0 0 15,0 1-15,0-22 0,0 21 16,0 1-16,0-22 0,0 0 0,21 0 15,0 0-15,0 0 0,22-21 0,-22 0 16,0 0-16,21 0 0,-20 0 0,-1 0 16,21 0-16,-21 0 0,0-21 15,1 0-15,-1 0 0,0 0 0</inkml:trace>
  <inkml:trace contextRef="#ctx0" brushRef="#br0" timeOffset="21486.74">9821 2815 0,'0'-21'15,"0"0"-15,-21 42 47,0 0-47,21 0 0,-21 22 0,0-22 0,21 21 16,-22 22-16,1-22 0,0 0 15,0 22-15,0-22 0,0 22 0,-1-22 16,1 22-16,0-22 0,21 0 16,0 1-16,-21 20 0,21-42 15,0 0-15,0 1 0,0-1 0,0 0 16,21-21 15,0-21-31,0 21 0,1-21 16</inkml:trace>
  <inkml:trace contextRef="#ctx0" brushRef="#br0" timeOffset="22026.46">10202 3450 0,'43'-21'15,"-43"0"-15,21 21 0,-21-21 0,0 0 16,21-1-16,-21 1 15,0 0-15,0 0 0,0 0 16,0 0-16,0-1 0,-21 1 0,0 21 16,21-21-16,-22 0 0,1 21 0,0 0 15,0 0-15,0 0 0,0 0 16,-1 21-16,1 0 0,0 0 16,0 1-16,-21-1 0,20 21 0,1-21 0,-21 22 15,21-1-15,0 0 16,-1-21-16,1 22 0,0-22 0,21 21 15,-21-21-15,21 1 0,0-1 0,0 0 16,0 0-16,21-21 0,0 21 16,0-21-16,1 0 0,20 0 0,-21 0 15,0 0-15,22 0 0,-22-21 16,0 0-16,21 0 0,-21 21 0,1-21 16,-1-1-16,21 1 0,-21 0 15,0 0-15,1-21 0,-1 20 0,-21 1 16,21-21-16,-21 21 0,21 0 15,-21-1-15,0 1 0,0 42 32,-21 1-17,21-1-15,-21 0 0,21 21 0,0-21 16,0 1-16,0-1 0,0 0 0,0 0 16,0 0-16,0 0 0,0 1 15,0-1-15,0 0 16,21-21-1,0 0-15,0 0 16,0 0-16,1 0 0</inkml:trace>
  <inkml:trace contextRef="#ctx0" brushRef="#br0" timeOffset="22515.28">10985 3302 0,'0'0'0,"0"-21"16,0 0-16,0 0 0,0-1 0,0 1 16,0 0-16,-21 21 15,0 0-15,0 0 0,-21 0 16,20 0-16,-20 21 0,21-21 0,-21 21 16,20 1-16,-20 20 0,21-21 0,0 0 15,-22 0-15,22 1 16,21-1-16,0 0 0,-21 0 0,21 0 15,0 0-15,0 1 0,21-22 16,0 0-16,1 21 0,-1-21 16,0 0-16,0 0 0,0 0 0,0 21 15,22-21-15,-22 0 0,0 21 16,21-21-16,-20 21 0,-1-21 0,0 21 16,0-21-16,-21 22 0,0-1 15,0 0-15,-21 0 16,0-21-1,0 0-15,-1 0 0,1 21 16,-21-21-16,21 0 0,0 0 0,-22 0 16,22 0-16,0 0 0,0 0 0,0 0 15,-1 0-15,1 0 0,0 0 16,0 0-16,21-21 31,21 21-15,-21-21-16,21 21 0,0 0 0,22-21 15,-22 21-15,0-21 0</inkml:trace>
  <inkml:trace contextRef="#ctx0" brushRef="#br0" timeOffset="23000.01">11599 3429 0,'0'0'0,"21"-42"15,-21 21 1,0-1-16,0 1 16,0 0-16,0 0 0,-21 21 0,0-21 15,0 21-15,0 0 0,0 0 16,-1 21-16,1 0 16,0-21-16,0 21 0,0 0 15,0 1-15,-1-1 0,1 0 0,0 0 16,0 0-16,21 0 0,0 1 0,-21-1 15,21 0-15,0 0 0,0 0 16,0 0-16,21 1 16,0-22-16,0 0 0,22 0 15,-22 0-15,0 0 0,0 0 0,0 21 16,0-21-16,1 0 0,-1 0 16,-21 21-16,21-21 0,-21 21 15,0 0-15,0 0 0,0 1 16,-21-22-16,0 21 15,-1-21-15,1 0 0,-21 21 0,21-21 16,0 21-16,-1-21 16,-20 0-16,21 0 0,0 21 0,0-21 15,-1 0-15,1 0 0,0 0 16,0 0 0,0-21 15,21 0-31,0 0 0</inkml:trace>
  <inkml:trace contextRef="#ctx0" brushRef="#br0" timeOffset="33126.99">13949 3408 0,'21'0'16,"0"0"0,0 0-16,0-21 15,1 0-15,-1 21 0,-21-22 16,0 1-16,21 0 0,-21 0 15,0 0-15,0 0 0,0-1 16,0 1-16,0 0 0,0 0 0,-21 0 0,21 0 16,-21-1-16,-1 1 0,-20 0 15,21 21-15,0 0 0,-22 0 16,22 0-16,-21 0 0,21 0 0,-22 21 16,22 0-16,0 1 0,-21 20 0,21 0 15,-1 1-15,1-1 0,0 21 16,21-20-16,-21-1 0,0 22 0,21-22 15,-21 0-15,21-21 0,0 22 0,0-22 16,0 0-16,0 0 0,0 0 16,0 1-16,21-22 0,0 0 0,0 0 15,0 0-15,0 0 0,1 0 16,20-22-16,-21 1 0,0 0 16,22 0-16,-22 0 0,0 0 15,21-1-15,-21 1 0,1-21 0,-1 21 16,0-22-16,0 22 0,-21-21 15,21 0-15,-21 20 0,21-20 0,-21 21 16,0 0-16,0 0 0,0 42 31,0 0-31,0 0 0,0 0 16,0 0-16,-21 22 0,0-22 0,21 0 16,-21 21-16,21-20 0,0-1 0,0 21 15,0-21-15,0 0 0,0 1 16,0-1-16,0 0 0,21-21 15,0 0-15,0 0 16,1 0-16,-1 0 0,21 0 16,-21 0-16,22-21 0,-22 21 0,21-21 15,-21-1-15,22 22 0,-22-21 0,21 0 16,-21-21-16,0 21 0,1-1 16,-1-20-16,0 21 0,0-21 15,-21 20-15,21-20 0,-21 21 0,0 0 0,0 0 16,-21 21-1,21 21-15,-21 0 16,0 0-16,21 0 0,0 0 16,0 1-16,0 20 0,0-21 15,0 0-15,0 0 0,0 22 0,0-22 0,0 0 16,21 0-16,0 0 0,-21 1 16,21-22-16,-21 21 0,0 0 0,0 0 15,-21-21 16,0 0-15,0 0-16,0-21 16,-1 0-16,1 0 0,0-1 15,0 1-15,0 21 16,21 21 0,0 1-1,0-1-15,0 0 16,0 0-16,0 0 0,0 0 15,21 1-15,0-22 16,0 21-16,0-21 0,1 0 16,-1 0-16,0 0 0,0 0 0,21 0 15,-20 0-15,-1-21 0,21 21 16,0-22-16,-20 1 0,20 0 16,0 0-16,1 0 0,-1 0 0,0-1 0,1-20 15,-22 21-15,63-64 16,-62 64-16,20-21 0,-42-1 15,21 22-15,-21-21 0,0 21 16,0 0-16,-21 21 0,0 0 16,0 0-16,-1 0 0,1 21 15,0 0-15,0 0 0,21 0 0,0 0 16,0 1-16,0 20 0,0-21 0,0 0 16,0 22-16,0-22 0,21 0 15,-21 0-15,21 0 0,0 0 0,-21 1 16,22-22-16,-1 21 0,-21 0 15,21-21-15,-21 21 0,0 0 0,0 0 16,-42-21 0,20 0-16,1 0 0,0 0 0,0 0 15,0 0-15,0 0 0,-1 0 16,1 0-16,0 0 0,42 0 47,0 0-47,1-21 0,20 21 15</inkml:trace>
  <inkml:trace contextRef="#ctx0" brushRef="#br0" timeOffset="33551.75">15769 3260 0,'0'0'0,"0"-21"0,-21 42 31,0 0-31,0 0 16,-1 0-16,1 22 0,0-1 0,21 0 16,-21-21-16,0 22 0,0-1 0,-1 0 15,22-20-15,0 20 0,-21-21 16,21 0-16,0 0 0,0 1 0,0-1 16,21 0-16,1-21 0,-1 0 15,0 0-15,0 0 0,0 0 0,0 0 16,22 0-16,-22 0 0,0-21 15,0 21-15,22-21 0,-22-1 16,0 1-16,0 0 0,0 0 0,0 0 16,-21-22-16,0 22 0,0-21 15,0 0-15,0-1 0,0 1 0,0 21 16,-21-22-16,0 22 0,0 0 0,0 0 16,0 21-16,-1 0 0,1 0 15,0 0-15,0 0 0,0 21 16,0 0-16,-1 0 0,1 1 15,21-1-15,0 0 0,0 0 0,0 0 16,0 0-16,0 1 0,0-1 16,0 0-16,21-21 0,1 0 0,-1 0 15,0 21-15</inkml:trace>
  <inkml:trace contextRef="#ctx0" brushRef="#br0" timeOffset="34014.99">16489 3323 0,'0'-21'0,"0"42"0,0-63 16,0 21 0,-21 21-16,-1 0 15,1 21-15,0 0 0,0 0 16,0 0-16,0 1 16,-1-1-16,1 0 0,0 21 0,0-21 0,0 22 15,0-22-15,21 0 0,0 21 16,-22-20-16,22-1 0,0 0 15,0 0-15,0 0 0,0 0 0,22 1 16,-1-22-16,0 0 0,0 0 16,21 0-16,-20 0 0,-1 0 0,21 0 15,-21 0-15,22 0 0,-22-22 16,21 22-16,-21-21 0,0 0 0,22 0 16,-22 0-16,0 0 0,0-1 0,0 1 15,1-21-15,-1 21 0,-21 0 16,0-1-16,0 1 0,0 0 0,0 42 31,0 0-15,0 1-16,0-1 0,0 0 15,0 0-15,0 0 0,-21 0 0,21 1 16,-22-22-16,22 21 0,0 0 0,0 0 16,0-42 15,0 0-16,0 0-15,0-1 0</inkml:trace>
  <inkml:trace contextRef="#ctx0" brushRef="#br0" timeOffset="34174.9">16827 3112 0,'0'0'0,"0"-22"0,0 1 15,-21 21 16,21 21 1,21 1-32,-21-1 15</inkml:trace>
  <inkml:trace contextRef="#ctx0" brushRef="#br0" timeOffset="34724.12">17420 3471 0,'0'-21'0,"0"0"0,0-21 16,0 21-16,0-1 16,0 1-16,-21 0 0,0 0 0,0 21 15,-1 0-15,1 0 16,0 0-16,0 0 0,0 21 15,-22 0-15,22 0 0,0 22 0,0-22 16,-21 21-16,20-21 0,1 22 16,0-22-16,0 21 0,0-21 15,21 22-15,0-22 0,-21 0 0,21 0 16,0 0-16,0 1 0,21-22 16,0 0-1,0 0-15,0 0 0,22 0 16,-22 0-16,0 0 0,0-22 0,21 22 15,-20-21-15,-1 0 0,0 0 0,21 0 16,-21 0-16,1-1 16,-22-20-16,21 21 0,0-21 0,-21 20 15,0-20-15,0 21 0,0 0 0,0 0 16,0-1-16,0 1 0,0 42 16,0 1-1,0-1-15,-21 0 0,21 21 0,-21-21 16,21 22-16,0-22 0,0 21 15,0-21-15,0 1 0,0 20 0,0-21 16,0 0-16,0 0 0,0 1 16,0-1-16,21-21 0,0 21 0,0-21 15,0 0-15,0 0 16,1 0-16,-1 0 0,0 0 16,0 0-16,0-21 0,0 0 0,1 21 15</inkml:trace>
  <inkml:trace contextRef="#ctx0" brushRef="#br0" timeOffset="35018.94">18034 2963 0,'0'0'0,"0"-21"0,-21 21 16,0 0-1,-1 21-15,22 1 16,-21 20-16,0-21 0,21 21 15,0 22-15,-21-22 0,0 1 0,0 20 16,21-21-16,-43 149 16,22-149-16,21-21 15,0 22-15,0-22 0,0 0 16,-21 0-16,21 0 0,0 1 0,0-1 16,0 0-16,21-21 31,-21-21-16,0 0-15,21-1 0,-21 1 16</inkml:trace>
  <inkml:trace contextRef="#ctx0" brushRef="#br0" timeOffset="35194.85">17738 3429 0,'21'0'46,"0"0"-46,0 0 0,0 0 16,0 0-16,1 0 0,-1 0 16,0 0-16,0 0 0,0-21 0,0 21 15,1 0-15,-1 0 0,0 0 0,0 0 16,0 0-16</inkml:trace>
  <inkml:trace contextRef="#ctx0" brushRef="#br0" timeOffset="35554.64">18119 3598 0,'0'0'0,"0"22"15,21-22 1,0 0-16,0 0 0,0 0 0,0 0 16,1 0-16,20 0 0,-21-22 0,21 22 15,-20-21-15,20 0 0,-21 21 16,0-21-16,-21 0 0,0 0 15,0-1-15,0 1 0,0 0 0,0 0 16,-21 21-16,0 0 16,0 0-16,0 0 0,-1 0 15,1 0-15,0 21 0,-21 0 0,21 0 16,-1 1-16,1-1 0,0 0 0,0 0 16,21 0-16,0 0 0,-21 22 15,21-22-15,0 0 0,0 0 16,0 0-16,0 1 0,21-22 15,0 0-15,0 0 0,0 21 16,1-21-16,20 0 0,0 0 16,1 0-16,-1 0 0,0 0 15,1 0-15,-1-21 0</inkml:trace>
  <inkml:trace contextRef="#ctx0" brushRef="#br0" timeOffset="36075.32">19008 3598 0,'0'0'0,"0"-63"16,0 42-16,0 0 16,0-1-16,-22 22 15,1 0-15,0 0 0,0 0 16,0 0-16,-22 22 0,22-1 16,0 0-16,0 21 0,0-21 15,0 1-15,-1-1 0,-20 0 16,42 21-16,-21-21 0,21 1 0,-21-1 15,21 0-15,0 0 0,0 0 16,0 0-16,21-21 0,0 0 16,0 0-16,0 0 15,1 0-15,-1 0 0,0 0 0,0 0 16,0 0-16,0-21 0,22 0 0,-22 21 16,0-21-16,0 0 0,0-22 15,1 22-15,-1-21 0,0 21 0,0-22 16,0-20-16,0 21 0,22-64 15,-22 42-15,0 1 0,-21 20 16,0 1-16,0 0 0,0 21 16,0-1-16,0 1 0,0 0 0,0 42 15,-21 0 1,0 1-16,21 20 0,0 0 16,-21 1-16,-1-1 0,22 0 0,-21 1 15,21 20-15,0-42 0,0 22 16,0-1-16,0 0 0,0-21 0,0 22 15,0-22-15,0 0 0,0 0 0,0 0 16,21 1-16,1-22 16,-1 0-1,0 0 1,-21-22-16,0 1 0</inkml:trace>
  <inkml:trace contextRef="#ctx0" brushRef="#br0" timeOffset="36734.94">20849 3323 0,'21'-21'16,"-42"42"-16,63-63 0,-20 21 0,-22 0 0,0-1 15,0 1-15,0 0 0,0 0 16,0 0-16,-22 21 0,1 0 16,0 0-16,0 0 0,0 0 15,0 0-15,-1 21 0,1 0 0,0 0 16,-21 22-16,21-1 0,-1 0 0,-20 1 16,21-1-16,0 0 0,0 1 15,-1-1-15,1 0 0,0 1 0,21-1 16,0-21-16,0 21 0,0-20 0,0-1 15,21 0-15,22 0 0,-22-21 16,21 0-16,0 0 0,1 0 16,-1 0-16,0 0 0,1 0 0,20 0 15,-20-21-15,-1 0 0,0 21 0,1-43 16,-1 22-16,0 0 0,-21-21 16,1-1-16,-1 1 0,-21 0 0,0-1 15,0-20-15,0-1 0,0 22 0,-21 0 16,-22-1-16,22 1 0,0 0 15,-21 21-15,20-1 0,-20 22 0,0 0 16,21 0-16,-22 0 0,22 0 0,-21 22 16,21-1-16,-1 0 0,1 21 15,0-21-15,21 22 0,0-22 16,0 21-16,0 1 0,0-22 0,0 0 0,0 0 16,21 0-16,0 0 0,22 1 15,-22-22-15,21 0 0,1 0 16</inkml:trace>
  <inkml:trace contextRef="#ctx0" brushRef="#br0" timeOffset="37663.26">21717 2858 0,'0'-22'0,"0"44"0,0-65 0,0 22 0,-21 21 31,0 0-31,-1 21 0,22 0 15,0 22-15,-21-22 0,0 21 16,21-21-16,-21 22 0,21-1 16,0 22-16,0-22 0,-21 21 0,21-20 15,-21 20-15,21-20 0,-22 20 0,22-21 16,-21 1-16,21-1 0,0-21 16,0 22-16,-21-22 0,21 0 0,0 0 15,-21 0-15,21 0 0,0 1 16,-21-22-1,21-22 1,0 1-16,0 0 16,0 0-16,0 0 0,0 0 0,21-1 15,0 1 1,0 0-16,0 0 0,1 21 16,-1 0-16,0-21 0,0 21 0,0 0 15,0 0-15,1 0 16,-1 0-16,0 0 0,0 21 0,-21 0 15,0 0-15,21 0 0,-21 1 0,0-1 16,0 0-16,0 0 0,0 0 16,0 0-16,-21 1 0,0-22 0,0 21 15,0 0-15,-1 0 0,1-21 0,-21 21 16,21-21-16,0 0 0,-1 0 0,22 21 16,-21-21-1,42 0 32,1-21-47,-1 21 0,0 0 16,0 0-16,0-21 0,0 21 0,1 0 15,20-21-15,-21 21 0,21-21 0,1 21 16,-1-21-16,0-1 0,1 1 16,-1 0-16,0 0 0,1 0 0,-1 0 15,-21-1-15,22 1 0,-22 0 16,0 0-16,0 0 0,-21 0 0,0-1 15,0 1-15,0 0 16,0 42 0,0 0-16,-21 1 15,21-1-15,0 0 0,-21 21 0,21-21 16,-21 22-16,21-1 0,-22 0 0,22 1 16,0-22-16,0 21 0,0 22 0,-21-22 15,21 0-15,-21 22 16,21-22-16,0 22 0,-21-22 0,0 22 0,21-22 15,-21 21-15,-1-20 0,1-1 0,0 0 16,21 22-16,-21-43 0,0 21 16,0 1-16,-1-22 0,22 21 0,0-21 15,-21 1-15,0-1 0,21 0 16,-21-21-16,0 0 16,0 0-16,-1 0 15,1-21-15,21 0 16,-21-1-16,21 1 15,0 0-15,0 0 0,0 0 16,21-22-16,0 22 0,1-21 0,-1 0 16,0-1-16</inkml:trace>
  <inkml:trace contextRef="#ctx0" brushRef="#br0" timeOffset="37879.12">22331 3217 0,'0'-21'0,"-21"21"16,-1-21-1,1 21-15,21 21 47,0 0-31,0 1-16,21-22 0,-21 21 15</inkml:trace>
  <inkml:trace contextRef="#ctx0" brushRef="#br0" timeOffset="38211.94">22415 3598 0,'43'0'16,"-22"0"-16,0 0 0,0 0 15,0-21-15,1 21 0,-1-21 0,0 0 16,0 21-16,0-21 0,0 0 0,1-1 16,-22 1-16,0 0 15,0 0 1,-22 21-16,1 0 0,0 0 16,0 21-16,0-21 0,0 21 0,-1 0 15,1 1-15,0-1 0,0 0 16,0 0-16,0 0 0,21 0 0,0 1 15,0-1-15,0 0 0,0 0 0,0 0 16,0 0-16,21-21 16,0 0-16,0 0 15,0 0-15,0 0 0,1 0 0,-1 0 16,21 0-16,0 0 0,1-21 16,-1 21-16</inkml:trace>
  <inkml:trace contextRef="#ctx0" brushRef="#br0" timeOffset="38790.71">23177 3344 0,'0'0'15,"0"-21"-15,0-21 16,-21 42 0,0 0-16,21 21 15,-21 0-15,0 0 0,0 1 16,21-1-16,0 21 0,-22-21 0,1 22 15,21-22-15,-21 0 0,21 21 0,0-21 16,0 1-16,0-1 0,0 0 16,0 0-16,0 0 0,0 0 0,21 1 15,0-22-15,1 0 16,-1 0-16,0 0 0,0 0 0,0 0 16,22 0-16,-22 0 0,21 0 0,-21 0 15,22-22-15,-1 1 0,-21 0 16,21 0-16,-20-21 0,-1 20 0,21-20 15,-21 0-15,0-22 0,1 22 0,20-22 16,-21 22-16,0-21 0,0 20 16,1-20-16,-1 20 0,0 1 0,-21 0 15,21-1-15,-21 1 0,21 21 16,-21 0-16,0 0 0,-21 42 31,0 0-31,0 0 16,0 21-16,21-20 0,-22 20 15,1 0-15,0 1 0,0-1 0,0 0 16,21 22-16,-21-22 0,21 22 0,-22-22 16,22 0-16,0 22 0,0-43 15,0 21-15,0 1 0,0-22 0,0 0 16,0 21-16,0-21 0,22 1 16,-22-1-16,21-21 0,0 0 15,0 0-15,0 0 0,0 0 0,1 0 16,20 0-16,-21 0 0,0-21 15,22-1-15,-22 22 0,0-21 0,0 0 16,0-21-16,0 21 0,1-1 16,-22 1-16,0 0 0</inkml:trace>
  <inkml:trace contextRef="#ctx0" brushRef="#br0" timeOffset="39032.58">23622 3239 0,'0'0'0,"0"-22"16,0 1-16,21 21 15,0 0-15,0 0 0,1-21 0,20 21 16,-21 0-16,0 0 0,22 0 0,-22-21 16,21 21-16,-21 0 0,0 0 15,1 0-15,-1-21 16,-21 0-1,-21 21 1,-1 0-16,1 0 16</inkml:trace>
  <inkml:trace contextRef="#ctx0" brushRef="#br0" timeOffset="40502.62">656 5144 0,'-21'0'0,"0"-22"16,21 1 0,0 0-16,0 0 15,0 0-15,0 0 0,0-1 16,0 1-16,0 0 0,21 21 15,0-21-15,0 21 16,0-21-16,1 21 0,-1 0 16,-21 21-16,21 0 0,0 0 15,-21 22-15,21-1 0,-21 0 0,0 1 16,0-1-16,0 0 0,0 1 16,-21-1-16,-21 0 0,21 1 15,-22-1-15,22 0 0,-21 1 0,-1-22 16,-20 21-16,21-21 0,-1 0 15,22 1-15,-21-1 0,21-21 16,-22 0-16,22 0 0,0 0 0,0 0 16,21-21-16,-21 21 15,21-22-15,0 1 0,0 0 16,0 0-16,0-21 0,0 20 0,0 1 16,0 0-16,21 0 0,-21 0 15,21 0-15,0-1 0,0 22 0,0 0 16,1 0-16,-1 22 15,-21-1-15,21 0 0,0 0 0,0 0 16,-21 0-16,0 1 0,21 20 16,-21-21-16,22 0 0,-22 0 15,0 22-15,0-22 0,0 0 16,0 0-16,21 0 0,0-21 16,0 22-16,0-22 15,0 0-15,1 0 16,-1-22-16,0 22 0,0-21 0,0 0 15</inkml:trace>
  <inkml:trace contextRef="#ctx0" brushRef="#br0" timeOffset="40663.53">995 5398 0,'0'0'0,"0"-22"16,21 22 30,0 0-30,0 0-16,0 0 16,22 0-16</inkml:trace>
  <inkml:trace contextRef="#ctx0" brushRef="#br0" timeOffset="43802.72">2053 4678 0,'0'21'16,"0"21"-16,0 1 0,0-1 0,-21 0 15,0 22-15,21-1 0,-21-20 16,-1 20-16,22 1 0,-21-22 16,0 0-16,21 22 0,-21-22 0,0-21 15,21 22-15,-21-1 0,21-21 16,0 0-16,0 1 0,0-1 15,0-42 1,0-1 0,21-20-16,-21 21 0,0 0 0,21-22 15,0 22-15</inkml:trace>
  <inkml:trace contextRef="#ctx0" brushRef="#br0" timeOffset="44034.59">2180 4657 0,'0'0'0,"21"21"0,-21 0 0,0 21 16,0-20-16,0 20 15,0 21-15,0-20 0,0-1 0,0 0 16,0 22-16,0-22 0,0 1 0,0-1 16,0 0-16,0-21 0,0 22 15,0-22-15,0 0 0,0 21 0,0-20 16,-21-1-16,21 0 15,-21-21-15,0 0 16,0 0 0</inkml:trace>
  <inkml:trace contextRef="#ctx0" brushRef="#br0" timeOffset="45043.71">1926 5271 0,'0'0'0,"0"-22"0,21 1 15,0 21-15,1-21 0,20 0 16,-21 21-16,21-21 0,1 0 0,20-1 16,-20 1-16,20 21 0,-21-21 0,1 21 15,20 0-15,-42 0 0,22 21 16,-22 0-16,0 1 0,0-1 0,-21 0 16,0 21-16,0-21 0,0 22 15,0-22-15,0 21 0,-21-21 16,0 1-16,21-1 0,-21 21 0,21-21 15,-21-21-15,21 21 0,-22 1 16,44-44 15,-1 1-31,-21 0 16,21 0-16,0 0 0,0 0 16,0-22-16,1 22 0,-1-21 0,0 21 15,0-1-15,0-20 0,22 0 16,-22 42-16,0 0 15,-21 42 1,0-21-16,0 0 0,0 1 16,0 20-16,0-21 0,0 21 15,0-20-15,0-1 0,0 21 0,0-21 16,21 0-16,-21 1 0,21-1 16,-21 0-16,21-21 0,1 21 0,-1-21 15,0 0-15,0 0 16,0 0-16,22 0 0,-22-21 0,0 0 15,0 21-15,21-21 0,-20-1 0,-1 1 16,0 0-16,0 0 0,0 0 16,0 0-16,1-1 0,-22 1 15,0 0-15,0 0 0,0 42 32,0 0-17,0 0-15,0 1 0,0-1 16,0 0-16,0 0 0,0 0 15,0 0-15,0 1 0,21-22 16,0 0-16,-21 21 0,21-21 16,0 0-16,0 0 0,1 0 0,20 0 15,-21 0-15,0 0 0,22-21 0,-22-1 16,21 22-16,-21-21 0,0 0 16,1 0-16,-1 0 0,0 21 15,0-21-15,-21-1 0,0 1 0,0 0 16,0 0-16,0 0 15,-21 21 1,21 21-16,-21 0 16,21 0-16,0 0 0,0 1 15,-21 20-15,21 0 0,0 1 0,-22-1 16,22 0-16,0 1 0,0-1 0,0 21 16,0-20-16,0 20 15,0-20-15,0-1 0,0 21 0,0-20 16,0 20-16,0-20 0,0 20 0,0-21 0,-21 22 15,0-1-15,0-20 0,0 20 16,0 1-16,-1-1 0,1-20 16,0-1-16,-21 0 0,21-21 0,-1 1 15,1-1-15,0-21 0,0 0 16,0 0-16,0-21 0,21-1 16,-22 1-16,1 0 0,0-21 0,0 21 15,0-1-15,0-20 0,-1 21 16,1-21-16,0 20 0,0 1 15,0-21-15,21 21 0,-21 0 0,21-22 16,0 22-16,0 0 0,0 0 0,0-22 16,0 1-16,21 21 0</inkml:trace>
  <inkml:trace contextRef="#ctx0" brushRef="#br0" timeOffset="45827.26">4297 5334 0,'0'0'16,"-21"21"-16,21 22 0,-22-22 0,22 21 15,0 0-15,0-20 0,-21 20 0,21-21 0,-21 0 16,21 0-16,0 1 15,0-1-15,0-42 16,0-1 0,0 1-16,0 0 15,0 0-15,0-21 0,0 20 0,0-20 16,0 21-16,21-21 0,0-1 0,1 22 16,-1-21-16,0-1 0,0 22 15,0-21-15,0 21 0,1 21 0,-1-21 16,0 21-16,21 0 0,-21 0 0,1 21 15,-1-21-15,0 21 0,21 0 16,-21 0-16,-21 22 0,22-22 0,-22 0 16,21 0-16,-21 21 0,0-20 15,0-1-15,0 0 0,0 0 16,0 0-16,-21-21 0,21 21 0,-22-21 16,1 22-16,21-44 31,0 1-31,0 0 15,0 0-15,21 0 0,1 0 0,-1-1 16,0-20-16,0 21 0,0-21 16,22-1-16,-22 22 0,0-21 0,21 21 15,1-1-15,-22 22 0,0 0 16,0 0-16,0 0 0,-21 22 16,0-1-16,21 21 0,-21-21 15,0 0-15,0 22 0,0-22 0,0 21 16,0-21-16,0 1 0,0 20 0,-21-21 15,21 0-15,-21 0 0,21 1 16,0-1-16,21-21 31,0 0-15,1-21-16,-22-1 0</inkml:trace>
  <inkml:trace contextRef="#ctx0" brushRef="#br0" timeOffset="46183.06">5143 5334 0,'22'0'16,"-1"0"-16,0 0 15,0 0-15,0 0 16,0 0-16,1 0 0,-1-21 0,0 0 16,21 21-16,-21-21 0,1 21 15,20-22-15,-21 1 0,0 21 0,0-21 16,-21 0-16,0 0 0,0 0 15,0-1-15,0 1 0,-21 21 16,0 0-16,-21 0 0,21 0 0,-1 0 16,-20 0-16,21 21 0,0 1 15,0-1-15,-22 0 0,22 21 16,0-21-16,21 22 0,0-1 0,-21-21 16,21 0-16,0 22 0,0-22 0,0 0 15,21 0-15,0 0 0,0 1 16,0-1-16,22-21 0,-22 0 0,21 0 15,1 0-15,-1 0 0,21 0 0,-20 0 16,-1-21-16,22 21 0,-22-22 0,0 1 16,1 0-16,-1 0 0,0 0 15,1 0-15,-22-1 0</inkml:trace>
  <inkml:trace contextRef="#ctx0" brushRef="#br0" timeOffset="46762.72">6011 5207 0,'0'-21'15,"0"0"-15,0 148 0,0-212 0,-21 43 16,21 63-1,-21 0-15,21 21 16,-21-20-16,21-1 0,0 0 0,-21 0 16,21 21-16,0-20 0,0-1 0,0 0 15,0 0-15,-22 0 0,22 0 16,-21-21-16,21 22 16,-21-22-16,0 0 15,21-22 1,0 1-16,0 0 15,0 0-15,0-21 0,0 20 0,0 1 16,0-21-16,0 21 0,21-22 16,0 22-16,0 0 0,22 0 0,-22 0 15,21 0-15,-21 21 0,1 0 16,20 0-16,-21 0 0,0 0 0,0 21 16,1 0-16,-1 0 0,0 0 0,-21 0 15,21 1-15,-21 20 0,21-21 16,-21 0-16,0 0 0,0 1 15,0-1-15,0 0 0,0 0 0,-21 0 16,0-21-16,0 0 0,21 21 16,-21-21-16,-1 0 15,22-21-15,0 0 16,0 0-16,0 0 16,22 0-16,-1-22 0,0 22 0,0 0 15,21-21-15,-20 20 0,-1-20 16,21 21-16,-21-21 0,22 20 0,-22 22 15,0-21-15,21 21 0,-21 0 0,1 0 16,-22 21-16,21 1 0,0-22 16,-21 21-16,0 21 0,0-21 0,0 0 15,0 1-15,0 20 0,0-21 0,0 0 16,0 0-16,0 1 0,0-1 0,0 0 16,-21 0-16,21 0 15,-21-21-15,21 21 0,-22-21 0,44-21 31,-1 21-31</inkml:trace>
  <inkml:trace contextRef="#ctx0" brushRef="#br0" timeOffset="47244.45">7112 4678 0,'-21'0'0,"0"21"15,-1 0-15,22 22 0,-21-22 0,0 21 16,0 22-16,0-22 0,0 21 16,-1-20-16,22 20 0,0-20 15,-21-1-15,21 21 0,-21-20 0,21-22 16,0 21-16,0-21 0,0 22 0,0-22 16,0 0-16,0 0 0,-21 0 15,21-42 16,0 0-31,0 0 0,0 0 16,0-22-16,21 22 0,-21 0 16,21-21-16,0 21 0,22-22 15,-22 1-15,0 21 0,21 0 0,-20-1 16,20 1-16,0 0 0,-21 21 16,22 0-16,-22 0 0,0 0 0,0 21 15,0 0-15,1 1 0,-1-1 0,-21 0 16,0 21-16,0-21 0,0 1 0,0-1 15,0 0-15,-21 0 0,-1 0 16,-20 0-16,21 1 0,0-22 0,-22 21 16,22 0-16,-21-21 0,21 0 0,-22 0 15,22 21-15,0-21 0,0 0 0,0 0 16,0 0-16,-1 0 16,22-21-1,0 0-15,22 21 0,-1-21 0,0-1 16,0 22-16,21-21 0</inkml:trace>
  <inkml:trace contextRef="#ctx0" brushRef="#br0" timeOffset="47576.26">7514 5334 0,'21'0'0,"0"0"15,1 0-15,-1-21 16,0 21-16,0-21 15,0 21-15,0-21 0,1-1 16,-1 22-16,0-21 0,0 0 0,0 0 16,0 0-16,-21-22 0,0 22 0,0 0 15,0 0-15,0 0 16,-21 21-16,0 0 16,0 0-16,0 21 0,0 0 0,-1 0 15,1 22-15,0-22 0,0 0 16,0 21-16,21-21 0,0 1 0,0-1 15,-21 0-15,21 0 0,0 0 0,0 0 16,0 1-16,21-22 0,-21 21 0,21-21 16,0 21-16,21-21 0,-20 0 15,-1 0-15,21 0 0,-21 0 16,22 0-16,-1 0 0,-21 0 0</inkml:trace>
  <inkml:trace contextRef="#ctx0" brushRef="#br0" timeOffset="47923.09">8043 5249 0,'-21'-21'0,"42"42"0,-42-63 16,0 21-16,21 0 0,0 0 16,0-1-16,0 1 0,21 21 15,0 0-15,0 0 0,1 0 16,-1 0-16,21 0 0,-21 0 0,0 0 16,22 21-16,-22 1 0,0-1 0,0 0 15,0 0-15,-21 0 16,0 0-16,22 1 0,-22 20 0,0-21 15,0 0-15,0 0 0,0 1 0,0-1 16,-22 0-16,1 0 0,0-21 16,0 0-16,0 0 15,21-21 1,0 0-16,0 0 16,21-1-16,0-20 0,0 21 15,0-21-15,1 20 0,-1-20 16,21 21-16,-21-21 0,0 20 0,1 1 15,-1-21-15,21 21 0,-21 21 16,0-21-16,1-1 0,-1 22 0,0 0 16,0-21-16,0 21 0,0 0 15</inkml:trace>
  <inkml:trace contextRef="#ctx0" brushRef="#br0" timeOffset="48402.7">9271 5059 0,'21'-21'0,"-42"42"15,42-63-15,-21 20 0,0 1 16,-21 21-1,0 0 1,0 21-16,-1-21 0,-20 22 0,21 20 16,0-21-16,-22 21 0,22-20 0,0 20 15,-21 0-15,42 1 0,-21-22 0,21 21 16,0-21-16,0 22 0,0-22 16,0 0-16,0 0 0,0 0 15,21 0-15,0 1 0,0-22 0,0 0 16,22 0-16,-22 0 0,21 0 0,-21 0 15,22 0-15,-1-22 0,0 22 16,-21-21-16,22 0 0,-1 0 0</inkml:trace>
  <inkml:trace contextRef="#ctx0" brushRef="#br0" timeOffset="48635.56">9885 4826 0,'0'-21'15,"0"42"-15,0-84 0,0 41 0,0 1 16,-21 21-16,-1 0 15,1 21-15,0 1 0,0-1 16,0 21-16,0 0 0,-1 1 0,1-1 16,0 0-16,0 1 0,0-1 15,0 22-15,-1-22 0,1 0 0,21 1 16,0-22-16,-21 21 0,21-21 16,0 22-16,0-22 0,0 0 0,0 0 15,0 0-15,0 0 0,21-21 16,0 0-16,1 0 0,-1 0 0,0 0 15,21 0-15</inkml:trace>
  <inkml:trace contextRef="#ctx0" brushRef="#br0" timeOffset="49567.18">10266 5207 0,'0'-42'0,"0"84"0,0-105 16,0 41-16,0 1 15,0 0-15,-21 0 16,-1 21-16,1 0 0,-21 0 0,21 0 15,-22 21-15,1 0 0,21 0 16,-21 1-16,-1 20 0,1-21 0,21 0 16,-22 22-16,22-22 0,0 0 15,0 0-15,21 21 0,0-20 0,0-1 0,0 0 16,0 0-16,21 0 16,0-21-16,0 0 15,1 0-15,-1 0 0,21 0 16,-21-21-16,0 21 0,1-21 0,20 0 0,-21 0 15,0-1-15,0 1 0,1 0 16,-1 0-16,0-21 0,0 20 16,0 1-16,-21 0 0,0 0 0,0 0 15,0 42 1,0 0-16,-21 0 16,0 0-16,0 1 0,0-1 0,21 0 15,-22 0-15,22 0 0,-21 22 0,21-1 16,0-21-16,0 0 15,21 0-15,22-21 16,-22 0-16,0 0 0,21 0 0,1 0 16,-1 0-16,0 0 0,1 0 0,-1 0 15,0-21-15,1 21 0,-1-21 16,0 0-16,1 0 0,-22 0 16,21-22-16,-21 22 0,1 0 0,-1-21 15,-21 20-15,0 1 0,0 0 0,0 0 16,-21 21-1,-1 0-15,1 21 0,0 0 16,21 0-16,0 1 0,-21-1 0,21 21 16,0-21-16,0 0 0,0 1 0,0-1 15,0 0-15,0 0 16,0 0-16,0 0 0,0 1 16,0-1-1,-21-21 16,0 0-31,-1 0 16,44 0 31,-1 0-47,0 0 0,0 0 0,21 0 16,1 0-16,-1 0 0,22 0 0,-1 0 15,-21 0-15,22-21 0,-22 21 0,1-22 16,-1 1-16,0 0 0,1 0 15,-22 0-15,0-22 0,0 22 16,-21-21-16,0 21 0,0-22 0,0 22 16,0 0-16,0 0 0,0 0 0,0 42 31,0 0-31,0 0 16,0 22-16,0-22 0,21 21 0,0-21 15,1 0-15,-22 22 0,21-22 16,-21 0-16,0 21 0,0-20 0,0-1 15,0 0-15,0 0 0,-21 0 16,-1-21-16,1 0 0,0 21 0,0-21 16,-21 0-16,20 0 15,-20 0-15,0 0 0,-1 0 0,1-21 16,-21 21-16</inkml:trace>
  <inkml:trace contextRef="#ctx0" brushRef="#br0" timeOffset="50475.66">1524 7112 0,'0'0'0,"21"0"16,0 0-16,0 0 15,1 0-15,-1-21 0,0 0 16,-21 0-16,21-1 16,-21 1-16,0 0 0,0 0 15,0 0-15,-21-22 0,0 22 0,-22 0 16,1 21-16,0-21 0,-1 21 15,1 0-15,0 0 0,-1 0 0,-20 21 16,21 0-16,-1 0 0,1 1 16,0 20-16,20-21 0,1 21 0,0 1 15,0-1-15,21 0 0,0 1 16,0-22-16,0 21 0,0-21 16,21 1-16,0-1 0,0-21 15,1 0-15,20 0 0,0 0 0,1 0 0,-1-21 16,0-1-16,1 1 15,20-21-15,-21 21 0,22-22 0,-22 1 16,1 0-16,-1-1 0,0 1 16,1 0-16,-22-1 0,0-20 0,0 21 15,0-1-15,-21-20 0,0 20 0,21 1 16,-21 0-16,0-1 16,0 22-16,-21 21 15,0 43-15,21-22 0,-21 21 16,0 0-16,0 22 0,21-22 15,-22 22-15,22-22 0,-21 0 16,21 1-16,0-1 0,0 0 0,0 1 16,0-1-16,0-21 0,0 0 15,0 1-15,21-1 0,1 0 0,-1-21 16,0 0-16,0 0 0,0 0 16,0 0-16,1-21 15,-1 0-15</inkml:trace>
  <inkml:trace contextRef="#ctx0" brushRef="#br0" timeOffset="50814.99">1947 7027 0,'21'0'63,"1"0"-48,-1 0-15,0 0 0,0-21 0,0 21 16,22 0-16,-22-21 0,0 21 15,0 0-15,-21-21 0,0 0 16,-21 21 0,0 0-16,0 0 0,-1 0 15,1 21-15,0-21 0,-21 21 0,21 0 16,-22 0-16,22 1 16,0 20-16,0-21 0,0 0 0,21 22 15,0-22-15,0 21 0,0-21 16,0 0-16,21 1 15,0-22-15,0 0 0,0 0 0,0 0 16,22 0-16,-22 0 0,0 0 16,21-22-16,-20 1 0,20 21 0,-21-21 15,21 0-15,1 0 0,-22 0 16</inkml:trace>
  <inkml:trace contextRef="#ctx0" brushRef="#br0" timeOffset="51243.75">2434 7049 0,'0'-43'15,"0"86"-15,0-107 0,0 43 16,-21 21-1,0 0-15,0 0 0,-1 21 0,1-21 16,0 21-16,0 0 0,0 1 16,21-1-16,-21 0 0,21 21 0,-22-21 15,22 1-15,0 20 0,-21-21 16,21 0-16,0 0 0,0 1 0,0-1 16,0 0-16,21 0 0,1-21 0,-1 0 15,21 0-15,-21 0 0,22 0 16,-22-21-16,21 21 0,22-21 0,-22 0 15,0-1-15,1-20 0,20 21 16,-21-21-16,22 20 0,-22-20 0,1 21 16,-22-21-16,21-1 0,-21 1 0,0 0 15,1-1-15,-22 1 16,21 0-16,-21-1 0,0 1 0,0 21 16,0 0-16,0-1 0,-21 44 31,-1 20-31,1-21 0,0 21 0,0 1 15,21-1-15,-21 0 0,0 1 16,-1-1-16,1 0 0,21 1 0,0-1 16,0 0-16,-21-20 0,21 20 0,0 0 15,0-21-15,0 1 0,0-1 16,0 0-16,0 0 0,0 0 16,21-21-16,0 0 0,1 0 0,-1 0 15,0 0-15,21 0 16,-21-21-16,1 0 0</inkml:trace>
  <inkml:trace contextRef="#ctx0" brushRef="#br0" timeOffset="52602.61">3408 7133 0,'21'-21'0,"-42"42"0,42-63 0,-21 21 16,0 0-16,0-1 16,0 1-16,-21 0 15,0 21-15,-1 0 0,1 0 16,0 0-16,0 0 0,0 21 15,0 0-15,-1 1 0,1-1 16,0 21-16,0-21 0,21 22 16,-21-22-16,0 21 0,21 0 0,-22-20 15,22 20-15,0-21 0,0 0 16,0 0-16,0 1 0,0-1 16,22-21-16,-1 0 15,0-21-15,0-1 16,0 22-16,0-21 0,1 0 0,-1 0 15,0-21-15,21-22 0,-42 43 16,21-21-16,-21 20 0,22-20 16,-22 21-16,0 0 0,0 0 15,0-1-15,21 22 0,-21 22 32,0-1-17,-21 0-15,21 0 0,0 0 0,0 0 16,-22 1-16,22-1 0,0 0 15,-21 0-15,21 0 0,0 0 0,0 1 16,0-1-16,21-21 0,1 21 16,-1-21-16,0 0 0,0 0 15,21 0-15,-20 0 0,20-21 0,0 21 16,-21-21-16,22-1 0,-22 1 0,21 21 16,-21-21-16,1 0 15,-1 0-15,-21 0 0,0-1 0,0 1 16,0 0-16,0 0 0,-21 21 15,-1 0-15,1 0 16,0 0-16,0 0 0,21 21 16,0 0-16,0 0 15,0 1-15,0-1 16,21-21-16,0 21 0,0 0 0,1 0 16,-1-21-16,0 21 0,0-21 15,-21 22-15,21-1 0,-21 0 16,0 0-1,21-21 17,1 0-32,-1 0 15,0 0-15,0 0 0,0 0 16,0 0-16,1 0 0,20-21 0,-21 21 16,21-21-16,-20 0 0,20 21 15,0-22-15,-21 1 0,22 0 0,-22 0 16,0 0-16,0 0 0,0-1 0,-21 1 15,0 0-15,0 0 16,-21 21 0,0 0-16,0 0 0,0 0 0,0 0 15,-1 21-15,1 0 0,0 0 16,21 1-16,-21-1 0,21 21 16,-21-21-16,21 0 0,0 1 0,0-1 15,0 0-15,0 0 0,0 0 0,21 0 16,0-21-16,0 22 0,22-22 15,-22 0-15,0 0 0,21 0 16,-21 0-16,22 0 0,-1 0 0,0-22 16,1 22-16,-1-21 0,0 0 0,1 0 15,-1 21-15,0-21 0,1 0 16,-1-1-16,0 1 0,1 0 16,-1-21-16,-21 21 0,0-1 0,1 1 0,-22 0 15,0 0 1,-22 21-1,1 0-15,0 0 0,0 0 16,-21 0-16,20 21 0,1-21 0,-21 21 0,21 0 16,-22 1-16,22 20 0,-21-21 15,21 0-15,-22 0 0,22 22 16,0-22-16,0 21 0,21-21 16,0 1-16,0-1 0,21-21 15,0 0-15,22 0 16,-22 0-16,21 0 0,-21 0 0,22-21 15,-1-1-15,-21 1 0,21 0 0,1 0 16,-22-21-16,21 20 0,-21-20 16,22 0-16,-22-1 0,21 1 0,-21 0 15,1-1-15,-1-20 0,0-1 16,0 1-16,-21-1 0,21 1 0,-21 21 0,21-22 16,-21 43-16,0-21 0,0 20 15,0 44 1,-21-1-16,0 21 0,0-21 0,0 43 15,0-22-15,-1 0 16,22 1-16,0-1 0,-21 22 0,21-22 0,0 0 16,0 1-16,0-22 0,0 21 0,21-21 15,1 0-15,-1 1 16,-21-1-16,21 0 0,0-21 0,0 0 16,0 21-16,1-21 0,-1 0 15,0 0-15,0 0 0</inkml:trace>
  <inkml:trace contextRef="#ctx0" brushRef="#br0" timeOffset="53389.21">6244 6922 0,'0'0'0,"0"-22"0,0 1 16,21 21-16,-21 21 31,0 1-31,-21-1 16,21 0-16,-21 21 0,0-21 0,21 22 15,-21-1-15,-1-21 0,22 22 16,-21-22-16,21 21 0,-21-21 0,21 0 15,-21 1-15,21-1 0,0-42 47,21-1-47,0 1 0,0 0 0,1 0 16,-1-21-16,-21 20 0,21 1 0,0 0 16,-21 0-16,21 0 0,-21 0 0,0 42 31,21 0-16,-21 0-15,0 0 0,0 0 0,0 22 16,22-22-16,-22 0 0,21 0 16,0 0-16,-21 1 0,21-1 0,0-21 15,0 21-15,1-21 0,-1 0 0,21 0 16,-21 0-16,0 0 0,22-21 0,-22 0 16,21 21-16,-21-22 15,22-20-15,-22 21 0,21 0 0,-21-22 16,1 22-16,-1-21 0,0 21 0,-21-22 15,0 1-15,0 0 0,0-1 0,-21 22 16,0-21-16,-1 21 0,1 0 16,0-1-16,-42 22 0,41 0 15,1 0-15,0 22 0,0-22 0,0 21 16,0 0-16,-1 0 0,1 0 16,21 22-16,0-22 0,0 0 0,0 0 15,0 0-15,0 0 0,21-21 16,1 22-16,-1-22 0,21 0 0,0 0 0,-20 0 15,41 0-15</inkml:trace>
  <inkml:trace contextRef="#ctx0" brushRef="#br0" timeOffset="53603.08">7324 6900 0,'-22'0'31,"1"22"-31,0-1 16,0 0-16,0 0 0,21 0 15,-21 0-15,-1 1 0,1-1 0,21 0 16,-21 0-16,21 0 0,-21 0 16,21 1-16,0-1 0,-21-21 15,42-21 17,-21-1-32,21 1 0,0 0 15,0 0-15,1 0 0</inkml:trace>
  <inkml:trace contextRef="#ctx0" brushRef="#br0" timeOffset="53749">7302 6689 0,'0'-43'0,"0"86"0,0-107 16,0 43-16,0 0 0,0 0 15,-21 21 1,0 0-16,21 21 16,-21-21-16,21 21 0,0 0 15,0 0-15,21-21 16,0 0-16,0 0 0</inkml:trace>
  <inkml:trace contextRef="#ctx0" brushRef="#br0" timeOffset="54007.38">8001 6477 0,'0'0'0,"0"-21"16,-21 21-1,0 21 1,-1 0-16,1 22 0,-21-22 0,21 21 0,0 0 15,-22 1-15,22-1 16,0 0-16,-21 1 0,20 20 0,-20-20 16,21-1-16,0 0 0,-22 1 0,22 20 15,0-42-15,0 22 0,0-1 0,21-21 16,0 0-16,0 0 0,0 1 16,0-1-16,21-21 15,0 0-15,0-21 0,0-1 16,22 1-16,-1 0 0,-21 0 15,22-21-15</inkml:trace>
  <inkml:trace contextRef="#ctx0" brushRef="#br0" timeOffset="54403.15">8255 6541 0,'0'0'0,"0"-43"0,21 22 0,-21 0 16,0 0-16,0 42 15,0 0-15,0 0 0,-21 0 16,0 22-16,21-1 0,-21 0 0,-1 1 15,1 20-15,21-20 16,-21-1-16,0 0 0,0 22 0,0-22 0,-1-21 16,1 22-16,0-1 0,21-21 0,0 0 15,-21 0-15,21 1 0,-21-1 16,21-42 15,21 21-31,0-22 0,0 1 0,0-21 16,22 21-16,-22 0 0,21-1 15,-21 1-15,1 0 0,-1 0 0,0 21 16,0 0-16,0 0 0,0 0 0,-21 21 16,0 0-16,0 0 0,22 1 15,-22-1-15,0 0 0,0 21 16,0-21-16,0 1 0,0-1 0,0 0 16,-22 0-16,22 0 0,0 0 0,0 1 15,0-1 1,-21-21-16,21-21 15,-21-1 1,21 1-16,-21 21 0,0-21 0</inkml:trace>
  <inkml:trace contextRef="#ctx0" brushRef="#br0" timeOffset="54583.05">7726 6922 0,'-21'0'0,"42"0"0,-21 0 31,21 0-31,0 0 16,0 0-16,22-22 0,-22 22 16,21 0-16,0 0 0,1-21 0,-22 21 0,0-21 15,0 21-15,0 0 0,-42 0 32</inkml:trace>
  <inkml:trace contextRef="#ctx0" brushRef="#br0" timeOffset="55427.62">2117 7895 0,'0'0'0,"0"-21"16,0-21-16,0 21 0,0-22 0,0 22 16,-22-64-1,1 64-15,0 21 0,0 0 16,21 21-16,0 1 15,-21 20-15,21 0 0,0 22 0,-21-1 16,21 1-16,0 20 0,0-20 0,-22 21 16,22-22-16,-21 1 15,0-1-15,21 1 0,-21-22 0,0 0 16,21 1-16,-21-1 0,21-21 16,-22 0-16,22 0 0,-21-21 0,21-21 31,0 0-16,0-21-15,0 21 0,0-22 0,21 22 16,-21-21-16,22-1 0,-1-20 16,0 21-16,0-1 0,21 1 0,-20 21 15,-1 0-15,0-1 0,0 1 16,0 21-16,0 0 0,1 0 16,-1 21-16,-21 1 0,0-1 15,0 0-15,0 0 0,0 0 16,-21 0-16,-1 22 0,1-22 0,0-21 15,0 21-15,-21 0 0,20 0 16,1 1-16,-21-22 0,21 0 0,0 21 16,-1-21-16,1 0 0,0 0 15,21 21 1,0 0-16,0 0 16,0 0-16,21 1 15,0-1-15,1 0 0,-1-21 0,-21 21 0,21 0 16,0 0-16,0-21 15,0 22-15,1-22 0,-1 0 0,0 0 16,0 0-16,0 0 0,22 0 0,-22 0 16,0-22-16,0 1 0,0 21 15,0-21-15</inkml:trace>
  <inkml:trace contextRef="#ctx0" brushRef="#br0" timeOffset="55782.42">2265 8424 0,'0'22'15,"0"-1"1,0 0-16,21-21 16,0 21-16,0-21 15,0 0-15,1 0 0,-1 0 16,21 0-16,-21-21 0,22 21 0,-1-21 0,-21 0 16,21 21-16,-20-22 0,-1 1 15,0 21-15,0-21 0,-21 0 16,0 0-16,0 0 0,-21 21 15,-21-22-15,20 22 0,-20 0 16,0 0-16,-1 0 0,1 0 0,21 22 16,-21-1-16,-1 0 0,22 0 0,0 0 15,0 0-15,0 22 0,21-22 16,0 0-16,0 21 0,0-20 0,0-1 16,0 0-16,21 0 15,0 0-15,0-21 0,0 0 16,22 0-16,-22 0 0,21 0 0,0 0 15,1-21-15,-1 0 0,0 21 16,1-21-16,-1 0 0,0-1 0,1 1 16</inkml:trace>
  <inkml:trace contextRef="#ctx0" brushRef="#br0" timeOffset="56317.11">2942 8361 0,'0'-21'0,"-21"84"0,42-105 16,-21 42-1,0 21-15,-21 0 16,21 0-16,-21 1 0,0-1 15,21 0-15,0 21 0,0-21 16,0 1-16,0-1 16,0 0-16,21-21 0,0 21 15,0-21-15,0 0 0,0 0 0,22 0 16,-22 0-16,0-21 0,21 0 16,-20 21-16,-1-21 0,0-1 0,21 1 15,-42 0-15,21 0 0,1 0 0,-22 0 16,0-1-16,0 1 15,0 0-15,-22 21 16,22 21 0,-21 0-16,0 1 0,21-1 15,-21 21-15,21-21 0,-21 22 16,0-1-16,21-21 0,-22 43 0,22-22 16,0 0-16,-21 22 0,21-1 15,0-20-15,-21 20 0,21 1 0,0-1 16,0 1-16,0-22 0,0 21 0,0 1 15,0-1-15,0-20 0,0 20 16,0-20-16,0-1 0,0-21 0,0 0 16,0 0-16,-21-21 15,0 0-15,-22-21 0,22 21 16,-21-21-16,0 0 0,-22 0 16,22 0-16,-22-22 0,22 22 15,-22 0-15,22 0 0,0 0 0,-1-1 16,22 1-16,0 0 0,0 0 15,21 0-15,0 0 0,0-1 0,0 1 16,21 0-16,21 0 0,-20 0 0,20 0 16,21-1-16,-20 1 0,-1 0 15,22-21-15,-22 21 0,21-1 16,-20-20-16</inkml:trace>
  <inkml:trace contextRef="#ctx0" brushRef="#br0" timeOffset="56848.33">3514 8424 0,'0'-21'0,"0"-21"0,0 105 0,0-147 16,0 63-16,-22 42 31,1 0-31,0 0 0,21 0 0,0 0 16,-21 1-16,21-1 0,-21 21 0,21-21 16,0 0-16,-21 1 0,21-1 15,0 0-15,0 0 0,0 0 16,0-42 15,0 0-31,21 0 16,0 0-16,0-1 0,-21 1 15,21 0-15,0 0 0,-21-21 16,22 20-16,-22 1 0,21 0 0,0 21 16,0 0-1,-21 21-15,0 0 16,0 1-16,0-1 0,0 0 0,0 21 15,21-21-15,-21 1 0,21-1 0,-21 0 16,22 0-16,-1-21 16,0 0-16,0 0 0,0 0 0,0 0 15,1 0-15,-1 0 0,0 0 0,0 0 16,0-21-16,0 0 0,1 0 0,-1-1 16,0 1-16,0 0 15,-21 0-15,0 0 0,0-22 0,0 22 16,0-21-16,0 21 0,0-22 0,-21 22 15,0 0-15,0 0 0,21 0 16,-22 21-16,1 0 0,0 0 0,0 0 16,0 21-16,0-21 0,-1 21 15,1 0-15,21 0 0,0 1 16,0-1-16,0 0 0,21 0 16,1 0-16,-1-21 0,21 0 15,-21 0-15</inkml:trace>
  <inkml:trace contextRef="#ctx0" brushRef="#br0" timeOffset="57505.46">4403 8297 0,'0'-21'15,"0"42"-15,0-63 0,0 21 16,-22 21-16,1 0 0,0 0 0,0 0 16,0 0-16,0 0 0,-1 21 0,-20 0 15,21 0-15,0 1 0,0-1 16,-1 21-16,22-21 0,-21 22 0,0-22 15,21 0-15,0 21 0,0-21 0,0 1 16,0-1-16,0 0 0,0 0 0,21 0 16,0-21-1,1 0-15,-1 0 0,0 0 16,0-21-16,0 0 0,0 21 16,1-21-16,-1 0 0,0-1 15,0 1-15,-21 0 0,0 0 0,21 0 16,-21-22-16,21 22 0,-21 0 0,0-21 15,0 21-15,0-1 0,0 1 16,0 42 0,0 1-16,0 20 15,0-21-15,0 0 0,0 0 0,-21 1 16,21 20-16,0-21 0,0 0 16,0 0-16,0 1 0,21-22 15,1 0 1,-1 0-16,0 0 0,0 0 0,0 0 15,0 0-15,1 0 0,-1-22 16,0 1-16,21 21 0,-21-21 0,1 0 16,-1 0-16,0 0 0,0-1 0,0 1 15,0 0-15,-21 0 0,0 0 16,0 0-16,0-1 0,-21 22 16,0 0-1,0 22-15,21-1 16,0 0-16,0 0 0,0 0 15,0 0-15,0 1 16,0-1-16,21 0 0,-21 0 0,0 0 16,0 0-16,0 1 0,0-1 15,0 0-15,0 0 16,21-21 15,0 0-31,1 0 0,-1 0 16,0 0-16,21-21 0,-21 0 0,22 21 15</inkml:trace>
  <inkml:trace contextRef="#ctx0" brushRef="#br0" timeOffset="57996.37">5292 8340 0,'0'0'0,"0"-43"15,0 22-15,-22 21 16,1 0-16,0 0 0,0 0 15,0 21-15,0 1 0,-1-22 0,1 21 16,0 0-16,0 21 0,0-21 0,0 1 16,-1-1-16,1 21 0,21-21 0,-21 0 15,21 1-15,-21-1 0,21 0 16,0 0-16,0 0 0,0 0 0,21 1 16,0-22-16,0 0 15,22 0-15,-22 0 0,0 0 0,21 0 0,-20 0 16,20-22-16,-21 1 15,0 21-15,0-21 0,1 0 0,-1-21 16,0 20-16,0 1 0,0-21 0,0 0 16,1-1-16,-22 1 0,21-22 0,0 22 15,-21-21-15,0-1 0,21 1 16,-21 20-16,21 1 0,-21 0 16,0-1-16,0 22 0,0 0 0,0 0 0,-21 42 31,0 0-31,0 21 0,21 1 15,-21 20-15,-1-20 0,22 20 16,-21 43-16,21-64 0,0 1 16,0-1-16,0 0 0,21 1 15,1-1-15,-1-21 0,-21 21 0,21-20 16,0-1-16,0 0 0,22-21 0,-22 21 16,0-21-16,0 0 0,21 0 0,-20 0 15,20 0-15,0 0 0,1 0 16,-1 0-16,21 0 0</inkml:trace>
  <inkml:trace contextRef="#ctx0" brushRef="#br0" timeOffset="58276.21">6794 8170 0,'0'0'0,"22"-21"0,-22-21 16,0 21-16,0-22 0,0 22 0,0 0 15,0 0-15,0 0 0,0 0 0,-22 21 16,1 0-16,0 21 15,-21 0-15,21 0 0,-1 0 16,1 22-16,-21-1 0,21 0 0,0 1 16,-1 20-16,1-21 0,0 1 0,21-22 15,0 21-15,0 1 0,0-22 0,0 0 16,0 0-16,0 0 0,0 0 16,21 1-16,0-1 0,1-21 15,-1 0-15,0 21 0,21-21 0,-21 0 16,22 0-16,-1 0 0,0 0 0,1 0 15,20-21-15,-20 21 0,-1-21 16,21-1-16,-20 22 0</inkml:trace>
  <inkml:trace contextRef="#ctx0" brushRef="#br0" timeOffset="59332.78">7345 8340 0,'0'-21'16,"0"-1"-16,-21 149 0,42-211 0,-21 20 0,0 43 16,0 0-16,0 0 0,-21 21 0,-1 0 15,1 0-15,0 0 0,0 0 0,0 0 16,0 21-16,-1 0 0,1 0 15,-21 0-15,21 1 0,0-1 16,-1 0-16,22 21 0,-21-21 0,21 1 16,-21 20-16,21-21 0,0 0 15,0 0-15,21 1 16,0-22-16,1 0 16,-1 0-16,0 0 0,0 0 0,0 0 15,0-22-15,1 1 0,-1 21 0,0-21 16,0 0-16,-21 0 0,21-22 0,0 22 15,-21 0-15,0 0 0,0 0 16,0 0-16,0-1 0,22 22 0,-22 22 31,-22-1-31,22 0 16,-21 0-16,21 0 0,0 0 16,0 1-16,0-1 0,0 0 0,0 0 15,0 0-15,0 0 0,21-21 16,-21 22-16,22-22 0,-1 0 15,0 0-15,0 0 0,21 0 16,-20 0-16,-1 0 0,21-22 0,-21 22 16,22-21-16,-22 0 0,0 0 0,0 0 15,21 0-15,-20-22 0,-1 1 16,0 0-16,-21-1 0,21-20 0,0-1 16,0 22-16,1-22 0,-22 22 0,0 0 15,0-1-15,0 22 0,0 0 16,0 0-16,0 0 0,-22 42 15,1 0 1,21 21-16,-42-20 0,42 20 0,-21 0 16,0 22-16,-1-22 0,22 0 0,-21 1 15,21 20-15,0-20 0,0-22 0,0 21 16,0 0-16,0-20 0,0-1 16,21 0-16,-21 0 0,22 0 0,-1 0 15,0-21-15,0 0 0,0 0 0,0 0 16,1 0-16,-1 0 0,0 0 0,0 0 15,0 0-15,0-21 0,22 0 16,-22 0-16,21 0 0,-21-22 16,43-20-16,-22 21 0,-21-1 15,1-20-15,-1-1 0,21 22 0,-42-22 16,21 22-16,0 0 0,-21-1 16,0 22-16,0 0 0,0 0 0,0 42 31,-21 21-31,0-20 0,0 20 0,0 0 15,21 1-15,0-1 0,-21 0 16,21 1-16,0-1 0,0 0 16,-22 1-16,22-22 0,0 21 0,0-21 15,0 22-15,0-22 0,22 0 0,-1 0 0,0 0 16,0-21-16,0 21 16,0-21-16,22 0 0,-22 0 0,0 0 15,0 0-15,22 0 0,-22 0 0,21 0 16,-21 0-16,0-21 0,22 0 0,-22 0 15,0 0-15,0 0 0,0-1 0,-21 1 16,0 0-16,22 0 0,-22-21 16,0 20-16,0 1 0,0 0 0,0 0 15,-22 21-15,1 0 16,0 21-16,0 0 0,21 0 16,0 1-16,-21-1 0,21 0 15,-21 0-15,21 0 0,0 0 16,0 1-16,0-1 0,0 0 0,0 0 15,21 0-15,0-21 16,0 21-16,0-21 0,0 0 16,1 0-16,-1 0 0,0 0 0,0 0 15,21 0-15,1 0 0,-1-21 0,0 21 16,1-21-16,-1 0 0,-21 21 16,22-21-16</inkml:trace>
  <inkml:trace contextRef="#ctx0" brushRef="#br0" timeOffset="59833.52">9377 8255 0,'0'0'0,"0"-21"0,0 0 0,0 0 16,0-1-16,0 1 15,0 0-15,-21 21 16,-1 0 0,1 0-16,0 21 0,-21 0 0,21 1 15,-1 20-15,-20-21 0,21 0 16,0 22-16,21-22 0,-21 0 0,21 0 15,0 21-15,0-20 0,0-1 0,0 0 16,0 0-16,0 0 0,21-21 16,0 0-16,0 0 15,0 0-15,0 0 0,1 0 16,-1 0-16,0-21 0,0 21 0,0-21 16,0 0-16,22 0 0,-22-1 0,0-20 15,21-21-15,1-1 0,-22 22 16,0-22-16,0 1 0,0-1 15,1 1-15,-1-1 0,0-42 16,-21 64-16,0 21 0,0-21 0,0 20 16,0 1-16,-21 21 15,21 21-15,-21 1 16,-1-1-16,1 0 0,0 21 16,0-21-16,0 43 0,21-22 0,0 1 0,0-1 15,0 21-15,0-20 16,0-1-16,0 0 0,0-20 0,0 20 15,21-21-15,0 0 0,0 0 0,22 1 16,-22-1-16,21 0 0,0-21 0,1 0 16,-1 0-16,0 0 0,1 0 15,-1 0-15,-21-21 0,0 0 0,22-1 16,-22 1-16,-21 0 0,21-21 0,0 21 16</inkml:trace>
  <inkml:trace contextRef="#ctx0" brushRef="#br0" timeOffset="60543.31">4868 9525 0,'21'0'0,"-42"0"0,42-21 16,1 21-16,-1-21 0,0 21 0,0-21 15,0-1-15,0 22 0,1-21 16,-1 21-16,-21-21 0,0 0 0,21 0 15,-21 0-15,0-1 0,-21 22 16,-22 0 0,22 0-16,-21 0 0,0 0 0,-1 0 15,1 22-15,0-1 0,-1-21 0,1 21 16,21 21-16,0-21 0,21 1 16,0-1-16,0 0 0,0 21 0,0-21 15,21 1-15,0-1 0,21 21 0,-21-21 16,1 0-16,-1 1 0,0-1 15,0 0-15,0 0 0,-21 0 16,0 0-16,0 1 0,0-1 16,-21-21-16,-21 21 0,21-21 0,-22 0 15,1 0-15,21 0 0,-22 0 16,1 0-16,21 0 0,-21 0 0,20-21 16,1 21-16,0-21 0,0-1 0,0 1 15,0 0-15,21 0 0,0 0 16,0 0-16,0-1 0,0 1 15,0 0-15,21 0 0,0 0 16,0 0-16,0 21 0,22-22 16,-1 1-16,-21 0 0</inkml:trace>
  <inkml:trace contextRef="#ctx0" brushRef="#br0" timeOffset="60763.18">5249 9335 0,'0'0'0,"0"21"15,-21 0 1,21 0-16,-21 0 0,0 22 16,0-22-16,-1 0 0,1 21 0,0 1 15,0-22-15,0 21 0,21-21 0,0 0 16,-21 22-16,21-22 0,0 0 16,0 0-16,0 0 0,0 1 15,21-22 16,-21-22-31,21 1 0</inkml:trace>
  <inkml:trace contextRef="#ctx0" brushRef="#br0" timeOffset="60923.62">5038 9610 0,'0'-21'16,"21"-1"15,0 22-31,0 0 0,0 0 15,0-21-15,1 0 16,-1 21-16,21 0 0,-21-21 0,0 21 16,22 0-16,-22 0 0,21-21 0,-21 21 15</inkml:trace>
  <inkml:trace contextRef="#ctx0" brushRef="#br0" timeOffset="61460.31">5842 9758 0,'0'0'0,"21"-21"31,0 0-15,0-1-16,-21 1 0,22 21 16,-22-21-16,0 0 0,0 0 0,0 0 15,0-1-15,0 1 0,0-21 16,-22 21-16,1 0 0,0 21 15,0 0-15,0 0 0,0 0 0,-22 0 16,22 21-16,-21-21 0,21 42 16,-1-21-16,1 0 0,-21 22 0,21-22 15,0 21-15,21-21 0,-22 22 0,22-22 16,0 0-16,-21 0 0,21 0 16,0 1-16,0-1 0,21 0 15,1-21-15,-1 0 16,0 0-16,0 0 0,0 0 0,0-21 15,1 0-15,20-1 0,-21 1 16,0 21-16,22-21 0,-22-21 0,0 21 16,21-1-16,-21-20 0,1 21 15,-22-21-15,21 20 0,-21-20 0,21 21 16,-21 0-16,0 42 31,-21 0-31,0 21 0,-1-20 0,22-1 16,0 21-16,-21-21 15,0 0-15,21 22 0,0-22 0,-21 0 16,21 0-16,0 0 0,21-21 31,0 0-31,0 0 0,1 0 0,-1 0 16,0 0-16,21-21 0,-21 0 0,22 21 16,-22-21-16</inkml:trace>
  <inkml:trace contextRef="#ctx0" brushRef="#br0" timeOffset="62276.91">6456 9250 0,'0'0'0,"0"-21"0,21 0 16,-42 42 15,0 0-31,21 0 16,-22 21-16,1-20 0,21 20 0,-21-21 15,21 21-15,-21 1 0,21-22 16,-21 21-16,21 1 0,0-22 0,0 21 15,0-21-15,-21 22 0,21-22 0,0 0 16,0 0-16,0 0 0,0 0 16,21-21-1,0 0-15,0 0 16,0 0-16,0 0 0,1-21 0,-1 0 16,0 0-16,0 0 15,0 0-15,-21-1 0,21-20 0,1 21 16,-1 0-16,-21 0 0,0 42 31,0 0-31,0 0 16,0 0-16,0 0 0,0 22 0,0-22 15,0 0-15,0 0 0,0 0 16,0 1-16,21-1 16,0-21-16,0 0 0,0 0 15,1 0-15,-1 0 0,0 0 16,0-21-16,0-1 0,0 22 15,22-21-15,-1 0 0,-21 0 16,22-21-16,-1 20 0,-21 1 0,21-21 16,1 21-16,-22 0 0,21-1 0,-21 1 15,22 0-15,-22 21 16,-21 21 15,21-42 16,-21 0-31,0 0-1,0 0-15,0-1 16,-21 22 15,0 0-31,0 0 16,21 22-16,-22-1 0,1 0 0,0 0 15,21 0-15,0 0 0,-21 22 0,0-22 16,21 21-16,0-21 0,0 1 0,0-1 16,0 0-16,0 0 0,0 0 15,0 0-15,21 1 0,0-22 16,0 0-16,0 0 0,1 0 0,-1 0 16,21 0-16,-21 0 0,0 0 15,1-22-15,20 22 0,-21-21 16,0 0-16,0 0 0,1 0 0,-1 0 15,0-1-15,-21 1 0,0 0 0,21-21 16,-21 21-16,0-1 0</inkml:trace>
  <inkml:trace contextRef="#ctx0" brushRef="#br0" timeOffset="62466.8">7302 9229 0,'-21'0'0,"42"0"0,-63-21 0,21-1 15,0 22 64,0 0-79</inkml:trace>
  <inkml:trace contextRef="#ctx0" brushRef="#br0" timeOffset="62690.67">6477 9398 0,'-42'0'0,"84"0"0,-106 0 0,43 21 0,0-21 31,42 0-15,0 0-1,22 0-15,-22 0 0,0 0 0,0 0 16,22 0-16,-22 0 0,0 0 15,0 0-15,0 0 0,0 0 16,1 0-16,-1 0 16,0 0-16,0 0 15,0 0-15,0 0 0,1-21 0</inkml:trace>
  <inkml:trace contextRef="#ctx0" brushRef="#br0" timeOffset="67147.14">13462 5673 0,'21'-21'0,"0"-1"16,-21 1-16,0 0 15,0 0-15,0 0 16,0 0-16,0-1 15,0 1 1,0 42 15,-21-21-31,21 22 0,-21-1 0,21 21 16,0-21-16,0 22 0,-21-1 0,21 0 16,-21 1-16,21-1 0,-22 0 15,22-21-15,0 22 0,0-1 16,-21-21-16,21 0 0,-21 1 0,21-1 15,0 0-15,0 0 0,0 0 0,0 0 16,0-42 31,0 0-47,0 0 0,0 0 16,0 0-16,0-22 15,21 22-15,0 0 0,1 0 0,-1-22 16,-21 22-16,21-21 0,0 21 0,21-22 15,-20 1-15,-1 0 0,0 21 16,0-22-16,21 22 0,-20 0 16,-1 0-16,0 21 0,0 0 0,0 0 15,0 0-15,1 21 16,-22 21-16,0-21 0,0 22 16,0-1-16,0 0 0,0 1 0,0-22 15,0 21-15,0 1 0,0-22 0,0 21 16,0-21-16,0 0 0,0 1 0,0-1 15,0 0-15,0 0 0,-22-21 16,22 21-16,0 0 31,-21-21 1,21-21-17,0 0 1,0 0-1,0 0 1</inkml:trace>
  <inkml:trace contextRef="#ctx0" brushRef="#br0" timeOffset="68456.25">14224 5567 0,'0'-21'0,"0"0"15,0-1 1,0 1-1,-21 21 17,0 0-32,-1 21 0,1 1 0,0-1 15,0 21-15,21-21 0,-21 22 0,0-22 16,-1 21-16,1 0 0,0 43 16,21-64-16,-21 22 0,21-22 15,0 21-15,-21-21 0,21 0 0,0 1 16,0-1-16,0 0 0,21 0 15,0-21-15,0 0 16,0 0-16,1 0 0,-1 0 16,0 0-16,21 0 0,-21 0 0,1-21 15,-1 21-15,0-21 0,0 0 0,0 21 16,0-22-16,1 1 0,-1 0 0,-21 0 16,0-21-16,0 20 0,0-20 15,0-21-15,0 20 0,0 1 16,-21 21-16,21-22 0,-22 22 0,1 0 15,-21 0-15,21 0 0,0 0 16,-1 21-16,1 0 0,-21 0 0,21 0 16,0 0-16,-1 21 0,-20 0 15,21 0-15,0 21 0,0-20 0,-1 20 16,22-21-16,0 21 0,0-20 16,0 20-16,0-21 0,0 0 15,0 22-15,0-22 0,0 0 0,22-21 0,-1 21 16,0 0-16,0-21 0,0 0 15,0 21-15,1-21 0,-1 0 0,21 0 16,-21 0-16,22 0 0,-22-21 0,21 21 16,-21-21-16,22 0 0,-1 0 0,-21 0 15,21-1-15,-20 1 16,20-21-16,-21 21 0,21-22 0,-20 1 0,20 0 16,-21-1-16,0 1 0,0 0 15,1-1-15,-22 22 0,0-21 0,21 0 16,-21 20-16,21 1 0,-21-21 15,0 21-15,0 0 0,0 42 32,0 21-17,0-21-15,-21 0 0,21 22 0,-21-1 16,21 0-16,0 1 0,0-1 0,-22 0 16,22 1-16,0-1 0,0 0 15,0 1-15,0-22 0,0 21 16,0 1-16,0-22 0,0 0 0,0 0 0,0 0 15,0 0-15,0 1 0,0-1 16,22-21-16,-1 0 16,0 0-16,0 0 15,0 0-15,0-21 0,1-1 16,-1 1-16,-21 0 0,21 0 16</inkml:trace>
  <inkml:trace contextRef="#ctx0" brushRef="#br0" timeOffset="68678.64">14647 5652 0,'0'0'15,"0"-22"1,21 22-16,1 0 16,-1-21-16,0 21 0,0-21 15,21 0-15,-20 21 0,-1-21 16,21 21-16,-21 0 0,0-21 0,1 21 15,-1 0-15,0 0 0,-42 0 47</inkml:trace>
  <inkml:trace contextRef="#ctx0" brushRef="#br0" timeOffset="69547.16">16214 5990 0,'0'0'16,"0"-21"15,0 0-31,21 21 0,0-21 0,-21 0 16,21-1-16,-21 1 16,21 0-16,-21 0 0,0 0 0,0-22 15,0 22-15,-21 0 0,0 0 0,0-21 16,-22 20-16,22 1 0,-21 21 0,0-21 15,-1 21-15,22 0 0,0 0 16,-21 0-16,20 0 0,1 21 0,-42 22 16,42-22-16,-1 0 15,22 21-15,-21 1 0,0-1 0,0 0 16,21 1-16,0-22 0,0 21 0,0 0 16,0-20-16,0-1 0,0 0 15,0 0-15,0 0 0,0 0 0,0 1 16,21-22-16,0 0 0,0 0 0,1 0 15,-1 0-15,0 0 16,21-22-16,-21 22 0,1-21 0,20 0 16,-21 0-16,21 0 0,-20 0 0,20-1 15,-21-20-15,21 0 0,-20 21 0,20-22 16,-21-20-16,0 20 0,0 1 16,1-21-16,-1 20 0,0 1 0,-21-22 15,0 22-15,21 0 0,-21-1 16,0 1-16,0 0 0,0 21 0,0-1 15,0 1-15,-21 21 16,0 0-16,0 0 0,-1 0 16,1 43-16,0-22 0,0 21 0,0 0 15,21 1-15,0-1 0,-21 22 16,21-22-16,0 21 0,0-20 0,0-1 16,0 0-16,0 22 0,0-43 0,0 21 15,21 1-15,0-22 0,-21 0 0,21 0 16,0 0-16,0 1 0,1-1 15,-1-21-15,0 0 16,0 0-16,0 0 0,0 0 0,1 0 16,-1-21-16,0-1 0,0 1 0,0 0 0</inkml:trace>
  <inkml:trace contextRef="#ctx0" brushRef="#br0" timeOffset="69930.94">16785 5715 0,'-21'21'0,"0"0"16,0-21-16,21 22 0,0-1 16,21-21 15,0 0-31,0 0 0,0 0 16,0-21-16,1 21 0,-1-22 15,0 1-15,0 21 0,0-21 0,-21 0 16,21 21-16,-21-21 15,0 0-15,0-1 0,0 1 16,-21 21-16,0 0 0,0 0 0,0 0 16,0 0-16,-1 0 0,-20 21 15,21-21-15,0 43 0,-22-22 16,22 0-16,0 0 0,0 22 0,0-1 0,21-21 16,0 0-16,0 22 0,0-22 0,0 0 15,0 0-15,0 0 0,0 0 16,0 1-16,21-1 0,0-21 15,0 0-15,0 0 0,22 0 16,-22 0-16,0 0 0,21 0 0,1 0 16,-22 0-16,21 0 0,1-21 0,-1-1 15,-21 22-15</inkml:trace>
  <inkml:trace contextRef="#ctx0" brushRef="#br0" timeOffset="70447.85">17505 5715 0,'0'0'0,"0"-21"0,21 0 0,-21 0 15,0-1-15,-21 22 16,0 0-16,-1 0 0,1 0 16,0 0-16,0 0 0,-21 0 0,20 22 15,1-1-15,0 0 0,-21 21 16,21-21-16,-1 22 0,22-22 16,-21 21-16,21-21 0,-21 22 0,21-22 15,0 0-15,0 21 0,0-20 0,0-1 16,0 0-16,21 0 0,0-21 15,1 0-15,-1 0 0,21 0 0,-21 0 16,22 0-16,-1 0 16,-21 0-16,21-21 0,1 0 0,-1 0 0,0-1 15,1 1-15,-1 0 0,-21 0 0,22-21 16,-22 20-16,21-20 0,-21 0 0,0-1 16,1 1-16,-1-21 15,0 20-15,-21-20 0,21 20 0,-21 1 16,21-21-16,-21 20 0,0 1 0,0 0 15,21-1-15,-21 22 0,0 0 0,0 0 16,0 0-16,-21 21 16,21 21-16,-21 0 0,0 21 15,0 1-15,21-1 0,-21 0 0,-1 1 16,22 20-16,-21-21 0,21 1 16,0 20-16,-21-20 0,21-1 0,0 21 15,0-20-15,-21-22 0,21 21 0,0 1 16,0-22-16,0 0 0,0 0 0,0 0 15,0 0-15,0 1 0,0-1 16,21-21 15,0 0-31,0 0 0,1 0 0,-1-21 16,0-1-16,0 1 0</inkml:trace>
  <inkml:trace contextRef="#ctx0" brushRef="#br0" timeOffset="70942.57">18436 5800 0,'0'-21'0,"0"42"0,21-64 0,-21 22 0,0 0 15,0 0-15,0 0 0,0 0 16,0-1-16,-21 22 16,0 0-1,0 0-15,0 22 0,-22-1 0,22 0 16,0 0-16,0 0 0,-22 0 15,22 1-15,0 20 0,0-21 0,0 21 16,0-20-16,-1-1 0,1 21 0,0-21 16,21 0-16,0 1 0,0-1 0,0 0 15,0 0-15,21-21 16,0 0 0,1 0-16,-1 0 0,21 0 0,-21 0 15,0-21-15,22 0 0,-22 21 16,0-21-16,21-1 0,-20 1 0,-1-21 15,0 21-15,-21 0 0,0-22 0,21 22 16,-21 0-16,21-21 0,-21 20 16,0 1-16,0 0 0,0 42 31,0 0-15,0 1-16,-21-1 0,21 21 0,0-21 15,0 0-15,0 1 0,0-1 0,0 0 16,0 0-16,0 0 15,0 0-15,0 1 0,21-22 16,0 0 0,1 0-16,-1 0 0,0 0 15,0 0-15,0 0 0,0-22 0,1 1 16</inkml:trace>
  <inkml:trace contextRef="#ctx0" brushRef="#br0" timeOffset="71367.32">18902 5736 0,'0'0'16,"0"-21"-16,-21 21 0,21-21 16,0 0-1,0 0-15,0-1 16,21 22 0,0 0-16,0 0 0,0 0 15,0 0-15,22 22 0,-22-1 0,0 0 16,0 21-16,0-21 0,-21 1 15,0 20-15,0-21 0,0 21 0,0-20 0,0-1 16,0 21-16,0-21 0,0 0 0,-21 1 16,0-22-16,21 21 0,-21-21 15,21 21-15,-21-21 16,0 0-16,21-21 31,0 0-31,21-1 0,0 1 16,0-21-16,0 21 0,0 0 15,1-22-15,-1 1 0,0 21 0,0-22 16,0 1-16,0 21 0,1 0 16,-1 0-16,0-1 0,-21-20 0,21 42 15,0 0 1,0 21 0,-21 0-16,22 1 15,-22-1-15,0 0 0,0 0 16</inkml:trace>
  <inkml:trace contextRef="#ctx0" brushRef="#br0" timeOffset="71715.12">19579 5906 0,'21'0'15,"-21"-22"-15,21 1 16,1 21-16,-22-21 0,21 21 0,0-21 15,0 0-15,0 21 0,0-21 0,-21-1 16,22 1-16,-1 21 0,-21-21 16,21 0-16,-21 0 0,-21 21 31,0 0-31,-1 0 0,1 0 0,-21 21 16,21-21-16,-22 21 0,22 0 0,0 0 15,0 22-15,0-22 0,0 0 16,-1 0-16,1 0 0,21 1 0,-21-1 15,21 0-15,0 0 0,0 21 16,0-20-16,21-1 0,0-21 16,1 0-16,-1 0 15,21 0-15,-21 0 0,0 0 16,22 0-16,-22 0 0,21 0 0,1 0 0,-22-21 16,21 21-16,0-22 0</inkml:trace>
  <inkml:trace contextRef="#ctx0" brushRef="#br0" timeOffset="72340.28">20489 5694 0,'0'0'0,"0"-21"0,-21 21 16,0-21-16,21-1 0,-21 22 15,0-21-15,-1 21 0,1 0 16,0 0-16,0 0 0,0 0 15,0 0-15,-1 0 0,1 21 0,0 1 16,0-1-16,0 0 0,0 0 0,-1 0 16,1 0-16,0 1 0,21 20 0,-21-21 15,21 0-15,-21 0 0,21 1 16,0 20-16,0-21 0,0 0 16,0 0-16,0 1 0,0-1 15,21-21-15,0 21 0,0-21 16,0 0-16,1 0 0,-1 0 15,0 0-15,0 0 0,0 0 0,22-21 16,-22 0-16,0 21 0,0-22 0,21 1 16,-20 0-16,-1 0 0,0-21 15,0 20-15,0-20 0,0 21 0,1-21 16,-1-1-16,0 1 0,0-22 16,0 22-16,-21 0 0,21-1 0,1-20 15,-22 21-15,21-1 0,-21 1 0,21 0 16,-21 20-16,0-20 0,0 21 15,0 0-15,0 0 0,0 42 32,-21 0-32,0 0 15,-1 0-15,1 22 0,0-1 0,21 0 16,-21 1-16,0-1 0,0 21 0,21-20 16,0-1-16,-22 22 0,22-22 15,0 0-15,0 1 0,0-1 16,0 0-16,0 1 0,0-22 0,0 0 15,0 0-15,22 0 0,-1 0 0,-21 1 16,21-1-16,0-21 0,0 0 0,0 21 16,22-21-16,-22 0 0,0 0 0,0 0 15,22 0-15,-22 0 0,0 0 16,0 0-16,0-21 0,0 21 16,1-21-16</inkml:trace>
  <inkml:trace contextRef="#ctx0" brushRef="#br0" timeOffset="72507.17">20913 6033 0,'-22'0'47,"22"-22"-1</inkml:trace>
  <inkml:trace contextRef="#ctx0" brushRef="#br0" timeOffset="76127.09">614 11134 0,'0'21'47,"-21"-21"-31,-1 0-16,1 0 15,0 0 1,21-21 0,0 0-1,21 21-15,-21-22 16,21 1-16,1 21 0,-1 0 0,0-21 15,0 21-15,21 0 0,-20 0 16,-1 0-16,0 0 0,0 0 0,0 0 16,0 0-16,1 0 0,-1 21 0,-21 0 15,0 1-15,0-1 0,0 21 16,0-21-16,0 22 0,-21-22 0,-1 21 16,1-21-16,-21 22 15,21-22-15,-22 21 0,22-21 0,-21 0 16,21 1-16,-22-1 0,22 0 0,0 0 15,0 0 1,21-42 15,0 0-31,21 0 16,0 21-16,0-21 16,1 21-16,-1 0 0,0 0 0,0 0 15,0 0-15,0 0 0,1 0 16,-1 0-16,0 0 0,0 0 0,0 21 15,0 0-15,1-21 0,-22 21 16,0 0-16,21 0 0,-21 1 16,21-1-16,-21 0 0,0 0 0,0 0 15,0 0-15,-21-21 0,0 22 16,-1-1-16,1 0 0,-21 0 0,21-21 16,-22 21-16,1-21 0,21 0 0,-21 21 15,20-21-15,1 0 0,-21 0 16,21 0-16,0 0 0,-1 0 0,1 0 15,0-21-15,0 21 0,21-21 16,-21 21-16,21-21 0,-21 21 16,21-21-1,0 0 32,21 21-47,0 0 0,0 0 16,0-22-16,0 22 15</inkml:trace>
  <inkml:trace contextRef="#ctx0" brushRef="#br0" timeOffset="76500.03">1206 11409 0,'0'0'0,"0"21"47,-21 0-47,21 0 16,21-21 15,1 0-31,-22-21 15,21 21-15,0-21 0,-21 0 16,0 0 0,0 42 46,21-21-46,0 0-16</inkml:trace>
  <inkml:trace contextRef="#ctx0" brushRef="#br0" timeOffset="87023.74">2582 11494 0,'0'-22'63,"0"1"-63,0 0 15,0 0-15,0 0 0,0 0 16,0-1-16,0 1 0,0 0 0,0 0 16,0-21-16,0 20 15,-21 1-15,21 0 0,-21 0 16,0 0-16,0 0 0,-1-1 16,22 1-16,-21 0 0,0 21 0,0-21 15,0 0-15,0 21 0,-1 0 0,1 0 16,0 0-16,0 0 0,0 0 15,-22 0-15,22 0 0,0 21 0,0-21 16,0 21-16,0 0 0,-1 22 16,1-22-16,21 21 0,-21 0 15,0 1-15,21-1 0,0 0 0,0 1 16,-21-1-16,21 0 0,0 1 0,0-1 16,0 0-16,0-20 0,0-1 0,0 0 15,21 0-15,-21 0 16,21 0-16,0 1 0,0-22 0,1 0 15,-1 0-15,21 0 16,-21 0-16,0 0 0,1-22 0,20 1 16,-21 0-16,0 21 0,22-21 0,-22-21 15,0 20-15,0 1 0,0 0 16,0-21-16,1 21 0,-1-1 0,-21-20 16,0 21-16,0-21 0,0 20 0,0 1 15,0 0-15,0 0 16,0 0-16,0 0 0,0 42 31,0 0-31,0 0 16,21 21-16,-21-20 0,0 20 0,0-21 15,0 21-15,0-20 0,21 20 16,0-21-16,-21 21 0,21-20 0,1-1 16,-22 0-16,21 0 0,0-21 0,0 21 15,0-21-15,0 0 16,1 0-16,-1 0 0,0 0 0,0 0 15,0 0-15,0-21 16,1 0-16,-1 0 0,-21 0 16,21-1-16,-21-20 0,0 21 0,21 0 15,-21-22-15,0 22 0,21-21 16,0 21-16,-21-22 0,22 22 16,-1 0-16,-21 0 0,0 0 0,21 21 15,0 0-15,-21-21 0,21 21 16,0 0-1,-21-22 64,0 1-48,0 0-31,-21 21 15,0 0-15,0 0 16,21 21-16,0 0 16,-21 1-16,21 20 0,-21-21 15,21 0-15,-22 22 0,22-22 0,0 21 16,0-21-16,0 22 0,0-22 16,0 21-16,0-21 0,0 43 15,0-43-15,0 0 0,22 0 0,-22 0 16,21 1-16,0-1 0,0-21 15,0 21-15,0-21 0,1 0 16,20 0-16,-21 0 0,0 0 16,0 0-16,1 0 0,20-21 15,-21 0-15,0 21 0,22-22 0,-22 1 16,0 0-16,21 0 0,-21-21 0,1 20 16,-1 1-16,42-42 15,-42 20-15,1 1 0,-22 21 0,21 0 16,0-22-16,0 22 0,0 0 15,0 0-15,1 21 16,-1 21 0,-21 0-16,0 0 15,0 1-15,21-1 16,-21 0-16,21-21 16,-21 21-1,0-42 16,0 0-31,0 0 16,0-1-16,0 1 16,0 0-16,-21 0 15,0 21-15,0-21 0,-1 21 16,1 0-16,0 0 16,0 0-1,0 21-15,0 0 0,-1-21 16,22 21-16,-21 0 0,0 22 0,21-22 15,0 0-15,-21 0 0,21 22 16,-21-22-16,21 0 0,0 0 0,0 21 16,0-20-16,0-1 0,0 0 0,0 0 15,21 0-15,0 0 0,0 1 16,0-1-16,1 0 0,20-21 16,-21 21-16,0-21 0,22 0 0,-22 0 15,0 0-15,21 0 16,-21 0-16,22 0 0,-22 0 0,21 0 0,-21 0 15,1-21-15,20 0 0,-21 21 16,0-21-16,0-1 0,1 1 0,-1 0 16,0 0-16,0 0 0,0-22 15,-21 22-15,0 0 0,21-21 0,-21 21 16,22-22-16,-22 22 0,0 0 0,0 0 16,0 0-16,0-1 0,0 1 15,0 0-15,-22 21 31,22 21-15,-21 0-16,21 1 0,-21-1 16,21 0-16,0 0 0,-21 0 0,21 0 0,0 1 15,-21-1-15,21 0 0,0 21 16,0-21-16,0 1 0,0-1 16,0 0-16,0 0 0,0 0 15,21-21-15,0 21 16,0-21-16,0 0 15,1 0-15,-1 0 16,0 0-16,0 0 0,0 0 0,0-21 16,-21 0-16,22 21 0,-1-21 0,0 0 15,0 21-15,0-21 0,0-1 16,1 1-16,-1 0 0,0 0 0,0 0 16,0 0-16,0-1 0,22-20 15,-22 21-15,-21 0 16,0 0-16,0-1 15,-21 44 1,0-1 0,-1 0-16,22 0 15,-21 0-15,21 0 0,0 1 16,0-1-16,0 0 0,0 0 16,0 0-16,21 0 15,1-21-15,-22 22 16,21-22-16,0 21 0,0-21 15,0 21-15,0 0 16,-21 0 0,-21 0 15,0-21-31,0 0 16,0 0-16,0 0 0,-1 0 0,1 0 15,0-21-15,0 21 0,21-21 16,-21 21-16,0 0 15,-1 0 1,22 21 15,0 0-15,22-21-16,-1 22 16,0-22-16,0 21 15,21-21-15,-20 0 0,-1 0 16,0 0-16,21 0 0,-21 0 15,1 0-15,20 0 0,-21 0 0,21-21 16,-20 21-16,20-22 0,-21 1 0,21 0 16,-20 0-16,41-21 0,-42 20 15,0 1-15,1-21 0,-1 21 16,0-22-16,0 22 0,0 0 16,0-21-16,-21 21 0,0-1 0,0 1 15,0 0-15,-21 42 31,21 0-31,-21 1 16,0-1-16,0 0 0,21 0 16,-21-21-16,21 21 0,0 0 0,0 1 15,0-1-15,0 0 0,0 0 16,0 0-16,21-21 0,-21 21 0,21-21 16,0 22-16,0-1 15,0-21-15,-21 21 16,0 0-16,0 0 15,0 0 1,-21-21 0,0 0-16,21 22 15,-21-22-15,0 0 16,0 0-16,-1 0 16,1 0 15,0 0-16,21-22 1</inkml:trace>
  <inkml:trace contextRef="#ctx0" brushRef="#br0" timeOffset="88876.67">952 12848 0,'0'0'0,"0"-21"16,0 0-1,0 0-15,0 0 0,-21 21 16,21-22-16,0 1 16,21 0-1,1 21-15,-1 0 16,0 21-16,0 0 0,0 1 16,0 20-16,22-21 0,-22 21 15,0 1-15,21 20 0,-20-20 0,-1-1 16,0 0-16,-21 1 0,0-1 15,0 0-15,0 1 0,0-1 0,0-21 16,0 21-16,0-20 16,0-1-16,0 0 0,0 0 15,0-42 1,0 0 0,0-22-16,21 22 0,-21 0 15,21-21-15,-21-1 0,0 1 0,21-21 16,1 20-16,-1-20 15,-21-1-15,42 1 0,-21-1 0,0 1 16,1 20-16,-1 1 0,0 0 0,-21 21 16,21-22-16,-21 22 15,0 0-15,21 21 0,-21 21 32,0 0-17,0 0-15,0 1 0,0 20 16,0-21-16,0 0 0,0 22 15</inkml:trace>
  <inkml:trace contextRef="#ctx0" brushRef="#br0" timeOffset="90339.52">1863 13314 0,'0'0'0,"42"-21"15,-21 0-15,-21-1 0,21 1 16,-21 0-16,0 0 0,21 0 16,-21 0-16,0-1 0,0 1 0,0-21 15,0 21-15,0 0 0,-21-1 16,0 1-16,0 0 0,0 21 16,0 0-16,-1 0 0,1 0 15,0 0-15,0 0 0,0 21 16,21 0-16,-21 1 0,-1 20 0,22 0 15,-21-21-15,21 22 0,0-22 16,0 21-16,0-21 0,0 22 0,0-22 16,0 0-16,0 0 0,0 0 15,0 1-15,21-22 0,1 0 16,-1 21-16,0-21 0,0 0 16,0-21-16,0 21 0,1-22 15,-22 1-15,21 0 0,0 0 16,-21 0-16,21 0 0,0-1 15,-21 1-15,0 0 0,0 0 0,21 0 16,-21 0-16,0-22 0,0 22 0,22 21 16,-22-21-16,0 0 0,0 42 31,0 0-15,0 0-16,0 0 0,0 1 0,0-1 15,0 0-15,0 21 0,0-21 16,0 1-16,0 20 0,-22-21 0,22 0 15,0 0-15,0 1 0,0-1 16,22-21-16,-1 21 16,0-21-16,21 0 0,-21 0 15,1-21-15,-1 0 0,21 21 0,-21-22 16,22 1-16,-1 0 0,0 0 16,-21 0-16,22-22 0,-22 22 0,21-21 15,-21 21-15,1-22 0,-22 22 16,0-21-16,0 21 0,0 0 0,0-1 15,-22 1-15,-20 0 0,21 21 0,-21 0 16,-1 0-16,22 0 0,-21 0 16,21 21-16,-22 0 0,22-21 0,21 22 15,0-1-15,0 0 0,0 0 16,0 0-16,21 0 0,0 1 16,1-22-16,20 21 0,-21 0 0,0 0 15,22 0-15,-22-21 0,0 21 16,0 1-16,0-1 0,-21 0 15,0 0-15,0 0 16,0 0-16,0 1 0,0-1 16,0 0-16,0 0 15,21-21-15,1 0 16,-1 21-16,0-21 0,0 0 16,0 0-16,22 0 0,-22 0 0,0 0 15,21 0-15,-21-21 0,22 0 16,-22 21-16,21-21 0,-21 0 0,22-1 15,-22 1-15,21 0 0,-21 0 0,1-21 16,-1 20-16,0 1 0,0 0 16,-21-21-16,0 21 0,0-1 0,0 1 15,0 0-15,0 0 0,0 0 16,-21 21-16,0 0 0,0 0 16,-1 0-16,1 0 0,0 21 0,0 0 15,0 0-15,0 22 0,-22-22 16,22 0-16,0 21 0,-21 1 15,20-22-15,1 0 0,21 0 16,0 0-16,0 0 0,0 1 16,21-22-1,1 0-15,-1 0 0,0 0 16,0 0-16,0-22 0,0 1 16,1 0-16,-1 0 0,42-43 15,-42 43 1,1 0-16,-22 0 0,0 0 0,21 21 15,-21-21-15,21 21 0,-21 21 32,0 0-32,0 0 0,0 0 15,0 0-15,0 1 0,0-1 16,0 0-16,0 0 0,0 0 0,0 0 16,0 1-16,0-1 15,21-21-15,0 0 0,0 0 16,1 0-16,-1 0 0,0-21 15,0 21-15,0-22 0,0 1 16,1 0-16,-1 21 0,0-21 16,0 0-16,0 0 0,0-1 0,-21 1 0,0 0 15,22 0-15,-22 0 16,0 42 0,0 0-1,0 0-15,0 0 0,0 1 16,0-1-16,0 0 0,-22 0 0,22 0 15,0 0-15,0 1 0,0-1 16,0 0 0,0-42 15,0 0-31,0-1 16,0 1-16,0 0 0</inkml:trace>
  <inkml:trace contextRef="#ctx0" brushRef="#br0" timeOffset="90634.38">3387 12996 0,'0'0'0,"-22"0"16,1 0-16,0 22 0,0-22 15,21 21-15,0 0 0,0 0 16,21-21 15,0 0-15,0-21-16,-21 0 0,0 0 0,0-1 15,0 1-15,0-21 16,0 21-16,0 0 0,0-1 0,-21 1 16,0 21-16,0-21 0,0 21 15,0 0-15,-1 0 16,22 21-16,-21-21 0,21 21 16,0 1-16,0-1 0,0 0 0,0 0 15,0 0-15,0 0 0,0 1 16,21-22-16,1 0 15,-1 0-15,0 0 0</inkml:trace>
  <inkml:trace contextRef="#ctx0" brushRef="#br0" timeOffset="91143.16">3810 12679 0,'0'0'0,"0"-21"0,0 0 15,-21 21 1,21 21-1,-21 0-15,21 0 0,-22 0 16,22 22-16,0-22 0,0 21 0,0 0 16,-21 1-16,21-1 0,-21 0 0,21 1 15,0-1-15,0-21 0,0 22 16,0-1-16,0-21 0,0 21 0,-21-20 16,21-1-16,0 0 0,0 0 0,0 0 15,0 0-15,0-42 47,0 0-31,21 0-16,-21 0 0,0 0 15,21-1-15,0 1 0,1 0 0,-22-21 16,21 21-16,0-1 0,0 22 16,21-21-16,-20 0 0,-1 21 0,0 0 15,0 0-15,0 0 0,0 0 0,1 0 16,-1 21-16,0 0 0,-21 1 15,0-1-15,0 0 0,0 0 0,0 0 16,0 0-16,-21 1 0,0-1 0,-1 0 16,-20 21-16,21-42 0,0 21 15,-22 1-15,22-1 0,0-21 16,0 21-16,0-21 0,0 0 0,-1 0 16,1 0-16,0 0 15,21-21 1,0 0-16,0-1 15,0 1-15,0 0 0,21 0 16</inkml:trace>
  <inkml:trace contextRef="#ctx0" brushRef="#br0" timeOffset="91450.98">4254 12573 0,'0'0'0,"0"-42"15,-21 63 17,21 0-32,0 0 0,0 0 15,0 22-15,-21-1 0,21 0 0,0 1 16,-21-1-16,21 22 0,0-22 0,0 0 16,0 1-16,-21-1 15,21 0-15,-21 1 0,21-22 0,0 21 0,0-21 16,0 22-16,-22-22 0,22 0 0,0 0 15,-21-21-15,21 21 0,0 0 16,0-42 15,0 0-31,21 21 16,-21-42-16,22 21 0</inkml:trace>
  <inkml:trace contextRef="#ctx0" brushRef="#br0" timeOffset="91823.54">4297 13166 0,'21'0'31,"0"0"-31,0 0 16,0 0-16,1 0 16,-22-21-16,21-1 0,0 22 0,0-21 15,0 21-15,0-21 0,1 0 16,-1 0-16,0 21 0,-21-21 0,0-1 15,0 1-15,0 0 0,0 0 16,-21 21-16,0 0 16,-1 0-16,1 0 0,0 21 15,0 0-15,0 0 0,0 1 16,-1-1-16,1 21 0,0-21 0,0 0 16,21 22-16,0-22 0,-21 0 0,21 0 15,0 0-15,0 1 0,0-1 16,0 0-16,0 0 0,21 0 15,0-21-15,0 21 0,0-21 16,1 0-16,-1 0 0,0 0 16,0 0-16,0 0 0,0 0 0,1 0 15,20 0-15,-21-21 0,0 21 0,22-21 16,-22 0-16,0 21 0</inkml:trace>
  <inkml:trace contextRef="#ctx0" brushRef="#br0" timeOffset="92498.95">5122 13166 0,'0'21'47,"21"-21"-47,1 0 0,-1 0 15,0 0-15,21 0 0,-21 0 16,1 0-16,20 0 0,0 0 0,-21 0 16,22 0-16,-1 0 0,-21 0 0,22 0 15,-1 0-15,-21 0 0,21 0 16,-20 0-16,20-21 0,-21 21 16,0 0-16,0 0 0,1-21 0,-1 21 15,0 0-15,0 0 0,-21-22 16,0 1-1,-21 21-15,0 0 16,0-21-16,-22 21 0,22 0 16,0-21-16,0 21 0,0 0 0,-1 0 15,22-21-15,-21 21 16,42 0 46,1 0-46,-1 0-16,0 0 0,0 0 16,0 0-16,0 0 0,1 21 15,-1-21 1,-21 21-16,0 0 16,0 0-16,0 1 15,0-1-15,-21-21 16,-64 63-1,64-42-15,-22 1 0,22-1 0,-21 0 16,21 0-16,0-21 0,-22 21 0,22 0 16,0 1-16,0-22 0,21 21 0,-21-21 15,21 21-15,-22-21 0,22 21 16,0-42 31</inkml:trace>
  <inkml:trace contextRef="#ctx0" brushRef="#br0" timeOffset="96178.83">6689 12848 0,'0'-21'0,"0"0"16,-22 21-16,1 0 15,0 0-15,0 0 0,0 0 16,-22 0-16,22 21 0,0 0 16,-21 0-16,21 22 0,-22-22 0,22 21 0,0 1 15,0-1-15,0 0 16,-1 1-16,22-1 0,0-21 0,-21 21 16,21 1-16,0-22 0,0 42 15,0-41-15,0-1 0,21 0 0,1-21 16,-1 21-16,0-21 0,0 0 15,21 0-15,-20 0 0,20 0 0,0 0 16,-21-21-16,22 21 0,-1-21 0,0 0 16,1-1-16,-1-20 0,-21 21 15,22 0-15</inkml:trace>
  <inkml:trace contextRef="#ctx0" brushRef="#br0" timeOffset="96438.69">7112 12446 0,'0'0'0,"21"-42"0,-21 21 0,0-1 16,0 1-16,0 42 16,0 22-1,0-22-15,0 21 0,0 1 16,0 20-16,0-21 0,0 22 0,-21-1 16,21 1-16,-21-1 0,21 1 0,0-1 15,-21-20-15,-1 20 0,22-20 16,-21-1-16,21 0 0,0-21 15,0 22-15,0-22 0,0 0 0,0 0 16,0 0-16,21-21 31,1 0-31,-22-21 0,21 21 16</inkml:trace>
  <inkml:trace contextRef="#ctx0" brushRef="#br0" timeOffset="97526.95">7408 13187 0,'0'0'0,"21"-42"16,-21 20-16,0 1 16,0-21-16,0 21 15,0 0-15,0-1 0,0-20 16,0 21-16,0 0 0,0 0 0,-21-1 16,0 22-1,0 0-15,0 22 0,21-1 16,-21 0-16,-1 21 0,1-21 0,0 22 15,21-22-15,-21 21 0,21-21 0,-21 22 16,21-22-16,0 0 0,0 0 0,0 0 16,0 1-16,0-1 0,21-21 31,0 0-31,0 0 0,0 0 16,1-21-16,-1-1 0,0 1 15,0 0-15,0 0 0,-21 0 16,21 0-16,1-1 0,-22 1 0,0-21 15,0 21-15,0 0 0,21-1 0,-21 1 16,0 42 15,0 1-31,0-1 0,0 0 16,-21 21-16,21-21 0,0 1 16,0-1-16,0 0 0,0 0 0,0 0 15,0 0-15,0 1 0,0-1 16,21-21-1,0 0-15,0 0 0,0 0 16,0 0-16,1 0 0,-1-21 0,0-1 16,21 1-16,-21 0 0,1 21 0,20-21 15,-21 0-15,0-22 0,0 22 0,1 0 16,-22 0-16,0 0 0,0 0 16,0-1-16,0 1 0,0 0 0,-22 21 15,1 0-15,0 0 0,0 0 16,0 21-16,21 0 15,-21 1-15,21-1 0,0 21 16,0-21-16,0 0 0,0 1 0,21-1 16,0 0-16,-21 0 15,21 0-15,0 0 16,-21 1-16,-21-22 31,0 0-15,0 0-16,0 0 15,21-22-15,-22 22 0,1 0 16,21 22 0,0-1-1,21-21 1,1 0-16,-1 0 16,0 0-16,21 0 0,-21 0 15,1 0-15,-1 0 0,21-21 0,-21-1 16,22 22-16,-1-21 0,-21 0 15,21 0-15,1 21 0,-22-21 0,21 0 16,-21-1-16,1 1 0,-22-21 0,0 21 16,0 0-16,0-1 0,0 1 15,-22 21-15,1 0 16,0 0-16,0 0 0,0 0 0,0 21 16,-1 1-16,1-1 0,21 0 0,0 0 15,0 0-15,0 0 0,0 1 16,0-1-16,0 0 0,21 0 15,1 0-15,-1 0 0,-21 1 0,21-1 0,0-21 16,-21 21-16,0 0 16,-21-21 15,0 0-31,0 0 0,-1 0 16,1 0-16,21-21 15,21 0 16,1 21-31,-22-21 0,21 21 16,0-22-16,0 22 0</inkml:trace>
  <inkml:trace contextRef="#ctx0" brushRef="#br0" timeOffset="97964.7">8276 13123 0,'21'-21'0,"-84"106"0,105-149 0,-21 22 0,0 21 16,-21 0-16,22 21 15,-44 21 16,22 0-31,-21 0 0,0 0 16,21 1-16,0-1 0,0 0 0,-21 21 16,21-21-16,0 1 15,0-1-15,-21-21 0,21 21 0,0-42 63,0 0-63,0-1 15,0 1-15,0 0 0,21 0 0,0 0 16,-21 0-16,21-1 0,0 1 0,1 0 16,-22 0-16,21 0 0,0 21 15,0 0-15,-21-21 0,21 21 0,0 0 16,-21 21-16,22 0 16,-22 0-16,0 0 0,0 0 15,0 1-15,0-1 0,0 0 0,0 0 16,0 0-16,-22-21 15,22 21-15,0 1 0,-21-1 16,21 0 0,21-21 15,1-21-31,-1 21 16,0-21-16,0-1 0</inkml:trace>
  <inkml:trace contextRef="#ctx0" brushRef="#br0" timeOffset="98366.98">8721 13039 0,'0'0'0,"0"-21"16,-22 21-1,1 0-15,0 0 0,0 0 16,0 0-16,21 21 0,-21 0 16,-1 0-16,1 0 0,0 0 15,21 1-15,-21-1 0,21 0 0,0 0 16,0 0-16,0 0 0,0 1 0,0-1 15,21-21 1,0 0 0,0 0-16,1-21 0,-1 21 15,0-22-15,-21 1 0,21 21 16,0-21-16,-21 0 0,21 0 16,-21 0-16,0-1 0,0 1 0,0 0 15,0 0-15,0 42 31,0 0-31,0 0 0,0 1 16,0-1-16,0 0 0,0 0 16,0 0-16,0 0 0,0 1 0,0-1 15,22-21 17,-1 0-32,0 0 0,0 0 15,0 0-15,0-21 0,1-1 16</inkml:trace>
  <inkml:trace contextRef="#ctx0" brushRef="#br0" timeOffset="98971.68">8953 13039 0,'0'0'0,"0"21"32,0 0-32,-21 0 0,21 0 15,0 1-15,-21-1 0,21 0 16,0 0-16,-21 0 0,21 0 15,0 1-15,0-1 32,0-42-1,0-1-31,0 1 16,0 0-16,0 0 15,0 0-15,0 0 0,0-1 0,0 1 16,21 0-16,0 0 0,-21 0 0,21 0 15,1-1-15,-1 22 0,0 0 16,0 0-16,0 0 0,0 0 0,1 0 16,-22 22-16,21-1 0,-21 0 15,0 0-15,0 0 0,0 0 0,0 1 16,0-1-16,0 0 16,0 0-16,0 0 0,0 0 15,-21-21 1,21-21 15,0 0-15,0 0-16,21 0 15,0 0-15,-21-1 0,21 1 0,0 0 16,0-21-16,1 42 16,-1 0-16,0 0 15,-21 21-15,0 0 16,0 0-16,0 0 0,0 1 15,0-1-15,0 0 0,0 0 16,-21 0-16,21 0 16,0 1-16,21-44 47</inkml:trace>
  <inkml:trace contextRef="#ctx0" brushRef="#br0" timeOffset="99320.49">9419 13102 0,'-21'0'0,"21"-21"47,21 21-47,0 0 0,-21-21 16,21 21-16,1-21 0,-1 21 0,0-21 15,0 21-15,0-22 0,0 1 16,-21 0-16,22 21 0,-22-21 16,-22 21-1,1 0-15,0 0 0,0 0 16,0 21-16,-22 0 0,43 0 16,-21 22-16,0-22 0,0 0 15,0 0-15,21 0 0,-21 22 0,21-22 16,0 0-16,0 0 0,0 0 15,0 1-15,0-1 16,21-21 0,0 0-16,0 0 0,0 0 0,0 0 15,1 0-15,-1-21 0,0 21 16,0 0-16</inkml:trace>
  <inkml:trace contextRef="#ctx0" brushRef="#br0" timeOffset="99638.73">9758 13102 0,'0'21'31,"0"1"-31,21-22 32,0 0-32,0 0 0,0 0 15,1 0-15,-1 0 16,-21-22-16,0 1 15,0 0-15,-21 21 16,-1 0-16,1 0 16,0 0-16,0 0 0,21 21 15,-21-21-15,21 21 16,-21-21-16,21 22 0,0-1 16,0 0-1,21-21 1,0 0-16,0 0 0,0-21 15,0 21-15,1-21 0</inkml:trace>
  <inkml:trace contextRef="#ctx0" brushRef="#br0" timeOffset="99975.53">10202 12679 0,'0'0'15,"-21"-21"-15,0 21 0,21-21 0,0 42 32,0 0-17,0 0-15,0 0 0,0 0 0,21 22 16,-21-22-16,21 21 0,-21-21 0,0 22 16,0-1-16,0-21 0,0 22 0,0-22 15,0 21-15,0-21 0,0 0 16,0 1-16,0-1 0,0 0 15,0 0-15,0 0 0,0 0 16,0-42 31,0 0-47,0 0 16,21 21-16,-21-21 0,22 0 0,-22-1 15,0 1-15</inkml:trace>
  <inkml:trace contextRef="#ctx0" brushRef="#br0" timeOffset="100255.21">10477 12700 0,'0'-21'16,"0"42"-16,0-21 31,-21 21-31,0 0 16,21 1-16,-21-1 0,0 21 0,0-21 15,-1 22-15,1-22 0,0 21 0,21-21 16,-21 22-16,0-22 0,0 0 16,21 21-16,0-21 0,-22 1 0,1-1 15,21 0-15,0 0 16,21-21 31,-21-21-47,22 21 0,-22-21 0,21 21 15,-21-21-15</inkml:trace>
  <inkml:trace contextRef="#ctx0" brushRef="#br0" timeOffset="100671.53">10583 12785 0,'0'-21'16,"0"-1"-1,0 44 1,0-1-16,0 0 16,0 21-1,0-21-15,0 1 0,0 20 0,0-21 0,-21 21 16,0-20-16,21-1 0,-21 21 16,21-21-16,0 0 0,-21 1 0,21-1 15,-22 0-15,22 0 16,-21-21-16,21 21 0,21-21 47,1-21-47,-22 0 0,21 21 0</inkml:trace>
  <inkml:trace contextRef="#ctx0" brushRef="#br0" timeOffset="100943.38">10562 12848 0,'0'-21'16,"0"190"-16,0-317 0,21 106 0,-21 21 15,21 21 1,1 0 0,-1 21-16,-21 0 0,21 0 0,0 0 15,0 1-15,-21-1 0,21 0 0,1 21 16,-1-21-16,-21 1 0,0-1 16,0 0-16,21 21 0,-21-21 0,21-21 15,-21 22-15,0-1 0,0 0 0,0 0 16,21-21 31,0 0-47,-21-21 15,0 0-15,0 0 0,22-1 0,-1 1 16,-21 0-16</inkml:trace>
  <inkml:trace contextRef="#ctx0" brushRef="#br0" timeOffset="101163.26">11091 12615 0,'0'-21'0,"-21"148"0,42-233 15,-21 64-15,0 21 0,-21 42 32,21 0-32,-21 0 0,0 22 0,0-1 0,21-21 15,0 22-15,-22 20 16,1-21-16,21 1 0,-21-22 0,21 21 16,0 1-16,0-22 0,0 21 0,0-21 15,0 0-15,0 22 0,0-22 16,0 0-1,0-42 1,0 0 0,21 21-16</inkml:trace>
  <inkml:trace contextRef="#ctx0" brushRef="#br0" timeOffset="102523.48">487 14097 0,'0'0'0,"0"-21"0,0 42 47,0 0-32,-21 0-15,-1 1 0,22 20 16,-21 0-16,21 1 0,0-22 0,0 42 15,-21-20-15,21-1 0,-21 0 16,21-21-16,0 22 0,0-22 0,0 0 16,0 0-16,0 0 0,0-42 47,0 0-47,0-21 0,0 21 15,0-22-15,0 22 0,0-21 16,0-1-16,0 1 0,0 0 0,0-1 15,0 1-15,21 21 0,0-21 16,0-1-16,-21 22 0,22 0 0,-1 0 16,0 21-16,0 0 0,0 0 15,0 21-15,1 0 0,-1 0 16,-21 22-16,21-22 0,-21 21 16,21 0-16,-21-20 0,0 20 15,21 0-15,-21-21 0,21 22 0,-21-1 16,0-21-16,0 0 0,22 1 15,-22-1-15,0 0 0,21-21 16,0 0 0,-21-21-1,21 0-15,0-1 0,-21-20 16,21 0-16,1 21 0,-1-22 16,0 1-16,0 0 0,0-22 15,0 22-15,1 21 0,20-22 0,-21 22 16,0-21-16,0 21 15,-21 42-15,0 21 16,0-21-16,0 0 16,0 22-16,0-1 0,0 0 15,0-20-15,0 20 0,0 0 0,0 1 16,0-22-16,0 21 0,0-21 16,0 22-16,0-22 0,0 0 0,0 0 15,0 0-15,22-21 16,-1 0-1,0-21-15,-21 0 16,21 0-16</inkml:trace>
  <inkml:trace contextRef="#ctx0" brushRef="#br0" timeOffset="102859.29">1333 14372 0,'0'0'0,"0"21"0,0 1 16,22-22 15,-1 0-31,0-22 16,0 22-16,21-21 0,-20 0 15,-1 0-15,0 0 0,0 0 16,0 21-16,0-22 0,-21 1 0,22 0 16,-22 0-16,0 0 15,-22 21-15,1 0 0,0 0 0,0 0 16,0 0-16,0 0 0,-1 21 15,-20 0-15,21 0 0,0 0 0,0 22 16,21-22-16,0 21 0,-22-21 16,22 22-16,0-1 0,0-21 0,0 0 15,0 1-15,0-1 0,0 0 16,0 0-16,22-21 0,-1 0 16,0 0-16,21 0 0,-21 0 15,1 0-15,-1-21 0,21 0 0</inkml:trace>
  <inkml:trace contextRef="#ctx0" brushRef="#br0" timeOffset="103117.14">2011 13970 0,'0'0'0,"0"-21"16,-21 21-1,21 21-15,-22 0 0,1 0 16,21 1-16,-21-1 0,21 21 0,-21 0 15,0-20-15,21 20 0,0 0 16,-21 1-16,21-1 0,-22 0 0,1 1 16,21-1-16,0-21 0,0 0 15,0 22-15,0-22 0,0 0 16,21-21 15,1 0-31,-1-21 0,-21 0 0,21-22 16,0 22-16</inkml:trace>
  <inkml:trace contextRef="#ctx0" brushRef="#br0" timeOffset="103552.89">2286 13907 0,'0'21'16,"-21"21"-1,0-21-15,-1 0 0,22 22 16,-21-1-16,21 0 0,0 1 15,-21-1-15,0 0 0,21 1 0,-21-1 16,21 0-16,0 1 0,-21-1 0,21 0 16,-22-20-16,22-1 0,-21 0 15,21 0-15,0 0 0,0 0 0,0-42 47,0 0-47,0 0 0,0 0 0,0-22 16,21 22-16,1-21 0,-1 21 15,0-22-15,21 22 0,-21 0 16,1 0-16,20 0 0,-21 21 16,0 0-16,0 0 0,-21 21 15,22 0-15,-22 0 0,0 0 0,0 1 16,0-1-16,0 21 0,0-21 16,0 0-16,0 1 0,-22 20 0,1-21 15,21 0-15,0 0 0,-21-21 16,21 22-16,-21-1 0,0-21 47,21-21-47,0-1 0,-21 1 0,21 0 15</inkml:trace>
  <inkml:trace contextRef="#ctx0" brushRef="#br0" timeOffset="103732.78">1863 14182 0,'0'0'0,"-22"-21"0,44 21 47,-1-22-47,0 22 0,0 0 0,0 0 16,0 0-16,22-21 0,-22 21 16,0 0-16,21 0 0,-20 0 15,-1 0-15,21 0 0,-21 0 0</inkml:trace>
  <inkml:trace contextRef="#ctx0" brushRef="#br0" timeOffset="104139.55">2857 14330 0,'0'0'0,"-21"21"0,0 0 15,0 0-15,0 1 16,0-1-16,21 0 0,-22 0 16,1 21-16,0-20 0,0-1 0,21 21 15,0-21-15,-21 0 0,21 22 0,0-22 16,0 0-16,0 0 16,0 0-16,21-21 0,0 0 15,0 0-15,0 0 0,1 0 0,-1-21 16,0 0-16,0 21 0,0-21 15,0 0-15,1 0 0,-1-1 16,-21-20-16,0 21 0,0 0 0,0 0 16,0-22-16,0 22 0,0 0 15,0 0-15,0 0 0,-21-1 0,-1 1 16,-20 21-16,21 0 0,0 0 16,0 0-16,-1 0 0,1 0 15,0 21-15,21 1 16,0-1-16,0 0 15,21 0-15,0-21 0</inkml:trace>
  <inkml:trace contextRef="#ctx0" brushRef="#br0" timeOffset="104975.07">3175 14351 0,'0'0'0,"0"-21"15,0 0-15,-21 21 16,0 0 0,-1 0-16,1 0 0,21 21 0,-21 0 15,0 0-15,0 0 0,21 1 0,-21-1 16,-1 21-16,22-21 0,-21 22 16,21-22-16,-21 21 0,21-21 15,0 0-15,0 1 0,0-1 0,0 0 0,0 0 16,21-21-1,0 0-15,1 0 16,-1 0-16,0 0 0,0-21 0,0 0 16,0 21-16,-21-21 0,22-22 15,-1 22-15,0 0 0,0-21 16,0-1-16,0 1 0,-21 0 0,22-22 16,-1 22-16,-21-1 0,0 1 0,21-64 15,0 85-15,-21-21 0,0 21 16,0-22-16,0 22 15,0 0-15,0 42 16,-21 0 0,0 0-16,21 1 0,0 20 15,0-21-15,-21 21 0,-1 1 16,22-1-16,-21 0 0,21 1 0,0-1 16,0 0-16,0 1 0,-21-22 15,21 21-15,0-21 0,0 22 0,0-22 16,0 0-16,0 0 0,0 0 0,21 1 15,0-22-15,-21 21 0,22-21 16,-1 0-16,0 0 0,0 0 0,0 0 16,0 0-16,1 0 0,-1-21 15,21-1-15,-21 22 0,0-21 16,22 0-16,-22 0 0,0-21 0,0 20 0,0 1 16,1-21-16,-1 21 0,-21-22 15,21 22-15,-21 0 0,0 0 16,0 0-16,-21 21 15,0 0-15,-1 0 0,1 0 16,0 21-16,0 0 0,21 0 16,0 0-16,0 1 0,0-1 0,0 0 15,0 0-15,0 0 0,21 0 16,0 1-16,0-1 0,1 0 16,-1 0-16,0 0 0,0 0 0,0-21 15,-21 22-15,0-1 16,0 0-16,-21 0 15,0 0 1,0-21-16,0 0 0,-1 0 16,1 0-16,0 0 0,0 0 0,21-21 47,21 21-32,0 0-15</inkml:trace>
  <inkml:trace contextRef="#ctx0" brushRef="#br0" timeOffset="105602.72">4487 14563 0,'-21'0'0,"42"0"0,-63 0 0,21 0 15,0 0-15,-1-21 0,1 21 16,0 0-16,21 21 31,21 0-31,0-21 0,1 0 16,-1 21-16,0-21 0,0 0 16,21 0-16,1 0 0,-1 21 15,0-21-15,1 0 0,20 0 0,-20 0 16,20 0-16,1 0 0,-22 0 15,21 0-15,-20 0 0,-1 0 0,0 0 16,-20 0-16,-1-21 0,-21 0 16,0 0-16,0 0 15,-21 21-15,-22-22 16,22 22-16,0-21 0,-21 21 0,20 0 16,-20-21-16,21 21 0,0 0 0,0 0 15,-1 0-15,1 0 16,42 0-1,1 0 1,-1 0-16,0 0 0,0 0 16,0 0-16,0 0 0,22 0 15,-22 0-15,0 0 0,0 0 0,0 0 16,1 0-16,-1 0 0,-21 21 16,0 0-1,0 1-15,0-1 0,-21 0 16,-1 0-16,1 0 0,0 0 15,0 1-15,0-1 0,0 0 16,-1 0-16,1 0 0,0 0 16,0 1-16,0-1 0,0-21 15,21 21-15,0-42 47,0 0-47</inkml:trace>
  <inkml:trace contextRef="#ctx0" brushRef="#br0" timeOffset="107889.31">5757 14372 0,'0'21'16,"0"-42"62,21 21-62,-21-21-16,22 0 0,-22 0 15,21 21-15,-21-21 16,21 21-16,-21-22 0,21 1 16,-21 0-16,21 0 0,-21 0 15,0 0-15,-21 21 32,0 0-32,0 0 15,0 0-15,-22 21 16,22 0-16,0 0 0,-21 0 15,20 0-15,1 22 0,-21-22 0,21 21 16,0 1-16,-1-22 0,22 21 0,0 0 16,0-20-16,0 20 0,0-21 15,0 21-15,0-20 0,0-1 0,22-21 16,-1 21-16,0 0 0,0-21 0,0 0 16,22 0-16,-22 0 0,21 0 15,0 0-15,-20 0 0,20 0 16,0-21-16,1 0 0,-1 0 0,0-1 0,-21 1 15,22 0-15,-1-21 0</inkml:trace>
  <inkml:trace contextRef="#ctx0" brushRef="#br0" timeOffset="108126.17">6371 13991 0,'0'-21'0,"0"42"0,0-63 0,0 21 15,0 0-15,0 42 16,-21 0-1,21 0-15,-21 21 0,0-20 16,-1 20-16,1 0 0,0-21 0,0 22 0,0-1 16,0 0-16,21 1 0,-22-1 15,1 0-15,0-20 0,21 20 16,0-21-16,0 21 0,-21-20 0,21-1 16,0 0-16,0 0 0,0 0 0,0 0 15,21-21 1,0 0-16,0 0 15</inkml:trace>
  <inkml:trace contextRef="#ctx0" brushRef="#br0" timeOffset="109258.65">6604 14415 0,'0'0'16,"21"-22"-16,-21 1 0,21 0 0,-21 0 15,0 0-15,0 0 16,0-1-16,0 1 0,0 0 15,-21 21-15,0 0 16,0 0-16,0 0 0,-1 0 0,1 21 16,0-21-16,0 21 0,0 22 15,-22-22-15,22 21 0,0-21 0,0 22 16,0-22-16,0 21 0,-1-21 0,22 22 16,0-22-16,0 0 0,0 0 15,0 0-15,0 1 0,22-22 16,-1 0-16,0 0 0,0 0 15,0-22-15,0 22 0,1-21 16,-1 0-16,21 0 0,43-106 31,-64 106-31,-21-22 0,0 22 0,0 0 16,0 0-16,0 0 0,0 0 16,0 42-1,0 0 1,0 0-16,0 21 0,-21-20 0,21-1 15,-21 0-15,21 21 16,0-21-16,0 1 0,0-1 0,0 0 0,0 0 16,0 0-16,21-21 15,0 0-15,0 0 16,0 0-16,0 0 0,1 0 16,20 0-16,-21-21 0,21 21 0,-20-21 15,20 0-15,-21 0 0,0-22 0,22 22 16,-22 0-16,0-21 0,0 20 15,0-20-15,0 21 0,-21 0 0,0 0 16,0-1-16,-21 22 16,0 0-16,0 0 15,0 22-15,21-1 16,0 0-16,0 0 0,0 0 0,0 0 16,0 1-16,0-1 0,0 0 0,21 0 15,-21 0-15,21 0 0,0 1 0,0-22 16,1 21-16,-1 0 0,-21 0 15,21-21-15,-21 21 16,-21-21 0,0 0-16,-1 0 0,1 0 15,0 0-15,0 0 0,0 0 0,0-21 16,-1 21-16,1-21 0,0 21 0,0-21 16,0 21-1,21 21 1,0 0-16,0 0 15,0 0-15,0 1 16,21-1-16,0-21 0,-21 21 16,21-21-16,0 0 0,1 21 0,-1-21 15,0 0-15,0 0 0,21 0 0,-20 0 16,20 0-16,-21-21 0,21 0 0,1 21 16,-1-21-16,-21-1 0,22 1 15,-1 0-15,0 0 0,1-21 0,-22 20 16,21 1-16,-21-21 0,0 21 0,1-22 15,-22 1-15,0 21 16,0 0-16,0 0 0,-22 21 0,1 0 16,0 0-16,0 0 0,0 0 15,0 0-15,-1 21 0,1 0 0,0 0 16,21 0-16,0 0 0,0 1 16,0-1-16,0 0 0,0 0 0,0 0 15,0 0-15,0 1 0,21-1 0,0 0 16,-21 0-16,22 21 15,-1-42-15,-21 22 0,21-1 0,-21 0 16,0 0 0,-21-21-16,0 0 15,-1 0-15,1 0 0,0 0 0,0 0 16,42-21 31,0 21-47,-21-21 0,21 0 15,1 21-15</inkml:trace>
  <inkml:trace contextRef="#ctx0" brushRef="#br0" timeOffset="109714.39">7789 14415 0,'-106'105'16,"212"-210"-16,-85 83 0,-21 1 0,-21 21 31,0 21-31,0 1 16,21-1-16,-21 0 0,21 0 15,-21 0-15,21 22 0,0-22 16,-22 0-16,22 0 0,-21 0 0,21 0 16,0 1-16,-21-1 0,21 0 15,0 0-15,0 0 16,0-42 15,0 0-31,0 0 16,0 0-16,0-1 0,21-20 15,0 21-15,1 0 0,-1-22 0,0 22 16,0-21-16,0 21 0,0 0 0,1-1 16,-1 1-16,0 0 0,0 21 15,0 0-15,0 0 0,-21 21 16,22-21-16,-22 21 16,0 1-16,0 20 0,0-21 0,0 0 15,0 0-15,0 1 0,0-1 0,0 0 16,-22 0-16,22 0 0,0 0 15,0 1-15,-21-22 0,21 21 0,-21-21 16,21 21-16,0 0 31,0-42-15,0 0-16,21 0 16,0 21-16,1-22 0</inkml:trace>
  <inkml:trace contextRef="#ctx0" brushRef="#br0" timeOffset="110178.64">8297 14457 0,'0'0'0,"0"-21"15,0-22 1,0 22-16,0 0 0,0 0 16,-21 21-16,0 0 15,0 0-15,21 21 16,-21 0-16,-1 0 15,22 1-15,-21-1 0,0 0 0,21 21 16,-21-21-16,21 1 0,-21-1 0,21 0 16,0 21-16,0-21 0,-21-21 0,21 22 15,0-1-15,0 0 16,21-21-16,0 0 16,0 0-16,0 0 0,0-21 15,-21 0-15,22 21 0,-1-22 16,-21 1-16,21 0 0,-21 0 0,21 0 15,-21 0-15,0-1 0,0-20 0,0 21 16,21 0-16,-21 0 0,0-1 16,0 44-1,0-1 1,0 0-16,-21 0 16,21 0-16,0 0 0,0 1 0,0-1 15,0 0-15,0 0 0,0 0 16,0 0-16,21-21 15,0 0 1,1 0-16,-1 0 0,0 0 0,0 0 16,0-21-16,-21 0 15,21 21-15,1-21 0</inkml:trace>
  <inkml:trace contextRef="#ctx0" brushRef="#br0" timeOffset="110826.47">8678 14309 0,'0'0'0,"-21"0"15,0 21 1,21 0-16,-21 0 0,0 0 0,21 1 16,0-1-16,0 0 0,-22 0 15,22 0-15,-21 0 0,21 1 0,0-1 16,-21 0-16,21 0 0,0 0 0,0 0 16,0 1-16,0-44 46,0 1-30,0 0-16,0 0 16,0 0-16,0 0 0,0-1 15,0 1-15,0-21 0,21 21 0,0 0 16,-21-22-16,22 22 0,-1 0 0,0 21 16,0-21-16,0 0 0,0 21 15,1 0-15,-1 0 0,0 0 16,-21 21-16,0 0 0,21 0 0,-21 0 15,0 0-15,0 1 0,0-1 0,0 0 16,0 0-16,0 0 0,0 0 16,0 1-16,0-1 0,0 0 15,0 0-15,-21 0 16,0-21 15,21-21-15,0 0-16,0 0 15,0 0-15,21-1 0,0-20 0,0 21 16,0 0-16,1 0 16,-1-1-16,0 1 0,21 0 0,-21 21 15,1 0-15,-1 0 0,0 0 0,0 0 16,0 0-16,-21 21 0,21 0 0,-21 1 16,0-1-16,0 0 15,0 0-15,0 0 0,0 22 0,0-22 16,-21 0-16,21 0 0,-21 0 15,21 0-15,-21-21 16,21 22-16,-21-22 16,21 21-16,0-42 15,0-1 1,21 22-16,0-21 0,-21 0 0</inkml:trace>
  <inkml:trace contextRef="#ctx0" brushRef="#br0" timeOffset="111198.93">9271 14436 0,'0'21'0,"21"-21"32,0 0-32,0-21 0,1 21 15,-22-21-15,21 21 0,0-22 16,0 22-16,0-21 0,-21 0 15,0 0-15,0 0 0,0 0 16,0-1-16,-21 22 16,0 0-1,0 0-15,-22 0 0,22 22 16,0-1-16,0 0 0,0 21 16,0-21-16,21 1 0,0-1 0,0 0 15,-22 0-15,22 21 0,0-20 16,0-1-16,0 0 0,0 0 15,0 0-15,22-21 0,-1 0 16,0 0-16,0 0 16,0 0-16,0 0 15,1 0-15,-1 0 0,-21-21 16,21 21-16,0-21 0</inkml:trace>
  <inkml:trace contextRef="#ctx0" brushRef="#br0" timeOffset="111488.77">9652 14520 0,'0'22'16,"0"-1"-1,21-21 32,0-21-47,0-1 16,-21 1-16,0 0 15,0 0-15,0 0 16,-21 21-16,0 0 16,0 0-16,0 0 15,21 21-15,0 0 16,0 0-16,0 0 16,21-21-1,0 0 1</inkml:trace>
  <inkml:trace contextRef="#ctx0" brushRef="#br0" timeOffset="112171.41">10096 14309 0,'0'0'16,"-21"0"-16,0 21 31,21 0-31,-21 0 16,21 0-16,0 1 0,0-1 0,0 0 15,0 0-15,-21 0 0,21 0 16,-21 1-16,21-1 16,0 0-16,0 0 15,-22-21 1,22-21 15,0 0-31,0 0 0,0-1 16,22 1-16,-22 0 0,21 0 0,-21 0 15,21 0-15,0-1 0,0 1 16,0 0-16,1 0 0,-22 0 0,21 21 16,0 0-16,-21 21 15,0 0 1,0 0-16,0 0 0,0 1 15,0-1-15,0 0 0,0 0 0,0 0 16,0 0-16,0 1 0,0-1 16,0 0-16,-21-21 15,21-21 32,0 0-47,21-1 16,0 1-16,-21 0 0,21 0 0,0 0 15,1 0-15,-1-1 16,0 1-16,0 21 16,0 0-1,-21 21-15,0 1 16,0-1-16,0 0 0,0 0 16,0 0-16,-21 0 0,21 1 15,0-1-15,0 0 16,0 0-1,0-42 17,21 21-32,0-21 0</inkml:trace>
  <inkml:trace contextRef="#ctx0" brushRef="#br0" timeOffset="112510.72">10477 14393 0,'0'-21'78,"22"21"-78,-22-21 0,0 0 16,0 0-16,0 0 15,-22 21 16,1 21-31,21 0 16,-21-21-16,21 21 0,0 0 0,-21 0 16,21 22-16,-21-22 0,21 0 15,0 0-15,-21-21 0,21 21 0,0 1 16,0-1-16,21-21 16,0 0-1,0 0-15,0 0 0,0 0 16,1-21-1,-1-1-15,0 22 0</inkml:trace>
  <inkml:trace contextRef="#ctx0" brushRef="#br0" timeOffset="112762.58">10710 14055 0,'0'0'0,"0"-21"0,0-1 15,-21 22 1,0 22-16,21-1 15,-21 0-15,0 21 0,21-21 0,-22 1 16,22 20-16,0-21 0,0 21 16,0-20-16,-21 20 0,21-21 0,0 0 15,0 22-15,0-22 0,-21 0 0,21 0 16,0 0-16,0 0 0,-21-21 16,21 22-16,21-22 31,0-22-16,0 1-15,1 0 0</inkml:trace>
  <inkml:trace contextRef="#ctx0" brushRef="#br0" timeOffset="113483.17">10837 14076 0,'0'-21'16,"21"21"-16,-21-21 0,0 42 31,0 0-31,0 0 0,0 0 15,-21 0-15,21 1 0,0 20 0,0-21 16,0 0-16,-21 22 0,21-22 0,0 21 16,-21-21-16,21 0 0,0 1 15,0-1-15,-21 0 0,21 0 0,-21 0 16,21 0-16,-22-21 16,22-21 15,0 0-16,22 21-15,-22-21 0,21 0 0,0 0 16,-21-1-16,21 22 0,-21-21 16,21 21-16,-21 21 31,0 1-31,0-1 16,0 0-16,0 0 0,0 0 15,0 0-15,0 1 16,0-1-1,21-21-15,1 0 16,-1 0-16,0 0 16,0 0-16,-21-21 0,21 21 0,0 0 15,-21-22-15,22 22 0,-1 0 0,0-21 16,0 0-16,0 21 16,-21 21 15,0 0-16,-21-21-15,21 22 16,0-1-16,0 0 16,21-21-1,0 0 1,1 0-16,-1 0 16,0 0-16,0 0 0,-21-21 15,21 0-15,-21-1 0,0 1 16,0 0-16,0 0 0,0 0 15,0 0-15,0-1 16,-21 22-16,0 0 16,0 0-16,0 0 15,-1 0-15,1 0 16,0 0 0,0 0-1</inkml:trace>
  <inkml:trace contextRef="#ctx0" brushRef="#br0" timeOffset="113687.02">10583 14203 0,'0'0'0,"-21"0"0,42 0 31,0 0-31,1 0 0,20 0 15,-21 0-15,21 0 0,1 0 0,-22 0 16,21 0-16,1 0 0,-1 0 0,0 0 16,1 0-16,-22 0 0,21 0 0,-21 0 15,22 0-15,-22 0 16</inkml:trace>
  <inkml:trace contextRef="#ctx0" brushRef="#br0" timeOffset="114226.72">11493 14393 0,'0'0'0,"22"-42"15,-22 21 1,-22 21-1,1 0-15,0 21 16,0-21-16,0 21 16,0 0-16,-1 1 0,1-1 15,0-21-15,21 21 0,0 0 0,-21 0 16,21 0-16,0 1 0,0-1 16,21-21-1,0 0 1,0 0-16,1-21 0,-1 21 15,-21-22-15,21 1 0,0 21 0,0-21 16,-21 0-16,21 0 0,-21 0 16,22-22-16,-22 22 0,0-21 0,21 21 15,-21-22-15,21 1 0,-21 21 0,21-22 16,-21 1-16,0 21 0,0 0 16,0 0-16,0-1 0,-21 44 31,21-1-31,-21 0 0,21 21 15,0-21-15,-21 22 0,-1-22 0,22 21 16,0-21-16,0 22 0,0-22 0,0 21 16,0-21-16,0 1 0,0-1 0,0 0 15,22 0-15,-22 0 0,21-21 16,0 21-16,0-21 16,0 22-16</inkml:trace>
  <inkml:trace contextRef="#ctx0" brushRef="#br0" timeOffset="115992.38">9546 15198 0,'0'0'0,"-42"0"16,21 0-1,-1 0-15,22 21 32,0 0-17,0 0-15,0 0 0,0 1 16,0-1-16,0 0 16,0 0-1,22-42 16,-1 0-31,0 21 0,-21-21 16,21-1-16,0 1 0,0 21 16,1-21-16,-22 0 0,21 21 0,0-21 15,0 0-15,0 21 32,-21 21-32,0 0 15,0 0-15,0 0 16,21 0-16,-21 1 0,0-1 0,22 0 15,-22 0-15,21-21 0,0 21 16,0 0-16,0-21 0,0 0 16,1 0-16,20 0 0,-21 0 0,0 0 15,22 0-15,-22 0 0,0-21 16,0 0-16,0 21 0,0-21 0,1 21 16,-1-21-16,-21 0 0,0-1 0,0 1 15,0 0-15,0 0 0,0 0 16,0 0-16,-21 21 15,-1 0-15,1 0 16,0 0-16,0 0 0,0 21 16,0 0-16,-1 0 0,1 0 15,21 0-15,-21 1 0,21-1 16,0 0-16,0 0 16,0 0-16,21-21 15,0 0-15,1 0 16,-1 0-16,0 0 0,0-21 15,0 0-15,0 21 0,1-21 16,-1 0-16,0-1 16,0 1-16,-21 0 0,0 0 15,0 42 17,0 0-17,0 0-15,0 1 0,0-1 16,0 0-16,21-21 15,0 0-15,1 21 0,-1-21 16,0 0-16,0 0 0,0 0 16,0-21-16,1 21 15,-1-21-15,-21 0 16,21 21-16,-21-22 0,0 1 0,21 21 16,-21-21-16,21 0 0,-21 0 15,0 0-15,0 42 31,0 0-15,0 0-16,0 0 0,0 0 16,0 1-16,-21-1 0,21 0 15,-21 0-15,21 0 16,0-42 31,0 0-47,0 0 15,21 0 1,0-1-16,-21 1 0,21 21 0,1-21 16,-22 0-16,21 0 0,0 0 0,-21-1 15,21 22-15,-21 22 32,0-1-32,0 0 15,0 0-15,0 0 0,0 0 0,0 1 16,0-1-16,-21 0 0,21 0 15,0 0 1,21-42 31,0 0-47,0 0 16,1 0-16,-1-1 0,0 1 15,0 21-15,-21-21 0,21 0 0,0 0 16,1 21-16,-1-21 0,0 21 15,0 0-15,-21 21 32,0 0-32,0 0 15,0 0-15,-21 0 0,21 1 16,0-1-16,0 0 16,0 0-1,21-21-15,0 0 16,0 0-16,1 0 0,-1 0 0,0 0 15,0 0-15,0 0 0,0 0 0,1 0 16,-1-21-16,0 21 16,0-21-16,-21 0 0,0-1 15,0 1-15,0 0 16,0 0-16,0 0 0,-21 21 31,0 21-15,21 0-16,-21-21 0,21 21 0,-22 0 15,1 1-15,21-1 16,0 0-16,0 0 16,21 0-1,1-21-15,-1 0 16,0 0-16,0 0 0,0 0 16,0 0-16,1-21 0,-1 21 0,0-21 15,0 21-15,0-21 0,0 0 0,1-1 16,-1 1-16</inkml:trace>
  <inkml:trace contextRef="#ctx0" brushRef="#br0" timeOffset="119986.54">13737 10837 0,'21'0'46,"-21"-21"-30,21 21 0,-21-21-16,0 0 15,0 0-15,0 0 16,-21-1 0,0 1-16,0 21 0,0-21 0,0 21 15,-1 0-15,1-21 0,-21 21 16,21 0-16,0 0 0,-1 0 0,1 0 15,-21 21-15,21 0 0,0 0 0,-1 1 16,1-1-16,21 21 0,-21-21 16,21 22-16,-21-1 0,21-21 0,-21 21 15,21 1-15,0-22 0,0 21 0,0-21 16,0 1-16,0-1 0,21 0 0,0 0 16,0-21-16,0 0 0,1 0 15,-1 0-15,0 0 0,0-21 16,21 21-16,-20-21 0,-1 0 15,0-1-15,21 1 0,-21 0 16,1-21-16,-1 21 0,0-1 0,0 1 16,0-21-16,0 21 0,-21-22 0,0 22 15,22 0-15,-1-42 0,-21 41 16,0 1-16,0 42 31,0 22-31,0-22 0,0 21 16,0-21-16,0 22 0,0-1 0,0 0 15,0-20-15,0 20 0,0 0 0,0 1 16,0-22-16,0 0 0,21 21 0,0-21 16,-21 1-16,21-22 0,-21 21 15,21-21-15,1 0 0,-1 0 16,0 0-16,0-21 0,0 21 16,0-22-16,1 1 0,-1 0 15,0 0-15,0-21 0,0 20 0,0 1 16,1-21-16,20 0 0,-21 20 0,0-20 15,0 0-15,1 21 0,-1-22 0,0 22 16,0 0-16,0 0 0,0 0 16,1 21-1,-22 21-15,0 0 16,0 0-16,0 0 0,0 0 16,21-21 15,-21-21 0,0 0-15,0 0-16,0 0 15,-21 0 1,-1 21-16,1 0 16,0 0-16,0 0 0,0 21 15,0-21-15,-1 21 0,1 0 0,21 0 16,-21 22-16,0-22 0,0 0 15,0 21-15,21-21 0,-22 22 0,22-22 0,0 0 16,0 21-16,0-20 0,0-1 16,0 21-16,22-21 0,-1 0 0,0-21 15,0 22-15,0-1 0,0-21 16,1 0-16,20 0 0,-21 0 0,0 0 16,22 0-16,-22 0 0,21 0 0,-21-21 15,22-1-15,-22 1 0,21 0 16,-21 0-16,22 0 0,-22 0 0,0-1 15,0-20-15,0 21 0,0 0 0,1-22 16,-1 1-16,0 21 0,0 0 16,-21 0-16,21-1 0,22 1 15,-22 21-15,0 0 16,-21 21-16,0 1 16,0-1-1,0 0-15,0 0 16,21-21-1,0 0 17,-21-21-32,0 0 0,0 0 15,0-1-15,0 1 16,0 0-16,0 0 16,-21 0-16,0 21 15,21-21-15,-21 21 0,0 0 16,-1 0-16,1 21 15,0 0-15,0 0 0,0 0 16,21 0-16,-21 1 0,-22 41 16,22-42-16,21 22 0,0-22 0,0 21 15,-21-21-15,21 0 0,0 22 0,0-22 16,0 0-16,0 0 0,21 0 16,0 1-16,0-22 0,1 21 0,-1-21 15,21 0-15,-21 0 0,22 0 0,-22 0 16,21 0-16,0 0 0,-20 0 0,20 0 15,0 0-15,1-21 0,-1-1 0,0 22 16,1-21-16,-1 0 0,0 0 0,-21-21 16,1 20-16,20 1 0,-21-21 15,0 21-15,-21 0 0,0-22 16,21 22-16,-21 0 0,22 0 0,-22 0 16,0-1-16,-22 22 15,1 0 1,0 22-16,0-1 0,0-21 0,0 21 15,-1 0-15,22 21 0,-21-20 16,0-1-16,0 0 0,21 21 0,0-21 16,0 1-16,-21-1 0,21 21 0,0-21 15,0 0-15,0 1 0,21-1 16,0 0-16,0-21 0,0 0 16,1 21-16,-1-21 0,0 0 0,0 0 15,0 0-15,22 0 0,-22 0 16,0-21-16,21 21 0,-21-21 0,1 0 15,20-1-15,-21 1 0,21 0 0,-20 0 16,20 0-16,-21 0 0,43-43 16,-43 43-16,0-21 0,0 20 15,0-20-15,0 21 0,-21 0 0,0 0 0,0-1 16,-21 22 0,0 22-1,0-22-15,0 21 0,0 0 0,21 0 16,0 21-16,0-20 0,-22-1 15,22 0-15,0 21 0,0-21 0,0 1 16,0-1-16,0 0 0,22 21 0,-22-21 16,21 1-16,0-1 15,-21 0-15,0 0 0,21-21 0,-21 21 16,-21-21 15,0-21-31,0 21 16,21-21-16,-22 0 0,1 0 0,0 21 15,0-22-15,21 1 0,0 0 16,-21 21-16,21-21 16,-21 21-16,21 21 15,0 0-15,0 0 16,0 1-16,0-1 0,0 0 16,21 0-16,0 0 0,0-21 15,0 21-15,0 1 0,1-22 16,20 0-16,-21 0 0,0 0 15,22 0-15,-22 0 0,21 0 0,0 0 16,-20-22-16,20 22 0,0-21 0,1 0 16,20 21-16,-21-21 0,1 0 15,-1 0-15,0-1 0,1-20 0,41-21 16,-62 41-16,-1 1 0,0-21 16,0 21-16,-21-43 15,0 43-15,0 0 0,-21 21 16,-21 0-16,20 0 0,1 0 15,-21 21-15,21 0 0,-22 0 0,22 1 16,0-1-16,0 0 0,0 0 16,21 43-16,0-22 0,0-21 0,0 0 15,0 0-15,21 22 0,0-22 16,0 0-16,-21 0 0,21 0 16,1 1-16,-1-22 0,-21 21 0,0 0 0,0 0 15,-21-21 16,-1 0-15,1 0-16,0 0 16,0 0 31,0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6:10:18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1693 0,'0'0'0,"0"-21"0,0 0 0,0 0 16,0 0-16,0 0 0,0-1 0,0 1 15,0 0-15,0 0 0,0 0 16,0 0-16,0-1 0,-21-20 0,21 21 16,-21 0-16,21 0 0,0-22 15,0 22-15,0 0 0,0-21 0,-22 20 16,22 1-16,-21 0 0,21 0 0,-21 0 16,21 0-16,-21 21 0,0-22 15,0 22-15,-1 0 0,1 0 16,-21 0-16,21 22 15,-22-1-15,22 0 0,-21 21 0,0 1 16,-22-1-16,22 21 0,-1 1 16,1-1-16,0 22 0,-1 0 0,1-1 15,0 1-15,21 0 0,-22-1 0,22-20 16,0 21-16,0-22 0,0 1 16,-1-1-16,22 1 0,0-1 0,0 1 15,0-22-15,0 0 16,0 1-16,22-1 0,-1-21 0,21 0 15,-21 0-15,22 1 0,-1-22 0,21 0 16,1 0-16,-1 0 0,1-22 16,-1 1-16,22 21 0,-21-21 0,-1 0 15,1 0-15,-1-22 0,-21 22 0,1 0 16,-1 0-16,0-21 0,-20 20 16,-1-20-16,0 21 0,0-21 0,0 20 15,0 1-15,-21-21 0,0 21 16,22 0-16,-1-22 0,-21 22 15,21 0-15,-21 0 0,0 0 16,0-1 0,0 1-16,-21 21 15,0 0-15,-1 0 16,1 0-16,0 21 0,0 1 16,0-1-16,0 0 0,-1 21 0,1-21 15,0 22-15,0-22 0,0 21 0,0 1 16,-1-1-16,1 0 0,0-21 15,0 22-15,21-1 0,0-21 0,0 22 16,0-22-16,0 0 0,0 0 16,21-21-16,0 0 15,0 0-15,1-21 0,-1 0 0,0 0 16,0-22-16,0 22 0,22-21 16,-22-1-16,0 1 0,0 0 0,-21-1 15,21 1-15,-21 21 0,0-21 0,21-1 16,-21 22-16,0 0 0,0 42 31,0 0-15,0 0-16,0 1 0,0 20 15,0-21-15,0 21 0,0-20 0,0 20 16,0-21-16,0 0 0,0 0 0,0 1 16,0-1-16,22 0 0,-1 0 15,-21 0-15,21-21 0,0 0 0,0 0 16,0 0-16,1 0 15,-1-21-15,0 0 0,0 0 16,0 0-16,22-1 0,-22-20 0,21 21 16,-21-21-16,22 20 0,-22-20 0,21 0 15,-21-22-15,0 22 0,22-22 16,-22 1-16,0-1 0,0 1 0,0-1 16</inkml:trace>
  <inkml:trace contextRef="#ctx0" brushRef="#br0" timeOffset="271.83">4805 1122 0,'-21'-21'0,"42"42"0,-64-42 15,22 21-15,0 0 0,-21 0 0,21 0 16,-1 0-16,-20 21 0,21 0 16,0 0-16,-22 22 0,22-1 0,0 0 15,0 1-15,0 20 0,0-21 0,-1 22 16,22-1-16,-21 22 0,21-21 15,0-1-15,0 22 0,0-22 0,0 64 16,0-84-16,0-1 16,0 21-16,0-41 0,0 20 0,0 0 15,0-21-15,21 1 0,-21-1 0,0 0 16,0 0-16,22 0 0,-1-21 16,0 0-16,0-21 15,0 0-15</inkml:trace>
  <inkml:trace contextRef="#ctx0" brushRef="#br0" timeOffset="1272.24">4974 1799 0,'0'-21'0,"0"42"0,0-63 16,0 63 15,-21 0-31,21 0 0,-21 1 15,0 20-15,-1-21 0,1 21 16,0 1-16,21-1 0,-21 0 0,0 1 16,21-1-16,-21 0 0,21 1 15,0-22-15,0 21 0,0-21 0,0 1 16,0-1-16,0 0 0,21 0 16,0-21-16,0 0 0,0 0 15,0 0-15,1 0 0,20 0 0,-21-21 16,21 21-16,-20-21 0,20 0 0,-21 21 15,0-22-15,22 1 0,-22 21 16,0-21-16,0 0 0,0 0 16,22 0-16,-43-1 0,42-20 15,-42 0-15,21 21 0,-21-1 16,0 1-16,0 0 0,0 0 0,-21 42 47,21 0-47,-21 0 0,21 1 0,0 20 15,0-21-15,0 0 0,0 22 0,0-22 16,0 0-16,0 0 0,0 0 16,0 0-16,21 1 0,0-1 15,0-21-15,0 0 0,1 0 16,-1 0-16,0 0 0,0 0 16,21-21-16,-20 21 0,-1-22 0,0 1 15,0 0-15,0 0 0,0 0 16,-21 0-16,0-22 0,22 22 15,-22 0-15,0 0 0,21-22 0,-21 22 16,0 0-16,0 42 31,0 0-15,0 1-16,0-1 0,0 0 0,0 0 16,0 0-16,0 0 0,0 1 15,0-1-15,0 0 16,0 0-16,21-21 15,0 21-15,0-21 16,0 0 0,1 0-16,-1-21 0,0 0 15,0 0-15,0 0 0,-21-1 16,21 1-16,1 0 0,-22 0 16,21 0-16,-21-22 0,21 1 0,-21 0 15,21-1-15,-21 1 0,21 0 0,-21-22 16,21 22-16,-21 0 0,0-1 15,22-20-15,-22 42 0,0-22 0,0 1 16,21 21-16,-21-43 16,0 43-16,0 0 0,-21 21 31,-1 0-31,1 0 0,21 21 16,-21 0-16,0 22 0,21-22 15,0 21-15,-21 22 0,21-22 0,-21 21 16,21 1-16,0-1 0,0-20 0,0 20 15,0-20-15,0 20 0,0-21 16,0-20-16,0 20 0,0-21 0,21 0 16,-21 0-16,21 1 0,-21-1 0,21 0 15,0-21-15,0 0 16,1 0-16,-1 0 0,0-21 16,0 21-16,0-21 0,22-1 0,-22 1 15,0 0-15,21 0 0</inkml:trace>
  <inkml:trace contextRef="#ctx0" brushRef="#br0" timeOffset="1727.98">6604 1778 0,'0'0'16,"0"-21"-16,0 0 0,-21 21 15,0 0-15,-1 0 0,1 0 16,0 21-16,0 0 0,-21 21 15,20 1-15,1-22 0,0 21 16,0-21-16,0 22 0,21-22 16,-21 21-16,21-21 0,-22 1 0,22-1 15,-21 0-15,21 0 0,0 0 0,0 0 16,21-21 0,1 0-16,-1 0 15,0 0-15,0-21 0,0 0 0,22 0 16,-22 0-16,0 0 0,0-1 0,0-20 15,-21 21-15,0-21 0,21 20 16,-21 1-16,0 0 0,0 42 31,0 0-31,0 1 16,0 20-16,0-21 0,0 0 0,0 22 16,0-22-16,0 0 0,0 0 15,0 0-15,0 0 0,0 1 16,0-1-16,22-21 0,-22 21 0,21-21 15,0 0-15,0 0 0,0 0 16,0 0-16,1 0 0,-1-21 16,0 21-16,0-21 0,0-1 15,0 1-15,1-21 0,-1 21 0</inkml:trace>
  <inkml:trace contextRef="#ctx0" brushRef="#br0" timeOffset="2036.32">6964 910 0,'-21'43'0,"-1"-1"16,22 0-16,-21 1 0,21-1 15,0 21-15,0 1 0,0 63 16,-21-64-16,21 1 0,-21 21 15,21-22-15,0 22 0,0-22 16,0 1-16,0-1 0,0-20 0,0 20 16,0-21-16,0-20 0,0 20 0,0-21 15,0 21-15,0-20 0,0-1 16,0 0-16,21-21 16,0 0-16,0 0 15,-21-21-15,0 0 0,22 21 0,-22-22 16,21 1-16</inkml:trace>
  <inkml:trace contextRef="#ctx0" brushRef="#br0" timeOffset="2436">7175 1820 0,'0'0'0,"0"22"16,0-1-1,0 0-15,0 0 16,0 0-16,-21 22 0,21-22 0,0 0 15,0 0-15,0 0 0,0 0 0,0 1 16,0-1-16,0 0 0,0 0 0,0 0 16,21-21-16,1 0 15,-1 0-15,0 0 0,0 0 16,0 0-16,0 0 0,1-21 16,-1 0-16,0 0 0,0 0 15,-21-1-15,0 1 0,21 0 0,-21-21 16,0 21-16,0-22 0,0 1 15,-21 21-15,0-22 0,0 22 0,0 0 16,-1 0-16,1 0 0,0 0 16,0 21-16,0 0 0,0 0 0,-1 0 15,1 21-15,21 0 0,0 0 0,0 0 16,0 0-16,0 1 0,0-1 16,0 0-16,0 0 0,0 0 0,0 0 15,0 1-15,21-22 0,1 21 0,-1 0 16,0-21-1,0 0-15,0 0 0,0 0 16</inkml:trace>
  <inkml:trace contextRef="#ctx0" brushRef="#br0" timeOffset="2883.49">7493 1778 0,'42'-21'16,"-42"0"-16,21 21 15,-21-21-15,22 21 0,-1 0 16,0 0-16,0 0 16,0 21-16,0 0 15,-21 0-15,22 0 0,-1 0 16,-21 1-16,21-1 0,0 21 0,0-21 16,0 0-16,1 1 0,-1 20 0,0-21 15,0 0-15,0 22 0,0-22 16,1 0-16,-22 0 0,0 0 0,21 0 15,-21 1-15,0-1 0,0 0 16,-21-21 0,-1 0-16,1 0 0,0 0 15,0 0-15,0 0 0,0-21 16,-1 0-16,22-1 0,0-20 0,-21 21 16,21 0-16,0-22 0,0 1 15,0 0-15,0 21 0,21-22 16,-21 1-16,22 21 0,-1-22 0,0 22 15,0 0-15,0 0 0,0 0 0,22 0 16,-22 21-16,0-22 0,0 22 16,0 0-16,1-21 0,-1 21 0,0-21 15,0 21-15,0 0 0,0 0 0,1 0 16,-22-21 0,0 0-16</inkml:trace>
  <inkml:trace contextRef="#ctx0" brushRef="#br0" timeOffset="3276.78">6837 1376 0,'0'0'0,"-21"0"0,-22 0 16,22 0-16,-21 0 0,21 0 0,42 0 31,0 0-31,0-21 16,21 21-16,1 0 0,20-21 0,-20 21 15,20 0-15,1 0 0,-1-22 16,-21 22-16,22 0 0,-1 0 0,1-21 15,-1 21-15,1 0 0,-1 0 0,1 0 16,-22 0-16,22 0 0,-22 0 16,0 0-16,1 0 0,-22 0 0,0 0 15,0 0-15,0 0 0,1 0 16,-1 0 0,-42 0 15</inkml:trace>
  <inkml:trace contextRef="#ctx0" brushRef="#br0" timeOffset="5009.74">3281 4551 0,'0'0'0,"0"-21"32,0 0-32,-21 21 0,21-22 0,0 1 15,-22 21-15,22-21 16,0 0-16,0 0 0,0 0 16,-21 21-16,0 0 31,21 21-16,0 21 1,0-21-16,0 22 0,0-1 0,0 0 16,0 22-16,0-1 0,0 1 15,0-1-15,0 22 0,0 0 0,0-22 16,0 22-16,0-1 0,0-20 0,0 21 16,0-22-16,0 22 15,0-22-15,0 22 0,0-22 0,0 1 0,0-1 16,0-20-16,-21 20 0,21-20 15,-21-1-15,21-21 0,-21 21 16,21-20-16,0-1 0,0 0 16,0-42 15,0 0-31,0-1 0,0 1 0,0 0 16,0-21-16,0 21 0,0-22 0</inkml:trace>
  <inkml:trace contextRef="#ctx0" brushRef="#br0" timeOffset="6194.31">3196 4403 0,'-42'0'16,"21"0"-1,42 21 17,0-21-32,0 0 15,0 0-15,22 0 0,-1 0 16,0 0-16,1 0 0,20 0 15,1 0-15,20 0 0,-20-21 0,20 21 16,-20-21-16,21 21 0,-1-22 0,1 22 16,0-21-16,-1 21 0,22-21 15,0 21-15,-21 0 0,105-21 16,-105 21-16,-1 0 0,-20 0 0,-1-21 16,1 21-16,-1 0 0,-20 0 15,-1-21-15,-21 21 0,22 0 0,-22 0 16,0 0-16,0 0 0,0 0 0,0 0 31,-21 21-15,0 0-1,0 0-15,0 0 16,0 0-16,0 1 0,0-1 16,0 0-16,0 21 0,0-21 0,0 22 15,0-1-15,0-21 0,0 43 16,0-22-16,0 22 0,0-22 0,0 21 15,0 22-15,0-21 0,0-1 0,0 1 16,0 20-16,0-20 0,0-1 16,0 1-16,0-1 0,0 22 0,0-22 15,0 1-15,0 63 16,0-64-16,0 1 0,0-22 16,0 22-16,22-1 0,-22-20 0,0-1 15,0 21-15,0-20 0,0-1 0,0 0 16,0 1-16,0-1 0,0 0 0,0 1 15,21-22-15,-21 0 0,0 0 16,0 0-16,0 1 16,-21-22 31,-1 0-47,1-22 15,0 22-15,0 0 0,0 0 16,0 0-16,-22-21 0,22 21 15,0 0-15,-21 0 0,-1 0 0,1 0 16,0 0-16,-22 0 0,1 0 16,-1 0-16,1 0 0,-22 0 0,0 0 15,1 0-15,-1 0 0,21 0 0,-20 0 16,-1 0-16,0 0 0,1 0 0,-1 0 16,0 21-16,1-21 0,-1 0 15,22 0-15,-22 0 0,43 0 0,-22 0 16,22 0-16,-1 0 0,1 0 0,21 0 15,0 0-15,0 0 16,-1 0-16,1 0 0,0 0 16,21-21 15,0 0-15,0 0 15,-21 21-31,21-21 15,-21 21 1,21-21-16,0-1 16,0 1-16,0 0 15,0 0-15,0 0 0,0 0 0,0-1 16,0-20-16,0 21 16,21-21-16,0-1 0,0 1 0,-21 0 15,21-1-15,1-20 0,-1 20 0,0-20 16,-21-1-16,21 1 0,0-1 15,0 1-15,1 21 0,-22-22 0,0 22 16,21 21-16,-21-22 0</inkml:trace>
  <inkml:trace contextRef="#ctx0" brushRef="#br0" timeOffset="6616.07">3958 5249 0,'0'-21'15,"0"42"-15,0-63 0,0 21 0,0 0 16,0 0-16,21-1 0,-21 1 0,0 0 15,0 0-15,0 63 32,21-21-32,-21 22 15,0-1-15,22 22 0,-1-22 16,-21 21-16,21 22 0,-21-21 0,0-1 16,0 1-16,21 20 0,-21-41 0,0 20 15,21 1-15,-21-22 0,0 0 16,0-21-16,0 22 0,21-22 0,-21 0 15,0 0-15,22 0 0,-22-42 47,0 0-47,0 0 16,0 0-16,0 0 0</inkml:trace>
  <inkml:trace contextRef="#ctx0" brushRef="#br0" timeOffset="6899.91">3746 5630 0,'0'0'15,"22"0"1,-1 0-16,0 0 16,0 0-16,21 0 0,1 0 0,-1 0 15,22 0-15,-22 0 0,0 0 16,1-21-16,20 21 0,-21 0 15,22-21-15,-22 21 0,1-21 0,20 21 16,-21 0-16,-20 0 0,20-21 16,-21 21-16,21 0 0,-20 0 0,-1 0 15,0 0 1,-21 21 15,0 0-31</inkml:trace>
  <inkml:trace contextRef="#ctx0" brushRef="#br0" timeOffset="7572.52">2561 8086 0,'0'21'0,"0"0"16,0 0-16,0 0 0,0 1 0,0 20 15,0 0-15,0 1 0,0 20 16,0-21-16,-21 22 0,21-22 16,0 22-16,-21-1 0,21 1 0,0-1 15,0 1-15,0-1 0,-21 1 0,21-22 16,0 22-16,0-22 0,0 0 16,0 1-16,0-22 0,0 21 0,0-21 15,0 0-15,0 1 0,0-1 0,0 0 16,0-42-1,0 0 1,0-1-16,0-20 0,0 21 0</inkml:trace>
  <inkml:trace contextRef="#ctx0" brushRef="#br0" timeOffset="8231.37">2582 8086 0,'0'0'0,"0"-21"16,0-1-16,21 1 15,1 21-15,-1 0 16,0 0-16,21 0 0,1 0 16,-1-21-16,0 21 0,1 0 0,20 0 15,1-21-15,-1 21 0,22 0 16,-1-21-16,1 21 0,0-21 15,21 21-15,-22 0 0,1-22 0,21 22 16,-43 0-16,22 0 0,0-21 0,-22 21 16,1 0-16,-1 0 0,1 0 0,-22 0 15,21 0-15,-20 0 0,-1 0 16,-21 0-16,22 0 0,-22 0 16,0 21-16,0 1 0,0-22 0,0 21 0,1 0 15,-1 0-15,0 0 0,-21 22 0,21-22 16,-21 0-16,21 21 0,-21-21 15,0 22-15,21-22 0,1 21 16,-22 1-16,21-22 0,-21 21 0,0 0 16,0 1-16,21-22 0,-21 21 0,21 1 15,-21-1-15,0 0 0,0-21 16,0 22-16,21-1 0,-21 0 0,0-20 16,0 20-16,0-21 0,0 21 0,0-20 15,-21-1-15,21 21 0,-21-21 0,-21 0 16,20 1-16,-20-1 0,0 0 15,-1 0-15,-20 0 0,-1-21 0,1 21 16,-22 1-16,-63-1 0,42 0 16,22-21-16,-22 0 0,0 21 0,0-21 15,0 0-15,22 0 0,-22 0 16,21 0-16,0 0 0,1 0 16,20 0-16,1 0 0,-1 0 0,22 0 15,0 0-15,20 0 0,1 0 16,0 0-16,0 0 0,21-21 31,21 0-15,0 21-16,0-21 15,22-1-15,-22 1 0,0 21 0</inkml:trace>
  <inkml:trace contextRef="#ctx0" brushRef="#br0" timeOffset="8549.19">3302 8657 0,'0'0'0,"-21"0"0,0 0 0,42 0 31,0 0-31,21 0 0,1 0 16,-1 0-16,0 0 0,22 0 0,-1 0 15,-20 0-15,20-21 0,1 21 16,-1-21-16,-21 21 0,22 0 16,-22 0-16,-21 0 0,22-21 0,-22 21 15,0 0-15,0 0 16,-21 21 31,0 0-47,0 0 15,0 0-15</inkml:trace>
  <inkml:trace contextRef="#ctx0" brushRef="#br0" timeOffset="9136.2">3175 10668 0,'0'0'0,"0"-21"0,0 0 16,-42-43-1,42 43-15,0 42 32,0 0-32,0 1 0,0-1 15,0 21-15,0-21 0,0 22 0,0 20 16,0 22-16,0-22 0,0 1 16,21-1-16,-21-20 0,0 20 0,0 1 15,21-1-15,-21 1 0,0-22 0,0 21 16,0-20-16,0-1 0,0 0 15,0 1-15,0-1 0,0-21 0,0 22 16,0-22-16,0 0 0,0 0 16,21-42-1,0 0 1,-21-22-16,0 22 0,0-21 16,21 0-16,1-1 0,-22-20 15</inkml:trace>
  <inkml:trace contextRef="#ctx0" brushRef="#br0" timeOffset="9795.83">3429 10393 0,'0'-21'0,"0"42"0,0-63 0,0 20 0,-21 22 16,21-21-16,0 0 15,21 21 1,0 0-16,21-21 0,-20 21 15,41 0-15,-21 0 0,22 0 16,-1 0-16,1-21 0,21 21 0,-1-21 16,1 21-16,0 0 0,20-22 0,-20 22 15,21-21-15,0 21 0,-22-21 0,22 21 16,-21 0-16,0-21 0,-1 21 16,-20 0-16,-1 0 0,-20 0 0,20 0 15,-21 0-15,-20 0 0,20 0 0,-21 21 16,0-21-16,0 21 0,-21 0 15,22 1-15,-22-1 0,0 0 0,0 0 16,0 0-16,0 0 0,0 1 16,0 20-16,0-21 0,0 21 0,0 1 15,0-1-15,0-21 0,0 22 0,0-1 16,0 0-16,0 1 0,0 20 0,21-21 16,-21 1-16,21-1 0,-21 0 15,0 1-15,21-1 0,0 0 0,-21 1 16,21 20-16,1-20 0,-22-1 0,21 0 15,0-21-15,-21 22 0,21-1 0,0 0 16,0-20-16,-21-1 0,0 21 0,22-21 16,-22 0-16,0 1 15,0-1-15,0 0 0,-22-21 0,1 0 0,0 21 16,-21-21-16,21 0 0,-22 0 16,-20 0-16,20 0 0,-20 0 0,-22 0 15,22 0-15,-22 0 0,0 0 0,1 0 16,-22 0-16,21 0 0,-21 0 0,1 0 15,-1 0-15,0 0 0,0 0 16,0 0-16,0 0 0,1 21 0,20-21 16,0 21-16,1-21 0,20 22 0,1-22 15,20 0-15,1 21 0,21-21 0,0 0 16,42 0 0,0 0-1,21 0-15,-21-21 0,1-1 0,20 22 16,-21-21-16,21 0 0,-20 0 0</inkml:trace>
  <inkml:trace contextRef="#ctx0" brushRef="#br0" timeOffset="10110.65">3831 10901 0,'0'0'16,"0"-21"-16,0 0 0,0-1 0,0 1 0,0 0 15,21 21 17,0 21-32,1 0 0,20 1 15,-21-1-15,21 0 0,-20 21 0,20-21 16,21 64-16,-20-64 0,-22 22 16,21-1-16,-21 0 0,22-21 0,-22 22 15,0-22-15,0 21 0,0-21 0,1 1 16,-22-1-16,21 0 0,-21 0 15,21-21-15,-21 21 0,0-42 32,-21 21-32,0-21 15,21 0-15,-22-22 0,1 22 16,21-21-16</inkml:trace>
  <inkml:trace contextRef="#ctx0" brushRef="#br0" timeOffset="10331.53">4403 10753 0,'0'0'0,"0"-21"0,0-1 0,0 1 16,0 0-16,0 0 0,-22 21 16,1 0-1,0 0-15,0 0 0,0 21 0,-22 0 16,22 0-16,-21 1 0,21 20 16,-22 0-16,22 1 0,-21-1 0,0 0 15,-1 22-15,1-22 0,21 0 0,-22 22 16,22-22-16,-21 1 0,21-1 15,0 0-15,-1-21 0,22 1 0,0-1 16,0 0-16,0 0 0,22-21 16,-1 0-16,0 0 0</inkml:trace>
  <inkml:trace contextRef="#ctx0" brushRef="#br0" timeOffset="10717.31">3535 10245 0,'-21'0'15,"42"0"16,0 0-15,0 0-16,0 0 0,0 0 16,1 0-16,-1 0 0,21-21 0,-21 21 15</inkml:trace>
  <inkml:trace contextRef="#ctx0" brushRef="#br0" timeOffset="12152.45">7789 5122 0,'-21'0'15,"0"0"-15,0 0 16,0 0 0,-1 0-16,1 0 15,0 0-15,0 0 31,42 0 1,0 0-32,22 0 0,-22 0 0,21 0 15,0 0-15,22 0 0,-1 0 0,-20 0 16,20 0-16,22 0 0,-22 0 16,1-21-16,21 21 0,-1 0 0,1 0 15,0 0-15,-1-21 0,1 21 0,0 0 16,-1 0-16,1 0 0,-22 0 0,1 0 15,-1 0-15,1 0 0,-22 0 16,1 0-16,-1 0 0,0 0 0,-21 0 16,1 0-16,-1 0 0,0 0 0,-42 0 47,0 0-47,-1 0 15,1 0-15,0 0 0,0 0 0,0 0 16</inkml:trace>
  <inkml:trace contextRef="#ctx0" brushRef="#br0" timeOffset="12561.22">8022 5207 0,'0'0'0,"-21"21"0,0-21 0,0 0 16,42 0 15,0 0-31,0 0 0,21 21 16,-20-21-16,20 0 0,0 0 0,22 0 15,-1 0-15,1 0 0,-1 0 16,1 0-16,20 0 0,1 0 0,0 0 15,-1 0-15,1-21 0,0 21 0,-1 0 16,-20 0-16,21-21 0,-22 21 16,22-21-16,-22 21 0,22 0 0,-22 0 15,1 0-15,-1-21 0,1 21 16,-22 0-16,22 0 0,-43 0 0,21 0 16,1 0-16,-65 0 31,1 0-31,0 0 15,0 0-15,21-21 0,-42 21 0</inkml:trace>
  <inkml:trace contextRef="#ctx0" brushRef="#br0" timeOffset="13060.22">9546 4614 0,'0'0'0,"0"-21"15,-21 21-15,21 21 32,0 1-17,21-1-15,0-21 0,0 21 0,1 0 16,-1-21-16,0 21 0,21 0 15,-21-21-15,22 22 0,-1-22 0,-21 21 16,22-21-16,-1 0 0,0 21 16,1-21-16,-1 0 0,0 0 15,1 0-15,-1 21 0,-21-21 0,21 0 0,-20 0 16,-1 21-16,0-21 0,0 21 0,-21 1 16,0-1-1,0 0-15,0 0 0,0 0 0,-21 22 16,0-22-16,0 0 0,-22 21 15,22-21-15,-21 22 0,-1-1 0,1 0 16,-21-20-16,20 20 0,1 0 16,-22 1-16,22-1 0,0 0 0,-1 1 15,1-1-15,21-21 0,-21 21 0,20-20 16,-41 41-16,63-42 0,0 0 16,-21 1-16,21-1 0,0 0 15,0-42 16,0 0-31,0-1 16</inkml:trace>
  <inkml:trace contextRef="#ctx0" brushRef="#br0" timeOffset="14410.66">12658 3704 0,'0'0'0,"0"43"16,0-22-16,0 0 0,0 21 0,0 1 15,0-1-15,0 21 0,0 1 16,0-1-16,0 1 0,0 21 0,0-1 16,0 1-16,0 0 0,0-1 0,0 1 15,0 21-15,0-22 0,21 22 0,-21-21 16,21 21-16,-21-22 0,0 1 16,0 0-16,0 21 0,0-22 0,0 1 15,0-22-15,0 22 0,0 0 16,0-22-16,0 22 0,0 0 0,0-22 15,0 22-15,0-1 0,0-20 0,0 21 16,-21-22-16,21 1 0,-21-1 0,21 1 16,-22-22-16,22 0 0,0 1 0,0-1 15,0 0-15,0-21 0,0 1 0,0-1 16,-21-21 0,21-21-16,-21-1 15,21 1-15,0-21 0,0 21 0,-21-43 16,21 22-16</inkml:trace>
  <inkml:trace contextRef="#ctx0" brushRef="#br0" timeOffset="15729.66">12636 3725 0,'0'-21'31,"22"21"-31,-1 0 0,0 0 16,0 0-16,0 0 0,0 0 0,1 0 15,20 0-15,0 0 0,-21 0 0,43 0 16,-22 0-16,22 0 0,-22 0 15,22 0-15,20 0 0,-20-21 16,-1 21-16,22 0 0,0-21 0,20 21 16,-20 0-16,21 0 0,21 0 0,0 0 15,-21-21-15,21 21 0,21 0 16,-21 0-16,42 0 0,-21 0 0,22 0 16,-1 0-16,0 0 0,22 0 0,-1 0 15,-20 0-15,20 0 0,-20 0 0,20 0 16,-21 0-16,1 21 15,-1-21-15,0 0 0,-20 0 0,-1 0 16,0 0-16,-21 0 0,0 0 0,0 0 16,-21 0-16,21 0 0,-21 0 0,-22 0 15,22 0-15,-21 0 0,-22 0 16,1 0-16,-1 0 0,-20 0 0,20 0 16,-42 0-16,22 0 0,-22 0 0,0 0 15,0 0 1,-21 21 15,0 0-15,0 0-16,0 1 0,0-1 0,0 0 15,0 21-15,0 1 0,0-1 0,-21 0 16,21 22-16,0-1 0,0 1 16,-21-1-16,21 1 0,-21-1 0,21 1 15,-22-22-15,22 43 0,0-22 16,0 1-16,0-1 0,0 22 15,0-22-15,0 22 0,0-21 0,0-1 0,0 22 16,0-22-16,0 22 0,0-22 0,0 1 16,0 21-16,0-22 0,0 22 0,-42 42 15,21-43-15,21-20 0,-21 21 16,0-22-16,21 22 0,-22-22 0,1 22 16,0 0-16,21-22 0,0 1 15,-21-1-15,21 1 0,-21-1 0,21 1 16,0-22-16,0 21 0,-21-20 15,21-1-15,0-21 0,-22 22 0,22-1 16,-21 0-16,21-21 0,0 1 16,0-1-16,-21 0 0,21 0 0,-21 0 15,0-21-15,21 21 0,-21-21 0,-1 0 16,1 22-16,0-22 0,0 0 16,0 0-16,0 0 15,-1 0-15,1 0 0,0 0 16,0 0-16,0 0 0,0 0 15,-22-22-15,22 22 0,-21 0 16,-1 0-16,1-21 0,0 21 0,-1 0 16,-20-21-16,21 21 0,-22 0 0,1 0 15,-1-21-15,1 21 0,-1 0 0,-21 0 16,1 0-16,20-21 0,-20 21 0,-22 0 16,-85 0-16,85 0 0,1 0 15,-1 0-15,0 0 0,-21 0 0,0 0 16,0 0-16,0 0 0,0 0 0,0 0 15,0 0-15,0 0 0,-21 0 0,21 0 16,0 21-16,0-21 0,0 0 0,0 0 16,0 0-16,0 0 0,0 0 0,0 0 15,0 0-15,0 0 0,0 0 16,0 0-16,-21 0 0,21 0 0,0 0 16,0 0-16,21 0 0,-21 0 0,42 0 15,-21 0-15,43 0 0,-22 0 0,43 0 16,-22 0-16,22-21 0,21 21 0,-22 0 15,22-21-15,21-1 16,0 1 0,21 0-16,1 21 15,-1-21-15,0 0 0,21 0 0</inkml:trace>
  <inkml:trace contextRef="#ctx0" brushRef="#br0" timeOffset="16241.37">14647 3810 0,'0'-21'16,"0"0"-16,0 42 31,0 21-31,0-21 15,0 43-15,0-22 0,0 43 0,0 0 16,0-1-16,0 22 0,0 0 0,0 21 16,21 0-16,-21 21 0,0 0 0,0 0 15,22-21-15,-22 22 0,0-22 0,0 21 16,0-21-16,0 0 16,-22 0-16,1 0 0,0-21 0,21 21 15,0-22-15,-21 1 0,21-21 0,0 0 16,0-1-16,0 1 0,0-22 0,0 1 15,0-1-15,0 1 0,0-22 0,0 1 16,0-1-16,0-21 0,0 0 0,0 22 16,0-65-1,0 1-15,21-21 0,-21 0 16,0-1-16,21-20 0</inkml:trace>
  <inkml:trace contextRef="#ctx0" brushRef="#br0" timeOffset="16648.13">16658 3916 0,'0'0'0,"21"-21"15,22-43-15,-43 43 16,21 0-16,-21 42 31,21 21-31,-21 1 0,0 20 16,0 1-16,21 20 0,-21 1 0,0 21 16,0 0-16,0 0 0,0 21 0,0 0 15,0 0-15,0 0 0,0 21 0,0-21 16,0 0-16,0 0 0,-21 0 0,0 0 15,0 106-15,-1-128 16,1 1-16,0 0 0,0-21 0,0-1 0,21 1 16,0-21-16,-21-1 0,21 1 0,0-22 15,0 0-15,0 1 0,-22-22 16,22 21-16,0-21 0,-21-21 16,0-21-1,0 0-15,0 0 0</inkml:trace>
  <inkml:trace contextRef="#ctx0" brushRef="#br0" timeOffset="17039.91">13081 4720 0,'0'0'0,"21"0"0,43 0 0,-22 21 15,21-21-15,1 0 16,21 0-16,-1 0 0,22 0 0,0 0 0,42 0 16,0 0-16,0 0 0,43 0 15,-1-21-15,1 21 0,42 0 0,-22 0 16,43 0-16,-21-21 0,21 21 0,-21 0 16,21 0-16,-42 0 0,21 0 15,-22 0-15,-20 0 0,-22 0 0,0 0 16,-42 0-16,0 0 0,0 21 0</inkml:trace>
  <inkml:trace contextRef="#ctx0" brushRef="#br0" timeOffset="17441.81">13166 6244 0,'0'21'16,"0"-42"-16,0 64 0,0-22 16,42-21-16,0 21 0,22-21 15,-1 0-15,22 0 0,0 0 0,42 0 16,-22 0-16,44 0 0,-22 0 0,21 0 16,21-21-16,0 21 0,1-21 0,20 21 15,1-22-15,-1 22 0,22-21 16,-22 0-16,1 21 0,-22-21 0,22 21 15,-43-21-15,0 21 0,-21-21 16,-21 21-16,0-22 0</inkml:trace>
  <inkml:trace contextRef="#ctx0" brushRef="#br0" timeOffset="17865.13">13991 3895 0,'-21'0'0,"42"0"0,-63 0 16,21 0-16,-1 0 15,1 21-15,21 0 0,-21 21 0,0 1 16,0-1-16,0 0 0,21-20 0,0 20 16,0 0-16,0-21 0,0 22 0,0-22 15,42 0-15,-21 0 0,0-21 16,22 0-16,-1 21 0</inkml:trace>
  <inkml:trace contextRef="#ctx0" brushRef="#br0" timeOffset="18277.91">15536 3979 0,'0'0'0,"0"-42"16,0 21-16,0 0 15,21 21-15,22 0 16,-22 0-16,0 0 0,0 0 16,0 0-16,1 0 0,20 0 15,-21 21-15,0 0 0,0 0 16,1 0-16,-22 22 0,0-22 0,0 0 16,0 21-16,-22-20 0,1 20 0,-21-21 15,21 0-15,-22 22 0,1-22 0,0 0 16,-1 0-16,22-21 0,-21 21 15,21 0-15,0-21 0,-1 0 0,65 0 32,-22 0-32,0 0 0,21-21 15,-20 21-15,20-21 0,0 21 16,1-21-16,20 21 0,-21-21 0,22 21 16,-22-21-16,22 21 0,-1-22 15,1 1-15,20 0 0,-20 0 0,-1 21 16</inkml:trace>
  <inkml:trace contextRef="#ctx0" brushRef="#br0" timeOffset="18728.65">17420 3852 0,'0'0'0,"21"-21"0,-21 0 0,21 21 15,1 0-15,-1-21 0,0 21 0,0 0 16,0 0-16,22 0 16,-22 0-16,21 0 0,-21 0 0,0 0 15,43 0-15,-43 21 0,0 0 16,-21 0-16,0 1 0,0-1 16,0 0-16,0 21 0,-21-21 15,0 1-15,0-1 0,-22 0 0,22 0 16,-21 0-16,0 0 0,20 1 0,1-22 15,-21 0-15,21 21 0,21-42 32,0-1-32,21 1 15,0 21-15,21-21 0,-20 21 16,20 0-16,-21 0 0,64 0 16,-43 0-16,-21 0 0,22 0 0,-22 0 15,0 0-15,21 21 0,-21 0 16,-21 1-16,0-1 0,0 0 0,0 0 15,0 0-15,0 22 0,-21-22 0,-21 0 16,0 21-16,-1-21 0,-20 22 0,20-22 16,-41 0-16,20 0 0,-20 0 15,20 1-15,-21-1 0,1 0 0</inkml:trace>
  <inkml:trace contextRef="#ctx0" brushRef="#br0" timeOffset="19152.41">13547 5101 0,'0'0'16,"0"21"-1,0 1-15,0 20 0,0-21 0,0 21 16,0 1-16,0-1 0,0 0 0,0 1 15,0 41-15,0-41 0,0-1 16,0-21-16,0 22 0,-22-22 16,22 21-16,-21-21 0,21 0 15,0-42 1,0 0 0,0-21-16,21 21 0,-21-22 15,0 22-15,0-21 0,22-1 0,-22 1 16</inkml:trace>
  <inkml:trace contextRef="#ctx0" brushRef="#br0" timeOffset="19393.03">13589 5059 0,'0'-21'16,"0"42"-16,0-21 15,-21 21-15,0-21 0,-1 21 16,1 0-16,0 1 16,0 20-16,-21-21 0,20 0 0,-20 0 15,21 1-15,0-1 0,0 0 0,-1-21 16,1 21-16,0-21 0,21 21 15,21-21 1,0 0-16,22 0 0,-22 0 16,21 0-16,1 0 0,-22 0 0,21 0 15,22 0-15,-22 0 0,0 0 0,1 0 16,-1 0-16,21 0 0,-20 0 0,-1 0 16,0 0-16,1 0 0,-1 0 15,0 0-15,1 0 0</inkml:trace>
  <inkml:trace contextRef="#ctx0" brushRef="#br0" timeOffset="19643.89">15409 5080 0,'0'0'0,"0"-21"0,21 21 16,1 0-16,-1 0 0,0 0 0,0-21 16,0 21-16,0 0 0,1 0 0,20-21 15,-21 21-15,0 0 0,0 0 0,1 0 16,-1 0-16,0-22 0,-42 22 31,0 0-31</inkml:trace>
  <inkml:trace contextRef="#ctx0" brushRef="#br0" timeOffset="20039.88">15219 5080 0,'0'0'0,"0"21"0,-21 0 15,21 1-15,-22-1 0,22 0 0,0 0 16,0 0-16,0 0 16,0 1-16,0-1 0,0 0 15,0 0 1,22-21-1,-1 0 1,0 0-16,-21-21 0,21 21 16,0-21-16,0 21 0,1-21 15,-1 21-15,0 0 0,0 0 16,21 0-16,-20 0 0,-1 0 0,0 0 16,21 0-16,-21 21 0,22-21 15,-22 21-15,21 0 0,-21-21 0,22 21 0,-22 0 16,0 1-16,0-1 0,-21 0 0,0 0 15,0 21-15,0-20 16,-21-1-16,0 0 0,-21 0 0,20 0 16,-20 0-16,0 1 0,-22-1 0,22 0 15,-43 0-15,43-21 0,0 21 16,20-21-16,-20 0 0,21 0 0,0 0 16,21-21-1,0 0-15,21 0 16,0 21-16,0-21 0,22 21 0</inkml:trace>
  <inkml:trace contextRef="#ctx0" brushRef="#br0" timeOffset="20437.66">17695 4911 0,'0'21'0,"0"0"0,-21 0 15,0 0-15,-21 1 0,20 20 0,-20-21 16,0 21-16,21 1 0,-22-1 0,1 22 16,21-22-16,-22 0 0,22 1 15,0-1-15,0 21 0,0-20 16,21-1-16,0-21 0,0 22 0,0-22 15,21 0-15,0 0 0,21 0 0,-20 0 16,20-21-16,0 0 0,-21 0 0,22 0 16,-1 0-16,0 0 0,-20 0 0,-1-21 15,0 21-15,0-21 0,-21 0 0,0 0 16,0 0-16,0-1 0,-21 22 16,0 0-16,-22 0 0,1 0 15,21 0-15,-21 0 0,-43 0 16,64 0-16,-22 22 0,1-22 0,21 21 15,-21-21-15,20 21 0,-20-21 16,21 21-16</inkml:trace>
  <inkml:trace contextRef="#ctx0" brushRef="#br0" timeOffset="21042.6">13102 6604 0,'0'0'0,"-21"0"15,21 21 1,21-21-16,0 21 16,0-21-16,22 0 0,-22 0 0,21 0 15,1 0-15,-1 0 0,0 0 0,1 0 16,-1-21-16,0 0 0,1 21 16,-1-21-16,0 21 0,-21-21 15,22 21-15,-22 0 0,0-21 0,-21 42 47,0 0-47,0 21 0,-21-21 0,21 1 16,-21 20-16,0 0 0,21-21 15,0 22-15,-22-22 0,22 0 0,-21 21 16,0-20-16,21-1 0,0 0 0,-21 0 16,0-21-16,21 21 0,-21 0 15,-1-21-15,1 0 16,0 0-16,0 0 0</inkml:trace>
  <inkml:trace contextRef="#ctx0" brushRef="#br0" timeOffset="21204.5">13123 6943 0,'0'0'0,"0"-21"16,21 21-16,1 0 15,-1 0-15,0-22 0,0 22 0,21 0 16,1 0-16,-1-21 0,0 21 0,1-21 15,-1 21-15,0-21 0,22 21 0,-22-21 16,22 21-16,-22-21 0,85-1 16,-63 1-16</inkml:trace>
  <inkml:trace contextRef="#ctx0" brushRef="#br0" timeOffset="21688.62">15240 6604 0,'0'0'16,"-21"0"-16,0-21 0,-1 0 0,1 0 15,21-1-15,-21 1 0,21 0 16,0-21-16,0 21 0,0-1 16,21 1-16,0 0 0,1 0 0,20 0 15,-21 0-15,0 21 0,22 0 0,-22 0 0,21 0 16,-21 0-16,22 0 0,-22 0 15,0 21-15,0 0 0,-21 21 0,0 1 16,0-1-16,0 0 0,-42 64 16,-1-64-16,22 22 0,-42-22 15,20 1-15,1-1 0,0 0 0,-43 43 16,64-64-16,0 0 16,0 0-16,21 1 0,0-1 0,0 0 15,21-21-15,0 0 0,21 0 0,-21 0 16,22 0-16,-1 0 0,0 0 0,1 0 15,20-21-15,-20 0 16,-1-1-16,-21 1 0,21 0 0,-20 0 16,-1 0-16,-21 0 0,0-1 0,0 1 15,0 0-15,0-21 0,0 21 16,-21-1-16,-22 1 0,1 0 16,0 21-16,-1 0 0,22 0 0,-21 0 15,21 0-15,-22 0 0,22 0 0,21 21 16,0 0-1,21-21-15,43 0 16</inkml:trace>
  <inkml:trace contextRef="#ctx0" brushRef="#br0" timeOffset="22177.72">17568 6350 0,'0'-21'16,"0"42"-16,0-63 0,0-1 0,-21 22 15,0 0-15,21 0 0,-21 0 0,0 21 16,-1 0-16,1 0 0,0 0 0,0 0 15,0 21-15,0 0 0,-22 21 16,22-20-16,0 20 0,0 0 0,0 1 16,21-1-16,0-21 0,0 21 0,0 1 15,0-22-15,0 0 0,21-21 16,0 0-16,0 0 16,0 0-16,0 0 0,1 0 0,-1-21 15,21 21-15,-21-21 0,0 0 0,1-1 16,20-20-16,-42 21 0,0 0 15,21 0-15,-21 42 16,0 0 0,0 21-16,0 1 0,-21-1 15,0 0-15,21 1 0,0-1 16,0 0-16,-21 1 0,21-1 0,0 0 16,0-21-16,0 22 0,0-22 0,0 0 15,0 0-15,0 0 0,0 1 0,21-22 16,-21 21-16,21-21 15</inkml:trace>
  <inkml:trace contextRef="#ctx0" brushRef="#br0" timeOffset="22449.56">16785 6160 0,'0'0'0,"-42"0"0,21 0 15,-43 0-15,64 21 16,21-21 0,22 0-16,-1 0 0,0 0 15,22 0-15,-1 0 0,1 0 0,20-21 0,1-1 16,21 22-16,-21-21 0,105 0 15,-105 21-15,-1-21 0,1 0 16,0 0-16,-22-1 0,1 1 16</inkml:trace>
  <inkml:trace contextRef="#ctx0" brushRef="#br0" timeOffset="22756.38">17505 4593 0,'21'0'0,"0"0"0,0 21 16,22-21-16,-1 0 0,0 0 0,22 0 15,-1 0-15,1 0 0,20 22 0,-20-22 16,21 0-16,-1 0 0,1 0 16,-22 0-16,1 0 0,-1 0 0</inkml:trace>
  <inkml:trace contextRef="#ctx0" brushRef="#br0" timeOffset="23844.68">6032 8382 0,'0'0'0,"-21"0"16,42 0 47,1-21-63,20 0 0,-21 0 0,21-1 15,22 1-15,-1-21 0,1 21 16,21-22-16,20-20 0,1 21 0,0-22 15,21 1-15,0 20 0,0-20 16,21-22-16,0 22 0,1-1 0,20-21 16,-21 1-16,0 20 0,0-20 15,1 20-15,-1 1 0,-21-1 0,0 1 16,-21 20-16,-1 1 0,1 0 0,-21-1 16,-22 22-16,1 0 0,-22 0 15,1 0-15,-22-1 0,0 22 0,-21-21 16,-21 21 15,0 0-31,-1 0 0,1 0 0,0 0 16,0 21-16,-21 1 0,20-22 0,-41 21 15,21 0-15</inkml:trace>
  <inkml:trace contextRef="#ctx0" brushRef="#br0" timeOffset="24319.41">6244 8446 0,'42'-22'32,"-20"22"-32,-1-21 0,21 0 15,22 0-15,-22 0 0,21 0 0,1-22 16,21 22-16,-1-21 0,1-1 15,21-20-15,0 21 0,-1-22 0,22 22 16,0-22-16,0 1 0,0-1 16,22 22-16,-22-22 0,-22 1 0,1-1 0,0 22 15,-21-21-15,-1-1 16,1 22-16,-21-1 0,-22 22 0,0-21 16,1 21-16,-22 0 0,0-1 0,0 1 15,-21 0-15,21 21 0,-21-21 16,0 0-16,0 0 15,0-1 1,0 1-16</inkml:trace>
  <inkml:trace contextRef="#ctx0" brushRef="#br0" timeOffset="24919.55">8509 6456 0,'42'21'0,"-84"-42"0,105 63 0,-41-21 0,20-21 16,0 0-16,1 22 0,-1-22 15,21 0-15,1 0 0,-22 0 0,22 0 16,-1 0-16,1-22 0,-1 1 0,1 21 16,-1-21-16,1 21 0,-22-21 15,22 21-15,-22 0 0,0 0 16,1 0-16,-22 0 0,0 0 0,0 0 16,0 0-16,-21 21 0,0 21 0,0-20 15,0 20-15,-21 0 0,-21 1 16,21 20-16,-22-21 0,1 22 0,0-1 15,-1 1-15,-63 84 0,64-84 16,0-1-16,-1 22 0,22-22 16,-21-20-16,21 20 0,0-21 0,-1-20 15,22 20-15,0-21 0,0 0 0,0 0 16,0 1-16,0-1 16,0 0-16,0 0 15,0 0 1,-21-21-1</inkml:trace>
  <inkml:trace contextRef="#ctx0" brushRef="#br0" timeOffset="27829.22">6498 10308 0,'0'0'0,"-21"0"0,0 0 0,0 21 0,-1-21 15,1 0-15,0 0 16,0 0-1,42 0 1,0 0 0,22 0-16,-22-21 0,21 21 15,22-21-15,-22 0 0,21 0 0,22 0 16,0-1-16,-1 1 0,22 0 16,-21-21-16,148-22 0,-106 22 15,-21 0-15,21-1 0,21 1 0,-21 0 16,0-1-16,21-20 15,-21 20-15,21-20 0,-21 21 0,0-22 0,0 22 16,0-1-16,-21 1 0,0 0 0,-22-1 16,22 22-16,-21-21 0,-22 21 0,1 0 15,-1-1-15,1 1 0,-22 0 0,1 21 16,-22-21-16,0 0 16,0 21-16,0 0 0,-42 0 31,0 0-31,0 0 0,0 0 15,-22 0-15,1 21 0,21-21 0,-22 21 16,-20 0-16,-22 0 0,22 1 16</inkml:trace>
  <inkml:trace contextRef="#ctx0" brushRef="#br0" timeOffset="28304.41">6752 10753 0,'-21'0'16,"42"0"-16,-21 0 31,21 0-31,0 0 0,1-21 16,20 21-16,0-22 0,1 1 0,20 0 15,-21 0-15,22 0 0,105-43 16,-84 22-16,127-43 0,-107 22 16,22 20-16,0-20 0,22 21 15,-22-22-15,21 22 0,127-85 16,-148 84-16,0-20 0,0 21 0,0-22 15,-21 22-15,-22-1 0,22 1 0,-21 0 16,-22-1-16,22 1 0,-21 21 16,-22 0-16,21-22 0,-20 22 0,-1 0 15,0 0-15,1 0 0,-22 21 16,0-21-16,0-1 0,0 22 0,1-21 0,-1 21 16,0 0-16,-21-21 15,-21 21 16,0 0-31</inkml:trace>
  <inkml:trace contextRef="#ctx0" brushRef="#br0" timeOffset="28794.15">9504 8678 0,'-21'0'0,"42"0"0,-64 0 0,22 0 16,0 0-16,21 22 15,0-1 1,0 0-16,0 0 0,0 0 0,21-21 15,0 21-15,22 1 0,-1-1 16,-21-21-16,43 21 0,-22-21 0,22 0 16,-1 0-16,1 0 0,-1 0 0,1 0 15,-1 0-15,1 0 0,-1-21 16,-21 21-16,22-21 0,-22 21 0,1 0 16,-1-22-16,0 22 0,-21 0 15,1 0-15,-1 0 0,-21 22 16,0-1-16,0 0 15,0 0-15,-21 21 0,-1-20 0,1 20 16,0-21-16,0 21 0,0 1 0,0-1 16,-22 0-16,22 1 0,0-1 15,-21 0-15,20-20 0,-20 20 16,21 0-16,-21 1 0,20-1 0,-41 21 16,42-20-16,0-22 0,-1 0 15,1 21-15,0-20 0,0-1 0,0 21 16,0-42-16,-1 0 15</inkml:trace>
  <inkml:trace contextRef="#ctx0" brushRef="#br0" timeOffset="41235.86">14647 9144 0,'0'-21'16,"0"0"0,0 0 15,0 42-16,0 0 1,0 0-16,0 0 0,0 0 0,0 22 16,0-22-16,0 21 0,0 1 0,21-1 15,-21 0-15,0 1 0,0-1 16,0 0-16,0 1 0,0-1 0,0 0 16,0-21-16,0 22 0,0-22 15,0 21-15,0-21 0,0 1 0,0-1 16,0 0-16,0 0 0,0 0 15,0-42 32,0 0-47,0 0 0,0-22 16,0 22-16,0 0 0,0-21 16,0 21-16,0-22 0,0 1 0,0 0 15,0 20-15,22-20 0,-22 0 0,21-1 0,-21 22 16,0-21-16,21 21 0,0 0 15,0-22-15,0 22 0,1 0 16,-1 0-16,0 0 0,0 21 0,0 0 16,0-22-16,22 22 0,-22 0 0,0 0 15,21 22-15,-20-22 0,-1 21 0,0 0 16,0 0-16,0 21 0,0-20 0,1-1 16,-22 21-16,0-21 0,0 22 15,0-22-15,0 21 0,0-21 0,0 22 16,0-22-16,0 0 0,0 21 0,0-21 15,-22 1-15,22-1 0,-21-21 16,21 21-16,0 0 0,0 0 16,-21-21-16,21-21 31,0 0-31,0 0 0,0 0 16,21-22-16,0 22 0,1-21 0,-1-1 15,0 22-15,0-21 0,0 0 0,0-1 16,1 22-16,-1-21 0,0-1 15,0 22-15,0 0 0,22 0 0,-22 0 16,0 0-16,0-1 0,0 22 0,0 0 16,1 0-16,-1 22 0,0-1 15,-21 21-15,0-21 0,21 22 0,-21-22 16,21 21-16,-21 0 0,0 1 0,0-1 16,0 0-16,0-20 0,0 20 15,0 0-15,-21-21 0,21 22 16,-21-22-16,21 0 0,-21 0 0,21 0 15,0 1-15,-21-22 16,-1 0 0,22-22-1,0 1-15,0 0 16</inkml:trace>
  <inkml:trace contextRef="#ctx0" brushRef="#br0" timeOffset="43661.72">16404 9377 0,'0'-21'0,"0"42"0,-21-63 15,0 42-15,0-22 0,-1 1 16,1 0-16,0 21 0,0-21 0,0 0 0,0 0 15,-22 21-15,22-22 16,0 22-16,0 0 0,0-21 0,-1 21 16,1 0-16,0 0 0,-21 21 0,-1 1 15,22-1-15,0 0 0,0 21 16,0-21-16,21 1 0,-21 20 0,21 0 16,-22-21-16,22 22 0,0-22 15,-21 21-15,21-21 0,0 22 0,0-22 16,0 0-16,0 0 0,21 0 15,1 1-15,-1-22 0,0 0 16,0 0-16,0 0 0,0 0 16,22 0-16,-22-22 0,0 1 0,0 21 15,22-21-15,-22 0 16,0 0-16,0 0 0,0-22 0,0 22 16,1 0-16,-22 0 0,0-22 0,21 22 15,-21 0-15,0 0 0,0 0 0,0 0 16,0-1-16,0 1 15,0 42 1,0 1-16,0-1 16,0 0-16,0 0 0,0 0 15,0 22-15,0-22 0,0 0 0,0 0 16,0 0-16,0 0 0,21 1 16,-21-1-16,21-21 0,0 0 15,0 0 1,1 0-16,-1 0 0,0 0 15,0 0-15,0 0 0,0-21 0,1 21 16,-1-22-16,0 1 0,0 0 0,0 0 16,0 0-16,1 0 0,-1-1 15,-21 1-15,21 0 0,0 0 0,-21-21 16,21 20-16,-21 1 0,0 0 16,21 21-16,-21-21 0,0 42 31,0 0-16,0 0-15,0 1 0,0-1 0,-21 0 16,21 21-16,0-21 0,-21 1 16,21-1-16,0 0 0,0 0 15,0 0-15,0 0 0,0 1 16,-21-1 0,21-42 15,0-1-16,0 1-15,0 0 0,0 0 0,0 0 16,0 0-16,0-1 0,21 1 0,0 0 16,-21 0-16,21 0 0,-21 0 15,22-1-15,-1 1 0,-21 0 0,21 21 0,0-21 16,0 21 0,0 0-16,1 0 15,-22 21-15,21 0 0,-21 0 16,21 1-16,-21-1 0,21 0 15,-21 0-15,0 0 0,0 0 0,0 1 16,21-1-16,-21 0 0,21-21 0,-21 21 16,22-21-16,-22 21 15,21-21-15,-21 21 0,21-21 16,0 0-16,0 0 0,0 0 16,1 0-16,-1 0 0,0 0 0,-21-21 15,21 0-15,0 21 0,0-21 16,1 0-16,-1 21 0,0-21 0,-21-1 15,21 1-15,-21 0 0,21 0 0,-21 0 16,0 0-16,0-1 0,0 1 16,0 0-16,0 0 0,0 0 15,0 0-15,0 42 32,0 0-32,0 0 0,0 0 15,0 0-15,0 1 0,0-1 0,0 0 16,0 0-16,0 0 15,0 0-15,0 1 0,0-1 0,0 0 0,0 0 16,21 0-16,1-21 16,-1 0-16,0 0 15,0 0-15,0 0 16,0 0-16,-21-21 0,22 0 16,-1 21-16,0-21 0,0 0 0,-21-1 15,21 1-15,-21 0 0,21 0 0,-21 0 16,0 0-16,0-1 0,0 1 0,22 0 15,-22 0-15,0 0 0,0 0 0,0-1 16,0 1-16,0 42 31,0 1-31,0-1 16,0 0-16,0 0 16,0 0-16,0 0 0,0 1 0,0-1 15,0 0-15,0 0 0,0 0 0,21 0 16,-21 1-16,0-1 0,21-21 15,-21 21-15,21-21 0,0 0 16,0 21-16,1-21 0,-1 0 16,0 0-16,0 0 0,0 0 0,0 0 15,1 0-15,20 0 0,-21-21 0,0 21 16,0-21-16,22 21 0,-22-21 0,0 21 16,0-22-16,0 1 0,1 21 15,20-42-15,-21 21 0,-21 0 16,0-1-16,0 1 15,0 0-15,0 0 0,0 0 16,0 0-16,0-1 0,0 1 16,-21 21-16,0 0 15,0 0-15,-1 0 16,1 21-16,0-21 0,0 22 16,21-1-16,-21 0 0,0-21 15,21 21-15,-22 0 0,22 0 0,-21 1 16,21-1-16,-21 0 0,21 0 15,0 0-15,0 0 0,0 1 16,0-1-16,0 0 0,0 0 0,0 0 16,0 0-16,0 1 15,21-22 1,0 0-16,1 0 16,-1 0-16,-21-22 0,21 1 0,0 21 15,0-21-15,-21 0 0,21 0 0,1 0 16,-22-1-16,21 1 0,-21 0 0,21 0 15,-21 0-15,0 0 0,0-1 0,0 1 16,0 0-16,0 0 0,0 0 16,0 42 15,0 0-15,0 0-16,0 0 0,0 1 15,0-1-15,0 0 0,0 0 16,0 0-16,0 0 0,0 1 0,0-1 15,0 0-15,21 0 16,0 0-16,0-21 0,1 0 16,-22 21-16,21-21 0,0 0 15,0 0-15,0 0 0,0 0 0,43 0 16,-43 0-16,0 0 0,0-21 16,1 21-16,-1-21 0,21 0 0,-21 0 15,0 0-15,1-1 0,-1 1 16,0 0-16,0 0 0,21 0 0,-20-22 15,20-20-15,-21 42 0,0-64 16,0 43-16,1-1 0,-22-41 16,0 41-16,0 1 0,21 0 15,-21-1-15,0 1 0,0 21 16,0-21-16,0-1 0,0 1 16,0 21-16,0 0 0,0-1 0,0 1 15,0 0-15,0 42 31,0 0-31,0 1 16,0-1-16,-21 21 0,21 0 16,-22 1-16,22-1 0,-21 0 0,0 22 15,21-22-15,-21 1 0,0 20 0,21-21 16,0 22-16,0-22 0,-21 1 0,21-1 16,0 0-16,0 1 0,0-1 0,0 0 15,0-21-15,0 22 0,0-22 16,21 0-16,0 21 0,-21-20 0,21-1 15,0-21-15,0 21 0,1 0 0,-1-21 16,21 0-16,-21 0 0,0 0 0,22 0 16,-22 0-16,21 0 0,-21 0 0,22 0 15,-22-21-15,21 21 0,-21-21 16,22 0-16,-22 21 0,21-22 16,-21 1-16,1 21 0,-1-21 0,-21 0 15,21 21-15,-21-21 0,-21 0 16</inkml:trace>
  <inkml:trace contextRef="#ctx0" brushRef="#br0" timeOffset="44535.49">11620 10986 0,'0'0'0,"-42"0"15,21 21 1,21 0-16,-21 0 0,21 64 15,-21-43-15,-1 0 0,1 1 16,21 20-16,-21 1 0,0-1 0,21-20 16,-21 20-16,0 22 0,-1-22 15,1 22-15,21 0 0,-21-1 0,0 1 16,0 21-16,0-22 0,-1 22 0,1 0 16,0-21-16,0 21 0,0-1 15,0 1-15,-1 0 0,1-21 0,0 21 16,0-22-16,21 1 0,-21 21 15,21-22-15,-21 1 0,21-21 0,0 20 16,0-20-16,0-1 0,0 1 0,0-1 16,0-20-16,0-1 0,0 0 0,0 1 15,0-22-15,0 21 0,-22-21 0,1-21 32,21-21-32,0-21 15,0 21-15,0-22 0,0-20 0,0-1 16,0 1-16,0-1 0</inkml:trace>
  <inkml:trace contextRef="#ctx0" brushRef="#br0" timeOffset="45792.52">11430 11155 0,'0'-21'15,"21"21"1,0 0-1,0-21-15,1 21 16,-1 0-16,21 0 16,-21 0-16,22 0 0,-1 0 0,0-22 15,22 22-15,-1 0 0,1 0 0,-1 0 16,22 0-16,0 0 0,20 0 0,-20 0 16,21 0-16,0 0 0,21 0 15,21 0-15,-21 0 0,21 0 0,0 0 16,-21 0-16,21 0 0,1 0 15,-1-21-15,0 21 0,0 0 0,0 0 16,-21 0-16,0 0 0,21-21 16,-21 21-16,0 0 0,0 0 0,0 0 15,0 0-15,-21-21 0,0 21 0,106 0 16,-106 0-16,-1-21 0,1 21 16,-21 0-16,21 0 0,-22-21 0,1 21 15,0-22-15,-22 22 0,1 0 16,-1 0-16,1-21 0,-22 21 0,22 0 15,-22 0-15,-21 0 0,21 0 0,1 0 16,-22 0-16,0 0 0,0 0 0,0 0 16,1 0-16,-22 21 0,21-21 0,0 22 15,-21-1 1,21 0-16,0-21 0,-21 21 0,21 0 16,1 0-16,-22 22 0,21-22 0,-21 21 15,0-21-15,0 22 0,0-1 0,0 22 16,0-22-16,0 0 0,0 22 0,0-22 15,-21 22-15,21-22 0,-22 21 0,1 1 16,0-1-16,21 22 0,-21-21 16,0 20-16,0-20 0,-1 20 0,22-20 15,-21 21-15,21-1 0,-21 1 16,21 0-16,-21-1 0,21 1 0,0 0 16,0-1-16,0 1 0,-21-22 0,21 22 0,0-21 15,-21 20-15,21-20 0,0 20 16,0-20-16,-22-1 0,22-20 15,-21 20-15,21 1 0,-21-22 0,21 0 16,-42 43-16,42-64 0,-21 22 16,-1-22-16,1 21 0,0-21 0,0 0 15,0 1-15,0-1 0,-1 0 0,1 0 16,0 0-16,21 0 0,-21-21 0,0 22 16,0-1-16,-1 0 0,1-21 15,0 0-15,21 21 0,-21-21 16,0 0-16,0 0 0,-1 21 0,-20-21 15,21 0-15,-21 0 0,-1 0 0,1 0 16,0 0-16,-1 21 0,1-21 16,-22 0-16,22 0 0,-21 0 0,-43 22 15,42-22-15,1 0 0,-1 0 16,1 0-16,-22 0 0,22 0 0,-1 0 16,-21 0-16,1 0 0,-1 0 0,0 0 15,22 0-15,-22 0 0,1 0 16,-1 0-16,0-22 0,1 22 0,-22 0 15,21 0-15,0-21 0,-20 21 0,20 0 16,0 0-16,-21-21 0,22 21 0,-22-21 16,0 21-16,21 0 0,-20-21 0,-22 21 15,21 0-15,0 0 0,0 0 16,0-21-16,0 21 0,1 0 16,20 0-16,-21 0 0,21 0 0,22 0 15,-22 0-15,22 0 0,-22 0 0,43 0 16,-22 0-16,1-22 0,-1 22 0,22 0 15,-22 0-15,22 0 0,-21 0 0,20 0 16,-20 0-16,20 0 0,-62 0 16,62 0-16,1 0 0,0 0 0,20 0 15,-20 0-15,21 0 0,0 0 16,0 0-16,-1 0 16,1 0-1,21-21 1</inkml:trace>
  <inkml:trace contextRef="#ctx0" brushRef="#br0" timeOffset="46783.95">12086 11748 0,'0'-22'15,"0"1"-15,0 0 16,0 0-1,-21 21-15,0 0 0,0 0 16,-1 0-16,1 21 16,0-21-16,21 21 15,-21 0-15,21 1 0,-21 20 0,21-21 16,0 0-16,-21 22 0,21-1 0,-22-21 16,22 0-16,0 22 0,0-22 0,0 0 15,0 0-15,0 0 0,0 0 16,22-21-1,-1 0-15,0 0 16,0-21-16,0 0 0,0 0 0,1 21 16,-1-21-16,0-22 0,-21 22 15,21 0-15,0 0 0,0 0 0,1 0 16,-1-1-16,0 1 0,-21 0 16,0 0-16,0 0 0,21 21 0,0 0 31,-21 21-16,0 0-15,0 0 16,0 0-16,0 1 0,0-1 0,0 0 16,0 0-16,0 0 15,0 0-15,21 1 16,1-22-16,-1 0 0,0 0 16,0 0-1,0 0-15,0 0 0,1 0 16,-1 0-16,0 0 0</inkml:trace>
  <inkml:trace contextRef="#ctx0" brushRef="#br0" timeOffset="47264.19">12721 11790 0,'0'0'0,"0"-21"0,0 0 16,0-1-16,-21 1 0,0 0 15,21 0-15,-21 21 0,-1 0 16,1 0-16,0 0 15,0 21-15,0 0 16,21 0-16,0 1 16,-21 20-16,21-21 0,-22 0 0,22 0 15,-21 1-15,21-1 0,0 21 0,0-21 16,0 0-16,0 1 0,0-1 16,21-21-1,1 0-15,-1 0 0,0-21 16,0-1-16,-21 1 0,21 21 15,0-21-15,1-21 0,-22 21 0,21-1 16,0 1-16,0-21 0,-21 21 0,0-22 16,21 22-16,0-21 0,-21 21 15,0-22-15,0 22 0,0 0 16,0-21-16,0 21 0,0-1 16,-21 44 15,21-1-31,0 0 0,0 0 15,-21 0-15,21 0 0,0 1 0,-21-1 16,21 0-16,0 21 0,0-21 0,0 1 16,0-1-16,0 0 0,0 0 15,21 0-15,0 0 0,0 1 16,1-22-16,-1 0 16,0 0-16,0 0 15</inkml:trace>
  <inkml:trace contextRef="#ctx0" brushRef="#br0" timeOffset="47805.81">13166 11705 0,'0'0'0,"-22"0"15,1 0-15,0 0 16,0 0-16,0 0 15,21 21-15,-21 1 0,-1-1 16,22 0-16,-21 0 0,21 0 16,0 0-16,-21 1 0,21-1 15,-21 0-15,21 0 0,0 0 0,0 0 16,0 1-16,0-1 0,0 0 16,21-21-1,0 0-15,-21-21 16,21 21-16,1-21 0,-22-1 15,21 1-15,0 0 0,0 0 16,0 0-16,0-22 0,1 22 0,-1-21 16,0 21-16,0-22 0,-21 1 0,21 0 15,-21 21-15,21-22 0,-21 1 0,0 21 0,0-22 16,0 22-16,0 0 0,0 0 16,0 0-16,0 42 31,0 0-31,0 0 0,0 0 15,0 22-15,0-22 0,0 21 0,0 1 16,0-22-16,0 21 0,-21-21 16,21 22-16,0-22 0,0 0 0,0 21 15,0-21-15,0 1 0,0-1 16,0 0-16,0 0 0,0 0 0,0 0 16,0 1-1,21-22-15,1 0 16,-1 0-16,0 0 0,0-22 15,0 22-15,22-21 0,-22 21 0</inkml:trace>
  <inkml:trace contextRef="#ctx0" brushRef="#br0" timeOffset="48488.14">13779 11769 0,'0'0'0,"-21"0"15,42 0 32,1 21-47,-1-21 0,0 0 16,21 0-16,-21 0 0,22 0 0,-1 0 15,0 0-15,1 0 0,20 0 0,-20 0 16,20 0-16,-21 0 0,1 0 0,20 0 16,22 0-16,-43 0 15,1 0-15,-22 0 0,21-21 16,-21 21-16,0-21 0,1 21 0,-1 0 16,-21-22-16,0 1 15,-21 21 1,-1 0-16,1-21 0,0 21 15,0 0-15,0 0 0,0-21 16,-1 21-16,1 0 0,0 0 16,0 0-16,0 0 0,21-21 47,21 21-32,0 0-15,0 0 0,0 0 0,1 0 16,-1 0-16,0 0 0,0 0 15,0 0-15,0 0 16,1 21 0,-22 0-16,0 0 0,0 0 15,0 1-15,0-1 0,0 0 16,0 0-16,0 0 0,-22 0 0,22 1 16,-21 20-16,21-21 0,-21 0 0,21 0 15,-21 1-15,21-1 0,-21 0 0,21 0 16,0 0-16,-21-21 0,21 21 15,-22-21-15,22-21 47,22 0-47,-1 0 16,0 0-16,0 0 0</inkml:trace>
  <inkml:trace contextRef="#ctx0" brushRef="#br0" timeOffset="49155.77">15409 11621 0,'0'0'0,"0"-22"15,-21 22-15,21-21 0,0 0 16,0 0 0,0 0-16,0 0 15,21-1 1,0 22-16,-21-21 0,22 21 0,-1 0 16,-21-21-16,21 21 0,0 0 15,0-21-15,0 21 0,1 0 0,-1 0 16,0 0-16,-21 21 15,21-21-15,-21 21 0,0 0 0,0 1 16,0-1-16,0 0 0,0 21 16,0-21-16,0 1 0,-21 20 0,0-21 15,0 0-15,21 22 0,-22-22 0,1 0 16,0 0-16,0 0 0,0 22 0,-22-22 16,22 0-16,0 0 0,0-21 0,0 21 15,0 0-15,-1-21 0,1 22 16,0-22-16,0 0 0,0 0 31,21-22-31,0 1 16,0 0-16,21 0 0,-21 0 15,21 0-15,0-1 0,0 22 16,1 0-16,-22-21 0,21 21 16,0 0-16,0 0 0,0 0 15,-21 21-15,21-21 16,1 22-16,-22-1 0,21-21 0,-21 21 15,0 0-15,21-21 0,0 21 16,-21 0-16,21-21 0,-21 22 0,21-1 16,1-21-1,-1 0 1,0 0-16,0 0 16,0 0-16,0-21 15,-21-1-15,22 22 0,-1-21 16,-21 0-16</inkml:trace>
  <inkml:trace contextRef="#ctx0" brushRef="#br0" timeOffset="49448.12">16108 11472 0,'0'22'31,"0"-1"-31,-21 0 16,21 0-16,0 0 0,0 0 0,0 1 16,0-1-16,0 0 0,0 0 0,-22 0 15,22 0-15,0 22 0,0-22 0,0 0 16,-21 0-16,21 0 0,0 1 16,0-1-16,-21 0 15,21 0-15,0-42 47,0 0-47,0 0 16</inkml:trace>
  <inkml:trace contextRef="#ctx0" brushRef="#br0" timeOffset="49665.99">15896 11748 0,'0'0'15,"0"-22"1,21 22 0,0 0-1,1 0-15,-1-21 16,0 21-16,0 0 16,0 0-16,0 0 15,1 0-15,-1-21 16,0 21-16,-21-21 0,21 21 0</inkml:trace>
  <inkml:trace contextRef="#ctx0" brushRef="#br0" timeOffset="50307.51">16468 11472 0,'0'-21'16,"0"0"-1,21 0 1,0 21 0,0-21-16,0 21 15,0 0-15,1 0 16,-1 0-16,0 0 0,0 21 31,-21 0-31,0 0 16,0 0-16,0 1 15,0-1-15,-21-21 0,0 21 16,21 0-16,-21-21 0,-1 21 0,1 0 16,0-21-16,0 22 0,0-22 15,0 21-15,-1-21 31,44 0 1,-1 0-32,0 0 0,0 0 15,0 0-15,0 0 16,1 0-16,-1 0 0,0 21 16,0-21-16,0 0 0,0 21 15,1 0-15,-22 0 16,0 1-16,0-1 15,0 0-15,0 0 16,0 0-16,-22-21 0,1 21 16,0-21-16,0 22 0,0-22 15,21 21-15,-21-21 0,-1 21 0,1-21 0,0 21 16,0-21-16,0 21 0,0-21 16,-1 21-1,1-21-15,0 0 31,0 0-31</inkml:trace>
  <inkml:trace contextRef="#ctx0" brushRef="#br0" timeOffset="51183.8">12150 12510 0,'0'0'0,"0"21"16,21-21 31,0 0-47,0-21 0,0 21 15,0-22-15,1 22 0,-22-21 16,21 0-16,0 21 0,-21-21 0,21 0 16,-21 0-16,0-1 15,-21 1-15,0 21 16,0 0-16,-1 0 0,1 0 0,0 0 16,0 0-16,0 0 0,0 21 15,-1-21-15,1 22 0,0-1 0,0-21 16,0 21-16,21 0 0,0 0 15,0 0-15,0 1 0,0-1 16,0 0-16,21-21 16,0 21-16,0 0 0,0-21 15,1 21-15,-1-21 0,0 22 0,0-1 16,0-21-16,0 21 0,-21 0 16,0 0-16,22 0 0,-22 1 15,0-1-15,-22 0 16,1-21-16,0 0 15,0 0-15,-21 21 0,20-21 0,1 0 16,-21 0-16,21 0 0,-22 0 16,22 0-16,0 0 0,0 0 0,0 0 15,0 0-15,21-21 16,-22 21-16,22-21 31,22 21-15,-1-21-16,0 21 0,0-22 15,0 22-15,0-21 0</inkml:trace>
  <inkml:trace contextRef="#ctx0" brushRef="#br0" timeOffset="51609.51">12446 12488 0,'0'22'32,"0"-1"-17,0 0-15,0 0 0,0 0 16,0 0-16,0 1 0,0-1 16,0 0-16,0 0 15,21-21-15,0 21 0,0-21 31,1 0-31,-1 0 0,0-21 16,-21 0-16,21 21 0,0-21 16,0 0-16,-21-1 0,0 1 15,22 0-15,-22 0 0,0 0 16,0 0-16,0 42 47,0 0-47,0 0 0,0 0 15,0 0-15,0 1 16,0-1-16,21-21 31,0 0-15</inkml:trace>
  <inkml:trace contextRef="#ctx0" brushRef="#br0" timeOffset="52132.21">12869 12340 0,'0'-21'0,"0"0"0,0-21 16,0 63 15,0 0-31,0 0 0,0 0 16,0 0-16,0 1 0,0-1 15,0 0-15,0 0 0,0 21 16,0-20-16,0-1 0,0 0 0,0 0 15,0 0-15,0 0 0,0 1 0,0-1 16,0 0-16,0 0 0,-21-21 16,0 0 15,21-21-15,0 0-16,0 0 15,0-1-15,0 1 16,21 21-1,0-21-15,0 21 0,1 0 16,-1 0-16,0 0 0,0 0 16,0 0-16,0 0 0,1 0 0,-1 0 15,0 0-15,0 21 0,0-21 0,0 21 16,1 1-16,-22-1 0,0 0 16,0 0-16,0 0 15,0 0-15,-22 1 0,1-22 0,0 21 16,0 0-16,0-21 0,0 21 0,-22-21 15,22 0-15,0 0 0,0 21 16,0-21-16,-1 0 0,1 0 16,21-21-1,0 0 1,0 0 0,0 0-16,0-1 0</inkml:trace>
  <inkml:trace contextRef="#ctx0" brushRef="#br0" timeOffset="52749.86">13652 12594 0,'0'0'0,"0"21"31,22-21-31,-1 0 0,21 0 16,-21 22-16,22-22 0,-22 0 0,21 0 15,0 0-15,1 0 0,20 0 0,-20 0 16,-1 0-16,0 0 0,1 0 0,-1 0 15,0 0-15,1 0 0,-1 0 0,-21 0 16,0 0-16,0 0 0,1 0 16,-22-22-16,21 22 0,-21-21 15,-21 21 1,-1-21-16,1 21 0,0-21 0,0 21 16,0 0-16,0 0 0,-22-21 0,22 21 15,0 0-15,0 0 16,21-21-16,-21 21 0,21-22 15,21 22 1,0 0-16,0 0 16,0 0-1,0 0-15,1 0 0,-1 0 16,0 22-16,-21-1 16,21 0-16,-21 0 0,0 0 0,0 0 15,0 1-15,0-1 0,0 21 16,-21-21-16,0 0 0,0 1 0,-1-1 15,1 0-15,0 0 0,0 0 16,0-21-16,0 21 0,21 1 0,-22-1 16,44-42 15,-1-1-31,0 1 0,-21 0 0,42 0 16</inkml:trace>
  <inkml:trace contextRef="#ctx0" brushRef="#br0" timeOffset="53108.04">15113 12340 0,'21'0'0,"0"0"15,0 0-15,1 0 0,-1 0 16,0-21-16,0 21 0,0 0 0,0 0 15,1 0-15,-1 0 16,-21-21 31</inkml:trace>
  <inkml:trace contextRef="#ctx0" brushRef="#br0" timeOffset="53571.78">15071 12340 0,'0'0'0,"0"21"0,0 1 16,-22-22-16,22 21 0,0 0 15,-21 0-15,21 0 16,0 0-16,0 1 0,0-1 31,21-42 16,1 21-31,-1 0-16,-21-22 0,21 22 0,0 0 15,0 0-15,0 0 0,1 0 16,-1 0-16,0 0 0,0 0 16,0 0-16,0 0 0,1 22 15,-1-1-15,0-21 0,-21 21 16,0 0-16,0 0 0,0 0 15,0 1-15,0-1 16,0 0-16,-21-21 0,0 21 0,-1 0 16,1-21-16,0 21 0,0-21 15,0 0-15,0 0 0,21 22 16,-22-22-16,1 0 0,0 0 16,0 0-1,0 0-15,42 0 47,21-22-47,-21 22 0,1-21 0</inkml:trace>
  <inkml:trace contextRef="#ctx0" brushRef="#br0" timeOffset="53815.83">15790 12510 0,'21'0'31,"1"0"-15,-1 0-16,0 0 16,0 0-16,0 0 15,0 0-15,1 0 16,-1 0-1,0 0 1,-21-22-16</inkml:trace>
  <inkml:trace contextRef="#ctx0" brushRef="#br0" timeOffset="54364.8">16341 12340 0,'0'-21'16,"0"0"-16,21 0 31,0 21-31,0 0 0,0 0 16,0 0-16,1 0 15,-22 21-15,21-21 16,-21 21-16,0 0 0,0 0 16,0 1-16,0-1 0,0 0 15,0 0-15,0 0 0,-21 0 16,-1 1-16,1-22 16,-21 21-16,21 0 0,-22-21 0,22 21 15,-21 0-15,21-21 0,0 21 0,-22-21 16,22 22-16,0-22 0,0 0 15,21 21 1,21-21 15,0 0-15,0 0-16,0 0 0,1 0 16,-1 0-16,0 0 0,0 0 0,0 0 15,0 0-15,1 0 0,20 0 0,-21 0 16,0 0-16,0 0 0,1 0 15,-1 0-15,0 0 0,0 0 16,-42 0 31,0 21-47,0-21 0</inkml:trace>
  <inkml:trace contextRef="#ctx0" brushRef="#br0" timeOffset="55941.1">11430 13526 0,'-21'0'31,"21"21"-15,0 0 0,0 0-16,0 0 0,0 0 0,0 1 15,0-1-15,0 0 0,0 0 16,0 0-16,0 0 0,-21 1 0,21-1 16,-22-21-16,22 21 0,0-42 31,0 0-16,0-1-15,0 1 0,0-21 16,0 21-16,0 0 0,0-22 16,0 22-16,0 0 0,0-21 0,0 20 15,0 1-15,0 0 16,22 21-16,-1 0 0,0 0 16,0 0-16,0 0 0,0 21 0,1 0 15,-22 1-15,21-1 0,0 0 0,-21 0 16,0 0-16,0 0 0,0 1 0,0-1 15,0 0-15,0 0 16,0 0-16,0 0 16,21-21-1,-21-21 1,21 0 0,-21 0-16,0 0 0,0 0 15,21-1-15,1 1 0,-1 0 0,-21 0 16,21 0-16,0 0 0,0-1 0,0 22 15,1-21-15,20 21 0,-21-21 0,0 21 16,0 0-16,1 0 0,-1 21 16,-21 0-16,21-21 0,-21 22 15,0-1-15,0 0 0,0 0 0,0 0 16,0 0-16,0 1 0,0-1 16,0 0-16,0 0 0,0 0 0,0 0 0,21-21 15,-21 22-15,21-22 31,0 0-31,1-22 0,-1 1 16,0 0-16,-21 0 0,21 0 16,0 0-16,0-1 0,-21 1 0,22 0 15,-1 0-15,-21 0 0,0 0 16,21-1-16,-21 44 31,0-1-15,0 0-16,0 0 0,0 0 15,0 0-15,0 1 0,0-1 16,0 0-16,0 0 16,21-21-1,0 0 1,0 0-16,-21-21 16,22 21-16,-22-21 0,21 0 0,0 21 15,-21-22-15,21 1 0,0 0 0,-21 0 16,21 21-16,-21-21 0,22 0 0,-1 21 15,-21-22-15,21 22 16,0 0 0,-21 22-1,0-1-15,0 0 0,0 0 16,0 0-16,0 0 0,21-21 16,-21 22-16,0-1 0,0 0 15,0 0-15,0 0 0,21-21 0,-21 21 16,0 1-16,22-22 0,-1 21 15,0-21-15,0 0 0,0 0 16,0-21-16,1 21 16,-1-22-16,0 1 0,0 0 0,0 0 15,0 0-15,1 0 0,-1-1 0,0 1 16,0-21-16,0 21 0,-21 0 16,0-22-16,21 22 0,-21-21 0,0 21 0,0-22 15,0 22-15,0 0 0,0 0 16,0 0-16,0 42 31,-21 0-31,21 0 16,0 0-16,0 0 0,0 1 0,0 20 15,0-21-15,0 0 0,0 22 0,0-22 16,0 0-16,0 21 0,0-21 0,0 1 16,0-1-16,21 0 0,-21 0 0,22 0 15,-22 0-15,0 1 0,21-22 16,0 0-16,0 0 15,0 0-15,0-22 16,1 1-16</inkml:trace>
  <inkml:trace contextRef="#ctx0" brushRef="#br0" timeOffset="56455.99">13462 13441 0,'-21'0'0,"21"21"32,21-21-32,0 21 0,0-21 15,22 0-15,-22 0 0,21 21 0,-21-21 16,22 0-16,-1 0 0,0 0 0,-21 0 15,22 0-15,-1 0 0,-21 0 16,22 0-16,-22 0 0,0 0 0,21 0 16,-21 0-16,1 0 0,-1-21 15,-21 0 1,0 0-16,0 0 16,-21 0-16,-1-1 15,1 1 1,0 21-1,21 21 32,0 1-47,21-1 0,0 0 16,-21 0-16,22-21 0,-22 21 16,0 0-16,0 1 0,0-1 15,0 0-15,0 0 0,0 0 16,-22 0-16,1 1 0,0-22 15,0 21-15,21 0 0,-21-21 0,0 21 16,-1-21-16</inkml:trace>
  <inkml:trace contextRef="#ctx0" brushRef="#br0" timeOffset="57367.93">14965 13314 0,'0'0'0,"-21"0"16,21-21 0,-22 21-16,22-21 15,0-1 1,22 22 0,-1 0-16,0 0 15,0 0-15,0 0 0,0 0 16,1 22-16,-22-1 15,21 0-15,0 0 0,-21 0 16,21 0-16,-21 1 0,0-1 0,0 0 0,0 21 16,0-21-16,0 1 0,0-1 0,0 0 15,-21 0-15,0 21 0,0-20 0,-1-1 16,1 0-16,-21 0 0,21-21 16,-22 21-16,22-21 0,0 0 15,-21 21-15,21-21 0,-1 0 0,1 0 16,0 0-16,0 0 0,0-21 0,0 21 15,21-21-15,-22 0 0,22 0 0,0 0 16,0-1-16,0-62 16,0 63-16,0-1 0,22 22 15,-1 0-15,0 0 16,0 0-16,0 22 0,0-1 16,1 0-16,-1 0 0,0 0 15,0 0-15,0 1 0,0-1 0,1 0 16,-1 0-16,21-21 0,-21 21 0,0 0 15,1-21-15,-1 22 0,0-22 0,0 0 16,0 21-16,0-21 0,1 0 16,-1 0-16,0 0 0,0 0 15,0 0-15,0 0 0,1 0 16,-22-21-16,21-1 0,0 22 0</inkml:trace>
  <inkml:trace contextRef="#ctx0" brushRef="#br0" timeOffset="57643.77">15642 13314 0,'0'0'16,"21"0"0,-21 21-16,0 0 0,21-21 15,-21 21-15,0 1 0,0-1 0,22 0 16,-1 0-16,-21 0 0,21 0 15,-21 1-15,21-1 0,0 0 16,-21 0-16,0 0 0,21 0 16,-21 1-16,22-22 15,-1 0 1,0-22 0,-21 1-1,21 21-15,-21-21 0</inkml:trace>
  <inkml:trace contextRef="#ctx0" brushRef="#br0" timeOffset="57917.04">16002 13272 0,'-21'0'16,"0"0"-16,21 21 0,-22 0 16,1-21-16,0 21 0,0 0 15,0 0-15,0 1 0,-1-1 16,1 0-16,0 0 0,21 21 0,-21-20 15,0-1-15,0 0 0,-1 21 0,1-21 16,0 1-16,21-1 0,-21-21 0,21 21 16,-21 0-16,0 0 15,21-42 17,21 21-32,0-21 15,0 0-15,0 21 0,0-21 0,1-1 16,-22 1-16,21 0 0,21 0 15</inkml:trace>
  <inkml:trace contextRef="#ctx0" brushRef="#br0" timeOffset="58195.88">16277 13229 0,'21'0'0,"0"0"0,1 0 15,-1 0-15,0 0 16,0 0-16,0 0 0,0 0 16,1 0-16,-1 0 15,0 0-15,-21-21 0,21 21 16,0 0-16,-21-21 15,-21 21 1</inkml:trace>
  <inkml:trace contextRef="#ctx0" brushRef="#br0" timeOffset="58678.11">16277 13229 0,'0'0'0,"-21"0"0,0 21 0,21 1 16,-21-22-16,21 21 0,0 0 16,-22-21-16,22 21 0,0 0 15,-21-21-15,21 21 16,0 1-16,21-22 62,1-22-46,-1 22 0,0 0-16,0 0 0,0 0 15,0 0-15,1 0 16,-1 0-16,0 0 0,0 0 16,0 0-16,0 0 0,-21 22 15,0-1-15,22-21 0,-22 21 16,21-21-16,-21 21 0,0 0 0,21-21 15,-21 21-15,0 1 0,0-1 16,0 0-16,0 0 16,-21 0-16,0-21 15,-1 21-15,1 1 16,0-22-16,0 0 16,0 0-16,0 0 15,-1 0 1,22-22-1,0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6:12:34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1016 0,'-22'-21'0,"22"0"16,-21 0-16,21-1 15,0 1-15,0 0 16,-21 0-16,21 0 0,0 0 0,-21-1 0,21 1 15,0 0-15,0 0 16,-21 0-16,21 0 0,-21-1 0,-1 1 16,22-21-16,0 21 0,-21 0 15,21-1-15,-21 1 0,21-21 0,0 21 16,-21 0-16,21-1 16,-21 1-16,21 42 31,0 1-31,0 20 0,0 0 15,21 1-15,-21-1 0,21 0 16,-21 22-16,21-1 0,0-20 16,-21 20-16,0 1 0,0-1 0,22 1 15,-22-22-15,21 21 0,-21-20 16,0 20-16,0-20 0,0-22 0,0 21 16,0 0-16,0-20 0,0-1 0,21 0 15,-21 0-15,0 0 16,0-42 15,0 0-31,0 0 16,0 0-16,0-1 0</inkml:trace>
  <inkml:trace contextRef="#ctx0" brushRef="#br0" timeOffset="620.64">1333 868 0,'-21'-21'16,"42"42"-16,-63-63 0,21 20 0,0 1 16,0 0-16,-1-21 0,1 21 0,21-1 15,0-20-15,0 21 0,0 0 16,0-22-16,0 22 0,0 0 0,0-21 16,21 21-16,1-1 0,-1 1 0,21 0 15,0 0-15,1 21 16,-1-21-16,0 21 0,1 0 0,20 0 15,-20 0-15,20 21 0,-21 0 16,22 21-16,-22 1 0,1-1 0,-1 0 16,0 22-16,-21-22 0,1 22 15,-1-1-15,0 1 0,-21-1 0,0-20 16,0 20-16,0 1 0,21-22 16,-21 0-16,0 1 0,0-1 0,0 0 15,0-21-15,0 1 0,0-1 0,0 0 16,0 0-16,0 0 0,0-42 47,0 0-47,0 0 0,0 0 15,0-22-15,0 1 0,0 0 0,0-1 16,0-20-16,21-1 0,0-20 16,1 20-16,-1 1 0,0-22 0,0 21 15,21 1-15,-20-1 0,20 22 0,0-21 16,-21 41-16,22-20 0,-1 21 15,-21 0-15,22 0 0,-1 21 0,-21 0 16,21 0-16,-20 21 0,-1 0 16,21 21-16,-21 1 0,0-1 15,1 0-15,-22 22 0,0-1 0,0 22 16,0-22-16,0 1 0,0-1 16,0 1-16,0-1 0,0-20 0,0 20 15,0-20-15,0-1 0,0-21 16,0 21-16,0-20 0,0-1 0,0 21 15,0-21-15,0 0 0</inkml:trace>
  <inkml:trace contextRef="#ctx0" brushRef="#br0" timeOffset="1078.9">3027 1270 0,'0'-21'15,"0"0"1,21 21-16,0-21 0,0-1 16,0 1-16,1-21 0,-1 21 0,0 0 15,0-1-15,0-20 0,0 21 16,-21 0-16,0 0 0,0-1 0,0 1 16,0 0-16,-21 21 15,0 0-15,0 0 16,0 42-16,-22-20 0,22 20 0,21 0 15,-21 1-15,0-1 0,21 0 16,-21 1-16,21-1 0,0 0 16,0 1-16,0-22 0,0 0 0,0 21 0,0-21 15,0 1-15,0-1 16,21 0-16,0-21 0,0 0 16,0 0-16,1 0 0,-1 0 15,0-21-15,0 0 0,0-1 16,0 1-16,22 0 0</inkml:trace>
  <inkml:trace contextRef="#ctx0" brushRef="#br0" timeOffset="1373.73">3789 508 0,'0'0'16,"0"-42"-16,0 21 0,0-22 0,0 22 15,0 0-15,0 0 0,-21 0 16,-1 21-16,22 21 0,0 0 15,0 0-15,-21 21 0,21 1 16,0-1-16,-21 22 0,21-22 0,0 21 16,0 1-16,-21-1 0,0 1 0,0-1 15,21 1-15,-22-22 0,1 22 16,0-22-16,21 22 0,-21-22 0,21-21 16,-21 21-16,21-20 0,-21 20 0,21-21 15,0 0-15,0 0 16,21-21-1,0 0-15,0-21 0,0 0 16,0 0-16,1-21 16,-1 20-16,21-20 0</inkml:trace>
  <inkml:trace contextRef="#ctx0" brushRef="#br0" timeOffset="1866.48">4064 487 0,'0'0'0,"0"-21"0,0 0 16,0-22-16,0 22 0,0 0 15,-21 42 1,21 0 0,0 22-16,0-22 0,0 21 0,0 0 15,0 22-15,0-22 0,0 22 16,0-22-16,0 22 0,0-22 16,-21 21-16,21 1 0,-22-22 0,22 1 15,-21-1-15,0 0 0,21 1 16,0-22-16,-21 21 0,0-21 0,21 0 15,-21 1-15,21-44 47,0 1-47,0 0 0,0 0 16,0 0-16,0 0 0,21-22 16,0 22-16,0-21 0,0 21 0,22-22 15,-22 22-15,21 0 0,-21 0 16,22 0-16,-22 21 0,21 0 15,-21 0-15,0 0 0,22 21 0,-22 0 16,0 0-16,0 0 0,-21 0 0,0 22 16,0-22-16,0 21 0,0-21 0,0 1 15,0-1-15,0 21 0,0-21 16,-21 0-16,21 1 0,-21-1 0,21 0 16,-21-21-16,21 21 0,0 0 15,0-42 16,0 0-31,21 0 16,0 0 0</inkml:trace>
  <inkml:trace contextRef="#ctx0" brushRef="#br0" timeOffset="2262.76">4826 974 0,'0'0'0,"0"-21"0,0-43 16,-21 64 15,0 0-31,-1 21 0,22 0 0,-21 1 16,0-1-16,0 21 0,0-21 0,0 22 15,21-22-15,-22 0 0,1 21 16,21-21-16,0 22 0,0-22 16,0 0-16,0 0 0,0 0 0,0 1 15,21-22 1,1 0-16,-1 0 0,0 0 15,21 0-15,-21 0 0,1 0 0,20-43 16,0 22-16,-21 0 0,-21 0 16,22 0-16,-22-1 0,0 1 15,0-21-15,0 21 0,0 0 0,0-22 16,0 22-16,-22-21 0,22 21 0,-21-1 16,0 22-16,0-21 0,0 21 0,0 0 15,-1 0 1,1 0-16,0 0 0,0 0 15,21 21-15,0 1 0,0-1 16,0 0-16,0 0 16,0 0-16,0 0 0,21-21 15,0 0-15</inkml:trace>
  <inkml:trace contextRef="#ctx0" brushRef="#br0" timeOffset="2868.55">5461 910 0,'0'0'0,"-21"-42"15,0 42-15,21-21 0,-22 21 16,1 0-16,0 0 0,0 0 16,0 0-16,0 0 0,-1 21 0,1 0 15,0 0-15,0 0 0,0 1 0,21 20 16,-21-21-16,-1 21 0,22-20 15,0 20-15,-21-21 0,0 21 0,21-20 16,0-1-16,0 42 16,0-42-16,0 1 0,0-1 15,0 0-15,21-21 0,0 0 16,1 0-16,-1 0 0,0 0 16,0 0-16,0-21 0,0 0 0,1-1 15,-1 1-15,0 0 0,21 0 16,-21 0-16,1-22 0,-1 22 0,0-21 15,0 0-15,0-1 0,0-20 0,1 20 16,-1-20-16,0 21 0,0-22 0,-21 22 16,0-22-16,21 1 0,-21 20 15,0-20-15,0 21 0,0-1 0,0 1 16,0 0-16,0 20 0,0 1 0,0 0 16,0 0-16,0 42 31,-21 21-31,21-20 0,0 20 0,0 0 15,-21 22-15,0-22 0,21 22 16,-21-1-16,-1 1 0,22-1 0,0 1 16,-21-1-16,21-21 0,-21 22 0,21-1 15,0-20-15,0-1 0,0 43 16,21-64-16,0 0 0,1 21 16,-1-20-16,0-22 0,0 21 0,0 0 15,0-21-15,22 0 0,-22 0 16,0 0-16,0 0 0,22 0 0,-22 0 15,0-21-15,0 21 0,0-21 16,0-1-16,1 1 0,-1 0 0,0 0 16,-21-21-16</inkml:trace>
  <inkml:trace contextRef="#ctx0" brushRef="#br0" timeOffset="3166.38">3873 720 0,'0'0'0,"-63"0"0,21 0 0,20 21 16,-20-21-16,21 0 0,0 0 0,0 0 15,42 0 16,0 0-31,21 0 0,-21 0 0,22 0 16,-1 0-16,0 0 0,1-21 0,-1 21 16,0 0-16,1 0 0,-1-21 15,0 21-15,1 0 0,-1 0 0,0-22 16,1 22-16,-1 0 0,-21-21 16,22 21-16</inkml:trace>
  <inkml:trace contextRef="#ctx0" brushRef="#br0" timeOffset="3913.96">7366 699 0,'0'21'0,"0"-42"0,0-22 15,21 22-15,-21-21 0,21-1 0,-21 22 0,0-21 16,0 21-16,0-22 16,0 1-16,0 21 0,0 0 0,-21 0 15,0-1-15,21 1 0,-21 21 0,0 0 16,-1 0-16,1 0 0,0 21 15,0 1-15,-21 20 0,20 0 0,-20 1 16,21 20-16,0 22 0,0-22 0,-1 22 16,1 21-16,0-22 0,0 1 15,21 0-15,0-1 0,0 1 16,0-21-16,0-1 0,21 1 0,0-22 0,0 0 16,1 1-16,20-1 15,-21-21-15,21 0 0,1 0 0,-1-21 16,0 0-16,1 0 0,-1 0 0,0 0 15,1-21-15,20 0 0,-20 0 0,20-21 16,-21 20-16,1-20 0,-1 0 16,0-1-16,1 1 0,-22 0 0,0-22 15,0 1-15,-21-1 0,0 1 0,0-1 16,-42-20-16,21-1 0,0 21 16,-22 1-16,1-22 0,-22 22 0,22 20 15,0-20-15,-22 21 0,22 20 16,0-20-16,-22 42 0,22-21 15,21 21-15,-22 0 0,22 21 0,-21-21 16,21 42-16,-1-20 0,22 20 0,0-21 16,0 21-16,0 22 0,0-22 15,0 1-15,0 20 0,0-21 0,22 22 16,-1-22-16,21 1 0,-21-1 0,0 0 16</inkml:trace>
  <inkml:trace contextRef="#ctx0" brushRef="#br0" timeOffset="4312.85">7937 1101 0,'0'21'31,"22"0"-31,-22 0 16,21 0-16,0 22 0,-21-22 0,21 21 15,0 1-15,-21-22 0,0 21 0,21-21 16,-21 22-16,22-22 0,-22 21 0,0-21 16,21 0-16,-21 1 0,0-1 15,21-21 1,-21-21 0,0-1-16,21 1 0,0 0 15,-21 0-15,21 0 0,-21-22 16,22 22-16,-22-21 0,21 0 0,0-1 15,-21 1-15,0 0 0,21-1 0,-21 1 16,21 0-16,-21-1 0,21 1 16,-21 21-16,0 0 0,22 21 15,-1 21 1,-21 0-16,0 0 16,0 0-16,0 0 0,21 1 0,-21-1 15,0 0-15,0 0 0</inkml:trace>
  <inkml:trace contextRef="#ctx0" brushRef="#br0" timeOffset="4840.07">8403 1376 0,'42'0'16,"-20"0"-16,-1 0 16,0 0-16,0-21 0,0 21 0,-21-21 15,21-1-15,1 22 0,-1-21 0,0 0 16,0 21-16,-21-21 0,0 0 15,21 21-15,-21-21 0,0-1 0,0 1 16,-21 21 0,0 0-16,0 0 0,0 21 15,-1 1-15,1-1 16,0 0-16,0 21 0,0-21 0,0 22 16,21-22-16,0 21 0,0-21 0,0 22 15,0-22-15,0 0 0,0 0 16,0 0-16,0 1 0,0-1 0,0 0 15,21-21-15,0 0 0,0 0 0,43 0 16,-43 0-16,21 0 0,-21 0 16,22 0-16,-1-21 0,0 0 15,-21-1-15,22 1 0,-1 0 0,0 0 16,-20 0-16,20 0 0,-21-1 0,0 1 16,0-21-16,-21 21 0,0 0 15,0-1-15,0 1 0,0 0 16,0 0-16,0 0 0,-21 21 0,0 0 15,0 0-15,0 0 0,21 21 32,0 0-32,0 0 0,0 0 0,0 1 15,0-1-15,0 0 0,21 0 0,0 0 16,-21 0-16,21 1 0,-21-1 0,0 0 16,21-21-16,-21 21 0,22 0 15,-22 0-15,21-21 16,0 0-1</inkml:trace>
  <inkml:trace contextRef="#ctx0" brushRef="#br0" timeOffset="5144.89">9652 635 0,'0'0'16,"0"-42"-16,0-1 0,0 1 0,0 21 0,0-21 15,0 20-15,0 1 0,0 0 0,-21 63 32,0-20-32,21 20 0,-22 0 0,22 1 15,-21 20-15,21-21 0,-21 43 16,0-21-16,21-1 0,-21 1 16,0-1-16,-1 1 0,22-1 0,-21 1 15,0-22-15,21 0 0,-21 1 0,21-1 16,-21-21-16,21 0 0,-21 0 0,21 1 15,0-1-15,0 0 16,21-21 0,0-21-16,0 21 15,-21-21-15,21-1 0,0 1 0</inkml:trace>
  <inkml:trace contextRef="#ctx0" brushRef="#br0" timeOffset="5512.69">9779 1164 0,'0'0'16,"0"21"0,0 1-16,-21-22 0,21 21 15,0 0-15,-21 0 0,-1 21 0,22-20 16,-21-1-16,21 0 0,0 0 16,0 0-16,0 0 0,0 1 15,0-1-15,0 0 0,21-21 16,1 0-16,-1 21 0,0-21 0,0 0 0,21 0 15,-20 0-15,20 0 0,-21-21 0,21 0 16,-20 21-16,20-21 16,-21-1-16,21 1 0,-20 0 0,-1 0 15,0-21-15,-21 20 0,0 1 0,0-21 16,0 0-16,0 20 0,0-20 16,0 21-16,0 0 0,-21 0 0,0 21 15,-1 0-15,-20 0 0,21 0 0,-21 0 16,20 0-16,-20 21 0,21 0 0,0 0 15,-22 0-15,22-21 0,0 21 16,21 1-16,0-1 0,-21 0 16,21 0-16,0 0 0</inkml:trace>
  <inkml:trace contextRef="#ctx0" brushRef="#br0" timeOffset="6072.39">10647 1312 0,'0'0'16,"0"-21"-16,-21 0 0,21 0 15,-22 0-15,1-22 0,21 22 0,0 0 16,-21 21-16,0-21 0,0 0 0,0 21 16,-1 0-16,1 0 15,0 0-15,0 21 0,0 0 0,0 0 16,-1 0-16,1 22 0,0-1 16,-21-21-16,21 22 0,-1-1 0,22-21 0,-21 21 15,21-20-15,-21-1 0,21 21 16,0-21-16,0 0 0,0 1 15,21-22-15,0 0 16,1 0-16,-1 0 0,0 0 0,0 0 16,0 0-16,0-22 0,22 22 15,-22-21-15,0 0 0,0 0 0,22 0 16,-22 0-16,0-1 0,-21 1 0,21 0 16,-21 0-16,21-21 0,-21 20 0,0 1 15,0 0-15,0 0 16,0 42-1,0 0 1,0 0-16,0 1 0,0-1 16,0 0-16,0 0 0,0 0 0,0 0 15,0 1-15,0-1 0,0 0 16,21 0-16,1-21 16,-1 21-16,0-21 0,21 0 0,-21 0 15,1 0-15,-1 0 0,21 0 16,0 0-16</inkml:trace>
  <inkml:trace contextRef="#ctx0" brushRef="#br0" timeOffset="7188.75">11303 1185 0,'0'0'16,"0"-21"-16,-42-21 16,20 42-16,1 0 0,0 0 0,-21 0 15,21 21-15,-1 0 0,-20 0 16,21 1-16,0-1 0,-22 21 15,22-21-15,0 0 0,0 22 0,21-22 16,-21 0-16,21 21 0,-21-20 0,21-1 16,0 0-16,0 0 0,0 0 15,0 0-15,21-21 0,0 0 16,0 0-16,0 0 0,22 0 16,-22 0-16,0 0 0,0-21 0,21 21 15,-20-21-15,-1 0 0,21 0 16,-21 0-16,0-1 0,1 1 15,-1-21-15,0 21 0,0-22 0,-21 1 16,0 0-16,21-1 0,0 1 0,-21-21 16,22 20-16,-22-20 0,0-1 15,0 22-15,21 0 0,-21-1 0,21 1 16,-21 0-16,0 20 0,0 1 0,0 64 31,-21-22-15,0 21-16,21-21 0,-22 43 0,22-22 15,-21 0-15,21 22 0,-21-22 0,21 22 16,0-22-16,-21 0 0,21 1 16,0-1-16,-21 0 0,21 1 15,0-22-15,0 21 0,0-21 0,0 1 16,0-1-16,21 0 0,0 0 0,-21 0 16,21-21-16,0 0 0,1 0 15,-1 0-15,0 0 0,21 0 0,-21 0 16,1 0-16,-1 0 0,21-21 0,-21 0 15,0 0-15,22 21 0,-22-21 0,21-43 16,-21 43-16,1 0 16,-22 0-16,0-1 0,21 22 0,-21-21 15,0 42 17,0 1-17,0-1-15,0 0 0,0 0 0,0 0 16,0 0-16,0 1 0,0-1 15,0 0 1,21-21-16,0 0 0,0 0 0,0 0 16,22 0-16,-22 0 0,0 0 15,21 0-15,-20-21 0,-1 21 0,0-21 16,0-1-16,0 22 0,22-42 16,-22 21-16,-21 0 0,0 0 15,0-1-15,0 1 0,21 21 0,-21-21 16,0 0-16,0 42 31,0 0-31,-21-21 0,21 21 16,0 1-16,0-1 0,0 0 15,-21 0-15,-1 0 0,22 0 16,0 1-16,0-1 0,-21-21 16,0 21-1,21-42 16,0 0-31,0-1 0,21 1 16,0 0-16,1 0 0,-1 0 16,0 0-16,0-1 0,0-20 15,0 21-15,1 0 0,-1 0 16,0-1-16,21 1 0,-21 21 0,1 0 16,-1 0-16,0 0 0,-21 21 15,21 1-15,-21-1 16,21 0-16,-21 0 0,0 0 0,0 0 15,0 1-15,0-1 0,0 0 0,-21 21 16,21-21-16,-21-21 0,21 22 16,-21-1-16,21 0 15,-21-21-15,42 0 32,0 0-32,0 0 15,0 0-15,0 0 0</inkml:trace>
  <inkml:trace contextRef="#ctx0" brushRef="#br0" timeOffset="7772.93">13123 1185 0,'0'-21'0,"-21"0"16,-21 21-1,21-21-15,-1 21 0,1 0 0,-21 0 0,21 0 16,0 21-16,-22 0 0,22 0 15,0 1-15,0-1 0,0 0 0,-1 0 16,1 21-16,0-20 0,21-1 16,-21 0-16,21 0 0,0 0 0,0 0 15,21-21-15,0 22 16,0-22-16,1 0 0,-1 0 0,21 0 16,-21 0-16,0 0 0,22 0 0,-22-22 15,0 22-15,21-21 0,-20 21 16,-1-21-16,0 0 0,-21 0 0,21 0 15,-21-1-15,0 1 0,0 0 16,0 0-16,0 42 31,-21 0-15,21 0-16,0 1 0,-21-1 16,21 0-16,0 0 0,-21 0 0,21 22 15,0-22-15,0 21 0,0-21 16,0 22-16,0-1 0,0 0 0,0 1 15,0-1-15,0 0 0,0 22 0,0 20 16,0-20-16,0-1 0,0-20 16,0 20-16,0 1 0,-22-1 0,22-20 15,-21 20-15,0 1 0,0-22 0,0 21 16,0-20-16,-1-1 0,-20 0 16,21-20-16,0 20 0,0-42 15,-22 21-15,22 0 0,0-21 0,0 0 16,0 0-16,-1 0 0,1-21 15,21 0-15,-21 21 0,21-21 16,0 0-16,0-1 0,0 1 0,0 0 16,0 0-16,0 0 15,0 0-15,0-22 0,0 22 0,21-21 0,-21-1 16</inkml:trace>
  <inkml:trace contextRef="#ctx0" brushRef="#br0" timeOffset="8026.3">12192 826 0,'0'0'15,"-21"-22"-15,0 22 31,-1 0 1,22 22-32,-21-22 15,0 21-15,0-21 0,0 21 16,0-21-16</inkml:trace>
  <inkml:trace contextRef="#ctx0" brushRef="#br0" timeOffset="8709.61">1799 1693 0,'-42'0'0,"84"0"0,-127 0 15,43 0-15,0 0 0,-22 22 16,43-22-16,-21 0 0,21 0 16,-1 0-16,22 21 0,22-21 15,-1 0-15,21 0 16,22 0-16,20 21 0,1-21 0,0 0 0,42 0 16,21 0-16,0 0 15,21 0-15,1 0 0,-1 0 0,21 0 16,-20 0-16,20-21 0,1 21 0,-1 0 15,-20-21-15,20 21 0,-21 0 16,1-22-16,-22 22 0,-21 0 0,0 0 16,-21 0-16,0 0 0,-22 0 0,-20 0 15,-1 0-15,-20 0 0,-22 0 0,0 0 16,0 22-16,-21-1 16,0 0-16,-21 0 15,21 0 1</inkml:trace>
  <inkml:trace contextRef="#ctx0" brushRef="#br0" timeOffset="9396.76">7768 2138 0,'-42'-21'16,"84"42"-16,-127-63 0,43 42 0,0 0 0,-1-22 15,1 22-15,0 0 0,-1 0 0,1-21 16,0 21-16,21 0 0,-22 0 16,22 0-16,0 0 0,0 0 15,0 0-15,42 0 16,0 0 0,21 0-16,22 0 0,-1 0 0,43 0 0,0 0 15,21 0-15,0 0 0,21 0 0,21 0 16,22 0-16,21 0 0,-22 0 15,43 0-15,0 0 0,0 0 16,-1 0-16,1 0 0,-21 0 0,21 0 16,-22 0-16,-20 0 0,-1 0 0,-20 0 15,-22 0-15,0 0 0,-21 0 16,0 0-16,-42 0 0,21 0 0,-43 0 16,22 0-16,-43 0 0,22 0 0,-43-21 15,21 21-15,-21 0 0,0 0 0,1 0 31,-1 0-15,-21 21 15,-21-21-31,-1 0 0,-20 21 0,0-21 16</inkml:trace>
  <inkml:trace contextRef="#ctx0" brushRef="#br0" timeOffset="10476.6">804 2879 0,'0'-21'63,"0"-1"-47,0 1 15,-21 21-16,0 0 1,21 21-16,-21-21 0,21 22 16,0-1-16,0 0 0,0 0 15,0 0-15,0 0 0,0 1 16,21-1 0,0-21-1,0-21 1,-21-1-16,21 22 15,-21-21-15,0 0 0,0 0 16,0 0-16,0 0 16,-21 21-16,0 0 15,0 21-15,21 21 16,-21-21-16,21 0 0,-21 22 16,21-22-16,0 21 0,0 1 15,0-22-15,0 21 0,0-21 0,0 0 16,21 1-16,0-1 0,0-21 0,0 0 15,0 0-15,1 0 0,20 0 16</inkml:trace>
  <inkml:trace contextRef="#ctx0" brushRef="#br0" timeOffset="10781.43">1291 2963 0,'0'0'0,"-21"0"0,0 0 15,0 0-15,-1 0 0,1 0 16,0 0-16,21 22 0,0-1 31,21-21-15,0 0 0,1 0-16,-1 0 0,-21-21 0,21-1 15,-21 1-15,-21 21 31,0 0-31,-1 0 0,1 0 16,0 21-16,0-21 0,0 22 16,21-1-16,0 21 0,0-21 0,0 0 15,0 1-15,0-1 0,21 0 16,0 0-16,0 0 0</inkml:trace>
  <inkml:trace contextRef="#ctx0" brushRef="#br0" timeOffset="12372.65">2095 2773 0,'0'0'0,"22"0"0,-22-21 16,0 0-1,0 42 1,0 0 0,0 21-16,-22 1 0,22-1 0,-21 21 15,0 1-15,0-1 0,0 22 16,0 0-16,-1-22 0,-41 107 15,21-107-15,-1 1 0,1-1 16,0 1-16,-1-22 0,22 0 16,-21 1-16,21-1 0,-1-21 0,-20 0 15,42 0-15,-21-21 16,21-21 0,0 0-16,0 0 0,0-21 15,0 20-15,21-20 0,0 21 0,-21-21 16,21-1-16,1 1 0,-1 21 15,0-22-15,0 1 0,-21 21 0,21 0 16,0 21-16,1 0 0,-1 0 16,0 0-16,0 0 0,0 42 0,0-21 15,1 0-15,-1 22 0,0-22 16,0 21-16,0-21 0,0 22 16,-21-22-16,22 0 0,-1 21 0,0-20 15,-21-1-15,21 0 0,0-21 0,0 21 16,1-21-16,-1 0 0,0 0 15,0 0-15,21 0 0,-20 0 0,20-21 16,-21 0-16,21 0 0,1-1 0,-22 1 16,21-21-16,1 21 0,-1-22 15,0 1-15,-21 0 0,22-22 0,-22 1 16,21-1-16,-21 1 0,1-22 16,-1 22-16,-21-1 0,0 1 0,0-1 15,0 1-15,-43-1 0,22 1 16,-21-1-16,21 22 0,-43-22 15,22 22-15,0 21 0,-22 0 0,1-1 16,20 22-16,-20 0 0,20 0 16,1 22-16,0-1 0,-1 21 0,22 0 15,0 1-15,0-1 0,21 22 16,0-22-16,0 0 0,0 64 16,0-64-16,21 1 0,0-1 0,0-21 15,1 22-15,20-22 0,0 0 16,1 0-16,-1 0 0,0 0 0,-21-21 15,22 0-15,-1 0 0,0 0 16,-20 0-16,20 0 0,-21 0 16,21 0-16,-20 0 0</inkml:trace>
  <inkml:trace contextRef="#ctx0" brushRef="#br0" timeOffset="12740.65">2900 3556 0,'0'0'0,"0"21"0,0 0 0,21-21 16,0 0-1,0 0-15,0-21 16,1 21-16,-1-21 0,0 0 0,0 0 16,0 0-16,0-1 15,-21 1-15,0 0 0,0 0 0,0-21 16,0 20-16,0 1 0,0 0 15,0 0-15,-21 21 16,0 0-16,0 21 0,0 0 0,0 0 16,21 1-16,-22-1 0,1 21 15,21-21-15,-21 22 0,21-22 0,0 21 16,0 0-16,0-20 0,0-1 16,0 0-16,0 0 0,0 0 0,0 0 15,21-21-15,0 22 0,1-22 16,-1 0-16,0 0 15,0 0-15,0 0 0,0 0 16,-21-22-16,22 22 0,-1-21 0,21 0 16</inkml:trace>
  <inkml:trace contextRef="#ctx0" brushRef="#br0" timeOffset="12972.52">3408 3239 0,'0'0'0,"0"-22"16,21 44-1,-21-1 1,21 0-16,-21 21 0,21-21 0,-21 22 16,0-22-16,0 21 0,21-21 15,-21 22-15,0-22 0,22 21 0,-22-21 16,0 1-16,0-1 0,0 0 0,0 0 16,21 0-16,0-21 15,-21-21 1,21 21-1,-21-21-15,0 0 0,21 0 0</inkml:trace>
  <inkml:trace contextRef="#ctx0" brushRef="#br0" timeOffset="13180.4">3768 3239 0,'0'0'0,"0"21"15,-22 0-15,1 0 16,0 0-16,0 22 0,21-22 15,-21 0-15,0 21 0,-1-21 16,1 1-16,0-1 0,0 21 0,21-21 16,-21 0-16,21 1 0,-21-1 0,21 0 15,21-21 17,0 0-32,0 0 0,0-21 0,0 0 15</inkml:trace>
  <inkml:trace contextRef="#ctx0" brushRef="#br0" timeOffset="13536.41">3895 3471 0,'21'0'31,"0"0"-31,0-21 16,0 0-16,0 21 0,1-21 15,-1 0-15,0 0 16,0 21-16,-21-22 0,21 1 0,-21 0 16,21 21-16,-21-21 0,0 0 0,0 0 15,-21 21-15,0 0 0,0 0 16,0 0-16,-22 0 0,22 21 16,-21-21-16,21 21 0,0 21 0,-22-21 15,22 1-15,0 20 0,0-21 0,0 21 16,21 1-16,0-22 0,0 21 15,0-21-15,0 1 0,0 20 0,0-21 16,0 0-16,42 0 0,-21-21 16,0 0-16,22 0 0,-22 0 15,42 0-15,-42 0 16,22-21-16,-22 21 0,21-21 0,-21 0 16</inkml:trace>
  <inkml:trace contextRef="#ctx0" brushRef="#br0" timeOffset="13846.49">4741 2413 0,'0'0'0,"-21"-42"0,0 21 16,0 21-16,21 21 15,-21 21-15,-1-21 16,22 22-16,-21 20 0,21-21 0,0 22 15,-21-1-15,0 1 0,0-1 16,21 1-16,-21-1 0,-1 1 0,1 21 16,21-22-16,-21 1 0,0-1 0,0 1 15,21-22-15,0 21 0,0-20 0,0-22 16,0 21-16,0-21 0,0 1 16,0-1-16,0 0 0,21-21 15,0 0 1,0-21-16,0 0 15,1-1-15,-1 1 0</inkml:trace>
  <inkml:trace contextRef="#ctx0" brushRef="#br0" timeOffset="14197.3">4741 3281 0,'0'21'15,"0"0"-15,0 0 0,0 1 0,0-1 16,0 21-16,-21-21 0,21 0 0,-21 1 15,21-1-15,0 0 0,0 0 16,0 0-16,0 0 0,21-21 16,0 22-16,0-22 0,1 0 0,-1 0 15,21 0-15,-21 0 0,22 0 0,-22-22 16,0 1-16,21 21 16,-21-21-16,1 0 0,-1 0 0,0 21 15,-21-21-15,0-22 0,0 22 16,0 0-16,0 0 0,0 0 0,0-1 15,-21-20-15,0 21 0,-1 21 0,1-21 16,-21 21-16,21 0 0,0 0 0,-22 0 16,22 0-16,0 0 0,0 21 0,-22 0 15,22 0-15,21 0 16,0 1-16,0-1 0,0 0 0,0 0 16,0 0-16,21-21 0,1 21 15,-1-21-15,0 0 0,21 0 0,-21 0 16,1 0-16</inkml:trace>
  <inkml:trace contextRef="#ctx0" brushRef="#br0" timeOffset="14528.32">5419 3217 0,'0'0'0,"0"-21"16,-22 42-1,22 1-15,0-1 16,0 21-16,0-21 0,-21 0 15,21 22-15,0-1 0,0 0 16,0 1-16,-21-1 0,21 0 0,0 1 16,0-1-16,0 22 0,0-22 0,0 21 15,-21 22-15,0-21 0,21-1 0,0 22 16,-21-22-16,21 22 0,-22-22 16,1 1-16,21-1 0,0 22 0,-21-21 15,0-1-15,0 1 0,21-22 0,-21 21 16,21-20-16,0-1 0,0 0 0,-22-20 15,22 20-15,0-21 0,0-42 32,0 0-32,0 0 15,22-1-15,-22-20 0,21 0 0,0-1 16,-21-20-16</inkml:trace>
  <inkml:trace contextRef="#ctx0" brushRef="#br0" timeOffset="14832.15">5334 3366 0,'0'0'16,"0"-43"-16,0 1 0,0-43 15,0 64-15,0 0 0,0 0 16,0 0-16,21 21 0,0 0 0,0-22 16,22 22-16,-22 0 0,0 0 15,21 0-15,1 0 0,-1 22 16,-21-22-16,22 21 0,-1 0 0,-21 21 15,0-21-15,0 22 0,-21-1 0,0-21 16,0 22-16,0-1 0,-21-21 0,0 21 16,0-20-16,-21-1 0,20 0 15,1 0-15,-21 0 0,21 0 0,0 1 16,-1-22-16,1 0 0,21 21 16,0-42-1,0-1 1,0 1-16,21 21 0</inkml:trace>
  <inkml:trace contextRef="#ctx0" brushRef="#br0" timeOffset="15061.02">5990 3154 0,'0'0'15,"0"21"1,0 0-16,0 0 0,0 1 0,0-1 15,0 0-15,0 0 0,0 0 0,-21 0 16,21 1-16,0-1 0,0 0 16,0 0-16,0 0 0,0 0 15,0-42 32</inkml:trace>
  <inkml:trace contextRef="#ctx0" brushRef="#br0" timeOffset="15352.37">6011 2921 0,'-21'0'16,"0"0"0,21 21-16,0 0 15,21-21 16,0 0-31,-21-21 16,21 21-16,-21-21 16,0 0-1,-21 21 1,0 0-16,0 0 16,0 21-16,21 0 0,-21-21 15,21 21-15,0 1 0,0-1 0,0 0 16,0 0-16,0 0 0,0 0 15,0 1-15,0-1 16,0 0-16</inkml:trace>
  <inkml:trace contextRef="#ctx0" brushRef="#br0" timeOffset="15797.23">6286 3196 0,'0'21'15,"-21"-21"-15,21 22 16,-21-1-16,21 0 0,0 0 16,0 0-16,0 0 0,0 1 0,0-1 15,0 0-15,0 0 0,0 0 0,0 0 16,0 1-16,0-1 16,-21 0-16,0 0 15,0-21 1,21-21-1,0 0-15,0 0 16,0-1-16,0 1 0,0-21 16,0 21-16,21 0 0,0-22 0,0 1 15,0 21-15,0-22 0,1 22 0,-1 0 16,0 0-16,21 0 0,-21 21 16,1 0-16,-1 0 0,0 0 0,0 0 15,0 0-15,0 21 0,1 0 0,-1 0 16,-21 0-16,0 1 0,0-1 15,0 21-15,0-21 0,0 0 16,0 1-16,0-1 0,0 0 0,0 0 16,-21 0-16,21 0 0,-22 1 0,22-1 15,-21-21-15,21 21 16</inkml:trace>
  <inkml:trace contextRef="#ctx0" brushRef="#br0" timeOffset="16557.97">7281 3175 0,'0'0'0,"-21"0"0,0 0 0,0 0 16,0-21-16,-1 21 0,1 0 15,0 0-15,-21 0 0,21 21 0,-1 0 16,1 0-16,-21 1 0,21-1 0,0 21 16,-1-21-16,1 22 15,0-22-15,21 0 0,0 0 0,0 21 16,0-20-16,0-1 0,0 0 16,0 0-16,21-21 0,0 0 0,1 0 15,-1 0-15,21 0 0,-21 0 16,0 0-16,1-21 0,20 21 0,-21-21 15,0 21-15,0-21 0,1-1 0,-1 1 16,0 21-16,-21-21 0,0 0 0,21 0 16,-21 0-16,21-1 0,-21 1 15,0 0-15,0 0 16,0 42 15,0 0-31,0 0 16,0 1-16,0-1 0,0 21 15,0-21-15,0 0 0,0 22 0,0-22 16,0 21-16,-21 1 0,21-22 0,0 21 16,-21 0-16,21 43 15,0-43-15,0 22 0,0-22 0,0 22 0,0-1 16,21 1-16,0 20 0,0-20 16,-21-1-16,22 1 0,-1-1 0,0 22 15,0-21-15,-21-1 0,21 1 16,0 20-16,1-20 0,-1-1 0,-21 1 0,0-22 15,21 22-15,-21-22 0,21 21 16,-21-41-16,0 20 0,0 0 0,0-21 0,-21 1 16,0-1-16,0 0 15,-1-21-15,1 0 0,-21 21 0,0-21 16,20 0-16,-20 0 0,0 0 0,-1-21 16,-20 0-16,21 0 0,-22-1 0,22-20 15,-85-21-15,84-1 0,-20 22 16,21-22-16,-1-20 0,22 20 0,0-21 15,0 1-15,21-1 0,0 0 16,0 1-16,0-1 0,0 0 0,21 1 16,0-1-16,21-42 15,1 64-15,20-43 0,-20 63 16,-1 1-16,0 21 0,1-21 0,-22 20 16,21 1-16,-21 0 0,0 0 15,1 0-15</inkml:trace>
  <inkml:trace contextRef="#ctx0" brushRef="#br0" timeOffset="17548.98">8975 3196 0,'0'-21'0,"0"42"0,0-63 16,0 21-16,0 0 15,0-1-15,0 44 47,0-1-47,0 21 0,0-21 0,21 22 0,-21-22 16,0 21-16,0 0 0,0 1 16,0-22-16,0 21 0,0 1 15,0-22-15,0 0 0,0 0 0,0 0 16,0 0-16,0 1 0,0-1 0,-21-21 15,-1 0 1,22-21 0,0-1-1,0 1-15,0 0 0,0 0 0,0-21 16,0 20-16,0-20 0,0 21 0,0-21 16,0-1-16,22 1 0,-22 0 15,21-1-15,0 22 0,0 0 16,0 0-16,22 0 0,-22-1 0,0 22 15,21 0-15,1 22 0,-1-1 16,-21 0-16,0 21 0,0-21 16,1 1-16,-1 20 0,-21-21 0,0 21 15,0-20-15,21 20 0,-21-21 0,0 0 16,0 0-16,0 1 0,0-1 0,0 0 16,-21-21-1,21-21 16,0 0-15,0-1-16,0 1 16,0 0-16,0 0 0,0-21 0,0 20 15,21-20-15,-21 21 0,21-21 0,0 20 16,0 1-16,1 0 0,-1 0 0,0 21 16,0 0-16,0 0 0,0 0 15,1 0-15,20 0 0,-21 0 0,0 21 16,0 0-16,1 0 0,-22 1 0,0 20 15,21 0-15,-21-21 0,0 1 16,0-1-16,0 21 0,0-21 0,0 0 16,-21-21-16,21 22 0,0-1 15,-22 0-15,22 0 16,22-21 0</inkml:trace>
  <inkml:trace contextRef="#ctx0" brushRef="#br0" timeOffset="18748.7">10096 3196 0,'0'-21'15,"0"42"-15,0-63 0,0 21 0,-21 21 32,0 0-32,0 0 15,21 21-15,0 0 0,0 0 16,-21 22-16,21-22 0,0 0 0,-21 21 15,21-21-15,0 1 0,0 20 0,0-21 16,0 0-16,0 0 0,0 1 16,0-1-16,0 0 0,0 0 15,21-21-15,0 0 0,0 0 16,0 0-16,0 0 0,1-21 16,-1 0-16,0 21 0,0-21 0,0-1 15,0 1-15,1 0 16,-1-21-16,-21 21 0,21-1 0,0-20 0,-21 21 15,21-21-15,-21 20 0,0-20 16,0 21-16,0 0 0,0 0 0,0-1 16,0 44-1,0-1 1,0 0-16,0 0 0,0 21 0,0-20 16,0 20-16,0 0 0,0-21 0,0 22 15,0-22-15,0 21 0,0-21 0,0 1 16,0-1-16,0 0 0,0 0 15,0 0-15,21-21 0,1 21 0,-1-21 16,0 0-16,0 0 0,0 0 0,0 0 16,1 0-16,-1 0 0,0-21 0,21 21 15,-21-21-15,1 0 0,-1 0 16,21 0-16,-21-1 0,0-20 16,1 21-16,-1-21 0,0-1 0,0 1 15,0 0-15,0-22 0,1 22 16,-22-1-16,21-20 0,0 21 0,-21-1 0,0-20 15,0 20-15,0 1 0,0 0 16,0 21-16,0-22 0,0 22 0,-21 42 31,21 0-31,0 1 0,-21 20 16,21-21-16,0 21 0,0 1 16,-22 20-16,1-20 0,21-1 15,-21 0-15,0 22 0,21-22 0,0 0 16,0 22-16,-21-22 0,21 1 0,0-1 15,0 0-15,0-21 0,0 22 0,0-22 16,0 21-16,0-21 0,21 1 16,0-22-16,-21 21 0,21-21 0,0 0 15,1 0-15,20 0 0,-21 0 16,0 0-16,22 0 0,-22 0 0,21-21 0,-21 21 16,22-22-16,-22 1 0,21 0 0,-21-21 15,22 21-15,-22-22 16,21 1-16,-21 0 0,22-64 0,-22 42 15,0 22-15,0-22 0,21-41 16,-42 41-16,0 22 0,0-22 16,22 22-16,-22 0 0,0 20 15,0-20-15,0 21 0,0 0 0,0 0 16,0 42 0,-22 0-16,22 21 15,0 1-15,-21-1 0,0 0 16,21 1-16,-21 20 0,0-21 0,0 22 15,21-22-15,-22 22 0,22-22 0,-21 22 16,21-22-16,0 0 0,0 1 16,0-22-16,0 21 0,0-21 0,0 0 0,0 1 15,0-1-15,21 0 16,1-21-16,-1 0 0,0 0 16,0 0-16,0 0 0,22 0 15,-1-21-15,-21 21 0,0-21 0,0-1 16,1 1-16,-1-21 0,0 21 0,21-43 15,-42 43 1,0-21-16,0 21 0,21-1 0,-21 1 0,0 0 16,0 42-1,0 0-15,0 1 0,0-1 16,0 0-16,0 0 0,0 0 0,0 0 16,-21 1-16,21-1 0,0 0 15,0 0-15,0 0 16,21-21-1,1 0 1,-22-21-16,21 0 16,-21 0-16,21 0 0</inkml:trace>
  <inkml:trace contextRef="#ctx0" brushRef="#br0" timeOffset="18932.59">11896 2942 0,'0'0'15,"-22"0"1,1 0 0,0 0 31,0 0-32</inkml:trace>
  <inkml:trace contextRef="#ctx0" brushRef="#br0" timeOffset="19100.5">11239 3090 0,'-42'22'15,"84"-44"-15,-105 44 0,42-22 0,21 21 0,21-21 32,0 0-17,0 0-15,22 0 0,-22 0 16,21 0-16,0 0 0,1 0 0,-1 0 15,0-21-15,-20 21 0,20 0 0,0 0 16</inkml:trace>
  <inkml:trace contextRef="#ctx0" brushRef="#br0" timeOffset="19436.31">12277 3048 0,'-22'0'15,"22"21"1,-21 0-16,21 1 0,0-1 0,0 21 16,-21 0-16,21 1 0,0-1 0,0 0 15,0 1-15,-21-1 0,21 22 0,0-22 16,0 21-16,0-20 0,0-1 16,0 22-16,0-1 0,-21-21 15,21 22-15,-21-1 0,21 1 0,-22-1 0,22 1 16,0-22-16,0 22 0,-21-1 0,21-20 15,-21 20-15,21-21 0,-21 64 16,21-63-16,0-1 0,0-21 16,-21 21-16,21-20 0,0 20 0,-21-21 15,21 0-15,0 0 0,0 1 0,0-1 16,0 0-16,0-42 31,21 0-31</inkml:trace>
  <inkml:trace contextRef="#ctx0" brushRef="#br0" timeOffset="19760.24">12361 3429 0,'0'0'0,"0"-63"0,-21-1 0,21 1 0,-21 20 15,21 1-15,0 0 0,0-22 16,0 22-16,0 21 0,0-1 0,0 1 15,0 0-15,21 21 0,0-21 0,0 21 16,1 0-16,-1 0 16,0 21-16,0-21 0,-21 21 15,0 22-15,21-22 0,-21 21 0,0 0 16,0 1-16,0-1 0,0 0 0,0 1 16,0-1-16,-21 0 0,0 1 0,0-22 15,0 21-15,-1-21 0,22 1 16,-21-1-16,0 0 0,0-21 15,0 21-15,0-21 0,21-21 32,0 0-32,0 0 0,21-22 15,-21 22-15</inkml:trace>
  <inkml:trace contextRef="#ctx0" brushRef="#br0" timeOffset="20020.09">12869 2519 0,'0'0'0,"0"-21"0,0 0 0,0 42 31,-21 0-31,0 0 16,21 21-16,-21 1 0,21-1 0,0 0 16,-21 22-16,21-22 0,0 22 0,0-22 15,0 64-15,-22-64 0,22 1 16,0-1-16,-21 0 0,21-21 0,0 22 15,0-22-15,0 0 0,0 0 16,0 0-16,21-21 31,1 0-31,-22-21 0,21 21 0,-21-21 16</inkml:trace>
  <inkml:trace contextRef="#ctx0" brushRef="#br0" timeOffset="20352.41">12869 3133 0,'21'0'32,"1"0"-32,-1 0 15,0 0-15,21 0 16,-21 0-16,1 0 0,-1-21 0,0-1 16,21 22-16,-21-21 0,1 21 15,-1-42-15,-21 21 16,0 0-16,0-1 15,-21 22-15,-1 0 16,1 0-16,0 0 0,0 22 0,0-1 16,0 0-16,-1 21 0,1-21 0,0 22 15,0-1-15,21 22 16,0-22-16,-21 0 0,21-21 0,0 22 0,0-22 16,0 0-16,21 0 0,-21 0 15,21 1-15,0-22 0,0 0 0,1 0 16,-1 0-16,0 0 0,0 0 15,0 0-15,0 0 0,1-22 0,-1 1 16,0 21-16</inkml:trace>
  <inkml:trace contextRef="#ctx0" brushRef="#br0" timeOffset="21349.38">14859 3027 0,'0'-21'0,"-21"-22"16,21 22-16,-21 0 0,21 42 47,0 0-47,0 1 0,0-1 16,0 21-16,0-21 0,0 22 0,0-22 15,-22 21-15,22-21 0,0 0 16,-21 22-16,21-22 0,-21 0 0,0 0 15,21 0-15,-21 1 0,21-1 16,-21-21 0,-1 0-16,22-21 15,0-1-15,0 1 16,0 0-16,-21 0 0,21 0 0,0 0 16,0-22-16,0 22 0,0-21 0,0 21 15,0-22-15,21 1 0,1 21 0,-22-22 16,21 1-16,0 21 0,0 0 15,0 0-15,22-1 0,-22 1 0,0 21 16,21 0-16,-21 0 0,1 0 16,20 21-16,0 1 0,-21-1 0,22 0 0,-22 0 15,21 0-15,-21 22 0,1-22 16,-1 0-16,0 21 0,0-21 16,-21 1-16,0-1 0,0 21 15,0-21-15,0 0 0,-21 1 16,0-1-16,0-21 0,-1 21 0,1-21 15,0 0-15,0 0 16,21-21 0,0 0-16,0-1 0,0 1 15,0 0-15,0 0 0,0 0 0,21-22 16,0 22-16,0-21 0,1 21 16,-1-22-16,21 22 0,-21-21 0,22 21 15,-1 0-15,0-1 0,1 22 0,-1 0 16,0 0-16,1 0 0,-22 22 15,21-1-15,-21 0 0,22 0 16,-22 0-16,0 0 0,-21 22 0,0-22 16,0 0-16,0 0 0,0 22 0,0-22 15,0 0-15,-21 0 0,21 0 0,-21-21 16,21 21-16,-22 1 0,1-1 16,21-42 15,0-1-16,0 1-15,0 0 0,0 0 16</inkml:trace>
  <inkml:trace contextRef="#ctx0" brushRef="#br0" timeOffset="21704.38">15854 2985 0,'0'21'15,"0"0"1,21-21-16,0 0 15,0 0-15,0 0 0,1 0 0,-1 0 16,0 0-16,0 0 0,21 0 0,-20-21 16,20 21-16,-21-21 0,0-1 15,0 22-15,1-21 0,-1 21 0,-21-21 16,21 21-16,-21-21 0,0 0 16,0 0-16,-21-1 0,0 22 15,-1-21-15,1 21 0,0 0 16,-21 0-16,21 0 0,-1 0 0,1 0 15,-21 21-15,21 1 0,0-1 0,-1 0 16,1 21-16,21-21 0,0 22 16,-21-22-16,21 0 0,0 21 0,0-20 15,0 20-15,0-21 0,0 0 0,0 22 16,21-22-16,0-21 16,1 0-16,-1 0 0,0 0 0,0 0 15,0 0-15,0 0 0,1 0 16,-1 0-16,21-21 0</inkml:trace>
  <inkml:trace contextRef="#ctx0" brushRef="#br0" timeOffset="22026.2">16743 2392 0,'0'0'15,"0"-42"-15,0-22 16,-21 43-16,-1 21 0,1 0 0,21 21 15,-21 0-15,0 0 16,21 22-16,-21-22 0,21 42 16,0-20-16,0-1 0,-21 22 0,21 63 15,-22-85-15,22 21 0,0 1 16,0-22-16,-21 22 0,21-22 16,-21 22-16,0-22 0,21 0 0,0-21 15,0 22-15,-21-1 0,21-21 0,-21 0 16,21 1-16,0-1 0,-22-21 15,22 21-15,22-42 16,-1 21 0,0-21-16,-21-1 0,21 1 15,0-21-15,0 21 0,-21-22 0,22 1 16,-1 0-16</inkml:trace>
  <inkml:trace contextRef="#ctx0" brushRef="#br0" timeOffset="22489.04">16785 2350 0,'0'0'0,"21"0"0,-21 21 32,0 21-32,0-21 15,0 22-15,0-1 0,0 0 0,0 1 16,0 20-16,0-21 0,0 1 0,0 20 16,0-20-16,0-1 0,0 0 15,0 1-15,0-1 0,-21 0 16,21-21-16,0 22 0,0-22 0,-21 0 15,21 0-15,-21 0 0,21 1 0,0-1 16,0-42 15,0-1-31,0 1 16,0-21-16,0 21 0,21 0 16,0-22-16,0 22 0,-21-21 0,21 21 15,1-22-15,-1 22 0,0 0 16,0 0-16,0 0 0,0 21 15,1 0-15,-1 0 0,-21 21 16,21 0-16,-21 0 0,21 0 16,-21 0-16,0 22 0,0-22 15,0 0-15,0 0 0,0 22 0,0-22 16,0 0-16,0 0 0,0 0 0,-21-21 16,21 21-16,-21 1 0,21-1 15,21-42 32,-21-1-47,21 22 0,0-21 0</inkml:trace>
  <inkml:trace contextRef="#ctx0" brushRef="#br0" timeOffset="22876.78">17399 2879 0,'-21'0'16,"0"21"-1,-1-21-15,22 21 0,-21 0 0,0 0 16,0 1-16,21-1 0,-21 0 16,21 0-16,-21 0 0,21 0 0,0 1 15,0 20-15,0-21 0,0 0 16,0 0-16,0 1 0,0-1 0,21 0 16,0-21-16,-21 21 0,21-21 15,0 0-15,0 0 0,1 0 16,-1 0-16,0 0 0,0-21 15,0 0-15,0 21 0,-21-21 16,0-1-16,22-20 0,-22 21 0,0 0 16,0-22-16,0 22 0,0-21 15,0 0-15,0 20 0,0 1 0,0 0 16,0 0-16,0 0 0,-22 0 0,1 21 16,0 0-16,0 0 0,0 0 15,0 0-15,-1 21 0,1 0 16,21 0-16,-21 0 0,21 0 15,0 1-15,0-1 16,0 0-16,0 0 0,21-21 0,0 21 16,1-21-16,20 21 0</inkml:trace>
  <inkml:trace contextRef="#ctx0" brushRef="#br0" timeOffset="23418.46">17992 2985 0,'0'0'0,"0"-22"0,0 1 16,0 0-16,-22 0 16,1 21-16,0 0 0,0 0 15,0 21-15,0 0 0,-1-21 16,1 21-16,0 1 0,0-1 16,0 21-16,0-21 0,21 0 0,-22 22 15,22-22-15,-21 0 0,21 21 0,0-20 16,-21-1-16,21 0 0,0 0 0,0 0 15,0 0-15,21-21 0,0 0 16,1 0-16,-1 0 16,0 0-16,0 0 0,0 0 0,0 0 15,1 0-15,-1-21 0,-21 0 0,21 0 16,0 0-16,0 0 0,0-1 16,-21-20-16,22 0 0,-1-1 0,-21 1 15,21 0-15,0-22 0,-21 1 16,21-1-16,-21 1 0,0-1 0,21 1 15,1-1-15,-22 1 0,0 20 0,0 1 16,21 0-16,-21 21 0,0-1 16,0 1-16,-21 21 15,21 43 1,-22-22-16,1 21 0,21 0 16,-21 22-16,0-1 0,21-20 15,-21 20-15,0 1 0,21-1 0,0-20 0,0 20 16,-22-21-16,22 22 0,0-22 15,-21 1-15,21-1 0,0 0 0,0-21 16,0 1-16,0 20 0,0-21 16,0 0-16,0 0 0,21-21 31,1 0-31,-1 0 0,0 0 16,0-21-16</inkml:trace>
  <inkml:trace contextRef="#ctx0" brushRef="#br0" timeOffset="23836.23">18648 2921 0,'0'-21'0,"0"42"0,21-63 0,-21 21 16,0-1-16,0 1 16,-21 21-1,0 0-15,-1 21 0,1 1 16,0-1-16,0 0 0,-21 0 15,20 0-15,1 0 0,21 1 0,0-1 16,-21 0-16,21 0 0,0 0 0,0 0 16,0 1-16,0-1 0,0 0 0,0 0 15,21-21-15,-21 21 0,21 0 16,1-21-16,-1 22 0,0-1 16,0-21-16,-21 21 15,21-21-15,0 21 0,-21 0 16,0 0-16,0 1 15,-21-22 1,0 21-16,0-21 0,0 0 16,0 0-16,-1 21 0,1-21 0,0 0 15,0 0-15,0 0 0,0 0 0,-1 0 16,1 0 0,0 0-16,21-21 15,-21 21 1,21-21-16,-21-1 0,21 1 15,-21 0-15</inkml:trace>
  <inkml:trace contextRef="#ctx0" brushRef="#br0" timeOffset="24169.11">16446 2625 0,'0'0'0,"22"0"31,-1 0-31,21 0 0,0 0 0,1 0 16,-1 0-16,0 0 0,22 0 15,-1 0-15,1 0 0,-1 0 0,1 0 16,21 0-16,-22 0 0,1 0 15,-1 0-15,1 0 0,-1 0 0,-42 0 16,22 0-16,-22 0 0,0 0 0,0 0 16</inkml:trace>
  <inkml:trace contextRef="#ctx0" brushRef="#br0" timeOffset="25108.07">19748 2942 0,'0'0'15,"0"-21"-15,22 0 0,-1 0 16,-21 0-16,0-1 15,21 22-15,-21-21 0,21 21 16,-21-21-16,21 21 31,-21 21-31,0 0 0,0 1 16,0 20-16,0-21 0,0 21 0,0 1 16,0-1-16,0 0 0,0 1 0,-21-1 15,0 0-15,21 1 0,-21-1 0,0-21 16,-1 22-16,22-22 15,0 0-15,0 0 0,-21-21 0,21 21 16,0-42 15,21 0-31,1 0 16,-22 0-16,21-1 0,0-20 16,0 21-16,0-21 0,0 20 0,1-20 0,-1 21 15,0-21-15,-21 20 0,21 1 0,0 0 16,-21 0-16,21 21 31,-21 21-31,0 0 0,0 0 0,0 1 16,0-1-16,0 21 0,0-21 0,0 0 15,0 1-15,0-1 0,0 0 16,22 0-16,-1 0 16,0-21-16,0 0 15,0 0-15,0 0 0,1-21 0,20 21 16,-21-21-16,0 21 0,22-21 15,-22 0-15,0-1 0,21 1 0,-21 0 16,1 0-16,-1 0 0,-21 0 0,0-22 16,0 22-16,0-21 0,0 21 15,0-22-15,0 22 0,0 0 16,-21 0-16,21 0 0,-22-1 0,1 1 0,0 21 16,0 0-16,0 0 0,0 0 15,-1 0-15,1 21 16,21 1-16,0-1 15,0 0-15,21-21 16,1 21-16</inkml:trace>
  <inkml:trace contextRef="#ctx0" brushRef="#br0" timeOffset="25339.94">20786 2836 0,'0'-21'0,"-22"21"31,1 0-31,21 21 0,-21 1 0,0-1 16,21 0-16,-21 0 0,0 21 0,21-20 15,0-1-15,-22 0 0,1 0 0,21 21 16,0-20-16,-21-1 0,21 0 16,0 0-16,0 0 0,0-42 46</inkml:trace>
  <inkml:trace contextRef="#ctx0" brushRef="#br0" timeOffset="25708.73">20786 2540 0,'0'-42'15,"0"84"-15,0-127 0,0 64 0,0 0 16,0 0-16,0 0 0,-22 21 15,22 21 1,0 0 0,0 0-16,0 0 15,22-21-15,-1 0 16,0 0-16,0 0 0,0 0 16,0 0-16,1 0 0,-1 0 15,0 0-15,-21-21 0,21 21 16,-21-21-16,0 0 0,0 0 15,0 0-15,-21 21 16,0-22-16,0 22 0,-1 0 16,1 0-16,0 0 0,0 0 0,0 0 15,0 22-15,-1-1 0,1 0 16,21 0-16,-21 21 16,21-20-16,0-1 0,0 0 0,0 0 0,0 0 15,0 0-15,21-21 16,0 22-16,1-22 0,-1 0 15</inkml:trace>
  <inkml:trace contextRef="#ctx0" brushRef="#br0" timeOffset="25994.1">21336 2265 0,'21'-21'0,"-42"42"0,42-63 15,-21 20-15,-21 44 31,21-1-31,0 0 0,-21 21 16,0-21-16,-1 43 0,22-22 0,0 22 16,-21-22-16,0 22 0,0-1 0,0 1 15,21-1-15,-21 1 0,-1-22 16,1 0-16,21 1 0,-21-1 0,0 0 16,21 1-16,0-22 0,0 0 0,-21 21 15,21-21-15,0 1 0,0-1 16,21-21-1,-21-21 1,21-1-16,-21 1 0,21 21 0,0-21 16</inkml:trace>
  <inkml:trace contextRef="#ctx0" brushRef="#br0" timeOffset="26471.82">21675 2159 0,'0'0'16,"0"21"0,0 0-16,-22 1 0,1 20 0,21 0 15,-21 1-15,0 20 0,0 1 0,21-1 16,-21 1-16,-1-1 0,1 1 16,0-1-16,21-21 0,-21 22 15,0-22-15,21 1 0,0-1 0,-21 0 16,-1-21-16,22 22 0,-21-22 0,21 0 15,0 0-15,0 0 0,-21-21 16,21 22-16,0-44 16,0 1-1,0 0-15,0 0 0,21 0 16,0 0-16,1-22 0,-22 22 0,21-21 16,0-1-16,21 1 0,-21 21 15,1-21-15,-1-1 0,21 22 16,-21 0-16,22 0 0,-22 21 0,21 0 0,-21 0 15,0 0-15,1 0 0,-1 21 16,-21 0-16,21 21 0,-21-20 16,0-1-16,21 21 0,-21-21 0,0 0 15,0 22-15,0-22 0,-21 0 0,0 0 16,21 0-16,-21 1 0,21-1 0,-22 0 16,22 0-16,-21-21 15,21 21-15,-21-21 0,0 0 16,0-21-1,0 0-15</inkml:trace>
  <inkml:trace contextRef="#ctx0" brushRef="#br0" timeOffset="26657.72">21040 2646 0,'-22'-21'16,"1"21"-16,42 0 15,1 0-15,-1 0 16,0 0-16,21 0 0,1 0 16,-22-21-16,21 21 0,0 0 0,1 0 15,-1-22-15,0 22 0,1-21 16,-22 21-16,21-21 0,-21 21 0</inkml:trace>
  <inkml:trace contextRef="#ctx0" brushRef="#br0" timeOffset="27024.5">23601 2053 0,'21'-21'0,"-42"42"0,42-63 0,-21 63 32,-21 0-32,0 0 15,21 22-15,-22-1 0,1 0 0,0 1 16,0 20-16,0 1 0,-22-1 0,22 22 16,0-22-16,21 1 0,-21-1 0,0 1 15,21-1-15,-21-20 0,-1 41 16,22-41-16,0-1 0,0-21 15,0 0-15,0 22 0,0-22 0,0 0 16,0-42 31,-21 0-47</inkml:trace>
  <inkml:trace contextRef="#ctx0" brushRef="#br0" timeOffset="27669.14">22987 2688 0,'0'0'0,"-21"-21"0,0-21 0,-1 42 16,22-21-16,0-1 0,22 22 16,-1 0-1,0 0-15,21 0 0,1 0 0,-1 0 16,21 0-16,1 0 0,-1 0 16,22-21-16,-21 21 0,20 0 0,1-21 15,0 0-15,-1 0 0,-20 21 0,20-21 16,-41-22-16,20 22 0,-20 0 15,-1 0-15,-21-22 0,0 22 16,0-21-16,1 21 0,-22-22 0,0 1 16,0 21-16,0-43 0,-22 43 15,1 0-15,21 0 0,-21 21 16,0 0-16,0 0 0,0 0 0,-1 0 16,1 21-16,0 0 0,-21 22 15,21-22-15,-1 21 16,1 0-16,-21 1 0,21-1 0,0 22 15,-1-1-15,1 1 0,-21 41 0,21-41 16,0-22-16,21 1 0,0 20 16,-22-21-16,22-20 0,-21 62 15,21-63-15,0 1 0,0-1 16,0 0-16,-21 0 0,21 0 16,-21-21-16,0 0 31,21-21-31,0 0 15,0 0-15,0 0 0,21-1 0,0 1 16,0 0-16,0 0 0,22-21 16,-1 20-16,-21 1 0,22-21 15,-1 42-15,0-21 0,1 0 0,-22 21 16,21 0-16,-21 0 0,0 0 16,1 21-16,-1-21 0,-21 21 0,0 0 15,0 21-15,0-20 0,0-1 0,0 0 16,0 0-16,0 0 0,-21 22 15,-1-43-15,1 21 0,21 0 16,-21 0-16,42-42 63,-21 0-63</inkml:trace>
  <inkml:trace contextRef="#ctx0" brushRef="#br0" timeOffset="28077.12">24320 2858 0,'0'-22'16,"0"1"0,22 21-16,-1 0 15,0-21-15,0 21 0,0 0 0,0-21 16,22 0-16,-22 21 15,0-21-15,0-1 0,0 22 0,1-21 0,-1 0 16,-21 0-16,0 0 0,0 0 16,-21 21-1,-1 0-15,-20 0 16,21 0-16,-21 0 0,20 21 0,-20 0 16,0 21-16,21-21 0,-1 1 0,-20 20 15,21-21-15,0 0 0,0 22 16,21-22-16,0 0 0,0 21 0,0-21 15,0 1-15,0-1 0,21 0 16,0-21-16,0 21 0,21-21 16,-20 0-16,20 21 0,0-21 15,-21 0-15,22 0 0,-1 0 0,-21 0 0,22 0 16,-22 0-16,0 0 0,0-21 16,-21 0-16,21 0 15,-21 0-15,0-1 16,0 1-16,-21 0 0</inkml:trace>
  <inkml:trace contextRef="#ctx0" brushRef="#br0" timeOffset="29516.72">2074 4974 0,'21'-21'16,"-21"0"-1,22 21-15,-22-21 0,0 0 0,21 21 16,0-22-16,0 1 0,0 0 15,0 0-15,-21 0 0,22 0 0,-1-1 16,0 1-16,0-21 0,-21 21 16,21 0-16,-21-1 0,0 1 15,0 0-15,0 0 0,-21 0 16,0 21-16,0-21 0,0 21 16,-22 0-16,22 0 0,-21 0 0,-1 0 15,22 0-15,-21 0 0,0 0 0,20 21 16,-20-21-16,21 21 0,-21 0 15,20 0-15,-20 0 0,21 1 0,0-1 16,21 21-16,0-21 0,0 22 16,0-22-16,0 21 0,0 0 0,0-20 15,21 20-15,0 0 0,0 1 16,0-22-16,1 21 0,-1 0 0,21 1 16,-21-22-16,0 21 0,22 1 15,-22-1-15,0 0 0,0-21 16,-21 22-16,0-1 0,0 0 0,0 1 15,0-1-15,0 0 0,-21-20 0,-21 20 16,21 0-16,-22 1 0,22-22 16,-21 0-16,-1 0 0,1 0 0,0 0 15,-1-21-15,1 0 0,0 0 16,-1 0-16,1-21 0,0 0 0,-1 0 16,1-21-16,0-1 0,-1 1 15,1 0-15,0-22 0,21 1 16,-22-1-16,22 1 0,-21-1 0,21 22 15,21-22-15,0 1 0,0 20 16,0 1-16,0 21 0,21 0 16,0 0-16,21 21 0,-21 0 0,22 0 15,-1 21-15,22 21 0,-22-21 16,0 22-16,1-1 0,20 21 0,-21-20 16,-20-1-16,20 0 0,-21 22 0,0-22 15,0 1-15,1-1 0,-1-21 16,0 43-16,-21-22 0,0-21 15,21 0-15,0 0 16,0-21-16,1 0 16,-1 0-16,0-21 0,0 21 15,-21-21-15</inkml:trace>
  <inkml:trace contextRef="#ctx0" brushRef="#br0" timeOffset="30636.09">2561 5376 0,'0'0'0,"21"-21"0,0 21 16,1-21-16,-1 21 0,-21-21 0,0 0 15,0 0-15,0-1 16,-21 22-16,-1-21 0,1 0 16,0 21-16,0-21 0,-21 21 0,20 0 15,1 0-15,0 0 0,0 0 16,0 0-16,0 21 0,-1 0 0,1 22 15,0-22-15,0 21 0,21-21 16,0 22-16,0-1 0,0 0 0,0 1 16,0-1-16,0 0 0,0 1 0,0-22 15,0 21-15,0-21 0,0 0 16,0 1-16,21-1 0,0 0 0,0-21 16,1 0-16,-1 0 15,0 0-15,0-21 16,0 0-16,0-1 0,1 1 0,-1 0 15,0 0-15,-21-21 0,0 20 0,21-20 16,-21 21-16,0-21 0,0 20 16,0-20-16,0 21 0,0 0 0,0 0 15,0-1-15,0 1 0,0 0 16,0 42 0,0 0-16,0 1 0,0-1 15,0 21-15,0-21 0,21 0 16,-21 22-16,21-22 0,-21 0 0,22 0 15,-1 0-15,-21 1 0,21-1 0,0 0 16,0-21-16,0 0 16,1 0-16,-1 0 0,0 0 0,0 0 15,21-21-15,-20 0 0,-1 21 0,21-22 16,-21 1-16,0 0 0,1 0 16,-1 0-16,0 0 0,-21-43 15,0 43-15,0 0 0,0 0 0,0-1 16,0 1-16,0 42 31,0 1-31,0-1 0,0 0 16,0 0-16,0 0 15,0 0-15,0 22 0,0-22 0,-21 0 0,21 0 16,0 0-16,0 1 0,-21-1 16,21 0-16,0 0 15,0-42 1,0 0-1,0 0-15,0-1 16,0-20-16,0 21 0,0 0 16,21 0-16,-21-22 0,21 22 0,-21 0 15,21-21-15,-21 20 0,21 1 16,0 0-16,1 21 0,-1 0 0,21 0 16,-21 0-16,0 0 0,1 0 15,-1 21-15,21 0 0,-21 1 16,0-1-16,1 21 0,-22-21 15,0 0-15,0 1 0,0 20 0,0-21 16,0 0-16,0 0 0,0 1 0,0-1 16,0 0-16,-22 0 0,1-21 15,21-21 17,0 0-32,0 0 15,0-1-15,0 1 0,0 0 0,0-21 16,0 21-16,21-22 0,1 22 0,-1-21 15,-21 21-15,21-1 0,0-20 16,0 21-16,0 0 0,1 21 0,-1-21 16,0 21-16,21 0 0,-21 0 15,1 21-15,-1 0 0,0 0 0,0 0 16,-21 0-16,0 1 0,0-1 16,21 21-16,-21-21 0,0 0 0,0 22 15,0-22-15,0 0 0,0 0 0,-21 0 16,21 1-16,-21-1 0,21 0 15,0 0-15,0 0 0,-21-21 16,21-21 0,0 0-1</inkml:trace>
  <inkml:trace contextRef="#ctx0" brushRef="#br0" timeOffset="31005">3852 5546 0,'0'0'16,"0"21"-16,21-21 0,1 0 15,-1 0-15,0 0 0,0 0 16,0 0-16,0 0 0,1-21 0,20 0 16,-21 21-16,0-22 0,22 1 15,-22 0-15,21 0 0,-21 0 0,0 0 16,22-1-16,-22 1 0,-21 0 0,21 0 15,-21 0-15,0 0 0,0-1 16,0 1-16,-21 0 0,0 21 16,0 0-16,-1 0 0,1 0 15,0 21-15,0 0 0,0 1 0,0-1 16,-1 21-16,1-21 0,0 22 0,0-1 16,0 0-16,21 1 0,0-1 15,0 0-15,0-21 0,0 22 0,0-22 16,0 0-16,0 0 0,0 0 0,21-21 15,0 0-15,0 22 0,0-22 0,1 0 16,20 0-16,-21-22 0,21 22 16,1-21-16,-1 0 0,22 0 0</inkml:trace>
  <inkml:trace contextRef="#ctx0" brushRef="#br0" timeOffset="31727.87">5651 5355 0,'-21'-21'0,"0"-42"16,21 41-16,-21 22 16,0 0-1,21 22 1,0 20-16,0-21 0,0 21 16,0-20-16,0 20 0,0 0 0,0-21 15,0 22-15,0-1 0,0-21 0,0 0 16,0 22-16,0-22 0,0 0 15,0 0-15,0 0 0,-21-21 32,21-21-32,0 0 0,0 0 15,0 0-15,0 0 16,0-22-16,0 22 0,0-21 0,0 21 16,0-22-16,21 1 0,0 0 0,0-1 15,0 1-15,0 21 0,1-22 0,20 22 16,-21 0-16,21 0 0,1 21 15,-22 0-15,21 0 0,1 0 0,-22 21 16,21 0-16,-21 0 0,22 1 0,-22-1 16,0 21-16,0-21 0,-21 22 0,0-22 15,0 21-15,0 0 16,0 1-16,0-22 0,0 0 16,-21 0-16,21 0 0,0 1 0,-21-1 0,0 0 15,42-42 32,0 21-47</inkml:trace>
  <inkml:trace contextRef="#ctx0" brushRef="#br0" timeOffset="32222.11">6604 5249 0,'0'-21'0,"0"42"0,0-63 0,0 21 0,-21 0 16,21 0-16,-21 21 0,-1 0 16,-20 0-16,21 0 0,0 0 15,0 0-15,-1 21 0,1 0 0,0 0 16,0 0-16,0 22 0,0-22 0,-1 21 16,22 0-16,-21 1 0,21-22 0,0 21 15,0 1-15,0-22 0,0 21 16,0-21-16,0 0 0,0 1 0,0-1 15,0 0-15,21 0 0,1-21 16,-1 0-16,0 0 0,0 0 0,0 0 16,0-21-16,22 0 0,-22 0 15,0-1-15,0 1 0,0 0 16,1 0-16,-1-21 0,0 20 0,0 1 16,-21-21-16,0 21 0,0 0 0,21-22 15,-21 22-15,0 0 0,0 0 16,0 0-16,0-1 0,0 44 31,-21-1-31,21 0 0,0 0 0,0 0 16,0 22-16,0-22 0,0 21 0,0-21 15,0 22-15,0-22 0,0 0 16,0 0-16,0 0 0,21 0 0,0 1 16,-21-1-16,22-21 0,-1 0 0,0 0 15,0 0-15,0 0 0,0 0 16,1 0-16,20 0 0,-21-21 15,0 21-15,0-22 0,1 1 0</inkml:trace>
  <inkml:trace contextRef="#ctx0" brushRef="#br0" timeOffset="32891.86">7091 5249 0,'0'0'0,"0"22"31,0-1-31,0 0 15,0 0-15,0 0 0,0 0 0,0 1 16,0-1-16,0 0 0,0 0 0,-21 0 16,21 0-16,0 1 0,0-1 15,-22 0-15,22 0 0,0 0 16,0 0-16,-21-21 16,21-21 15,0 0-31,0 0 0,0 0 15,0 0-15,0-1 0,0-20 0,0 21 16,0-21-16,21 20 0,-21 1 0,22-21 16,-22 21-16,21 0 0,0-1 15,0 22-15,0-21 0,0 21 16,1 0-16,-1 0 0,0 0 16,0 21-16,0 1 0,0-1 0,1 0 15,-1 0-15,0 0 0,0 22 0,-21-22 16,0 0-16,0 0 0,0 0 0,0 0 15,0 1-15,0-1 0,0 0 16,0 0-16,0 0 0,-21 0 16,21-42 15,0 0-15,0 0-16,0 0 15,0 0-15,21-1 0,0 1 0,0-21 16,1 21-16,-1-22 0,0 22 0,0-21 15,0 21-15,0 0 0,1-1 0,-1 1 16,0 0-16,0 21 0,0 0 16,0 0-16,1 0 0,-1 0 0,0 21 15,-21 0-15,0 1 0,21-1 0,-21 0 16,0 0-16,0 0 0,0 22 0,0-22 16,0 0-16,0 0 0,0 0 0,0 0 15,-21 1-15,21-1 16,0 0-16,-21-21 15,21 21-15,0-42 32,0 0-17,0 0-15,21-1 0</inkml:trace>
  <inkml:trace contextRef="#ctx0" brushRef="#br0" timeOffset="33241">7959 5334 0,'21'0'32,"0"0"-17,0 0-15,0 0 0,0 0 16,1 0-16,-1 0 0,21-21 0,-21 21 16,22-21-16,-1 0 0,-21 21 0,21-22 15,-20 1-15,20 21 0,-21-21 0,-21 0 16,0 0-16,0 0 15,0-1-15,-21 22 0,0 0 16,0 0-16,-22 0 0,22 0 16,0 22-16,0-1 0,-22 0 0,22 0 15,0 21-15,0-20 0,0 20 0,0 0 16,21-21-16,0 22 0,0-22 16,0 21-16,0-21 0,0 1 15,0 20-15,21-21 0,0 0 16,0-21-16,21 0 0,-20 21 0,-1-21 15,42 0-15,-42 0 0,1 0 16,-1 0-16,0-21 0,0 21 0,-21-21 16</inkml:trace>
  <inkml:trace contextRef="#ctx0" brushRef="#br0" timeOffset="34185.17">10583 4890 0,'0'0'16,"0"-22"-16,0 1 0,0 0 15,0 0-15,0 0 0,0 0 16,21-1-16,1 1 0,-1 0 16,0-21-16,-21 21 0,21-22 0,0 22 15,0-21-15,1-1 0,-1 1 0,0 0 16,0-1-16,0 1 0,0 0 15,-21-1-15,0 1 0,0 0 0,0-1 16,-21-20-16,-21 42 0,21 0 16,0-1-16,-22 1 0,1 21 15,0 0-15,-1 0 0,1 0 0,0 21 16,20 1-16,-20 20 0,0 0 0,21 1 16,-22-1-16,1 64 15,42-43-15,0-20 0,-21 20 0,21 1 16,0 20-16,0-20 0,0-1 0,0 1 15,21 20-15,-21-41 0,21 20 16,0 1-16,-21-22 0,0 0 0,21 1 0,-21-1 16,22-21-16,-22 22 15,0-22-15,0 0 16,0-42 0,-22 0-1,22-22-15,0 22 0,0 0 16,0-21-16,0 20 0,0-20 15,0 0-15,0-1 0,22 1 0,-1 0 16,0-1-16,0 22 0,21-21 0,-20 21 16,20 0-16,-21 21 0,21 0 0,1 0 15,-22 0-15,21 21 0,1-21 16,-22 21-16,0 21 0,0-21 0,0 1 16,-21 20-16,0-21 0,0 21 15,-21-20-15,0 20 0,0-21 0,-22 21 16,22-20-16,-21-1 0,0 0 15,20 0-15,-20 0 0,21 0 0,-21 1 16,20-1-16,-20-21 0,21 21 16,0-21-16,42-21 31,0 21-31,0-21 0,0-1 16,1 22-16,-1-21 15,21 0-15,0 21 0</inkml:trace>
  <inkml:trace contextRef="#ctx0" brushRef="#br0" timeOffset="34897.64">11049 4932 0,'0'0'16,"21"0"-16,0-21 15,-21 42 1,0 0-16,0 0 0,-21 0 16,21 1-16,0 20 0,0-21 0,0 0 15,0 22-15,0-22 0,0 0 16,0 0-16,0 0 0,0 0 15,0 1-15,0-1 0,0 0 0,21 0 16,-21 0-16,21-21 16,1 0-16,-1 0 0,0 0 15,0-21-15,0 0 0,0 21 16,1-21-16,-1 0 0,0-1 0,0 1 16,0-21-16,22 21 0,-22-22 0,0 1 15,0 0-15,0-1 0,-21 22 0,21-21 16,-21 0-16,22-1 0,-22 22 0,0 0 15,0 0-15,0 0 0,0 42 32,0 0-32,0 0 15,0 21-15,0-20 0,0 20 0,0 0 0,0-21 16,0 22-16,0-1 16,0 0-16,0-20 0,0 20 0,0-21 15,0 21-15,0-20 0,0-1 0,0 0 16,21-21-16,0 21 0,0-21 0,0 0 15,0 0-15,1 0 0,-1 0 16,21 0-16,-21-21 0,22 21 16,-22-21-16,21 0 0,-21-1 0,22 1 15,-1-21-15,-21 21 0,21-22 0,-20 1 16,20 0-16,-21-1 0,0 1 16,0-21-16,1 20 0,-22-20 0,0-43 15,0 64-15,0-1 0,0-20 16,0 20-16,0 1 0,0 0 15,0 21-15,0-22 0,0 22 16,0 42 0,-22 0-16,22 22 0,-21-1 15,21 0-15,-21 1 0,21-1 0,0 0 16,0 22-16,-21-22 0,21 22 0,0-1 16,0-20-16,0 62 0,0-62 15,0-22-15,0 21 0,0 1 0,0-22 16,0 0-16,0 0 0,0 0 15,21 0-15,-21 1 16,21-22-16,0 0 16,1 0-16,-1-22 0,0 1 15,-21 0-15,21 0 0,-21 0 16</inkml:trace>
  <inkml:trace contextRef="#ctx0" brushRef="#br0" timeOffset="35096.53">11896 4826 0,'0'0'16,"-43"0"-16,22 0 0,0-21 16,42 0-1,0 0-15,22 21 0,-22 0 16,21-22-16,0 22 16,1 0-16,-1-21 0,0 21 0,1 0 15,-1 0-15,0-21 0,1 21 0,-1 0 16,0 0-16,-20 0 0,-1-21 0,0 21 15,0 0-15,0 0 0</inkml:trace>
  <inkml:trace contextRef="#ctx0" brushRef="#br0" timeOffset="35768.67">13652 4424 0,'0'0'0,"0"-21"0,0 0 16,0-22-16,22 22 0,-22-21 0,0 21 15,21-1-15,-21-20 0,0 21 0,21 0 16,0 0-16,0 21 15,0 0-15,1 0 0,-1 21 0,0 0 16,0 21-16,21 1 0,-20 20 0,20 1 16,21 63-16,-41-43 0,-1-20 15,0 20-15,0-20 16,-21 21-16,0-22 0,21 1 0,-21-22 0,0 0 16,0 1-16,21 20 15,-21-42-15,0 0 0,0 1 0,0-44 31,0 1-31,0 0 0,0 0 16,0 0-16,0-22 0,0 1 0,0 0 16,0-1-16,22-20 0,-1 21 15,-21-22-15,21 1 0,-21-1 0,21 1 16,0-22-16,-21 21 0,21-20 0,1-1 16,-1 22-16,-21-22 0,21 21 0,0 22 15,0 0-15,0-1 0,-21 22 16,22-21-16,-1 42 15,-21 21-15,0 0 16,21 0-16,0 22 0,-21-1 16,21 0-16,-21 1 0,0-1 0,21 22 15,-21-22-15,0 0 0,22 1 0</inkml:trace>
  <inkml:trace contextRef="#ctx0" brushRef="#br0" timeOffset="38451.99">14795 4953 0,'0'0'0,"22"0"0,-1 0 16,-21-21-16,42-21 15,-21 20-15,-21-20 0,21 21 0,-21-21 16,0-1-16,0 22 0,0-21 16,0 21-16,0-22 0,-21 22 15,0-21-15,-21 21 0,21-1 0,-1 22 16,1 0-16,0 0 0,0 0 0,0 0 15,-22 43-15,1-22 0,42 0 16,-21 21-16,0 1 0,0-22 0,-1 21 16,22 1-16,-21-1 0,21 0 15,0 1-15,0-22 0,0 21 0,0-21 16,0 0-16,0 1 0,0-1 16,21-21-16,1 0 15,-1 0-15,0 0 0,0 0 16,0-21-16,-21-1 0,21 1 15,1 0-15,-1 0 0,0 0 0,0-22 16,-21 1-16,21 21 0,-21-21 0,21 20 16,-21-20-16,22 0 0,-22 21 0,0-22 15,0 22-15,0 0 0,0 0 16,0 42 0,0 0-16,0 0 15,21 0-15,-21 22 0,0-22 16,0 21-16,0-21 0,0 1 0,21 20 15,-21-21-15,21 0 0,-21 0 0,21 1 16,-21-1-16,21-21 0,1 21 16,-1-21-16,-21 21 0,21-21 0,0 0 15,21 0-15,1 0 0,-22-21 16,0 0-16,21 21 0,-20-21 0,-1-1 16,21 1-16,22-21 15,-43 0-15,0 20 0,0 1 0,-21-21 16,0 21-16,0-22 0,0 22 0,0 0 15,0 0-15,-21 21 0,0-21 16,0 21-16,-1 0 0,1 0 0,-21 0 16,21 21-16,0-21 15,-1 21-15,22 0 0,0 0 0,0 1 16,0-1-16,0 0 0,22-21 0,-1 21 16,0 0-16,0 0 0,0 1 0,0-1 15,1 0-15,-1 0 0,0 0 0,-21 0 16,0 1-16,21-1 0,-21 0 15,0 0-15,0 0 0,21 0 16,-21 1-16,0-1 0,21-21 16,1 21-16,-1-21 0,21 0 15,-21 0-15,0 0 16,1 0-16,20 0 0,-21 0 0,21 0 16,-20-21-16,20 0 0,-21 21 15,21-22-15,-20 1 0,20 0 0,-21 0 16,0-21-16,22 20 0,-22-20 0,0 21 15,0-21-15,-21-1 0,0 22 16,0-21-16,0 21 0,0-1 0,0-20 16,0 21-16,0 0 0,-21 21 15,0 0-15,0 0 0,-1 0 16,-20 21-16,21 0 0,0 0 0,0 0 16,-22 22-16,22-22 0,0 0 0,-21 43 15,20-22-15,1-21 0,21 21 16,-21-20-16,21-1 0,0 0 15,0 0-15,0 0 0,21-21 16,0 0-16,1 0 0,-1 0 16,0 0-16,0 0 0,0 0 15,0-21-15,1 21 0,-22-21 0,21 0 16,0-22-16,-21 22 16,21 0-16,0 0 0,-21-21 0,21 20 15,-21 1-15,0 0 0,0 0 0,0 0 16,0 42 15,0 0-31,0 0 16,0 0-16,0 22 0,0-22 0,0 0 15,0 0-15,0 22 0,0-22 0,0 0 16,0 0-16,0 0 0,22 0 0,-1-21 16,-21 22-16,21-22 0,0 0 0,0 0 15,0 0-15,1 0 0,-1 0 16,0 0-16,0 0 0,0 0 0,0-22 15,22 22-15,-22-21 0,0 0 0,0 0 16,0 21-16,-21-21 0,22 0 16,-22-1-16,21 1 0,-21-21 0,0 21 0,0 0 15,0-1-15,21 1 0,-21 0 16,0 42 15,0 0-31,0 22 0,0-22 16,0 0-16,0 21 0,0-20 0,0 20 15,-21-21-15,21 0 0,0 22 16,0-22-16,0 0 0,0 0 0,21 0 16,0-21-16,0 0 15,0 0-15,1 0 0,-1 0 0,0 0 0,0 0 16,0 0-16,0 0 0,22-21 0,-1-21 16,-21 21-16,0-1 15,1 1-15,-1-21 0,0 21 16,0-22-16,-21 1 0,21-21 0,0 20 15,1 1-15,-1-22 0,-21 1 0,21-1 16,21-63-16,-21 64 0,1-22 16,-22 22-16,0 20 0,21-20 15,-21 21-15,0 20 0,0 1 0,0 0 16,0 0-16,-21 42 16,-1 0-16,22 22 15,-21-1-15,21 0 0,-21 1 16,0 20-16,21-21 0,0 1 0,-21 20 15,0 1-15,21-22 0,-22 22 16,22-22-16,0 0 0,0 22 0,0 20 16,0-41-16,0-1 0,0 0 15,0 1-15,0-22 0,0 0 16,0 0-16,22 0 0,-1 1 0,-21-1 16,21-21-16,0 0 0,0 0 0,0 0 15,1 0-15,20 0 0,-21 0 16,0-21-16,0-1 0,1 22 15,-1-21-15,0 0 0,0-21 0,0 21 16,22-1-16,-43-20 0,21 21 16,21-43-16,-21 43 0,-21 0 15,0 0-15,0 0 16,0 42 0,0 0-16,0 0 0,0 0 15,0 1-15,-21-1 0,21 0 16,0 0-16,-21 0 0,21 0 0,0 1 15,0-1-15,0 0 0,21 0 16,0-21-16,0 0 16,1 0-16,-1 0 0,0 0 15,0 0-15,0 0 16,0-21-16,1 21 0,-1-21 0,0 0 16,0-1-16,0 1 0,0 0 0,1-21 15,-1 21-15,-21-22 0,0 22 16,0 0-16,0 0 0,21 21 0,-21-21 15,0 42 1,0 0 0,0 0-16,0 0 0,-21 0 0,21 1 15,0 20-15,0-21 0,0 0 0,0 0 16,0 1-16,0-1 16,0 0-16,0 0 0,21-21 15,0 0-15,0 0 16,0 0-16,1 0 0,-1 0 0,0 0 15,0-21-15,0 21 0,0-21 0,-21 0 16,0-1-16,0 1 16,22 0-16,-22 0 0,0-21 15,0 20-15,0 1 0,0 0 0,-22-21 16,1 21-16,21-1 0,-21 1 16,0 21-16,0 0 0,0 0 0,-1 0 15,1 0 1,42-21 15,1 21-15,-1 0-16,0-21 0,21 21 0,-21 0 15,1 0-15,20-21 0,-21 21 0,21 0 16,-20 0-16,20 0 0,-21 0 16,21 0-16,-20 21 0,-1-21 0,-21 21 15,0 0-15,21-21 0,-21 21 0,0 1 16,0-1-16,0 0 0,0 0 0,0 0 15,0 0-15,-21 1 0,21-1 16,-21 0-16,21 0 0,-22 0 0,1 22 16,21-22-16,-21 0 0,21 0 15,-21 0-15,21 0 0,0 1 16,0-44 31,0 1-47,0 0 0,0 0 15,21-21-15,0 20 16,0 1-16,1-21 0,20-22 16,-21 22-16,0 0 0,22-1 15,20-20-15,-42 21 0,22 20 16,-22 1-16,21 0 0,-21 21 0,0 0 16,1 0-16,20 0 15,-42 21-15,21 0 0,-21 1 0,21-1 16,-21 21-16,0-21 0,0 0 15,0 22-15,0-22 0,0 0 0,0 0 16,0 0-16,-21 22 0,0-22 0,21 0 16,-21 0-16,0 0 0,-1 1 15,22-44 32,0 1-31,-21 0-16,21 0 0</inkml:trace>
  <inkml:trace contextRef="#ctx0" brushRef="#br0" timeOffset="38660.87">18034 4233 0,'0'-21'0,"0"42"0,-21-42 0,0 21 15,-1 0-15,1-21 0,0 21 31,21-21-15</inkml:trace>
  <inkml:trace contextRef="#ctx0" brushRef="#br0" timeOffset="38868.75">17103 4360 0,'-22'0'0,"44"0"0,-65 0 0,22 22 15,0-22-15,42 0 32,0 0-32,0 0 0,1 0 0,20 0 15,-21-22-15,21 22 0,-20 0 16,-1 0-16,21 0 0,-21 0 0,0 0 15,1-21-15,-1 21 0,-21-21 16,-21 0 0</inkml:trace>
  <inkml:trace contextRef="#ctx0" brushRef="#br0" timeOffset="39029.66">16595 4212 0,'-22'0'15,"44"0"-15,-65 0 0,43-21 47,-21 21-31</inkml:trace>
  <inkml:trace contextRef="#ctx0" brushRef="#br0" timeOffset="39548.53">19748 4593 0,'0'-21'0,"0"42"0,0-63 0,0 21 15,0 0-15,0-1 0,0 1 0,0 0 16,0 42 0,0 0-1,0 1-15,0-1 0,0 21 16,0-21-16,0 22 0,0-1 0,0-21 15,-21 21-15,21 1 0,-21-22 0,21 21 16,-21-21-16,21 1 0,0-1 0,0 0 16,0 0-1,0-42 1,0 0 0,0 0-16,0-1 0</inkml:trace>
  <inkml:trace contextRef="#ctx0" brushRef="#br0" timeOffset="39744.43">19685 4360 0,'0'0'0,"0"-42"0,0 21 0,0 0 0,0 0 15,0-1-15,-21 1 0,21 0 0,-21 21 16,-1 0-16,22-21 16,0 42 15,22 0-31,-1 0 15,0 1-15,0-1 16,0 0-16,-21 0 0,21 0 0,1-21 16,-22 21-16</inkml:trace>
  <inkml:trace contextRef="#ctx0" brushRef="#br0" timeOffset="40220.18">19981 4403 0,'0'21'31,"0"0"-31,0 0 0,0 0 0,0 1 16,0-1-16,0 0 15,0 21-15,0-21 0,0 1 0,0 20 16,0-21-16,0 21 0,0-20 0,0-1 16,0 0-16,0 0 0,0 0 0,0 0 15,0 1-15,-21-22 31,0-22-31,21 1 16,0 0-16,0 0 0,0 0 16,0 0-16,0-1 0,0 1 0,0 0 15,0-21-15,21 21 0,0-22 16,0 1-16,1 21 0,20-22 16,-21 22-16,21 0 0,-20-21 0,20 42 15,-21-21-15,21 21 0,-20 0 0,20 0 16,-21 21-16,0 0 0,0 0 0,1 0 15,-1 0-15,0 22 0,0-22 16,-21 0-16,0 21 0,0 1 16,0-1-16,0-21 0,0 0 0,0 22 15,0-22-15,0 0 0,-21 0 0,0 0 16,21 1-16,-21-1 0,21 0 16,-22-21-16,1 21 0,21-42 46,21 0-46,1 0 0</inkml:trace>
  <inkml:trace contextRef="#ctx0" brushRef="#br0" timeOffset="40530">21759 3704 0,'0'-21'0,"-21"21"16,0 0-16,0 21 15,21 22-15,0-22 0,-21 21 0,21 0 16,-22 22-16,22-1 0,-21 1 16,21-1-16,0 1 0,0-1 0,-21 1 15,21-22-15,-21 22 0,21-22 0,-21 0 16,21 1-16,0-1 0,0 0 0,-21-20 15,21 20-15,0-21 0,0 0 16,0 0-16,0 1 0,-22-1 16,1-21-16,0 0 15,0 0 1,0-21-16,0-1 0</inkml:trace>
  <inkml:trace contextRef="#ctx0" brushRef="#br0" timeOffset="41377.53">21124 4360 0,'0'0'0,"0"-21"16,21 21-16,22 0 15,-22 0-15,21 0 0,1 0 0,-1-21 16,21 21-16,1-21 0,-1 21 16,22-21-16,-21 0 0,20 21 15,-20-22-15,-1 1 0,1 0 0,-1 0 16,1-21-16,-22 20 0,0-20 15,1 21-15,-22-21 0,0-1 0,0 1 16,-21 0-16,0 20 0,0-20 0,0 0 16,-21-22-16,21 43 0,-21 0 15,0 0-15,0 0 0,-1 21 16,1 0-16,0 0 0,0 21 16,21 0-16,-21 21 0,0-21 0,-1 43 15,1-22-15,21 22 16,-21-1-16,0 1 0,0 20 0,0-20 0,21-1 15,-22 1-15,1-1 0,21 1 16,-21-1-16,21-20 0,0-1 0,0 0 16,0 1-16,0-1 0,0-21 15,0 0-15,0 1 0,0-1 0,0 0 16,0-42 15,0 0-31,0-1 16,21 1-16,0-21 0,1 21 15,-1 0-15,-21-22 0,21 22 0,0 0 16,0 0-16,-21 0 0,21 21 16,-21-22-16,22 22 0,-1 22 15,-21-1 1,21 0-16,-21 0 0,0 0 16,0 0-16,21 1 0,-21-1 0,21-21 15,-21 21-15,0 0 0,21 0 0,1-21 16,-22 21-16,21-21 0,0 0 15,0 0-15,0 22 0,22-22 0,-22 0 16,21 0-16,-21 0 0,22 0 0,-1-22 16,-21 22-16,21-21 0,1 21 15,-22-21-15,21 0 0,-21 21 0,1-21 16,20 0-16,-21-1 0,-21-20 16,21 21-16,-21 0 0,0-22 0,0 22 0,0-21 15,0 21-15,0 0 0,0-1 16,-21 22-16,0 0 0,0 0 15,0 0-15,-1 22 0,1 20 16,0-21-16,0 0 0,0 22 0,21-22 16,0 21-16,-21-21 0,21 0 0,0 22 15,0-22-15,0 0 0,0 0 0,21-21 16,-21 21-16,21 1 0,0-22 16,0 0-16,22 0 0,-22 0 0,0 0 15,21 0-15,-21 0 0,22 0 16,-22 0-16,21 0 0,-21-22 0,22 1 0,-22 21 15,0 0-15,21-21 0,-20 21 16,-22-21 0,-22 21-16,1 0 0</inkml:trace>
  <inkml:trace contextRef="#ctx0" brushRef="#br0" timeOffset="42448.42">2265 6646 0,'0'22'15,"0"-44"-15,-21 65 0,21-22 16,0-42 0,0 0-1,0-1 1,0 1-16,0 0 0,0 0 0,0 0 16,0 0-16,0-1 0,0 1 0,0 0 15,0 0-15,-22 0 0,1 0 16,0-1-16,-21 22 0,21-21 0,-1 21 15,-20 0-15,21 0 0,-21 0 16,20 21-16,1-21 0,-21 22 0,21 20 16,0 0-16,-1 1 0,1-1 15,21 0-15,0 22 0,0-22 0,0 22 16,0-22-16,0 0 0,0 1 16,21-1-16,1 0 0,-1-21 15,0 1-15,0-1 0,0-21 0,0 0 16,1 0-16,-1 0 0,0 0 0,0 0 15,0 0-15,0 0 0,1-21 16,-1-1-16,0 1 0,0 0 0,0 0 16,0 0-16,-21-22 0,0 22 15,0-21-15,22 21 0,-22-22 0,0 1 16,0 21-16,0-21 0,0 20 0,0-20 16,0 21-16,0 0 0,0 0 15,0 42 1,-22 0-16,22 0 0,0 0 15,0 22-15,0-22 0,0 21 16,0-21-16,0 22 0,22-22 0,-1 0 16,0 21-16,-21-21 0,21 1 15,0-22-15,0 21 0,1 0 0,-1-21 16,0 0-16,-21 21 0,21-21 0,21 0 16,-20 0-16,-1 0 15,0-21-15,0 0 0,0 21 16,-21-21-16</inkml:trace>
  <inkml:trace contextRef="#ctx0" brushRef="#br0" timeOffset="42840.22">2561 6562 0,'0'0'0,"-21"0"0,0-21 0,21-1 0,0 1 16,21 21 15,0 0-31,0 0 0,0 0 15,1 21-15,20 1 0,-21-1 16,21 21-16,-20-21 0,-1 22 0,0-22 16,0 0-16,0 21 0,-21-21 0,0 22 15,0-22-15,0 21 0,0-21 16,0 1-16,0-1 0,0 0 16,0 0-16,0 0 15,-21-21-15,0 0 0,0 0 16,21-21-16,0 0 15,0 0-15,-21 0 0,21-1 0,0 1 16,0-21-16,0 0 0,0-1 16,0 1-16,0 0 0,21-1 0,-21 1 15,21 0-15,0-1 0,-21 22 0,21-21 16,0 21-16,1-1 16,-1 22-16,0 0 0,0 0 15,0 22-15,0-1 0,-21 0 16,22-21-16,-1 21 0,0 21 0,-21-20 15,21-1-15</inkml:trace>
  <inkml:trace contextRef="#ctx0" brushRef="#br0" timeOffset="44827.87">3323 6943 0,'21'21'0,"0"-21"0,22 0 15,-22 0 1,-21-21-16,21 0 0,0 21 0,-21-22 15,21 1-15,-21 0 0,22 0 0,-22 0 16,0 0-16,0-1 0,0-20 0,0 21 16,0 0-16,-22 0 15,1-1-15,0 1 0,0 21 16,0 0-16,0 0 0,-1 0 0,1 21 0,0 22 16,0-22-16,0 0 15,0 21-15,-1-20 0,22 20 0,0-21 16,-21 21-16,21-20 0,0-1 0,0 0 15,0 0-15,0 0 0,0 0 16,21-21 0,1 0-16,-1 0 0,0 0 0,0-21 15,0 21-15,0-21 0,1 0 16,20 0-16,-21 0 0,0-1 16,0 1-16,1 0 0,-22 0 0,0 0 15,0 0-15,21 21 0,-21-22 0,0 44 47,0-1-47,0 21 0,0-21 0,0 0 16,0 22-16,0-1 0,0-21 15,0 22-15,0 20 0,21-21 0,-21 1 16,0 20-16,21 1 0,0-1 0,0-20 16,1 20-16,-22 1 0,21-1 0,0 1 15,0-1-15,0 1 0,-21-1 16,0 1-16,0-1 0,0 1 15,0-22-15,0 21 0,0 1 0,0-22 16,0 22-16,-21-22 0,0 0 0,0 1 16,-22-1-16,22 0 0,0-20 0,-21-1 15,21 0-15,-22 0 0,22-21 16,0 0-16,0 0 0,-22-21 0,22 0 16,21 0-16,-21-22 0,0 1 0,21 0 15,-21-22-15,21 1 0,0-1 0,0-21 16,0 1-16,0-1 0,0-21 15,21 0-15,0 22 0,0-22 0,0 0 16,22 0-16,-1 22 0,0-22 0,22 21 16,-22 22-16,22-22 0,-22 21 15,22-20-15,-22 20 0,21 22 16,-20-22-16,-1 22 0,-21 0 0,0 21 16,-21-1-16,0 1 0,-21 21 15,0 0-15,0 21 16,0 1-16,-22-22 0,22 21 0,-21 21 15,21-21-15,0-21 0,-1 21 0,22 1 16,0-1-16,0 0 16,22-21-16,-1 0 0,0 0 15,21 0-15,-21 0 0,1 21 0,-1-21 16,0 0-16,0 0 0,0 21 0,0-21 16,1 21-16,-22 1 15,0-1-15,0 0 0,0 0 16,0 21-16,0-20 0,0-1 15,0 0-15,0 0 0,0 0 16,0 0-16,0 1 16,21-22-1,0 0-15,0-22 16,0 1-16,0 0 0,1 0 16,-1 21-16,0-21 0,0 0 15,0-22-15,0 22 0,1 0 0,-1 0 16,0-22-16,0 22 0,0-21 0,-21 21 15,0 0-15,0-1 0,0 1 16,0 0-16,0 42 16,0 0-1,0 1-15,0 20 0,-21-21 16,21 0-16,0 22 0,0-22 16,0 0-16,0 0 0,0 0 0,0 0 15,0 1-15,0-1 0,0 0 0,21-21 16,0 21-16,1-21 0,-1 0 15,0 0-15,0 0 16,21 0-16,-20-21 0,-1 0 0,0 21 16,21-21-16,-21-1 0,1 1 15,-1 0-15,21-21 0,-21 21 16,-21-1-16,0 1 0,0-21 16,0 21-16,0 0 0,0-1 15,0 1-15,0 42 16,0 1-16,0-1 15,0 0-15,0 0 0,0 0 16,0 0-16,0 1 0,0-1 0,0 0 16,0 0-16,0 0 0,0 0 0,0 1 15,0-1-15,21-21 0,1 21 0,-1-21 16,0 0-16,0 0 0,0 0 16,0 0-16,1 0 0,-1 0 15,21 0-15,-21 0 0,0-21 0,1 21 16,-1-21-16,21-1 0,-42 1 0,21 21 15,0-21-15,-21 0 0,0 0 16,22-22-16,-22 22 0,0 0 0,0 0 16,0 0-16,0 0 0,0-1 0,0 44 31,0-1-31,-22 0 16,22 0-16,0 0 0,0 0 0,0 1 15,0 20-15,-21-21 0,21 0 0,0 0 16,0 1-16,0-1 0,0 0 15,0 0-15,0 0 0,0 0 16,0-42 31,0 0-47,0 0 16,0 0-16,0 0 0,0-1 15,0-20-15,0 21 0,0-21 0,0 20 16,21-20-16,1 0 0,-1 21 0,-21-1 15,21-20-15,0 21 0,0 0 16,0 21-16,1 0 0,-1 0 16,0 21-16,0-21 0,0 21 15,0 0-15,1 0 0,-1 22 0,-21-22 16,21 0-16,-21 0 0,21 22 0,-21-22 16,0 0-16,0 0 0,0 0 0,0 0 15,0 1-15,0-1 16,0 0-16,-21-21 15,0 0 1,21-21 0,0 0-16,0-1 15,21 1-15,0 0 0,0-21 0,0 21 16,1-22-16,-1 22 0,0-21 16,0 21-16,0-22 0,0 22 0,22 0 15,-22 21-15,0 0 0,0 0 16,0 0-16,-21 21 0,0 0 15,22 0-15,-22 22 0,0-22 0,21 0 16,-21 21-16,0-20 0,0-1 0,0 21 16,0 0-16,0-20 0,0-1 15,0 0-15,0 0 16,21-21 15,0-21-31,0 0 16</inkml:trace>
  <inkml:trace contextRef="#ctx0" brushRef="#br0" timeOffset="45349.57">6075 6816 0,'-21'0'0,"42"0"47,0 0-31,-21-21-16,21-1 0,0 22 0,0-21 15,-21 0-15,22 21 0,-1-21 0,0 0 16,-21 0-16,21-1 0,-21 1 16,0 0-16,0 0 0,0 0 0,0 0 15,0-1-15,0 1 0,0 0 16,-21 21-16,0 0 0,0 0 15,-1 0-15,1 21 16,0 0-16,0 1 0,21 20 0,0-21 16,-21 21-16,21 1 0,0-1 0,0-21 15,0 22-15,0-1 0,0-21 0,0 0 16,0 22-16,0-22 16,21 0-16,-21 0 0,21-21 0,0 0 15,0 0-15,1 0 16,-1 0-16,0 0 0,0 0 0,0 0 0,0 0 15,22-21-15,-22 0 0,0 0 16</inkml:trace>
  <inkml:trace contextRef="#ctx0" brushRef="#br0" timeOffset="45829.72">6625 6541 0,'0'-22'0,"0"44"0,0-65 0,-21 64 31,0 1-31,21-1 0,0 0 15,0 0-15,-21 0 0,21 22 0,0-22 16,-22 0-16,22 21 0,0-21 16,0 1-16,0-1 0,0 21 0,0-21 15,0 0-15,0 1 0,0-1 16,0 0 0,-21-21-1,21-21 1,0 0-16,0-1 0,0 1 15,21-21-15,-21 21 0,22 0 16,-1-22-16,0 1 0,0 21 0,0-22 16,0 1-16,1 0 0,-1-1 15,0 22-15,0 0 0,0 0 0,0 0 16,1 21-16,-1 0 0,0 0 0,0 21 16,-21 0-16,0 0 0,0 22 15,0-22-15,0 21 0,0-21 0,0 22 16,0-22-16,0 21 0,0 0 0,0-20 15,0 20-15,0-21 0,0 0 0,0 0 16,0 1-16,0-1 0,0 0 16,0 0-16,0 0 0,21-21 31,0 0-15,1 0-16,-22-21 0,0 0 0,21 0 15,0 0-15,0-1 0,0 1 16,-21 0-16,21-21 0</inkml:trace>
  <inkml:trace contextRef="#ctx0" brushRef="#br0" timeOffset="46090.57">7366 6117 0,'0'0'0,"21"-21"0,-21 0 16,0 0-16,0 0 0,-21 42 31,21 0-31,-21 0 0,21 21 0,-21 1 16,21-22-16,0 21 0,-22 22 15,22-22-15,-21 0 0,21 22 0,-21-22 16,21 1-16,0 20 0,0-21 0,-21 1 16,0 20-16,21-20 0,0-22 15,0 0-15,0 0 0,0 0 0,0 0 16,0 1-16,21-22 31,0 0-31,-21-22 16,21 1-16,-21 0 0,0 0 15,21 0-15</inkml:trace>
  <inkml:trace contextRef="#ctx0" brushRef="#br0" timeOffset="46326.45">7133 6456 0,'0'0'0,"21"0"31,0 0-16,1 0-15,-1 0 0,21 0 0,-21 0 16,22 0-16,-1 0 0,0 0 16,1-21-16,-1 21 0,0-21 0,-21 21 15,22 0-15,-22 0 0,0 0 0,0 0 16</inkml:trace>
  <inkml:trace contextRef="#ctx0" brushRef="#br0" timeOffset="47388.36">9356 6117 0,'0'0'0,"0"-21"0,0 0 15,0 0-15,0 0 16,0-1-16,0 44 31,-22-1-31,22 0 0,0 0 0,0 21 16,-21 1-16,0-1 0,21 22 15,-21-1-15,21-21 0,-21 22 16,0-1-16,-1 1 0,22-1 0,-21-20 16,0-1-16,0 22 0,-21-1 15,20-21-15,1-20 0,0-1 0,0 0 16,0 0-16,0-21 0,-1 21 16,1-21-16,0 0 0,0 0 15,0 0-15,0-21 0,-1 0 16,1 0-16,21 0 0,0-1 0,0-20 15,-21 21-15,21-21 0,0-1 0,0 1 16,0 0-16,0-22 0,0 22 0,0-22 16,0 22-16,0 0 0,0-1 15,0 1-15,21 21 0,-21 0 0,21 21 16,1 0-16,-1 0 16,0 21-16,0 0 0,0 21 0,0 1 15,1-1-15,-22 0 0,21 1 0,0-1 16,0 0-16,0 1 0,0-1 15,-21 0-15,22 1 0,-1-22 16,0 0-16,0 21 0,-21-21 0,21 1 0,0-22 16,1 21-16,-1-21 0,0 0 0,0 0 15,0 0-15,0 0 0,22 0 0,-22 0 16,0 0-16,0-21 0,0-1 0,1 22 16,-22-21-16,21 0 0,0 0 15,0 0-15,-21 0 0,0-22 16,0 22-16,0-21 0,0 21 0,0-22 15,0 1-15,0 21 0,0 0 0,0-1 16,0 1-16,0 0 0,0 42 16,0 0-16,0 1 15,0-1-15,0 0 0,0 0 16,0 21-16,0-20 0,0-1 0,0 21 16,0-21-16,0 0 0,0 1 0,0-1 15,0 0-15,0 0 0,0 0 16,0-42 31,0 0-47,0 0 15,-21 21-15,21-21 0</inkml:trace>
  <inkml:trace contextRef="#ctx0" brushRef="#br0" timeOffset="47564.26">9567 6371 0,'0'0'0,"0"-21"0,0 0 15,21 42 48,1-21-63,-1 21 16,0 0-1,-21 1-15</inkml:trace>
  <inkml:trace contextRef="#ctx0" brushRef="#br0" timeOffset="48016.85">10012 6498 0,'0'0'0,"21"0"0,0-21 0,0 0 16,0 0-16,1 0 0,-22-1 15,0 1-15,0 0 16,0 0-16,-22 21 15,1 0-15,0 21 16,0 0-16,-21-21 0,20 21 0,-20 22 16,21-22-16,-21 0 0,20 21 0,1-20 15,0-1-15,21 21 0,0-21 16,0 0-16,0 1 0,0-1 0,21 0 16,0 0-16,1-21 0,-1 21 15,0-21-15,0 21 0,21-21 0,-20 22 16,-1-22-16,0 21 0,0-21 0,0 21 15,0-21-15,1 21 0,-1-21 16,-21 21-16,0 0 0,0 1 16,-21-22-1,21 21-15,-22-21 0,-20 0 16,21 0-16,0 0 0,-22 0 0,22 0 16,-21 0-16,0 0 0,20 0 0,1 0 15,-21 0-15,21 0 0,0 0 0,-1 0 16,1 0-16,21-21 0,-21 21 15,21-22 1,0 1-16,21 0 16,0 21-16,1-21 15,-1 0-15,0 21 0</inkml:trace>
  <inkml:trace contextRef="#ctx0" brushRef="#br0" timeOffset="48372.64">10753 6033 0,'0'0'15,"21"-22"-15,-21 1 0,0 0 16,0 42 15,-21 0-31,21 1 0,0-1 16,0 21-16,-22-21 0,22 22 0,-21-1 15,21 0-15,-21 22 0,21-22 16,-21 0-16,21 22 0,0-22 0,-21 1 16,21 20-16,-21-42 0,21 22 0,0-1 15,0 21-15,0-41 0,0 20 16,0-21-16,0 0 0,0 0 16,0 1-16,21-22 0,-21 21 15,21-21-15,0 0 0,0 0 16,0 0-1,-21-21-15,22 21 0,-1-22 16,-21 1-16,21 0 0,-21 0 16,0 0-16,0 0 0</inkml:trace>
  <inkml:trace contextRef="#ctx0" brushRef="#br0" timeOffset="48587.94">10499 6435 0,'0'0'15,"-22"0"-15,44 0 16,-1 0 0,0 0-16,0 0 0,0 0 0,22-21 15,-22 21-15,21 0 16,-21 0-16,22-22 0,-22 22 0,21-21 16,-21 21-16,0 0 0,1 0 0,-1 0 15,0-21-15,0 21 0,0-21 16,0 0-1</inkml:trace>
  <inkml:trace contextRef="#ctx0" brushRef="#br0" timeOffset="48936.27">11832 5969 0,'0'-21'15,"0"42"17,0 0-17,0 0-15,0 1 16,0-1-16,0 0 15,-21-21-15,21 21 16,-21-21-16,0 0 16,-1 0-1,1 0 1</inkml:trace>
  <inkml:trace contextRef="#ctx0" brushRef="#br0" timeOffset="49117.17">11938 5927 0,'21'-21'0,"-42"42"0,42-64 15,-21 22-15,0 42 47,0 1-47,0-1 0,0 0 16,0 0-16,0 0 0,0 0 15,0 1-15,0-1 0,-21-21 0,0 21 16,0 0-16,21 0 0,-22 0 16</inkml:trace>
  <inkml:trace contextRef="#ctx0" brushRef="#br0" timeOffset="53238.04">1566 9758 0,'0'-21'15,"0"0"1,0-1-16,0 1 16,0 0-1,0 0-15,0 0 16,21 0-16,-21-1 15,0 1-15,22 21 0,-22-21 0,0 0 16,0 0-16,21 0 16,-21-1-16,21 22 15,-21-21-15,0 42 32,0 1-32,0-1 15,0 21-15,0 0 0,0 1 0,0-1 16,0 22-16,0-22 0,0 21 0,-21-20 15,21 20-15,-21-20 0,21-1 16,-22 0-16,22 1 0,0-1 0,-21-21 16,21 21-16,-21-20 0,21-1 15,0 0-15,0 0 0,0 0 0,0 0 16,-21-21-16,21 22 16,0-44 15,0 1-16,0 0-15,0 0 0,21 0 16,-21 0-16,0-1 0</inkml:trace>
  <inkml:trace contextRef="#ctx0" brushRef="#br0" timeOffset="53563.88">2053 9991 0,'0'0'0,"21"21"15,-21 0 1,21-21 0,1 0-1,-1 0-15,0 0 16,0 0-16,0 0 0,0-21 16,-21 0-16,22 21 15,-22-21-15,0-1 16,0 1-1,-22 0-15,1 21 16,0 0 0,0 0-16,21 21 15,0 0-15,0 1 16,0-1 0</inkml:trace>
  <inkml:trace contextRef="#ctx0" brushRef="#br0" timeOffset="53768.76">3810 9504 0,'-21'0'16,"42"0"-16,-63 0 0,20 0 0,1 0 0,0 0 15,-21 0-15,21 0 0</inkml:trace>
  <inkml:trace contextRef="#ctx0" brushRef="#br0" timeOffset="54277.19">3281 9440 0,'0'0'0,"0"-21"0,0 0 15,21 0-15,-21 0 0,0 0 0,0-1 16,0 1-16,0 0 16,21 0-16,-21 0 0,21 0 15,0 21-15,1 0 0,-1 0 16,0 0-16,0 0 0,0 0 0,22 21 15,-1 0-15,0 21 0,1 1 0,-1-1 16,0 0-16,1 22 0,-1-1 16,21 64-16,-41-63 0,-1-22 15,0 22-15,-21-1 0,0-21 16,0 1-16,0-1 0,0 0 16,-21 1-16,0-22 0,-1 21 0,22-21 15,0 1-15,0-1 0,-21-21 0,0 0 16,21-21-1,0-1-15,0 1 16,0-21-16,0 21 0,21-22 0,0 1 16,1-21-16,-1-1 0,-21 1 0,21-1 15,0-21-15,0 1 0,0 20 16,1-20-16,-1-1 0,21 0 16,-21 1-16,0-1 0,1 21 0,20-20 15,-21 20-15,21 1 0,-20 20 16,-1 1-16,0 21 0,0 0 0,-21 0 15,0-1-15,0 44 32,0-1-32,0 0 0,-21 21 15,0-21-15,21 22 0,0-1 16,-21 0-16</inkml:trace>
  <inkml:trace contextRef="#ctx0" brushRef="#br0" timeOffset="57012.61">4741 10075 0,'21'0'0,"-42"0"0,64-21 15,-43 0-15,21-21 0,0 21 0,0-22 16,-21 22-16,0-21 0,0-1 0,0 1 15,0 0-15,0-1 0,-21 1 16,0 0-16,0-1 0,-1 1 0,1 21 16,-21 0-16,21 0 0,0 21 15,-22 0-15,22 0 0,-21 21 0,21 0 16,-22 21-16,22-21 0,0 22 16,0-1-16,0 0 0,-1 1 0,22-1 15,-21 0-15,21 1 0,0-1 0,0 0 16,0-20-16,0 20 0,0-21 15,0 0-15,21 0 0,1-21 0,-1 0 16,0 22-16,0-22 0,0 0 0,0 0 16,1 0-16,41-43 15,-42 22-15,0 0 0,1 0 16,20 0-16,-21-1 0,0 1 0,0-21 0,1 21 16,-1-22-16,0 1 15,0 21-15,-21-21 0,0 20 0,0 1 16,21-21-16,-21 21 0,0 42 31,0 0-31,0 0 16,-21 0-16,21 1 0,0 20 0,0-21 15,0 21-15,-21-20 0,21 20 16,0-21-16,0 21 0,0-20 0,0-1 16,0 21-16,0-21 0,0 0 0,21 1 15,-21-1-15,21-21 0,0 0 16,1 0-16,20 0 0,-21 0 15,0 0-15,22 0 0,-22 0 16,21-21-16,-21-1 0,22 1 0,-22 0 16,21 0-16,-21 0 0,0 0 15,1-22-15,-1 22 0,0-21 0,-21-1 16,0 1-16,0 21 0,0-21 0,0-1 16,0 22-16,0-21 0,-21 21 15,0-1-15,-1 1 0,1 21 0,0 0 16,0 0-16,0 0 0,0 21 15,-1 1-15,22-1 0,0 0 16,0 0-16,0 0 0,0 0 16,0 1-16,0-1 0,0 0 0,22-21 15,-1 21-15,0 0 0,0 0 0,0 1 16,0-22-16,1 21 0,-22 0 16,21 0-16,0 0 0,-21 0 15,0 1-15,0-1 0,0 0 0,0 0 16,0 0-16,0 0 0,21 1 15,-21-1-15,21 0 0,0-21 16,-21 21-16,22-21 0,41 0 16,-42 0-16,0 0 15,22 0-15,-22 0 0,21 0 0,-21 0 16,22-21-16,-22 0 0,21 0 16,-21 21-16,22-22 0,20-41 15,-20 42-15,-1 0 0,-21-22 0,0 1 16,0 21-16,1-22 0,-1 1 15,-21 21-15,21-21 0,-21 20 0,0-20 16,0 21-16,0 0 0,-21 21 0,0 0 16,-1 0-16,-20 0 0,21 21 15,0 0-15,0 0 0,-22 0 16,22 22-16,-21-22 0,21 21 16,-1-21-16,1 22 0,0-1 0,0-21 0,0 22 15,21-22-15,0 0 0,0 0 16,0 0-16,0 0 0,21 1 15,0-22-15,0 0 16,0 0-16,1 0 0,-1 0 0,0-22 16,21 1-16,-21 21 0,1-21 15,20 0-15,-21 0 0,0 0 0,0-1 16,1 1-16,-1 0 0,0 0 0,0-21 16,0 20-16,-21 1 0,0 0 0,0-21 15,0 21-15,21-1 16,-21 44-1,0-1-15,0 0 16,0 0-16,0 0 0,0 0 16,0 1-16,0-1 0,0 0 0,0 0 15,0 0-15,0 0 0,0 1 16,0-1-16,22-21 16,-1 21-16,0-21 15,0 0-15,0 0 0,0 0 0,1-21 16,-1 0-16,21 21 0,-21-22 0,0 1 15,1 0-15,-1 0 0,0 21 0,0-21 16,0 0-16,0-1 0,-21-20 16,0 21-16,22 0 0,-22 0 0,0-1 15,21 1-15,-21 42 16,0 1 0,0-1-16,-21 0 15,21 0-15,-22 21 0,22-20 0,0-1 16,0 0-16,0 0 0,0 21 0,0-20 15,0-1-15,0 0 0,22-21 32,20 0-32,-21 0 0,0 0 15,22 0-15,-22-21 0,21 0 0,-21 21 16,22-22-16,-22 1 0,21 0 0,0 0 16,-20 0-16,20-22 0,0 1 15,43-21-15,-43-1 0,-21 22 16,22-1-16,-22-20 0,0 21 15,0-22-15,0-42 0,-21 43 16,0-1-16,0 1 0,0 20 16,0 1-16,0-21 0,0 41 0,0-20 15,-21 21-15,21 0 0,-21 21 0,0 0 16,0 0-16,0 21 16,-1 0-16,1 0 0,0 22 0,0-1 15,0 0-15,0 1 0,-1-1 16,22 21-16,0-20 0,-21 20 0,21 1 15,0-22-15,0 22 0,0-22 0,0 21 16,0-20-16,0 20 0,0-20 0,0-22 16,21 21-16,-21 0 0,22-20 15,-1 20-15,0-21 0,0 0 16,0-21-16,0 0 16,1 0-16,-1 0 0,0 0 0,0 0 15,0 0-15,0-21 0,1 0 0,-1 21 16,0-21-16,0-22 0,0 22 15,0 0-15,1 0 0,-1-21 0,0 20 16,-21-20-16,21 21 0,-21 0 16,21 0-16,-21-1 0,0 44 31,0-1-31,0 0 16,0 0-16,0 0 0,0 22 0,0-22 15,0 0-15,0 0 0,0 0 16,0 0-16,0 1 0,0-1 15,0 0-15,21-21 0,1 0 16,-1 0-16,0 0 0,0 0 16,0 0-16,0 0 0,1 0 15,-1 0-15,0-21 0,0 0 16,0-1-16,0 22 0,1-21 0,-22 0 16,21 0-16,0-21 0,0 20 15,-21-20-15,21 21 0,-21 0 16,0 0-16,0 42 31,0 0-15,0 0-16,0 0 0,0 0 15,0 1-15,0-1 16,0 0-16,0 0 0,0 0 16,21-21-16,1 0 0,-1 0 15,0 0-15,0 0 0,0 0 16,0 0-16,1 0 0,-1 0 15,-21-21-15,21 21 0,-21-21 0,21 0 16,-21 0-16,0-1 16,0 1-16,0 0 0,-21 0 15,0 0-15,0 21 0,-1-21 16,1-1-16,0 1 0,0 0 0,0 21 16,0-21-16,21 0 0,0 0 15,0-1-15,0 1 16,0 0-16,21 21 0,0 0 15,0-21-15,0 0 0,0 21 16,22 0-16,-22 0 0,21 0 0,1 0 0,-22 0 16,21 0-16,0 21 0,-20 0 15,20 0-15,-21-21 0,0 21 0,0 1 16,1-1-16,-22 42 16,21-42-16,-21 1 0,0-1 0,0 21 0,0-21 15,0 0-15,0 1 16,0-1-16,-21 0 0,21 0 0,0 0 15,-22 0-15,1 1 0,0-1 16,21-42 31,0-1-47,0 1 0,0 0 16,0 0-16,21-21 0,0-1 0,1 1 15,-1 21-15,-21-22 16,42-20-16,0-22 0,-20 64 15,20-21-15,-21 21 0,21-1 0,-20 1 16,41 21-16,-42 0 0,0 0 16,1 0-16,-22 21 0,0 1 15,21-1-15,-21 0 0,0 21 0,0-21 16,0 1-16,0 20 0,0-21 0,0 0 16,0 22-16,0-22 0,0 0 0,0 0 15,-21 0-15,21 0 16,-22-21-16,22 22 15,0-44 17,-21 1-32,21 0 0,0 0 15</inkml:trace>
  <inkml:trace contextRef="#ctx0" brushRef="#br0" timeOffset="57208.5">8467 8954 0,'-22'0'0,"44"0"0,-65 0 0,22 0 16,0 0-1,0 0-15,21-22 32,21 22-17,-21-21 1</inkml:trace>
  <inkml:trace contextRef="#ctx0" brushRef="#br0" timeOffset="57404.77">7345 9271 0,'-21'0'0,"42"0"0,-64 21 0,22-21 16,42 0-1,1 0-15,20 0 16,-21 0-16,21 0 0,1 0 0,-22-21 0,21 21 16,-21-21-16,22 21 15,-22-21-15,0 21 0,0-21 0,-21-1 16,0 1-16</inkml:trace>
  <inkml:trace contextRef="#ctx0" brushRef="#br0" timeOffset="57576.67">6816 9102 0,'0'0'0,"-43"0"0,22 0 0,0 0 15,-21 0-15,20 0 16,1 0 0,0 0-1,21 21-15,-21-21 0,0 0 16,0 21-16,-1-21 0</inkml:trace>
  <inkml:trace contextRef="#ctx0" brushRef="#br0" timeOffset="58076.39">10266 9229 0,'0'0'0,"0"-21"0,21-43 15,-21 43-15,0 0 0,0 0 16,0-1-16,0 44 15,0-1-15,0 0 0,0 0 16,-21 21-16,21-20 0,-21-1 16,21 21-16,0-21 0,-22 0 15,22 1-15,0-1 0,0 21 0,0-21 16,-21 0-16,21 1 16,0-44 15,-21 1-31</inkml:trace>
  <inkml:trace contextRef="#ctx0" brushRef="#br0" timeOffset="58232.3">10075 8996 0,'0'0'16,"0"-42"-16,0 20 0,0 1 16,0 0-16,0 0 15,-21 21-15,21 21 47,21-21-47</inkml:trace>
  <inkml:trace contextRef="#ctx0" brushRef="#br0" timeOffset="58672.05">10583 9038 0,'0'21'0,"0"-42"0,0 64 16,0-1-16,0-21 0,0 21 0,0 1 16,0-22-16,0 21 0,0-21 15,0 22-15,0-22 0,0 0 0,0 0 16,0 22-16,0-22 0,0 0 0,0 0 16,0 0-16,-21 0 0,21 1 15,-21-22-15,0 0 16,0-22-1,21 1-15,0 0 0,0 0 0,0-21 16,0 20-16,0 1 0,0-21 0,21 0 16,0 20-16,0-20 0,0 0 15,22-1-15,-22 1 0,0 0 0,0 21 16,21-22-16,-20 22 0,-1 21 16,42 0-16,-42 0 0,1 21 15,20 22-15,-21-22 0,0 0 0,0 21 16,1 1-16,-1-22 0,-21 21 15,21 0-15,0 22 16,-21-43-16,0 21 0,21-20 0,-21-1 0,0 0 16,0 0-16,0 0 0,0 0 0,0 1 15,0-44 17,21 1-32,1 0 0</inkml:trace>
  <inkml:trace contextRef="#ctx0" brushRef="#br0" timeOffset="58967.94">12763 8340 0,'0'42'0,"0"-84"0,-21 126 16,0-41-16,21-1 0,-21 22 0,0-1 16,0 1-16,21-1 0,-22 22 0,22-22 15,-21 1-15,21-1 0,0 1 16,-21-22-16,21 22 0,-21-22 0,21 0 16,0 1-16,0-22 0,0 0 0,0 0 15,0 0-15,0 0 0,0 1 16,-21-22-1,21-22-15</inkml:trace>
  <inkml:trace contextRef="#ctx0" brushRef="#br0" timeOffset="59568.63">12107 9059 0,'0'0'0,"0"-21"15,0 0-15,21 0 16,1 21-16,20 0 0,0 0 15,1-21-15,-1 21 0,21-21 16,1-1-16,-1 1 0,1 0 0,21 0 16,-1 0-16,1 0 0,0-1 0,-1-20 15,1 21-15,-22 0 0,64-43 16,-84 22-16,-22 21 0,21-22 16,-42 1-16,0 21 0,0-21 0,0-1 15,0 22-15,-21-21 0,0 21 16,0-1-16,0 1 0,-1 21 0,1 0 15,0 0-15,0 0 0,0 21 16,0 1-16,21 20 0,0 0 0,-22 1 16,1-1-16,21 21 0,0 1 0,-21-1 15,21 1-15,0-1 0,0 1 0,0-1 16,0-20-16,-21 20 0,21-20 0,-21-1 16,21 0-16,0 1 0,-21-1 15,21-21-15,-22 0 0,22 0 0,0 1 16,-21-1-16,21 0 15,0-42 1,0 0 0,21-1-16,1-20 0,-1 21 15,0 0-15,0-22 0,0 22 16,0-21-16,22 0 0,-1-1 0,-21 22 16,22-21-16,-1 21 0,-21-1 0,43 22 15,-43 0-15,0 22 16,0-22-16,-21 21 0,0 0 15,0 0-15,0 21 0,0-20 0,0-1 16,0 0-16,0 0 0,0 0 0,0 0 16,0 1-16,0-1 0,0 0 15,-21 0-15,0-21 0,21 21 16,0-42 31</inkml:trace>
  <inkml:trace contextRef="#ctx0" brushRef="#br0" timeOffset="59868.46">13716 9102 0,'21'0'16,"0"0"0,0 0-16,1 0 15,-1-21-15,0-1 16,0 1-16,0 21 0,0-21 0,1 21 15,20-21-15,-21 0 0,0 0 0,0-1 16,1-20-16,-22 21 16,0 0-16,0 0 0,-22 21 15,1 0-15,0 0 0,-21 21 16,21 0-16,-22 21 0,22-21 0,-21 22 16,21-1-16,-1 0 0,-20-20 15,42 20-15,-21 0 0,21-21 0,-21 22 0,21-22 16,0 0-16,0 0 0,0 0 15,21-21-15,-21 22 0,21-22 16,0 0-16,22 0 0,-22 0 0,0 0 16,0 0-16</inkml:trace>
  <inkml:trace contextRef="#ctx0" brushRef="#br0" timeOffset="60678.25">14880 9102 0,'85'-21'16,"-170"42"-16,191-64 0,-85 22 0,21 0 15,-20 0-15,-1 0 0,0 0 0,21-22 16,-21 22-16,1 0 0,-22-21 16,0 20-16,0-20 0,0 0 0,0 21 15,0-22-15,0 22 0,-22-21 0,1 21 16,0-1-16,-21 1 0,-1 0 16,22 0-16,-21 21 0,0 0 0,-1 0 0,1 0 15,0 21-15,-1 0 0,1 0 16,0 1-16,-1-1 0,22 21 0,0 0 15,0-20-15,0 20 0,21 0 16,0 1-16,0-1 0,0-21 0,0 21 16,21-20-16,0-1 0,0 0 0,0-21 15,0 21-15,1-21 0,20 0 0,-21 0 16,0 0-16,22 0 0,-1-21 16,0 0-16,-21 0 0,22-1 0,41-41 15,-41 42-15,-1-22 0,0 1 16,1 0-16,-1-1 0,0 1 15,-20 0-15,20-22 0,-21 22 0,21-22 0,-20 1 16,-1-1-16,0 1 16,-21-1-16,0 1 0,0-1 0,0 1 15,0-22-15,-21 43 0,0 21 0,21 0 16,-22-1-16,22 1 0,-21 42 16,21 1-16,0 20 15,0 0-15,-21 1 0,21 20 16,0 1-16,0-1 0,0 1 0,0-1 15,0 22-15,0-43 0,0 22 0,0-1 16,0-21-16,0 1 0,0 20 0,0-42 16,0 22-16,0-1 0,0-21 0,0 0 15,0 1-15,0-1 0,0 0 16,21-21-16,0 0 0,1 0 16,-1 0-16,0-21 0,0 0 15</inkml:trace>
  <inkml:trace contextRef="#ctx0" brushRef="#br0" timeOffset="61141.5">15938 8636 0,'0'-21'0,"0"42"0,0-63 15,0 21-15,0-1 16,0 1-16,0 0 0,0 0 16,-21 0-16,0 0 0,0 21 0,0 0 15,0 0-15,-1 0 0,1 0 0,0 0 16,0 0-16,0 21 0,0 21 0,-1-21 15,1 0-15,0 22 0,0-22 16,0 21-16,21-21 0,0 22 16,0-22-16,-21 21 0,21 22 15,0-43-15,0 0 0,0 0 0,0 0 16,21-21 0,0-21-16,0 21 15,-21-21-15,21 0 0,0 0 16,1 0-16,-22-22 0,21 22 0,0 0 15,-21-21-15,21 20 0,-21-20 0,0 21 16,21 0-16,-21-22 0,21 22 0,-21 0 16,0 42-1,0 0-15,0 22 16,0-22-16,0 21 16,0-21-16,0 22 0,0-22 0,0 21 15,0 1-15,0-22 0,0 0 0,22 0 16,-22 0-16,0 0 0,0 1 0,21-1 15,0-21-15,0 0 16,0 0-16,0 0 0,1 0 0,-1 0 0,0 0 16,21-21-16,-21-1 0,22 1 15,-1 0-15,0 0 0</inkml:trace>
  <inkml:trace contextRef="#ctx0" brushRef="#br0" timeOffset="61405.31">16637 7874 0,'0'0'0,"0"-21"0,0 0 0,0 0 0,0-1 16,0 44-1,0 20-15,-21 0 0,0 1 0,-1-1 16,22 21-16,-21 1 0,0 21 0,0-22 16,21 1-16,0-1 0,-21 1 15,21-22-15,-21 21 0,21-20 0,-22 20 16,22-20-16,0-1 0,0-21 15,0 21-15,0-20 0,0-1 0,0 0 0,0 0 16,0 0-16,22-21 16,-1 0-16,0 0 15,21 0-15,-21 0 0,1 0 16,-1-21-16,21 0 0</inkml:trace>
  <inkml:trace contextRef="#ctx0" brushRef="#br0" timeOffset="61817.08">16933 8551 0,'0'-42'0,"0"84"0,0-105 0,0 42 0,0 0 16,-21 21-16,0 0 16,0 0-16,-22 0 0,22 21 15,0 0-15,0 0 0,0 21 16,0-20-16,-1-1 0,22 0 0,0 21 0,-21-21 16,21 1-16,0-1 0,0 0 15,0 0-15,0 0 0,0 0 16,21-21-1,1 0-15,-1 0 0,0 0 16,0 0-16,0-21 0,-21 0 16,21 0-16,1 0 0,-1 0 15,-21-1-15,0 1 0,21 0 0,-21-21 16,0 21-16,0-1 0,0 1 0,0 0 16,0 42 15,0 0-31,0 1 0,0 20 0,0-21 15,0 21-15,0-20 0,0-1 0,0 0 16,21 21-16,0-21 16,-21 1-16,21-1 0,1-21 15,-1 21-15,0-21 16,0 0-16,0 0 0,-21-21 0,21 0 16,-21-1-16,0 1 0,0 0 15,0 0-15,0 0 0,0 0 0</inkml:trace>
  <inkml:trace contextRef="#ctx0" brushRef="#br0" timeOffset="62012.97">16171 8255 0,'0'0'16,"-42"21"-16,21-21 0,0 0 0,42 0 31,0 0-31,21 0 0,-21 0 15,22 0-15,-1 0 0,22 0 16,-22 0-16,0 0 0,22 0 0,-22 0 16,22-21-16,-22 21 0,0-21 0,1 0 15,-1 21-15</inkml:trace>
  <inkml:trace contextRef="#ctx0" brushRef="#br0" timeOffset="62309">17674 7662 0,'0'0'0,"-63"-42"16,41 42-1,1 0-15,0 21 0,0 0 16,0 22-16,0-1 16,21 0-16,-22 1 0,22 20 0,-21 1 15,0-1-15,21 22 0,-21-22 0,21 1 16,-21-1-16,21 1 0,-21-1 0,21-20 15,-22-1-15,22 22 0,0-22 0,0 0 16,0-21-16,0 22 0,0-22 16,0 0-16,0 0 0,0 0 0,0 1 15,22-22 1,-1 0-16,0-22 16,-21 1-16,21 0 0,-21 0 0,21 0 15,-21-22-15</inkml:trace>
  <inkml:trace contextRef="#ctx0" brushRef="#br0" timeOffset="62992.62">17293 8403 0,'0'0'0,"-21"0"15,0 43 1,21-22-16,0 0 16,21-21-16,0 21 0,0-21 15,22 21-15,-22-21 0,21 0 16,0 0-16,-20 0 0,20 0 0,0 0 15,-21 0-15,22 0 0,-22-21 0,0 0 16,21 21-16,-20-21 0,-1 21 16,-21-21-16,0 42 47,0 0-47,-21 0 15,21 0-15,0 0 0,0 1 16,0-1-16,0 0 0,0 0 15,21-21-15,0 0 0,0 0 16,0 0-16,0 0 0,1 0 16,-1 0-16,0-21 15,0 0-15,0 21 0,0-21 0,1-1 16,-1 1-16,0 0 16,-21 0-16,21 0 0,0 0 15,-21 42 16,0 0-31,-21 0 0,0 0 16,21 0-16,0 22 0,0-22 0,-21 21 16,21 1-16,-21-1 0,21 0 0,-22 22 15,22-22-15,0 0 0,0 22 0,-21-22 16,21 22-16,0-22 0,-21 0 0,21 22 16,0-22-16,-21 22 0,21-22 0,-21 22 15,21-22-15,-21 21 0,21 1 16,-22-22-16,1 22 0,0-22 15,21 0-15,-21 22 0,0-22 0,-22 1 16,22-1-16,0-21 0,0 21 0,-21-20 16,20-1-16,-41 21 0,21-21 15,-1 0-15,1-21 0,0 0 0,-1 0 16,1 0-16,0 0 0,-1 0 0,1-21 16,-43-21-16,43 0 0,-22 20 15,22-20-15,0 21 0,21-21 0,-1 20 16,1-20-16,0 21 0,21-21 15,0-1-15,0 22 0,0-21 0,21 21 0,43-64 16,-43 43-16,21-1 0,1 1 16</inkml:trace>
  <inkml:trace contextRef="#ctx0" brushRef="#br0" timeOffset="63308.43">18267 8361 0,'0'-21'16,"0"42"-16,0-21 16,0 21-16,0 0 15,-21 0-15,21 22 0,-22-1 0,22 0 16,0 22-16,0-1 16,0 1-16,-21-1 0,21 1 0,0-1 15,0 1-15,0-22 0,-21 22 0,21-1 16,0-20-16,0 20 0,0-21 0,0 1 15,-21-1-15,21-21 0,-21 22 0,21-1 16,0-21-16,0 21 0,0-20 0,0-1 16,0 0-16,0 0 0,0-42 31,0 0-31,0 0 16,0-1-16,0-20 0,0 21 15,0-21-15</inkml:trace>
  <inkml:trace contextRef="#ctx0" brushRef="#br0" timeOffset="63570.28">18182 8827 0,'0'0'0,"0"-64"0,21 22 16,-21-22-16,21 22 0,-21 0 0,22-1 15,-1 1-15,0 21 0,0-22 0,0 22 16,0 0-16,1 0 0,20 21 16,-21 0-16,0-21 0,0 21 0,1 0 15,-1 0-15,0 21 0,0 0 0,-21 0 16,21 0-16,-21 1 0,0 20 0,0-21 15,0 0-15,-21 22 0,0-22 0,0 21 16,-22-21-16,22 0 0,0 1 16,-21 20-16,21-21 0,-1-21 15,-20 21-15,21 0 0,0-21 0,0 0 16,-1 22-16,22-44 31,22 1-31,-1 21 16</inkml:trace>
  <inkml:trace contextRef="#ctx0" brushRef="#br0" timeOffset="64149.03">18859 8594 0,'22'0'0,"-44"0"0,65-21 0,-22 21 16,0-22-16,0 1 0,0 21 15,1-21-15,20 21 0,-21-21 0,0 0 16,0 0-16,1-1 0,-1 22 0,0-21 15,0 0-15,-21 0 0,0 0 16,-21 21 0,0 0-16,0 0 0,-1 0 0,1 21 15,-42 21-15,42-21 0,-22 1 16,22-1-16,0 0 0,0 21 0,0-21 16,-1 1-16,22-1 0,-21 21 15,21-21-15,0 0 0,0 1 0,0-1 16,21 0-16,1-21 15,-1 0-15,0 21 0,21-21 16,-21 0-16,1 0 0,-1 0 0,21-21 0,-21 21 16,22-21-16,-1 0 0,0-1 15,1 22-15,-22-21 16,21-21-16,0 21 0,1 0 0,20-43 16,-42 43-16,1-21 0,-1-1 15,21-20-15,-42 42 0,0-1 16,0 1-16,0 0 15,-21 21-15,0 0 0,0 0 0,-1 21 16,1 0-16,0 1 0,0-1 16,21 0-16,0 0 0,0 21 0,0-20 15,0-1-15,0 0 0,0 0 0,21 0 16,0 0-16,0 1 0,1-1 0,-1 0 16,0-21-16,0 21 0,0 0 15,-21 0-15,0 1 0,0-1 16,0 0-16,0 0 0,-21 0 15,0-21-15,0 21 0,0-21 0,-1 0 16,1 22-16,0-22 0,0 0 0,0 0 16,0 0-16,-1 0 15,1 0-15,0 0 0,0 0 16,0 0-16</inkml:trace>
  <inkml:trace contextRef="#ctx0" brushRef="#br0" timeOffset="65270.53">2286 11155 0,'-21'0'0,"42"0"0,-63 21 0,20-21 0,1 0 16,0-21-1,21 0-15,0 0 16,0-1-16,0 1 16,0 0-16,21 0 0,0 0 0,1 0 15,-1 21-15,0-22 0,0 22 0,0 0 16,22 0-16,-22 22 0,21-1 15,-21 0-15,22 21 0,-22 1 0,0 20 16,0-21-16,0 22 0,-21-1 16,0 1-16,0-1 0,-21 1 15,0-22-15,0 22 0,0-22 0,-22 0 0,22 1 16,0-1-16,-21-21 16,20 0-16,1 1 0,-21-1 0,21 0 15,0-21-15,-1 0 0,1 0 16,0 0-16,21-21 0,-21 0 15,21-1-15,-21-20 0,21 21 16,-21 0-16,21-22 0,0 22 16,0-21-16,0 21 0,0 0 0,0-22 15,0 22-15,0 0 0,0 0 16,21 21-16,0 0 0,0 0 16,0 21-16,0 0 0,1 0 0,20 0 15,-21 1-15,0 20 0,0-21 16,1 0-16,-1 22 0,0-22 0,0 0 15,0 21-15,-21-21 0,0 1 16,21-22-16,1 21 0,-22 0 0,21-21 16,0 0-16,0 0 0,0-21 15,0 21-15</inkml:trace>
  <inkml:trace contextRef="#ctx0" brushRef="#br0" timeOffset="65445.43">2857 11494 0,'0'0'0,"0"-22"16,22 22 47,20 0-63,-21-21 0,21 21 0,22-21 15,-43 21-15,21-21 0,1 21 16</inkml:trace>
  <inkml:trace contextRef="#ctx0" brushRef="#br0" timeOffset="65862.19">4043 11155 0,'0'0'15,"21"0"1,-21 21-16,21 0 0,0 0 0,0 22 15,-21-22-15,22 21 0,-1 1 16,0-1-16,0 0 0,0 1 0,0-1 0,1 0 16,-1 1-16,0-22 0,0 21 15,-21 0-15,0-20 0,0 20 0,0-21 16,0 0-16,0 0 0,0 1 16,0-1-16,0 0 0,0-42 31,0 0-31,0-1 0,0 1 15,0-21-15,0 21 0,0-22 0,0 1 16,0-21-16,0-1 0,0 1 0,21-1 16,-21-21-16,21 22 0,1-22 15,-1 22-15,0-22 0,0 22 0,0 20 16,0 1-16,1 0 0,-1 20 0,0 1 16,0 0-16,0 21 15,-21 21-15,21 0 0,-21 1 16,0-1-16,22 21 0,-22-21 15,0 22-15,0-1 0,21 0 16,-21-21-16,21 22 0,-21-1 0</inkml:trace>
  <inkml:trace contextRef="#ctx0" brushRef="#br0" timeOffset="68431.75">5249 11769 0,'0'0'15,"64"-21"1,-64-1-16,21 22 0,-21-21 16,21 0-16,-21-21 0,0 21 0,0-22 15,0 22-15,0-21 0,0-1 0,-21 1 16,-21 0-16,20-1 0,1 1 16,0 0-16,0-1 0,0 22 0,-22 0 15,22 21-15,0 0 0,0 0 0,0 21 16,0 0-16,-1 1 0,1 20 15,0 0-15,21 1 0,-21-1 0,21 0 16,0 1-16,0-1 0,0 0 0,0 1 16,0-1-16,0-21 0,0 21 15,0-20-15,0-1 0,0 0 0,21 0 16,0-21-16,0 0 16,1 0-16,-1 0 0,0 0 0,0 0 0,0-21 15,0 21-15,-21-21 0,22 0 16,-1-1-16,0 1 0,0 0 15,-21-21-15,0 21 0,21-1 0,-21-20 16,0 0-16,0 21 0,0-22 0,0 22 16,0-21-16,0 21 0,0-1 15,0 44 1,0-1 0,0 21-16,0-21 0,0 0 0,0 22 15,0-22-15,0 21 0,0-21 16,21 1-16,1-1 0,-22 21 15,0-21-15,21-21 0,0 21 0,0 1 0,0-22 16,0 0-16,1 0 0,-1 0 0,0 0 16,21 0-16,-21 0 15,22 0-15,-22 0 0,21-22 0,1 1 16,-1 0-16,-21 0 0,21-21 16,1 20-16,-22-20 0,21 21 0,-21-21 0,1-1 15,-1-20-15,0 20 0,-21 1 16,0 0-16,0-1 0,0 1 15,-21 21-15,0 0 0,-22 0 0,22 21 0,-21 0 16,21 0-16,-22 21 0,22 0 0,0 0 16,0 0-16,0 0 0,21 1 15,0-1-15,0 21 0,0-21 16,21 0-16,0 1 0,0 20 0,0-21 0,0 0 16,22 0-16,-22 1 0,0-1 15,0 0-15,0 0 0,1 0 16,-1 0-16,0 22 0,-21-22 15,21 0-15,-21 0 0,21 0 0,-21 1 16,0-1-16,21 0 0,-21 0 0,22 0 16,-1-21-16,0 21 15,0-21-15,0 0 0,0 0 16,1 0-16,20 0 0,0 0 16,-21-21-16,22 0 0,-22 21 15,21-21-15,-21 0 0,1 0 0,20-1 16,-21 1-16,0 0 0,0-21 15,1 21-15,-22-22 0,0 1 0,21 21 16,-21-22-16,0 1 0,0 0 0,0 21 16,0-1-16,0 1 0,-21 0 0,-1 21 15,1 0-15,0 0 0,0 21 0,0-21 16,-22 43-16,22-22 0,0 0 16,0 21-16,-21 1 0,20-22 15,22 21-15,-21 0 0,21-20 0,-21 20 0,21-21 16,0 21-16,0-20 0,0-1 15,0 0-15,21-21 16,0 0-16,1 0 0,-1 0 0,0 0 16,0 0-16,0 0 0,0 0 0,1-21 15,-1 0-15,0 21 0,0-22 0,0 1 16,0 0-16,-21 0 0,22 0 0,-22-22 16,21 22-16,-21 0 15,0-21-15,0 21 0,0-1 0,0-20 0,0 21 16,0 42-1,0 0-15,0 0 16,0 1-16,0-1 0,0 0 16,0 0-16,0 0 0,0 22 0,0-22 15,0 0-15,21 0 16,0 0-16,0 0 0,0-21 16,1 0-16,-1 0 0,0 0 0,21 0 15,-21 0-15,22 0 0,-22 0 16,21-21-16,1 21 0,-1-21 0,0 0 15,-21 0-15,22 0 0,-22-1 16,21 1-16,-21 0 0,1 0 0,20-21 16,-42-1-16,21 22 0,-21 0 15,0 0-15,0 42 16,0 0 0,0 0-16,-21 0 0,21 22 0,0-22 15,0 0-15,0 21 0,0-20 16,0-1-16,0 21 0,0-21 15,0 0-15,0 1 0,0-1 0,21 0 16,0-21-16,0 0 16,1 0-16,-1 0 0,0 0 0,0 0 15,21 0-15,-20-21 0,-1 21 0,0-21 16,0-1-16,21 1 0,-20 0 16,-1 0-16,0 0 0,0-22 15,0 1-15,0 21 0,1-64 16,-1 22-16,-21 20 0,21-20 0,-21-1 0,0 22 15,0-21 1,0 20-16,0 1 0,0 0 0,0-1 0,0 22 16,0 0-16,0 0 0,-21 21 15,0 21-15,21 0 16,-22 0-16,22 22 0,0-1 16,-21 0-16,21 1 0,-21 20 0,21-21 15,-21 1-15,21 20 0,0-20 0,0-1 16,-21 0-16,21 1 0,0-1 0,0-21 15,0 21-15,0-20 0,0-1 0,0 0 16,0 0-16,21 0 16,-21 0-16,21-21 0,0 0 0,0 0 0,1 0 15,20 0-15,-21 0 0,0 0 16,22 0-16,-22-21 0,0 0 0,21 21 16,-21-21-16,43-21 0,-43 20 15,0 1-15,0 0 0,1-21 16,-1 21-16,0-22 0,-21 22 15,0 42 1,0 0 0,0 1-16,0-1 15,0 0-15,-21 0 0,21 0 0,0 0 16,0 1-16,0-1 0,0 0 16,0 0-16,21-21 15,0 0 1,0 0-16,0 0 15,1 0-15,-1 0 0,0 0 0,0-21 16,0 21-16,0-21 0,-21 0 0,22 21 16,-1-22-16,0 1 0,0 0 0,0 0 15,0 0-15,1 21 0,-1-21 16,-21-1-16,21 1 0,0 21 16,0 0-16,-21 21 0,0 1 15,0-1-15,0 0 0,0 0 0,0 0 16,0 0-16,0 1 0,-21-1 0,21 0 15,-21 0-15,21 0 16,0 0-16,21-21 31,0 0-31,0 0 0,1-21 16,-1 0-16,0 21 0,-21-21 16,0 0-16,0 0 15,0-1-15,0 1 0,0 0 0,0 0 16,0 0-16,0 0 0,-21-1 0,0 1 15,-1 0-15,22 0 0,-21 21 16,21-21-16,-21 21 0,21-21 0,-21 21 16,21-22-1,21 22-15,0 0 16,0 0-16,1 0 0,-1 0 16,0 0-16,0 0 0,0 0 0,0 0 15,1 0-15,-1 22 0,0-1 16,0 0-16,0-21 0,-21 21 0,21 0 15,-21 0-15,22 22 0,-22-22 0,0 0 16,0 0-16,21 22 0,0-22 16,-21 0-16,0 0 0,21 0 0,-21 0 15,0 1 1,0-1-16,-21-21 16,0 0-1,0 0 1,21-21-16,0-1 0,0 1 15,0 0-15,0 0 0,21 0 16,0 0-16,0-22 0,0 1 0,0 21 16,1-22-16,20 1 0,21-43 15,1 43-15,-22 21 16,-21 0-16,22 21 0,20 0 16,-42 0-16,1 21 0,-22 0 15,0 0-15,21 0 0,-21 22 0,0-22 0,0 0 16,0 21-16,0-20 0,0-1 15,0 0-15,0 0 0,-21 0 0,-1 0 16,22 1-16,0-1 0,-21-21 16,21 21-16,-21-21 0,21-21 47,-21 21-32,21-21-15</inkml:trace>
  <inkml:trace contextRef="#ctx0" brushRef="#br0" timeOffset="68622.64">8890 10986 0,'-42'0'0,"84"0"0,-106 0 16,43 0-16,0 0 0,0 0 15</inkml:trace>
  <inkml:trace contextRef="#ctx0" brushRef="#br0" timeOffset="68808.53">7810 11197 0,'-21'21'16,"42"-42"-16,-63 42 0,21-21 0,21 22 0,21-22 31,0 0-31,0 0 16,1 0-16,-1-22 0,21 1 0,-21 21 16,0-21-16,22 0 0,-22 21 0,0-21 15,-21 0-15</inkml:trace>
  <inkml:trace contextRef="#ctx0" brushRef="#br0" timeOffset="68987.92">7281 10901 0,'0'0'16,"-21"0"-16,0 0 0,0 0 0,0 0 0,42 0 62</inkml:trace>
  <inkml:trace contextRef="#ctx0" brushRef="#br0" timeOffset="69489.61">10837 11409 0,'0'0'0,"0"-42"16,0-1-16,0 1 0,0 0 0,0-1 0,-21 1 15,21 21-15,-21-22 0,21 22 16,-21 0-16,0 21 16,21 21-1,0 0-15,0 1 0,0-1 0,0 21 16,0 0-16,-22-20 0,22 20 16,-21 0-16,21 1 0,-21-22 0,21 21 15,0-21-15,-21 0 0,0 1 0,21-1 16,-21 0-16,-1 0 0,22-42 31,0 0-15</inkml:trace>
  <inkml:trace contextRef="#ctx0" brushRef="#br0" timeOffset="69673.5">10604 10859 0,'0'-22'0,"0"44"0,-21-65 16,0 22-16,0 21 0,21-21 15,-21 21 17,42 0-1,0 0-31,0 0 16,22 0-16,-22 0 0</inkml:trace>
  <inkml:trace contextRef="#ctx0" brushRef="#br0" timeOffset="70073.28">11155 10837 0,'0'22'0,"0"-44"0,21 65 15,-21-22-15,0 21 0,0-21 0,0 22 16,0-22-16,0 21 0,0-21 16,0 22-16,0-1 0,0-21 0,-21 22 15,21-22-15,0 0 0,0 0 0,-21 0 16,21 0-16,-22 1 0,1-22 31,21-22-15,0 1-16,0 0 0,0-21 15,0 21-15,0-22 0,21 1 0,-21 21 16,22-22-16,20 1 0,-21 0 0,0 21 16,0-22-16,22 22 0,-22 0 15,0 0-15,21 0 0,-20 21 0,-1 0 16,21 0-16,-21 0 0,0 21 0,1 0 15,-1 0-15,0 21 0,0-20 16,0 20-16,-21 0 0,0 1 0,0-1 0,0 0 16,0-21-16,0 22 15,0-1-15,0-21 0,-21 0 0,0 22 16,0-22-16,21 0 0,21-21 31,0-21-15,0 0-16</inkml:trace>
  <inkml:trace contextRef="#ctx0" brushRef="#br0" timeOffset="70312.67">12679 10372 0,'21'0'0,"-42"0"0,42 21 16,-21 21-16,0 1 0,0-1 15,0 0-15,0 22 0,0-22 0,0 22 16,0-22-16,0 21 0,0-20 0,0 20 16,0-20-16,0 20 0,0-21 15,0 1-15,0-1 0,0 0 0,0-20 16,0 20-16,0-21 0,0 0 0,0 0 16,-21 22-16,0-43 0,-1 0 15,1 0-15</inkml:trace>
  <inkml:trace contextRef="#ctx0" brushRef="#br0" timeOffset="71048.11">12298 11176 0,'0'-21'16,"21"21"-16,0 0 16,21-21-16,-20 21 0,20-21 0,21-1 15,-20 22-15,-1-21 0,22 0 0,-1 0 16,1 0-16,-1-22 0,22 22 15,-22 0-15,22-21 0,-22-1 0,1 22 16,-22-21-16,22-22 0,-22 22 0,0-64 16,-20 64-16,-22-22 0,0 22 15,0 0-15,0-1 0,-22 22 16,1 0-16,0 0 0,0 0 16,0 21-16,0 0 0,-1 21 0,1 0 15,-21 0-15,21 22 0,0 20 0,21-21 16,0 22-16,-22-1 0,22 1 0,-21-1 15,21 1-15,0-1 0,0-20 0,-21 20 16,21 1-16,-21-22 0,21 22 16,-21-22-16,21 0 0,0 1 0,-21-1 15,21-21-15,-22 0 0,22 0 0,0 1 16,-21-1-16,21 0 16,0-42-1,0 0-15,0-1 16,21 1-16,1 0 0,-1 0 15,0-21-15,0 20 0,0-20 0,0 21 16,1 0-16,20 0 0,-21-1 0,0 1 16,0 21-16,1 0 0,-1 0 15,-21 21-15,0 1 0,0-1 16,0 0-16,0 0 0,21 0 16,-21 0-16,0 22 0,0-22 0,21 0 15,0 21-15,0-20 16,1-1-16,-1-21 0,0 0 0,0 0 15,0 0-15,0 0 0,22 0 16,-22 0-16,21 0 0,-21 0 0,22-21 16,-22-1-16,0 1 0,0 21 0,22-21 15,-22 0-15,0-21 0,0 20 16,-21 1-16,21-21 0,-21 21 0,0-22 16,0 22-16,0 0 0,0 0 0,0 0 15,-21 21-15,0 0 0,0 0 16,0 21-16,-1 0 0,22 0 15,0 22-15,0-22 0,0 0 0,0 21 16,0-21-16,0 1 0,0-1 0,0 0 16,0 0-16,0 0 15,0 0-15,22-21 0,-1 0 0,0 0 16,0 0 0,0 0-16,0 0 0</inkml:trace>
  <inkml:trace contextRef="#ctx0" brushRef="#br0" timeOffset="72704.08">15642 10859 0,'0'0'16,"21"-22"-16,0 1 0,1 0 0,-1 0 0,0-21 15,21-1-15,-21 22 0,22-21 16,-1-22-16,-21 22 0,22 0 16,-22-1-16,0-20 0,0 20 0,0 1 15,-21 21-15,0-21 0,0-1 0,0 22 16,0 0-16,-21 0 0,0 21 0,0 0 16,0 0-16,-1 0 0,1 0 0,0 42 15,21 0-15,-21 1 0,21 20 16,-21 1-16,21 20 0,-21-20 0,21 21 15,0-22-15,0 1 0,-22-1 0,1 1 16,0-1-16,21 1 0,-21-1 0,0 1 16,-22-1-16,22-21 0,0 1 0,0 20 15,0-42-15,-22 22 0,22-1 16,0-21-16,0 0 0,0-21 0,0 22 16,-1-22-16,1 0 15,0 0-15,0-22 0,21 1 16,0 0-16,0 0 0,-21-21 0,21 20 15,0-20-15,-21 0 0,21-1 0,0 1 16,0-21-16,0 20 0,0 1 0,0 0 16,0-1-16,0 22 0,0-21 15,0 21-15,21 21 0,0 0 16,0 0-16,0 21 0,0 0 16,1 0-16,-1 0 0,0 22 15,0-22-15,21 21 0,-20-21 0,20 43 16,-21-43-16,0 21 0,0-21 15,1 1-15,-1-1 0,0 0 0,0-21 16,0 21-16,0-21 0,1 0 16,20 0-16,-21 0 0,0 0 0,22 0 15,-1-21-15,0 0 0,-21 21 0,22-21 16,-1-1-16,0-20 0,1 21 16,-22 0-16,0 0 0,0-22 0,0 22 0,-21-21 15,0 21-15,0-22 0,0 22 16,0 0-16,-21 0 0,0 0 0,21-1 15,-21 22-15,0 0 0,0 0 0,-1 0 16,1 22-16,0-1 0,0 0 16,21 21-16,-21-21 0,0 22 0,21-22 15,0 21-15,0 1 0,0-1 0,0-21 16,0 21-16,0-20 0,0-1 0,0 0 16,21 0-16,0 0 0,0-21 15,0 21-15,0-21 0,22 0 16,-22 0-16,0 0 0,21 0 0,-20-21 15,20 0-15,-21 0 0,21 21 16,-20-21-16,-1 0 0,21-1 0,-21-20 16,0 21-16,22 0 0,-22 0 0,-21-1 15,42-20-15,-21 42 16,-21 21 0,0 0-16,0 1 15,0-1-15,0 21 0,0-21 0,-21 22 16,21-22-16,0 0 0,0 0 0,-21 0 15,21 0-15,0 1 0,0-1 16,21-42 0,0 21-1,-21-22-15,22 1 0,-1 0 16,-21 0-16,21 0 0,0 0 16,-21-1-16,21 1 0,0 0 0,-21-21 15,0 21-15,22 21 0,-1-22 0,-21 1 16,21 21-1,-21 21-15,0 1 0,0 41 16,0-42-16,0 0 0,21 22 16,-21-22-16,21 0 0,-21 0 15,21 0-15,1 1 0,-22-1 0,21-21 16,0 21-16,21-21 0,-21 0 0,1 0 16,20 0-16,0 0 0,-21 0 0,22 0 15,-1 0-15,0-21 0,1 0 0,-22 21 16,21-22-16,1 1 0,-22 0 15,21 0-15,-21-21 0,0 20 0,1-20 16,-1 21-16,0-21 0,-21 20 16,0-20-16,0 0 0,0 21 0,0-22 15,0 22-15,-21 0 0,0 0 0,-1 21 16,1 0-16,-21 0 0,21 0 0,-22 0 16,22 0-16,-21 21 0,0 0 0,-1 0 15,22 0-15,-21 1 0,21 20 0,-1 0 16,1-21-16,0 22 0,21-1 15,-21 0-15,21 1 0,0-22 0,0 21 16,0 1-16,0-1 0,0-21 0,21 21 16,0-20-16,0 20 0,1 0 0,-1-21 15,0 22-15,21 20 16,-42-20-16,21-1 0,1 0 0,-22 1 16,0-1-16,0 0 0,0 22 0,0-22 15,0 0-15,0 1 0,0-1 0,0 0 16,0 22-16,0-22 0,0 1 0,0-22 15,0 21-15,-22 0 0,1 1 16,21-22-16,-21 0 0,0 21 0,0-20 16,0-1-16,21 0 0,-22-21 0,1 21 15,0-21-15,0 0 16,0 0-16,21-21 16,0 0-16,0 0 15,0-1-15,0 1 0,21-21 0,0 0 16,0-1-16,0-20 0</inkml:trace>
  <inkml:trace contextRef="#ctx0" brushRef="#br0" timeOffset="72995.91">18097 10160 0,'0'-42'16,"0"84"-16,0-105 0,0 41 0,0 44 31,0-1-31,-21 21 0,21 0 16,-21 1-16,0 20 0,21 1 0,0 20 15,-21-20-15,21-1 0,-21 22 0,21-21 16,-22-1-16,22 1 0,0-1 0,0-21 16,0 1-16,0-1 15,-21 0-15,21 1 0,0-22 0,0 0 0,0 21 16,0-20-16,0-1 0,0-42 31,0-1-15,0-20-16,21 21 0</inkml:trace>
  <inkml:trace contextRef="#ctx0" brushRef="#br0" timeOffset="73464.64">18436 10181 0,'0'-21'15,"0"42"-15,0-63 0,0 21 0,0 0 0,0-1 16,0 44 0,0-1-16,0 0 0,0 0 15,0 21-15,0 85 16,0-84-16,0 20 0,0-20 0,0 20 16,0-21-16,0 1 0,0 20 15,0-20-15,-21-22 0,0 21 0,21-21 16,-21 22-16,21-22 0,0 0 15,-22 0-15,1-21 16,21-21 0,0 0-1,0 0-15,21-22 0,1 22 16,-1-21-16,0 21 0,21-22 0,-21 22 16,22-21-16,-1-1 0,0 22 15,1 0-15,-22 0 0,21 0 16,-21 21-16,22 0 0,-22 0 0,-21 21 0,21 0 15,-21 0-15,0 22 0,0-22 0,0 21 16,0-21-16,0 22 0,0-22 16,0 21-16,-21-21 0,21 22 15,-21-22-15,0 0 0,21 0 16,-22 0-16,22 0 16,-21-21-16,0 0 15,0-21 1,0 0-16,0 21 15,-1-21-15</inkml:trace>
  <inkml:trace contextRef="#ctx0" brushRef="#br0" timeOffset="73649.53">17992 10626 0,'0'0'0,"21"-21"31,0 21-31,0 0 15,0-22-15,22 22 0,-22 0 0,0-21 16,21 21-16,-21 0 0,22 0 0,-22-21 16,0 21-16,0-21 0,0 21 15,-42 0 1</inkml:trace>
  <inkml:trace contextRef="#ctx0" brushRef="#br0" timeOffset="75053.34">2625 13356 0,'0'-21'78,"0"0"-78,0 0 16,21 21 0,-21-21-16,21 21 15,0 0-15,0 0 0,0 0 16,1 0-16,-1 21 0,0-21 16,-21 21-16,21 0 0,-21 0 15,21 0-15,-21 1 0,0-1 16,0 0-16,0 0 0,0 21 0,0-20 15,0-1-15,0 0 0,-21 0 0,0 0 16,0 0-16,21 1 0,-21-22 16,-1 21-16,1-21 15,0 0 1,21-21-16,0-1 0,0 1 16,0 0-16,0 0 0,0 0 15,21 0 1,0 21-16,1 0 0,-1 0 0,21 0 15,-21 21-15,0 0 0,22 0 16,-22 0-16,0 0 0,21 1 16,-20 20-16,-1-21 0,-21 21 0,0-20 15,0 20-15,0-21 0,0 21 16,0-20-16,0 20 0,-21-21 0,-1 0 16,1 0-16,-21 22 0,-22-22 15,22 0-15,0 0 0,-1-21 16,1 0-16,0 0 0,-1 0 0,1 0 15,21 0-15,-21 0 0,20 0 0,-20-21 16,21 0-16,0 0 0,0 0 16,-1-1-16,1 1 0,21 0 15,0 0-15,0 0 0,0 0 16,0-1-16,0 1 0,0 0 0,43 0 16,-22 0-16,0 0 0,21-1 0,1 1 15</inkml:trace>
  <inkml:trace contextRef="#ctx0" brushRef="#br0" timeOffset="75233.24">3514 13441 0,'42'0'0,"-84"0"16,105 0-16,-63 21 16,0 0-1,21 0 1,0-21-1,1 0-15,-1 0 0,0 0 0,0 0 16,0 0-16,0 0 0</inkml:trace>
  <inkml:trace contextRef="#ctx0" brushRef="#br0" timeOffset="75708.48">4720 12869 0,'0'0'0,"0"-21"16,0 0-16,0 0 15,0 42 1,0 0-16,21 22 0,22-22 16,-22 21-16,21 22 0,-21-22 0,22 21 15,-1-20-15,-21 20 0,21 1 16,-20-22-16,-1 22 0,0-1 0,0-21 15,-21 22-15,0-22 0,0 1 0,0 41 16,0-63-16,0 22 16,0-22-16,0 0 0,0-42 31,0 0-15,0-22-16,0 22 0,21-21 0,-21 0 15,21-1-15,-21-20 0,22 20 0,-1-20 16,0-1-16,-21 1 0,21-1 15,0 1-15,0-22 0,1 22 0,-1-1 16,21-63-16,0 64 0,-20 20 16,20 22-16,-21-21 15,0 42-15,0-21 0,1 21 16,-22 21-16,21 0 0,-21 0 0,21 22 16,-21-22-16,0 21 15,21 0-15,-21 1 0,21-1 0,-21 43 16,21-43-16,-21 0 0,22 1 15</inkml:trace>
  <inkml:trace contextRef="#ctx0" brushRef="#br0" timeOffset="78335.91">5948 13462 0,'0'0'0,"21"0"0,0 0 16,0 0-16,0 0 15,1 0-15,-22-21 0,0 0 0,21 0 16,0 21-16,-21-22 0,0 1 15,21 0-15,-21 0 0,0-21 0,0 20 16,0 1-16,-21-21 0,0 21 16,0-22-16,-1 22 0,1-21 0,-21 21 15,21 21-15,-22 0 0,22 0 0,0 0 16,-21 0-16,21 21 0,-1 0 16,1 0-16,0 22 0,21-1 0,-21-21 15,21 21-15,0 1 0,0-1 0,0 0 16,0 1-16,0-22 0,0 21 0,0-21 15,0 1-15,21-1 0,0 0 16,0 0-16,1 0 0,-1-21 16,0 0-16,0 0 0,0 0 0,0 0 15,1 0-15,-1-21 0,0 0 0,0 0 16,0 0-16,-21-1 16,21-20-16,-21 21 0,0 0 0,0-22 15,0 22-15,0-21 0,0 0 0,0 20 16,0-20-16,0 21 0,0 0 15,0 0-15,0-1 0,0 44 16,0-1 0,0 21-16,0-21 0,0 0 15,0 22-15,0-22 0,0 21 16,0-21-16,0 22 0,0-22 0,0 21 16,22-21-16,-1 1 0,21 20 15,-21-21-15,0 0 0,1-21 16,20 0-16,-21 0 0,21 0 15,-20 0-15,-1 0 0,21-21 0,-21 21 16,22-21-16,-22 0 0,0 0 0,21-1 16,-21 1-16,1 0 0,-1 0 0,21-21 15,-42 20-15,21-20 0,-21 21 16,0-21-16,0-1 0,0 22 0,0-21 16,0 21-16,-21-1 0,0 1 0,21 0 15,-21 0-15,0 21 0,-1 0 16,1 0-16,0 0 0,21 21 15,0 0-15,0 0 0,0 1 0,0-1 16,0 0-16,0 0 0,0 21 16,21-20-16,0-1 0,-21 0 15,22 0-15,-1 0 0,0 0 0,-21 1 16,21-1-16,0 21 0,0 0 16,1-20-16,-22-1 0,0 0 0,21 0 15,0-21-15,-21 21 0,21 0 16,0-21-16,0 0 0,1 22 0,-1-22 15,21 0-15,-21 0 0,22 0 0,-1 0 16,-21-22-16,21 1 0,1 0 16,-22 0-16,21 0 0,-21 0 15,1-1-15,-1 1 0,0 0 0,0-21 16,0 21-16,-21-22 0,0 1 0,0 21 16,0-22-16,0 22 0,0-21 0,0 21 15,-21 0-15,0 21 16,0 0-16,0 0 0,-1 0 15,1 21-15,0 0 0,0 0 0,21 0 16,-21 0-16,0 1 0,-1 20 16,1-21-16,21 0 0,0 0 15,0 22-15,0-22 0,0 0 0,0 0 0,0 0 16,21-21 0,1 0-1,-1 0-15,0 0 0,0 0 16,0-21-16,0 21 0,1-21 0,-1 0 15,-21 0-15,21 0 0,0-1 0,-21 1 16,21 0-16,-21 0 0,21 0 16,-21-22-16,22 43 0,-22-21 0,0 0 15,0 42 1,0 0-16,0 1 16,0-1-16,0 0 0,0 21 15,0-21-15,0 1 0,0-1 0,0 0 16,21 0-16,0 0 0,-21 0 15,21-21-15,0 0 0,0 22 0,1-22 16,-1 0 0,0 0-16,0 0 0,0 0 0,0-22 15,1 1-15,-1 0 0,0 21 16,-21-21-16,0 0 0,21 0 0,0-1 16,-21 1-16,0 0 0,0 0 15,0 0-15,21 0 0,-21-1 0,22 1 16,-22 42-1,0 1 1,0-1-16,0 0 0,0 0 16,0 0-16,0 0 0,0 1 15,0 20-15,0-21 0,0 0 0,0 0 0,0 1 16,0-1-16,0 0 0,0 0 0,0 0 16,21-21-1,0 0-15,0 0 0,0 0 16,0 0-16,1 0 0,-1 0 0,0-21 15,21 0-15,-21 21 0,1-21 0,-1 0 16,-21-1-16,21 1 0,0-21 16,0 21-16,-21 0 0,21-22 15,22-41-15,-43 41 0,21 1 0,0 0 16,0-22-16,0 1 0,1 20 16,-22-20-16,0-1 0,21 22 15,-21 0-15,0 20 0,0 1 0,0 0 16,0 0-16,0 42 15,0 0 1,0 22-16,0-1 0,-21 0 0,21 1 16,-22-1-16,22 21 0,0-20 0,0-1 15,0 0-15,0 1 0,0-1 0,0 0 16,0 1-16,0-1 0,0-21 16,0 22-16,0-22 0,0 0 0,0 0 15,22 21-15,-1-42 0,0 22 16,0-22-16,0 0 0,0 0 15,1 0-15,-1 0 0,21 0 16,-21-22-16,0 22 0,1-21 16,-1 0-16,0 0 0,0 21 0,0-42 15,0 20-15,1 1 0,20-21 16,-21 0-16,0 20 0,0 22 16,-21-21-16,0 0 0,22 21 15,-22 21 1,0 0-16,0 1 0,0-1 0,0 0 15,0 0-15,0 0 16,0 0-16,-22 1 0,22-1 16,0 0-16,0 0 0,0 0 0,0 0 15,0 1-15,22-22 0,-1 0 0,0 21 16,0-21-16,0 0 16,0 0-16,1 0 0,-1 0 0,0 0 15,0 0-15,0 0 0,0-21 0,1 21 16,20 0-16,-21-22 0,-21 1 0,21 21 15,22-42-15,-43 21 16,0 0-16,21-1 0,-21 1 16,21 21-16,-21-21 0,0 42 47,0 0-47,0 1 0,0-1 15,0 0-15,0 0 0,0 0 16,0 0-1,21-21 1,0 0-16,0 0 16,1 0-16,-22-21 15,21 21-15,-21-21 0,0 0 16,0 0-16,0 0 0,0-1 16,0 1-16,0 0 0,0 0 0,-21 0 15,21 0-15,-22-1 0,1 1 0,0 0 16,0 0-16,0 21 15,0 0-15,-1 0 0,1 0 0,0 0 16,42 0 15,22-21-15,-22 21-16,0 0 0,21 0 0,-21-21 16,22 21-16,-22 0 0,64-22 15,-64 22-15,21 0 0,-21 0 16,0 0-16,1 22 0,-1-22 0,0 21 15,0 0-15,-21 0 0,21 0 0,-21 0 16,0 1-16,0-1 0,0 0 0,0 0 16,0 0-16,0 0 15,0 1-15,0-1 0,0 0 0,0 0 16,0 0-16,0 0 0,0 1 0,-21-22 16,21 21-16,-21-21 0,21-21 46,0-1-46,0 1 16,0 0-16,0 0 16,21 0-16,-21-22 0,21 22 0,0 0 15,1-21-15,-1-1 0,0 22 0,0-21 16,0 0-16,22-1 0,-22 22 16,21 0-16,-21 21 15,0 0-15,1 21 0,-1 0 16,0 0-16,-21 1 0,0 20 0,21 21 15,-21-41-15,0 20 0,0-21 16,0 21-16,0-20 0,-21 20 16,0-21-16,21 0 0,-21 0 0,21 1 15,0-1-15,0 0 0,-22-21 0,22 21 16,-21-21 0,21-21 15,0 0-31,0 0 0,0-1 0,0 1 15</inkml:trace>
  <inkml:trace contextRef="#ctx0" brushRef="#br0" timeOffset="78535.81">9588 12848 0,'-21'0'0,"42"0"0,-63 0 15,21 0-15,0 0 16,21 21 15,21-21 0,-21-21-15</inkml:trace>
  <inkml:trace contextRef="#ctx0" brushRef="#br0" timeOffset="78757.69">8382 13081 0,'0'0'0,"-21"0"16,0 21-16,-1-21 0,22 21 16,22-21-1,-1 0-15,0 0 16,0 0-16,0 0 0,0 0 15,1-21-15,-1 21 0,0-21 0,0 21 16,0 0-16,0-21 0,-21 0 16,0 0-16,0-1 15</inkml:trace>
  <inkml:trace contextRef="#ctx0" brushRef="#br0" timeOffset="78923.59">7895 12869 0,'-21'0'0,"42"0"0,-84 0 0,41 0 16,1 22-16,0-22 16,21 21-1,0 0 1,-21-21 0</inkml:trace>
  <inkml:trace contextRef="#ctx0" brushRef="#br0" timeOffset="79580.34">11451 13250 0,'0'-21'16,"0"42"-16,0-63 0,0 21 0,0 42 46,0 0-46,0 0 0,0 1 0,0-1 16,0 0-16,0 0 0,0 21 16,0-20-16,0-1 0,0 0 15,0 21-15,0-21 0,0 1 0,0-1 0,0 0 16,0 0-16,0 0 16,0-42 15,0 0-31,-21 0 0,21 0 0</inkml:trace>
  <inkml:trace contextRef="#ctx0" brushRef="#br0" timeOffset="79741.35">11388 13166 0,'0'0'0,"-22"-21"0,22-1 0,-21 22 16,21-21-16,0 0 0,-21 0 16,0 21-1,21-21-15,21 21 47,0 0-47,0 0 16</inkml:trace>
  <inkml:trace contextRef="#ctx0" brushRef="#br0" timeOffset="80190.09">11811 13060 0,'0'21'15,"0"0"-15,0 0 16,0 1-16,0-1 0,0 0 0,0 21 16,0-21-16,0 1 0,0 20 15,0-21-15,0 0 0,0 22 0,0-22 16,0 0-16,0 0 0,0 0 0,0 0 16,0 1-16,0-1 0,0 0 15,0-42 16,0 0-31,0-1 16,0 1-16,0 0 0,0 0 16,0 0-16,21 0 15,-21-22-15,21 22 0,0 0 0,-21-21 16,22 20-16,-1-20 0,0 21 0,21 0 16,1-22-16,-1 43 0,-21 0 15,21 0-15,-20 22 0,20-1 16,-21 0-16,0 0 0,0 21 0,1-20 15,-1 20-15,0-21 0,0 21 0,-21 1 16,0-22-16,0 21 0,0-21 0,21 22 16,-21-22-16,0 0 0,0 0 15,0 0-15,0 1 0,0-1 0,0 0 16,0 0-16,21-42 31,1 0-31,-22 0 0</inkml:trace>
  <inkml:trace contextRef="#ctx0" brushRef="#br0" timeOffset="80451.94">13568 12700 0,'0'0'0,"0"21"15,0 0-15,0 22 16,-21-1-16,21 0 0,-22 1 0,22-1 0,0 22 15,0-22-15,0 0 16,0 22-16,0-22 0,0 0 0,0 1 16,0-22-16,0 21 0,0 1 0,0-22 15,0 0-15,0 21 0,0-21 0,-21 1 16,21-1-16,0 0 0,-21 0 16,21 0-16,0 0 0,-21-21 0,0 0 31,21-21-31,-21 21 0</inkml:trace>
  <inkml:trace contextRef="#ctx0" brushRef="#br0" timeOffset="81192.22">13017 13293 0,'0'0'0,"-21"-21"0,0-1 16,21 1-16,21 0 16,0 21-16,1 0 15,20 0-15,0-21 0,1 21 16,-1 0-16,0-21 0,22 0 0,-1 21 15,-20-22-15,20 1 0,1 0 0,-1 0 16,1 0-16,-22-22 0,21 22 0,1 0 16,-22-21-16,1 21 0,-22-22 15,21 1-15,-21 21 0,-21-22 16,0 22-16,0 0 0,0-21 16,0 21-16,-21 21 0,0 0 0,0 0 15,0 21-15,21 0 16,0 0-16,-22 21 0,22 22 0,-21-22 15,21 22-15,0-22 0,0 22 0,-21-22 16,21 21-16,0-20 0,0-1 0,0 0 16,0 1-16,0-1 0,-21 0 0,21-20 15,-21 20-15,21-21 0,0 0 16,0 0-16,-21 1 0,21-1 0,-22 0 16,22-42 15,0 0-31,0-1 15,22 1-15,-1 0 0,0 0 0,0-21 16,0 20-16,0-20 0,1 21 16,-1 0-16,0-22 0,21 22 0,-21 0 15,1 21-15,-1 0 16,0 0-16,-21 21 16,0 0-16,0 1 0,0-1 0,0 0 15,0 0-15,0 21 0,0-20 0,0-1 16,0 0-16,0 0 0,21 0 0,-21 0 15,21 1-15,-21-1 16,21-21-16,1 0 0,-22 21 0,21-21 0,0 0 16,0 0-16,0 0 0,0 0 15,22-21-15,-22 21 0,0-21 0,21-1 16,-20 22-16,20-21 0,-21 0 0,0 0 16,0-21-16,1 20 0,-22 1 15,0 0-15,21 0 0,-21 0 0,0 0 16,0-1-16,0 1 0,-21 21 15,-1 0-15,22 21 0,-21 1 16,0-1-16,0 0 0,21 0 0,0 0 16,0 22-16,-21-22 0,21 0 15,0 0-15,0 0 0,0 0 16,0 1-16,0-1 0,21-21 0,0 0 16,0 0-16,0 0 0,1 0 15,-1 0-15,0 0 0,0 0 0,0-21 16</inkml:trace>
  <inkml:trace contextRef="#ctx0" brushRef="#br0" timeOffset="81896.55">16510 12806 0,'0'-42'16,"0"84"-16,21-106 0,0 22 0,0 21 0,-21-21 15,0 20-15,22-20 0,-22 21 16,0 0-16,0 0 0,0-1 16,-22 22-16,1 0 15,0 0-15,0 22 0,0-1 0,0 0 16,-1 0-16,1 21 0,0 1 15,0-1-15,0 22 0,0-1 0,21-21 16,0 22-16,-22-1 0,22-20 0,-21 20 16,21-20-16,0 20 0,0-21 0,0 1 15,0-22-15,21 21 16,1 1-16,-1-22 0,0 0 0,0 0 0,0 0 16,0-21-16,22 0 0,-22 0 0,0 0 15,21 0-15,-20 0 0,20 0 16,-21-21-16,0 0 0,22 0 0,-22 0 15,0-1-15,21-20 0,-21 21 16,1-21-16,-1-1 0,-21 1 0,21 0 16,-21-22-16,0 22 0,0-22 0,0 22 15,0-22-15,0 1 0,-21-1 0,0 22 16,-1 0-16,1-1 0,0 1 16,-42-21-16,41 63 0,-20-22 15,21 22-15,0 0 0,-22 0 0,22 0 16,0 22-16,0-1 0,0 0 0,0 0 15,21 0-15,0 0 0,0 22 16,0-1-16,0-21 0,0 22 16,0-1-16,21 0 0,0-21 0,0 22 15,0-22-15,0 0 0,22 0 0,-22 0 16</inkml:trace>
  <inkml:trace contextRef="#ctx0" brushRef="#br0" timeOffset="82264.35">17018 13039 0,'0'0'0,"0"-21"0,0-1 16,0 1-16,0 0 0,21 0 15,0 21-15,0 0 0,1 0 16,-1 21-16,0 0 16,0 0-16,0 1 0,-21-1 15,21 21-15,1-21 0,-22 0 0,0 22 16,0-22-16,0 0 0,0 0 0,0 0 15,0 1-15,0-1 0,0 0 0,0 0 16,-22-21-16,1 0 16,21-21-1,0 0 1,0 0-16,0-1 0,0 1 16,0 0-16,0-21 0,21 21 0,1-22 15,-22 1-15,21 21 0,-21-22 0,21 1 16,0 0-16,-21-1 0,21 22 15,0 0-15,-21 0 0,22 0 0,-22 0 16,21 21-16,0 0 0,-21 21 16,21 0-1,-21 0-15</inkml:trace>
  <inkml:trace contextRef="#ctx0" brushRef="#br0" timeOffset="82849">17992 13187 0,'21'-21'16,"-42"42"-16,42-63 0,0 20 0,-21-20 16,0 21-16,0 0 0,0-22 0,0 22 15,-21 0-15,0 0 0,21 0 0,-22 0 16,1 21-16,0 0 0,-21 0 15,21 0-15,-1 21 0,1 0 16,0 0-16,0 0 0,-21 0 0,20 22 0,1-22 16,0 21-16,21 1 0,-21-22 0,0 42 15,21-42-15,0 22 16,0-22-16,0 0 0,0 0 16,21 0-16,0-21 0,0 0 15,0 0-15,1 0 0,-1 0 0,0 0 16,0 0-16,21 0 0,-20-21 15,20 0-15,-21 21 0,0-21 0,0 0 16,1 0-16,-1-22 0,0 22 16,0-21-16,-21 21 0,21-22 0,0-20 15,-21 20-15,22-84 16,-22 85-16,0-21 0,0-1 0,0 1 0,0 20 16,0 1-16,0-22 0,0 43 15,0-21-15,0 21 0,0 0 16,0 42-1,0 21-15,0-21 0,0 22 0,0-1 16,0 21-16,0 1 0,0-22 0,0 22 16,0-1-16,0 1 0,0-22 15,0 22-15,0-22 0,0 0 0,0 1 16,0-22-16,0 21 0,0-21 0,0 0 16,0 1-16,0-1 0,0 0 0,0 0 15,21-21-15,0 0 16,0-21-1,0 21-15,0-21 16</inkml:trace>
  <inkml:trace contextRef="#ctx0" brushRef="#br0" timeOffset="83199.81">18415 13081 0,'-21'0'0,"21"21"0,-21-21 16,42-21 15,0 21-31,0-21 16,0 0-16,0 21 0,1-21 0,-1-1 15,0 22-15,0-21 0,0 0 16,0 21-16,-21-21 0,0 0 16,0 0-16,0-1 0,0 1 15,-21 21 1,0 0-16,0 21 0,0 1 0,21-1 15,-21 0-15,-1 0 0,1 21 16,0-20-16,0 20 0,21-21 16,0 21-16,0-20 0,-21-1 0,21 0 0,0 0 15,0 0-15,0 0 0,0 1 16,21-22-16,0 0 16,0 0-16,0 0 15,1 0-15,-1 0 0,0 0 16,0-22-16,0 1 0</inkml:trace>
  <inkml:trace contextRef="#ctx0" brushRef="#br0" timeOffset="83576.14">18838 12933 0,'21'-21'16,"1"21"-1,-1 0-15,0 0 16,0 21-16,0-21 0,0 21 0,1 0 15,20 0-15,-21 1 0,-21-1 0,21 21 16,0-21-16,-21 0 0,0 1 16,22 20-16,-22-21 0,0 0 15,0 0-15,0 1 0,0-1 0,0 0 16,-22 0-16,1-21 0,21 21 0,-21-21 16,21-21 15,0 0-16,0 0-15,0 0 0,0-1 0,21-20 16,0 21-16,1-21 0,-1-1 16,0 22-16,0-21 0,-21-1 15,21 1-15,0 21 0,1 0 0,-1 0 16,0-1-16,0 22 16,0 0-16,0 0 0,1 22 15,-1-22-15,-21 21 16,21-21-16,0 21 0</inkml:trace>
  <inkml:trace contextRef="#ctx0" brushRef="#br0" timeOffset="84516.62">20997 12637 0,'-21'0'15,"-21"0"-15,21 21 16,-22-21-16,22 21 0,-21 0 0,-1 0 16,1 0-16,0 22 0,21-22 15,-22 21-15,1-21 0,21 22 0,-22-22 16,1 42-16,21-20 0,21-22 15,0 0-15,0 0 0,0 0 16,0 1-16,0-1 0,0 0 0,21-21 16,21 21-16,-20-21 0,-1 0 15,21 0-15,-21 0 0,22 0 0,-22 0 16,21-21-16,-21 21 0,0-21 16,22 0-16,-22-1 0,0 1 15,0 0-15,0-21 0,-21 21 0,22-22 0,-22 1 16,0 0-16,0-22 0,0 22 0,0-22 15,0 22-15,0 0 0,0-22 0,-22 22 16,1 21-16,0-22 0,21 22 16,-21 0-16,0 21 0,0 0 15,-1 0-15,22 21 16,0 0-16,22 0 16,-1-21-16,21 22 0,0-22 15,1 0-15,-1 0 0,22 0 0,-1 0 16,1 0-16,-1 0 0,1 0 0,-1 0 15,1 0-15,20-22 0,-20 22 0,-22-21 16,22 0-16,-22 0 0,0 0 16,-21 0-16,1-22 0,-1 22 15,-21-21-15,0-1 0,0 1 0,0 0 0,0-1 16,-21 1-16,-1 0 0,-20 21 0,21-1 16,-21 1-16,-1 0 0,1 21 15,0 0-15,-1 0 0,1 21 16,0 22-16,-1-22 0,1 42 0,21-20 15,-22 20-15,22 1 0,0-1 16,0 1-16,0-1 0,0 1 0,21-1 16,0 1-16,0-1 0,0 22 0,0-22 15,0 1-15,0-1 0,0 1 0,0-1 16,0 1-16,0-1 0,0 1 0,0-1 16,0 1-16,0-1 0,-22 1 0,1 63 15,21-85-15,0 22 16,0-22-16,-21 0 0,21 1 0,0-1 15,0 0-15,0 1 0,0-1 0,0-21 16,0 21-16,0-20 16,0-1-16,-21-21 0,0 0 15,0 0-15,-1 0 0,1 0 16,0 0-16,0 0 0,-21 0 0,-1-21 16,22-1-16,-21 1 0,-1 0 15,1 21-15,0-21 0,21 0 0,-22 0 16,22-1-16,0 1 0,21 0 15,0 0-15,-21 0 0,21 0 16,0-1-16,0 1 0,0 0 16,0 0-16,0 0 0,0 0 0,0-1 15,0 1-15,0 0 0</inkml:trace>
  <inkml:trace contextRef="#ctx0" brushRef="#br0" timeOffset="85272.19">23050 12340 0,'0'0'0,"22"-42"0,-1 21 16,0 0-16,0-22 0,-21 22 0,0-21 15,0 21-15,0-22 0,0 22 0,0 0 16,0 0-16,-21 21 0,0 0 16,0 0-16,-22 0 0,22 21 15,-21 0-15,-1 21 0,1 1 0,0-1 16,21 0-16,-22 1 0,22 20 15,-21 1-15,21-22 0,-1 22 0,22-1 16,-21 1-16,21-1 0,0-21 0,0 22 16,0-22-16,0 22 0,0-22 15,0-21-15,0 22 0,21-1 0,1-21 16,-1 0-16,21 0 0,-21 1 0,0-22 16,64 0-16,-64 0 0,22 0 15,-1-22-15,-21 22 0,21-21 16,-20 0-16,20-21 0,-21 21 0,21-22 15,-20 1-15,-1-22 0,0 22 0,0-21 16,0-1-16,-21-63 0,0 64 16,0-1-16,0 1 0,0-1 0,-21 1 15,0-1-15,-21 1 0,20 20 16,1 1-16,0 21 0,-21 0 0,21-1 16,-22 22-16,22 0 0,-21 22 15,-1-1-15,22 0 0,0 21 0,-21 1 16,21-1-16,-1 0 0,1 1 15,0-1-15,21 0 0,-21 1 0,0-1 16,21-21-16,-21 21 0,21 1 0,0 20 16,0-42-16,0 1 0,0-1 15,21 0-15,0 0 0,0-21 16</inkml:trace>
  <inkml:trace contextRef="#ctx0" brushRef="#br0" timeOffset="85569.02">23537 12594 0,'21'0'0,"-42"0"0,64-21 0,-22 0 16,0 0-16,-21 0 0,0-1 0,-21 1 15,0 21 1,-22 0-16,22 0 0,0 21 16,-21 1-16,20-1 0,1 0 0,-21 0 15,21 0-15,0 22 0,-1-22 0,22 21 16,0-21-16,-21 22 0,21-1 15,-21-21-15,21 21 0,0-20 0,0-1 16,0 0-16,0 0 0,0 0 0,0 0 16,0 1-16,21-22 0,0 0 15,1 0-15,-1 0 0,21 0 16,-21 0-16,22 0 0,-22-22 16,21 1-16,0 21 0,1-21 0,-1 0 15,0 0-15,1 0 0,-1-1 0,-21 1 16</inkml:trace>
  <inkml:trace contextRef="#ctx0" brushRef="#br0" timeOffset="85798.89">23939 12658 0,'0'-64'16,"0"128"-16,0-149 15,-21 85-15,-21 0 16,21 0-16,0 21 0,-1-21 0,22 21 0,-21 1 16,0-1-16,0 21 15,21-21-15,0 0 0,-21 1 0,21 20 16,-21-21-16,21 0 0,0 0 0,0 1 15,0-1-15,0 0 0,0 0 0,0 0 16,0 0-16,21-21 0,0 0 16,0 0-16,0 0 15,0 0-15,1 0 0,-1 0 0,0 0 16,21-21-16,-21 0 0,1 21 0,-1-21 16,0 0-16,21 0 0</inkml:trace>
  <inkml:trace contextRef="#ctx0" brushRef="#br0" timeOffset="86172.5">24172 12658 0,'21'-64'16,"-42"128"-16,21-107 31,0 65-31,-21-1 0,21 0 16,-21 0-16,21 0 0,0 0 0,0 22 16,-21-22-16,21 0 0,0 0 0,0 0 15,0 1-15,0-1 0,0 0 0,0 0 16,0 0-16,21-21 15,0 0 1,0 0-16,0 0 0,1 0 0,-1 0 16,0-21-16,0 21 0,-21-21 0,21 0 15,0 0-15,-21-1 0,0 1 16,0-21-16,22 21 0,-22 0 16,21-22-16,-21 22 0,0 0 0,0-21 15,0 20-15,0 1 0,0 42 31,0 1-15,0-1-16,0 0 0,0 0 16,0 0-16,0 0 0,0 1 15,-21-1-15,21 0 0,0 0 16,21-21 0</inkml:trace>
  <inkml:trace contextRef="#ctx0" brushRef="#br0" timeOffset="86541.28">24574 12679 0,'0'0'0,"0"-21"0,0 0 15,0 42 17,0 0-17,0 0-15,0 0 0,22 0 0,-22 1 16,0-1-16,0 0 0,0 21 0,0-21 15,0 1-15,0-1 16,0 0-16,0 0 0,0 0 0,0 0 0,0 1 16,0-1-1,-22-21-15,22-21 32,0-1-17,0 1-15,0 0 0,0 0 0,0 0 16,22 0-16,-1-1 0,-21-20 0,21 21 15,0-21-15,-21 20 0,21 1 0,0-21 16,-21 21-16,22 0 0,-1-1 16,0 22-1,-21 22 1,0-1-16,0 0 16,21-21-16</inkml:trace>
  <inkml:trace contextRef="#ctx0" brushRef="#br0" timeOffset="87452.1">25125 12806 0,'0'0'0,"21"-64"16,-21 43-16,0 0 0,0 0 16,0 0-16,0 0 0,0-1 15,-21 22-15,0 0 0,-1 0 16,1 0-16,0 0 0,0 22 15,0-1-15,-22 0 0,22 0 16,0 21-16,21-20 0,-21-1 0,0 21 16,0-21-16,21 0 0,-22 1 0,22-1 15,0 0-15,0 0 0,0 0 16,22-21-16,-1 0 16,0 0-16,0 0 0,0 0 0,0-21 15,1 21-15,-1-21 0,0 0 0,0 0 16,0-1-16,0 1 0,1-21 15,-22 21-15,21 0 16,-21-22-16,21 22 0,-21 0 0,0 0 16,21 0-16,-21-1 0,0 44 31,0-1-31,0 0 16,0 0-16,0 0 0,0 0 0,0 22 15,0-22-15,0 0 0,0 0 0,21 0 16,-21 1-16,21-1 0,1-21 15,-1 0-15,0 0 16,0 0-16,0 0 0,0 0 16,1 0-16,-22-21 0,21-1 15,0 1-15,-21 0 16,0 0-16,21 0 0,-21 0 0,21-1 16,-21 1-16,21-21 0,-21 21 15,0 0-15,22-1 0,-22 44 31,0-1-31,-22 0 16,1 21-16,21-21 0,0 1 16,-21-1-16,21 21 0,-21-21 0,21 0 15,0 1-15,0-1 0,0 0 16,0 0-16,-21-21 0,21 21 16,0-42 30,0 0-46,0 0 16,0 0-16,21-1 0,-21 1 16,21 0-16,0 0 0,0 0 0,1-22 15,-1 22-15,0 0 0,21-21 0,-21 21 16,1 21-16,-1-22 0,21 22 0,-21 0 16,0 0-16,1 0 0,-1 0 15,0 22-15,0-1 0,-21 0 0,0 21 16,0 1-16,0-22 0,0 21 15,-21 0-15,21-20 0,-21 20 0,21-21 16,0 0-16,-21 0 0,21 1 16,-22-1-16,22 0 0,-21-21 0,21 21 15,0-42 32,21 21-31,1-21-16,-1 0 0</inkml:trace>
  <inkml:trace contextRef="#ctx0" brushRef="#br0" timeOffset="87717.95">26120 12679 0,'0'0'0,"0"-21"0,0 0 16,-22 21 15,1 0-31,0 0 0,0 21 16,0 0-16,0 0 0,21 21 0,-43 1 15,43-22-15,-21 21 16,21-21-16,0 1 0,0-1 0,-21 0 16,21 0-16,0 0 0,0 0 0,0 1 15,0-1-15,21-21 32,0 0-32,0 0 15,1 0-15,-1 0 0,0-21 16,0 21-16,0-22 0,0 1 15,-21 0-15,22 21 0</inkml:trace>
  <inkml:trace contextRef="#ctx0" brushRef="#br0" timeOffset="88083.74">26247 12827 0,'21'0'31,"0"0"-15,0 0-16,0 0 0,-21-21 15,21 0-15,1 21 0,-1-21 16,21 21-16,-21-22 0,0 1 16,1 21-16,-22-21 0,0 0 0,0 0 15,0 0-15,0-1 16,-22 22-16,1 0 0,0 0 16,0 0-16,-21 22 0,20-1 0,-20 0 15,21 0-15,-21 21 16,20-20-16,-20 20 0,21-21 0,0 21 15,21-20-15,0-1 0,0 0 0,0 21 16,0-21-16,0 1 0,0-1 16,0 0-16,21-21 0,0 21 15,0-21-15,0 0 0,1 0 16,-1 0-16,0 0 0,0 0 0,0 0 16,0 0-16,1 0 15,-22 21 1</inkml:trace>
  <inkml:trace contextRef="#ctx0" brushRef="#br0" timeOffset="88304.61">26437 13377 0,'0'22'0,"-21"-22"16,21 21-1,-21-21 1,21 21-16,-21-21 16,-1 0 15,1 0-15,0 0-16,0 21 15</inkml:trace>
  <inkml:trace contextRef="#ctx0" brushRef="#br0" timeOffset="89555.11">22373 13166 0</inkml:trace>
  <inkml:trace contextRef="#ctx0" brushRef="#br1" timeOffset="94967.67">2794 3937 0,'0'-21'15,"0"0"-15,-21 21 16,0 0-16,-1-21 0,1 21 16,0 0-16,0 0 0,0 0 0,0 0 15,-1 0-15,1 0 0,0 0 16,0 0-16,0 0 0,0 0 16,-1 0-16,1 21 0,0-21 0,21 21 15,0 0 1,0 0-16,21 0 15,22-21-15,-22 22 0,21-1 16,0-21-16,22 21 0,-22-21 0,22 0 16,20 21-16,-20-21 0,21 0 0,20 0 15,1 0-15,21 0 0,0 0 16,0 0-16,21 0 0,-21-21 0,43 21 16,-22 0-16,21 0 0,-21-21 0,22 21 15,-22 0-15,0 0 0,-21 0 16,0 0-16,0 0 0,-21 0 15,0 0-15,0 0 0,-22 0 0,-20 0 16,-1 0-16,1 0 0,-22 0 0,0 0 16,-20 0-16,-1 0 0,0 0 15,0 0-15,0 0 0,-21 21 63</inkml:trace>
  <inkml:trace contextRef="#ctx0" brushRef="#br1" timeOffset="95800.08">10435 4001 0,'0'0'0,"-85"0"0,22 0 0,-22 0 0,22 0 16,-22-22-16,22 22 0,-1 0 16,1 0-16,-1 0 0,22 0 0,-1 0 15,1 0-15,21 0 0,-21 0 0,63 0 31,0 0-31,42 0 0,1 0 16,-1 0-16,43 0 0,106 0 16,-106 0-16,21 0 0,0 0 15,21 0-15,0 0 0,0 0 0,-21 0 16,21 0-16,1 0 0,-22-21 0,21 21 16,0 0-16,-21 0 0,0-21 15,-21 21-15,0 0 0,-1 0 16,-41 0-16,21 0 0,-43-21 0,21 21 15,-41 0-15,-1 0 0,0 0 0,0 0 16,-42 21 15,21 0 1</inkml:trace>
  <inkml:trace contextRef="#ctx0" brushRef="#br1" timeOffset="96480.69">15261 3874 0,'0'0'16,"-42"0"-16,21 0 0,-1 0 0,-20-22 0,21 22 16,-21 0-16,20 0 0,-20-21 0,21 21 15,-21 0-15,-1 0 0,1 0 16,21 0-16,-22 0 0,22 0 0,0 0 16,63 0-1,1 0-15,20 0 0,1 0 16,20 0-16,22 0 0,21 0 15,-21 0-15,21 0 0,21 0 0,-21 0 16,21 0-16,-21 0 0,22-21 16,-22 21-16,-22 0 0,22 0 0,-42 0 15,21 0-15,-43 0 0,1 0 16,-1 0-16,-20 0 0,-22 0 0,21 0 16,-42 21 15,-21-21-16,21-21 1</inkml:trace>
  <inkml:trace contextRef="#ctx0" brushRef="#br1" timeOffset="97050.05">20214 3471 0,'0'0'15,"-42"0"-15,-1 0 0,1 0 0,21 0 16,-21 22-16,-1-22 0,22 0 0,0 21 16,0-21-16,21 21 15,21-21-15,0 0 16,21 0-16,1 0 0,20 0 15,1 0-15,20 0 0,1-21 0,21 21 0,-21 0 16,-1 0-16,1-21 0,0 21 16,-22 0-16,1 0 0,-1 0 15,-21 0-15,1 0 0,-22 0 0,0 0 16,0 0-16,0 0 0,1 0 0,-1 0 16,0 0-16,0 0 0</inkml:trace>
  <inkml:trace contextRef="#ctx0" brushRef="#br1" timeOffset="97455.82">22712 3344 0,'0'0'0,"0"22"16,21-22-16,21 0 0,-21 0 16,22 0-16,-1 0 0,0 0 0,1 0 15,20 0-15,1 0 0,-1 0 16,1 0-16,20 0 0,-20 0 0,-1 0 15,22 0-15,-21 0 0,-1 0 16,-21 0-16,22 0 0,-43 0 0,21 0 16,-20 0-16,-1 0 0,0 0 15,-21 21 17,-21 0-32,0-21 0,-1 21 15,-20 0-15,21-21 16,-43 21-16,22 1 0,-21-1 0</inkml:trace>
  <inkml:trace contextRef="#ctx0" brushRef="#br1" timeOffset="98604.85">1968 6011 0,'-21'0'15,"0"0"-15,21 22 16,0-1 0,0 0-1,21-21 1,0 0-16,22 21 16,-1-21-16,0 0 0,22 0 0,21 0 15,-1 0-15,22 0 0,0 0 16,0 0-16,0 0 0,21-21 0,0 21 15,21 0-15,0-21 0,0 21 16,0 0-16,0-21 0,1 21 16,20 0-16,0 0 0,22-22 0,-1 22 15,-20-21-15,41 21 0,-20 0 0,20 0 16,-20 0-16,21 0 0,-22 0 16,22 0-16,-22 0 0,1 0 0,-22 0 15,0 0-15,-20 0 0,-1 0 0,-21 0 16,0 0-16,-21 0 0,-1 21 15,1-21-15,-21 0 0,-22 0 16,1 0-16,-22 0 0,1 0 0,-22 0 16,0 0-16,0 0 0,0 0 0,-42 0 93,0 0-77,0 22-16</inkml:trace>
  <inkml:trace contextRef="#ctx0" brushRef="#br1" timeOffset="129246.79">15240 9081 0,'-21'0'0,"0"0"16,-22 0-16,22 0 15,0 0-15,0 21 0,0-21 16,-1 0-16,1 0 31,21 21-31,0 0 16,21-21-1,1 0-15,-1 21 0,21 0 16,0-21-16,22 0 0,-1 22 0,22-22 16,0 0-16,-1 21 0,22-21 15,0 0-15,21 0 0,0 0 0,0 21 16,21-21-16,0 0 0,1 0 0,-1 0 15,21 0-15,0 0 0,-20 0 0,-1 0 16,0 0-16,0 0 0,-21 0 0,0 0 16,-21 0-16,21 0 0,-42 21 15,-1-21-15,1 0 0,-22 0 0,-20 0 16,-1 0-16,0 0 0,-20 21 0,-1-21 16,-21 21 15,0 1-16,-21-1-15,-1-21 0,1 21 16,0 0-16,0 0 0,-43 0 16,22 22-16</inkml:trace>
  <inkml:trace contextRef="#ctx0" brushRef="#br1" timeOffset="129839">16256 11536 0,'0'0'0,"-42"0"0,20 0 0,-62 0 16,63 0-16,-22 0 0,1 21 15,21-21-15,-22 21 0,22-21 16,-21 21-16,21-21 0,0 0 0,-1 22 16,1-22-16,21 21 15,0 0-15,21-21 0,1 0 16,20 0-16,0 0 0,22 0 0,20 0 16,1 0-16,21 0 0,0 0 15,0 0-15,-1 0 0,22 0 16,0 0-16,0 0 0,0 0 0,-21-21 15,21 21-15,-21 0 0,0 0 0,0 0 16,-22-21-16,-20 21 0,-1 0 0,-20 0 16,-1 0-16,0 0 0,-20 0 0,-1 0 15,0 0-15,0 0 0,-42 21 47,0-21-47,0 0 0,-1 21 16,1-21-16,0 21 0,0 0 15</inkml:trace>
  <inkml:trace contextRef="#ctx0" brushRef="#br1" timeOffset="130586.08">16446 13314 0,'-21'0'0,"21"21"63,0 0-48,21-21-15,1 0 0,-1 21 16,0 1-16,0-22 0,21 21 0,-20-21 16,20 21-16,-21-21 0,21 21 0,1 0 15,20-21-15,-20 21 0,20-21 0,1 22 16,-1-1-16,22-21 0,105 21 16,-63 0-16,-21-21 0,21 21 15,21-21-15,0 0 0,22 21 0,-1-21 16,0 22-16,1-22 0,20 0 15,22 0-15,-22 21 0,22-21 0,0 0 16,211 0-16,-211 0 0,-1 0 16,1 0-16,0 0 0,-1 0 0,-20 0 15,-1 0-15,1 0 0,-1 0 16,1 0-16,-22 0 0,22 0 0,-43-21 16,21 21-16,-21 0 0,-21 0 0,0 0 15,0 0-15,-21 0 0,0 0 0,-21 0 16,-1 0-16,43 0 0,-84 0 15,-1 0-15,-21 0 0,0 0 16,1 0-16,-1 0 0,-21 21 31,-21 0-15,-1-21 0,1 0-16,0 0 0,0 21 15,0-21-15,0 0 0,-1 0 16,1-21-1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37:55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11388 4424 0,'-22'0'78,"22"21"-63,0 0 1,0 0-16,-21-21 0</inkml:trace>
  <inkml:trace contextRef="#ctx0" brushRef="#br0" timeOffset="3723.62">18415 10795 0,'0'0'0,"42"-21"16,-42 0-1,0 0 1,0-1-16,0 1 16,0 0-16,0 0 15,0 0 1,0 0 0,-21 21-16,0 0 0,0 0 15,0 0-15,-1 0 0,1 0 16,0 21-16,0 0 0,0-21 15,0 21-15,-1 0 0,1 0 16,0 22-16,0-22 0,0 0 0,0 21 0,21-20 16,-22 20-16,1-21 0,21 21 15,-21 1-15,21-22 0,0 64 0,0-43 16,0-21-16,0 21 16,0 1-16,0-22 0,0 0 0,21 0 15,0 0-15,1 1 0,-1-1 0,21-21 16,-21 0-16,22 21 0,-22-21 0,21 0 15,-21 0-15,22 0 0,-1 0 0,0-21 16,-21 21-16,22-21 0,-1-1 16,0 1-16,-20 0 0,20-21 15,21-22-15,-41 43 0,-1-21 16,0-1-16,-21 22 0,21-21 0,-21 0 16,0-1-16,0-41 0,-21 41 15,0 1-15,0 0 0,21-1 16,-22 1-16,1 0 0,0-1 0,0 22 15,0-21-15,-22 21 0,22-1 16,0 22-16,0 0 0,0 0 16,-22 0-16,22 0 0,0 22 0,-21-22 15,21 21-15,-1 21 0,-20-21 0,21 0 16,0 1-16,0-1 0,-22 42 16,22-42-16,21 1 0,0-1 15,-21 0-15,21 0 0,0 0 16,0 0-16,0 1 0,0-1 0,42-21 15,1 0-15,-22 0 16,21 0-16</inkml:trace>
  <inkml:trace contextRef="#ctx0" brushRef="#br0" timeOffset="4809.92">19177 10054 0,'0'0'16,"0"-21"-16,-21 21 0,0 0 15,-1 21-15,1 0 0,0 1 16,0-1-16,0 21 0,0 0 16,-1 1-16,1 20 0,0 1 15,0-22-15,21 22 0,-21-1 0,0 1 16,-1 63-16,22-85 0,-21 21 15,21-20-15,-21 63 0,0-64 16,21 0-16,0 1 0,0-1 16,0 0-16,-21-21 0,21 1 0,0 20 15,0-21-15,0 0 0,0 0 16,0-42 15,0 0-15,0 0-16,0 0 0,0 0 15,0-22-15,0 22 0,0-21 0,0 21 16,0-22-16,21 1 0,0 21 0,-21 0 16,21-22-16,22 1 0,-43 21 15,21 0-15,0 21 0,0 0 16,21-22-16,-20 22 0,-1 0 0,0 0 16,0 0-16,0 22 0,0-1 15,1 0-15,-1 0 0,0 0 0,-21 0 16,21 22-16,-21-22 0,0 0 0,0 0 15,0 22-15,0-22 16,0 0-16,-21 0 0,0 0 0,0 0 16,-22 1-16,1-1 0,21 0 0,-22 0 0,1 0 15,0-21-15,21 21 0,-22-21 16,22 0-16,-21 22 0,21-22 0,-1 0 16,1 0-16,0 0 0,0 0 15,42 0 16,21 0-31,-20 0 16,-1 0-16,0 0 0,0-22 0,21 22 16,-20 0-16,20 0 0,0-21 15,1 0-15,-1 21 0,0-21 16,1 21-16,-1-21 0,43-22 0,-43 22 16,-21 0-16,21-21 0,-20 21 0,-1-1 15,0 1-15,0-21 0,0 21 16,0 0-16,1-1 0,-22-20 15,0 21-15,0 0 0,21 21 0,-21-21 16,0-1-16,0 1 16,0 42-1,0 1 1,-21-22-16,21 21 0,-22 21 0,22-21 16,0 0-16,-21 22 0,0-22 15,21 21-15,-21 1 0,21-22 0,0 21 16,-21 0-16,21 1 0,-21-22 0,21 21 15,-22 1-15,22-1 0,0 21 16,0-20-16,0-1 0,0 0 16,-21 1-16,21-1 0,0-21 0,0 22 15,-21-1-15,21 0 0,0 1 0,-21-1 16,21 0-16,0 1 0,0-1 0,-21-21 16,0 21-16,21-20 0,-22-1 0,22 0 15,-21 0-15,21 0 0,-21-21 0,0 21 16,0-21-16,0 0 15,-1 0-15,1 0 0,0 0 16,0 0-16,0 0 16,21-21-16,0 0 0,-21 21 15,21-21-15,0 0 0,0 0 0,0-1 16,0-20-16,0 21 0,0 0 0,0-22 16,21-20-16,-21 21 0,21-1 15,0 1-15</inkml:trace>
  <inkml:trace contextRef="#ctx0" brushRef="#br0" timeOffset="5154.72">19537 10520 0,'0'0'16,"21"0"15,0 0-31,0 0 16,0 0-16,1 0 0,-1 0 15,0 0-15,0-21 0,-21 0 16,21-1-16,-21 1 0,0 0 16,0 0-16,0 0 0,0 0 15,-21-1-15,0 22 0,0-21 16,0 21-16,-1 0 0,1 0 15,0 0-15,21 21 0,-21 1 16,21-1-16,-21 0 0,21 0 16,0 0-16,0 0 0,0 1 15,0-1-15,0 0 0,21 0 16,0 0-16,21 0 0</inkml:trace>
  <inkml:trace contextRef="#ctx0" brushRef="#br0" timeOffset="5567.49">19854 10901 0,'0'21'0,"0"-42"0,0 63 16,21-42-1,1 0-15,-1 0 16,0 0-16,0-21 0,0 21 0,0-21 15,22 0-15,-22 21 0,0-21 0,0-1 16,0 1-16,1 0 0,-22 0 16,21 0-16,-21 0 0,0-1 0,0 1 15,0 0 1,-21 21-16,-1 0 16,1 21-16,0-21 0,0 21 0,0 1 15,0-1-15,-1 0 0,1 0 16,0 0-16,0 22 0,0-22 15,21 0-15,0 0 0,-21 21 0,21-20 16,0-1-16,0 0 0,0 0 0,0 0 16,0 43-16,21-64 0,-21 21 15,21 0-15,0 0 0,0-21 0,0 21 16,1-21-16,-1 0 0,0 0 16,0 0-16,0 0 0,22 0 0,-22 0 15,21 0-15,-21 0 0,22 0 0,-1 0 16</inkml:trace>
  <inkml:trace contextRef="#ctx0" brushRef="#br0" timeOffset="6223.11">20870 10837 0,'0'0'0,"0"-21"0,0 0 0,0 0 16,0 0-16,-21 21 0,0-21 15,0 21-15,0 0 0,-1 0 16,1 0-16,0 0 0,0 21 0,21 0 15,-21 0-15,0 0 0,-1 0 16,1 1-16,0-1 0,21 0 16,0 21-16,-21-21 0,21 1 0,-21-1 15,21 21-15,0-21 0,0 0 0,0 1 16,0-1-16,21 21 0,0-42 0,0 21 16,0 0-16,1 1 0,-1-22 15,21 0-15,-21 0 0,22 0 0,-22 0 16,21 0-16,-21 0 0,22 0 0,-22-22 15,21 1-15,0 0 0,-20 0 16,20 0-16,-21 0 0,21-22 0,-20 1 16,20 21-16,-21-22 0,0-20 0,22 21 0,-22-22 15,0 1-15,0-1 16,21 1-16,-20-1 0,-1 1 0,0-1 16,0 1-16,0-1 0,-21 22 0,0-43 15,0 43-15,0 21 0,0-1 16,0 1-16,0 0 0,0 0 15,-21 21-15,0 0 16,0 0-16,0 21 0,21 0 0,-22 0 16,1 1-16,0-1 0,0 21 15,0 0-15,21 1 0,-21-1 0,-1 22 16,22-22-16,0 21 0,-21-20 16,0 20-16,21-20 0,0 20 0,0-21 0,0 1 15,0-1-15,0 0 0,0 1 0,0-1 16,0-21-16,0 22 0,0-22 15,0 0-15,0 21 0,21-21 16,0 1-16,-21-1 0,22-21 0,-1 21 16,0-21-16,0 21 0,0-21 15,0 0-15,1 0 0,-1 0 0,21 0 16,-21 0-16,0 0 0,22-21 16,-22 21-16,0-21 0,0 21 15,22-21-15,-22-1 0,0 22 0,0-21 0,21 0 16,-42 0-16,22 0 0,-1 0 15,-21-1-15,0 1 0,0 0 16</inkml:trace>
  <inkml:trace contextRef="#ctx0" brushRef="#br0" timeOffset="6534.94">21272 10541 0,'22'0'32,"-1"-21"-32,0 21 15,21 0-15,-21 0 0,22-21 0,-22 21 16,21 0-16,1 0 0,-1 0 16,-21 0-16,21-21 0,1 21 0,-22 0 15,0 0-15,0 0 0,0 0 0,1 0 16,-1 0-16,-21-22 15,21 22 1,-42 22 15,0-22-15,-1 0-16,1 21 0,0-21 0,0 21 16</inkml:trace>
  <inkml:trace contextRef="#ctx0" brushRef="#br0" timeOffset="7823.53">11896 12594 0,'-22'0'0,"22"-21"15,0 0 1,0 0-1,0 0-15,22 21 32,-1 21-17,0 0 1,0 0-16,-21 21 0,21-20 0,-21 20 16,0 0-16,21 1 0,-21-1 0,0 0 15,22 1-15,-22-1 0,0 0 16,0-21-16,0 22 0,0-22 15,0 21-15,0-21 0,0 1 0,0-1 16,0 0-16,0-42 47,0 0-47,0-1 0,0 1 16,0-21-16,0 21 0,0-22 15,0 22-15,0-21 0,21 0 0,-21-22 16,21 22-16,-21-1 0,21 1 0,0 0 15,0-1-15,-21 1 0,22 0 0,-22 21 16,21-22-16,-21 22 16,0 0-16,21 0 0,-21 0 15,21 21-15,0 0 47,-21 21-47,0 0 0,0 0 16,0 0-16</inkml:trace>
  <inkml:trace contextRef="#ctx0" brushRef="#br0" timeOffset="9382.29">12488 12996 0,'21'0'0,"-42"0"0,64 0 15,-43-21-15,21 21 16,0-21-16,-21 0 0,0 0 0,0 0 16,21-1-16,-21 1 0,0-21 15,0 21-15,0 0 0,0-22 0,0 22 16,0 0-16,0 0 0,-21 21 16,21-21-16,-21 21 0,0 0 15,-1 0-15,1 0 0,21 21 16,-21-21-16,0 21 0,0 21 0,0-21 15,-1 22-15,1-22 0,0 21 16,21 1-16,-21-22 0,0 42 16,21-42-16,0 22 0,0-22 0,0 0 15,0 0-15,21-21 16,0 21-16,0-21 0,0 0 16,1 0-16,-1 0 0,0-21 15,0 21-15,0-21 0,0 0 0,1 21 16,-22-21-16,21 0 0,0-1 0,-21-20 15,0 21-15,0-21 0,21 20 16,-21-20-16,0 21 0,0-21 16,0 20-16,0 1 0,0 0 0,0 0 15,0 0-15,0 42 32,0 0-32,0 0 0,0 0 15,0 22-15,0-22 0,0 21 0,0-21 16,0 22-16,0-22 0,0 0 0,0 0 15,0 22-15,0-22 0,0 0 16,21 0-16,0-21 0,1 21 16,-1-21-16,0 0 15,0 0-15,0 0 0,0 0 0,1-21 0,20 21 16,-21-21-16,0 0 16,0 0-16,1-1 0,41-20 15,-42 0-15,0-1 0,1 1 16,-22 21-16,0-21 0,0 20 0,0 1 15,0 0-15,0 0 0,-22 21 16,1 0 0,0 0-16,0 0 0,0 0 15,0 21-15,21 0 0,0 0 16,0 1-16,0-1 16,0 0-16,0 0 0,21 0 15,0 0-15,0 1 16,-21-1-16,21 0 0,-21 0 15,21 0-15,-21 0 0,22-21 16,-22 22-16,21-1 0,-21 0 16,0 0-16,21-21 0,-21 21 0,21-21 15,-21 21-15,21-21 0,0 22 16,1-22-16,-1 0 16,0 0-16,0 0 0,0 0 15,0 0-15,22 0 0,-22 0 0,0 0 16,21-22-16,1 22 15,-22-21-15,0 0 0,0 21 16,22-21-16,-22 0 0,0 0 0,0-1 16,21-20-16,-42 0 0,0 21 15,0-1-15,22-20 0,-22 21 16,0-21-16,0 20 0,0-20 0,0 21 16,0 0-16,-22 21 0,22-21 0,-21 21 15,0 0-15,0 0 0,0 0 16,0 21-16,-1-21 0,1 21 15,0 21-15,0-21 0,0 1 16,-22 20-16,1 21 0,21-41 16,0 41-16,0-21 0,21-20 15,0-1-15,0 0 16,0 0-16,21-21 0,0 0 16,0 0-16,0 0 0,0 0 15,1 0-15,-1 0 0,0 0 16,0 0-16,0-21 0,22 0 15,-22 0-15,21-22 16,-21 22-16,0-21 0,-21 21 0,0-1 16,22 1-16,-22 0 0,0 0 15,21 0-15,-21 0 0,0-1 16,0 44 15,0-1-31,0 0 16,0 0-16,0 0 0,0 0 0,0 1 0,0-1 15,0 0-15,0 0 0,0 0 16,0 0-16,0 1 0,0-1 16,0 0-16,21 0 0,0-21 15,0 0-15,0 0 16,1 0-16,-1 0 0,0 0 16,0 0-16,0-21 15,0 0-15,1 0 0,-22-1 16,21 1-16,0 0 0,-21 0 15,0 0-15,21-22 0,0 22 0,-21 0 0,21 0 16,-21 0-16,0 42 47,0 0-47,0 0 0,0 0 0,0 1 16,0-1-16,0 0 0,0 0 15,0 0-15,0 0 0,0 1 16,0-1-16,0 0 15,22-21 17,-1 0-32,-21-21 15,21 0-15</inkml:trace>
  <inkml:trace contextRef="#ctx0" brushRef="#br0" timeOffset="9739.17">14245 12531 0,'0'0'0,"-21"0"0,0 0 16,0-21-16,-1 21 0,1 0 16,0 0-16,0 0 0,0 21 15,21 0 1,0 0 0,21-21-16,0 0 15,0 0-15,0 0 0,1 0 16,-1 0-16,0 0 0,0-21 15,0 0-15,-21 0 0,0-1 16,0 1-16,0 0 16,0 0-16,0 0 0,-21 0 15,0-1-15,0 22 0,0 0 0,-1 0 16,1 0-16,0 0 0,0 0 16,0 22-16,0-1 15,21 0-15,0 0 0,0 0 16,-22-21-16,22 21 0,0 1 0,0-1 15,22-21-15,-1 0 16,0 0-16,0 0 16,0 0-16</inkml:trace>
  <inkml:trace contextRef="#ctx0" brushRef="#br0" timeOffset="10292.87">14541 12256 0,'0'-22'0,"-21"22"47,21 22-47,-21-1 0,21 0 0,0 0 15,0 21-15,0-20 0,0-1 16,0 21-16,0-21 0,0 64 16,0-64-16,0 21 0,0 1 15,0-1-15,0 0 0,0-20 0,-21 20 16,21 0-16,-21-21 0,0 22 15,21-22-15,-22 0 0,22 0 0,-21 0 16,0 1-16,21-1 0,0 0 16,0-42 15,0 0-15,21-1-16,-21 1 0,21 0 0,1 0 15,-1-21-15,0 20 0,21 1 16,1-21-16,-1 21 15,-21 0-15,0-1 0,0 22 0,1 0 16,-1 0-16,0 0 0,-21 22 16,21-1-16,-21 0 0,0 0 15,0 0-15,0 0 0,0 1 16,0-1-16,0 0 0,-21 0 0,0 0 16,0 0-16,-1 1 0,1-1 15,0-21-15,-21 21 0,21-21 0,-22 21 16,1-21-1,21 0-15,0 21 0,-1-21 0,1 0 16,0 0-16,21-21 47,0 0-47,21 21 16,0-21-16,1 0 0</inkml:trace>
  <inkml:trace contextRef="#ctx0" brushRef="#br0" timeOffset="10626.69">14986 12298 0,'0'-21'16,"0"42"-16,0-63 0,0 20 0,0 1 16,0 42 15,-21 1-31,21 20 0,-21-21 15,21 21-15,0 1 0,0-1 0,-22 0 16,22 1-16,-21-1 0,21 0 16,-21 1-16,21 20 0,0-20 0,0-1 15,-21 21-15,0-20 0,21-1 16,-21-21-16,21 0 0,-22 1 0,22-1 16,0 0-16,0 0 0,0 0 15,0-42 32,0 0-47,22 0 0,-1 0 16,0-1-16,0 1 0,-21 0 0</inkml:trace>
  <inkml:trace contextRef="#ctx0" brushRef="#br0" timeOffset="11051.46">15113 12912 0,'21'0'32,"21"0"-17,-20-21-15,-1 21 0,0 0 16,0-22-16,21 1 0,-20 21 0,-1-21 16,21 21-16,-21-21 0,0 21 0,1-21 15,-1 21-15,-21-21 0,0-1 16,0 1-16,0 0 15,-21 21-15,-1 0 0,1 0 16,0 0-16,0 0 0,0 0 0,-22 0 16,22 0-16,0 0 0,0 21 15,0-21-15,0 21 0,-1 1 16,1-1-16,0 0 0,0 21 16,0-21-16,21 1 0,0 20 15,0-21-15,0 0 0,0 0 16,0 1-16,21-22 0,0 21 15,0-21-15,0 21 0,1-21 16,-1 0-16,0 0 0,0 0 16,0 0-16,0 0 0,1 0 15,-1 0-15,0 0 16,0 0-16,0-21 0,0 21 16,1-21-16,-1 21 0</inkml:trace>
  <inkml:trace contextRef="#ctx0" brushRef="#br0" timeOffset="11932.87">16277 12954 0,'-21'-21'0,"42"42"0,-63-42 0,21 21 15,21-21 1,21 21 31,0 0-47,0 0 0,0 0 0,22 0 15,-22 0-15,21 0 0,0 0 16,22 0-16,-22 0 0,22 0 0,20 0 16,-20 0-16,-1 0 0,1 0 0,-1 0 15,-20 0-15,20 0 0,-42 0 16,22 0-16,-22 0 0,21 0 16,-21 0-16,1 0 0,-1 0 15,-21-21-15,21 21 0,-21-22 16,0 1-1,21 21-15,-21-21 16,21 21-16,-21-21 0,0 0 16,0 0-16,-21 21 15,0-22-15,0 22 0,0-21 16,-1 21-16,1 0 16,0 0-16,0 0 0,0-21 15,0 21-15,-1 0 16,44 0 31,-1 0-47,0 0 0,21 0 15,-21 0-15,1 21 0,20-21 16,-21 0-16,21 0 0,1 0 0,-1 21 16,-21-21-16,22 0 0,-22 0 0,21 0 15,-21 22-15,0-22 0,1 0 16,-1 0-16,-21 21 15,-21-21 1,-1 21-16,1-21 0,0 21 0,-21-21 16,21 21-16,-22 0 15,22-21-15,-21 22 0,21-1 16,-22 0-16,22 0 0,-21-21 0,-22 42 16,43-20-16,0-1 0,-21 0 0,20 0 15,-20 0-15,21 0 16,0 1-16,0-22 0,-1 42 15,1-21-15,0-21 16,21 21-16,0-42 63,0 0-48,0 0-15</inkml:trace>
  <inkml:trace contextRef="#ctx0" brushRef="#br0" timeOffset="13183.12">18775 12425 0,'0'-21'15,"0"42"-15,0-63 0,0 20 16,0 44 15,0-1-31,0 0 0,21 0 0,-21 0 16,0 22-16,0-1 0,0-21 16,0 43-16,0-22 0,0 0 0,0 1 0,-21 20 15,0-21-15,21 1 0,0-1 16,-22 0-16,1-20 0,21 20 15,0-21-15,-21 0 0,21 0 16,0 1-16,0-44 47,-21 1-47,21 0 16,0-21-16,0 21 0,0-22 0,0 22 15,0-21-15</inkml:trace>
  <inkml:trace contextRef="#ctx0" brushRef="#br0" timeOffset="13675.84">18627 12552 0,'-22'-21'0,"44"42"0,-44-63 0,22 20 16,0 1-16,0 0 0,0 0 16,22 0-16,-1 0 0,0 21 0,0-22 15,0 22-15,0-21 0,1 21 16,-1 0-16,0 0 0,21 0 15,-21 0-15,1 0 0,-1 0 0,0 21 16,0 1-16,0-1 0,0 21 0,-21-21 16,0 0-16,0 22 0,0-22 0,0 0 15,0 0-15,-21 22 0,0-22 16,0 0-16,0 0 0,-22 21 16,1-20-16,21-1 0,-43 0 15,22 0-15,21-21 0,-21 0 16,20 0-16,1 0 0,0 0 15,21-21 1,21 21 0,0 0-16,1 0 15,-1 21-15,0 0 0,21-21 0,-21 21 16,22 1-16,-22-1 0,21 21 16,1-21-16,-22 0 0,21 1 15,-21-1-15,43 21 0,-43-42 16,0 21-16,21 0 0,-20-21 0,-1 22 15,0-22-15,0 0 32,-21-22-17,0 1 1,0 0-16,0 0 0,21 0 16,-21-22-16,21 22 0,-21 0 15</inkml:trace>
  <inkml:trace contextRef="#ctx0" brushRef="#br0" timeOffset="13972.67">19367 12573 0,'0'-21'0,"0"42"0,0-63 16,0 21-16,0-22 0,0 22 15,0 0-15,0 0 0,0 0 16,22 21 0,-1 0-16,-21 21 15,0 0-15,0 0 0,21 21 16,-21-20-16,21 20 0,-21 0 0,0-21 15,0 22-15,21-1 0,-21 0 0,21 1 16,-21-1-16,0-21 0,0 22 0,0-22 16,0 21-16,22-21 0,-22 0 15,0 1-15,21-1 0,-21 0 16,0 0-16,21-21 47,-21-21-47,21 0 0,-21 0 0,0-1 15,21 1-15,0 0 0,-21-21 0,22 21 16</inkml:trace>
  <inkml:trace contextRef="#ctx0" brushRef="#br0" timeOffset="14278.79">19981 12425 0,'0'-21'0,"0"0"0,0 63 0,0-106 0,0 43 16,0 0-16,-21 42 31,0-21-31,0 21 16,0 1-16,21 20 0,-22-21 15,1 21-15,0 1 0,0-22 0,0 21 16,0 1-16,-1 41 0,1-41 16,0-1-16,0 0 0,21-21 15,0 22-15,-21-22 0,0 42 0,21-41 16,0-1-16,-22 0 0,22 0 15,0 0 17,22-21-17,-1-21-15,0 0 16,0 0-16</inkml:trace>
  <inkml:trace contextRef="#ctx0" brushRef="#br0" timeOffset="14742.05">20299 12912 0,'0'0'0,"-21"0"0,-1 0 16,22 21-16,22-42 46,-1 21-30,-21-21-16,21-1 0,-21 1 16,0 0-16,0 0 15,0 0-15,-21 21 16,0 0-16,-1 0 0,1 0 16,0 0-16,0 21 0,0 0 15,21 0-15,-21 0 0,21 1 16,0-1-16,0 0 15,21-21 1,0 0 0,0 0-16,0 0 0,-21-21 15,21 21-15,-21-21 16,0-1-16,0 1 16,-21 21-1,0 0-15,0 0 0,0 0 16,0 0-16,-1 0 0,1 0 0,0 21 15,0 1 1</inkml:trace>
  <inkml:trace contextRef="#ctx0" brushRef="#br0" timeOffset="15675.28">21103 12383 0,'0'-22'0,"-21"-20"15,21 21-15,0 0 16,0 0-16,0-1 15,0 44 1,0-1 0,0 21-16,21-21 0,-21 22 15,21-1-15,0 0 0,-21 1 0,22-1 16,-1 64-16,0-64 16,-21 0-16,0 1 0,21-1 0,-21 0 15,0-20-15,21 20 0,-21-21 0,0 21 16,0-20-1,0-1 1,0-42 0,21-1-16,-21 1 0,0 0 15,0-21-15,22 21 0,-1-22 16,0 1-16,0 0 0,0-22 16,22 22-16,-22-22 0,0 22 0,21-22 15,22-41-15,-43 62 0,21-20 16,-21 20-16,1 22 0,-1 0 15,0-21-15,-21 21 0,21 21 16,-21 21 15,0 0-31,-21 0 16,21 0-16,0 0 16,0 1-16,0-1 15</inkml:trace>
  <inkml:trace contextRef="#ctx0" brushRef="#br0" timeOffset="17083.37">22013 12742 0,'21'0'16,"-42"0"-16,64-21 0,-22 21 15,-21-21-15,0 0 0,0 0 16,0 0-16,0-1 0,0 1 15,0 0-15,0 0 0,0 0 0,0 0 16,0-22-16,0 22 0,-21 0 16,-1 0-16,1 21 0,0 0 0,0 0 15,0 0-15,0 0 16,-1 0-16,-20 21 0,21 0 0,0 0 16,0 0-16,-1 22 0,1-22 0,21 21 15,0-21-15,-21 22 0,21-22 0,0 0 16,0 0-16,0 22 0,0-22 15,0 0-15,21 0 0,0-21 16,1 0-16,-1 0 0,21 0 16,-21 0-16,0 0 15,1-21-15,-1 0 0,0 0 0,0-1 16,-21 1-16,21 0 0,0 0 0,-21 0 16,22 0-16,-22-22 0,0 22 0,0 0 15,21 0-15,-21 0 0,0-1 16,0 1-16,0 42 31,0 1-31,0-1 16,0 0-16,0 21 0,0-21 15,-21 1-15,21 20 0,0-21 0,0 21 16,0-20-16,0-1 0,0 0 0,0 0 16,0 0-16,21-21 0,0 21 15,0-21-15,0 0 0,0 0 16,1 0-16,-1 0 0,0 0 0,21-42 15,1 42-15,-22-21 0,21-21 16,-21 20-16,0 1 16,22-21-16,-22 21 0,0-22 0,-21 22 15,0-21-15,0 21 0,0-22 0,0 22 16,0 0-16,0 0 0,0 0 0,-21 0 16,0 21-16,0 0 0,-1 0 15,1 0-15,0 21 0,0 0 16,21 0-16,0 0 0,0 0 15,0 1-15,0-1 0,0 0 0,0 0 16,21 0-16,0 0 16,-21 1-16,43 20 0,-43-21 15,21 0-15,0 0 0,-21 1 16,0-1-16,0 0 0,21-21 0,-21 21 16,0 0-16,21-21 0,-21 21 15,21-21-15,1 22 0,-1-22 16,0 0-16,0 0 0,0 0 0,0 0 15,1 0-15,-1 0 0,21-22 16,-21 1-16,0 21 0,22-21 0,-22 0 16,0 0-16,21 0 0,-20-1 0,-1-20 15,0 21-15,0-21 0,0 20 16,-21-20-16,0 21 0,21-21 0,-21-22 16,0 43-16,0 0 0,0 0 15,0-1-15,-21 22 16,0 0-16,0 0 0,0 22 15,0-1-15,-1 0 0,-20 0 16,21 21-16,-21-20 0,20 20 0,-20-21 16,21 21-16,0 1 0,0-22 0,21 0 15,0 21-15,0-20 0,0-1 16,0 0-16,0 0 0,21-21 16,0 0-16,0 0 15,0 0-15,22 0 0,-22 0 0,0-21 16,0 0-16,0 0 0,22-1 0,-22 1 15,0 0-15,0 0 0,0 0 16,0 0-16,1-1 0,-1 1 0,-21 0 16,0-21-16,21 42 0,-21-21 15,0-1-15,0 44 16,0-1 0,0 0-16,0 0 0,0 0 0,0 0 15,0 1-15,0-1 16,0 0-16,0 0 0,0 0 0,0 0 15,21-21 1,0 0-16,0 0 16,1 0-16,-1 0 0,0 0 15,0-21-15,0 0 0,0 21 0,1-21 16,-1 0-16,0 0 0,0-1 16,0 1-16,-21 0 0,21 0 15,-21 0-15,22 0 0,-22-1 16,0 1-16,0 42 15,0 1-15,0-1 16,0 0-16,0 0 0,0 0 16,0 0-16,0 1 0,0-1 0,0 0 15,0 0-15,0 0 0,0 0 0,0 1 16,21-22 15,0 0-31,-21-22 16,21 1-16,0 0 0,0 0 15</inkml:trace>
  <inkml:trace contextRef="#ctx0" brushRef="#br0" timeOffset="17395.21">23643 12256 0,'0'-22'16,"0"44"-16,0-65 0,-21 22 0,0 0 0,21 0 16,-21 21-16,-1 0 0,1 0 15,0 21-15,0 0 16,21 0-16,0 0 15,0 1-15,0-1 0,21-21 16,0 21-16,0-21 0,1 0 0,-1 0 16,0 0-16,0 0 0,0 0 15,22 0-15,-22-21 0,0 0 0,0 21 16,21-43-16,-42 22 0,0 0 16,0 0-16,0 0 15,0-1-15,0 1 0,-21 0 0,0 21 16,0 0-16,0 0 0,0 0 15,-1 0-15,1 0 0,0 21 16,21 0-16,-21-21 0,0 22 0,21-1 16,0 0-16,0 0 0,21-21 15,21 0 1</inkml:trace>
  <inkml:trace contextRef="#ctx0" brushRef="#br0" timeOffset="17907.49">24257 12023 0,'0'-21'0,"0"42"0,0-64 0,0 22 16,0 0-1,-21 21-15,0 0 0,-1 0 16,22 21-16,-21 0 0,0 1 0,21-1 16,0 21-16,-21 0 0,21 1 0,-21-1 15,21-21-15,0 22 0,0 20 16,-21-21-16,-1-20 0,22 20 15,-21 0-15,21 1 0,0-1 0,-21-21 16,0 0-16,21 22 0,-21-22 0,21 0 16,0 0-16,0 0 0,0 0 15,-21-21-15,21 22 0,-22-22 16,22-22 0,0 1-1,0 0-15,0 0 0,22 21 16,-1-21-16,0-22 0,0 22 0,0 0 15,0 0-15,22 0 0,-22 0 0,21 21 16,1-22-16,-22 22 0,21 0 0,-21 0 16,0 0-16,1 0 0,-1 0 15,0 22-15,0-1 0,-21 0 0,21-21 16,-21 21-16,0 0 0,0 0 0,0 1 16,-21-1-16,0 0 0,0 0 15,0 0-15,-1 0 0,-20 1 0,21-22 16,-43 21-16,43-21 0,-21 21 15,0-21-15,20 0 16,1 0-16,0 0 16,21-21-1,21 0-15,0-1 0,-21 1 16,43 0-16,-22-21 0,0 21 16</inkml:trace>
  <inkml:trace contextRef="#ctx0" brushRef="#br0" timeOffset="18179.34">24723 11917 0,'0'0'0,"0"21"31,0 21-31,0-20 16,0 20-16,-22 0 0,1 1 0,21-1 15,-21 64-15,0-43 0,21-20 16,0-1-16,-21 0 0,0 22 15,-1-22-15,1 0 0,21 1 16,0-1-16,-21-21 0,21 22 0,-21-22 16,21 21-16,0-21 0,0 0 15,0 1-15,21-44 32,0 22-32,0-21 15,1 0-15</inkml:trace>
  <inkml:trace contextRef="#ctx0" brushRef="#br0" timeOffset="18530.58">24828 12531 0,'22'0'47,"-1"-21"-47,0 21 16,0 0-16,0-22 0,0 22 15,-21-21-15,22 21 0,-22-21 16,21 21-16,-21-21 0,0 0 0,0 0 16,0-1-16,-21 22 15,-1 0-15,1 0 16,0 0-16,0 0 16,0 22-16,0-1 0,21 0 0,-22 0 15,1 0-15,21 0 0,-21 1 0,21-1 16,0 0-16,0 0 0,0 0 0,0 0 15,0 1-15,0-1 0,0 0 16,0 0-16,21-21 0,0 0 16,1 21-16,-1-21 0,0 0 0,0 0 15,21 0-15,1 0 0,-22-21 16,21 21-16,-21-21 0,22 0 0</inkml:trace>
  <inkml:trace contextRef="#ctx0" brushRef="#br0" timeOffset="18974.32">25315 12425 0,'0'0'0,"0"-21"16,-21 21 0,0 0-16,0 21 15,21 0-15,0 0 16,-21-21-16,-1 21 0,22 1 0,-21-1 16,21 0-16,0 0 0,0 0 0,-21 0 15,21 1-15,0-1 0,-21-21 16,21 21-16,0 0 0,-21-21 0,21 21 15,0-42 17,0 0-32,0 0 15,21 21-15,0-21 0,-21-22 16,21 22-16,0 0 0,1 0 0,-1-22 16,0 22-16,0 0 0,0-21 0,0 21 15,1-1-15,-1 22 0,0-21 16,0 21-16,0 0 0,0 21 15,-21 1-15,0-1 16,0 0-16,0 0 0,0 21 16,0-20-16,0-1 0,0 0 0,-21 0 15,21 0-15,0 0 0,0 1 0,-21-1 16,21 0-16,-21-21 0,21 21 0,-21-21 16,21 21-16,0 0 15,21-42 16,0 0-31,0 0 16</inkml:trace>
  <inkml:trace contextRef="#ctx0" brushRef="#br0" timeOffset="20054.84">25781 12446 0,'0'-21'0,"0"42"15,0-63-15,0 21 0,0-1 16,-21 22-16,21-21 0,-21 21 0,21-21 15,0 0-15,-22 21 16,1 0-16,0 0 16,21 21-16,-21 0 0,0 0 0,0 1 15,21-1-15,-22 0 0,1 21 0,0-21 16,21 1-16,0-1 0,0 0 0,-21 0 16,21 0-16,0 0 0,0 1 15,0-1-15,0 0 0,21-21 16,0 0-16,0 0 15,1 0-15,-1 0 16,0 0-16,0-21 0,-21 0 0,21 21 16,-21-22-16,21 1 0,-21 0 15,0 0-15,22 0 0,-22 0 16,0-1-16,0 1 0,21 21 16,-21-21-16,0 42 31,-21-21-31,21 21 0,-22 1 0,22-1 15,0 0-15,0 0 16,0 0-16,0 0 0,0 1 16,22-22-1,-1 0-15,0 0 16,0 0-16,0 0 16,0 0-16,1 0 0,-1-22 15,0 1-15,0 0 0,-21 0 16,0 0-16,21 0 0,-21-1 15,21 1-15,-21 0 16,0 42 15,-21 0-31,0 1 16,0-1-16,21 0 0,-21 0 16,0-21-16,21 21 0,0 0 0,-22 1 15,1-1 1,21-42 46,0-1-62,21 22 16,1-21-16,-22 0 0,21 0 0,0 0 16,0 0-16,0-1 0,0 1 0,-21 0 15,43 0-15,-43 0 0,21 21 16,0-21-16,0 21 0,0 0 15,1 21 1,-22 0-16,0 0 0,0 0 0,0 0 16,0 1-1,0-1-15,0 0 0,0 0 0,-22 0 16,22 0-16,0 1 31,-21-22-15,21-22-1,0 1-15,0 0 16,0 0-16,21 0 16,-21 0-16,22-1 0,-1 1 15,0 0-15,0 0 0,0 0 16,-21 0-16,21-1 0,22 22 0,-22 0 31,-21 22-31,0-1 16,0 0-16,0 0 15,0 0-15,0 0 0,-21 1 0,21-1 16,0 0-16,-21-21 0,21 21 16,0 0-16,0 0 15,0-42 17,21 21-17,0-21-15</inkml:trace>
  <inkml:trace contextRef="#ctx0" brushRef="#br0" timeOffset="20422.66">26501 12488 0,'21'-21'63,"0"21"-63,-21-21 15,21 21 1,-21-21-16,0 0 16,0 0-16,-21 21 15,0 0 1,0 0-16,21 21 16,-22-21-16,1 21 0,21 0 0,-21 0 15,21 0-15,-21 1 0,21-1 0,-21-21 16,21 42-16,0-21 15,0 0-15,0 1 16,21-22 0,0 0-16,0 0 15,0 0 17</inkml:trace>
  <inkml:trace contextRef="#ctx0" brushRef="#br0" timeOffset="22214.73">12234 14139 0,'0'0'16,"-21"-21"-1,21 0-15,-21 21 16,21-21-16,-21 21 16,0 0-1,21 21-15,-22 0 16,22 0-16,0 1 0,0-1 0,0 0 16,0 21-16,0-21 0,0 22 15,0-22-15,0 21 0,0-21 16,0 1-16,0 20 0,-21 0 0,21-21 15,-21 1-15,21-1 0,0 0 16,-21-21-16,0 21 16,21-42 15,0 0-31,0 0 16,0-1-16,0 1 0,0 0 0,21 0 15,0-21-15,21-22 0,1 1 16,-22 20-16,21 1 15,1 21-15,-22 0 16,21-22-16,-21 43 0,0 0 16,1 0-16,-1 0 0,0 0 15,0 21-15,0 22 0,-21-22 16,21 21-16,1 22 16,-22-1-16,0-42 15,0 1-15,0-1 0,0 0 16,0 0-16,0 0 0,0 0 0,0 1 15,0-1-15,-22-21 16,22-21 0,0-1-1,0 1-15,0 0 0,22 0 0,-22-21 16,42-22-16,-21 43 0,0-21 16,0-1-16,1 22 15,-1 0-15,21-21 0,-21 20 0,0 1 16,43 0-16,-43 21 0,0 0 15,0 0-15,1 0 0,-1 21 16,0 0-16,-21 1 16,0-1-16,0 0 0,0 21 15,0-21-15,0 1 0,0-1 0,-21 0 16,21 0-16,-21 0 0,21 0 16,0 1-16,0-1 0,21-42 46,0-1-46</inkml:trace>
  <inkml:trace contextRef="#ctx0" brushRef="#br0" timeOffset="22575.18">13144 14245 0,'22'0'16,"-1"0"-1,0 0-15,0-21 0,0 21 16,0-21-16,1 0 0,-1 21 16,0-21-16,0 21 0,0-22 0,-21 1 15,21 21-15,-21-21 16,0 0-16,0 0 31,-21 21-31,0 0 0,0 0 16,0 21-16,0-21 0,-1 21 15,1 0-15,0 0 0,0 1 0,21 20 16,-21-21-16,21 21 0,-21-20 0,21 20 16,0-21-16,0 0 0,0 22 0,0-22 15,0 0-15,0 0 0,21-21 16,0 21-16,-21 0 0,21-21 0,0 0 16,22 0-16,-22 0 0,21 0 15,-21 0-15,0 0 0,1-21 16,-1 0-16,0 0 0</inkml:trace>
  <inkml:trace contextRef="#ctx0" brushRef="#br0" timeOffset="22882.9">13843 13949 0,'0'0'0,"0"-21"0,0 0 15,0-1-15,-21 22 31,0 22-31,21-1 16,0 0-16,0 0 0,0 0 16,-22 0-16,22 22 0,0-22 0,0 21 15,-21-21-15,21 22 0,0-22 16,0 21-16,0-21 0,0 1 0,0 20 16,0-21-16,0 0 0,0 0 0,0 1 15,0-1-15,0 0 0,0 0 16,0-42 15,21 0-31,1 0 0,-22-1 16,21 1-16,0 0 0,0-21 15</inkml:trace>
  <inkml:trace contextRef="#ctx0" brushRef="#br0" timeOffset="23369.89">14203 13737 0,'21'-21'0,"-42"42"0,63-63 0,-42 0 15,0 63 17,0 0-32,0 0 15,-21 21-15,21-20 0,0 20 0,0-21 16,0 21-16,0 1 0,0-1 16,0-21-16,0 22 0,0-22 0,0 21 15,0-21-15,0 0 0,0 22 16,-21-22-16,21 0 0,-21 0 0,21 0 15,0 1-15,0-1 0,-22-21 16,22-21 15,0-1-31,0 1 16,0 0-16,0 0 0,22 0 16,-22 0-16,21-1 0,0 1 0,0 0 15,0 0-15,0-21 0,1 20 0,20 1 16,-21 0-16,0 0 0,0 21 15,22 0-15,-22 0 0,0 0 0,0 0 16,0 0-16,-21 21 16,22 21-16,-22 1 0,0-22 15,0 0-15,0 0 0,0 0 16,0 1-16,0-1 0,-22 0 0,22 0 16,-21 0-16,0 0 0,21 1 15,0-1-15,-21-21 0,0 0 16,0 0-1,-1 0 1,22-21-16,0-1 16</inkml:trace>
  <inkml:trace contextRef="#ctx0" brushRef="#br0" timeOffset="23565.83">13822 14034 0,'-21'0'0,"42"0"0,-64 0 0,22 0 15,0 0-15,42 0 32,0 0-17,1 0-15,-1-22 0,0 22 0,0 0 16,0 0-16,22 0 0,-22 0 16,0 0-16,0 0 0,0 0 0,22 0 15,-22 0-15,0 0 0,0 0 0</inkml:trace>
  <inkml:trace contextRef="#ctx0" brushRef="#br0" timeOffset="23994.35">15007 14034 0,'0'0'0,"-21"0"16,0 0-16,0 0 15,-1 0-15,1 0 0,0 0 0,0 0 16,0 21-16,0-21 0,-1 21 16,1 0-16,0 0 0,21 0 0,-21 1 15,21-1-15,-21 0 0,21 21 16,0-21-16,0 1 0,0-1 0,0 21 16,0-21-16,0 0 0,0 1 0,21-1 15,0-21-15,0 21 0,0-21 0,1 0 16,-1 0-16,0 0 0,0 0 15,0 0-15,0 0 0,1 0 16,-1-21-16,0 0 0,-21-1 0,0 1 16,21 0-16,-21 0 0,0 0 0,0 0 15,0-1-15,0 1 0,0-21 16,0 21-16,-21 0 0,21-1 16,-42-20-16,20 21 15,1 21-15,0 0 0,0 0 16,0 0-1,21 21-15,-21 0 0,21 0 16,0 1-16,0-1 16,0 0-16</inkml:trace>
  <inkml:trace contextRef="#ctx0" brushRef="#br0" timeOffset="24866.76">15494 14182 0,'0'-21'0,"0"-22"16,-21 43-16,0-21 15,-1 21-15,1 0 16,0 0-16,0 0 0,0 0 16,0 0-16,-1 21 0,22 0 0,-21-21 15,0 22-15,21-1 0,0 0 16,-21 0-16,21 0 0,-21 22 0,21-22 15,0 0-15,0 0 0,0 0 16,0 0-16,0 1 0,0-1 0,21-21 16,0 21-16,-21 0 0,21-21 15,0 0-15,1 0 0,-1 0 16,0 0-16,0 0 0,0 0 16,0-21-16,-21 0 0,22 0 0,-1-1 15,-21 1-15,21 0 0,0 0 16,-21-21-16,21 20 0,0-20 0,1 0 15,-22 21-15,21-22 0,-21 1 16,21-43-16,0 43 0,-21 0 16,0-1-16,0 22 0,0-21 15,0 21-15,0-1 0,0 1 0,-21 42 32,0 1-17,0 20-15,21-21 0,-22 21 0,22-20 16,0 20-16,-21-21 0,0 21 0,21 1 15,-21-22-15,21 21 0,-21-21 16,21 22-16,0-1 0,0-21 0,0 22 16,0-22-16,0 21 0,0-21 15,0 22-15,0-22 0,0 0 0,21 0 0,-21 0 16,21 0-16,0 1 0,0-22 16,1 0-16,-1 21 0,21-21 15,-21 0-15,0 0 0,1 0 0,20-21 16,0-1-16,-21 1 0,22 21 15,-22-21-15,0 0 0,0 0 16,-21-22-16,21 22 0,-21 0 0,0-21 16,0 21-16,0-1 0,0 1 0,0 0 15,0 0-15,0 0 0,0 0 0,-21 21 16,0 0 0,0 21-1,21 0-15,0 0 0,0 0 16,0 0-16,0 1 0,0-1 15,0 0-15,0 0 0,21 0 16,-21 0-16,0 1 0,0-1 0,0 0 16,0 0-16,0 0 0,0 0 15,0 1 1,-21-22 0,0 0-16,0 0 0,-1 0 15,1 0-15,0 0 16,21-22-1,0 1 1,0 0-16,21 21 16,0-21-16</inkml:trace>
  <inkml:trace contextRef="#ctx0" brushRef="#br0" timeOffset="25450.43">16637 14351 0,'-21'0'0,"42"0"0,-63 0 0,20 0 0,22-21 16,22 21 0,-1 0-1,21 0-15,-21 0 0,22 0 16,-22 0-16,21 0 0,0 0 0,-20 0 15,20 0-15,-21 0 0,21 0 0,-20 0 16,20 0-16,-21 0 0,0 0 16,0-21-16,1 21 0,-1 0 0,0 0 15,0-21-15,0 21 0,0 0 0,1-22 16,-22 1-16,0 0 0,0 0 16,0 0-1,-22 0-15,1 21 0,0 0 16,0-22-16,-21 22 0,20 0 0,1 0 15,0 0-15,0 0 16,0 0-16,42 0 31,0 0-15,0 0-16,0 0 0,1 22 0,-1-22 16,0 0-16,21 0 0,-21 0 15,1 0-15,-1 0 0,0 21 0,0-21 16,-21 21-16,0 0 0,0 0 15,0 0-15,0 1 16,-21-1-16,0 0 0,0 0 16,-22 21-16,22-20 0,-21-1 15,21 0-15,-1 0 0,-20 0 0,0 0 16,21 1-16,-22-1 16,22-21-16,21 21 0,-21-21 15,21-21 1</inkml:trace>
  <inkml:trace contextRef="#ctx0" brushRef="#br0" timeOffset="26020.61">18478 14055 0,'0'0'0,"0"-21"0,22-1 15,-1 1-15,-21 0 0,21 0 0,0-21 16,-21 20-16,42-41 15,-42 84 17,0 0-32,0 0 15,-21 1-15,21 20 16,-21-21-16,21 21 0,-21-20 0,21 20 16,0-21-16,0 0 0,-21 22 0,21-22 15,-21 21-15,21-21 0,-22 22 0,22-22 16,0 21-16,0-21 0,-21 0 15,21 1-15,0-1 0,0 0 0,0 0 16,0 0-16,21-21 16,1 0-1,-1-21-15,0 21 0,-21-21 16</inkml:trace>
  <inkml:trace contextRef="#ctx0" brushRef="#br0" timeOffset="26457.87">18521 14097 0,'0'-42'0,"0"84"0,0-127 0,0 64 0,0-21 16,0 0-16,0 20 0,0-20 0,0 21 16,42-43-16,0 43 0,-20 0 15,-1 21-15,0-21 0,21 21 16,-21 0-16,22 0 0,-1 21 16,0 0-16,-20 0 0,-1 1 15,-21 20-15,0-21 0,0 21 0,0-20 16,0-1-16,0 0 0,-21 21 0,-1-21 15,1 1-15,0-1 0,-21 0 16,21-21-16,-22 21 0,22 0 0,-42-21 16,20 21-16,22-21 0,0 0 15,0 0-15,0 0 0,-1 0 16,1-21 0,42 42 15,1-21-31,-1 22 0,0-22 15,0 21-15,0 0 0,0 0 0,1-21 16,-1 21-16,0 0 0,0 1 0,0-22 16,0 21-16,1-21 0,-1 0 15,0 21-15,0-21 16,0 0-16,0 0 16,1 0-1,-22-21 1,0 0-16,0-1 15,21 1-15</inkml:trace>
  <inkml:trace contextRef="#ctx0" brushRef="#br0" timeOffset="26739.24">19071 13907 0,'21'-22'16,"-42"44"-16,42-65 0,0 22 0,-21 0 0,0 0 15,22 42 1,-22 0-1,21 0-15,-21 22 0,0-22 16,21 0-16,0 21 0,-21-21 0,21 1 16,-21 41-16,0-42 0,0 0 15,0 1-15,0 20 0,0-21 16,0 0-16,0 0 0,0 1 16,0-1-16,0 0 0,21-42 46,-21 0-30,22-1-16,-22 1 0,21 0 16,0 0-16</inkml:trace>
  <inkml:trace contextRef="#ctx0" brushRef="#br0" timeOffset="27039.2">19643 13758 0,'0'0'0,"0"-21"0,-22 21 31,1 0-31,0 0 16,0 21-16,0 1 0,0-1 0,21 0 16,-22 0-16,1 0 0,-21 43 15,21-1-15,0-20 0,-1-22 16,22 21-16,-21-21 0,21 22 16,-21-22-16,0 0 0,21 0 15,0 0-15,0 22 0,-21-43 0,21 21 16,-21 0-16,21 0 0,0 0 15,-22-21-15,22-21 47,22 21-47,-1-21 16,0 0-16,-21 0 0,21 21 16,0-22-16</inkml:trace>
  <inkml:trace contextRef="#ctx0" brushRef="#br0" timeOffset="27622.87">19981 14097 0,'21'0'15,"1"0"1,-1 0 0,0 0-16,-21-21 31,0 0-16,0 0 1,-21 21 15,0 0-31,-1 21 0,22 0 16,-21-21-16,21 21 16,0 0-16,0 0 0,0 1 15,21-22 16,1 0-15,-1 0-16,-21-22 16,0 1-1,0 0 1,21 21 78,0 0-94</inkml:trace>
  <inkml:trace contextRef="#ctx0" brushRef="#br0" timeOffset="30070.37">20828 14034 0,'0'-22'0,"21"22"16,-21-21-1,21 21-15,-21-21 16,0 42 15,0 0-15,0 1-16,0-1 0,0 0 0,0 0 15,0 21-15,0-20 0,0-1 0,0 21 16,0-21-16,0 0 0,-21 43 16,21-43-16,0 0 15,0 0-15,0 1 0,0-1 0,-21-21 47,21-21-47,0-1 16,0 1-16,0 0 0,0 0 15,0 0-15,0 0 0,0-1 16,21 1-16,0-21 0,-21 21 0,21 0 16,1-22-16,-22 22 0,21-21 0,0 21 15,0-22-15,0 22 0,0 0 16,-21 0-16,22 0 0,-1-1 0,0 22 16,0 0-16,0 0 0,0 22 15,1-1-15,-22 21 16,21-21-16,0 0 0,-21 1 15,0 20-15,0-21 0,0 0 0,0 22 16,0-22-16,0 0 0,0 0 0,0 21 16,0-20-16,0-1 0,0 0 15,0 0-15,0 0 0,-21-21 16,0 0 15,21-21-31,0 0 0,0 0 16,0 0-16,0-1 0,0 1 0,0 0 15,21 0-15,0 0 0,0 0 16,0-22-16,0 22 0,1-21 16,-1-1-16,42 1 0,-20 21 15,-22 0-15,42-22 0,-20 43 16,-22 0-16,0 0 0,0 22 16,0-22-16,0 21 0,-21 0 0,0 21 15,0-21-15,0 1 0,0 20 16,0-21-16,0 0 0,0 0 0,-21 1 15,21-1-15,-21 0 0,21 0 16,-21 0-16,21 0 0,-21 1 0,21-1 0,-21-21 16,21 21-16,-22 0 15,1-21 1,21-21 0,0 0-1,0 0-15,0-1 16,0 1-16</inkml:trace>
  <inkml:trace contextRef="#ctx0" brushRef="#br0" timeOffset="30447.32">21823 14161 0,'0'0'0,"21"0"0,0 0 15,0 0 1,0 0-16,1 0 0,-1 0 15,0-22-15,0 22 0,0 0 0,0-21 16,1 0-16,-1 21 16,-21-21-16,0 0 15,0 0-15,0-1 0,0 1 16,0 0-16,-21 21 0,-1 0 16,1 0-16,0 0 15,0 0-15,0 0 0,0 21 0,-1 0 16,1 1-16,-21-1 0,21 0 0,0 0 15,-1 0-15,22 0 0,0 22 0,-21-22 16,21 0-16,0 0 0,0 0 16,0 1-16,0 20 0,21-42 15,-21 21-15,22 0 0,-1-21 0,0 0 16,0 0-16,0 0 0,0 0 16,22 0-16,-22 0 0,0-21 15,21 0-15,-20 21 0,-1-21 0,21 0 16,-21-1-16,22-20 0</inkml:trace>
  <inkml:trace contextRef="#ctx0" brushRef="#br0" timeOffset="30722.32">22542 13737 0,'0'-42'0,"0"84"0,22-105 16,-22 20-16,0 22 0,0-21 0,0 21 16,-22 21-1,1 21-15,0 0 16,0 0-16,21 22 0,-21-1 0,0 0 15,21 1-15,0-1 0,-22 0 16,1 1-16,0-1 0,21 0 0,-21 1 16,0-1-16,0-21 0,21 21 15,-22 1-15,1-22 0,21 0 0,0 0 16,-21 22-16,21-22 0,-21 0 16,21 0-1,21-21 1,0-21-16,0 0 0,1 21 0,-1-43 15,0 22-15,0 0 0,21 0 0</inkml:trace>
  <inkml:trace contextRef="#ctx0" brushRef="#br0" timeOffset="31510.77">22754 13674 0,'0'-21'0,"0"42"0,0-64 0,0 22 0,0 0 15,0 42 1,0 0-16,0 1 15,-21-1-15,21 21 0,-21 0 0,0 1 16,21-1-16,0 0 0,-22 1 0,22-1 16,-21 0-16,21 1 0,-21-22 15,21 21-15,0-21 0,0 1 16,-21-1-16,21 0 0,0 0 0,-21 0 16,21 0-16,0-42 46,0 0-46,0 0 0,0 0 16,21 21-16,-21-21 0,21-1 0,-21 1 16,21 0-16,0 0 0,1 0 15,-22 0-15,21 21 0,0 0 16,-21-22-16,21 22 0,0 0 0,-21 22 16,0-1-16,21 0 15,-21 0-15,0 0 0,0 0 16,0 1-16,0-1 0,0 0 15,0 0-15,0 0 0,0 0 16,22-21-16,-22 22 0,0-1 16,21-21-16,0 0 15,0 0-15,0 0 16,0 0-16,1-21 16,-1 21-16,0-22 0,0 1 15,0 21-15,-21-21 0,21 0 0,1 0 16,-1 0-16,-21-1 0,21 1 15,-21 0-15,21 21 0,-21-21 16,0 42 0,0 0-1,-21 0-15,21 1 16,-21-1-16,21 0 0,0 0 16,0 0-16,0 0 0,0 1 15,0-1-15,21-21 16,0 0-16,0 0 15,0 0-15,1 0 0,-1-21 16,0-1-16,0 22 16,0-21-16,0-42 15,-21 42-15,0-1 16,0 1-16,0 0 0,0 0 16,-21 0-16,0 21 15,0 0-15,0 0 0,0 0 16,-1 0-16,1 0 0,0 0 15,0 21-15,0-21 0,0 0 16,-1 0 0</inkml:trace>
  <inkml:trace contextRef="#ctx0" brushRef="#br0" timeOffset="31738.74">22183 13864 0,'-22'0'0,"44"0"0,-65 0 15,43-21 1,21 21 0,22 0-16,-22 0 0,0 0 0,21 0 15,-20 0-15,20 0 0,-21 0 0,21 0 16,-20 0-16,-1 0 0,0 0 15,21 0-15,-21 0 0,1 0 16,-1 0-16,0 0 0,0 0 0,0 0 16</inkml:trace>
  <inkml:trace contextRef="#ctx0" brushRef="#br0" timeOffset="32383.71">23601 14203 0,'21'0'0,"0"0"15,0 0 1,-21-21-16,21 0 0,1-1 0,-1 1 16,-21 0-1,0 0-15,0 0 16,0 0-16,-21 21 15,-1 0-15,1 0 0,0 0 0,0 0 16,0 0-16,0 0 0,-1 0 16,1 21-16,-21 0 0,21 0 0,-22 0 15,22 0-15,0 1 16,0-1-16,0 0 0,21 0 16,0 0-16,0 0 0,0 1 0,0-1 15,21-21 1,0 0-16,0 0 0,0 0 15,1 0-15,20 0 0,-21 0 16,0 0-16,22-21 0,-22-1 0,0 22 16,21-21-16,-21 0 0,1 0 0,-1 0 15,0 0-15,0-22 0,0 22 16,0-21-16,-21-1 0,22 1 16,-22 0-16,21-1 0,-21-20 0,21-43 15,-21 64-15,0-1 0,21 1 16,-21 21-16,0 0 0,0 0 0,0-1 15,-21 22-15,0 22 16,0-1-16,-1 21 16,1 0-16,0 1 0,0-1 15,21 0-15,-21 1 0,0-1 0,21 0 0,0 1 16,0-1-16,0 0 0,0 1 16,0-22-16,0 21 0,0-21 0,0 22 15,0-22-15,0 0 0,0 0 0,0 0 16,0 1-16,21-1 0,0-21 15,0 21-15,0-21 16,0 0-16,1 0 0,-1 0 16,-21-21-16,21 21 0,0-21 0,21-1 15,-20 22-15</inkml:trace>
  <inkml:trace contextRef="#ctx0" brushRef="#br0" timeOffset="32874.07">24278 13949 0,'21'0'0,"-42"0"0,21 21 32,0 0-32,0 0 15,0 1-15,-21-1 0,21 0 0,0 0 16,-21 0-16,21 0 0,0 1 16,0-1-16,0 0 0,-21 0 0,21 0 15,-22 0-15,22 1 0,0-1 16,-21-21-1,0 0 1,21-21 0,0-1-16,0 1 15,0 0-15,0 0 16,21 0-16,0-22 0,-21 22 0,22 0 16,-1 0-16,-21-21 0,42-1 15,0 22-15,-20 0 0,-1 0 0,0 0 16,0 21-16,0 0 0,0 0 15,1 0-15,-1 0 0,0 0 0,-21 21 16,0 0-16,0 0 0,0 0 0,0 0 16,0 1-16,0-1 15,0 0-15,0 0 0,0 0 0,0 0 16,0 1-16,-21-1 0,21 0 0,0 0 16,-21-21-16,21 21 0,0 0 15,0-42 32,21 21-31,0-21-16,0 21 0</inkml:trace>
  <inkml:trace contextRef="#ctx0" brushRef="#br0" timeOffset="34086.01">24977 14034 0,'0'0'16,"0"-22"-16,21 1 0,-21 0 16,0 0-16,0 0 15,-21 21 1,-1 0-16,1 0 0,-21 21 0,21-21 16,-22 21-16,22 0 0,-21 0 0,21 1 15,-22-1-15,22 0 0,0 0 16,0 0-16,0 0 0,21 1 15,0-1-15,0 0 0,0 0 16,0 0-16,0 0 16,21-21-16,0 0 15,0 0-15,0 0 0,1 0 16,-1 0-16,0 0 0,0-21 16,0 21-16,0-21 0,1 21 0,-1-21 0,0 0 15,0 0-15,0-1 16,-21 1-16,21 0 0,-21 0 0,0 0 15,0 0-15,0-1 16,0 44 15,0-1-31,-21-21 16,21 21-16,-21 0 0,21 0 0,0 0 16,0 1-16,0-1 15,0 0-15,0 0 16,21-21-16,0 0 0,1 0 15,-1 0-15,0 0 16,0 0-16,0 0 0,0 0 0,1 0 16,-1 0-16,0 0 0,0-21 0,0 0 15,0 0-15,-21-1 16,22 22-16,-22-21 0,0 0 16,0 0-16,21 0 0,-21 0 0,0-1 0,21 22 15,-21-21-15,0 42 31,-21 1-15,21-1-16,-21 0 0,-1 0 16,22 0-16,0 0 0,-21 1 15,21-1-15,-21 0 16,21 0-16,0 0 16,-21-21 30,21-21-30,0 0 0,0 0-16,0 0 0,0-1 15,21 1-15,0 21 0,-21-21 16,21 0-16,1 0 0,-1 0 0,0-1 16,0 1-16,0 0 0,0 21 0,1 0 15,-1-21-15,0 21 0,0 0 16,-21 21-16,21-21 15,-21 21-15,0 0 0,0 1 16,0-1-16,0 0 0,0 0 0,0 0 0,0 0 16,0 1-16,0-1 15,0 0-15,0 0 16,0 0 0,-21-21-16,0 0 31,21-21-16,0 0-15,0 0 16,0 0-16,21 21 0,0-22 0,-21 1 16,21 0-16,1 0 0,-1 0 15,0 0-15,0-1 0,0 1 16,0 0-16,22 0 0,-1 21 16,-21 0-16,0 21 15,-21 0 1,0 0-16,0 1 0,0-1 15,0 0-15,-21 0 0,21 0 16,-21 0-16,0 1 16,21-1-16,-21 0 15,21 0 1,-21-21-16,42 0 47,0-21-32,0 21-15,0-21 0</inkml:trace>
  <inkml:trace contextRef="#ctx0" brushRef="#br0" timeOffset="34494.47">25823 14118 0,'21'0'31,"1"0"-15,-1 0-16,0 0 0,0 0 15,0 0-15,0 0 0,1 0 16,-1-21-16,0 21 0,0 0 0,0-21 16,0 21-16,-21-21 0,0 0 15,22 21-15,-22-22 0,21 1 0,-21 0 16,0 0-16,0 0 16,-21 21-1,-1 0-15,1 0 0,0 0 0,0 21 16,-21 0-16,20 0 0,1 0 0,-21 1 15,21-1-15,0 0 0,-22 0 16,22 0-16,21 0 0,0 1 0,-21-1 16,21 0-16,0 0 0,0 0 15,0 0 1,21-21-16,0 0 16,0 22-16,1-22 0,-1 0 15,0 0-15,0 0 0,0 0 16,0 0-1,1 0 1,-22-22-16</inkml:trace>
  <inkml:trace contextRef="#ctx0" brushRef="#br0" timeOffset="34682.46">26035 14372 0,'-21'0'16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38:47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13398 677 0,'22'0'15,"-22"-21"1,21 21-16,-21-21 16,0 0-1,0 0 16,0 0 1,0 42 30,0 0-62,0 0 16,-21 0-16,21 0 0,-22 1 15,22-1 1,0 0-16,-21 0 0,21 0 0,-21 0 0,21 1 16,0-1-16,-21 0 15,21 0-15,0 0 0,-21 0 16,21 1-16,0-1 0,0 0 16,0 0-16,0 0 15,-21 0-15,21 1 0,0-1 0,0 0 16,0 0-16,-22 0 0,22 0 15,0 1-15,0-1 0,0 0 16,0 0-16,0 0 16,0 0-16,0 1 15,0-1-15,0 0 16,0 0-16,0 0 16,0 0-16,0 1 0,-21-22 15,21 21-15,0 0 16,0 0-16,-21-21 15,21 21-15,0 0 0,0 1 16,0-1-16,0 0 16,0 0-16,0 0 15,0 0-15,0 1 0,0-1 16,0 0-16,0 0 16,0 0-16,0 0 15,0 1-15,0-1 0,0 0 16,0 0-1,0 0-15,0 0 16,0 1-16,0-1 16,0 0-16,0 0 15,0 0-15,0 0 16,0 1-16,0-1 16,0 0-16,0 0 0,0 0 15,0 0-15,0 1 16,0-1-16,0 0 15,0 0-15,0 0 0,0 0 16,0 1-16,0-1 16,-21 0-16,21 0 0,0 0 0,0 0 15,0 1-15,0-1 0,-21 0 0,21 21 16,0-21-16,0 1 16,0-1-16,0 0 0,0 0 0,0 43 15,0-43-15,0 0 0,0 0 16,0 0-16,-21 0 0,21 1 0,0-1 15,-22 0-15,22 0 0,0 0 16,0 22-16,0-22 0,-21 0 0,21 0 16,-21 0-16,21 22 0,-21-22 0,21 0 15,0 21-15,0 1 0,-21-22 16,21 21-16,-21 0 0,21-20 0,-22 20 16,22-21-16,0 21 0,0 1 15,-21-22-15,21 21 0,0-21 0,-21 22 16,21-22-16,0 21 0,-21-21 15,21 22-15,0-22 0,0 21 0,-21-21 16,21 22-16,0-1 0,-21-21 0,21 22 16,0-1-16,0 0 0,0 1 0,-22-1 15,22 0-15,0-21 0,-21 22 16,21-1-16,0 0 0,0-20 16,0 20-16,0 0 0,0-21 0,0 22 15,0-22-15,0 21 0,-21 1 0,21-22 16,0 21-16,-21 0 0,21-20 0,0 20 15,0 0-15,0 1 0,0-1 16,0 0-16,0 1 0,-21-22 0,21 21 16,0 0-16,0 1 0,-21-22 0,21 21 15,0 1-15,0 20 0,0-42 16,0 22-16,-22-1 0,22-21 16,0 21-16,0-20 0,-21 20 0,21 0 15,0-21-15,0 22 0,0-1 0,0-21 16,-21 22-16,21-1 0,0-21 0,-21 21 15,21-20-15,0 20 16,-21 0-16,21-21 0,0 22 0,0-22 0,0 0 16,0 21-16,0-20 0,-21 41 15,21-21-15,0-20 0,0 20 16,0 0-16,-22-21 0,22 22 0,0-1 16,0 0-16,0-20 0,0 20 15,0 0-15,0 1 0,0-1 0,0-21 16,0 21-16,-21-20 0,21 20 0,0 0 15,0-21-15,0 22 0,0-22 0,0 21 16,0-21-16,0 22 0,-21-1 16,21-21-16,0 22 0,0-1 0,0 0 15,0-21-15,0 22 0,0-1 0,0 0 16,0-20-16,0 20 0,0 0 16,0 1-16,0-22 0,0 21 0,0-21 15,-21 22-15,21 20 0,0-21 16,0-20-16,0 20 0,-21 0 15,21 1-15,0-22 0,0 21 0,0 0 16,0 1-16,-21-1 0,21 0 0,0 1 16,-22-1-16,22 0 0,0 1 15,0-22-15,0 21 0,0 1 0,-21-1 0,21-21 16,0 21-16,-21 1 0,21-1 16,0-21-16,0 22 0,0-1 0,-21 0 15,21 1-15,0-1 0,-21 0 16,21 43-16,0-43 0,-21 1 0,21-1 15,0 0-15,0 1 0,0-1 16,0 0-16,0-21 0,0 22 16,0-1-16,0 0 0,0 1 0,-22-1 15,22 0-15,0 1 0,0-1 0,0 0 16,0 1-16,0 41 0,0-41 16,0-1-16,0 0 0,0 1 0,0-1 15,0 0-15,0 1 0,0-1 0,0 0 16,0 1-16,0-1 0,0 0 15,0 1-15,-21-1 0,21 0 0,0 1 16,0-1-16,0 22 0,0-22 16,0 0-16,0 1 0,0-1 0,0 0 15,0-21-15,0 22 0,0-1 0,0 0 16,0 1-16,0-1 0,0 0 16,-21 1-16,21 20 0,0-20 0,0-1 15,0 0-15,0 1 0,0 20 0,0-21 16,0 1-16,0-1 0,0 0 0,0 1 15,0-1-15,0 0 0,0 1 0,0-1 16,0 0-16,0 1 0,0-1 16,0 0-16,0 1 0,0 20 0,0-20 15,0-1-15,0 0 0,0 1 0,0-1 16,0 0-16,0 1 0,0-1 16,0 0-16,0 1 0,0-1 0,0 0 15,0 1-15,0 20 0,0-21 16,0 1-16,0-1 0,0 22 0,0-22 15,0 0-15,0 22 0,0 20 16,0-41-16,0-1 0,0 0 16,0 22-16,0-22 0,0 1 0,0-1 15,0 21-15,0-20 0,0-1 0,0 22 16,0-22-16,-21 0 0,21 22 0,0 20 16,0-20-16,0-22 15,0 1-15,0-1 0,0 0 0,0 22 16,-21-22-16,21 0 0,0 22 15,0-22-15,0 22 0,0-22 0,0 22 16,0-22-16,0 0 0,0 22 0,0-22 16,-21 0-16,21 22 0,0-22 15,0 1-15,0-1 0,0 21 0,0-20 16,0-1-16,-22 22 0,22-22 0,0 21 16,0-20-16,0-1 0,0 22 0,0-22 15,0 0-15,0 1 0,0 20 16,0-21-16,0 1 0,0-1 15,0 0-15,-21 22 0,21-22 0,0 22 0,-21-22 16,21 0-16,0 1 0,-21 20 16,21-20-16,0-1 0,0 0 15,0 1-15,0-1 0,0 0 0,0 22 16,-21-22-16,21-21 0,0 22 16,0-1-16,0 0 0,0 1 15,-21-22-15,21 21 0,0 0 0,0 1 16,0-1-16,0 0 0,0-20 0,0 20 15,0 0-15,0 1 0,0-22 16,0 21-16,0-21 0,0 22 0,0-22 16,0 42-16,0-42 15,0 1-15,0-1 0,0 0 0,0 0 16,0 0-16,0 0 0,0 1 0,0-1 16,0 0-16,0 0 15,0 0-15,0 0 16,0 1-16,0-1 0,0 0 15,0 0-15,0 0 16,0 0-16,0 1 0,0-1 16,0 0-16,21-21 0,-21 21 0,21 0 15,-21 0-15,0 1 0,21-22 0,-21 21 16,21 0-16,0 0 16,-21 0-16,0 0 15,0 1 1,-21-22-1,0 0 1,21-22 0,0 1-16,0 0 0</inkml:trace>
  <inkml:trace contextRef="#ctx0" brushRef="#br0" timeOffset="2117.29">931 1630 0,'0'21'94,"-21"-21"-78,0 0-16,0 0 15,0 0-15,-1 0 16,1 0-16,-21 0 0,21 0 0,0 0 16,-22 0-16,22 0 0,0 0 15,0 0-15,0 0 0,-1 0 16,1 0-16,0 0 0,0 0 16,0 0-16,0 0 15,-1 0 1,44 0 78,-1 0-94,0 0 0,0 0 15,21 0-15,-20 0 16,-1 0-16,21 0 0,-21 0 0,22 0 0,-22 0 15,21 0-15,0 0 0,-20 0 16,20 0-16,0 0 0,-21 0 16,22 0-16,-1 0 0,0 0 15,-20 0-15,20 0 0,0 0 0,1 0 16,-1 0-16,-21 0 0,21 0 16,1 0-16,-1 0 0,0 0 0,1 0 15,-22 0-15,21 0 16,-21 0-16,22 0 0,-22 0 0,0 0 15,0-21-15,-21 0 16,0 0 0,-21 21-16,0 0 15,0-22-15,0 22 0,-1 0 16,-20-21-16,21 21 0,-21 0 16,20 0-16,-20 0 0,21-21 0,0 21 15,-22 0-15,22 0 0,0 0 16,0 0-16,0 0 15,42 0 32,0 0-47,0 0 16,0 0-16,1 0 16,-1 0-16,0 0 0,0 0 0,0 0 15,0 0-15,1 0 0,20 0 16,-21 0-16,0 0 0,0 0 0,1 0 15,-1 0-15,0 0 0,0 0 16,-21 21 0,0 0-1,-21 1-15,0-1 0,21 0 16,-21 0-16,-1 0 0,1 0 16,0 22-16,0-22 0,0 0 0,0 0 15,-1 0-15,1 22 0,0-22 16,0 0-16,0 0 0,0 0 15,-1-21-15,1 22 0,0-1 16,0 0-16,0 0 0,0-21 16,21 21-16,21-42 93,0 21-93,0-21 0,0 21 0,0-21 16,1 0-16,-1-1 0,21 22 16</inkml:trace>
  <inkml:trace contextRef="#ctx0" brushRef="#br0" timeOffset="3013.63">3111 1461 0,'0'-22'0,"0"44"0,0-65 16,22 22-16,-22 0 0,0 0 15,21 0-15,-21-1 16,0 44 15,-21-1-31,-1 21 16,1-21-16,0 22 0,21-1 15,-21 0-15,0 1 0,0 20 16,-1-21-16,1 1 0,0 20 0,0-20 16,0-1-16,0 0 0,-1 1 0,1-22 15,0 0-15,21 0 0,0 0 16,-21 0-16,42-42 31,-21 0-15,21 0-16,0 0 0,1-22 0,-1 22 15,0-21-15,0-22 0,0 22 16,0-21-16,1 20 0,-1-20 16,0 20-16,0-20 0,0 21 0,0-22 15,1 22-15,-1-1 0,-21 1 16,0 21-16,0 0 0,0 0 0,21-1 15,-21 44 1,0 20-16,0-21 0,0 21 16,21 1-16,-21-1 0,0 0 15,0 1-15,0 20 0,0-20 0,0-1 16,0 21-16,0-20 0,0-1 16,0 0-16,0-20 0,0 20 0,-21-21 15,21 21-15,0-20 0,0-1 16,-21 0-16,21 0 15,0-42 17,-21 21-32,-1-21 0,22 0 15,-21-1-15,0 1 0</inkml:trace>
  <inkml:trace contextRef="#ctx0" brushRef="#br0" timeOffset="3680.27">2773 1736 0,'-21'0'16,"42"0"-16,-64 0 0,65 0 31,-1 0-31,0 0 16,21 0-16,1 0 15,-1 0-15,0-21 0,1-1 0,20 1 16,1 0-16,-1 0 0,-21 0 0,22 0 16,-1-22-16,1 22 0,-1-21 15,-20 21-15,-1-22 0,0 22 0,1-21 16,-22-1-16,0 22 0,0-21 15,-21 0-15,0 20 0,0-20 0,0 21 16,0 0-16,-21 21 0,0 0 0,0 0 16,0 0-16,-1 21 15,1 0-15,21 21 0,-21 1 16,0-1-16,0 0 0,0 1 16,-1-1-16,1 0 0,21 22 0,-21-22 15,0 22-15,0-22 0,21 0 0,0 1 16,-21-1-16,21 43 15,0-64-15,0 21 0,0-21 0,0 1 16,21-1-16,0-21 0,-21 21 0,21 0 16,0-21-16,0 0 0,1 0 15,-1 0-15,0 0 0,0 0 0,0 0 16,0-21-16,22 0 0,-22 0 16,0-1-16,21-20 0,-20 21 15,-1-21-15,21-1 0,-21 1 0,22 0 16,-22-1-16,0-20 0,0 20 15,21-62-15,-20 62 0,-22 1 16,0 0-16,0-1 0,0 22 0,0-21 16,0 21-16,0-1 0,-22 22 31,22 22-31,-21-1 0,0 21 16,0-21-16,0 22 0,0-1 0,21 0 15,-22 22-15,22-22 0,-21 0 0,21 1 16,0-1-16,0 0 0,0 1 15,0-1-15,0-21 0,0 22 0,0-22 16,0 0-16,21 0 0,-21 0 0,22-21 16,-22 21-16,21-21 15,0 0-15,-21 22 0,21-22 0,0 0 16,0 0-16,1 0 0,-1 0 0,0-22 16,0 22-16,21-21 0,-20 0 15,20 0-15</inkml:trace>
  <inkml:trace contextRef="#ctx0" brushRef="#br0" timeOffset="3998.09">5270 1143 0,'0'-21'0,"0"42"0,0-63 0,0 21 15,0-1-15,0 1 0,-21 21 31,0 21-31,21 1 0,-21 20 16,0 0-16,21 1 0,-21-1 16,-1 0-16,1 1 0,21 20 15,-21-21-15,0 22 0,0-22 0,21 1 0,-21-1 16,-1 0-16,22 1 0,-21-1 16,21-21-16,0 21 0,-21-20 0,21 20 15,-21-21-15,21 0 16,21-42 15,0 0-31,22 21 0,-22-42 0,0 20 16,0-20-16,21 0 0</inkml:trace>
  <inkml:trace contextRef="#ctx0" brushRef="#br0" timeOffset="4712.2">5397 1058 0,'0'0'16,"0"-21"-16,22 0 0,-22 42 31,0 0-31,0 22 0,-22-22 16,22 21-16,-21 1 0,0-1 0,21 0 15,-21 1-15,0-1 0,0 0 16,21 1-16,-22-1 0,1 21 0,21-41 16,-21 20-16,0 0 0,21 1 0,0-22 15,-21 0-15,21 0 0,-21 0 16,21 0-16,-22 1 15,22-44 1,0 1-16,22 0 16,-1-21-16,0 21 0,-21-22 15,21 22-15,0-21 0,0 21 16,1-22-16,-1 22 0,0 0 0,0 0 16,-21 0-16,21-1 0,0 22 15,1 0-15,-1 22 16,-21-1-16,21 0 15,-21 0-15,0 0 0,0 0 0,0 22 16,0-22-16,0 21 0,0-21 0,0 1 16,0 20-16,0-21 0,0 0 15,0 0-15,0 1 0,0-1 0,21 0 16,0-21-16,0 0 16,1 0-16,-1 0 0,21 0 15,-21 0-15,22 0 0,-22-21 16,21 21-16,-21-21 0,22-1 0,-22 1 15,21 0-15,-21 0 0,0 0 16,1 0-16,-1-22 0,-21 22 0,0 0 16,21 0-16,-21 0 0,0-1 0,0 1 15,0 0-15,-21 21 32,21 21-32,-21 0 0,-1 1 15,22-1-15,-21 0 0,21 0 16,-21 21-16,21-20 0,-21-1 15,21 0-15,0 0 0,0 0 0,0 0 16,0 1-16,0-1 0,21-21 16,0 0-16,0 0 0,1 0 15,-1 0-15,0 0 0,0 0 0,0 0 16,22 0-16,-22 0 0,0-21 16,0 21-16,0-22 0,0 1 0,1 21 15,-22-21-15,0 0 0,0 0 0,0 0 16,0-1-16,0 1 0,0 0 15,-22 0-15</inkml:trace>
  <inkml:trace contextRef="#ctx0" brushRef="#br0" timeOffset="4932.08">4889 1418 0,'0'0'16,"-21"0"-1,42 0-15,1 0 16,-1 0-16,21 0 0,-21 0 0,22 0 16,-1 0-16,0 0 0,1 0 0,-1-21 15,0 21-15,1 0 0,-1 0 16,-21 0-16,0 0 0,0 0 0,-21-21 16,22 21-16,-22-21 15</inkml:trace>
  <inkml:trace contextRef="#ctx0" brushRef="#br0" timeOffset="5967.58">7260 1842 0,'0'0'0,"-21"0"15,0 0-15,-43 21 16,43-21-16,0 0 16,21-21 15,21-1-31,0 22 0,0-21 16,1 0-16,20-21 15,-21 21-15,0-1 0,0-20 0,22 0 16,-22-1-16,42-41 0,-20 41 15,-22 1-15,21 0 0,-21-1 16,1 1-16,-1 0 0,-21-43 16,0 64-16,0 0 0,-21 0 0,-1 21 15,-20 0-15,21 0 0,-21 0 16,-1 21-16,22 0 0,-21 0 16,-1 21-16,1-20 0,21 20 0,0 0 15,0-21-15,21 22 0,0-1 0,0 0 16,0-20-16,0 20 0,21 0 15,-21 1-15,21-22 0,0 0 16,0 21-16,0-21 0,1 1 0,-1-1 16,-21 0-16,21-21 0,-21 21 0,21-21 15,-42 0 1,0 0 0,0 0-16,-1 0 0,1-21 0,-21 21 15,21-21-15,0 0 0,-22 21 16,22-22-16,0 1 0,0 21 0,0 0 15,21 21 17,21 1-32,-21-1 0,21 0 0,0 0 15,0 0-15,0 0 0,1-21 16,-1 22-16,21-1 0,-21-21 16,0 0-16,22 0 0,-22 0 0,21 0 15,1 0-15,-1 0 0,0-21 0,1-1 16,20 1-16,-21-21 0,22 21 15,-1 0-15,-20-22 0,20 1 0,-20 21 16,-1-22-16,0 1 0,-21 0 16,1-1-16,-1 1 0,0 0 15,0-1-15,0 1 0,-21 0 0,21-22 16,-21 22-16,0 21 0,0-22 16,0 22-16,0 0 0,0 0 0,0 42 15,-21 21 1,0-20-16,0 20 15,21 0-15,-21 1 0,0-1 0,21 0 16,0 1-16,-22-1 0,22 0 0,-21 1 16,21-22-16,0 21 0,0-21 15,0 22-15,0-22 0,0 0 0,0 0 16,0 0-16,0 0 16,0 1-16,21-22 0,1 0 15,-1 0 1,0-22-16,-21 1 0,0 0 15,21 0-15,-21 0 0</inkml:trace>
  <inkml:trace contextRef="#ctx0" brushRef="#br0" timeOffset="6152.48">7937 1397 0,'-21'0'0,"42"0"31,1 0-31,-1 0 15,0 0-15,0-21 0,0 21 16,22 0-16,-22 0 0,0-21 16,21 21-16,-21 0 0,1 0 0,-1 0 15,0-21-15,0 21 0,0 0 16,0 0-16</inkml:trace>
  <inkml:trace contextRef="#ctx0" brushRef="#br0" timeOffset="7688.57">8594 1693 0,'0'0'0,"21"0"16,0 0 0,0 0-1,0-21-15,0 0 0,1 0 16,-22 0-16,21 21 0,0-21 15,-21-1-15,0 1 0,0 0 0,0 0 16,0 0-16,0 0 0,0-22 0,0 22 16,0 0-16,-21 0 0,0 0 15,-1 21-15,1-22 0,-21 22 16,21 0-16,0 0 0,-1 0 0,1 22 16,0-1-16,0 0 15,0 0-15,0 0 0,-1 0 0,1 1 16,21 20-16,0-21 0,0 21 0,0-20 15,0 20-15,0-21 0,0 0 16,0 0-16,0 1 0,0-1 0,21 0 16,1-21-16,-1 0 15,0 0-15,0 0 16,0 0-16,22-42 0,-43 20 16,21 22-16,0-21 0,0 0 0,-21 0 15,21 0-15,-21-22 0,21 22 16,-21 0-16,0 0 0,22-21 0,-22 20 15,21 1-15,-21 0 0,0 0 0,0 0 32,0 42-17,0 0-15,0 0 0,-21 0 16,21 22-16,-22-22 0,22 0 16,0 0-16,0 22 0,0-22 0,0 21 15,0-21-15,0 0 0,22 1 16,-1-22-16,0 21 0,0-21 15,0 0-15,0 0 0,1 0 0,-1 0 16,21 0-16,-21 0 0,22-21 0,-22-1 16,21 1-16,-21 0 0,22 0 15,-22 0-15,0 0 0,21-22 16,-21 1-16,1 21 0,-1-22 0,-21-20 16,21 21-16,0-1 0,0-20 15,0 20-15,-21-20 0,0-1 0,22 22 16,-22-21-16,0 20 0,21 22 0,-21 0 15,0-21-15,0 20 16,0 44 0,-21-1-16,-1 0 0,1 0 15,21 21-15,-21 1 0,0-1 0,21 0 16,-21 1-16,0-1 0,21 0 0,-22 22 16,22-22-16,0 1 0,-21-1 15,21 0-15,-21 1 0,21-1 16,0 0-16,0 1 0,0-1 0,0-21 15,0 21-15,0-20 0,0-1 0,0 0 16,0 0-16,21-21 0,0 0 16,1 0-16,-1 0 15,0 0-15,0 0 0,0-21 0,0 0 16,1 0-16,-1-1 0,0 1 16,-21 0-16,21-21 0,0 21 0,0-22 15,-21 22-15,0-21 0,0 21 16,22-1-16,-22 1 0,0 42 31,0 1-31,0-1 16,0 0-16,0 0 0,0 0 0,0 22 15,0-22-15,0 0 0,0 0 16,0 0-16,0 0 0,0 1 0,0-1 16,0 0-16,0 0 15,21-21-15,0 0 0,0 0 0,0 0 16,0 0-16,1 0 0,20 0 15,-21 0-15,0-21 0,0 0 16,1 0-16,20-1 0,-21 1 0,21 0 16,-20 0-16,20-21 0,-21 20 0,21 1 15,-20-21-15,-1 21 16,21 0-16,-21-1 0,0 1 16,1 21-16,-22 21 62,0-42-15,0 0-31,0 0-1,-22 21 1,1 0-1,0 0-15,0 0 16,0 21-16,0 0 16,-1 0-16,1-21 0,21 22 15,-21-1-15,0 0 0,0 0 16,21 0-16,0 0 0,0 1 0,-21-1 16,21 0-16,0 0 0,0 0 0,0 0 15,0 1-15,0-1 16,21-21-16,-21 21 0,21-21 0,0 0 0,0 0 15,22 0-15,-22 0 0,0 0 16,21 0-16,-21 0 0,1 0 0,20 0 16,-21 0-16,-21-21 0,21 21 0,0-21 15,1-1-15,-22 1 0,0 0 16,21 0-16,-21 0 0,21 0 0,-21-1 16,21 1-16,-21 0 0,0 0 15,0 0-15,0 0 0,0-1 0</inkml:trace>
  <inkml:trace contextRef="#ctx0" brushRef="#br0" timeOffset="7907.45">10223 995 0,'-42'-21'15,"21"21"-15,0 0 47,0 0-31,21 21-1,-22-21-15,1 0 16,0 0-16</inkml:trace>
  <inkml:trace contextRef="#ctx0" brushRef="#br0" timeOffset="8131.32">9250 1228 0,'0'0'0,"0"21"15,21-21 1,21 0-16,-21 0 16,1 0-16,20 0 0,0 0 15,-21 0-15,22 0 0,-1 0 0,-21 0 16,22 0-16,-22 0 0,0-21 0,0 21 15,-42 0 17,-21 0-32,20 21 15,-20-21-15</inkml:trace>
  <inkml:trace contextRef="#ctx0" brushRef="#br0" timeOffset="9380.12">783 2794 0,'0'-21'0,"0"0"15,-21 21-15,21-21 0,0 42 47,0 0-31,0 0-16,0 0 0,0 0 0,0 22 15,0-22-15,0 0 0,0 0 16,0 0-16,0 1 0,0-1 0,0 0 16,0 0-16,0 0 0,0 0 15,-21-21-15,21 22 16,-21-22 0,21-22-1,0 1 1,0 0-16,0 0 15,0 0-15,21 0 0,0-1 16,-21 1-16,21 0 0,0 0 0,0-21 16,1 20-16,-1 1 0,0 0 15,21 0-15,-21 0 0,1 21 0,-1 0 16,0 0-16,0 21 0,0-21 16,0 42-16,-21-21 0,0 1 15,22-1-15,-22 21 0,0-21 0,0 22 16,0-22-16,0 21 0,0-21 15,0 0-15,0 1 0,0-1 16,0 0-16,0 0 0,0 0 16,0-42 15,0 0-15,0 0-16,21 21 0,-21-43 0,21 22 15,0 0-15,0 0 0,0-21 16,1 20-16,20-20 0,-21 21 0,21-21 15,-20 20-15,20 1 0,0 0 16,-21 0-16,22 21 0,-22 0 0,21 0 16,-21 0-16,1 21 0,-1 0 15,0 0-15,-21 22 0,0-22 0,0 0 16,0 21-16,0-20 0,0 20 0,0-21 16,0 0-16,0 0 15,-21 1-15,21-1 0,-21 0 0,21 0 16,0 0-16,0 0 15,0-42 17,0 0-17</inkml:trace>
  <inkml:trace contextRef="#ctx0" brushRef="#br0" timeOffset="9756.9">1905 2985 0,'0'0'0,"21"0"31,0 0-15,0-22-16,1 22 0,-22-21 0,21 21 16,0-21-16,0 0 15,0 0-15,-21 0 16,0-1-16,0 1 15,-21 21 17,0 0-32,0 0 0,21 21 0,-21 1 15,-1-1-15,1 0 0,0 0 16,21 0-16,0 22 0,0-22 16,0 0-16,0 0 0,0 0 0,0 0 15,0 1-15,0-1 0,0 0 16,21 0-16,0-21 0,1 0 15,-1 0-15,21 0 0,-21 0 16,0 0-16,22 0 0,-22-21 0,21 21 16,-21-21-16,22 0 0,-1-1 0,-21 1 15</inkml:trace>
  <inkml:trace contextRef="#ctx0" brushRef="#br0" timeOffset="10383.82">2540 2836 0,'0'0'0,"-21"22"31,0-1-15,21 0-16,-22 0 0,22 0 0,-21 0 16,0 1-16,21-1 0,0 0 15,-21 0-15,21 0 0,-21 0 16,21 1-16,-21-1 0,21 0 16,0-42 30,0 0-46,0-1 16,0 1-16,0 0 0,21 0 16,0-21-16,0 20 0,0 1 15,-21 0-15,21 0 0,1 0 0,-1 0 16,0-1-16,0 22 0,0 0 16,0 0-16,1 0 0,-1 0 0,0 22 15,-21-1-15,21 0 0,-21 0 0,21 0 16,-21 0-16,0 1 0,0-1 15,0 0-15,0 0 0,0 0 16,0 0-16,0 1 0,0-1 0,0 0 16,0 0-16,0 0 15,-21-21 1,21-21 15,0 0-31,0 0 0,21 0 0,0-1 16,-21 1-16,22 0 0,-1 0 15,0-21-15,21 20 0,-21 1 0,1 0 16,-1 0-16,0 0 0,21 0 16,-21 21-16,1 0 0,-1 0 15,0 0-15,-21 21 0,0 0 0,21 0 0,-21 0 16,0 0-16,0 1 0,0-1 16,0 0-16,0 0 0,0 0 15,-21 0-15,21 1 0,0-1 16,0 0-16,-21-21 15,21 21-15,0-42 32,21 0-32,-21 0 15,21-1-15</inkml:trace>
  <inkml:trace contextRef="#ctx0" brushRef="#br0" timeOffset="10896.93">3471 2392 0,'0'0'16,"0"-21"-16,-21 21 16,21 21-16,-21-21 0,21 42 15,0-21-15,-21 1 0,0 20 0,21 0 16,0 1-16,0-1 0,-22 0 16,22 1-16,-21-1 0,21 0 0,-21 1 15,21-1-15,0 0 0,-21 1 16,21-22-16,-21 21 0,21-21 0,0 0 15,0 1-15,0-1 16,-21 0-16,21 0 0,0-42 47,0 0-47,0 0 0,0-1 16,0 1-16,0 0 0,21 0 0,0 0 15,-21 0-15,21-22 0,0 22 16,-21 0-16,21 0 0,1 0 0,-1-1 15,0 1-15,0 0 0,0 21 0,0 0 16,1 0-16,-1 21 16,0 0-16,0 1 0,-21-1 0,0 0 15,21 0-15,-21 0 0,0 22 0,0-22 16,0 0-16,-21 0 16,0 0-16,0 0 0,0-21 0,-1 22 15,-20-1-15,21 0 0,0 0 0,0-21 16,-1 0-16,1 21 0,0-21 15,0 0-15,0 0 0,0 0 32,21-21-17,0 0-15,21 0 0,0 21 0,0-21 16</inkml:trace>
  <inkml:trace contextRef="#ctx0" brushRef="#br0" timeOffset="11769.05">3725 3112 0,'0'21'16,"21"-21"-1,1 0-15,-22-21 16,21 21-16,0-22 16,0 1-16,0 0 0,0 0 15,1 0-15,-1 0 0,-21-1 0,21 1 16,0-21-1,-21 0-15,0 20 0,0 1 0,0 0 0,0 0 16,0 0-16,0 0 0,-21 21 31,21 21-31,-21 0 0,21 0 16,-21 0-16,21 0 0,0 22 0,-22-22 16,22 0-16,-21 0 0,21 22 15,-21-22-15,21 0 0,0 0 0,0 0 16,0 0-16,0 1 0,0-1 15,21-21 1,0 0-16,1 0 0,-1 0 0,0 0 16,0 0-16,0 0 0,0 0 0,1-21 15,-1 21-15,0-22 0,0 1 16,0 0-16,22 0 16,-22 0-16,-21 0 0,0-22 0,21 22 15,-21 0-15,0 0 0,0 0 16,0-1-16,0 44 47,0-1-47,0 0 15,0 0-15,0 0 0,0 0 0,0 1 16,0-1-16,0 0 16,0 0-16,0 0 0,0 0 15,0 1-15,21-22 16,-21 21-16,21-21 15,0 0 1,1 0-16,-1 0 0,0 0 0,0-21 16,0 21-16,0-22 0,1 22 0,-1-21 15,0 0-15,0 0 0,0 0 16,22-22-16,-22 22 0,0 0 16,-21-21-16,0 21 0,0-1 0,0 1 15,0 0-15,0 0 0,0 0 16,0 0-16,-21 21 0,0 0 15,-1 0-15,22 21 0,-21 0 0,0-21 16,21 21-16,-21 0 0,21 0 16,0 1-16,0-1 0,0 0 15,21 0-15,0 0 0,0 0 0,1-21 16,-1 22-16,0-1 0,0-21 0,0 21 16,0-21-16,1 21 0,-22 0 15,0 0 1,-22-21-16,1 0 15,0 0-15,-21 0 0,21 0 16,-1 0-16,1 0 0,21 22 0,-21-22 16,0 0-16,0 0 0,21-22 15</inkml:trace>
  <inkml:trace contextRef="#ctx0" brushRef="#br0" timeOffset="13476.39">5567 2604 0,'0'0'0,"0"-22"0,-21 44 31,21-1-15,-22 0-16,22 21 0,0-21 0,-21 22 15,0-1-15,21-21 0,-21 22 16,21-22-16,-21 21 0,0-21 0,21 0 15,-22 1-15,22 20 0,-21-21 16,21 0-16,-21-21 16,21-21 15,0 0-31,21 21 0,0-21 16,1 0-16,-22-1 0,21 1 15,0 0-15,0 0 0,-21 0 0,21 0 16,0-1-16,1 22 15,-22 22 1,21-22-16,-21 21 16,21 0-16,-21 0 0,0 0 15,0 0-15,21 1 0,-21-1 16,21-21-16,0 21 0,1-21 16,-1 21-16,0-21 0,0 0 15,0 0-15,0 0 16,1 0-16,-1 0 0,0 0 0,0-21 0,21 21 15,-20-21-15,-1 0 0,0 21 16,0-22-16,21 1 0,-20 0 16,-1 0-16,-21 0 0,21 0 0,-21-1 15,21-20-15,-21 21 0,0-21 0,0 20 16,0 1-16,0 0 0,0 0 16,0 0-16,-21 21 15,21 21-15,-21-21 16,21 21-16,0 21 0,-21-20 15,21-1-15,-22 0 0,22 21 0,0-21 16,0 1-16,0 20 0,-21-21 16,21 0-16,0 0 0,0 1 0,0-1 15,0 0-15,0 0 0,21 0 16,1-21-16,-1 0 16,0 0-16,21 0 0,-21 0 0,1 0 15,-1 0-15,21-21 0,-21 0 16,0 21-16,22-21 0,-22 0 0,0-1 15,0 1-15,0 21 0,-21-21 0,22 0 16,-22 0-16,21 0 0,-21-1 16,0 1-16,0 0 0,0 42 47,0 0-47,0 1 15,0-1-15,-21 0 0,21 0 16,0 0-16,0 0 15,0 1-15,0-1 0,0 0 16,0 0-16,21-21 16,0 0-16,0 0 0,0 0 15,0 0-15,22 0 0,-22 0 16,0 0-16,0 0 0,22 0 16,-22 0-16,0-21 0,0 21 0,0-21 15,0 0-15,1-1 0,-1 1 16,0 0-16,0 0 0,-21 0 0,21-22 15,-21 22-15,21-21 0,1 0 0,-22-1 16,0 22-16,21-21 0,0-1 16,-21 22-16,0 0 0,0 0 0,0 0 15,21 0-15,-21-1 16,0 44 0,-21-1-16,21 0 0,-21 0 15,0 21-15,-1-20 0,22 20 16,-21-21-16,0 21 0,0 1 0,21-22 15,0 21-15,0-21 0,0 1 0,0 20 16,0-21-16,0 0 0,0 0 16,0 1-16,0-1 0,21 0 15,0-21-15,0 0 16,1 0-16,-1 0 0,0 0 0,0 0 16,0 0-16,0 0 0,1 0 0,-1 0 15,21-21-15,-21 0 0,0-1 16,1 1-16,-1 0 0,21-42 15,-21 20-15,0 22 0,1-21 16,-1-1-16,-21 1 0,21 0 16,0-1-16,-21 1 0,0 0 0,0 21 0,21-22 15,-21 22-15,0 0 0,0 0 0,0 0 32,0 42-17,0 0-15,-21 0 0,21 0 0,0 22 16,-21-1-16,0-21 0,0 21 15,21 1-15,-22-1 0,22 0 0,-21 1 16,21-1-16,0-21 0,0 22 0,-21-22 16,21 0-16,0 21 0,0-21 0,0 1 15,0-1-15,0 0 16,21-21-16,-21 21 0,21-21 16,1 0-16,-1 0 15,0 0-15,0 0 16,-21-21-16,21 0 0,0 0 15,-21-1-15,0 1 0,0 0 16</inkml:trace>
  <inkml:trace contextRef="#ctx0" brushRef="#br0" timeOffset="13695.26">6519 2540 0,'0'0'0,"-21"0"0,-42 0 16,41 21 15,22 0-15,22-21 15</inkml:trace>
  <inkml:trace contextRef="#ctx0" brushRef="#br0" timeOffset="14541.62">8488 2731 0,'0'-22'0,"21"22"15,-21-21-15,21 0 0,0 0 16,-21 0-16,0 0 0,21-1 15,1 1-15,-22 0 0,0 0 16,0 0-16,0 0 0,0-1 0,-22 1 16,1 21-1,0 0-15,0 0 0,0 0 0,0 0 16,-1 21-16,-20 1 0,21-1 0,-21 0 16,20 0-16,-20 21 0,21-20 15,0-1-15,0 21 0,-1-21 0,1 0 16,21 22-16,-21-22 0,21 0 15,0 0-15,0 0 16,21-21-16,0 0 16,1 0-16,-1 0 0,0 0 15,0 0-15,0 0 0,0 0 16,1 0 0,-22-21-16,21 21 15,-21-21-15,0 0 31,21 21 126,-21-21-126,21 21-15</inkml:trace>
  <inkml:trace contextRef="#ctx0" brushRef="#br0" timeOffset="15564.7">8678 2582 0,'0'0'16,"21"-21"-16,-21 0 16,0 0-16,0 0 15,0 0-15,-21 21 16,21-22-16,-21 22 0,0-21 0,-21 21 16,20 0-16,1 0 0,0 0 15,-21 0-15,21 21 0,-1 1 0,1-1 16,-21 0-16,21 0 0,0 21 0,-1-20 15,22 20-15,0-21 0,-21 0 16,21 0-16,0 1 0,0-1 16,0 0-16,0 0 0,0 0 0,21-21 15,1 0 1,-1 0-16,0 0 0,0 0 16,21 0-16,-20 0 0,-1 0 0,21-21 15,-21 0-15,0 21 0,1-21 0,-1 0 16,0 21-16,0-22 0,0 1 15,-21 0-15,0 0 0,21 0 0,-21 0 16,0-1-16,0 1 0,0 0 16,-21 42 15,21 0-31,-21 1 0,21 20 16,0-21-16,0 21 0,0-20 15,-21 20-15,21 0 0,0 1 16,0-22-16,0 21 0,0 0 0,0 1 15,0-1-15,0 22 0,-21-22 0,21 21 16,0-20-16,0 20 0,0 1 16,0-1-16,-21-20 0,-1 20 0,22-21 15,0 1-15,-21-1 0,21 0 0,-21 1 16,0-22-16,21 21 0,0-21 0,-21-21 16,0 22-16,-1-22 0,1 0 15,0 0-15,0 0 0,0-22 16,0 1-16,-1 0 0,1 0 0,0 0 15,0-22-15,0 1 0,0 0 0,21-1 16,0 1-16,0-21 0,0-1 0,0 1 16,0-1-16,0 1 0,21-1 15,0 1-15,0-1 0,0 1 0,0 20 16,43-84-16,-22 85 0,1 0 16,20-1-16,-21 1 0,1 0 15,-1-1-15,22 22 0,-22 0 0</inkml:trace>
  <inkml:trace contextRef="#ctx0" brushRef="#br0" timeOffset="16130.39">8953 2625 0,'-21'21'0,"42"-42"0,-42 63 16,21-21-16,21-21 31,1 0-31,-22-21 16,21 0-16,0 21 0,21-21 0,-21 0 15,1-1-15,-1 1 0,-21 0 0,21-21 16,-21 21-16,21-1 0,-21-20 16,0 21-16,0 0 0,0 0 0,0-1 15,-21 22-15,0 0 0,0 0 16,-1 0-16,1 0 16,0 22-16,0-1 0,-21 21 0,20-21 15,1 22-15,0-1 0,0 0 0,21 1 16,0-22-16,0 21 0,0 0 15,0-20-15,0-1 0,0 0 0,0 0 16,21-21-16,21 0 0,-20 0 0,-1 0 16,21 0-16,-21 0 0,22 0 0,-1 0 15,-21-21-15,21 0 0,1 0 16,-22-1-16,21 1 0,-21 0 16,1-21-16,20-1 0,-21 1 0,0 0 15,0-1-15,1-20 0,-1 21 16,0-1-16,-21 1 0,0 0 0,21 20 15,-21 1-15,0 0 0,0 0 0,-21 42 32,21 21-32,-21-20 15,0-1-15,21 21 0,-22 0 0,1 1 16,0-1-16,21 0 0,0 1 16,-21-1-16,21 0 0,0-20 0,0 20 15,0-21-15,0 0 0,0 0 0,0 1 16,0-1-16,21-21 0,0 21 15,0-21-15,1 0 16,-1 0-16,0 0 0,-21-21 16,21 21-16,0-21 0,-21-1 0,0 1 15</inkml:trace>
  <inkml:trace contextRef="#ctx0" brushRef="#br0" timeOffset="16300.29">9461 2371 0,'0'0'0,"0"-21"15,-21 21 1,21-22-16,21 22 16,1 0-16,-1-21 15,0 21-15,0 0 0,0 0 0,0 0 16,1-21-16,-1 21 0,0 0 16,0 0-16,-21-21 0,21 21 0,0 0 15</inkml:trace>
  <inkml:trace contextRef="#ctx0" brushRef="#br0" timeOffset="16822.52">10372 2371 0,'0'0'0,"21"-21"0,0-1 16,0 22-16,21-21 0,-20 0 0,-1 21 15,0-21-15,21 0 0,-21 0 16,1-1-16,-1 22 0,0-21 0,-21 0 16,0 0-16,0 0 0,0 0 15,-21 21-15,-22 0 0,22 0 16,0 0-16,-21 21 0,-1-21 15,22 21-15,0 0 0,-21 0 0,21 0 16,21 1-16,0-1 0,0 0 0,0 0 16,0 0-16,0 0 15,42 1-15,-21-1 0,0 21 0,0-21 16,1 0-16,-1 1 0,0 20 0,0-21 16,0 0-16,0 22 0,-21-22 15,0 0-15,0 21 0,0-21 0,0 1 16,0-1-16,-21 0 0,0-21 0,0 21 15,0 0-15,-22-21 0,22 0 0,-21 21 16,0-21-16,-1 0 0,22 0 16,-21 0-16,21 0 0,-1 0 0,1 0 15,0 0-15,0 0 0,21-21 0,0 0 16,0 0-16,0 0 16,21 0-16,0-1 15,0 1-15,43-42 0,-43 42 16,21-1-16</inkml:trace>
  <inkml:trace contextRef="#ctx0" brushRef="#br0" timeOffset="17087.38">11091 2011 0,'0'0'0,"21"-21"0,-21 0 0,22-1 16,-22 1-16,-22 21 15,1 21 1,0 1-16,-21-1 0,21 21 15,-1-21-15,1 22 0,0-1 0,0 0 16,0 1-16,0-1 0,-1 0 16,1 1-16,21-1 0,-21 21 0,21-41 15,-21 20-15,0 0 0,21 1 0,0-22 16,0 21-16,0-21 0,0 0 16,0 1-16,21-22 31,0 0-31,0 0 0,0 0 0,22-22 15,-22 1-15</inkml:trace>
  <inkml:trace contextRef="#ctx0" brushRef="#br0" timeOffset="17428.18">11155 2455 0,'0'-21'0,"0"42"0,0-63 0,0 21 16,0 0-16,-21 21 16,-1 0-1,1 21-15,0 0 0,0 0 0,21 0 16,-21 22-16,0-22 0,-1 0 15,22 0-15,0 22 0,0-22 0,0 0 16,0 0-16,0 0 0,0 0 0,0 1 16,22-22-16,-1 0 0,0 0 15,0 0-15,0 0 0,0 0 16,22 0-16,-22 0 0,0 0 16,0 0-16,0-22 0,1 1 0,-1 21 15,-21-21-15,0-21 0,0 21 16,0-1-16,0 1 0,0-21 15,0 21-15,0 0 0,0-1 0,0 1 0,-21 21 16,-1 0-16,1 0 16,0 0-16,0 0 0,0 0 0,0 21 15,-1 1-15,22-1 16,0 0-16,0 0 16,22-21-1</inkml:trace>
  <inkml:trace contextRef="#ctx0" brushRef="#br0" timeOffset="17803.89">11366 2434 0,'0'0'15,"0"-42"1,0 21-16,0 0 0,22 21 16,-1 0-16,0 0 0,0 0 0,0 0 15,0 0-15,1 21 16,-1 0-16,0 0 0,0 0 0,0 22 15,0-22-15,-21 21 0,0-21 16,0 22-16,0-22 0,0 0 0,0 0 0,0 0 16,0 0-16,0 1 15,0-1-15,-21-21 0,21 21 16,-21-21-16,0 0 16,21-21-16,0 0 15,0-1-15,0 1 16,0 0-16,0 0 0,0 0 0,21 0 15,0-22-15,0 22 0,-21-21 0,22 21 16,-1-22-16,0 22 0,0 0 16,0 0-16,-21 0 0,21-1 0,1 1 15,-1 21-15,0 0 16,-21 21 0,0 1-16,0-1 15,0 0-15</inkml:trace>
  <inkml:trace contextRef="#ctx0" brushRef="#br0" timeOffset="18105.71">11896 2582 0,'21'0'15,"0"0"-15,0 0 16,-21-21-16,21 21 0,22-42 16,-22 21-16,-21 0 0,21 21 15,-21-22-15,0 1 16,0 0-16,-42 42 31,42 0-15,-43 1-16,22-1 0,0 0 0,21 0 15,-21 0-15,0 0 0,-1 1 0,22-1 16,-21 21-16,21-21 16,0 0-16,0 1 0,0-1 15,21-21-15,1 0 16,-1 0-16,0 0 0,21 0 0,-21 0 15,22 0-15,-1 0 0,0 0 16,1 0-16</inkml:trace>
  <inkml:trace contextRef="#ctx0" brushRef="#br0" timeOffset="18591.97">12573 2477 0,'0'0'15,"0"-22"-15,0 1 0,0 0 0,0 0 0,-21 21 16,0 0-1,-1 21-15,1 0 0,0 0 16,0 1-16,0-1 0,0 0 0,-1 0 16,1 21-16,0-20 0,0-1 0,0 0 15,21 0-15,0 0 0,-21 0 0,21 1 16,0-1-16,0 0 16,21-21-1,0 0-15,0 0 0,0 0 16,0 0-16,1 0 0,-1 0 15,0-21-15,0 0 0,0-1 0,0 1 16,1 0-16,-1 0 0,0-21 16,0-1-16,-21 1 0,21-22 0,0 22 0,1 0 15,-1-22-15,0 22 16,-21-22-16,21 22 0,0 0 0,-21 21 0,21-22 16,-21 22-16,0 0 0,-21 21 31,0 21-31,0 0 15,0 0-15,0 22 0,21-22 0,-22 21 16,1-21-16,0 22 0,21-1 16,0 0-16,0 1 0,0-22 0,0 21 15,0 1-15,0-22 0,0 0 0,0 21 16,0-21-16,0 1 0,0-1 16,21-21-16,0 0 15,1 0-15,-1 0 0,0 0 0,0 0 16,0 0-16,0-21 0,1 21 15,-1-22-15</inkml:trace>
  <inkml:trace contextRef="#ctx0" brushRef="#br0" timeOffset="18848.83">11197 2096 0,'-63'0'16,"126"0"-16,-169 0 0,85 0 0,-21 0 16,84 0-1,-21 0-15,22 0 16,-1 0-16,0 0 16,1 0-16,20 0 0,-21 0 0,1 0 15,-1 0-15,0 0 0,1 0 0,-1 0 16,0 0-16,-20 0 0,-1 0 0,0 0 15</inkml:trace>
  <inkml:trace contextRef="#ctx0" brushRef="#br0" timeOffset="19724.5">1609 3641 0,'-43'21'16,"22"-21"-16,0 0 0,0 21 15,0-21-15,42 0 47,0-21-47,0 21 16,21-21-16,-20 0 15,-1-1-15,0 22 0,-21-21 16,-21 21 0,-22 0-16,22 0 0,-21 0 15,0 0-15,-1 21 0,1-21 16,21 22-16,-22-1 0,1 0 15,0 0-15,21-21 0,-1 21 0,22 0 16,0 1-16,0-1 0,0 0 16,0 0-16,22 21 0,-1-20 0,0-1 15,0 0-15,21 21 0,-20-21 16,-1 22-16,0-22 0,0 21 0,0-21 16,-21 22-16,0-22 0,0 0 15,0 0-15,-42 0 0,21 1 0,0-1 16,-22-21-16,22 0 0,-21 0 15,-1 0-15,1 0 0,0 0 0,-1 0 16,1-21-16,21 21 16,-21-22-16,20-20 0,1 21 0,-21 0 15,21-22-15,21 22 0,-21-21 0,21 0 16,0 20-16,0-20 0,0 0 16,0 21-16,21-1 0,0-20 15,0 21-15,0 0 0,22 0 0,-22-1 16,21 1-16,0 21 0,22-21 15,-22 21-15,22-21 0,-22 21 0,22-21 16</inkml:trace>
  <inkml:trace contextRef="#ctx0" brushRef="#br0" timeOffset="19964.37">1884 3577 0,'0'21'15,"0"1"1,0 20-16,-21-21 0,21 0 15,-22 0-15,1 22 0,21-22 0,-21 21 16,21 1-16,-21-1 0,0 0 16,21 1-16,-21-1 0,-1 0 0,22-21 15,0 22-15,-21-1 0,21-21 16,-21 0-16,21 1 0,0-1 0,0 0 16,21-21-1,0 0-15,-21-21 16,0 0-16,0-1 0,0 1 15,0 0-15</inkml:trace>
  <inkml:trace contextRef="#ctx0" brushRef="#br0" timeOffset="20124.28">1609 4022 0,'0'0'0,"0"-21"31,21 21-31,0 0 16,0-22-16,0 22 0,22 0 15,-22-21-15,21 0 0,-21 21 0,0 0 16,22 0-16,-22-21 0,0 21 16,0 0-16,-21-21 0</inkml:trace>
  <inkml:trace contextRef="#ctx0" brushRef="#br0" timeOffset="20687.96">2222 4276 0,'0'0'0,"22"0"0,-1 0 15,0 0 1,0-21-16,0-1 0,0 1 16,-21 0-16,0 0 0,22 21 15,-22-42-15,0 20 0,0 1 16,0 0-16,0 0 0,0-21 0,0 20 15,-22 1-15,1 0 0,21 0 16,-21 21-16,0 0 0,0 0 0,0 0 16,-22 0-16,22 21 0,0 0 0,-21 0 15,20 1-15,1-1 16,0 21-16,0 0 0,0-20 0,0 20 0,-1-21 16,22 21-16,0-20 0,0-1 15,0 0-15,0 0 0,0 0 0,0 0 16,22-21-1,-1 0 1,21 0-16,-21-21 0,0 0 0,22 0 16,-22 0-16,21 0 0,-21-1 15,22 1-15,-22-21 0,0 21 0,0 0 16,-21-22-16,0 22 0,21-21 16,-21 21-16,0-1 0,0 1 15,0 0-15,0 42 16,-21 0-1,0 22-15,21-22 0,0 0 16,0 0-16,-21 22 0,21-22 16,0 0-16,-21 0 0,21 21 15,0-20-15,0-1 0,0 0 16,0 0-16,21-21 16,0 0-16,0 0 15,0 0-15,1-21 0,-1 0 0</inkml:trace>
  <inkml:trace contextRef="#ctx0" brushRef="#br0" timeOffset="21596.02">2836 3641 0,'0'0'0,"0"-21"0,0 42 31,0 0-31,0 0 15,0 0-15,-21 0 0,21 22 0,-21-22 16,0 21-16,21 1 0,-21-1 16,21 0-16,-64 85 15,64-84-15,-21-1 0,0 0 16,21 1-16,-21-22 0,21 21 16,0-21-16,0 0 0,0 1 0,0-1 15,21-21 1,0 0-16,0 0 15,0-21-15,0-1 0,1 1 16,-1 0-16,0 0 0,0 0 16,0-22-16,0 22 0,1 0 0,-1-21 15,0-1-15,-21 22 0,0 0 16,21 21-16,-21-21 0,0 42 31,0 0-31,0 0 16,0 1-16,0-1 0,0 21 0,0-21 15,0 0-15,0 1 0,0-1 0,0 0 16,0 0-16,0 0 16,21 0-16,-21 1 0,21-22 15,1 0-15,-1 0 16,0 0-16,0 0 16,0 0-16,0-22 0,-21 1 0,22 0 15,-1 0-15,0 0 0,0 0 0,0-1 16,0 1-16,1-21 0,20 21 15,-21 0-15,0-22 0,0 22 0,1 21 16,-1-21-16,0 21 0,0-21 16,0 21-16,0 0 15,-21 21-15,0 0 0,0 0 16,22-21 31,-22-21-32,0 0-15,0 0 16,0 0-16,0-1 16,-22 22-1,1 0 1,0 0-16,0 0 0,0 0 16,0 22-16,-1-1 15,1 0-15,0 0 0,0 21 16,0-20-16,21 20 0,-21-21 0,-1 0 15,22 22-15,-21-22 0,21 0 16,0 0-16,0 0 0,0 0 0,0 1 16,21-22-16,1 21 0,-1-21 15,0 0-15,0 0 0,0 0 0,0 0 16,1 0-16,20 0 0,-21 0 0,0-21 16,0-1-16,22 22 0,-22-21 15,0 0-15,0 0 0,0 0 0,-21 0 16,22-1-16,-1-20 0,-21 21 0,21-21 15,-21-1-15,0 22 0</inkml:trace>
  <inkml:trace contextRef="#ctx0" brushRef="#br0" timeOffset="21784.91">3514 3683 0,'-22'0'0,"44"0"0,-65 0 0,22-21 16,0 21-16,0 0 15,0 0-15,-1 0 16,1 0 31,21 21-47</inkml:trace>
  <inkml:trace contextRef="#ctx0" brushRef="#br0" timeOffset="21967.81">2582 3831 0,'0'0'0,"-42"21"0,21-21 0,0 0 0,42 0 31,0 0-15,0 0-16,0 0 0,0 0 0,22 0 15,-1 0-15,-21 0 0,22 0 16,-22 0-16,21 0 0,-21 0 15,0 0-15,1-21 0,-1 21 0</inkml:trace>
  <inkml:trace contextRef="#ctx0" brushRef="#br0" timeOffset="22520.52">4741 4170 0,'0'-21'0,"0"42"0,0-63 0,0-1 16,0 22-16,0-21 0,0 21 0,0-1 15,0 1-15,0 0 0,-21 42 31,21 0-15,0 22-16,-21-1 0,21 22 0,0-22 16,0 21-16,0 1 0,0-1 0,0 1 15,0-1-15,-21 22 0,0-21 16,-1-1-16,1 1 0,0 20 0,0-20 16,-21-1-16,20 1 0,1-22 15,0 22-15,21-22 0,0-21 0,-21 21 16,21-20-16,0-1 0,-21 0 15,21 0-15,0-42 32,0 0-32,0 0 0,0-1 0,0-20 15,0 0-15,0 21 0,0-43 16</inkml:trace>
  <inkml:trace contextRef="#ctx0" brushRef="#br0" timeOffset="22816.64">4381 4403 0,'0'0'0,"-21"-64"0,21 1 15,0 20-15,-21-20 0,21 21 0,-21-1 0,21 1 16,0 21-16,0 0 16,0-1-16,21 1 0,0 0 0,0 0 15,1 21-15,20-21 0,43 21 16,-22 0-16,1 0 16,-1 0-16,1 0 0,-22 0 0,21 21 0,-20 0 15,-1 0-15,-21 22 0,22-22 0,-43 21 16,0-21-16,0 0 0,-22 22 15,1-22-15,0 0 0,-21 21 0,-1-20 16,1-1-16,0 0 0,-1 0 0,1 0 16,0 0-16,-1-21 0,22 22 15,0-22-15,42 0 32,0 0-32,1 0 15,20-22-15,-21 1 0,21 0 0,1 21 16</inkml:trace>
  <inkml:trace contextRef="#ctx0" brushRef="#br0" timeOffset="23870.04">5313 3958 0,'0'0'0,"21"-21"0,0 0 0,-21 0 16,-21 21 15,0 21-31,21 0 0,-21 21 0,-1-20 16,1 20-16,21 0 0,-21 1 15,21-1-15,-21 0 0,21 1 16,-21-1-16,21-21 0,0 21 0,0-20 16,0-1-16,0 0 0,0 0 0,0 0 15,21-21-15,0 0 16,0 0-16,22 0 0,-22 0 0,0 0 16,21 0-16,1-21 0,-22 0 0,21 21 15,-21-21-15,22 0 0,-22-22 16,0 22-16,0 0 0,-21-21 0,0 20 15,0-20-15,0-21 0,-21 41 16,0-20-16,0 0 16,-1 21-16,-20-1 0,21 1 0,0 0 15,-22 0-15,22 21 0,0-21 0,42 21 47,22 0-47,-22 0 0,21 0 0,0 0 16,1 0-16,20 0 0,-20 0 0,-1 0 15,21 0-15,-20 0 0,20 0 16,-20 0-16,-1 0 0,0 0 0,-21 21 16,22 0-16,-43 0 0,21 0 15,-21 1-15,0-1 16,-21 0-16,0 0 0,-1 0 16,1 22-16,0-22 0,0 0 0,-21 0 15,20 21-15,1-20 0,0-1 0,0 0 16,0 21-16,0-21 15,21 1-15,21-22 16,0 0-16,0 0 0,0 0 16,0 0-16,22 0 0,-22 0 15,21-22-15,-21 1 0,43 0 16,-43 0-16,0 0 0,22 0 0,-22-1 16,0 1-16,0 0 0,-21 0 15,0-21-15,21 20 0,-21 1 0,0-21 16,0 21-16,0 0 0,-21-1 15,0 1-15,0 0 0,0 0 0,-1 21 16,1 0-16,-21 0 0,21-21 16,0 21-16,-1 0 0,1 0 0,0 0 15,0 0-15,42 0 32,0 0-32,0 0 0,1 0 15,-1 0-15,0 0 0,0 0 0,0 0 16,22 0-16,-22 0 0,0 0 0,0 0 15,21 0-15,-20-21 0,-1 21 16,21-22-16,-21 1 0,22 21 16,-1-21-16,0 0 0,1 0 0,-1 0 15,-21-1-15,21 1 0,-20 0 16,-1 0-16,21-21 0,-42 20 16,0 1-16,0 0 0,-21 21 15,0 0-15,0 0 16,-1 0-16,1 0 0,0 0 0,0 0 15,0 21-15,-22 0 0,22 1 0,0-1 16,0 21-16,21-21 0,-21 22 16,21-1-16,-21 0 0,21-21 0,0 22 15,0-1-15,0 0 0,0 1 16,0-22-16,0 21 0,0-21 0,0 22 16,0-22-16,0 0 0,0 0 15,0 0-15,21-21 16,0 0-16,0 0 15,0 0-15,0 0 16,1-21-16,20 0 0,0 0 0,22-21 16,-22 20-16</inkml:trace>
  <inkml:trace contextRef="#ctx0" brushRef="#br0" timeOffset="24575.83">7535 4106 0,'21'-21'16,"1"0"-1,-1 21-15,-21-21 16,0 0-16,21 21 0,0-21 0,-21-1 16,0 1-16,0 0 0,21 0 0,-21 0 15,0 0-15,0-1 0,0 1 16,0 0-16,-21 0 0,21 0 0,-21 21 15,0-21-15,0 21 0,-1 0 0,-20 0 16,0 0-16,21 0 16,-1 21-16,1 0 0,0 21 0,0-21 15,0 22-15,0-1 0,-1 0 16,1 1-16,0-1 0,21 0 0,0 1 0,0-1 16,0-21-16,0 0 15,0 22-15,0-22 0,0 0 16,21-21-16,0 0 0,1 0 15,-1 0-15,0 0 0,0 0 0,0 0 16,0-21-16,22 0 0,-22 0 16,0-1-16,0 1 0,0 0 15,1 0-15,-1-21 0,0 20 0,0-20 0,0 21 16,-21-21-16,0 20 0,0-20 16,0 21-16,0 0 0,0 0 15,0 42 1,0 0-1,0 21-15,0-21 0,0 22 16,0-22-16,0 21 0,0-21 0,0 22 16,0-22-16,0 0 0,0 0 0,0 0 15,0 1-15,21-1 0,1 0 16,-1-21-16,0 0 0,-21 21 0,42-21 16,-21 0-16,1 0 0,-1 0 0,0 0 15,21-21-15,-21 0 0,1 21 0,20-21 16,-21-1-16</inkml:trace>
  <inkml:trace contextRef="#ctx0" brushRef="#br0" timeOffset="24972.83">8128 4001 0,'0'0'0,"-42"-22"16,42 1-16,0 0 15,0 0-15,21 21 16,0 0-16,0-21 15,0 21-15,0 0 0,1 0 0,-1 0 16,0 0-16,0 21 0,-21 0 0,21 0 16,0 0-16,-21 1 0,0 20 0,0-21 15,0 21-15,0-20 0,0 20 16,0-21-16,0 0 0,0 0 0,0 1 16,0-1-16,-21 0 0,0 0 15,0-21 1,21-21 15,0 0-31,0 0 0,0-1 16,21-20-16,0 21 0,-21 0 15,21-22-15,1 22 0,-22-21 0,21 21 16,0-22-16,0 22 0,-21 0 16,21-21-16,0 21 0,1-1 15,-1 22-15,0 0 16,0 0-1,-21 22-15</inkml:trace>
  <inkml:trace contextRef="#ctx0" brushRef="#br0" timeOffset="25304.63">8678 4170 0,'21'0'0,"1"0"16,-1 0-16,0 0 0,0-21 15,0 21-15,0-21 16,1-1-16,-1 1 0,21 0 16,-21 0-16,-21 0 0,21 0 0,-21-1 15,0 1-15,0 0 0,0 0 16,0 0-16,-21 21 16,0 0-16,0 0 0,0 0 0,-22 21 15,22-21-15,0 21 0,-21 0 16,21 0-16,-1 22 0,1-22 0,0 0 15,0 0-15,21 22 0,0-22 0,0 0 16,0 0-16,0 0 0,0 0 0,0 1 16,21-1-16,0-21 15,0 0-15,22 0 0,-22 0 16,21 21-16,1-21 0,-1 0 0,0 0 16,1 0-16,-22 0 0,21-21 0,0 21 15</inkml:trace>
  <inkml:trace contextRef="#ctx0" brushRef="#br0" timeOffset="25795.17">9652 3916 0,'0'0'0,"0"-21"0,0 0 16,0-1-16,0 1 0,-21 21 16,0 0-16,-1 0 0,1 0 15,0 0-15,0 0 0,0 0 0,0 0 16,-1 21-16,1 1 0,-21-1 15,21 0-15,0 0 0,-1 21 0,1-20 16,0 20-16,0-21 0,0 21 0,21-20 16,0-1-16,0 0 0,0 0 0,0 0 15,0 0-15,0 1 0,42-22 16,-42 21-16,21-21 0,0 0 16,1 0-16,-1 0 0,0 0 0,0 0 15,0-21-15,0-1 0,1 22 0,-1-21 16,0 0-16,0 0 0,0 0 15,-21 0-15,0-22 0,21 22 16,-21-21-16,22-1 0,-22 22 0,0 0 0,0-21 16,0 21-16,0-1 15,0 44 1,-22-1-16,1 0 16,0 21-16,21-21 0,0 22 0,0-22 15,0 21-15,0-21 0,0 43 16,0-43-16,0 0 0,21 0 15,0 1-15,1-22 0,-1 21 0,21-21 16,-21 0-16,22 0 0,-1 0 0,-21 0 16,21 0-16,1 0 0,-22 0 15,0 0-15,21 0 0,-20 0 16,-1-43-16,0 22 0,-21 0 16</inkml:trace>
  <inkml:trace contextRef="#ctx0" brushRef="#br0" timeOffset="57691.08">14436 1609 0,'0'0'16,"-64"-21"-1,43 21-15,0 0 0,0 0 16,-1-22-16,1 22 0,0 0 16,0 0-16,0 0 0,-22 0 0,22-21 15,0 21-15,0 0 0,-21 0 16,20 0-16,1 0 0,0 0 0,0 0 15,0-21-15,0 21 0,-1 0 0,1 0 16,0 0 0,42 0 46,0 0-62,1 0 16,20 0-16,0 21 0,1-21 15,20 0-15,1 0 0,-1 0 0,1 0 16,-1 0-16,1 0 0,-1 0 16,22 0-16,-22 0 0,1 0 0,-1 0 15,1 0-15,-1 0 0,1 0 0,-1 0 16,1 0-16,-22 0 0,22 0 0,-22 0 16,0 0-16,1-21 0,-1 21 15,0 0-15,1 0 0,-22 0 0,0 0 16,0 0-16,21 0 0,-20 0 15,-1 0-15,-21-21 32,0 0-17,-21 21 1,-1-21-16,1 21 0,0 0 0,-21-22 16,21 1-16,-22 21 0,22 0 15,-21-21-15,21 21 0,-22-21 0,1 21 16,21 0-16,-22-21 0,1 21 15,21 0-15,0 0 0,0 0 0,-22-21 16,22 21-16,0 0 0,0 0 16,0 0-1,21 21 17,21-21-17,-21 21-15,21-21 0,21 0 16,-21 0-16,1 0 0,20 0 15,0 21-15,-21-21 0,22 0 0,-1 0 16,0 0-16,-20 0 0,20 0 0,0 0 16,-21 0-16,1 0 0,-1 0 15,0 0-15,0 0 0,0 0 0,0 0 16,-21 21-16,0 0 16,0 1-1,0-1-15,-21-21 0,0 21 16,0 0-16,0 0 0,0 0 15,-1 1-15,-20-1 0,21 0 0,0 0 16,-22 0-16,22 0 0,-21 22 0,0-22 16,20 0-16,-20 0 0,0 0 15,21 1-15,-22-1 0,22 0 0,0 0 16,0 0-16,0-21 0,21 21 0,-22-21 16,22 22-1,-21-22-15</inkml:trace>
  <inkml:trace contextRef="#ctx0" brushRef="#br0" timeOffset="59472.65">16531 1588 0,'0'-22'16,"0"1"-16,0 0 0,0 0 15,0 0-15,0 0 16,0-1-16,0 1 15,0 0-15,0 0 16,0 0 0,0 42-1,0 0-15,0 0 16,-21 0-16,21 1 0,-21-1 16,21 21-16,0 0 0,0 1 0,-21-22 0,21 21 15,-22 1-15,22-22 0,-21 21 16,21-21-16,0 22 0,0-22 0,-21 0 15,21 0-15,0 0 0,-21 0 16,21 1-16,0-1 31,21-21-15,0-21-16,-21-1 0,21 1 16,1 21-16,-1-21 0,0-21 15,0 21-15,-21-1 0,21 1 0,0 0 16,-21-21-16,0 21 0,22-1 0,-1 1 15,-21 42 17,21 1-32,-21-1 0,0 0 15,0 0-15,0 0 0,0 0 16,0 1-16,0-1 0,0 0 0,0 0 16,21 0-16,-21 0 0,0 1 15,21-22-15,0 0 0,1 0 16,-1 0-1,0 0-15,0 0 0,0 0 16,0-22-16,1 22 0,-1-21 0,0 0 16,0 0-16,0 0 0,0-22 15,1 22-15,-1-21 0,-21 21 0,21-22 16,0 1-16,-21 21 0,21 0 0,-21-22 16,0 22-16,0 0 0,0 0 0,0 0 15,0 42 16,0 0-31,0 0 0,0 0 16,-21 1-16,21-1 0,-21 21 16,21-21-16,-21 22 0,21-22 15,0 21-15,-21-21 0,21 0 0,0 1 16,0-1-16,0 0 0,0 0 16,0 0-16,0 0 0,21 1 15,0-22-15,0 21 0,0-21 0,0 0 16,1 0-16,-1 0 0,0 0 15,21 0-15,-21-21 16,1-1-16,-1 1 0,21 0 0,-21 0 0,0 0 16,1-22-16,-1 22 0,0 0 0,0-21 15,0-1-15,-21 22 16,0 0-16,21-21 0,-21 21 0,22-1 16,-22 1-16,0 42 31,-22 1-31,1-1 15,21 21-15,0-21 0,-21 0 0,21 22 16,-21-22-16,21 21 0,0-21 0,0 1 16,0-1-16,0 0 0,0 0 15,0 0-15,21 0 16,0-21-16,0 0 16,1 0-16,-1 0 0,0 0 15,0 0-15,0 0 16,-21-21-16,21 21 0,-21-21 15,22 0-15,-1 0 0,-21 0 16</inkml:trace>
  <inkml:trace contextRef="#ctx0" brushRef="#br0" timeOffset="59835.44">17611 1207 0,'0'0'0,"-22"0"0,1 0 15,0 0-15,0 0 16,21 21-16,-21 0 16,21 0-16,0 0 15,0 0-15,21-21 16,0 0 0,0 0-16,0 0 15,1 0-15,-22-21 16,21 21-16,-21-21 0,0 0 0,0 0 15,0 0-15,0-1 16,-21 1-16,-1 0 0,1 21 0,0-21 16,0 21-16,0 0 15,0 0-15,-1 21 16,22 0-16,-21 0 0,0 1 16,21-1-16,0 0 0,-21 0 0,21 0 15,0 0-15,0 1 0,0-1 16,0 0-16,21-21 0,0 0 15,0 21-15</inkml:trace>
  <inkml:trace contextRef="#ctx0" brushRef="#br0" timeOffset="60453.09">18076 1228 0,'0'-21'16,"0"42"-16,0-64 0,0 22 15,-21 21-15,0 0 16,0 0-16,0 0 16,-1 0-16,1 21 0,21 1 15,-21-1-15,21 0 16,-21 21-16,21-21 0,-21 1 0,21 20 16,0-21-16,-21 21 0,-1 1 0,22-1 15,-21 0-15,21-20 0,0 20 16,-21 0-16,0 1 0,21-22 0,-21 21 15,21-21-15,0 0 0,0 1 0,0-1 16,0 0-16,0 0 0,0 0 16,21-21-1,0 0 1,0-21-16,22 21 0,-22-21 0,0 0 16,0 0-16,21-1 15,-20 1-15,20-21 0,0-22 0,-21 22 16,1 0-16,20-1 0,-42 22 0,21-21 15,0 0-15,0-1 16,-21 22-16,0-21 0,0 21 0,0-1 0,22 1 16,-22 0-16,0 42 31,-22 0-31,22 1 16,0-1-16,-21 0 0,0 21 0,21-21 15,-21 22-15,0-22 0,21 21 16,0 1-16,-21-22 0,21 21 0,0 0 15,-22-20-15,22-1 0,0 21 0,0-21 16,0 0-16,0 1 0,0-1 16,0 0-16,22-21 15,-22 21-15,21-21 0,0 0 16,0 0-16,0 0 0,0 0 16,1 0-16,-1-21 0,0 21 15,0-21-15,0 0 0,0-1 16,22 1-16,-22 0 0</inkml:trace>
  <inkml:trace contextRef="#ctx0" brushRef="#br0" timeOffset="61217.18">19770 1715 0,'0'0'0,"42"0"16,-42-22-1,21 22-15,-21-21 0,21 0 0,-21 0 16,0 0-16,0 0 16,0-1-16,0 1 0,0 0 0,0 0 15,0 0-15,-21 0 0,0 21 0,0 0 16,0 0-16,-1 0 15,-20 0-15,21 0 0,0 0 0,-22 21 16,22 0-16,0 21 0,-21-21 0,21 1 16,-1 20-16,-20-21 0,21 21 0,21-20 15,-21-1-15,21 0 16,-21 0-16,21 0 0,0 0 0,0 1 16,0-1-16,21-21 15,0 0-15,0 0 0,0 0 16,0 0-16,1 0 0,20 0 0,-21-21 15,0 21-15,22-22 0,-22 1 0,0 21 16,0-21-16,0 0 0,0 0 16,-21 0-16,22-1 0,-22 1 0,21 0 15,-21 0-15,0 42 47,-21 0-47,21 0 0,0 1 16,-22-1-16,22 21 0,-21-21 15,21 22-15,-21-22 0,21 21 16,0-21-16,0 22 0,0-1 0,0 0 16,0-21-16,0 22 0,-21-1 0,21 0 15,0 1-15,0-1 0,0 22 16,0-22-16,0 0 0,0 1 0,-21 20 16,21-21-16,0 1 0,-21-1 0,-1 0 15,22-20-15,-21 20 0,0-21 0,-21 0 16,21 0-16,-22 1 0,1-1 15,0-21-15,-1 0 0,1 0 16,0 0-16,-1 0 0,1 0 0,0-21 0,20 21 16,-20-22-16,21 1 0,0 21 15,0-21-15,-1 0 0,22 0 16,0 0-16,0-1 0,0 1 0,0 0 16,0 0-16,0 0 0,0 0 0,0-1 15,22-20-15,-1 21 0,0 0 0,0-22 16,0 22-16,22 0 0,-22-21 15,21 21-15,0-1 0</inkml:trace>
  <inkml:trace contextRef="#ctx0" brushRef="#br0" timeOffset="61831.84">20002 1884 0,'0'-21'15,"22"0"1,-1-1-16,0 1 16,0 0-16,0 21 0,0-21 0,1 0 15,-22 0-15,21-22 0,0 22 16,0 0-16,0 0 0,-21 0 0,0-1 16,0 1-16,0-21 15,-21 42 1,0 0-16,0 0 0,0 21 0,-1-21 15,1 21-15,0 22 0,0-22 16,0 0-16,0 21 0,21-21 16,0 22-16,-22-22 0,22 0 0,0 21 15,0-20-15,0-1 0,0 0 0,0 0 16,0 0-16,22 0 0,-1-21 16,0 22-16,0-22 15,21 0-15,-20 0 0,20 0 0,-21 0 16,21 0-16,1-22 0,-22 1 0,21 0 15,1 0-15,-22 0 0,21 0 16,22-64-16,-43 43 0,21-1 16,-21 1-16,0 0 0,1-22 0,-22 22 15,21-1-15,-21 22 0,21-21 16,-21 21-16,0 0 0,0-1 16,0 44-1,0-1-15,-21 0 16,0 0-16,21 0 0,-22 0 0,1 22 15,0-22-15,21 21 0,-21 1 0,0-22 16,21 21-16,-21-21 0,21 22 0,0-22 16,0 0-16,-22 21 0,22-21 15,0 1-15,0-1 0,0 0 16,0 0-16,22 0 16,-1-21-1,0 0-15,0 0 16,0-21-16,0 0 0</inkml:trace>
  <inkml:trace contextRef="#ctx0" brushRef="#br0" timeOffset="62043.71">20426 1503 0,'0'0'0,"-21"0"0,42 0 31,21 0-16,-21 0-15,0-21 0,22 21 16,-1 0-16,0 0 0,-20 0 16,20 0-16,-21 0 0,0 0 0,22 0 15,-22 0-15,0 0 0,0 0 16,-21-21-16</inkml:trace>
  <inkml:trace contextRef="#ctx0" brushRef="#br0" timeOffset="63530.86">21950 1969 0,'0'0'0,"-21"-22"16,21 1-16,0 0 16,0 0-1,0 0-15,21 0 0,0-1 0,0 1 16,21-21-16,-20 0 16,-1-1-16,21 22 0,-21-21 0,0-1 15,1 1-15,20 0 0,-21-1 0,-21 22 16,0-21-16,21 21 0,-21 0 15,0-1-15,0 1 0,-21 21 16,0 0 0,0 0-16,0 0 0,-1 21 15,1 1-15,0-1 0,0 0 0,21 0 16,0 0-16,0 0 0,-21 22 0,21-22 16,0 21-16,0-21 0,0 22 15,0-22-15,21 21 0,-21-21 0,21 22 16,0-22-16,-21 21 0,0-21 0,21 1 15,-21-1-15,22-21 0,-22 21 16,0 0-16,-22-21 16,1 0-1,0 0-15,0 0 0,0 0 0,0 0 16,-1 0-16,1 0 0,0 0 16,0-21-16,0 21 0,0 0 0,-1 0 15,22 21 16,22-21-31,-1 0 16,-21 21-16,21-21 0,0 0 16,0 0-16,0 0 0,22 0 0,-22 0 15,21 0-15,-21 0 0,22 0 16,-1-21-16,0 0 0,1 0 0,-1 0 16,0-1-16,1 1 0,-1 0 0,0-21 15,1-1-15,-22 1 0,21 0 16,1-1-16,-22 1 0,0 0 15,0-1-15,-21 1 0,0 0 0,0-1 16,0 1-16,0 21 0,0 0 16,0 0-16,0-1 0,0 1 0,0 42 31,-21 1-31,0-1 0,0 21 16,-1-21-16,22 22 0,-21-1 0,0 0 15,0 1-15,21-1 0,-21 0 16,21 1-16,-21-1 0,21 0 15,0-21-15,0 22 0,0-22 0,0 21 0,0-21 16,0 1-16,0-1 0,0 0 16,21 0-16,0-21 15,0 0-15,0 0 0,0 0 16,1 0-16,-1 0 0,21 0 16,-21-21-16,22 21 0,-22-21 0,21 0 15,-21-22-15,0 22 0,22-21 0,-22 21 16,0-1-16,0-20 0,0 21 15,-21 0-15,0 0 0,22 21 0,-22-22 16,21 22-16,-21 22 31,0-1-31,0 0 0,0 0 16,-21 0-16,21 0 0,0 1 0,-22-22 16,22 21-16,0 0 0,0 0 15,0 0-15,0 0 0,0 1 16,22-22-1,-1 0-15,0 0 16,0 0-16,0 0 0,0 0 16,1-22-16,-1 1 0,0 0 15,0 0-15,-21 0 0,0 0 16,0-22-16,0 22 0,0 0 0,0 0 16,0 0-16,0-1 0,0 1 15,-21 21-15,0 0 16,0 0-16,-1 0 0,1 0 15,0 0 1,0 0 0,21 21-16,0-42 31</inkml:trace>
  <inkml:trace contextRef="#ctx0" brushRef="#br0" timeOffset="63743.74">22606 1376 0,'0'0'0,"21"0"47,0 0-47,0 0 0,1-21 0,-1 21 15,21 0-15,-21 0 0,22 0 16,-22 0-16,21 0 0,-21 0 0,0-21 15,1 21-15,-1 0 0,0 0 16,0 0-16,0 0 0,0 0 0,1 0 16,-1 0-16</inkml:trace>
  <inkml:trace contextRef="#ctx0" brushRef="#br0" timeOffset="64167.5">23495 1397 0,'0'21'31,"21"0"-31,0 1 16,0-1-16,-21 0 16,0 0-16,22 0 0,-22 0 0,21 22 15,-21-22-15,0 0 0,0 0 16,0 22-16,0-22 0,0 0 0,0 0 15,0 0-15,0 0 0,-21-21 16,21 22-16,-22-1 0,1-21 16,21-21 31,0-1-47,21 1 0,-21 0 0,22 0 15,-1-21-15,0 20 0,0-20 0,21 21 16,-20-21-16,-1 20 0,0 1 15,0-21-15,21 21 0,-20 21 16,-1-21-16,-21-1 0,21 22 0,0 0 16,-21-21-1,21 21-15,0 0 16</inkml:trace>
  <inkml:trace contextRef="#ctx0" brushRef="#br0" timeOffset="64549.31">24003 1651 0,'0'0'0,"21"0"0,0 0 16,0 0-1,1 0-15,-1 0 16,0-21-16,0 21 0,-21-21 0,21 21 15,0-21-15,-21-1 0,0 1 16,22 21-16,-22-21 0,0 0 0,0 0 16,0 0-16,0-1 0,-22 22 31,1 0-31,0 0 16,0 0-16,0 22 0,21-1 0,-21-21 15,-1 21-15,1 0 16,21 0-16,0 0 0,-21 1 0,21-1 15,-21 0-15,21 0 0,0 0 16,0 0-16,0 1 16,0-1-16,0 0 0,21-21 15,0 0-15,0 21 0,1-21 16,-1 21-16,0-21 0,0 0 16,0 0-16,22 0 0,-22 0 0</inkml:trace>
  <inkml:trace contextRef="#ctx0" brushRef="#br0" timeOffset="65099.99">24828 1524 0,'0'-21'16,"0"42"-16,0-63 0,0 21 0,0-1 16,-21 1-16,0 21 15,0 0-15,0 0 16,0 0-16,-1 0 0,1 21 0,0 1 15,-21-22-15,21 21 0,-1 0 16,1 21-16,0-21 0,0 1 0,0-1 16,0 21-16,-1-21 0,22 0 0,0 1 15,0 20-15,0-21 16,0 0-16,0 0 0,0 1 0,0-1 16,22-21-16,-1 0 0,0 0 15,0 0-15,0 0 0,0 0 16,22 0-16,-22-21 0,21 21 0,-21-22 15,1 1-15,20-21 0,-21 21 0,21-22 16,-20 1-16,20 0 0,-21 21 16,0-22-16,0-20 0,22 20 0,-22 1 15,0 0-15,0-1 0,0 1 16,1-21-16,-1 20 0,0 22 0,-21-21 16,21 21-16,-21-1 0,0 1 15,0 0-15,-21 42 16,0 0-16,0 22 0,-22-22 15,22 21-15,0-21 0,0 22 16,0-1-16,-1 0 0,1 1 16,0-22-16,21 21 0,0 1 0,0-1 15,0-21-15,0 21 0,0 1 0,0-22 16,0 0-16,21 21 0,0-20 16,-21-1-16,43 0 0,-22 0 0,0 0 15,0 0-15,0-21 0,22 22 0,-22-22 16,0 0-16,0 0 0,0 0 15,-21-22 1</inkml:trace>
  <inkml:trace contextRef="#ctx0" brushRef="#br0" timeOffset="66275.39">15071 2900 0,'-22'0'0,"44"0"0,-65 0 0,22 0 0,0 0 16,0 0-16,0 0 15,21-21 1,0 0-16,0-1 0,0 1 15,0 0-15,0 0 0,0-21 16,0 20-16,0 1 0,0 0 16,0 0-16,0 0 0,0 0 15,0-1-15,-22 22 16,1 0-16,0 22 0,21-1 16,-21 0-16,0 0 0,21 21 15,-21 1-15,21-1 0,0 0 0,0 22 16,-22-22-16,22 1 0,-21 20 0,21 1 15,0-22-15,-21 0 0,21 22 16,0-22-16,0 0 0,0 1 0,0-22 16,0 21-16,0-21 0,0 22 15,0-22-15,0-42 32,0 0-17,0-1-15,21 1 0,-21-21 0,21 0 16,-21 20-16,22-20 0,-1 0 0,-21-1 15,21 1-15,0 0 0,-21 21 16,21-22-16,0 22 0,1 0 0,-22 0 16,21 0-16,0 21 0,0 0 0,0 0 15,0 21-15,1 0 0,-1 0 16,0 21-16,-21-20 0,21-1 16,-21 21-16,21-21 0,-21 22 15,0-22-15,21 21 0,-21-21 0,22 0 0,-22 22 16,0-22-16,42 0 15,-42 0-15,21-21 0,0 0 16,0 0-16,1 0 0,-1 0 0,0 0 16,21 0-16,-21 0 0,22 0 0,-22-21 15,21 0-15,-21 0 0,22 0 0,-22-1 16,0 1-16,21-21 0,-42 21 16,22 0-16,-1-22 0,-21 22 0,21-21 15,-21 21-15,0-1 0,0 1 0,0 0 16,0 0-16,-21 21 0,0 0 15,-1 0-15,1 0 0,0 21 16,0-21-16,0 21 16,21 0-16,0 22 0,-21-22 0,21 0 15,0 21-15,0-20 0,0 20 0,0-21 16,0 0-16,0 0 0,0 1 16,0-1-16,0 0 0,21 0 15,0 0-15,-21 0 0,21-21 0,0 22 0,0-22 16,1 0-16,-1 0 0,0 0 15,0 0-15,0 0 16,0 0-16,1 0 0,20 0 0,-21 0 0,0-22 16,0 1-16,1 21 0,20-21 0,-21 21 15,0-21-15,0 0 0,1 21 0,-1-21 16</inkml:trace>
  <inkml:trace contextRef="#ctx0" brushRef="#br0" timeOffset="66784.61">16298 3133 0,'0'-21'0,"0"-1"16,-21 22-1,0 0 1,0 0-16,21 22 31,0-1-15,0 0-1,0 0 1,21-21 0,0 0-1,0 0-15,0-21 0,1 21 16,-22-21-16,21 21 0,0-21 16,0 21-16,0-22 0,-21 1 15,21 0-15,-21 0 0,0 0 16,-21 21-16,0 0 15,0 0-15,0 0 0,0 0 16,-1 0-16,1 0 0,-21 21 0,21 0 16,0 0-16,-22 0 0,22 1 15,0 20-15,0 0 0,0-21 0,21 22 16,0-22-16,-22 21 0,22-21 16,0 22-16,0-22 0,0 0 0,0 0 15,0 0-15,0 1 0,0-1 0,22-21 16,-22 21-16,21-21 15,0 0-15,0 0 0,0 0 0,0 0 16,1 0-16,-1 0 0,0 0 0,0-21 16,0 0-16,0-1 0,1 1 15,-1 0-15,-21 0 0,0 0 16,21 0-16,0-1 0,-21 1 16</inkml:trace>
  <inkml:trace contextRef="#ctx0" brushRef="#br0" timeOffset="67720.08">16446 3154 0,'0'0'0,"0"-21"15,0 0 1,0-1 0,22 22-1,-44 0 110,22-21-109,-21 21-16,0 0 16,0 0-16,0 0 15,0 0-15,-1 0 0,1 0 16,0 0-16,0 21 15,0 1-15,0-1 0,-1 0 0,1 0 16,-21 21-16,21-20 0,0 20 16,21 0-16,-22-21 0,1 22 0,21-22 15,-21 21-15,21-21 0,0 1 16,0-1-16,0 0 0,0 0 16,21-21-16,0 0 0,1 0 15,-1 0-15,0 0 0,0 0 0,0 0 16,0 0-16,1-21 0,20 0 15,-21 0-15,0 21 0,0-22 0,1 1 16,-1-21-16,0 21 0,0-43 16,-21 43-16,21-21 0,-21 21 15,0-22-15,21 22 0,-21 0 16,0 0-16,0 0 0,-21 21 31,0 21-15,21 21-16,-21-21 0,21 22 0,0-22 15,0 21-15,0-21 0,0 0 0,0 22 16,0-22-16,0 0 0,0 0 0,0 0 16,0 1-16,21-1 0,0-21 15,0 21-15,1-21 0,-1 0 0,21 0 16,-21 0-16,22 0 0,-1 0 0,-21 0 16,21 0-16,1 0 0,-22-21 0,21 21 15,-21-21-15,1-1 0,-1 1 16,0 0-16,0 0 0,-21 0 15,21-22-15,-21 22 0,0-21 0,0 21 16,0-22-16,0 22 0,0-21 0,0 21 16,0 0-16,0-1 15,0 44 1,-21-1-16,21 0 0,-21 0 0,21 21 16,-21 1-16,21-1 0,-21 0 0,21 1 15,0-1-15,-22 0 0,22 22 16,-21-22-16,21 22 0,0-22 0,0 22 15,0-1-15,-21 1 0,21-22 0,0 21 16,-21 1-16,21-1 0,0 1 0,0-1 16,0 1-16,0-22 0,0 22 15,0-22-15,0 0 0,0-20 0,0 20 16,0-21-16,0 0 0,0 0 16,0 1-16,21-22 15,0 0-15,0 0 0,1-22 16,-1 1-16,-21 0 0,0 0 0,21-21 15,-21 20-15,0-20 0,21-21 0</inkml:trace>
  <inkml:trace contextRef="#ctx0" brushRef="#br0" timeOffset="68000.92">16912 3429 0,'0'0'0,"0"-42"0,0-1 0,0 1 15,0-21-15,0 41 0,0 1 16,0 0-16,0 0 0,0 0 0,0 0 15,21 21-15,0 0 0,1-22 16,-1 22-16,21 0 0,0 0 0,1 0 16,-1 0-16,-21 22 0,22-22 15,-22 21-15,0 0 0,-21 21 0,0-21 0,0 1 16,0 20-16,-21-21 0,0 21 16,-1-20-16,-20-1 0,21 0 0,-21 0 15,20 0-15,-62 0 16,63 1-16,-1-1 0,1-21 0,0 0 15,0 0-15,21-21 32,21 21-32,21-22 0</inkml:trace>
  <inkml:trace contextRef="#ctx0" brushRef="#br0" timeOffset="68784.03">18563 3090 0,'-21'-21'0,"42"42"0,-63-63 0,21 21 0,21 0 16,-22 21-16,22-21 0,-21 21 16,0 21-1,21 21 1,0-21-16,0 0 16,0 22-16,-21-1 0,21-21 0,-21 22 15,21-1-15,-21 0 0,21-21 0,0 1 16,-22 20-16,22-21 0,-21 0 0,0 0 15,21 1 1,0-44 0,0 1-16,0 0 15,0 0-15,21 0 0,0 0 16,1-22-16,-1 1 0,0 21 0,21-22 16,-21 1-16,1 0 0,-1 21 0,0-22 15,0 22-15,21 0 0,-20 21 0,-1 0 16,0 0-16,0 0 15,0 0-15,0 0 0,-21 21 16,22 0-16,-22 0 0,21 1 0,-21-1 16,0 0-16,0 21 0,0-21 15,0 1-15,0-1 0,0 0 0,0 21 16,0-21-16,0 1 16,-21-22-1,21-22 16,0 1-31,0 0 0,0 0 0,21 0 16,0-22-16,0 22 0,0-21 16,0 21-16,1-22 0,20 22 15,-21 0-15,0 0 0,22 21 0,-22 0 16,0 0-16,0 0 0,0 0 0,0 0 16,1 21-16,-22 0 0,0 0 15,0 22-15,0-22 0,0 0 0,0 21 16,0-20-16,0-1 0,0 21 0,0-21 15,0 0-15,-22 1 0,22-1 16,-21 0-16,0 0 0,42-21 47,0 0-47,1-21 16</inkml:trace>
  <inkml:trace contextRef="#ctx0" brushRef="#br0" timeOffset="69156.98">19410 3217 0,'-21'22'16,"-1"-22"-16,1 0 15,21 21-15,0 0 16,21-21 15,1 0-31,-1 0 0,0 0 0,21 0 16,-21-21-16,1 21 0,-1-21 15,21-1-15,-42 1 0,21 0 0,0 0 16,1 0-16,-22-22 0,0 22 16,0 0-16,0 0 0,0 0 0,0 0 15,-22 21-15,1 0 16,0 0-16,0 0 0,0 21 0,0 21 16,-1-21-16,1 0 0,0 22 15,0-1-15,0-21 0,21 22 0,0-22 16,-21 21-16,21-21 0,0 0 0,0 22 15,0-22-15,0 0 0,21 0 16,0 0-16,0-21 0,21 0 16,-20 22-16,20-22 0,0 0 15,-21 0-15,22 0 0,-1 0 0,0 0 16,1 0-16,-22 0 0</inkml:trace>
  <inkml:trace contextRef="#ctx0" brushRef="#br0" timeOffset="69835.6">20087 3090 0,'0'-42'0,"0"84"0,0-105 0,0 42 16,0 0-16,-21 21 16,0 0-1,21 21-15,-21 0 0,21 0 16,-22 0-16,22 22 0,0-22 16,-21 21-16,21-21 0,-21 22 15,21-22-15,-21 21 0,21-21 0,0 22 16,0-22-16,-21 0 0,21 0 0,0 0 15,-21 0-15,21 1 0,0-44 47,0 1-47,0 0 0,0 0 16,0 0-16,0-22 0,21 22 0,-21-21 16,21 0-16,0-1 0,0 1 15,0 0-15,1-1 0,-1 22 16,0-21-16,0 21 0,21-1 0,-20 22 15,-1-21-15,0 21 0,0 0 0,21 0 16,-20 0-16,-1 21 0,0-21 16,-21 22-16,21-1 0,-21 0 0,21 0 15,-21 21-15,0-20 0,0 20 0,0-21 16,0 0-16,0 22 0,0-22 0,-21 0 16,0 21-16,21-21 0,-21-21 15,21 22-15,-21-1 0,21 0 16,-22-21-16,22-21 15,0 0 1,0-1-16,22 1 16,-1 0-16,0-21 0,0 21 15,21-22-15,-20 22 0,20-21 0,0-1 16,1 22-16,-1 0 0,-21 0 0,21 0 16,-20 0-16,-1 21 0,21 0 15,-21 0-15,0 0 0,-21 21 16,22-21-16,-22 21 0,21 21 0,-21-21 15,0 1-15,0-1 0,0 21 0,0-21 16,0 0-16,0 22 0,0-22 16,-21 0-16,-1 0 0,22 0 0,-21 1 15,0-1-15,21 0 16,-21-21-16,21 21 0,-21-21 0,42 0 47,0-21-47,0 0 0,0 0 0,22-1 15</inkml:trace>
  <inkml:trace contextRef="#ctx0" brushRef="#br0" timeOffset="70246.75">21188 3048 0,'0'0'16,"0"-21"-16,-21 21 16,-1 0-1,1 0-15,0 0 16,0 21-16,0-21 0,21 21 0,-21 0 15,-1 1-15,1-1 0,21 0 16,0 0-16,-21 0 0,21 22 0,0-22 16,0 0-16,0 0 0,0 0 15,0 0-15,21-21 0,0 22 0,1-1 16,-1-21-16,0 0 0,21 21 0,1-21 16,-22 0-16,21 0 0,-21 0 0,22 0 15,-22-21-15,0 0 0,21 21 16,-21-22-16,1-20 0,-1 21 0,-21 0 15,0-22-15,21 22 0,-21-21 0,0 0 16,0 20-16,0-20 0,0 21 16,-21 0-16,21 0 0,-21-1 0,-1 22 15,1 0-15,-21 0 0,21 0 16,0 0-16,-1 0 0,-20 0 0,21 0 16,0 22-16,0-1 0,-1 0 15,1-21-15,21 21 0,0 0 0,0 0 16,0 1-16,21-22 15,1 0-15,-1 21 0,0-21 16,0 0-16,0 0 0,0 0 16,22 0-16</inkml:trace>
  <inkml:trace contextRef="#ctx0" brushRef="#br0" timeOffset="70683">21611 3069 0,'0'-21'16,"0"0"-16,0 0 15,0 0-15,0-1 16,0 1-16,21 21 0,0-21 0,1 0 16,-1 21-16,0-21 0,0 21 15,0 0-15,0 0 0,1 0 16,-1 0-16,0 21 0,-21 0 16,21 0-16,-21 0 0,0 1 0,0-1 15,21 0-15,-21 0 0,0 21 16,21-20-16,-21-1 0,0 0 0,0 21 15,0-21-15,0 1 0,0-1 16,0 0-16,0 0 16,0-42 15,0 0-31,0 0 16,0-1-16,0 1 0,0 0 0,0-21 15,22 21-15,-1-1 0,-21-20 16,21 21-16,-21 0 0,21 0 0,-21-1 15,21 1-15,0 21 16,-21-21 0,22 21-1,-1 0 17</inkml:trace>
  <inkml:trace contextRef="#ctx0" brushRef="#br0" timeOffset="71487.71">22310 2942 0,'21'0'15,"-21"21"32,-21-21-47,-1 22 0,22-1 16,-21 0-16,0 0 0,21 0 15,0 0-15,0 1 0,0-1 16,0 0-16,0 0 0,0 0 16,0 0-16,21 1 0,0-1 0,1-21 15,-1 21-15,0-21 0,0 0 0,0 0 16,0 0-16,1 0 0,20 0 16,-21 0-16,0 0 0,0 0 0,1-21 15,20 0-15,-21-1 16,0 1-16,0 0 0,-21 0 0,22 0 0,-1 0 15,0-1-15,-21 1 16,0 0-16,0 0 0,21 21 16,-21-21-16,-21 21 15,21 21 1,0 0-16,-21-21 0,0 21 16,21 22-16,0-22 0,0 0 0,0 21 15,-22 1-15,22-1 0,0 0 0,0 1 16,0 20-16,0-21 0,0 22 15,0-22-15,0 22 0,0-22 0,0 22 16,0 41-16,0-41 0,0-1 16,-21 1-16,0-1 0,0-20 0,21 20 15,-21-20-15,0 20 0,-1-21 16,1 22-16,0-22 0,0 1 16,21-1-16,-21-21 0,0 21 0,21 1 15,0-22-15,-22 0 0,22 0 0,-21 0 16,21 1-16,0-1 0,-21 0 0,0-21 31,0 0-31,0 0 0,-1-21 16,1 0-16,21-1 0,-21 1 15,0 0-15,0-21 0,0-1 16,-1 1-16,22-21 0,0 20 0,-21-41 16,21 20-16,0-21 0,0 1 0,0-1 15,0 22-15,0-22 0,21 21 16,1 1-16,-1 21 0,0-1 0,21 1 15,-21 0-15,22 20 0,-1-20 0,-21 21 16,22 0-16,-1 0 0,0 21 16,1-22-16,-1 1 0,0 0 0,-21 21 15,22-21-15,-1 21 0,-21-21 0,22 21 16,-22 0-16,0-21 0,0 21 16,0 0-16,0 0 0,1 0 0,-1-22 15,0 22-15,-21-21 0,21 21 16,0 0-16,-42 0 47</inkml:trace>
  <inkml:trace contextRef="#ctx0" brushRef="#br0" timeOffset="81908.94">741 7133 0,'0'21'15,"-21"-21"64,-1 0-64,1 0-15,0 0 0,0 0 16,0 0-16,0 0 0,-22 0 15,1 0-15,0 0 0,-1 0 16,-41 0-16,-1 0 16,43 0-16,-1 0 0,1 0 15,0 0-15,20 0 0,1 0 0,0 0 16,42 0 46,0 0-62,1 0 0,-1 0 16,0 0-16,0 0 0,21 0 16,1 0-16,-1 0 0,0 0 15,22 22-15,-1-22 0,1 0 0,-1 0 16,1 0-16,-1 0 0,22 0 16,-21 0-16,-22 0 0,21 0 0,1 0 15,-22 0-15,1 0 0,-1 0 16,0-22-16,1 22 0,-22 0 0,21 0 15,-21 0-15,0-21 0,1 21 16,-1 0-16,0 0 16,-21-21-16,0 0 15,0 0 1,-21 0 0,0 21-16,-1 0 0,1-22 15,0 22-15,-21-21 0,21 21 16,-1-21-16,1 21 0,-21-21 15,21 21-15,0-21 0,-1 0 16,1 21-16,0-22 0,0 22 0,0-21 16,0 21-16,-1 0 15,1 0 1,0 0-16,0 0 16,21 21-1,0 1 1,21-22-16,0 0 0,22 21 15,-1 0-15,-21-21 0,21 0 16,1 0-16,-22 21 0,21-21 16,1 0-16,-22 0 0,21 0 15,-21 0-15,22 21 0,-22-21 16,21 0-16,-21 0 0,0 0 0,1 0 16,-1 0-16,0 0 0,-21 21 31,0 1-16,-21-22-15,21 21 0,-21 0 16,-1 0-16,1 0 0,-21 0 16,21 1-16,-22 20 0,22-21 15,-21 21-15,0-20 0,-1 20 0,1 0 16,21-21-16,-22 1 0,-20 41 16,42-42-16,0-21 0,-1 21 15,1 1-15,21-1 16,-21-21-16,0 0 0,21 21 15,-21-21 1,0-21 31,-1 0-47</inkml:trace>
  <inkml:trace contextRef="#ctx0" brushRef="#br0" timeOffset="87455.81">2159 7091 0,'0'0'16,"0"-21"-1,0 0 17,0-1-17,0 1-15,0 0 16,0 0-1,0 0-15,0 0 16,0-1-16,0 1 16,0 0-16,0 0 0,0 0 15,0 0-15,0-1 32,0 44-1,0-1-31,0 0 15,0 0-15,0 0 0,0 0 16,0 22-16,0-22 0,0 21 0,0 1 16,0-1-16,0 0 0,0 1 0,-21-1 15,21-21-15,0 21 16,0 1-16,0-22 0,0 0 0,0 0 0,0 0 16,0 1-16,0-1 15,21-42 48,-21-1-32,21 22 547,0 0-484,-21-21-79,21 21-15,-21-21 16,22 0-16,-22 0 16,21 21-16,0-21 0,-21-1 15,21 1-15,-21 0 0,21 0 0,0 0 0,-21 0 16,22-1-16,-1 1 16,-21 0-16,21 0 0,0 0 0,-21 0 15,21-1-15,-21 1 0,0 0 0,21 21 16,-21-21-16,22 0 0,-22 0 15,21 21 1,0 0 0,-21 21 15,21 0-31,-21 0 0,0 0 16,0 0-16,21 1 0,-21-1 0,0 21 15,0-21-15,0 22 0,0-22 0,0 0 16,0 21-16,0-21 0,21 1 15,-21-1-15,0 0 0,22 0 16,-22 0-16,21-21 0,0 0 16,0 0-16,0 0 0,0 0 15,1 0-15,-1 0 0,0 0 16,21-21-16,-21 0 0,1 0 0,-1 0 16,0-1-16,0 1 0,0-21 15,0 21-15,1-22 0,-1 22 0,0-42 16,-21 20-16,21 22 15,0-21-15,-21 21 0,0 0 0,0-1 16,0 1-16,0 0 0,21 0 0,-21 42 47,0 0-47,0 0 0,0 1 16,0-1-16,0 21 0,-21-21 15,21 0-15,0 22 0,0-22 0,0 0 16,0 21-16,-21-20 0,21 20 0,0-21 15,0 0-15,0 0 0,0 1 16,0-1-16,0 0 0,21-21 16,0 0-16,1 0 0,-1 0 15,0 0-15,0 0 0,0-21 0,22 0 16,-22-1-16,0 22 16,0-42-16,21 21 0,-20 0 0,-1 0 15,0-22-15,0 22 0,0-21 0,-21 21 16,21-22-16,1 1 0,-22 0 0,0 20 15,21-20-15,0 0 0,-21 21 16,0-22-16,0 22 0,0 0 0,21 0 16,-21 0-16,0-1 0,0 1 15,-21 21 17,21 21-32,0 1 0,0-1 15,-21 0-15,21 0 0,-21 21 16,21-20-16,0 20 0,0 0 15,0-21-15,-22 22 0,22-1 0,-21-21 16,21 22-16,-21-1 0,21-21 0,0 21 16,0-20-16,0-1 0,0 0 15,0 21-15,0-21 0,0 1 16,0-1-16,0 0 16,0-42 15,0 0-31,0-1 15,0 1-15,0 0 0,21 0 16,0 0-16,1 0 0,-22-1 0,21 1 0,0 0 16,0 0-16,0 21 15,0 0 1,1 21 0,-22 0-16,21 0 0,-21 1 15,0-1-15,0 0 0,0 0 16,21-21-16,0 21 0,0 0 0,-21 1 15,21-22-15,1 21 0,-1-21 0,0 0 16,0 0-16,21 0 0,-20 0 16,-1 0-16,0 0 0,0 0 15,0-21-15,22-1 0,-22 22 0,0-21 16,0 0-16,0-21 0,0 21 16,1-1-16,20-20 0,-21 21 15,-21-21-15,21 20 0,-21 1 16,0 0-16,0 0 0,-21 21 31,0 0-31,0 21 16,0 0-16,21 0 15,0 1-15,-22-1 0,1 0 0,21 21 16,-21-21-16,21 1 0,0-1 0,0 0 16,0 0-16,0 0 0,0 0 0,21 1 15,0-22-15,1 0 16,-1 0-16,0 0 15,21 0-15,-21 0 0,1 0 0,-1 0 16,0 0-16,21-22 0,-21 22 0,1-21 16,-1 0-16,0 0 0,0 0 0,0 0 15,0-1-15,1 1 0,-22 0 16,0 0-16,0 0 0,21 0 0,-21-1 16,0 1-16,0 42 31,0 1-16,-21-1-15,21 0 0,0 0 16,0 0-16,0 0 0,-22 1 16,22-1-16,0 0 0,0 0 0,0 0 15,0 0-15,0 1 16,0-1-16,-21-21 31,21-21-15,0-1-1,0 1-15,0 0 0,0 0 0,0 0 16,0-22-16,0 22 0,21 0 16,1-21-16,-1 21 0,0-1 0,21 1 15,-21-21-15,1 42 0,20-21 16,-21 0-16,21 21 0,-20 0 0,20 0 16,0 0-16,-21 0 0,22 21 0,-22-21 15,0 21-15,21 0 0,-42 0 16,22 22-16,-22-22 0,0 0 0,0 21 15,0-21-15,0 1 0,0 20 0,0-21 16,0 21-16,0-20 0,0-1 16,0 0-16,0 0 0,-22-21 62,22-21-46,0 0-16</inkml:trace>
  <inkml:trace contextRef="#ctx0" brushRef="#br0" timeOffset="88484.22">5630 7112 0,'0'21'15</inkml:trace>
  <inkml:trace contextRef="#ctx0" brushRef="#br0" timeOffset="89676.13">5651 7133 0,'-21'0'15,"0"0"1,21 21-1,21-21 32,0-21-47,1 21 0,-22-21 0,21 21 16,0-21-16,0 0 16,0 0-16,0-1 0,1 1 0,-1 0 15,0-21-15,-21 21 0,21-22 0,0 1 16,0 0-16,1-1 0,-1-20 0,0 20 15,0-20-15,-21 21 0,0-22 16,21 22-16,-21 21 0,21-22 0,-21 22 16,0 0-16,0 0 0,0 42 15,0 0-15,-21 0 16,0 22-16,21-1 0,-21 0 16,0 1-16,0-1 0,21 21 15,-22 1-15,1-22 0,21 22 0,-21-22 0,21 0 16,-21 1-16,21-1 0,0 0 15,0 1-15,0-1 0,0-21 0,21 0 16,0 1-16,0-1 0,1 0 16,20-21-16,-21 0 0,43 0 15,-43 0-15,21-21 0,0 21 0,-20-21 16,20-1-16,0-20 0,-21 21 0,22 0 16,-1-22-16,0 1 0,-20 0 0,20-1 15,-21 1-15,0 0 0,0-1 16,1-20-16,-22 21 0,21-1 15,-21 1-15,0 0 0,0-1 0,0 22 16,0-21-16,0 21 0,-21 21 0,-1 0 16,1 21-16,21 0 0,-21 0 15,21 0-15,0 22 0,-21-1 16,21 0-16,-21 1 0,0-1 0,21 0 16,0 22-16,-22-1 0,1-20 15,21-1-15,-21-21 0,21 21 0,0-20 16,0-1-16,0 0 0,0 0 15,0-42 17,0 0-17,21 0-15,0-1 0,-21 1 0,0 0 16,22 0-16,-22 0 16,21 0-16,0-1 0,-21 1 0,21 21 15,0 0 1,0 21-16,-21 1 15,0-1-15,22 0 0,-22 0 0,0 0 16,21 0-16,0 1 16,-21-1-16,0 0 0,21 0 0,0-21 15,0 21-15,1-21 0,-1 0 16,0 0-16,0 0 0,21 0 0,-20 0 16,-1 0-16,21 0 0,-21 0 0,0-21 15,22 0-15,-22 21 0,21-21 0,-21 0 16,1-1-16,-1 1 15,0 0-15,0 0 0,0 0 0,0 0 16,-21-1-16,0-41 0,22 42 16,-22 0-16,0-1 0,-22 22 31,1 0-31,21 22 16,-21-1-16,0 0 0,21 0 0,-21 0 15,21 0-15,0 1 0,0-1 0,0 0 16,0 0-16,0 0 15,0 0-15,0 1 0,21-22 0,0 21 16,0-21-16,0 0 0,1 21 0,-1-21 16,0 0-1,0 0-15,0 0 0,0 0 0,1 0 16,-1-21-16,0 0 0,0-1 16,0 1-16,-21 0 0,0 0 0,0 0 15</inkml:trace>
  <inkml:trace contextRef="#ctx0" brushRef="#br0" timeOffset="89911.99">5884 6710 0,'0'0'0,"-42"0"0,0 21 16,20-21-16,1 0 0,42 0 15,1 0 1,20 0-16,-21 0 0,21 0 0,1 0 16,-1 0-16,0 0 0,1 0 0,-22 0 15,21 0-15,1-21 0,-22 21 16,21-21-16,-21 21 0,0-21 0</inkml:trace>
  <inkml:trace contextRef="#ctx0" brushRef="#br0" timeOffset="90556.62">8594 6668 0,'0'0'0,"0"-64"16,0 43-16,0 0 15,0 0-15,0-1 0,0 1 0,0 0 16,0 0-16,0 0 0,-22 21 16,1 0-16,0 0 0,0 0 15,21 21-15,-21-21 0,0 21 0,-1 21 16,1-20-16,0 20 0,0 0 15,21-21-15,-21 22 0,21-1 16,-21-21-16,21 22 0,0-22 0,0 21 0,0-21 16,0 0-16,0 1 0,0-1 0,21 0 15,0 0-15,0-21 0,21 21 16,1-21-16,-1 0 0,-21 0 16,22 0-16,-1 0 0,0-21 15,1 0-15,-1 0 0,0 0 0,1-1 16,-1 1-16,0 0 0,1-21 0,-1 21 15,-21-22-15,21 1 0,-20 0 0,-1-1 16,0-20-16,-21 20 0,0-20 0,0 21 16,0-1-16,0 1 0,0 0 0,0-1 15,0 22-15,0 0 0,0 0 16,0 0-16,0 42 16,-21 0-16,21 0 0,-21 0 15,-1 22-15,22-1 0,0 0 16,0 1-16,-21-1 0,21 21 0,0-20 15,-21-1-15,21 0 0,0-20 0,0 20 16,0 0-16,0-21 0,0 1 16,0-1-16,0 0 0,0 0 0,0 0 15,21 0-15,0-21 0,-21 22 0,22-22 16,-1 0-16,0 0 0,0 0 0,0 0 16,0 0-16,1 0 0,20-22 0,-21 22 15,0-21-15</inkml:trace>
  <inkml:trace contextRef="#ctx0" brushRef="#br0" timeOffset="91604.2">9779 6519 0,'0'0'0,"0"-21"0,0 0 0,0 0 16,0 0-16,-21 0 0,0 21 16,-1 0-16,1 0 0,0 0 0,0 0 15,0 0-15,-22 0 0,22 21 0,0 0 16,-21 0-16,-1 43 0,22-22 15,0-21-15,0 21 0,0 1 16,21-22-16,0 21 0,-21-21 0,21 22 16,0-22-16,0 0 0,0 0 0,0 0 15,21 1-15,0-22 16,0 0-16,0 0 0,0 0 0,1 0 16,-1 0-16,0-22 0,0 22 15,21-21-15,-20 0 0,-1 0 0,0 0 16,0 0-16,0-22 0,0 22 0,-21-21 15,22-1-15,-1 1 0,-21 21 0,21-21 16,-21 20-16,0 1 0,0 0 16,0 0-16,0 42 15,0 0-15,0 0 0,-21 1 16,21-1-16,-21 21 0,-1-21 0,22 22 16,-21-22-16,21 21 0,0-21 0,0 0 15,0 1-15,0-1 0,0 0 16,0 0-16,0 0 0,0 0 0,21 1 15,1-22-15,-1 0 16,0 0-16,0 0 0,0 0 16,0 0-16,1-22 0,20 1 0,-21 0 15,21 21-15,1-21 0,-22-21 0,21 20 16,1 1-16,-22 0 0,21-21 16,-21 21-16,0-22 0,1 22 0,-1-21 15,-21 21-15,0-1 0,0 1 0,0 0 16,-21 21-16,-1 0 15,1 21-15,0 0 0,0 1 16,21-1-16,0 0 0,0 0 16,-21 0-16,21 0 0,0 1 0,0-1 15,0 0-15,0 0 0,21 0 0,-21 0 16,21 1-16,-21-1 0,21-21 16,-21 21-16,0 0 15,-21-21 16,0 0-31,0 0 0,0 0 16,-1 0-16,1 0 0,0 0 16,0 0-1,0 0-15,21 21 0,-21-21 16,21 21-16,0 1 16,21-22-1,0 0-15,21 0 0,-21 21 16,1-21-16,20 0 0,0 0 0,1 0 15,-1 0-15,0-21 0,1-1 0,-1 22 16,0-21-16,1 0 0,-1 21 0,0-21 16,1 0-16,-1 0 0,0-22 15,1 22-15,-1 0 0,0-21 0,-21-1 0,1 22 16,-22-42-16,0 41 16,0 1-16,0 0 0,-22 42 31,1 0-31,21 1 0,0-1 15,-21 0-15,21 0 0,-21 21 0,21-20 16,0 20-16,0-21 0,0 21 16,0-20-16,0-1 0,0 0 0,0 0 15,0 0-15,0 0 0,-21-21 16,21 22-16,-21-22 16,-1 0-16,1 21 0,0-21 15,0 0-15,0 0 0,0 0 0,-1 0 16,-20 21-16,0-21 0,-1 0 15,1 0-15,0 0 0,-1 0 0,1 0 0,0 0 16</inkml:trace>
  <inkml:trace contextRef="#ctx0" brushRef="#br0" timeOffset="92684.81">931 8594 0,'0'0'0,"0"21"0,21-21 46,1 0-46,-1-21 0,0 0 16,0-1-16,0 22 16,0-21-16,1 0 0,-1 0 0,0 0 15,-21 0-15,0-1 0,0-20 0,0 21 16,0 0-16,0 0 0,0-22 16,-21 22-16,0 21 0,-1-21 0,1 21 15,0 0-15,-21 0 0,21 0 16,-22 0-16,1 21 0,0 0 0,20 0 15,-20 1-15,0 20 0,21-21 0,-22 21 16,22-20-16,0 20 16,21-21-16,0 0 0,0 0 0,0 1 0,0-1 15,0 0-15,21-21 16,0 0-16,0 0 0,1 0 16,-1 0-16,21 0 0,-21 0 15,22-21-15,-1 0 0,-21-1 0,21 22 16,-20-21-16,-1 0 0,21 0 0,-42 0 15,21 21-15,-21-21 0,-21 42 47,21 0-47,0 0 0,0 21 16,0-20-16,0 20 0,0 0 0,0 22 16,0-22-16,0 22 0,0-1 15,0 1-15,0-1 0,0 1 0,0-1 16,0 1-16,0-1 15,0 1-15,0-1 0,0 1 0,0-1 16,0-21-16,0 22 0,0-22 0,0 1 16,0-1-16,0-21 0,0 21 15,0-20-15,-21-1 0,0 0 0,0-21 16,-1 0-16,-20 0 0,21 0 0,-21 0 16,20 0-16,-20-21 0,0 0 15,-1-1-15,22-20 0,-21 21 0,21-21 16,0-1-16,-22-20 0,43 20 15,-21-20-15,0 21 0,21-22 0,0-63 16,0 85-16,0-22 0,0 1 16,21-1-16,0 1 15,0 20-15,22 1 0,-1 0 0,0-1 16,22 1-16,-22 0 0,22 21 16,-1-1-16,1-20 0,-1 42 0,1-21 15,-1 0-15,-20 21 0</inkml:trace>
  <inkml:trace contextRef="#ctx0" brushRef="#br0" timeOffset="93235.55">1439 8700 0,'0'0'0,"21"21"0,1-21 15,-1-21 17,0 21-32,0-22 0,0 1 15,-21 0-15,0 0 0,21 0 16,-21 0-16,22-1 0,-22-20 15,0 21-15,0 0 0,0 0 0,0-22 16,-22 22-16,22 0 0,-21 0 0,0 21 16,0 0-16,0 21 15,21 0-15,-21 0 0,21 0 16,-22 22-16,22-22 0,0 21 16,0 1-16,0-22 0,0 21 0,0 0 15,22-20-15,-1-1 0,0 21 0,-21-21 16,42 0-1,-21 1-15,1-22 0,-1 0 0,21 0 16,-21 0-16,0 0 0,22-22 0,-22 22 16,0-21-16,21 0 0,-20-21 15,20 21-15,-21-22 0,21-41 16,1 41-16,-22 1 0,-21 0 0,21-22 16,0 22-16,-21-22 0,0 22 15,0 0-15,21-1 0,-21 22 16,0 0-16,0 0 0,0 42 15,0 0-15,0 0 16,-21 22-16,21-22 0,0 21 0,0 0 16,0 1-16,-21-1 0,21 0 15,0 1-15,0-22 0,0 21 16,0-21-16,0 22 0,0-22 0,0 0 16,0 0-16,0 0 0,21-21 15,-21 22-15,21-22 0,1 0 16,-1 0-16,0 0 0,0 0 15,-21-22-15,21 22 0,-21-21 16,21 0-16,-21 0 0,0 0 0</inkml:trace>
  <inkml:trace contextRef="#ctx0" brushRef="#br0" timeOffset="93397.46">1968 8382 0,'-21'0'0,"42"0"0,-63 0 16,63-21 15,0 21-31,1 0 0,-1 0 16,21-21-16,-21 21 0,22-21 0,-1 21 15,0-22-15,22 1 0,-1 21 16</inkml:trace>
  <inkml:trace contextRef="#ctx0" brushRef="#br0" timeOffset="95867.41">3725 7980 0,'0'0'0,"0"-21"0,0 0 0,0-22 16,-21 22-16,21 0 0,-21 21 15,0 0 1,21 21-16,0 0 0,0 22 0,-21-1 15,21 0-15,-22 1 0,1-1 16,21 21-16,-21-20 0,0 20 0,0-20 16,0 20-16,-1-21 0,1 22 15,0-22-15,-21 1 0,21-1 0,-1 0 16,-20 1-16,21-22 0,0 0 16,0 0-16,-1 0 0,22 0 0,-21-21 15,21-21 1,0 0-16,0 0 0,0 0 0,0 0 15,0-22-15,0 22 0,0-21 16,21-1-16,-21 1 0,22 0 0,-22 21 16,0-22-16,0 22 0,21 0 15,-21 0-15,21 21 0,-21 21 32,21 0-32,-21 0 0,21 22 15,-21-22-15,0 0 0,0 0 0,21 21 16,1-20-16,-1-1 0,-21 0 0,21 0 15,0 0-15,0-21 0,0 21 16,1-21-16,-1 0 0,0 0 0,0 0 16,21 0-16,-20 0 0,20 0 0,-21-21 15,0 21-15,22-21 0,-22 0 0,21 0 16,-21 0-16,0-1 0,1 1 16,-1 0-16,0 0 0,0 0 15,0 0-15,-21-22 0,21 43 16,-21-21-16,0 42 15,0 0 1,0 1-16,0-1 16,-21 0-16,21 0 0,0 0 0,-21 0 15,21 1-15,0-1 0,0 0 0,0 0 16,0 0-16,0 0 0,0 1 16,21-22-16,0 0 0,1 0 15,-1 0-15,0 0 0,0 0 16,0 0-16,22 0 0,-22 0 0,0-22 15,21 22-15,-21-21 0,1 0 0,-1 0 0,21-21 16,-42 20-16,0 1 16,21 0-16,-21 0 0,0-21 15,0 20-15,0-20 0,0 21 0,-21-21 16,21 20-16,-21 1 0,0 0 0,0 0 16,-1 0-16,1 21 0,0 0 0,-21 0 15,21 0-15,-22 21 0,1 0 16,21 0-16,0 22 0,-1-22 15,1 21-15,0-21 0,0 22 0,21-22 16,-21 21-16,21-21 0,0 0 16,0 22-16,0-22 0,21 0 0,0 0 15,21 0-15,-20 1 0,-1-1 0,21 0 16,0-21-16,-20 21 0,41-21 16,-21 0-16,1 21 0,20-21 0,-20 0 15,20 0-15,-21 0 0,22 0 0,21-21 16,-43 21-16,0-21 0,1 0 15,-22 0-15,21-1 0,0-20 16,-42 21-16,22 0 0,-22 0 16,0-22-16,0 22 0,0 0 0,0 0 15,0 0-15,0-1 0,-22 22 0,-20 0 16,21 0-16,-21 0 0,20 0 16,1 22-16,-21-22 0,21 21 15,0 0-15,-22 0 0,22 0 0,0 0 16,0 1-16,21-1 0,0 0 15,0 0-15,-21 0 0,21 0 0,0 1 16,0-1-16,21-21 16,0 0-16,0 0 15,0 0-15,0 0 0,1 0 16,-1 0-16,0-21 0,0-1 0,0 22 16,0-21-16,1 0 0,-1 0 0,-21 0 15,21 21-15,0-21 0,-21-1 16,21 1-16,-21 0 0,0 42 31,0 0-15,0 1-16,-21-1 15,21 0-15,0 0 0,-21 0 0,21 0 16,0 1-16,0-1 0,0 0 16,21-21-16,0 21 0,0-21 15,1 0-15,-1 21 0,0-21 0,21 0 16,-21 0-16,22 0 0,-1 0 0,0 0 15,-20 0-15,20 0 0,0-21 0,-21 21 16,22-21-16,-22 21 0,21-21 16,-21 0-16,1-1 0,-1 22 0,0-21 15,0 0-15,-21 0 0,0-21 16,0 20-16,0 1 0,0 0 0,0 0 16,0 0-16,0 0 0,-42-1 15,21 22-15,-1 0 0,1 0 0,0 0 16,0 0-16,0 22 0,0-1 0,-1 0 15,-20 0-15,21 0 0,0 0 16,0 22-16,-22-22 0,22 0 0,21 0 16,-21 0-16,21 1 0,0-1 0,0 0 15,0 0-15,0 0 0,0 0 16,21-21-16,0 0 0,0 0 0,1 0 16,-1 0-16,0 0 0,0 0 0,21-21 15,-20 21-15,-1-21 16,0 0-16,0 21 0,0-21 0,0 0 15,1-22-15,-1 22 0,0 0 0,0-21 16,0-22-16,0 22 0,-21-1 16,0 1-16,22-43 0,-22 43 15,21 21-15,-21-21 0,0 20 16,0 1-16,0 0 0,0 42 16,0 0-1,-21 1-15,-1 20 0,22 0 0,-21-21 16,21 22-16,-21-1 0,0 0 0,21 1 15,0-22-15,0 21 0,0 1 0,0-22 16,0 21-16,0-21 16,0 0-16,0 1 0,0 20 0,0-21 15,21 0-15,0 0 0,0-21 16,1 0-16,-1 22 0,21-22 0,-21 0 16,22 0-16,-1 0 0,-21 0 0,21 0 15,1-22-15,20 1 0,-20 0 16,-22 0-16,0 0 0,21 0 15,-21-1-15,1 1 0,-1 0 16,-21-42-16,21 41 0,-21 1 16,0 0-16,0 0 0,0 0 15,-21 21-15,0 0 16,-1 0-16,1 21 0,21 0 0,-21 0 16,0 0-16,0 1 0,0-1 15,21 0-15,0 0 0,0 0 0,0 0 16,0 1-16,0-1 0,0 0 0,0 0 15,21 0-15,0-21 0,21 0 16,-21 21-16,1-21 0,20 0 0,-21 0 16,21 0-16,1 0 0,-1 0 0,0 0 15,1 0-15,-1 0 0,22 0 16,20-42-16,-41 42 0,20-21 16,-21 0-16,-20 21 0,20-21 15,-21-1-15,0 1 0,0 0 0,1-21 16,-22-1-16,0 22 15,0 0-15,-22 21 0,1 0 16,0 0-16,-21 0 0,21 0 0,-22 0 16,22 0-16,-21 21 0,21 0 15,-22-21-15,22 22 0,0-1 16,0 0-16,0 0 0,-1 0 0,22 0 16,-21-21-16,21 22 0,0 20 0,0-21 15,21-21-15,1 21 16,-1-21-16,0 0 0,0 0 15,0 0-15,0 0 0,22 0 0,-22 0 0,0 0 16,0-21-16,0 0 0,1 21 16,-1-21-16,0 0 0,0-1 15,0-20-15,0 21 0,1-21 0,20-22 16,-21 22-16,0-1 0,-21-20 16,21 21-16,1-22 0,-1 22 0,-21-1 15,0-62-15,0 83 16,-21 44-1,-1-1 1,1 0-16,0 0 0,0 21 0,0 1 16,0-1-16,21 43 0,0-43 15,0 0-15,0 1 0,0-22 16,0 21-16,0-21 0,21 1 0,-21 20 16,21-21-16,0 0 0,21 0 15,-20 1-15,20-22 16,-21 0-16,0 0 0,0 0 0,1 0 15,-1 0-15,0 0 0,0 0 0,0-22 16,0 1-16,1 21 0,-1-21 16,-21 0-16</inkml:trace>
  <inkml:trace contextRef="#ctx0" brushRef="#br0" timeOffset="96053.32">8382 8086 0,'0'0'0,"-21"0"0,21 21 0,-21-21 0,21 21 16,0 0-16,0 0 0,-22-21 0,22 22 15</inkml:trace>
  <inkml:trace contextRef="#ctx0" brushRef="#br0" timeOffset="97037.32">8086 8446 0,'0'0'0,"21"0"0,0 0 0,0-22 0,21 22 16,-20-21-16,-1 0 0,0 0 15,0 0-15,0 0 0,0-1 0,1 1 16,-22 0-16,21 0 0,-21-21 15,0 20-15,0-20 0,0 21 0,0 0 0,-21 0 16,-1-1-16,1 1 0,0 21 0,0 0 16,0 0-16,-22 0 0,22 21 15,0 1-15,-21 20 0,21-21 16,-1 21-16,-20 1 0,21-1 16,0 22-16,0-22 0,-1 0 0,1 22 15,0-43-15,21 21 0,0-21 16,0 1-16,0-1 0,21-21 0,0 21 15,1-21-15,-1 0 0,21 0 16,-21 0-16,0-21 0,1 21 16,-1-21-16,0-1 0,0 1 0,21 21 15,-20-21-15,-1-21 0,-21 21 0,21-1 16,0-20-16,-21 21 0,0-21 0,21-1 16,-21 22-16,21-21 0,-21-1 0,0 22 15,0 0-15,0 0 0,0 42 31,-21 0-31,0 0 0,0 22 0,21-22 16,0 21-16,-21-21 0,21 1 16,0 20-16,-21-21 0,21 0 0,0 22 15,0-22-15,0 0 0,21-21 0,0 21 16,0 0-16,0-21 0,22 0 0,-22 0 16,0 0-16,21 0 0,22 0 15,-22 0-15,-21-21 0,22 0 16,-22 0-16,21 0 0,-21-1 0,22 1 15,-22 0-15,0-21 0,0 21 16,0-22-16,0-20 0,1 20 0,-1 1 16,-21-21-16,0 20 0,21-20 0,-21 20 15,0 1-15,0 21 0,0-21 0,0 20 16,0 1-16,0 42 16,-21 1-16,0-1 15,-1 21-15,1 0 0,0 1 0,21-1 16,-21 0-16,21 22 0,-21-22 0,21 1 15,0-1-15,0 0 0,0 1 0,0-1 16,0-21-16,0 21 0,21-20 16,0-1-16,0 0 0,0-21 0,1 21 15,-1-21-15,0 0 0,0 0 0,0 0 16,22 0-16,-22 0 0,21-21 16,-21 21-16,22-21 0,-22 0 0,21-1 15,-21 1-15,0-21 0,22 0 0,-22 20 16,0-20-16,0-21 0,22-43 15,-22 63-15,-21-20 0,0-1 0,21 22 16,-21 0-16,21-1 0,-21 22 0,0 0 16,0 0-16,0 42 15,0 0-15,0 0 16,0 1-16,-21 20 0,0 0 0,21 1 16,-21 20-16,21-21 0,0 1 15,-22 20-15,22-20 0,-21-1 0,21 0 0,0 1 16,0-1-16,0-21 0,0 21 15,0-20-15,0-1 0,0 0 0,0 0 16,0 0-16,21 0 16,1-21-16,-1 0 15,0 0-15,0 0 0,0 0 16,0-21-16,1 21 0,-1-21 0,0 0 16</inkml:trace>
  <inkml:trace contextRef="#ctx0" brushRef="#br0" timeOffset="97334.15">10456 7726 0,'0'0'0,"0"-21"0,0 0 16,0-1-16,0 1 16,0 42-1,-21 1-15,0-1 0,21 0 0,-21 21 16,21-21-16,0 22 0,-21-1 15,21 22-15,-22-22 0,22 0 0,0 22 16,0-22-16,0 0 0,-21 1 0,21-1 16,-21 0-16,21 1 0,0-22 15,0 21-15,-21-21 0,21 1 0,0-1 16,-21 0-16,42-21 31,-21-21-15,21 0-16,0-1 0,0 1 0,1 0 15</inkml:trace>
  <inkml:trace contextRef="#ctx0" brushRef="#br0" timeOffset="97976.79">10710 7811 0,'21'-22'0,"-42"44"0,42-65 16,-21 22-16,0 0 0,0 42 16,0 0-1,-21 0-15,0 1 0,21-1 0,-21 21 16,21 0-16,0 1 0,-21-1 15,0 0-15,21 1 0,-22-1 0,22 0 16,0 1-16,-21-1 0,21-21 0,-21 22 16,21-22-16,0 0 0,0 0 0,0 0 15,-21 0-15,21 1 16,0-44 0,0 1-1,21 21-15,0-21 0,-21 0 0,21 0 16,1 0-16,-1-22 0,0 22 0,-21 0 15,21-21-15,0 20 0,-21 1 16,21 0-16,1 21 16,-22 21-1,0 0-15,0 1 0,0-1 0,0 21 16,0-21-16,0 0 16,0 1-16,0-1 0,0 0 0,0 0 15,21-21-15,0 0 16,0 21-16,0-21 0,0 0 0,1 0 15,-1 0-15,21 0 0,-21 0 0,22 0 16,-22 0-16,21 0 0,0 0 0,-20-21 16,20 0-16,-21 21 0,0-21 0,0 0 15,1-1-15,-1-20 0,0 21 16,-21 0-16,0-22 0,0 22 0,0-21 16,0 21-16,0 0 0,-21 21 15,0 0-15,-1 0 0,1 21 16,0 0-16,0-21 0,0 21 0,0 0 15,21 0-15,0 22 0,-22-22 16,22 0-16,-21 0 0,21 0 0,0 22 16,0-22-16,0 0 15,21 0-15,1-21 0,-1 0 16,0 0-16,0 0 0,0 0 16,0 0-16,1 0 0,-1 0 0,0 0 15,0 0-15,0 0 0,0-21 16,1 0-16,-22 0 0,21 21 15,-21-21-15,0-1 0,0 1 0,0 0 16,0 0-16</inkml:trace>
  <inkml:trace contextRef="#ctx0" brushRef="#br0" timeOffset="98232.64">9927 7980 0,'-42'0'15,"84"0"-15,-105 0 0,20 0 0,64 0 32,1 0-32,-1 0 0,21 0 0,0 0 15,1 0-15,-1 0 0,22 0 0,-22 0 16,0 0-16,1 0 0,-1 0 0,0 0 16,1 0-16,-1 0 0,-21 21 0,0-21 15,0 0-15,1 0 0,-22 21 16,-22-21-1,1 0 1,-21 21-16,21-21 0</inkml:trace>
  <inkml:trace contextRef="#ctx0" brushRef="#br0" timeOffset="99381.09">1101 10266 0,'0'21'0,"0"-42"0,0 63 15,21-63 17,0 21-32,0-21 0,0 0 15,0 0-15,22-1 0,-1 1 16,-21 0-16,22-21 0,-1 21 0,0-22 16,1 1-16,-22 0 0,21-1 15,-21 1-15,22 0 0,-22-1 0,0 1 16,-21 0-16,0 20 0,0 1 15,0 0-15,-21 21 0,0 0 16,-1 0-16,-20 21 0,21 0 0,0 1 16,0-1-16,-1 21 0,22-21 15,0 22-15,0-22 0,0 21 0,0-21 16,22 0-16,-1 22 0,0-22 16,0 0-16,0 21 0,0-20 15,1-1-15,-1 0 0,0 0 0,0 0 0,-21 0 16,0 1-1,-21-22 1,0 0-16,-22 0 0,22 0 16,0 0-16,0-22 0,0 22 15,0-21-15,-1 0 0,1 21 0,0 0 16,0-21-16,21 42 31,0 0-31,0 0 16,21 1-16,0-22 0,0 21 15,1 0-15,-1 0 0,0-21 16,0 0-16,0 0 0,22 0 0,-22 0 16,21 0-16,-21 0 0,22 0 15,-1-21-15,-21 21 0,21-21 0,1 0 16,-22-1-16,0 1 0,21 0 0,-20-21 16,-1 21-16,0-22 0,-21 22 15,21-21-15,0-22 0,-21 22 0,0 0 16,21-22-16,1-21 0,-22 43 15,0 0-15,0-1 0,0 22 16,0 0-16,0 42 16,0 0-1,0 22-15,0-22 0,0 21 0,0 1 16,-22 20-16,1-21 0,0 1 16,21-1-16,0 0 0,0 1 0,0-1 15,0 0-15,0-20 0,0-1 16,0 21-16,0-21 0,0 0 15,0 1-15,21-22 16,0 0-16,1 0 16,-22-22-16,21 1 0</inkml:trace>
  <inkml:trace contextRef="#ctx0" brushRef="#br0" timeOffset="99551.99">1968 9991 0,'0'0'0,"0"-21"15,0-1 17,22 22-32,-22-21 0,21 0 15,0 21-15,21-21 0,-21 21 0,1-21 16,20 21-16,-21 0 0,21-21 16,-20 21-16,-1 0 0,21 0 0,-21 0 15</inkml:trace>
  <inkml:trace contextRef="#ctx0" brushRef="#br0" timeOffset="100945.71">2561 10287 0,'0'0'0,"0"21"0,21-21 16,-21-21-1,21 21-15,1-21 0,-1 0 0,-21 0 16,21 21-16,0-22 0,-21 1 15,0-21-15,21 21 0,-21 0 0,0-22 16,0 22-16,0-21 0,0-1 0,0 22 16,0 0-16,-21-21 0,0 21 15,0 21-15,0 0 0,-1 0 16,1 0-16,-21 21 0,21 0 0,-22 0 16,22 0-16,0 0 0,0 22 15,0-22-15,0 21 0,21-21 16,0 22-16,0-22 0,0 0 0,0 0 15,0 0-15,0 1 0,0-1 0,0 0 16,21-21-16,0 0 16,0 0-16,0 0 0,0 0 0,1 0 15,-1 0-15,0 0 0,0-21 0,21 0 16,-20-1-16,-1 1 0,0 21 16,-21-42-16,21 21 0,-21 0 0,21-1 15,-21-20-15,0 21 0,0 0 16,0 0-16,0-1 0,0 1 0,0 0 15,0 42 1,0 0-16,0 1 16,0-1-16,0 0 0,0 21 0,0-21 15,0 1-15,0 20 0,0-21 16,0 0-16,0 0 0,0 1 0,0-1 16,0 0-16,21 0 0,1-21 15,-1 0-15,0 0 0,0 0 0,0 0 16,0 0-16,1 0 0,-1-21 15,0 21-15,0-21 0,0 0 16,22-1-16,-22 1 0,0 0 0,0 0 16,0-21-16,-21 20 0,21-20 0,1 0 15,-22-1-15,21-20 0,-21 21 16,0-22-16,21 22 0,-21-22 0,0 22 16,21 0-16,-21 20 0,0-20 0,0 21 15,0 42 16,0 21-31,0-20 0,0 20 0,0 0 16,-21 1-16,21-1 0,0 21 0,-21-20 16,0-1-16,21 22 15,-22-22-15,22 0 0,-21 1 0,21-1 0,0-21 16,0 21-16,0-20 0,0 20 16,0-21-16,0 0 0,21 0 15,1-21-15,-1 0 0,0 0 16,0 0-16,0 0 0,0 0 15,22-21-15,-22 0 0,0 0 0,21-21 16,-20 20-16,-1 1 0,0-21 16,0 21-16,-21-22 0,21 22 15,0 0-15,-21 0 0,22 0 0,-22 0 16,0 42 0,0 0-16,0 0 15,0 0-15,0 0 0,0 1 16,0-1-16,0 0 0,0 0 0,0 0 15,0 0-15,0 1 16,0-1-16,0 0 16,21-21-16,0 0 0,0 0 15,0 0-15,0 0 0,22 0 0,-22 0 16,0 0-16,0-21 0,0 0 0,22 21 16,-22-22-16,-21 1 0,21 0 15,0 0-15,0 0 0,1 0 16,-1-1-16,21-20 0,-21 21 15,0 0-15,1 21 0,-1 0 16,0 0-16,0 0 63,0-21-32,-21-1-31,0 1 15,0 0-15,0 0 16,-21 21 0,0 0-1,0 0-15,21 21 0,-21-21 16,-1 21-16,1 0 0,21 22 0,-21-22 16,0 0-16,21 21 0,0-20 15,-21-1-15,21 21 0,0-21 0,0 0 16,0 1-16,0-1 0,0 0 15,21-21-15,0 21 16,0-21-16,0 0 0,22 0 0,-22 0 16,0 0-16,21 0 0,-20-21 0,-1 21 15,21-21-15,-21 0 0,22 21 0,-22-22 16,0 1-16,-21 0 0,21 21 0,0-21 16,-21-21-16,21 20 0,-21 1 15,0 0-15,0-21 0,0 21 16,0-22-16</inkml:trace>
  <inkml:trace contextRef="#ctx0" brushRef="#br0" timeOffset="101133.61">4127 9589 0,'-42'-22'0,"84"44"0,-84-65 16,21 43-16,21-21 0,-21 21 15,21-21 1,-21 21 31,-1 21-47,1-21 0,0 0 15</inkml:trace>
  <inkml:trace contextRef="#ctx0" brushRef="#br0" timeOffset="101332.49">3133 9821 0,'0'0'0,"-22"0"0,44 0 32,-1 0-17,0 0-15,21 0 0,-21-21 0,1 21 16,20 0-16,-21-21 0,21 21 16,-20 0-16,20 0 0,21-21 15,-20 21-15,-22 0 0,0 0 16,0 0-16,0 0 0,1-21 0</inkml:trace>
  <inkml:trace contextRef="#ctx0" brushRef="#br0" timeOffset="102651.67">5524 9927 0,'0'0'0,"0"-21"31,-21 21-15,21-21-16,-21 21 0,0 0 31,0 0-15,21 21-1,0 0-15,-21 0 16,21 1-16,0-1 0,-22 0 0,22 0 16,0 0-16,0 22 0,0-22 0,0 0 15,-21 0-15,21 0 0,-21 22 16,21-22-16,0 0 0,-21 0 15,21 0-15,0 0 0,0-42 47,0 0-47,0 0 16,0 0-16,0 0 0,21-22 16,-21 22-16,21 0 0,0 0 0,-21-22 15,22 22-15,-1-21 0,-21 21 0,21 0 16,-21-1-16,21 1 0,-21 0 15,21 21-15,0 0 0,1 0 16,-1 21 0,0 0-16,0 1 0,-21-1 15,21 0-15,0 0 0,-21 0 0,0 0 16,22 1-16,-22-1 0,21 0 16,-21 0-16,0 0 0,0 0 0,0 1 15,0-1-15,0 0 0,0-42 63,21 0-63,-21-1 0,21 1 15,-21 0-15,21 0 0,0 0 16,-21-22-16,22 22 0,-1 0 0,0-21 16,21-1-16,-42 1 0,21 21 15,1 21-15,-1-21 0,0 21 16,0 0-16,0 0 0,0 0 0,-21 21 15,22 0-15,-22 0 0,21 22 16,-21-22-16,0 0 0,0 0 0,0 21 16,0-20-16,0-1 0,0 0 15,0 0-15,0 0 0,0 0 0,0 1 16,0-1-16,0 0 0,-21 0 0,21 0 16,0 0-1,-22-21 32,22-21 94,0 0-126,0 0 1</inkml:trace>
  <inkml:trace contextRef="#ctx0" brushRef="#br0" timeOffset="103128.4">6350 10075 0,'0'22'16,"21"-22"15,0 0-31,0 0 0,-21-22 0,22 22 16,-1-21-16,0 0 0,0 21 0,0-21 15,0 0-15,1 0 0,-1-1 16,-21 1-16,0 0 0,0 0 15,0 0-15,0 0 0,0-1 0,0 1 16,-21 21 0,-1 0-16,1 21 0,0-21 0,0 43 15,0-22-15,0 0 0,-1 21 0,1-20 16,0 20-16,0 0 0,0-21 16,21 22-16,0-22 0,0 21 15,0-21-15,0 1 0,0-1 16,0 0-16,21-21 0,-21 21 0,21-21 15,0 0-15,22 0 0,-22 0 0,21 0 0,-21 0 16,22 0-16,-1-21 16,21 0-16,-20 0 0</inkml:trace>
  <inkml:trace contextRef="#ctx0" brushRef="#br0" timeOffset="103747.91">6985 9906 0,'0'0'16,"-21"0"-1,21 21-15,-21-21 16,21 21-16,-22 1 0,22-1 0,0 0 16,0 0-16,0 0 0,-21 0 15,21 22-15,0-22 0,0 0 0,-21-21 0,21 21 16,0 0-16,0 1 0,0-1 16,-21-21-1,21-21 16,0-1-31,0 1 16,0 0-16,0 0 0,21-21 16,0 20-16,-21 1 0,21-21 0,1 21 15,-1 0-15,0-1 0,0 1 16,0 21-16,0 0 0,1-21 16,-1 21-16,0 0 0,0 0 0,0 21 15,0 0-15,-21 1 0,0-1 16,0 0-16,0 0 0,0 0 15,0 0-15,0 1 0,0-1 16,0 0-16,0 0 0,0 0 0,0 0 16,0-42 31,0 0-47,0 0 15,0 0-15,0 0 0,22-1 0,-1 1 16,0-21-16,0 21 15,0-22-15,22 22 0,-22 0 0,42-21 16,-42 21-16,1 21 0,-1 0 16,0 0-16,0 21 0,0-21 0,0 21 0,1 42 15,-22-41-15,0-1 16,0 21-16,0-21 0,0 0 16,0 22-16,0-22 0,0 0 15,0 0-15,0 0 0,0-42 63,21 0-63,0 0 0</inkml:trace>
  <inkml:trace contextRef="#ctx0" brushRef="#br0" timeOffset="104262.98">7895 9631 0,'0'0'16,"21"-42"-16,-21 20 0,0 1 0,0 0 0,-21 42 31,0 0-31,21 1 0,0-1 16,0 0-16,-21 21 0,21 1 15,-21-1-15,21 0 0,0-21 0,-22 43 16,22-43-16,0 21 0,0 1 0,0-1 16,0 0-16,0-20 0,0-1 0,0 0 15,0 21-15,0-21 16,0 1-16,0-44 31,0 1-15,0 0-16,0 0 0,0 0 15,22-22-15,-22 22 0,21 0 0,0-21 16,-21-1-16,21 22 0,0-21 0,0 21 16,22 0-16,-22-1 0,0 1 15,21 0-15,-20 21 0,-1 0 0,21 0 16,-21 0-16,0 0 0,1 21 0,-1 0 15,0 1-15,0-1 0,0 0 16,0 21-16,-21-21 0,0 1 0,0 20 16,0-21-16,0 0 0,-21 0 0,0 1 15,0-1-15,21 0 0,-21 0 16,0-21-16,-22 21 0,22 0 0,0-21 16,0 0-16,0 0 0,-1 0 0,1 22 15,0-22-15,0 0 0,0 0 0,42 0 63,0-22-63,0 22 15</inkml:trace>
  <inkml:trace contextRef="#ctx0" brushRef="#br0" timeOffset="105128.48">8361 10202 0,'21'0'0,"0"0"16,-21-21-16,21 0 16,0 0-16,1 21 0,-22-21 15,21 0-15,0-1 0,0 1 0,0 0 16,0 0-16,1 0 0,-1 0 0,0-22 16,0 22-16,-21 0 0,0 0 15,0 0-15,0-1 0,-21 22 31,21 22-31,-21-22 0,0 21 16,-1 0-16,22 0 0,-21 21 0,21-20 16,-21-1-16,0 0 0,21 0 0,0 21 15,0-20-15,0-1 0,0 0 16,0 0-16,0 0 0,0 0 16,21-21-16,0 22 0,0-22 15,1 0-15,-1 0 0,0 0 0,21 0 16,-21 0-16,1 0 0,20-22 0,-21 22 15,21-21-15,-20 21 0,-1-21 16,21 0-16,-21 21 0,-21-21 0,21-22 16,1 1-16,-22 21 0,0 0 15,0 0-15,0-1 0,0 1 16,0 0-16,-22 0 0,1 21 0,21-21 16,-21 21-16,21 21 31,21-21-31,-21 21 0,21 0 15,1-21-15,-1 21 0,0 1 16,0-1-16,-21 0 0,21 0 0,0-21 16,-21 21-16,22 0 0,-22 1 0,0-1 15,0 0-15,0 0 16,0 0 0,21-21-1,0 0-15,0 0 16,0 0-16,0 0 0,1 0 15,20 0-15,-21 0 0,0-21 0,22 0 16,-1 21-16,-21-21 0,21 0 0,1-1 16,-1 1-16,0 0 0,1 0 15,-22-21-15,21-1 0,-21 22 0,1-21 16,-22-22-16,0 43 0,0 0 0,0 0 16,-22 0-16,1 21 0,0 0 0,0 0 15,0 0-15,0 0 16,-1 21-16,1 0 0,0 0 0,0 0 15,21 0-15,0 1 0,0 20 0,0-21 16,0 0-16,21 0 0,-21 1 16,42-1-16,-20 0 0,-1 0 0,0 0 0,21 0 15,-21 1-15,1-22 0,-1 21 0,0 0 16,-21 0 0,-21-21 15,0 0-31,-1 0 0,-20 0 15,21 0-15,0 0 0,0 0 0,-1 0 16,-20 0-16,21 0 0,0 0 16,-22 0-16,1 0 0,0 0 0,-1 0 15</inkml:trace>
  <inkml:trace contextRef="#ctx0" brushRef="#br0" timeOffset="106987.95">698 11134 0,'0'-21'0,"0"-22"15,0 22 1,0 42 15,0 22-31,0-22 16,0 21-16,0 0 0,0 1 0,-21-1 15,0 22-15,0-22 16,21 0-16,-21 1 0,21-1 0,-21-21 16,21 21-16,-22-20 0,22-1 15,0 0-15,22-42 47,-1 0-47,0-22 0,0 22 0,0 0 16,0 0-16,1-22 0,-1 22 15,0-21-15,0 21 0,0 0 0,-21-1 16,0 1-16,21 21 0,1 0 16,-22 21-16,0 1 15,21-1-15,-21 0 0,21 21 16,-21-21-16,0 1 15,0 20-15,21-21 0,0 0 0,-21 0 16,21 1-16,-21-1 0,22-21 0,-1 21 16,0-21-16,0 0 15,0 0-15,0 0 0,1 0 0,-1 0 16,0-21-16,0 0 0,0-1 16,0 1-16,1 0 15,-1 0-15,0-43 0,-21 43 16,0-21-16,0 21 0,0-22 0,0 22 15,0 0-15,0 0 0,0 0 16,0 0-16,0 42 31,0 0-31,0 21 0,0-21 16,0 22-16,0-22 0,0 21 16,-21-21-16,21 22 0,0-22 0,0 0 15,0 21-15,0-20 0,0-1 0,0 0 16,21-21-16,-21 21 0,21 0 15,0-21-15,0 0 0,1 0 16,-1 0-16,0 0 0,21 0 0,-21-21 16,1 0-16,-1 0 0,0 21 15,21-21-15,1-22 0,-43 22 16,21-21-16,0 21 0,-21-1 16,0 1-16,0-21 0,0 21 15,0 0-15,0-1 0,0 44 31,0-1-31,0 0 16,-21 21-16,21-21 0,0 1 16,0-1-16,0 21 0,0-21 15,0 0-15,0 1 0,0-1 0,0 0 16,0 0-16,21 0 0,-21 0 0,21-21 16,0 22-16,0-22 15,1 0-15,-1 0 0,0 0 0,0 0 16,0 0-16,0-22 0,22 22 15,-22-21-15,0 0 0,0 0 0,0 0 16,1 0-16,-22-1 0,21 1 16,0-21-16,-21 21 0,0-22 0,21 1 15,-21 0-15,21-1 0,-21 1 0,0 0 16,21-1-16,1 1 0,-22 0 16,0 21-16,0-1 0,0 1 0,0 42 31,0 1-16,0-1-15,0 0 0,-22 21 16,22 1-16,-21-1 0,21-21 0,-21 21 16,21 1-16,0-1 0,0 0 15,0 1-15,0-22 0,0 21 0,0 1 16,0-22-16,0 0 0,0 21 0,0-21 16,0 1-16,21-1 0,0 0 15,1-21-15,-1 0 0,0 0 16,0 0-16,21 0 0,-20 0 0,-1-21 15,21 0-15,-21 21 0,0-22 16,1 1-16,20 0 0,-21-21 0,-21 21 16,21-22-16,0 1 0,1 0 0,-1-1 15,-21-20-15,21 20 0,0-20 16,-21-1-16,0 22 0,21-21 16,-21 20-16,21 22 0,-21 0 0,0 0 15,0 0-15,0-1 0,0 44 16,0-1-1,-21 0-15,0 21 0,0 1 0,21-1 16,-21 0-16,0 1 0,21 20 0,0-21 16,0 1-16,0-1 0,0 0 15,0 1-15,0-1 0,0-21 0,0 22 16,0-22-16,0 0 0,21 0 0,0-21 16,21 21-16,-21-21 0,1 0 15,-1 0-15,0 0 0,21 0 16,-21-21-16,1 21 0,-1-21 0,0 0 15,-21 0-15,21-1 0,-21 1 16,21 0-16,-21 0 0,0 0 0,0-22 16</inkml:trace>
  <inkml:trace contextRef="#ctx0" brushRef="#br0" timeOffset="107183.84">1884 11070 0,'-21'0'16,"42"0"-16,-64 0 0,22 0 0,0 0 0,0 0 16,0 0-16,21-21 15,21 21 17,0 0-17,0 0-15,0 0 0</inkml:trace>
  <inkml:trace contextRef="#ctx0" brushRef="#br0" timeOffset="108136.83">4297 11494 0,'0'-22'0,"-21"22"0,21-21 16,0 0-16,0 0 15,0 0-15,0 0 0,0-1 16,0 1-16,0 0 0,0 0 15,0 0-15,-22 0 0,1-1 0,0 22 16,21-21-16,-21 21 16,0 0-16,0 0 0,-1 0 0,1 0 15,0 0-15,-21 0 0,21 21 0,-1 1 16,-20 20-16,21-21 0,0 21 16,0-20-16,-1-1 0,22 0 15,0 21-15,0-21 0,0 1 0,0-1 16,0 0-16,0 0 0,22-21 15,-1 0-15,0 0 0,21 0 0,-21 0 16,1 0-16,20 0 0,-21 0 16,0-21-16,22 0 0,-22 21 0,0-21 15,0-1-15,21 1 0,-42 0 16,22 21-16,-1-21 0,-21 0 0,21 0 16,-21-1-16,0 1 15,0 42 16,0 1-31,0-1 16,0 0-16,0 21 0,0-21 0,-21 22 16,21-1-16,0-21 0,0 22 15,0-1-15,-21 0 0,21 1 0,0-1 16,0 0-16,0 1 0,0 20 0,-22-21 16,22 1-16,0 20 0,-21-20 0,21-1 15,0 0-15,-21 1 0,21-1 16,0 0-16,0-21 0,0 22 0,0-22 15,0 0-15,-21 0 0,0 0 16,21 1-16,-43-22 0,22 21 16,0-21-16,0 0 0,0 0 0,0 0 15,-1 0-15,-20-21 0,21 21 16,0-22-16,-22 1 0,22 0 0,0 0 16,-21-21-16,21 20 0,-1-20 0,1 21 15,21-21-15,0-1 0,-21 22 16,21-21-16,0-1 0,0 22 0,0 0 0,0-21 15,0 21-15,0-1 16,0 1-16,21 0 0,0 0 0,1 0 16,-1 0-16,0-1 0,0 1 0,0 0 0,43-42 15</inkml:trace>
  <inkml:trace contextRef="#ctx0" brushRef="#br0" timeOffset="108744.49">4593 11536 0,'21'0'0,"0"0"16,1 0-16,-1-21 15,-21 0-15,21 21 0,-21-22 16,21 1-16,0 21 0,-21-21 0,21 0 16,1 0-16,-22 0 15,0-1-15,21 1 0,-21 0 0,0 0 16,0 0-16,0 0 0,0-1 0,0 1 15,-21 21-15,-1 0 16,1 0-16,0 21 16,0 1-16,0-1 0,0 21 15,21-21-15,0 22 0,0-22 0,-22 21 16,22 0-16,0-20 0,0-1 0,0 21 16,0-21-16,0 0 0,22 1 15,-1-1-15,0-21 0,0 21 16,0-21-16,0 0 0,1 0 0,-1 0 15,0 0-15,21 0 0,-21 0 0,1-21 16,-1 0-16,0 21 0,21-22 0,-21 1 16,1 0-16,-1 0 0,0-21 15,21 20-15,-21-20 0,-21 0 16,22-1-16,-1 1 0,-21 0 0,0-1 0,0 1 16,0 0-16,21-1 0,-21 1 0,0 21 15,0-21-15,0 20 16,0 1-16,0 42 15,-21 1 1,21 20-16,0 0 0,-21-21 16,21 43-16,-22-22 0,22 1 0,-21-1 15,21 0-15,0 22 0,0-22 16,0-21-16,0 22 0,0-22 0,0 21 16,0-21-16,0 0 0,0 1 0,0-1 15,21-21 1,1 0-16,-1 0 0,0-21 15,0 21-15,-21-22 16,21 1-16,-21 0 0,0 0 0,0-21 16</inkml:trace>
  <inkml:trace contextRef="#ctx0" brushRef="#br0" timeOffset="108916.39">5101 11303 0,'0'0'0,"0"-21"0,0 0 16,0 0-1,0-1 1,21 22-16,0 0 0,-21-21 0,22 21 16,-1 0-16,21-21 0,-21 21 0,0 0 15,1-21-15,-1 21 0,0 0 0,0 0 16,0-21-16,22 21 0,-22 0 16,0 0-16</inkml:trace>
  <inkml:trace contextRef="#ctx0" brushRef="#br0" timeOffset="109140.26">6223 11367 0,'0'-22'31,"-21"22"-31,21-21 31,0 0-31</inkml:trace>
  <inkml:trace contextRef="#ctx0" brushRef="#br0" timeOffset="109331.85">6202 11303 0,'21'-106'16,"-21"127"15,0 1-16,0-1-15,0 0 0,0 21 0,-21-21 16,21 22-16,-21-22 0,21 21 0,-22-21 16,1 22-16,21-22 0,0 0 0,0 0 15,0 0 1,0 1-16,0-44 47,0 1-47,0 0 0,0 0 15</inkml:trace>
  <inkml:trace contextRef="#ctx0" brushRef="#br0" timeOffset="109487.76">6181 11091 0,'0'-21'16,"0"42"-16,0-63 0,0 21 0,0 0 16,21 21 46,0 21-62,0 0 0,0-21 16</inkml:trace>
  <inkml:trace contextRef="#ctx0" brushRef="#br0" timeOffset="110421.33">6583 11282 0,'-21'21'15,"21"0"1,-22-21-16,22 21 0,-21 1 16,21-1-16,0 0 15,0 0-15,-21 0 0,21 0 0,0 1 16,0-1-16,-21 0 0,21 0 0,0 0 16,0 0-16,0 1 0,0-1 15,0-42 16,0-1-31,0 1 16,0 0-16,21-21 0,-21 21 16,21-1-16,0-20 0,1 21 0,-1-21 15,0-1-15,21-20 16,-21 42-16,1-1 0,-1 22 0,0-21 16,0 21-16,0 0 0,0 21 15,-21 1-15,22-1 16,-22 0-16,0 21 0,0-21 0,0 22 15,0-22-15,0 21 0,0-21 0,0 22 16,0-22-16,0 0 0,0 0 0,0 0 16,0 1-16,21-1 0,0 0 15,0-21-15,0 0 0,0 0 16,1 0-16,-1 0 0,0 0 0,21 0 16,-21-21-16,1 0 0,-1 21 0,21-22 15,-21 1-15,0 0 0,1 0 16,-1 0-16,0-22 0,-21 22 0,21-21 15,-21 21-15,21-22 0,-21 22 16,0-21-16,0 21 0,0 0 0,0-1 16,0 1-16,0 42 15,0 1 1,0-1-16,-21 0 0,0 42 16,21-41-16,0-1 0,0 21 15,0-21-15,0 0 0,0 22 16,0-22-16,0 0 0,0 0 0,0 0 0,0 1 15,21-22-15,0 0 0,0 21 16,1-21-16,-1 0 16,0 0-16,0 0 0,0-21 0,22 21 15,-22-22-15,0 1 0,0 21 0,0-21 16,0 0-16,-21-21 0,22 20 16,-1-20-16,0 0 0,-21-1 0,21 1 15,0 0-15,-21-1 0,0-20 0,0 21 16,0-1-16,21 1 0,-21 0 0,0 20 15,0-20-15,0 21 0,0 0 0,0 0 16,-21 42 15,21 0-31,0 0 0,0 0 0,-21 0 0,21 1 16,0 20-16,-21 0 0,21 1 16,0-1-16,0 0 0,0 1 0,0-1 15,0 0-15,0-21 0,0 22 0,0-1 16,0-21-16,0 0 0,0 1 15,0-1-15,0 0 0,0 0 0,0 0 16,21-21-16,0 21 0,0-21 16,1 0-16,-1 0 0,0 0 15,0 0-15,0-21 0,0 21 0,1-21 16,-1 0-16,0 0 0,-21-22 16,21 22-16,-21-21 0</inkml:trace>
  <inkml:trace contextRef="#ctx0" brushRef="#br0" timeOffset="110620.11">7705 11197 0,'-22'-21'0,"44"42"0,-44-63 15,44 21 1,20 0-16,-21 21 16,0-22-16,22 22 0,-1-21 0,0 21 15,-21 0-15,22-21 0,-1 21 16,-21 0-16,22 0 0,-22-21 15,0 21-15,0 0 0,0 0 0,-21-21 32,-21 21-32,0 0 0</inkml:trace>
  <inkml:trace contextRef="#ctx0" brushRef="#br0" timeOffset="110820">7175 10964 0,'0'0'16,"-21"0"-16,0 0 16,0 0-1,21 22 32,21-22-47,0 0 16,0 21-16</inkml:trace>
  <inkml:trace contextRef="#ctx0" brushRef="#br0" timeOffset="111817.33">8297 11409 0,'0'-42'16,"0"20"-16,0 1 16,0 0-16,0 0 0,0 0 0,0 0 15,0-1-15,0 1 0,0 0 16,0 0-16,0 0 0,-21 21 0,0-21 16,0 21-16,0 0 15,-1 21-15,1 0 0,0 0 16,0 21-16,0-20 0,0 20 15,-1-21-15,1 21 0,21-20 0,0 20 16,-21-21-16,21 0 0,-21 0 16,21 1-16,0-1 0,0 0 0,0 0 15,21-21-15,0 0 16,0 0-16,1 0 0,-1 0 16,0 0-16,0-21 0,0 0 0,0 21 15,1-21-15,-22-1 0,21 1 16,-21 0-16,21 0 0,-21 0 0,0 0 15,0-22-15,21 22 0,-21-21 0,0 21 16,0-1-16,21 1 0,-21 0 0,0 0 16,0 42-1,0 0-15,0 0 16,0 22-16,-21-22 0,21 0 16,-21 21-16,21-20 0,-21 20 15,21-21-15,0 0 0,0 22 0,0-22 16,0 0-16,0 0 0,0 0 15,21-21-15,0 0 0,0 21 0,0-21 16,1 0-16,-1 0 0,0 0 0,0 0 16,0-21-16,0 21 0,1-21 15,-1 0-15,0 21 0,0-21 0,0 0 16,0-22-16,1 22 0,-1-21 0,0 21 16,0-22-16,-21 1 0,21-22 0,0 22 15,1 0-15,-1-22 0,-21 22 0,0 0 16,21 20-16,-21-20 0,0 21 0,0 0 15,0 0-15,0-1 16,-21 44 0,0-1-1,21 21-15,-22-21 0,22 22 0,-21-22 16,21 21-16,0 0 0,0 1 0,0 20 16,0-20-16,0-22 0,0 21 15,0 0-15,0-20 0,0 20 0,0-21 16,21 0-16,1 0 0,-1 1 0,-21-1 15,21-21-15,0 0 0,0 0 16,0 0-16,1 0 0,-1 0 16,0 0-16,0-21 0,0 21 0,-21-22 0,0 1 15,21 0-15,1 21 0,-22-42 16,0-1-16,0 22 16,0 0-16,0 42 31,0 0-31,0 1 15,0-1-15,0 0 0,0 0 16,0 0-16,0 0 16,0-42 46,0 0-62,0 0 0</inkml:trace>
  <inkml:trace contextRef="#ctx0" brushRef="#br0" timeOffset="112016.22">9102 11070 0,'0'0'16,"-22"-21"0,1 21-16,0-21 0,0 21 31,21-21-31,-21 21 15,42 0 32,-21 21-47,21-21 0</inkml:trace>
  <inkml:trace contextRef="#ctx0" brushRef="#br0" timeOffset="112623.87">9377 11176 0,'0'0'0,"21"0"47,0 0-31,-21 21-16,0 0 15,0 1-15,0-1 0,0 0 16,0 0-16,0 0 0,0 0 0,0 1 15,-21-1-15,0 0 0,0 0 16,-1 0-16,1 0 0,0 1 0,-21-1 16,21 0-16,-1-21 15,22 21-15,-21-21 0,42 0 47,1 0-47,-1 0 0,-21-21 16,21 21-16,0 0 0,0 0 15,0 0-15,1 0 0,-22 21 16,21-21-16,0 21 0,0-21 0,-21 21 16,0 1-16,21-1 0,-21 0 0,0 0 15,21 0-15,-21 0 0,0 1 0,0 20 16,0-21-16,0 21 0,0 1 0,0-1 16,0 0-16,0-20 0,0 20 15,0 43-15,0-64 0,-21 21 0,0-21 16,0 0-16,-21 1 0,20-1 15,-20 0-15,0-21 0,-1 0 16,1 21-16,0-21 0,21 0 0,-22 0 16,1 0-16,21 0 0,-22 0 0,22-21 15,0 21-15,0-21 0,21 0 16,-21 21-16,21-22 0,-21 1 16,21 0-16,0 0 0,0 0 15,0 0-15,0-1 16,0 1-16,21 21 0,0-21 15,-21 0-15,21 0 0,0 0 16,0-1-16,1 1 0,-1 0 0,21 0 0,-21 0 16,0 0-16,22-1 0</inkml:trace>
  <inkml:trace contextRef="#ctx0" brushRef="#br0" timeOffset="112976.67">9673 11472 0,'0'0'0,"21"-21"16,-21 0-16,21 0 15,1 21-15,-1-21 0,0 0 0,0-1 16,0 1-16,0 0 0,1 0 16,20 0-16,-42 0 15,21-1-15,0 22 0,-21-21 0,-21 21 31,0 0-31,0 0 16,0 21-16,-1 1 0,1-1 0,0 0 16,0 0-16,21 0 0,0 22 0,-21-1 15,21-21-15,-21 0 16,21 0-16,0 1 0,0-1 0,0 0 16,0 0-16,21-21 15,0 0-15,0 0 0,0 0 16,0 0-16,1 0 0,-1 0 15,21 0-15,-21-21 0,0 21 16,1 0-16</inkml:trace>
  <inkml:trace contextRef="#ctx0" brushRef="#br0" timeOffset="113591.32">10435 11303 0,'21'-21'0,"-42"42"16,42-63-16,-21 21 0,0-1 15,0 1-15,-21 0 16,0 21-16,0 0 16,0 0-16,-1 0 0,1 21 15,0-21-15,0 21 0,0 1 0,21-1 16,-21 0-16,-1 0 0,22 21 16,0-20-16,-21-1 0,21 0 0,-21 21 15,21-21-15,0 1 0,-21-1 0,21 0 16,0 0-16,0 0 0,21 0 15,0-21-15,0 0 16,1 0-16,-1 0 0,0 0 16,0 0-16,0 0 0,0-21 0,1 0 15,-1 0-15,0 0 16,0 0-16,-21-1 0,21 1 16,0-21-16,-21 21 0,22-22 0,-1 1 15,0 0-15,-21-1 0,21 1 0,0-21 16,0 20-16,-21 1 0,0 0 0,43-22 15,-43 43-15,0-21 0,0 20 16,0 1-16,0 0 16,0 42-1,0 0 1,-21 1-16,21-1 0,-22 0 0,1 0 16,0 21-16,21 1 0,0-1 0,-21 0 15,0 1-15,21-1 0,0 0 0,0 1 16,0-1-16,0 0 15,0-20-15,0 20 0,0-21 0,0 21 16,0-20-16,0-1 0,0 0 0,21 0 16,-21 0-16,21-21 0,0 0 15,0 0 1,1 0-16,-1 0 16,0-21-16,0 0 15,0 21-15,0-21 0,-21 0 16,0-1-1</inkml:trace>
  <inkml:trace contextRef="#ctx0" brushRef="#br0" timeOffset="113760.22">10731 11536 0,'0'0'0,"-21"0"15,0 21 1,0-21 31,0 0-32,0 0-15</inkml:trace>
  <inkml:trace contextRef="#ctx0" brushRef="#br0" timeOffset="114411.85">1482 12658 0,'-22'0'15,"22"-21"-15,-21 21 16,0 21 15,0 0-31,0 0 0,0 0 16,-1 0-16,1 1 0,0 20 0,0-21 15,0 0-15,21 0 0,0 1 16,-21-22-16,21 21 0,0-42 47,0-1-47,0 1 16</inkml:trace>
  <inkml:trace contextRef="#ctx0" brushRef="#br0" timeOffset="114583.75">1376 12467 0,'0'-21'0,"0"42"0,0-63 16,0 21-16,0 0 15,-21 21 1,-1 0 0,44 0 15,-22 21-31,21-21 0,0 0 0,0 0 15</inkml:trace>
  <inkml:trace contextRef="#ctx0" brushRef="#br0" timeOffset="115044.53">1905 12488 0,'0'0'0,"0"22"16,-21-22-16,21 21 0,-21 0 15,-1 0-15,22 0 16,0 0-16,-21 1 0,21-1 0,0 0 16,-21 0-16,21 0 0,0 0 0,0 1 15,0-1-15,0 0 16,0 0-16,0 0 0,-21-21 16,21 21-16,0-42 31,0 0-31,0 0 15,0 0-15,0-22 0,21 22 0,-21 0 16,21-21-16,0 21 0,1-22 16,-1 22-16,21 0 0,-21-21 0,0 20 15,1 1-15,20 21 0,-21 0 0,0 0 16,0 0-16,1 0 0,-1 0 16,0 0-16,-21 21 0,0 22 0,0-22 15,0 0-15,0 21 0,0-20 16,0 20-16,0-21 0,0 21 15,0-20-15,-21 20 0,21-21 0,-21 0 16,21 0-16,-22 1 0,22-1 0,0 0 16,22-21 15,-1 0-31,0 0 0,0-21 16,0 0-16</inkml:trace>
  <inkml:trace contextRef="#ctx0" brushRef="#br0" timeOffset="115285.42">3027 12277 0,'0'0'0,"0"21"16,0 0 0,-21 0-16,21 0 0,-22 1 0,22 20 15,0 0-15,0 1 0,-21-22 0,21 21 16,-21 0-16,21 1 0,-21-1 15,21 0-15,0 1 0,0-22 0,-21 21 16,21-21-16,0 1 0,-21 20 16,21-21-16,0 0 0,0-42 31,0 0-15</inkml:trace>
  <inkml:trace contextRef="#ctx0" brushRef="#br0" timeOffset="116033.99">2625 12679 0,'-22'0'16,"44"0"-16,-44-21 0,44 21 16,-1 0-1,0 0-15,21 0 0,1-21 0,-1-1 16,0 22-16,22-21 0,-22 21 0,22-21 16,-22 0-16,21 0 0,1 0 0,-22-1 15,22 1-15,-22 0 0,22 0 16,-43-21-16,21 20 0,-21 1 15,0-21-15,-21 0 0,0 20 16,0 1-16,0 0 0,-21 0 16,0 0-16,0 21 0,0 0 0,0 0 15,-1 0-15,1 21 0,0 0 16,21 21-16,-21-20 0,21 20 0,-21 0 16,21 1-16,-21 20 0,21-21 15,0 1-15,0-1 0,-22 0 0,22 1 16,-21-22-16,21 21 0,-21-21 15,21 22-15,0-22 0,0 0 0,0 0 16,0 0-16,0-42 31,21 0-15,-21 0-16,21 0 16,1 0-16,-1-1 0,-21-20 0,21 21 15,0 0-15,0 0 0,-21-1 16,21 22-16,1 22 15,-22-1 1,0 0-16,0 0 0,0 0 16,0 0-16,0 1 0,0-1 0,0 0 15,21 0-15,0 0 0,0-21 16,0 0-16,0 0 16,1 0-16,-1 0 15,21 0-15,-21-21 0,22 0 0,-1 0 16,-21 21-16,21-21 0,-20-1 0,20 1 15,-21 0-15,0 0 0,22-21 16,-22-1-16,0 22 0,-21 0 16,0 0-16,-21 21 15,0 0 1,-1 21-16,1 0 0,0 0 0,0 0 16,0 1-16,21-1 0,0 0 15,-21 0-15,21 0 0,0 0 0,0 1 16,0-1-16,21 0 0,0 0 15,0-21-15,0 0 0,0 0 16,1 0-16,-1 0 0,0 0 0,0 0 16,0 0-16,0-21 0,1 21 15,-1-21-15,0 21 0,0-21 0,0-1 16,0 1-16</inkml:trace>
  <inkml:trace contextRef="#ctx0" brushRef="#br0" timeOffset="116244.01">4678 12340 0,'0'0'0,"-21"43"16,21-22 0,0 0-16</inkml:trace>
  <inkml:trace contextRef="#ctx0" brushRef="#br0" timeOffset="116665.77">4657 12573 0,'0'-63'0,"0"147"0,0-105 0,21 42 31,0-21-31,0 0 15,0 0-15,22-21 0,-22 0 0,21 0 16,0 0-16,1-22 0,-1 22 0,22-21 16,-22-1-16,0 22 0,-21-21 0,43-43 15,-22 43-15,-42-43 16,0 64-16,0 0 0,0 0 16,0 0-16,-21 21 0,-21 0 0,21 0 15,-22 0-15,22 21 0,-21 0 0,-1 0 16,22 0-16,0 22 0,0-22 15,21 21-15,0-21 0,0 22 16,0-22-16,0 21 0,21-21 0,0 0 16,0 22-16,22-22 0,-22 0 0,0 0 15,0 0-15,0 1 0,1-1 0,-1 0 16,-21 0-16,0 0 0,0 0 16,-21 1-1,-1-22-15,-20 0 0,21 0 0,0 0 16,-22 0-16,22 0 0,-21 0 0,21 0 15,0 0-15,-1 0 0,1-22 16,21 1-16,0 0 0,0 0 16,0 0-16,21 0 15,1-1-15,-1 22 0,0-21 16,0 21-16,0-21 0,0 0 0,22 0 16,-22 0-16</inkml:trace>
  <inkml:trace contextRef="#ctx0" brushRef="#br0" timeOffset="116896.64">5482 12065 0,'21'-21'0,"-127"148"0,191-233 0,-21 64 16,-64 21-16,21 21 0,-21 21 16,0 0-16,-21 0 15,-1 0-15,22 22 0,-21-22 0,0 21 16,21 0-16,-21-20 16,0 20-16,21 0 0,-21-21 0,21 22 15,0-1-15,-22-21 0,22 0 0,0 1 16,-21-1-16,21 0 0,0 0 0,0 0 15,0 0-15,21-21 16,1 0 0,-1 0-16,-21-21 15,0 0-15,0 0 0,0 0 16</inkml:trace>
  <inkml:trace contextRef="#ctx0" brushRef="#br0" timeOffset="117045.1">5355 12404 0,'-21'0'0,"63"21"15,-84-63-15,63 63 0,-21-64 16,21 43 0,0 0-16,1-21 0,20 21 15,-21 0-15,0-21 0,22 21 0,-1-21 16,0 21-16,-21 0 0,22 0 16,-1 0-16,0 0 0</inkml:trace>
  <inkml:trace contextRef="#ctx0" brushRef="#br0" timeOffset="118424.27">6096 12510 0,'0'-22'32,"0"1"-32,0 0 15,21 21-15,-21-21 0,21 0 16,-21 0-16,0-1 0,21 1 0,-21 0 15,0 0-15,0 0 0,0 0 16,0-1-16,-21 22 0,0 0 0,0 0 16,0 0-16,0 22 0,-1-1 15,1 0-15,0 0 16,0 0-16,-21 0 0,20 22 0,1-22 16,0 21-16,0-21 0,0 1 0,0 20 15,21-21-15,0 0 0,0 0 0,0 1 16,0-1-16,0 0 0,21-21 15,0 0-15,0 0 16,0 0-16,0 0 0,1 0 0,-1 0 16,0-21-16,21 0 0,-21-1 0,1 22 15,-1-21-15,0 0 0,-21 0 0,21 0 16,0-22-16,-21 22 0,21 0 0,-21-21 16,0 21-16,0-22 0,0 22 15,0 0-15,0 42 31,0 0-31,0 0 16,0 22-16,0-22 0,0 0 0,0 0 16,0 0-16,0 1 0,0 20 15,0-21-15,0 0 0,0 0 16,22-21-16,-1 0 0,0 0 0,0 0 16,0 0-16,0 0 0,22 0 15,-22 0-15,0-21 0,21 21 0,-20-21 16,-1 0-16,0 0 0,0 0 15,0-1-15,0 1 0,1 0 16,-1-21-16,-21 21 0,0-22 0,21 1 16,0 0-16,-21-1 0,0-20 0,0 20 15,21 1-15,-21 0 0,0-1 0,0 22 16,0 0-16,0 0 0,0 0 0,0 42 31,0 0-31,-21 21 0,21-20 16,0 20-16,-21 0 0,0 1 0,21-1 15,-21 0-15,21 1 0,0-1 0,-22 0 16,22 1-16,-21-22 0,21 21 0,0-21 16,0 0-16,0 1 0,0-1 0,0 0 15,0 0-15,0 0 16,21 0-16,1-21 0,-1 0 16,0 0-16,0 0 0,0 0 15,0-21-15,22 21 0,-22-21 0,0 0 16,0 21-16,0-21 0,1 0 0,-1-1 15,0 1-15,-21 0 0,0 0 0,21 0 16,-21 0-16,0 42 31,-21-21-15,21 21-16,0 0 0,0 0 0,-21 0 16,21 1-16,0-1 0,0 0 15,0 0-15,21 0 16,0-21-1,0 0-15,0 0 0,22 0 16,-22 0-16,0 0 0,21 0 0,-20 0 16,-1-21-16,0 21 0,0-21 0,0 21 15,0-21-15,1 0 0,-1-1 0,0 1 16,0 0-16,-21 0 0,21-21 0,0 20 16,1 1-16,-1 0 0,0 0 15,0 21-15,0 0 0,-21-21 0,21 21 16,-21 21-1,0 0-15,0 0 16,0 0 0,0-42 31,0 0-47,0 0 15,0 0-15,0 0 16,0-1-16,-21 22 0,0-21 15,0 21 1,0 0-16,0 0 0,-1 0 16,22 21-16,-21 1 0,0-1 0,21 0 15,-21 0-15,21 21 0,-21-20 0,21-1 16,-21 0-16,21 0 0,0 0 16,0 22-16,0-22 0,0 0 15,0 0-15,21 0 16,0-21-16,0 0 0,-21 21 0,21-21 15,0 0-15,22 0 0,-22 0 0,0 0 16,0 0-16,0 0 0,22 0 0,-22-21 16,0 21-16,0-21 0,0 21 0,1-21 15,-22 0-15,0 0 0,21 21 0,-21-22 16,0 1-16,0 0 0,0 0 16,0 0-16,0 0 0,0-1 0</inkml:trace>
  <inkml:trace contextRef="#ctx0" brushRef="#br0" timeOffset="118607.17">7451 12192 0,'0'0'0,"0"-21"0,-22 21 16,22-21-16,-21 21 16,21-21-1,-21 21 1,0-22-1,0 22 1</inkml:trace>
  <inkml:trace contextRef="#ctx0" brushRef="#br0" timeOffset="118790.41">6519 12298 0,'-21'0'16,"42"0"-16,-63 0 15,63 0 1,0 0-16,0-21 16,22 21-16,-22 0 0,21 0 0,-21-21 15,22 21-15,-1 0 0,0 0 0,1 0 16,-1 0-16,0-22 0,1 22 16,-1 0-16</inkml:trace>
  <inkml:trace contextRef="#ctx0" brushRef="#br0" timeOffset="119228.15">8530 12446 0,'0'0'16,"0"-21"-16,-21 21 0,0 0 16,21 21-1,0 21-15,0-20 16,0 20-16,0 0 0,0 1 15,-21 20-15,21-21 0,0 22 0,-22-1 16,22 1-16,0-1 0,-21-20 0,0 20 0,0 1 16,0-22-16,21 0 0,-21 22 15,-1-22-15,22 1 0,-21 20 16,21-21-16,0-20 0,0-1 16,0 0-16,0-42 31,0 0-31,0-1 0,0 1 15,0 0-15,0 0 0,0-21 0,0 20 16,0-20-16</inkml:trace>
  <inkml:trace contextRef="#ctx0" brushRef="#br0" timeOffset="119501.01">8234 12721 0,'0'-63'16,"0"20"0,42 530-16,-84-868 0,42 233 0,21 127 0,0-21 0,0-1 15,0 22-15,1-21 0,20 21 16,-21-22-16,21 22 0,-20 0 0,20 21 15,0 0-15,-21 0 0,22 0 0,-1 0 16,-21 0-16,0 21 0,1 21 0,-1-20 16,-21-1-16,0 21 0,0-21 0,0 22 15,-21-22-15,-1 21 16,-20-21-16,21 0 0,0 1 0,-22-1 0,22 0 16,-21 0-16,21-21 0,0 0 0,-1 21 15,22-42 16,0 0-31,22 21 16,-1-21-16,0 0 0,21-1 0,-21 22 16,1-21-16,41-21 0</inkml:trace>
  <inkml:trace contextRef="#ctx0" brushRef="#br0" timeOffset="120093.67">8890 12425 0,'21'-42'31,"-63"105"-31,63-84 16,-21-21-16,0 63 0,-21-21 15,0 21-15,-1 0 0,1 21 16,0-20-16,0-1 0,21 0 0,0 0 16,-21 0-16,21 0 0,0 1 0,0-1 15,0 0-15,21-21 16,0 0-16,0 0 16,0 0-16,1 0 0,-1 0 0,0 0 15,0-21-15,0 0 0,-21-1 16,0 1-16,0 0 0,0 0 15,0 0-15,0 0 0,-21 21 0,0-22 16,21 1-16,0 0 16,0 0-1,21 21 1,0 0-16,0 0 0,22 0 16,-22 0-16,0 0 0,0 0 0,0 0 15,1 0-15,-1 0 0,0 0 0,0 21 16,-21 0-1,0 0-15,0 1 16,0-1-16,0 0 16,-21-21-16,21 21 0,0 0 15,0 0 1,21-21 0,0 0-16,0 0 15,1 0-15,-1-21 0,0 0 16,0 21-16,-21-21 0,21 0 15,-21 0-15,21-1 0,-21 1 0,0 0 16,0 0-16,0 0 0,0 0 16,-21 21-16,0 0 0,21-22 15,-21 22-15,0 0 0,0 0 0,-1 0 16,1 22 0,21-1-16,0 0 15,0 0-15,21-21 16,1 0-1,-1 0-15,0 0 0</inkml:trace>
  <inkml:trace contextRef="#ctx0" brushRef="#br0" timeOffset="120355.52">9715 12023 0,'0'-43'15,"0"86"-15,0-107 0,0 22 0,0 21 0,0 42 31,-21 21-15,0-21-16,21 22 0,0-1 0,-21 0 16,0 1-16,21 20 0,0-20 0,-21-1 15,-1 0-15,1 1 0,21-1 0,-21 0 16,21-21-16,0 22 0,0-22 16,0 0-16,-21 0 0,21 0 15,0 1-15,0-1 0,21-21 31,0 0-31,0 0 0,22-21 16,-22-1-16,0 22 0</inkml:trace>
  <inkml:trace contextRef="#ctx0" brushRef="#br0" timeOffset="121267.93">10414 12404 0,'0'0'0,"21"-43"15,-21 22-15,0 0 16,0 0-16,0 0 0,0 0 0,-21 21 16,21-22-16,-21 22 0,0 0 0,-1 0 15,-20 0-15,21 0 0,0 22 16,0-1-16,-1 0 0,1 0 16,0 21-16,0-20 0,0-1 0,0 0 15,-1 21-15,22-21 0,-21 1 0,21-1 16,0 0-16,0 0 0,21-21 15,1 0 1,-1 0-16,0 0 0,0 0 16,0 0-16,0 0 0,1-21 0,-1 0 15,0 21-15,-21-21 0,21-1 16,0 1-16,-21 0 0,0 0 0,0 0 16,21-22-16,1 43 0,-22-21 15,0 0-15,0 42 16,0 0-16,0 1 15,0-1-15,-22 0 0,22 0 16,0 0-16,-21 0 0,21 1 16,0-1-16,0 0 0,0 0 15,21-21-15,1 0 16,-1 0-16,0 0 0,0 0 0,0 0 16,0 0-16,1-21 0,-1 0 0,0 21 15,0-21-15,0-1 0,0 22 16,-21-21-16,0 0 0,22 0 0,-22 0 15,21 0-15,-21-1 0,0 1 16,0 0-16,0 0 0,0 0 0,0 0 16,0 42 15,21 0-31,-21 0 0,0 0 16,21-21-16,-21 21 0,0 1 0,0-1 15,0 0-15,0 0 0,0 0 16,0 0-16,0 1 15,0-1-15,0 0 16,0 0 0,21-21-16,0 0 0,1 0 15,-1 0-15,0 0 0,0 0 16,0-21-16,0 21 0,1-21 0,-1 21 16,0-21-16,0-1 0,-21 1 0,0 0 15,21 21-15,0-42 0,-21 21 16,0-1-16,0 1 0,0 0 15,0 0-15,0 0 0,-21 42 32,0 0-32,0 0 15,21 0-15,0 1 0,-21-1 0,21 0 16,0 0-16,-21-21 0,21 21 0,0 0 16,0 1-16,0-1 15,0 0-15,0 0 16,21-21-16,0 0 0,0 0 15,0 0-15,22 0 16,-22 0-16,0 0 0,21 0 0,-21 0 16,22 0-16,-22 0 0,21-21 0,-21 21 15,22 0-15,-22-21 0,0 21 16</inkml:trace>
  <inkml:trace contextRef="#ctx0" brushRef="#br0" timeOffset="121634.21">11409 12446 0,'21'-21'15,"-21"-106"1,-21 275-16,42-317 0,-42 169 15,0 0-15,-1 0 16,1 21-16,0 0 0,0-21 16,0 21-16,0 0 0,21 1 0,-22-1 15,22 0-15,-21 0 0,21 0 16,0 0-16,0 1 0,0-1 16,21-21-1,1 0 1,-1 0-16,0 0 0,0-21 15,0-1-15,0 1 16,-21 0-16,22 21 0,-22-21 0,21 0 16,0 21-16,-21-21 0,0 42 31,0 0-31,0 0 16,0 0-16,0 0 15,0 1-15,21-22 16,0 0-16,0 0 15,1 0 1,-1 0-16,0 0 0,0 0 16,0-22-16,0 1 0,1 0 0,-1 21 15,0-21-15</inkml:trace>
  <inkml:trace contextRef="#ctx0" brushRef="#br0" timeOffset="128636.42">13801 6329 0,'0'0'0,"0"-21"16,0 0-16,21-1 16,0 1-16,-21 0 15,0 0-15,21 21 16,-21-21-16,21 21 0,-21-21 15,0-1 1,-21 22-16,0 0 16,0 22-16,0-1 0,-1 0 15,1 0-15,0 0 0,-21 22 0,21-1 16,-1 0-16,1 1 16,0-1-16,0 0 0,21 22 0,0-22 0,-21 0 15,21 1-15,0-22 0,0 21 0,0-21 16,0 1-16,21-1 0,-21 0 15,21 0-15,0 0 0,0-21 0,1 0 0,20 0 16,-21 0-16,0 0 16,0 0-16,22 0 0,-22 0 0,0 0 15,0-21-15,0 0 0</inkml:trace>
  <inkml:trace contextRef="#ctx0" brushRef="#br0" timeOffset="128923.28">14457 6138 0,'0'0'0,"0"-21"0,0 0 16,0 0-16,0 0 0,0 0 0,-21 21 15,-1 0 1,1 0-16,21 21 16,0 21-16,-21-21 0,21 22 0,-21-22 15,21 42-15,-21-20 0,0-1 16,21 21-16,-22-20 0,1 20 0,0-20 15,21-1-15,-21 21 0,0-41 0,0 20 16,21 0-16,0-21 0,0 1 0,-22-1 16,22 0-16,0 0 0,0 0 15,22-21 1,-1-21 0,0 0-16,0 0 0</inkml:trace>
  <inkml:trace contextRef="#ctx0" brushRef="#br0" timeOffset="130000.3">14901 6414 0,'0'0'15,"21"-22"-15,-21 1 0,0 0 16,0 0-16,0 0 0,-21 21 16,0-21-16,0 21 0,0 0 15,0-22-15,-1 22 16,1 0-16,0 0 0,0 22 15,0-1-15,0 0 0,-1 21 0,1 1 16,-21-22-16,21 21 0,0 0 0,-1 22 16,1-22-16,21-21 0,-21 22 0,21-1 15,-21-21-15,21 0 0,0 22 16,0-22-16,0 0 0,21-21 16,0 0-16,0 0 0,1 0 0,-1 0 15,0 0-15,0-21 0,21 21 0,-20-21 16,-1 0-16,0-1 0,0 1 0,21 0 15,-20-21-15,-1 21 0,0-22 0,-21 22 16,21-21-16,0-1 0,-21 22 16,0-21-16,0 0 0,0 20 15,0 1-15,0 0 0,0 0 0,0 0 0,0 42 32,0 0-32,-21 0 0,21 0 15,-21 1-15,21 20 0,0 0 0,-21-21 16,21 22-16,-21-22 0,21 21 15,0-21-15,0 22 0,0-22 0,0 0 16,0 0-16,0 0 0,21-21 0,0 22 16,0-22-16,0 0 0,0 0 0,22 0 15,-22 0-15,21 0 0,43 0 16,-43-22-16,1 1 0,-1 21 0,0-21 16,1 0-16,-22 0 0,21 0 15,0-22-15,-20 22 0,-1 0 0,21-43 16,-21 22-16,-21 21 15,21-21-15,-21 20 0,0 1 0,0 0 16,-21 21-16,0 0 16,0 21-16,0 0 0,21 1 15,0-1-15,0 0 0,0 0 16,0 0-16,0 22 0,0-22 0,0 0 16,0 0-16,0 0 0,0 0 0,21 1 15,0-22-15,0 21 0,-21 0 16,21-21-16,1 21 0,-1-21 0,-42 0 47,-1 0-32,1 0-15,0 0 0,0 0 16,21 21 0,0 0-1,21-21 1,0 0-16,0 0 0,1 0 15,-1 0-15,0 0 0,21 0 16,-21 0-16,22 0 0,-1-21 0,-21 21 16,22-21-16,-1 0 0,0 0 0,1 21 15,-1-21-15,0-22 0,1 22 16,-1 0-16,0 0 0,1-22 0,-22 22 16,21-21-16,-42 21 0,0-22 15,0 22-15,0 0 0,-21 21 16,-21 0-16,20 0 15,1 0-15,-21 21 0,21 0 0,0 1 16,-1-1-16,1 0 0,21 0 0,0 21 16,0-20-16,0-1 0,0 0 0,0 21 15,21-21-15,1 1 0,-1-1 0,0 0 16,-21 0-16,21 0 0,0 0 0,0-21 16,-21 22-16,0-1 0,0 0 15,-21-21 16,0 0-31,-21 0 0,21 0 0,-1 0 16,1 0-16,-21 0 0,21 0 0,0 0 16,-1-21-16,-20 0 0</inkml:trace>
  <inkml:trace contextRef="#ctx0" brushRef="#br0" timeOffset="130755.87">17907 6519 0,'21'0'0,"-42"0"0,63 0 0,-21 0 0,1-21 16,-1 21-16,0-21 0,-21 0 15,21 0-15,0 21 0,0-21 16,1-1-16,-1 1 0,-21 0 0,0-21 16,0 21-16,0-1 0,0 1 15,0 0-15,0 0 0,0 0 0,-21 21 0,-1-21 16,1 21-16,0 0 0,-21 0 16,21 0-16,-22 0 0,22 21 0,-21-21 15,-1 21-15,1 21 0,21-21 16,-21 1-16,20 20 0,1 0 0,-21-21 15,21 22-15,21-22 0,0 42 16,0-41-16,0-1 0,0 0 16,42-21-16,-21 0 0,0 0 15,1 0-15,20 0 0,-21 0 16,21-21-16,-20 0 0,-1 21 16,21-22-16,-21 1 0,0 0 0,1 0 0,-1 0 15,-21 0-15,0-1 0,21 1 0,-21 0 16,0 0-16,21 0 0,-21 0 15,0 42 17,0 0-32,-21 21 0,21-21 0,-21 22 15,0-1-15,21 22 0,-22-22 0,1 0 16,21 22-16,0-22 0,-21 22 0,0-1 16,21-21-16,-21 85 15,21-42-15,0-21 0,-21-1 0,-1 22 16,22-22-16,-21 22 0,21-22 0,0 1 0,-21-1 15,0 1-15,0-22 0,21 22 16,-21-22-16,-1 0 0,22 1 0,-21-1 16,0-21-16,0 0 0,0 1 0,0-22 15,-1 0-15,1 0 0,-21 0 16,21 0-16,-22 0 0,22-22 0,-21 1 16,0-21-16,20 21 0,-20-22 0,0 1 15,-1 0-15,22-22 0,-21 22 0,21-22 16,-43-41-16,64 41 0,0 1 15,0 20-15,0-20 0,0-1 0,21 22 16,1 0-16,20-22 0,0 22 0,1-1 16,-1 1-16,21 0 0,1-1 15,-1 1-15</inkml:trace>
  <inkml:trace contextRef="#ctx0" brushRef="#br0" timeOffset="131295.99">18351 6498 0,'0'-21'16,"0"0"-16,0 0 15,22 0-15,-1 21 0,-21-22 0,21 1 16,0 0-16,0 0 0,0 0 16,1 0-16,-22-1 0,21 1 15,-21 0-15,0 0 0,0 0 16,-21 21-16,-1 0 15,1 0-15,-21 0 0,21 21 16,0 0-16,-22 0 0,22 22 0,0-22 16,0 21-16,0 0 0,-1-20 15,1 20-15,21-21 0,0 21 0,0-20 16,0-1-16,0 0 0,0 0 0,21 0 16,1-21-16,-1 0 0,0 0 0,21 0 15,1 0-15,-1 0 0,-21 0 0,21 0 16,22-21-16,-22 0 0,1 0 15,-1 0-15,0-22 0,-21 22 0,22-21 16,-1-1-16,-21 1 0,0 0 16,22-1-16,-22 1 0,0 0 0,0-1 15,0-20-15,1 42 0,-22-22 0,0 22 16,0 0-16,21 0 0,-42 42 31,-1 21-31,22-20 0,-21-1 0,0 21 16,0 0-16,0 1 0,21-1 0,-21 0 15,-1 1-15,22-22 0,-21 21 0,21 1 16,0-1-16,0-21 0,0 0 0,0 22 16,0-22-16,0 0 15,0 0-15,21-21 0,1 0 0,-1 0 16,0 0-16,0 0 16,-21-21-16</inkml:trace>
  <inkml:trace contextRef="#ctx0" brushRef="#br0" timeOffset="131451.9">18838 6329 0,'0'-21'16,"0"0"-1,21 21-15,1 0 16,-1-22-16,0 1 16,21 21-16,-21 0 0,1-21 15,20 21-15,-21-21 0,21 0 0,1 21 0,-22-21 16,21-1-16,1 22 0</inkml:trace>
  <inkml:trace contextRef="#ctx0" brushRef="#br0" timeOffset="134004.48">20807 5969 0,'0'0'0,"21"-21"16,0-85 0,-21 85-16,21-21 0,-21 20 0,0-20 0,0 0 15,0 21-15,0-1 0,0 1 16,0 42 0,-21 22-1,21-1-15,-21 0 0,0 22 0,0-1 16,-1 1-16,22-22 0,-21 22 0,0-1 15,-21 1-15,21-1 0,-1 1 0,1-1 16,-21 1-16,21-22 0,-22 0 16,22 1-16,-21-1 0,0 0 15,20-20-15,1-1 0,-21 0 0,21-21 16,0 0-16,-1 21 0,1-21 0,0 0 16,21-21-16,-21 0 0,21 0 0,0-1 15,0 1-15,0-21 0,0 0 0,0 20 16,0-41-16,21 21 0,0-1 15,0-41-15,1 41 16,-22 1-16,0 0 0,21 20 0,-21 1 16,21 21-16,-21 21 15,0 1-15,0 20 16,0-21-16,21 21 0,-21 1 0,21-1 16,-21-21-16,0 22 0,21-1 15,1-21-15,-22 21 0,21-20 16,0-1-16,0 0 0,0 0 0,0 0 15,22-21-15,-22 0 0,0 0 0,21 0 16,1 0-16,-1 0 0,-21 0 0,22-21 16,-1 0-16,0 21 0,-21-21 0,22 0 15,-1-22-15,-21 22 0,0 0 16,1-21-16,-1 20 0,0-41 16,0 21-16,-21 20 0,0-20 0,0 21 15,0 0-15,-21 21 16,21 21-16,-21-21 15,0 21-15,21 21 0,0-20 16,-22-1-16,1 63 0,21-62 16,0 20-16,0-21 0,0 0 0,0 0 15,0 1-15,0-1 0,0 0 16,21 0-16,1-21 0,-1 0 0,0 0 16,0 0-16,21 0 0,-20 0 0,-1 0 15,21 0-15,-21 0 0,22-21 16,-22 0-16,0 21 0,0-21 15,0-1-15,0 1 0,1 0 0,-22-21 0,0 21 16,0-22-16,0 22 0,0-42 16,0 20-16,0 22 0,-22-21 0,1 21 15,0-1-15,0 1 0,0 21 16,0 0-16,-22 0 0,22 0 0,0 0 16,-21 0-16,20 0 0,-20 21 15,21 1-15,0-1 0,0 21 0,-1-21 16,1 22-16,21-22 0,-21 21 0,21-21 15,0 22-15,0-22 0,0 0 16,21 21-16,0-21 0,1 1 0,-1-1 16,21-21-16,-21 21 0,22 0 0,-1-21 15,-21 0-15,43 0 0,-22 0 0,0 0 16,22 0-16,-1 0 0,-20 0 0,20 0 16,-21-21-16,64 0 15,-63 0-15,-1-1 0,-21 1 0,21 0 16,-42 0-16,22-21 0,-22 20 0,0 1 15,0 0-15,0-21 0,0 21 16,0-1-16,-22 22 0,-20 0 16,21 0-16,-21 0 0,20 0 15,1 22-15,-21-1 0,21 0 0,0 0 16,-1 21-16,1-20 0,21-1 16,0 21-16,0-21 0,0 0 15,0 1-15,0-1 0,21-21 16,22 0-16,-22 0 0,0 0 15,0 0-15,0 0 0,1 0 0,-1-21 16,0 21-16,0-22 0,21-20 16,-20 21-16,-22 0 15,0 0-15,21-22 0,0 22 16,-21 0-16,0 0 0,0 0 0,0 42 31,0 0-15,0 0-16,-21 43 15,21-43-15,0 0 0,0 0 0,0 0 16,0 0-16,21 1 0,0-22 16,0 0-16,0 21 0,1-21 0,-1 0 15,21 0-15,0 0 0,22 0 0,42 0 16,-43 0-16,-20-21 16,20-1-16,1 22 0,-22-21 15,0 0-15,1 0 0,-1 0 0,-21 0 16,0-22-16,-21 1 0,0 21 15,0 0-15,0-1 0,-21-20 0,-21 21 16,21 0-16,-22 21 0,22 0 16,-21 0-16,-1 0 0,22 21 15,-21 0-15,0 0 0,-1 0 0,22 1 16,-42 41-16,41-21 0,1-20 16,21-1-16,0 0 0,0 0 15,0 0-15,0 0 0,0 1 0,21-22 0,1 0 16,-1 21-16,0-21 0,21 0 15,-21 0-15,1 0 0,20 0 0,-21-21 16,0 21-16,22-22 0,-1-20 16,0 21-16,-21 0 0,1 0 15,-1-22-15,21-20 0,-21-22 16,0 43-16,1-1 16,-1 1-16,-21 0 0,21-22 0,0 22 15,21-43-15,-42 43 16,22 21-16,-22 0 0,0 42 31,-22 0-31,1 21 0,0-21 0,21 22 16,-21-1-16,0 0 0,0 1 15,-22 41-15,22-20 0,21-43 16,0 21-16,0 1 0,0-1 0,0-21 16,0 22-16,0-22 0,21 0 15,0 0-15,1 0 0,-1-21 0,0 21 16,0-21-16,0 0 0,22 0 0,-22 0 15,0 0-15,21 0 0,-21 0 0,1-21 16,20 0-16,-21 21 0,0-21 0,0 0 16,-21 0-16,22-1 0,-22-20 15,21 21-15,-21 0 0,0 0 0,0-22 16,0 22-16,0 0 0,0 0 0,-21 21 31,-1 21-31,22 0 16,0 0-16,0 0 0,-21 22 0,21-22 15,0 0-15,0 0 0,0 22 16,0-22-16,0 0 0,21 0 16,1 0-16,-22 0 0,21-21 0,21 0 15,-21 22-15,0-22 0,22 0 0,-1 0 16,0 0-16,1 0 0,20 0 0,-20 0 16,20 0-16,-21 0 0,1-22 15,-1 1-15,0 21 0,-20-21 0,20 0 16,-21-21-16,-21 20 0,0 1 15,21 0-15,-21-21 0,0 21 0,0-1 16,0 1-16,0 0 0,-63 0 16,42 21-16,-22 0 15,22 21-15,-21 0 0,21 0 0,-22 1 16,22-1-16,0 0 0,-43 42 16,43-41-16,0 20 0,21-21 0,0 0 15,0 0-15,0 1 0,0-1 16,21-21-16,0 21 0,1-21 15,-1 0-15,0 0 0,0 0 16,21 0-16,-20-21 0,-1 21 0,0-21 16,21-1-16,-21 1 0,1 0 0,20-21 15,-21-1-15,21 1 16,1-43-16,-22 43 0,0-21 16,0 20-16,0-20 0,1-1 15,-1 1-15,0-1 0,0 1 0,0-1 16,-21-42-16,21 85 0,-21 0 15,0-21-15,0 63 16,-21 21-16,-21 1 16,21-1-16,-22 0 0,1 22 15,-43 63-15,64-64 0,-21 1 0,0 63 16,42-64-16,0 43 16,42-64-16,-21 1 0,21-1 0,22 22 15,-22-22 1,22-21-16,-22-21 0,0 21 0,1-21 15,-1 0-15,0 0 0,1 0 0,-22 0 16,21 0-16,-21 0 0,1 0 0,-22-21 16,21 0-16,-21-43 0,0 43 15</inkml:trace>
  <inkml:trace contextRef="#ctx0" brushRef="#br0" timeOffset="135404.63">13250 8213 0,'0'0'0,"21"-21"16,1-1-16,-22 1 0,0 0 0,0 0 0,0 0 16,-22-22-16,-20 22 0,21 0 15,0 0-15,-22 21 0,22 0 0,-21 0 16,0 0-16,20 0 0,-20 0 16,0 0-16,-1 42 0,1-21 0,21 1 15,-21 20-15,20 0 0,-20-21 0,-21 106 16,41-84-16,22-1 15,0-21-15,-21 22 0,21-22 0,0 0 16,0 0-16,0 0 0,0 0 0,21-21 16,1 0-16,-1 0 15,21 0-15,-21 0 0,0 0 16,22 0-16,-22-21 0,21 0 0,-21 0 16,1 0-16,20 0 0,-21-1 0,0-20 15,0 21-15,1-21 0,-1-1 0,-21 1 16,0 0-16,21-1 0,0-20 15,-21 20-15,0 22 0,0 0 16,0 0-16,0 0 0,0 42 16,0 0-16,0 0 0,0 22 15,0-22-15,0 21 0,0 0 0,0-20 16,0 20-16,0 0 0,0-21 0,0 22 16,0-22-16,0 0 0,0 0 15,0 0-15,0 1 0,21-22 16,0 0-16,1 0 0,-1 0 0,0 0 15,42 0-15,-41 0 0,20-22 16,-21 1-16,21 0 0,1 0 0,-22-21 16,42-1-16,-41 1 0,-1 0 15,0-1-15,-21 1 0,0 0 0,21-1 16,-21 1-16,21-43 0,-21 43 16,0 21-16,0 0 0,0-1 15,0 1-15,0 42 16,0 1-16,0-1 0,0 0 15,-21 21-15,21 1 0,-21-1 16,21 0-16,0 1 0,-21-1 0,21 0 16,0 1-16,0-22 0,0 21 0,0-21 15,0 0-15,0 1 0,0-1 0,0 0 16,21-21-16,0 0 0,0 0 16,0 0-16,1 0 0,20 0 15,-21-21-15,0 21 0,22-21 0,-22-1 16,0 1-16,0-21 0,0 21 0,0 0 15,1-22-15,-1 1 0,0 0 0,-21-1 16,21 22-16,-21-21 0,0-1 16,0 22-16,0-42 0,0 42 15,0-1-15,-21 22 16,0 0-16,0 0 0,-1 22 16,22-1-16,-21 0 0,0 21 0,21 1 0,-21-1 15,21 0-15,0 1 0,-21-1 16,21 0-16,0-21 0,0 22 0,0-22 15,0 21-15,0-21 0,0 1 0,0-1 16,0 0-16,21-21 0,0 21 0,0 0 16,0-21-16,1 0 15,-1 0-15,21 0 0,-21 0 0,22 0 16,-22 0-16,21-21 0</inkml:trace>
  <inkml:trace contextRef="#ctx0" brushRef="#br0" timeOffset="135647.49">15071 7705 0,'21'-21'16,"-42"42"-16,63-64 0,-42 22 0,0 0 15,0 42 1,-21 0-16,0 1 0,-1 20 16,1-21-16,21 21 0,-21 1 0,0-22 15,0 42-15,0-20 0,21-1 16,-22 0-16,1 1 0,21-1 0,-21 0 0,0-20 15,0 20-15,21 0 0,-21 1 16,21-22-16,0 0 0,0 0 16,21-21-1,0 0 1,0-21-16</inkml:trace>
  <inkml:trace contextRef="#ctx0" brushRef="#br0" timeOffset="136241.19">15198 7832 0,'0'-43'0,"0"86"0,0-107 0,0 43 0,0 0 16,21 0-16,-21 42 16,0 0-16,0 0 0,0 0 15,0 22-15,-21-1 0,21 0 16,0 1-16,0-1 0,-22 0 0,1 1 16,21-22-16,-21 64 15,21-64-15,-21 0 0,21 0 0,0 0 16,-21 0-16,21 1 0,0-44 47,0 1-47,21 0 0,0 0 0,-21 0 15,21 0-15,0-22 0,1 22 16,-22-21-16,21 21 0,0-1 0,0 1 16,0 0-16,-21 0 0,21 21 15,-21 21-15,0 0 16,0 0-16,0 22 0,0-22 0,0 0 0,0 21 15,0-20-15,0-1 0,22 0 16,-22 0-16,0 0 0,21 0 0,0 1 16,0-22-16,0 21 0,0-21 15,1 0-15,-1 0 0,0 0 0,21 0 16,-21 0-16,22 0 0,-22 0 0,0-21 16,21 21-16,-20-22 0,-1 1 0,21 21 15,-21-21-15,-21 0 0,21 0 0,-21 0 16,22-1-16,-22 1 0,0-21 15,0 21-15,0 0 0,0-1 0,0 1 16,-22 21 0,22 21-16,-21 1 15,0-1-15,21 0 0,0 21 0,0-21 16,-21 1-16,21-1 0,0 0 0,0 0 16,0 0-16,0 0 0,21-21 15,0 0-15,0 0 0,1 0 16,-1 0-16,0 0 0,0 0 15,0 0-15,0-21 0,1 21 0,-22-21 16,0 0-16,0 0 0,0 0 16</inkml:trace>
  <inkml:trace contextRef="#ctx0" brushRef="#br0" timeOffset="136458.04">14711 7959 0,'-43'0'0,"86"0"0,-107 0 0,43 0 16,21-21-16,0-1 0,21 22 16,0 0-16,1-21 0,-1 21 15,21 0-15,0-21 0,1 21 0,-1 0 16,0 0-16,1-21 0,-1 21 0,22-21 16,-22 21-16,0 0 0,1 0 15,-1-21-15,0 21 0,1 0 16,-22 0-16,0 0 0,0 0 0,0-22 0</inkml:trace>
  <inkml:trace contextRef="#ctx0" brushRef="#br0" timeOffset="137796.4">18013 8107 0,'0'0'0,"21"-21"0,0-22 0,0 22 0,-21 0 15,21-21-15,1 21 0,-22-1 16,21 1-16,-21 0 0,0 42 16,0 0-1,0 1-15,0 20 0,0-21 0,-21 21 16,21 1-16,-22-1 0,1 0 0,21 1 15,-21-22-15,0 21 0,21-21 16,0 22-16,-21-22 0,21 0 0,-21 0 16,21 0-16,0 1 15,0-44 1,0 1-16,0 0 16,0-21-16,21 21 15,0-1-15,0-20 0,0 21 0,0-21 16,1-1-16,-1 1 0,0 0 0,21-1 15,-21 1-15,22 0 0,-1-1 16,-21 22-16,22 0 0,-22 21 0,0 0 16,0 0-16,-21 21 0,21 0 15,-21 0-15,0 22 0,0-1 0,0-21 16,0 22-16,0-1 0,0 0 0,0 1 16,0-22-16,0 21 0,0-21 15,0 0-15,0 1 0,21-1 0,1 0 16,-1-21-16,0 0 0,0 0 15,21 0-15,-20 0 0,-1 0 0,21 0 16,-21 0-16,22-21 0,20 0 16,-42-1-16,22 1 0,-22 0 15,0 0-15,0 0 0,0 0 0,0-22 16,1 22-16,-22 0 0,0 0 16,0 0-16,0-1 0,0 44 15,0-1 1,-22 0-16,1 0 0,21 21 0,-21-20 15,0-1-15,21 0 0,-21 21 0,21-21 16,0 1-16,0-1 0,0 0 16,0 0-16,21-21 15,0 0 1,0 0-16,0 0 0,1 0 0,-1 0 16,0 0-16,0-21 0,0 0 0,0 21 15,1-21-15,-1-1 0,-21-20 16,0 21-16,0 0 0,0 0 0,0-1 15,0 1-15,0 0 0,0 0 0,-21 0 16,-1 0-16,1-1 0,0 1 16,0 21-16,21-21 15,0 0-15,0 0 16,21 21-16,0-21 16,0 21-16,1 0 0,20 0 15,-21-22-15,21 22 0,1 0 0,-22 0 16,21 0-16,-21 0 0,22 22 0,-22-22 15,0 21-15,0 0 0,0 0 0,1 21 16,-1-20-16,-21 20 0,0-21 16,21 21-16,-21-20 0,0 20 0,0-21 15,0 0-15,0 0 0,0 1 0,0-1 16,-21 0-16,21 0 0,0 0 16,-21-21-16,-1 0 0,1 0 15,21-21 1,0 0-16,0 0 15,0 0-15,0-1 16,0 1-16,21-21 0,1 21 0,-1-22 16,0 1-16,0 0 0,0-1 0,22 1 15,-22 0-15,21-1 0,-21 1 0,43 0 16,-43 42-16,21 0 0,-21 0 16,1 21-16,-22 21 0,21-21 15,-21 22-15,0-1 0,0 0 0,0-20 16,0 20-16,0 0 0,-21 1 15,-1-22-15,22 21 0,-21-21 0,21 0 16,-21 1-16,21-1 0,-21 0 0,21 0 16,21-21 15,0 0-15,22-21-16,-22 21 0,21-21 0</inkml:trace>
  <inkml:trace contextRef="#ctx0" brushRef="#br0" timeOffset="138539.65">20849 8276 0,'0'0'0,"-21"0"16,21-21-1,0 0-15,0 0 16,0 0-16,21 21 0,0-22 0,-21-20 15,21 21-15,22 0 0,-22 0 0,0-22 16,0 22-16,22-21 0,-22-1 0,0 1 16,0 21-16,0-21 0,0-1 0,1 1 15,-22 21-15,0 0 0,0-1 16,0 1-16,-22 21 0,1 0 16,0 0-16,0 21 0,0 1 0,0-1 15,-22 0-15,22 21 0,0-21 0,21 22 16,0-1-16,0 0 0,0-20 0,0 20 15,0 0-15,0 1 0,0-22 16,0 21-16,21 0 0,0-20 16,0-1-16,-21 0 0,0 21 0,22-42 15,-22 21-15,21 1 0,-21-1 16,-21-21 0,-1-21-16,22-1 15,-21 22-15,0-21 0,0 0 0,0 0 16,0 21-16,-1-21 0,22 0 15,-21 21-15,21 21 32,21 0-32,1-21 15,-1 21-15,0-21 0,0 0 0,0 21 16,0-21-16,22 0 0,-22 0 16,21 0-16,-21 0 0,22 0 0,-1 0 15,-21-21-15,22 0 0,-1 21 16,-21-21-16,21 0 0,-20-1 0,20 1 15,-21-21-15,0 21 0,0-22 0,1 22 16,-1-21-16,-21 0 0,21-1 16,-21 1-16,0-22 0,0 22 0,0 0 15,0-1-15,0 22 0,0-21 0,0 21 16,-21 42 0,21 21-16,-21-21 0,-1 22 15,1-1-15,0 22 0,0-22 16,0 21-16,21-20 0,0-1 0,0 22 15,0-22-15,0 0 0,0-21 0,0 22 16,0-22-16,0 0 0,21 0 16,0 0-16,-21 1 0,21-22 0,0 0 15,1 0-15,-1 0 0,0 0 16,-21-22 0,0 1-16</inkml:trace>
  <inkml:trace contextRef="#ctx0" brushRef="#br0" timeOffset="138684.56">21378 7938 0,'0'0'16,"-21"0"-16,21-22 15,21 22 1,0 0-16,22 0 0,-22 0 0,21 0 16,1 0-16,-1 0 0,0 0 0,1 0 15,-1 0-15,0 0 0</inkml:trace>
  <inkml:trace contextRef="#ctx0" brushRef="#br0" timeOffset="139994.85">22119 8107 0,'21'-21'31,"0"0"-31,-21-1 16,22 1-16,-22 0 0,0 0 0,21 0 15,0 0-15,-21-22 0,21 1 16,-21 0-16,0 20 0,0 1 0,0 0 16,0 0-16,-21 21 15,0 0-15,0 21 16,-22 0-16,22 0 0,-21 22 16,21-22-16,-22 21 0,22 1 0,-21-1 0,-1 21 15,22-20-15,0-1 16,21-21-16,0 0 0,0 1 0,0-1 15,0 0-15,0 0 0,21-21 0,0 0 16,1 0-16,-1 0 16,0 0-16,0 0 0,0-21 0,0 0 15,1 21-15,-1-21 0,0-22 0,0 22 16,0 0-16,0-21 0,1-1 0,-1 1 16,0 0-16,0-1 0,0 22 0,-21-21 15,0 21-15,0-1 0,0 1 0,0 0 16,0 42-1,0 0 1,0 1-16,0-1 0,-21 21 0,21-21 0,-21 22 16,21-22-16,0 21 0,0-21 15,0 22-15,0-22 0,0 0 0,0 0 16,0 0-16,0 0 0,0 1 0,21-22 16,0 0-16,0 0 15,1 0-15,20 0 0,-21 0 0,0 0 16,0-22-16,1 1 0,20 21 0,0-42 15,-21 0-15,1 20 0,-1-20 16,21 21-16,-21-21 0,0-1 16,22-63-16,-22 64 0,-21 0 15,0-1-15,21 1 0,-21 0 0,0 21 16,0-1-16,0 1 0,0 0 0,-21 42 31,0 22-31,21-22 0,-21 0 0,-1 21 16,1 1-16,21-22 0,-21 21 15,0 0-15,21 1 0,0-1 0,-21 0 16,21 1-16,0-1 0,0 0 0,0-20 16,0 20-16,0-21 0,0 21 0,21-20 15,0-22-15,0 21 0,0 0 0,22-21 16,-22 0-16,0 0 0,21 0 0,-20 0 16,-1 0-16,21-21 0,-21 0 15,0-1-15,22 1 0,-22 0 0,0 0 16,0-21-16,0 20 0,1-20 15,-1 21-15,0-21 0,-21 20 0,21 1 16,-21 42 15,0 1-31,0-1 0,0 0 16,0 0-16,0 0 0,0 0 0,0 1 16,0-1-16,21 0 15,0-21-15,1 0 0,-1 0 16,0 0-16,0 0 0,0 0 15,22 0-15,-22-21 16,0 21-16,-21-21 0,21-1 0,0 22 16,0-21-16,1 0 0,-1 0 0,-21-21 15,21 20-15,0 1 0,0 0 0,22-21 16,-43 21-16,21-1 0,-21 1 16,21 21-16,-21 21 31,-21-21-16,0 22-15,-1-22 0,22-22 63,0 1-63,0 0 16,-21 21 15,0 0-31,21 21 0,-21 0 15,0 1-15,0 20 0,21-21 16,0 0-16,0 0 0,-22 22 16,22-22-16,-21 21 0,21-21 15,0 1-15,0-1 0,0 0 0,0 0 0,0 0 16,21 0-16,1-21 0,-1 22 0,0-22 16,21 0-16,1 0 15,-22 0-15,21 0 0,-21-22 16,0 1-16,1 21 0,20-21 0,-21 0 0,0 0 15,0 0-15,-21-1 0,22 1 16,-22-21-16,21 0 0,-21 20 0,0-20 16,0 0-16</inkml:trace>
  <inkml:trace contextRef="#ctx0" brushRef="#br0" timeOffset="140164.76">23643 7451 0,'-21'0'16,"42"0"-16,-63 0 0,21 0 0,-1 0 0,1 0 15,21-21 1,-21 21-16,42 0 31,0 0-15,-21 21-16</inkml:trace>
  <inkml:trace contextRef="#ctx0" brushRef="#br0" timeOffset="140354.65">22775 7684 0,'-42'21'0,"0"-21"0,126-21 16,-190 63-16,85-21 0,42-21 15,22 0-15,-1 0 16,0 0-16,22 0 0,-1 0 16,1 0-16,-1 0 0,86 0 15,-86 0-15,1-21 0,-1 21 0,-21 0 16,1 0-16,-22-21 0,-21 0 15,-42 21 1,20-22-16</inkml:trace>
  <inkml:trace contextRef="#ctx0" brushRef="#br0" timeOffset="141300.63">13017 9737 0,'0'0'0,"0"-21"0,22-1 0,-1 22 16,-21 22 0,0-1-1,21 0-15,-21 0 0,21 21 16,-21-20-16,0 20 0,0-21 0,0 21 15,0-20-15,0 20 0,0-21 0,0 0 16,0 0-16,-21 1 0,0 20 16,0-21-16,-1-21 31,22-21-31,0 0 0,0 0 16,0-1-16,0-20 0,22 21 15,-22-21-15,21-1 0,0 1 16,0 0-16,-21-1 0,21 1 0,0 0 15,1 20-15,-1 1 0,21 0 0,-21 0 16,0 21-16,1 0 0,-1 0 16,0 21-16,0 0 0,0 0 15,0 22-15,1-22 0,-22 21 0,0 1 16,21-1-16,-21 0 0,0-21 0,21 22 16,-21-1-16,0-21 0,0 0 0,0 22 15,0-22-15,0 0 0,0 0 16,21-42 15,0 0-31,0 0 0,-21 0 16,22-1-16,-1 1 15,0 0-15,0-21 0,43-22 16,-43 22-16,0 0 0,42-22 16,-41 43-16,20 0 0,-21 0 15,0 21-15,0 0 0,-21 21 16,0 0-16,0 21 0,0-21 0,0 22 15,0-1-15,-21-21 0,21 22 16,-21-1-16,0-21 0,21 0 0,0 22 16,-21-22-16,21 0 0,-21 0 0,21 0 15,0 0-15,21-21 16,0 0 0,0 0-16,0 0 0,0 0 0,1 0 15</inkml:trace>
  <inkml:trace contextRef="#ctx0" brushRef="#br0" timeOffset="142215.82">14118 9991 0,'0'-21'32,"21"21"-32,0 0 15,1-22-15,-22 1 0,42 21 16,-21-21-16,0 21 0,0-21 0,1 0 15,-1 0-15,-21-1 0,21 1 0,-21 0 16,21 0-16,-21 0 0,0 0 0,0-1 16,0 1-16,0 0 0,-21 21 15,0 0-15,0 0 0,-1 21 16,1 0-16,0 1 0,0 20 0,0 0 16,21 1-16,-21-1 0,-1-21 0,22 21 15,0 1-15,0-1 0,0-21 0,0 0 16,0 1-16,0-1 0,0 0 0,22 0 15,-1-21-15,0 0 0,0 0 16,21 0-16,-20 0 0,20 0 16,0 0-16,1-21 0,-1 21 0,0-21 15,1 0-15,-1-1 0,0 1 0,1 0 16,-22 0-16,21-21 0,-21 20 16,0 1-16,1 0 0,-22 0 0,0 0 0,0 0 15,0-1-15,0 44 16,0-1-1,-22 0-15,1 0 0,21 21 16,-21-20-16,21-1 0,0 0 16,-21 0-16,21 21 0,-21-20 0,21-1 0,0 0 15,-21-21-15,21 21 0,0 0 16,0-42 15,0 0-15,0 0-16,21 0 0,-21-1 15,21-20-15,0 21 16,0-21-16,0-1 0,1 22 0,-1-21 0,0 21 16,0-1-16,21 1 0,-20 0 15,-1 21-15,0 0 0,0 0 16,0 21-16,-21 0 0,0 1 0,0 20 0,0-21 16,0 0-16,0 22 0,0-22 0,0 21 15,0 0-15,0-20 16,0-1-16,0 0 15,0 0-15,-21-21 0,0 0 16,21-21 15,0 0-31,0 0 0,0-1 0,21 1 16,0 0-16,0 0 0,1-21 0,-1 20 16,42-62-16,-20 41 0,-1 1 15,-21 21-15,21-21 16,1 20-16,-1 1 0,-21 21 0,0 0 15,1 0-15,-22 21 0,21 1 16,-21 20-16,0-21 0,0 0 0,0 22 16,0-1-16,0-21 0,0 21 0,0 22 15,-21-43-15,-1 21 0,22-20 16,-21-1-16,21 0 0,0 0 0,0 0 16,0-42 15,21 21-16,22-21-15,-22 0 0</inkml:trace>
  <inkml:trace contextRef="#ctx0" brushRef="#br0" timeOffset="143395.78">16023 9377 0,'-21'0'0,"42"0"0,-63 0 0,21 0 16,-1 0-16,1 0 0,21 21 15,-21 0-15,21 0 0,-21 1 0,21 20 16,0 0-16,0 1 0,0-1 0,0 0 16,0 1-16,0 20 0,0-21 15,0 1-15,0-1 0,0 0 16,0 1-16,0-1 0,0 0 0,-21-20 16,21 20-16,-21-21 0,21 0 0,-22 0 0,22 1 15,0-1-15,-21-21 16,0 0-16,21-21 15,0-1-15,0 1 16,0-21-16,0 21 0,0 0 16,42-22-16,-20 22 0,-1-21 15,0-1-15,21 22 0,1-21 0,-22 21 16,21 0-16,-21-1 0,22 22 0,-22 0 16,0 0-16,0 0 0,0 22 0,0-1 15,-21 0-15,0 0 0,0 0 0,0 22 16,0-22-16,0 0 0,0 21 0,0-21 15,-21 1-15,-21 20 16,21-42-16,0 21 0,-22-21 0,22 0 16,0 21-16,-21-21 0,20 0 15,1 0-15,0 0 0,0 0 0,0 0 16,0 0-16,-1 0 0,22-21 16,0 0-16,22 21 31,-1 0-31,0 21 15,0-21-15,-21 21 0,21 0 16,0-21-16,1 22 0,-1-22 0,0 21 16,0-21-16,0 0 0,22 0 15,-1 0-15,0 0 0,1 0 0,-1 0 16,0 0-16,22 0 0,-1 0 16,-20 0-16,20-21 0,-21 21 0,1-22 15,-1 1-15,0 21 0,-20-21 0,20 0 16,-21 0-16,-21 0 0,21-22 0,-21 22 15,21 0-15,-21 0 0,0-22 0,0 22 16,0 0-16,0 0 0,-21 21 16,0 0-16,0 21 15,0 0-15,21 0 0,-21 1 0,-1-1 16,1 21-16,0-21 0,0 22 0,21-1 16,0-21-16,0 0 0,0 0 15,0 1-15,0-1 0,21-21 16,-21 21-16,21-21 0,0 0 15,1 0-15,-1 0 0,0-21 16,0 21-16,0-21 0,0 21 0,1-22 16,-1 1-16,0 0 0,0 21 15,0-21-15,0 0 0,1-22 0,-1 22 16,0 0-16,0 0 0,0 0 0,-21 0 16,21-1-16,1 22 0,-22 22 31,0-1-31,0 0 0,0 0 15,-22 0-15,1 0 16,21 1-16,0-1 0,0 0 0,0 0 16,0 0-16,0 0 0,0 1 15,21-22 1,1 0-16,-1 0 0,0 0 16,0 0-16,0 0 0,22 0 0,-22 0 15,21 0-15,0-22 0,1 1 0,-1 21 16,0-21-16,1 0 0,-1 0 0,-21 0 15,22-22-15,-43 22 0,0-21 16,0 21-16,0-1 0,0 1 0,0 0 16,0 0-16,-22 21 15,1 0-15,0 0 0,0 0 16,0 21-16,0 0 0,21 0 16,-22 1-16,22 20 15,0-21-15,0 0 0,0 0 0,0 1 16,0-1-16,0 0 0,0 0 15,22-21 1,-22-21 15,0 0-31,0 0 16</inkml:trace>
  <inkml:trace contextRef="#ctx0" brushRef="#br0" timeOffset="143862.03">18902 9885 0,'21'-21'0,"-42"42"0,63-85 0,-42 43 0,21 0 16,0-21-16,-21 21 0,0-1 0,0 1 15,22 21-15,-22-21 0,0 42 16,0 0 0,-22 22-16,22-22 0,0 21 15,-21-21-15,21 22 0,-21-1 0,21-21 16,0 22-16,0-22 0,0 0 16,-21 0-16,21 0 0,0 0 0,-21 1 15,21-1 1,0-42-1,0-1 1,0 1-16,0 0 0</inkml:trace>
  <inkml:trace contextRef="#ctx0" brushRef="#br0" timeOffset="144015.94">18902 9694 0,'0'-84'16,"-21"41"-1,42 255-15,-21-297 0,-21-63 0,-1 148 0,22-21 0,0 0 16,0 42 15,0 0-31,0 0 16,22 1-16,-1-22 0,-21 21 15,21 0-15,0-21 0,0 21 0</inkml:trace>
  <inkml:trace contextRef="#ctx0" brushRef="#br0" timeOffset="144144.87">19262 9694 0,'0'22'16,"0"-1"-16,0 0 0,0 0 0,-22 0 16,22 0-16,-21 1 0,21-1 15,-21 0-15,21 0 0</inkml:trace>
  <inkml:trace contextRef="#ctx0" brushRef="#br0" timeOffset="144857.65">19156 10097 0,'0'21'31,"0"-42"0,0 21-31,0-22 0,0 1 16,0 0-16,0 0 0,0 0 16,21 0-16,0-22 0,0 22 0,0-21 15,1-1-15,-1 1 0,0 21 16,0-21-16,0 20 0,0-20 0,1 42 16,-1-21-16,21 21 0,-21 0 15,-21 21-15,0 0 0,0 22 16,0-22-16,0 21 0,0-21 15,0 22-15,0-1 0,0-21 0,0 21 16,0-20-16,0-1 0,0 42 16,0-42-16,0 1 0,21-22 0,1 21 15,-1-21-15,0 0 16,0 0-16,0 0 0,0 0 0,1 0 0,-1 0 16,21 0-16,-21-21 0,0-1 15,22 1-15,-22 0 0,0 0 16,0 0-16,0 0 0,1-1 15,-22-20-15,0 21 0,21 0 0,-21-22 16,21 22-16,-21 0 0,0 0 0,0 0 16,0 42-1,0 0-15,0 0 0,-21 0 16,21 1-16,-21 20 0,21-21 0,0 0 16,-22 0-16,22 22 0,0-22 0,0 0 15,0 0-15,0 0 16,0 1-16,22-22 0,-1 21 15,0-21-15,0 0 0,0 0 0,0 0 16,22 0-16,-22 0 0,0-21 16,21-1-16,-20 22 0,20-21 0,-21 0 0,21 0 15,-20 0-15,-1 0 0,42-43 16,-42 22-16,1-1 0,-1 1 16,0-21-16,0 20 0,-21 1 0,0-22 15,0 22-15,0 0 0,0 21 16,0-22-16,0 22 0,-21 21 31,0 21-31,0 22 0,21-22 0,-22 21 16,1 0-16,21 1 0,-21 20 0,21-20 15,0-1-15,0 0 0,0-21 16,0 22-16,0 20 0,21-20 16,0-22-16,1 0 0,-1 0 15,0-21-15,0 21 0,0-21 0,0 0 16,1 0-16,-1 0 0,0 0 0,0 0 15,0 0-15,0 0 0,22-21 16,-43 0-16</inkml:trace>
  <inkml:trace contextRef="#ctx0" brushRef="#br0" timeOffset="145036.54">20510 9673 0,'0'-21'16,"22"0"-1,-1 21-15,0-21 16,0 0-16,21 21 0,-20 0 0,20-22 16,-21 22-16,21 0 0,1-21 0,-22 21 15,21 0-15,-21 0 0,1-21 16,-22 0-16</inkml:trace>
  <inkml:trace contextRef="#ctx0" brushRef="#br0" timeOffset="145213.45">20172 9504 0,'-21'0'15,"42"0"-15,-64 0 0,22 0 0,0 0 0,0 0 16,0 0-16,21 21 0,0 0 31,21-21-15,21 0-16,-21 0 0,1 0 0,20 0 15,-21 21-15</inkml:trace>
  <inkml:trace contextRef="#ctx0" brushRef="#br0" timeOffset="146152.91">21336 9970 0,'21'0'0,"-21"-22"31,0 1-31,0 0 0,0 0 16,0 0-16,0 0 15,0-1-15,0 1 0,0 0 0,0-21 0,-21 21 16,0-1-16,21 1 0,-21 0 0,21 0 16,-22 21-16,1 0 0,-21 0 15,21 0-15,0 0 0,-1 21 16,1 0-16,0 0 0,0 1 15,0 20-15,0 0 0,-1-21 0,1 22 16,21-22-16,0 21 0,0 1 0,-21-22 16,21 0-16,0 0 0,0 0 0,0 0 15,21 1-15,0-22 16,1 0-16,-1 0 0,0 0 16,0 0-16,0 0 0,0-22 15,1 1-15,20 21 0,-42-21 0,21 0 16,0 0-16,0 0 0,1-1 15,-1 1-15,-21-21 0,0 21 0,21 0 16,0-22-16,-21 22 0,0 0 0,0 0 0,0 0 16,0-1-16,0 44 15,0-1 1,0 0-16,-21 0 0,0 0 16,21 0-16,0 22 0,0-22 0,0 21 15,-21-21-15,21 1 0,0-1 0,0 21 16,0-21-16,21 0 0,0 1 15,0-22-15,0 0 0,0 21 0,22-21 16,-22 0-16,21 0 0,-21 0 0,22 0 16,20-21-16,-42-1 0,22 22 15,-22-21-15,0 0 0,21 0 16,-20 0-16,-1 0 0,0-22 16,0 22-16,0-21 0,0-1 0,-21 1 15,43-85-15,-43 85 0,0-22 16,0 22-16,0 0 0,0-1 15,0 22-15,0-21 0,0 21 0,-21 42 32,-1 0-32,22 0 0,-21 21 0,0 1 15,0-22-15,21 21 0,0 1 0,-21-1 16,21 0-16,-21 1 0,21-1 16,0 0-16,0-21 0,0 22 0,0-22 15,0 0-15,0 0 0,21 0 0,0 1 16,0-1-16,0-21 15,0 0-15,1 0 0,-1 0 0,0 0 16,0-21-16,0 21 0,0-22 16,1 1-16,-1 21 0,-21-21 0,0 0 15,21-21-15,0 20 0,-21 1 0,0 0 16,0 0-16,21 21 16,-21 21-1,0 0-15,-21 0 16,21 1-16,0-1 0,0 0 0,-21 0 15,21 0-15,0 0 16,21-21 31,-21-21-47</inkml:trace>
  <inkml:trace contextRef="#ctx0" brushRef="#br0" timeOffset="146319.74">22373 9631 0,'0'0'0,"-42"-21"16,42 0-16,-21 21 15,-1 0-15,22-22 16,22 22 15,-1 0-31,0 0 0,0 0 16,0 22-16</inkml:trace>
  <inkml:trace contextRef="#ctx0" brushRef="#br0" timeOffset="146798.46">22648 9800 0,'0'0'0,"0"-21"0,0 0 15,0 0-15,21 21 16,1 0-16,-1-21 0,0 21 15,0 0-15,0 0 16,0 21-16,-21 0 0,0 0 16,0 0-16,0 0 0,0 1 0,-21-1 15,-21 0-15,21 0 0,-22 0 0,1 0 16,0 1-16,-1-1 0,1-21 16,21 21-16,-64 0 0,64 0 0,0-21 15,21 21 1,21-21-1,0 0-15,0 0 0,22 0 16,-22 0-16,0 0 0,21 0 16,-20 22-16,-1-22 0,0 21 0,21 0 15,-21-21-15,1 21 0,-1 0 0,0 0 16,0 1-16,0-1 0,-21 21 16,0-21-16,0 0 0,0 1 0,0-1 15,0 0-15,-21 0 0,0 0 16,-21-21-16,20 21 0,-20 1 0,0-22 15,-1 21-15,1-21 0,-21 0 0,20 0 16,1 0-16,0 0 0,20 0 0,-20 0 16,21 0-16,0 0 0,0 0 0,-1 0 15,22-21 1,0-1-16,22 1 0,20 0 16,-21 0-16,0 0 0,22 0 0</inkml:trace>
  <inkml:trace contextRef="#ctx0" brushRef="#br0" timeOffset="147093.29">23177 9758 0,'0'0'0,"0"-21"0,0 0 16,22 21-16,-22-22 16,21 22-16,-21-21 0,21 0 0,-21 0 15,21 21-15,0-21 0,-21 0 16,21 21-16,-42 0 31,0 21-31,0 0 16,0 0-16,0 0 0,-22 22 0,22-22 15,0 0-15,0 0 0,0 21 0,-1-20 16,22-1-16,-21 0 0,21 0 0,0 0 16,0 0-16,21-21 15,1 22-15,-1-22 0,0 0 0,0 0 16,21 0-16,1 0 15,-22 0-15,21-22 0,1 22 0</inkml:trace>
  <inkml:trace contextRef="#ctx0" brushRef="#br0" timeOffset="147554.03">23982 9631 0,'0'-21'0,"0"42"0,0-63 0,-21 20 15,-1 22-15,1-21 0,0 21 0,-21 0 16,-1 0-16,1 21 15,21-21-15,-21 22 0,-1-1 0,1 21 16,21-21-16,-22 0 0,22 22 0,-21-22 16,21 21-16,0-21 0,21 1 0,0-1 15,0 21-15,0-21 0,0 0 16,21 1-16,0-22 0,21 0 16,-21 0-16,22 0 0,-22 0 0,21 0 15,1 0-15,-1-22 0,-21 1 16,21 0-16,1 0 0,-22 0 15,21 0-15,-21-22 0,43-41 0,-43 41 16,0-20-16,22 20 0,-22-20 0,0-1 16,0 22-16,0-21 0,0 20 15,1 1-15,-22 21 0,0 0 16,0-1-16,0 1 0,-22 21 16,1 21-16,0 1 0,0-1 0,0 0 15,0 21-15,-1-21 0,1 22 16,21-1-16,-21 0 0,21 1 0,0-1 15,-21 0-15,21 1 0,0-1 16,0 0-16,0-20 0,0 20 0,0-21 16,0 21-16,0-20 0,21-1 0,0 0 15,-21 0-15,21-21 0,1 0 0,-22 21 16,21-21-16,0 0 0,0 0 0,0 0 16,0 0-16,1 0 0,20 0 0,-21 0 15</inkml:trace>
  <inkml:trace contextRef="#ctx0" brushRef="#br0" timeOffset="147763.91">24701 9631 0,'0'0'15,"0"-21"-15,0 0 16,-21 42 0,0 0-16,0 0 0,21 0 0,0 0 15,-21 1-15,0-1 0,21 0 0,0 0 16,0 0-16,0 0 0,0 1 15,0-1-15,0 0 0,0-42 47</inkml:trace>
  <inkml:trace contextRef="#ctx0" brushRef="#br0" timeOffset="147919.82">24617 9589 0,'0'-64'0,"0"212"15,0-317-15,0 254 0,0-191 0,0 85 0,0-1 16,-21 22 0,21 22-1,21-22 1,0 21 0,0-21-16,0 0 0</inkml:trace>
  <inkml:trace contextRef="#ctx0" brushRef="#br0" timeOffset="148296.99">25125 9589 0,'0'0'0,"0"21"0,-21-21 15,-1 21-15,22 0 0,-21-21 0,21 21 16,-21 0-16,0 1 0,21-1 16,0 0-16,0 0 0,0 0 15,0 0-15,0 1 0,-21-22 31,0 0-15,21-22 0,0 1-16,0 0 0,0 0 15,0 0-15,21 0 0,0-22 0,0 22 16,21-21-16,-20 21 0,20-22 0,0 22 16,-21-21-16,22 21 0,-22 21 15,0 0-15,21 0 0,-20 0 16,-22 21-16,0 21 0,0-21 15,0 0-15,0 22 0,0-1 0,0-21 16,-22 22-16,22-22 0,0 21 0,-21-21 16,0 0-16,21 22 0,0-22 0,0 0 15,-21 0-15,21 0 0,-21-21 16,0 0-16,21 22 16,-22-22-16,1 0 0</inkml:trace>
  <inkml:trace contextRef="#ctx0" brushRef="#br0" timeOffset="148813.69">16425 10710 0,'0'0'0,"0"-21"15,0 42-15,0 1 0,0-1 16,0 21-16,-21 0 0,0 1 15,21 20-15,-21 1 0,0-1 0,-1 1 16,1-1-16,-21 1 0,21-1 0,0-20 16,-43 41-16,43-41 0,0-1 15,0-21-15,-1 21 0,1-20 16,0-22-16,21 21 0,-21-21 0,0 0 16,0 0-16,-1 0 15,1-21-15,0-1 0</inkml:trace>
  <inkml:trace contextRef="#ctx0" brushRef="#br0" timeOffset="149500.54">15621 11324 0,'0'-42'15,"21"127"-15,-42-128 0,21-20 0,21 63 16,0 0-16,0 0 0,1 0 0,41 0 16,-21-21-16,22 21 0,-22-22 15,43 1-15,-22 0 0,1 0 16,21 0-16,-22 0 0,22-22 0,-22 22 15,1 0-15,-1-21 0,-20 20 0,-1-20 16,-21 0-16,0-1 0,0 22 0,-21-21 16,0 21-16,0 0 0,0-1 15,0 1-15,-21 21 0,0 21 16,0-21-16,0 43 0,0-22 16,-1 21-16,-20 43 0,21-43 15,0 1-15,0-1 0,-1 0 0,22 1 16,-21 20-16,0-21 0,0 1 15,21-1-15,0-21 0,-21 22 0,21-22 0,-21 0 16,21 0-16,0 0 0,0 0 16,-22-21-16,44-21 31,-1 0-31,0 0 16,0 0-16,0 0 0,0-1 0,1 1 15,-1 0-15,0 21 0,-21-21 0,21 0 16,0 21-16,0 0 15,-21 21-15,0 0 0,0 0 16,0 0-16,0 1 0,22 20 16,-22-21-16,0 0 0,0 0 0,0 1 15,21-1-15,-21 0 0,0 0 16,21-21-16,-21 21 0,21-21 0,0 0 16,0 0-16,1 0 0,-1 0 0,21 0 15,-21 0-15,0-21 0,22 0 16,-1 0-16,0 0 0,-20-1 0,20 1 15,0 0-15,1-21 0,-1 21 0,-21-22 16,0 1-16,0 21 0,1-22 16,-22 22-16,0 0 0,0 0 0,0 0 15,-22 21-15,1 0 0,0 21 16,0 0-16,-21 0 0,20 0 0,1 1 16,0 20-16,0-21 0,0 0 15,21 22-15,-21-22 0,21 0 0,0 0 16,0 0-16,0 0 0,21-21 0,0 22 15,21-22-15,-21 0 0,1 0 16,20 0-16,0 0 0,-21 0 16,22 0-16,20-22 0,-20 22 0</inkml:trace>
  <inkml:trace contextRef="#ctx0" brushRef="#br0" timeOffset="150704.37">18563 11599 0,'21'-21'31,"0"21"-31,-21-21 0,22 0 16,-1 0-16,0 0 0,0-1 0,0-20 15,0 21-15,22-21 0,-43-1 0,42 1 16,-42-22-16,21 22 0,0-21 15,1-1-15,-22 22 0,0-22 0,21 1 16,-21 20-16,21 1 0,-21 0 0,0-1 16,0 22-16,0 0 0,0 0 0,-21 63 31,0-21-31,-1 22 0,1-22 16,0 21-16,0 22 0,0-22 0,-22 22 15,22-1-15,0-21 0,21 22 0,-21-1 16,21-20-16,-21-1 0,21 22 15,0-43-15,0 21 0,0 0 0,0-20 16,0-1-16,0 0 0,0 0 0,0 0 16,21-21-1,0-21 1,-21 0-16,21 0 0,0 0 16,1-1-16,-22 1 0,21 0 0,0-21 15,-21 21-15,21-22 0,-21 22 16,21 21-16,0 0 15,-21 21-15,22-21 16,-22 21-16,21 1 0,-21-1 16,0 0-16,21 0 0,0 0 0,0 0 15,0 1-15,1-1 0,-1-21 16,0 0-16,21 21 0,-21-21 0,22 0 16,-22 0-16,21 0 0,1 0 0,20-21 15,-21 0-15,1 21 0,-22-22 16,21 1-16,-21 0 0,1 21 0,-1-21 15,0-21-15,-21 20 0,0 1 0,0 0 16,0-21-16,0-1 0,0 22 0,0-21 16,0 21-16,0 0 0,0-1 15,-21 22 1,0 0-16,-1 0 0,1 22 16,21-1-16,-21 21 0,0-21 15,21 22-15,-21-22 0,21 21 0,0-21 16,-21 22-16,21-22 0,0 0 0,0 21 15,0-21-15,0 1 16,0-1-16,21-21 0,0 0 0,0 21 16,0-21-16,0 0 0,1 0 0,-1 0 15,21 0-15,0 0 0,-20 0 16,20-21-16,-21 0 0,21 21 0,1-22 0,-1 1 16,-21 0-16,0 0 0,22 0 15,-22 0-15,0-1 0,-21-20 0,0 21 0,0-43 16,0 43-1,0 0-15,0 0 0,0 0 0,-21 21 32,0 0-32,0 21 15,-1 0-15,22 0 16,0 0-16,0 1 16,-21-22-16,21 21 0,0 0 31,0 0-31,0 0 15,0 0-15,0 1 0,0-1 16,21 0-16,-21 0 16,22 0-16,-22 0 0,21-21 0,-21 22 15,21-1-15,0-21 0,0 0 0,-21 21 16,21-21-16,1 0 0,-1 0 0,21 0 16,-21 0-16,0 0 0,22-21 15,-22 21-15,21-21 0,-21-1 0,22 1 16,-22 0-16,0 0 0,21 0 0</inkml:trace>
  <inkml:trace contextRef="#ctx0" brushRef="#br0" timeOffset="151169.12">20532 11007 0,'-22'0'16,"1"0"-1,0 0 1,0 21-16,0-21 0,21 21 15,-21-21 1,21 21 15,0 0 79,0 1-110,0-1 0,-22 0 15,22 21-15,-21 1 0,21-1 16,-21 0-16,0 1 0,21-1 0,-21 21 16,-22 22-16,22-21 0,0-22 15,0 21-15,0 1 0,0-22 16,21 22-16,0-1 0,-22-20 0,22 20 0,-21 1 15,21-22-15,0 43 16,0-43-16,0 0 0,0 1 0,0-22 16,0 0-16,0 0 0,21-21 15,1-21 1,-22 0-16,0 0 16,0-1-16,21 1 0</inkml:trace>
  <inkml:trace contextRef="#ctx0" brushRef="#br0" timeOffset="151456.96">20299 11557 0,'0'-42'0,"0"275"0,0-424 0,0 85 0,0 64 16,0-22-16,0 22 0,0 0 0,0-1 15,0 22-15,21-21 0,-21 21 0,21 0 16,0-1-16,22 1 16,-22 0-16,63 0 0,-41 21 15,-1 0-15,22 0 0,-22 21 0,0 0 16,-21 22-16,22-1 0,-22-21 0,-21 21 15,0 1-15,0-1 0,0 0 0,-42-20 16,20 20-16,-20-21 0,-43 21 16,22-20-16,21-1 0,-22 0 15,22-21-15,-1 0 0,1 21 0,0-21 16,21 0-16,-1 0 0,1 0 16,42 0-1,1-21-15,20 21 0,-21-21 16,21 0-16,1 21 0,-1-22 15</inkml:trace>
  <inkml:trace contextRef="#ctx0" brushRef="#br0" timeOffset="152911.13">21696 11113 0,'0'0'0,"-43"0"15,22 0 1,0 0-16,0 21 0,0 0 0,21 0 16,-21 21-16,-1-20 0,22 20 0,-21-21 15,21 0-15,0 22 16,-21-22-16,21 0 0,-21 0 0,21 0 0,-21 22 16,21-22-16,-21-21 15,21-21 16,0-1-31,0 1 0,21 0 0,0 0 16,0 0-16,0 0 0,0-22 16,22 1-16,-22 21 0,0-22 15,21 22-15,-20-21 0,-1 21 0,0 0 16,0 21-16,0 0 0,0 0 16,-21 21-16,22 0 0,-22 0 0,0 21 15,21-20-15,-21-1 0,0 21 16,0-21-16,0 22 0,0-22 15,21 0-15,-21 0 0,21 21 16,-21-20-16,21-22 16,0 0-1,-21-22-15,22 1 16,-1 21-16,-21-21 0,21 0 16,0 0-16,0 0 0,-21-1 0,21 1 15,22-21-15,-22 21 0,0-22 16,0 22-16,0 0 0,1 0 0,-1 0 15,0 0-15,0 21 0,0 0 16,-21 21-16,0 0 16,0 0-16,0 0 0,0 0 0,0 1 15,0 20-15,-21-21 0,21 0 16,0 0-16,0 1 0,0-1 0,21 0 16,-21 0-16,21-21 0,1 0 15,-1 21-15,0-21 0,21 0 0,1 0 16,-22 0-16,21 0 0,0 0 15,1 0-15,-22 0 0,21-21 0,1 21 16,-22-21-16,0 0 0,21 0 16,-21-1-16,-21 1 0,22 0 0,-22-21 15,21 21-15,-21-22 0,0 22 0,0-21 16,0 21-16,0-1 0,0 1 16,-21 42-1,-1 1-15,1-1 16,21 0-16,0 0 0,0 0 0,-21 0 15,21 22-15,0-22 0,0 0 0,0 0 16,0 0-16,0 1 0,0-1 16,21-21-16,0 21 0,1-21 15,-1 0-15,0 0 0,21 0 0,-21 0 16,22 0-16,-1 0 16,-21 0-16,22-21 0,-22 21 0,0-21 15,0-1-15,-21 1 0,21 0 16,-21 0-16,21 0 0,-21 0 0,22-1 15,-22 1-15,0 0 0,0 42 32,-22 0-17,22 1-15,-21-1 0,21 0 0,-21 0 16,0 0-16,0 0 16,21 1-16,0-1 0,-21-21 0,21 21 0,-22-21 15,22-21 32,0 0-47,0-1 16,0 1-16,0 0 0,0 0 0,0 0 15,22-22-15,-1 22 0,0 0 0,0-21 16,0-1-16,0 22 16,1 0-16,-1 21 0,0 0 0,0 0 15,0 0-15,0 21 16,-21 0-16,0 1 15,0-1-15,0 0 0,0 0 0,0 21 16,0-20-16,0-1 0,0 0 0,0 0 0,0 0 16,0 0-16,-21 1 15,21-1 1,-21-21 0,21-21-1,0-1-15,0 1 0,21 0 16,-21 0-16,21 0 0,1 0 15,-1-22-15,0 22 0,0 0 16,21-21-16,-20 20 0,-1 1 0,0 0 16,21 21-16,-21 0 0,1 0 15,-1 0-15,0 0 0,-21 21 0,21 0 16,-21 1-16,0-1 0,0 21 0,0-21 16,0 22-16,-21-22 15,21 21-15,-21-42 0,0 21 16,21 0-16,0 1 0,-22-1 15,22 0-15,-21-21 0,42-21 47,1 21-47,20-21 0,-21 21 16,21-22-16,-20 1 0</inkml:trace>
  <inkml:trace contextRef="#ctx0" brushRef="#br0" timeOffset="153277.43">24109 11028 0,'0'-21'0,"-21"105"16,42-147-16,-42 42 16,-1 21-16,1 0 15,0 21-15,0 0 0,0 0 0,21 22 16,-21-22-16,-1 21 0,1-21 0,21 0 16,0 22-16,-21-22 0,21 0 0,0 21 15,0 1-15,0-22 16,21 0-16,0-21 0,1 0 15,-1 0-15,0 0 0,21 0 16,-21 0-16,1 0 0,-1 0 0,0 0 0,0-21 16,0 21-16,0-21 15,1 0-15,-22-1 0,0 1 0,0 0 16,21-21-16,-21-1 0,0 22 0,0-21 0,0 21 16,0-22-16,0 22 0,0 0 15,-21 0-15,-1 21 0,1 0 16,0 0-16,-21 0 0,-1 0 15,43 21-15,-21 0 0,0-21 16,21 21-16,0 1 0,0-1 0,0 0 16,0 0-16,0 0 15,21 0-15,0-21 0,1 22 0,-1-22 16,0 21-16</inkml:trace>
  <inkml:trace contextRef="#ctx0" brushRef="#br0" timeOffset="153680.22">24511 11240 0,'0'-22'0,"0"1"16,0 0-16,0 0 0,0 0 0,21 0 0,-21-22 15,21 22-15,22-42 16,-22 41-16,-21 1 16,21 0-16,0 21 0,0 0 0,0 0 15,1 21-15,-1 0 16,-21 1-16,0-1 0,0 21 15,0-21-15,0 0 0,0 22 0,0-22 16,0 0-16,0 21 0,21-20 16,-21-1-16,0 0 0,0 0 15,0-42 17,0 0-17,21 0-15,-21-1 16,21 1-16,0 0 0,1 0 15,-1-21-15,0-1 16,0 22-16,0 0 0,0 0 0,-21 0 16,22 21-16,-1 0 15,0 0 1,0 21 0,0-21-1</inkml:trace>
  <inkml:trace contextRef="#ctx0" brushRef="#br0" timeOffset="154419.79">25294 11028 0,'21'0'0,"-63"0"0,63 0 0,0 21 47,-42 0-47,0 0 0,0 1 16,21 20-16,0-21 0,-21 0 15,21 0-15,0 1 0,-22-1 0,22 0 16,0 0-16,0 0 15,0 0-15,22-21 0,-1 0 16,0 0-16,0 0 0,0 0 0,0 0 16,1 0-16,20 0 0,-21 0 0,0-21 15,22 0-15,-22 21 0,21-42 16,-21 21-16,0-1 0,1 1 16,-22 0-16,21-21 0,-21 21 0,21-1 15,-21 1-15,0 0 0,0 0 16,0 42 15,0 0-31,-21 0 0,21 1 16,-21-1-16,-1 21 0,22-21 15,0 22-15,-21-1 0,0 0 0,21 1 16,-21-1-16,21 0 0,0 22 0,0-1 16,-21-20-16,21 20 0,-21 1 0,21 20 15,0-20-15,0 20 0,0 1 0,0 0 16,0-1-16,0 86 0,0-107 15,0 22-15,0 0 0,0-1 16,-22-20-16,22 20 0,-21-20 16,0-1-16,21 1 0,0-1 0,0-20 15,-21-1-15,0 0 0,21-20 0,-21-1 16,-1 0-16,1-21 0,0 0 0,0 0 16,0 0-16,0 0 0,-22-21 0,22 21 15,-21-21-15,21-1 0,-22-20 0,1 0 16,0-1-16,-22 1 0,22 0 15,-1-22-15,22 1 0,0-1 16,21-42-16,0 43 0,0-22 16,42 22-16,1-1 0,-1-20 0,22-1 0,63-84 15,-64 63-15,22 21 0,-22 0 16,1 1-16,-1-1 0,22 0 16,-43 22-16,22-1 0,-22 22 15,0 0-15,-20 21 0,-1-22 0,0 43 16,0-21-16,-21 0 0,21 21 0,0 0 15,-21 21 17,0 0-32,0 0 15,22 1-15,-22-1 16</inkml:trace>
  <inkml:trace contextRef="#ctx0" brushRef="#br0" timeOffset="156076.92">995 14838 0,'0'0'0,"-21"0"16,-1 0-16,1 0 0,0 0 15,0 0-15,0 0 16,0 0-16,-22 0 0,22 0 15,-42 0-15,20 0 0,-20 0 16,20 0-16,-20 0 0,-1 0 0,1 0 16,-1 0-16,1 0 0,21 0 15,-1 0-15,1 0 0,21 0 0,0 0 16,-1 0-16,44 0 16,-1 0-16,21 0 15,0 0-15,1 0 0,20 0 16,1 0-16,-1 0 0,1 0 0,-1 0 15,1 0-15,-1 0 0,1-21 16,-1 21-16,1 0 0,-1 0 0,-20 0 16,20 0-16,-21 0 15,1 0-15,-1 0 0,0-21 0,43 21 16,-64 0-16,22-22 16,-22 22-16,-21-21 15,0 0-15,-21 21 16,-1-21-16,1 21 0,0-21 15,-21 21-15,21-21 0,-22 21 16,22-22-16,0 22 0,-21 0 0,20-21 16,-20 21-16,21 0 15,0-21-15,21 42 47,21-21-31,0 21-16,0-21 0,0 0 15,1 0-15,-1 0 0,21 0 0,0 0 16,-20 0-16,20 0 0,0 0 16,1 0-16,-22 0 0,21 0 0,-21 0 15,0 0-15,-21 22 16,0-1 0,0 0-1,-21 0-15,-21 0 0,21 22 0,0-22 16,-64 42-16,64-42 0,-22 22 15,22-22-15,-21 21 0,0 1 16,20-22-16,1 21 0,-21-21 16,21 0-16,0 1 0,-1-1 0,1 0 15,0 0-15,21 0 0,0-42 47,0 0-31,21 0-16,0 21 0</inkml:trace>
  <inkml:trace contextRef="#ctx0" brushRef="#br0" timeOffset="156321.76">2879 14647 0,'-22'0'0,"44"0"0,-65 0 15,22 0-15,0 0 16</inkml:trace>
  <inkml:trace contextRef="#ctx0" brushRef="#br0" timeOffset="159261.01">2603 14203 0,'0'-21'0,"0"42"0,-21-42 0,21 0 16,-21 21-1,21-22 1,21 44-1,0-1-15,1 0 16,-1 21-16,0 1 0,21-1 0,-21 21 16,1-20-16,-1 20 0,0-20 0,0 20 15,0-21-15,-21 1 0,21 20 16,-21 22-16,0-64 0,0 21 16,0 1-16,0-22 0,0 0 15,0 0-15,0 0 0,0 1 0,-21-22 16,0 0-16,21-22 31,0 1-31,0 0 0,0 0 16,0-21-16,21-1 0,0 1 15,1 0-15,-1-22 0,0 1 0,0-1 16,0 1-16,0-22 0,1 21 0,-1 1 16,0-1-16,0 1 0,0 21 15,0-1-15,1 1 0,-1 21 0,0 0 16,-21-1-16,0 44 31,-21-1-31,0 0 0,-1 0 16,22 0-16,-21 22 0,0-22 15,21 21-15</inkml:trace>
  <inkml:trace contextRef="#ctx0" brushRef="#br0" timeOffset="160724.57">3281 14796 0,'21'0'0,"-42"0"0,63-22 15,-42 1-15,21 21 16,-21-21-16,0 0 0,0 0 16,0 0-16,0-1 0,0-20 15,0 21-15,0 0 0,0-22 0,0 22 16,-21 0-16,21 0 0,0 0 0,-21 0 15,0 21-15,0 0 0,-1 0 16,1 0-16,21 21 0,-21 0 0,0 0 16,0 0-16,0 0 0,-1 22 15,1-22-15,21 21 0,0-21 0,-21 22 16,21-22-16,0 21 0,0-21 0,0 1 16,0-1-16,0 0 15,21-21-15,0 0 16,1 0-16,-1 0 15,0 0-15,0-21 0,0 0 16,22-1-16,-22 1 0,0 0 0,0 0 16,-21 0-16,21-22 15,0 22-15,-21-21 0,22 21 0,-22 0 16,0-1-16,0 1 0,0 0 0,0 42 31,0 0-15,0 1-16,-22-1 0,22 0 15,0 21-15,0-21 0,0 22 0,0-22 16,0 0-16,0 0 0,0 0 0,0 1 16,0-1-16,0 0 15,22-21-15,-1 21 0,21-21 16,-21 0-16,0 0 0,1 0 0,20-21 16,-21 21-16,21-21 15,1 0-15,-22-1 0,21 1 0,1 0 16,-22 0-16,21 0 0,-21-22 15,0 22-15,1-21 0,-22 0 16,0 20-16,0-20 0,0 21 0,0-21 0,-22 20 16,1 1-16,0 0 0,-21 0 15,21 21-15,-1 0 0,-20 0 16,21 0-16,0 0 0,0 21 16,21 0-16,0 0 0,0 1 15,0-1-15,0 0 0,0 0 0,21 0 16,0 0-16,0 1 0,-21-1 15,21 0-15,0-21 0,1 21 0,-1 0 16,-21 0-16,21 1 0,-21-1 16,0 0-16,0 0 15,0 0-15,0 0 0,0 1 16,21-1-16,-21 0 0,0 0 16,21 0-16,-21 0 0,21 1 15,1-22-15,-1 0 0,0 0 16,0 0-16,21 0 0,-20 0 15,-1 0-15,0 0 16,21 0-16,-21 0 0,1-22 0,20 1 16,-21 21-16,21-21 0,-20 0 0,20 0 15,-21 0-15,0-1 0,0-20 16,1 21-16,-1 0 0,-21-22 0,0 22 16,0-21-16,0 21 0,0-22 0,0 22 15,-21-21-15,-1 21 16,1 21-16,0 0 0,0 0 0,0 0 15,0 21-15,-1 0 0,1-21 0,0 42 16,0-20-16,0-1 0,0 21 16,-1-21-16,22 22 0,0-22 0,0 21 15,0 0-15,0-20 16,0-1-16,0 0 0,0 0 16,22-21-16,-1 0 15,0 0-15,0 0 0,0 0 16,0-21-16,1 21 0,-1-21 15,0 0-15,21-1 0,-21 1 0,1 0 16,-22 0-16,21 0 0,0 0 16,-21-22-16,21 22 0,-21-21 0,0 21 15,0-1-15,0-20 0,0 21 16,0 0-16,0 42 16,0 0-1,0 0-15,0 0 0,0 22 0,0-22 16,0 0-16,0 21 0,0-20 15,0-1-15,0 0 0,0 0 0,0 0 16,21 0-16,0 1 16,1-22-16,-1 0 0,0 0 15,0 0-15,0 0 0,0 0 16,1 0-16,20 0 0,-21-22 16,0 1-16,0 0 0,22 0 0,-22 0 15,0 0-15,0-1 0,0 1 16,1-21-16,-22 21 0,0-22 0,21 22 15,-21 0-15,0 0 0,21 21 0,-21 21 32,0 0-32,0 0 15,-21 22-15,21-22 0,-21 0 0,21 21 16,-22-20-16,22-1 0,0 0 0,0 0 16,0 0-16,0 0 0,22-21 46,-1-21-46,0 0 16</inkml:trace>
  <inkml:trace contextRef="#ctx0" brushRef="#br0" timeOffset="161068.37">5059 14182 0,'0'-21'0,"0"42"0,-21-42 16,-1 21-16,1 0 0,0 0 15,21 21-15,-21 0 0,0 0 0,21 0 16,0 0-16,0 1 0,0-1 16,0 0-16,0 0 0,21-21 15,0 0-15,0 0 16,0 0-16,1-21 16,-1 0-16,-21 0 0,0-1 15,0 1-15,0 0 0,0 0 16,0 0-16,0 0 0,-21-1 0,21 1 15,-22 0-15,1 0 0,0 21 16,0 0-16,0 0 0,0 0 16,-1 0-16,1 0 0,21 21 0,0 0 15,-21 0-15,21 1 16,0-1-16,0 0 0,0 0 0,0 0 16,0 0-16,21-21 0,0 0 15,1 0-15,-1 0 0,0 0 16</inkml:trace>
  <inkml:trace contextRef="#ctx0" brushRef="#br0" timeOffset="161563.44">5440 13991 0,'0'-21'16,"-21"21"-16,-1 21 0,1 0 15,0 1-15,0-1 0,0 0 0,0 21 16,21 1-16,0-1 0,-22 0 0,1 106 15,21-105 1,0-1-16,0 0 0,0-20 0,0 20 16,0-21-16,0 21 0,0-20 0,0-1 15,0 0-15,0 0 16,0-42 15,0 0-15,0 0-16,0-1 0,0 1 15,0 0-15,0 0 0,0 0 0,21 0 16,1-22-16,-1 22 0,0 0 0,0 0 16,0 0-16,0 21 15,1 0-15,-1 0 0,21 0 0,-21 0 0,0 0 16,1 21-16,-1 0 0,0 0 16,0 0-16,-21 0 0,0 1 0,0 20 15,0-21-15,0 0 0,0 0 0,-21 1 16,0-1-16,0 0 0,-1 0 15,-20 0-15,21 0 0,0-21 0,0 22 16,-22-22-16,22 0 0,0 0 16,0 0-16,0 0 15,21-22 1,0 1 0,21 0-1,0 0-15,0 0 0</inkml:trace>
  <inkml:trace contextRef="#ctx0" brushRef="#br0" timeOffset="161851.26">6011 14012 0,'0'-21'0,"0"42"0,0-63 0,0 21 0,0 0 15,0 42 1,0 21-1,0-21-15,0 1 0,0 20 16,-21 0-16,21 22 0,-21-22 0,21 0 16,-21 22-16,21-22 0,0 22 15,-21-22-15,-1 0 0,1 1 0,21-1 16,0 0-16,-21-20 0,0 20 16,21-21-16,-21 0 0,21 0 0,0 1 15,0-1 1,0-42-1,21-1-15,0 1 16,0 0-16</inkml:trace>
  <inkml:trace contextRef="#ctx0" brushRef="#br0" timeOffset="162531.89">6138 14520 0,'0'0'0,"0"22"0,0-1 16,21-21 0,1 0-1,-1 0-15,0 0 0,0 0 0,0-21 16,0-1-16,1 1 16,-1 0-16,0 21 0,-21-21 0,0 0 15,0 0-15,0-1 0,0 1 0,0 0 16,0 0-16,0 0 15,-21 21-15,0 0 16,-1 0-16,22 21 0,-21 0 16,0 0-16,0 22 0,21-22 0,-21 21 15,0-21-15,21 22 0,0-22 16,-22 21-16,22-21 0,-21 0 0,21 1 16,0-1-16,0 0 0,0 0 0,0 0 15,21-21-15,-21 21 0,22-21 0,-1 0 16,0 0-16,0 0 0,0 0 15,0 0-15,1 0 0,20 0 0,-21-21 16,0 21-16,22-21 0,-22 0 0,21 0 16,-21 21-16,22-21 0,-22-1 15,21-20-15,0 21 0,-20 0 16,20-22-16,0 22 0,-21-21 0,22 21 16,-22-22-16,0 22 0,0-21 0,0 21 15,-21 0-15,-21 21 16,0 21-16,0-21 15,-21 21-15,20 0 0,1 21 0,0-20 16,0-1-16,0 0 0,21 0 16,0 0-16,0 0 0,0 1 0,0-1 15,21 0-15,0 0 0,0-21 0,0 21 16,1 0-16,-1 1 0,0-22 16,-21 21-16,21-21 0,-21 21 15,0 0 1,-21 0-16,-21-21 0,20 0 15,1 21-15,0-21 0,0 0 0,0 0 16,0 22-16,-1-22 0,44 0 47,-1-22-47,0 22 0</inkml:trace>
  <inkml:trace contextRef="#ctx0" brushRef="#br0" timeOffset="162727.43">7154 14732 0,'0'0'16,"21"0"-16,1 0 0,-22 21 31,0 0-31,-22 1 0,1-22 16,21 21-16,-21 0 0,0-21 15,0 21-15,0-21 0,-1 21 0,22 0 16,-21-21-16,0 22 0,0-22 0,0 0 15,0 0-15,-1 0 0,1 0 16</inkml:trace>
  <inkml:trace contextRef="#ctx0" brushRef="#br0" timeOffset="163720.72">8340 14457 0,'0'-21'0,"-22"21"0,22-21 0,-21-1 31,0 22-31,0 0 0,0 22 0,21-1 16,-21 0-16,-1 0 0,1 0 15,0 0-15,0 22 0,0-22 16,21 0-16,-21 0 0,-1 0 0,1 1 0,0-1 16,21 0-16,-21 0 15,0-21-15,21-21 47,0 0-47,0-22 16,0 22-16,0 0 0,0-21 0,21 21 15,0-22-15,-21 1 0,21 0 16,0 20-16,1-20 0,-1 0 0,0 21 16,0-1-16,0 1 0,0 21 15,1 0-15,-1 0 0,0 0 0,0 0 0,0 21 16,0 22-16,1-22 16,-22 21-16,0 1 0,21-22 0,-21 21 15,0 0-15,0-20 0,0 20 0,0-21 16,0 0-16,0 0 0,0 1 15,0-1-15,-21-21 16,-1 0 0,1 0-1,21-21-15,0-1 0,0 1 0,0 0 16,0 0-16,0 0 0,21-22 0,1 1 16,-1 0-16,0 21 0,21-22 0,1 1 15,-22 21-15,21-22 0,0 43 16,1-21-16,-1 21 0,0 0 0,-20 0 15,20 21-15,-21 1 0,0 20 0,0-21 16,1 0-16,-22 22 16,21-22-16,-21 21 0,0-21 0,0 0 15,0 1-15,0-1 0,0 0 16,-21 0-16,21 0 0,-22-21 0,22 21 0,-21-21 16,21-21 15,0 0-16,0 0-15,21 0 0</inkml:trace>
  <inkml:trace contextRef="#ctx0" brushRef="#br0" timeOffset="164041.04">9038 14372 0,'21'0'15,"0"0"1,1-21-16,-1 21 0,0-21 15,0 21-15,0-21 0,0 0 16,1 21-16,-1-22 0,0 1 16,0 21-16,-21-21 0,0 0 0,0 0 15,0 0 1,-21 21 0,0 0-16,0 21 0,-22-21 15,22 21-15,0 21 0,0-21 0,0 22 16,-1-22-16,1 21 0,0 1 0,21-1 15,0-21-15,0 21 0,0-20 16,0-1-16,0 0 0,0 0 0,21 0 16,0-21-16,1 0 15,-1 0-15,0 0 0,0 0 0,0 0 16,0 0-16,1-21 0,-1 0 0,21 21 16,-21-21-16</inkml:trace>
  <inkml:trace contextRef="#ctx0" brushRef="#br0" timeOffset="164301.9">9673 14034 0,'0'-43'0,"0"86"0,0-107 16,0 43-16,0 0 0,0 0 15,0 42 1,-21 0-16,21 0 0,-21 0 0,0 22 16,21-22-16,-22 21 0,22 0 15,-21 1-15,0-1 0,21 0 0,-21 22 16,0-22-16,21 1 0,-21-1 0,-1 0 15,22-21-15,-21 22 0,21-22 16,0 0-16,-21 21 0,21-20 16,0-1-16,21-42 31,0-1-31,1 1 16,-1 0-16,0-21 0,0 21 15</inkml:trace>
  <inkml:trace contextRef="#ctx0" brushRef="#br0" timeOffset="165024.15">9864 13970 0,'21'-21'0,"-21"0"0,-64 127 0,107-170 16,-22 1-16,0 63 0,-21 21 15,0 21-15,0-21 0,0 0 0,0 22 16,0-1-16,0-21 0,-21 22 16,0-1-16,-1 0 0,22 1 15,-21-1-15,0 0 0,0 1 0,0-1 16,21 0-16,-21-21 0,-1 22 0,22-22 15,-21 0-15,21 0 16,0-42 15,21 0-15,1 0-16,-22-22 0,21 22 0,0-21 16,0 21-16,21-22 0,-20 22 0,-1 0 15,21 0-15,-21 21 16,0 21-16,-21 0 15,0 0-15,0 22 0,0-22 16,0 0-16,0 21 0,0-20 0,0-1 16,0 0-16,0 0 0,0 0 15,0 0-15,0 1 0,22-22 16,-1 0 0,0 0-16,0 0 0,0 0 0,22-22 15,-22 22-15,0-21 16,0 0-16,0 0 0,0 0 0,-21 0 15,22-1-15,-1 1 0,0 0 16,-21 0-16,0 0 0,0 0 0,21 21 16,-21 21-1,-21 0 1,0 0-16,21 0 0,-21 0 0,-1 22 16,22-22-16,0 0 0,-21 0 0,21 0 15,0 1-15,0-1 16,0 0-16,21 0 15,1-21-15,-1 0 0,0 0 0,0 0 16,0 0-16,22 0 0,-22 0 16,0 0-16,0-21 0,0 0 0,0 21 15,1-21-15,-1-1 0,-21 1 0,0 0 16,21 0-16,-21 0 0,0 0 16,0-22-16,0 22 0,0 0 0,0 0 15,0 0-15,0-1 0,-21 22 0,0 0 16,-1 0-16,1 0 15,0 0-15,0 0 16,21 22-16,-21-22 0,21 21 16,0 0-16,0 0 0,21 0 31,0-21-31</inkml:trace>
  <inkml:trace contextRef="#ctx0" brushRef="#br0" timeOffset="165832.2">11007 14436 0,'0'-21'0,"0"42"0,0-64 0,0 22 15,-22 0-15,1 0 16,0 21-16,0 0 0,0 0 0,0 0 16,-1 0-16,1 0 0,0 21 0,0-21 15,0 21-15,0 0 0,21 1 0,-22 20 16,1-21-16,0 0 0,21 22 15,0-22-15,0 0 0,0 0 0,0 0 16,0 0-16,0 1 0,0-1 0,0 0 16,21 0-1,0-21-15,1 0 0,-1 0 0,0 0 16,0 0-16,0 0 0,0-21 0,1 0 16,-1 21-16,0-21 0,-21-1 15,21 1-15,21-42 0,-42 42 16,22-22-16,-1 1 0,0 0 15,-21-22-15,21 22 0,0-1 0,0-20 16,1 21-16,-22-22 0,21 22 0,0-1 16,-21 1-16,0 21 0,0 0 15,0 0-15,0-1 0,0 44 16,-21-1-16,0 0 16,-1 0-16,1 21 0,0 1 0,0-1 15,21 0-15,-21 1 0,0-1 16,21 0-16,-22 22 0,22-22 15,0 1-15,0-1 0,0 0 0,0 1 16,0-22-16,0 21 0,0-21 16,0 0-16,22 1 0,-1-1 0,0 0 15,0-21-15,0 0 0,0 21 0,1-21 16,-1 0-16,21 0 0,-21 0 0,0-21 16,22 21-16,-22-21 0,0 0 15,21-1-15,-20 1 0,-1 0 0,0 0 16,-21-21-16,21 20 0,-21-20 15,21 0-15,-21 21 0,0-1 0,0 1 16,0 0-16,0 0 0,-21 21 16,0 0-16,0 21 15,0 0-15,-1-21 0,22 43 16,-21-22-16,21 21 0,0-21 0,0 0 16,0 1-16,21-1 15,-21 0-15,22 0 0,-1 0 0,0-21 16,-21 21-16,21 1 0,0-1 15,-21 0-15,0 0 16,-21 0 0,0-21-16,0 0 0,0 0 0,-1 0 15,1 0-15,0 0 0,0 0 16,0 0-16,0 0 0,-1 0 31,22-21-31,-21 21 0,0 0 16,21-21-16,-21 21 0,0-21 0,0 0 15</inkml:trace>
  <inkml:trace contextRef="#ctx0" brushRef="#br0" timeOffset="166168.01">9969 14139 0,'0'0'0,"-63"-21"16,63 0 0,21 21-1,0 0-15,0 0 0,22 0 0,-1 0 16,0 0-16,1-21 0,-1 21 16,0 0-16,1 0 0,-1-21 0,-21 21 15,22 0-15,-22 0 0,0-21 0,0 21 16,0 0-1,-21-22 1,0 44 47,0-1-63</inkml:trace>
  <inkml:trace contextRef="#ctx0" brushRef="#br0" timeOffset="171058.49">3111 16193 0,'0'0'0,"43"-43"15,-43 22 1,0 0-16,0 0 0,0 0 16,0-1-16,0 1 15,0 0-15,0 0 0,0 0 0,-21 0 16,-1-1-16,1 1 0,0 21 15,0-21-15,0 21 0,-22 0 16,22 0-16,0 0 0,0 0 0,-21 0 16,20 0-16,1 0 0,-21 0 0,0 42 15,20-20-15,1-1 0,21 0 16,-21 0-16,21 21 16,-21-20-16,21-1 0,0 0 0,0 0 15,0 0-15,0 0 0,21 1 16,0-1-16,0 0 0,22-21 0,-22 0 15,0 0-15,21 0 0,1 0 16,-22-21-16,21 21 0,1-21 0,-1-1 16,0 1-16,1-21 0,-1 21 0,0-22 15,1 1-15,-22 21 16,21-21-16,-21-1 0,0 1 0,1 21 16,-1-22-16,-21 1 0,0 21 0,0-21 15,0-1-15,0 22 0,0 0 16,0 0-16,0 0 0,-21 21 15,-1 0-15,1 21 16,0 21-16,0-21 16,21 22-16,-21-1 0,0 0 15,21 1-15,0-1 0,0 21 0,-22-20 16,22-1-16,-21 22 0,21-22 0,0 0 16,0-21-16,0 22 0,0-22 15,21 0-15,1 0 0,-1 0 0,0 1 16,0-22-16,21 0 0,-20 0 15,20 0-15,-21 0 0,21-22 0,1 1 16,20-21-16,-20 21 16,-22 0-16,21-22 0,-21 22 15,0-21-15,-21 21 0,0-22 0,0 22 16,0-21-16,0 21 0,0-22 16,0 22-16,-21 0 0,0 21 15,0 0-15,0 21 0,0 0 16,-1 0-16,1 1 0,0-1 15,21 21-15,-21-21 0,21 22 0,0 20 16,0-42-16,21 22 16,0-22-16,0 0 0,1-21 0,-1 21 15,21 0-15,-21-21 0,22 0 0,-1 0 16,0 0-16,-21 0 16,22-21-16,-1 0 0,0 0 0,1 0 15,-1-1-15,-21 1 0,22 0 0,-22-21 16,21 21-16,-21-22 0,0 1 15,1 21-15,-1-64 0,0 43 16,-21 21-16,0-22 0,0 1 16,0 21-16,0-22 0,0 22 15,0 0-15,-21 21 16,0 0-16,21 21 0,-22 0 16,1 1-16,21 20 0,0 0 15,-21 1-15,0 20 0,21 1 0,-21-1 0,21 1 16,0-1-16,0 22 15,-21-22-15,21 1 0,-22 20 0,22-20 16,-21 21-16,21-1 0,0-20 0,0 20 16,-21 1-16,21-21 0,0-1 15,-21 1-15,21-1 0,0-21 0,0 1 16,0 41-16,0-62 16,21 20-16,0-42 0,-21 21 0,21-21 15,1 0-15,-1 0 0,21 0 0,-21-21 16,0 0-16,1 0 0,20-22 15,-21 22-15,0-21 0,0-1 0,1-20 16,-22 21-16,0-22 0,0 22 16,0-22-16,-22 1 0,1-1 15,0 22-15,-21-22 0,21 22 0,-1 0 16,-20-1-16,21 1 0,-21 21 0,20 0 16,1 0-16,0-1 15,0 22-15,21-21 0,0 0 16,0 0-1,21 21-15,21-21 16,-20 21-16,20-21 0,-21-1 0,21 22 16,22-21-16,-22 0 0,1 0 15,-1-21-15,21 20 0,-20 1 16,-1 0-16,-21 0 0,22 0 0,-22 0 16,0-1-16,-21 1 0,0 0 15,-21 21 1,0 0-16,-1 0 15,1 21-15,0 0 16,21 1-16,0-1 0,0 0 0,0 21 16,0-21-16,0 1 0,0 20 0,0-21 15,0 0-15,21 0 0,0 1 16,1-1-16,-1-21 0,21 21 16,-21-21-16,0 0 0,1 0 15,20 0-15,-21-21 0,0 21 16,22-21-16,-22-1 0,0 1 0,0-21 15,0 21-15,0 0 0,1-22 0,-22 22 16,0-21-16,0 21 0,0-22 16,0 22-16,0-21 0,0 21 0,0-1 15,0 44 1,0 20 0,0-21-16,-22 0 0,22 22 0,0-22 15,-21 21-15,21-21 0,0 22 16,0-22-16,0 0 0,0 0 0,0 0 15,0 0-15,0 1 0,0-1 16,0-42 15,0-1-15,0 1-16,0 0 0,21 0 16,1-21-16,-1 20 0,-21-20 15,0 21-15,21-21 0,0 20 0,-21 1 16,21 0-16,-21 0 0,21 21 15,-21 21-15,0 0 16,0 0-16,0 1 0,0-1 16,0 0-16,0 21 0,0-21 0,0 1 15,0 20-15,0-21 0,22 0 16,-22 0-16,21 1 0,-21-1 0,21-21 16,0 21-16,0-21 0,0 0 15,22 0-15,-1 0 0,0 0 0,1 0 16,-1 0-16,22 0 0,-22-21 0,0 0 15,22 21-15,-22-22 0,0 1 0,1 0 16,-22 0-16,21-21 16,-21 20-16,-21 1 0,0-21 0,0 21 0,0-22 15,0 1-15,-21 0 0,0 21 16,0-1-16,0 22 16,0 0-16,-1 0 0,1 0 0,0 0 0,0 22 15,0-1-15,0 0 0,-1 0 16,22 21-16,0-20 0,0 20 15,0-21-15,0 0 0,0 0 0,0 22 16,0-22-16,22 0 0,-1 0 16,0 0-16,0-21 0,0 0 15,22 22-15,-22-22 0,21 0 16,-21 0-16,0 0 0,1 0 0,-1 0 16,0-22-16,21 22 0,-21-21 15,1 0-15</inkml:trace>
  <inkml:trace contextRef="#ctx0" brushRef="#br0" timeOffset="171579.71">6625 15917 0,'0'0'16,"0"-21"-16,0 0 0,-21 0 0,0 21 16,0-21-16,-1 21 0,1 0 0,0 0 15,-21 0-15,21 21 16,-1 0-16,1 0 0,0 0 0,0 1 15,0-1-15,0 21 0,-1-21 0,1 22 0,21-1 16,-21-21-16,21 0 0,0 43 16,0-43-16,0 0 15,0 0-15,0 0 0,21 1 0,0-22 0,1 0 16,-1 0-16,0 0 16,0 0-16,0 0 0,0-22 15,1 22-15,20-21 0,-21 0 0,-21 0 16,21-21-16,0 20 0,1-20 0,-1 0 15,0-22-15,0 22 0,-21-22 16,21 22-16,0-21 0,1-1 0,-22 1 16,21-1-16,0 22 0,-21-22 0,0 22 15,0 0-15,0-1 0,0 22 16,0 0-16,0 0 0,-21 42 16,0 21-16,-1-21 15,1 22-15,21-1 0,-21 22 16,0-22-16,0 0 0,21 22 15,0-22-15,0 22 0,0-22 0,0 0 16,0 1-16,0-1 0,0 0 0,21 1 16,0-1-16,-21-21 0,21 0 15,0 0-15,-21 1 0,22-1 0,-1-21 16,0 0-16,0 0 0,0 0 0,0 0 16,1 0-16,-1 0 0,0-21 15,-21-1-15,21 1 0,0 0 0,-21 0 16,21-21-16,-21 20 0,0-20 0</inkml:trace>
  <inkml:trace contextRef="#ctx0" brushRef="#br0" timeOffset="171823.57">5249 15494 0,'0'0'0,"-21"0"16,0 0-16,0 0 15,0 0 1,-1 0 0,22 21-1</inkml:trace>
  <inkml:trace contextRef="#ctx0" brushRef="#br0" timeOffset="172803.73">8170 16320 0,'0'0'0,"0"-22"16,0 1-1,0 0-15,21 0 0,1 0 0,-1 0 16,-21-1-16,21-20 0,0 21 0,0-21 16,0 20-16,1-20 0,-1 0 15,-21-1-15,0 1 0,21 21 0,-21-43 16,0 43-16,0 0 0,0 0 15,0 0-15,-21 21 0,0 0 16,-1 0-16,1 0 0,0 21 16,21 0-16,-21 0 0,0 0 0,21 22 15,0-22-15,0 21 0,0 1 16,0-1-16,0 0 0,21-21 16,0 22-16,0-1 0,0-21 0,1 22 15,-1-22-15,0 21 0,0-21 0,0 0 16,0 1-16,-21-1 0,22 0 15,-22 0-15,21-21 0,-21 21 16,-21-21 0,-1 0-16,1 0 15,0-21-15,0 0 0,0 21 16,21-21-16,-21 0 0,-1-1 16,1 1-16,0-21 0,0 42 0,0-21 0,21 0 15,0 42 16,0 0-31,0 0 16,21 0-16,0-21 0,0 21 16,0 1-16,1-1 0,-1-21 0,0 21 15,0-21-15,0 0 0,22 0 0,-22 0 16,21 0-16,0 0 0,1 0 0,-1-21 16,0 0-16,1-1 0,20 1 15,-20 0-15,-1 0 0,0 0 16,1-22-16,-1 1 0,-21 0 0,21-1 15,-20 1-15,-1-21 0,0 20 16,0 1-16,-21-64 0,0 64 16,0-22-16,21 43 0,-21-42 15,0 41-15,0 1 0,0 42 16,0 22 0,0-22-16,-21 21 0,21-21 0,-21 22 15,0-1-15,21 22 0,-21-22 0,-1 0 16,22 22-16,0-22 0,0 0 15,0-20-15,0 20 0,0-21 0,0 0 16,0 22-16,22-43 0,-1 21 16,0 0-16,0-21 0,0 0 0,0 0 0,1 0 15,-1 0-15,21 0 0,-21 0 16,0 0-16,1 0 0,-1 0 16,0-21-16,0 0 0,0-1 0,0 22 15</inkml:trace>
  <inkml:trace contextRef="#ctx0" brushRef="#br0" timeOffset="174092.3">9715 15917 0,'0'-21'0,"0"42"0,22-63 0,-22 21 15,0 0-15,0 0 0,0-1 16,0 1-16,0 0 16,-22 21-16,1 0 0,0 0 0,0 0 15,0 0-15,0 0 0,-1 21 16,1 0-16,0 1 0,0-1 15,0 21-15,0-21 0,-1 22 0,22-1 16,-21 0-16,0-21 0,21 22 0,-21-1 16,21-21-16,0 0 0,0 22 15,0-22-15,0 0 0,0 0 16,21-21-16,0 21 0,0-21 0,1 0 16,-1 0-16,0-21 0,0 0 15,0 0-15,0 0 0,-21 0 16,22-1-16,-1 1 0,0-21 0,-21 21 15,21-22-15,-21 1 0,21 21 16,-21-21-16,21-1 0,-21 22 0,0 0 16,0 0-16,0 0 0,0-1 15,0 44 1,0-1-16,0 0 0,0 0 0,0 0 16,0 22-16,0-22 0,0 21 15,0 0-15,0-20 0,0 20 16,0-21-16,0 0 0,22 22 0,-1-22 0,-21 0 15,21 0-15,0-21 0,43 21 16,-43-21-16,0 0 0,21 0 0,-21 0 16,22 0-16,-22 0 0,21-21 15,-21 0-15,22 0 0,-22 0 16,0-1-16,0 1 0,22-21 0,-22 0 16,0-1-16,-21 1 0,21 0 0,0-22 15,0 22-15,-21-22 0,0 22 16,22-64-16,-1 64 0,-21-1 15,0 1-15,0 21 0,0 42 32,-21 0-32,-1 0 0,22 22 0,-21-1 15,0 0-15,0 1 0,21-1 0,0 0 16,-21 22-16,21-22 0,-21 1 0,21-1 16,0 0-16,0-21 0,0 22 15,0-1-15,0-21 0,0 0 16,21 1-16,0-1 0,-21 0 0,21-21 15,0 0-15,0 0 0,1 0 16,-1 0-16,0 0 0,0 0 0,0 0 16,0 0-16,1-21 0,-1 0 0,0-1 15,0-20-15,0 0 0,-21 21 16,21-1-16,-21 1 0,0 0 16,0 0-16,0 42 15,0 0-15,-21 0 16,21 1-16,0 20 0,-21-21 15,21 0-15,-21 22 0,21-22 16,0 0-16,0 0 0,0 0 0,0 0 16,21 1-1,0-22-15,0 0 16,1 0-16,-1 0 0,0-22 16,0 22-16,0-21 0,0 0 0,1 0 15,-22 0-15,42 0 0,-21-1 0,0 1 16,22-21-16,-1 21 0,0-22 15,1 1-15,-1 21 0,0-21 0,1 20 16,-1 1-16,-21 0 0,21 0 16,-20 21-16,-22 21 15,0 0-15,0 0 16,0 1-16,0-1 16,0 0-16,-22-21 0,22 21 0,0-42 46,0 0-30,0 0-16,0-1 0,0 1 16,0 0-16,0 0 0,0 0 15,-21 0 1,0 21-16,0 0 16,0 21-16,0 0 0,-1 0 0,1 21 15,0-20-15,0 20 16,-21-21-16,20 21 0,1 1 0,0-22 15,0 21-15,0-21 0,21 1 0,-21 20 16,21-21-16,0 0 16,21 0-16,0-21 0,21 0 15,-21 0-15,1 0 0,20 0 0,-21 0 16,21 0-16,-20 0 0,20-21 0,-21 21 16,21-21-16,-20 21 0,-1-21 0,0 0 15,0 0-15,0-1 0,0 1 16,-21 0-16,22 0 0,-22 0 15,21 0-15,-21-1 0,0-20 0</inkml:trace>
  <inkml:trace contextRef="#ctx0" brushRef="#br0" timeOffset="174312.18">11239 15431 0,'0'-22'0,"0"44"0,-21-65 15,0 43 1,21 21 31,0 1-31,-21-22-16,0 21 15,0-21-15</inkml:trace>
  <inkml:trace contextRef="#ctx0" brushRef="#br0" timeOffset="174540.04">10393 15706 0,'0'21'0,"21"-21"31,0 0-16,0 0-15,22 0 0,-22 0 16,0 0-16,21 0 0,-21 0 0,1 0 16,20 0-16,-21 0 0,-42 0 47,0 0-47</inkml:trace>
  <inkml:trace contextRef="#ctx0" brushRef="#br0" timeOffset="174783.87">9461 15833 0,'-21'21'0,"42"-42"0,-63 42 0,21-21 16,0 0-16,21 21 15,21-21 1,0 0-16,0 0 0,22 0 0,-22 0 15,21 0-15,-21 0 0,22 0 16,-22 0-16,21 0 0,-21 0 0,0 0 16,-42 0 15,0 0-15</inkml:trace>
  <inkml:trace contextRef="#ctx0" brushRef="#br0" timeOffset="184805.07">13610 14097 0,'0'0'0,"-21"0"0,-64-21 16,64 21-1,0 0-15,0 0 16,0 0-16,-1 0 0,1 0 15,0 0-15,0 0 16,42 0 47,0 0-63,22 0 0,-1 0 0,0 0 15,1 0-15,20 0 0,1 0 16,20 0-16,-20 0 0,20 0 0,1 0 15,0 0-15,-22 0 0,22 0 0,0 0 16,-22 0-16,1 0 0,-1 0 0,1 0 16,41 0-16,-62 0 15,-1 0-15,-21 0 0,22 0 0,-22 0 16,21 0-16,-21 0 0,0 0 16,-21-21 15,-21 21-31,0-21 0,0-1 15,0 22-15,0-21 0,-22 21 16,22-21-16,0 21 0,0-21 0,-22 0 16,22 21-16,0-21 0,-21 21 15,21-22-15,-1 22 0,-20 0 0,21 0 16,0-21-16,0 21 0,-1 0 0,44 0 47,-1 0-32,0 0-15,0 0 0,0 0 0,22 0 0,-22 0 16,21 0-16,0 0 0,-20 0 16,20 0-16,-21 0 0,21 21 0,1-21 15,-22 0-15,0 22 0,0-22 16,0 21-16,-21 0 0,0 0 0,0 0 16,0 0-16,0 1 0,-42 41 15,0-42-15,-1 22 0,22-22 0,-21 21 16,0 0-16,20 1 0,-20-22 15,0 21-15,21-21 0,-1 22 0,1-22 16,0 0-16,21 0 0,-21 0 16,21 1-16,0-44 47,21 1-47,-21 0 0,21 0 15,0 0-15</inkml:trace>
  <inkml:trace contextRef="#ctx0" brushRef="#br0" timeOffset="185312.3">16150 13631 0,'0'0'15,"21"-21"-15,-42 21 16,0 0-1,0 0-15,0 21 0,-22 22 0,22-22 16,0 21-16,0-21 0,0 22 0,-1-1 16,-20 0-16,21 1 0,0-1 0,0 0 15,-1-20-15,22 20 0,-21 0 16,0-21-16,0 22 0,0-22 0,21 0 16,0 0-16,-21 0 0,21 1 0,-22-22 15,22 21-15,0-42 31,0-1-31,22-20 0,-1 21 16,-21 0-16,21-22 0,0 1 16,0 0-16,-21-22 0,21 22 0,1-22 15,-1 1-15,0-1 0,21-41 16,-21 62-16,1 1 0,-22 0 16,0 20-16,21 1 0,0 21 15,-21 21-15,0 1 0,0 20 16,0 0-16,0 1 0,21 20 0,-21-21 15,21 22-15,-21-22 0,0 22 16,0-22-16,21 0 0,-21 1 16,22-1-16,-22 0 0,0 1 0,0-22 15,0 0-15,21 0 0,-21 0 0,0 1 16,21-1-16,-21-42 31</inkml:trace>
  <inkml:trace contextRef="#ctx0" brushRef="#br0" timeOffset="185893.83">15769 14012 0,'-21'0'0,"169"64"15,-275-128-15,85 64 0,63 0 32,0 0-32,21 0 15,-20 0-15,20 0 0,0 0 16,1 0-16,-1-21 0,0 0 0,22 0 15,-22 0-15,22 0 0,-22-1 16,21 1-16,-20 0 0,41-42 16,-41 20-16,-22 22 0,0-21 0,0-1 15,-21 22-15,0-21 0,0 21 0,0-43 16,0 43 0,-21 21-16,0 0 0,0 21 15,21 0-15,-21 22 0,-1-1 0,22 0 16,0 1-16,-21-1 0,0 0 0,21 22 15,-21-22-15,21 1 0,0 20 0,0-42 16,0 22-16,0-1 0,0-21 16,0 21-16,0-20 0,0-1 15,0 0-15,0 0 0,21-21 0,0 0 16,0 0-16,1 0 0,-1 0 0,0 0 16,0 0-16,21-21 0,-20 21 0,20-21 15,-21 0-15,21-22 0,-20 22 16,-1 0-16,0-21 0,0-1 0,0 1 15,0 0-15,-21-1 0,0 1 16,0 0-16,0-22 0,22 22 0,-22-1 0,0 22 16,0 0-16,0 0 0,0 0 15,0 42 1,0 0-16,0 0 0,0 22 0,0-1 16,-22 0-16,22 1 0,-21 20 0,21-21 15,0 1-15,0-1 0,-21 0 0,21-20 16,0 20-16,0-21 0,0 21 15,0-20-15,0-1 0,0 0 0,0 0 16,0 0-16,21-21 0,0 0 16,1 0-16,-1 0 0,0 0 15,21 0-15,-21-21 0,1 21 0</inkml:trace>
  <inkml:trace contextRef="#ctx0" brushRef="#br0" timeOffset="186190.67">18267 13377 0,'0'0'0,"0"-21"0,0 0 0,-21 21 16,-1 0-16,22 21 15,-21 22-15,0-22 0,21 21 0,-21 22 16,0-1-16,0-21 0,21 22 15,0-1-15,-22-20 0,22 20 0,0-20 16,-21-1-16,21 0 0,0 1 16,0-22-16,0 21 0,0-21 0,0 0 15,0 1-15,0-1 0,0 0 16,0-42 0,0 0-1,0-1-15,-21 22 0</inkml:trace>
  <inkml:trace contextRef="#ctx0" brushRef="#br0" timeOffset="186932.4">17780 13928 0,'-42'0'16,"-22"0"-1,170 0-15,-212 21 0,127 0 16,0-21 0,1 0-16,20 0 0,-21 0 0,21 0 15,22 0-15,-22 0 0,22 0 0,-22 0 16,22-21-16,20 0 0,-20 21 0,-1-21 15,1-1-15,-1 1 0,-20-21 16,20 21-16,-21 0 0,-20-22 0,20 1 16,-21 0-16,0-1 0,-21 22 15,0-21-15,0-1 0,0 22 0,0-21 0,0 21 16,0 0-16,-21 21 16,0 0-16,0 0 0,0 0 0,-1 21 15,22 0-15,-21 0 0,21 21 16,-21 1-16,21-1 0,0 0 0,0 1 0,-21-1 15,21 0-15,0 1 0,-21 20 16,21-20-16,0-1 0,-21-21 16,21 0-16,-22 22 0,22-22 15,-21 0-15,21 0 0,-21-21 0,21 21 16,21-21 15,-21-21-31,21 0 16,1 0-16,-1 0 0,0-1 15,0 1-15,-21 0 0,21 0 0,0 0 16,1 21-16,-1 0 0,-21 21 16,0 0-1,0 0-15,0 0 16,0 1-16,0-1 0,21 0 0,-21 0 16,21-21-16,-21 21 0,0 0 15,21-21-15,0 0 0,1 22 0,-1-22 16,0 0-16,0 0 0,0 0 15,22 0-15,-22 0 0,21 0 0,-21-22 0,22 1 16,-1 21-16,0-21 0,1 0 0,-1 0 16,-21 0-16,21-1 0,-20 1 15,-1 0-15,0 0 0,0-21 16,-21 20-16,0-20 0,0 21 0,0 0 16,0 0-16,-21 21 0,0 0 0,0 0 15,-1 0-15,1 21 0,0 0 16,21 0-16,-21 0 0,0 22 0,21-22 15,0 0-15,-21 21 0,21-21 16,0 1-16,0-1 0,21 0 16,0-21-16,0 21 0,0-21 15,0 0-15,1 0 0,-1 0 16,0 0-16,0-21 0,0 21 0,0-21 16,1 21-16,-22-21 0,21-1 15,-21 1-15,21 0 0</inkml:trace>
  <inkml:trace contextRef="#ctx0" brushRef="#br0" timeOffset="188616.09">20341 13589 0,'0'-21'0,"0"42"0,21-42 0,-21 42 31,0 0-31,0 0 0,0 1 16,0-1-16,0 0 0,0 21 15,0-21-15,0 22 0,0-22 0,0 21 16,0-21-16,0 22 0,0-22 0,0 0 16,0 0-16,0 0 0,0 1 0,0-1 15,-21-21 17,21-21-32,0-1 15,0 1-15,0 0 0,0 0 16,0 0-16,21-22 0,0 22 0,1-21 15,-1 0-15,0-1 0,0 22 16,0-21-16,22-1 0,-22 1 0,21 21 16,-21 0-16,0 0 0,1 21 0,-1 0 15,0 21-15,-21 0 16,0 21-16,0-21 0,0 22 0,0-22 16,0 21-16,0 1 0,0-22 15,0 21-15,0-21 0,0 0 0,0 1 16,21-1-16,-21 0 0,0 0 0,0 0 15,21-21 1,0 0 0,1-21-1,-1 21-15,-21-21 0,21 0 0,0 0 16,0-1-16,0-20 0,1 21 0,-1-21 16,0 20-16,21-20 0,-21 21 0,1-21 15,-1 20-15,0 1 0,0 0 16,0 21-16,-21 21 15,0 0-15,0 1 0,0-1 16,0 0-16,0 0 0,0 21 0,0-20 16,0-1-16,0 21 0,0-21 0,21 0 15,-21 1-15,22 20 0,-22-21 16,21-21-16,0 21 0,0 0 16,0 1-16,0-22 0,1 0 0,-1 0 15,0 0-15,0 0 0,0 0 0,0 0 16,22 0-16,-22 0 0,21-22 0,-21 22 15,1-21-15,20 0 0,-21 0 16,0 0-16,0-22 0,1 22 16,-1 0-16,-21-42 0,0 20 0,0-41 15,0 62-15,0 1 16,-21 21 0,-1 21-16,1 1 0,21-1 15,-21 0-15,0 21 0,0-21 0,0 22 16,21-22-16,0 21 0,-22-21 15,22 1-15,0-1 0,0 0 0,0 0 16,0 0-16,22 0 0,-1 1 16,0-22-16,0 0 0,0 0 15,22 0-15,-22 0 0,0 0 0,21 0 16,-21 0-16,22-22 0,-22 22 0,21-21 16,-21 0-16,1 0 0,-1 0 15,0 0-15,0-1 0,-21 1 0,21 0 0,-21-21 16,21-1-16,1 22 15,-22 0-15,0 0 0,0 42 32,0 0-32,0 22 0,-22-22 15,1 0-15,21 0 0,-21 21 0,21-20 16,0-1-16,-21 0 0,21 0 16,0 0-16,0 0 0,-21-21 0,21 22 15,21-22 16,0 0-15,-21-22-16,21 1 0,0 0 16,-21 0-16,22 0 0,-1 0 15,-21-1-15,21-20 0,0 21 0,-21 0 16,21-22-16,0 22 0,1 21 0,-22-21 16,21 21-16,0 0 0,0 0 15,-21 21-15,0 0 0,0 1 16,0-1-16,0 0 0,0 0 15,0 0-15,0 0 0,0 1 0,0-1 16,21 0-16,0 0 0,1-21 47,-1 0-47,-21-21 16,0 0-16,21 0 0,0-1 0,0 1 15,0 0-15,1 0 0,-1-21 16,0 20-16,0-20 0,0 21 0,22 0 15,-22 0-15,42-1 0,-42 22 16,1 0-16,-1 0 0,-21 22 16,0-1-16,0 0 0,0 21 0,0-21 15,0 22-15,0-22 0,0 0 0,0 21 16,0-20-16,0-1 0,0 0 0,0 0 16,0 0-16,0 0 0,0 1 15,0-1 1,21-21-16,0 0 15,0 0-15,0 0 0,-21-21 16,22 21-16,-1-22 0,21 1 0,-21 0 16</inkml:trace>
  <inkml:trace contextRef="#ctx0" brushRef="#br0" timeOffset="189097.73">23262 13377 0,'0'-42'0,"21"0"0,-105 275 0,147-382 16,-42 44-16,-21 83 0,0 1 0,-21 42 31,21 1-31,-21 20 0,21 0 16,-21-21-16,21 22 0,0 20 15,0-20-15,0-1 0,-21 0 0,21 1 16,-22-1-16,22-21 0,-21 21 0,21-20 16,-21 20-16,21-21 0,0 0 15,-21 0-15,21 1 0,-21-1 0,21 0 16,0-42 15,0 0-15,0-1-16,0 1 0,21-21 0,0 21 15,0 0-15,0-22 0,1 22 0,-1-21 16,0 21-16,0-1 0,0 1 16,0 21-16,1 0 0,20 0 0,-21 0 15,0 21-15,0 1 16,-21-1-16,0 0 0,0 0 0,22 21 15,-22-20-15,0-1 0,0 0 0,0 0 16,0 0-16,0 0 0,-22 1 0,1-1 16,0-21-16,0 21 0,0 0 0,0-21 15,-1 0-15,1 0 0,0 21 16,0-21-16,0 0 0,0 0 0,-1 0 16,1 0-16,0 0 15,21-21-15,0 0 16,21 0-16,0 21 0,1 0 15,-1-21-15</inkml:trace>
  <inkml:trace contextRef="#ctx0" brushRef="#br0" timeOffset="189885.29">23601 13970 0,'42'0'16,"-21"-21"-1,0 21-15,1-21 0,-1 0 16,0 21-16,0-22 0,0 1 16,0 0-16,1 0 0,-1-21 15,-21 20-15,21 1 0,-21 0 0,21 0 16,-21 0-16,0 0 0,0-1 0,-21 22 31,0 0-31,0 0 0,-1 22 0,1-1 16,0 0-16,0 0 0,0 0 0,0 0 15,-1 22-15,22-22 0,0 0 0,-21 0 16,21 0-16,-21 1 0,21-1 0,0 0 16,0 0-16,0 0 15,21-21-15,0 0 16,1 0-16,-1 0 0,21 0 0,-21 0 16,0 0-16,1 0 0,20-21 0,-21 21 15,0-21-15,22 0 0,-22 21 16,21-21-16,-21-1 0,0 1 0,1 0 15,-1-21-15,0 21 0,-21-1 16,0 1-16,0 0 0,-21 21 31,0 21-31,-1-21 0,22 21 16,-21 1-16,21-1 0,0 0 16,0 0-16,0 0 0,0 0 15,0 1-15,0-1 0,21 0 16,22 0-16,-22 0 15,0-21-15,0 0 0,0 0 16,1 0-16,-1 0 16,0-21-16,0 21 0,0-21 15,-21 0-15,21 21 0,1-21 0,-22-1 16,21 1-16,-21 0 0,21 0 0,0 0 16,-21 0-16,0-1 0,0 1 0,21 21 15,-21-21-15,0 42 31,0 0-31,0 1 16,0-1-16,0 0 16,0 0-16,0 0 0,0 0 0,0 1 15,21-1-15,-21 0 0,0 0 16,0 0 0,-21-21-16,0 21 15,0-21-15,0 0 0,0 0 16,-1 0-16,1 0 15,42 0 17,1-21-32,-1 21 0,21-21 0,-21 21 15,22-21-15</inkml:trace>
  <inkml:trace contextRef="#ctx0" brushRef="#br0" timeOffset="190601.09">25739 13674 0,'0'-21'0,"0"42"0,-22-42 31,1 21-31,0 21 0,0 0 16,0-21-16,0 21 0,-1 0 0,1 0 16,0 1-16,0-1 0,0 0 0,0 0 15,21 0-15,0 0 0,-22 1 16,22-1-16,0 0 0,0 0 15,0 0-15,22-21 0,-1 0 16,0 21-16,0-21 0,0 0 0,22 0 16,-22 0-16,0-21 0,0 21 15,21-21-15,-20 0 0,-22 0 16,21-22-16,-21 22 0,21-21 0,-21 0 16,0-1-16,0 1 0,0-22 0,0 22 15,0 21-15,-21-21 0,0-1 16,-1 22-16,1 21 0,21-21 15,21 21 1,1 0 0,-1 0-16,0 0 0,21 0 0,1 0 15,-22 0-15,21-21 0,-21 21 0,22 0 16,-22 0-16,0 0 16,-21 21-1,-21 0-15,21 21 16,-21-20-16,-1 20 0,1 0 0,0 1 15,0-1-15,0 0 0,0 22 0,21-22 16,0 0-16,0 22 0,0-22 16,0 22-16,0 42 0,0-64 15,0 21-15,0-20 0,0 20 0,0-20 16,0 20-16,0-21 0,0 1 0,0-1 16,0 0-16,0 1 0,-22-1 0,22-21 15,-21 22-15,0-1 16,0-21-16,0-21 0,0 21 15,-1-21-15,1 0 16,0 0-16,21-21 16,0 0-16,0 0 0,0 0 15,21-1-15,0-20 0,1 21 0,-1-21 16,21-1-16,0-20 0,1 20 16,-1-20-16,22-1 0,-22 1 15,64-64-15,-64 63 0,0 1 16,43-22-16,-64 43 0,-21 21 0,0 0 15,0-1-15,0 1 0,-21 21 0,0 0 16</inkml:trace>
  <inkml:trace contextRef="#ctx0" brushRef="#br0" timeOffset="191212.23">14668 15092 0,'0'0'0,"0"-42"15,0 20-15,0-20 0,0-21 16,0 41-16,0 44 15,0-1 1,0 0-16,-21 21 0,21 1 16,-21 20-16,21-21 0,0 22 0,-21-1 15,21-20-15,-21 20 0,21-20 0,0 20 16,0-21-16,-21 1 0,21-1 16,-22-21-16,22 22 0,-21-22 0,21 0 15,0 0-15,-21 0 0,0-21 16,0 0-16,0 0 0,-1 0 15,-20 0-15</inkml:trace>
  <inkml:trace contextRef="#ctx0" brushRef="#br0" timeOffset="191924.33">13864 15579 0,'-21'0'16,"106"21"-16,-149-42 0,64 21 15,21 0-15,22 0 0,-22 0 16,42 0-16,-20 0 0,20 0 0,1 0 15,-1 0-15,1 0 0,20-21 0,1-1 16,0 1-16,-22 0 0,22-21 0,-1 21 16,1-22-16,-21 22 0,-1-21 15,1-1-15,-22 1 0,-21 21 0,21-21 16,-20-1-16,-22 1 0,0 0 0,0 20 16,0 1-16,-22 0 0,1 0 0,0 21 15,0 0-15,0 0 16,0 21-16,-1 0 0,1 0 0,0 22 15,0-1-15,21 0 0,0 22 0,-21-22 16,0 22-16,21-22 0,0 22 0,0-22 16,-22 0-16,1 1 0,0 41 15,21-63-15,0 22 0,-21-22 16,21 0-16,-21 0 0,21 0 0,-21 1 16,21-44 15,0 1-31,0 0 0,0 0 15,0 0-15,0-22 0,21 22 16,0 0-16,0 0 0,0-21 0,0 20 16,-21 1-16,22 21 15,-22 21 1,21 1-16,-21-1 0,0 0 0,0 0 16,0 21-16,0-20 0,0-1 15,0 0-15,0 0 0,0 0 0,21 0 0,-21 1 16,21-22-16,0 21 0,0-21 15,1 0-15,20 0 0,-21 0 16,0 0-16,22 0 0,-1-21 0,-21 21 16,21-22-16,1 1 0,-22 0 0,21 0 0,-21 0 15,1 0-15,-1-1 0,0 1 16,-21-21-16,0 21 0,0 0 16,0-1-16,0 1 0,-21 21 15,0 0-15,-1 0 0,1 0 16,0 0-16,0 21 0,0 1 15,0-1-15,-1 0 0,22 21 0,0-21 16,-21 1-16,21-1 0,0 0 0,0 0 16,0 0-16,21 0 0,1-21 0,-1 22 15,0-22-15,0 0 16,0 0-16,22 0 0,-22 0 0,0 0 16,0 0-16,21-22 0,-20 22 0</inkml:trace>
  <inkml:trace contextRef="#ctx0" brushRef="#br0" timeOffset="192445.3">16679 15261 0,'0'-21'0,"0"42"0,0-63 0,0 21 15,-21 0-15,0 21 0,0-22 16,0 22-16,-1 0 0,1 22 0,0-1 15,0 0-15,0 0 0,0 21 16,-1-20-16,1 20 0,0 0 16,0 1-16,0-1 0,21 0 0,0-21 15,0 22-15,0-22 0,0 21 0,0-21 16,0 1-16,0-1 0,21-21 0,0 21 16,0-21-16,0 0 0,1 0 0,20 0 15,-21 0-15,43 0 16,-22-21-16,-21 0 0,21-1 15,-20 1-15,-1 0 0,21 0 0,-21-21 0,0-1 16,1 22-16,-1-42 0,0 20 16,0 1-16,0-22 0,0 22 15,1-21-15,-1 20 0,0 1 0,-21 0 16,0-22-16,0 43 0,0 0 16,0 42-1,0 0-15,-21 21 0,21 1 0,-21-1 16,-1 0-16,22 1 0,-21-1 15,0 43-15,0-43 0,0 0 16,0 22-16,21-22 0,0-21 16,0 1-16,0-1 0,0 0 0,0 0 15,0 0-15,0 0 16,21-21-16,0 0 16,0 0-16,0 0 15,0 0-15,1 0 0,-1 0 0,0-21 16,0 21-16</inkml:trace>
  <inkml:trace contextRef="#ctx0" brushRef="#br0" timeOffset="193472.77">17695 15325 0,'0'-21'0,"0"42"0,0-64 0,0 22 0,0 0 16,0 0-16,-21 21 0,0 0 15,0 0-15,0 0 0,-1 0 16,-20 0-16,21 21 0,-21 0 15,20 0-15,-20 1 0,21 20 0,-21-21 0,20 21 16,-41 22-16,63-43 16,-21 0-16,21 22 0,-21-22 15,21 0-15,0 0 0,0 0 0,0 0 16,21-21-16,0 22 0,0-22 16,0 0-16,22 0 0,-22 0 0,0 0 15,0 0-15,21-22 0,1-20 16,-22 42-16,0-21 0,0 0 15,-21-22-15,21 22 0,-21-21 0,22 21 16,-1-22-16,-21 22 0,0 0 0,0-21 16,0 21-16,0 42 31,0 0-31,-21 0 16,-1 21-16,1-20 0,21-1 0,0 0 15,-21 0-15,21 21 0,-21-20 0,21-1 16,0 0-16,0 0 0,21 0 15,0-21-15,0 0 16,1 0-16,-1 0 0,0 0 16,0 0-16,0 0 0,22 0 0,-22-21 15,0 0-15,0 21 0,0-21 0,0 0 16,1-1-16,-1 1 0,-21-21 16,0 21-16,21 0 0,-21-22 0,21 22 15,-21 0-15,0-21 0,0 20 16,0 1-16,0 42 15,0 1 1,0-1-16,0 0 0,0 0 16,0 0-16,0 22 0,0-22 0,0 0 15,0 0-15,21 0 0,-21 0 0,0 1 16,0-1-16,21 0 0,-21 0 0,0 0 16,0 0-1,-21-21 1,0 0-1,21-21-15,-21 21 0,0-21 16,0 21-16,-1-21 16,22 42 15,22 0-15,-1-21-16,0 0 15,0 0-15,0 0 0,0 0 16,1 0-16,20 0 0,-21 0 15,0-21-15,0 21 0,22-21 16,-22 0-16,21 0 0,-21 21 0,22-22 16,-22 1-16,0 0 0,0 0 0,0-21 0,1 20 15,-22 1-15,0-21 0,0 0 16,0 20-16,0 1 0,0-21 16,0 21-16,0 0 0,0 42 15,-22 0 1,22 21-16,0-21 0,0 1 15,0-1-15,0 21 0,0-21 16,0 0-16,0 22 0,0-22 16,0 0-16,0 0 0,0 0 0,0 1 15,0-1-15,0 0 0,22-21 47,-22-21-31,0 0-16,0-1 0,0 1 0,0 0 15,0 0-15</inkml:trace>
  <inkml:trace contextRef="#ctx0" brushRef="#br0" timeOffset="195642.52">20256 15600 0,'0'-21'15,"0"0"1,0-1-16,22 22 16,-22-21-16,0 0 0,21 0 15,-21 0-15,21 0 0,-21-1 16,0 1-16,0-21 0,0 21 0,0-22 15,0 22-15,0-21 0,-21 0 0,0 20 16,-1 1-16,1 0 0,0 0 16,0 21-16,-21 0 0,20 0 0,-20 0 15,0 21-15,21 0 0,-22 0 0,1 22 16,0-1-16,20 0 0,-20 1 16,21 20-16,0-20 0,0-1 15,21 0-15,0 1 0,0-22 0,0 21 16,0-21-16,0 0 0,0 1 0,21-1 15,0-21-15,0 0 0,0 0 16,0 0-16,1 0 0,-1 0 0,0 0 16,21 0-16,-21-21 0,1-1 0,20 1 15,-21-21-15,21 21 0,-20-22 0,41-41 16,-42 41-16,0-20 16,1-1-16,20 1 0,-42-1 0,0 1 15,21-1-15,-21 22 0,0-21 0,0 20 16,0 1-16,0 0 0,0 20 0,-21 1 15,0 21 1,0 0-16,21 21 0,-22 1 16,22 20-16,0-21 0,0 43 0,-21-22 15,21 21-15,0-20 0,0 20 16,0 1-16,0-22 0,0 22 0,0-22 16,21 0-16,-21 1 0,22-1 0,-1 0 15,-21-21-15,21 1 0,21 20 16,-21-21-16,1-21 0,20 0 15,-21 0-15,0 0 0,22 0 16,-1 0-16,-21 0 0,21-21 0,1 0 0,-1 0 16,-21-1-16,22 1 0,-22-21 15,0 21-15,-21-22 0,0 22 0,0-21 16,0 21-16,0-22 0,0 22 16,0 0-16,-21 0 0,0 21 15,-1 0-15,1 0 0,0 0 0,21 21 16,-21 0-16,0 22 0,0-22 15,21 0-15,-22 21 0,22-21 0,0 1 16,0-1-16,0 21 0,0-21 0,22-21 16,-1 21-16,0 1 0,0-22 0,21 0 15,-20 0-15,20 0 0,0 0 16,-21 0-16,22 0 0,-1 0 16,-21-22-16,0 1 0,22 21 0,-22-21 15,21-21-15,-21 21 0,1-22 0,-1 22 0,0-21 16,0-1-16,0 1 0,0 0 15,1-1-15,-1 1 0,0 21 16,-21 0-16,21-22 0,0 22 16,-21 42-1,0 1-15,0-1 0,0 21 0,-21-21 16,0 22-16,0 20 0,0-21 16,21 1-16,-22 20 0,1-20 15,0 20-15,0-21 0,21 1 0,-21 20 16,0-20-16,-1-1 0,1 21 0,21-20 0,-21 20 15,-21 43-15,42-42 16,-21-22-16,21 21 0,-22-20 16,22 20-16,0-20 0,0-1 0,0 0 15,0 1-15,0-22 0,0 21 0,0-21 16,22-21-16,-1 21 0,0-21 0,21 0 16,-21 0-16,22 0 0,-22 0 0,21 0 15,-21-21-15,22 0 0,-22 0 16,0 0-16,-21 0 0,0-22 0,21 22 15,-21-21-15,0-1 0,0-41 16,0 41-16,-21-20 0,21-1 16,-21 22-16,0 0 0,0-1 0,-1 1 15,1 0-15,0 21 0,0-1 16,21 1-16,-21 0 0,0 21 16,21-21-16,42 0 31,-21 21-16,0-21-15,22 21 0,-1-22 0,0 1 16,43-21-16,-22 21 0,-20 0 16,-1-1-16,0 1 0,1-21 0,-22 21 15,21 0-15,-42-22 0,21 22 16,-21-21-16,0 21 0,0-1 0,0-20 16,0 21-16,0 0 0,-21 21 15,0 0-15,0 0 16,21 21-16,-21 21 0,21-21 15,-21 1-15,21 20 0,-22-21 16,22 21-16,0-20 0,0 20 0,0-21 16,0 0-16,0 0 0,0 1 0,22-1 15,-1-21-15,0 0 0,0 0 0,0 0 16,0 0-16,1 0 0,20 0 16,-21 0-16,21 0 0,-20-21 0,-1-1 15,21 1-15,-21 0 0,0 0 16,22-21-16,-22 20 0,-21-41 15,0 21-15,21 20 16,-21 1-16,-21 42 16,21 22-1,0-22-15,-21 0 0,0 0 16,21 0-16,-22 22 0,22-22 16,0 0-16,-21 0 0,21 0 15,-21 1-15,21-44 47,21 22-47,0-21 0,-21 0 0,22 0 16,-1 0-16,0 0 0,-21-1 15,21 1-15,0 0 0,-21 0 16,21 21-16,1-21 0,-1 21 16,-21 21-1,0 0-15,0 0 16,21 0-16,-21 1 0,0-1 0,0 0 15,0 0-15,21 0 16,0-21-16,0 21 0,1-21 16,-1 0-16,0 0 0,21 0 15,-21 0-15,22 0 0,-22 0 0,21 0 16,1-21-16,-1 0 0,-21 0 0,21 21 16,-20-21-16,-1 0 0,0-1 15,0-20-15,-21 21 0,0 0 16,0-22-16,0 22 0,21-21 0,-21 21 15,0 0-15,0-1 0,-21 22 16,0 0-16,0 0 16,0 22-16,-1-1 0,1 21 0,0-21 15,0 0-15,21 22 0,0-22 0,-21 21 16,21-21-16,0 1 0,0-1 0,0 0 16,0 0-16,0 0 0,21-21 15,-21 21-15,21 1 0,0-22 0,22 0 16,-22 0-16,21 0 0,0 0 0,-20 0 15,20 0-15,0 0 0,-21 0 0,22 0 16,-22 0-16,0 0 0,21-22 16,-20 22-16,-1-21 0,21 21 15,-21-21-15,22 0 0,-22 0 0</inkml:trace>
  <inkml:trace contextRef="#ctx0" brushRef="#br0" timeOffset="196137.94">23326 15346 0,'0'-169'31,"-43"169"0,86 169-31,-107-317 0,43 148 0,0 21 16,-22 0-16,22 0 0,0 0 0,21 22 15,-21-22-15,0 0 0,0 0 16,21 22-16,0-22 0,0 0 16,0 0-16,0 0 0,0 0 15,21-21-15,0 0 16,0 0-16,0 0 15,0-21-15,1 21 0,-1-21 16,-21 0-16,21 0 0,0 0 0,-21-1 16,21 1-16,-21-21 0,21 0 0,-21-1 15,22-20-15,-1 20 0,-21-20 16,0 21-16,21-22 0,0 1 0,-21 20 16,0-20-16,0 20 0,21 1 0,0 0 15,-21 21-15,0-1 0,22 1 16,-22 42-1,0 1-15,0-1 16,-22 21-16,22 0 0,-21 1 0,21-1 16,-21 0-16,21 1 0,-21-1 0,21 22 15,0-22-15,0 0 0,0 1 16,0-1-16,0 0 0,0-21 0,0 22 16,0-22-16,0 0 0,21 0 0,0 0 15,0 1-15,1-1 0,-1 0 0,0-21 16,0 0-16,0 0 0,0 0 0,1 0 15,-1 0-15,0 0 0,0 0 16,-21-21-16,21 21 0,0-21 16,-21-1-16,22 1 0,-22 0 0,0 0 15,0 0-15,0 0 0</inkml:trace>
  <inkml:trace contextRef="#ctx0" brushRef="#br0" timeOffset="196432.77">22246 14817 0,'-21'21'16,"42"-42"-16,-63 42 0,21-21 94,-1 21-79</inkml:trace>
  <inkml:trace contextRef="#ctx0" brushRef="#br0" timeOffset="201756.35">16489 16785 0,'0'0'0,"0"-21"31,0 0-31,21 21 0,-21-21 16,21 0-16,0-1 0,0 1 0,1 21 15,-1-21-15,0 0 0,0 0 16,0 0-16,0 21 0,1 0 15,-1 0-15,0 0 0,-21 21 16,21 0-16,-21 0 0,0 21 16,0 1-16,0-1 0,21 0 0,-21 1 15,0-22-15,0 21 0,0 1 16,0-22-16,0 21 0,0-21 16,0 0-16,-21 1 0,21-1 0,0 0 15,0-42 16,-21 0-31,21-1 0,0 1 16,0 0-16,0-21 0,0 21 0,0-22 16,0 1-16,0 21 0,21-22 15,-21 1-15,21 0 0,0-1 0,1 1 16,-1 21-16,21-43 0,-21 64 16,0 0-16,1 0 0,-1 0 15,0 0-15,0 22 0,0-1 16,0 0-16,1 0 0,-22 21 0,0 1 15,0-1-15,0-21 0,0 22 16,0-1-16,0-21 0,0 21 0,0-20 16,0 20-16,0-21 0,0 0 0,0 0 15,21 1-15,0-22 16,0 0-16,0 0 16,0 0-16,1 0 0,-1 0 15,0-22-15,0 1 0,0 0 0,22 0 16,-22 0-16,0-22 0,0 22 15,0-21-15,0 0 0,1-1 0,-1 1 16,21-22-16,-42 43 16,0 0-16,0 42 15,0 0 1,-21 22-16,0-22 0,21 0 16,-21 21-16,21-20 0,-22 20 0,22-21 15,0 21-15,0-20 0,0-1 16,0 0-16,0 0 0,0 0 15,0 0-15,22-21 0,-1 0 16,0 0-16,0 0 0,0 0 16,0 0-16,-21-21 15,0 0-15,0 0 0,0 0 16,0-22-16,0 22 0,0-21 16,0 21-16,0-22 0,0 1 0,-21 21 15,0-21-15,21 20 0,0 1 0,-21 21 16,21-21-16,0 0 15,21 21 17,0-21-32,0 21 0,1 0 15,-1 0-15,0-21 0,0 21 0,0 0 16,0 0-16,1 0 0,-1 0 0,0 0 16,0 21-16,0 0 0,0 0 15,-21 0-15,0 0 0,0 22 16,0-22-16,0 21 0,0-21 0,0 22 15,0-22-15,0 0 0,0 21 16,0-20-16,0-1 0,-21-21 16,21 21-16,0 0 0,0 0 15,0-42 17,0 0-32,0 0 0,0 0 0,0-1 15,21 1-15,-21-21 0,22 0 0,-1-1 16,0 1-16,0 0 0,0-1 15,22-20-15,-22 42 0,21-1 16,-21 22 0,0 0-16,-21 22 0,0 20 15,0 0-15,0-21 0,0 22 0,0-1 16,0 0-16,0 1 0,0-1 0,0 0 16,0-20-16,0 20 0,0-21 15,0 0-15,0 0 0,0 1 0,0-1 16,22-21 15,-1-21-15,0-1-16,0 1 0,21 0 0,1 0 15</inkml:trace>
  <inkml:trace contextRef="#ctx0" brushRef="#br0" timeOffset="202507.93">18944 17039 0,'0'21'0,"0"-42"47,0 0-47,0 0 0,21 0 15,0-22-15,1 22 0,-1-21 16,21 0-16,0-22 0,1 22 15,-1-1-15,0-20 0,1 21 0,-22-1 16,0 1-16,0 0 0,-21 20 0,0 1 16,0 0-16,-21 21 15,0 0-15,-21 21 0,-1 22 0,22-22 16,-21 21-16,21-21 0,-22 22 0,22-1 16,0 0-16,0 1 0,21-1 0,-21 0 15,21-21-15,0 22 0,0-22 16,0 0-16,0 0 0,0 0 0,21 1 15,0-22-15,0 21 0,-21 0 16,0-42 15,-21 0-31,0-1 16,0 22-16,-1 0 16,22-21-16,-21 21 0,0 0 15,21 21-15,0 1 16,0-1-1,21 0-15,0 0 0,1-21 16,-1 0-16,0 21 0,0-21 0,0 0 16,22 0-16,-22 0 15,0 0-15,21 0 0,1 0 0,-1-21 16,0 0-16,1 21 0,20-21 0,-21 0 16,1-22-16,-1 22 0,-21 0 15,22-21-15,-22-1 0,0 1 0,0 0 16,-21-1-16,0 1 0,21 0 0,-21 20 15,0-20-15,0 21 0,0-21 16,0 20-16,-21 22 16,0 22-16,0-1 0,0 0 15,-1 21-15,1 1 0,0-1 16,21 0-16,0 1 0,-21-1 0,21 0 16,-21 1-16,21-22 0,0 21 15,0 0-15,0-20 0,0-1 0,0 0 16,0 0-16,0 0 0,0 0 15,21-21-15,0 0 0,0 0 16,0 0-16,1 0 0,-1 0 16,0-21-16,-21 0 0,21 0 15,-21 0-15</inkml:trace>
  <inkml:trace contextRef="#ctx0" brushRef="#br0" timeOffset="202671.84">19537 16764 0,'0'-21'15,"0"42"-15,21-42 16,0 0 0,0 21-16,0-21 0,1 21 0,-1 0 15,21 0-15,-21-22 0,0 22 16,22 0-16,-22-21 0,0 21 16,21 0-16,-20-21 0,20 21 0</inkml:trace>
  <inkml:trace contextRef="#ctx0" brushRef="#br0" timeOffset="203980.17">20341 17082 0,'0'0'0,"21"0"16,22-22-16,-43 1 15,21 0-15,0 0 0,-21 0 16,0-22-16,0 22 0,0-21 15,0-43-15,0 43 0,0 0 16,0 20-16,0 1 0,-21 0 0,0 0 16,-1 21-16,1 0 0,0 0 15,0 21-15,0 0 0,0 22 0,-22-22 16,22 21-16,0 0 0,-21 1 0,20-22 16,1 21-16,0 1 0,21-22 15,0 21-15,0-21 0,0 0 16,0 1-16,0-1 0,0 0 0,21-21 15,0 21-15,1-21 16,20 0-16,0 0 16,-42-21-16,43 0 0,-22 0 15,0-1-15,0-20 0,0 21 16,0 0-16,-21-22 0,22 22 16,-22-21-16,21 0 0,-21 20 0,0 1 15,0 0-15,0 42 16,0 0-1,0 1-15,0 20 0,-21-21 0,21 0 16,0 0-16,0 1 0,0 20 16,0-21-16,0 0 15,0 0-15,21-21 0,0 22 0,0-22 16,0 0-16,0 0 0,1 0 0,-1 0 16,0 0-16,0-22 0,0 22 15,0-21-15,1 0 0,-1 0 0,0 0 16,0-22-16,0 22 0,0-21 0,-21 0 15,22-22-15,-1 22 0,-21-22 16,0 1-16,21 20 0,-21-20 16,21 21-16,-21-22 0,0 43 0,0-21 15,0 20-15,0 1 0,0 42 16,-21 22 0,0-22-16,0 21 0,-1 1 0,1-1 15,0 0-15,0 1 0,0-1 16,0 0-16,21 1 0,0-1 0,0 0 15,0 22-15,0-22 0,0-21 16,0 0-16,0 1 0,21-1 16,0-21-16,0 0 0,0 21 0,0-21 15,1 0-15,-1 0 0,21 0 0,-21-21 16,0 21-16,22-21 0,-22-1 16,0 1-16,21 0 0,-20 0 0,-1 0 15,0 0-15,-21-1 0,21 22 16,-21 22-1,0-1 1,-21 0-16,21 0 0,0 21 0,-21-20 16,21-1-16,-21-21 0,21 21 15,0 0-15,0 0 0,0 0 16,21 1 0,0-22-16,21 0 0,-21 0 0,22 0 15,-22 0-15,21 0 0,1 0 16,-22 0-16,21 0 0,-21-22 0,0 1 15,22 0-15,-22 21 0,0-42 16,0 21-16,0-1 0,1 1 16,-1-21-16,0 21 0,0 0 0,0-1 15,-21 1-15,21 21 0,-21-21 0,22 21 47,-22-21 0,0 0-31,0 0-16,0-1 15,0 1 1,-22 21-16,1 0 16,0 21-16,0-21 15,0 22-15,0-1 0,21 0 0,-22 21 16,1-21-16,0 22 0,0-1 0,21-21 15,-21 22-15,21-1 0,0-21 0,0 0 16,0 22-16,0-22 0,0 0 16,42 0-16,-21 0 15,0 0-15,22-21 0,-22 0 0,21 0 16,22 0-16,-22 0 0,0 0 0,-20 0 16,20 0-16,-21-21 0,21 0 0,-20 0 15,-1 0-15,21-22 16,-42 1-16,0 21 0,21 0 15,-21-22-15,0 22 0,0-21 0,0 21 16,0-22-16,0 22 0</inkml:trace>
  <inkml:trace contextRef="#ctx0" brushRef="#br0" timeOffset="204296.5">21823 16298 0,'-21'0'0,"-43"0"16,43 22 0,0-22-16,0 21 0,-1 0 15,22 0 1,0-42 15,0 0-15,22 21-16,-22-21 0,0-1 0,0 1 15,0 0-15,0 0 0,0 0 16,0 0 0,-22 42-1,1-21 1,21 21-16,-21 0 0,0-21 0,0 21 16,0 0-16,-22-21 0</inkml:trace>
  <inkml:trace contextRef="#ctx0" brushRef="#br0" timeOffset="204600.33">20701 16595 0,'0'0'16,"-21"0"-16,-22 0 0,22 0 0,0 21 16,0-21-16,63 0 15,-21 0-15,22 0 16,-1-21-16,0 21 0,1-21 15,20 21-15,1-22 0,-22 22 16,22 0-16,-22-21 0,0 21 0,1 0 16,-1-21-16,-21 21 0,0 0 0,0 0 15,-21 21 48,0 0-63,-21-21 15,0 22-15,0-1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42:39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4678 0,'0'0'0,"21"0"0,0 21 0,22-21 16,-1 0-16,-21 0 0,22 0 0,-1 0 15</inkml:trace>
  <inkml:trace contextRef="#ctx0" brushRef="#br0" timeOffset="3155.9">5122 3027 0</inkml:trace>
  <inkml:trace contextRef="#ctx0" brushRef="#br0" timeOffset="3691.6">5186 3069 0,'0'-21'16,"0"0"-1,0 0-15,0 0 32,21 21-17,-21 21 1,0 0-16,0 0 0,0 0 0,0 0 15,0 22-15,0-22 0,0 21 0,0 1 16,0-1-16,0-21 0,0 21 16,0-20-16,0 20 0,0-21 15,0 0-15,0 0 0,0 1 0,0-1 16,0-42 15,0-1-31,0 1 0,0 0 0,21 0 16,-21 0-16</inkml:trace>
  <inkml:trace contextRef="#ctx0" brushRef="#br0" timeOffset="4003.43">5207 2667 0,'-21'0'0,"42"0"0,-63 0 16,20 0-16,1 0 0,0 0 15,21 21-15,0 0 0,-21-21 16,21 22-16,0-1 0,0 0 15,21-21-15,0 21 16,0-21-16,22 0 0,-22 0 16,0 0-16,0-21 0,0 21 15,1-21-15,-22 0 0,0-1 16,0 1-16,0 0 0,-22 0 16,1 0-16,0 21 0,-21-21 0,21 21 15,-22 0-15,22 0 0,0 0 16,-21 0-16,20 21 0,1 0 15,21 0-15,0 0 0,0 0 0,0 1 16,0 20-16,0-21 0,0 0 0,21 0 16,1 1-16,-1-1 0,0 0 15,0 0-15</inkml:trace>
  <inkml:trace contextRef="#ctx0" brushRef="#br0" timeOffset="4451.32">5778 2985 0,'0'0'0,"0"21"16,-21 0-16,0-21 15,21 21-15,0 0 0,0 0 0,-21 1 16,21-1-16,-21 0 0,21 0 0,0 21 16,-21-20-16,21 20 0,0-21 15,0 0-15,-22 0 0,22 22 0,-21-22 16,21 0-16,0 0 0,-21-21 15,0 0 1,21-21 0,0 0-16,0 0 0,0 0 0,0-22 15,21 1-15,0 21 16,-21-22-16,21 1 0,1 0 0,-1-1 16,21 1-16,-21 0 0,0 21 0,22-1 15,-22 1-15,21 21 0,-21 0 16,1 0-16,20 21 0,-21 1 0,0-1 15,0 0-15,1 21 0,-22-21 0,0 22 16,21-1-16,-21 0 0,0-20 16,0 20-16,0 0 0,0-21 0,0 1 15,0-1-15,0 0 0,0 0 0,0 0 16,21-21 0,-21-21-1,21 0-15,0 0 0,0 0 16,1-1-16,-1-20 0,0 21 15</inkml:trace>
  <inkml:trace contextRef="#ctx0" brushRef="#br0" timeOffset="4683.18">6583 2519 0,'0'0'0,"0"-21"0,0 0 0,0-1 0,-21 22 16,-1 0-16,22 22 0,0-1 0,0 21 15,-21 0-15,21 1 0,0-1 16,0 22-16,0-22 0,0 21 0,0 1 15,0-1-15,0-20 0,0 20 16,0 1-16,0-22 0,0 0 0,0 1 16,0-1-16,0 0 0,0-20 15,0-1-15,21 0 0,1 0 0,-1-21 16,0 0-16,0 0 16,0 0-16,0 0 0,1-21 15,-22 0-15,0 0 0,0-22 0</inkml:trace>
  <inkml:trace contextRef="#ctx0" brushRef="#br0" timeOffset="4832.1">6329 3027 0,'-21'0'0,"42"0"0,-64 0 0,43-21 32,22 21-32,-1 0 0,0 0 0,21 0 15,1-21-15,-1 21 0,21-22 16,1 22-16,-1-21 0,1 0 0,-1 0 15,1 21-15</inkml:trace>
  <inkml:trace contextRef="#ctx0" brushRef="#br0" timeOffset="5363.32">8530 3133 0,'0'0'0,"21"0"32,0-21-32,1-1 0,-1 22 0,-21-21 15,21 0-15,0 0 0,0 0 0,0 0 16,1-22-16,-22 22 0,0 0 0,0-21 16,0-1-16,0 22 0,-22-21 15,1-1-15,0 22 0,0 0 0,-21 21 16,20 0-16,-20 0 0,21 0 15,-21 21-15,20 0 0,-20 22 16,21-22-16,-21 21 0,20 1 0,1 20 16,-21-21-16,21 1 0,0-1 0,21 0 15,0 1-15,0-22 0,0 21 16,0-21-16,0 1 0,0-1 0,0 0 16,21-21-16,0 0 0,21 0 0,-21 0 15,1 0-15,20-21 0,-21 0 16,21 21-16,-20-22 0,20 1 0,-21 0 15,0-21-15,0 21 0,1-1 0,-1-20 16,-21 21-16,0-21 0,0-1 16,0 22-16,0-21 0,0-1 0,0 22 15,0 0-15,0 42 32,0 0-32,0 22 0,0-22 0,0 21 15,0 1-15,0-22 0,0 21 0,0 0 16,0 1-16,21-22 0,0 21 0,0-21 15,22 1-15,-22-22 0,21 21 16,22-21-16,-22 0 0,0 0 0,22 0 16,-1 0-16</inkml:trace>
  <inkml:trace contextRef="#ctx0" brushRef="#br0" timeOffset="5579.19">10033 2646 0,'-64'21'16,"43"-21"0,21 21-16,0 0 15,21 1 1,1-22-16,-1 0 0,21 0 0,0 0 16,1 0-16,-22 0 0,21 0 15,1 0-15,-22 0 0,21 0 0,-21 0 16,-21 21-1</inkml:trace>
  <inkml:trace contextRef="#ctx0" brushRef="#br0" timeOffset="5711.12">10033 2858 0,'0'0'15,"-42"0"-15,20 21 0,1-21 0,0 0 0,0 21 16,42-21 0,21 0-1,-20 0-15,20 0 0,0 0 0,22 0 16,-22 0-16,22-21 0,-1 0 0,1 21 15,-1-22-15,1 1 0</inkml:trace>
  <inkml:trace contextRef="#ctx0" brushRef="#br0" timeOffset="5966.97">11430 2392 0,'0'0'0,"0"-21"0,-21 21 16,0 0-1,-1 0-15,22 21 16,0 21-16,-21-21 0,21 22 0,-21-1 16,21 0-16,-21 1 0,21-1 15,0 0-15,0 1 0,0-1 0,-21 0 16,21 1-16,0-1 0,0-21 0,0 0 16,-21 22-16,21-22 0,0 0 15,0 0-15,0 0 0,21-21 31,0 0-31</inkml:trace>
  <inkml:trace contextRef="#ctx0" brushRef="#br0" timeOffset="6359.27">11959 2561 0,'0'0'0,"0"-21"0,0 0 0,-21 21 16,0 0-1,0 21-15,-1 0 0,1 0 16,0 22-16,0-22 0,0 21 16,21 1-16,0-1 0,0-21 0,-21 21 0,21 1 15,0-1-15,0 0 0,0-20 16,21 20-16,0-21 0,0 0 16,0 0-16,0 1 0,1-1 0,20-21 15,-21 0-15,21 21 0,-20-21 0,20 0 16,0 0-16,-21-21 0,22 21 15,-1-21-15,-21-1 0,0-20 0,22 21 16,-22-21-16,0-1 0,-21 1 16,21 0-16,-21-22 0,0 1 0,0-1 15,0 22-15,0-22 0,-21 22 16,21 21-16,-42-22 0,21 22 0,-22 21 16,1 0-16,21 0 0,-22 0 0,1 0 15,0 0-15,21 0 0,-1 21 16,1 1-16,21-1 0,0 0 15,21 0-15,22-21 0,-1 21 16,0-21-16,1 0 0,20 0 16</inkml:trace>
  <inkml:trace contextRef="#ctx0" brushRef="#br0" timeOffset="6547.16">13271 2561 0,'-21'0'15,"0"0"1,0 0-16,0 0 16,21 21 15,0 1-15,0-1-16,0 0 0,21 0 0,-21 0 15</inkml:trace>
  <inkml:trace contextRef="#ctx0" brushRef="#br0" timeOffset="6730.05">13293 3048 0,'0'0'0,"-22"21"0,1 0 16,0-21-16,0 22 0,0-1 0,0 0 16,-22 21-16,22-21 0,0 22 0,-21-22 15,20 21-15,-20 1 0,21-22 0,0 21 16,-22 0-16,1-20 0,21 20 15,-21-21-15,-1 21 0,-20-20 16,20-1-16,-20 0 0,-1 0 0</inkml:trace>
  <inkml:trace contextRef="#ctx0" brushRef="#br0" timeOffset="7479.69">4191 4953 0,'0'0'0,"0"-21"0,21 0 0,0 21 16,0-21-16,1-1 0,-22 1 16,21 0-16,0 21 0,21-21 0,-42 0 15,21 0-15,-21-1 0,0 1 0,0 0 16,-21 0-16,-21 21 15,0 0-15,-1 0 0,1 0 0,-22 0 16,1 21-16,-1 0 0,1 0 0,-1 1 16,22 20-16,-21-21 0,41 21 15,-20 1-15,42-1 0,0-21 16,0 22-16,21-1 0,22 21 16,-1-41-16,21-1 0,-20 21 0,20-21 15,-20 0-15,20 22 0,-21-22 16,22 0-16,-22 21 0,1-20 0,-22-1 15,0 21-15,-21-21 0,0 0 16,0 1-16,-42-1 0,20 0 0,-20 0 16,-21-21-16,20 21 0,-20-21 0,-1 0 15,22 0-15,-22 0 0,1 0 16,-1 0-16,22-21 0,0 0 0,-1 0 16,1 0-16,21-1 0,0 1 0,0 0 15,21-21-15,0 21 16,0-22-16,0 22 0,0-21 0,0-1 15,21 22-15,21-21 0,-21 0 0,22 20 16,-1 1-16,0-21 0</inkml:trace>
  <inkml:trace contextRef="#ctx0" brushRef="#br0" timeOffset="7731.06">4911 4678 0,'21'0'0,"-42"0"0,21 21 31,-22 0-31,1 22 0,21-1 16,-21 0-16,0 1 0,0 20 0,0-21 15,21 22-15,-22-1 0,1-20 16,21 20-16,0-20 0,-21 20 0,21-21 16,-21 1-16,21-1 0,0 0 0,0-20 15,0-1-15,0 0 0,0 0 16,0 0-16,21-21 0,0 0 15,0-21-15,1 0 16,-22 0-16,0 0 0</inkml:trace>
  <inkml:trace contextRef="#ctx0" brushRef="#br0" timeOffset="7878.98">4339 5228 0,'21'0'31,"0"0"-31,22 0 0,-1 0 16,0 0-16,1-21 0,-1 0 0,22 21 16,-22-21-16,0 21 0,1-21 15,20 21-15</inkml:trace>
  <inkml:trace contextRef="#ctx0" brushRef="#br0" timeOffset="9168.74">5334 5525 0,'0'-22'15,"21"1"1,0 0-16,0 0 16,-21 0-16,0 0 0,0-1 0,0 1 15,0 0-15,0 0 0,0-21 16,-21 20-16,0 1 0,0 0 15,-21 21-15,20 0 0,1 0 0,0 0 16,-21 21-16,21 0 0,-1 1 16,1-1-16,0 0 0,0 21 0,-21 22 15,20-22-15,22-21 0,0 22 16,0-1-16,0-21 0,0 0 16,0 0-16,0 1 0,22-22 0,-1 0 15,0 21-15,0-21 0,0 0 0,0 0 16,22-21-16,-22 21 0,0-22 0,0 1 15,0 0-15,1 0 0,-1 0 16,0-22-16,0 22 0,0-21 0,-21 0 16,21 20-16,-21-20 0,0 0 0,0-1 15,0 1-15,0 0 16,0-1-16,0 1 0,0 21 0,0 0 16,0 42-1,-21 0-15,21 0 0,-21 22 16,21-1-16,0 0 0,-21-21 0,21 64 15,0-43-15,0 1 0,0-22 16,0 21-16,21-21 0,0 22 16,0-22-16,1 0 0,-1-21 0,0 21 15,21-21-15,-21 0 0,22 0 0,-1 0 16,-21 0-16,22 0 0,-1-21 16,0 0-16,1 0 0,-22 0 0,21-1 15,-21-20-15,22 21 0,-22-21 16,0-1-16,0-20 0,0 20 0,0-20 15,-21-1-15,0 1 0,0-1 16,0 1-16,0-1 0,0 22 0,0 0 16,0-1-16,0 22 0,0 0 0,0 0 15,-21 42 1,21 21-16,0-20 0,0 20 0,0 21 16,0-20-16,-21 20 0,21 1 0,0-22 15,0 22-15,0-1 16,0-21-16,0 22 0,0-22 0,0 1 15,0-22-15,0 21 0,0-21 0,0 22 0,0-22 16,21 0-16,0-21 16,1 0-16,-1 0 0,0 0 15,0 0-15,0 0 0,0 0 0,1-21 16,-1 0-16,0-1 0,-21 1 0,0 0 16,21 21-16,-21-21 0,0 0 15,21 0-15,-21 42 16,0 0-1,0 0-15,0 0 0,0 0 0,0 1 16,0-1-16,0 0 0,0 0 16,0 0-16,0 0 0,21-21 15,1 0-15,-1 0 16,0 0-16,0 0 0,0 0 16,0-21-16,1 0 0,-1 0 15,0 0-15,0 0 0,0-1 0,22 1 16,-22-21-16,-21 0 0,21 20 0,0-20 15,0 0-15,0 21 0,1-22 16,-22 22-16,21 0 0,0 0 16,0 21-16,0 0 0,0 0 0,1 0 0,20 21 15,-42 0-15,0 0 16,21 0-16,-21 1 16,21-22-16,-21-22 31,0 1-16,0 0-15,0 0 16,0 0-16,0 0 0,0-1 16,0 1-16,0 0 0,-21 21 15,0 0-15,0 0 16,0 0-16,-1 21 0,1 0 0,0 1 16,0-1-16,0 21 0,21 0 0,-21-20 15,-1 20-15,1 0 0,21-21 16,0 22-16,0-22 0,0 21 0,0-21 15,0 1-15,0-1 0,0 0 16,21 0-16,1 0 0,-1-21 0,0 0 16,0 21-16,21-21 0,-20 0 15,20 0-15,-21 0 0,21 0 0,-20-21 16,-1 0-16,21 0 0,-21 0 0,0 0 16,-21-1-16,22 1 0,-22-21 0</inkml:trace>
  <inkml:trace contextRef="#ctx0" brushRef="#br0" timeOffset="9342.62">7048 4741 0,'0'0'0,"0"-21"0,-21 0 15,0 21-15,0 0 16,21-21-16,-21 21 0,0 0 16,-1 0-16,22 21 31,0 0-16,-21 0-15,0 1 16</inkml:trace>
  <inkml:trace contextRef="#ctx0" brushRef="#br0" timeOffset="9506.71">6054 5122 0,'0'0'0,"21"0"31,0 0-31,0 0 16,21 0-16,22 0 0,-1 0 0,1 0 16,21 0-16,-1 0 0,22 0 15,0 0-15,0-21 0</inkml:trace>
  <inkml:trace contextRef="#ctx0" brushRef="#br0" timeOffset="9730.59">8403 4995 0,'0'43'16,"0"-22"-1,0 0-15,0 0 0,-21 22 16,21-22-16,-21 21 0,21-21 0,0 22 16,0-22-16,0 0 0,0 0 0,0 21 15,0-20-15,0-1 0,0 0 16,0 0-16,0-42 31,0 0-31</inkml:trace>
  <inkml:trace contextRef="#ctx0" brushRef="#br0" timeOffset="9870.51">8361 4911 0,'0'0'0,"0"-43"0,0 1 15,0 0-15,0 21 0,-21-22 16,21 22-16,-22 21 0,22 21 31,0 0-31,0 1 16,22-1-16,-1 0 0</inkml:trace>
  <inkml:trace contextRef="#ctx0" brushRef="#br0" timeOffset="10247.29">8721 5038 0,'0'0'0,"0"21"0,0 0 0,0 0 15,0 0-15,0 1 0,-22 20 16,22-21-16,0 0 0,0 22 0,0-22 16,0 0-16,0 0 0,0 0 0,0 0 15,-21 1-15,0-22 32,21-22-17,0 1-15,0 0 0,0 0 0,0 0 16,0 0-16,0-22 0,21 22 15,0-21-15,22-1 0,-22 1 16,21 0-16,1-1 0,-22 1 0,21 0 16,0 21-16,1-1 0,-22 1 0,0 21 15,0 0-15,0 43 0,-21-22 0,0 21 16,0 0-16,0 1 0,0-1 16,0 0-16,0 1 0,-21-1 0,0 0 15,0-20-15,21 20 0,0-21 0,-21 0 16,21 0-16,0 1 0,0-1 15,21-21 1,0-21-16,0 21 0,0-22 16,1 1-16,20 0 0</inkml:trace>
  <inkml:trace contextRef="#ctx0" brushRef="#br0" timeOffset="10459.17">9864 4487 0,'0'0'0,"0"-21"0,0 0 0,-22 21 15,1 0 1,0 0-16,0 42 0,0-20 0,0 20 16,21-21-16,-22 43 0,1-22 0,21 0 15,-21 22-15,21-1 0,0 1 0,0-22 16,0 22-16,0-22 0,0 21 16,21-20-16,0-1 0,-21-21 0,22 22 15,-22-22-15,0 0 0,0 0 0</inkml:trace>
  <inkml:trace contextRef="#ctx0" brushRef="#br0" timeOffset="10620.08">9440 5017 0,'0'0'16,"-21"-43"-1,21 22-15,21 21 16,0 0-16,1 0 15,20-21-15,0 21 0,22 0 0,-1 0 16,1-21-16,20 21 0,1-21 0,0 21 16,21 0-16,-22-22 0</inkml:trace>
  <inkml:trace contextRef="#ctx0" brushRef="#br0" timeOffset="11055.35">10964 4551 0,'0'-21'0,"0"42"0,0-63 0,0 20 15,0 44 1,0-1 0,0 0-16,0 21 0,0-21 15,0 22-15,0 20 0,-21-20 0,21-1 16,-21 21-16,21-20 0,-21-1 0,21 22 16,-21-22-16,-1-21 0,1 21 15,21 1-15,0-22 0,-21 0 0,21 0 16,-21 0-16,21 1 15,0-44 1,0 1 0,21 0-16,0 0 0,0 0 15,22-22-15,-22 22 0,21 0 16,1-21-16,-1 21 0,21-1 0,-20 22 16,-1-21-16,0 21 0,1 0 0,-1 0 15,0 21-15,-20-21 0,-1 22 0,0-1 16,-21 21-16,0-21 0,0 0 15,0 22-15,0-22 0,-21 0 16,0 0-16,-22 0 0,22 1 16,0-22-16,-21 21 0,-1 0 0,22-21 0,-21 0 15,21 0-15,-1 0 0,1 0 0,0 0 16,0 0-16,42 0 16,0-21-1,0 21-15,22-21 0</inkml:trace>
  <inkml:trace contextRef="#ctx0" brushRef="#br0" timeOffset="11259.23">11959 4974 0,'0'0'0,"21"0"31,0-21-31,1 21 0,-1 0 0,0 0 16,21 0-16,-21 0 0,22 0 15,-22-21-15,21 21 0,-21 0 0,1 0 16,20 0-16,-21 0 0,-21-21 0,21 21 16</inkml:trace>
  <inkml:trace contextRef="#ctx0" brushRef="#br0" timeOffset="11399.16">12044 5059 0,'0'0'0,"-21"21"0,-1 0 16,1 0-16,0-21 0,0 22 0,21-1 15,21-21 1,0 0 0,0 0-16,22 0 0,-22 0 0,21 0 15,1 0-15,-1 0 0,-21 0 0,21-21 16,1-1-16,-1 22 0</inkml:trace>
  <inkml:trace contextRef="#ctx0" brushRef="#br0" timeOffset="11674.99">13081 4636 0,'0'-22'0,"0"44"0,0-65 0,-21 43 32,21 21-32,-21 1 15,21-1-15,-22 0 0,1 64 16,21-64-16,0 21 0,-21 0 15,21 1-15,0-1 0,0 22 16,0-22-16,0 0 0,0-21 0,0 22 16,0-1-16,0-21 0,0 0 0,0 1 15,0-1-15,0 0 0,0 0 0,0 0 16,0 0-16,21-21 16,0 0-1,1 0-15</inkml:trace>
  <inkml:trace contextRef="#ctx0" brushRef="#br0" timeOffset="12351.89">13695 4953 0,'0'0'0,"0"-21"0,21 0 0,-21 0 0,0-1 16,0 1-16,-21 21 16,0 0-16,-1 0 15,1 21-15,0-21 0,0 22 16,0-1-16,21 0 0,-21 21 0,-1-21 15,22 1-15,-21-1 0,21 0 0,-21 21 16,21-21-16,0 1 0,0-1 0,0 21 16,0-21-16,0 0 15,0 1-15,21-1 0,0-21 16,1 0-16,-1 21 0,0-21 16,0 0-16,0 0 0,0-21 15,1 0-15,-22-1 16,21 1-16,0-21 0,-21 0 15,0 20-15,0-20 0,0 0 0,0-1 16,0 1-16,0 0 0,0-1 0,0 1 16,0 21-16,0 0 0,21 0 15,0-1-15,0 1 0,1 0 0,-1 21 16,21 0-16,-21-21 0,22 21 0,-22 0 16,21 0-16,0 0 0,-20 21 0,20-21 15,-21 21-15,0 0 0,0 1 16,-21 20-16,0-21 0,0 0 0,0 22 15,0-22-15,-21 21 0,0-21 16,0 0-16,0 22 0,21-22 0,-21 21 16,-1-21-16,22 1 0,-21-1 15,21 21-15,0-21 0,0 0 0,0 1 16,0-1-16,0 0 0,21 0 16,1-21-16,-1 0 0,0 21 0,0-21 15,0 0-15,0 0 0,1 0 0,20 0 16,-21-21-16,0 0 0,0 0 15,1 0-15,-1-1 0,0-20 0,0 0 16,0-1-16,0-20 0,-21 21 0,0-22 16,0 22-16,0-64 0,0 85 15,0-22-15,0 22 16,-21 0-16,0 21 0,0 0 0,-21 0 0,20 0 16,1 0-16,0 0 0,-21 0 15,21 0-15,-1 21 0,1-21 0,0 21 16,0-21-16,0 22 0,0-1 15,-1-21-15,1 21 0,0-21 16</inkml:trace>
  <inkml:trace contextRef="#ctx0" brushRef="#br0" timeOffset="13526.92">15557 4805 0,'0'21'15,"0"0"1,22-21-16,-1 21 0,21-21 0,0 22 16,1-22-16,20 0 0,22 0 15,0 21-15,20-21 0,22 0 0,0 0 16,22 0-16,20 0 0,21 0 16,1 21-16,-1 0 0,22-21 0,0 21 15,-1-21-15,22 21 0,-21 1 0,0-1 16,-1-21-16,-20 21 0,20 0 0,-20 0 15,-1 0-15,-20 1 0,-1-22 16,-21 21-16,-21 0 0,0-21 0,0 0 16,-21 0-16,-21 0 0,-22 0 0,1 0 15,-22 0-15,22-21 16,-43 21-16,-21-21 0,0-1 16,-21 1-16,-1 0 0,1 0 15,-21 21-15,0-21 0,-1 0 0,1-1 16,0 22-16,-1-21 0,1 21 0,-43-21 15,64 21-15,-21 0 16,21 0-16,-1 0 0,1-21 0,42 21 31,22 0-15,-22 0-16,21 0 0,-21 0 0,22 0 16,-1 0-16,-21 0 0,22 21 15,-22 0-15,0 0 0,-21 1 0,0-1 16,0 21-16,0-21 0,-21 22 0,-22-1 15,-20 43-15,21-64 16,-1 21-16,1 0 0,0-20 16,-1 20-16,1-21 0,0 0 0,20 0 15,1 1-15,0-1 0,0-21 16</inkml:trace>
  <inkml:trace contextRef="#ctx0" brushRef="#br0" timeOffset="14106.6">22098 5419 0,'0'0'0,"0"-43"0,-21 22 0,21-21 0,0 21 16,0-22-16,0 22 0,-21 0 15,21 0-15,0 0 0,-22 0 0,1 21 16,21 21 0,0 0-16,0 21 0,0 1 15,0-1-15,0 21 0,0 22 16,0-21-16,0 20 0,0 1 0,0 21 16,0-22-16,0 22 0,0 0 0,0 0 15,0 0-15,0 0 0,0 21 16,0-22-16,-21 22 0,0 0 0,21 0 15,-21-21-15,0 21 0,-1 0 0,1 0 16,0-21-16,0 0 0,0 21 16,0-42-16,-1 20 0,-20-20 0,21 21 15,0-43-15,0 22 0,-1-21 0,1-1 16,0 1-16,0-22 0,0 0 0,21 1 16,0-1-16,0-21 0,0 0 0,-21-21 15,21 21-15,21-42 16,-21 0-16,21 0 0,0-21 15,21 20-15,-20-41 0,20 21 16,0-43-16,1 21 0,-1-20 0,0-1 16</inkml:trace>
  <inkml:trace contextRef="#ctx0" brushRef="#br0" timeOffset="14982.61">22098 5313 0,'0'0'0,"0"-21"16,21 21-16,0 0 0,0 0 16,22 0-16,20 0 0,-20 0 15,20 0-15,22 0 0,-1 0 0,22 0 16,0 0-16,0 0 0,21 0 0,0 0 15,0 0-15,21 0 0,21 0 16,-20 0-16,20 21 0,21-21 0,1 0 16,-1 0-16,1 0 0,-1 0 0,213 0 15,-213 0-15,22 0 0,-22 0 16,1 0-16,-22 0 0,22 21 16,-22-21-16,0 0 0,-21 0 0,1 0 15,-22 0-15,-22 0 0,1 0 0,-21 0 16,-22 0-16,1 0 15,-1 0-15,-41 0 0,20 21 0,-21-21 16,0 0-16,0 21 0,-21 1 16,0-1-16,0 0 0,0 0 0,-21 0 15,0 22-15,0-1 0,0 0 16,-22 22-16,22-1 0,-21 1 0,21-1 16,0 1-16,-22 20 0,22-20 0,0 21 15,0 20-15,0-20 0,-1 21 16,22-21-16,-21 20 0,21 1 0,0 0 15,0 0-15,0 21 0,0-21 16,0 21-16,0-21 0,0 21 0,-21-22 16,21 1-16,0 0 0,-21 0 0,21 0 0,-21 0 15,0-22-15,21 1 0,-22 21 16,1-22-16,0-20 0,21 21 0,-21-1 16,0-20-16,21-1 0,0 1 15,-21-1-15,21-20 0,-22-1 0,22 0 16,0 1-16,0-22 0,0 21 0,0-21 15,-21 0-15,21 1 0,-21-22 0,21 21 16,-21-21-16,0 0 0,0 0 16,-1 0-16,1 0 0,0 0 0,-21 0 15,-1 0-15,1 0 0,0 0 16,-1 0-16,1-21 0,-21 21 0,-1 0 16,1 0-16,-1-22 0,1 22 0,-1 0 15,-21 0-15,1-21 0,-22 0 0,0 21 16,0-21-16,0 0 0,-21 21 15,-21-21-15,0-1 0,-21 1 0,-1 0 16,1 0-16,-21 0 0,-22 0 0,21-1 16,-20 1-16,20 21 0,-20-21 0,-170 0 15,190 21-15,22 0 0,21 0 16,-1 0-16,22 0 0,22 0 0,20 0 16,0 0-16,22 21 0,-1-21 0,22 0 15,0 0-15,20 0 0,1 0 16,21-21-1,0 0-15,21 0 16,1-22-16,-1 22 0,0-42 0,0 20 16</inkml:trace>
  <inkml:trace contextRef="#ctx0" brushRef="#br0" timeOffset="16246.77">23431 4826 0,'0'0'0,"0"-21"16,22 21-16,-1-21 16,-21 0-16,0-1 15,21 1-15,-21 0 0,0 0 16,-21 21-16,0 0 16,-1-21-16,1 21 0,0 0 15,0 0-15,-21 0 0,20 21 0,-20-21 16,21 42-16,0-21 0,-22 1 15,22 20-15,0 0 0,0 1 0,0-1 16,0 0-16,-1 1 0,1-22 16,0 21-16,21-21 0,-21 22 0,21-22 15,0 0-15,0 0 0,0 0 0,0 0 16,21-21-16,0 0 16,0 0-16,1 0 0,-1 0 15,0-21-15,21 0 0,-21 0 0,1 0 16,-1 0-16,0-1 0,0 1 15,0-21-15,0 21 0,1-22 0,-1 1 16,0 21-16,-21 0 0,0-22 16,0 22-16,21 21 0,-21-21 0,0 42 15,0 0 1,0 1-16,0 20 16,0-21-16,0 0 0,-21 22 0,21-22 15,0 0-15,0 0 0,0 0 0,0 0 16,0 1-16,0-1 0,0 0 15,21-21-15,0 0 16,0 0-16,1 0 0,-1 0 0,0 0 16,21 0-16,-21-21 0,22 21 0,-1-21 15,0-1-15,1 1 0,-22 0 0,21 0 16,1 0-16,-22-22 16,0 22-16,0-21 0,-21 21 0,0 0 15,0-1-15,0 1 0,0 0 0,-21 21 16,0 0-16,0 0 0,-1 0 0,-20 0 15,21 0-15,0 0 0,0 0 16,21 21-16,-22-21 0,22 21 0,0 1 16,0-1-16,22-21 0,-1 21 0,0 0 15,0-21-15,0 21 0,22 0 16,-22 1-16,0-22 0,0 21 0,0 0 16,-21 0-16,0 0 15,0 0-15,0 1 0,0-1 16,-21-21-16,21 21 15,0 0-15,21-21 32,0 0-32,1 0 15,-1 0-15,21 0 0,-21 0 0,22 0 16,-22-21-16,21 0 0,0 21 16,-20-21-16,20-1 0,0 1 0,1 0 15,-1 0-15,0-21 0,-21 20 0,22-20 16,-22 21-16,0-21 0,-21 20 15,0 1-15,0 0 0,0 0 16,0 0-16,0 0 0,-21 21 16,0 0-16,0 0 0,-1 21 0,1 0 15,0 0-15,0 0 0,0 0 16,0 1-16,21-1 0,0 21 0,-22-21 16,22 0-16,0 1 0,0 20 0,0-21 15,0 0-15,0 0 0,0 1 16,0-1-16,22-21 0,-1 21 15,0-21-15,0 0 0,21 0 0,1 0 16,-1 0-16,-21 0 0,22 0 0,-1 0 16,21 0-16,-20 0 0</inkml:trace>
  <inkml:trace contextRef="#ctx0" brushRef="#br0" timeOffset="16696.52">25231 4932 0,'0'0'0,"0"-21"0,21 0 0,-21-1 0,0 1 15,0 0-15,0 0 16,-21 21-16,-1 0 0,1 0 16,0 0-16,0 21 0,0 0 0,-22 0 15,22 1-15,-21-1 0,21 21 16,0-21-16,-22 0 0,22 22 0,0-22 16,0 0-16,21 0 0,0 0 0,0 1 15,0-1-15,0 0 16,21-21-16,0 0 15,0 0-15,0 0 0,22 0 16,-22 0-16,21-21 0,-21 0 0,22 21 16,-1-22-16,-21 1 0,0-21 0,1 21 15,-1-22-15,0 22 0,0-21 16,0 21-16,-21-22 0,21 22 0,-21 0 16,0 0-16,0 42 15,0 0 1,0 0-16,-21 1 0,21-1 15,0 21-15,0-21 0,0 0 0,0 1 16,0-1-16,21 0 0,-21 0 16,22 0-16,20 0 0,-21-21 0,21 0 15,-20 22-15,20-22 0,-21 0 0,21 0 16,-20 0-16,-1 0 0,0-22 16,0 1-16,0 21 0,0-21 0,1 0 15,-22-21-15,0 20 0,0 1 0,0-21 16,0 0-16,0-1 0</inkml:trace>
  <inkml:trace contextRef="#ctx0" brushRef="#br0" timeOffset="18690.32">18902 1312 0,'0'0'0,"-21"-21"0,-1 21 0,1-21 15,-21 0-15,21 21 0,-22 0 0,22-21 16,-21 21-16,0 0 0,-1 0 16,1 0-16,0 21 0,-1 0 0,1 0 15,0 0-15,-22 1 0,22 20 0,-1-21 16,1 21-16,0 1 0,-1 20 16,1-20-16,21 20 0,-21-21 15,20 22-15,1-22 0,0 22 0,0-22 16,0 22-16,0-22 0,-1 0 15,22 22-15,0-22 0,0 22 0,0-22 16,0 21-16,0-20 0,0 20 0,0 1 16,0-1-16,0-20 0,0 20 15,0-21-15,0 1 0,22-1 0,-1 0 16,0 1-16,0-22 0,21 21 0,-20-21 16,20 22-16,0-22 0,1 21 15,20-21-15,-21 1 0,22 20 16,-1-21-16,1 0 0,-1 0 0,22 1 15,-21-1-15,-1 0 0,1 0 0,-1 0 16,1-21-16,-1 0 0,22 0 16,-22 0-16,22 0 0,0 0 0,-22 0 15,22 0-15,-1 0 0,1-21 0,0 0 16,-1 21-16,1-21 0,0 0 0,-22-1 16,22 1-16,-22 0 0,1 0 15,-1 0-15,1 0 0,-1-1 16,1-20-16,-1 21 0,-20 0 0,20 0 15,-20-22-15,-1 22 0,0-21 16,1 21-16,-22-22 0,42-41 16,-20 41-16,-22 1 0,0 0 0,0-1 15,0 1-15,0-22 0,-21 22 0,0 0 16,0-1-16,0 1 0,0 0 16,0-1-16,0 1 0,-21 0 0,0 21 15,21-22-15,-21 1 0,0 0 16,0-1-16,-1 22 0,1-21 0,0-1 15,21 22-15,-21-21 0,0 0 0,21 20 16,-21-20-16,-1 21 0,22 0 16,-21-22-16,0 22 0,0 0 0,-21 0 15,20-21-15,-20 20 0,0 1 16,21 0-16,-22 0 0,1 0 16,0-22-16,-1 22 0,1 0 0,0 0 15,-1 0-15,1 0 0,21 21 16,-22-22-16,22 1 0,-21 0 0,21 0 15,-22 21-15,1-21 0,21 21 0,-21-21 16,-22 21-16,22 0 0,-1-22 16,-20 22-16,-1 0 0,1-21 0,-1 21 15,1 0-15,-1 0 0,1 0 16,21 0-16,-1 0 0,-20 0 0,20 0 16,1 0-16,21 0 0,-21 0 15,-1 0-15,22 0 0,-21 0 16,-1 21-16,22-21 0,-21 22 0,21-22 15,-22 0-15,1 21 0,0-21 16,-1 21-16,1-21 0,0 21 0,-1-21 16,22 21-16,-21 0 0,21-21 15,-22 22-15,22-1 0,0-21 0,0 21 16,0-21-16,0 21 0,-1 0 16,1-21-16,21 21 0,-21-21 0,0 22 15,0-1-15,21 0 0,-21-21 16,-1 21-16,1 0 0,0 0 0,0 1 15,0 20-15,0 0 0,21-21 0,-22 22 16,1-1-16,21 22 0,0-22 16,-21 0-16,21 1 0,0-1 15,0 0-15,0 1 0,0-1 0,0-21 16,0 21-16,0-20 0,0-1 16,21 21-16,0-21 0,1 0 0,-22 1 15,21-22-15,0 21 0</inkml:trace>
  <inkml:trace contextRef="#ctx0" brushRef="#br0" timeOffset="19403.18">15367 2138 0,'-21'0'0,"42"0"0,-63 0 0,20 0 0,1 0 15,42 0 1,1 0-16,20 0 15,-21 0-15,43 0 0,-22 0 16,21 0-16,1 0 0,-1 0 0,22 0 16,0 0-16,21 0 0,-1-21 15,1 21-15,0 0 0,21 0 0,-21 0 0,-21 0 16,20 0-16,-20 0 16,0 0-16,-22 0 0,1 0 0,-1 0 15,-20 0-15,-1 0 0,0 0 0,-21 0 16,1 0-16,-1 0 15,-42 0 17,-1 0-32,1 0 15,0 0-15,0 0 0,-21 0 0,-1 0 16,1 0-16,0 0 0,-1 0 0</inkml:trace>
  <inkml:trace contextRef="#ctx0" brushRef="#br0" timeOffset="19703.53">15325 2180 0,'0'0'16,"-22"0"-16,1 0 0,64 0 16,-22 0-1,42 0-15,-20 0 0,20 0 0,1 0 16,-1 0-16,22 0 0,-1 0 15,22 0-15,-21 0 0,42-21 0,-21 21 16,0 0-16,-1 0 0,-20 0 16,21 0-16,-21 0 0,-22 0 0,1 0 15,-1 0-15,-21 0 0,1 0 0,-1 0 16,-21 0-16,0 0 0,1 0 16,-22-21 15,0 0-16</inkml:trace>
  <inkml:trace contextRef="#ctx0" brushRef="#br0" timeOffset="20046.39">16933 1757 0,'0'0'0,"-21"0"31,21 21-31,0 0 16,21-21 0,0 21-16,1 1 0,20-22 15,0 0-15,1 21 0,-1-21 0,0 0 16,22 21-16,-22-21 0,22 0 16,-22 21-16,0-21 0,1 21 0,-22-21 15,0 21-15,-21 1 0,0 20 16,-21-21-16,-22 0 15,1 0-15,0 22 0,-22-1 0,1-21 16,-1 22-16,1-1 0,-1 0 0,-20 1 16,41-1-16,-20 0 0,20 1 15,-20-22-15,42 21 0,-22-21 0,22 0 16,21 1-16,0-1 0,21-21 16,1 0-16,20 0 0,0 0 15</inkml:trace>
  <inkml:trace contextRef="#ctx0" brushRef="#br0" timeOffset="23399.62">21844 1376 0,'0'0'0,"0"-21"0,0-22 0,0 22 15,0-21-15,0 21 0,-21 0 16,0 42-1,-1 0-15,1 0 0,21 21 16,-21-20-16,0 20 0,0 0 0,0 1 16,-1 20-16,22-21 0,-21 1 15,0-1-15,0 0 0,0 1 0,0-1 16,-1 0-16,1-20 0,0 20 16,0-21-16,0 0 0,21 0 0,-21 1 15,21-44 16,0 1-31,21 0 0,-21 0 16,21 0-16,0-22 0,0 22 16,0 0-16,1-21 0,-1 21 15,-21-1-15,21 1 0,0 0 16,0 21 0,-21 21-16,0 0 15,0 1-15,0-1 0,0 0 0,0 0 16,0 21-16,0-20 0,0-1 0,21 0 15,-21 0-15,0 0 16,22-21-16,-1 0 0,0 21 0,0-21 16,0 0-16,22 0 15,-22 0-15,0 0 0,21 0 0,-21-21 16,22 21-16,-22-21 0,21 0 16,-21 0-16,22 21 0,-22-21 0,0-1 15,0-20-15,0 21 0,1 0 16,-22 0-16,0-1 0,0-20 15,0 21-15,0 0 0,0 0 0,-22-1 16,1 22-16,0 0 16,0 0-16,0 0 0,0 22 0,-1-1 15,-20 0-15,42 0 0,-21 0 16,0 0-16,21 1 0,0-1 0,-21 0 16,21 0-16,0 0 0,0 0 0,0 1 15,21-1-15,0-21 16,0 21-16,0-21 0,0 0 0,1 21 0,-1-21 15,0 0-15,21 0 0,-21 0 16,1 0-16,-1 0 0,0 0 16,21 0-16,-21 0 0,1 0 0,-1 0 15,0 0-15,0-21 0,0 21 16,0-21-16,1 21 0,-1-21 0,21-1 16,-21 1-16,0 21 15,1-21-15,-1 21 0,0 0 0,0 0 16,0-21-16,0 21 0,-21-21 15,0 0 1,0-1 15,22 22-31,-22-21 32,21 21-17,-21-21 1,0 0-1,-21 21 1,-1 0-16,1 0 0,0 0 16,0 0-16,0 0 0,0 0 15,-1 0-15,-20 21 0,21-21 0,-21 21 16,20 0-16,1 1 0,-21-1 0,21 0 16,21 0-16,-21 0 0,21 0 15,0 1-15,0-1 16,21-21-1,0 0-15,0 0 0,0 0 16,0 0-16,1 0 0,-1 0 0,0-21 16,0-1-16,0 22 0,0-21 15,1 0-15,-22 0 0,21 0 16,-21 0-16,21-1 16,-21 1-16,0 42 31,-21 1-31,21-1 0,-21 0 0,21 0 15,0 0-15,0 0 16,0 1-16,21-22 16,0 0-1,0 0-15,0 0 0,22 0 16,-22 0-16,0-22 0,21 22 0,-21-21 16,22 0-16,-22 21 0,21-21 15,-21 0-15,22 0 0,-22-1 0,0 22 16,0-21-16,0 0 0,-21 0 0,0 42 31,0 0-31,0 22 16,-21-22-16,0 21 0,-21 0 15,21 1-15,-1 20 0,-20-20 16,0 20-16,21 1 0,-22-1 0,1 1 16,0-1-16,20 22 0,-20-22 15,21 1-15,0-1 0,0 1 0,-1-22 16,22 0-16,-21 1 0,21-1 15,0-21-15,0 0 0,0 1 0,0-1 16,0-42 0,21 21-1,-21-22-15,22-20 0,-1 21 16,0-21-16,0 20 0</inkml:trace>
  <inkml:trace contextRef="#ctx0" brushRef="#br0" timeOffset="23671.48">22923 1799 0,'0'-21'16,"0"42"-16,0-63 0,0 21 0,0 0 15,22-1-15,-22 1 0,21 0 0,0 21 16,0-21-16,0 21 0,0 0 16,1 0-16,-1 0 0,0 0 0,21 0 15,-21 21-15,-21 0 0,0 0 16,0 1-16,0-1 0,0 0 15,-21 0-15,0 0 0,0 0 0,-21 1 16,20-1-16,-20 0 16,0-21-16,21 21 0,-1 0 0,-20-21 15,21 21-15,42-21 32,0 0-32,0 0 0,22 0 15</inkml:trace>
  <inkml:trace contextRef="#ctx0" brushRef="#br0" timeOffset="24272.13">23643 1672 0,'-21'21'16,"0"1"0,0-1-16,21 0 0,-22 0 0,1 0 15,0 0-15,21 1 0,0 20 16,-21-21-16,21 0 0,-21 0 0,21 1 15,0-1-15,0 0 16,-21-21 0,21-21-1,0 0 1,0-1-16,0 1 0,0 0 0,21 0 16,-21 0-16,21-22 0,0 22 0,0 0 15,22-21-15,-22 21 0,0-1 16,0 22-16,21-21 0,-20 21 15,-1 0-15,0 0 0,0 0 16,-21 21-16,0 1 0,21-1 0,-21 0 16,0 0-16,0 0 0,0 0 15,0 22-15,0-22 0,-21 0 0,21 0 16,-21 0-16,0 1 0,21-1 0,0 0 16,-21-21-16,-1 0 0,22 21 15,-21-21-15,21-21 31,0 0-31,0 0 16,21-1-16,1 1 0,-1 0 16,0 0-16,21-21 0,1 20 15,-22 1-15,21-21 0,0 42 0,-20-21 16,-1 21-16,0 0 0,0 0 0,-21 21 16,0 0-1,0 0-15,0 22 0,-21-22 0,0 0 16,0 0-16,21 0 0,-22 0 15,1 1-15,0-1 0,21 0 0,-21 0 16,0-21-16,21 21 16,21-21-1,0 0 1,0 0-16</inkml:trace>
  <inkml:trace contextRef="#ctx0" brushRef="#br0" timeOffset="24594.94">24151 1905 0,'21'0'47,"0"0"-47,1-21 16,-1 21-16,0 0 0,0 0 15,0-21-15,0 21 0,-21-21 16,22-1-16,-22 1 0,-22 21 31,1 0-31,0 0 0,0 0 16,0 0-16,0 21 0,-1-21 0,-20 22 15,21-1-15,0 0 0,21 0 16,-21 0-16,21 0 0,0 1 0,0-1 16,0 0-16,21 0 15,0-21-15,0 0 0,0 21 16,22-21-16,-1 0 0,0 0 0,1 0 15,20 0-15,1 0 16,-22 0-16</inkml:trace>
  <inkml:trace contextRef="#ctx0" brushRef="#br0" timeOffset="25206.59">24828 1842 0,'0'0'15,"-21"0"-15,0 0 0,0 0 0,0 0 16,0 21-16,-1 0 0,1-21 0,0 21 15,0 0-15,21 0 0,-21 1 0,0-1 16,21 0-16,-22 0 0,22 0 16,0 0-16,-21 1 0,21-1 15,-21-21-15,21-21 63,0-1-63,0 1 0,0 0 15,21 0-15,0-21 0,1 20 0,-1 1 16,0 0-16,21 21 16,-21-21-16,1 0 0,-1 21 0,21 0 0,-21 0 15,0 0-15,22 0 0,-1 21 16,-42 0-16,0 0 0,0 0 16,0 1-16,0-1 0,0 0 15,0 0-15,0 0 16,-21 0-16,0 1 0,0-22 0,-1 21 15,1-21-15,21 21 0,-21-21 16,0 0 0,21-21 15,21 21-31,-21-21 0,21 21 0,0-22 16,22 1-16,-22 0 0,0 0 0,21 0 15,1 0-15,-22-1 0,21 1 16,1 0-16,-22 21 0,0-21 15,0 21-15,0 0 0,0 0 0,-21 21 16,0 0 0,0 0-16,0 1 0,0-1 15,-21 0-15,0 0 0,0 0 16,0-21-16,21 21 0,-21-21 0,-1 22 16,1-22-16,0 21 15,0 0-15,42-21 16,0 0-1,0 0-15</inkml:trace>
  <inkml:trace contextRef="#ctx0" brushRef="#br0" timeOffset="25579.38">25527 1926 0,'0'0'15,"-64"0"1,43 0-16,0 0 0,0 0 0,-21 0 15,20 0-15,1 21 0,0 1 0,0-1 16,0 0-16,21 0 0,0 0 0,-21 0 16,21 1-16,0-1 0,0 0 15,0 0-15,0 0 0,21 0 16,0-21-16,0 0 0,0 0 16,0 0-16,1 0 0,-1 0 0,0 0 15,0 0-15,0 0 16,0-21-16,-21 0 0,22 0 15,-22 0-15,0 0 0,0-1 0,0 1 16,0 0-16,0 0 0,0 0 0,0 0 16,-22-1-16,22 1 0,-21 21 15,0 0-15,0 0 0,0 0 0,0 0 16,-1 0-16,1 21 16,21 1-16,0-1 0,0 0 15,0 0-15,21-21 16,22 0-1</inkml:trace>
  <inkml:trace contextRef="#ctx0" brushRef="#br0" timeOffset="25951.17">25696 1990 0,'0'0'0,"0"-43"15,0 22-15,21 0 0,-21 0 16,0 0-16,22 21 15,-1 0-15,0 0 16,0 21-16,-21 0 0,21 0 0,-21 0 16,21 1-16,-21-1 0,0 0 0,0 0 15,0 21-15,0-20 16,0-1-16,0 0 0,0 0 0,0 0 16,0 0-1,0-42 16,0 0-31,0 0 16,0 0-16,22 0 16,-22-1-16,21 1 0,0 0 0,0 0 15,0-21-15,22 20 16,-22 1-16,0 0 0,0 0 0,0 21 16,-21-21-16,21 21 0,1 0 0,-1 0 31,-21 21-16</inkml:trace>
  <inkml:trace contextRef="#ctx0" brushRef="#br0" timeOffset="26471.87">26183 1926 0,'0'21'16,"0"1"0,-21-1-16,0-21 15,21 21-15,-21 0 0,-1 0 0,22 0 16,-21 1-16,21-1 15,0 0-15,0 0 0,0 0 16,21 0 0,22-21-16,-22 0 15,21 0-15,-21 0 0,22 0 0,-22 0 16,0 0-16,21-21 0,-20 21 0,-1-21 16,0 0-16,0 21 0,-21-21 15,21 0-15,-21-1 0,21 1 0,-21 0 16,0 0-16,0 0 0,0 0 15,0-1-15,0 1 0,0 42 47,0 1-47,-21-1 0,0 0 0,21 0 16,-21 0-16,21 22 0,-21-22 16,0 0-16,21 21 0,0-21 15,-22 22-15,22-1 0,0 0 0,0 22 16,0-22-16,0 1 0,0 20 15,0-21-15,-21 22 0,0-22 0,21 1 16,-21-1-16,0-21 0,21 21 0,-21-20 16,-1 20-16,1-21 0,0 0 15,0-21-15,-21 21 0,20-21 0,1 0 16,-21 0-16,21 0 0,-22 0 16,22 0-16,-21 0 0,21 0 15,0 0-15,-1 0 0,1 0 0,0 0 16,0 0-16,0-21 0,0 21 15,-1-21-15,1 21 0,0-21 16,0 21-16</inkml:trace>
  <inkml:trace contextRef="#ctx0" brushRef="#br0" timeOffset="27046.69">21569 2328 0,'0'0'0,"-21"0"0,-1 0 0,1 0 16,0 0-16,0 0 0,0 0 16,42 0 15,0 22-31,21-22 0,22 0 15,-1 0-15,22 0 0,0 0 16,-1 0-16,43 21 0,-21-21 0,42 0 16,22 0-16,-1 0 0,0 21 0,22-21 15,-1 0-15,1 0 0,-1 0 16,22 0-16,-43 0 0,22 0 0,-1 0 16,-20 21-16,-1-21 0,-21 0 15,0 0-15,-21 0 0,-21 0 16,0 0-16,-21 0 0,-1 0 0,-20 0 15,-1 0-15,-20 0 0,-1 0 16,0 0-16,-20 0 0,-1 0 0,0 0 16,-63 0 15,20 0-31,-20 0 0,0 0 16,-22 0-16,1 0 0,-1 0 0,-20 0 15</inkml:trace>
  <inkml:trace contextRef="#ctx0" brushRef="#br0" timeOffset="27491.95">21484 2477 0,'-21'0'0,"42"0"0,-84 0 0,41 0 16,1 0-16,42 0 15,1 0 1,20 0-16,0 0 0,1 0 16,20 0-16,22 0 0,-1 0 15,1 0-15,0 0 0,21 0 0,21 0 16,21 0-16,0 21 0,21-21 0,1 21 15,-1-21-15,21 21 0,-20 0 16,-1-21-16,0 21 0,-20-21 0,-1 0 16,-21 0-16,-21 22 0,21-22 15,-43 0-15,22 0 0,-21 0 16,-1 0-16,-20 0 0,-1 0 0,1 0 16,-22 0-16,1 0 0,-22 0 0,0 0 15,0 0-15,0 0 0,0 0 0,1 0 16,-22 21-16,0 0 15,0 0 1,0 0-16,-22-21 0,22 21 16,-21-21-16,0 0 0</inkml:trace>
  <inkml:trace contextRef="#ctx0" brushRef="#br0" timeOffset="31747.41">21759 8615 0,'0'-21'47,"-21"21"-47,0 0 31,0 0-15,21 21-1,-21-21 1,21 21-16,-22 0 0,22 0 15,0 1-15,0-1 16,-21 0-16,21 0 0,-21-21 16,21 21-16,-21 0 0,21 1 15,0-1-15,0 0 0,0 0 32,21-21-17,0 0-15,0 21 0,1-21 0,-1 0 16,21 0-16,-21 0 0,0 0 15,1 0-15,20 21 0,-21-21 0,0 0 16,22 0-16,-22 0 0,21 0 0,0 0 16,-20 0-16,20 0 0,-21 0 0,0 0 15,22 0-15,-22 0 0,0 0 16,-42 0 15,0 0-31,-1 0 0,-20 0 16,21 0-16,-21 0 0,-1 0 0,1 22 0,0-22 15,-22 0-15,22 0 0,21 0 0,-22 0 16,1 21-16,21-21 0,0 0 16,42 0 15,0 0-31,0 0 0,21 0 0,1 0 16,-1 0-16,0 0 0,1 0 0,-1 0 15,0 0-15,1 0 0,-1 0 0,-21 0 16,22 0-16,-22 0 0,-21-21 0,0-1 31,-21 22-31,-1 0 0,1-21 16,0 0-16,0 0 0</inkml:trace>
  <inkml:trace contextRef="#ctx0" brushRef="#br0" timeOffset="35094.73">26268 4085 0,'0'-21'16,"21"0"-16,0 0 16,0 21-16,22-21 0,-22-1 15,21 1-15,0 0 0,-20-21 0,20 21 16,-21-1-16,0 1 0,0-21 0,-21 21 15,0-22-15,0 22 16,-21 0-16,0 0 0,-21 0 0,21 21 0,-22 0 16,1 0-16,-22 0 0,22 21 0,-21 0 15,20 0-15,1 0 0,-22 22 16,22-22-16,21 21 0,0-21 0,0 22 16,21-1-16,0-21 0,0 22 15,63 20-15,-42-21 0,22-20 16,-1 20-16,0-21 0,22 21 0,-22-20 15,0 20-15,1-21 0,-22 21 16,0-20-16,0-1 0,-21 0 0,0 0 16,0 0-16,-42 22 0,0-43 15,20 0-15,-20 21 0,-21-21 0,20 0 16,1 0-16,0 0 0,-1 0 16,1 0-16,0-21 0,-1 21 0,22-22 15,0 22-15,21-21 0,0 0 16,0 0-16,0 0 0,0 0 0,21-1 0,0 1 15,22-21-15,-22 21 16,21-22-16</inkml:trace>
  <inkml:trace contextRef="#ctx0" brushRef="#br0" timeOffset="35310.61">26839 3704 0,'0'0'0,"21"0"0,1 0 15,-22 43 1,0-22-16,0 21 0,0-21 0,-22 22 15,1-22-15,21 21 0,-21 0 0,0 1 16,0 20-16,0-20 0,21-1 0,-22 0 16,1 1-16,0-22 0,21 21 15,0-21-15,0 22 0,0-22 16,0 0-16,0 0 0,0 0 16,21-21-16,0 0 0,1 0 15</inkml:trace>
  <inkml:trace contextRef="#ctx0" brushRef="#br0" timeOffset="35455.53">26585 4255 0,'0'-22'0,"21"22"16,1-21-16,-1 21 16,0 0-16,0 0 0,0-21 0,0 21 0,22 0 15,-1 0-15,-21-21 16,22 21-16,-1 0 0,-21 0 0,21-21 15,-20 21-15</inkml:trace>
  <inkml:trace contextRef="#ctx0" brushRef="#br0" timeOffset="35911.69">27241 4212 0,'22'0'15,"20"-42"1,-21 21-16,-21 0 0,21-1 0,0 1 15,1 0-15,-22 0 0,0 0 16,0 0-16,0-1 0,0 1 16,-43 21-16,22 0 0,0 0 15,0 21-15,-22 1 0,22-1 0,-21 0 16,21 21-16,-22-21 0,22 22 16,-21-22-16,21 21 0,0-21 0,-1 1 15,22-1-15,0 0 0,0 0 0,0 0 16,22 0-16,-1-21 15,0 0-15,0 0 0,21 0 16,-20-21-16,-1 21 0,21-21 0,-21 0 16,0 0-16,22 0 0,-22-1 0,0 1 15,0-21-15,0 21 0,1-22 16,-22 22-16,0 0 0,21 0 16,-21 0-16,0 0 0,0 42 15,0 0-15,0 0 0,0 0 16,0 0-16,0 1 0,0 20 15,0-21-15,0 0 0,0 22 0,0-22 16,0 0-16,0 0 0,0 0 0,0 0 16,21-21-16,0 0 15,0 0 1,0 0-16,22-21 0,-22 21 0,0-21 0,0 0 16,22 0-16</inkml:trace>
  <inkml:trace contextRef="#ctx0" brushRef="#br0" timeOffset="36631.58">27876 3620 0,'0'-43'0,"0"86"0,0-128 0,0 43 16,0 20-16,0-20 0,-21 84 31,21-20-31,-21 20 0,21 0 16,0 1-16,0-1 0,0 0 15,-21 22-15,21-22 0,-21 22 0,21-22 16,-21 21-16,21-20 0,0-1 15,0 0-15,0 1 0,0-22 0,0 0 16,0 0-16,0 0 0,21 1 16,0-22-16,0 0 0,0 0 15,0 0-15,1 0 0,-1-22 16,0 1-16,-21 0 0,0 0 16,21 0-16,0 0 0,-21-1 15,21 22-15,-21-21 0,0 0 0,22 21 16,-22 21-1,0 0-15,21 1 0,-21-1 16,0 0-16,0 0 0,0 0 0,0 0 16,0 1-16,21-22 0,-21 21 0,21 0 15,0-21-15,0 0 16,1 0-16,-1 0 16,0 0-16,0-21 0,0 21 0,0-21 15,1-1-15,-1 1 0,0 0 0,-21 0 16,21 0-16,0 0 0,0-22 15,1 22-15,-1 0 0,0-21 0,0 20 16,0 1-16,-21 0 0,21 21 47,-21-21 0,0 0-47,-21 21 15,0 0 1,0 0-16,0 21 16,0 0-16,21 0 0,0 0 15,-22 1-15,22-1 0,-21 21 0,21-21 16,0 0-16,0 22 0,0-22 0,0 0 16,0 0-16,0 0 0,0 1 15,21-22-15,1 21 0,-1-21 16,0 0-16,21 0 0,-21 0 15,1 0-15,20-21 0,-21 21 0,21-22 16,-20 22-16,-1-21 0,0 0 16,0 0-16,0 0 0,-21 0 0,21-22 15,-21 22-15,0-21 0</inkml:trace>
  <inkml:trace contextRef="#ctx0" brushRef="#br0" timeOffset="36790.5">28617 3662 0,'-21'0'15,"42"0"-15,-63 0 0,21 0 0,0 0 16,21 21-16,0 0 16,0 0-1</inkml:trace>
  <inkml:trace contextRef="#ctx0" brushRef="#br0" timeOffset="36939.41">27919 3874 0,'0'0'0,"-21"21"15,42-21 1,0 0-16,21 0 16,1 0-16,20 0 0,-21 0 0,22 0 15,-1 0-15,22 0 0,-21 0 16</inkml:trace>
  <inkml:trace contextRef="#ctx0" brushRef="#br0" timeOffset="37195.26">29464 3831 0,'-21'21'0,"42"-42"0,-63 64 15,20-22-15,1 0 0,0 0 0,0 21 0,0 1 16,21 20-16,-21-20 0,-1 20 15,22 1-15,0-1 0,-21 1 0,21-1 16,-21 22-16,21-22 0,0 1 16,0-1-16,-21 1 0,21-1 0,-21 1 15,21-1-15,0-20 0,0-1 16,0 0-16,0-21 0,0 1 0,21-1 16,0 0-16,-21 0 0,21-21 0,0 0 15,1 0-15,-22-21 0,21 0 16,-21 0-16,0-1 0</inkml:trace>
  <inkml:trace contextRef="#ctx0" brushRef="#br0" timeOffset="37443.14">29358 4339 0,'21'-63'0,"-42"126"0,42-190 16,0 64-16,1 20 0,-1 1 0,21-43 16,-21 64-1,-21 0-15,21 21 0,1 0 0,-1 0 16,0 0-16,0 21 0,0 0 15,-21 1-15,0-1 0,0 0 16,0 0-16,0 0 0,-21 0 16,0-21-16,0 22 0,0-1 0,-22 0 15,22 0-15,0-21 0,0 21 16,0 0-16,21 1 16,21-22-16,0 0 15,0 0-15,21 0 16,-20-22-16,20 1 0</inkml:trace>
  <inkml:trace contextRef="#ctx0" brushRef="#br0" timeOffset="38243.33">29866 4043 0,'0'0'0,"0"-21"0,0 42 31,-21-21-31,0 21 0,0 0 16,21 0-16,0 1 0,0-1 0,-22 0 15,22 0-15,0 0 0,0 0 16,22 1-16,-1-22 15,0 0-15,0 0 16,0 0-16,0 0 0,1-22 16,-1 22-16,0-21 0,0 21 0,-21-21 15,0 0-15,0 0 0,0 0 16,0-1-16,0-20 0,0 21 0,-21 0 16,21 0-16,-21-1 0,21 1 15,0 0-15,21 21 16,0 0-16,21 0 0,-20 0 15,20 0-15,-21 0 0,21 21 0,1-21 16,-22 21-16,0 1 0,0-1 16,0 0-16,-21 0 0,0 0 0,0 0 15,0 1-15,-21-1 0,21 0 16,-21 0-16,0 0 16,21 0-1,21-21-15,0 0 0,0 0 16,22 0-16,-22 0 0,21 0 15,-21 0-15,22 0 0,-22 0 0,21 0 16,-21 0-16,1-21 0,-1 0 0,0 0 16,-21 0-16,0 0 0,0-1 15,0-20-15,0 21 0,0 0 0,-21 0 16,0-1-16,-1 1 0,-20 21 0,21 0 16,0 0-16,0 0 0,-43 0 15,43 21-15,21 1 16,0-1-16,0 0 0,0 0 0,0 0 15,21-21-15,0 21 16,0 1-16,1-22 0,20 0 0,-21 0 16,21 0-16,1 0 0,-1 0 0,0 0 15,1-22-15,-1 1 0,0 21 16,-20-21-16,20-21 0,0 21 0,1-1 16,-22-20-16,21 0 0,0-1 0,-20 1 15,20-21-15,-21 20 16,0-20-16,-21 20 0,0 1 0,0 0 0,0 21 15,0-1-15,-21 22 16,0 22-16,-21-1 0,20 0 16,-20 21-16,0 1 0,-1 20 0,1-21 15,21 22-15,-21-22 0,42 22 16,0-1-16,0-20 0,0 20 0,0-21 16,21 1-16,0-1 0,0 0 0,21-20 15,-20 20-15,20-21 0,-21 0 16,21 0-16,-20 1 0,20-22 0,-21 0 15,0 0-15,0 0 0,1 0 0,-1 0 16,0-22-16,0 22 16,-21-21-16</inkml:trace>
  <inkml:trace contextRef="#ctx0" brushRef="#br0" timeOffset="38367.26">31284 4339 0,'0'21'31,"21"-21"-31,-21 22 15,0-1-15,-21-21 16,0 0 0,0 21-16,0-21 0</inkml:trace>
  <inkml:trace contextRef="#ctx0" brushRef="#br0" timeOffset="40576.19">23262 6519 0,'0'0'0,"-21"-21"16,21 0-16,-21 0 15,21 42 16,0 0-31,0 0 16,0 1-16,0-1 0,0 0 0,21 21 16,-21-21-16,0 1 0,0-1 0,0 21 15,0-21-15,0 0 0,0 1 16,0-1-16,-21 0 16,0-21-1,21-21 1,0 0-16</inkml:trace>
  <inkml:trace contextRef="#ctx0" brushRef="#br0" timeOffset="40739.11">23199 6223 0,'0'0'0,"0"21"47,21 0-31</inkml:trace>
  <inkml:trace contextRef="#ctx0" brushRef="#br0" timeOffset="41167.39">23537 6456 0,'0'21'0,"0"21"16,0-20-16,0-1 0,0 0 15,0 0-15,0 0 0,0 22 16,0-22-16,0 0 0,-21 0 16,21-42 46,0 0-62,0 0 0,21-1 0,-21 1 16,0 0-16,21 0 0,1 0 0,-1-22 15,-21 22-15,21-21 0,0 21 16,0 0-16,0-22 0,1 43 0,-1-21 16,0 21-16,0 0 0,0 0 0,0 0 15,-21 21-15,0 0 0,0 1 0,22-1 16,-22 0-16,0 21 15,0-21-15,0 22 0,0-22 0,0 0 0,0 0 16,0 0-16,0 1 0,0-1 16,-22 0-16,22 0 0,0 0 15,22-21 1,-1 0 0,-21-21-16,21 0 0,0 0 0</inkml:trace>
  <inkml:trace contextRef="#ctx0" brushRef="#br0" timeOffset="41407.56">24193 6033 0,'0'21'16,"0"0"-16,0 0 0,-21 0 0,21 0 15,-21 22-15,21-1 0,0 0 0,0-20 16,0 20-16,0 0 0,0 1 0,0-1 15,0 0-15,0-21 0,0 22 16,0-22-16,0 0 0,0 0 0,0 0 16,0 1-16,0-1 0</inkml:trace>
  <inkml:trace contextRef="#ctx0" brushRef="#br0" timeOffset="41563.99">23897 6519 0,'0'-21'16,"21"21"-16,0 0 0,1 0 15,-1 0-15,21 0 0,-21 0 0,0 0 16,22 0-16,-1-21 0,0 21 16,1 0-16,-22-21 0,21 21 15,1 0-15,-1-21 0,21 0 0,-20 21 16</inkml:trace>
  <inkml:trace contextRef="#ctx0" brushRef="#br0" timeOffset="42022.72">24871 6117 0,'0'0'0,"-21"0"16,21 21-1,-22 1-15,22-1 0,-21 0 0,21 0 16,-21 21-16,21-20 0,0-1 15,-21 42-15,21-20 0,0-22 16,-21 0-16,21 21 0,0-21 0,0 1 16,0-1-16,0 0 0,0 0 15,0 0-15,0 0 0,0 1 0,0-1 16,0-42 31,0-1-47,0 1 15,0 0-15,21 0 0,0 0 0,-21-22 16,21 22-16,22 0 0,-22-21 0,0 21 16,0-1-16,21 1 0,-20 0 15,20 21-15,-21 0 0,0 0 16,0 0-16,1 0 0,-1 21 16,-21 0-16,0 1 0,0-1 15,0 0-15,-21 0 0,21 0 0,-22 0 16,1 1-16,0-22 0,0 21 15,0 0-15,-22-21 0,22 21 0,0 0 16,0-21-16,0 0 0,0 21 0,-1-21 16,1 0-16,42 0 31</inkml:trace>
  <inkml:trace contextRef="#ctx0" brushRef="#br0" timeOffset="42239.6">25442 6519 0,'0'0'0,"0"-21"31,0 0-15,21 21-16,1 0 15,-1 0-15,0 0 0,0 0 16,0 0-16,0 0 0,1 0 15,-1 0-15,-42 0 32</inkml:trace>
  <inkml:trace contextRef="#ctx0" brushRef="#br0" timeOffset="42371.52">25379 6625 0,'0'0'0,"0"21"15,21-21 16,0 0-31,0 0 0,0 0 16,1 0-16,-1 0 0,0 0 0,21 0 16,-21-21-16,1 21 0,-1 0 0</inkml:trace>
  <inkml:trace contextRef="#ctx0" brushRef="#br0" timeOffset="42637.65">26247 6308 0,'0'-21'0,"0"42"0,0-64 0,-22 43 31,22 22-15,-21-1-16,21 0 0,0 0 0,-21 0 16,21 22-16,0-22 0,0 0 15,0 21-15,0-21 0,0 22 0,0-22 16,-21 0-16,21 0 0,-21 0 0,21 1 15,-21-1-15,21 0 0,0 0 16,0 0-16,21-21 31,21-21-31</inkml:trace>
  <inkml:trace contextRef="#ctx0" brushRef="#br0" timeOffset="43298.79">26776 6308 0,'-43'-21'16,"22"21"-16,0 0 15,0 0-15,0 0 0,0 0 16,-1 21-16,-20 0 0,21 0 16,0 21-16,0-20 0,-1-1 0,1 0 15,0 21-15,0-21 0,21 1 16,-21 20-16,21-21 0,0 0 0,0 0 15,0 1-15,0-1 0,0 0 0,21-21 16,0 21-16,0-21 0,0 0 0,1 0 16,-1 0-16,0 0 0,0 0 15,0 0-15,0 0 0,1-21 16,-22 0-16,0 0 16,0-1-16,0 1 0,0-21 0,0 21 15,0 0-15,0-1 16,0-20-16,0 21 0,0 0 0,0 0 15,0-1-15,0 1 0,0 0 0,21 0 16,0 0-16,0 21 0,0-21 16,0 21-16,1 0 0,20 0 15,-21 0-15,0 0 0,0 0 0,1 0 16,-1 0-16,0 21 0,0 0 0,-21 0 16,21 0-16,-21 0 15,0 1-15,0-1 0,0 0 0,0 0 16,0 21-16,0-20 0,0-1 0,-21 0 15,21 0-15,0 0 0,0 0 16,0 1 0,21-22-16,0 0 15,1 0-15,-1 0 0,0 0 16,0-22-16,-21 1 0,21 21 0,0-21 16,-21 0-16,0 0 0,0-22 15,0 22-15,0-21 0,0 21 0,0-22 16,0 22-16,0 0 0,0 0 0,0 0 15,-21 0-15,0 21 16,0 0-16,0 0 0,0 0 16,-1 0-16,1 0 15,0 0-15,0 21 16,21 0 0,-21-21-16,21 21 0,-21-21 0,-1 21 15,1 0-15</inkml:trace>
  <inkml:trace contextRef="#ctx0" brushRef="#br0" timeOffset="46319.55">26670 6265 0,'0'0'0,"0"22"0,-21-22 15,21 21 32,0-42 16,21 21-48,-21-22-15,21 22 0,-21-21 0,21 21 16,-21-21-16,0 0 0,0 0 16,0 0-16,0-1 0,0 1 15,0 0-15,0 0 0,0 0 0,0-22 16,0 22-16,0 0 0,0 0 0,0 0 15,-21-22-15,21 22 0,-21 0 16,0 0-16,0-21 0,-1 20 16,1 1-16,0 0 0,-21 0 0,21 0 15,-22 0-15,1-1 0,0 1 16,-1 21-16,1-21 0,0 21 0,-1 0 16,-20 0-16,20 0 0,-20 0 0,21 0 15,-22 0-15,22 0 0,-22 42 16,22-20-16,0-1 0,-22 21 0,22 0 15,-1 1-15,1-1 0,0 0 16,-1 1-16,1-22 0,21 21 0,-21 1 16,20-22-16,-20 0 0,21 0 0,0 0 15,0 0-15,-1 1 0,1-22 16,21 21-16,-21-42 47,21-1-47</inkml:trace>
  <inkml:trace contextRef="#ctx0" brushRef="#br0" timeOffset="46611.89">25167 5842 0,'0'0'0,"0"-21"0,0 0 0,0 0 16,0-1-16,0 1 15,-21 21-15,0 0 16,21 21-1,0 1-15,-21-1 16,21 21-16,-22-21 0,22 22 0,0-22 16,-21 21-16,21-21 0,0 22 0,0-22 15,0 0-15,0 0 0,0 0 16,0 0-16,21 1 0,1-22 16,-1 0-16,0 0 0,0 0 0,21 0 15,-20 0-15,20 0 0,-21-22 0,21 1 16,1 21-16,-22-21 0,21 21 15,1-21-15,-1 0 0,21 21 16,-20 0-16,-1-21 0,22 21 0,-22 0 16,21 0-16</inkml:trace>
  <inkml:trace contextRef="#ctx0" brushRef="#br0" timeOffset="52115.04">18838 2180 0,'21'0'0,"1"0"16,-1 0-16,0 0 15,0 0-15,-21-21 0,21 0 16,0 21-16,1-21 0,-1 0 15,0-1-15,0 22 0,-21-21 16,0 0-16,21 21 0,-21-21 0,0 0 16,0 0-16,-21 21 31,0 0-31,0 0 0,0 0 16,-1 21-16,-20-21 0,21 21 0,-21 21 15,20-21-15,-20 1 0,21-1 16,0 21-16,-22-21 0,22 0 0,0 22 15,21-22-15,0 0 0,0 0 16,0 0-16,0 1 0,0-1 0,0 0 16,21 0-16,0-21 0,1 0 15,-1 0-15,21 0 0,-21 0 16,0 0-16,1-21 0,-1 21 16,21-21-16,-21 21 0,0-21 0,1-1 15,-1 1-15,0 0 0,0 0 16,-21 0-16,21 0 0,-21-1 0,21 1 15,-21 0-15,22 0 0,-22 0 0,0 0 16,0-1-16,0 44 31,0-1-31,-22 0 0,22 0 0,0 0 16,-21 0-16,21 1 16,0-1-16,0 0 0,0 0 0,0 0 15,0 0-15,21-21 31,1 0-31,-1 0 0,0 0 0,0 0 16,0 0-16,22 0 0,-22 0 16,0-21-16,0 21 0</inkml:trace>
  <inkml:trace contextRef="#ctx0" brushRef="#br0" timeOffset="52350.91">19452 2117 0,'0'0'0,"21"0"31,0 0-15,1 0-16,-1 0 15,0 0-15,0 0 0,0 0 0,0 0 16</inkml:trace>
  <inkml:trace contextRef="#ctx0" brushRef="#br0" timeOffset="52511.33">19367 2265 0,'22'0'31,"-1"0"-31,0 0 0,0 0 16,0 0-16,0 0 0,1 0 16,-1 0-16,0 0 0,0-21 15,0 21-15,0 0 0</inkml:trace>
  <inkml:trace contextRef="#ctx0" brushRef="#br0" timeOffset="52865.2">20087 2074 0,'21'-21'15,"-21"42"32,0 1-47,-21-1 0,21 0 0,-21 0 16,21 0-16,-21 0 16,21 1-16,-21-1 0,21 0 0,0 0 15,0 0-15,0 0 16,0 1-1,21-22 1,0-22 0</inkml:trace>
  <inkml:trace contextRef="#ctx0" brushRef="#br0" timeOffset="53248.21">20595 2053 0,'0'0'0,"-21"0"0,0 0 0,0 0 16,-1 0-16,1 21 0,0-21 15,0 22-15,-21-1 0,20 0 0,1 0 16,0 0-16,0 0 0,0 1 0,21-1 16,0 0-16,-21 0 0,21 0 15,0 0-15,0 1 0,0-1 0,0 0 16,0 0-16,21-21 0,0 0 15,0 21-15,0-21 0,0 0 16,22 0-16,-22 0 0,0-21 0,21 0 0,-20 21 16,-1-21-16,0 0 0,0-1 15,0 1-15,0 0 0,-21-21 16,22 21-16,-22-1 0,0 1 0,0 0 16,0 0-16,0 0 0,-22 0 15,1-1-15,0 22 0,0 0 0,0 0 16,0 0-16,-1 0 0,1 0 15,0 0-15,0 0 0,21 22 16,-21-1-16,0-21 0,21 21 0,-22-21 16,1 21-16,21 0 0,-21-21 0</inkml:trace>
  <inkml:trace contextRef="#ctx0" brushRef="#br0" timeOffset="54923.48">17970 2180 0,'-21'0'16,"21"21"31,0 1-47,-21-1 15,21 0-15,0 0 16,-21 0-16,21 0 0,-21 1 0,21-1 16,0 0-16,0 0 15,-21-21-15,21-21 32,0 0-32,0 0 15</inkml:trace>
  <inkml:trace contextRef="#ctx0" brushRef="#br0" timeOffset="55103.33">18055 2074 0,'0'0'0,"0"-21"15,-21 21 1,0 0-16,0 0 31,21 21-15,0 1-1,21-22 1</inkml:trace>
  <inkml:trace contextRef="#ctx0" brushRef="#br0" timeOffset="55679.24">18140 2265 0,'-21'21'16,"42"-42"-16,-42 63 0,-1-42 16,22 21-16,0-42 62,22 0-46,-22 0-16,0 0 15,21 21-15,0-21 16,-21 42 15,0 0-31,0 0 16,0 0-16,21-21 0,-21 21 16,21-21-16,-21 22 15,21-22 1,1 0-16,-1 0 0,0 0 15,0 0-15,0-22 0,0 22 0,1-21 16,-1 21-16,-21-21 0,21 0 16,0 0-16,0 0 0,0 21 0,1-22 15,-22-20-15,21 21 0,0 0 0,-21 0 16,21-1-16,-21 1 0,0 0 16,0 0-16,0 42 31,-21 0-16,21 0-15,0 1 0,-21-1 0,21 0 16,-21 0-16,21 0 0,-22 0 16,22 1-16,0-1 15,0 0-15,-21 0 0,21 0 16,0 0-16</inkml:trace>
  <inkml:trace contextRef="#ctx0" brushRef="#br0" timeOffset="55852.15">18436 2201 0,'0'-21'32,"21"0"-1,0 21-31,22 0 15,-22 0-15,0 0 0,21 0 0,-20-21 16,20 21-16</inkml:trace>
  <inkml:trace contextRef="#ctx0" brushRef="#br0" timeOffset="57308.23">20341 1926 0,'21'0'16,"0"0"-1,1 0-15,-1 0 16,0 0-16,21-21 0,-21 21 16,1-21-16,-1 0 0,21 0 15,-21-1-15,0 1 0,1 0 0,-1-21 16,0-1-16,-21 1 0,0 0 0,0-1 16,0 1-16,-21 0 0,0-1 15,-22 1-15,-20 21 0,20-21 0,-20 20 16,-1 22-16,-20 0 0,20 0 15,-20 22-15,-1-1 0,0 0 0,1 0 16,-1 21-16,21 1 0,-20-1 0,41 22 16,-20-22-16,21 0 0,-1 1 15,22-1-15,0 0 0,0 1 0,21-1 16,0-21-16,0 0 0,0 0 16,0 1-16,0-1 0</inkml:trace>
  <inkml:trace contextRef="#ctx0" brushRef="#br0" timeOffset="57543.1">19262 1778 0,'0'0'16,"-43"-21"0,22 21-1,0 21-15,21 0 0,0 0 16,0 1-16,0-1 15,0 0-15,0 0 16,21 0-16,0-21 16,22 0-16,-22 0 0,0 0 15,21 0-15,1-21 0,-1 0 16,0 0-16,1 0 0,-1-1 0,21 1 16,-20-21-16,20 21 0,1-22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55:36.2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16298 2053 0,'0'-21'31,"-21"21"0,0 0-15,0 0 15,21 21-31,0 0 16,-21-21-16,21 22 0,-22-1 15,22 0-15,-21 0 0,21 0 16,-21 0-16,21 1 0,-21-1 16,21 0-16,0 0 0,0 0 15,0 0-15,0 1 0,0-1 0,0 0 16,0 21-16,0-21 0,-21 1 15,21 20-15,0-21 0,-21 21 0,21 1 16,0-22-16,0 21 0,0 1 0,-22-1 16,22-21-16,0 21 0,-21 1 15,21-22-15,0 21 0,0-21 0,0 22 16,0-1-16,-21-21 0,21 22 0,0-1 16,-21-21-16,21 21 0,0 1 15,0-1-15,-21 0 0,21-20 0,0 20 16,-21 0-16,21 1 0,0-1 15,0-21-15,0 21 0,0-20 16,0 20-16,0-21 0,0 21 0,0-20 16,-22 20-16,22 21 0,0-41 15,0 20-15,0 0 0,0-21 16,0 22-16,0-1 0,-21 0 0,21-20 16,0 20-16,0 0 0,0 1 15,0-1-15,0-21 0,0 21 0,0 1 16,0-22-16,0 21 0,0 1 0,-21-22 15,21 21-15,0-21 0,0 22 0,-21-1 16,21 0-16,0-21 0,0 22 16,0-1-16,0 0 0,0 1 15,0-1-15,0 0 0,0-20 0,-21 20 16,21 0-16,0 1 0,0-1 0,-21-21 16,21 21-16,0 1 0,0-1 15,0-21-15,0 22 0,-22-1 0,22-21 16,0 21-16,-21 1 0,21-1 0,0-21 15,0 22-15,0-1 0,0 0 0,0-21 16,-21 22-16,21-1 16,-21 0-16,21 1 0,0-22 0,0 21 15,0 1-15,-21-1 0,21-21 0,-21 21 16,21 1-16,-22-1 0,22 0 0,0 1 16,0-1-16,-21 22 0,21-22 15,0 0-15,-21 22 0,21-22 0,0 0 16,0 1-16,0 20 0,0-20 0,-21-1 15,21 0-15,0 1 0,0-1 16,-21 0-16,21 1 0,0-1 0,0 0 0,0 1 16,0-1-16,0 21 0,0-20 15,0-1-15,-21 22 0,21-22 0,-22 0 16,22 1-16,0 20 0,0-21 0,-21 1 16,21 20-16,-21-20 0,21-1 0,0 21 15,0-20-15,0 20 0,-21-20 0,21 20 16,0-21-16,-21 22 0,21-22 15,0 22-15,0-22 0,0 0 16,0 22-16,-21-22 0,21 1 0,-22 20 16,22-21-16,0 22 0,0-22 0,-21 22 15,21-22-15,-21 22 0,21-22 0,0 21 16,0-20-16,-21 20 0,21-20 0,-21-1 16,21 21-16,-21-20 0,21 20 15,-22-20-15,22-1 0,0 21 0,0-20 16,0 20-16,0-20 0,0 20 0,0-21 15,0 1-15,0-1 0,0 22 16,0-22-16,0 0 0,0 1 0,0-1 16,0 0-16,0 22 0,0-22 0,0 0 15,-21 22-15,21-22 0,0 22 16,0-22-16,-21 22 0,21-22 0,0 0 16,0 22-16,0-22 0,0 0 0,-21 22 15,21-22-15,0 1 0,0-1 0,-21 21 16,21-20-16,0-1 0,0 22 0,0-22 15,0 0-15,0 22 0,0-22 16,0 0-16,0 22 0,0-22 0,0 1 16,0-1-16,0 0 0,0 1 0,0-1 15,0 21-15,0-20 0,0-1 16,0 0-16,0 1 0,0 20 0,0-20 16,0-1-16,0 0 0,0 1 0,0-1 15,0 0-15,0 1 0,0-1 16,0 0-16,0 1 0,0-1 0,0 21 15,0-20-15,0-1 0,0 0 0,0 22 16,0-22-16,0 1 0,0 20 0,0-21 16,0 1-16,0 20 0,0-20 15,-21-1-15,21 0 0,0 1 0,0-1 16,0 0-16,0 1 0,0-1 16,0 0-16,0 1 0,0-1 0,0 0 0,0 1 15,0-1-15,0 0 0,0 1 16,0-1-16,0 0 0,0-21 15,0 22-15,0-1 0,0 0 0,0 1 16,0-1-16,0 0 0,0 1 0,0-1 16,-22 0-16,22 1 0,0-1 0,0 22 15,0-22-15,0 0 0,0 1 16,0-1-16,0 0 0,0 1 0,0-1 16,0 0-16,0 1 0,0-1 0,0 0 15,0 1-15,0-1 0,0 21 0,0-20 16,0-1-16,0 0 0,0 1 15,0 20-15,0-20 0,0-1 0,0 0 16,0 22-16,0-22 0,0 0 16,0 1-16,0-1 0,0 0 0,0 1 15,0-22-15,0 21 0,0 1 16,0-1-16,0 0 0,0 1 0,0-22 16,0 21-16,0 0 0,0 1 0,0-1 15,-21 0-15,21-20 0,0 20 0,0-21 16,-21 21-16,21-20 0,0-1 15,0 0-15,0 0 0,0 0 0,-21-21 16,0 0 0,21-21-16,0 0 0,0-21 15,0-1-15,0-20 0,0-1 16,0-20-16</inkml:trace>
  <inkml:trace contextRef="#ctx0" brushRef="#br0" timeOffset="3224.52">16489 2096 0,'-21'0'0,"-1"0"16,1 0-16,0 0 16,0 0-16,0 0 15,21 21 32,21-21-31,0 0-16,0 0 15,0 0-15,1 0 0,-1 21 16,0-21-16,0 0 0,0 0 16,0 0-16,1 0 0,-1 0 0,0 21 15,0-21-15,0 0 16,0 0-16,1 0 0,-1 0 16,0 0-16,0 21 0,0-21 0,22 0 15,-22 0-15,21 0 0,0 0 0,22 0 16,-1 0-16,22 0 0,0 0 15,-1 0-15,22-21 0,-21 21 0,21 0 16,0 0-16,-1-21 0,1 21 16,21 0-16,0 0 0,-21-21 0,21 21 15,-21 0-15,21 0 0,-21 0 0,21 0 16,-21-21-16,21 21 0,0 0 16,21-22-16,-21 22 0,0 0 0,0 0 15,0 0-15,21 0 0,0 0 16,0-21-16,-21 21 0,21 0 15,-21 0-15,0 0 0,0 0 0,22 0 16,-22 0-16,0 0 0,0 0 16,0 0-16,0 0 0,-22 0 0,22 0 15,0 0-15,0 0 0,0 0 0,0 0 16,-21 0-16,127 0 16,-106 0-16,-21 0 0,0 0 0,21 0 15,-21 0-15,21 0 0,-22 0 16,1 0-16,0 0 0,-21 0 0,21 0 15,-22 0-15,22 0 0,0 0 0,0 0 16,0 0-16,-1 0 16,-20 0-16,21 0 0,0 0 0,-22 0 15,22 0-15,-21 0 0,21 0 16,-22 0-16,22 0 0,0 0 0,0 0 16,84 0-16,-105 0 0,21 0 15,-21 0-15,-1 0 0,22 0 16,-21 0-16,21 0 0,-1 0 0,1 0 15,-21 0-15,21 0 0,-22 0 16,22 0-16,-21 0 0,0 0 16,20 0-16,1 0 0,-21 0 0,21 0 15,0 0-15,-1 0 0,-20 0 16,21 0-16,-21 0 0,-1 0 0,1 0 16,0 0-16,-1 0 0,1-21 15,21 21-15,-22 0 0,1 0 0,0 0 16,-1 0-16,1 0 0,-21 0 15,20 0-15,-20 0 0,-1 0 0,22 0 16,-22 0-16,1-21 0,-1 21 16,1 0-16,-1 0 0,1 0 0,-1 0 15,1 0-15,-22 0 0,22 0 16,-22 0-16,0 0 0,1 0 0,-22-21 16,21 21-16,-21 0 0,1 0 15,-1 0-15,0 0 0,0 0 16,0-21-16,0 21 0,1-22 15,-1 22-15,0 0 0,0 0 16,0-21-16,22 21 0,-22 0 0,0 0 16,21 0-16,-21 0 0,22-21 15,-1 21-15,0 0 0,22 0 0,-22 0 16,22 0-16,-22 0 0,22 0 16,-1 0-16,-21 0 0,1 0 0,-1 0 15,0 0-15,1 0 0,-22 0 16,21 0-16,-21 21 0,1-21 15,-1 0-15,0 0 0,0 0 0,0 21 16,0-21-16,1 0 0,-1 0 16,0 0-16,0 22 15,0-22 1,-21 21-16,21 0 16,-21 0-16,0 0 15,22 0 1,-1 1-16,-21-1 15,0 0 1,0 0-16,21-21 0,-21 21 16,0 0-16,0 1 15,0-1-15,0 0 0,0 0 16,0 0-16,0 0 0,0 1 16,0-1-16,0 0 0,0 0 15,0 0-15,0 0 0,0 1 0,0-1 16,0 21-16,0-21 0,0 0 15,0 1-15,0 20 0,0-21 0,0 0 16,0 22-16,0-22 0,0 0 16,0 21-16,0-21 0,0 22 0,0-22 15,0 0-15,0 21 0,0-20 16,0 20-16,0-21 0,0 21 0,0-20 16,0 20-16,0 0 0,0 1 15,0-1-15,0 0 0,0 1 16,0 20-16,0-21 0,0 1 15,0-1-15,0 0 0,0 1 0,0 20 16,0-20-16,0-1 0,0 0 16,0 1-16,-21 20 0,21-21 0,0 22 15,0-22-15,0 22 0,0-22 16,0 22-16,0-22 0,0 0 0,0 22 16,0-22-16,0 22 0,0-22 15,0 0-15,0 22 0,0-22 16,0 22-16,0-1 0,0 1 0,0-1 0,0-21 15,0 22-15,0-1 0,0-20 16,0 20-16,0-20 0,0-1 16,-21 21-16,21-20 0,-22 20 15,22 1-15,0-1 0,0 1 0,0-1 16,-21 1-16,21-1 0,-21 1 0,21-1 16,-21 1-16,21-1 0,0 1 15,0-1-15,-21 1 0,21 20 0,0-20 16,-21-1-16,21 1 0,0-1 15,0 1-15,0-1 0,0 1 0,0-22 16,-22 22-16,22-1 0,0 1 16,-21-1-16,21 22 0,0-22 0,0 1 15,0-1-15,-21 64 16,0-63-16,21-1 0,-21 1 0,21-1 16,0 1-16,0-1 0,-21 1 15,21-1-15,-22 1 0,22-1 16,0 1-16,0-1 0,0 1 0,-21 42 15,21-43-15,0-20 0,-21 20 16,21 1-16,0-1 0,0 1 16,0-1-16,-21-21 0,21 22 0,-21-1 15,21 1-15,-21-22 0,21 22 16,0-1-16,0-20 0,-22 20 0,22 1 16,-21-1-16,21 1 0,-21 20 0,21-20 15,0-1-15,-21 1 0,0-1 16,21 1-16,-21-1 0,21 1 15,0-1-15,-22 85 0,1-84 16,21 21-16,0-22 0,0 1 16,-21-1-16,21 22 0,0-22 0,0 1 15,0-1-15,0 1 0,0-1 16,0 22-16,0-22 0,0 1 0,0 21 16,0-22-16,0 1 0,-21-1 0,21 1 15,0-1-15,-21 1 16,21-1-16,0 22 0,0-22 0,0 1 15,-21 20-15,21-20 0,0-1 0,0 1 16,0-1-16,0 1 0,0-1 16,0 1-16,0-1 0,0 1 0,0-1 15,0 1-15,0-1 0,0 1 16,0 21-16,0-22 0,0 1 0,0-22 16,0 21-16,0 1 0,0-1 0,-22 22 15,22-21-15,0-1 0,0 1 16,0-1-16,0 1 0,0-1 0,-21 1 15,21-1-15,0 1 0,0-22 16,0 21-16,-21 1 0,21-1 0,0 1 16,0-22-16,0 22 0,0-1 0,0 1 15,0-1-15,0-20 0,0 20 16,0-21-16,0 22 0,0-22 16,0 22-16,0-22 0,0 22 15,0-22-15,0 21 0,0-20 0,21 20 16,-21-20-16,0 20 0,0-21 0,21 1 15,-21 20-15,0-20 0,0-1 16,0 0-16,0-21 0,0 22 0,0-1 16,22 0-16,-22 1 0,0-1 15,0 0-15,0 1 0,0-22 0,0 21 16,0 1-16,0-22 0,0 21 0,0-21 16,0 0-16,0 1 15,0 20-15,0-21 0,0 0 0,0 0 16,0 1-16,0-1 15,-22 0-15,22 0 16,-21-21-16,0 0 0,0 0 16,0 0-16,0 0 0</inkml:trace>
  <inkml:trace contextRef="#ctx0" brushRef="#br0" timeOffset="5014.02">15325 16468 0,'-22'0'0,"1"0"0,0 0 0,0 0 16,-21 0-1,20 0-15,1 0 0,0 0 0,0 0 16,0 0-16,0 0 0,-1 0 0,1 0 16,0 0-16,0 0 0,0 0 15,21 21-15,-21-21 0,42 0 32,0 0-17,0 0-15,21 0 0,-20 0 0,20 0 16,0 0-16,22 0 0,-22 0 0,22 0 15,-22 0-15,21 0 0,43 0 16,-63 0-16,-1 0 16,21 0-16,1 0 0,-22 0 0,22 0 0,-1 0 15,1 0-15,20 0 0,-20 0 16,-1 0-16,22 0 0,-21 0 0,20 0 16,-20 0-16,20 0 0,1 0 0,0 0 15,-1 0-15,1 0 0,21 0 16,0 0-16,0 0 0,21 0 15,-22 0-15,1 0 0,0 0 0,0 0 16,21 0-16,-21 0 0,0 0 16,21 0-16,-22 0 0,22 0 0,-21 0 15,0 0-15,21 0 0,-21 0 0,21 0 16,0 0-16,21 0 0,-21 0 16,0 0-16,21 0 0,-21 0 0,21 0 15,-21 0-15,22 0 0,-1 0 0,0 0 16,-21 0-16,0 0 0,21 0 15,-21 0-15,21 0 0,-21 0 16,0 0-16,0 0 0,0 0 0,0-21 16,0 21-16,0 0 0,0 0 15,0 0-15,0 0 0,0 0 0,0 0 16,0 0-16,-21 0 0,21 0 0,0 0 16,0 0-16,0 0 0,0 0 15,0 0-15,0 0 0,-21 0 0,21 0 16,-21 0-16,21 0 0,0 0 0,-21 0 15,21 0-15,-22 0 0,22 0 16,-21 0-16,0 0 0,0 0 0,21 0 16,-21 0-16,21 0 0,0 0 15,-21 0-15,21 0 0,-22 0 0,22 0 16,-21 0-16,21 0 0,0 0 0,-21 0 16,21 0-16,-21 0 15,21 0-15,-21 0 0,0 0 0,-1 0 16,1 0-16,0 0 0,0 0 0,0 0 15,0 0-15,-22 21 0,22-21 16,0 0-16,-21 0 0,20 0 0,86 0 16,-106 0-16,-1 21 0,22-21 15,-21 0-15,-1 0 0,22 0 16,-42 0-16,20 21 0,-20-21 0,21 0 16,-22 0-16,1 0 15,-1 21-15,1-21 0,-1 0 0,-21 0 0,22 0 16,-1 0-16,1 22 0,-1-22 15,-20 0-15,20 0 0,-20 0 16,-1 0-16,0 0 0,1 0 0,-1 0 16,-21 0-16,21 0 0,-20 0 15,-1 0-15,0 0 0,21 0 0,-21 0 16,1 0-16,20 21 0,-21-21 0,21 0 16,1 0-16,-1 0 0,0 0 15,1 0-15,-1 0 0,0 0 0,1 0 16,-1 21-16,0-21 0,1 0 15,-1 0-15,0 0 0,1 0 16,-1 0-16,0 0 0,1 0 0,-1 0 16,-21 0-16,0 0 0,22 0 15,-22 0-15,0 0 0,0 0 16,0 0-16,1 0 16,-1 0-16,-21-21 0,21 21 0,0 0 15,0 0-15,0 0 16,1-21-16,-1 21 0,0 0 15,0 0-15,0 0 16,-42 0 15,0-22-31,0 22 16,0-21-16,-1 0 0,1 0 16,-21 0-16</inkml:trace>
  <inkml:trace contextRef="#ctx0" brushRef="#br0" timeOffset="6114.12">20553 1207 0,'0'0'0,"0"-22"0,0 1 0,0 0 15,0 0-15,-21 21 16,-1 0-1,1 21-15,21 0 16,0 0-16,0 1 16,0 20-16,-21-21 0,21 21 0,-21 1 15,21-22-15,0 21 0,0 1 16,-21 20-16,0-21 0,-1 1 0,22 20 16,0-20-16,-42 41 15,42-63-15,-21 22 0,21-22 0,0 0 16,0 0-16,0 0 15,0-42 17,0 0-32,0 0 0,21 0 15,-21-22-15</inkml:trace>
  <inkml:trace contextRef="#ctx0" brushRef="#br0" timeOffset="6624.83">20405 1185 0,'0'0'0,"0"-21"0,0 0 16,0 0-16,0 0 16,21 21-16,0-21 0,0-1 0,0 22 15,0-21-15,1 21 0,-1 0 0,0 0 16,21 0-16,-21 0 0,1 0 15,20 0-15,-21 0 0,0 21 16,0 1-16,1-1 0,-1 21 0,-21-21 16,21 0-16,-21 22 0,0-22 15,0 21-15,-21-21 0,0 1 0,-1-1 16,-20 21-16,21-21 0,-21 0 0,-1 1 16,1-22-16,21 21 0,-22 0 15,1-21-15,21 0 0,0 0 0,0 0 16,-1 0-16,1 0 0,0 0 0,0 0 15,21 21 32,21 0-47,0 0 16,0 1-16,1-22 0,-1 21 16,21 0-16,-21 0 0,0 0 0,1 0 15,-1 1-15,0-1 0,0 0 0,0-21 16,0 21-16,1 0 0,-1-21 15,0 0-15,-21 21 0,21-21 16,0 0 0,-21-21 15,21 21-31</inkml:trace>
  <inkml:trace contextRef="#ctx0" brushRef="#br0" timeOffset="6872.69">21272 1291 0,'-21'0'16,"0"0"-16,0 0 16,0 21-1,21 1-15,-21-1 0,21 0 0,0 0 16,0 21-16,-22-20 0,22-1 0,0 21 15,-21-21-15,21 0 0,0 1 16,0 20-16,0-21 0,0 0 16,-21 0-16,21 1 0,0-1 15</inkml:trace>
  <inkml:trace contextRef="#ctx0" brushRef="#br0" timeOffset="7191.5">21251 1355 0,'0'0'0,"-21"-21"0,21-1 15,0 1-15,0 0 0,0 0 16,0 0-16,21 0 16,-21-1-16,21 22 0,1-21 15,-1 21-15,0-21 0,21 21 0,-21 0 16,1 0-16,20 21 0,-21 0 0,0 1 15,0-1-15,1 0 0,-1 21 16,0-21-16,-21 22 0,0-1 0,0-21 16,0 22-16,0-1 0,0-21 0,0 21 15,0-20-15,0-1 0,0 21 16,0-21-16,0 0 0,0 1 0,-21-1 16,21 0-16,-21-21 0,-1 0 15,1 0 1,0 0-16,0 0 15,0 0-15,0 0 0,-1-21 0</inkml:trace>
  <inkml:trace contextRef="#ctx0" brushRef="#br0" timeOffset="7372.4">21103 1566 0,'0'0'15,"21"-21"1,0 21-1,1 0-15,-1 0 0,0-21 0,0 21 16,0 0-16,0 0 0,22-21 16,-22 21-16,21-21 0,-21 21 0,22 0 15,-22 0-15,21-21 0,-21 21 16,1 0-16</inkml:trace>
  <inkml:trace contextRef="#ctx0" brushRef="#br0" timeOffset="7644.25">21971 1228 0,'-21'0'15,"0"0"1,21 21-16,-22-21 16,22 21-16,0 0 0,0 22 15,-21-22-15,21 0 0,-21 21 0,21-21 16,-21 22-16,21-22 0,0 21 0,0-21 15,0 1-15,0 20 0,-21-21 16,21 0-16,-21 0 0,21 1 16,0-1-16,0-42 47,0-1-47</inkml:trace>
  <inkml:trace contextRef="#ctx0" brushRef="#br0" timeOffset="7901.1">21844 1334 0,'0'0'0,"21"-22"16,-21 1-16,0 0 0,0 0 15,21 21 1,0 0-16,1 21 16,-22 0-16,21 0 15,0 1-15,-21-1 0,21 0 16,-21 0-16,21 0 0,-21 0 0,21 1 0,-21-1 15,0 0-15,0 0 16,0 0-16,0 0 0,0 1 16,0-44 31,0 1-32</inkml:trace>
  <inkml:trace contextRef="#ctx0" brushRef="#br0" timeOffset="8456.29">22267 1270 0,'0'0'0,"-21"0"47,0 21-47,0 0 0,0-21 16,21 22-16,-22-1 0,1 0 0,0 0 15,21 0-15,0 0 0,-21 1 0,0-22 16,21 21-16,-21 0 0,21 0 16,-22-21-16,22 21 0,0 0 15,22-42 32,-22 0-47,21 21 16,0-21-16,0 0 0,0 0 15,0-1-15,1 1 0,-1 21 16,0-21-16,-21 0 0,21 0 0,0 21 16,-21-21-16,0-1 0,21 22 15,-21-21-15,22 21 0,-22-21 16,0 42 31,0 0-47,0 1 0,0-1 15,0 0-15,0 0 16,0 0-16,0 22 0,0-22 0,0 0 16,0 0-16,0 21 0,0-20 0,0-1 15,0 0-15,0 0 0,0 0 16,0 0-16,0 1 0,0-1 16,0 0-16,0 0 31,-22-21-16,1 0-15,21-21 16</inkml:trace>
  <inkml:trace contextRef="#ctx0" brushRef="#br0" timeOffset="12076.05">23664 2117 0,'0'-21'15,"-21"21"63,21 21-62,-21-21 0,21 21-16,0 0 0,0 0 15,0 0 1,0 1-16,0-1 16,0 0-16,0 0 15,0 0-15,0 0 16,0 1-16,0-1 0,0 0 0,0 0 15,0 0-15,0 0 16,0 1-16,0-1 0,0 0 16,0 0-16,0 0 0,0 0 0,0 1 15,0-1-15,0 0 0,0 0 16,0 0-16,0 0 16,0 1-16,0-1 0,0 0 0,0 0 15,0 0-15,0 0 16,0 1-16,0-1 0,0 0 15,-21 0-15,21 0 0,0 0 16,0 1-16,0-1 0,0 0 16,0 0-16,0 0 0,0 0 15,0 1-15,0-1 0,-21 0 16,21 21-16,0-21 0,-22 1 16,22-1-16,0 0 0,0 0 0,0 21 15,0-20-15,0-1 0,0 0 16,-21 0-16,21 0 0,0 22 0,0-22 15,0 0-15,0 0 0,0 0 16,0 0-16,0 1 0,0-1 0,-21 0 16,21 0-16,0 21 0,0-20 15,0-1-15,0 0 0,0 0 0,0 0 16,0 0-16,0 1 0,0 20 0,-21-21 16,21 0-16,0 43 15,0-43-15,-21 0 0,21 0 0,0 22 16,0-22-16,0 0 0,0 0 0,0 0 15,0 0-15,0 22 0,-21-22 16,21 0-16,-22 0 0,22 0 16,0 22-16,0-22 0,0 0 0,-21 21 15,21 1-15,-21-22 0,21 0 16,0 0-16,-21 22 0,21-22 0,0 0 16,0 21-16,0-21 0,0 1 15,0 20-15,0-21 0,0 21 0,0-20 16,0 20-16,0-21 0,0 21 0,0-20 15,0 20-15,0-21 0,0 0 16,0 0-16,0 22 0,0-22 0,0 0 16,0 0-16,0 22 0,0-22 0,0 0 15,0 0-15,0 0 0,0 0 16,0 1-16,0-1 0,0 0 16,0 0-16,0 0 0,0 43 15,0-43-15,0 0 0,0 21 0,0-20 16,0-1-16,0 21 0,0-21 0,0 22 15,0-22-15,0 0 0,0 21 16,0-21-16,0 1 0,0 20 0,0-21 16,0 0-16,0 22 0,0-22 0,0 0 15,0 21-15,0-21 0,0 1 0,0-1 16,0 21-16,0-21 0,0 0 16,0 1-16,0 20 0,0-21 0,0 21 15,0-20-15,0 20 0,0-21 16,0 0-16,0 22 0,0-22 0,0 21 15,0-21-15,0 0 0,0 22 16,0-22-16,0 0 0,0 0 0,0 0 16,0 1-16,0 20 0,0-21 0,0 0 15,0 0-15,0 1 0,0-1 0,0 0 16,0 0-16,0 0 0,0 0 16,0 1-16,0-1 0,0 21 0,0-21 15,0 0-15,0 1 0,0 20 0,0-21 16,0 0-16,0 0 0,0 22 0,0-22 15,0 0-15,0 21 0,0-20 16,0-1-16,0 0 0,0 21 16,0-21-16,0 1 0,0-1 0,0 0 0,0 0 15,0 0-15,0 0 0,0 1 16,0 20-16,0-21 0,0 0 0,0 0 16,0 1-16,0-1 0,0 0 15,0 0-15,0 0 0,0 0 0,0 1 16,0-1-16,0 21 0,0-21 0,0 0 15,0 1-15,0-1 0,0 0 0,-21 21 16,21-21-16,0 1 0,0-1 16,0 0-16,-21 21 0,21-21 0,0 1 15,0-1-15,0 0 0,0 21 16,0-21-16,0 1 0,0-1 0,0 0 16,-22 0-16,22 21 0,0-20 0,0-1 15,0 0-15,0 21 0,-21-21 16,21 1-16,0 20 0,0-21 0,0 21 15,0-20-15,0 20 0,0-21 16,0 21-16,0-20 0,0 20 0,-21-21 0,21 21 16,0-20-16,0 20 0,0-21 15,-21 21-15,21-20 0,0-1 0,0 42 16,0-20-16,0-22 0,0 0 16,0 21-16,0-21 0,0 22 0,-21-22 15,21 21-15,0 1 0,0-22 16,0 21-16,0 0 0,0-20 15,0 20-15,0 0 0,0-21 0,0 22 16,-21-1-16,21-21 0,0 22 0,0-22 16,0 21-16,0-21 0,-22 22 0,22-22 15,0 21-15,0-21 0,0 22 0,0-22 16,0 21-16,0-21 0,0 22 16,0-1-16,0-21 0,0 21 0,0-20 15,-21 20-15,21 0 0,0-21 16,0 22-16,0-22 0,0 21 0,0-21 0,0 22 15,-21-22-15,21 21 0,0-21 0,0 1 16,0 20-16,0-21 16,0 21-16,0-20 0,0-1 0,0 42 15,0-20-15,-21-22 0,21 21 16,0-21-16,0 22 0,0-22 0,0 21 16,0-21-16,-21 22 0,21-22 0,0 21 15,0-21-15,0 22 0,0-22 16,0 0-16,0 21 0,0-21 0,0 1 15,0 20-15,0-21 0,0 0 0,0 22 16,0-22-16,0 0 0,0 0 16,0 21-16,0-20 0,0-1 0,0 21 0,0-21 15,0 22-15,0-22 0,0 21 16,0-21-16,0 22 0,0-22 16,0 21-16,0-21 0,0 22 0,0-22 15,0 21-15,0-21 0,0 22 0,-21-22 16,21 21-16,0-21 0,0 22 0,0-22 15,-22 21-15,22-21 0,0 22 16,0-1-16,0-21 0,0 21 0,0 1 16,0-1-16,0 0 0,0-20 0,0 20 15,0 0-15,0 1 0,0-22 0,0 21 16,0 0-16,0-20 0,0 20 16,0 0-16,0-21 0,0 22 0,0-22 15,0 21-15,0 1 0,0-1 16,0-21-16,0 21 0,0 1 0,0-1 15,0 0-15,0 1 0,0-1 16,0 0-16,0 1 0,0-22 0,0 21 16,0 1-16,0-1 0,0-21 0,0 21 15,0 1-15,0-22 0,0 21 0,0-21 16,0 22-16,0-1 0,0-21 16,0 22-16,0-1 0,0 0 0,0 1 15,0-22-15,0 21 0,0 0 16,0 1-16,0-22 0,0 64 0,0-43 15,0-21-15,0 21 0,0-20 16,0 20-16,0 0 0,0-21 16,0 22-16,0-22 0,0 21 0,0-21 15,0 22-15,0-1 0,0-21 0,0 22 16,0-1-16,0-21 0,0 21 0,0 1 16,0-22-16,0 21 0,0-21 15,0 22-15,0-22 0,0 21 0,0-21 16,0 22-16,0-22 0,0 0 0,0 21 15,0-20-15,0-1 0,0 0 0,0 21 16,0-21-16,0 1 0,0-1 16,0 21-16,0-21 0,0 0 0,0 1 15,0 20-15,0-21 0,0 0 0,0 22 16,0-22-16,0 0 16,0 0-16,0 21 0,0-20 0,0-1 15,0 0-15,0 0 0,-21 0 0,21 0 16,0 1-16,0-1 0,0 0 0,0 0 15,0 0-15,-21 0 0,21 1 16,0-1-16,0 0 0,0 0 16,0 0-16,0 0 15,0 1-15,0-1 0,0 0 16,0 0 15,0 0 16,0-42 141,0 0-157,0 0 63,0 0-63,-21 21-16,21-22-15,0 1 0,0 0 16</inkml:trace>
  <inkml:trace contextRef="#ctx0" brushRef="#br0" timeOffset="15540.14">17695 16870 0,'21'0'32,"1"0"-32,-1 0 15,0-21-15,0 0 16,0-1-16,-21 1 15,21 21-15,-21-21 0,0 0 16,0 0-16,0 0 0,0-1 16,0 1-1,-21 21-15,0 0 0,0 0 0,0 0 16,0 0-16,-1 0 0,-20 0 0,21 21 16,-21 1-16,20-22 0,-62 63 15,63-42-15,-1-21 16,1 21-16,21 1 0,0-1 15,0 0-15,-21-21 0,21 21 0,0 0 16,0 0-16,21 1 16,-21-1-16,21-21 0,1 21 15,-1-21-15,0 21 0,0-21 0,0 21 16,0 0-16,1-21 0,-1 22 16,0-1-16,0-21 0,0 21 0,0-21 15,1 21-15,-1 0 0,-21 0 16,0 1-16,0-1 15,0 0-15,0 0 16,-21-21-16,-1 21 0,1-21 16,0 0-16,0 0 0,0 21 15,0-21-15,-1 0 0,-20 0 16,21 0-16,0 0 0,-22 0 0,22 0 16,-21 0-16,21 0 0,0 0 0,-1-21 15,1 21-15,0-21 0,0 0 16,21 0-16,-21 21 0,21-21 15,0-1-15,0 1 0,0 0 16,0 0 0,21 21 15,0 0-31,0 0 16,0 0-16,1 0 15,-1 0-15,0 0 0,0 0 0,0-21 16</inkml:trace>
  <inkml:trace contextRef="#ctx0" brushRef="#br0" timeOffset="15900.93">18161 16743 0,'0'-21'0,"0"42"0,0-63 0,-21 42 0,0-22 15,-1 22 1,1 0 0,21 22-16,-21-1 15,21 0-15,-21 21 0,21-21 16,0 22-16,-21-22 0,21 21 0,0-21 16,0 22-16,0-22 0,-21 21 15,21 1-15,0-22 0,-22 0 0,22 21 16,0-21-16,0 1 0,0-1 0,0 0 15,0 0 1,0 0-16,22-21 16,-1 0-16,0 0 15,0 0 1,-21-21-16,21 21 0,-21-21 16,0 0-16,0 0 0</inkml:trace>
  <inkml:trace contextRef="#ctx0" brushRef="#br0" timeOffset="16099.82">17928 17082 0,'0'0'0,"0"-22"15,0 1 1,21 21 0,-21-21-16,21 21 0,1 0 15,-1 0-15,0-21 0,0 0 16,0 21-16,0 0 15,1 0-15,-1 0 0,0 0 0,0 0 16,0 0-16,0 0 0,1 0 16,-1-21-16,0 21 0,0 0 0</inkml:trace>
  <inkml:trace contextRef="#ctx0" brushRef="#br0" timeOffset="16691.99">18627 17103 0,'0'0'0,"21"0"15,-21-21-15,21 21 16,-21-22-16,0 1 0,21 0 16,-21 0-16,0 0 0,0 0 15,0-1-15,0 1 16,-21 0-16,0 21 0,0 0 15,-1 0-15,1 0 16,0 0-16,0 0 0,0 0 0,0 21 16,-1-21-16,1 21 0,0 1 15,0-1-15,21 21 0,-21-21 0,0 0 16,-1 1-16,22-1 0,0 21 0,0-21 16,0 0-16,-21 1 0,21-1 15,0 0-15,21-21 16,1 0-16,-1 0 15,0 0-15,0 0 0,0 0 0,0 0 16,1-21-16,-1 0 0,0 21 16,0-22-16,0 1 0,0 0 0,1 0 15,-22 0-15,0 0 0,21-1 16,-21 1-16,0 0 0,21 21 0,-21-21 16,0 0-16,0 0 0,0-1 15,0 44 16,0-1-31,0 0 0,0 0 16,0 0-16,0 0 0,-21 1 16,21-1-16,0 0 0,0 0 0,0 0 15,0 0-15,0 1 16,21-22 0,0 0-1,0 0-15,0 0 16,1 0-16,-1-22 0,-21 1 15,21 21-15,0-21 0</inkml:trace>
  <inkml:trace contextRef="#ctx0" brushRef="#br0" timeOffset="16991.95">19029 16933 0,'0'-21'16,"0"42"-16,0-63 0,0 21 15,-21 21 1,-1 0-16,1 0 15,21 21-15,-21-21 16,21 21-16,-21 0 0,21 1 16,-21-1-16,21 21 0,0-21 15,0 0-15,0 1 0,0-1 0,0 0 16,0 0-16,0 0 0,0 0 16,0 1-16,0-1 0,0 0 15,0 0-15,21-21 0,0 0 16,0 21-16,0-21 15,1 0-15,-1 0 16,0 0-16,0-21 16,0 21-16,-21-21 0,21 0 0,1 0 15,-1-1-15,0 1 0,-21 0 16</inkml:trace>
  <inkml:trace contextRef="#ctx0" brushRef="#br0" timeOffset="17776.5">19389 16722 0,'0'0'0,"0"-21"0,0-1 0,0 1 16,0 0-16,0 0 16,0 42 15,0 0-15,-22 0-16,22 1 0,-21-1 15,21 21-15,-21-21 0,21 22 16,0-22-16,0 21 0,-21-21 0,21 22 15,-21-22-15,21 21 0,-21-21 16,21 0-16,-22 22 0,22-22 0,0 0 16,0 0-16,0 0 0,-21-21 15,21-21 32,0 0-47,21 0 0,-21 0 16,22 0-16,-22-1 0,21 1 0,0 0 15,0 0-15,0 0 0,0 0 0,1-1 16,-1 22-16,0-21 16,-21 0-16,21 21 0,0 0 0,0-21 15,1 21-15,-1 0 16,0 0-16,-21 21 16,0 0-1,-21-21-15,0 21 16,-1 1-16,1-22 0,0 21 15,0-21-15,0 0 0,0 0 0,21 21 16,-22-21-16,1 0 16,0 0-1,21 21 1,-21 0 0,21 0-16,-21 1 15,21-1-15,0 0 16,0 0-16,0 0 15,-21 0-15,21 1 0,0-1 16,0 0-16,21-21 16,0 21-16,0-21 0,0 0 15,0 0-15,1 0 0,-1 0 16,0 0-16,0-21 0,0 21 0,-21-21 16,21 0-16,1 21 0,-1-22 0,0 1 15,0 0 1,0 0-16,0 21 0,-21-21 0,22 21 15,-1 0-15,-21-21 0,0-1 32,21 22-32,0 0 31,0-21-15,0 21-1</inkml:trace>
  <inkml:trace contextRef="#ctx0" brushRef="#br0" timeOffset="18691.91">26331 16933 0,'0'-21'0,"0"0"15,0 0-15,0 0 16,0 0-16,0-1 0,0 1 15,-21 0-15,21 0 16,0 0-16,0 0 16,0-1-1,-21 22-15,21 22 32,0-1-32,-21 21 0,21-21 0,-21 22 15,21-22-15,-22 21 0,22 0 0,0 1 16,0 20-16,0-20 0,-21-1 15,21 0-15,-21-21 0,21 22 0,0-1 16,0-21-16,-21 22 0,21-22 16,-21 0-16,21 0 0,0 0 0,-21 0 15,21 1-15,0-44 32,21 1-17,0 21-15,-21-21 0,21 0 16,0 0-16,-21-22 15,21 22-15,1 0 0,-1-21 0</inkml:trace>
  <inkml:trace contextRef="#ctx0" brushRef="#br0" timeOffset="18963.75">26522 16849 0,'0'0'16,"0"-21"-16,0-1 0,21 22 0,-21-21 0,0 0 15,0 42 16,0 0-31,0 1 0,0-1 16,0 21-16,0 0 16,0-20-16,-21 20 0,21 0 0,-21 1 15,21-1-15,0-21 0,-22 21 0,22-20 16,-21 20-16,21-21 0,-21 0 16,21 0-16,0 1 0,0-1 0,0 0 15,0 0-15,0 0 0,0-42 47</inkml:trace>
  <inkml:trace contextRef="#ctx0" brushRef="#br0" timeOffset="19208.07">26204 17293 0,'21'0'47,"1"0"-47,-1 0 0,0-21 16,0 21-16,0 0 0,0 0 0,1 0 16,-1-21-16,0 21 15,0 0-15,0 0 0,0 0 0,1-21 16,-1 21-16,0 0 0,-21-21 15,21 21-15,0-22 0,0 22 16</inkml:trace>
  <inkml:trace contextRef="#ctx0" brushRef="#br0" timeOffset="19652.33">26818 17272 0,'0'21'0,"21"-21"47,0 0-31,1 0-16,-1-21 0,0 21 0,0-21 16,0 21-16,0-21 0,1 21 0,-1-21 15,0-1-15,-21 1 16,21 0-16,-21 0 0,0 0 15,0 0-15,0-1 0,-21 22 16,0 0-16,0 0 16,-1 0-16,1 0 0,0 0 0,0 0 15,0 0-15,21 22 0,-21-1 0,-1 0 16,1 0-16,21 0 16,0 0-16,-21 1 0,21-1 0,0 0 15,-21 0-15,21 0 0,0 0 0,0 1 16,0-1-16,0 0 0,21 0 15,0 0-15,0-21 0,1 21 16,-1-21-16,0 0 0,0 22 0,0-22 16,0 0-16,1 0 0,-1 0 0,0 0 15,0 0-15,0 0 0,0 0 16,1 0-16,-1-22 0,0 22 16,0-21-16,0 21 0,0-21 0,1 0 15,-1 0-15</inkml:trace>
  <inkml:trace contextRef="#ctx0" brushRef="#br0" timeOffset="20172.55">27686 17187 0,'0'-21'0,"0"42"0,0-63 16,0 21-16,-21 0 0,0 21 16,-1-21-16,1 21 15,0-22-15,0 22 0,0 0 0,0 0 16,-1 0-16,1 0 0,0 22 15,0-22-15,0 21 0,0 0 16,-1 0-16,1 0 0,0 22 0,21-22 16,-21 0-16,21 0 0,-21 0 15,21 0-15,0 1 0,0-1 0,0 0 16,0 0-16,0 0 0,0 0 16,21-21-16,0 0 0,0 0 15,22 0-15,-22 0 0,0 0 16,0-21-16,0 21 0,22-21 15,-22 0-15,0 0 0,0 0 16,0-22-16,-21 22 0,21 0 16,-21 0-16,0 0 0,0-1 0,0 1 15,22 0-15,-22 0 0,0 0 0,0 42 47,0 0-47,0 0 16,-22 0-16,22 1 0,0 20 0,0-21 15,0 0-15,0 0 0,0 1 0,0-1 16,0 0-16,0 0 16,22-21-16,-1 0 0,0 0 0,0 0 15,0 0-15,0 0 16,1 0-16,-1-21 0,21 21 0,-21-21 16,0 0-16,1 21 0,-1-22 0,-21 1 15,21 0-15,0 0 0,0 0 16,0-22-16,1 22 0</inkml:trace>
  <inkml:trace contextRef="#ctx0" brushRef="#br0" timeOffset="20496.49">28067 16997 0,'21'0'0,"0"-21"16,-21 42 15,0 0-31,0 0 0,0 0 15,0 1 1,0-1-16,0 21 0,0-21 0,0 0 16,0 1-16,-21-1 0,0 21 0,0-21 15,21 0-15,0 22 0,-21-22 16,-1 21-16,22-21 0,0 22 0,-21-1 16,0-21-16,21 22 0,-21-1 0,21-21 15,0 21-15,0-20 0,0 20 0,0-21 16,0 0-16,0 22 0,0-22 15,0 0-15,0 0 0,0 0 16,21-21 0,0-21-1,0 21-15,-21-21 0,22 21 0,-1-21 16</inkml:trace>
  <inkml:trace contextRef="#ctx0" brushRef="#br0" timeOffset="20948.3">28152 17357 0,'0'0'16,"0"-43"-16,0 22 0,0 0 0,0-21 0,0 21 15,0-1-15,0 1 0,0 0 0,0 0 16,-22 0-16,22 0 0,0-1 16,0 1-16,0 0 0,0 0 0,0 0 15,0 0-15,0-1 16,22 1-16,-1 0 15,0 21-15,0 0 0,0-21 0,22 21 16,-22 0-16,21 0 0,22 21 16,-64 0-16,0 0 15,21 1-15,-21-1 16,0 21-16,0-21 0,0 0 0,-21 1 16,-1-1-16,1 0 0,0 0 15,0 0-15,0 0 0,0-21 0,-22 22 16,22-1-16,0-21 0,0 21 0,0-21 15,-1 0-15,22 21 0,-21-21 16,0 0-16,21 21 16,-21-21 46,0 0-46,0 0-1,21-21-15,-22 21 0</inkml:trace>
  <inkml:trace contextRef="#ctx0" brushRef="#br1" timeOffset="35097.08">17462 15367 0,'0'0'15,"-21"0"-15,0 21 0,0-21 0,0 0 16,0 0-16,-1 0 15,1 0-15,0 0 0,0 0 16,0 0-16,0 0 0,-1 0 0,1 0 16,0 21-1,21 1 17,21-22-32,0 0 0,1 0 15,-1 0-15,0 0 0,0 0 0,21 0 16,-20 0-16,20 0 0,-21 0 0,21 0 15,1 0-15,-1 0 0,0 0 16,1 0-16,-1 0 0,0 0 0,1 0 16,-1 0-16,-21 0 0,22 0 0,-22 0 15,0 0-15,0 0 0,0 0 16,-42 21 31,0-21-32,0 0-15,0 0 32,-1 0-32</inkml:trace>
  <inkml:trace contextRef="#ctx0" brushRef="#br1" timeOffset="35520.12">17674 15473 0,'0'0'0,"-21"0"15,0 0 17,21 21-17,0 0-15,0 0 16,0 1-16,0-1 0,0 0 16,0 0-16,0 0 15,0 0-15,0 22 0,0-22 16,0 0-16,0 0 0,0 22 0,0-22 0,0 21 15,-21-21-15,21 22 0,0-22 0,-22 0 16,22 0-16,0 0 16,0 0-16,-21 1 0,0-1 0,21 0 15,-21-21-15,0 21 0,0-21 0,-1 0 16,1 21-16,-21-21 0,21 0 16,-22 0-16,22 0 0,-21 0 0,0 0 15,20-21-15,-20 21 0,21-21 0,0 21 16,0-21-16,-1 21 0,22-21 15,-21-1-15,0 22 16,21-21-16,0 0 16,0 0-1,0 0-15,21 21 0,-21-21 16,21 21-16,1-22 0,-1 1 16,0 21-16,0-21 0</inkml:trace>
  <inkml:trace contextRef="#ctx0" brushRef="#br1" timeOffset="35923.9">17992 15558 0,'0'0'0,"0"-22"0,21 22 16,-21-21 0,21 21-1,-21 21-15,0 1 16,21-1-16,-21 0 0,21 0 16,-21 0-16,0 0 0,21 1 0,-21 20 15,22-21-15,-22 0 0,0 0 0,0 22 16,21-22-16,-21 0 0,21 0 15,-21 0-15,0 1 0,0-1 16,0 0-16,0 0 0,0 0 0,0 0 16,0 1-16,21-22 15,-21-22 32,0 1-47,0 0 16,0 0-16,0 0 0</inkml:trace>
  <inkml:trace contextRef="#ctx0" brushRef="#br1" timeOffset="36285.69">18478 15494 0,'0'0'0,"0"-21"0,0 0 16,0 0-16,0 42 47,0 0-47,0 0 0,-21 0 15,21 0-15,-21 22 0,0-22 16,21 0-16,-21 21 0,0-20 0,-1-1 16,1 21-16,0-21 0,0 22 15,0-22-15,0 0 0,-1 21 16,1-21-16,0 1 0,0-1 0,0 0 15,21 0-15,-21 0 16,21-42 47,0 0-63,21 21 0,0-21 15,0 0-15,0-1 0</inkml:trace>
  <inkml:trace contextRef="#ctx0" brushRef="#br1" timeOffset="36629.01">18690 15515 0,'0'-21'16,"0"42"15,0 0-31,0 1 16,-21-22-16,21 21 0,0 0 15,-21 0-15,21 21 0,0-20 0,0-1 16,-21 0-16,21 21 0,-22-21 16,22 22-16,0-22 0,-21 0 0,0 21 15,21-20-15,-21-1 0,21 0 16,0 0-16,0 0 0,-21-21 0,21 21 15,0 1-15,0-44 47,0 1-47,0 0 0,0 0 0,0 0 16,21 0-16,0-1 0</inkml:trace>
  <inkml:trace contextRef="#ctx0" brushRef="#br1" timeOffset="36969.33">18690 15536 0,'0'0'0,"0"-21"15,21 21 17,0 0-17,1 21-15,-22 1 16,0-1-16,21 0 0,0 0 15,-21 0-15,21 0 0,-21 1 0,0-1 0,0 0 16,21 0-16,-21 0 0,0 0 16,21 1-16,-21-1 0,0 0 15,0 0-15,0 0 0,0 0 16,0-42 31,0 0-32,0 0-15,0 0 16,0 0-16,0-1 0,22 1 16</inkml:trace>
  <inkml:trace contextRef="#ctx0" brushRef="#br1" timeOffset="37548.78">19156 15515 0,'0'0'0,"-21"0"32,-1 0-17,1 21-15,0 1 16,0-22-16,21 21 0,-21 0 0,0 0 16,21 0-16,-22-21 0,1 21 15,21 1-15,-21-1 0,0 0 16,21 0-16,-21 0 0,0-21 15,21 21-15,-22-21 0,44-21 47,-1 0-31,0 21-16,-21-21 0,21 0 0,-21 0 16,21-1-16,0 1 0,-21 0 15,22 0-15,-22 0 0,21 0 0,-21-1 16,21 1-16,0 0 0,-21 0 15,21 0 1,0 21 0,-21 21-1,0 0-15,0 0 16,22 0-16,-22 1 16,0-1-16,0 0 0,0 0 0,0 0 15,0 0-15,0 1 0,0-1 0,0 0 16,0 21-16,0-21 0,0 1 15,0-1-15,-22 21 0,22-21 0,0 0 16,0 1-16,0-1 0,0 0 0,0 0 16,0 0-16,-21 0 0,21 1 15,0-44 32,0 1-47,0 0 16,0 0-16,0-21 0</inkml:trace>
  <inkml:trace contextRef="#ctx0" brushRef="#br1" timeOffset="46297.92">1376 3768 0,'-21'0'0,"-1"0"16,1 0-16,0 0 15,0 0-15,0 0 0,0 0 16,-1 0-16,1 0 0,0 0 16,0 0-16,0 0 0,0 0 0,-1 0 15,1 0-15,0 0 0,0 0 16,0 0-16,0 0 0,-1 0 15,1 0 1,42 0 47,1 0-48,-1 0 1,0 0-1,0 0-15,0 0 0,0 0 16,1 0-16,-1 0 16,0 0-16,0 0 0,0 0 0,0 0 15,1 0-15,-1 0 0,21 0 16,-21 0-16,0 0 0,1 0 16,20 0-16,-21 0 0,0 0 15,22 0-15,-22 0 0,21 0 0,-21 0 16,22 0-16,-22 0 0,21 0 0,-21 0 15,0 0-15,22 0 0,-22 0 16,21 0-16,1 0 0,-22 0 16,21 0-16,-21 0 0,22 0 0,-22 0 15,21 0-15,-21 0 0,22 0 0,-1 0 16,-21 0-16,21 0 0,1 0 16,-1 21-16,0-21 0,1 0 15,-1 0-15,0 0 0,1 0 0,-1 0 16,0 0-16,22 0 0,-22 21 15,1-21-15,-1 0 0,0 0 0,1 0 16,-1 0-16,-21 0 0,21 0 0,1 0 16,-1 0-16,-21 0 0,22 0 15,-1 0-15,-21 21 0,21-21 0,-20 0 16,20 0-16,0 0 0,-21 0 16,22 0-16,-22 0 0,21 0 0,-21 0 15,22 0-15,-1 0 0,-21 21 0,22-21 16,-1 0-16,-21 0 0,21 0 15,-20 0-15,20 0 0,0 0 16,-21 0-16,22 22 0,-22-22 0,21 0 16,-21 0-16,22 0 0,-22 0 15,21 0-15,-21 0 0,22 0 0,-22 0 16,21 0-16,-21 0 0,22 21 0,-22-21 16,21 0-16,1 0 0,-1 0 15,-21 0-15,21 0 0,22 0 0,-22 0 16,1 0-16,-1 0 0,0 0 0,1 0 15,-1 0-15,0 21 0,1-21 16,-22 0-16,21 0 0,0 0 0,-20 0 16,20 0-16,-21 0 0,21 0 0,-20 0 15,-1 0-15,21 21 0,-21-21 16,0 0-16,1 0 0,-1 0 16,0 0-16,0 0 0,0 0 15,0 0-15,1 0 0,-1 0 0,0 0 16,0 0-16,0 0 31,-42 0 157,0 0-188,0 0 0,0 0 15,-1 0-15,1 0 0,0 0 16,-21 0-16</inkml:trace>
  <inkml:trace contextRef="#ctx0" brushRef="#br1" timeOffset="48865.49">593 7853 0,'0'-21'16,"0"0"-16,0-1 31,0 44 16,0-1-47,0 0 15,0 0-15,0 0 16,0 0-16,0 1 0,0-1 16,0 0-16,0 21 0,0-21 15,0 1-15,0-1 0,21 0 0,-21 0 16,21-21-16,-21 21 0,0 0 15,0 1-15,21-1 0,-21 0 16,21-21-16,-21 21 16,21-21-16,1 0 15,-1 0 1,0 0-16,0 0 16,0 0-16,0-21 15,1 0-15,-1 21 0,0-21 16,0-1-16,0 1 0,0 0 15,22 0-15,-22 0 0,21-22 0,22 22 16,-22-21-16,22 21 0,-1 0 16,22-22-16,-22 22 0,22 0 0,-22-21 15,22 20-15,42-41 16,-63 42-16,63-22 0,-64 22 16,1 0-16,-22 0 15,0 0-15,1 21 0,-1-21 0,-21 21 0,0 0 16,0 0-16,-21-22 31</inkml:trace>
  <inkml:trace contextRef="#ctx0" brushRef="#br1" timeOffset="50120.46">635 11007 0,'0'0'0,"0"-21"0,0-1 15,0 1-15,0 0 31,-21 21 16,21 21-31,0 0-16,0 1 0,0-1 16,0 0-1,0 0-15,0 0 0,0 0 0,0 1 16,0-1-16,0 0 0,0 0 15,0 0-15,0 0 0,21 1 0,-21-1 16,0 0-16,0 0 0,21 0 16,0 0-16,0 1 0,1-1 31,-1-21-31,0 0 0,0 0 16,0 0-16,0-21 0,1-1 15,20 22-15,-21-21 0,21 0 16,1-21-16,-1 21 0,22-1 0,-1-20 15,1 21-15,-1-21 0,1 20 16,-1 1-16,22-21 0,-1 21 0,-20 0 16,21-1-16,-22 1 0,1 0 15,-1 0-15,1 0 0,-22 0 0,0 21 16,1 0-16,-22-22 0,21 22 16,-21 0-16,0 0 15,-21-21 16,0 0 141,-21 21-156</inkml:trace>
  <inkml:trace contextRef="#ctx0" brushRef="#br1" timeOffset="55148.15">24320 11557 0,'0'-21'0,"0"0"16,22 0-16,-22-1 16,21 1-1,-21 0-15,0 42 78,0 0-78,-21 1 16,21-1-16,0 0 0,0 0 16,0 0-16,0 0 0,0 1 0,0-1 15,-22 0-15,22 0 0,0 0 16,0 0-16,0 1 0,-21-1 0,21 0 15,0 0-15,0 21 0,0-20 0,0 20 16,0-21-16,0 21 0,0 1 0,0-1 16,-21 0-16,21 1 0,0-1 15,0 0-15,-21 1 0,21-22 0,0 21 16,0 1-16,0-22 0,0 21 16,0-21-16,0 22 0,0-22 0,0 21 15,0-21-15,0 22 0,0-22 16,0 21-16,0-21 0,0 22 0,0-22 15,0 0-15,0 21 0,0-21 0,0 22 16,0-22-16,0 0 0,0 21 0,0-20 16,0-1-16,0 21 0,0-21 15,0 0-15,0 22 0,0-22 0,0 0 16,0 0-16,0 0 0,0 22 16,0-22-16,0 0 0,0 0 0,0 0 15,0 22-15,0-22 0,0 0 0,0 0 16,0 22-16,0-22 0,0 0 15,0 21-15,0-21 0,0 1 0,0 20 16,0-21-16,0 21 0,0-20 0,0 20 16,0-21-16,0 21 0,0-20 0,0 20 15,0-21-15,0 21 0,0-20 16,-21-1-16,21 21 0,-21-21 0,21 0 16,-22 43-16,22-43 0,0 21 15,0-20-15,-21-1 0,21 0 0,-21 21 16,21-21-16,0 1 0,0-1 15,-21 0-15,21 21 0,-21-21 0,21 1 16,0-1-16,0 0 0,0 0 0,0 0 16,-21 0-16,21 1 0,0-1 15,-22 0-15,22 0 0,0 0 0,-21 0 16,21 1-16,0-1 0,0 0 0,0 0 16,-21 0-16,21 0 0,0 1 0,0-1 15,-21 21-15,21-21 0,0 0 16,0 1-16,0-1 0,0 0 0,-21 0 15,21 21-15,0-20 0,0-1 0,0 0 16,-21 0-16,21 0 0,0 0 16,0 1-16,0-1 0,0 0 0,0 0 15,-22 0-15,22 0 0,0 1 0,-21-1 0,21 0 16,0 0-16,0 0 0,0 0 0,0 1 16,-21-1-1,21 0-15,-21 0 0,21 0 16,0 0-16,0 1 0,0-1 15,0 0 1,0 0-16,0-42 47,0 0-47,0 0 0,0-22 16,0 1-16,21 0 0,0-22 0</inkml:trace>
  <inkml:trace contextRef="#ctx0" brushRef="#br1" timeOffset="56468.38">24278 11472 0,'21'0'125,"0"22"-125,1-22 0,-1 0 15,0 0-15,0 0 0,0 0 16,0 0-16,22 0 0,-22 0 0,21 0 15,1 0-15,-1 0 0,21 0 0,-20 0 16,20 0-16,-20 0 0,20 0 16,1 0-16,-1 0 0,-21 0 15,22-22-15,-1 22 0,1 0 0,-1 0 16,1 0-16,-1 0 0,1 0 0,-1 0 16,1 0-16,-1 0 0,1 0 15,-1 0-15,1 0 0,-22 0 0,22 0 16,-22 0-16,22 0 0,-22 0 0,21 0 15,-20 0-15,-1-21 0,22 21 0,-1 0 16,1 0-16,-1 0 0,1 0 16,20 0-16,-20 0 0,20 0 15,-20 0-15,21 0 0,-22 0 0,22 0 0,-22 0 16,1 0-16,-1 0 0,1 0 16,-1 0-16,1 0 0,-1 0 15,1 0-15,-1 0 0,1 0 0,-1 0 16,1 0-16,-1 0 0,1 0 0,-1 0 15,1 0-15,-1 0 0,1 0 16,-22-21-16,22 21 0,-1 0 0,1 0 16,-22 0-16,21 0 0,1 0 15,-22 0-15,1 0 0,20 0 0,-21 0 0,1 0 16,20 0-16,-20 0 16,-1 0-16,0 0 0,22 0 0,-22 0 0,0 0 15,1-21-15,-1 21 0,22 0 16,-22 0-16,0 0 0,1 0 15,-22 0-15,21 0 0,0 0 0,1 0 16,-1 0-16,0 0 0,1 0 0,-1 0 16,0 0-16,1 0 0,-1 0 0,0 0 15,1 0-15,-1 0 0,0 0 16,1 0-16,-1 0 0,-21 0 0,22 0 16,-1 0-16,-21 0 0,21 0 0,-20 0 15,-1 0-15,21 0 0,-21 0 16,0 0-16,1 0 0,-1 0 0,0 0 15,0 21-15,0-21 0,0 0 0,1 0 16,-1 0-16,0 0 16,0 0-16,0 0 15,0 0-15,-42 0 63,0 0-48,0 0-15,0 0 16,0-21-16,-1 21 0,1 0 16,0 0-16</inkml:trace>
  <inkml:trace contextRef="#ctx0" brushRef="#br1" timeOffset="57664.7">30840 11430 0,'0'0'0,"-21"0"47,21 21-47,0 0 15,0 1-15,0-1 16,0 0-16,0 0 15,0 0-15,0 0 0,0 1 16,-22-1-16,22 0 0,0 0 16,0 0-16,0 0 0,0 1 15,0-1-15,-21 0 0,21 0 0,0 0 16,0 0-16,0 22 0,0-22 0,0 0 16,0 21-16,0-20 15,0 20-15,0-21 0,0 21 0,0-20 16,0 20-16,0-21 0,-21 21 0,21-20 15,0 20-15,-21-21 0,21 21 16,0-20-16,0 20 0,0-21 0,0 21 16,0-20-16,0 20 0,0-21 0,0 21 15,0-20-15,0 20 0,0-21 16,0 21-16,0 1 0,0-1 0,0-21 16,0 22-16,0-1 0,0 0 0,0 1 15,0-1-15,0 0 0,0 1 16,0-1-16,0 0 0,0 1 0,0-1 15,-21 0-15,21 1 0,0-1 16,-21 21-16,21-20 0,0-1 16,0 22-16,0-22 0,0 21 0,0-20 15,-22-1-15,22 22 0,0-22 0,-21 0 16,21 1-16,0-1 0,0 0 16,0 1-16,0 20 0,0-21 0,0 1 15,0-1-15,0 0 0,-21 1 16,21-1-16,0 22 0,0-22 0,0 0 15,0 1-15,0-1 0,-21 0 0,21 1 16,0-1-16,0-21 0,0 21 0,0 1 16,0-1-16,0 0 0,-21 1 0,21-1 15,0 0-15,0 1 16,-21-1-16,21 0 0,0 1 0,0-1 16,0 0-16,0 1 0,0-22 0,0 21 15,0 1-15,0-1 0,0-21 16,0 21-16,0-20 0,0-1 0,0 21 15,0-21-15,0 0 0,0 1 0,0-1 16,0 0-16,0 0 0,0 0 16,0 0-16,-22-21 0,22 22 15,-21-22 1,21-22 0,0 1-16,0 0 0,0 0 15,-21 0-15,0 0 0,0-1 16</inkml:trace>
  <inkml:trace contextRef="#ctx0" brushRef="#br1" timeOffset="60166.71">24236 15727 0,'-21'0'15,"-1"0"-15,1 0 16,0 0-16,0 0 16,0 0-16,0 0 15,-1 0-15,1 0 0,0 0 0,0 21 16,0-21-16,0 0 0,-1 0 0,1 0 15,0 0-15,0 0 0,0 21 16,0-21-16,-1 0 16,1 0-16,21 21 15,0 1 17,21-22-17,1 0-15,-1 0 0,0 0 16,0 0-16,0 21 0,22-21 15,-22 0-15,0 0 0,21 0 0,1 0 16,-22 0-16,21 0 0,22 0 0,-22 0 16,21 0-16,1 0 0,-1 0 0,22 0 15,-21 0-15,20 21 0,-20-21 16,20 0-16,1 0 0,-21 0 16,20 0-16,-20 21 0,20-21 0,-20 0 15,-1 0-15,22 0 0,-21 0 16,-1 0-16,22 0 0,-22 0 0,22 0 15,-22 21-15,22-21 0,-21 0 0,-1 0 16,1 0-16,-1 0 0,1 0 0,-1 21 16,-21-21-16,22 0 0,-1 0 15,1 0-15,-1 0 0,-20 0 0,20 0 16,1 22-16,-1-22 0,1 0 16,-1 0-16,-20 0 0,20 0 0,1 0 15,-22 0-15,21 0 0,-20 0 16,-1 0-16,22 0 0,-22 0 0,0 0 15,1 0-15,20 0 0,-21 0 16,22 0-16,-22 0 0,1 0 0,20 0 16,1 0-16,-22 0 0,21 0 0,-20 0 15,-1 0-15,22 0 0,-22 0 16,0 0-16,1 0 0,-1 0 0,0 0 16,1 0-16,-1 0 0,-21 0 0,21 0 15,1 0-15,-1 21 0,0-21 16,1 0-16,-1 0 0,0 0 0,1 0 15,-1 0-15,0 0 0,1 21 0,20-21 16,-20 0-16,-1 0 0,0 0 16,1 0-16,-1 0 0,21 0 15,-20 0-15,-1 21 0,0-21 0,1 0 16,-1 0-16,0 0 0,1 0 16,-22 0-16,21 0 0,1 0 0,-1 0 15,-21 0-15,21 0 0,22 21 16,-22-21-16,-21 0 0,22 0 15,-22 0-15,0 0 0,21 0 0,-20 0 16,-1 0-16,0 0 0,0 0 0,0 0 16,0 0-16,1 0 0,-1 0 15,0 0-15,0 0 0,0 0 16,0 0-16,1 0 0,-1 0 16,0 0-16,0 0 0,0 0 15,0 0-15,1 0 0,-1 0 0,0 0 16,0 21-16,0-21 0,0 0 0,1 0 15,-1 0-15,0 0 0,0 0 16,0 0-16,0 0 0,-21-21 47,-21 21-31,0 0-16,0-21 15,0 0-15,0 0 0,-1 21 16</inkml:trace>
  <inkml:trace contextRef="#ctx0" brushRef="#br1" timeOffset="61251.49">25082 10435 0,'0'0'0,"0"-21"15,0 0-15,22 21 0,-1-21 16,0 21-16,-21-21 16,21 21-16,0-22 0,0 1 0,1 21 15,-22-21-15,21 21 0,0-21 0,-21 0 16,-21 0 0,-22 21-1,22 0-15,-21 0 0,21 0 16,-22 0-16,-20 21 0,21-21 0,-1 21 15,1-21-15,0 21 0,-1 0 0,1-21 16,21 21-16,0 1 0,-1-1 16,22 0-16,-21 0 0,21 0 15,0 0-15,0 1 0,21-1 0,1-21 0,-1 21 16,0 0-16,0 0 0,21 0 16,-20 1-16,20-1 0,-21 0 15,43 21-15,-22-21 0,-21 1 0,21-1 16,-20 0-16,20 0 0,-21 0 15,0 0-15,-21 1 0,0-1 0,0 0 16,0 0-16,0 0 0,0 0 0,-21 1 16,0-1-16,-21 0 0,-1 0 0,1-21 15,-22 21-15,22-21 0,-21 0 0,20 0 16,-20 0-16,20 0 0,1 0 16,0 0-16,-1-21 0,22 21 0,-21-21 15,21 0-15,0 0 0,21-1 16,0 1-16,0 0 0,-22 0 0,22 0 15,0 0-15,0-1 0,0 1 0,0 0 16,22 0-16,-1 0 0,-21 0 0,21 21 16,0-22-16,0 22 0,0-21 15,1 21-15,-1-21 0,21 21 0,-21-21 16,43 0-16</inkml:trace>
  <inkml:trace contextRef="#ctx0" brushRef="#br1" timeOffset="61560.73">25421 10351 0,'0'-22'0,"0"44"31,0-1-31,-21-21 16,21 42-16,0-21 0,-21 0 0,0 22 15,21-22-15,0 21 0,-22 1 16,22-1-16,-21-21 0,0 21 16,21-20-16,-21 20 0,21-21 0,0 0 15,0 0-15,-21 1 0,21-1 0,0 0 16,0 0-16,21-21 31,-21-21-15,21 0-16,0 0 15</inkml:trace>
  <inkml:trace contextRef="#ctx0" brushRef="#br1" timeOffset="61745.62">25167 10710 0,'-21'0'16,"42"0"15,0 0-31,0 0 0,1 0 15,-1-21-15,21 21 0,-21 0 0,0 0 16,1-21-16,-1 21 0,0 0 0,0 0 16,0-21-16,0 21 0,1 0 0,-22-21 15,21 21-15,0-21 16</inkml:trace>
  <inkml:trace contextRef="#ctx0" brushRef="#br1" timeOffset="62329.29">25781 10774 0,'0'-21'32,"21"21"-32,-21-21 0,21-1 15,-21 1-15,21 21 0,-21-21 16,0 0-16,0 0 15,0 0-15,0-1 0,0 1 16,-21 0-16,0 21 0,0 0 0,0 0 16,0 0-16,-22 0 0,22 0 15,0 0-15,-21 0 0,20 21 0,1-21 0,-21 21 16,21 1-16,0-1 16,-1 21-16,1-21 0,0 0 0,0 1 15,21 20-15,0-21 0,-21 0 0,21 0 16,0 1-16,0-1 0,0 0 0,0 0 15,21-21-15,0 0 16,0 0-16,0 0 16,1 0-16,20 0 0,-21 0 0,0 0 15,0 0-15,22-21 0,-22 0 0,0 21 16,0-21-16,0-1 0,1 1 16,-1 0-16,-21 0 0,0 0 0,21 0 15,-21-1-15,0 1 0,21 0 16,-21 0-16,0 0 0,0 42 31,0 0-15,-21 0-16,21 0 0,0 1 15,0-1-15,0 0 0,0 0 16,0 0-16,0 0 0,0 1 0,0-1 16,0 0-16,0 0 15,21-21-15,0 0 16,0 0-16,1 0 15,-1 0-15,0 0 16,-21-21-16</inkml:trace>
  <inkml:trace contextRef="#ctx0" brushRef="#br1" timeOffset="62661.1">26247 10266 0,'0'0'0,"0"-21"0,0 0 16,-22 21-16,1 0 16,0 21-1,21 0-15,-21 0 0,21 0 16,-21 0-16,21 22 0,0-22 16,0 21-16,0 1 0,0-1 0,-21 0 15,21 1-15,-22-1 0,22-21 16,0 21-16,0-20 0,-21 20 0,21-21 15,0 0-15,0 22 0,0-22 16,0 0-16,0 0 0,21-21 47,-21-21-31,22 21-16,-22-21 0,21 0 15,0-1-15,0 1 0</inkml:trace>
  <inkml:trace contextRef="#ctx0" brushRef="#br1" timeOffset="62891.97">26331 10626 0,'0'21'31,"0"0"-31,0 0 16,0 0-16,-21 1 0,21-1 0,0 0 15,-21 0-15,21 0 16,0 0-16,0 1 15,0-1 1,0-42 31,0-1-47,0 1 16</inkml:trace>
  <inkml:trace contextRef="#ctx0" brushRef="#br1" timeOffset="63100.85">26374 10414 0,'0'0'0,"0"-21"0,0 0 15,0 0-15,0-1 16,0 1 0,0 42 30,0 1-46,-22-22 32,22 21-32</inkml:trace>
  <inkml:trace contextRef="#ctx0" brushRef="#br1" timeOffset="63290.85">26035 10456 0,'0'0'0,"-42"0"16,63 0 15,0 0-15,0 0-16,0 0 0,0 0 16,1 0-16,20 0 0,-21 0 0,0 0 15,0 0-15,1 0 0,-1 0 0</inkml:trace>
  <inkml:trace contextRef="#ctx0" brushRef="#br1" timeOffset="63657.64">26776 10583 0,'0'-21'16,"0"0"0,0 0-16,-21 21 0,-1 0 15,1 0-15,0 0 16,0 0-16,0 0 0,0 0 16,-1 21-16,1 0 0,0 0 15,0 1-15,0-1 0,0 0 0,-1 0 16,22 21-16,-21-20 0,21-1 0,-21 0 15,21 21-15,0-21 0,0 1 0,0-1 16,0 0-16,0 0 16,21-21-16,0 0 0,1 21 0,-1-21 15,0 0-15,0 0 0,0 0 0,0 0 16,22 0-16,-22 0 0,21 0 0,-21 0 16,22 0-16,-22-21 0,64 0 15,-43 0-15</inkml:trace>
  <inkml:trace contextRef="#ctx0" brushRef="#br1" timeOffset="64069.42">27707 10287 0,'0'-21'0,"0"42"0,-21-42 15,0 21 1,21 21-16,0 0 15,-21 0-15,21 22 0,-22-22 0,22 21 16,-21 1-16,21-1 0,-21 0 0,21 1 16,0 41-16,-21-63 15,21 22-15,-21-22 0,21 0 16,0 0-16,0 0 0,0 1 0,0-1 16,0 0-16,0 0 0,0-42 46</inkml:trace>
  <inkml:trace contextRef="#ctx0" brushRef="#br1" timeOffset="64376.24">27580 10520 0,'-21'-21'0,"42"42"0,-42-85 0,21 43 0,0 0 15,0 0-15,0 0 0,0 0 0,0-1 16,0 1-16,21 0 15,0 0-15,0 0 0,1 21 0,-1 0 16,21-21-16,-21 21 0,0 0 0,22 0 16,-22 0-16,0 0 0,0 0 15,0 21-15,1 0 0,-22 0 0,0 0 16,0 0-16,0 1 0,0-1 0,0 0 16,0 21-16,-22-21 0,1 1 0,0-1 15,-21 0-15,21 0 0,-22 0 16,1 0-16,21-21 0,-22 22 15,22-22-15,0 21 0,0-21 0,0 0 16,21 21-16,-21-21 0,21 21 16,21-21-1,0 0-15,0 0 16,0 0-16,0 0 0</inkml:trace>
  <inkml:trace contextRef="#ctx0" brushRef="#br1" timeOffset="64791.01">28003 10605 0,'0'-22'16,"-21"22"-1,0 0 1,0 0-16,0 0 0,0 22 16,-1-22-16,22 21 0,-21 0 15,0 0-15,0 0 0,21 0 0,0 1 16,-21-1-16,21 0 0,-21 0 0,21 0 15,0 0-15,0 1 0,0-1 0,0 0 16,0 0 0,21-21-16,0 0 0,0 0 15,0 0-15,0 0 0,1 0 0,-1 0 0,21 0 16,-21 0-16,0 0 0,1 0 0,-1-21 16,0 21-16,0-21 15,0 0-15,-21-1 0,0 1 0,0 0 16,0 0-16,0 0 0,0 0 15,0-1-15,-21 1 0,0 0 0,0 21 16,0-21-16,-1 21 0,1 0 16,0 0-16,0 0 0,0 0 15,0 0-15,21 21 16,0 0 0,21-21-1,0 0-15,0 0 0</inkml:trace>
  <inkml:trace contextRef="#ctx0" brushRef="#br1" timeOffset="65176.79">28384 10689 0,'0'0'0,"-21"0"0,0 0 15,0 0-15,0 0 0,0 0 16,-1 21-16,1 1 0,0-22 0,0 21 15,0-21-15,0 21 0,21 0 16,0 0-16,-22 0 0,1 1 16,21-1-16,0 0 15,0 0-15,21 0 16,1-21-16,-1 0 0,0 0 0,0 0 16,0 0-16,0 0 0,1 0 15,-1 0-15,0 0 0,0 0 0,0-21 16,0 21-16,1-21 0,-1 0 0,0 21 15,-21-21-15,0-1 0,0 1 0,0 0 16,0-21-16,0 21 0,0-1 16,0 1-16,0 0 0,0 0 0,0 0 15,-21 21-15,0 0 16,-1 0-16,1 0 0,0 21 16,0-21-16,0 21 0,21 0 15,-21-21-15,-1 21 0,22 1 16</inkml:trace>
  <inkml:trace contextRef="#ctx0" brushRef="#br1" timeOffset="65500.61">28808 10329 0,'0'0'0,"0"-21"15,0 0-15,0 0 0,0 0 0,-21 21 32,-1 21-32,22 0 15,-21 0-15,0 0 0,0 22 16,21-1-16,-21 0 0,0 1 0,-1-1 16,1 0-16,21-20 0,-21 20 0,21 0 15,-21 1-15,21-22 0,-21 21 0,21-21 16,0 0-16,0 1 0,0-1 15,0 0-15,0 0 0,0 0 0,0 0 16,21-21 15,0 0-31,0 0 0,0-21 16</inkml:trace>
  <inkml:trace contextRef="#ctx0" brushRef="#br1" timeOffset="66022.55">29464 10689 0,'0'-21'0,"0"42"0,21-63 0,0 21 16,-21 0-16,0-1 0,0 1 0,0 0 15,0 0-15,0 0 16,0 0-16,-21 21 15,0 0-15,0 0 16,0 0-16,-1 21 0,1 0 16,0 0-16,-21 0 0,21 0 0,-1 1 15,-20 20-15,21-21 0,0 0 16,0 22-16,-1-22 0,1 0 0,0 0 16,21 0-16,0 0 0,0 1 0,0-1 15,0 0-15,21-21 16,0 0-16,1 0 0,-1 0 0,0 0 15,0 0-15,0 0 0,0 0 0,1 0 16,-1-21-16,0 0 16,0 21-16,0-22 0,0 1 0,1 0 15,-22-21-15,21 21 0,-21-1 0,21 1 16,-21-21-16,0 21 0,0 0 16,0 42-1,0 0 1,0 0-16,0 0 0,0 0 0,0 1 15,0-1-15,0 0 0,0 0 16,0 0-16,0 0 0,0 1 16,0-1-16,0 0 15,21-21-15,0 0 0,0 0 0,1 0 16,-1 0 0,0 0-16,0 0 0</inkml:trace>
  <inkml:trace contextRef="#ctx0" brushRef="#br1" timeOffset="66424.32">29697 10626 0,'0'-21'0,"0"42"0,0-64 0,0 22 16,0 0 0,21 21-1,0 0-15,0 0 0,0 0 0,1 0 16,-1 0-16,0 21 15,0 0-15,0 1 0,-21-1 16,21 0-16,-21 0 0,0 0 0,0 43 16,0-43-16,0 0 0,0 0 15,0 0-15,0 1 0,-21-1 16,21 0-16,-21 0 16,21-42 15,0 0-16,0 0-15,0-1 16,21 1-16,0-21 0,1 21 0,-1 0 16,0-1-16,0 1 15,0-21-15,-21 21 0,21 0 0,1 21 0,-1-22 16,0 22-16,-21-21 16,21 21-16,0 0 0,0 0 15,1 0-15,-1 0 16,0 0-16</inkml:trace>
  <inkml:trace contextRef="#ctx0" brushRef="#br1" timeOffset="66800.11">30226 10732 0,'0'0'0,"0"21"15,21-21 16,0 0-31,0 0 0,1 0 0,-1 0 16,0-21-16,0 21 0,0-22 0,0 22 16,1-21-16,-1 21 0,-21-21 15,21 0-15,-21 0 0,0 0 16,0-1-16,-21 22 16,0 0-1,-1 0-15,1 0 0,0 22 0,0-1 16,0-21-16,0 21 0,-1 0 15,1 0-15,0 0 0,0 1 0,21-1 16,0 0-16,-21 0 0,21 0 16,0 0-16,0 1 0,0-1 15,0 0-15,0 0 0,21-21 16,0 0-16,0 21 0,0-21 16,1 0-16,-1 0 0,21 0 15,-21 0-15,0 0 0,1 0 0,20 0 16,-21 0-16,0 0 0</inkml:trace>
  <inkml:trace contextRef="#ctx0" brushRef="#br1" timeOffset="67268.35">30840 10689 0,'0'-21'0,"0"0"0,0 0 15,-21 21 1,-1 0-1,1 0-15,0 0 0,0 0 16,0 21-16,0 0 0,-1 0 16,1 0-16,0 1 0,0-1 0,0 0 15,0 21-15,21-21 16,-22 1-16,22-1 0,0 0 16,0 0-16,22-21 15,-1 0 1,0 0-16,0 0 0,0 0 15,0 0-15,1-21 0,-22 0 16,21 21-16,-21-21 0,21-1 16,0 1-16,-21 0 0,0 0 0,0 0 15,0 0-15,21 21 0,-21-22 16,0 44 0,0-1-16,-21 0 15,21 0-15,-21 0 0,21 0 16,0 1-16,0-1 0,0 0 0,0 0 15,0 0-15,0 0 16,21 1-16,0-22 0,0 0 16,1 0-16,20 0 0,-21 0 0,21 0 15,-20 0-15,-1 0 0,21 0 0,-21 0 16,0 0-16,-21-22 16,22 22-16</inkml:trace>
  <inkml:trace contextRef="#ctx0" brushRef="#br1" timeOffset="69077.63">25040 12086 0,'21'0'0,"0"-21"16,1 21-16,-22-21 0,21 21 0,0-21 15,0 21-15,0-21 0,-21-1 16,21 1-16,-21 0 16,-21 21-1,0 0-15,0 0 0,-21 0 0,20 0 16,1 21-16,-21-21 0,21 21 0,-22 1 15,22-22-15,0 21 0,-21 0 0,21-21 16,-1 21-16,22 0 16,0 0-16,0 1 0,0-1 0,0 0 15,0 0-15,43 21 16,-22-20-16,0-22 0,0 21 0,0-21 16,1 21-16,-1-21 0,21 21 15,-21-21-15,0 21 0,1 0 16,-22 1-1,-22-22-15,1 0 0,-21 0 16,21 0-16,0 21 16,-22-21-16,22 0 0,-21 0 0,21 0 15,-22 0-15,22 0 0,0 0 0,0 0 16,0 0-16,-1 0 0,1 0 0,21-21 16,0-1-1,0 1 1,21 21-1,1-21-15,-1 0 0,0 0 16,0 21-16</inkml:trace>
  <inkml:trace contextRef="#ctx0" brushRef="#br1" timeOffset="69316.49">25379 11938 0,'0'-21'0,"0"42"47,-21 0-47,21 0 0,0 1 0,-22-1 15,22 0-15,0 21 0,0-21 0,0 22 16,0-22-16,0 21 0,-21-21 0,21 1 16,0-1-16,-21 21 0,21-21 15,0 0-15,0 1 0,0-1 16,21-21-1</inkml:trace>
  <inkml:trace contextRef="#ctx0" brushRef="#br1" timeOffset="69492.39">25209 12256 0,'0'0'0,"0"-22"16,22 22-16,-1 0 15,0 0-15,0 0 16,0 0-16,0-21 0,22 21 0,-22 0 16,0 0-16,0 0 0,0-21 0,1 21 15,-1 0-15,0 0 0</inkml:trace>
  <inkml:trace contextRef="#ctx0" brushRef="#br1" timeOffset="70045.94">25844 12277 0,'22'0'16,"-22"-21"0,0-1-16,21 22 0,-21-21 15,0 0 1,0 0-16,0 0 15,-21 0-15,-1 21 0,1 0 0,0-22 16,0 22-16,-21 0 0,20 0 16,1 0-16,0 22 0,0-1 15,-21 0-15,20 0 0,1 0 0,0 0 16,-21 1-16,21-1 0,21 21 0,-22-21 16,22 0-16,0 1 0,-21-1 0,21 0 15,0 0-15,21-21 16,1 21-16,-1-21 15,0 0-15,21 0 0,-21 0 0,1 0 16,-1-21-16,21 21 0,-21-21 16,0 21-16,1-21 0,-1 0 15,0-1-15,0 22 0,0-21 0,0 0 16,-21 0-16,0 0 0,0 0 0,0-22 16,0 22-16,22 21 0,-22-21 15,0 0-15,0 42 31,0 0-31,0 0 0,0 0 0,-22 1 16,22-1-16,0 0 0,0 0 0,0 0 16,0 0-16,0 1 0,0-1 15,0 0-15,0 0 16,22-21 0,-1 0-16,0 0 0,0 0 15,0-21 1,-21 0-16</inkml:trace>
  <inkml:trace contextRef="#ctx0" brushRef="#br1" timeOffset="70898.56">26204 11938 0,'0'0'0,"0"-42"16,0 63 15,0 0-31,-21 0 0,21 0 15,0 22-15,-21-22 0,21 21 16,0-21-16,0 22 0,0-22 0,0 21 16,0-21-16,0 22 0,0-22 0,0 0 15,0 0-15,0 0 0,0 1 0,0-1 16,0 0-16,21-21 31,0 0-31,0 0 16,1 0-16,-22-21 0,21 21 15,-21-21-15,21-1 0,-21 1 16,21 0-16,-21 0 16,21 21-16,-21-21 0,0 42 47,0 0-47,0 0 15,0 0-15,0 1 0,0-1 16,0 0-16,0 0 0,0 0 31,21-21-31,1 0 0,-1 0 16,0 0-1,0 0-15,0 0 0,-21-21 16,21 0-16,1 21 0,-22-21 0,21 21 16,0-21-16,-21-1 0,21 1 15,0 0-15,0 0 0,1 21 0,-22-21 16,21 0-16,0-1 0,0 22 15,0 0 64,-21-21-64,0 0 16,-21 21 1,0 0-32,0 21 15,0 0-15,21 1 0,-22-22 16,22 21-16,0 0 0,-21 0 0,21 0 16,-21 0-16,21 1 0,0-1 0,0 0 15,0 0-15,0 0 16,21-21-1,0 0-15,1 0 16,-1 0-16,0 0 0,0 0 16,0 0-16,0 0 15,-21-21-15,22 21 0,-1-21 0,0 0 16,-21 0-16,0-1 0,21 1 16,-21 0-16,21 0 0,-21 0 0</inkml:trace>
  <inkml:trace contextRef="#ctx0" brushRef="#br1" timeOffset="71096.45">26818 11917 0,'0'0'0,"-21"0"0,0 0 0,21-21 16,-21 21-16,-1 0 31,1 0 16,0 0-31,0 0-16</inkml:trace>
  <inkml:trace contextRef="#ctx0" brushRef="#br1" timeOffset="71268.35">26141 12065 0,'-21'21'15,"42"-42"-15,-42 63 16,42-42-16,0 0 16,0 0-16,0 0 0,0 0 0,22 0 15,-22 0-15,0 0 0,0 0 0,0 0 16,1 0-16,-1 0 0,0 0 0,0 0 16,0-21-16</inkml:trace>
  <inkml:trace contextRef="#ctx0" brushRef="#br1" timeOffset="71607.91">27453 12256 0,'0'-22'0,"0"1"16,-21 21 0,0 0-1,21 21-15,-21-21 16,21 22-16,0-1 0,0 0 0,-22-21 16,22 21-16,-21 0 0,21 0 0,0 1 15,0-1-15,0 0 16,0 0-1,0-42 32</inkml:trace>
  <inkml:trace contextRef="#ctx0" brushRef="#br1" timeOffset="71800.8">27347 12086 0,'0'0'16,"0"-21"-16,0 0 16,0 0-16,21 21 62,1 21-62,-1-21 16</inkml:trace>
  <inkml:trace contextRef="#ctx0" brushRef="#br1" timeOffset="72265.05">27644 12192 0,'0'0'15,"0"21"-15,0 0 16,0 1-16,0-1 0,0 0 15,0 0-15,0 0 0,0 0 16,0 1-16,0-1 16,0 0-16,0 0 15,0 0-15,0 0 0,0 1 32,0-44-1,0 1-31,0 0 15,0 0-15,0 0 0,21 0 16,0-1-16,0 1 0,0-21 16,0 21-16,1 0 0,-1 21 15,0-22-15,0 1 0,21 21 0,-20 0 16,-1 0-16,0 0 16,0 21-16,-21 1 0,0-1 15,0 0-15,0 0 16,0 0-16,0 0 0,0 1 0,0-1 15,-21 0-15,21 0 0,-21-21 16,0 21-16,42-42 47,0 21-31,0-21-16</inkml:trace>
  <inkml:trace contextRef="#ctx0" brushRef="#br1" timeOffset="72519.89">28236 12023 0,'0'0'0,"0"-21"0,0-1 15,0 1-15,0 42 32,-21 1-32,21-1 15,0 0-15,-21 21 0,21-21 0,0 22 16,0-1-16,0-21 0,-21 0 0,21 22 15,0-22-15,0 0 0,0 0 16,0 0-16,0 1 0,0-1 16,0 0-16,0 0 0,21-21 31,-21-21-15</inkml:trace>
  <inkml:trace contextRef="#ctx0" brushRef="#br1" timeOffset="72692.8">28025 12234 0,'0'0'0,"0"-21"15,21 21 1,0 0-16,-21-21 16,21 21-16,0 0 0,0 0 0,22 0 0,-22 0 15,21 0-15,1 0 16,-1 0-16,0 0 0,1-21 0,-22 21 15,21 0-15,-21 0 0,0 0 0</inkml:trace>
  <inkml:trace contextRef="#ctx0" brushRef="#br1" timeOffset="73209.5">28723 11938 0,'0'-21'0,"0"42"0,-21-42 31,21 42-15,0 0-16,0 0 16,-21 1-16,21 20 0,0-21 0,0 21 15,0-20-15,0 20 0,0-21 16,0 21-16,-21-20 0,21-1 0,-22 0 16,22 0-16,0 0 0,0 0 0,0 1 15,0-1-15,0 0 16,-21-21-16,21-21 47,0 0-47,0-1 15,0 1-15,21 0 16,1 0-16,-1 0 0,0 0 16,0 21-16,0-22 0,0 22 0,1 0 15,-1 0-15,0 0 0,0 0 16,0 0-16,0 22 15,-21-1-15,0 0 0,0 0 16,0 0-16,0 0 16,-21 1-16,21-1 0,-21-21 15,0 21-15,0 0 0,0-21 0,-1 21 0,1-21 16,0 0-16,0 21 0,0-21 16,21-21 46,0 0-62</inkml:trace>
  <inkml:trace contextRef="#ctx0" brushRef="#br1" timeOffset="73440.37">29168 12298 0,'21'0'16,"0"0"0,0-21-16,0 21 15,0 0-15,1 0 16,-1 0-16,0 0 16,0 0-16</inkml:trace>
  <inkml:trace contextRef="#ctx0" brushRef="#br1" timeOffset="73600.28">29146 12383 0,'-21'0'16,"21"21"0,21-21-1,1 0-15,-22 21 16,21-21-16,0 0 0,0 0 15,0 0-15,0 0 16,1 0-16,-1 0 0,0 0 0,0 0 16,0-21-16,0 21 0</inkml:trace>
  <inkml:trace contextRef="#ctx0" brushRef="#br1" timeOffset="73877.12">29718 12129 0,'0'0'16,"0"-22"-16,0 1 0,0 0 16,0 42-1,0 0 1,0 1-16,0-1 0,0 0 0,0 0 16,0 21-16,0-20 0,0 20 15,0-21-15,0 0 0,-21 22 0,21-22 16,-21 0-16,21 0 0,0 0 0,0 0 15,-22-21-15,22 22 0,-21-1 16,0-21 0,42 0 15,0-21-31</inkml:trace>
  <inkml:trace contextRef="#ctx0" brushRef="#br1" timeOffset="74552.25">30035 12256 0,'0'0'0,"0"-22"16,-21 22 31,0 22-47,21-1 15,0 0-15,-21 0 0,21 0 0,-21 0 16,0-21-16,21 22 0,0-1 15,0 0-15,0 0 0,-22 0 0,22 0 16,0 1-16,0-1 0,0 0 16,22-21-1,-1 0-15,0 0 16,0 0-16,0 0 16,-21-21-16,0 0 15,0-1-15,0 1 16,0 0-16,0 0 0,0 0 15,0 0-15,0-1 0,0 1 0,0 0 16,21 0-16,-21 0 16,22 0-16,-1 21 0,0-22 0,-21 1 15,21 21-15,0 0 0,0-21 0,22 21 16,-22 0-16,0 0 0,0 0 16,0 0-16,1 0 0,-22 21 15,0 0-15,0 1 16,0-1-16,0 0 0,0 0 0,0 0 15,-22 0-15,1 1 0,21-1 0,-21 0 16,0 0-16,21 0 0,-21-21 16,21 21-16,0 1 0,0-1 15,0 0-15,21-21 16,0 21-16,0-21 0,0 0 0,1 0 16,-1 0-16,0 0 15,0 0-15,0-21 0,0 21 0,1-21 16,-1 0-16,-21-1 0,0 1 0,0 0 15,0 0-15,0 0 0,0 0 16,0-1-16,0 1 0,0-21 16,0 21-16,-21 21 31,-1 0-31,1 0 0,0 0 16,0 0-1,0 21-15,0-21 0,-1 0 16,1 0-16,0 0 0</inkml:trace>
  <inkml:trace contextRef="#ctx0" brushRef="#br1" timeOffset="75394.35">24828 13060 0,'0'-21'16,"0"42"-16,0-63 0,0 20 15,0 44 32,0-1-47,0 0 0,0 0 0,-21 0 16,21 22-16,0-22 0,0 0 0,-21 21 16,21-21-16,0 1 0,0 20 0,0-21 15,-21 0-15,21 0 0,-21 1 16,21-1-16,-21 0 0,21 0 15,0 0-15,0 0 0,-22-21 0,22 22 16,-21-22-16,21-22 47,0 1-47,0 0 16,0 0-16,0 0 0</inkml:trace>
  <inkml:trace contextRef="#ctx0" brushRef="#br1" timeOffset="75696.69">24638 13060 0,'0'0'15,"0"-21"-15,0 0 16,0-1-16,0 1 16,21 21-16,0-21 0,0 21 15,1-21-15,-1 21 0,0 0 0,21 0 16,-21 0-16,22 0 0,-22 0 0,0 0 15,0 21-15,0 0 0,1 0 16,-22 1-16,0-1 0,0 21 16,0-21-16,0 0 0,-22 1 0,1-1 0,0 0 15,-21 0-15,21 0 0,-1-21 16,-20 21-16,21 1 0,0-22 0,0 21 16,-1-21-16,22 21 15,22-21 16,-1 0-15</inkml:trace>
  <inkml:trace contextRef="#ctx0" brushRef="#br1" timeOffset="76043.49">25040 13229 0,'0'0'0,"0"21"31,-21 1-31,0-1 15,21 0-15,0 0 0,-21 0 16,21 0-16,-22 1 0,22-1 16,0 0-16,0 0 0,0 0 15,0 0 1,22-21 0,-1 0-16,0 0 15,0-21-15,0 0 0,0 21 16,-21-21-16,0 0 0,22 0 15,-22-1-15,21 22 0,-21-21 16,0 0-16,0 0 0,0 0 16,0 0-16</inkml:trace>
  <inkml:trace contextRef="#ctx0" brushRef="#br1" timeOffset="76532.21">25315 13060 0,'0'-21'16,"0"42"-16,0-21 31,0 21-16,0 0-15,0 0 0,0 1 0,0-1 16,0 21-16,-21-21 0,21 0 0,0 1 16,0-1-16,0 0 0,0 0 15,0 0-15,0 0 0,0 1 0,-21-1 16,21 0-16,-21-21 16,21 21-16,0 0 15,0-42 16,0 0-31,0 0 0,0 0 16,21-1-16,-21 1 16,21 21-16,0-21 15,0 21-15,1-21 0,-1 21 16,0 0-16,0 0 16,0 21-16,-21 0 0,21 0 15,-21 1 1,0-1-16,0 0 0,-21 0 15,0-21-15,0 21 0,0-21 16,0 21-16,-1-21 0,1 0 0,21 22 16,-21-22-16,0 0 15,21-22 17,21 1-32,0 0 15,-21 0-15</inkml:trace>
  <inkml:trace contextRef="#ctx0" brushRef="#br1" timeOffset="76980.95">25612 13081 0,'0'0'0,"0"-21"0,21 0 15,-21 0-15,21 21 0,-21-22 16,0 1-16,0 42 16,0 1-1,0-1-15,0 0 16,0 0-16,0 0 0,0 0 0,-21 22 15,21-22-15,-21 0 0,21 21 0,-22-20 16,22-1-16,0 0 0,0 0 0,0 0 16,-21 0-16,21 1 0,0-1 15,0 0-15,0 0 0,0 0 16,21-21 0,1 0-1,-1 0-15,0-21 16,0 0-16,0 21 0,-21-21 15,0 0-15,21-1 0,1 22 16,-22-21-16,21 0 0,-21 0 16,0 42 15,0 0-15,0 0-16,-21 1 0,21-1 15,-22-21-15,22 21 16,0 0-1,0-42 17,0 0-17</inkml:trace>
  <inkml:trace contextRef="#ctx0" brushRef="#br1" timeOffset="77136.87">25760 13229 0,'0'0'0,"0"-21"31</inkml:trace>
  <inkml:trace contextRef="#ctx0" brushRef="#br1" timeOffset="77431.7">26162 13272 0,'0'-22'16,"-21"22"-16,0 0 15,-1 0-15,1 0 0,0 0 0,0 22 16,0-1-16,0 0 15,-1-21-15,22 21 0,0 0 0,-21-21 16,0 43-16,21-22 16,0 0-16,0 0 15,0 0 1,21-21-16,0 0 0,1 0 16,-1 0-16,0 0 0,0 0 15,0 0-15,0 0 0,1-21 16,-1 0-16,0 21 15</inkml:trace>
  <inkml:trace contextRef="#ctx0" brushRef="#br1" timeOffset="77888.44">26903 13166 0,'0'0'0,"0"-21"16,-21 21-1,-1 0-15,1 0 16,0 0-16,0 0 0,0 21 0,0-21 16,-22 21-16,22 0 0,0-21 15,0 21-15,21 0 0,-21 1 16,21-1-1,0 0-15,21-21 16,0 0-16,0 21 16,0-21-16,0 0 0,1 0 0,-1 21 15,0-21-15,0 21 16,-21 1-16,0-1 16,0 0-16,-21 0 15,0-21 1,0 0-16,-1 0 0,1 0 15,0 21-15,0-21 0,0 0 16,0 0-16,-1 0 0,1 0 16,0 0-16,21-21 31,21 0-15</inkml:trace>
  <inkml:trace contextRef="#ctx0" brushRef="#br1" timeOffset="78164.78">27157 13039 0,'0'0'0,"0"21"15,-21-21-15,21 21 16,-22 0-16,1 0 0,21 1 15,0-1-15,0 0 0,-21 21 0,21-21 16,-21 1-16,0-1 0,21 0 0,0 0 16,0 0-16,-21-21 0,21 21 15,0 1-15,-22-22 0,22 21 16</inkml:trace>
  <inkml:trace contextRef="#ctx0" brushRef="#br1" timeOffset="78340.69">26924 13335 0,'0'-21'16,"21"0"15,0 21-31,0 0 16,1 0-16,-1 0 15,0-21-15,0 21 0,0 0 0,0 0 16,1 0-16,-1 0 0,0-22 16</inkml:trace>
  <inkml:trace contextRef="#ctx0" brushRef="#br1" timeOffset="78847.81">27368 13335 0,'0'-21'0,"0"0"15,-21 0 1,21-1 0,-21 22-16,0 0 15,0 0-15,0 0 16,-1 0-16,1 0 0,0 22 15,21-1-15,-21 0 0,0-21 0,21 21 16,-21 0-16,21 0 0,-22 1 0,22-1 16,0 0-16,0 0 15,0 0-15,0 0 16,22-21-16,-1 0 16,0 0-16,0 0 15,0-21-15,0 0 16,1 0-16,-1 21 0,-21-21 15,0 0-15,21 21 0,-21-22 0,21 1 16,-21 0-16,0 0 16,0 42 15,0 0-31,0 0 16,0 1-16,-21-1 15,21 0-15,0 0 0,0 0 16,0 0-1,21-21 1,0 0 0,0-21-16</inkml:trace>
  <inkml:trace contextRef="#ctx0" brushRef="#br1" timeOffset="79360.05">27559 12975 0,'0'0'0,"-21"21"31,21 1-15,0-1-16,-21 21 0,21-21 0,-22 0 16,22 1-16,0 20 0,0-21 0,-21 0 15,21 0-15,0 22 0,0-22 16,0 0-16,0 0 0,0 0 0,0 1 15,0-1-15,0 0 0,0 0 16,0 0 0,0-42 15,21 21-31,-21-21 16,22 21-16,-1-21 0,-21 0 15,21 21-15,0-22 0,-21 1 16,21 0-16,0 0 0,-21 0 15,22 0-15,-1 21 0,-21 21 47,0 0-47,-21 0 0,21 0 16,0 0-16,-22 1 16,22-1-16,0 0 15,-21-21-15,21 21 0,0-42 63,0 0-48</inkml:trace>
  <inkml:trace contextRef="#ctx0" brushRef="#br1" timeOffset="79535.94">27749 13123 0,'0'-21'16</inkml:trace>
  <inkml:trace contextRef="#ctx0" brushRef="#br1" timeOffset="79713.84">27411 13208 0,'-21'0'16,"21"21"-16,21-21 31,0 0-31,0 0 15,0 0-15,0 0 0,1 0 16,-1 0-16,0 0 16</inkml:trace>
  <inkml:trace contextRef="#ctx0" brushRef="#br1" timeOffset="80031.66">27961 13272 0,'0'-22'15,"-21"22"1,0 0 0,0 0-1,-1 0-15,1 0 0,21 22 16,-21-1-16,0-21 0,21 21 0,0 0 15,-21 0-15,21 0 0,-21 1 0,21-1 16,0 0 0,0 0-16,21-21 15,-21 21-15,21-21 0,0 0 0,0 0 0,0 0 16,1 0-16,-1 0 16,0-21-1,0 21-15</inkml:trace>
  <inkml:trace contextRef="#ctx0" brushRef="#br1" timeOffset="80576.47">28342 13060 0,'21'0'15,"0"0"-15,-21 21 16,0 0-16,0 0 16,0 1-16,0-1 0,0 0 15,0 21-15,0-21 0,0 1 16,0-1-16,0 0 0,0 0 0,0 0 16,0 0-16,0 1 0,0-1 15,22 0 1,-1-21-16,0 0 31,-21-21-31</inkml:trace>
  <inkml:trace contextRef="#ctx0" brushRef="#br1" timeOffset="80828.33">28660 13060 0,'0'0'0,"-22"0"15,1 21 1,0 0-16,0 0 0,21 1 16,-21-1-16,0 0 15,21 0-15,-22 21 0,22-20 0,0-1 0,-21 0 16,21 0-16,-21-21 0,21 21 0,0 0 16,0 1-16,0-1 15,21-21 16,-21-21-31,21 21 16,1-22-16</inkml:trace>
  <inkml:trace contextRef="#ctx0" brushRef="#br1" timeOffset="81188.13">28702 13229 0,'0'21'31,"-21"1"-31,21-1 16,-21 0-16,-1 0 16,22 0-16,0 0 0,0 1 15,0-1-15,0 0 16,22-21 0,-1 0-1,0 0-15,0 0 0,0 0 16,0-21-16,1 21 15,-22-21-15,0-1 0,0 1 16,0 0-16,0 0 16,0 0-16,0 0 0,-22 21 15,1 0 1,0 0 0,21 21-1,0 0 16</inkml:trace>
  <inkml:trace contextRef="#ctx0" brushRef="#br1" timeOffset="81408">28935 13293 0,'-21'21'31,"21"0"-31,0 0 16,-22 0-16,22 1 16,-21-1-1,21 0-15,0 0 16</inkml:trace>
  <inkml:trace contextRef="#ctx0" brushRef="#br1" timeOffset="81573.91">28914 13250 0,'0'-21'0,"0"0"0,0 0 16,0 42 31,0 0-32</inkml:trace>
  <inkml:trace contextRef="#ctx0" brushRef="#br1" timeOffset="82092.58">29316 13356 0,'0'-21'0,"-21"0"0,-1 0 16,1 21-16,0 0 15,0-21-15,0 21 0,0 0 16,-1 0-16,1 0 16,0 21-16,0-21 0,21 21 0,-21-21 15,0 21-15,21 0 0,0 0 16,0 1-16,0-1 15,0 0-15,21-21 32,0 0-32,0 0 15,0 0-15,0 0 0,1 0 16,-1-21-16,0 21 0,0-21 16,-21-1-16,21 1 15,0 0-15,-21 0 0,0 0 0,22 0 16,-22-1-16,21 1 0,0-21 0,-21 21 15,0 0-15,0-22 0,21 22 16,-21 0-16,21 0 0,-21 0 0,-21 42 47,0 0-47,0 0 0,21 0 16,0 22-16,-21-22 0,21 0 0,-22 0 15,22 0-15,0 22 0,0-22 0,0 0 16,0 0-16,0 0 15,0 0-15,0 1 0,22-22 32,-1 0-32</inkml:trace>
  <inkml:trace contextRef="#ctx0" brushRef="#br1" timeOffset="82520.42">29908 13166 0,'0'0'0,"0"-21"0,0-1 0,-21 22 32,0 0-32,0 0 0,0 0 15,0 22-15,-22-22 0,22 21 0,0 0 16,0-21-16,21 21 0,-21 0 15,21 0-15,-22 1 0,22-1 16,0 0 0,22-21-16,-1 0 0,0 0 15,0 0-15,0 21 0,0-21 16,1 0-16,-1 0 0,-21 21 16,21-21-16,-21 21 15,0 1-15,0-1 16,-21-21-1,0 0-15,-1 0 0,1 0 0,0 0 16,0 21-16,0-21 0,0 0 16</inkml:trace>
  <inkml:trace contextRef="#ctx0" brushRef="#br1" timeOffset="82875.23">29951 13314 0,'0'0'16,"0"-21"-16,0 42 47,0 0-32,0 0-15,0 0 16,0 1-16,0-1 16,0 0-1,21-21 1,0 0 0,0-21-1,-21 0-15,21 21 0,-21-22 16,0 1-16,22 0 15,-22 0 1,21 21 31,-21-21-47</inkml:trace>
  <inkml:trace contextRef="#ctx0" brushRef="#br1" timeOffset="83376.47">30289 13102 0,'0'-21'0,"0"42"31,0 0-31,0 1 16,-21-1-16,0 0 0,21 0 15,0 0-15,0 0 0,-21 1 0,0-1 16,21 0-16,0 0 0,-21 0 16,21 0-16,0 1 15,-22-22-15,22 21 16,0-42 31,0-1-32,0 1-15,0 0 16,22 21-16,-1-21 0,0 21 16,0-21-16,0 21 0,0 0 15,1 0-15,-1 0 16,-21 21 0,0 0-1,-21 0-15,21 0 16,-22-21-16,1 0 0,21 22 15,-21-22-15,0 21 16,0-21-16,0 0 16,-1 0-1</inkml:trace>
  <inkml:trace contextRef="#ctx0" brushRef="#br1" timeOffset="83878.17">30628 13123 0,'-21'0'31,"0"22"-31,0-22 0,-1 0 16,22 21-16,-21-21 0,21 21 0,-21-21 16,21 21-16,0 0 31,21-21-15,0 0-1,-21 21-15,0 1 16,0-1-1,0 0-15,-21 0 0,0-21 16,0 21-16,0 0 16,21 1-16,0-1 15,-21-21-15,42 0 47,-21 21-47,21 0 31,-21 0-31,0 0 16,0 1-16,0-1 0,0 0 16,0 0-1</inkml:trace>
  <inkml:trace contextRef="#ctx0" brushRef="#br1" timeOffset="84532.8">28765 13949 0,'-21'0'0,"21"-21"31,0 0-15,0-1 0,0 44 31,0-1-47,-21 0 15,21 0 1,0 0-16,-21-21 0,21 21 15,0 1 1,0-1-16,21-21 16,0 0-16,0 21 15,1-21-15,-1 0 16,0 0-16,0 0 0,-21 21 16,0 0-1,0 0-15,0 1 16,-21-1-16,0-21 15,21 21-15,-21-21 0,21 21 16,-22-21-16,1 21 0,21 0 16,-21-21-1,0 0 1,0-21 15,21 0-31</inkml:trace>
  <inkml:trace contextRef="#ctx0" brushRef="#br1" timeOffset="84836.62">28279 13758 0,'0'-21'16,"21"0"-1,0 21 1,0 0-16,0 0 16,0 0-16,1 0 0,-1 0 15,0 0-15,0 0 0,0 0 16</inkml:trace>
  <inkml:trace contextRef="#ctx0" brushRef="#br1" timeOffset="85025.52">28236 13822 0,'0'0'16,"0"21"-16,21-21 31,1 0-31,-1 0 0,21 0 16,-21 0-16,0 0 0,22 0 0,-22 0 15,0 0-15,0 0 0,0 0 0,1 0 16,-1 0-16</inkml:trace>
  <inkml:trace contextRef="#ctx0" brushRef="#br1" timeOffset="85643.68">25294 14605 0,'0'-21'16,"-21"42"31,21 0-47,-21 0 0,21 1 0,-21-1 15,21 21-15,0-21 0,0 22 0,-22-22 16,22 0-16,-21 21 0,21-21 15,0 1-15,0-1 0,0 0 0,0 21 16,-21-42-16,21 21 0,0 1 0,0-1 16,0 0-16,0-42 47,0 0-47</inkml:trace>
  <inkml:trace contextRef="#ctx0" brushRef="#br1" timeOffset="85956.5">25146 14732 0,'0'-21'0,"0"42"0,0-63 0,0 21 0,0-1 15,0 1-15,0 0 0,21 0 16,0 0-16,0 21 0,1-21 16,-1-1-16,0 22 0,0 0 0,0 0 15,22-21-15,-22 21 0,0 0 0,21 0 16,-21 0-16,1 21 0,-22 1 15,0-1-15,0 0 0,0 0 16,0 0-16,0 0 0,0 1 16,-22-1-16,1 0 0,0 0 0,0-21 15,-21 21-15,20 0 0,1-21 16,0 22-16,-21-22 0,21 21 0,-1-21 16,1 0-16,42 0 46,1 0-30,-1-21-16,0 21 0</inkml:trace>
  <inkml:trace contextRef="#ctx0" brushRef="#br1" timeOffset="86424.23">25887 14669 0,'21'0'15,"-42"0"-15,42-22 0,0 22 16,-21-21-16,0 0 16,-21 21-1,0 0 1,0 0-16,-1 0 0,-20 21 16,21 0-16,-21-21 0,20 22 15,-20-22-15,21 21 0,0 0 0,0 0 16,-1-21-16,22 21 0,0 0 15,0 1 1,0-1-16,22-21 0,-1 0 16,0 21-16,0-21 0,21 0 0,-20 21 15,20-21-15,-21 21 0,21-21 0,-20 21 16,-1 1-16,0-22 0,0 21 16,0-21-16,-21 21 0,0 0 15,0 0-15,-21-21 16,0 0-16,-21 21 0,20-21 15,-20 0-15,21 0 0,-21 0 0,20 0 16,-20 0-16,21 0 0,0 0 16,0 0-16,-1 0 0,1 0 0,0 0 15,0 0-15,42 0 32,0 0-17,0 0-15,1 0 0,-1-21 0,21 21 16,-21 0-16,0 0 0</inkml:trace>
  <inkml:trace contextRef="#ctx0" brushRef="#br1" timeOffset="86709.07">26247 14711 0,'0'0'15,"0"-21"-15,0 42 47,21 0-47,-21 0 0,0 0 16,21 1-16,-21-1 0,0 0 0,0 0 15,0 0-15,0 0 0,0 1 0,0-1 16,0 0-16,0 0 0,0 0 16,0 0-16,0 1 0,0-1 15,21-21 16,0 0-15,0-21-16</inkml:trace>
  <inkml:trace contextRef="#ctx0" brushRef="#br1" timeOffset="86981.91">26606 14753 0,'0'0'0,"0"-21"0,0 0 0,0 0 0,0 0 16,0-1-16,0 1 15,-21 42 17,0-21-32,0 22 0,21-1 15,-21 0-15,0 0 0,21 21 0,-22-20 16,1-1-16,21 0 0,-21 0 16,0 0-16,21 0 0,0 1 0,-21-1 15,0 0-15,21 0 0,0 0 16,0 0-1,21-21 17,0 0-32,0-21 0,21 0 15</inkml:trace>
  <inkml:trace contextRef="#ctx0" brushRef="#br1" timeOffset="87785.46">26818 14690 0,'0'0'16,"-21"0"0,0 21-1,0 0 1,21 0-16,-22 0 0,22 1 16,0-1-16,0 0 0,-21 0 15,21 0-15,0 0 0,0 1 16,-21-22-16,21 21 0,0 0 0,0 0 15,0-42 48,0 0-63,0 0 16,0-1-16,0 1 0,21 0 15,-21 0-15,21 0 0,1-22 0,-22 22 16,21 0-16,0 0 0,-21 0 0,21 0 15,0-1-15,0 1 0,-21 0 16,22 21-16,-1-21 16,0 42-1,-21 0-15,0 0 0,0 1 16,0-1-16,0 0 0,0 0 0,0 0 16,0 0-16,0 1 0,0-1 15,0 0-15,21-21 0,-21 21 0,0 0 16,21-21 15,0 0-15,1-21-1,-1 21-15,0-21 0,0 0 16,0 21-16,0-21 0,1-1 0,20 1 16,0 0-16,1 0 0,-1 0 0,0 0 15,-21-1-15,22 1 0,-22 21 16,0-21-16,0 21 0,0 0 0,1 0 15,-22 21 17,0 0-32,0 1 0,-22-1 0,22 0 15,-21 0-15,21 0 0,-21 0 0,0 1 16,21-1-16,0 0 0,0 21 16,-21-21-16,21 1 0,-21-1 0,21 0 15,0 0-15,0 0 0,-22 0 16,22 1-16,0-1 0,0 0 15,-21-21 1,21 21-16</inkml:trace>
  <inkml:trace contextRef="#ctx0" brushRef="#br2" timeOffset="98909.26">783 11324 0,'-21'0'62,"0"0"-46,0 0-16,-1 0 0,1 0 15,0 0-15,0 0 0,0 0 0,-22 21 16,22-21-16,-21 0 0,21 0 16,-22 22-16,1-22 0,21 0 0,-21 0 15,20 0-15,1 0 0,-21 21 16,21-21-16,0 0 0,-1 0 15,22 21 17,22-21-17,-1 0 1,0 0-16,0 0 0,21 0 0,1 0 16,-1 0-16,0 0 0,1 0 15,20 0-15,-20 0 0,20 0 0,1 0 16,-22 0-16,21 0 0,-20 0 15,-1 0-15,0 0 0,1 0 0,-1 0 16,-21 0-16,22 0 0,-22 0 16,0 0-16,-21-21 31,-21 21-15,0 0-16,-1 0 15,1 0-15,-21 0 0,21 0 16,-22 0-16,-20 21 0,21 0 0,-43-21 15,21 21-15,-20-21 0,-1 21 16,0 1-16,1-22 0,20 0 0,1 21 16,20-21-16,1 0 0,0 0 15,21 0-15,21 21 16,21-21 0,21 0-16,0 0 15,1 0-15,-1 0 0,0 0 16,1 0-16,20 0 0,-20 0 15,20 0-15,-21 0 0,22-21 0,-22 21 16,1 0-16,20-21 0,-21 21 16,1 0-16,20-22 0,-20 22 0,-22 0 15,21 0-15,-21-21 0,0 21 16,1 0-16,-1 0 0,-64 0 31,22 0-31,0 0 0,0 0 16,0 0-16,0 0 0,-1 0 0,1 21 15,0-21 1,0 0-16,0 0 16,21-21 15,0 0-15,21 0-16,0 21 0,-21-21 15,21 0-15</inkml:trace>
  <inkml:trace contextRef="#ctx0" brushRef="#br2" timeOffset="100643.34">995 11007 0,'0'21'0,"0"-42"0,-21 0 16,-1 21-16,22-22 0,-21 1 16,21 0-16,-21 21 15,42 21 32,0-21-47,1 21 0,-22 1 0,21-1 16,0 0-16,0 0 0,0 0 15,-21 0-15,21 1 0,1-1 0,-1 0 16,0 0-16,0 0 0,0 0 16,0 1-16,1-1 0,-1-21 0,0 21 15,0-21-15,0 0 0,0 21 0,1-21 16,-1 0-1,-21 21-15,0 0 16,0 1 0,-21-22-16,-1 21 0,1 0 15,0 0-15,0 0 0,-21 0 0,-1 1 16,1-1-16,-43 42 16,43-42-16,-22 22 0,22-22 15,0 21-15,-22-21 0,22 1 0,0 20 16,-1-21-16,22 0 0,-21 0 0,21 1 15,21-1-15,-22-21 16,22 21-16,22-21 31,-1-21-31,0 0 16,0 21-16,21-22 0,-20 1 0,20 0 16,21-21-16,-41-1 15,62-20-15,-41 42 0,-22-22 16,21 1-16,0 21 0,-20-21 15,20 20-15,-21 1 0,0 0 0,0 0 16,-21 0-16,22 21 16,-22-21-16,21 21 15,-21-22 48,0 1-48,0 0-15,-21 21 0,-1-21 16,1 0-16,0 21 0,0-21 0,0-1 16,0 1-16,-1 0 0,1-21 15,0 21-15,0-1 0,0 22 0,0-21 16,21 0-16,-22 21 0,1 0 16,0-21-16,0 21 15,42 0 32,0 0-47,-21 21 16,21-21-16,1 0 0,-1 21 0,0-21 15,0 21-15,21-21 0,-20 22 16,-1-1-16,21-21 0,-21 21 0,0 0 16,1-21-16,-1 21 0,0-21 15,0 21-15,0-21 0,0 22 0,-21-1 16,0 0-1,0 0-15,0 0 16,-21-21-16,21 21 0,-21 1 16,-21-1-16,21 0 0,-22 0 15,22 0-15,-21 0 0,-1 1 0,1 20 16,-43 0-16,43-21 16,0 1-16,21-1 0,-22 0 15,-20 21-15,20 1 0,22-43 16,0 21-16,0 0 15,0-21 1,21 21-16,21-21 63,0 0-63,0-21 15,0 0-15,1 21 0,-1-21 16,0-1-16,21 1 0,1-21 0,-22 21 15,21-22-15,0 22 0,-20-21 16,41-43-16,-42 64 0,0-21 16,-21 21-16,0-22 0,0 22 15,0-21-15,0 21 0,0-1 0,0 1 16,0 0-16,-21 21 0,21-21 16,0 0-16,-21 21 0,21-21 15,-21 21-15,21-22 16,-21 22-1,0 0 17,21-21-32,-22 21 31,1-21-15,21 42 46,0 0-62,21 1 0,-21-1 0,22 0 16,-1 0-16,0 0 0,0 0 0,0 1 15,0-1-15,1 0 0,-1 0 16,0 0-16,0-21 0,0 43 16,0-43-16,1 21 15,-1-21-15,-21 21 16,0 0-16,0 0 15,-21-21-15,-1 21 0,1 1 0,0-22 16,-21 21-16,-1 0 16,1 0-16,0 0 0,-1 0 0,-20-21 15,-43 43-15,21-1 16,43-42-16,0 21 0,-43 0 16,64 1-16,0-22 15,0 21-15,-1-21 0,1 21 0,0-21 16,0 0-16,21 21 15,0-42 48,0 0-63,0 0 16</inkml:trace>
  <inkml:trace contextRef="#ctx0" brushRef="#br2" timeOffset="104067.71">25675 15177 0,'0'0'0,"-21"0"0,0 0 16,0 21-16,-22-21 0,22 21 0,0-21 15,-21 0-15,20 0 0,1 0 16,-21 21-16,21-21 0,0 21 0,-1-21 16,-20 0-16,21 0 0,-21 0 15,20 0-15,1 0 16,42 0 31,22 0-47,-22 0 0,21 0 15,1 0-15,-1 0 0,21 0 0,1 0 16,-1 0-16,22 0 0,21 0 0,-21 0 16,20 0-16,1 0 0,0 0 15,0 0-15,0 0 0,0 0 0,-1 0 16,1 0-16,-21 0 0,0 0 0,-1 0 15,-41 0-15,20 0 0,-21 0 16,-20 0-16,-1 0 0,0 0 16,0 0-1,-42 0 63,0-21-78,0 21 0</inkml:trace>
  <inkml:trace contextRef="#ctx0" brushRef="#br2" timeOffset="107897.69">16341 9673 0,'0'-21'16,"0"0"-1,0 0 1,0 0 15,0-1 110,0 1-110,0 42 0,0 1-31,0-1 0,-22 0 0,22 0 16,0 21-16,0-20 0,0 20 0,0-21 16,-21 21-16,21 1 0,0-22 15,0 21-15,0-21 0,0 22 16,0-22-16,-21 21 0,21-21 0,-21 1 0,21-1 15,0 0-15,0 0 0,-21 0 0,21 0 16,-21-21-16,21 22 0,0-44 47,0 1-31,0 0-16,0 0 0,0 0 0</inkml:trace>
  <inkml:trace contextRef="#ctx0" brushRef="#br2" timeOffset="108240.49">16192 9652 0,'0'0'0,"0"-42"16,0 21-16,0-1 15,0 1-15,22 21 16,-1-21-16,0 21 0,0 0 0,0-21 15,0 21-15,22 0 0,-22 0 0,21 0 16,-21 0-16,22 0 0,-22 0 0,0 0 16,21 21-16,-42 0 0,22 0 15,-22 1-15,0-1 0,0 21 0,0-21 16,0 0-16,-22 22 0,1-22 0,0 0 16,0 0-16,0-21 0,0 21 0,-1 1 15,1-22-15,21 21 16,-21-21-16,0 0 15,42 0 32,0 0-47,0 0 0,1-21 0</inkml:trace>
  <inkml:trace contextRef="#ctx0" brushRef="#br2" timeOffset="108724.74">16976 9652 0,'0'-21'0,"0"42"0,21-42 16,0 0-16,-21 0 0,21-1 16,-42 22 15,0 0-31,0 0 0,-1 0 0,1 0 15,-21 0-15,21 22 0,0-1 16,-22-21-16,22 21 0,0 0 0,0 0 0,0 0 16,-1 1-16,1-1 0,21 0 15,0 0-15,0 0 0,0 0 16,0 1-16,21-1 16,1-21-16,-1 21 0,0-21 15,0 21-15,0-21 0,0 21 0,1 0 16,-1-21-16,-21 22 0,21-22 15,0 21-15,-21 0 0,0 0 16,0 0-16,0 0 16,-21-21-16,0 0 15,0 22-15,-22-22 0,22 0 0,0 0 16,-21 0-16,20 0 0,-20 0 16,21 0-16,0 0 0,0 0 0,-1 0 15,1 0-15,0 0 0,21-22 47,21 22-47,0 0 16,1-21-16,-1 21 0,0-21 0</inkml:trace>
  <inkml:trace contextRef="#ctx0" brushRef="#br2" timeOffset="109032.57">17293 9631 0,'0'21'32,"0"0"-17,0 0-15,0 1 0,0-1 0,0 0 16,0 0-16,0 0 0,0 22 15,0-22-15,0 0 0,0 0 0,0 0 16,0 0-16,0 1 0,0-1 0,0 0 16,0 0-16,0 0 15,-21-21-15,21-21 47,21 21-47,0-21 0</inkml:trace>
  <inkml:trace contextRef="#ctx0" brushRef="#br2" timeOffset="109313.27">17695 9504 0,'0'0'0,"-21"0"15,21 21-15,-21-21 0,0 21 0,0 0 16,-1 22-16,22-22 0,-21 0 15,0 21-15,0-20 0,0 20 16,-22-21-16,22 21 0,0-20 0,0 20 16,0-21-16,0 0 0,-1 0 0,1 1 15,0-1-15,0 0 0,21 0 16,-21-21-16,21 21 0,21-21 47,0 0-47,0-21 15,-21 0-15,21 21 0</inkml:trace>
  <inkml:trace contextRef="#ctx0" brushRef="#br2" timeOffset="110136.38">17865 9673 0,'-22'21'16,"1"1"-16,21-1 0,0 0 15,0 0-15,0 0 0,0 0 16,0 1-16,-21-1 0,21 0 16,0 0-16,0 0 0,0 0 15,0 1-15,0-1 0,0 0 0,-21-21 16,21 21-16,0 0 0,0 0 15,-21-21 32,21-21-31,0 0-16,0 0 0,0 0 16,0 0-16,0-1 0,0 1 15,0 0-15,0 0 0,21-21 16,-21 20-16,21 1 0,-21 0 0,21 0 15,0 0-15,1 0 0,-22-1 0,21 1 16,0 0-16,0 21 0,0-21 0,0 21 16,1 0-16,-1 0 15,0 0-15,0 0 0,-21 21 16,21 0-16,0 0 0,-21 1 16,0-1-16,0 0 0,22 0 0,-22 0 15,0 0-15,0 1 0,0-1 16,0 0-16,0 0 0,0 0 0,0 0 15,0 1-15,0-1 16,0 0 0,0-42 31,0 0-47,0-1 15,0 1-15,0 0 0,0 0 16,0 0-16,0 0 0,0-1 15,21 1-15,-21 0 0,21-21 0,0 21 16,0-1-16,-21 1 0,21 0 16,1 21-16,-1-21 0,0 0 0,0 0 15,0 21-15,0 0 0,1 0 0,-1 0 0,0 0 16,0 0-16,0 21 16,-21 0-16,21 0 0,-21 21 0,22-20 15,-22-1-15,0 21 0,0 0 0,0-20 16,0-1-16,0 21 0,0-21 0,0 0 15,0 1-15,0-1 0,0 0 16,-22 0-16,1-21 0,0 21 0,21 0 16,-21-21-16,21 22 0,-21-22 15,21-22 1,21 1 0</inkml:trace>
  <inkml:trace contextRef="#ctx0" brushRef="#br2" timeOffset="111147.79">19410 9462 0,'0'0'0,"0"-22"15,0 1 1,-21 21 15,-1 0-31,1 0 0,0 0 16,0 0-16,0 0 0,0 0 0,-1 0 15,1 0-15,-21 0 0,21 21 16,0-21-16,-22 22 0,22-22 16,0 21-16,0 0 0,0-21 0,-1 21 15,22 0-15,-21-21 0,0 21 16,21 1-16,0-1 15,21 0 17,0-21-32,1 0 0,-1 0 15,-21 21-15,21-21 0,0 0 0,0 0 16,0 0-16,1 21 0,-1-21 16,0 0-16,-21 21 0,21-21 0,0 0 15,-21 22-15,0-1 0,0 0 16,0 0-16,0 0 15,0 0-15,-21 1 16,0-22-16,0 21 0,0-21 16,21 21-16,-22-21 0,1 21 0,0-21 15,0 0-15,0 0 0,0 21 0,-1-21 16,44 0 46,-1 0-62,0 0 16,0 0 0,0 0-16,-21 21 15,0 1 1,0-1-16,0 0 0,0 0 16,0 0-16,-21 0 15,21 1-15,-21-1 0,0 0 0,21 0 16,-21 0-16,-1 0 0,22 1 15,-21-1-15,21 0 16,0 0-16,0 0 0,0 0 16,0 1-16,0-1 15,21-21 1,1 0-16,-1 0 16,0 0-1,0 0 1,0-21-16,0 21 15,-21-22-15,22 22 16,-1-21 31,0 21-47,0 0 16,0 0-16</inkml:trace>
  <inkml:trace contextRef="#ctx0" brushRef="#br2" timeOffset="112984.29">19452 14330 0,'0'0'0,"0"-21"31,-21 0-15,21-1 0,0 1-1,0 0 1,0 0-16,21 21 16,0-21-16,0 21 0,1 0 15,-1 0-15,0 0 0,0 0 16,0 0-16,0 0 0,1 0 0,-1 0 15,0 0-15,0 0 16,-21 21-16,0 0 16,0 0-1,0 0-15,-21 1 0,0-22 16,0 21-16,21 0 0,-22 0 16,1 0-16,0 0 0,-21 1 15,21-1-15,-1 0 0,1 0 0,0 0 0,0 0 16,0 1-16,0-1 0,-1 0 15,1 21-15,0-21 0,21 1 0,-21-1 16,21 0-16,0 0 0,0 0 0,0 0 16,0 1-16,0-1 0,21 0 15,0-21-15,0 21 0,1-21 16,-1 21-16,0-21 0,0 0 0,0 0 16,22 0-16,-22 0 0,0 0 15,0 0-15,0 0 0,-21-21 16,0 0-16,0 0 15,-21 21 17,0 0-32,0 0 0,21 21 15,-21 0-15,21 0 16,-22-21-16,22 21 0,0 1 0,0-1 16,0 0-16,0 0 15,0 0-15,0 0 0,0 1 16,0-1-16,22 0 0,-22 0 15,0 0-15,0 0 0,21 1 16,-21-1-16,0 0 0,0 0 0,0 0 0,0 0 16,0 1-16,0-1 0,0 0 15,0 0-15,-21-21 16,21 21-16,-22-21 0,1 21 16,0 1-16,0-22 15,0 0-15,0 0 16,-1 0-1,1 0-15,0 0 16,21-22 0,0 1-16,0 0 15,0 0-15</inkml:trace>
  <inkml:trace contextRef="#ctx0" brushRef="#br2" timeOffset="115584.09">16171 10901 0,'-21'0'16,"0"0"-1,0 0 1,0 0-16,-1 0 16,1 0-16,0 0 15,0 0-15,0 0 0,0 0 16,-1 0-16,44 0 62,-1 0-46,0 0-16,21 0 0,-21 0 0,1 21 16,20-21-16,-21 0 0,21 0 15,1 0-15,-22 0 0,21 0 0,-21 0 16,22 0-16,-22 0 0,0 0 0,0 0 16,0 0-16,1 0 15,-44 0 1,1 21-16,0-21 15,0 0-15,0 0 0,0 0 0,-1 0 16,1 21-16</inkml:trace>
  <inkml:trace contextRef="#ctx0" brushRef="#br2" timeOffset="115910.81">16235 10964 0,'-21'0'16,"21"-21"-16,-22 21 16,1 0-1,21 21 1,-21 1-16,21-1 16,0 0-16,0 0 0,0 0 15,-21 0-15,21 22 0,0-22 16,-21 0-16,21 21 0,0-20 0,0-1 15,0 21-15,-21-21 0,21 0 0,-22 1 16,22-1-16,0 21 0,0-21 0,0 0 16,0 1-16,0-1 15,0 0-15,0-42 47</inkml:trace>
  <inkml:trace contextRef="#ctx0" brushRef="#br2" timeOffset="116297.54">16383 11345 0,'0'-21'16,"21"21"-16,0 0 15,-21-21-15,21 0 0,1 21 16,-1-21-16,-21 0 16,21 21-16,-21-22 0,0 1 15,-21 21 17,0 0-32,21 21 15,-22-21-15,1 22 16,21-1-16,-21 0 0,21 0 0,-21 0 15,21 0-15,-21 1 0,21-1 0,0 0 16,0 0-16,0 0 0,0 0 16,0 1-16,0-1 15,21-21 1,0 0 0,0 0-16,0 0 0,1 0 15,-1-21-15,0-1 0,0 22 16,-21-21-16</inkml:trace>
  <inkml:trace contextRef="#ctx0" brushRef="#br2" timeOffset="116692.63">16849 11197 0,'0'0'0,"-22"0"31,1 0-31,0 21 16,21 1-16,-21-22 0,0 21 0,0-21 15,21 21-15,-22 0 0,22 0 16,-21-21-16,21 21 0,0 1 16,0-1-16,0 0 31,0 0-31,21-21 0,1 0 16,-22 21-16,21-21 15,0 0-15,-21 21 0,21-21 0,-21 22 31,-21-22-15,21 21-16,-21-21 16,0 0-16,-1 0 0,1 0 0,0 0 15,0 0-15,0 0 0,0 0 16,-1 0 15,22-21 0,0-1-31,0 1 0</inkml:trace>
  <inkml:trace contextRef="#ctx0" brushRef="#br2" timeOffset="117088.92">17187 10901 0,'0'-21'0,"0"42"47,0 0-31,-21 0-16,21 0 0,0 1 15,-21-1-15,21 0 0,-21 21 0,21-21 16,-21 22-16,-1-22 0,22 21 16,0 1-16,-21-22 0,21 21 0,-21-21 0,21 0 15,0 22-15,0-22 0,0 0 0,0 0 16,0 0 0,0 1-16,21-22 31,-21-22-31,21 1 15,-21 0-15,0 0 16,0 0-16,0 0 0,0-1 16</inkml:trace>
  <inkml:trace contextRef="#ctx0" brushRef="#br2" timeOffset="117299.8">17018 11176 0,'0'-21'16,"21"21"0,0 0-16,0 0 0,1 0 15,-1 0-15,0 0 0,0 0 16,0-21-16,0 21 16,1-21-1,-1 21-15,-21-22 16</inkml:trace>
  <inkml:trace contextRef="#ctx0" brushRef="#br2" timeOffset="117853.49">17780 10964 0,'0'0'0,"21"-21"0,-42 21 47,0 0-31,0 0-16,21 21 0,-22-21 15,1 22-15,21-1 0,-21 0 0,0 0 16,21 0-16,-21 0 0,0 1 0,-1 20 16,22-21-16,-21 21 0,0-20 0,21 20 15,0-21-15,0 0 0,0 0 16,0 1-16,0-1 0,0 0 0,0 0 16,0 0-16,0 0 0,21-21 15,0 0-15,1 0 0,-1 0 16,0 0-16,0 0 0,0 0 15,0 0-15,1 0 0,-22-21 0,21 21 16,-21-21-16,0 0 0,0 0 16,0 0-16,0-1 15,0 1-15,0 0 0,-21 0 16,-1 21-16,1 0 16,0 0-16,0 0 15,0 0-15,0 0 16,21 21-16,0 0 15,21-21 17,0 0-32,0 0 0,0 0 15</inkml:trace>
  <inkml:trace contextRef="#ctx0" brushRef="#br2" timeOffset="118237.27">18351 11134 0,'-21'0'16,"0"0"-16,42 0 47,0 0-47,1 0 16,-1 0-16,0 0 15,0 0-15,-42 0 78,0 0-78</inkml:trace>
  <inkml:trace contextRef="#ctx0" brushRef="#br2" timeOffset="118540.4">18288 11240 0</inkml:trace>
  <inkml:trace contextRef="#ctx0" brushRef="#br2" timeOffset="119011.9">18457 10964 0,'0'0'16,"0"-21"-16,0 0 0,0 0 15,0 0-15,0 0 0,0-1 16,-21 44 31,21-1-47,0 0 0,-21 21 15,21-21-15,-21 1 0,21-1 16,0 21-16,0-21 0,-21 22 0,21-22 16,-22 21-16,22-21 0,-21 22 0,21-22 15,0 0-15,0 21 0,0-21 0,-21 1 16,21-1-16,0 0 0,0 0 15,0 0-15,21-21 32,0 0-32,1 0 15,-1 0-15,0-21 16,0 0-16,-21 0 0,21 0 16</inkml:trace>
  <inkml:trace contextRef="#ctx0" brushRef="#br2" timeOffset="119251.28">18224 11176 0,'0'0'16,"22"0"15,-1 0-31,0 0 0,0 0 0,0 0 16,22 0-16,-22 0 0,0 0 15,0 0-15,0 0 0,0 0 16,1 0-16,-1-21 31,0 0-15</inkml:trace>
  <inkml:trace contextRef="#ctx0" brushRef="#br2" timeOffset="119689.06">19050 11134 0,'0'0'0,"0"21"15,-21-21 1,42 0 15,0 0-15,0 0-16,0 0 15,1 0-15,-1 0 16,0 0-16,0 0 16,0 0-16,0 0 15</inkml:trace>
  <inkml:trace contextRef="#ctx0" brushRef="#br2" timeOffset="119879.95">19071 11282 0,'0'21'15,"21"-21"32,0 0-47,1 0 16,-1 0-1,0 0-15,0-21 16,0 21-16</inkml:trace>
  <inkml:trace contextRef="#ctx0" brushRef="#br2" timeOffset="120620.65">19600 11049 0,'0'0'0,"0"21"0,-21 0 0,21 1 16,0-1-16,0 0 0,0 0 0,-21 0 15,21 0-15,0 1 0,-21-1 16,21 0-16,0 0 0,0 0 15,0 0-15,0 1 32,0-44-1,0 1-31,0 0 0,0 0 16,0 0-16,0 0 0,0-1 15,0 1-15,21 0 0,0 0 16,-21 0-16,21 0 0,0-1 0,1 1 15,-1 21-15,0-21 0,0 0 0,0 21 16,0 0-16,1-21 0,-1 21 0,0 0 16,0 0-16,0 0 15,0 0-15,1 21 0,-22 0 0,21 0 16,-21 0-16,0 1 0,0-1 16,0 0-16,0 0 0,0 0 0,0 0 15,0 1-15,0-1 0,0 0 0,-21 0 16,21 0-16,-22-21 0,22 21 15,-21-21-15,21-21 47,0 0-31</inkml:trace>
  <inkml:trace contextRef="#ctx0" brushRef="#br2" timeOffset="120998.94">20066 11113 0,'21'0'31,"-21"-22"-31,21 22 0,0-21 16,1 21-1,-1 0-15,-21-21 0,21 21 16,0-21-16,-21 0 15,-21 21 17,0 0-17,0 21-15,-1 0 16,1 0-16,21 0 0,-21 1 16,0-1-16,21 0 0,0 0 0,-21 0 15,21 0-15,-21 1 0,21-1 0,0 0 16,0 0-16,0 0 0,0 0 15,21-21 17,0 0-32,0 0 0,0 0 15,0-21-15,1 21 0,-22-21 16,21 21-16</inkml:trace>
  <inkml:trace contextRef="#ctx0" brushRef="#br2" timeOffset="121579.99">20447 11028 0,'0'-21'16,"-21"42"15,21 0-31,-21-21 0,21 21 0,0 0 16,0 1-16,0-1 0,-22 0 0,22 0 15,0 0-15,-21 0 0,21 1 16,0-1-16,0 0 15,0 0-15,21-21 47,1-21-47,-1 0 0,0 0 16,-21-1-16,21 22 16,-21-21-16,21 0 0,0 21 0,-21-21 15,0 0-15,22 21 16,-22 21-1,0 0-15,0 0 16,0 0-16,0 1 16,0-1-16,0 0 0,0 0 15,0 0-15,0 0 16,21-21-16,-21 22 16,21-22-16,0 0 0,0 0 15,0 0-15,1 0 0,-1 0 0,0-22 16,0 1-16,0 21 15,-21-21-15,0 0 0,0 0 0,21 0 16,-21-1-16,0 1 0,0 0 0,0 0 16,0 0-16,0 0 0,0-22 0,0 22 15,0 0-15,0 0 16,0 0-16,-21 21 16,21 21 30,21-21-30,22 0-16</inkml:trace>
  <inkml:trace contextRef="#ctx0" brushRef="#br2" timeOffset="121933.79">21357 10795 0,'0'0'0,"-42"0"16,21 0 0,-1 0-16,44 0 62,-1 0-46,0 0-16,0 0 0,0 0 0,0 0 15,1 0-15,-1 0 0,0 0 16,0 0-16</inkml:trace>
  <inkml:trace contextRef="#ctx0" brushRef="#br2" timeOffset="122192.64">21399 10795 0,'-21'0'16,"21"21"-1,-21-21-15,21 21 0,-21-21 16,21 22-16,0-1 0,0 0 0,0 0 15,-21 0-15,21 0 0,-21 1 0,21-1 16,0 21-16,0-21 0,-22 22 16,22-22-16,-21 0 0,21 0 0,0 21 15,0-20-15,-21-1 0,21 0 0,-21 0 16,21 0-16,0 0 16,21-42 30,0 21-46,-21-21 0,21 21 0</inkml:trace>
  <inkml:trace contextRef="#ctx0" brushRef="#br2" timeOffset="122784.31">21463 11134 0,'0'-21'16,"21"21"-1,-21-22 1,21 22-16,-21-21 0,21 21 0,-21-21 16,22 21-16,-22-21 15,-22 21 32,1 21-47,0-21 0,0 21 16,21 0-16,-21 1 0,21-1 0,-21-21 15,21 21-15,0 21 0,0-21 16,-22-21-16,22 22 0,0-1 0,0 0 16,22-21-1,-1 0-15,0 0 16,0 0-16,0 0 16,0 0-16,1-21 0,-1 0 15,0 21-15,0-22 0,0 1 16,-21 0-16,21 21 0,-21-21 15,0 0-15,0 0 0,0-1 16,0 44 15,0-1-15,0 0-16,0 0 0,0 0 16,0 0-16,0 1 0,22-1 15,-22 0-15,0 0 16,0 0-16,0 0 15,-22-21 1,1 0-16,0 0 0,0 0 16,0 0-1,21-21 1,0 0 0,0 0-16,0 0 15,21 21-15,0-21 0</inkml:trace>
  <inkml:trace contextRef="#ctx0" brushRef="#br2" timeOffset="123100.66">21950 10859 0,'0'0'16,"0"-22"-16,0 1 0,0 0 15,0 42 16,-21 0-31,21 1 0,0-1 16,-22 0-16,22 21 0,-21-21 16,0 1-16,21 20 0,0-21 0,0 0 15,-21 22-15,21-22 0,-21 0 16,21 0-16,0 0 0,0 0 0,0 1 16,0-1-16,0 0 0,0 0 15,0 0-15,0-42 47,0 0-31,0 0-16,0 0 0</inkml:trace>
  <inkml:trace contextRef="#ctx0" brushRef="#br2" timeOffset="123308.54">21738 11091 0,'21'0'47,"0"0"-32,1-21-15,-1 21 0,0 0 16,0 0-16,0 0 16,0 0-16,-21-21 31,22 21-31,-1 0 15</inkml:trace>
  <inkml:trace contextRef="#ctx0" brushRef="#br2" timeOffset="123865.22">22225 10901 0,'0'0'16,"0"-21"-1,0 42 32,-21-21-47,21 21 0,-21 0 16,21 0-16,-22 1 15,1-1-15,0 0 0,21 0 0,-21 0 16,21 0-16,-21 1 0,21-1 0,0 0 16,-21 0-16,21 0 0,-22 0 0,22 1 15,0-1-15,0 0 0,0 0 16,0 0-16,0 0 16,0 1-1,22-22-15,-1 0 16,0 0-16,0 0 15,0 0 1,-21-22-16,0 1 16,0 0-16,0 0 15,0 0 1,-21 21 0,0 0-1,0 0 1,21 21-1,-21-21-15,-1 0 16,44 0 15</inkml:trace>
  <inkml:trace contextRef="#ctx0" brushRef="#br2" timeOffset="124189.71">22437 10964 0,'0'-21'0,"-22"21"47,1 0-47,21 21 16,0 1-16,-21-22 0,21 21 0,-21 0 15,0 0-15,21 0 0,0 0 16,-21 1-16,21 20 0,-22-21 0,22 0 16,0 0-16,0 1 0,0-1 0,0 0 15,0 0-15,0 0 16,0 0-16,0 1 16,22-22 15,-1 0-31,0-22 0,-21 1 15,21 21-15,0-21 0</inkml:trace>
  <inkml:trace contextRef="#ctx0" brushRef="#br2" timeOffset="124553.5">22585 10964 0,'0'-21'15,"0"42"32,21-21-47,-21 22 0,0-1 0,0 0 16,0 0-16,0 0 0,0 0 16,0 1-16,0-1 0,0 21 0,0-21 15,-21 0-15,21 1 16,-21-1-16,21 0 0,-22 0 0,1 0 15,21 0-15,-21 1 16,0-22 0,21 21-16,0-42 62,0-1-46,21 1-16</inkml:trace>
  <inkml:trace contextRef="#ctx0" brushRef="#br2" timeOffset="124879.83">22818 11049 0,'-22'0'109,"22"21"-93,0 0-1,0 1 1,0-1-16</inkml:trace>
  <inkml:trace contextRef="#ctx0" brushRef="#br2" timeOffset="125171.66">22839 11388 0,'0'21'0,"0"0"16,0 0-1,0 0 1,-21-21-1,21 22-15,0-1 0,0 0 16,-22-21-16,1 21 16,0-21-16,0 21 0,0 0 0,0 1 15,-1-22-15,1 21 0,0-21 16,0 21-16,0-21 0,0 0 0,21 21 16,-22-21-16,1 0 15</inkml:trace>
  <inkml:trace contextRef="#ctx0" brushRef="#br2" timeOffset="126979.93">20066 10774 0,'0'-21'47,"21"21"-47,0 0 15,0-21 1,-21 42 47,-21-21-63,21 21 0,-21-21 15,0 21-15,0 0 16,0-21-16,-1 0 15,22 21-15,0-42 32,0 0-17,22 21-15,-1 0 16,-21-21-16,21 21 0,-21-21 0,21 21 16,0 0-16,-21-21 15,0 42 32,-21-21-47,0 0 0,21 21 0,-21-21 16,21 21-16,-21-21 0,21 21 15,-22-21-15,44-21 47,-1 0-31,0 21-16,0-21 15,0 21-15,-21-21 16,21 21-16,1 0 0,-44 0 47,1 0-47,21 21 0,-21-21 16,0 21-1,0-21-15,42 0 47,0 0-47,-21-21 16,21 21-16,-21-21 0,21 21 15,1 0-15,-22-22 16,21 22 0,-42 22 15,-1-1-16,44-42 17</inkml:trace>
  <inkml:trace contextRef="#ctx0" brushRef="#br2" timeOffset="129338.88">20002 10753 0,'0'0'0,"0"21"0,0-42 63,22 0-48,-1-1 1,0 1-16,0 0 16,0 0-16,0 0 0,-21 0 15,22 21-15,-1-22 0,0 1 0,-21 0 16,21 21-16,0-21 16,0 0-16,1 0 0,-1-1 0,0 1 15,0 0-15,0 0 0,0 0 0,1 0 16,-1-1-16,0 1 0,21 0 0,-21 21 15,1-21-15,-1 0 0,0 0 16,0-1-16,0 1 0,0 0 0,1 21 16,-22-21-16,21 0 0,0 0 0,0 21 15,0-22-15,0 1 0,1 0 0,-1 21 16,0-21-16,0 0 0,0 0 16,0-1-16,1 1 0,-1 0 0,0 0 15,0 21-15,21-21 0,-20 0 16,-1-1-16,0 1 0,0 0 0,0 0 15,0 21-15,1-21 0,-1 0 16,21-1-16,-21 1 0,0 0 0,1 0 16,20 0-16,-21 0 0,0-1 0,22 1 15,-22 0-15,21 0 0,-21 0 16,0 0-16,22-1 0,-22 1 0,0 0 16,0 21-16,0-21 0,1 0 15,-1 21-15,0-21 0,0-1 0,0 1 16,0 0-1,1 0-15,-1 0 0,0 0 0,0-1 16,21 1-16,-20 0 0,-1 0 0,21 0 16,-21 0-16,0-1 0,1 1 0,20 0 15,-21 0-15,0 0 0,0 0 16,1-1-16,20 1 0,-21 0 0,0 0 16,22-21-16,-22 20 0,0 1 15,21 0-15,-21 0 0,22 0 0,-22-22 16,21 22-16,1 0 0,-1 0 0,0 0 15,22-22-15,-22 22 0,0 0 16,-20 0-16,20 0 0,-21 0 16,0-1-16,0 22 0,22-21 15,-22 0-15,0 0 0,0 0 0,0 0 16,1-1-16,-1 1 0,0 0 0,0 0 16,21-21-16,-20 20 0,20-20 15,43-21-15,-1-1 16,-20 43-16,-22-21 0,0 20 0,1 1 15,-1 0-15,0 0 0,43-21 16,-64 20-16,22 1 16,-1 0-16,-21 0 0,21 0 0,22-22 15,-22 22-15,-21-21 0,22 21 16,-1-22-16,-21 22 0,22-21 16,-1 0-16,0 20 0,1-20 0,-1 0 15,0 21-15,1-22 0,-1 22 0,0-21 16,22-1-16,-43 22 15,21 0-15,-21 0 0,1 0 0,20-22 16,0 22-16,1-21 16,-1 21-16,-21 21 0,0-21 15,22-1-15,-22 1 0,0 0 0,21 0 16,-21 0-16,22 0 0,-22 21 0,0-22 16,21-20-16,-20 42 15,-1-21-15,0 0 0,0 0 0,0 21 16,0-22-16,1 1 0,-1 0 0,0 21 15,21-21-15,-21 0 16,1 0-16,20 21 0,-21-22 0,0 22 16,-21-21-16,21 21 15,-21-21-15,0 0 16,-21 21 46,0 0-46,0 0-16,0 0 0,0 0 16,-1 0-16,1 0 0,0 0 15,0 0-15,0 0 0,0 0 16,-1 0 0,1 0-16,42 0 78,1 0-78,-1 0 0,0 0 15,21 0-15,-21 0 0,1-21 16,20 21-16,-21 0 0,0-21 0,0 21 16,1 0-16,-1 0 15,0 0-15,-21-22 0,-21 44 31,0-22-15,21 21-16,-22 0 0,1 0 0,21 0 16,-21 0-16,0 1 0,21-1 0,0 0 15,-21 21-15,0-21 0,21 1 16,-22-1-16,22 0 0,-21 0 0,21 0 16,0 0-16,0 1 0,0-1 15,21-21 16,-21-21-15,0-1-16,0 1 16</inkml:trace>
  <inkml:trace contextRef="#ctx0" brushRef="#br2" timeOffset="133785.07">28384 3048 0,'0'0'0,"22"-21"15,-1 0 1,-21 0 15,0-1-15,-21 22 15,-1-21-15,1 21-16,0 0 15,0 0-15,0 0 0,0 0 16,-1 0-16,1 0 15,0 0-15,0 0 0,0 0 0,0 0 16,-1 0-16,1 0 0,0 0 16,-21 0-16,21 0 0,-22 0 15,22 0-15,-21 0 0,21 21 0,-22-21 16,22 0-16,-21 0 0,21 0 16,-22 0-16,22 22 0,-21-22 0,21 0 15,-22 0-15,22 0 0,-21 21 0,21-21 16,-22 0-16,22 0 15,0 21-15,-21-21 0,20 0 0,-20 0 0,21 21 16,0-21-16,-22 21 0,22-21 16,0 0-16,-21 21 0,21-21 15,-1 0-15,1 22 0,0-22 0,-21 0 0,21 21 16,-1 0-16,-20-21 0,21 21 16,0 0-16,-22-21 0,22 21 15,0 1-15,0-1 0,-21-21 16,20 21-16,1 0 0,0 0 0,0 0 15,0 1-15,0-22 0,-1 21 16,1 0-16,21 0 0,-21 0 0,0-21 16,0 21-16,21 1 0,0-1 15,-21 0-15,-1 0 0,22 0 16,-21 0-16,0 1 0,0-1 0,21 0 16,-21 0-1,0 0-15,21 0 0,-22-21 0,22 22 16,0-1-16,-21-21 0,0 21 0,21 0 15,0 0-15,-21-21 0,0 21 16,21 1-16,-21-22 0,21 21 0,-22 0 16,22 0-16,0 0 15,-21 0-15,21 1 0,-21-1 0,21 0 16,-21 0-16,21 0 0,-21 0 0,21 1 16,0-1-16,-21-21 0,21 21 15,-22 0-15,22 0 0,0 0 0,-21 1 16,21-1-1,0 0-15,-21 0 0,21 0 0,-21 0 16,21 1-16,0-1 16,0 0-16,-21-21 0,21 21 15,-21 0-15,21 0 0,0 1 16,-22-1-16,1 0 16,21 0-16,0 0 0,0 0 15,0 1-15,-21-22 0,21 21 0,0 0 16,0 0-16,-21 0 0,21 0 15,0 1-15,0-1 0,0 0 0,0 0 16,0 0-16,-21 0 0,21 1 16,0-1-16,-21 0 0,21 0 0,0 0 15,0 0-15,0 1 0,0-1 16,0 0-16,0 0 0,0 0 16,0 0-16,0 1 0,0-1 0,0 0 15,0 0-15,0 0 0,0 0 0,0 1 16,0-1-16,0 0 0,0 0 15,0 0-15,0 0 0,0 1 0,21-1 16,-21 0-16,0 0 0,21 0 16,-21 0-16,21 1 0,-21-1 15,0 0-15,0 0 0,0 0 0,21 22 16,-21-22-16,21 0 0,-21 0 16,0 0-16,0 0 0,22 1 15,-22-1-15,21 0 0,-21 0 0,0 0 16,0 0-16,21 1 0,-21-1 15,0 0-15,21-21 0,-21 21 16,0 0-16,0 0 0,0 1 0,21-1 16,-21 0-16,0 0 0,21 0 15,-21 0-15,0 1 16,22-1-16,-1 0 0,-21 0 16,21-21-16,-21 21 0,0 0 15,21 1-15,0-1 0,-21 0 16,0 0-16,21 0 15,-21 0-15,22 1 0,-22-1 0,0 0 16,21 0-16,0 0 16,-21 0-16,0 1 0,21-22 15,-21 21-15,21 0 0,0-21 0,-21 21 16,22-21-16,-1 21 0,0 0 16,0-21-16,-21 22 0,21-22 15,0 21-15,1-21 0,-22 21 0,21-21 16,0 0-16,0 21 0,0-21 15,0 21-15,1 0 0,-1-21 16,0 0-16,0 22 0,0-22 16,0 0-16,1 0 0,-1 21 15,0-21-15,0 0 0,0 0 0,0 0 0,1 0 16,-1 21-16,0-21 0,0 0 16,0 0-16,0 0 0,1 21 15,-1-21-15,0 0 0,0 0 16,0 0-16,0 21 0,1-21 15,-1 0-15,0 0 16,0 0-16,-21 21 0,21-21 0,0 0 16,1 0-16,-22 22 0,21-22 0,0 0 15,0 0-15,0 0 0,0 21 16,1-21-16,-1 0 0,0 0 16,0 0-16,0 21 0,0-21 15,1 0-15,20 0 0,-21 0 16,0 0-16,0 21 0,22-21 0,-22 0 15,21 0-15,-21 21 0,22-21 16,-22 0-16,0 0 0,21 21 0,-20-21 16,20 0-16,-21 0 0,0 22 0,22-22 15,-22 0-15,21 0 0,-21 0 0,22 21 16,-22-21-16,21 0 0,-21 0 16,22 0-16,-22 0 0,21 0 15,-21 21-15,0-21 0,22 0 0,-22 0 0,0 0 16,21 0-16,-20 0 0,-1 0 15,0 0-15,0 0 0,21 0 16,-20 0-16,-1 0 0,0 0 0,21 0 16,-21 0-16,1 0 0,20 0 0,-21-21 15,0 21-15,22 0 0,-22-21 0,0 21 16,0 0-16,0 0 0,22-22 16,-22 22-16,0 0 0,0 0 0,0-21 15,0 21-15,1 0 0,-1 0 0,0-21 16,0 21-16,0 0 0,0 0 0,1-21 15,-1 21-15,0 0 0,0 0 16,0-21-16,0 21 0,1 0 0,-1 0 16,0 0-16,-21-21 0,21 21 15,0 0-15,0 0 0,1-22 0,-1 22 16,0 0 0,0-21-16,-21 0 15,21 21-15,0 0 0,1 0 0,-22-21 16,21 21-16,0-21 15,0 21-15,0 0 0,-21-21 16,21 21-16,1 0 0,-1 0 0,-21-22 16,21 22-16,0-21 0,0 21 15,0-21-15,1 0 16,-1 21-16,0-21 0,0 0 16,0 21-16,0-22 0,1 1 15,-1 21-15,0-21 16,0 21-16,-21-21 0,21 21 0,0-21 15,1 21-15,-1-21 0,-21-1 0,21 22 16,0-21-16,0 0 16,0 0-16,1 0 0,-1 0 15,0 21-15,-21-22 0,21 1 16,0 21-16,0-21 0,1 0 16,-1 0-16,0 0 0,0-1 15,0 22-15,0-21 0,-21 0 0,22 21 16,-22-21-16,21 21 15,-21-21-15,21 0 0,0 21 0,-21-22 16,21 1-16,0 0 0,1 0 16,-1 0-16,0 0 15,0-1-15,21-20 0,-20 21 16,-1 0-16,0 0 0,0-1 16,21-20-16,-20 21 15,-1-21-15,0 20 0,21-20 16,-42 21-16,21 0 15,1-22-15,-1 22 0,0 0 0,0 0 16,21-21-16,-20 20 16,-1 1-16,42-21 0,-42 21 15,22-22-15,-1 1 16,-42 21-16,21 0 0,0 0 16,1-1-16,-1 1 0,0-21 15,0 21-15,0 0 0,0-1 16,-21 1-16,22 0 0,-1-21 15,-21 21-15,21-1 0,-21-20 16,21 21-16,-21 0 0,0 0 16,0-1-16,21 1 0,-21 0 0,0-21 15,0 21-15,0-1 0,0 1 0,0 0 16,0 0-16,0 0 0,21 21 16,-21-21-16,22-1 0,-22 1 0,0 0 15,0 0-15,0 0 16,0 0-16,21 21 0,-21-22 15,0 1-15,0 0 0,0 0 16,0 0-16,0 0 16,0-1-16,0 1 0,0 0 0,0 0 15,0 0-15,0 0 16,0-1-16,0 1 0,0 0 0,0 0 16,0 0-16,0 0 0,0-1 15,0 1-15,0 0 0,0 0 16,0 0-16,0 0 0,0-1 15,0-20-15,-21 21 0,21 0 16,0 0-16,-22-1 0,22 1 16,0-21-16,0 21 15,0 0-15,-21 21 0,21-22 16,0 1-16,-21 21 0,21-21 0,-21 0 16,21 0-16,0 0 15,-21 21-15,0-22 0,21 1 0,-22 0 16,22 0-16,-21 0 0,0 0 15,21-1-15,0 1 0,-21 0 16,0 0-16,0 0 0,21 0 0,-22-1 16,1 1-16,0 0 0,0 0 15,21 0-15,0 0 16,-21 21-16,0-22 0,-1 1 0,1 0 16,0 0-16,0 21 15,0-21-15,0 0 0,-1 21 0,1-22 16,0 22-16,0-21 0,0 21 15,0-21-15,-22 0 16,22 21-16,0 0 0,0-21 0,0 0 16,-1 21-16,1-22 0,0 22 15,0 0-15,0-21 16,0 21-16,-1 0 0,1-21 16,0 21-16,0-21 0,0 0 15,0 21-15,-1 0 16,22-21-16,-21 21 15,0 0-15,0 0 0,0-22 16,0 22-16,-1 0 0,1 0 16,0 0-16,0 0 0,0-21 0,0 21 15,-22 0-15,22 0 16,0 0-16,-21-21 0,20 21 0,-20 0 0,21 0 16,0 0-16,-22-21 0,22 21 15,0 0-15,-21 0 0,21 0 0,-1 0 16,-20 0-16,21 0 0,0 0 15,-22-21-15,22 21 0,0 0 16,0 0-16,-21 0 0,20 0 16,1 0-16,0 0 0,0 0 0,21-21 15,-21 21-15,0 0 0,-1 0 16,1 0 0,0 0-16,21-22 0,-21 22 15,0 0-15,0 0 0,-1 0 16,1 0-16,0-21 15,0 21-15,0 0 0,0 0 16,-1 0-16,1 0 0,0 0 16,0 0-16,0-21 15,0 21-15,-1 0 0,1 0 16,0 0-16,0 0 0,0 0 16,-22 0-16,1 0 15,21 0-15,0 0 0,0 0 16,-1 0-16,1 0 15,0 0-15,0 0 0,0 0 16,0 0-16,-1 0 16,1 0-16,0 0 0,0 0 15,-21 0-15,20 0 0,1 0 16,0 0-16,0 0 0,0 0 0,0 0 16,-1 0-16,1 0 0,0 0 15,0 0-15,0 0 0,0 21 16,-1-21-16,1 0 15,0 0-15,0 21 16,0-21-16,0 0 0,-1 0 16,1 22-16,0-22 0,0 0 15,0 21-15,0-21 0,-22 21 0,22-21 16,0 21-16,0-21 16,0 21-16,-1 0 0,1-21 15,0 22-15,0-22 0</inkml:trace>
  <inkml:trace contextRef="#ctx0" brushRef="#br2" timeOffset="137656.23">22056 10605 0,'-22'21'0,"22"0"15,0 0 1,-21-21-16,0 21 15,21 0 1,-21-21 0,21 22-1,-21-22 1,21 21 15,0-42 63,0-1-78,21 22-16,0-21 0,0 0 15,-21 0 1,21 21-16,1-21 0,-22 0 0,21 21 15,0-22-15,-21 1 16,21 21-16,-21-21 0,21 0 0,0 21 16,-21-21-16,0 0 0,22 21 15,-1-22-15,0 1 0,0 21 16,-21-21-16,21 0 0,0 21 0,1-21 16,-22 0-16,21 21 0,0-22 15,0 22-15,0-21 0,-21 0 0,21 21 16,1-21-16,-1 21 0,0-21 0,0 21 15,0-21-15,0-1 16,1 22-16,-1-21 0,0 21 0,0-21 16,0 0-16,0 0 15,1 21-15,-1-21 0,0 21 16,0-22-16,0 22 0,0-21 0,1 21 16,-1-21-16,0 21 0,-21-21 15,21 21-15,0-21 0,0 21 16,-21-21-16,22 21 15,-1-22-15,0 1 16,0 0-16,0 21 0,0-21 16,1 0-16,-1 21 0,-21-21 15,21 21-15,0-22 0,0 22 0,0-21 16,1 21-16,-22-21 0,21 21 16,0-21-16,0 21 15,-21-21-15,21 0 0,0-1 16,1 1-16,-1 0 15,0 0-15,0 21 0,0-21 16,0 0-16,1-1 0,-1 22 0,0-21 16,0 0-16,0 21 0,0-21 0,1 21 15,-1-21-15,0 21 0,-21-21 0,21 21 16,0-22-16,-21 1 0,21 21 16,-21-21-16,22 21 0,-1-21 0,0 0 15,0 21-15,0-21 0,0-1 0,1 1 16,-1 21-16,0-21 0,21-21 15,-21 42-15,1-21 16,-1-1-16,0 1 0,21 0 16,-21 0-16,1 0 0,-1 0 0,21-1 15,-42 1-15,21 0 0,22-21 16,-22 42-16,0-21 16,0-1-16,21 1 0,-20 0 0,-1 0 15,0 0-15,21 0 0,-21 21 16,1-22-16,20 1 0,-21 0 0,0 0 0,0 21 15,22-21-15,-22 0 0,0 21 16,0-22-16,0 1 0,22 21 0,-22-21 16,0 0-16,0 21 0,22-21 0,-22 0 15,0 21-15,0-22 0,21 1 16,-20 0-16,20 21 0,-21-21 16,21 0-16,-20 0 0,-1-1 0,21 22 15,0-42-15,-20 21 0,-1 0 16,0 21-16,0-21 0,0-1 15,0 1-15,1 0 0,-1 0 0,0 0 16,0 0-16,0-1 0,0 1 0,22-21 16,-22 21-16,0 21 15,0-21-15,0-1 0,1 1 0,-1 21 16,0-21-16,0 0 0,0 0 16,0 0-16,1-1 0,-1 22 15,-21-21-15,21 21 16,0-21-16,0 21 0,0-21 0,1 21 15,-1 0-15,-21-21 0,21 0 0,0 21 16,0 0-16,0 0 0,-21-22 16,22 22-16,-1-21 15,0 0-15,-21 0 16,21 21-16,0-21 16,0 21-16,-21-21 15,22 21-15,-1-22 0,-21 1 16,21 21-16,-21-21 0,21 21 0,0-21 15,-21 0-15,21 21 16,-21-21-16,22 21 16,-22-22-16,21 1 31,0 21-31,-21-21 16,0 0-16,21 21 0,0-21 15,-21 0 1,21 21-16,1 0 0,-22-22 15,21 22 1,-21-21-16,21 21 16,-21-21-16,0 0 15,0 0 1,0 0 0,0-1 15,-21 22-16,0 0 1,-1 0-16,1 0 16,0 0-16,0 0 15,0 0-15,0 0 0,-1 0 16,-20 0-16,21 0 0,0 0 0,-22 0 16,22 22-16,0-22 15,0 0-15,0 0 0,0 0 0,-1 0 0,1 21 16,0-21 15,42 0 0,0 0-15,1 0-16,-1 0 16,0 0-16,0 0 0,0 0 0,0 0 15,22 0-15,-22 0 0,0 0 0,0 0 16,0-21-16,1 21 0,-1 0 15,0 0-15,0 0 0,0 0 0,-21-22 16,21 22-16,1 0 16,-22-21-1,21 21 1,0 0 0,-21 21 15,0 1-16,0-1-15,0 0 0,0 0 16,0 0-16,0 0 0,0 1 16,0-1-16,0 0 0,-21 0 0,21 0 15,0 0-15,-21 43 16,21-43-16,0 0 0,0 0 16,-22 1-16,22 20 0,0-21 0,-21 0 15,21 0-15,0 1 0,0-1 0,0 0 16,0 0-16,-21 0 0,21 0 15,0 1-15,-21-1 16,21 0 0,-21-21 31,0 0-32,-1 0-15</inkml:trace>
  <inkml:trace contextRef="#ctx0" brushRef="#br2" timeOffset="141756.64">1058 2921 0,'-21'0'16,"42"0"-16,-63 0 15,42 21 48,21-21-48,0 21-15,0-21 0,1 0 16,20 0-16,0 22 0,1-22 16,-1 0-16,21 0 0,-20 0 0,20 0 15,22 0-15,-22 0 0,1 0 16,21 0-16,-22 0 0,22 0 0,-1 0 16,22 0-16,21 0 15,0-22-15,0 22 0,0 0 0,21-21 16,1 0-16,-1 21 0,148 0 15,-148-21-15,0 21 0,-21 0 16,0 0-16,0 0 0,0 0 0,0 0 16,0 0-16,-21 0 0,0 0 0,0 0 15,-21-21-15,-1 21 0,-20 0 16,-1 0-16,-20 0 0,-1 0 0,0 0 16,-21 0-16,1 0 0,-1 0 0,0 0 46,-42 0 17,0 0-63</inkml:trace>
  <inkml:trace contextRef="#ctx0" brushRef="#br2" timeOffset="142921.47">27432 3620 0,'-21'0'15,"21"21"1,-21 0-16,21 0 15,0 0-15,0 0 0,-22-21 16,22 22-16,-21-1 0,21 0 16,0 0-16,0 0 15,0 0 1,-21-21-16,0 0 31,21-21-31,0 0 16</inkml:trace>
  <inkml:trace contextRef="#ctx0" brushRef="#br2" timeOffset="143157.32">27453 3429 0,'-21'-21'0,"0"21"16,21-21-16,-21 21 0,-1 0 15,22-21-15,0-1 16,0 44 31,0-1-31,0 0-16,22 0 15,-1-21-15</inkml:trace>
  <inkml:trace contextRef="#ctx0" brushRef="#br2" timeOffset="143668.06">27559 3577 0,'0'21'0,"0"1"16,0-1 0,0 0-16,0 0 15,0 0-15,0 0 0,0 1 16,-21-1-16,21 0 16,0 0-16,-21-21 0,21 21 15,-22 0-15,1-21 0,21 22 16,0-44 15,0 1-15,0 0-16,0 0 15,0 0-15,21 21 0,1-21 0,-1-1 16,-21 1-16,21 21 0,0-21 16,0 21-16,0 0 0,1-21 0,-1 21 15,0 0-15,0 0 0,0 0 16,0 0-16,-21 21 0,0 0 15,0 0-15,22-21 0,-22 22 0,0-1 16,0 0-16,0 0 0,0 0 0,0 0 16,0 1-16,0-1 15,-22-21-15,22 21 16,0-42 15,0 0-15</inkml:trace>
  <inkml:trace contextRef="#ctx0" brushRef="#br2" timeOffset="143960.89">28109 3366 0,'0'0'15,"0"21"16,0 0-15,0 0-16,-21 0 0,21 22 0,-21-22 16,21 21-16,0-21 0,-21 0 0,0 22 15,21-22-15,-22 0 0,22 21 16,-21-20-16,21-1 0,0 0 0,0 0 16,0 0-16,0 0 0,21-21 31,1 0-16,-1 0-15,-21-21 0,21 0 16,-21 0-16,0 0 0</inkml:trace>
  <inkml:trace contextRef="#ctx0" brushRef="#br2" timeOffset="144139.79">27898 3598 0,'21'0'31,"0"0"-31,0 0 16,0 0-16,0 0 0,1 0 0,-1 0 15,0 0-15,21 0 0,-21 0 0,1 0 16,-1 0-16,0 0 0,0 0 16</inkml:trace>
  <inkml:trace contextRef="#ctx0" brushRef="#br2" timeOffset="144807.93">29083 3641 0,'0'0'0,"0"-21"0,21-1 16,0 22-16,-21-21 16,21 0-16,-21 0 0,0 0 15,0 0-15,0-1 0,0 1 16,0 0-16,-21 0 0,0 21 15,21-21-15,-42 21 0,21 0 0,-1 0 16,1 0-16,-21 0 0,21 0 16,-22 0-16,22 21 0,-21 0 0,21 0 15,-22 0-15,22 22 0,-21-22 16,21 21-16,0-21 0,-1 1 0,1 20 16,21-21-16,-21 0 0,21 0 15,0 1-15,0-1 0,0 0 0,21-21 16,0 21-16,1-21 0,-1 0 0,0 0 15,21 0-15,-21 0 0,22 0 0,-22 0 16,0 0-16,21 0 0,-20-21 16,-1 0-16,0 21 0,0-21 0,0-1 15,0 1-15,1 0 0,-22 0 0,0 0 16,21 0-16,0-1 0,-21 1 16,21 0-16,-21 0 0,0 0 15,0 0-15,0-1 0,0 44 31,0-1-31,0 0 16,0 0-16,0 0 0,0 0 0,0 1 16,0-1-16,0 0 0,0 0 15,0 0-15,0 0 0,0 1 0,0-1 16,0 0-16,21 0 16,0-21-16,1 0 15,-1 0-15,0 0 16,0 0-16,0-21 0,0 0 15</inkml:trace>
  <inkml:trace contextRef="#ctx0" brushRef="#br2" timeOffset="145048.81">29591 3577 0,'21'0'47,"0"0"-47,0 0 16,1 0-16,-1 0 16,0 0-16</inkml:trace>
  <inkml:trace contextRef="#ctx0" brushRef="#br2" timeOffset="145223.69">29506 3725 0,'0'0'0,"21"0"31,1 0-31,-1 0 15,0 0-15,0 0 16,0 0-16,0 0 16,1 0-16,-1 0 0</inkml:trace>
  <inkml:trace contextRef="#ctx0" brushRef="#br2" timeOffset="145580.47">30184 3471 0,'0'-21'0,"0"42"31,-22 1-16,22-1-15,-21 0 0,21 0 16,0 0-16,0 0 0,-21 1 16,21-1-16,-21 0 0,21 0 0,-21 0 0,21 0 15,-21 1-15,21-1 16,0 0 0,-22-21-16,44 0 46,-1 0-30,0 0-16,0-21 0</inkml:trace>
  <inkml:trace contextRef="#ctx0" brushRef="#br2" timeOffset="146024.22">30459 3535 0,'0'-21'0,"-21"42"32,-1 0-17,22 0-15,0 0 0,-21-21 0,0 22 16,21-1-16,-21 0 0,21 0 16,0 0-16,-21-21 0,21 21 0,0 1 15,0-1-15,0 0 0,0 0 16,0 0-1,21-21-15,0 0 0,0 0 16,0 0-16,1 0 0,-1 0 16,0 0-16,0-21 15,0 0-15,0 21 0,1-21 0,-1 0 16,-21-1-16,21 1 0,-21 0 16,0-21-16,0 21 0,0-1 15,0 1-15,0 0 0,0 0 0,0 0 16,0 0-16,-21 21 0,0 0 15,-1 0-15,1 0 16,0 0-16,0 0 0,0 0 16,21 21-16,0 0 15,0 0 1,21-21 0,0 0-16,0 0 0,0 0 15</inkml:trace>
  <inkml:trace contextRef="#ctx0" brushRef="#br2" timeOffset="146260.07">31094 3514 0,'-21'0'15,"-1"0"48,22 21-32,0 0-15</inkml:trace>
  <inkml:trace contextRef="#ctx0" brushRef="#br2" timeOffset="146532.93">31051 3747 0,'0'21'0,"22"0"16,-22 0-1,0 0 1,0 0-1,0 1-15,-22-1 16,1-21-16,21 21 0,-21 0 16,0-21-16,21 21 0,-21 0 0,0-21 15,-1 22-15,1-1 0,0-21 16,21 21-16,-21-21 0,0 0 0,0 21 16,-1-21-16,1 0 15</inkml:trace>
  <inkml:trace contextRef="#ctx0" brushRef="#br2" timeOffset="148003.09">6604 5525 0,'-21'0'78,"0"0"-78,-1 0 15,44 0 32,-1 0-47,0 0 0</inkml:trace>
  <inkml:trace contextRef="#ctx0" brushRef="#br2" timeOffset="149136.79">1460 5355 0,'-21'0'15,"0"0"-15,0 0 0,0 0 16,0-21-16,-1 21 0,-20 0 16,21 0-16,-21 0 0,20 0 0,-20 0 15,0 0-15,21 0 0,-22 0 16,1 0-16,21 0 0,0 0 0,-22 0 15,22 0-15,0 0 0,0 0 16,42 0 15,0 0-31,0 0 16,22 0-16,-1 0 0,0 0 0,22 0 0,-1 0 16,22 0-16,0 0 0,-1 0 15,1 0-15,0 0 0,20 0 0,-20 0 16,21 0-16,-21 0 0,20-21 15,1 21-15,21 0 0,-21 0 0,0-21 16,-21 21-16,20 0 0,-20-21 16,0 21-16,-1 0 0,-20 0 0,-1-22 15,22 22-15,-43 0 0,22 0 16,-22-21-16,-21 21 0,22 0 16,-22 0-16,-42 0 31,0 0-16,-1 0-15,1 0 32,0 0-32,0 0 31</inkml:trace>
  <inkml:trace contextRef="#ctx0" brushRef="#br2" timeOffset="150422.62">26585 4339 0,'0'0'0,"0"-21"15,0 42 17,0 0-32,0 1 15,-21 20-15,0-21 16,0 0-16,21 0 0,0 1 0,-21-1 15,-1 0-15,22 0 0,-21 0 0,21 0 16,0 1-16,-21-1 0,21 0 16,-21 0-16,0 0 0,21 0 15,-21 1-15,21-1 0,-22-21 16,22-21 15,0-1-31,0 1 16,0 0-16</inkml:trace>
  <inkml:trace contextRef="#ctx0" brushRef="#br2" timeOffset="150731.45">26416 4255 0,'0'0'0,"0"-22"0,0 1 15,21 0-15,0 21 16,0 0-16,1-21 15,-1 21-15,0 0 0,0 0 0,0 0 16,22 0-16,-22 0 0,0 0 0,0 0 16,0 21-16,0-21 0,1 21 15,-22 0-15,0 1 0,0-1 16,0 0-16,0 0 0,-22 0 0,1 0 0,0 1 16,-21-1-16,21 0 15,-22 0-15,22 0 0,0-21 0,0 21 0,0 1 16,-1-22-16,1 0 15,42 0 17,1 0-32,-1 0 15</inkml:trace>
  <inkml:trace contextRef="#ctx0" brushRef="#br2" timeOffset="151104.23">26882 4360 0,'0'22'15,"0"-1"-15,-22 0 16,22 0-16,0 0 0,-21-21 16,21 21-16,0 1 0,0-1 0,-21 0 15,21 0-15,-21-21 0,21 21 0,-21 0 16,21 1-16,0-1 15,21-21 1,0 0-16,0 0 16,0 0-16,1 0 0,-1-21 0,0 21 15,0-22-15,0 1 0,0 21 16,1-21-16,-1 0 0,-21 0 16,21 0-16,-21-1 0,21 1 15,-21 0-15,0 0 16,0 0-1,21 21 17,0-21-17</inkml:trace>
  <inkml:trace contextRef="#ctx0" brushRef="#br2" timeOffset="151608.35">27411 4191 0,'0'0'0,"0"-21"16,0 42-1,0 0 1,0 0-16,0 1 0,-21-1 0,21 0 16,0 0-16,0 0 0,0 22 15,-22-22-15,22 0 0,-21 0 16,21 0-16,0 0 0,0 1 0,-21-1 15,21 0-15,-21-21 0,21 21 0,0 0 16,-21-21 15,21-21-15,0 0 0,0 0-16,0 0 0,21-1 15,0 1-15,0 21 16,0-21-16,1 21 0,-1 0 15,0 0-15,0 0 16,0 0-16,0 0 0,1 0 16,-1 21-16,0 0 0,-21 1 15,0-1 1,0 0-16,-21 0 16,0 0-16,-1-21 0,1 0 15,0 21-15,0-21 0,0 0 16,0 22-16,-1-22 15,22-22 17,0 1-17,0 0-15</inkml:trace>
  <inkml:trace contextRef="#ctx0" brushRef="#br2" timeOffset="152076.09">27940 4255 0,'0'0'0,"0"-22"0,-21 22 15,0 0 1,21 22-16,-22-1 16,1 0-16,0 0 0,21 21 15,-21-20-15,21-1 0,0 0 0,-21 21 0,0-21 16,21 1-16,0-1 15,0 0-15,-22 0 0,22 0 0,0 0 16,0 1-16,0-1 16,22-21-1,-1 0-15,0 0 16,0 0-16,0-21 0,0-1 0,1 22 16,-1-21-16,0 0 0,21 21 15,-21-21-15,1 0 0,-1 0 0,0-1 16,0 22-16,-21-21 15,-21 42 17,0-21-32,21 22 0,-21-1 15,21 0-15,-22 0 0,1 0 16,0 0-16,21 1 16,-21-22-1,21-22 16</inkml:trace>
  <inkml:trace contextRef="#ctx0" brushRef="#br2" timeOffset="152248.99">28046 4382 0,'0'-22'16,"0"44"31,21-22-32,0 0 1</inkml:trace>
  <inkml:trace contextRef="#ctx0" brushRef="#br2" timeOffset="152509.84">28427 4403 0,'-21'0'0,"-1"0"16,1 0-16,0 21 16,0 0-16,0-21 0,0 21 15,21 0-15,-22-21 0,22 22 0,-21-1 16,21 0-16,-21-21 0,21 21 15,0 0-15,0 0 0,0 1 16,0-1-16,21-21 0,0 0 0,-21 21 16,22-21-16,-1 0 0,0 0 0,0 0 15,0 0-15,0 0 16,1 0-16,62 0 16</inkml:trace>
  <inkml:trace contextRef="#ctx0" brushRef="#br2" timeOffset="152779.69">28998 4382 0,'0'0'0,"-21"0"31,21 21-31,0 0 0,0 0 16,0 0-16,0 0 0,0 1 15,0-1-15,0 0 0,0 0 16,0 0-16,0 0 0,0 1 16,0-1-16,0 0 15,0-42 32</inkml:trace>
  <inkml:trace contextRef="#ctx0" brushRef="#br2" timeOffset="153008.56">29273 4403 0,'0'-21'0,"-21"21"47,0 21-47,0 0 0,0-21 0,0 21 16,21 0-16,-22 0 0,1 1 0,0-1 15,0 0-15,0 0 0,0 0 16,21 0-16,-22-21 0,22 22 16,-21-22-16,21 21 0,21-21 47</inkml:trace>
  <inkml:trace contextRef="#ctx0" brushRef="#br2" timeOffset="153386.34">29358 4466 0,'0'0'0,"-21"0"47,21 21-47,0 1 0,-21-22 15,0 21-15,-1 0 0,22 0 0,0 0 16,-21 0-16,21 1 15,-21-22-15,21 21 16,21-21 0,0 0-16,1 0 0,-1 0 15,21 0-15,-21 0 0,0-21 16,1-1-16,-1 22 0,-21-21 16,0 0-16,0 0 15,0 0-15,0 0 0,0-1 16,0 1-1,-21 21-15,-1 0 16,1 0-16,21 21 16,-21-21-16,21 22 15,0-1 17</inkml:trace>
  <inkml:trace contextRef="#ctx0" brushRef="#br2" timeOffset="153612.21">29612 4487 0,'0'22'31,"0"-1"-31,0 0 16,-21 0-16,21 0 15,-21 0 1,0-21-16,21 22 0,0-1 15,0-42 32</inkml:trace>
  <inkml:trace contextRef="#ctx0" brushRef="#br2" timeOffset="153785.12">29591 4424 0,'0'-21'0,"-21"21"47,21 21-15,0 0-17</inkml:trace>
  <inkml:trace contextRef="#ctx0" brushRef="#br2" timeOffset="154316.82">29908 4551 0,'0'-21'15,"0"42"-15,-21-42 47,0 42-47,0-21 16,0 21-16,0 0 16,-1 0-16,1-21 0,21 22 0,-21-1 15,0 0-15,21 0 16,21-21 15,0 0-31,0 0 16,1 0-16,-1-21 0,0 21 15,0-21-15,0 0 0,0-1 16,1 1-16,-22 0 0,21 0 16,0 0-16,-21 0 0,21-1 15,-21 1-15,21 0 0,-21-21 0,0 21 16,21-1-16,-21 1 0,22 0 15,-22 42 1,0 0 0,-22 1-16,22-1 0,-21 21 0,0-21 15,21 0-15,0 1 0,0-1 16,-21 0-16,21 0 0,0 0 0,0 0 16,0 1-16,0-1 0,0 0 15,0 0 1,21-21-1</inkml:trace>
  <inkml:trace contextRef="#ctx0" brushRef="#br2" timeOffset="154776.57">30501 4551 0,'0'-21'0,"0"0"31,-21 21-31,0 0 16,0 0-16,-1 0 0,1 21 15,0 0-15,0 0 16,0-21-16,0 21 0,21 0 16,-22 1-16,22-1 0,-21-21 15,21 21-15,21-21 31,1 0-31,-1 0 16,0 0-16,0 0 0,0-21 16,0 21-16,1-21 0,-1 21 15,-21-22-15,21 22 0,0-21 0,-21 0 16,21 0-16,0 21 16,-21-21-16,-21 42 31,0 0-16,21 0-15,0 0 16,0 1-16,0-1 16,0 0-16,21-21 31,0 0-15,1 0-16,-1 0 0,0 0 15</inkml:trace>
  <inkml:trace contextRef="#ctx0" brushRef="#br2" timeOffset="155236.49">30776 4551 0,'-21'0'32,"0"0"-32,0 0 0,0 0 15,-1 0-15,1 21 0,0 0 16,0-21-16,21 21 15,0 1-15,-21-1 0,21 0 16,21-21 15,0 0-15,0 0-16,0 0 16,1 0-16,-22-21 15,21 21-15,-21-21 0,21-1 0,-21 1 16,0 0-16,21 0 0,-21 0 15,21 0-15,-21-22 0,21 22 16,-21 0-16,0 0 0,0 0 16,0 42 15,0 0-31,0 0 0,-21 0 16,0 0-16,21 1 0,0-1 15,-21 0-15,21 0 0,0 0 0,-21-21 16,21 21-16,0 1 0,0-1 15,0 0 1,21-21 0,0 0-1,0 0-15</inkml:trace>
  <inkml:trace contextRef="#ctx0" brushRef="#br2" timeOffset="155709.22">30967 4572 0,'0'0'16,"0"-21"-16,-21 21 16,-1 0-1,1 21-15,0 0 16,0-21-16,21 21 0,-21 1 16,0-22-16,21 21 0,0 0 15,0 0 16,21-21-15,0 0-16,0 0 16,0-21-16,0 21 15,-21-21-15,22 21 0,-22-21 0,21-1 16,0 1-16,-21 0 16,21 0-16,-21 0 0,0 0 15,21-1-15,-21 1 0,21 21 0,-21-21 16,0 0-16,0 42 47,-21-21-47,0 21 0,21 0 0,-21 1 15,21-1-15,0 0 0,-21 0 16,21 0-16,-21 0 0,-1 1 16,22-1-16,0 0 15,0 0-15,0 0 16,22-21 15,-1 0-31</inkml:trace>
  <inkml:trace contextRef="#ctx0" brushRef="#br2" timeOffset="155972.07">31348 4509 0,'0'-22'15,"-21"22"1,-1 0 0,1 0-16,21 22 15,-21-22-15,0 21 0,0 0 0,0 0 16,21 0-16,-22 0 16,22 1-16,-21-1 0,21 0 15,-21-21-15,21 21 0,0 0 0,0 0 16,21-21 15,0 0-15,1 0-16</inkml:trace>
  <inkml:trace contextRef="#ctx0" brushRef="#br2" timeOffset="156221.44">31475 4466 0,'21'0'0,"-21"21"15,0 1 1,0-1-16,0 0 16,0 0-16,-21 0 0,0 0 15,21 1-15,-22-1 16,1-21-16,21 21 0,-21 0 0,0 0 15,0-21-15,0 21 16,-1-21-16,1 0 0,0 22 16,0-22-16,0 0 0</inkml:trace>
  <inkml:trace contextRef="#ctx0" brushRef="#br2" timeOffset="156816.15">29104 5059 0,'0'0'15,"0"-21"-15,0 0 16,0-1 0,21 22-1,0 0 1,1 0-16,-1 0 0,0 0 16,0 0-1,-21 22 1,0-1-16,-21-21 15,0 21-15,0-21 0,-1 0 16,1 21-16,0-21 31,42 21 16,0-21-47,-21 21 0,22-21 16,-22 22-16,0-1 15,0 0-15,0 0 16,-22-21-16,1 21 16,0-21-16,0 0 0,21 21 15,-21-21-15,0 0 0,21 22 16</inkml:trace>
  <inkml:trace contextRef="#ctx0" brushRef="#br2" timeOffset="157092">28850 5313 0,'-21'0'16,"42"0"-16,-42 21 0,42-21 15,0 0-15,0 0 16,1 0-16,-1 0 0,21 0 0,0 0 16,1 0-16,-1 21 0,0-21 15,1 0-15,-1 0 0,0 0 0,1 0 16,-22 0-16,21 21 0,-21-21 0,1 0 16,-1 0-16,0 0 15,-42 0 1,0 0-16,-1 0 15,1 0-15,-21 0 16,21 22-16,-22-22 0,1 0 0,0 0 0,-1 0 16,22 0-16</inkml:trace>
  <inkml:trace contextRef="#ctx0" brushRef="#br2" timeOffset="157264.9">28871 5461 0,'-21'21'15,"42"-63"-15,-21 63 0,-21 21 0,42-42 16,0 0-1,1 0-15,20 0 0,-21 0 16,0 0-16,0 0 0,22 0 0,-22 0 16,42 0-16,-41 0 0,-1 0 15,0 0-15,0 0 0,0 0 16</inkml:trace>
  <inkml:trace contextRef="#ctx0" brushRef="#br2" timeOffset="157816.47">28723 5863 0,'0'0'0,"21"0"31,0 0-31,1 0 0,-1 0 16,0 0-16,0 0 0,0 0 16,0 0-16,1 0 15,-44 0 16,1 0-31,0 0 0,0 21 0,0-21 16,0 22-16,-1-22 16,22 21-16,0 0 15,-21-21-15,21 21 16,0 0 0,0 0-16,0 1 15,0-1 1,21 0-16,-21 0 15,0 0-15,22 0 16,-22 1-16,0-1 0,0 0 16,0 0-16,-22-21 15,1 21-15,0-21 16,0 0-16,21 21 0,-21-21 16,0 0-1,21-21 16,0 0-31</inkml:trace>
  <inkml:trace contextRef="#ctx0" brushRef="#br2" timeOffset="-211904.64">25993 4763 0,'0'21'15,"21"-21"32,0 0 0,-21-21-16,0-1-15,0 1-1,0 0-15,0 0 16,0 0 0,-21 21-16,21-21 15,-21 21 1,-1-22-16,22 1 0,-21 21 16,0-21-16,0 21 0,0-21 15,0 21-15,-1 0 16,22-21-16,-21 21 15,0-21-15,0-1 0,0 22 16,0-21-16,-1 21 16,1 0-16,0-21 0,0 21 15,0-21 1,0 21-16,-1 0 16,1 0-16,21-21 15,-21 21-15,0 0 16,0 0-16,0-21 0,-1 21 15,1 0-15,0 0 16,0 0-16,0 0 0,0 0 16,-1 0-16,1 0 0,0-22 0,0 22 15,0 0-15,0 0 0,-1 0 0,1 0 16,0 0-16,0 0 0,0 0 16,0 0-16,-1 0 0,1 0 0,0 0 15,-21 0-15,21 0 0,-22 0 0,22 0 16,0 0-16,-21 0 0,20 0 15,-20 0-15,21 0 0,-21 22 0,20-22 16,-20 0-16,21 0 0,-21 21 16,20-21-16,1 0 0,-21 0 0,21 21 15,-22-21-15,22 0 0,-21 21 16,21-21-16,-22 0 0,22 21 0,-21-21 16,21 21-16,0-21 0,-22 0 0,22 22 15,0-22-15,0 21 0,-22-21 0,22 21 16,-21-21-16,21 21 0,0-21 15,-1 21-15,-20-21 0,21 21 0,0-21 16,0 22-16,-22-22 0,22 21 16,-21 0-16,21-21 0,-22 21 0,22-21 0,0 21 15,0 0-15,-22-21 0,22 22 16,0-1-16,0-21 0,0 21 16,0 0-16,-22 0 0,22-21 0,0 21 15,0 1-15,0-1 0,-43 21 16,43-42-16,0 21 0,0 0 0,-22 1 15,22-1-15,0-21 0,0 21 16,-22 0-16,22 0 0,0 0 16,0-21-16,-21 22 0,20-1 0,-20 0 15,21-21-15,-43 42 0,43-42 0,0 21 16,0 1-16,0-22 0,0 21 16,-1 0-16,1-21 0,0 21 0,-21-21 15,21 21-15,-1 0 0,1-21 16,0 22-16,-21-1 0,21 0 0,-22 0 15,1-21-15,21 21 0,0 0 16,-22 1-16,22-22 0,0 21 0,0 0 16,0 0-16,-1 0 0,1 0 0,0 1 15,0-1-15,-21 0 0,-1 21 16,22-21-16,0-21 0,-43 43 16,43-22-16,0 0 0,0 0 15,0 0-15,-22 1 0,22-1 16,-42 0-16,20 0 0,22 0 15,0 0-15,-21 1 0,21-1 0,-1 0 16,1-21-16,-63 42 0,62-21 16,1 1-16,-21-1 0,21-21 15,0 21-15,-1 0 0,-20 21 16,0-20-16,21-22 0,-1 21 0,1 0 16,0 0-16,0 0 0,0 0 0,0 1 15,-1-1-15,-20 21 0,0-21 16,21 0-16,-1 1 15,1-1-15,0 0 0,-21 21 0,21-42 16,-1 21-16,1 1 0,0-1 0,0 0 16,0 0-16,0 0 0,-1 0 15,-20 22-15,0-22 0,21-21 16,-1 21-16,1 0 0,0 0 0,0 1 16,0-1-16,0 0 0,-1 0 15,1 0-15,0-21 0,0 21 0,0 1 16,0-1-16,-1 0 0,22 0 0,-21 0 15,0 0-15,21 1 0,-21-22 0,0 21 16,0 0-16,-1 0 0,22 0 0,-21 0 16,0 1-16,21-1 0,0 0 15,-21 0-15,21 0 0,-21 0 0,0 1 16,-1-1-16,22 0 0,-21 0 0,0 0 0,0-21 16,21 21-16,0 1 15,-21-1-15,0 0 0,-1 0 0,22 0 16,-21 0-16,0 1 0,0-22 0,21 21 15,0 0-15,-21 0 0,0 0 0,-1 0 16,1 1-16,0-1 0,0 0 16,0 0-16,21 21 0,-21-20 15,-1-1-15,1 0 0,0 0 0,0 0 16,0 0-16,21 1 0,-21-1 0,-1 0 16,1 0-16,0 0 0,0 0 15,21 1-15,-21-1 0,0 0 16,-1 0-16,22 0 0,0 0 0,-21 1 15,0-1-15,0 0 0,21 0 16,0 0-16,-21 0 0,0 1 0,-1-1 16,22 0-16,-21 0 0,21 0 15,-21-21-15,0 21 0,21 1 0,-21-1 16,0-21-16,21 21 0,-22 0 16,1 0-16,21 0 0,-21 1 0,0-1 0,0 0 15,0 21-15,-1-21 16,22 1-16,-21-1 0,0 0 0,21 0 15,0 0-15,-21-21 0,0 21 16,21 1-16,-21-1 0,21 21 0,-22-21 16,1-21-16,21 21 0,-21 1 15,21-1-15,0 0 0,-21 0 16,21 0-16,-21 0 0,21 1 16,-21-1-16,-1 0 0,22 0 0,-21-21 15,21 21-15,0 0 0,0 1 0,-21-22 16,0 21-16,21 0 0,-21 0 15,21 0-15,-21 0 0,21 1 16,-22-1-16,22 0 0,-21-21 16,21 21-16,0 0 0,0 0 0,-21-21 15,21 22-15,0-1 0,-21 0 0,21 0 16,0 0-16,-21 0 16,21 1-16,0-1 0,-21 0 0,21 0 15,0 0-15,0 0 0,0 1 16,-22-22-16,22 21 0,0 0 0,0 0 15,-21-21-15,21 21 0,0 0 0,0 1 16,0-1 0,0 0-16,0 0 0,0 0 15,0 0-15,0 1 0,0-1 16,-21 0-16,21 0 0,0 0 16,-21 0-16,21 1 0,0-1 15,0 0-15,0 0 0,0 0 16,0 0-16,0 1 0,0-1 15,0 0-15,0 0 16,0 0-16,0 0 0,0 1 16,-21-22-16,21 21 0,0 0 15,-21-21-15,21 21 0,0 0 16,0 0 0,0 1-1,0-1 1,0 0-1,0 0 1,0 0-16,0 0 16,0 1-1,0-1 17,-22-21 30,22-21-46,-21 21-16,21-22 0,-21 1 15,0 0-15,21 0 16,-21 0-16,0 0 16,-1-1-16,22 1 15,-21 0-15,0 0 16,0 21-16,21-21 0,-21 0 0,0 21 15,21-22-15,-22 22 0,22-21 0,0 0 16,-21 21-16,21-21 0,-21 21 0,0-21 16,21 0-1,0-1 1,-21 22-16,21 22 62,0-1-62,21-21 16,-21 21-16,21-21 0,-21 21 0,21 0 16,0-21-16,-21 21 0,22-21 15,-1 22-15,-21-1 0,21-21 16,0 21-16,-21 0 0,21 0 16,0 0-16,-21 1 0,22-22 15,-22 21-15,0 0 0,0 0 16,21 0-16,-21 0 15,0 1 1,21-22 78,0 0-94,0-22 15,-21 1-15,21 21 0,1-21 0,-1 0 16,0 0-16,0 0 0,0 21 0,22-22 16,20-20-16,-42 21 15,43-21-15,-43 20 0,21 1 16,-21-21-16,1 42 16,-1 0-16,-21-21 0,0 42 62,0 0-46,-21 0-16,-1-21 0,1 21 15,21 1-15,-21-22 0,0 21 0,0 0 16,0-21-16,-1 21 0,-20 0 16,21-21-16,0 21 0,-22 1 0,1-22 15,21 21-15,-21 0 0,20-21 16,1 21-16,0-21 0,21 21 15,-21-21-15,21 21 16,-21-21 156,0 0-156,-1 0-1,1 0 1,0 0-16</inkml:trace>
  <inkml:trace contextRef="#ctx0" brushRef="#br2" timeOffset="-193796.57">17716 11938 0,'0'-21'0,"0"0"0,0 0 15,0-1 1,0 1-16,0 0 15,22 21-15,-22-21 0,0 0 16,0 42 31,0 0-31,0 0-16,0 0 0,0 1 0,0 20 15,-22-21-15,22 21 0,-21 1 0,21-1 16,-21 0-16,21-20 0,0 20 0,0 0 15,-21 1-15,21-22 0,0 21 0,-21-21 16,21 22-16,0-22 0,0 0 0,0 0 16,0 0-16,0 0 15,21-21 1,0 0-16,0 0 16,0 0-16,1 0 15,-22-21-15,21 0 16,0 21-16,-21-21 0,21 0 0,-21 0 15,0-1-15,21 1 16</inkml:trace>
  <inkml:trace contextRef="#ctx0" brushRef="#br2" timeOffset="-193519.73">17611 12150 0,'0'-21'16,"21"-1"-1,0 22 1,0 0-16,0 0 0,0 0 16,22 0-16,-22 0 0,0 0 0,0-21 15,0 21-15,1 0 16,-1 0-16,0 0 0,-21-21 31,21 21-15</inkml:trace>
  <inkml:trace contextRef="#ctx0" brushRef="#br2" timeOffset="-191019.81">15028 11282 0,'-21'0'47,"0"0"-47,0 0 16,0 0-16,-1 0 0,-20 0 0,21-21 15,0 21-15,-22 0 0,22 0 0,-21 0 16,0 0-16,-1 0 0,1 0 16,0 0-16,-1 0 0,1 0 0,0 0 15,-1 0-15,1 0 0,0 0 0,-22 0 16,22 0-16,21 0 15,-1 0-15,1 0 0,0 0 16,42 0 15,0 0-15,1 0-16,20 0 0,-21 0 16,0 0-16,22 21 0,-1-21 0,0 0 15,1 0-15,-1 0 0,0 0 16,1 0-16,20 0 0,1 21 0,-1-21 15,1 0-15,-1 0 0,1 0 16,-1 0-16,1 0 0,-22 0 0,21 0 16,1 0-16,-22 0 0,1 0 0,-1 0 15,0 0-15,1 0 0,-22 0 16,0 0-16,0 0 0,0 0 0,0 0 16,-21-21-16,0 0 15,-21 21 1,0 0-16,0-21 0,0-1 15,0 22-15,-1-21 16,1 21-16,0 0 0,0-21 0,0 21 16,0 0-16,-1-21 0,1 21 15,0 0-15,0-21 0,0 21 16,0 0 15,42 0 0,0 0-31,0 0 0,0 0 16,0 0-16,1 21 16,-1-21-16,21 0 0,-21 0 0,0 0 15,1 21-15,-1-21 0,0 0 16,0 0-16,-21 21 31,0 0-15,-21 1-16,0-22 0,0 21 0,-1 0 15,1 0-15,0 0 0,0-21 16,0 43-16,0-22 0,-22 0 0,22 0 16,0 0-16,0 0 0,0-21 0,-1 22 15,1-1-15,0 0 0,0-21 0,21 21 16,-21-21 0,21 21-16,-21-21 31,-1 0-16,1 0-15,0 0 16</inkml:trace>
  <inkml:trace contextRef="#ctx0" brushRef="#br2" timeOffset="-187128.28">1778 13462 0,'-21'0'0,"0"21"15,-1-21 1,1 21-16,0-21 0,0 0 16,-21 22-16,20-1 0,-20-21 15,0 0-15,-1 0 0,22 21 0,-21-21 16,0 0-16,20 0 0,-20 0 15,21 0-15,0 0 0,0 0 0,-1 0 32,44 0-1,-1 0-31,0 0 0,0 0 0,21 0 16,-20 0-16,20 0 0,0 0 15,22 0-15,-22 0 0,22 0 16,-22 0-16,21 0 0,1 0 15,21 0-15,-22 0 0,22 0 0,-1 0 16,22-21-16,0 21 0,-21 0 16,21-21-16,-1 21 0,-20-22 0,21 22 15,-21 0-15,-22-21 0,22 21 16,-22-21-16,-20 21 0,20 0 0,-21 0 16,-20 0-16,20 0 0,-21 0 15,0 0-15,-21-21 47</inkml:trace>
  <inkml:trace contextRef="#ctx0" brushRef="#br2" timeOffset="-183314.54">3810 13314 0,'0'-21'16,"0"0"-1,-21 21 63,21 21-62,0 0 0,0 0-16,21-21 15,-21 21-15,21-21 16,0 0-16,-21 21 0,21-21 15,1 0-15,-1 22 0,0-22 0,0 0 16,0 21-16,0-21 16,1 0-16,-1 0 0,0 0 15,0 0-15,0 0 0,22 0 0,-22 0 16,21 0-16,0 0 0,1 0 16,-1 0-16,0 0 0,1 0 0,-1 0 15,0 0-15,1 0 0,-1 0 0,0 0 16,1 0-16,-1 0 0,0 0 15,1 0-15,-1 0 0,-21 0 0,22 0 16,-1 0-16,-21 0 0,21 0 0,-20-21 16,-1 21-16,21 0 0,-21 0 15,0 0-15,22 0 0,-22 0 16,0 0-16,21 0 0,-20 0 0,20 0 16,-21 0-16,21 0 0,-20 0 0,20 0 15,0 0-15,-21 0 0,22 0 16,-22 0-16,21 0 0,1 0 0,-22 0 15,21 0-15,-21 0 0,22 0 0,-22 0 16,21 0-16,-21 0 0,22 0 0,-22 0 16,21 0-16,0 0 0,1 0 15,-22 0-15,21 0 0,1 0 16,-1 0-16,0 0 0,1 0 0,-1 0 0,0 0 16,1 0-16,-1 0 0,0 0 15,1 0-15,-1 0 0,0 0 16,1 0-16,-22 0 0,21 0 0,0 0 15,-20 0-15,20 0 0,0 0 0,-21 0 16,22 0-16,-22 0 0,21 0 0,-21 0 16,22 0-16,-1 0 0,-21 0 15,22 0-15,-22 0 0,21 0 0,0 0 16,-20 0-16,-1 0 0,21 0 16,-21 0-16,0 0 0,1 0 0,-1 0 0,0 0 15,0 0-15,0 0 0,0 0 0,1 0 16,-1 21-16,0-21 0,0 0 15,0 0-15,0 0 0,1 0 16,-1 0-16,0 0 0,21 0 0,-21 0 16,1 21-16,-1-21 0,21 0 0,-21 0 15,0 0-15,1 0 0,-1 0 16,0 0-16,0 0 0,0 0 0,22 0 16,-22 0-16,0 0 0,0 0 0,21 0 15,-20 0-15,20 0 0,-21 0 0,21 0 16,-20 0-16,20 0 0,-21 0 15,0 0-15,22 0 0,-22 0 0,0 0 16,21 0-16,-21 0 0,1 21 16,20-21-16,-21 0 0,0 0 0,0 0 0,1 0 15,-1 0-15,0 0 16,0 0-16,0 0 0,0 0 16,1 0-16,-1 0 0,21 0 0,0 0 15,1 0-15,-22 0 0,0 0 16,21 0-16,-20 0 0,-1 0 15,21 0-15,-21-21 0,0 21 0,1 0 16,-1 0-16,0 0 0,0 0 0,0 0 16,0 0-16,1 0 0,-1 0 0,0 0 15,0 0-15,21 0 0,-20 0 16,-1-21-16,0 21 0,0 0 0,0 0 16,0 0-16,1 0 0,20 0 0,-21 0 15,0 0-15,0 0 0,22 0 16,-22 0-16,0 0 0,0 0 0,0 0 15,1 0-15,-1 0 0,0 0 16,0 0-16,0 0 0,0-21 0,1 21 16,-1 0-16,0 0 0,0 0 15,0-22-15,0 22 0,1 0 0,-1 0 16,0 0-16,0 0 16,-21-21-16,21 21 0,0 0 0,1 0 15,-1 0-15,0 0 0,0 0 16,0-21-16,0 21 15,1 0-15,-1 0 0,0 0 0,0 0 16,0 0-16,0 0 0,1 0 16,-1 0-16,0 0 0,0 0 0,0 0 15,0 0-15,1-21 0,-1 21 16,0 0-16,0 0 0,0 0 0,0 0 16,1 0-16,-1 0 15,0-21-15,0 21 0,0 0 16,0 0-16,1-21 15,-1 21-15,0 0 0,0 0 16,0-22-16,0 22 16,1 0-16,-1 0 0,0 0 15,0-21-15,0 21 0,0 0 16,1 0-16,-1 0 0,0-21 16,0 21-16,0 0 0,0 0 15,1 0-15,-22-21 0,21 21 16,0 0-16,0-21 15,0 0-15,0 21 0,1-22 16,-1 22-16,0-21 0,0 0 16,0 21-16,0-21 0,22 0 15,-1 21-15,-21-21 0,0 21 16,1-22-16,-1 22 0,21-21 0,-21 21 16,0-21-16,1 0 0,-1 21 0,0-21 15,0 0-15,0 21 16,0-22-16,1 1 0,-1 0 0,0 0 15,0 0-15,0 0 0,0-1 0,1 1 16,-1 0-16,0 0 0,42-21 16,-41 20-16,41-41 15,-42 42-15,0 0 0,22-1 16,20-20-16,-20 0 0,-1 21 0,0-1 16,-21 1-16,64-42 15,-43 42-15,-20-22 0,62-20 0,-63 42 16,22-1-16,-1-20 0,0 21 15,1-21-15,-1 20 0,22-20 16,-22 21-16,43-43 0,-43 22 16,64-21-16,-64 41 0,22-62 15,-43 41-15,21 22 16,-21-21-16,22 0 0,-22-1 0,0 1 16,0 0-16,21-43 0,-20 43 15,41-22-15,-42 22 0,0-1 16,1 1-16,-1 0 0,0 21 15,0-22-15,43-41 0,-43 41 16,21-41-16,-21 41 0,43-41 16,-43 20-16,42-21 0,-41 43 15,41-43-15,-42 43 16,43-43-16,-43 64 16,21-63-16,1 41 0,-1-41 15,-21 41-15,0 1 0,0 0 16,1-1-16,-1-20 0,21-22 15,-42 43-15,21-22 0,0 22 16,1 0-16,-22-43 0,21 43 16,21-43-16,-42 43 0,0-1 15,21-20-15,0 20 0,-21 1 0,22 0 16,-22-22-16,21 22 0,0 0 16,-21-1-16,21 1 0,-21 0 0,0-1 0,21 1 15,0 0-15,1-22 0,-22 22 16,0-1-16,21 1 0,-21 0 0,21-1 15,-21 1-15,0-21 0,0 20 16,0 1-16,21-22 0,-21 22 0,0 0 0,0-1 16,0 1-16,0 0 0,21-1 15,-21 1-15,0 0 0,0-22 0,0 22 16,0 0-16,0-1 0,0 1 16,0 0-16,0-1 0,0 1 0,0 0 0,-21-22 15,21 22-15,-21-1 0,0-41 16,0 41-16,21 22 0,0-21 15,-22-43-15,1 43 0,21 0 16,-21-1-16,21 1 0,0 0 16,-21-1-16,0 1 0,0 0 0,21-1 15,0 1-15,-22 0 0,1-1 0,0 1 16,0 0-16,0 20 0,21-20 0,-21 21 16,-1-21-16,1-1 0,0 22 15,0-21-15,0 21 0,0-22 0,-1 22 16,1-21-16,0-1 0,0 22 15,-21-63-15,20 62 0,-41-62 16,21 20-16,-1 22 16,22 0-16,-21 20 0,21-20 15,-22 0-15,1 21 0,-22-64 16,22 43-16,0 20 0,21-20 0,-22 0 16,-20-43-16,-22 22 15,64 20-15,-21 1 16,-1 0-16,22-1 0,-21 22 0,-1-21 0,-41-22 15,-22-20-15,64 62 16,-22-20-16,-42-43 16,64 64-16,-22-21 0,22 0 15,-21-1-15,20 1 0,-20 0 0,-22-43 16,0 0-16,43 43 16,-21 0-16,41-1 0,-20 22 15,0-21-15,21 21 16,-43-22-16,43 22 0,-21 0 15,-22-21-15,22-1 0,-1 22 16,22 0-16,-21 0 16,-43-43-16,43 43 0,-43-42 15,43 41-15,-22-41 0,22 42 16,21 0-16,0 21 16,0-22-16,-1 1 0,1 0 0,-42 0 15,-1 0-15,22 0 16,21 21-16,-85-43 15,64 22-15,-22 21 0,22-21 0,-64 0 16,42 0-16,22-1 0,0 22 16,-43-21-16,43 21 0,-22-21 15,43 21-15,-21-21 16,-1 21-16,-41-21 0,63 0 16,-22 21-16,1-22 0,0 1 15,-43 0-15,43 21 16,-22-21-16,22 21 0,-1 0 0,1-21 0,-21 21 15,20 0-15,1-21 0,0 21 16,-1 0-16,1 0 0,21 0 16,-22-22-16,1 22 0,21 0 0,0 0 15,-22 0-15,22 0 0,0 0 0,-21 0 16,21 0-16,-1 0 0,1 0 16,0 0-16,0 0 0,0 0 0,0 0 15,-1 0-15,1 0 0,0 0 0,-21 0 16,21 0-16,-1 0 0,-20 0 15,21 0-15,0 0 0,-22 0 0,22 0 16,0 0-16,-21 0 0,21 0 16,-1 0-16,-20 22 0,21-22 0,-21 0 15,20 0-15,1 21 0,-21-21 0,0 0 16,20 0-16,-20 21 0,21-21 16,0 0-16,-22 0 0,22 21 0,0-21 15,0 0-15,0 0 0,0 21 16,-1 0-16,1-21 15,0 0-15,0 22 0,0-22 0,0 0 16,-1 21-16,1-21 0,0 21 0,0-21 16,0 0-16,0 21 0,-1-21 15,1 0-15,0 21 0,0-21 0,-21 21 16,20-21-16,1 0 0,0 22 16,0-22-16,0 21 0,0 0 15,-1-21-15,22 21 0,-21 0 0,0-21 16,0 21-16,-21 22 0,-1-22 15,22 0-15,0 0 16,0 0-16,0 1 0,-1-22 0,1 42 16,0-21-16,0 0 15,0 0-15,-22 1 0,22-1 16,0 0-16,-21 21 16,21 1-16,-1-22 15,1 0-15,21 0 0,0 0 16,-21-21-16,0 21 0,0 1 15,21-1-15,-21 0 0,-1 0 16,1 0-16,0 0 0,21 1 16,-21-1-16,0 0 15,0 21-15,21-21 0,0 1 16,0-1-16,-22 0 0,22 0 16,-21 0-16,21 0 0,0 1 15,0-1-15,0 0 0,-21 0 16,21 0-16,-21-21 15,21 21-15,-21-21 32,0 0-1,-1 0-31,1 0 0,0 0 16,0 0-1,21-21-15,0 0 16,0 0-16,0 0 0,0 0 15</inkml:trace>
  <inkml:trace contextRef="#ctx0" brushRef="#br2" timeOffset="-180835.75">6816 3874 0,'0'0'0,"0"-22"16,-22 22-16,22-21 15,22 21 32,-22 21-47,21-21 16,-21 22-16,21-1 0,-21 0 0,21 0 15,-21 0-15,0 22 0,0-22 16,21 21-16,0 0 0,-21-20 16,22 20-16,-22 21 0,0-41 0,21 20 15,-21-21-15,0 0 16,0 0-16,0 1 0,0-1 16,0 0-16,21-21 0,-21 21 15,21-21 1,0 0 31,-21-21-47,21 21 0,-21-21 0,22 0 15,-1-1-15,-21 1 0,21 0 16,0 0-16,0 0 0,22-22 16,-22 1-16,0 21 0,21-21 15,1-1-15,-1 1 0,0 21 0,1-22 16,-1 22-16,0 0 0,22 0 15,-22 0-15,-21 0 0,43-1 16,-43 22-16,21 0 0,-63 22 31,0-1-15,0-21-16,0 21 0,-1 0 16,-20 0-16,21 0 0,-21 1 0,20-1 15,-20 0-15,0 0 0,-22 43 16,22-43-16,0 21 0,-1-21 15,1 0-15,0 1 0,20 20 16,-20-21-16,0 0 0,21 0 0,-1-21 16,-20 43-16,21-43 0,0 21 15,0-21-15,21 21 16,-22-21-16,1 21 16,21-42 30,0 0-46,0 0 0,0 0 16,0-1-16,21 1 16,-21 0-16,22 0 0,-22-21 0,0-1 15,21 1-15,-21 0 0,0-1 0,0 1 16,0 0-16,0-1 0,0 1 16,0 0-16,0 20 0,0-20 0,0 21 15,0-21-15,0 20 0,0 1 0,0 0 16,0 0-16,0 42 47,21 21-47,-21-20 0,0-1 15,0 21-15,21 0 0,-21 1 0,0-1 16,0 0-16,0 22 0,0-22 16,0 1-16,0-1 0,0 0 0,0-21 15,0 22-15,0-22 0,0 21 16,0-21-16,0 1 0,0-1 15,0 0-15,0 0 16,21-21 15,-21-21-31,21 21 16,1-21-16,-1 0 0,0-1 16,0 1-16,0 0 0,43-21 15,-22-1-15,-21 22 0,43-21 16,-22 0-16,0 20 0,22-20 0,-1 21 15,1-21-15,-1 20 0,-20 1 16,-1 0-16,0 21 0,1-21 16,-22 21-16,0 0 0,-42 0 31,0 21-31,-22 0 16,22 0-16,-21 1 0,0-1 0,-1 0 15,-20 21-15,20-21 16,-20 22-16,21-22 0,-64 42 0,63-41 15,-62 41-15,62-42 0,-41 22 16,62-22 0,1-21-16,0 21 0,0-21 0,0 0 15,42 0 17,0 0-17,0-21-15,0 0 0,1-1 16,-1 22-16,0-21 0,21 0 15,-21 21-15,22-21 0,-22 0 16,21 0-16,-21-22 0,22 22 0,-1 0 16,0 0-16,1-22 0,-1 22 15,22-21-15,-43 21 0,0 0 0,0-1 16,0 22-16,-42 0 16,0 22-1,0-1-15,-22 0 0,22 0 16,-21 0-16,0 0 0,-22 22 15,22-22-15,-1 0 0,-20 21 16,21-20-16,-22-1 0,-21 42 0,43-42 16,0 1-16,-1-22 0,22 21 15,0-21-15,42 0 32,0-21-32,1-1 15,20 1-15,0 0 0,-21 0 16,64-43-16,84-84 15,-84 85 1,-43 42-16,-20-1 0,20 22 16,-21-21-16,0 21 0,0 0 0,-21 21 31,0 1-31,-21-1 0,0 0 0,0 0 16,0 21-16,-22-20 0,22-1 15,-63 42-15,62-20 0,-20-22 16,21 0-16,0 0 0,-22 0 15,22 0-15,0 1 0,42-22 32,0-22-17,1 1-15,-1 0 0,0 0 0,0 0 16,21 0-16,-20-1 0,-1 1 16,21-21-16,-21 21 0,22 0 15,-22-1-15,-21 1 0,-21 42 31,-1 1-31,-20-22 0,21 21 0,0 0 16,-22 0-16,1 0 0,21 0 0,-21 1 16,20-1-16,1 0 15,0 0-15,0 0 0,0-21 0,21 21 16,-21-21-16,42 0 16,0 0-1,0-21-15,0 0 0,0 21 16,1-21-16,-1 0 0,0 0 0,0-1 15,21 1-15,-20 0 16,-22 0-16,21 21 0,-42 0 16,-1 0-1,1 21-15,-21 0 0,0 0 16,20 1-16,-62 20 0,63-21 16,-22 0-16,22 0 0,-21 1 15,21-1-15,21 0 16,21-21 15,0 0-31,0-21 0,0 21 16,0-21-16,1-1 0,-1 1 0,0 0 15,21 0-15,-21-21 0,1 42 16,-22-22-16,21 1 0,-42 21 31,-1 21-31,1-21 0,0 22 0,0-1 16,-21 0-16,20 0 0,1 0 15,-42 0-15,42 1 0,-1-1 16,1 0-16,0-21 16,42-21 15,0 21-31,1-21 16,-1-1-16,21 1 0,-21 0 0,0 0 15,1 0-15,-1 0 0,0-1 16,0 22-16,-21-21 0,21 21 15,-42 21 17,0-21-32,0 22 0,-22-1 0,22-21 15,21 21-15,-21-21 0,0 21 16,21 0-16,0 0 0,0 1 16,21-22-1,0 0-15,0 0 0,1 0 0</inkml:trace>
  <inkml:trace contextRef="#ctx0" brushRef="#br2" timeOffset="-180102.99">8318 6096 0,'0'0'0,"0"-21"16,-21 21-16,0 0 0,21-21 0,-21 21 16,0 0-16,0-21 15,-1 21-15,44 0 47,-1 0-47,21 0 0,0 0 16,22 0-16,-22 0 0,43 0 0,0 0 15,-1 0-15,107 0 16,-85 0-16,-22 0 0,22 0 0,-21 0 16,21 0-16,-22 0 0,1 0 15,-22 0-15,1 0 0,-1 0 0,1 0 0,-22 0 16,-21 0-16,1 0 0,-1 0 15,0 0-15,-42 0 32,0 0-17,-1 0-15,1 0 0,0 0 0,0 0 16,-21 0-16,20 0 0,-20 0 16,0 0-16,-1 0 0</inkml:trace>
  <inkml:trace contextRef="#ctx0" brushRef="#br2" timeOffset="-179738.19">8107 6160 0,'-43'0'16,"86"0"-16,-128 0 0,64 0 0,0 21 16,42-21-1,21 0-15,1 0 16,-1 0-16,21 0 0,1 0 0,-1 0 15,1 0-15,21 0 0,-1 0 0,1 0 16,0 0-16,20 0 0,-20 0 0,21 0 16,-21 0-16,-1 0 0,1 0 0,0 0 15,-22 0-15,22 0 0,-22 0 16,-20 0-16,-1 0 0,0 0 16,1 0-16,-22 0 0,0 0 0,0 0 0,0 0 15,-42 0 32,0 0-47,0 0 16,0 0-16,-1 0 0,1 0 15,-21 0-15,21 0 0,-22 0 0,22 0 16,-21 0-16,0 0 0,-22 0 0</inkml:trace>
  <inkml:trace contextRef="#ctx0" brushRef="#br2" timeOffset="-179431.37">8255 6223 0,'-21'21'0,"42"-42"0,-63 42 0,42 0 16,21-21 0,21 0-16,0 0 0,1 22 15,-1-22-15,22 0 0,-1 0 0,1 0 16,20 0-16,1 0 0,0 0 0,-1 0 15,1 0-15,21 0 0,-22 0 16,1 0-16,0 0 0,-1 0 0,-20 0 0,-1 0 16,1 0-16,-22 0 0,1 0 0,-1 0 15,-21 0-15,0 0 16,0 0 0</inkml:trace>
  <inkml:trace contextRef="#ctx0" brushRef="#br2" timeOffset="-178150.22">11515 1461 0,'0'0'0,"21"0"16,-21-22-16,0 1 16,0 0-16,0 0 15,-43 21 1,22 0-16,0 0 0,-21 0 0,-1 0 16,1 0-16,0 0 0,-22 21 15,1-21-15,20 21 0,-20 22 0,21-22 16,-22 21-16,43 0 0,-21 1 0,20-1 15,1 0-15,0 1 0,21-1 0,0-21 16,0 22-16,0-1 0,0-21 16,0 0-16,21 0 0,0 1 0,1-22 15,-1 0-15,21 0 0,-21 0 0,22 0 16,41-43-16,-63 22 16,22 0-16,-1 0 0,0-22 15,1 1-15,-22 21 0,21-21 0,-21-1 16,1 1-16,-1 21 0,0-22 0,-21 1 15,0 21-15,0-21 0,0 20 0,0 1 16,0 42 0,0 1-1,0-1-15,0 0 0,0 21 0,0-21 16,0 22-16,-21-1 0,21-21 0,0 22 16,0-22-16,0 21 0,0-21 15,0 22-15,0-22 0,21 0 0,0 0 16,-21 0-16,21 0 0,0-21 15,1 22-15,-1-22 0,0 0 0,0 0 16,21 0-16,-20 0 0,20-22 16,-21 22-16,21-21 0</inkml:trace>
  <inkml:trace contextRef="#ctx0" brushRef="#br2" timeOffset="-177687.49">12213 1545 0,'0'-42'16,"-21"21"-16,42 148 0,-63-254 15,84 190-15,-105-126 0,41 63 0,-20 0 0,21 0 0,-21 0 16,-1 0-16,22 21 0,-21 0 0,-1 0 16,22 0-16,-21 1 0,21 20 15,0-21-15,-1 21 0,1-20 0,0 20 16,21-21-16,-21 21 0,21-20 16,0-1-16,0 0 0,0 0 0,21 0 15,0-21-15,0 0 0,22 0 16,-22 0-16,0 0 0,21 0 15,1-21-15,-22 0 0,21 0 0,1 0 16,-22-22-16,21 22 0,0-21 0,-20-1 16,20 1-16,0-21 0,-21 20 0,1-20 15,20 20-15,-21-20 0,0-1 16,0 22-16,1-21 0,-22 20 16,0 1-16,0 21 0,0 0 0,0-1 0,-22 44 31,22-1-31,-21 0 0,0 21 15,0 1-15,0-1 0,0 0 0,-1 1 16,1 20-16,0-21 0,0 22 0,0-22 16,0 1-16,21 20 0,0-21 15,0 1-15,0-22 0,0 21 0,0-21 16,0 22-16,0-22 0,21 0 0,0-21 16,0 21-16,21-21 0,-20 0 0,-1 0 15,21 0-15,0 0 0,-20 0 16,20 0-16,0 0 0,1-21 15,-22 0-15</inkml:trace>
  <inkml:trace contextRef="#ctx0" brushRef="#br2" timeOffset="-176532.28">12933 1566 0,'0'-21'16,"-21"148"-16,42-233 0,-21 64 0,0 21 16,-21 0-16,-1 21 0,1 0 0,0 0 15,0 0-15,0 0 0,-22 0 0,22 21 16,0 0-16,0 0 0,-21 0 0,20 1 15,1 20-15,0-21 0,0 21 16,21-20-16,-21-1 0,21 0 16,0 21-16,-21-21 0,21 1 0,0-1 15,0 0-15,21 0 0,0-21 16,0 0-16,0 0 0,0 0 16,1 0-16,-1 0 0,0 0 0,21-21 15,-21 0-15,1 0 0,20-1 16,-21-20-16,0 21 0,22-21 0,-22-1 15,0 1-15,0 0 0,0-1 0,0-20 16,1 20-16,-1-20 0,0 21 16,0-22-16,-21 22 0,0-1 0,0 1 15,0 21-15,0 0 0,0 0 0,0-1 16,-21 22-16,21 22 16,-21-1-16,0 21 0,-1 0 15,1-20-15,0 20 0,0 21 0,0-20 16,0-1-16,-1 22 0,22-22 15,0 0-15,-21 22 0,21-22 0,0 0 16,0 1-16,0-22 0,0 21 16,21-21-16,1 22 0,-22-22 0,42 0 0,-21-21 15,0 21-15,22-21 0,-22 0 16,21 0-16,-21 0 0,22 0 16,-1-21-16,-21 0 0,21 0 0,-20 0 0,-1-1 15,21 1-15,-21-21 0,0-22 16,-21 43-16,22 0 0,-22-21 15,0 21-15,0-1 16,0 44 0,-22-1-16,1 0 0,21 0 15,0 0-15,-21 0 0,21 22 16,-21-22-16,21 0 0,-21 0 0,21 0 16,0 1-16,0-1 0,0 0 15,21-21 1,0 0-16,0 0 0,0 0 15,1-21-15,-1 0 0,0 21 16,-21-22-16,21 1 0,0 0 16,0 0-16,-21 0 0,22 0 0,-1-1 15,0 1-15,-21 0 0,21 21 0,-21-21 16,21 21-16,0 0 16,-21 21-16,0 0 15,0 0-15,0 1 0,0-1 16,0 0-16,0 0 0,0 0 15,0 0-15,22 1 16,-1-1-16,0-21 16,0 0-16,0 0 0,22 0 0,-22 0 15,0 0-15,21 0 0,1 0 0,-22 0 16,21 0-16,-21-21 16,22 21-16,-1-43 0,0 22 15,-42 0-15,21 0 0,-21 0 0,0-22 16,0 22-16,0 0 0,0-21 0,0 20 15,0 1-15,-21 0 0,0 0 16,0 0-16,0 21 0,0 0 0,-1 0 16,1 0-16,0 0 0,0 0 15,0 21-15,0 0 0,-1 0 0,1 0 16,21 1-16,0-1 0,-21 0 0,0 0 16,21 21-16,-21-20 0,21 20 15,0-21-15,0 21 0,-21 1 0,21-22 16,-22 21-16,22 1 0,-21-1 15,21 0-15,0 1 0,-21-1 0,0 0 16,21 1-16,-21 20 0,0-21 16,-1 1-16,22 20 0,-21-20 0,0 20 15,0-21-15,21 1 0,-21-1 0,0 0 16,21 1-16,0-22 0,0 0 0,0 0 16,0 0-16,-22 1 0,22-44 46,0 1-46,0 0 0,22 0 16,-22 0-16,0-22 0,21 22 0,0-21 16</inkml:trace>
  <inkml:trace contextRef="#ctx0" brushRef="#br2" timeOffset="-176322.89">13652 1334 0,'-21'-22'0,"42"44"0,-63-44 0,21 1 16,0 21-16,21-21 15,-21 21-15,21 21 32,0 0-32,0 1 15,0-1-15,0 0 0,0 0 16,0 0-16</inkml:trace>
  <inkml:trace contextRef="#ctx0" brushRef="#br2" timeOffset="-175139.68">18351 12192 0,'-21'0'109,"0"0"-78,21 21 94,0 0-93,21-21-32,0 0 15,1 0-15</inkml:trace>
  <inkml:trace contextRef="#ctx0" brushRef="#br2" timeOffset="-173206.59">19050 12086 0,'0'0'0,"0"-42"15,0 21 1,-21 21-16,0 0 0,-1 0 0,1 0 16,0 0-16,0 0 0,0 0 0,0 21 15,-1 0-15,1 0 0,0 0 16,0 22-16,0-22 0,21 0 0,0 21 15,-21-20-15,21-1 0,-22 0 0,22 0 16,0 0-16,0 0 0,0 1 16,22-22-16,-1 0 15,0 0-15,0 0 16,0-22-16,0 1 0,1 21 16,-1-21-16,0 0 0,0 0 15,0 0-15,0-1 0,-21 1 0,0 0 16,22 0-16,-22 0 15,0 0-15,0 42 32,0 0-32,0 0 0,0 0 15,0 0-15,0 1 0,0-1 0,0 0 16,0 0-16,0 0 0,21-21 16,0 21-16,-21 1 0,21-1 15,0-21-15,0 0 0,1 21 0,20-21 0,-21 0 16,21 0-16,-20 0 0,20 0 15,0 0-15,1 0 0,-1-21 0,0 21 16,-21-21-16,22-1 0,-1 1 16,-21 21-16,22-21 0,-22 0 0,0 0 15,-21 0-15,0-1 0,0 1 0,0 0 16,0 0-16,-21 0 0,0 0 16,-1 21-16,-20 0 0,21 0 15,0 0-15,-22 0 0,22 21 0,-21 0 16,21-21-16,0 21 0,-1 0 0,1 0 15,0 22-15,0-22 0,21 0 0,0 0 16,0 0-16,0 1 0,0-1 16,0 0-16,21-21 0,0 0 15,0 0-15,1 0 0,-1 0 16,0 0-16,21 0 0,-21 0 0,22 0 16,-22-21-16,21 0 0,-21-1 0,1 1 15,20 0-15,-21 0 0,21-43 16,-20 22-16,-22 0 15,21-1-15,-21 1 0,21 0 0,-21-1 16,0 1-16,0 21 0,0 0 0,0 0 0,0-1 16,0 44-1,-21-1-15,0 0 0,21 21 16,-22-21-16,22 22 0,0-1 16,-21 0-16,21 1 0,-21-22 0,21 21 15,0 1-15,0-22 0,0 21 0,0-21 16,21 0-16,0 1 0,-21-1 15,22 0-15,-1-21 0,21 21 0,-21-21 16,0 0-16,22 0 0,-22 0 0,0 0 16,21 0-16,-20 0 0,-1-21 0,21 21 15,-21-21-15,0 0 0,1-1 0,-1 1 16,-21 0-16,21 0 16,-21-21-16,0 20 0,0 1 15,0 0-15,0 0 0,0 0 16,-21 21-16,0 0 0,-1 0 0,1 0 15,0 21-15,0-21 0,0 21 16,0 0-16,21 0 0,-22 22 16,22-22-16,-21 0 0,21 0 0,-21 0 15,21 1-15,0-1 0,0 0 16,0 0-16,21-21 0,0 0 16,1 0-16,-1 0 15,0 0-15,0 0 0,0 0 0,0-21 16,1 0-16,-1 21 0,0-21 0,0-1 15,0 1-15,0-21 0,1 21 16,-22-22-16,21 22 0,-21-21 0,21 0 16,-21-1-16,0-20 0,0 20 15,0 22-15,0-21 0,0 0 0,0 20 16,0 1-16,0 0 0,-21 21 16,0 0-16,-1 21 15,22 0-15,0 1 0,-21-1 0,21 21 16,-21 0-16,21 1 0,-21-1 15,21 0-15,0 1 0,0-1 0,0-21 16,0 22-16,0-1 0,0-21 0,0 21 16,21-20-16,0-1 0,0 0 0,1 0 15,-1 0-15,0-21 0,0 0 16,0 21-16,22-21 0,-22 0 0,21 0 16,-21 0-16,0 0 0,1-21 0,-1 21 15,21-21-15,-21 0 0,0 0 16,-21 0-16,22-1 0,-1 22 0,-21-42 15,21 21-15,-21 0 0,0 0 16,0 42 15,0 0-31,0 0 16,0 0-16,0 0 16,0 1-16,21-22 31,0 0-16,0-22-15,1 1 16,-1 0-16,0 21 16,-21-21-16,21 0 15,-21 42 1,0 0 0,0 0-16,0 0 15,0 1-15,0-1 16,21-21-16,-21 21 0,21-21 15,1 0-15,-1 0 0,21 0 16,-21 0-16,22 0 0,-22 0 0,21 0 16,0 0-16,-20 0 0,20-21 15,-21 0-15,0 21 0,0-22 16,1 1-16,-1 21 0,-21-21 0,0 0 16,0 0-16,0-22 0,0 22 0,0 0 15,0-21-15,-21 21 0,-1-1 16,1 1-16,0 21 0,0-21 15,0 21-15,0 0 0,-1 0 0,1 0 16,21 21-16,0 0 0,-21 1 0,21-1 16,-21 0-16,21 21 0,0-21 0,0 1 15,0 20-15,0-21 0,0 21 16,0-20-16,0 20 0,0-21 0,-21 21 16,21 1-16,-21-22 0,21 21 15,-22 1-15,22-1 0,0 0 0,-21 1 16,0-22-16,21 21 0,0 0 15,-21-20-15,21 20 0,-21-21 0,21 0 16,-21 22-16,21-22 0,0 0 16,0 0-16,-22-21 0,22-21 31,0 0-15,0 0-16,0-1 0,0 1 15,22-21-15,-22 21 0,0-22 0</inkml:trace>
  <inkml:trace contextRef="#ctx0" brushRef="#br2" timeOffset="-173019.72">20955 12107 0,'-21'0'16,"0"0"-1,21-21 48</inkml:trace>
  <inkml:trace contextRef="#ctx0" brushRef="#br2" timeOffset="-171596.41">28914 5376 0,'0'0'0,"-22"0"0,1 0 0,0 0 15,0 0-15,0 0 0,0-21 0,-22 21 16,22 0-16,0 0 0,0 0 15,42 0 17,0 0-32,0 0 0,22 0 0,-1 0 15,21 0-15,1 0 0,-1 0 0,1 0 16,-1 0-16,1 0 0,-1 0 16,1 0-16,-22 0 0,1 0 0,-1 0 15,0 0-15,-21 0 0,1 0 0,-1 0 16,-42 0 15,-1 0-15,1 0-16,0 0 0,0 0 15,0 0-15,0 0 0,-1 0 16,1 0-16,0 0 0,0 0 0,-21 0 16,20 0-16,-20 0 0,21 0 15</inkml:trace>
  <inkml:trace contextRef="#ctx0" brushRef="#br2" timeOffset="-171311.57">28490 5461 0,'-42'0'15,"84"0"-15,-126 0 0,62 0 0,1 0 0,42 0 32,1 0-32,20 0 0,-21 21 15,43-21-15,-22 0 0,21 0 0,1 0 16,-1 21-16,1-21 0,-1 0 0,1 0 15,21 22-15,-22-22 0,-21 0 16,22 0-16,-1 0 0,-20 0 0,-1 0 16,-21 21-16,22-21 0,-22 0 15,-42 0 17,-1 0-32,-20 0 15,21 0-15,-21 0 0,-1 0 16,-20 0-16,20 0 0,-20 0 0,-1 0 15,22 0-15</inkml:trace>
  <inkml:trace contextRef="#ctx0" brushRef="#br2" timeOffset="-171064.63">28406 5609 0,'-64'0'16,"43"21"-16,190-63 0,-253 63 16,-22 0-16,106 1 0,21-22 15,21 0-15,1 0 0,-1 0 16,0 21-16,22-21 0,-1 0 15,22 0-15,-22 21 0,22-21 16,0 0-16,-22 0 0,22 21 0,-22-21 16,1 0-16,-22 0 0,1 0 15,-1 0-15,-21 0 0,0 0 0,0 0 16,1 0-16,-22-21 31,-22 21-15,22-21-1</inkml:trace>
  <inkml:trace contextRef="#ctx0" brushRef="#br2" timeOffset="-166576.52">1122 14393 0,'0'0'0,"-21"0"0,-1 0 0,1 0 16,0 0-16,0 0 0,0 0 16,0 0-1,21-21 1,0 42 46,0 1-30,21-22-32,0 0 15,0 0 1,0 0-16,0 0 0,1 0 16,-1 0-16,0 0 15,0 0-15,0 0 0,22 0 0,-22 0 16,0 0-16,0 21 0,0-21 15,0 0-15,1 0 0,-1 0 0,0 0 16,0 0-16,0 0 0,0 0 16,1 0-16,-1 0 0,21 0 0,-21 0 15,0 0-15,1 0 0,-1 0 16,0 0-16,0 0 0,0 0 0,0 0 16,22 0-16,-22 0 0,0 0 15,0 0-15,0 0 0,1 0 16,-1 0-16,0 0 0,0 0 15,0 0-15,0 21 0,1-21 0,-1 0 16,0 0-16,0 0 0,0 0 0,0 0 16,1 0-16,-1 0 0,0 0 15,21 0-15,-21 0 0,1 0 0,20 0 16,-21 0-16,0 0 0,22 0 16,-22 0-16,0 0 0,21 0 0,-21 0 15,1 0-15,20 0 0,-21 0 16,0 0-16,22 0 0,-22 0 0,21 0 15,-21 0-15,22 0 0,-22 0 16,0 0-16,21 0 0,-21 0 16,22 0-16,-22 0 0,0 0 0,21 0 15,-20 0-15,20 0 0,-21 0 16,0 0-16,22 0 0,-22 0 0,0 0 16,21 0-16,-21 0 0,22 0 0,-22 0 15,21 0-15,-21 0 0,22 0 16,-22 0-16,21 0 0,1 0 0,-22 0 15,21-21-15,0 21 0,-20 0 0,20 0 16,0 0-16,-21 0 0,22 0 16,-1 0-16,-21 0 0,22 0 15,-22 0-15,21 0 0,-21 0 0,22 0 0,-22 0 16,0 0-16,21 0 16,-21 0-16,22 0 0,-22 0 0,0 0 15,21 0-15,-20 0 0,-1 0 0,21 0 16,-21 0-16,0 0 0,22 0 15,-22 0-15,21 0 0,-21 0 0,43 0 16,-22 0-16,-21 0 0,22 0 16,-22 0-16,21 0 0,-21 0 15,1 0-15,20 0 0,-21 0 0,0 0 16,22 0-16,-22 0 0,0 0 0,21 0 16,-21 0-16,1 0 15,-1 0-15,21 0 0,-21 0 0,0 0 0,1 0 16,20 0-16,-21 0 0,0 0 15,22 0-15,-22 0 0,0 0 16,21 0-16,-21 0 0,1 0 0,20 0 16,-21 0-16,0 0 0,22 0 0,-22 0 15,21-21-15,-21 21 0,22 0 16,-22 0-16,21 0 0,0 0 0,1 0 16,-22 0-16,21 0 0,-21 0 0,22-22 15,-22 22-15,0 0 16,21 0-16,-20 0 0,-1 0 0,0 0 15,0 0-15,0 0 0,0 0 0,1 0 16,-1 0-16,0 0 0,0 0 16,0 0-16,0 0 0,1 0 0,-1 0 15,0 0-15,0 0 0,21 0 0,-20 0 16,-1 0-16,0 0 0,0 0 0,0 0 16,0 0-16,1 0 0,-1 0 15,0 0-15,0 0 0,0 0 0,0 0 16,1 0-16,-1 0 0,0 0 15,0 0-15,0 0 0,0 0 16,1 0-16,20 0 0,-21 0 0,0 0 16,0 0-16,1 0 0,-1 0 15,0 0-15,0 0 0,0 0 16,0 0-16,22 0 0,-22 0 0,0 0 0,0 0 16,0 0-16,1 0 0,41 0 15,-42-21 1,0 21-16,1 0 0,-1 0 0,0 0 15,0 0-15,0 0 0,0 0 16,1 0-16,-1 0 0,0 0 16,0 0-16,0 0 15,0 0-15,1 0 0,-1 0 16,0 0-16,0 0 0,0 0 0,0 0 16,1 0-16,-1 0 15,0 0-15,21 0 0,1 0 16,-1 0-16,-21 0 0,21 0 0,1 0 15,-1 0-15,-21 0 0,22 0 16,-22 0-16,0 0 0,0 0 0,0 0 16,0 0-16,1 0 0,-1 0 0,-21 21 15,21-21-15,0 0 0,0 0 16,0 0-16,1 0 0,-1 0 16,0 0-16,0 0 0,0 0 15,0 0-15,1 0 16,-1 0-16,0 0 0,0 0 15,0 0-15,0 0 0,1 0 16,-1 0-16,0 0 16,0 0-16,0 0 0,0 0 15,1 0-15,-1 0 0,0 0 16,0 0-16,0 0 16,0 0-16,1 0 0,-1 0 0,0 0 15,0 0-15,0 0 0,0 0 16,1 0-16,-1 0 0,0 0 15,0 0-15,0 0 16,0 0-16,1 0 0,-1 0 16,0-21-16,0 21 15,0 0-15,0 0 0,1 0 16,-1 0-16,0 0 16,0 0-16,0 0 0,0 0 15,1 0-15,-1 0 16,0 0-16,0 0 15,0 0 1,0 0-16,1 0 16,-1 0-16,-21-21 15,21 21-15,0 0 16,-42-21 265,0 21-265</inkml:trace>
  <inkml:trace contextRef="#ctx0" brushRef="#br2" timeOffset="-163830.5">28914 4064 0,'0'0'0,"-22"0"16,1 0-16,-21 0 0,21 0 0,0 0 15,-1-21-15,1 21 0,0 0 0,0 0 16,0-21-16,0 21 0,-1 0 16,1 0-16,42 0 47,22 0-47,-22 0 0,21 0 0,1 0 15,-1 0-15,0 0 0,1 0 16,-1 0-16,0 0 0,1 0 15,-1 0-15,0 0 0,1 0 0,-22 21 16,21-21-16,-21 0 0,0 0 0,1 0 16,-1 0-16,-42 0 31,-1 0-31,-20 0 0,0 0 16,-1 0-16,1 0 15,0 0-15,-1 0 0,-20-21 0,21 21 0,-1 0 16,1 0-16,0 0 0,-1 0 0,22 0 15,-21 0-15,21 0 16,-1 0-16,1 0 0,42 0 31,22 0-15,-22 0-16,21 0 0,1 0 0,-1 0 16,0 0-16,1 0 0,20 0 0,-21 0 15,22 0-15,-22 0 0,1 0 16,-1 0-16,0 0 0,-21 0 0,1 0 15,-1 0-15,-42 0 16,-1 0 0,1 0-16,-21 0 0,0 0 15,-1 0-15,-20 0 0,20 0 16,1 0-16,0 0 0,-1 0 0,1 0 16,0 0-16,21 0 0,-1 0 0,44 0 31,-1 0-31,21 0 15,-21 0-15,22 0 0,-1 0 0,0 0 16,1 0-16,-1 0 0,0 0 16,-21 0-16,22 0 0,-22 0 0,0 0 15,0 0-15,-21-21 32,0-1-32,0 1 15,0 0-15,0 0 0,21 21 16</inkml:trace>
  <inkml:trace contextRef="#ctx0" brushRef="#br2" timeOffset="-161440.54">30586 3260 0,'0'21'0,"0"-42"0,0 63 16,21-42 15,0 0-15,-21-21 0,21 21-16,-21-21 0,21 21 15,-21-21-15,22-1 0,-22 1 16,0 0-16,21 21 0,-21-21 15,21 0-15,-21 0 0,0-1 16,0 1-16,0 0 16,0 0-16,0 0 0,0 0 15,0-1-15,0 1 16,0 0-16,0 0 0,0 0 0,-21 21 16,0-21-16,-1-1 0,1 22 0,21-21 15,-21 0-15,0 21 0,0 0 16,21-21-16,-21 0 0,-1 21 15,1 0 1,0-21-16,0 21 0,0 0 16,0 0-16,-1 0 0,1-22 15,0 22-15,0 0 0,0 0 0,0 0 16,-1 0-16,-20 0 0,21-21 0,0 21 16,0 0-16,-1 0 0,-20 0 15,21 0-15,0 0 0,0 0 0,-1 0 16,1-21-16,0 21 0,0 0 15,0 0-15,0 0 0,-1 0 16,1 0-16,0 0 0,0 0 0,0 0 16,0 0-16,-1 21 15,1-21-15,0 0 0,0 0 0,0 0 16,0 21-16,-1-21 16,1 0-16,0 22 0,0-22 0,21 21 15,-21-21-15,0 0 0,21 21 0,-22-21 16,1 0-16,0 21 0,0-21 15,0 21-15,0 0 16,-1-21-16,22 22 0,-21-22 16,0 21-16,0 0 0,0 0 15,0-21-15,21 21 0,-22 0 16,1-21-16,0 22 0,0-1 0,0 0 16,0 0-16,21 0 15,-22-21-15,1 21 16,21 1-16,-21-22 0,21 21 0,0 0 15,-21-21-15,21 21 0,-21 0 0,0-21 16,21 21-16,0 1 16,-22-1-16,22 0 0,-21-21 15,21 21-15,0-42 63,0 0-63,0 0 0,0-1 15,0 1-15,0 0 16,21 0-16,-21 0 16,0 0-16,0-1 0,22 1 0,-22 0 15,0 0-15,0 0 0,0 0 16,0-1-16,0 1 0,0 0 16,0 0-1,0 42 48,0 0-63,0 0 15,-22 22 1,22-22 0,0 0-16,0 0 15,0 0-15,-21-21 0,21 22 16,0-1-16,0 0 0,0 0 15,0 0-15,0 0 16,0 1-16,0-1 16,21-21 31,1 0-32,-1 0-15,0-21 0,0 21 0,21-22 16,-20 1-16,20 21 15,-21-21-15,21 0 0,1 21 0,-1-21 16,0 0-16,1 21 0,-22-22 0,21 22 16,-21 0-16,22-21 0,-22 21 15,0 0-15,0 0 0,0 0 16,-42 0 15,0 0-15,0 0-16,-21 0 15,20 0-15,1 21 0,-21-21 0,0 22 16,-1-22-16,1 21 0,0-21 0,-1 21 16,1 0-16,0-21 0,20 21 15,-20 0-15,0 1 0,21-22 16,-22 21-16,22-21 0,0 21 0,-21-21 16,20 21-16,1-21 15,0 0 1,21-21 46,0 0-46,0 0-16,0-1 16,0 1-16,0 0 15,0 0-15,0 0 0,0 0 0,21-1 16,-21 1-16,0 0 0,0 0 15,21 0-15,-21 0 0,22-1 0,-22 1 16,21 21-16,-21-21 0,0 0 0,21 0 16,0 21-1,-21-21-15,0 42 32,0 0-17,0 0-15,0 0 0,0 0 16,-21 1-16,21 20 0,-21-21 15,21 0-15,0 0 0,0 1 0,-21 20 16,21-21-16,-22 0 0,22 0 0,0 1 16,-21-1-16,21 0 15,0 0-15,0 0 0,0 0 16,21-21 31,1-21-47,-1 21 15,0-21-15,0 0 0,0 0 0,22 0 16,-22-1-16,21 1 0,0 0 0,1 0 16,-1 0-16,0 0 0,1 21 15,-1-22-15,0 1 0,-20 21 0,20 0 16,0 0-16,-21 0 16,1 0-16,-1 0 15,-21 21 63,-21-21-78,21 22 16,-22-22 0,22 21-16,-21-21 15,21 21-15</inkml:trace>
  <inkml:trace contextRef="#ctx0" brushRef="#br2" timeOffset="-157487.4">9737 14457 0,'-22'0'16,"44"0"31,-1 0-47,0 0 15,0 0-15,0 0 16,0 0-16,1 0 0,-1 0 16,21 0-16,-21-21 0,0 21 0,22 0 15,-1-21-15,0 21 0,1 0 0,-22-22 16,21 22-16,43-21 16,-43 21-16,1 0 0,-1-21 15,0 21-15,1-21 0,-1 21 0,0-21 16,1 0-16,-1 21 0,0-22 0,64 1 15,-64 0-15,1 21 0,-1-21 16,22 0-16,-22 21 0,0-21 16,1 21-16,-1-22 0,0 1 0,1 21 15,-22-21-15,21 0 0,0 0 0,-20 21 16,20-21-16,-21-1 0,21 1 0,-20 0 16,-1 0-16,21 0 0,-21 0 15,22-1-15,-22 1 0,21 0 0,-21 0 16,22-21-16,-1 20 0,-21-20 15,21 21-15,1-21 0,-22 20 0,21-20 16,43-43-16,-43 64 0,1-21 16,-22 0-16,63-43 0,-41 43 15,-1-1-15,0 1 0,1 0 0,-1-22 16,0 22-16,1-1 16,-22-20-16,21-1 0,1 22 0,-1-21 0,0 20 15,1-20-15,-22 20 0,21-20 16,0 21-16,1-22 0,-22 1 0,21 20 15,-21-20-15,22-1 0,-22 1 0,21-1 16,-21 1-16,1-1 0,41-63 16,-42 64-16,0-1 0,1 1 15,-22-1-15,21 1 0,0-22 0,0 22 16,-21-1-16,21 1 0,-21-1 16,21 1-16,-21-1 0,22-21 0,-22 22 0,21-1 15,-21 1-15,21-64 0,-21 42 16,0 22-16,21-22 0,-21 22 15,21-1-15,0-21 0,-21 22 0,0-22 0,0 22 16,22-22-16,-22 22 0,21-22 0,-21 0 16,0 22-16,0-22 0,0 22 15,0-1-15,0-21 0,0 22 16,0-22-16,0 22 0,0-22 0,0 0 16,0 22-16,0-22 0,0 22 0,0-22 15,0 22-15,0-22 0,0 21 0,0-20 16,-21-1-16,21 0 0,-22 1 0,22 20 15,0-20-15,-21-1 0,0 0 0,21 1 16,-21 20-16,0-21 0,21 1 16,-21-1-16,-1 0 0,22 1 15,-21-1-15,-21-63 0,21 63 0,0 1 16,-1 20-16,1-21 0,0 1 0,0-1 16,0 22-16,-22-22 15,22 21-15,0-20 0,-21 20 0,21-20 16,-43-65-16,22 65 0,21 20 15,-22-20-15,1-1 0,21 21 16,-22-20-16,-20-64 0,42 63 0,-22 21 16,1-20-16,21-1 0,-21 22 15,-1-22-15,-20-63 0,20 84 16,1 1-16,0-22 0,-1 0 0,-20 22 16,21-22-16,-43-63 15,21 85-15,22-1 0,-21 1 16,20-1-16,-20 1 0,-43-64 0,64 63 15,-1 1-15,1-1 0,-22 1 16,22-1-16,0 1 0,-43-43 16,22 63-16,20-20 0,-63-43 15,43 64-15,21-22 0,-22 22 16,-42-64-16,64 43 0,-85-43 16,85 63-16,-64-41 15,42 41-15,1 1 0,-43-43 16,42 64-16,1-21 15,-64-22-15,63 22 0,-63-21 16,64 41-16,-1-20 0,1 21 16,-43-43-16,43 22 15,-43-21-15,42 41 0,-63-41 16,64 42-16,-1 0 0,1-1 16,-1 1-16,-42-21 15,43 21-15,21 21 0,-22-21 0,22-1 16,-1 1-16,-41 0 0,41 0 15,1 21-15,21-21 0,-43 0 16,22-1-16,-43 22 16,43-21-16,0 21 0,-1 0 0,-41 0 15,20-21-15,22 21 16,-22 0-16,22 0 0,-21 0 0,-1 0 16,22 0-16,-1 0 0,-20 0 15,21 0-15,-1 0 0,1 0 16,0 0-16,20 0 0,-20 0 0,0 0 15,-1 0-15,-41 0 0,41 0 16,1 0-16,0 0 0,-22 0 16,22 0-16,0 0 0,-1 0 0,1 0 15,0 0-15,-1 0 0,1 0 0,0 0 16,-1 0-16,22 0 16,-21 0-16,21 0 0,-22 0 0,22 0 0,-21 0 15,21 0-15,-1 0 0,-20 0 16,21 0-16,0 0 0,0 0 15,-22 0-15,22 0 0,0 0 0,0 21 16,0-21-16,-22 21 0,22-21 16,0 22-16,0-22 0,0 21 0,-1 0 15,1-21-15,0 21 0,-21-21 0,21 21 16,-1 0-16,-20 1 0,21-1 16,0-21-16,0 21 0,-22 0 0,22 21 15,0-20-15,0-1 0,0 0 16,-1 21-16,-20-21 0,21 22 15,0-22-15,-22 21 0,1 22 16,-21-1-16,41-42 0,-20 1 16,21 20-16,0-21 0,-22 0 15,22 0-15,-21 22 0,21-22 16,-43 0-16,43 0 0,-21 0 16,21 1-1,-1-22-15,1 21 16,21-42 31,0-1-47,0 1 15,21 0-15,1 0 0,-22 0 16,21 0-16,0-1 0,0-20 16,-21 21-16,21-21 0,0-1 0,-21 22 15,22-21-15,-1-1 0,-21 1 16,21 21-16,-21-21 0,0 20 0,0 1 15,0 0-15,0-21 0,21 42 16,-21 21 0,0 0-1,0 0-15,0 0 0,-21 22 0,0-22 16,21 21-16,-21 1 16,21-1-16,-22 0 0,1-21 0,21 22 0,-21-1 15,0 0-15,0-20 16,0 20-16,-1 0 0,1-21 15,21 1-15,-21 20 0,0-42 16,42 0 15,0 0-31,0 0 16,22-21-16,-22 21 0,21 0 0,1-21 16,-1 21-16,21 0 0,-20 0 15,-1 0-15,22-22 0,-22 22 0,0 0 16,1 0-16,-1 0 0,-21 0 0,0 0 15,0 0-15,1 0 0,-22 22 16,0-1 0,-22-21-16,44 0 31,-1 0-31,21 0 0,0 0 0,1-21 16</inkml:trace>
  <inkml:trace contextRef="#ctx0" brushRef="#br2" timeOffset="-156724.83">12509 2413 0,'0'-21'0,"0"0"0,0 0 16,0-1-16,0 1 15,0 0-15,0 42 47,0 0-47,0 1 16,0-1-16,-21 0 0,21 21 0,-21 1 15,0-1-15,21 0 0,0 1 16,0-22-16,-21 21 0,21 0 0,-21 1 16,21-22-16,0 0 0,-22 21 15,22-20-15,0-1 0,0 0 16,0 0-16,0 0 15,0-42 17,0 0-17,22 21-15,-22-21 16,21 0-16,0 21 0,0-22 0,-21 1 16,21 0-16,0 0 0</inkml:trace>
  <inkml:trace contextRef="#ctx0" brushRef="#br2" timeOffset="-155710.41">13039 2392 0,'21'-21'0,"-21"0"16,0-1 0,-21 22-1,-1 22-15,1-1 16,0 0-16,0 0 0,0 0 15,0 0-15,21 22 0,-22-22 0,1 21 16,0-21-16,0 22 0,0-22 16,0 0-16,21 21 0,0-20 0,0-1 15,-22 0-15,22 0 0,0 0 16,0 0-16,0 1 0,22-1 16,-1-21-16,0 0 0,0 0 0,0 0 15,22 0-15,-22 0 0,0 0 0,21 0 16,-21 0-16,22 0 0,-22-21 15,21 21-15,-21-22 0,1 1 0,-1 0 16,0 0-16,0-21 0,0 20 0,-21-20 16,0 21-16,21-21 0,-21-1 0,0 1 15,0 0-15,0 20 0,0-20 16,0 21-16,0-21 0,-21 20 0,0 22 16,0-21-16,0 0 0,0 21 0,-1 0 15,1 0-15,0 0 0,-21 0 16,21 0-16,-1 0 0,1 21 15,-21 0-15,21 1 0,0-1 0,-22 21 16,22-21-16,0 0 0,-43 64 16,43-64-16,21 22 0,-21-22 15,0 21-15,21 0 0,0-20 0,0-1 16,0 21-16,0-21 0,0 0 16,0 1-16,21-1 0,0-21 0,0 21 0,1 0 15,-1-21-15,0 0 16,21 0-16,-21 0 0,22 0 0,-1 0 15,-21 0-15,22 0 0,-1-21 0,-21 21 16,21-21-16,-20 0 0,-1-1 0,0 1 16,0 0-16,0 0 0,-21-21 15,0 20-15,0-20 0,0 0 0,0-1 16,0 1-16,0 0 0,0-1 0,0 22 16,-21 0-16,0-21 0,0 42 0,0-21 15,-1 21-15,1 0 0,-21 0 16,21 0-16,0 0 0,-22 21 0,1-21 15,21 42-15,-22-21 0,22 22 0,0-22 16,-21 21-16,21 0 0,21-20 16,0 20-16,-22 0 0,22-21 0,0 22 15,0-22-15,0 0 0,22 0 0,-1 0 16,0 1-16,21-1 16,1 0-16,-22-21 0,21 0 15,-21 0-15,22 0 0,-1 0 0,0 0 16,-21 0-16,22 0 0,-22-21 0,0 21 15,21-21-15,-20-1 0,-22 1 0,21 0 16,-21 0-16,21-21 0,-21 20 16,0-20-16,0 0 0,0-1 0,0 1 15,0 21-15,-21 0 0,0-22 0,21 22 16,-22 21-16,-20 0 0,21 0 16,0 0-16,0 0 0,-22 21 0,22 1 15,-21-1-15,21 0 0,-1 21 16,-20-21-16,21 22 0,0-22 0,0 21 15,21 1-15,0-1 16,0-21-16,0 0 0,0 0 0,0 1 16,21-1-16,0 0 15,0-21-15,0 0 0,0 0 0,1 0 16,-44-21 15,22 0-31</inkml:trace>
  <inkml:trace contextRef="#ctx0" brushRef="#br0" timeOffset="-146582.79">29824 13801 0,'0'0'0,"-21"0"16,-1 0-16,1 0 0,0 0 0,0 0 15,0 0-15,0 0 0,-22 0 16,22 0-16,0 0 0,0 0 0,0 0 16,-1 0-16,1 0 0,0 0 15,0 0 1,42 0 15,0 0-31,0 0 16,22 0-16,-22 0 0,21 0 0,22-21 15,-22 21-15,22 0 0,-1 0 0,1 0 16,-1 0-16,1 0 0,-1 0 16,1 0-16,-1 0 0,-21 0 0,1 0 15,-1 0-15,-21 0 0,0 0 16,-42 0 15,0 0-15,0 0-16,0 0 0,0 0 15,-1 0-15,1 0 0,0 0 16,0 0-16,0 0 0,0 0 16,-1 0-16,1-22 15,0 22-15,0 0 0</inkml:trace>
  <inkml:trace contextRef="#ctx0" brushRef="#br0" timeOffset="-145847.58">29527 13907 0,'-21'0'0,"42"0"0,-63 0 0,21 0 0,0 0 16,21 21-16,21-21 31,0 0-31,0 0 0,22 0 0,-1 0 16,0 0-16,22 0 0,-22 0 0,22 0 15,-1 0-15,1 0 0,20 0 16,-20 0-16,-1 21 0,1-21 0,-22 0 16,22 0-16,-43 0 0,21 0 0,-21 0 15,0 0-15,1 0 16,-1 0-16,-42 0 47,-1 0-47,1 0 0,0 0 15,0 0-15,-21 0 0,-1 0 0,1 0 16,-22 21-16,1-21 0,-1 0 16,-20 0-16,-1 0 0,22 0 0,-1 0 15,1 21-15,20-21 0,1 0 0,0 0 16,20 0-16,1 0 0,0 0 15,42 0 1,0 0 0,1 0-16,20 0 0,0 0 15,22 0-15,-22 0 0,22 0 0,-1 0 16,22 0-16,-22 0 0,1 0 0,20 0 16,-20 0-16,-1 0 0,1 0 15,-22 0-15,1 0 0,-1 0 0,-21 0 16,-63 0-1,21 0-15,-22 0 16,-20 0-16,20 0 0,-20 0 0,-1 0 16,1 0-16,-1 0 0,1 0 15,-1 0-15,22 0 0,0 0 0,-1 0 16,22 0-16,0 0 0,0 0 16,0 0-16,42 0 15,0 0 1,0 0-16,0 0 0,1 0 15,-1 0-15,21 0 0,0 0 0,-20 0 16,20 0-16,0 0 0,-21 0 16,1 0-16,20 0 0,-21 0 0,0 0 15,0-21 1,-21 0-16,0 0 0,0 0 31</inkml:trace>
  <inkml:trace contextRef="#ctx0" brushRef="#br0" timeOffset="-145488.79">29845 13737 0,'-42'0'0,"84"0"0,-106 0 0,43 0 0,0 0 15,0 0 1,42 0-1,0 0 1,22 0-16,-22 0 0,21 0 0,0 0 16,22 0-16,-22 0 0,22 0 15,-22 0-15,22 0 0,-1 0 0,-21 0 16,22 0-16,-22 0 0,1 0 16,-1 0-16,-21 0 0,0 0 0,0 0 15,-42 0 16,0 0-31,0 0 0,0 0 0,0 0 16,-22 0-16,22 0 0,0 0 0,0 0 16,0 21-16,-1-21 15,1 0 1,0 0 0</inkml:trace>
  <inkml:trace contextRef="#ctx0" brushRef="#br0" timeOffset="-145160.55">29697 13949 0,'0'0'15,"-43"21"1,65-21 15,-1 0-31,21 0 0,-21 0 0,22 0 16,20 0-16,-21 0 0,1 0 15,20 0-15,1 0 0,-1 0 0,1 0 16,-22 0-16,0 0 0,22 0 16,-43 0-16,21 0 0,-20 0 0,-1 0 15,-42 0 1,-1 0 0,1 0-16,-21 0 0,21 0 0,0 0 15,-22 0-15,22 0 0,0 0 0,0 0 16,0 0-16,-1 0 0,1 0 31,21-21-31</inkml:trace>
  <inkml:trace contextRef="#ctx0" brushRef="#br0" timeOffset="-143120.47">19092 13250 0,'0'0'0,"21"0"31,1 0-31</inkml:trace>
  <inkml:trace contextRef="#ctx0" brushRef="#br0" timeOffset="-136344.49">1630 15113 0,'21'0'78,"0"0"-78,0 0 0,0 0 16,1 0-16,-1 0 0,21-21 0,-21 21 15,22 0-15,-22 0 0,21 0 0,0 0 16,1 0-16,-1 0 0,0 0 15,1 0-15,-1 0 0,0 0 0,1 0 16,-1 0-16,0 0 0,1 0 16,-1 0-16,22 0 0,-22 0 15,0 0-15,1 0 0,20 0 0,-21 0 0,22 0 16,-22 0-16,22 0 16,-22 0-16,22 0 0,-22 0 0,0 0 15,22 0-15,-22 0 0,22 0 0,-22 0 16,21 0-16,-20 0 0,-1 0 15,22 0-15,-22 0 0,21 21 0,-20-21 16,20 0-16,1 0 0,-22 0 0,22 0 16,-1 0-16,1 0 0,-1 0 0,1 0 15,-1 0-15,1 0 0,20 0 16,-20-21-16,20 21 0,-20 0 16,21 0-16,-22 0 0,22 0 0,-22 0 15,1 0-15,-1 0 0,-20 0 0,20 0 0,1 0 16,-1 0-16,1 0 15,-1 0-15,1 0 0,20 0 0,-20 0 16,20 0-16,-20 0 0,21 0 0,-22 0 16,22 0-16,-22 0 0,22 0 0,-22 0 15,22 0-15,63 0 0,-63-21 16,-22 21-16,22 0 0,0 0 16,-22 0-16,22-21 0,0 21 0,-22 0 15,22 0-15,-22-22 0,22 22 16,-22-21-16,22 21 0,-21 0 0,20-21 0,1 21 15,0 0-15,-1 0 0,1-21 0,-22 21 16,22 0-16,0-21 16,-1 21-16,-20-21 0,21 21 0,-1 0 15,1-22-15,0 22 0,-1 0 0,1-21 16,0 21-16,-1 0 0,1 0 0,0-21 16,-1 21-16,1-21 0,0 21 0,-1 0 15,1 0-15,0-21 0,-1 21 16,1 0-16,0 0 0,-1-21 0,1 21 15,0-22-15,-1 22 0,1 0 0,0 0 16,-22-21-16,22 21 0,-1 0 0,1 0 16,0-21-16,-1 21 0,1 0 0,0 0 15,-1-21-15,1 21 16,0 0-16,-22-21 0,22 21 0,0-21 16,-1 21-16,-20-22 0,20 22 0,1-21 15,0 21-15,-1 0 0,-20-21 0,21 21 16,-1 0-16,-20-21 0,84 0 15,-85 0-15,1 21 0,-1-22 16,1 22-16,-1-21 0,-20 0 0,20 21 16,1-21-16,-1 0 0,-20 0 15,20 21-15,1-22 0,-1 1 0,-21 0 16,22 0-16,-22 0 0,22-22 0,-22 22 16,0 0-16,1 0 0,-1 0 15,0-22-15,43 1 0,-43 0 16,1 21-16,-22-22 0,21 22 0,-21-21 15,22-1-15,-22 1 0,21 0 0,-21-1 16,43-41-16,-22 41 0,-21-20 16,22 21-16,-1-1 0,0 1 0,-20 0 15,20-22-15,0 22 0,-21-1 16,64-62-16,-64 62 0,22-20 16,-22-1-16,42-42 15,-42 43-15,22-43 0,-1 43 16,-21-1-16,22-63 0,-1 64 15,-21-1-15,21-63 0,-20 42 16,20 22-16,-21-1 0,21-63 16,-20 64-16,-1-1 15,21-63-15,-21 43 0,0 20 0,1 1 16,-22-1-16,42-84 0,-42 85 16,0-1-16,21 1 0,0-22 0,0-42 15,-21 63-15,22-20 16,-22 20-16,0 1 0,0-1 0,0-20 15,21 20-15,-21 1 0,0-1 16,0 1-16,0-1 0,0 1 0,0-1 0,0-21 16,0-42-16,0 64 15,-21-22-15,21 22 0,-22-1 0,22 1 16,-21-1-16,0 1 0,0-1 0,0 1 16,-22-64-16,22 63 0,0 1 15,0-1-15,0 1 0,-43-43 16,43 42-16,-21 1 15,21 21-15,-1-22 0,1 22 0,-21-22 0,21 22 16,-22-22-16,22 22 0,0-21 16,-21 20-16,-22-63 0,43 64 15,-21-21-15,-1 20 0,-20-41 16,-22-22-16,43 63 0,-43-41 16,43 41-16,-43-41 15,43 63-15,0-22 0,-64-41 16,63 62-16,1-20 0,-43-21 15,43 41-15,-21 1 0,20-21 16,1 21-16,-22 0 0,22-22 0,-85 1 16,64 0-1,20 20-15,-84-41 0,64 42 16,-1 0-16,22-1 0,-85-41 0,63 42 16,22 0-16,-21-1 0,-64-41 15,0 21-15,63 20 16,-63-20-16,64 21 15,-1 0-15,-63-22 0,64 22 16,-1 0-16,1 21 0,-64-21 16,63 21-16,22-21 0,-22 21 15,1-21-15,20 21 0,-20 0 0,21 0 16,-1 0-16,-20 0 0,20 0 0,1 0 16,0 0-16,-1 0 0,-20 0 0,21 21 15,-22-21-15,22 0 0,-22 21 0,22-21 16,0 21-16,-1-21 0,1 21 15,0-21-15,-1 21 0,1-21 16,0 22-16,-1-22 0,1 21 0,0-21 0,-1 21 16,1 0-16,-43 21 15,43-20-15,0-1 0,-22 0 16,22 0-16,-1 21 0,1-20 0,0 20 16,-1-21-16,1 21 0,-64 22 15,64-43-15,0 21 0,-43 22 16,43-43-16,20 21 0,-20-20 15,0-1-15,-22 42 16,43-20-16,-21-22 0,-1 42 0,1-20 16,0-1-16,21 0 15,-22 1-15,22-22 16,0 0-16,0-21 0,21 21 0,-21 0 16,21 0-16,-22-21 15,22-21 16,0 0-15,0 0-16,0 0 0,0 0 16,0-22-16,22 22 0,-22 0 0,0 0 15,0-22-15,0 22 0,0 0 16,0 0-16,0 0 0,0-22 0,0 22 16,0 0-16,0 0 0,0 0 15,0 0-15,21 21 47,-21 21-47,0 0 0,0 0 0,0 0 0,0 22 16,0-22-16,0 21 0,0 0 15,0 1-15,0-1 0,0-21 16,-21 22-16,21-1 0,0-21 0,0 21 16,-22-20-16,22-1 0,-21 0 0,21 0 15,0 0-15,-21-21 16,42 0 15,0 0-31,22-21 16,-22 21-16,21 0 0,1 0 15,-1 0-15,21 0 0,-20 0 16,20 0-16,-20 0 0,20 0 0,-21 0 16,22 0-16,-22-21 0,22 21 0,-22 0 15,0 0-15,1 0 0,-1 0 0,0 0 16,-20 0-16,-1 0 0,0 0 15,-21 21 1,-21-21 0,42-21 31,0 21-47,0-21 0,0-22 15</inkml:trace>
  <inkml:trace contextRef="#ctx0" brushRef="#br0" timeOffset="-135438.84">11769 3196 0,'0'-21'15,"21"21"1,0-21-16,0 0 0,0 21 0,0-21 16,1-1-16,-1 1 0,21 21 0,-21-21 15,22 0-15,-22 0 0,0 0 0,21-1 16,-21 1-16,-42 21 16,0 0-1,-21 0-15,-1 0 0,1 0 0,0 21 16,-22 1-16,22-1 0,0 0 15,-22 0-15,22 0 0,-1 0 16,22 1-16,-21-1 0,21 0 0,0 0 16,-1 0-16,22 0 0,0 1 0,0-1 15,0 0-15,22 0 0,-1 0 16,0 22-16,21-22 0,-21 0 0,22 0 16,-22 0-16,0 0 0,21 1 0,-20-1 15,-1 0-15,0 0 0,-21 0 16,0 22-16,-21-22 0,0-21 15,-22 21-15,22 0 0,-21 0 16,-1-21-16,1 21 0,0-21 0,-1 0 16,1 0-16,0 0 0,-1 0 0,22 0 0,-21 0 15,21 0-15,0 0 16,-1 0-16,22-21 0,0 0 0,0 0 16,0 0-16,0 0 0,22-1 15,-22 1-15,21 21 0,0-21 0,0 0 16,0 0-16,0 0 0,1 21 15</inkml:trace>
  <inkml:trace contextRef="#ctx0" brushRef="#br0" timeOffset="-135049.52">12065 3366 0,'0'21'15,"-127"-21"-15,254-21 0,-127 63 0,-21-21 16,21 21-16,-21-20 0,-1-1 15,22 0-15,0 21 0,-21-21 0,21 1 16,-21-1-16,21 0 0,0 0 0,0 0 16,0 0-16,0 1 0,0-1 15,21 0-15,0-21 16,1 0-16,-1 0 0,21-21 16,-21 21-16,0-21 0,22-1 0,-22 1 15,21 0-15,-21 0 16,22 0-16,-1-43 0,-21 43 15,0-42-15,-21 41 0,0 1 16,0 42 15,-21-21-31,21 43 0,-21-22 0,0 0 16,21 0-16,-21 0 0,21 1 0,-21 20 16,21-21-16,0 0 0,0 0 15,0 1-15,21-22 16,0 0-16,0 0 15,0 0-15,0-22 0,1 22 0</inkml:trace>
  <inkml:trace contextRef="#ctx0" brushRef="#br0" timeOffset="-134626.14">12869 2985 0,'0'0'0,"0"-22"0,-21 22 16,21 22-16,-21-1 15,0 0-15,0 0 0,-1 0 16,1 22-16,0-1 0,0 43 0,0-43 16,0 0-16,-1 1 15,1-1-15,21-21 0,-21 21 0,21 1 16,-21-22-16,21 0 0,0 0 0,0 0 16,0 1-16,0-44 31,0 1-31,21 0 0,0 0 15,0 21-15,1-21 0,-1 0 0,0-1 16,0 1-16,0 0 0,0 0 16,1 21-16,-1 0 0,21 0 0,-21 0 15,0 0-15,1 0 0,-1 21 16,-21 0-16,21 0 0,-21 1 0,0-1 16,0 21-16,-21-21 0,0 0 0,-1 1 15,1-1-15,-21 21 16,21-21-16,-22-21 0,22 21 0,-21 1 15,21-1-15,-22-21 0,22 0 0,0 0 16,0 0-16,21-21 16,0-1-1,21 1-15,0 0 0,0 0 16</inkml:trace>
  <inkml:trace contextRef="#ctx0" brushRef="#br0" timeOffset="-134390.28">13377 2900 0,'0'42'16,"0"-21"-16,0 1 15,0-1-15,-21 21 0,0-21 0,0 22 0,0-1 16,21 21-16,-22-20 16,1-1-16,0 0 0,0 1 0,0-1 15,21 0-15,-21 1 0,-1 20 16,1-42-16,21 1 0,0-1 0,0 0 15,0 0 1,0-42 0,0 0-16,0 0 15</inkml:trace>
  <inkml:trace contextRef="#ctx0" brushRef="#br0" timeOffset="-134234.36">12912 3429 0,'21'-21'16,"0"21"-16,0-21 0,0 21 0,0 0 16,22-21-16,-22 21 0,21 0 0,1-22 15,-22 22-15,21 0 0,0-21 0,-20 21 16,-1 0-16,0 0 0</inkml:trace>
  <inkml:trace contextRef="#ctx0" brushRef="#br0" timeOffset="-133850.58">13229 3408 0,'0'-21'0,"0"0"16,21 21-16,0 0 15,1 0-15,-1 0 0,0 0 16,0 0-16,0 0 0,0 21 0,1 0 15,-1 0-15,0-21 0,0 42 0,0-20 16,0-1-16,-21 0 0,0 0 0,0 0 16,0 0-16,0 1 15,0-1-15,0 0 0,0 0 0,0 0 16,0-42 15,0 0-15,0 0-16,0 0 0,0-1 0,0 1 15,0 0-15,0-21 0,22 21 0,-22-22 16,21 22-16,-21-21 0,0 21 0,21-1 16,-21-20-16,21 42 0,-21-21 15,21 0-15,0 21 0,1 0 16,-1 21 0,-21 0-16</inkml:trace>
  <inkml:trace contextRef="#ctx0" brushRef="#br0" timeOffset="-133384.85">14012 3471 0,'0'0'16,"21"0"-16,1-21 0,-22 0 0,0 0 16,0 0-16,0 0 0,0-1 0,0 1 15,0 0-15,0 0 0,0 0 16,0 0-16,-22 21 0,1 0 15,0 0-15,0 0 0,0 21 0,0 0 16,-1 0-16,1 0 0,0 0 0,0 22 16,0-22-16,0 21 0,-1 1 15,22-22-15,-21 21 0,21-21 0,0 0 16,0 1-16,0-1 0,0 0 0,21-21 16,1 21-16,-1-21 0,0 0 15,0 0-15,0 0 0,0-21 16,1 21-16,-1-21 0,0 0 15,0 21-15,0-22 0,0 1 0,1 0 16,-1 0-16,-21-21 0,0 20 0,21 1 16,-21 0-16,0-21 0,0 21 0,0-1 15,0 44 17,0-1-32,0 0 0,0 0 0,0 0 15,0 0-15,0 22 0,-21-22 16,21 0-16,0 0 0,0 0 0,0 1 15,0-1-15,0 0 0,21-21 16,0 0-16,0 0 16,0 0-16,1 0 0,-1 0 15,0 0-15,21-21 0</inkml:trace>
  <inkml:trace contextRef="#ctx0" brushRef="#br0" timeOffset="-132292.4">14499 3281 0,'0'-21'15,"0"148"-15,0-233 0,0 64 0,-21 42 16,0 0 0,0 21-16,21 0 0,-22 0 0,1 0 15,0 0-15,21 22 0,-21-22 0,21 0 16,0 21-16,-21-20 0,0 20 16,21-21-16,0 0 0,0 0 0,0 1 15,0-1-15,0 0 0,0 0 16,21-21-16,0 21 0,0-21 0,0 0 15,0 0-15,1 0 0,20 0 16,-21 0-16,0-21 0,22 0 16,-22 0-16,0 0 0,21-1 15,-21-20-15,1 21 0,-1-21 0,21-43 16,-21 43-16,-21-22 0,21 22 0,1-1 16,-1-20-16,0 21 0,-21-1 15,0 1-15,21 21 0,-21-22 16,0 22-16,0 42 15,-21 1-15,21 20 0,-21-21 16,0 21-16,-1 1 0,22-1 16,-21 0-16,0 22 0,0-22 15,0 1-15,21-1 0,-21 0 0,21-21 16,-22 22-16,22-22 0,0 0 0,0 0 16,0 0-16,0 1 0,22-22 31,-1 0-31,0-22 15,0 22-15,0-21 0,0 0 0,1 0 16,-1 0-16,0-22 0,0 22 16,0 0-16,-21 0 0,21 21 15,-21 21 1,0 0-16,0 0 16,0 1-16,0-1 0,0 0 15,0 0-15,0 0 16,22 0-16,-1-21 31,0 0-31,0 0 16,0 0-16,0 0 0,1-21 15,-1 21-15,0 0 16,0 0-16,0 0 0,0 0 16,1 21-16,20-21 0,-42 22 15,42-22-15,-21 21 0,1-21 16,-1 0-16,0 21 0,0-21 0,0 0 15,0 0-15,1 0 0,-1 0 0,0 0 16,0 0-16,0-21 0,0 0 16,1-1-16,-1 1 0,0 0 15,0 0-15,-21-21 0,0 20 0,21 1 16,-21-21-16,0 0 0,0 20 16,0-20-16,0 21 0,0 0 0,0 0 15,-21-1-15,0 22 0,0 0 16,-22 0-16,22 22 0,0-22 0,0 21 15,0 21-15,-22-21 0,22 0 16,0 1-16,0 20 0,0-21 16,0 0-16,21 22 0,0-22 0,0 0 15,0 0-15,0 0 0,0 0 0,21 1 16,-21-1-16,21-21 16,0 21-16,-21 0 15,21 0-15,0 0 0,-21 1 0,22 20 16,-22-21-16,0 0 0,0 22 0,0-1 15,0 0-15,0 1 0,0-1 0,0 0 16,0 22-16,-22-22 0,1 22 0,21-22 16,-21 0-16,0 22 15,0-22-15,21-21 0,-21 22 0,21-22 16,-22 21-16,1-21 0,21 0 0,-21 1 16,21-1-16,-21-21 0,21-21 31,0-1-16,0 1-15,0 0 0,21 0 0,0 0 16,-21-22-16</inkml:trace>
  <inkml:trace contextRef="#ctx0" brushRef="#br0" timeOffset="-132068.14">15642 2815 0,'-21'-21'0,"42"42"0,-63-42 16,42 0-16,-21 21 0,-1-21 0,1 21 15,21-21 1,0 42 0,-21 0-1,21 0-15,0 0 16,-21-21-16,21 21 0,-21-21 0</inkml:trace>
  <inkml:trace contextRef="#ctx0" brushRef="#br0" timeOffset="-131862.7">14732 3154 0,'0'21'15,"0"-42"-15,-21 42 0,21 0 16,21-21-16,0 0 0,21 0 15,-20 0-15,20 0 0,-21 0 16,21 0-16,-20 0 0,20 0 0,-21 0 16,21 0-16,-63 0 15,0 0 1,0 0-16,-21 0 0</inkml:trace>
  <inkml:trace contextRef="#ctx0" brushRef="#br0" timeOffset="-128579.73">17843 13187 0,'0'-21'16,"-21"21"62</inkml:trace>
  <inkml:trace contextRef="#ctx0" brushRef="#br0" timeOffset="-128346.86">17420 13208 0,'-21'0'0,"-21"0"0,105 0 0,-148 0 0,64 0 16,21 21-16,21-21 31,1 0-31,-1 0 0,0 0 0,21 0 15,-21 0-15,22 0 0,-1 0 0,0 0 16,1 0-16,-1 0 0,22 0 16,-22 0-16,-21 0 15,0 0-15,0 0 0,-42 0 47</inkml:trace>
  <inkml:trace contextRef="#ctx0" brushRef="#br0" timeOffset="-128104">17674 13229 0,'-21'0'0,"21"21"16,-21-21-16,21 22 0,0-1 0,0 0 16,0 21-16,0-21 15,-21 1-15,21-1 0,0 21 0,0-21 16,0 22-16,0-1 0,0-21 0,-22 21 15,22-20-15,0 20 0,0-21 16,0 0-16,0 0 0,0 22 0,0-22 16,0 0-16,0 0 15,0-42 17,22 0-32</inkml:trace>
  <inkml:trace contextRef="#ctx0" brushRef="#br0" timeOffset="-127510.33">17822 13674 0,'21'0'0,"1"-21"0,-22-1 32,21 22-32,0-21 0,0 21 0,-21-21 15,21 0-15,0 21 0,-21-21 0,22 21 16,-22-21-16,21-1 0,-21 1 15,0 0-15,-21 21 16,-1 0 0,1 0-16,0 0 15,0 21-15,0 0 0,21 1 16,-21-1-16,21 0 0,-22 0 16,22 21-16,-21-20 0,21-1 0,0 0 0,0 0 15,0 0-15,0 0 0,0 1 16,0-1-16,0 0 0,21-21 0,1 0 15,-1 21-15,0-21 0,0 0 16,0 0-16,0 0 0,1 0 0,-1 0 16,21-21-16,-21 0 0,0 21 0,22-21 15,-22-1-15,0 1 0,21 0 0,-20 0 16,-1-21-16,0 20 0,0 1 0,0 0 16,-21 0-16,0 0 0,0 0 15,0-1-15,-21 22 16,0 0-16,0 0 0,0 22 15,-1-22-15,1 21 0,21 0 0,0 0 16,-21 0-16,21 0 0,0 1 16,0-1-16,0 0 0,0 0 0,21 0 15,-21 0-15,0 1 0,21-1 16,1 0-16,-22 0 0,0 0 16,0 0-16,-22-21 31,1 0-31,21-21 15,0 0-15,0 0 16,0 0-16,0 0 0,0-1 16,21-20-16,1 21 0,-22-21 15,21 20-15</inkml:trace>
  <inkml:trace contextRef="#ctx0" brushRef="#br0" timeOffset="-127255.49">18584 13229 0,'0'-21'15,"21"21"-15,-105 85 0,147-149 0,-20 43 0,-43 42 32,0 0-32,0 1 0,0-1 0,-22 0 15,22 21-15,-21-21 0,21 22 16,-21-1-16,21 0 0,-21-20 0,0 20 16,21 0-16,0 1 0,-21-22 15,21 21-15,-22-21 0,22 0 0,-21 1 16,21 20-16,0-21 0,0 0 15,21-21 1,1 0 0,-22-21-16,21 0 0,-21 0 15,0 0-15,0-1 0,0 1 0</inkml:trace>
  <inkml:trace contextRef="#ctx0" brushRef="#br0" timeOffset="-127094.58">18394 13483 0,'21'21'15,"-42"-42"-15,42 21 32,0 0-32,0 0 0,22 0 15,-22 0-15,0 0 0,0 0 0,0 0 16,22 0-16,-22-21 0,0 21 0,21 0 16,-21-21-16,1 21 0,20 0 0,-21-21 15</inkml:trace>
  <inkml:trace contextRef="#ctx0" brushRef="#br0" timeOffset="-126647.83">19240 13293 0,'0'0'0,"-42"-21"16,21 21-1,0 0-15,0 0 0,-1 0 16,1 0-16,0 0 0,0 21 15,21 0-15,-21 0 0,0 0 0,-1 0 16,22 1-16,-21 20 0,0-21 0,0 21 16,21 1-16,-21-22 0,0 21 15,21 1-15,0-22 0,0 42 16,0-42-16,0 22 0,0-22 16,0 0-16,0 0 0,21-21 0,-21 21 15,21-21-15,0 0 0,0 0 0,0 0 16,22 0-16,-22 0 0,0 0 0,0 0 15,0 0-15,1-21 0,-1 0 16,0 21-16,0-21 0,-21 0 0,0 0 16,0-1-16,0 1 0,0 0 0,0 0 15,0 0-15,0 0 0,-21-1 0,0 22 16,0 0-16,-1 0 0,1 0 16,0 0-16,0 0 0,0 22 15,0-1-15,-1 0 0,22 0 16,-21 0-16,21 0 15,0 1-15,-21-22 0,21 21 0,0 0 16,21-21-16,0 0 16,1 0-16,-1 0 0</inkml:trace>
  <inkml:trace contextRef="#ctx0" brushRef="#br0" timeOffset="-126323.02">19494 13610 0,'-21'0'0,"21"21"16,-21-21-16,21 22 31,21-22-31,0 0 16,1 0-16,-1-22 15,0 22-15,-21-21 0,0 0 16,0 0-16,0 0 15,0 0-15,0-1 16,-21 1-16,0 21 0,-1 0 16,1 0-16,0 0 15,0 21-15,21 1 0,0-1 16,0 0-16,0 0 16,0 0-16,0 0 15,21-21-15,0 0 16,0 0-16,1 0 0</inkml:trace>
  <inkml:trace contextRef="#ctx0" brushRef="#br0" timeOffset="-125687.52">20087 13229 0,'0'-21'15,"0"42"-15,0-63 0,0 21 0,0 0 16,0 42 15,-21 0-31,21 0 0,-21 0 16,21 0-16,-21 22 0,21-22 0,0 21 15,-22-21-15,1 22 0,0-1 0,21 0 16,-21-20-16,0 20 0,21-21 16,-21 21-16,21-20 0,-22 20 0,22-21 15,0 0-15,-21 0 0,21 1 16,-21-1-16,21-42 62,0-1-62,0 1 0,0 0 0,21-21 16,0 21-16,1-1 0,-1 1 16,0 0-16,0 0 0,0-21 0,0 20 15,1 22-15,20-21 0,-21 0 0,0 21 16,0 0-16,1 0 0,-1 0 0,0 0 15,0 0-15,-21 21 0,0 0 16,21 1-16,-21 20 0,21-21 16,-21 0-16,0 0 0,0 22 0,0-22 15,-21 0-15,0 0 0,0 0 0,21 1 0,-21-1 16,-22 0-16,22 0 0,0 0 16,0-21-16,-21 21 0,20-21 0,-20 0 15,21 0-15,0 0 0,-22 22 16,22-22-16,0 0 0,0 0 0,0 0 15,0 0-15,-1 0 0,1-22 16,0 22 0,21-21-16</inkml:trace>
  <inkml:trace contextRef="#ctx0" brushRef="#br0" timeOffset="-124836">7959 16193 0,'-43'21'0,"86"-42"0,-128 63 0,43-42 16,-1 21-16,22-21 0,0 0 0,0 0 15,42 0 1,21 0-16,1 0 16,-1 0-16,21 0 0,1 0 0,-1-21 15,22 21-15,0 0 0,21 0 0,-1-21 16,1 21-16,0 0 0,21 0 16,0-21-16,-21 21 0,21 0 15,-21 0-15,21 0 0,-21 0 0,-1 0 16,1 0-16,-21 0 0,63 0 15,-84 0-15,-22 0 0,0 0 0,1 0 16,-22 0-16,-21 21 16,-21 0 15,-1-21-31,1 0 0,0 0 0,0 0 16,0 0-16,0 21 0,-1-21 15,-20 0-15,21 0 0,-21 0 0</inkml:trace>
  <inkml:trace contextRef="#ctx0" brushRef="#br0" timeOffset="-122657.77">9059 16383 0,'-21'0'15,"21"21"16,0 0-31,0 1 16,0-1 0,0 0-16,0 0 15,21-21-15,0 21 0,-21 0 0,22 1 16,-1-22-16,0 21 0,0 0 16,0 0-16,0 0 0,1 0 0,20 1 15,-21 20-15,0-21 0,22 0 0,-22 0 16,21 1-16,-21-1 0,22 0 15,-1-21-15,0 21 0,1 0 0,20-21 0,-21 21 16,1-21-16,20 0 16,1 22-16,-22-22 0,22 0 0,-1 0 15,-21 0-15,64 0 0,-42 0 16,-22 0-16,0 0 0,1 0 0,-1 0 16,0 0-16,1 0 0,-1-22 0,-21 22 15,22-21-15,-1 0 0,0 21 16,1-21-16,-1 0 0,0 0 0,22-1 15,-22 1-15,0 0 0,1 0 0,20 0 16,-20 0-16,-1-1 0,0 1 16,1 0-16,-1 0 0,0 0 0,-21 0 0,22-1 15,-1-20-15,0 0 0,1 21 16,-22-22-16,0 22 16,21-21-16,-20 21 0,20-22 0,-21 22 15,0-21-15,22-1 0,-22 1 0,42-43 16,-20 43-16,-1 0 0,-21-1 15,21 1-15,1 0 0,-22-1 0,64-62 16,-64 62-16,21 1 0,43-64 16,-64 64-16,21-22 0,1 1 15,20-43-15,-21 42 0,1 1 16,-1-1-16,22-63 16,-22 64-16,0-1 0,1 1 15,-1-22-15,21-42 0,-20 64 16,-22-22-16,21 22 0,43-64 15,-64 42-15,43-42 0,-22 42 16,-21 22-16,21-22 0,22-63 16,-43 84-16,21-20 0,-20-1 0,20 22 15,-21-22-15,21 21 0,-20-20 16,41-86-16,-21 107 0,1-106 16,-1 105-16,-21-21 0,0-84 15,1 84-15,-1 1 16,0-1-16,-21 0 0,21 22 0,-21-22 15,21 1-15,0 20 0,1-21 0,-22 1 0,21 20 16,0-20-16,0 20 0,0-21 16,0 22-16,1-1 0,-1-20 0,21-43 15,-21 42-15,-21 22 0,21-1 16,1-84-16,-1 63 0,-21-63 16,0 85-16,0-1 0,0-21 15,0 22-15,21-22 0,-21 1 0,0 20 16,0-21-16,0 22 0,0-22 0,0 22 15,0-22-15,0 22 0,0-1 0,0-21 16,0 22-16,0-22 0,0 22 0,0-22 16,-21 22-16,0-22 0,-1-63 15,1 84-15,0-20 0,0-1 16,0 21-16,-22-105 0,22 106 16,0-22-16,0 21 0,0-20 0,0 20 15,-22-84-15,1 63 0,21 1 16,0 20-16,-1-20 0,-20 20 0,21-21 15,-21 22-15,20-22 0,-20 22 0,0-22 16,21 22-16,-22-22 16,1 0-16,-43-63 0,43 85 0,0-1 15,-1 1-15,1-1 0,0 1 16,-1-1-16,-20 1 0,-22-64 16,43 42-16,-64-42 0,64 63 15,-1 1-15,1-1 0,-22 1 0,22-1 16,-64-63-16,0 0 0,43 43 15,-1 20-15,-41-63 16,-22 0-16,63 64 0,1-1 16,-1 1-16,1-22 0,-1 22 15,-63-64-15,0 0 16,85 63-16,-43 1 0,22 20 16,-1-20-16,1-1 0,-1 22 0,-84-64 15,84 43-15,1 20 0,-85-63 16,63 43-16,0-1 0,-63-20 15,-21-22-15,84 64 16,22-1-16,-22 1 0,22 0 0,-22-1 16,-42-41-16,63 62 15,-63-62-15,64 41 0,-1 22 16,-63-63-16,64 62 0,-1-20 16,-63-21-16,64 20 0,-1 1 15,1 21-15,-1-22 16,-63 1-16,64 0 0,-1 21 15,1-1-15,-43-20 0,0 21 16,64 0-16,0 0 0,-22 21 16,43 0-16,-21-22 0,-1 22 0,1 0 15,0 0-15,-43-21 16,43 21-16,-1 0 0,1 0 0,0 0 16,-1 0-16,1 0 0,-22 0 15,22 0-15,21 0 0,0 21 0,0-21 16,-1 22-16,1-22 0,0 21 15,0 0-15,0-21 0,0 21 0,-1-21 16,-20 42-16,21-42 0,0 22 16,0-1-16,-1-21 0,1 21 0,0 0 15,0 0-15,0-21 0,0 21 16,-1 1-16,-20 20 0,21-21 16,-21 21-16,20-20 15,1 20-15,-21 0 16,42-21-16,-21 1 15,0-22-15,-1 21 0,22 0 32,-21-21-32,21 21 15,0 0-15,-21-21 0,21 21 16,-21-21-16,0 22 16,0-22-1,-1 0 1,22-22-1,0 1-15,0 0 16,0 0-16,0 0 0,0 0 0,0-1 16,0 1-16,22 0 0,-22-21 15,21 21-15,-21-22 0,0 22 0,0 0 16,0-21-16,21 20 0,-21-20 16,0 21-16,0 0 0,21 0 0,-21-1 15,0 1-15,0 42 16,0 1-1,0-1-15,0 0 0,0 21 16,0 1-16,0-22 0,0 21 16,0 0-16,0 22 0,-21-22 0,21-21 15,-21 22-15,21-1 0,-21-21 0,21 0 0,0 22 16,0-22-16,0 0 16,21-21 15,0 0-16,21-21-15,-21 0 0,1 21 16,20 0-16,-21-21 0,21 21 0,-20 0 16,20-22-16,0 22 0,-21 0 0,22-21 15,-1 21-15,-21 0 0,0 0 0,1 0 16,-1 0-16,0 0 0,0 0 16,-21 21-1,21 1 16,0-22-31,1 0 16,-1 0-16,0 0 0,0 0 16</inkml:trace>
  <inkml:trace contextRef="#ctx0" brushRef="#br0" timeOffset="-121299.24">13906 4424 0,'0'-21'0,"0"42"62,0 0-62,0 0 0,0 22 0,0-22 16,0 21-16,0 0 0,0 1 0,0-1 15,0-21-15,0 22 0,0-1 0,0 0 16,0-21-16,0 22 0,0-22 0,0 21 16,-21-21-16,21 1 0,0-1 15,0 0-15,-21-21 16,21 21-16,0-42 31,0 0-15,0 0-16,0-1 15,0 1-15,0 0 0,21 0 0,0 0 16</inkml:trace>
  <inkml:trace contextRef="#ctx0" brushRef="#br0" timeOffset="-120764.03">14457 4509 0,'0'0'0,"0"-22"15,-21 44 17,-1-22-32,1 21 0,21 0 15,-21 0-15,0 21 0,0-20 16,0-1-16,-1 21 0,22 0 0,-21-20 16,0 20-16,0 0 0,21-21 0,-21 22 15,21-22-15,0 0 0,0 0 16,0 0-16,0 1 0,0-1 0,0 0 15,21-21-15,21 21 0,-21-21 16,1 0-16,-1 0 0,0 0 16,21 0-16,-21 0 0,1-21 0,20 21 0,-21-21 15,0 0-15,22 21 0,-22-22 16,0 1-16,0 0 0,0-21 16,-21 21-16,0-1 0,21-20 0,-21 21 15,0-21-15,0-1 0,0 22 0,0-21 16,0 21-16,0-1 0,-21 1 0,0 0 15,0 0-15,0 0 0,0 21 16,-1 0-16,1 0 0,0 0 0,-21 0 16,21 0-16,-1 21 0,-20-21 0,21 21 15,0 0-15,0 22 0,-1-22 16,1 21-16,21-21 0,-21 22 0,21-1 16,0-21-16,0 21 0,0 1 0,0-22 15,0 0-15,0 0 0,0 22 16,21-43-16,-21 21 0,21 0 0,1 0 15,-1-21-15,0 0 0,0 0 16,0 0-16,0 0 0,1-21 16,-1 21-16,0-21 0,0 21 15,21-21-15</inkml:trace>
  <inkml:trace contextRef="#ctx0" brushRef="#br0" timeOffset="-119951.05">15071 4530 0,'0'-21'0,"0"42"0,0-64 16,-22 43-16,1 0 0,0 0 15,0 0 1,0 0-16,0 22 0,21-1 16,0 0-16,-22 0 0,1 0 0,21 0 15,0 1-15,0 20 0,-21-21 16,21 21-16,-21-20 0,21 20 0,-21-21 15,21 21-15,0-20 0,0-1 16,0 0-16,0 0 0,0 0 0,0 0 16,0 1-16,0-1 0,21 0 15,0-21-15,-21 21 16,21-21-16,0 0 0,1 0 16,-1 0-16,0 0 0,0 0 0,0 0 15,22-21-15,-22 0 0,0 21 0,21-21 16,-21-1-16,22 22 0,-22-21 15,0 0-15,0-21 0,0 21 16,1-22-16,-22 22 0,21-21 0,-21 21 0,0-22 16,0 22-16,0 0 0,0-21 15,0 20-15,0 1 0,-21 0 0,-1 0 16,1 0-16,21 0 0,-21 21 16,0 0-16,0 0 0,0 0 0,-1 0 15,1 0-15,-21 0 0,21 21 0,0-21 16,-1 21-16,-20 21 0,21-21 0,0 1 15,-22 20-15,22 0 0,0 1 16,0-1-16,0-21 0,0 21 0,21 43 16,-22-64-16,22 22 0,0-22 15,0 0-15,0 21 0,0-21 0,22 1 16,-1-1-16,0-21 0,0 0 16,0 0-16,0 0 0,22 0 15,-22 0-15,21 0 0,-21 0 16,22-21-16,-1-1 0,-21 1 0,22 0 0,-1 0 15,0-21-15,-21-1 0,22 1 16,-22 0-16,0-1 0,0 1 16,-21-22-16,0 22 0,0-21 15,0 20-15,0 22 0,-21 0 0,0 0 16,0 21-16,0 0 0,-1 0 0,1 0 16,-21 0-16,21 21 0,-22 0 0,22 0 15,-21 22-15,21-22 16,-22 21-16,22 0 0,0 1 0,0-22 15,0 21-15,21 1 0,-21 20 16,21-21-16,0-20 0,0-1 0,0 0 16,0 0-16,0 21 0,0-20 15,21-22 1,0 0 0,-21-22-16,21 22 0,-21-21 15,0 0-15,0 0 0,0 0 0,0-22 16,0 22-16</inkml:trace>
  <inkml:trace contextRef="#ctx0" brushRef="#br0" timeOffset="-119074.54">13864 4720 0,'0'-21'62,"0"0"-62,21 0 16,-21 0-16,21-1 0,-21 1 16,22 0-16,-22 0 0,0 0 15,0 0-15,0-1 0,0 44 47,0-1-47,-22 0 16,22 21-16,0-21 0,0 22 0,0-22 15,0 21-15,-21 1 0,21-1 16,0-21-16,0 21 0,0 1 0,0-1 16,0 0-16,0-20 0,0 20 0,0-21 15,0 0-15,-21 43 16,21-43-16,0 0 0,0 0 0,0 0 16,0 1-1,-21-22-15,0 0 0,21 21 16,-21-21-16,-1 0 0,1 0 0,0 0 15,0 0-15,0 0 0,-22 0 0,22 0 16,0 0-16,-21 0 0,-1 0 0,22 0 16,-21 0-16,21 0 0,0 0 15,-1 0-15,1 0 0,0 0 16,63 0 0,-20 0-16,-1 0 15,21 0-15,-21 0 0,22 0 0,-1 0 16,-21 0-16,21 0 15,1 0-15,-1 0 0,-21 0 0,22 0 16,-22 0-16,0 0 0,21 0 16,-42-21-16,0-1 15,0 1 1,-21 21 0,21-21-16,-21 21 0,21-21 0,0 0 15,-21 0-15,21-1 16,0 1-16</inkml:trace>
  <inkml:trace contextRef="#ctx0" brushRef="#br0" timeOffset="-118396.45">13758 4826 0,'-42'0'15,"21"0"1,21-21 15,0 0-31,0 0 16,0-1-16,21 1 0,-21 0 16,21 0-16,0 0 0,-21-22 15,0 22-15,0 0 0,21 0 0,-21-21 16,0 20-16,22 1 0,-22-21 15,0 21-15,0 0 0,0-1 16,0 44 0,0-1-16,0 0 0,0 21 15,0-21-15,0 22 0,0-1 16,0 0-16,0 1 0,0-1 0,0 0 16,0 1-16,0 20 0,21-20 0,-21-1 15,21 0-15,-21 1 0,21-22 0,-21 21 16,0 0-16,0-20 0,21-1 15,-21 0-15,0 21 0,0-21 16,0 1-16,0-1 0,0 0 16,-21-21 15,0 0-31,0 0 16,0 0-16,-1 0 15,1 0-15,0 0 0,-21 0 16,21 0-16,-1 0 0,1 0 0,-21 0 15,21 0-15,0 0 0,-1 0 0,1 0 16,0 0-16,21 21 16,21 0 15,0-21-31,1 0 0,-1 0 16,0 0-16,0 0 0,0 0 0,22 0 15,-22 0-15,21 0 0,-21 0 0,22 0 16,-22 0-16,0 0 0,21 0 15,-21 0-15,1 0 0,-1 0 0,0 0 16,0 0-16,-21-21 16,21 21-16,0 0 0</inkml:trace>
  <inkml:trace contextRef="#ctx0" brushRef="#br0" timeOffset="-101907.47">28892 16997 0,'0'-21'15,"0"0"-15,0-1 16,0 1-16,0 0 0,0 0 16,0 0-16,0 0 0,0-1 15,0 1-15,0 0 0,0 0 16,0 42 15,0 0-31,0 0 0,0 1 0,0 20 16,0-21-16,0 21 0,0 1 15,0-1-15,-21 0 0,21 22 0,-21-22 16,21 1-16,-21-1 0,21 0 0,0 1 16,0-1-16,-21 0 15,21 1-15,-21-1 0,21-21 0,0 21 16,0-20-16,0-1 0,0 0 16,0 0-16,0 0 15,-22-42 1,22 0-1,0 0-15,0 0 0,0-1 16,0 1-16,0 0 0,0 0 16</inkml:trace>
  <inkml:trace contextRef="#ctx0" brushRef="#br0" timeOffset="-101151.52">28871 16997 0,'0'0'15,"0"-21"-15,-21 0 16,21-1-16,-21 1 0,21 0 16,0 0-16,0 0 0,0 0 15,0-1 1,21 22-16,0 0 15,0 0-15,1 0 0,-1 0 16,0 0-16,0 0 0,0 0 0,0 0 16,1 22-16,20-22 0,-21 21 15,0 21-15,0-21 0,-21 0 0,22 22 16,-1-22-16,-21 21 0,0-21 16,0 22-16,0-22 0,0 21 0,0-21 15,0 22-15,0-22 0,0 21 0,0-21 16,0 1-16,0-1 0,-21 0 15,21 0-15,-22 0 0,22 0 0,-21 1 16,21-1 0,0-42 15,0-1-15,0 1-16,0 0 0,0 0 15,21 0-15,-21 0 0,22-1 16,-22 1-16,21-21 0,-21 21 0,21-22 15,0 22-15,-21-21 0,21 21 16,0-22-16,-21 22 0,22-21 0,-1 21 16,0-22-16,0 22 0,0 0 15,-21-21-15,21 21 0,1-1 0,-1 1 16,0 21-16,-21-21 0,21 21 16,0 0-16,-21 21 15,0 0-15,0 1 0,21 20 0,-21 0 16,0 1-16,0-1 0,0 0 15,0 22-15,0-22 0,0 0 0,0 22 16,0-22-16,0 1 0,0-1 16,-21 0-16,21 1 0,0-1 0,0 0 15,0 1-15,-21-1 0,21-21 16,0 0-16,0 0 0,0 1 0,0-1 16,0 0-16,0-42 46,0 0-30,0-1-16,0 1 0,0 0 0,21 0 16,0 21-16</inkml:trace>
  <inkml:trace contextRef="#ctx0" brushRef="#br0" timeOffset="-100159.08">29654 17568 0,'22'0'15,"-1"0"1,0 0 0,0-21-16,0 21 0,0-21 15,1 21-15,-1-21 0,0 21 0,0-21 16,0 0-16,-21-1 16,0 1-16,0 0 0,-21 0 15,0 21 1,0 0-16,0 0 0,-1 0 0,1 0 15,0 21-15,0 0 0,0 0 16,21 1-16,0-1 0,-21 0 0,21 0 16,0 21-16,0-20 0,0-1 15,0 0-15,0 0 0,21 0 0,0 0 16,0 1-16,0-1 0,22-21 16,-22 0-16,21 21 0,0-21 15,1 0-15,-1 0 0,0 0 0,1-21 16,-1 21-16,22-21 0,-22-1 15,0 22-15,1-21 0,-22-21 0,21 21 16,-21 0-16,0-1 0,-21-20 16,0 21-16,0 0 0,0-22 0,0 22 15,0 0-15,0 0 16,0 0-16,-21 42 16,0 0-1,21 0-15,0 0 0,0 1 0,-21-1 16,21 0-16,-21 0 0,21 21 0,0-20 15,0-1-15,0 0 16,0 0-16,0 0 0,0 0 16,0-42 31,0 0-47,0 0 0,0 0 15,0 0-15,0-22 16,0 22-16,0 0 0,0 0 0,21 0 15,0-1-15,0 1 0,0 0 16,1 21-16,-1-21 0,0 21 16,0 0-16,0 21 15,-21 0-15,21 0 16,-21 1-16,0-1 0,0 0 0,0 21 16,0-21-16,0 1 0,0-1 15,0 0-15,0 0 0,0 0 0,0 0 16,0-42 31,0 0-47,0 0 15,0 0-15,0 0 16,22-22-16,-1 22 0,0 0 16,0 0-16,0 0 0,0-1 0,1 1 15,20 21-15,-21 0 0,21 0 16,-20 0-16,-1 0 0,0 0 15,0 21-15,0 1 0,-21-1 0,0 21 16,0-21-16,0 0 0,0 1 0,0-1 16,0 21-16,0-21 0,0 0 15,0 1-15,-21-1 0,21 0 16,-21 0-16,21-42 62,21 0-46,0 0-16,0 21 0,1-22 16</inkml:trace>
  <inkml:trace contextRef="#ctx0" brushRef="#br0" timeOffset="-99804.27">31115 17505 0,'42'-85'16,"-84"170"15,63-170-31,-42 106 15,0 1-15,0-1 0,-1 0 0,22 0 16,-21 0-16,0 0 0,21 1 16,-21-1-16,21 0 0,0 0 0,0 0 15,0 0-15,0 1 0,0-1 16,21-21-16,21 21 0,-20-21 16,20 0-16,-21 0 0,21 0 15,1 0-15,-1 0 0,-21 0 0,22 0 16,-22-21-16,0 0 0,0 21 15,-21-43-15,0 22 0,0 0 0,0 0 16,0-22-16,0 22 0,-21 0 16,0 21-16,0-21 0,-1 21 0,1 0 15,0 0-15,0 0 0,0 0 16,0 21-16,-1-21 0,1 21 16,0 0-16,0-21 0,0 22 0,21-1 15,-21-21-15,21 21 0,0 0 16,21-21-1,0 0-15,0 0 0,0 0 0</inkml:trace>
  <inkml:trace contextRef="#ctx0" brushRef="#br0" timeOffset="-99351.52">31475 17632 0,'0'-21'0,"0"42"0,0-63 16,0 20-16,0 1 0,0 0 15,0 0-15,0 0 0,0 0 0,21-1 16,0 22-16,0-21 0,0 21 0,1 0 16,-1 0-16,0 0 0,21 0 15,-21 0-15,22 0 0,-22 21 16,0 1-16,0-1 0,0 21 16,-21-21-16,22 22 0,-22-22 0,0 21 15,0-21-15,0 0 0,0 22 16,0-22-16,-22 0 0,1 0 0,0 0 15,0 1-15,0-22 16,21-22 15,0 1-31,0 0 16,0 0-16,0-21 0,21 20 16,-21-20-16,21 21 0,0-21 0,-21-1 15,21 22-15,1-21 0,-1 21 16,0-1-16,-21 1 0,21 0 0,0 21 15,0 0 1,1 0 0,-22 21-16,0 0 15,21-21-15,0 0 16,-21 22-16,21-22 0,0 0 16,0 0-16,1 0 0</inkml:trace>
  <inkml:trace contextRef="#ctx0" brushRef="#br0" timeOffset="-98808.31">32194 17463 0,'22'-22'31,"-1"22"0,-21 22-31,-43-22 0,86 21 0,-43 0 0,0 0 16,0 0-16,0 0 0,0 1 0,0-1 16,-21 0-16,21 0 0,0 0 15,0 0-15,0 1 0,21-1 0,0-21 16,0 21-16,0-21 0,22 0 15,-22 0-15,21 0 0,-21 0 16,22 0-16,-1 0 0,-21-21 16,21 21-16,-20-21 0,20-1 0,-21 1 15,0 0-15,0 0 0,1 0 16,-22 0-16,0-22 0,21 22 16,-21 0-16,0 0 0,0 0 15,0 42 1,0 0-1,-21 0-15,21 0 0,-22 0 16,1 22-16,21-22 0,-21 21 16,0-21-16,21 22 0,-21-22 0,0 21 15,21 1-15,0-22 0,-22 21 16,22-21-16,-21 22 0,21-22 16,0 21-16,0-21 0,0 22 15,0-22-15,0 0 0,0 21 0,0-21 16,0 1-16,0-1 0,0 0 15,0 0-15,0 0 0,0 0 16,-21-21-16,0 22 0,0-22 16,0 0-16,-1 0 15,22-22-15,-21 1 16,21 0-16,-21 21 16,21-21-16,0 0 0,-21 21 0,21-21 0,0-1 15,-21 22 1,21-21-16,-21 21 15,21-21-15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5:58:34.1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10372 2773 0,'0'-21'0,"-22"0"0,1 21 16,0-22 0,0 22-16,0 0 15,0 22-15,-1-1 0,1 21 16,0 0-16,0 1 0,0-1 15,21 43-15,0-22 0,0 43 0,0 0 16,0 0-16,0 21 0,-21 0 0,21 21 16,-22 0-16,1 0 0,21 0 0,-21 22 15,-21-1-15,21 0 0,-1 1 16,1 20-16,-21-20 0,21 20 0,-22 1 16,1-1-16,21 1 0,-21 20 0,20-20 15,-20 20-15,0 1 0,21-21 16,-22 20-16,22 1 0,0-22 0,-21 22 0,20-21 15,1-1-15,0 1 0,0-1 0,0 1 16,0-22-16,-1 0 0,22 1 16,0-1-16,-21-21 0,21 0 0,-21-21 15,21 0-15,0 0 0,0-42 0,0 0 16,0-1-16,0-20 0,21-43 16,0 0-16,1-21 0,-1 0 0,0-21 15,0-43-15,0 22 0,0-43 0,22 1 16</inkml:trace>
  <inkml:trace contextRef="#ctx0" brushRef="#br0" timeOffset="1041.88">10816 3323 0,'0'0'15,"-21"-21"-15,-43 0 16,43 0-16,0 21 0,0-21 0,0 21 15,0 0-15,-1 0 0,65 0 47,-1 21-47,22-21 0,-1 0 16,22 21-16,-1-21 0,43 0 16,-21 0-16,42 0 0,1 0 0,41 0 15,1 0-15,-1 0 0,43 0 0,0 0 16,21 0-16,21 0 0,21 0 15,1 0-15,-1 0 0,43 0 16,-22 0-16,1 21 0,20-21 0,-20 0 16,-1 21-16,22-21 0,-43 21 15,22-21-15,-22 0 0,0 22 0,1-22 16,-22 0-16,-21 21 0,0 0 0,0-21 16,-21 0-16,0 21 0,-22-21 15,-20 21-15,-22-21 0,0 21 0,1-21 16,-22 22-16,0-22 0,-21 21 0,0-21 15,-21 21-15,-21-21 16,-1 21-16,-20-21 0,-1 21 0,-20 0 16,-1 1-16,-21-1 0,0 0 0,0 0 0,-21 0 15,0 22-15,0-1 16,0 0-16,-21 64 0,0-42 16,0-1-16,0 22 0,0-1 0,-1-20 15,-20 21-15,21-1 0,-21 22 16,-1-21-16,1 42 0,21-21 0,-22-1 15,22 22-15,0 0 0,0 0 0,0 22 16,0-22-16,21 0 0,0 21 0,0 0 16,0 0-16,0 0 0,0 0 15,0 1-15,0-1 0,0 0 16,0 0-16,0 0 0,-22 0 0,22 1 16,0-1-16,-21 0 0,21 0 0,0 0 15,0 0-15,-21 1 0,0-1 0,0-21 16,0 21-16,-1-21 0,1 0 15,0 0-15,0-21 0,-21 21 0,-1-21 16,-41 105-16,20-126 0,22 0 16,-22-1-16,-20 1 0,20 0 0,-21-22 15,-20 1-15,-1-1 0,0 1 16,0-22-16,-21 21 0,0-20 0,-21-22 0,0 21 16,0-21-16,-22 1 0,-20-1 15,-1-21-15,-20 0 0,-1 0 0,-21 0 16,-21 0-16,0 0 0,-21 0 0,-21-21 15,-1 21-15,-41-22 0,20 1 16,-21 0-16,-20 21 0,-382-42 16,381 42-16,0 0 0,0-21 0,22 21 15,-1 0-15,21 0 0,22-22 16,0 22-16,42 0 0,0-21 0,0 0 16,21 21-16,21-21 0,22 0 0,-1 0 15,22-1-15,21 1 0,0 0 0,21 0 16,21-21-16,21 20 0,0-20 15,22 0-15,21-1 0,20-84 16,22 64-16,43-43 0,-1 21 0</inkml:trace>
  <inkml:trace contextRef="#ctx0" brushRef="#br0" timeOffset="1686.59">15303 3090 0,'0'22'0,"0"-1"16,0 21-16,0 0 0,0 22 15,0-1-15,0 22 0,0-21 16,-21 20-16,0 1 0,21 21 0,-21 0 16,0-1-16,0 22 0,21-21 0,-22 21 15,1 21-15,0-21 0,0 22 0,21 20 16,-42-21-16,20 21 15,1 1-15,-21-22 0,0 21 0,-1 22 0,-20-1 16,-1 1-16,1 20 0,-1 1 16,1 0-16,-22-1 0,0 1 0,22 21 15,-22-21-15,1-1 0,20 22 0,1-21 16,-1-1-16,22-20 0,-1 21 0,1-22 16,0-21-16,-1 191 0,43-212 15,0 22-15,0-22 0,0-21 16,0 0-16,0 0 0,0-21 0,22-22 15,-1 1-15,0-21 0,0-1 0,-21 1 16,21-43-16,0 0 0,1-21 16,-1-21-16,0 0 0,0-22 0,0-20 15</inkml:trace>
  <inkml:trace contextRef="#ctx0" brushRef="#br0" timeOffset="3738.38">15854 12319 0,'-21'-42'0,"42"84"0,-64-127 0,43 22 0,-21-1 16,21 1-16,-21 21 0,0-22 0,0 1 16,0 20-16,21-20 0,-22 20 0,22 1 15,-21 0-15,21-1 0,0 22 16,0 64 0,0-22-1,0 42-15,0-20 0,0 20 0,0 1 16,0-1-16,0 1 0,0 20 0,0-20 15,0-1-15,0 1 0,-21 20 16,0-41-16,21 20 0,-21 1 0,21-22 16,0 22-16,0-22 0,0-21 15,0 21-15,-21-20 0,21-1 0,0 0 16,0-42 0,0 0-16,21-1 15,-21-20-15,21 0 0,0 21 16,0-22-16,-21-20 0,21 20 0,1 1 15,-1 0-15,0-1 0,0 22 0,0-21 16,0 21-16,1 0 0,-1 21 16,0 0-16,-21 21 0,21 0 15,0 42-15,-21-41 0,21 20 16,-21-21-16,22 21 0,-22-20 0,0 20 16,21-21-16,0 21 0,0-20 0,0-1 15,0 0-15,1 0 0,-1-21 16,0 21-16,21-21 0,-21 0 15,22 0-15,-1 0 0,0 0 0,1-21 16,-1 0-16,0 0 0,1 0 0,-1-1 16,0 1-16,1-21 0,-1 21 15,-21-22-15,0 22 0,1-21 0,-22 0 16,21 20-16,-21-20 0,0 21 0,0-21 16,0 20-16,-21 1 0,-1 0 0,1 21 15,0 0-15,0 0 0,0 0 0,-22 21 16,22 0-16,0 1 0,-21-1 15,21 0-15,-1 21 0,1-21 0,0 22 16,21-1-16,0-21 0,0 22 0,0-1 16,0-21-16,0 0 0,21 22 0,0-22 15,22 0-15,-22 0 16,21-21-16,-21 21 0,22-21 0,-1 21 16,0-21-16,22 0 0,-22 0 0,1 0 15,-1-21-15,21 0 0,-20 0 0,20 21 16,-20-21-16,-1 0 0,0-1 0,1-20 15,-1 21-15,-21 0 0,21 0 16,-20-22-16,-22 22 0,0-21 16,0 21-16,0-1 0,0-20 0,-22 21 0,1 21 15,-21-21-15,21 21 0,-22 0 0,22 0 16,-21 0-16,21 21 0,-22 0 16,22 0-16,0 0 0,0 1 15,0-1-15,0 0 0,21 0 0,0 0 16,0 0-16,0 1 0,0-1 0,0 0 15,0 0-15,21 0 0,0-21 16,0 0-16,0 21 0,0-21 0,22 0 16,-22 0-16,0 0 0,0 0 15,22 0-15,-22 0 0,0 0 0,0-21 16,0 21-16,0-21 0,-21 0 0,22 21 16,-22-21-16,0 0 0,0-1 0,0 1 15,0 0-15,0 0 0,0 0 16,0 0-16,0-1 0,-22 22 15,1 0-15,21 22 16,0-1 0,-21 0-16,21 0 0,0 0 0,0 0 15,0 1-15,0-1 0,0 0 16,0 0-16,21 0 16,0-21-16,1 0 0,-1 0 0,0 0 15,21 0-15,-21 0 0,22 0 0,-22 0 16,0 0-16,21-21 0,-20 21 0,20-42 15,-21 21-15,0-1 16,-21 1-16,0 0 0,21 0 0,-21 0 16,0 0-16,0 42 31,0 0-31,0 0 0,0 0 16,0 22-16,0-1 0,0 21 15,0-20-15,0 20 0,0 22 0,0-22 16,0 1-16,0 21 0,-21-22 0,21 22 15,-21-22-15,21 1 0,0-22 0,0 22 16,0-22-16,0 21 0,0-20 0,0-22 16,0 21-16,0-21 0,21-21 31,-21-21-31,21 0 0,1-21 16,-22 21-16,21-22 0,-21 1 15,21 0-15,-21-22 0</inkml:trace>
  <inkml:trace contextRef="#ctx0" brushRef="#br0" timeOffset="3950.26">17780 12615 0,'0'-42'0,"0"84"0,0-126 16,0 41-16,0 22 0,21 0 15,0 0-15,-21 0 0,21 0 0,1-1 16,-1 22-16,0 0 0,0 0 0,0 0 16,22 0-16,-22 0 0,0 22 0,21-1 15,-21 0-15,1 21 0,-1-21 16,-21 1-16,0 20 0,0-21 0,-21 21 0,-1-20 15,-20-1-15,21 21 0,-21-21 16,-1 0-16,-20-21 0,20 22 16,1-22-16,-21 0 0,20 0 0,-20 0 15,20-22-15,-20 1 0,21 0 0,-1-21 16</inkml:trace>
  <inkml:trace contextRef="#ctx0" brushRef="#br0" timeOffset="4898.17">16171 8636 0,'0'0'0,"0"-21"0,0 0 0,0 0 0,0-1 16,0 1-16,0 0 0,-21 0 15,0 21-15,0-21 0,0 0 0,-22 21 16,1 0-16,0-22 0,-1 22 0,1 0 16,0 0-16,-22 0 0,22 22 0,-22-1 15,-42 21-15,43-21 0,-1 22 16,1-1-16,21 0 0,-22 22 15,1-1-15,20 1 0,1-1 16,-22 1-16,22-1 0,0 1 0,21-1 0,-22 22 16,22-22-16,0 1 0,0-1 15,0 22-15,21-21 0,0-1 0,0 1 16,0-1-16,0 1 0,21-22 16,42 64-16,-20-64 0,-1 0 15,21 1-15,1-1 0,-1-21 0,22 22 16,-21-22-16,20 0 0,1 0 0,0 0 15,-1-21-15,64 0 0,-42 0 16,-21 0-16,0 0 0,-1 0 0,-20-21 16,20 0-16,-20 0 0,-1 0 0,1-1 15,-1 1-15,-20 0 0,-1-21 16,-21-1-16,22 1 0,-22 0 16,0-1-16,0-20 0,0-1 0,-21 1 15,0-1-15,21-20 0,-21-1 0,0-63 16,0 63-16,-21 1 0,0-1 15,0 0-15,0 1 0,-22 20 16,1 1-16,-21-1 0,20 1 0,-20 20 16,-22 1-16,22 0 0,-1-1 0,-21 1 15,22 21-15,-22 0 0,22-1 0,-1 1 16,1 0-16,-1 0 0,22 21 0,0 0 16,-1 0-16,1 0 0,0 0 15,20 21-15,1 0 0,0 0 0,21 1 16,0 20-16,0-21 0,0 0 15,0 0-15,21 1 0,0-1 0</inkml:trace>
  <inkml:trace contextRef="#ctx0" brushRef="#br0" timeOffset="5622.6">19219 7324 0,'-21'0'16,"-42"0"0,20 21-16,22 0 0,0 0 0,0 22 15,-22-22-15,22 21 0,-21 0 16,21 1-16,-22-1 0,22 0 0,-63 64 15,62-42-15,-20-1 0,21 1 16,-21-1-16,20 22 0,-20-22 0,21 1 16,0 21-16,21-22 0,0 1 0,0-1 15,0 1-15,0-1 0,0 22 16,21-22-16,0 1 0,0-1 0,22-20 16,-1 20-16,-21-21 0,21 22 0,22-22 15,-22 1-15,1-1 0,20-21 0,-21 21 16,22-20-16,-1-1 0,1 0 15,-1 0-15,1-21 0,-1 0 0,1 0 16,-1 0-16,22 0 0,-21 0 0,-1-21 16,1 0-16,-22 0 0,21-22 0,1 22 15,-22-21-15,22-1 0,-22-20 16,0-1-16,1 1 0,-1-1 0,0-20 16,1 20-16,-1-20 0,-21-22 0,22 21 15,-22-21-15,0 0 0,0 1 0,-21-1 16,0 21-16,0-21 0,-21 22 0,0-1 15,-22 0-15,22 22 16,-42-1-16,20 1 0,-20 20 0,-1 1 16,1 0-16,-1-1 0,1 22 0,-22 0 15,1 0-15,20 0 0,-21 0 0,1 21 0,20 0 16,-20 0-16,-1 0 0,0 0 16,22 0-16,-1-22 0,1 22 15,20 0-15,1-21 0,-21 0 0,20 0 16</inkml:trace>
  <inkml:trace contextRef="#ctx0" brushRef="#br0" timeOffset="6274.17">17780 4974 0,'0'0'0,"0"-21"0,-21 0 16,0 0-16,-1 0 0,1 21 15,0 0-15,-21 0 0,21 0 0,-22 21 0,1 0 16,0 0-16,-1 21 0,-20 1 15,20-1-15,-20 22 0,21-1 16,-1 1-16,1-1 0,0 1 0,20 20 16,-20 1-16,21-22 0,0 22 0,21 0 15,0-1-15,0-20 0,0 21 16,21-22-16,0 22 0,0-22 0,22 22 16,-1-22-16,0 22 0,22-21 0,-22-22 15,22 21-15,-1 1 0,1-22 16,-1 1-16,1-1 0,-1-21 0,1 21 0,-1-20 15,1-1-15,-1 0 0,1-21 0,63 0 16,-64 0-16,22 0 0,-22 0 16,22-21-16,-22 0 0,22-1 15,0 1-15,-1 0 0,-20-21 16,21-1-16,-22 1 0,22 0 0,-22-22 16,1 1-16,-22-1 0,22 1 0,-22-1 15,0 1-15,-21-1 0,1-20 0,-1 20 16,-21-21-16,0 1 0,0-1 15,-21-21-15,-1 22 0,-20-1 0,21 21 16,-43-20-16,22-1 0,-21 22 0,-1-1 16,1 22-16,-1-22 0,-21 22 0,22 21 15,-22-22-15,1 22 0,20 0 16,-21 21-16,22 0 0,-22 0 16,1 0-16,20 0 0,1 0 0,-22 0 0,21 0 15,1 0-15,-1 21 0,22-21 16,0 0-16,21 0 0,42 0 15,21-21-15</inkml:trace>
  <inkml:trace contextRef="#ctx0" brushRef="#br0" timeOffset="6763.43">20129 3810 0,'0'-21'0,"0"42"0,0-63 0,0 21 16,0-1-16,0 1 0,-21 21 0,0 0 16,0 0-16,-21 0 0,20 21 15,-20 1-15,0-1 0,-1 21 0,-20 0 16,21 22-16,-22-1 0,1 1 0,20 21 15,-20-1-15,20 1 0,-20 0 0,21-22 16,20 22-16,-20-1 0,21-20 16,21 21-16,0-22 0,21 1 0,21-22 15,-20 21-15,41-20 0,1-1 0,-1 0 16,1-20-16,20 20 0,-20-42 16,20 21-16,1-21 0,-21 0 15,20 0-15,-20-21 0,20 0 0,-20 0 16,21-1-16,-22-20 0,1 0 0,-1-22 15,-21 1-15,22-1 0,-22 1 0,1-22 16,-1 0-16,-21 1 0,0-1 16,-21 0-16,0-20 0,0 20 0,-21 21 15,-42-20-15,-1 41 0,1-20 0,-22 21 16,0 20-16,1 1 0,-1 0 16,-21 21-16,21 0 0,1 21 15,-22 0-15,21 1 0,-21 20 0,1 0 16,-1 1-16,0-1 0,-21 21 0,21-20 15</inkml:trace>
  <inkml:trace contextRef="#ctx0" brushRef="#br0" timeOffset="7361.65">16870 3704 0,'0'-21'0,"0"42"0,0-63 15,0 0-15,-21 42 0,-1-22 0,1 1 16,-21 21-16,0 0 0,-1 0 16,-20 21-16,20 1 0,-41-1 0,20 21 15,1 0-15,-22 1 0,0 41 16,1 1-16,20 0 0,-20-1 0,20 22 16,22 0-16,-22-21 0,43 21 15,-21-22-15,42 107 0,0-107 16,42 1-16,-21-21 0,22-1 0,20 1 15,1-1-15,20-21 0,-20-20 16,20 20-16,22-21 0,-21 0 0,0-21 16,-1 0-16,1 0 0,0 0 15,-1-21-15,-20 0 0,20-21 0,-20-1 0,-1 1 16,1-22-16,-22-20 0,22 20 16,-43-20-16,21-22 0,-21 0 0,1 0 15,-22 0-15,0-21 0,0 21 0,-22 1 16,1-1-16,-21 21 0,0 22 15,-1-1-15,-20 22 0,-1-1 16,-20 22-16,20 0 0,-21 21 0,1 21 16,-22 0-16,21 1 0,1 20 0,-1 0 15,0 22-15,22-1 0,-1 1 16,-63 105-16,85-84 0,0-1 16,-1 22-16,1-21 0,21 21 15,-22 0-15</inkml:trace>
  <inkml:trace contextRef="#ctx0" brushRef="#br0" timeOffset="8007.57">15409 6202 0,'0'0'0,"0"-42"0,21-1 0,-21 1 0,22 0 15,-22-1-15,0 22 0,0 0 16,-22 0-16,-20 0 0,21 21 0,-21 0 15,-22 0-15,22 21 0,-22 0 0,1 0 16,20 21-16,-20-20 0,21 20 0,-1 0 16,1 22-16,0-1 0,20 1 15,-20-1-15,21 22 0,0-22 0,0 22 16,21 0-16,-22-22 0,22 22 0,0-22 16,0 22-16,43-21 0,20 63 15,1-64-15,-1-21 0,22 22 16,-22-22-16,43 1 0,-21-22 0,21 0 15,-22 0-15,22 0 0,-21-21 16,21 0-16,-22 0 0,1 0 0,0-21 16,-1 0-16,1 0 0,0-22 0,-22 1 15,85-64-15,-105 43 0,20-22 16,-20 22-16,-22-22 0,21-21 0,-21 0 16,0-21-16,-21 21 0,0 1 15,0-22-15,-42 42 0,0-21 0,-1 21 16,-20 22-16,-1-1 0,-20 1 0,-1 21 15,-21-1-15,0 22 0,1 0 16,-22 21-16,-127 0 16,127 0-16,21 21 0,-21 21 0,21-20 15,21 20-15,1 0 0,20 1 0,1-1 16,20-21-16,1 43 0,21-22 0,0 0 16,21 1-16,0-1 0,0 21 15,0-20-15,21 20 0,0 1 0,0-1 16,0 1-16,0-1 0</inkml:trace>
  <inkml:trace contextRef="#ctx0" brushRef="#br0" timeOffset="9506.5">15219 7853 0,'0'0'0,"0"-21"15,0 0-15,-21 21 0,-1 0 16,22-22-16,-21 22 0,21-21 16,-21 21-1,21 21 17,0 1-17,0-1-15,0 0 0,0 0 16,0-42 46,0 0-62,0 0 16,0-1-16,0 1 0,0 0 16,0 0-16,0 0 0,-21 21 0,21-21 15,-21-1-15,0 22 16,-1 0-16,1 0 0,0 0 0,0 0 15,-21 0-15,20 0 0,1 22 0,0-1 16,0 0-16,0 0 0,0 0 0,-1 0 16,22 1-16,0-1 0,0 0 0,0 0 15,0 21-15,0-20 0,22-1 16,-1 21-16,0-21 0,0 0 0,21 22 16,-20-22-16,20 21 0,-21-21 0,21 22 15,-20-22-15,-1 0 0,0 0 16,-21 0-16,0 1 0,0-1 0,-42 0 15,20-21-15,1 0 0,-21 21 16,0-21-16,-1 0 0,22 0 16,-21 0-16,-1 0 0,22 0 0,0 0 15,-21 0-15,21 0 0,-1 0 16,22-21-16,0 0 0,0 0 16,22-1-1,-1 1-15,0 21 0,0-21 16,21 0-16,-20 0 0</inkml:trace>
  <inkml:trace contextRef="#ctx0" brushRef="#br0" timeOffset="9738.37">15452 7789 0,'-22'22'15,"1"-1"-15,21 0 16,-21 21-16,0-21 0,0 22 0,0-1 15,-1 0-15,1 1 0,21-22 16,-21 21-16,0 1 0,21-22 0,0 21 16,0-21-16,0 0 0,0 1 0,0-1 15,0 0-15,21-21 16,0 21-16,0-21 0,1 0 0,-1 0 16,-21-21-16,21 21 15,-21-21-15,0 0 0</inkml:trace>
  <inkml:trace contextRef="#ctx0" brushRef="#br0" timeOffset="9874.29">15155 8149 0,'0'-21'15,"21"21"1,1 0-16,-1 0 16,0 0-16,21 0 0,-21 0 0,22 0 15,-1 0-15,0 0 0,-20 0 0,20 0 16</inkml:trace>
  <inkml:trace contextRef="#ctx0" brushRef="#br0" timeOffset="10348.54">15790 8128 0,'0'-21'16,"0"0"-1,-21 21-15,21-21 0,-21 21 16,21-22-16,-21 22 15,0 0-15,-1 22 16,1-1-16,0 0 0,0 0 16,21 0-16,-21 22 0,0-22 0,-1 0 15,22 0-15,-21 0 0,21 0 0,-21 1 16,21-1-16,-21 0 16,21 0-16,21-21 15,0 0-15,0 0 16,1-21-16,-1 21 0,0-21 0,0 0 15,21-1-15,-42 1 0,22 0 0,-1 0 16,0-21-16,0 20 16,-21 1-16,0 0 0,0 0 0,21 0 0,-21 0 15,21 21-15,-21 21 16,0 0 0,0 0-16,0 0 0,0 22 15,0-22-15,0 0 0,0 0 16,-21 0-16,21 0 0,0 1 0,0-1 15,0 0-15,0 0 0,0 0 16,21-21 15,1-21-31,-1 21 0,0-21 16,-21 0-16,21 0 0,0-1 16,0 1-16,1 0 0</inkml:trace>
  <inkml:trace contextRef="#ctx0" brushRef="#br0" timeOffset="11094.13">16214 7789 0,'0'-21'16,"0"42"-16,21-63 0,-21 21 0,0 0 0,0 42 31,-21 0-31,-1 0 16,1 0-16,21 22 0,-21-1 0,0 0 16,0 1-16,0-1 0,21 0 0,0 1 15,-22-1-15,22 0 0,0-20 0,0 20 16,0 0-16,0-21 0,0 1 0,0 20 15,22-21-15,-1-21 16,0 21-16,0-21 16,0 0-16,22 0 0,-22 0 0,0-21 0,0 21 15,0-21-15,0 0 0,1 21 16,-1-21-16,0-1 0,0 1 0,-21 0 16,21 0-16,-21 0 0,0 0 15,0 42 16,0 0-31,0 0 0,-21 0 16,21 0-16,0 1 0,0-1 16,0 0-16,0 0 15,21-21 1,0 0-16,1 0 16,-1 0-16,0-21 0,0 21 0,0-21 15,0 0-15,1 21 0,-1-22 16,0 1-16,0 0 0,0 0 15,0 0-15,1 0 0,-1-1 0,-21 1 16,21 0-16,0 21 0,-21-21 0,21 21 16,0 0-1,-42 0 32,21-21-16,-21 21-31,21-21 16,-21 21-16,0 0 16,0 0-1,-1 21-15,1-21 0,21 21 0,-21 0 16,0 21-16,0-20 0,21-1 0,-21 0 16,21 0-16,-22 21 0,22-20 15,0-1-15,0 0 0,0 0 0,0 21 16,0-20-16,22-22 15,-1 0-15,0 0 16,0 0-16,0 0 0,0 0 0,1 0 16,-1 0-16,0-22 0,0 1 15,0 0-15,0 0 0,-21 0 16,22 0-16,-22-1 0,21-20 0,0 21 16,-21 0-16</inkml:trace>
  <inkml:trace contextRef="#ctx0" brushRef="#br0" timeOffset="11361.97">16933 7832 0,'0'0'0,"-21"0"0,0 42 15,0-21 1,21 0-16,21-21 31,0 0-31,-21-21 16,0 0-16,0 0 15,0 0-15,0 0 16,0-1-16,-21 22 16,0 0-16,0 0 15,21 22 1,0-1 0,0 0-16,0 0 15</inkml:trace>
  <inkml:trace contextRef="#ctx0" brushRef="#br0" timeOffset="11577.86">16192 8086 0,'0'0'0,"-21"0"0,0 0 0,42-21 31,22 21-31,-22 0 15,21 0-15,-21 0 0,22-22 0,-1 22 16,0 0-16,-21 0 0,1 0 16,-1 0-16,0 0 0,-42 0 15,0 0 1</inkml:trace>
  <inkml:trace contextRef="#ctx0" brushRef="#br0" timeOffset="12131.55">13758 9038 0,'0'0'0,"-21"0"0,0 0 16,0 0-16,42 0 31,21 0-15,-21 0-16,22 0 0,-1 0 0,0 0 16,22 21-16,-1-21 0,1 0 0,-1 0 15,22 0-15,-21 0 0,20 22 16,-20-22-16,-1 0 0,1 0 0,-1 0 15,-20 0-15,20 21 0,-42-21 0,22 0 16,-22 0-16,0 0 0,0 0 0,0 0 16,-42 0 31,0 0-47,0 0 0,0 0 15,-1 0-15,1 0 0,0 0 0,-21 0 16,21 0-16,-22 0 0</inkml:trace>
  <inkml:trace contextRef="#ctx0" brushRef="#br0" timeOffset="12382.4">13906 9208 0,'-21'21'0,"42"-42"0,-63 63 16,63-42 15,0 0-31,22 21 0,-22-21 15,21 0-15,1 0 0,20 0 0,-21 0 16,1 0-16,20 0 0,-20 0 0,20 0 16,-21 0-16,-20 0 0,20 0 0,-21 0 15,0 0-15,0 0 0,-21-21 47,0 0-47,0 0 16,0-1-16</inkml:trace>
  <inkml:trace contextRef="#ctx0" brushRef="#br0" timeOffset="12742.2">14499 8827 0,'0'0'0,"-21"0"16,0 0-1,21 21-15,0 0 16,0 0-16,0 0 15,0 0-15,21-21 0,0 22 16,0-1-16,0-21 0,22 21 0,-22-21 16,0 21-16,21-21 0,-20 21 0,-1-21 0,0 21 15,0-21-15,0 22 0,0-22 16,-21 21-16,0 0 16,0 0-16,0 0 15,0 0-15,-21 1 0,0-22 16,0 21-16,0 0 0,0-21 0,-1 21 15,-20 0-15,21 0 0,0-21 0,-22 22 16,22-1-16,0 0 0,0 0 0,0-21 16,0 21-16,-1 0 0,1-21 15,21 22-15,0-1 16,21-21-16,1 0 16,-1 0-16,0 0 0,21 0 15,-21-21-15,22 21 0,-1-22 0</inkml:trace>
  <inkml:trace contextRef="#ctx0" brushRef="#br0" timeOffset="13079.02">15325 9186 0,'-43'0'15,"22"0"-15,42 0 32,0 0-32,22 0 15,-22 0-15,21 0 0,1 0 16,-22 0-16,21 0 0,0 0 0,1 0 16,-22 0-16,21 0 0,1 0 0,-22 0 15,0 0-15,0 0 0,0 0 16,0 22-16,1-22 0,-1 0 15,-21 21 17,-21-21-32,-1 0 15,-20 0-15,21 21 0,0-21 0,-22 0 16</inkml:trace>
  <inkml:trace contextRef="#ctx0" brushRef="#br0" timeOffset="13353.86">15155 9462 0,'-21'21'0,"21"0"16,21-21 0,0 0-16,1 0 15,-1 0-15,0 0 0,21 0 16,1 0-16,-1 0 0,0 0 0,-21 0 0,22 0 16,-1 0-16,0 0 0,43 0 15,-64 0-15,22 0 0,-22 0 16,21 0-16,-21 0 0,0 0 0,1 0 15,-1 0-15,-42 0 47,-1 0-31,1 0-16,0 0 0,0 0 16,0 0-16,0 21 0,-1-21 0</inkml:trace>
  <inkml:trace contextRef="#ctx0" brushRef="#br0" timeOffset="13634.71">15134 9864 0,'0'0'0,"0"21"0,0 0 16,21-21 0,0 0-16,1 0 0,20 0 15,0 21-15,1-21 0,-1 0 0,0 0 16,1 21-16,20-21 0,-21 0 0,22 22 15,-22-22-15,22 0 0,-22 0 0,0 21 16,1-21-16,-1 0 0,-21 0 0,0 0 16,1 0-16,-1 0 0,-21 21 15,21-21-15,0 0 32,-21-21-32,21 0 15,-21-1-15,0 1 0,21 0 0,1-21 16,-1 21-16,0-22 0,0 1 0</inkml:trace>
  <inkml:trace contextRef="#ctx0" brushRef="#br0" timeOffset="17998.06">15071 8700 0,'0'-22'0,"0"1"15,0 0 1,0 42 15,0 0-15,0 1-16,0 20 0,0-21 0,0 21 15,0 22-15,0-22 0,0 22 0,0-22 16,0 22-16,0-1 0,0 1 0,0-1 16,-22 1-16,22-1 0,-21 1 0,0-1 15,0 22-15,21-22 0,-21 1 16,0-1-16,21 1 0,0-22 0,-22 22 15,22-22-15,-21 21 0,21-20 16,0-1-16,0-21 0,-21 22 0,21-22 16,0 21-16,0-21 0,-21 0 0,21 1 15,0-1-15,0-42 32,0-1-32,0 1 0,0 0 0,0 0 15,0-21-15,0 20 0,21-20 0,0 0 16</inkml:trace>
  <inkml:trace contextRef="#ctx0" brushRef="#br0" timeOffset="18910.54">15282 8594 0,'0'0'15,"0"-21"-15,-21 21 0,21-22 0,-21 22 16,21-21-16,21 21 47,0 0-47,0 0 0,1 0 0,-1 0 16,21 0-16,0 0 0,1 0 0,-1 0 15,0 0-15,22 0 0,-22 0 16,22 0-16,-22 0 0,22 0 15,-1 0-15,1 0 0,-1 0 0,1 0 16,-1 0-16,1 0 0,-1 0 0,1 21 16,-22-21-16,0 0 0,1 0 0,-1 0 15,-21 22-15,21-22 0,-20 0 0,20 0 16,-21 0-16,0 0 0,0 0 16,1 0-16,-1 0 0,-21 21 15,21-21-15,-21 21 16,0 0-1,0 0-15,0 0 16,0 1-16,0-1 0,0 0 16,0 0-16,21 21 0,-21 1 15,21-1-15,-21 0 0,0 1 0,0 20 16,21-20-16,1 20 0,-22-21 0,21 22 16,-21-22-16,0 22 0,0-22 0,0 22 15,0-22-15,0 21 0,0-20 0,0 20 16,0-20-16,0 20 0,0-21 15,0 1-15,-21-1 0,21 0 0,0 22 16,0-22-16,0-21 0,-22 22 0,22-1 16,0 0-16,0-20 0,0 20 15,0-21-15,0 21 0,0-20 0,0-1 0,0 0 16,0 0-16,-21-21 0,21 21 16,0 0-16,-21-21 62,0 0-62,0 0 0,0 0 16,-1-21-16,-20 21 0,0 0 0,-1-21 15,1 21-15,0 0 0,-22 0 0,-20 0 16,20 0-16,-21 0 0,1 0 16,-1 0-16,-21 0 0,0 0 0,1 0 0,20 0 15,-21 0-15,21 0 0,1 0 16,-1 0-16,22 0 0,-1 0 0,22 0 15,-1 0-15,22 0 0,-21 0 16,21 0-16,0 0 16,21 21-1,21-21 63,-21-21-78,21 0 16,0 0-16</inkml:trace>
  <inkml:trace contextRef="#ctx0" brushRef="#br0" timeOffset="20819.33">15579 9208 0,'-22'0'16,"1"0"-16,0 0 16,0 0-16,0 0 0,-22 0 15,22 0-15,0 0 0,0 0 16,21 21-16,-21-21 0,0 0 15,42 0 1,0 0-16,0 0 0,21 0 16,1 0-16,20-21 0,-20 21 15,20-22-15,1 22 0,20 0 0,-20-21 16,42 21-16,-22 0 0,1 0 0,0 0 16,-1 0-16,1 0 0,-22 0 15,-20 0-15,-1 0 0,-21 0 16,0 0-16,-42 0 15,0 0-15,-21 0 0,21 0 16,-22 0-16,1 21 0,21-21 0,-22 0 16,1 0-16,21 0 0,-21 0 0,-22 22 15,43-22-15</inkml:trace>
  <inkml:trace contextRef="#ctx0" brushRef="#br0" timeOffset="21124.15">15282 9440 0,'0'0'0,"-21"0"16,0 0-16,0 0 0,42 0 31,21 0-31,-21 0 16,22 0-16,-1 0 0,0 0 0,22 0 15,-22 0-15,22 0 0,-1 0 0,1 0 16,-1 0-16,1 0 0,-1 0 0,1 0 15,-1 0-15,1 0 0,-22 0 16,0 0-16,1 0 0,-1 0 0,-21 0 16,0 0-16,1 0 0,-1 0 15,-42 0 1,-22 0-16,22 0 16,-21 0-16,21 22 0,-22-22 0,1 21 15,0-21-15,-1 21 0,1-21 0,-22 21 16</inkml:trace>
  <inkml:trace contextRef="#ctx0" brushRef="#br0" timeOffset="21350.02">15198 9906 0,'0'21'0,"0"-42"0,0 63 0,0-20 16,0-1-16,21-21 16,0 0-16,21 0 0,22 0 0,-1 0 15,1 0-15,-1 0 0,22 0 16,0 0-16,-1 0 0,1 0 0,21-21 15,-22 21-15,1 0 0,0-22 0,-1 22 16,1 0-16,-21-21 0,-22 21 0,0-21 16,1 21-16,-22 0 0,-42 0 31,-1-21-31,-20 21 0,21 0 16,-21 0-16,-1 0 0</inkml:trace>
  <inkml:trace contextRef="#ctx0" brushRef="#br0" timeOffset="21582.89">15452 10139 0,'0'0'0,"21"21"16,0-21-16,21 0 16,-21 0-16,22 0 0,-1 0 0,22 0 15,-1 0-15,1-21 0,-1 21 0,1 0 16,20-21-16,-20 21 0,-1 0 0,1-21 15,-1 21-15,-20 0 0,-1 0 0,0 0 16,-21 0-16,1 0 0,-22-22 31,-22 22-31,1 0 16,0-21-16</inkml:trace>
  <inkml:trace contextRef="#ctx0" brushRef="#br0" timeOffset="26394.44">15854 5779 0,'0'-22'15,"0"1"-15,0 0 16,0 0-16,0 0 16,-21 21-16,-1-21 0,1 21 15,0-22-15,0 22 16,0 0-16,0 0 0,-1 0 16,1 0-16,0 0 0,-21 0 0,-1 0 0,1 0 15,0 0-15,-1 0 0,1 0 16,-21 22-16,-1-22 0,22 21 15,-22 0-15,1 0 0,-1 0 0,22 22 16,-22-22-16,22 0 0,0 21 0,-1 1 16,1-22-16,0 21 0,-22 22 15,22-22-15,21 0 0,0-21 16,-1 22-16,1-1 0,21 0 0,0 1 16,0-1-16,0 22 0,0-22 15,0 0-15,0 1 0,0 20 0,0-21 16,0 1-16,0-1 0,0-21 0,0 22 15,21-1-15,1-21 0,-1 21 0,-21-20 16,21 20-16,0-21 0,0 0 16,0 0-16,-21 1 0,22-1 15,-1 0-15,21 0 0,-21 0 0,0 0 16,22-21-16,-1 22 0,0-1 0,1-21 16,-1 21-16,22-21 0,-1 0 0,1 0 15,20 0-15,-20 0 0,20 0 16,1 0-16,-21 0 0,20 0 0,-20 0 15,20 0-15,-20-21 0,-1 21 0,1-21 16,-1-1-16,-20 22 0,20-21 0,-20 0 16,-1 21-16,0-21 0,-21 0 15,22 0-15,-22-1 0,0 1 16,21-21-16,-20 21 0,-1-22 0,0 1 16,0 0-16,-21-22 0,21 22 0,-21-22 15,21 1-15,-21 21 0,0-22 0,0 1 16,0-1-16,0 22 0,-21-22 15,0 22-15,21 0 0,-42-22 0,21 22 16,-1-1-16,-20 1 0,21 0 16,-21-1-16,-1 1 0,1 0 0,0 21 15,-22-1-15,22 1 0,-22 0 16,22 21-16,0 0 0,-22 0 0,22 0 0,-1 0 16,-20 0-16,-1 0 15,1 21-15,-1 0 0,22 22 0,-43-22 16,-42 64-16,64-43 0,-22 0 15,22 1-15,-1-1 0,1 0 16,-1 1-16,22-1 0,-22 0 0,1 64 16,42-42-16,-22-1 15,43 1-15,0-1 0,0-21 0,0 22 0,0-22 16,22 22-16,-22-22 0,21 0 0,0 1 16,21-1-16,-21-21 0,1 22 15,20-22-15,0 21 0,-21-42 0,22 21 16,20-21-16,-20 0 0,-1 0 0,21 0 15,-20 0-15</inkml:trace>
  <inkml:trace contextRef="#ctx0" brushRef="#br0" timeOffset="27287.93">17060 3577 0,'0'0'16,"-21"-21"-16,0 0 0,0 21 0,0-21 15,-22 0-15,22 21 0,0 0 16,-21-22-16,20 22 0,-20 0 0,0 0 16,-1 0-16,1 0 0,0 0 0,-1 0 15,1 0-15,-21 22 0,20-1 16,-20 0-16,20 0 0,1 21 15,-21-20-15,20 20 0,1 0 0,0 1 16,-1 20-16,-20 1 0,20-1 16,22 1-16,-21-1 0,21 1 0,-22-1 15,22 22-15,0-22 0,21 1 0,0-1 16,0 1-16,0-1 0,0-20 16,0 20-16,21 1 0,0-1 0,1-21 15,20 1-15,-21 20 0,0-20 0,22-1 16,-1-21-16,0 21 0,-21-20 15,43-1-15,-22 0 0,1 0 0,-1-21 16,21 0-16,1 0 0,-22 0 0,22 0 16,-1-21-16,1 0 0,-1 0 15,1-1-15,-1 1 0,22-21 0,-22 0 16,22-1-16,0 1 0,-1-22 16,-20 22-16,-1-21 0,1-1 0,-1 22 15,-20-22-15,-22 1 0,0-22 16,0 22-16,-21-22 0,0 0 0,0 1 15,-21 20-15,0-21 0,0 22 0,-22-22 16,-20 22-16,21 20 0,-22-20 16,22 21-16,-22 20 0,1-20 0,-1 21 15,1 0-15,-1 21 0,1 0 0,-1 0 16,1 0-16,-22 21 0,22 0 16,-1 0-16,1 22 0,-1-1 15,1 0-15,-1 1 0,1-1 0,20 0 16,1 22-16,0-1 0,-1 1 15,22-1-15,0 1 0,0 42 16,21-64-16,0 0 0</inkml:trace>
  <inkml:trace contextRef="#ctx0" brushRef="#br0" timeOffset="27477.83">18542 5906 0,'21'0'0,"-42"0"0,63-22 0,-21 22 0</inkml:trace>
  <inkml:trace contextRef="#ctx0" brushRef="#br0" timeOffset="28166.94">18584 5271 0,'0'0'16,"0"-22"-16,-21 1 0,21 0 0,-42 0 16,21 0-16,-1 0 0,-20-1 15,21 22-15,-21-21 0,-22 0 16,22 21-16,-1-21 0,-20 21 0,21 0 0,-1-21 16,-20 21-16,20 0 0,-20 0 15,21 0-15,-22 21 0,22-21 16,-22 21-16,1 0 0,-1 0 0,1 1 15,-22 20-15,22 0 0,-1-21 16,1 22-16,-1-1 0,22 22 0,-22-1 16,22 1-16,0-1 0,-1 22 0,22-22 15,-21 22-15,42-22 0,-21 22 0,21-21 16,0-1-16,0 22 0,0-22 16,0 22-16,21-22 0,0 1 0,0-1 15,0 1-15,22-1 0,-22 1 0,21-22 16,0 1-16,1-1 0,-1 0 15,0-21-15,1 22 0,20-22 0,-20 0 16,20 0-16,1-21 0,-1 0 16,1 0-16,-1 0 0,1 0 0,-1 0 15,22 0-15,-1-21 0,1 0 0,0 0 16,-1-22-16,22 22 0,-21-21 16,21 0-16,-22-1 0,1-20 15,21-1-15,-21 1 0,-22-1 0,22 1 0,-22-22 16,1 22-16,-1-22 0,-20 21 15,-22-20-15,-21-1 0,0-21 0,0 22 16,-43-1-16,1 0 0,0 22 0,-22-22 16,22 22-16,-43-22 0,-63-21 15,63 43-15,-20-1 16,-1 22-16,21 21 0,0-22 0,-20 22 16,20 0-16,21 0 0,-20 21 0,20 0 15,1 0-15,-1 0 0,22 21 16,-22-21-16,22 21 0,0 0 0,-1 0 15,1 1-15,21-1 0,0 0 0,0-21 16,42 0-16</inkml:trace>
  <inkml:trace contextRef="#ctx0" brushRef="#br0" timeOffset="28929.45">20553 3683 0,'-21'0'15,"21"-21"-15,-22 21 0,22-21 16,0 0-16,-21 21 16,0-22-16,0 22 0,0 0 0,0 0 15,-1-21-15,-20 21 0,0 0 16,-1 0-16,-20 0 0,21 21 0,-22 1 15,1-22-15,-1 21 0,1 0 0,-1 21 16,-21-21-16,22 22 0,-1-1 16,-20 0-16,20 22 0,-20-1 15,20 1-15,1-1 0,20 22 0,-20-21 16,20-1-16,22 22 0,-21-22 0,21 22 16,0-22-16,21 22 0,0-21 15,0-1-15,0 22 0,0-22 0,21 1 16,0-22-16,21 22 0,-21-22 0,22 0 15,-22 1-15,21-1 0,1-21 16,-1 0-16,21 0 0,-20 1 0,20-1 16,-20-21-16,62 0 0,-41 0 15,-1 0-15,-20-21 0,20-1 0,1 22 16,-1-21-16,-20-21 0,20 21 16,1-22-16,-1 1 0,1 0 15,20-22-15,-20 1 0,-1-1 0,-20 1 16,20-22-16,-21 22 0,1-22 15,-22 21-15,0-20 0,-21 20 0,0-20 16,0-1-16,-42 0 0,21 22 0,-43-1 16,22 1-16,-22-1 0,1 22 15,-1 0-15,1 20 0,-22-20 0,22 21 16,-22 0-16,21 21 0,-20 0 0,20 0 16,-20 0-16,-1 0 0,0 0 15,22 21-15,-22 0 0,22 21 0,-1-20 16,-21 83-16,43-41 15,0-22-15,21 43 0,-1-22 16,1 1-16,21-1 0,0 1 0,0-1 16,0 22-16,0-21 0,21-1 0</inkml:trace>
  <inkml:trace contextRef="#ctx0" brushRef="#br0" timeOffset="30386.62">20002 7832 0,'0'0'0,"22"-21"0,-22-1 0,0 1 16,0 0-16,0 0 0,-22 0 0,1 0 15,0 21-15,0-22 0,-21 1 16,20 0-16,-20 0 0,0 0 0,-1 21 16,-20-21-16,21-1 0,-22 22 15,1-21-15,20 21 0,-20 0 0,-1 0 16,1 0-16,-1 0 0,1 0 16,20 21-16,-20 1 0,-1-1 0,22 0 15,-21 0-15,-1 21 0,1 1 0,-1-1 16,-63 64-16,64-43 15,-1 1-15,22 21 0,-22-22 0,22 1 16,21 20-16,-22-20 0,22-1 0,0 1 16,0-1-16,0 1 0,21-1 0,0 1 15,0-1-15,0 43 0,0-42 16,0-22-16,0 21 0,21-20 16,-21-1-16,21 0 0,0-20 15,22 20-15,-22-21 0,0 0 0,21 0 16,1 1-16,-22-1 0,21 0 0,43 21 15,-43-42-15,0 21 0,22-21 16,-22 0-16,1 0 0,20 0 16,-21 0-16,22 0 0,-22 0 0,22 0 15,-1 0-15,1 0 0,20 0 0,-20-21 16,-1 21-16,1 0 0,21-21 0,-22 0 16,1 21-16,-1-21 0,1 0 0,-22-1 15,21 1-15,-20 0 0,-1 0 16,-21-21-16,22 20 0,-22-20 15,0 0-15,0-1 0,0-20 0,0 21 16,1-22-16,-22 1 0,0-1 0,0 1 0,0-1 16,21 1-16,-21-1 15,0 1-15,0-1 0,0 1 0,0-22 16,-21 21-16,-1-20 0,1 20 0,0 1 16,-21-1-16,21 22 0,-22-22 0,22 22 15,-21-21-15,-22 20 0,22 1 16,0 0-16,-22-1 0,1 22 0,20-21 15,-20 21-15,-1-22 0,1 43 0,-1-21 16,1 21-16,-1 0 0,1 0 16,-1 0-16,1 0 0,-1 21 15,1 0-15,-22 22 0,22-22 0,-1 21 16,1 1-16,-1 20 0,22-21 16,-22 22-16,22-22 0,0 43 0,-1-22 15,1 1-15,21 21 0,21-22 16,0 1-16,0-1 0,0 1 0,0-1 0,0 1 15,21-22-15,0 21 0,0-20 16,0-1-16,43 64 0,-43-85 16,21 21-16,-20 1 0,-1-1 15,0-21-15,0 22 0,21-22 0,-20 0 0,-1 0 16,0 0-16,0-21 16,21 21-16,1-21 0,-22 0 0,21 0 15,22 0-15,-22 0 0,22 0 0,-1 0 0,1-21 16,-1 21-16,1-21 0,20 0 15,-20 0-15,-1 0 0,-20-1 16,20 1-16,-21 0 0,-20 0 0,20 21 16,0-42-16,-42 20 15,0 1-15,0 0 16</inkml:trace>
  <inkml:trace contextRef="#ctx0" brushRef="#br0" timeOffset="44163.41">15325 6350 0,'-22'0'0,"44"0"0,-65-21 0,22 21 15,42-21 17,0 21-32,22 0 0,-1 0 15,0 0-15,1 0 0,-1 0 16,0 0-16,1 0 0,-1 0 0,22 0 16,-22 0-16,0 0 0,-21 0 15,22 0-15,-1 0 0,-21 0 0,0 0 16,1 21-16,-1-21 0,-21 21 15,-21-21 1,-22 21-16,22-21 0</inkml:trace>
  <inkml:trace contextRef="#ctx0" brushRef="#br0" timeOffset="44349.82">15113 6668 0,'0'0'0,"-21"21"0,0 0 15,21 0-15,21-21 16,0 0-16,0 0 15,21 0-15,1 0 0,20 0 16,-20 0-16,20 0 0,1 0 0,-1 0 16,-21 0-16,22 0 0,-22 0 0,1 0 15,-1 0-15,0 0 0,-21 0 0,1 0 16,-44 0 0,1 0-16</inkml:trace>
  <inkml:trace contextRef="#ctx0" brushRef="#br0" timeOffset="44481.75">15282 6879 0,'-42'0'0,"84"0"0,-105 21 16,42-21-16,42 0 16,0 0-16,21 0 0,1 0 15,-1 0-15,21 0 0,1 0 16,-1 0-16,22 0 0,0-21 0,-1 0 16,22 0-16,0 0 0,21 0 0,0-1 15</inkml:trace>
  <inkml:trace contextRef="#ctx0" brushRef="#br0" timeOffset="44710.62">17928 5927 0,'0'0'0,"0"-21"31,21 21-31,0 0 16,1 0-16,-1 0 0,0 0 0,21 0 16,1 0-16,-1 0 0,0 0 15,22 0-15,-22 0 0,0 0 0,-20 21 16,-1 0-16,-21 0 0</inkml:trace>
  <inkml:trace contextRef="#ctx0" brushRef="#br0" timeOffset="44869.53">17653 6308 0,'-42'21'16,"84"-42"-16,-106 42 0,43-21 0,64 0 16,-22 0-16,21 0 15,0 0-15,22 0 0,-22 0 16,22 0-16,-1-21 0,1 21 0,-1 0 16,22 0-16,-22-21 0,22 21 0,-21-22 15,-22 22-15,21 0 0,-20 0 0</inkml:trace>
  <inkml:trace contextRef="#ctx0" brushRef="#br0" timeOffset="45030.43">17886 6562 0,'0'0'0,"-21"0"0,21 21 0,21-21 31,0 0-31,21 0 0,-21 0 0,22-21 16,20 21-16,-20-21 0,20-22 0,22 22 15,-22 0-15,22-21 0,84-22 16</inkml:trace>
  <inkml:trace contextRef="#ctx0" brushRef="#br0" timeOffset="45462.92">16446 4360 0,'-42'0'0,"84"0"0,-126 0 0,63-21 0,-1 21 0,22-21 15,0 0-15,22 21 0,-1-21 16,21 21-16,0 0 0,1 0 15,-1-21-15,22 21 0,-1 0 0,1 0 16,-1 0-16,1 0 0,-1 0 16,1 0-16,-22 0 0,21 21 15,-41 0-15,20 0 0,-42 0 16,-21 0-16,-22 1 0,1-22 0</inkml:trace>
  <inkml:trace contextRef="#ctx0" brushRef="#br0" timeOffset="45595.85">16214 4678 0,'0'0'0,"-43"21"0,1-21 0,42 21 0,21-21 16,0 0-16,22 0 0,20 0 16,1 0-16,20 0 0,1 0 0,0-21 15,20 21-15,22-21 0,0 0 16,22 21-16,-1-43 0,21 22 16,-21 0-16</inkml:trace>
  <inkml:trace contextRef="#ctx0" brushRef="#br0" timeOffset="45881.68">19897 4445 0,'0'0'0,"0"-21"15,21 21 1,21 0-16,-21-21 0,22 21 0,20 0 16,-21 0-16,43 0 0,-21 0 15,20 0-15,-20 0 0,20 0 0,-20 0 16,-1 0-16,1 0 0,-22 21 0,-21 0 16,1-21-16,-22 21 0,-22 0 15,-20 1-15,-21-22 0,-1 0 16,-21 21-16,1 0 0</inkml:trace>
  <inkml:trace contextRef="#ctx0" brushRef="#br0" timeOffset="46013.61">19770 4636 0,'0'0'0,"-43"21"16,1-21-16,21 0 0,0 0 0,84 0 15,-21 0 1,22 0-16,-1 0 0,1 0 0,21 0 16,20 0-16,-20 0 0,254 0 15,-233 0-15,-1 0 16,-20 0-16,-21 21 0,20-21 0,-20 21 15</inkml:trace>
  <inkml:trace contextRef="#ctx0" brushRef="#br0" timeOffset="46522.33">19113 7938 0,'0'0'0,"22"21"16,-1-21-16,21 0 0,-21 0 15,22 21-15,-1-21 0,21 0 16,1 0-16,-22 21 0,22-21 0,-1 0 16,1 21-16,-1-21 0,1 21 0,-1 1 15,-20-22-15,-1 0 0,-21 21 0,0-21 16,-21 21-1,-21-21-15,0 0 0</inkml:trace>
  <inkml:trace contextRef="#ctx0" brushRef="#br0" timeOffset="46718.15">19219 8424 0,'0'0'0,"-21"0"0,21 22 0,0-1 16,21-21-16,0 0 0,1 0 15,-1 0-15,21 0 0,0 0 0,22 0 16,-22 0-16,22 0 0,-1 0 0,-20 0 16,20 0-16,-21 0 0,1 0 15,-1 0-15,0 0 0,-20 0 0,-1 0 16,0 0-16</inkml:trace>
  <inkml:trace contextRef="#ctx0" brushRef="#br0" timeOffset="46885.58">19410 8678 0,'0'0'0,"-21"22"16,21-1-1,21-21 1,0 0-16,0 0 0,0 0 16,22 0-16,-1 0 0,-21 0 0,21 0 15,1 0-15,-22 0 0,21 0 0,1 0 16,-22 0-16,21-21 0,-21 21 0</inkml:trace>
  <inkml:trace contextRef="#ctx0" brushRef="#br0" timeOffset="51138.04">15007 6837 0,'0'0'0,"21"0"0,0 0 15,1 0-15,-1 0 0,-42 0 47,-1 0-47,-20 0 16,21 0-16,-21 0 0,20 0 0,-20 0 16,-21 0-16,-1 21 0,1 0 0,-1 0 15,-21 1-15,-20 20 0,-1 0 16,0 1-16,-21 20 0,0 1 0,21-1 15,-21 22-15,0-22 0,0 22 16,0-22-16,21 1 0,-127 63 16,149-64-16,-1 1 0,22-22 0,-1 1 15,1-1-15,-1 0 0,22 1 0,21-22 16,-22 0-16,22 0 0,-21 0 16,42 0-16,-21-21 0,21 22 0,-22-22 15,1 0 1,21-22-16,0 1 15</inkml:trace>
  <inkml:trace contextRef="#ctx0" brushRef="#br0" timeOffset="51415.51">12806 7535 0,'0'0'0,"-21"0"15,-1 22-15,1-1 0,-21 0 16,21 21-16,-22-21 0,1 22 0,0-1 16,-1 0-16,-20 1 15,21 20-15,-1-20 0,1-1 0,21 0 0,0 1 16,-1-1-16,22-21 0,0 0 0,22 0 16,-1-21-16,21 0 15,0 0-15,1 0 0,-1 0 16,22-21-16,-1 21 0,22-21 0,-22 0 0,22 21 15,-22 0-15,1 0 0,-22-21 16,1 21-16,-1 0 0,-21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6:01:18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1630 0,'0'0'0,"-21"0"16,21-21-16,0 0 0,-21 21 0,21-22 15,-21 1-15,21 0 0,0 0 16,0 0-16,0 0 16,0-1-16,0 1 15,21 21-15,0 0 16,0 0-16,0 0 0,1 0 0,-1 21 15,0 22-15,0-22 0,21 21 0,-20 1 16,20 20-16,-21 1 0,0-1 16,0 1-16,1-1 0,-1 1 0,0-1 15,0 1-15,-21-22 0,21 21 0,-21 1 16,0-1-16,0-20 0,0 20 0,0-20 16,0-1-16,0 0 0,0 1 15,0-22-15,0 0 0,0 0 0,0 0 16,21-42-1,-21-21 1,22 21-16,-22-22 0,0 1 16,21 0-16,0-22 0,-21 1 0,21-1 15,0-21-15,-21 1 0,21-1 0,1-21 16,-1 22-16,0-22 0,0 21 0,-21 0 16,21 1-16,0-1 0,1 22 15,-1-1-15,-21 22 0,0 21 0,21-22 16,0 43-1,0 0-15,0 21 16,-21 22-16,0-22 0,22 0 16,-1 21-16,-21-20 0,21 20 0,-21 0 15,0-21-15,21 22 0,-21-1 16,21 0-16,-21 22 0,0-22 0</inkml:trace>
  <inkml:trace contextRef="#ctx0" brushRef="#br0" timeOffset="1437">12912 2328 0,'0'0'15,"21"-21"1,-21 0-16,21 0 0,0 0 0,-21 0 16,0-1-16,21-20 0,-21 21 15,21-21-15,-21 20 0,0-20 0,0 21 16,0-21-16,-21 20 0,0-20 15,0 21-15,21 0 0,-21 0 0,0 21 16,-1 0-16,1 0 0,0 0 0,0 0 16,0 21-16,0 0 0,-1 0 15,1 21-15,0-20 0,0 20 0,0 0 16,0 1-16,-1-1 0,1 0 0,21 1 16,0-1-16,-21-21 0,21 21 0,0-20 15,0 20-15,0-21 0,21 0 16,0 0-16,22-21 15,-22 0-15,0 0 0,0-21 0,0 0 16,22 21-16,-22-21 0,0 0 16,0 0-16,0-22 0,1 22 15,-22 0-15,21-21 0,-21 20 0,21-20 16,-21 21-16,0-21 0,0 20 0,0-20 16,0 21-16,0 0 0,0 0 15,0 42 1,0 0-1,0 0-15,0 0 0,0 0 0,0 22 16,0-22-16,0 21 0,0-21 16,0 22-16,0-22 0,0 0 15,0 21-15,0-20 0,0-1 0,0 21 0,21-21 16,0-21-16,0 21 0,-21 1 16,22-22-16,-1 0 0,21 0 15,-21 0-15,0 0 0,22-22 0,-22 1 16,21 0-16,-21 0 0,22 0 0,-22 0 15,21-22-15,1 22 0,-22-21 0,21 21 16,-21-22-16,0 1 0,22 21 16,-43-22-16,21 22 0,-21-21 0,0 21 15,0 0-15,0-1 0,-21 1 0,0 21 16,-1 0-16,1 0 0,0 0 0,0 0 16,0 0-16,0 21 15,21 1-15,0-1 16,0 0-16,0 0 0,0 0 0,21 0 15,-21 1-15,21-1 0,0 0 0,-21 0 16,21 0-16,-21 0 0,21 22 16,-21-22-16,0 0 0,0 0 0,22 0 15,-22 1-15,21 20 0,-21-21 0,0 0 16,0 0-16,21 1 0,0-22 0,0 21 16,-21 0-16,21-21 0,1 0 15,-1 21-15,0-21 0,0 0 0,0 0 16,0 0-16,1 0 0,-1-21 0,21 21 15,-21-21-15,22 0 0,-1-1 16,-21 1-16,21 0 0,-20 0 16,20 0-16,-21-22 0,0 22 0,0 0 15,-21-21-15,0 21 0,22-1 0,-22-20 16,0 21-16,0 0 0,0 0 0,0-1 16,-22 22-16,1 0 15,0 0-15,0 0 0,0 0 16,0 22-16,-22-1 0,22 0 0,0 0 15,-21 0-15,20 0 0,1 22 16,0-22-16,0 21 0,0-21 0,0 22 16,21-22-16,-22 0 0,22 21 15,0-20-15,0-1 0,0 0 0,0 0 16,22-21-16,-1 0 0,0 0 16,0 0-16,0 0 0,0 0 0,1 0 15,20-21-15,-21 0 0,0 0 16,0-1-16,-21 1 0,22 0 0,-1 0 15,-21-21-15,21 20 0,-21 1 0,0-21 16,21 21-16,-21 0 0,0-1 0,0 1 16,21 0-16,-21 42 47,0 0-47,0 1 0,0-1 0,-21 21 15,21-21-15,0 0 0,0 1 0,0-1 16,0 21-16,0-21 0,0 0 15,0 1-15,21-1 0,0-21 16,1 0-16,-1 0 0,0 0 0,0 0 16,0 0-16,0 0 0,22 0 15,-22 0-15,21-21 0,-21-1 0,1 22 16,-1-21-16,21 0 0,-21 0 0,0-21 16,1 20-16,-1 1 0,0 0 15,-21 0-15,0 0 0,21 0 0,-21-1 0,0 44 47,0-1-47,0 0 0,0 0 16,-21 0-16,21 0 0,0 1 0,0-1 15,0 0-15,-21 0 0,21 0 16,0 0-16,0 1 0,0-1 0,0 0 16,21-21-1,0 0-15,0-21 16,-21 0-16,21-1 0,-21 1 15,0 0-15,22 0 0</inkml:trace>
  <inkml:trace contextRef="#ctx0" brushRef="#br0" timeOffset="1764.81">14711 1842 0,'0'0'0,"-21"0"0,-1 0 0,1 0 15,0 0-15,0 21 0,0-21 16,0 21-16,-1 0 0,22 0 0,0 0 15,0 1-15,0-1 0,0 0 16,22-21 0,-1 0-16,0 0 0,0 0 15,0 0-15,0-21 0,1 21 16,-22-21-16,21-1 0,-21 1 16,0 0-16,0 0 15,0 0-15,0 0 0,0-1 0,-21 1 16,-1 0-16,1 21 0,0 0 0,0 0 15,0 0-15,0 0 0,-1 0 16,22 21-16,-21 0 0,21 1 16,-21-22-16,21 21 0,0 0 0,0 0 15,0 0-15,0 0 0,21-21 16,0 0-16,1 0 0,-1 0 16,21 0-16,-21 0 0,22 0 0</inkml:trace>
  <inkml:trace contextRef="#ctx0" brushRef="#br0" timeOffset="2313.09">15134 1524 0,'0'0'0,"0"-21"0,0 0 15,0 0-15,0-1 0,-21 44 32,21-1-32,-21 0 0,21 0 15,0 21-15,-21-20 0,21 20 0,-22 0 16,22 22-16,0-22 0,0 0 0,0 1 15,0 20-15,-21-20 0,21-1 0,0 0 16,-21 1-16,21-1 0,0 0 16,0 1-16,-21-1 0,21-21 0,-21 21 15,0-20-15,21-1 0,0 21 16,-22-21-16,22 0 0,-21-21 0,0 22 16,0-22-1,21-22 1,0 1-16,0 0 0,0 0 15,0-21-15,21 20 0,0 1 0,0 0 16,1-21-16,-1 21 0,21-1 0,-21 1 16,22 0-16,-22 0 0,21 0 15,0 21-15,-20-21 0,20 21 0,-21 0 16,21 0-16,-20 0 0,20 0 0,-21 0 16,0 21-16,0 0 15,-21 0-15,0 0 0,0 0 16,0 1-16,0-1 0,-21 0 0,0 0 15,0 0-15,0 22 0,-22-22 0,1 0 16,0 21-16,-1-21 0,1 1 0,-21 20 16,20-21-16,1 0 15,21-21-15,0 21 0,-1 1 0,1-22 16,0 0-16,0 21 0,21-42 31,0-1-15,21 22-16,0-21 0,0 0 15,1 0-15,20 0 0,-21-22 16</inkml:trace>
  <inkml:trace contextRef="#ctx0" brushRef="#br0" timeOffset="2619.23">15811 1397 0,'0'0'15,"-21"0"1,0 21 0,21 22-16,-21-22 0,21 21 15,0 0-15,-21 1 0,0 20 0,21-20 16,-22 20-16,1 1 0,21-1 0,-21 1 16,21-22-16,-21 21 0,0-20 15,21 20-15,0-20 0,0-1 0,0-21 16,-21 21-16,21-20 0,0 20 0,0-21 15,0 0-15,0 0 0,21-21 32,0-21-32,0 0 15,-21 0-15,21 0 0,0 0 0,1-22 16,-1 22-16</inkml:trace>
  <inkml:trace contextRef="#ctx0" brushRef="#br0" timeOffset="3073.97">16002 1969 0,'0'21'0,"-21"0"0,0-21 16,-1 21-16,22 0 0,-21 0 0,0 1 15,21-1-15,-21-21 0,21 21 16,0 0-16,0 0 16,21-21-1,0 0-15,0 0 16,1 0-16,-1 0 0,21-21 15,-21 21-15,0-21 0,1 0 0,-1 0 16,0-1-16,-21 1 0,21 0 16,-21 0-16,0 0 0,0 0 15,-21 21 1,0 0 0,0 0-16,-1 21 0,1 0 15,0 0-15,0 0 0,21 0 0,0 1 16,-21-1-16,21 0 0,-21 0 0,21 0 15,-22 0-15,22 1 0,0-1 16,0 0-16,0 0 0,0 0 16,0 0-16,0 1 0,0-1 0,0 0 15,22-21-15,-1 21 0,0-21 16,0 0-16,0 0 0,0 0 16,1 0-16,-1 0 0,0 0 0,0 0 15,21 0-15,-20-21 0,20 21 0,0-21 16,-21 0-16,22-1 0,-1 1 0,0 0 15,1 0-15,-22 0 0,21-22 16,-21 22-16,22 0 0</inkml:trace>
  <inkml:trace contextRef="#ctx0" brushRef="#br0" timeOffset="3397.79">16679 2074 0,'0'0'0,"21"-21"0,1-21 0,-22 21 15,0 0-15,0-1 0,0 1 16,-22 21 0,1 0-16,0 0 15,0 0-15,0 0 0,0 21 0,-1 1 16,1-1-16,0 0 0,0 0 0,21 0 15,0 0-15,-21 1 0,21-1 16,0 0-16,0 0 0,0 0 0,0 0 16,0 1-16,0-1 0,21 0 15,0-21-15,0 21 0,0-21 0,1 0 16,-1 21-16,0-21 0,0 21 0,0-21 16,0 22-16,1-22 0,-22 21 15,21 0-15,0 0 0,-21 0 16,-21 0-1,0-21-15,-1 0 16,1 0-16,-21 0 0,21 0 0,0 0 16,-22 0-16,22 0 0,0 22 15,-21-22-15,20 0 0,1 0 0,0 0 16,0 0-16,-21 0 0,20 0 0,1 0 16,0 0-16,0 0 0,0 21 0,0-21 15,-1 21-15</inkml:trace>
  <inkml:trace contextRef="#ctx0" brushRef="#br0" timeOffset="4376.96">13758 2900 0,'0'0'16,"21"0"-16,1 0 0,-44 0 31,1 0-31,0 0 0,-21 21 0,-1 0 16,1-21-16,0 21 0,-22 1 15,-20-1-15,-1 0 0,0 21 0,-21-21 16,1 22-16,-22-1 0,0 0 16,0 22-16,-22-22 0,1 1 0,-21 20 15,21-21-15,-22 22 0,22-22 0,-21 22 16,21-22-16,-22 0 0,1 22 16,0-22-16,-1 1 0,-20 20 0,21 1 15,-22-22-15,1 21 0,-170 43 16,169-63-16,22 20 0,0-21 15,20 1-15,1-1 0,21 0 0,21-20 16,22 20-16,-1-42 0,43 21 0,-1-21 16,1 0-16,63-21 15,0 21 1,1-21-16,-1 0 0,0 21 0,0-22 16,0 22-16,22-21 0,-22 0 0,0 21 15,21-21-15,-21 0 0,1 0 16,-1-1-16,21 1 0,-21 0 0,0 0 15,22 0-15,-22-22 0,0 22 0,21 0 16,-20-21-16,-1 21 0,0-1 0,0-20 16,0 21-16,0 0 0,1 0 0,-1-1 15,-21 44 17,-21-1-17,-1 0-15,1 0 0,0 0 16,0 0-16,0 1 0,0 20 15,-1-21-15,1 0 0,-21 0 0,21 22 16,-22-22-16,22 0 0,-21 0 0,21 0 16,-22 1-16,22-1 0,0 0 0,0-21 15,21 21-15,21 0 32,21-21-32,-20 0 0,20 21 15,0-21-15,-21 22 0,22-22 0,-1 21 16,0-21-16,1 21 0,-1 0 0,0 0 15,1-21-15,-1 21 0,0 1 16,1-1-16,-22-21 0,21 21 16,-21 0-16,1 0 0,-1-21 0,0 21 15,0 1-15,0-22 0,0 0 16,1 0-16,-1 0 0,21 0 0,0-22 16</inkml:trace>
  <inkml:trace contextRef="#ctx0" brushRef="#br0" timeOffset="5316.42">14965 3112 0,'-21'-22'0,"42"44"0,-85-44 0,43 1 0,0 0 16,0 0-16,0 0 0,-1 21 15,22-21-15,22 42 47,-1 0-47,21 0 0,-21 0 16,22 0-16,-1 1 0,21 20 0,1 0 15,-1 1-15,1-1 0,21 0 16,20 22-16,-20-22 0,21 0 0,0 22 16,0-22-16,21 22 0,0-22 15,0 22-15,0-1 0,21-21 0,-21 22 16,0-1-16,21 1 0,-21-1 0,0 1 0,0-1 15,0 1-15,0-1 0,0 1 16,0-1-16,-21-20 0,21 20 16,-21 1-16,21-22 0,-22 22 0,1-22 15,0 0-15,0 1 0,-21-1 0,-1-21 16,-20 0-16,-1 0 0,-20 1 0,-1-1 16,0-21-16,-21 0 0,1 0 15,-22-21 1,0-1-16,0 1 0,-22 0 15,1 0-15,0 0 0,0 0 0,21-1 16,-21 1-16,0 0 0,21 0 0,-22 0 16,22 0-16,-21-1 0,21 1 0,-21 0 15,21 0-15,-21 21 16,0-21-16,42 21 47,0 0-32,0 0-15,0 21 0,1 0 16,-1 0-16,0 0 16,-21 1-16,0-1 0,0 0 0,0 0 15,-21 0-15,0 0 0,-1 1 16,-20-1-16,21 0 0,0 0 0,-22 0 16,22 0-16,0-21 0,0 22 15,0-22-15,21 21 0,-21-21 16,-1 0-16,1 0 15,0 0-15,-21 0 0,21 0 0,-1 0 16</inkml:trace>
  <inkml:trace contextRef="#ctx0" brushRef="#br0" timeOffset="6728.13">4360 4890 0,'21'-22'0,"-42"44"0,64-86 0,-43 22 0,21 21 16,0-22-16,-21 1 0,0-22 16,0 43-16,0-21 15,0 21-15,-21 0 0,0-1 0,-1 1 16,1 0-16,0 21 0,0 0 16,0 0-16,0 21 0,-1 0 0,1 1 15,0 20-15,21 0 0,-21 1 0,0 20 16,21 1-16,-21 20 0,-1 1 15,1 0-15,0-1 0,0 1 0,0 0 16,-22-1-16,1 1 0,21 0 0,-21-1 16,-22-20-16,22-1 0,-1 22 15,-20-43-15,21 22 0,-1-22 0,1 0 16,0-20-16,-1-1 0,1 0 16,21 0-16,-22-21 0,1 0 15,21 0-15,-21 0 0,20 0 0,1-21 16,0 0-16,0-22 0,0 22 15,0-21-15,-1-22 0,22 22 0,0-21 16,0-1-16,0 1 0,0 20 16,0-20-16,0 20 0,0 22 0,0-21 15,0 21-15,22 21 0,-1 0 16,0 21-16,0 0 16,0 21-16,0-20 0,1 20 0,20 0 15,-21 1-15,0 20 0,22-21 16,-22 1-16,0-1 0,0 0 15,21 1-15,-20-22 0,-1 21 0,0-21 16,0 1-16,0-1 0,0 0 16,22-21-16,-1 0 0,0 0 15,-20 0-15,20 0 0,-21-21 0,21 0 16,1-1-16,-22 1 0,21-21 16,-21 21-16,22-22 0,-22 1 0,0 0 15,0-1-15,0 1 0,-21 0 0,0-1 16,22 1-16,-22 21 0,0-21 15,0 20-15,0 1 0,0 42 16,0 1 0,0-1-16,0 0 15,0 0-15,0 21 0,-22 1 0,22-1 0,0 0 16,0 1-16,0-22 0,0 21 16,0 1-16,0-22 0,0 0 15,0 0-15,0 0 0,0 0 0,22-21 16,-1 0-16,0 0 15,0 0-15,21-21 16,-20 0-16,-1 0 0,0 0 0,0 0 16,21-1-16,-20-20 0,-1 21 15,0-21-15,0-1 0,-21 1 0,0 21 16,0-22-16,0 1 0,0 21 16,0 0-16,-21 0 0,0-1 0,0 22 0,-1 0 15,1 0-15,0 0 16,0 0-16,0 0 0,0 0 0,-1 22 15,22-1-15,-21 0 0,21 0 0,-21 0 16,21 0-16,0 1 0,0-1 16,0 0-16,21-21 15,0 0-15,1 0 0</inkml:trace>
  <inkml:trace contextRef="#ctx0" brushRef="#br0" timeOffset="7017.45">4974 5440 0,'0'0'0,"21"0"0,-21-21 0,0 0 16,-21 21-1,0 0-15,0 0 16,0 21-16,-1 0 0,1 0 0,0 0 16,0 0-16,0 22 0,0-22 0,-1 21 15,1 1-15,21-1 0,-21 0 16,21 1-16,0-22 0,0 21 0,0-21 15,0 22-15,0-22 0,21 0 0,0 0 16,1-21-16,-1 21 16,21-21-16,-21 0 0,22 0 0,-22 0 15,21 0-15,0-21 0,1 21 0,-22-21 0,64-21 16,-43 20-16,-21 1 16,21 0-16,1 0 0,-22 0 15</inkml:trace>
  <inkml:trace contextRef="#ctx0" brushRef="#br0" timeOffset="7661.59">5482 5609 0,'0'-21'0,"0"42"0,0-63 0,0 21 16,0 0-16,-21 21 0,0 0 16,0 0-16,-1 0 0,1 21 15,0 0-15,0-21 0,0 21 16,21 21-16,-21-20 0,-1-1 16,22 21-16,-21-21 0,21 22 0,0-22 15,-21 0-15,21 21 0,0-21 0,0 1 16,0-1-16,0 0 15,21-21-15,0 0 16,1 0-16,-1 0 0,0-21 16,0 0-16,21 21 0,-20-22 0,-1 1 15,0 0-15,0 0 0,-21-21 0,21 20 16,-21 1-16,0-21 0,0 21 16,0 0-16,0-22 0,0 22 0,0 0 15,0 0-15,0 0 0,0-1 0,0 44 31,0-1-31,0 21 0,0-21 16,0 22-16,0-22 0,-21 21 16,21 0-16,-21 1 0,21-22 0,0 21 15,-21 1-15,21-22 0,0 21 16,0-21-16,0 0 0,0 1 0,0-1 16,21-21-16,0 0 0,0 0 15,0 0-15,22 0 0,-1 0 0,0-21 16,1-1-16,-1 1 0,0 0 15,22 0-15,-22-21 0,1 20 0,-1-20 16,0 0-16,22-1 0,-22-20 16,0 21-16,1-22 0,-22 22 0,21-22 15,-21 22-15,1-22 0,-1 22 16,-21 0-16,21-1 0,-21 1 0,0 21 16,0 0-16,-21 21 15,0 21-15,-1 21 16,22-21-16,-21 22 0,0-1 0,21 0 15,0 22-15,-21-22 0,21 22 0,-21-22 16,21 64-16,0-64 16,0 1-16,0-22 0,0 21 0,0-21 15,0 22-15,0-22 0,0 0 0,0 0 16,21-21-16,0 0 0,-21 21 16,21-21-16,0 0 0,1 0 15,-1 0-15,0-21 0,21 0 0,-21 0 16,22 0-16</inkml:trace>
  <inkml:trace contextRef="#ctx0" brushRef="#br0" timeOffset="8141.32">6964 5355 0,'0'0'0,"-21"-21"0,21 0 15,21 21 17,0 0-32,0 21 0,21 21 15,-20-20-15,-1 20 0,21-21 0,-21 21 16,0 1-16,1 20 0,-1-20 0,0-1 15,0 0-15,0 1 0,-21-1 16,0 0-16,0-21 0,0 22 16,0-22-16,0 0 0,0 0 0,0 0 15,21-21 1,-21-21-16,22 0 16,-22 0-16,0 0 0,0-22 15,21 22-15,0-21 0,0 0 0,-21-1 16,21-20-16,0 20 0,-21-20 0,22-1 15,-1 1-15,0-1 0,0 1 16,0-1-16,0 22 0,1-21 16,-22 20-16,21 1 0,-21 21 0,21 0 0,-21-1 15,0 44 1,0-1-16,0 0 0,0 0 16,0 21-16,0-20 0,0 20 15</inkml:trace>
  <inkml:trace contextRef="#ctx0" brushRef="#br0" timeOffset="9585.29">8234 5927 0,'0'0'0,"21"-64"16,-21 43-16,0-21 0,0 21 0,0-22 15,0 1-15,0 21 0,0-22 16,0 1-16,-21 21 0,21-21 0,-21 20 16,-1 1-16,1 0 0,0 0 15,0 21-15,-21 0 0,-1 0 16,22 21-16,-21 0 0,21 0 0,-22 1 16,22 20-16,0 0 0,-21 1 15,20-1-15,1 0 0,21 1 0,0-22 16,0 21-16,0 0 0,0 1 15,21-22-15,1 0 0,-1 0 16,0-21-16,0 0 0,21 0 16,-20 0-16,20 0 0,-21 0 0,21-21 15,1 0-15,-22 0 0,0 0 0,43-22 16,-43 22-16,0-21 0,0 21 16,-21-22-16,0 22 0,21-21 15,-21-1-15,0 1 0,0 21 0,0-21 16,0 20-16,0 1 0,0 0 0,0 0 15,-21 21 1,21 21-16,-21-21 0,21 21 16,0 22-16,0-22 0,-21 21 0,21-21 15,0 22-15,0-1 0,0 0 0,0 1 16,0-22-16,0 21 0,0 0 16,21-20-16,-21-1 0,21 0 15,0 0-15,0 0 0,1 0 0,20-21 16,-21 0-16,0 0 0,22 0 0,-22 0 15,21 0-15,-21 0 0,22-21 0,-1 21 16,0-21-16,1 0 0,-22 0 0,21 0 16,0-1-16,-20-20 15,20 21-15,-21-21 0,0-1 0,0 1 16,-21 0-16,0-1 0,0 22 0,0-21 0,0 21 16,-21-1-16,-21 1 0,21 0 0,0 21 15,-22 0-15,22 0 0,0 0 16,0 0-16,0 0 0,-1 0 15,22 21-15,0 0 0,0 1 0,0-1 16,22 0-16,-1 0 0,0 0 16,0 0-16,0 1 0,0-1 15,1 0-15,-1 0 0,-21 21 0,21-20 16,-21-1-16,21 0 0,-21 0 0,0 21 16,0-20-16,0-1 0,0 0 0,0 0 15,0 21-15,0-20 0,21-1 16,-21 0-16,21-21 0,1 0 15,-22 21-15,21-21 0,0 0 16,0 0-16,0 0 0,0 0 0,1-21 0,20 21 16,-21-21-16,21 0 0,-20-1 15,20 1-15,-21 0 0,0 0 16,22 0-16,-22 0 0,0-22 0,0 22 16,0-21-16,0-1 0,-21 1 0,22 0 15,-22 21-15,0-22 0,0 22 0,0 0 16,0 0-16,-22 0 0,1 21 0,0 0 15,0 0-15,0 0 0,0 0 16,-22 21-16,22 0 0,0 0 0,0 21 16,-22-20-16,22 20 0,0 0 0,0-21 15,21 22-15,0-22 0,0 21 16,0-21-16,0 1 0,0 20 0,0-21 16,0 0-16,21-21 15,0 0-15,0 0 0,22 0 16,-22 0-16,0-21 0,0 21 0,0-21 15,1 0-15,-1 0 0,0-1 0,0 1 16,0 0-16,0-21 0,1 21 16,-22-22-16,0 22 0,0-21 15,21 21-15,-21-22 0,0 22 0,0 0 0,0 42 32,0 0-17,-21 0-15,21 1 0,0-1 0,0 21 16,0-21-16,-22 0 0,22 22 0,0-22 15,0 0-15,0 0 0,0 0 16,0 1-16,0-1 0,0 0 0,22-21 16,-1 0-16,0 21 0,0-21 15,0 0-15,0 0 0,1 0 0,-1 0 16,21 0-16,-21-21 0,0 21 16,22-21-16,-22 0 0,0-1 0,0 1 0,22 0 15,-22 0-15,0-21 0,0 20 16,0-20-16,0 21 0,1-43 15,-1 43-15,-21 0 0,21 21 16,-21-21-16,0 42 16,0 0-1,0 0-15,0 1 0,-21 20 16,21-21-16,0 0 0,-21 0 0,21 1 16,0-1-16,0 0 0,0 0 0,0 0 15,0 0-15,21-21 31,0 0-31,0 0 0,0-21 16,0 0-16,-21 0 16,22 0-16</inkml:trace>
  <inkml:trace contextRef="#ctx0" brushRef="#br0" timeOffset="9880.14">10075 5376 0,'0'0'0,"-63"-21"16,42 21-16,-1 0 0,1 21 15,21 1-15,-21-22 16,21 21-16,0 0 0,21-21 16,0 0-16,1 0 0,-1 0 15,0 0-15,0 0 0,0 0 0,43-21 16,-43 21-16,-21-21 0,21 21 16,-21-22-16,0 1 0,0 0 0,0 0 15,0 0-15,-21 0 16,0 21-16,0-22 0,-1 22 15,1 0-15,0 0 0,0 0 0,-21 0 16,20 0-16,1 22 0,0-22 0,0 21 16,0 0-16,0 0 0,21 0 15,0 0-15,0 1 0,21-1 16,0-21-16,0 0 0,0 0 16,22 0-16</inkml:trace>
  <inkml:trace contextRef="#ctx0" brushRef="#br0" timeOffset="10387.85">10520 5080 0,'0'0'0,"0"-21"0,0 0 0,0 0 0,0 42 32,0 0-32,-21 0 15,21 0-15,-22 22 0,22-1 0,0-21 16,0 21-16,-21 1 0,21 20 0,0-20 15,0-1-15,-21 0 0,21 1 16,0 20-16,0-21 0,0 1 0,0-1 16,-21-21-16,21 22 0,-21-1 0,0-21 15,21 0-15,0 0 0,0 1 0,-22-22 16,22 21-16,-21-21 16,0 0-16,21-21 15,0-1-15,0 1 16,0 0-16,0 0 0,0 0 0,21-22 15,0 22-15,1-21 0,-1 0 0,0 20 16,21-20-16,-21 21 0,1 0 16,20 0-16,-21 21 0,21 0 0,-20 0 15,20 0-15,-21 0 0,0 0 0,22 42 16,-22-21-16,-21 0 0,21 0 16,-21 1-16,0 20 0,0-21 0,0 0 15,-21 22-15,0-22 0,-1 0 16,-20 0-16,21 0 0,0 0 0,0 1 15,-1-1-15,1 0 0,0-21 16,0 21-16,0-21 0,0 0 0,-1 0 16,1 0-16,21-21 31,0 0-31,0 0 16,21-22-16,-21 22 0,22 0 0</inkml:trace>
  <inkml:trace contextRef="#ctx0" brushRef="#br0" timeOffset="10664.76">11261 4741 0,'0'22'16,"-22"-1"-16,1 21 0,21 0 15,-21 1-15,0 20 0,21 1 0,0-1 16,-21 1-16,21-1 0,0 1 15,0-22-15,0 22 0,0-1 0,0 1 16,-21-22-16,21 21 0,0-20 0,-22-1 16,22 0-16,0 1 0,-21-22 0,0 21 15,21-21-15,-21 1 0,21-1 16,0 0-16,0-42 31,0 0-31,21-1 16,0 1-16,0 0 0</inkml:trace>
  <inkml:trace contextRef="#ctx0" brushRef="#br0" timeOffset="11252.42">11239 5673 0,'22'0'0,"-1"0"16,0 0 0,0 0-16,0 0 0,0 0 0,1 0 15,-1 0-15,21 0 0,-21 0 16,0-21-16,22 21 0,-22-22 15,0 1-15,0 21 0,0-21 0,1 21 0,-1-21 16,-21 0-16,0 0 0,0-1 16,0 1-16,0 0 0,0 0 15,-21 21 1,-1 0-16,1 0 0,0 0 0,-21 0 16,42 21-16,-43 0 0,22 0 15,0 1-15,0-1 0,0 21 16,21-21-16,-21 0 0,-1 43 0,1-43 15,21 0-15,0 0 0,0 1 16,0-1-16,0 0 0,0 0 16,21-21-16,1 0 0,20 0 0,-21 0 15,0 0-15,22 0 0,-22 0 16,21 0-16,0-21 0,-20 0 0,20 0 16,0 21-16,-21-22 0,22 1 15,-22 0-15,21 0 0,-21 0 0,1-22 16,20 1-16,-21 21 0,-21-21 15,0 20-15,0 1 0,-21 21 32,0 0-32,0 0 0,21 21 15,-22-21-15,1 22 0,0-1 0,0 0 16,21 0-16,0 0 0,0 0 0,0 1 16,0 20-16,0-21 0,0 0 15,0 0-15,0 1 0,0-1 16,21 0-16,-21 0 0,21-21 0,-21 21 15,0 0-15,0 1 16,-21-22-16,0 0 16,0 0-16,0 0 0,-1 0 15,1 0-15,21-22 16</inkml:trace>
  <inkml:trace contextRef="#ctx0" brushRef="#br0" timeOffset="12219.04">18436 5588 0,'21'-21'0,"-42"42"0,42-63 0,-21 21 15,0-1-15,-21 1 0,0 21 0,-21 0 16,-22 0-16,1 0 0,-1 21 16,1 1-16,-22 20 0,21 0 0,-20 1 15,20 20-15,1 1 0,-1-1 0,1 1 16,20-1-16,1 22 0,21-22 0,21 1 16,0-1-16,0 1 0,21-22 15,21 22-15,-20-22 0,20 0 16,21-21-16,-20 1 0,84 20 0,-64-21 15,1-21-15,-1 0 0,1 0 16,-1 0-16,1-21 0,-1 0 0,-20 0 16,20-1-16,-42 1 0,22 0 15,-22 0-15,-21-21 0,0 20 0,0-20 16,0 21-16,-21-21 0,-22 20 0,22 1 16,-21 0-16,-1 0 0,1 0 15,21 0-15,-21 21 0,-1 0 0,22 0 16,0 21-16,0 0 0,21 0 0,0 0 15,0 22-15,0 20 0,0-21 0,0 22 16,0-1-16,0-20 0,0 20 0,0 1 16,0-1-16,0 1 0,0-1 15,0 1-15,0-22 0,-21 22 0,21-1 16,-22 1-16,1-22 0,0 21 0,0-20 16,0-1-16,21 0 0,-21-20 15,21 20-15,-22-21 0,22 0 0,0-42 31,0 0-15,22 0-16,-1-22 0,0 1 0,0-21 16,0 20-16,0-20 0,22-1 0</inkml:trace>
  <inkml:trace contextRef="#ctx0" brushRef="#br0" timeOffset="12480.79">18923 5715 0,'0'0'0,"21"-42"0,-21 21 0,0-22 0,0 22 16,0 42 0,0 0-1,0 22-15,-21-1 0,0 0 0,21 22 16,0-22-16,-21 22 0,-1-1 16,22-20-16,0 20 0,-21 1 0,0-22 15,0 21-15,0-20 0,21-1 16,0 0-16,-21 1 0,21-22 0,0 21 0,0-21 15,0 1-15,21-22 32,0-22-32,0 1 0,0 0 0,0 0 15,1-21-15,-1-1 0</inkml:trace>
  <inkml:trace contextRef="#ctx0" brushRef="#br0" timeOffset="12840.11">19198 5969 0,'21'-21'16,"-42"42"-16,42-63 0,-21 63 15,-21 0 1,21 0-16,-21 0 0,0 1 16,21 20-16,0-21 0,-21 21 0,21-20 15,0 20-15,0-21 0,0 0 0,0 22 16,0-22-16,0 0 0,0 0 0,21-21 16,0 21-16,21-21 15,-21 0-15,1 0 0,20 0 16,-21 0-16,21-21 0,1 0 0,-22 0 15,21 0-15,-21 21 0,1-22 0,-1-20 16,-21 21-16,0 0 0,0-22 0,0 22 16,0 0-16,-21-21 0,-1 21 15,1-1-15,0 1 0,-21 0 0,21 21 16,-22 0-16,22 0 0,-21 0 0,21 0 16,-1 21-16,1 0 0,0-21 0,0 22 15,21-1-15,-21 0 0,21 0 16,0 0-16,0 0 15,21 1-15,0-22 16,0 0-16,0 0 0,22 0 0,-22 0 16,21-22-16,1 22 0,-1-21 0</inkml:trace>
  <inkml:trace contextRef="#ctx0" brushRef="#br0" timeOffset="13301.39">20045 5376 0,'0'0'0,"-21"43"16,21-22 0,-22 21-16,1 1 0,21-1 15,-21 0-15,0 22 0,21-1 16,-21-20-16,21 20 0,-21-21 0,-1 22 16,22-22-16,-21 1 0,0-1 0,21-21 15,0 21-15,-21-20 0,21-1 0,-21 0 16,21 0-16,0 0 0,-21-21 31,21-21-31,0 0 16,0 0-16,0 0 0,21-1 15,0-20-15,0 21 0,0 0 0,0 0 16,22-1-16,-22 1 16,21 0-16,-21 21 0,22 0 0,-1 0 15,-21 0-15,22 0 0,-22 21 0,0 0 16,-21 1-16,21-1 0,-21 0 0,0 0 15,0 0-15,0 0 0,0 1 16,-21-1-16,21 0 0,-42 0 0,20 0 16,1 0-16,-21-21 0,21 22 0,0-1 15,-22-21-15,22 21 0,0-21 0,-43 0 16,43 0 0,21-21-1,21 21-15,1-21 16,-1-1-16,21 1 0,-21 21 0,22-21 15</inkml:trace>
  <inkml:trace contextRef="#ctx0" brushRef="#br0" timeOffset="14007.7">20786 5969 0,'0'0'0,"21"-21"0,0 0 16,0 0-16,-21-1 0,0 1 15,0 0-15,0 0 0,-21 21 16,0 0-16,0 0 0,-22 0 0,22 0 15,-21 21-15,21 0 0,-22 0 0,22 22 16,-21-22-16,21 21 16,-1 1-16,1-22 0,-21 21 0,21 0 15,0 1-15,21-22 0,0 21 0,-22-21 16,22 1-16,0-1 0,0 0 0,0 0 16,0 0-16,22-21 0,-1 0 15,0 0-15,21 0 0,-21-21 16,1 0-16,20 0 0,-21 0 0,0 21 15,22-22-15,-22 1 0,0-21 0,0 21 16,0 0-16,0-22 0,1 22 0,-1-21 16,0 21-16,-21-22 0,0 22 15,21 0-15,-21 0 0,0 0 0,0 42 32,0 0-32,0 0 15,0 21-15,-21-20 0,21-1 16,0 0-16,0 21 0,0-21 0,0 1 15,0-1-15,0 0 0,0 0 0,0 0 16,0 0-16,0 1 0,21-1 16,0-21-16,0 0 0,22 0 15,-22 0-15,21 0 0,-21 0 0,64-21 16,-43-1-16,-20 1 0,20 0 16,0 0-16,-21 0 0,22 0 15,-22-22-15,21 22 0,1-21 0,-22-22 16,0 22-16,21-22 0,-21 1 0,22-1 15,-22 1-15,0-1 0,0 1 16,0-1-16,1 1 0,-1 21 0,-21-1 16,0 22-16,0 0 0,0 0 15,-21 21-15,-1 0 0,1 21 16,0 21-16,-21-21 0,21 43 0,-22-22 16,22 22-16,0-1 0,0 1 15,0-1-15,-1 1 0,1-1 0,21 1 16,-21-22-16,21 0 0,0 1 0,0-1 15,0 0-15,0-20 0,0 20 16,21-42-16,0 21 0,1 0 0,-1-21 16,0 0-16,21 0 0,-21 0 15,22 0-15,-22 0 0,21 0 0,-21 0 16,1 0-16,20 0 0,-21-21 0,0 0 16,0 21-16</inkml:trace>
  <inkml:trace contextRef="#ctx0" brushRef="#br0" timeOffset="14607.36">22691 5630 0,'0'-21'16,"0"42"-16,-22-63 0,22 0 0,0 21 0,0-43 16,0 22-16,0 21 0,22-1 15,-22 1-15,21 0 0,0 0 0,0 0 16,0 0-16,0 21 0,1 0 15,20 0-15,-21 21 0,21 0 0,1 21 16,41 43-16,-41-22 16,-22 1-16,21-1 0,-21 1 0,22 21 15,-22-22-15,-21 1 0,21 20 16,-21-20-16,0-1 0,0-20 0,0 20 16,0 1-16,0-22 0,0 0 0,0 1 15,0-22-15,0 0 0,0 0 0,-21 0 16,21-42-1,0 0-15,0 0 16,0-22-16,0 1 0,0 0 16,0-1-16,21 1 0,0 0 0,0-22 15,1 1-15,-1-22 0,0 0 16,0 1-16,21-1 0,-20-21 0,20 22 16,0-1-16,-21 0 0,22 1 0,-1 20 15,0 1-15,-20 20 0,20 22 16,-21-21-16,0 42 0,-21 21 15,0 0-15,0 21 0,0-20 16,-21 20-16,0 0 0,21 1 0,-21-1 16,0 0-16,-1-21 0,1 22 15,21-1-15,-21 0 0</inkml:trace>
  <inkml:trace contextRef="#ctx0" brushRef="#br0" timeOffset="16004.39">23982 6160 0,'0'0'16,"21"0"-16,0 0 0,0 0 0,22 0 0,-1 0 15,-21-22-15,0 1 0,22 0 16,-22 0-16,0 0 0,-21 0 0,21-22 16,-21 22-16,0-21 0,0 21 15,0-22-15,0 1 0,0 0 0,0 20 16,-21-20-16,0 0 0,0 21 15,-1-1-15,1 22 0,0 0 0,0 0 16,-21 22-16,20-1 0,1 21 16,0 0-16,-21 1 0,21-1 0,-1 0 15,1 1-15,-21-1 0,21 0 0,0 1 16,21-1-16,0 0 0,0 1 16,0-22-16,0 21 0,0-21 0,0 1 15,0-1-15,21 0 0,0-21 0,0 0 16,0 0-16,0 0 0,1 0 0,-1 0 15,21-21-15,-21 21 0,0-21 16,1-1-16,-1 1 0,21 0 0,-42 0 16,21 0-16,0-22 0,1 22 15,-22-21-15,21 0 0,-21-1 0,21 1 16,-21 0-16,21-1 0,-21 22 0,0-21 16,0 21-16,0-1 0,0 44 31,0-1-31,0 0 0,0 0 0,0 21 15,0 1-15,-21-1 0,21 0 16,0-20-16,-21 20 0,21 0 0,0 1 16,0-22-16,0 42 0,0-20 15,0-22-15,21 0 0,0 0 0,0 0 16,0-21-16,22 0 0,-1 21 0,0-21 16,1 0-16,-1 0 15,0 0-15,1-21 0,-1 21 0,0-21 16,22 0-16,-22 0 0,1 0 0,-22-22 15,21 22-15,0-21 0,-20-1 0,-1 1 16,0 0-16,-21-1 16,0 1-16,0 0 0,0 21 0,0-22 0,0 22 15,-21 0-15,21 0 0,-21 21 0,-22 0 16,22 0-16,21 21 16,-21 0-16,21 21 0,0-20 15,0-1-15,0 21 0,0-21 0,0 22 16,0-22-16,0 21 0,21-21 0,-21 0 15,0 22-15,0-22 0,0 0 16,0 0-16,0 22 0,0-22 16,0 0-16,0 0 0,21 0 15,0 0-15,22 1 0,-22-22 16,21 0-16,-21 0 0,22 0 16,-1 0-16,0 0 0,1 0 0,-1 0 15,22 0-15,-22 0 0,0 0 0,1-22 16,-1 1-16,0 0 0,-21 0 0,22 0 15,-22 0-15,0-22 0,-21 1 16,0 0-16,0 20 0,0-20 16,0 0-16,0-1 0,0 1 0,-21 21 15,0 0-15,0 21 0,-1 0 0,1 0 16,0 0-16,0 0 0,0 21 0,-22 0 16,22 21-16,0-20 0,0 20 15,-21-21-15,20 21 0,1 1 0,21-22 16,0 21-16,-21 1 0,21-22 0,0 0 15,0 0-15,0 21 0,0-20 0,21-1 16,0-21 0,1 0-16,-1 0 0,0 0 0,0 0 0,0 0 15,0 0-15,1 0 0,-1-21 0,0-1 16,0 22-16,0-42 0,0 21 0,1 0 16,-1 0-16,-21-22 15,21 22-15,0-21 0,0 21 0,-21-22 16,0 1-16,21 21 0,-21 0 0,22-1 15,-22 1-15,0 42 16,0 1 0,-22 20-16,1-21 0,21 0 0,-21 22 15,21-22-15,0 0 0,0 21 0,0-21 16,0 1-16,0-1 0,0 0 0,0 0 16,21 0-16,0 0 0,1-21 15,20 0-15,-21 22 0,21-22 16,1 0-16,-22 0 0,21 0 0,-21 0 0,22-22 15,-22 1-15,21 21 0,-21-21 16,1 0-16,-1 0 0,0 0 16,0-1-16,-21-41 0,21 42 15,-21-22-15,21 22 0,-21 0 0,0 0 16,0 42 0,0 21-1,0-20-15,0-1 0,0 0 16,0 21-16,0-21 0,0 1 0,0-1 15,0 0-15,0 0 0,0 0 0,0 0 16,22-21 15,-1 0-15,-21-21-16,0 0 16,0 0-16</inkml:trace>
  <inkml:trace contextRef="#ctx0" brushRef="#br0" timeOffset="16185.29">26268 5757 0,'-21'-21'0,"42"42"0,-42-63 0,-1 42 15,1-21-15,0 21 16,21 21 0,0 0-1,0 0-15,21-21 16,0 0-16,1 22 15,-1-22-15,0 0 0,0 0 0</inkml:trace>
  <inkml:trace contextRef="#ctx0" brushRef="#br0" timeOffset="16704.5">26755 5461 0,'0'-21'0,"0"42"0,0-63 0,0 21 0,0-1 0,0 1 16,0 0-16,0 42 15,0 22 1,0-22-16,0 21 0,0 0 16,0 1-16,-22 20 0,1-20 0,0 20 15,21 1-15,-21-1 0,0 1 16,0-22-16,-1 21 0,1-20 0,0-1 16,0 22-16,21-43 0,0 21 0,0 0 15,-21-20-15,21-1 0,0 0 0,0 0 16,0 0-16,0-42 47,0 0-47,21 0 0,0 0 0,0-1 15,0 1-15,1 0 0,-1 0 16,21 0-16,-21 0 0,22-1 16,-22 22-16,21-21 0,-21 21 0,22 0 15,-22 0-15,21 0 0,-21 21 0,22 1 16,-22-1-16,0 0 0,0 0 15,0 0-15,-21 0 0,0 22 0,0-22 16,0 0-16,0 21 0,-21-20 0,0-1 16,0-21-16,-22 21 0,1 0 0,21-21 15,-21 0-15,-1 21 0,1-21 16,0 0-16,20 0 0,-20 0 0,21 0 16,-21 0-16,20 0 0,-20 0 0,21 0 15,0 0-15,0 0 16,21-21-1,0 0-15,0 0 16,21 21-16,0-21 0,21-1 0,-21-20 16</inkml:trace>
  <inkml:trace contextRef="#ctx0" brushRef="#br0" timeOffset="17025.33">27749 5313 0,'0'0'0,"0"-21"0,0 0 0,0-1 16,0-20-16,-21 42 16,0 21-16,21 0 15,-21 1-15,0-1 0,0 21 0,21 0 16,-22 22-16,1-1 0,21 1 16,-21 21-16,0-22 0,0 22 15,0-22-15,-1 22 0,1 42 0,0-64 16,0 1-16,21-22 0,0 22 15,-21-22-15,21 0 0,-21-20 16,21 20-16,0-21 0,0 0 0,0 0 16,21-42 15,0 0-15,0 0-16,-21 0 0,21 0 15,0-1-15,1 1 0</inkml:trace>
  <inkml:trace contextRef="#ctx0" brushRef="#br0" timeOffset="17601">27728 6223 0,'0'0'0,"43"-21"15,-22 21-15,0 0 0,0 0 16,0 0-16,22-21 16,-22 21-16,21 0 0,-21 0 0,0-21 15,22 21-15,-22 0 0,0-22 0,0 22 16,-21-21-16,21 0 0,-21 0 15,-21 21 1,0 0 0,0 0-16,0 21 0,0 0 0,-22 0 15,22-21-15,0 22 0,-21 20 16,20-21-16,1 0 0,0 0 16,-21 22-16,21-22 0,-1 0 0,1 21 0,0-20 15,21 20-15,0-21 0,0 0 16,0 0-16,0 1 15,21-22-15,0 21 0,1-21 0,20 0 16,0 0-16,1 0 0,-1 0 0,21 0 16,-20 0-16,-1 0 0,22 0 0,-22-21 15,0-1-15,22 22 0,-22-21 16,0-21-16,1 21 0,-1 0 0,-21-22 16,22 22-16,-22-21 0,0-1 0,-21 22 15,0-21-15,21 21 0,-21 0 0,0-1 16,-21 22-1,0 0-15,0 22 0,-1-1 16,1 0-16,21 0 0,0 0 0,0 0 16,0 22-16,0-22 15,0 21-15,0-21 0,21 1 0,1 20 16,-22-21-16,0 0 0,0 0 0,0 1 16,0-1-16,0 0 0,-22 0 15,1-21-15,0 21 16,0-21-16,-21 0 0,20 0 0,1 0 15,0 0-15,0 21 0,0-21 16,0 0-16,-1 0 0,1 0 16,0 0-16,0 0 15</inkml:trace>
  <inkml:trace contextRef="#ctx0" brushRef="#br0" timeOffset="18484.59">21886 6752 0,'64'-21'15,"-22"0"1,-21 21-16,0-21 0,1 21 16,-1 0-16,-21-21 0,21 21 0,0 0 15,-42 0 1,0 21 0,-22-21-16,22 21 0,-21 21 0,-22-21 15,1 1-15,-1 20 0,-20 0 0,-1-21 16,0 22-16,-20-1 0,-1 0 0,-21 22 15,0-22-15,-21 1 0,-1 20 16,1 1-16,-21-22 0,0 21 16,-1-20-16,1 20 0,0 1 0,-22-1 0,22 1 15,21-22-15,-22 22 0,22-1 16,0 1-16,0-1 0,0-21 0,21 22 16,21-22-16,0 1 0,0-1 0,21-21 15,22 21-15,-1-20 0,1-1 0,21 0 16,-1-21-16,22 0 0,0 0 0,0 0 15,21-21-15,0 0 16,0-1-16,0 1 0,0 0 0,0-21 16,21-1-16,0 22 0,-21-21 0,21 0 15,0 20-15,1-20 0,-1 21 0,0-21 16,0 20-16,0 1 0,-21 0 0,43 0 16,-43 0-16,0 0 15,0 42 16,-22-21-31,1 21 16,0 21-16,0-21 0,0 22 0,0-22 16,-1 21-16,1 1 0,21-1 0,-21-21 15,0 21-15,0 1 0,21-22 0,0 21 16,0-21-16,-21 1 0,21-1 0,0 0 16,21 0 15,0-21-31,0 0 0,21 0 0,-20 21 15,-1-21-15,21 0 0,-21 0 0,22 21 16,-22-21-16,0 0 0,21 0 0,-21 0 16,22 0-16,-22 0 0,21 0 15,22 0-15,-22 0 0,22-21 0,-1 21 16</inkml:trace>
  <inkml:trace contextRef="#ctx0" brushRef="#br0" timeOffset="19190.29">22818 7112 0,'-43'-21'0,"86"42"0,-107-84 0,22 41 15,-1 1-15,22 0 0,-21 21 0,21-21 16,0 21-16,-1-21 0,1 21 0,0 0 16,42 21 15,0 0-31,22 21 0,-1-20 0,0 20 15,22 0-15,-1 1 0,22-1 16,0 21-16,-1 1 0,22-1 0,-21-20 16,21 20-16,21 1 0,0-1 15,0 1-15,0-1 0,21 1 0,0-1 16,0 1-16,0 20 0,22-20 0,-22-22 16,0 22-16,0-22 0,-21 22 0,0-22 15,-21 0-15,0-21 0,-21 22 16,-1-22-16,1 0 0,-22 0 0,-20-21 15,20 21-15,-42-21 0,22 0 16,-22 0-16,0 0 0,0 0 0,0 0 16,-21-21-16,0 0 15,0 0-15,0 0 16,-21 0-16,-21-1 0,21 1 0,-22-21 16,22 21-16,-21 0 0,0-1 0,-1 1 15,1 21-15,21-21 0,0 21 0,-1 0 16,1 0-16,21-21 0,21 21 31,1 0-31,20 0 0,-21 21 16,0-21-16,22 21 0,-22 0 0,0 1 15,0-1-15,0 0 0,-21 0 16,0 0-16,0 0 0,0 1 16,0-1-16,-21-21 0,0 21 0,0 0 0,-22-21 15,22 21-15,-21 0 0,21-21 16,-22 22-16,1-22 0,0 0 0,-1 0 15,1 21-15,0-21 0,21 0 0,-22 0 16</inkml:trace>
  <inkml:trace contextRef="#ctx0" brushRef="#br0" timeOffset="20033.05">15621 9229 0,'0'-21'16,"0"-1"-1,21 1-15,-21 0 0,21 21 16,0-21-16,1 0 0,-1 0 16,0-1-16,21 1 0,-21 0 0,1 0 15,-1 0-15,-21 0 0,0-1 0,0 1 16,0 0-16,-21 0 0,-1 21 0,-20-21 16,0 21-16,-1 0 0,-20 0 15,-64 21-15,42 0 16,22 0-16,-22 0 0,22 22 0,-1-22 15,22 21-15,-1-21 0,22 22 0,0-22 16,21 21-16,0 1 0,21-22 0,0 21 16,22-21-16,-1 22 0,0-1 0,22 0 15,-22-21-15,22 22 0,-1-1 16,-20 22-16,-1-22 0,0 0 0,-21 1 16,1-1-16,-22 0 0,0-21 15,0 22-15,-22-1 0,1 0 0,-21-20 0,-22-1 16,1 0-16,-1 0 0,1 0 0,-22-21 15,22 0-15,-1 0 0,-20 0 16,41 0-16,-20-21 0,20 0 0,1 0 16,0 0-16,-1-22 0,22 22 15,-21-21-15,21-1 0,21 1 0,0-21 16,0 20-16,0-20 0,0 20 0,0-20 16,0 21-16,0 20 0,0-20 0,21 21 15,0 0-15,0 21 0,0 0 16,1 0-16,-1 21 0,-21 0 15,21 21-15,0-20 0,0 20 0,-21-21 16,0 21-16,21 1 0,-21-1 0,22 0 16,-22 1-16,21-1 0,-21-21 15,0 22-15,21-1 0,0-21 0,0 21 16,0-20-16,1-1 0,-22 0 16,42-21-16,-21 0 0,0 0 0,0 0 15,22 0-15,-22-21 0,21 21 0,-21-21 16</inkml:trace>
  <inkml:trace contextRef="#ctx0" brushRef="#br0" timeOffset="20301.89">15896 9059 0,'21'-42'0,"-42"84"0,42-105 0,-21 21 16,-21 42-1,0 42-15,21-21 16,-21 21-16,0 1 0,-1-1 0,22 22 15,-21-22-15,0 21 0,21-20 0,-21 20 16,0 1-16,21-1 0,-21-20 0,-1 20 16,22 1-16,-21-22 0,0 0 15,21 1-15,0-1 0,-21 0 0,21-21 16,0 1-16,0-1 0,0 0 0,0 0 16,0-42 15,0 0-31,0 0 0,0-1 15</inkml:trace>
  <inkml:trace contextRef="#ctx0" brushRef="#br0" timeOffset="20452.83">15452 9716 0,'0'0'0,"0"-22"0,0 1 0,0 0 16,0 0-16,21 21 0,-21-21 16,42 21-16,-21-21 0,0 21 0,22-22 15,-22 1-15,21 21 0,-21-21 16,22 21-16,-1-21 0,0 21 0,-20 0 15,20 0-15,0-21 0,-21 21 0,1 0 16,-1 0-16,0 0 0,0 0 0</inkml:trace>
  <inkml:trace contextRef="#ctx0" brushRef="#br0" timeOffset="21800.95">16298 9800 0,'0'0'0,"21"21"0,1-21 16,-1 0-16,0 0 15,0-21-15,0 0 0,0 0 16,1 0-16,-1 0 0,0-1 0,-21 1 16,0 0-16,21-21 0,-21 21 0,0-1 15,0-20-15,0 21 0,0 0 0,-21 0 16,0 21-16,0 0 16,-22 0-16,22 0 0,0 0 0,-21 21 15,-1 0-15,1 21 0,21 1 16,-22-22-16,1 21 0,21 0 0,-21 1 15,20-1-15,1 0 0,0 1 0,21-1 16,0-21-16,0 22 0,0-22 0,0 0 16,0 0-16,21 0 0,0-21 15,1 0-15,20 0 0,-21 0 16,21 0-16,1-21 0,-22 0 0,21 21 16,1-21-16,-1 0 0,-21-22 0,21 22 15,-20 0-15,20-21 0,-21-1 16,0 1-16,22 21 0,-22-43 0,-21 22 0,21 0 15,-21 20-15,0-20 0,0 0 16,0 21-16,0-1 0,0 1 0,-21 21 31,0 21-31,21 1 0,-22-1 16,1 0-16,21 21 0,-21 1 0,21-22 16,0 21-16,0 0 0,0 1 0,0-1 15,0 0-15,0 1 0,0-22 0,0 21 16,0-21-16,0 1 0,21-1 0,0 0 15,1 0-15,-1-21 0,0 0 16,21 0-16,-21 0 0,22 0 16,-1 0-16,-21-21 0,22 21 0,-1-21 15,-21 0-15,21-1 0,1-20 0,-1 21 16,-21-21-16,22-1 0,-1 1 0,0-64 16,-21 64-16,1-22 0,-1 1 15,0 20-15,0-20 0,-21 21 16,0-22-16,0 1 0,21 20 0,-21-20 15,21 42-15,-21-22 0,22 22 0,-22 0 16,0 0-16,0 42 16,0 0-16,0 21 0,0 1 0,0-1 15,-22 0-15,1 1 0,0-1 16,21 22-16,-21-22 0,0 21 16,0 1-16,-1-22 0,1 22 0,0-22 15,0 22-15,21-22 0,0 21 0,0-20 16,0-1-16,0-21 0,0 22 0,0-22 15,0 21-15,0-21 0,0 0 0,0 1 16,21-22-16,0 0 0,0 21 0,22-21 16,-22 0-16,0 0 0,21 0 15,-20-21-15,20-1 0,-21 22 0,0-21 16,0-21-16,1 21 0,-1 0 16,0-1-16,-21-20 0,0 21 0,0-21 15,0 20-15,0 1 0,0 0 0,0 0 0,0 42 31,0 0-31,0 0 0,0 1 16,0-1-16,0 0 0,0 0 16,0 0-16,0 0 0,21 1 0,-21-1 15,21 0-15,-21 0 0,0 0 0,21 0 16,1-21-16,-1 0 0,0 0 16,0 0-16,0 0 0,0 0 15,22-21-15,-22 21 0,0-21 0,21 0 16,-20 21-16,-1-21 0,21 0 15,-21-22-15,22 22 0,-22-21 0,21 21 16,0-22-16,-20 22 0,20-21 16,-21 21-16,21-22 0,-20 22 0,-1 0 15,0 21-15,-21-21 0,21 21 16,0-21 62,-21-1-78,0 1 16,-21 21-1,0 0 1,0 0-16,0 0 0,-1 21 0,1 1 16,21-1-16,-21 0 0,0 0 15,0 0-15,-22 43 0,22-22 16,21 0-16,-21-20 0,0 20 0,21-21 15,-21 0-15,21 0 0,0 1 0,0-1 16,0 0-16,21 0 0,0-21 16,0 0-16,0 0 0,1 0 0,-1 0 15,0 0-15,21 0 0,-21 0 16,22-21-16,-22 21 0,0-21 0,21 0 16,-20 21-16,-1-22 0,0 1 15,0 0-15,0 0 0,0 0 0,1 0 16,-22-43-16,0 22 0,0 21 0,0-22 15</inkml:trace>
  <inkml:trace contextRef="#ctx0" brushRef="#br0" timeOffset="21980.85">18394 9292 0,'0'0'0,"-21"0"0,21-21 0,-22 21 0,1-21 15,0 21 63,0 0-78,-21 0 0</inkml:trace>
  <inkml:trace contextRef="#ctx0" brushRef="#br0" timeOffset="22152.75">17187 9335 0,'0'0'0,"-42"0"0,21 0 0,0 0 0,-1 0 16,44 0 0,-1 0-16,0 0 15,21 0-15,1-22 0,-1 22 0,21 0 16,-20-21-16,20 21 0,1 0 0,-22 0 16,22 0-16,-22 0 0,21 0 0,-20 0 15,-1-21-15,0 21 0</inkml:trace>
  <inkml:trace contextRef="#ctx0" brushRef="#br0" timeOffset="22740.42">26014 9567 0,'0'0'0,"0"-42"0,0 0 0,0 21 15,0-64-15,-21 64 0,-1 0 16,22-1-16,-21 1 0,0 21 16,0 0-16,0 0 0,0 0 0,-1 21 15,1 22-15,0-1 0,21 0 0,-21 22 16,-21 63-16,20-64 0,1 22 16,21-21-16,-21-1 0,0 1 15,21-22-15,0 21 0,-21-20 16,21-1-16,-21-21 0,21 22 0,0-22 15,-22 21-15,22-21 0,0 0 16,0 1-16,-21-22 16,21-22-16,-21 1 15,0 0-15,0 0 0,21-21 16,-21 20-16</inkml:trace>
  <inkml:trace contextRef="#ctx0" brushRef="#br0" timeOffset="23133.2">25315 9779 0,'0'0'0,"0"-63"0,0-1 16,0-21-16,0 22 0,0-1 15,0 22-15,0-21 0,21 20 0,1 1 16,-1 0-16,21-1 0,0 22 16,1 0-16,-1 0 0,22 21 0,-1 0 15,1 21-15,20 0 0,-20 21 16,20 1-16,1-1 0,-21 0 16,-1 22-16,1-1 0,-22 22 0,21-21 0,-20-1 15,-1 22-15,-21-22 0,22 1 16,-22-1-16,0-20 0,-21 20 0,0-21 15,0 1-15,0-22 0,0 21 0,0-21 16,0 1-16,0-44 31,-21 1-31,21 0 0,0 0 16,0-21-16,-21-1 0,21 1 16,0 0-16,0-22 0,0 1 0,0-1 15,0-21-15,21 22 0,0-22 0,-21 1 16,21-1-16,0 21 0,-21-20 0,21 41 15,1-20-15,-1 21 0,-21 20 16,0 1-16,0 0 0,21 21 16,-21 21-16,21 22 15,0-22-15,0 0 0,1 21 16,-1 1-16,-21-22 0,21 21 16,0 0-16,0-20 0</inkml:trace>
  <inkml:trace contextRef="#ctx0" brushRef="#br0" timeOffset="23748.84">27157 9673 0,'0'64'16,"-21"-43"-16,-1 0 15,1 0-15,-21 0 0,21 22 0,-22-22 16,1 0-16,21 21 0,-21-20 0,20 20 16,1-21-16,0 0 0,0 22 15,21-22-15,-21 0 0,21 0 16,0 0-16,0 0 0,21-21 15,0 0-15,0 0 0,0 0 0,22 0 16,-22 0-16,21 0 0,-21 0 0,22 0 16,-22-21-16,0 0 0,0 0 15,0 0-15,-21 0 0,0-1 0,0-20 16,0 0-16,0 21 0,0-43 0,0 22 16,0-1-16,0-20 0,22 21 0,-1-1 15,-21-20-15,21 42 0,0-22 16,0 22-16,22 21 0,-22 0 0,0 0 15,21 0-15,-21 21 0,1 0 0,-1 1 16,0 20-16,0 0 0,0 1 0,0-22 16,-21 21-16,0 0 15,0 1-15,0-1 0,0 0 0,0-20 16,0 20-16,0-21 0,0 0 0,0 0 16,0 1-16,-21-1 0,21 0 0,-21-21 15,21-21 16,0 0-31,0-1 16,0 1-16,0-21 0,0 21 0,21-22 16,0 1-16,1 0 0,20-1 15,-21-20-15,21 21 0,-20-22 0,20 22 16,0 21-16,1-1 0,-1 1 0,0 21 16,1 0-16,-22 0 0,0 21 15,0 1-15,-21-1 0,0 21 0,0-21 16,0 22-16,0-1 0,0 0 15,0-21-15,0 22 0,0-22 0,0 21 16,0-21-16,0 1 0,0-1 0,0 0 16,0 0-16,0 0 0,0 0 0</inkml:trace>
  <inkml:trace contextRef="#ctx0" brushRef="#br0" timeOffset="24708.29">28660 9716 0,'0'0'0,"21"0"0,0 0 15,0 0-15,0 0 0,22-22 0,-22 22 16,21-21-16,-21 0 0,22 0 16,-1-21-16,0 20 0,1 1 0,-1-21 15,-21 0-15,0 20 0,0-20 0,-21 0 16,0-1-16,0 22 0,-21-21 15,0 21-15,-21 0 0,-22-1 0,22 22 16,-22 0-16,1 0 0,-1 22 0,-20-1 16,20 0-16,22 0 0,-22 21 0,22 1 15,21-1-15,-21 0 0,42 1 16,0-1-16,0 22 0,0-22 0,0 0 16,21 1-16,21-1 0,-21 0 0,22 1 15,-1-1-15,0 0 0,1-21 16,-1 22-16,-21-1 0,21 0 15,-20-20-15,-1 20 0,0-21 0,-21 0 16,0 0-16,0 22 0,-21-22 0,0-21 16,-1 21-16,1 0 0,-21-21 0,0 0 15,-1 0-15,1 0 0,0 0 16,-1 0-16,1-21 0,0 0 0,-43-21 16,43 20-16,20 1 15,1 0-15,0-21 0,0-1 0,21 22 16,0-21-16,0 0 0,0-1 0,0 1 0,0 0 15,0-1-15,0 22 0,0 0 16,21 0-16,0 21 0,0 0 16,-21 21-16,22-21 0,-22 42 0,21-21 15,0 22-15,-21-22 0,21 21 0,0 1 16,0-1-16,-21 0 0,22 1 16,-1-1-16,0-21 0,0 21 0,0 1 15,0-1-15,1-21 0,20 22 16,-21-22-16,21 21 0,-20-21 0,20-21 0,0 21 15,1-21-15,-1 0 0,0 0 16,1 0-16,-1-21 0,0 0 16,22 0-16,-22 0 0,0-22 0,1 22 15,-1-21-15,0 0 0,22-1 0,-22 1 16,-21-22-16,22 1 0,-1-1 16,0 1-16,-20-1 0,-1-20 0,0 20 15,0 1-15,-21 20 0,0 1 0,0 0 16,0 21-16,0-1 0,-21 44 15,0-1-15,0 0 16,-1 21-16,22 22 0,-21-22 0,0 22 16,0-1-16,21-21 0,-21 22 0,0-22 15,21 22-15,-22-22 0,22 0 16,0 1-16,0-1 0,0-21 0,0 22 16,0-22-16,0 0 0,0 0 0,0 0 15,0 0-15,0-42 31,0 0-15,0 0-16,0 0 0,0-22 16,0 22-16</inkml:trace>
  <inkml:trace contextRef="#ctx0" brushRef="#br0" timeOffset="24868.37">29125 10033 0,'21'0'16,"1"0"-16,-1 0 15,0 0-15,0 0 0,21 0 0,-20 0 16,-1 0-16,21 0 0,0-21 16,-20 21-16,20 0 0,0 0 0,-21-21 15,22 21-15,-22 0 0,0-21 16,0 21-16,0 0 0</inkml:trace>
  <inkml:trace contextRef="#ctx0" brushRef="#br0" timeOffset="26270.29">29908 10224 0,'0'0'0,"22"0"0,-1 0 0,0 0 16,0 0-16,0-22 0,0 1 16,1 21-16,20-21 0,-21 0 0,21 0 15,-20 0-15,20-1 0,-21 1 0,0 0 16,-21 0-16,0-21 0,0 20 15,0-20-15,0 21 0,0 0 0,0 0 16,-21-1-16,-21 22 0,21 0 0,-22 0 16,22 0-16,-21 0 0,21 22 0,-22-1 15,22 21-15,-21-21 0,21 22 16,-1-1-16,1-21 0,0 21 16,0 1-16,21-1 0,0 0 0,-21-20 15,21 20-15,0-21 0,0 0 0,0 22 0,21-22 16,0 0-1,0-21-15,0 0 0,1 0 0,-1 0 16,21-21-16,-21 0 0,0-1 0,22 1 16,-22 0-16,0 0 0,0 0 15,0 0-15,22-1 0,-43-20 0,21 21 16,0-21-16,-21-1 0,0 22 0,21-21 16,-21 21-16,21-1 0,-21 1 0,0 42 31,0 1-31,0-1 15,-21 0-15,0 0 0,21 0 0,0 22 16,0-22-16,-21 0 0,21 21 0,0-21 16,0 1-16,0 20 0,0-21 15,0 0-15,0 0 0,21 1 0,0-22 16,0 21-16,1-21 0,-1 0 0,21 0 16,-21 0-16,22 0 0,-22 0 15,21-21-15,-21 21 0,22-22 0,-1 1 16,-21 0-16,21 0 0,-20-21 0,-1 20 15,21-20-15,-21 21 0,0-21 0,1-22 16,-1 22-16,0-22 0,0 1 16,0-1-16,22-20 0,-22 20 15,0 1-15,0-1 0,0 1 0,-21 20 16,0 1-16,0 0 0,0 20 16,-21 22-1,0 0-15,0 22 0,0 20 0,-1 0 16,1 1-16,-21-1 0,21 21 15,0 1-15,-1-22 0,1 22 0,21-1 16,-21 1-16,21-22 0,-21 0 0,21 22 16,0-22-16,0 1 0,0-1 15,0-21-15,21 21 0,0-20 0,0 20 16,1-21-16,-1 0 0,0 0 0,0-21 16,21 0-16,-20 0 0,20 0 15,-21 0-15,21 0 0,1-21 16,-22 21-16,21-21 0,-21 0 0,22 0 15,-22 0-15,0-1 0,0-20 0,-21 21 16,21 0-16,-21-22 0,0 22 16,22 0-16,-22 0 0,0 42 31,-22-21-31,1 21 0,21 0 16,-21 1-16,21-1 0,0 0 15,0 21-15,0-21 0,0 1 0,0-1 16,0 0-16,0 0 0,21 0 15,-21 0-15,21-21 0,1 0 16,-1 22-16,0-22 0,0 0 0,0 0 16,22 0-16,-22 0 0,-21-22 0,21 22 15,0-21-15,0 0 0,0 0 16,1 0-16,-22 0 0,21-22 0,0 22 16,0-21-16,21-22 0,-20 22 15,-1 0-15,0 20 0,0-20 16,0 21-16,0 0 0,1 0 0,-1 21 15,0 0 1,-21 21 0,0 0-16,0 0 15,21-21 17,0-21-17,-21 0 1,0 0-16,0-1 15,-21 22 1,0 0-16,0 0 16,0 22-16,21-1 0,-22 0 15,1 0-15,0 0 0,0 0 16,0 22-16,0-22 0,-1 0 0,1 21 16,21-20-16,-21 20 0,0-21 0,21 0 15,-21 0-15,21 22 0,0-22 16,0 0-16,0 0 0,0 0 15,21 1-15,0-22 0,0 0 16,0 0-16,1 0 0,20 0 0,-21 0 16,0 0-16,0 0 0,1-22 0,20 1 15,-21 21-15,0-21 0,0 0 16,1 0-16,-1 0 0,-21-1 0,21 1 16,0-21-16,0 21 0,0-22 15,-21 1-15</inkml:trace>
  <inkml:trace contextRef="#ctx0" brushRef="#br0" timeOffset="26452.18">32131 9483 0,'0'0'0,"-21"0"15,0-21-15,-1 21 0,1 0 16,0 0-16,0-22 0,0 22 0,0 0 16,-1 0 46,1 22-62</inkml:trace>
  <inkml:trace contextRef="#ctx0" brushRef="#br0" timeOffset="26672.06">30861 9779 0,'0'0'0,"42"0"16,-21 0-16,22 0 16,-1 0-16,22 0 0,-22 0 0,21 0 15,1 0-15,-22 0 0,22 0 0,-22 0 16,-21 0-16,0 0 0,1 0 16,-44 0-1,-20 0-15,0 0 0,-22 0 16,1 0-16,-22 0 0,0 0 15</inkml:trace>
  <inkml:trace contextRef="#ctx0" brushRef="#br0" timeOffset="36584.19">14203 12404 0,'0'0'0,"0"-21"16,-21-1-1,21 1 1,-22 21-16,1 0 15,0 0 17,21 21-32,-21 1 0,21-1 15,0 0-15,-21 0 0,21 21 0,0 1 16,0-22-16,0 21 0,0 22 0,0-22 16,0 22-16,0-1 0,0-21 0,0 22 15,0-1-15,0 1 0,0-1 16,0-20-16,21 84 15,-21-64-15,21 1 0,-21 20 0,21-20 0,-21-1 16,0 1-16,0 21 0,0-22 0,0 22 16,0-22-16,0 22 0,0-22 15,0 1-15,0 21 0,0-22 16,0-21-16,0 22 0,0-22 0,0 22 16,0-43-16,0 21 0,0-21 0,0 1 15,0-1-15,0 0 0,0-42 31,0 0-31,0-1 0,0-20 0,0 21 16,0-21-16,0-1 0,0-20 0,0 20 16</inkml:trace>
  <inkml:trace contextRef="#ctx0" brushRef="#br0" timeOffset="37486.64">14372 12425 0,'-21'0'15,"42"0"16,0 0-31,0 0 16,22 0-16,-22 21 0,21-21 0,1 21 16,41-21-16,-20 21 0,-1-21 15,22 0-15,-22 0 0,43 0 0,-21 22 16,21-22-16,0 0 0,21 0 16,-22 0-16,22 0 0,22 0 0,-1 0 15,0 0-15,0 21 0,0-21 0,0 0 16,1 0-16,-1 21 0,0-21 0,0 0 15,0 21-15,-42-21 16,21 0-16,-21 0 0,-21 0 0,-1 0 16,-20 0-16,-1 0 0,1 0 0,-22 0 15,0 0-15,1 0 0,20 0 16,-42 0-16,1 0 0,-1 0 16,0 0-16,0 0 15,-21 21-15,0 0 0,0 1 16,0-1-16,0 0 0,0 0 15,0 0-15,0 22 0,0-22 0,0 0 16,0 21-16,0-21 0,0 22 0,-21-1 16,21-21-16,-21 22 0,0-1 0,21 0 15,0 1-15,0-1 0,-22 0 16,22 1-16,0-1 0,0 21 0,0-20 16,0 20-16,0-20 0,0 20 15,0-21-15,0 22 0,0 21 16,0-22-16,22-21 0,-22 1 0,0-1 15,0 0-15,0 1 0,0-22 0,0 21 16,0 1-16,0-22 0,0 21 0,0-21 16,-22 22-16,1-22 0,0 21 15,21-21-15,-21 0 0,21 22 0,-21-22 16,0 0-16,-1 0 0,1-21 16,0 21-16,0 1 0,0-22 0,0 21 15,-1-21-15,-20 21 0,21-21 0,-21 0 16,20 21-16,-20-21 0,0 21 0,-22-21 15,22 0-15,-22 0 0,-20 0 0,20 0 16,-20 0-16,-1 0 0,-21 0 0,0 0 16,0 0-16,-21 0 0,0-21 15,-21 21-15,0-21 0,0 21 0,-21-21 16,-1 0-16,1 21 0,0-22 0,-1 22 16,1-21-16,0 21 0,42-21 0,-22 21 15,44 0-15,-1 0 0,21 0 0,0 0 16,22 0-16,21 0 0,-1-21 0,1 21 15,21 0-15,0 0 0,-1 0 16,1-21-16,21 0 16,0-1-16,0 1 0,0-21 15,21 21-15,1 0 0,-1-22 16</inkml:trace>
  <inkml:trace contextRef="#ctx0" brushRef="#br0" timeOffset="38136.98">15219 11599 0,'21'0'15,"-42"0"-15,63 0 0,-21 0 0,0 0 0,1 0 0,-1 0 16,0 0-16,0 0 0,0 0 15,0-21-15,1 21 0,-1-21 0,0 21 16,0-21-16,-63 0 31,21 21-31,-1 0 0,-20 0 0,0 0 16,-1 21-16,1-21 0,-21 21 0,20 0 16,1 0-16,0 1 0,-1-1 0,22 0 15,0 0-15,0 0 0,0 0 16,21 1-16,0-1 0,0 0 0,0 0 15,0 0-15,21 22 0,0-22 0,0 0 16,21 0-16,-20 0 0,20 22 16,0-22-16,-21 0 0,22 0 0,-1 21 15,-21-20-15,22-1 0,-22 0 16,0 0-16,-21 0 0,0 0 0,0 22 16,0-22-16,-42 0 0,20-21 15,-20 21-15,-21-21 0,20 0 0,1 21 16,-22-21-16,1 0 0,21 0 0,-22 0 15,22 0-15,-1 0 0,22 0 0,-21 0 16,21 0-16,0 0 0,21-21 16,0 0-16,0 0 15,21 21 1,21-21-16,-21 0 0,0 21 0,22-22 16,-1 22-16,0-21 0</inkml:trace>
  <inkml:trace contextRef="#ctx0" brushRef="#br0" timeOffset="38387.83">15938 11684 0,'0'0'0,"0"21"31,0 0-31,-21 1 0,21 20 0,0-21 16,-21 21-16,0 1 0,21-1 15,-21 0-15,21 22 0,0-22 16,0 1-16,-21-1 0,-1 0 0,22 1 16,-21-22-16,21 21 0,0-21 0,0 0 15,0 1-15,0-1 0,0 0 0</inkml:trace>
  <inkml:trace contextRef="#ctx0" brushRef="#br0" timeOffset="38665.68">15833 11832 0,'21'-42'0,"-42"84"0,63-126 0,-42 62 0,21 1 16,0 0-16,0 0 0,1 0 0,20 0 16,0 21-16,-21 0 0,1 0 15,20 0-15,-21 0 0,21 21 0,-20 0 16,-1 0-16,0 0 0,0 0 15,-21 22-15,0-22 0,0 0 0,0 21 16,0-20-16,-21-1 0,0 21 0,-22-21 16,22 0-16,-21 1 0,21-1 0,-22 0 15,-20 21-15,42-42 16,0 21-16,-1-21 0,1 0 0,42 0 31,1-21-31,-1 0 16,0 0-16,21 0 0</inkml:trace>
  <inkml:trace contextRef="#ctx0" brushRef="#br0" timeOffset="39141.41">16870 11726 0,'0'-21'16,"0"42"-16,0-21 15,-21 22 1,-1-1-16,1 0 0,0 0 0,21 21 15,-21-20-15,0 20 0,21 0 0,0-21 0,-21 22 16,21-22-16,-22 21 0,1 1 16,21-22-16,-21 21 0,21-21 15,-21 22-15,21-22 0,0 0 16,-21 0-16,21 0 16,0-42-1,0 0-15,0 0 16,0 0-16,21-1 0,0-20 15,-21 0-15,21 21 0,0-22 16,-21 1-16,22-22 0,-1 22 16,-21 0-16,21-22 0,0 22 0,0 0 15,0-1-15,1 1 0,-1 0 0,-21 20 16,21 1-16,0 0 0,0 21 16,-21 21-16,0 0 15,21 22-15,-21-22 0,0 21 0,0 1 16,0-1-16,0 0 0,0 1 15,0-1-15,0 0 0,0 1 0,0-1 16,0-21-16,0 21 0,0-20 0,0-1 16,0 0-16,0 0 0,0 0 0,0 0 15,0-42 17,-21 21-32,0-21 15</inkml:trace>
  <inkml:trace contextRef="#ctx0" brushRef="#br0" timeOffset="39332.3">16552 12002 0,'0'0'0,"-21"0"0,42 0 31,0 0-15,1 0-16,-1 0 0,0 0 0,0 0 15,21 0-15,-20 0 0,20 0 16,-21 0-16,21 0 0,1 0 0,-22 0 15,0 0-15,0-22 0,0 22 0,1 0 0,-1 0 16,0 0-16</inkml:trace>
  <inkml:trace contextRef="#ctx0" brushRef="#br0" timeOffset="40776.99">28300 12467 0,'0'0'0,"21"-21"16,-21 0-16,0 0 16,0 0-1,0-1-15,-21 1 16,0 21-16,-22-21 0,22 21 16,0-21-16,-21 21 0,-1 0 0,1 0 15,0-21-15,-22 21 0,22 0 0,-1 0 16,-20 0-16,21 0 0,-22 0 15,22 21-15,-22 0 0,22-21 0,-22 21 16,22 0-16,0 1 0,-1-1 0,1 0 16,0 0-16,-1 0 0,1 0 0,0 22 15,21-22-15,-22 21 0,1 1 16,0 41-16,-1-41 0,22 20 16,0-21-16,21 1 0,-21 20 15,0-20-15,21-1 0,-22 0 0,22 1 16,0-1-16,-21 0 0,21 1 15,0-1-15,0 21 0,0-20 0,0-1 16,0 0-16,0 1 0,0 20 0,0-20 16,0-1-16,21 0 0,-21 1 15,22-1-15,-22 0 0,21 1 0,0-1 0,0 0 16,0 1-16,0-22 0,1 21 16,20 0-16,-21 1 0,21-1 0,1 0 15,-1-20-15,0 20 0,1 0 16,-1 1-16,22-1 0,-22-21 0,21 21 15,-20-20-15,20 20 0,-20-21 0,20 0 16,-21 0-16,22 1 0,-22-1 16,1-21-16,20 0 0,-21 21 0,22-21 15,-1 0-15,-20 0 0,20 0 0,-20 0 16,20-21-16,-21 21 0,1-21 0,20 21 16,-20-22-16,-1 1 0,0 21 0,1-21 15,20 0-15,-42 0 0,22 0 16,-1-1-16,0 1 0,-21 0 0,22-21 15,-1 21-15,22-43 0,-43 22 16,21-1-16,-21 1 0,22 0 0,-1-1 16,-21 1-16,21 0 0,-20-1 15,20 1-15,-21-21 0,0 20 16,0 1-16,1-22 0,-1 22 0,0-64 16,-21 64-16,0 0 0,0-22 15,0 22-15,0-1 0,0-20 0,0 21 16,0-1-16,0-20 0,0 20 15,0 1-15,0-21 0,-21 20 0,0 1 16,-1-22-16,22 22 0,-21 0 0,0-1 16,0 22-16,0-21 0,0 21 0,-1-22 15,-20 22-15,21 0 0,0-21 16,-43-1-16,43 22 0,-21 21 16,-1-21-16,1 0 0,21 0 15,-21 21-15,-1-21 0,1-1 0,0 22 16,20 0-16,-20-21 0,0 21 15,21 0-15,-1 0 0,-20 0 0,21 0 16,-21 0-16,20 0 0,1 0 0,-21 0 16,0 0-16,20 0 0,-20 0 15,-21 0-15,20 0 0,1 0 0,0 21 16,-22-21-16,22 22 0,-1-22 16,1 21-16,0 0 0,-1 0 0,1-21 15,21 21-15,0 0 0,-22 1 0</inkml:trace>
  <inkml:trace contextRef="#ctx0" brushRef="#br0" timeOffset="41336.68">24913 13653 0,'-21'0'16,"42"0"15,0 0-31,0-22 16,22 22-16,-22 0 0,21 0 0,1 0 15,20-21-15,-21 21 0,22 0 0,-1 0 16,1 0-16,-1 0 0,1 0 16,21 0-16,-1 0 0,-20 0 0,20 0 15,-20-21-15,-1 21 0,1 0 0,-22 0 16,22 0-16,-22 0 0,-21 0 0,22 0 16,-22 0-16,0 0 15,-21-21-15,-21 21 16,0 0-16,-1 0 15,1 0-15,-21 0 0,0 0 16,-1 0-16,1 0 0,0 0 16,-22 0-16,22 0 0</inkml:trace>
  <inkml:trace contextRef="#ctx0" brushRef="#br0" timeOffset="41604.53">24977 13716 0,'0'0'0,"21"0"16,0 0-16,0 0 16,0 0-16,22 0 15,-22 0-15,0 0 0,21 21 16,1-21-16,-22 0 0,42 0 0,-20 0 16,-1 0-16,21 0 0,-20 0 0,20 0 15,1 0-15,-1 0 0,1 0 16,-1 0-16,1 0 0,-1 0 0,-20 0 15,-1 0-15,0 0 0,1 0 0,-22-21 16,0 21-16,0 0 0,-21-21 0,0 0 16,0 0-1,0-1-15</inkml:trace>
  <inkml:trace contextRef="#ctx0" brushRef="#br0" timeOffset="41956.61">26120 13335 0,'0'-21'0,"-22"21"16,44 21 31,-1-21-47,0 21 0,0-21 0,0 0 15,22 21-15,-22-21 0,21 0 0,0 0 16,-20 22-16,20-22 0,0 21 15,1 0-15,-43 0 16,0 0-16,0 0 0,0 1 16,0-1-16,-22 21 0,1-21 0,-21 0 15,0 22-15,-1-22 0,1 0 0,-22 21 16,22-20-16,-21 20 0,20-21 16,-20 0-16,20 0 0,1 1 0,0-1 15,-1 0-15,22 0 0,0 0 0,0 0 16,0-21-16,21 22 0,0-1 15,21-21-15,0 0 16,0 0-16,0 0 0,22 0 16</inkml:trace>
  <inkml:trace contextRef="#ctx0" brushRef="#br0" timeOffset="51376.28">27495 12869 0,'-21'0'15,"0"0"-15,0 0 16,0 0 0,0 0-1,-1 0 32,1 0-31,21 22 46,-21-22 32,0 0-78,0 0-1,0 0 1,-1 0-16,1 0 0,0 0 15,0 21-15,0-21 0,0 0 16,-1 0-16,1 0 0,0 0 16,42 0 15,0 0-15,22 0-16,-22 0 0,21 0 15,1 0-15,20 0 0,-21 0 16,22 0-16,-22 0 0,22 0 0,-1 0 15,1 0-15,-1 0 0,1 0 16,-1 0-16,1 0 0,-1 0 0,1 0 16,-22 0-16,22 0 0,-22 0 0,21 0 15,-20 0-15,-1 0 0,-21 0 0,22 0 16,-22 0-16,0 0 0,0 0 16,0 0-16,0 0 0,1 0 15,-44 0 63,1 0-78,0 0 16,0 0-16,0 0 0</inkml:trace>
  <inkml:trace contextRef="#ctx0" brushRef="#br0" timeOffset="51872">27368 13208 0,'0'0'0,"-21"0"0,0 21 0,0-21 0,0 0 15,0 0-15,-1 0 0,1 0 16,0 0-16,0 0 0,0 0 16,42 0 31,21 0-47,-21 0 0,22 0 15,-1 0-15,0 0 0,1 0 0,-1 0 16,22 0-16,-22 0 0,21 0 0,1 0 15,-22 0-15,22 21 0,-1-21 16,1 0-16,-1 0 0,1 0 0,-22 0 16,22 0-16,-22 0 0,0 0 0,1 0 15,-1 0-15,0 0 0,-21 0 0,1 0 16,-1 0-16,21 0 0,-21 0 16,0 0-16,-42 0 78,0 22-63,0-22-15,0 0 16,0 0-16,-1 0 0</inkml:trace>
  <inkml:trace contextRef="#ctx0" brushRef="#br0" timeOffset="52381.14">27347 13674 0,'0'0'0,"-21"21"0,0-21 16,0 0-16,0 0 16,21 21-16,-22-21 15,44 0 17,-1 0-32,0 0 15,21 0-15,-21 0 0,22 0 16,-1 0-16,0 0 0,1 0 0,-1 0 15,22 0-15,-22 0 0,21 0 0,22 0 16,-21 0-16,-1 0 0,22 0 16,-22 0-16,1 0 0,-1 0 0,-20 0 15,20 0-15,-21 0 0,-20 0 0,20 0 16,-21 0-16,0 0 0,0 0 0,1 0 16,-1 0-1,0 0 1,-21 21 31,-21-21-47,0 0 0,-1 0 15,1 0-15,0 0 0,0 21 16,0-21-16,0 0 0,-1 0 16,1 22-16</inkml:trace>
  <inkml:trace contextRef="#ctx0" brushRef="#br0" timeOffset="52816.4">27517 14118 0,'-22'0'0,"44"0"0,-65 0 16,43 21-16,-21-21 0,0 0 15,21 22-15,21-1 32,0-21-32,0 0 0,1 0 15,20 0-15,-21 0 0,21 0 0,1 0 16,-1 0-16,0 0 0,1 0 0,20 0 16,-20 21-16,20-21 15,-21 0-15,22 0 0,-22 0 0,1 0 16,-1 0-16,0 0 0,1 0 0,-22 0 15,21 0-15,-21 0 0,22 0 0,-22 0 16,0 0-16,0 0 0,0 0 0,0 0 16,1 0-16,-22 21 15,21-21-15,0 0 32,-21-21 14,-42-21-30</inkml:trace>
  <inkml:trace contextRef="#ctx0" brushRef="#br0" timeOffset="-170344.16">3027 9144 0,'21'-21'16,"-21"0"-16,21 0 15,-21-1-15,0 1 0,0 0 16,21 0-16,-21 0 15,21 0-15,-21-1 0,0 1 16,0 0-16,0 0 0,22 0 0,-22 0 16,21-1-16,-21 1 0,0 0 15,0 0-15,21 21 16,-21-21-16,0 42 47,0 0-47,0 0 15,0 0-15,0 22 0,0-22 0,0 21 16,0 1-16,0-1 16,0 0-16,0 1 0,0 20 0,0-21 0,0 22 15,-21-1-15,21 1 16,0 21-16,-21-22 0,-1 22 0,1-1 16,21 1-16,-21 0 0,0-22 0,0 22 15,21 0-15,0-22 0,0 1 16,-21 20-16,21-20 0,0-1 0,0 1 15,0-22-15,0 22 0,0-22 0,0 0 16,0-21-16,0 22 0,0-22 16,21 0-16,-21 0 0,0 0 0,21-42 47,-21 0-47,0-21 0,0-1 0,21 1 15,-21-21-15,21-1 0</inkml:trace>
  <inkml:trace contextRef="#ctx0" brushRef="#br0" timeOffset="-169619.58">3238 8890 0,'43'0'16,"-22"0"-16,21 0 0,1 0 0,-1 0 15,21 0-15,1 0 0,-1 0 16,1 0-16,21-21 0,-1 21 0,1-21 16,21 0-16,0 21 0,-1-22 15,22 1-15,0 0 0,0 21 0,0-21 16,0 21-16,0 0 0,-21-21 0,21 21 15,-21 0-15,0 0 0,0 0 16,-22 0-16,1 0 0,0 0 16,-22 0-16,-20 0 0,20 0 0,-21 0 15,-20 0-15,20 0 0,-21 0 0,0 0 16,0 21-16,-21 0 0,22-21 16,-22 21-16,21 0 0,-21 1 0,0 20 15,0 0-15,0-21 0,0 22 0,0 20 16,0-20-16,0-1 0,0 0 15,0 22-15,0-22 0,0 0 0,0 22 16,0-22-16,0 1 0,0 20 16,0 1-16,0-22 0,0 21 0,0-20 0,0 20 15,0-20-15,0 20 0,0-21 16,0 22-16,0-22 0,0 22 16,0-22-16,-21 22 0,21-22 0,0 0 15,-22 1-15,22-1 0,0 0 0,0 1 16,0-1-16,-21-21 0,21 21 0,-21-20 15,0-1-15,0 0 0,0 0 16,-1 0-16,1 0 0,-21 1 0,0-1 16,-22 0-16,1-21 0,-1 21 0,-21 0 15,1 0-15,-22-21 0,0 22 0,-21-1 16,0-21-16,-21 21 0,0-21 16,0 21-16,21-21 0,-22 21 0,1-21 15,21 0-15,0 21 0,0-21 0,21 0 16,1 0-16,-1 0 0,21 0 15,22 0-15,-1 0 0,22 0 16,21 0-16,-1 0 0,1-21 0,21 0 16,0 0-16,0 0 15,0 0-15,21 21 0,1-22 16,-1 1-16,21-21 0,-21 21 0,0 0 16</inkml:trace>
  <inkml:trace contextRef="#ctx0" brushRef="#br0" timeOffset="-169324.17">3831 9758 0,'0'0'0,"0"-21"16,0 42-1,0 0 1,0 0-16,0 0 0,0 1 16,0-1-16,0 0 0,0 0 0,0 0 15,0 0-15,0 1 0,0-1 0,0 0 16,0-42 15,0 0-15,0-1-16,21 1 0,-21 0 15</inkml:trace>
  <inkml:trace contextRef="#ctx0" brushRef="#br0" timeOffset="-169146.76">3852 9525 0,'0'0'0,"-21"0"0,21-21 0,-21 21 16,0 0 15,21 21-16,0 0 1,21 0 0,0-21-16,0 0 15,0 0-15</inkml:trace>
  <inkml:trace contextRef="#ctx0" brushRef="#br0" timeOffset="-168532.24">4022 9610 0,'0'0'0,"0"21"0,0 42 16,0-41-16,0-1 0,0 0 16,0 0-16,0 21 0,0-20 15,0-1-15,0 0 0,0 0 0,0 0 16,0 0-16,0 1 0,0-1 16,0-42 15,0-1-31,0 1 15,0 0-15,0 0 0,0 0 16,0 0-16,0-1 0,0 1 0,0-21 16,0 21-16,0 0 15,0-1-15,21 22 0,0 0 16,0 22 0,-21-1-16,0 0 0,21 0 0,-21 21 15,0-20-15,0-1 0,21 0 16,-21 21-16,0-21 0,0 1 0,22-1 15,-1 0-15,0 0 0,0-21 16,0 0 0,0 0-16,1 0 0,-1-21 15,0 21-15,0-21 0,0 0 16,0-1-16,1 1 0,-22 0 0,21 0 16,0-21-16,0 20 0,0-20 0,-21 0 15,0-1-15,0 22 0,0-21 16,0 0-16,0 20 0,0-20 0,0 21 15,0 0-15,0 0 16,0 42 0,0 0-16,0 21 15,-21-21-15,21 22 0,-21-22 0,21 21 16,0 1-16,0-1 0,0-21 0,0 21 16,0 1-16,0-22 0,0 0 15,0 0-15,0 0 0,21 1 0,-21-1 16,21-21-16,-21 21 0,21-21 15,1 0 1,-22-21 0</inkml:trace>
  <inkml:trace contextRef="#ctx0" brushRef="#br0" timeOffset="-168344.07">4339 9737 0,'0'0'0,"-21"0"0,21-21 32,21-1-17,0 22-15,22 0 16,-22 0-16,21-21 0,-21 21 16,22 0-16,-1 0 0,-21 0 0,21-21 0,-20 21 15,-1 0-15,0 0 0</inkml:trace>
  <inkml:trace contextRef="#ctx0" brushRef="#br0" timeOffset="-167858.75">5080 9821 0,'0'-21'0,"0"42"0,21-63 0,-21 21 15,0 0-15,21 21 0,-21-21 0,0-1 16,0 1-16,0 0 0,0 0 16,-21 21-16,0 0 15,0 0-15,0 0 16,21 21-16,-22 0 0,1 0 0,0 1 16,0-1-16,21 0 0,-21 21 0,21-21 15,-21 1-15,21 20 0,0-21 16,0 0-16,0 0 0,0 1 15,0-1-15,21-21 16,0 0 0,0 0-16,0-21 0,-21-1 15,21 1-15,1 0 0,-22 0 0,21 0 16,-21 0-16,21-1 0,-21 1 16,21 0-16,-21 0 0,0 0 0,0 0 15,21 21 1,-21 21-1,0 0-15,0 0 0,0 0 16,0 0-16,0 1 0,21-1 0,-21 0 16,0 0-16,0 0 0,0 0 15,22-21-15,-1 0 16,0 0-16,0 0 0,0 0 16,0 0-16,1-21 0</inkml:trace>
  <inkml:trace contextRef="#ctx0" brushRef="#br0" timeOffset="-167646.87">5694 9737 0,'0'-21'16,"21"21"15,0-22-31,0 22 15,0 0-15,1 0 0,20 0 0,-21 0 16,0 0-16,0 0 0,-21 22 31</inkml:trace>
  <inkml:trace contextRef="#ctx0" brushRef="#br0" timeOffset="-167498.96">5651 9843 0,'0'21'16,"22"-21"31,-1 0-47,0 0 0,0 0 0,0 0 0,0-21 15,1 21-15,20-22 0,-21 22 16,0-21-16,22 21 0,-22-21 0</inkml:trace>
  <inkml:trace contextRef="#ctx0" brushRef="#br0" timeOffset="-167227.11">6498 9504 0,'0'0'0,"0"21"47,0 0-31,-21 0-16,21 1 0,-21-1 0,21 0 15,0 21-15,0-21 0,-21 22 0,21-22 16,-22 0-16,22 0 0,0 0 16,0 1-16,0-1 0,-21 0 0,21 0 15,0 0-15,21-21 32,1 0-17</inkml:trace>
  <inkml:trace contextRef="#ctx0" brushRef="#br0" timeOffset="-166855.33">6773 9567 0,'0'0'0,"-21"0"32,21 22-32,-21-1 0,21 0 15,0 0-15,-21 0 0,0 0 0,21 22 16,-22-22-16,22 0 0,0 0 15,0 0-15,0 1 0,0-1 0,0 0 0,0 0 16,0 0 0,22-21-16,20 0 0,-21 0 15,0 0-15,0 0 0,22 0 0,-22-21 16,0 0-16,21 21 0,-20-21 0,-1 0 16,0-1-16,-21-20 15,0 21-15,0 0 0,0 0 0,0-22 16,0 22-16,0 0 0,0 0 0,0 0 15,-21-1-15,0 22 0,-1 0 16,22-21-16,-21 21 0,0 0 16,0 21-16,0 1 15,21-1-15,0 0 32,0 0-32,21-21 15</inkml:trace>
  <inkml:trace contextRef="#ctx0" brushRef="#br0" timeOffset="-166651.93">7366 9652 0,'21'0'31,"0"0"0,0 21-15,-21 0 0</inkml:trace>
  <inkml:trace contextRef="#ctx0" brushRef="#br0" timeOffset="-166443.05">7408 9991 0,'0'0'0,"-21"21"0,21 0 16,0 0-16,0 0 0,-21-21 15,21 22-15,-21-1 0,21 0 16,0 0-16,-21-21 0,21 21 16,-22 0-16,1 1 0,0-1 15,0 0-15,0 0 0,0 0 0,-1-21 16,-20 21-16,0 1 0,-1-1 15,1 0-15</inkml:trace>
  <inkml:trace contextRef="#ctx0" brushRef="#br0" timeOffset="-164618.58">4170 12023 0,'21'-21'0,"-21"-1"15,21 1-15,0 0 16,-21 0-16,0 0 0,21 21 0,-21-21 16,0-1-16,-21 22 15,0 0 1,0 0-16,-21 0 16,20 0-16,1 22 0,-21-1 0,21 0 15,-22 0-15,22 0 0,-42 22 16,42-22-16,21 0 0,0 0 15,0 0-15,0 0 0,21 1 16,0-22-16,0 21 0,0-21 16,22 21-16,-22 0 0,0-21 0,21 21 15,1 0-15,-43 1 0,21-22 16,-21 21-16,0 0 16,0 0-16,-21-21 0,-1 0 15,1 21-15,-21-21 0,21 0 0,-22 0 16,22 0-16,-21 0 15,21 0-15,-22 0 0,22 0 0,0 0 16,0 0-16,0 0 0,21-21 0,0 0 16,0 0-1,0 0-15,21 21 16,0-22-16,0 22 0,0-21 0,1 21 16</inkml:trace>
  <inkml:trace contextRef="#ctx0" brushRef="#br0" timeOffset="-164254.78">4466 11938 0,'0'0'0,"-21"21"31,0 0-31,0 1 0,-1-1 16,22 21-16,-21-21 0,21 22 0,-21-22 15,0 21-15,21-21 0,0 0 16,0 22-16,0-22 0,0 0 0,0 0 15,0 0-15,0 1 0,21-22 0,0 0 16,0 0-16,1 0 0,20 0 16,-21 0-16,0 0 0,22-22 15,-1 22-15,-21-21 0,21 0 0,-20-21 0,-1 21 16,0-1-16,0 1 0,-21-21 16,0 21-16,0-22 0,0 22 15,0 0-15,0 0 0,-21 0 0,0 0 16,0-1-16,-1 22 0,1 0 15,0 0-15,0 0 16,0 22-16,0-1 16,21 0-16,0 0 0,0 0 15</inkml:trace>
  <inkml:trace contextRef="#ctx0" brushRef="#br0" timeOffset="-163991.42">4974 11938 0,'21'-21'0,"-42"42"0,42-21 31,-21 21-15,0 0-16,0 22 0,0-22 0,0 21 16,0-21-16,0 22 0,0-22 0,0 21 15,0-21-15,-21 22 0,21-22 16,0 21-16,0-21 0,-21 1 0,21-1 15,0 0-15,0 0 0,0 0 16,-21-21 15,0 0-15,21-21-16,0 0 0,0 0 0,0 0 16,0-1-16</inkml:trace>
  <inkml:trace contextRef="#ctx0" brushRef="#br0" timeOffset="-163771.54">4911 11980 0,'0'0'0,"0"-21"0,0 0 16,21 0-16,0 0 16,0 21-16,0-21 0,0 21 15,1 0-15,-1 0 0,0 0 0,0 0 16,0 0-16,0 21 16,1 0-16,-1 0 0,-21 0 0,0 0 15,0 1-15,0-1 0,0 0 0,0 21 16,0-21-16,-21 1 0,-1-1 0,1 0 15,0 0-15,0 0 0,0-21 16,0 21-16,21 1 0,-22-22 0,1 21 16</inkml:trace>
  <inkml:trace contextRef="#ctx0" brushRef="#br0" timeOffset="-163479.71">5927 11705 0,'0'0'15,"-22"0"-15,1 0 16,0 0-16,0 21 16,0 1-16,0-1 0,-1 0 0,1 21 15,0-21-15,21 22 0,0-1 0,-21 0 16,0 1-16,21-1 0,-21 0 0,21 1 15,0-1-15,-22 0 16,22 1-16,-21-22 0,21 21 0,0-21 0,0 1 16,0 20-16,0-21 15,0 0-15,21-21 0,1 0 16,20 0-16,-21 0 0,21 0 16,-20 0-16,20-21 0,0 21 0,-21-21 15</inkml:trace>
  <inkml:trace contextRef="#ctx0" brushRef="#br0" timeOffset="-163107.37">6329 11980 0,'0'-21'15,"0"42"-15,0-63 0,0 21 0,-21 0 0,-1 21 0,1 0 16,0 0-16,0 0 16,0 21-16,0 0 0,-1 21 15,1-20-15,0 20 0,21-21 0,-21 21 16,0 1-16,21-22 0,0 0 0,0 21 15,0-20-15,0-1 0,0 0 16,0 0-16,21-21 16,0 0-1,0 0-15,-21-21 0,21 21 16,1-21-16,-22 0 0,21-1 0,-21 1 16,0 0-16,21 0 0,-21 0 0,21 0 15,-21-1-15,0 1 0,0 42 31,0 1-15,0-1-16,21 0 0,-21 0 0,0 0 16,0 0-16,0 1 0,0-1 0,0 0 15,0 0-15,21-21 16,1 0 0,-1 0-16,0 0 0,0 0 0</inkml:trace>
  <inkml:trace contextRef="#ctx0" brushRef="#br0" timeOffset="-162837.53">6794 11663 0,'22'0'0,"-44"0"0,65 0 16,-22 0-16,0 0 0,0 21 15,0 0-15,1 0 0,-1 1 0,0-1 16,0 21-16,0 0 0,0 1 15,-21-1-15,22 0 0,-22 1 0,0-1 16,0 0-16,0 1 0,-22-1 0,-20-21 16,21 22-16,0-22 0,0 21 0,-1-21 15,-20 0-15,21 1 0,-21-1 16,-1-21-16,22 21 0,-21 0 16,21-21-16,-22 0 0,1 0 0,21 0 15,-22 0-15,1 0 0,0 0 0,-1 0 16</inkml:trace>
  <inkml:trace contextRef="#ctx0" brushRef="#br0" timeOffset="-162363.28">4127 12277 0,'-21'-21'0,"42"42"0,-63-42 16,21 21-16,42 0 47,0 0-47,22 0 16,-22 0-16,21 0 0,0 0 15,22 0-15,-1 0 0,1 0 16,21 0-16,-1 0 0,1 0 0,21 0 0,-22-22 15,22 22-15,21 0 0,0-21 16,0 21-16,0 0 0,21-21 16,-21 0-16,0 21 0,0 0 0,-21 0 15,106-21-15,-127 21 0,-1 0 16,-20 0-16,-1 0 0,1 0 16,-22 0-16,0 0 0,1 0 0,-22-21 15,21 21-15,-21 0 0,1 0 16,-1-22-16,0 22 15,-42 0 32,0 0-47,-1 0 0,-20 0 16,0 0-16,21 0 0,-22 0 16,-20 22-16,20-22 0</inkml:trace>
  <inkml:trace contextRef="#ctx0" brushRef="#br0" timeOffset="-161943.2">4170 12573 0,'0'0'0,"42"0"31,-21 0-15,22 0-16,20 0 0,-21 0 0,43 0 15,-21 0-15,20-21 0,22 21 0,-21-21 16,21 0-16,-1 21 0,1-22 16,0 1-16,21 21 0,0-21 0,0 0 15,0 21-15,-21-21 0,0 21 0,0-21 16,-1 21-16,-20-22 0,0 22 15,-22 0-15,1-21 0,-22 21 16,22-21-16,-43 21 0,21 0 0,-21-21 16,0 21-16,1 0 0,-1 0 0,-21-21 15,21 21 1,-21-21 0</inkml:trace>
  <inkml:trace contextRef="#ctx0" brushRef="#br0" timeOffset="-157942.6">4043 10351 0,'-21'0'15,"-1"0"-15,1 0 16,0 0-16,0 0 0,0 0 16,0 0-16,-1 0 0,1 21 0,0-21 15,0 0-15,0 0 0,0 0 16,-1 0-16,1 0 0,0 0 16,0 0-1,42 0 32,0 0-47,0 0 0,1 0 0,20 0 16,0 0-16,1 0 0,-1 0 0,0 0 15,1 0-15,20 0 0,1 0 16,-1 0-16,1 0 0,20 0 0,-20 0 16,-1 0-16,22-21 0,-22 21 0,1 0 15,-1 0-15,1 0 0,-22 0 16,1 0-16,-1 0 0,0 0 0,-21 0 15,1 0-15,-1 0 0,-42 0 110,-1 0-95,1 0-15</inkml:trace>
  <inkml:trace contextRef="#ctx0" brushRef="#br0" timeOffset="-152862.95">3916 10668 0,'0'0'0,"-21"0"0,-1 0 15,1 21-15,0-21 16,0 0-16,0 0 0,0 0 16,-1 0-16,1 0 0,21 21 15,21-21 17,1 0-17,20 0-15,-21 0 0,0 0 16,22 0-16,-1 0 0,0 0 0,1 0 15,-1 0-15,0 0 0,22 0 0,-1 0 16,-20 0-16,20 0 0,1 0 16,-22 0-16,21 0 0,1 0 15,-22 0-15,22 0 0,-22-21 0,0 21 16,1 0-16,-1 0 0,-21 0 0,22-21 16,-22 21-16,21 0 0,-21 0 15,0 0-15,1 0 0,-1 0 16,-42 0 31,-1 21-32,1-21-15,0 0 0,0 0 16,0 21-16,0-21 16,-1 0-16,1 0 0</inkml:trace>
  <inkml:trace contextRef="#ctx0" brushRef="#br0" timeOffset="-152415.2">4000 11070 0,'0'21'0,"22"-21"31,-1 0-31,0 0 0,0 0 16,0 0-16,0 0 0,22 0 15,-22 0-15,21 0 0,22 0 0,-22 0 16,22 0-16,-1 0 0,-21-21 0,22 21 15,-1 0-15,1 0 0,-1-21 16,-20 21-16,-1 0 0,22 0 16,-22 0-16,0 0 0,1 0 0,-22 0 15,21 0-15,-21 0 0,0 0 0,1 0 16,-1 0-16,-42 0 62,-1 0-62,1 0 0,0 0 0,0 0 16,0 0-16,0 0 0,-22 21 16</inkml:trace>
  <inkml:trace contextRef="#ctx0" brushRef="#br0" timeOffset="-151981.14">3958 11515 0,'0'0'0,"21"0"47,0 0-47,1 0 16,20 0-16,-21 0 0,0 0 0,0 0 15,22 0-15,-1 0 0,0 0 16,1-21-16,-1 21 0,0-22 0,1 22 16,-1-21-16,0 21 0,1 0 0,-1 0 15,0-21-15,1 21 0,-22 0 0,21 0 16,-21 0-16,22 0 15,-22 0-15,0 0 0,0 0 0,0 0 0,1 0 32,-44 21-1,1-21-15,0 0-16,0 0 0</inkml:trace>
  <inkml:trace contextRef="#ctx0" brushRef="#br0" timeOffset="-151574.36">3958 11853 0,'21'0'0,"0"0"16,1 0-16,-1 0 0,0 0 0,0 0 16,21 0-16,-20 0 0,20 0 0,0 0 15,1 0-15,-1 0 0,21 0 16,-20 0-16,63 0 0,-43 0 15,-21 0-15,22 0 0,-22 0 16,1 0-16,-1 0 0,0 0 0,-21 0 16,22 0-16,-22 0 0,0 0 0,0 0 15,0 0-15,1 0 16,-44 0 31,1 0-47,0 0 0,0-21 0</inkml:trace>
  <inkml:trace contextRef="#ctx0" brushRef="#br0" timeOffset="-148089.61">1270 9186 0,'0'0'16,"0"-21"-16,0 0 0,-21 21 16,21-21-16,0 0 15,0 0-15,21-1 0,0 1 0,21 0 16,-20 0-16,20-21 0,21 20 15,-20-20-15,20 0 0,1 21 0,20-22 16,-20 22-16,21-21 0,-1 21 16,22-1-16,0-20 0,21 42 0,-21-21 15,21 21-15,0 0 0,-21 0 16,21 0-16,-22 0 0,22 21 0,0 0 16,-21 0-16,0 1 0,0-1 15,-21 21-15,-1-21 0,-20 22 0,-1-1 16,-20-21-16,-1 21 15,0 1-15,-21-1 0,1-21 0,-22 22 16,0-22-16,0 21 0,0-21 0,0 0 16,0 1-16,0-1 0,0 0 15,0 0-15,-22 0 0,1-21 16,0 21-16,0 1 16,0-22-16,0 0 0,-1 0 15,1 0-15,0 0 0,-21 0 0</inkml:trace>
  <inkml:trace contextRef="#ctx0" brushRef="#br0" timeOffset="-147756.27">3365 9335 0,'0'0'0,"22"0"0,20 42 16,-21-42-16,0 21 0,0-21 0,1 0 16,-1 0-16,0 0 0,0 0 15,0 0-15,22 0 0,-22 0 16,21 0-16,-21 0 0,22-21 0,-22 0 0,21 21 16,-21-21-16,22-1 15,-22 1-15,0 0 0,21 0 0,-42 0 16,21 0-16,1 21 0,-22-22 0,0 1 15,0 0-15,0 0 16</inkml:trace>
  <inkml:trace contextRef="#ctx0" brushRef="#br0" timeOffset="-146844.16">3535 9313 0,'21'0'15,"0"0"-15,0 0 16,0 0-16,1 0 0,-1 22 16,21-22-16,-21 0 0,22 21 15,-22-21-15,21 21 0,-21-21 16,22 21-16,-1-21 0,-21 21 0,21-21 0,-20 21 16,-1-21-16,0 0 0,0 0 15,0 22-15,0-22 0,1 0 0,-1 0 16,0 0-16,0 0 15,-21-22 1,0 1 0,0 0-16,-21 21 15,21-21-15,0 0 0,-21 0 0,0-22 16,21 22-16,-22 0 0,22 0 0,0-22 16,0 22-16,-21-21 0,21 21 15,0-22-15,0 22 0,0 0 0,0 0 16,0 0-16,0 0 0,0 42 47,0 0-47,0 0 0,0 0 15,0 22-15,0-22 0,0 0 16,0 21-16,0-21 0,0 1 16,-21 20-16,21-21 0,0 21 0,0-20 0,0 20 15,0-21-15,0 21 0</inkml:trace>
  <inkml:trace contextRef="#ctx0" brushRef="#br0" timeOffset="-146305.46">3704 10372 0,'0'21'0,"0"-42"0,21 42 0,0-21 15,1 0-15,-1 0 0,21 0 0,22 0 16,-1 0-16,1 0 0,-1 0 16,1-21-16,20 21 0,1-21 15,21 21-15,0-22 0,-1 22 0,1-21 16,0 0-16,-21 21 0,21 0 0,-22-21 15,1 21-15,21 0 0,-22 0 16,1 0-16,-21-21 0,20 21 0,-20 0 16,-1 0-16,1 0 0,-22 0 15,22 0-15,-22 0 0,-21 0 0,21 0 16,-20 0-16,-1 0 0,0 0 16,0 0-16,0 0 0,-63 21 31,21-21-31,-22 0 15,1 0-15,-21 21 0,20 0 0,-20-21 16</inkml:trace>
  <inkml:trace contextRef="#ctx0" brushRef="#br0" timeOffset="-145974.64">3852 11049 0,'0'0'0,"0"21"15,21-21 1,1 0-16,20 0 0,0 0 16,1 0-16,20 0 0,1 0 0,20 0 15,1 0-15,21-21 0,0 21 0,21-21 16,-22 21-16,1 0 0,0-21 15,0 21-15,0 0 0,0 0 16,-22 0-16,1 0 0,0 0 0,-1 0 16,-20 0-16,-22 0 0,22 0 15,-43 0-15,21 0 0,-21 0 0,-42 0 32,-21 21-32,21-21 0,-22 0 0,-20 21 15,20-21-15</inkml:trace>
  <inkml:trace contextRef="#ctx0" brushRef="#br0" timeOffset="-145703.8">4022 11684 0,'0'21'0,"21"-21"31,21 0-31,-21 0 16,22-21-16,20 21 0,-21-21 0,22 21 16,-1 0-16,22-21 0,-21 21 0,-1 0 15,22 0-15,-22 0 0,1-21 0,-1 21 16,-20 0-16,20 0 0,-21 0 16,1 0-16,-22 0 0,21 0 0,-21 0 15,-42 21 1</inkml:trace>
  <inkml:trace contextRef="#ctx0" brushRef="#br0" timeOffset="-145509.91">4043 11938 0,'21'-21'16,"21"21"-16,-21-21 0,22 0 15,20 21-15,-20-22 0,20 1 16,1 0-16,-1 0 0,22-21 0,-1 20 16,-20 1-16,21 0 0,-1 0 15,-20-21-15,20 20 0,1 1 0,-21-21 16</inkml:trace>
  <inkml:trace contextRef="#ctx0" brushRef="#br0" timeOffset="-144804.95">6519 9927 0,'0'0'0,"-63"-42"0,20-22 16,-20 22-16,-22 0 0,22-1 15,-22 1-15,22 0 0,-22-1 16,0 22-16,1 0 0,-22 0 0,21 0 16,0 0-16,-20 21 0,20 0 0,-21 0 15,0 0-15,-21 0 0,21 0 0,-21 0 16,0 21-16,22 0 0,-1 0 16,-21 21-16,21 1 0,0-1 0,0 0 15,0 1-15,1-1 0,-1 22 16,21-22-16,-21 21 0,22 1 15,20-1-15,-21 1 0,22 21 0,-22-22 16,43 22-16,-22-1 0,1 1 16,21 0-16,-1-1 0,22 1 15,0 0-15,21-22 0,0 22 0,0 0 0,0-22 16,21 22-16,0-22 0,22 1 16,-1-1-16,0 1 0,22-22 0,-1 22 15,22-22-15,0 0 0,-1 1 0,1-22 16,21 21-16,-22 0 0,22-20 15,-21-1-15,0 21 0,20-21 16,-20 0-16,21-21 0,-21 22 0,20-22 16,1 0-16,0 0 0,0 0 0,0 0 15,0-22-15,-1 1 0,-20 0 16,21-21-16,0 21 0,0-22 0,-1 22 16,1-21-16,-21-1 0,0 1 0,20 0 15,-41-22-15,21 22 0,-1-22 0,-20-20 16,-1 20-16,1-20 0,20-1 15,-41 0-15,20 1 0,-20-1 16,-1 0-16,0-21 0,-42 1 0,0 20 0,0-21 16,0 21-16,-21 1 0,-21-1 15,-1 22-15,1-1 0,-21 1 0,-1 20 16,-21 1-16,1 0 0,-22 20 16,-106-20-16,106 42 15,22 0-15,-1 0 0,0 0 0,22 0 16,-1 21-16,22-21 0,21 21 0,0 1 15,0-1-15,21 0 16</inkml:trace>
  <inkml:trace contextRef="#ctx0" brushRef="#br0" timeOffset="-144420.16">4381 9758 0,'-42'-21'0,"84"42"0,-126-63 0,63 20 15,-22 1-15,22 0 0,21 0 0,0 42 32,0 0-32,42 22 0,-20-22 15,20 42-15,21-20 16,1 20-16,-1-21 0,22 43 0,21-21 0,-21 20 15,20 1-15,-20 0 0,21-1 16,-21-20-16,-1 20 0,1 1 16,0-21-16,-22-1 0,22 1 0,-22-1 15,1-21-15,-1 22 0,1-1 16,-22-20-16,0 20 0,1-20 0,-1-1 16,-21-21-16,0 21 0,1-20 0,-1-1 15,0 0-15,-21 0 0,21-21 0,-21-21 31,0 0-31,0 0 0,0-1 0,0-20 16,0 0-16,0-1 0</inkml:trace>
  <inkml:trace contextRef="#ctx0" brushRef="#br0" timeOffset="-144108.34">6413 9589 0,'0'-43'0,"0"86"0,0-128 16,0 43-16,0 20 0,0-20 0,0 21 16,0 0-16,-21 21 15,0 0-15,-21 0 0,-1 0 16,1 42-16,-21 0 0,-22 43 16,0 0-16,-42 21 0,0-1 0,0 44 15,-42-1-15,21 21 0,-43 0 16,22 1-16,-22-1 0,22 0 0,-21 1 15,20-22-15,1 0 0,21-21 16,0 0-16,21 0 0,21-21 0,21-21 16,0-1-16,43-20 0,-21-1 0,41 1 15,-20-22-15,21 0 0,21-20 16,0-1-16,-21 0 0,21 0 0,-21-21 16</inkml:trace>
  <inkml:trace contextRef="#ctx0" brushRef="#br0" timeOffset="-135143.16">8170 8996 0,'-21'0'78,"0"21"-78,0-21 16,21 21-16,-21-21 0,-1 21 0,1-21 15,0 22-15,0-22 0,0 21 16,0-21-16,-1 21 0,1-21 16,0 21-16,0-21 15,21 21-15,-21 0 0,21 1 16,-21-22-16,-1 21 0,22 0 15,0 0-15,-21-21 0,0 21 16,21 0-16,-21 1 0,21-1 0,0 0 16,-21 0-16,21 0 15,-21 0-15,21 1 0,0-1 16,0 0-16,0 0 0,0 0 0,0 0 16,0 1-16,0-1 15,0 0-15,0 0 0,0 0 16,0 0-16,0 1 0,0-1 0,0 0 15,0 0-15,0 0 0,0 0 0,0 1 16,0-1-16,0 0 0,0 0 16,0 0-16,0 0 0,0 1 0,0-1 15,21-21-15,0 21 0,-21 0 16,21 0-16,-21 0 0,21 1 0,-21-1 0,43 0 16,-43 0-16,21 0 15,0 0-15,0 1 0,0-1 16,0 0-16,1 0 15,-1-21-15,0 21 16,0-21-16,0 0 16,0 21-16,1-21 0,-1 0 15,0 0-15,0 22 0,0-22 0,0 0 16,1 0-16,-1 0 0,0 0 16,0 0-16,0 0 0,0 0 0,1 0 15,-1 0-15,0 0 0,0 0 0,21 0 16,-20 0-16,-1 0 0,0 0 0,0 0 15,0 0-15,22-22 0,-22 22 0,0 0 16,0-21-16,0 21 0,22 0 16,-22-21-16,0 0 0,0 21 15,0-21-15,0 21 0,1-21 0,-1-1 16,0 22-16,0-21 0,0 0 0,0 21 16,1-21-16,-1 0 0,0 0 0,0-1 15,0 1-15,0 0 0,-21 0 16,22 0-16,-1 21 0,0-21 0,0-1 15,0 1-15,-21 0 0,21 0 16,1-21-16,-1 20 0,-21 1 16,21 0-16,-21 0 0,0 0 0,0 0 15,21-1-15,-21 1 16,21-21-16,-21 0 0,0 20 0,0 1 0,0 0 16,0 0-16,0 0 15,0 0-15,0-1 0,0 1 16,0 0-16,0 0 0,0 0 15,0 0-15,0-1 0,-21 22 0,21-21 16,-21 0-16,0 0 0,21 0 16,-21 0-16,21-1 0,-22 1 15,1 21-15,21-21 0,-21 0 0,0 0 16,0 0-16,0-1 16,-1 22-16,1-21 0,0 21 0,0 0 15,0-21-15,0 0 0,-1 21 16,1 0-16,0-21 0,0 21 0,0 0 15,0-21-15,-1 21 0,-41 0 16,42 0-16,-22-22 0,22 22 16,0 0-16,-21 0 0,21 0 0,-1 0 15,-20 0-15,21 0 0,0 0 0,0 0 16,-1 0-16,1 0 0,0 0 16,0 0-16,0 0 0,0 0 15,-1 0-15,1 0 0,0 0 0,0 0 16,0 0-16,0 0 15,-1 0-15,1 0 0,0 0 16,21 22-16,-21-1 16,0-21-16,21 21 15,-21-21-15,21 21 0,-22 0 0,1-21 16,21 21-16,-21 1 0,0-1 16,0 0-16,21 0 0,0 0 15,-21 0-15,-1 1 0,22-1 16,-21 0-16,21 0 0,0 0 0,0 0 15,-21 1-15,21-1 0,0 0 0,0 0 16,0 0-16,0 0 0,0 1 16,0-1-16,0 0 0,0 0 0,0 21 15,0-20-15,0-1 0,0 0 0,0 0 16,0 0-16,21 0 16,-21 1-16,0-1 0,0 0 0,0 0 15,0 0-15,21 0 0,-21 1 0,0-1 16,0 0-16,0 0 0,22 0 15,-1 0-15,-21 1 16,21-22-16,-21 21 0,0 0 0,21-21 16,-21 21-16,21 0 0,-21 0 15,21-21-15,1 22 0,-1-1 16,-21 0-16,21-21 0,0 21 16,0-21-16,0 21 15,1-21-15,-1 0 16,0 21-16,0-21 15,0 0-15,0 0 16,1 0-16,-1 0 0,0 0 0,0 0 16,0 22-16,0-22 0,1 0 0,-1 0 15,21 0-15,22 0 0,-43 0 16,21 0-16,-21 0 0,0 0 0,22 0 16,-22 0-16,0 0 0,21-22 15,-20 22-15,-1-21 0,21 21 0,-21-21 16,0 21-16,1-21 0,41-21 15,-42 42-15,0-22 0,22 1 16,-22 0-16,21 0 0,-21 0 0,1 0 16,-1-1-16,21 1 0,-42 0 15,42-21-15,-20 21 0,-1-1 16,-21 1-16,0 0 0,21 0 0,-21 0 16,21 0-16,-21-1 0,0 1 15,0 0-15,21-21 0,-21 21 0,0-1 16,0 1-16,0 0 0,0 0 0,0 0 15,0-22-15,0 22 0,0 0 16,-21 0-16,0 0 0,0 0 16,21-1-16,0 1 0,-21 0 15,-1 21-15,1-21 0,21 0 0,-21 0 16,0 21-16,0-22 0,21 1 0,-21 0 16,-1 21-16,1-21 0,21 0 15,-21 21-15,0-21 0,0-1 0,0 22 16,-1-21-16,1 21 0,0-21 0,0 21 15,-21-21-15,20 21 0,1 0 16,-21-21-16,21 21 0,-22-21 0,22 21 16,-21 0-16,21 0 0,-22 0 15,1 0-15,0 0 0,-1 0 16,22 0-16,0 0 0,-21 0 0,21 0 16,-1 0-16,-20 0 0,21 0 15,0 0-15,21 21 0,-21-21 0,-1 0 0,1 21 16,0 0-16,0-21 0,0 21 15,0 0-15,-1 1 16,1-22-16,0 21 0,0 0 0,0 0 16,0-21-16,-1 21 0,1 0 15,0 1-15,0-1 0,0 0 0,0-21 16,21 21-16,-22 0 0,1 0 0,0 1 16,21-1-16,0 0 0,-21-21 15,21 21-15,-21 0 0,21 0 0,0 1 16,0 20-16,0-21 0,0 0 0,0 0 15,0 1-15,0-1 0,0 0 16,0 0-16,0 21 0,0-20 0,0-1 16,0 0-16,0 0 0,0 0 15,0 0-15,0 1 0,0-1 0,0 0 16,0 0-16,0 0 0,0 0 16,21 1-16,0-1 0,0 0 15,0 0-15,1 0 0,-22 0 0,21-21 16,0 22-16,0-1 0,0-21 0,0 21 15,1 0-15,-1-21 0,0 21 16,0-21-16,0 21 0,0-21 0,1 0 16,-1 0-16,0 22 0,0-22 0,21 0 15,-20 0-15,-1 0 0,21 0 0,-21 0 16,0 0-16,1 0 0,20 0 16,-21 0-16,0 0 0,22 0 15,-22 0-15,0-22 0,21 22 0,-21-21 16,1 0-16,20 21 0,-21-21 0,0 0 15,0 0-15,1-1 0,20 1 0,-21 0 16,0 0-16,0-21 0,1 20 16,-1 1-16,0-21 0,0 0 15,-21-22 1,0 43-16,0 0 16,21 21-16,-21-21 0,0-1 0,0 1 15,0 0-15,0 0 16,0 0-16,0 0 15,0-1-15,0 1 0,0 0 16,0 0-16,21 0 0,-21 0 16,0-1-16,0 1 0,0 0 0,0 0 15,0 0-15,0 0 0,0-1 0,0 1 16,0 0-16,0 0 0,0 0 16,-21 0-16,0-1 0,0 1 15,0 0-15,0 0 0,-1 0 16,1 21-16,0-21 0,0-1 15,0 1-15,0 21 0,-22-21 0,22 21 16,0 0-16,0-21 0,-22 21 16,22 0-16,0 0 0,0 0 0,-21 0 15,20 0-15,1 0 0,0 0 16,-21 0-16,21 0 0,-1 0 0,1 0 16,0 21-16,0-21 0,0 21 0,-22 0 15,22-21-15,0 22 16,0-1-16,21 0 0,-21 0 15,21 0-15,0 0 0,0 1 0,0-1 16,0 0-16,0 0 0,0 0 16,0 0-16,0 1 0,0-1 15,0 21-15,0-21 0,0 0 0,0 1 0,0-1 16,0 0-16,0 0 0,0 21 16,0-20-16,0-1 0,21-21 15,0 21-15,-21 0 0,0 0 0,21 0 16,-21 1-16,21-22 0,1 21 0,-22 0 15,21-21-15,0 21 0,0-21 16,0 0-16,0 21 16,1-21-16,-1 0 0,0 0 15,0 0-15,0 0 0,0 0 0,1 0 0,20 0 16,0-21-16,-21 21 0,1-21 16,20 21-16,-21-21 0,0 21 15,0-21-15,1-1 0,-1 22 16,-21-21-16,21 0 0,0 0 0,-21 0 0,21 0 15,-21-22-15,0 22 0,0 0 16,0-21-16,0 20 0,0 1 16,0 0-16,0-21 0,0 21 0,0-1 15,0 1-15,0 0 0,-21 0 0,21 0 16,-21 0-16,0 21 0,0-22 16,-1 1-16,1 21 0,0 0 15,0-21-15,0 21 0,-22 0 0,22 0 16,-21 0-16,21 0 0,0 0 0,-22 0 15,22 21-15,0-21 0,0 21 16,-22 1-16,22-22 0,0 21 0,-21 21 16,21 22-16,-1-43 15,22 0-15,0 21 0,0-21 16,0 1-16,-21 20 0,21-21 0,0 0 16,0 22-16,0-22 0,0 0 0,0 21 15,0-21-15,0 1 0,21-1 16,1-21-16,-22 21 0,21-21 15,0 21-15,0 0 0,0-21 16,0 0-16,1 0 0,-1 0 16,0 0-16,0 0 0,0 0 0,0 0 15,1 0-15,-1 0 0,0 0 0,21 0 16,-21-21-16,1 21 0,-1-21 0,0 0 16,0 21-16,0-21 0,0-1 0,1 1 15,-1 0-15,0-21 16,-21-1-16,0 22 15,0 0-15,-21 21 0,0-21 0,-1 0 16,1 0-16,-21-1 0,0 1 16,20 21-16,1 0 15,0 0-15,0 0 0,0 0 16,0 0-16,-1 0 0,1 21 0,21 1 16,-21-22-16,21 21 0,-21 0 15,21 0-15,-21 0 16,21 0-16,0 1 0,0-1 15,0 0-15,0 0 0,0 0 16,0 0-16,21 1 0,-21-1 16,21 0-16,-21 0 15,0 0-15,0 0 0</inkml:trace>
  <inkml:trace contextRef="#ctx0" brushRef="#br0" timeOffset="-132530.41">4318 10266 0,'0'0'0,"85"0"0,-1 0 0,1 0 16,21 0-16,-22 0 0,22 0 0,-21 0 15,21 0-15,-22 0 0,22 0 0,0 0 16,-21-21-16,21 21 0,-22 0 15,1 0-15,-22 0 0,1 0 0,-1 0 16,-20 0-16,-1 0 0,-21 0 16,0 0-16,1 0 0</inkml:trace>
  <inkml:trace contextRef="#ctx0" brushRef="#br0" timeOffset="-104606.03">20510 11705 0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6:05:03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0 0,'21'0'125,"0"0"-125,0 0 16,0 0-16</inkml:trace>
  <inkml:trace contextRef="#ctx0" brushRef="#br0" timeOffset="108867.75">2286 762 0,'0'0'0,"0"-21"32,0 0-32,0 0 15,0-1 1,0 1-16,0 0 15,0 0-15,0 0 32,0 0-32,0-1 15,0 1 1,0 0 0,-21 21-1,0 0 1,21 21 15,0 0-31,0 22 0,0-22 0,0 21 16,0-21-16,0 43 0,0-22 15,0 22-15,0-22 0,0 22 16,0-1-16,0 1 0,-22-1 0,1 1 16,21-1-16,-21-21 0,0 22 15,0-1-15,21-20 0,0 20 16,-21-20-16,-1 20 0,22-21 0,0 1 15,0-22-15,0 21 0,0 1 0,0-22 16,0 0-16,0 0 0,-21 0 16,21 0-16,0-42 47,0 0-47,0 0 0,0-21 0,-21 20 15,21-20-15,0 0 16,0-1-16</inkml:trace>
  <inkml:trace contextRef="#ctx0" brushRef="#br0" timeOffset="109791.23">1736 1037 0,'-22'0'16,"1"0"-16,0 0 16,21-21-1,0 0-15,0 0 16,0 0-16,0-1 0,0 1 0,0 0 15,0 0-15,0-21 0,0 20 16,21-20-16,0 21 0,1 0 0,-1-22 16,0 22-16,0-21 0,0 21 15,22-22-15,-22 22 0,0 0 0,21 0 16,1-21-16,-22 20 0,21 22 16,-21-21-16,22 0 0,-1 21 15,-21 0-15,21 0 0,-20 0 16,20 0-16,-21 0 0,0 0 0,22 21 15,-22 0-15,21 1 0,-21 20 0,0-21 16,22 21-16,-22 1 0,0-1 16,0 0-16,0 22 0,-21-22 15,0 85-15,22-63 0,-22-22 16,0 22-16,0-22 0,0 0 0,0 1 16,0-1-16,0 0 0,0-21 15,0 22-15,0-22 0,0 0 0,0 0 16,0 0-16,0 1 0,0-1 31,0-42-15,0-1-1,0 1-15,0 0 16,0-21-16,0 21 0,21-22 0,-21 1 16,0 0-16,21-1 0,0-20 15,0 20-15,0-20 0,1-1 16,-1 1-16,0-1 0,21 1 0,-21-1 15,22 22-15,-22-21 0,21-1 0,-21 22 16,1-22-16,20 22 0,-21 0 16,21 20-16,-20-20 0,-1 21 0,0 0 15,0 0-15,0 21 0,0 0 16,1 0-16,-22 21 0,21 0 16,-21 0-16,21 21 0,-21 1 0,0-1 15,0 22-15,0-22 0,0 21 0,0 22 16,0-21-16,-21 20 0,0-20 15,21 20-15,-22 1 0,1-21 0,21-1 16,0 1-16,0-1 0,-21-21 16,21 22-16,0-22 0,-21 1 0,21-1 15,0 0-15,0 1 0,0-22 0,0 21 16,0-21-16,0 0 16,0 1-16,0-1 0,0 0 0,0 0 15,0 0-15,-21-21 31,21-21-31,0 0 0,-21 0 16,-1 0-16,22-1 0,0-20 0,0 0 16,0 21-16</inkml:trace>
  <inkml:trace contextRef="#ctx0" brushRef="#br0" timeOffset="110269.47">3471 1376 0,'21'21'16,"1"-21"-1,-1 0-15,0 0 0,0 0 16,0 0-16,0 0 0,1-21 0,-1 0 15,0 21-15,0-21 0,21-1 16,-20 1-16,-1 0 0,0 0 16,0 0-16,0 0 0,0-1 0,-21 1 15,0 0-15,0 0 0,0 0 16,0 0-16,0-1 0,-21 22 16,0-21-16,0 21 0,0 0 0,0 0 15,-1 0-15,-20 21 0,21 1 16,0-1-16,0 0 0,-22 21 0,22-21 15,0 22-15,0-22 0,0 21 16,-1 1-16,1-1 0,21-21 16,0 21-16,0 1 0,0-22 0,0 21 0,0-21 15,0 1-15,0-1 0,0 0 16,0 0-16,0 0 0,21-21 16,1 21-16,-1-21 15,0 0-15,0 0 0,0 0 0,0-21 16,1 0-16,-1 0 0,21 0 15,-21 0-15,0-1 0,22-20 0</inkml:trace>
  <inkml:trace contextRef="#ctx0" brushRef="#br0" timeOffset="110628.54">4466 360 0,'0'-21'0,"0"42"0,0-63 16,0 20-16,-21 22 16,0 0-16,0 0 0,21 22 15,-22-1-15,22 21 16,-21-21-16,0 22 0,21-1 0,0 21 16,0-20-16,-21 20 0,0 1 0,21 20 15,-21-20-15,-1-1 0,22 1 16,-21-1-16,0 1 0,21-1 0,0-20 15,-21-1-15,21 0 0,-21 1 0,21-1 16,0-21-16,-21 22 0,21-22 16,0 0-16,0 0 0,0 0 0,0 0 15,0-42 32,21-21-47,-21 21 0,21-22 16,0 1-16,21 0 0</inkml:trace>
  <inkml:trace contextRef="#ctx0" brushRef="#br0" timeOffset="111227.7">4953 275 0,'0'0'0,"0"-21"16,-21 21 15,0 21-31,21 0 16,-22 1-16,22-1 0,0 21 0,0 0 15,-21 1-15,21-1 0,-21 22 16,0-1-16,21 1 0,-21-1 0,0 1 16,21 20-16,-22-20 0,-20 63 15,21-64-15,21-20 16,-21 20-16,0-21 0,21 1 0,0-1 15,-22-21-15,22 22 0,-21-22 0,21 0 16,0 0-16,-21 0 0,21 0 0,0 1 16,0-44 15,0 1-31,0 0 16,0 0-16,0 0 0,0-22 15,0 22-15,21-21 0,-21 0 0,21-1 16,1 1-16,-1 0 0,0-1 0,21 22 15,22-64-15,-22 43 16,0 21-16,1 0 0,-22 0 16,21-1-16,1 1 0,-22 21 0,21 0 15,-21 0-15,0 0 0,22 21 16,-22 1-16,0-1 0,-21 0 0,21 21 16,-21 1-16,0-22 0,0 21 0,0 0 15,0 1-15,0-1 0,0-21 16,0 22-16,0-22 0,-21 21 0,21-21 15,0 0-15,-21 1 0,0 20 16,0-21-16,21 0 16,-22-21-1,22-21 1,0 0-16,0 0 16,0 0-16,0-1 15,0 1-15</inkml:trace>
  <inkml:trace contextRef="#ctx0" brushRef="#br0" timeOffset="111496.84">4191 910 0,'0'0'0,"-21"0"0,-22 0 15,22 0-15,42 0 31,1-21-31,-1 21 16,0 0-16,21 0 0,-21-21 0,22 21 16,-1 0-16,-21 0 0,22-21 0,-1 21 15,0 0-15,-21 0 0,1 0 16,20 0-16,-21 0 0,0 0 16</inkml:trace>
  <inkml:trace contextRef="#ctx0" brushRef="#br0" timeOffset="112167.46">5821 1080 0,'0'0'0,"21"-43"16,-21 22-16,0 0 15,0 0-15,0 0 0,-21-1 16,0 22 0,-1 0-16,1 0 0,0 22 15,0-1-15,0 0 16,0 0-16,-1 0 0,1 22 15,0-22-15,0 21 0,0 0 0,21 1 16,0-1-16,-21 0 0,21-20 0,0 20 16,-22-21-16,22 21 0,0-20 15,0-1-15,0 0 0,0 0 0,22-21 16,-1 21-16,0-21 0,0 0 0,0 0 16,0 0-16,1 0 0,20 0 0,-21-21 15,0 21-15,22-21 0,-22 0 16,21 0-16,-21-1 0,0 1 0,1 0 15,-1 0-15,0-21 0,-21 20 16,0-20-16,0 21 0,0-21 0,0-1 16,-21 22-16,0-21 0,-1 21 15,1-1-15,0 1 0,0 0 0,0 21 16,0 0-16,-1 0 0,1 0 16,-21 0-16,21 0 0,0 0 15,-1 21-15,1 0 0,21 1 0,-21-22 16,21 21-16,0 0 0,0 0 15,0 0-15,0 0 0,0 1 16,21-22-16,0 21 16,1-21-16</inkml:trace>
  <inkml:trace contextRef="#ctx0" brushRef="#br0" timeOffset="112823.3">6667 974 0,'0'0'0,"0"-21"15,-21 21-15,0-22 16,0 22-16,0 0 0,0 0 16,-1 0-16,1 0 0,0 0 0,0 0 0,0 0 15,-22 0-15,22 22 16,0-1-16,0 0 0,0 0 0,0 21 15,-1-20-15,1 20 0,0-21 0,-21 64 16,21-43-16,21-21 16,0 22-16,-22-1 0,22 0 0,-21-21 15,21 22-15,0-22 0,0 21 0,0-21 16,0 1-16,0-1 0,0 0 0,0 0 16,21-21-16,1 0 0,-22 21 15,21-21-15,0 0 0,0 0 0,0 0 16,0-21-16,22 21 0,-22-21 0,0 0 15,21 0-15,-20-1 0,20 1 16,0 0-16,-21-21 0,22 21 16,-1-22-16,-21 22 0,22-21 0,-1-1 0,-21 1 15,21-21-15,-20 20 0,20-20 16,-21-1-16,0 22 0,0-22 16,1 1-16,-1-1 0,0 1 0,-21-1 15,21 22-15,-21-21 0,21 20 0,-21 1 16,0 0-16,0-1 0,0 1 15,0 21-15,0 0 0,0-1 0,0 1 16,0 42 0,0 22-1,-21-22-15,0 42 0,0-20 0,0 20 16,-1 1-16,-20 84 0,21-85 16,0 22-16,0-21 15,21 20-15,0-20 0,0-22 0,0 22 16,0-22-16,0 21 0,0-41 0,0 20 15,0 0-15,21-21 0,-21 1 16,21-1-16,0 0 0,0-21 0,0 21 16,1 0-16,-1-21 0,0 0 0,0 0 15,21 0-15,-20 0 0,-1-21 16,0 0-16</inkml:trace>
  <inkml:trace contextRef="#ctx0" brushRef="#br0" timeOffset="113647.83">9102 360 0,'0'-21'0,"0"42"0,0-63 0,0 20 0,0 1 0,-22 0 16,22 0-16,-21 0 0,0 21 16,0-21-16,0 21 0,0 0 15,-22 0-15,22 0 0,-21 0 0,-1 21 16,-41 42-16,41-42 0,1 22 15,0 20-15,-22-20 0,22-1 16,0 21-16,-1 1 0,1 21 0,0-22 16,-1 22-16,1-22 0,21 22 0,0 0 15,-22-22-15,43 22 0,0-22 16,-21-20-16,21 20 0,0 1 0,0-22 16,0 0-16,21 1 0,-21-1 0,21 0 15,1-21-15,-1 1 0,0-1 0,0 0 16,21 0-16,-20-21 15,-1 0-15,21 0 0,0 0 0,1 0 16,-1 0-16,0-21 0,1 0 0,20 0 16,-20-22-16,-1 22 0,21-21 0,-20-1 15,20 1-15,-20 0 0,-1-1 16,0 1-16,1-21 0,-22 20 0,21-20 16,-21-1-16,0-20 0,-21 20 0,0 1 15,0-22-15,0 21 0,0 1 16,-21-1-16,-21 1 0,21-1 0,-22 1 15,22 21-15,-21-22 0,0 22 0,-22 21 16,22-22-16,-1 22 0,1 21 16,0 0-16,-1 0 0,1 0 15,0 0-15,21 21 0,-22 0 0,22 22 16,-21-22-16,21 21 0,-1 1 16,1-1-16,0 21 0,0-20 0,21-1 15,0 22-15,0-22 0,0 0 0,0 22 16,0-22-16,0 0 0,21 1 15,-21-22-15,42 21 0,-20-21 0,20 1 16</inkml:trace>
  <inkml:trace contextRef="#ctx0" brushRef="#br0" timeOffset="114132.57">9207 1249 0,'0'0'0,"0"-21"15,0 0 1,-21-1-16,42 22 31,1 22-31,-22-1 16,21 0-16,0 0 0,0 21 0,-21 1 15,21-22-15,-21 21 0,21 1 16,-21-1-16,22 0 0,-22 1 0,0-1 16,0-21-16,0 21 0,0 1 15,0-22-15,0 0 0,0 0 0,0 0 16,0-42 0,21 0-1,-21 0-15,21 0 0,0 0 16,-21-22-16,0 1 0,21 0 0,-21-1 15,21 1-15,-21 0 0,0-1 16,22 1-16,-1-22 0,0 22 0,-21 0 0,21-1 16,0 22-16,-21 0 15,0 0-15,0 0 0,21 0 16,1 21 0,-22 21-1,21 0-15,-21 0 0,0 0 16,0 0-16,0 1 0,0-1 15</inkml:trace>
  <inkml:trace contextRef="#ctx0" brushRef="#br0" timeOffset="114487.57">9673 1545 0,'21'0'0,"0"0"16,1 0-16,-1-21 15,0 21-15,-21-21 0,21 0 16,0 21-16,0-21 0,-21-1 0,22 1 16,-1 0-16,0 0 0,-21 0 0,0 0 15,0-1-15,0 1 0,0 0 0,0 0 16,-21 21 0,0 0-16,-1 0 15,1 21-15,0 0 0,0 0 16,0 22-16,21-22 0,0 21 0,-21-21 15,-1 22-15,22-1 0,0 0 16,0-20-16,0 20 0,0 0 0,0-21 16,0 1-16,0 20 0,0-21 0,0 0 15,22-21-15,-1 21 0,0-21 16,0 0-16,0 0 0,22 0 16,-22 0-16,0 0 0,21 0 0,-21-21 15,22 0-15,-22 0 0,0 0 0</inkml:trace>
  <inkml:trace contextRef="#ctx0" brushRef="#br0" timeOffset="114887.36">10160 1355 0,'-21'-21'0,"21"-1"16,0 1-1,21 21-15,-21-21 16,21 21-16,0 0 0,0 0 15,1 0-15,-1 0 0,0 0 0,0 21 16,0 0-16,0 1 0,1-1 0,-1 0 16,0 0-16,0 21 0,-21-20 0,0-1 15,0 21-15,21 0 0,-21-20 16,0 20-16,0-21 0,0 0 0,0 22 16,0-22-16,-21 0 0,21 0 15,0 0-15,0-42 31,0 0-15,0 0-16,0 0 0,0-1 0,0-20 16,0 21-16,21-21 0,0 20 0,-21-20 15,22 0-15,-22 21 0,0-22 16,0 1-16,21 0 0,-21 20 0,21-20 16,-21 21-16,0 0 0,0 0 0,21-1 15,-21 1-15,21 0 0,-21 0 16,21 21-16,1 0 15,-22-21-15,21 21 0</inkml:trace>
  <inkml:trace contextRef="#ctx0" brushRef="#br0" timeOffset="115419.97">11261 889 0,'0'-21'16,"0"42"-16,0-84 0,0 41 0,0 1 0,0 0 16,0 0-16,0 0 0,0 0 15,-22 21-15,1 0 0,0 0 16,0 21-16,0 0 15,21 0-15,-21 21 0,-1 1 0,1 20 16,0 1-16,0-1 0,0 1 0,0-1 16,-1 1-16,1-1 0,21 1 15,-42-1-15,42 1 0,-21-1 0,0-20 16,-1 20-16,22-21 0,-21-20 0,21 20 16,0 0-16,0-21 0,0 1 0,0-1 15,0 0-15,21-21 16,1 0-16,-1 21 0,0-21 0,0 0 15,0 0-15,0 0 0,1-21 16,-22 0-16,21 0 0,0-1 0,0 1 16,0 0-16,-21 0 0</inkml:trace>
  <inkml:trace contextRef="#ctx0" brushRef="#br0" timeOffset="117328.87">11599 1461 0,'0'-22'0,"0"1"16,0 0 0,0 0-1,-21 21 17,0 0-32,0 0 0,21 21 15,-21-21-15,-1 21 0,1 0 0,0 1 16,0-1-16,0 0 0,0 21 0,-1-21 15,1 1-15,21 20 0,0-21 0,-21 0 16,21 0-16,0 1 16,0-1-16,0 0 0,0 0 0,0 0 15,21-21-15,0 0 0,1 0 16,-1 0-16,0 0 0,0 0 16,0 0-16,0 0 0,22 0 15,-22-21-15,0 0 0,0 21 0,0-21 16,1 0-16,-1-1 0,0 22 15,0-21-15,0 0 0,0 0 0,-21 0 16,0 0-16,0-1 0,0-20 0,0 21 16,0 0-16,0 0 0,0-1 0,-21 1 15,0 0-15,0 21 0,0-21 0,0 21 16,-1 0-16,1 0 16,0 0-16,0 0 0,0 21 15,0-21-15,21 21 0,-22 0 0,1 1 16,21-1-16,-21 0 0,21 0 0,0 0 15,0 0-15,0 1 0,0-1 0,0 0 16,0 0-16,0 0 0,0 0 16,21-21-16,0 22 0,1-22 15,-1 0-15,0 0 0,21 0 0,-21 0 16,1 0-16,20 0 0</inkml:trace>
  <inkml:trace contextRef="#ctx0" brushRef="#br0" timeOffset="117813.6">12277 1503 0,'0'-21'0,"0"42"0,0-63 0,0 20 15,-22 1 1,1 21-16,0 0 0,0 0 0,0 0 16,0 0-16,-1 21 0,1-21 0,-21 22 15,21-1-15,0 0 0,-1 0 0,1 0 16,0 22-16,0-22 0,21 21 15,-21 0-15,21 1 16,0-22-16,0 0 0,0 0 0,0 0 16,0 1-1,21-22-15,0 0 0,0 0 16,0 0-16,1-22 0,-1 22 16,0-21-16,0 21 0,0-21 0,0 0 15,1 0-15,-1 0 0,0-22 16,21 22-16,-21 0 0,1-21 0,-1 20 15,0 1-15,0 0 0,-21-21 0,21 21 16,-21-1-16,21 22 0,-21-21 0,0 42 47,0 1-47,0-1 0,0 21 0,0-21 16,0 0-16,0 22 0,0-22 15,0 21-15,0-21 0,0 1 0,0-1 16,0 0-16,22 0 0,-1 0 15,0-21-15,-21 21 0,21-21 0,0 0 16,0 0-16,1 0 0,-1 0 0,21 0 16,-21 0-16,22-21 15,-1 21-15,-21-21 0,0 0 0</inkml:trace>
  <inkml:trace contextRef="#ctx0" brushRef="#br0" timeOffset="119012.42">13144 1439 0,'0'0'0,"0"-21"0,0 0 16,0 0-16,-21 21 16,0 0-16,0 0 0,0 0 15,0 0-15,-1 0 0,-20 0 0,21 0 16,0 21-16,0 0 0,-22 0 0,22 1 16,0-1-16,0 0 0,0 0 15,-1 21-15,22-20 0,0-1 0,0 21 16,-21-21-16,21 0 0,0 1 0,0-1 15,0 0-15,0 0 0,21 0 16,1-21-16,-1 0 16,0 0-16,0 0 0,0 0 0,0 0 15,1 0-15,-1-21 0,0 0 16,0 0-16,21 21 0,-20-43 0,-1 22 16,0 0-16,0-21 0,0 21 0,22-22 15,-22 1-15,0 0 0,0-1 16,-21 1-16,21 0 0,0-64 15,-21 63-15,0-20 0,0 21 0,0-22 16,0 22-16,0-22 16,0 22-16,0 0 0,0-1 0,0 22 0,0-21 15,0 21-15,0-1 0,-21 22 16,0 0-16,0 0 16,0 22-16,0 20 15,-1-21-15,1 43 0,0-22 0,21 21 16,-21-20-16,0 20 0,21 1 0,-21-1 15,21-20-15,0 20 0,0 1 16,0-22-16,0 0 0,0 1 0,0-1 16,21 0-16,0 1 0,0-1 0,-21-21 15,21 21-15,0-20 0,1-1 0,-1 0 16,0-21-16,-21 21 0,21 0 16,0-21-16,0 0 0,1 0 0,-1 0 15,0 0-15,42 0 16,-41-21-16,-1 0 0,0 21 0,0-21 15,21 0-15,-20-1 0,-1 1 16,0 0-16,0 0 0,0-21 0,0 20 16,-21 1-16,0 0 0,22 0 0,-22 0 15,0 0-15,0-1 0,0 44 47,-22-1-47,22 0 0,0 0 0,0 0 16,0 0-16,0 1 0,0-1 0,0 0 15,0 0-15,0 0 16,0 0-16,0 1 0,22-1 0,-22 0 16,21-21-16,0 0 0,0 0 15,0 0-15,0 0 0,1 0 16,-1 0-16,-21-21 0,21 21 16,0-21-16,0-1 0,0 22 0,1-21 15,-1 0-15,0 0 0,0 0 16,-21 0-16,21-1 0,-21 1 0,0 0 0,0 0 15,0 0-15,0 42 32,0 0-17,0 0-15,0 0 0,0 1 16,0-1-16,-21 0 16,21 21-16,-21-21 15,21 1-15,0-44 47,0 1-47,0 0 16,0 0-16,0 0 15,0 0-15,0-1 0,21 1 0,0 0 0,0-21 16,1 21-16,-22-1 0,42 1 0,-21 0 16,0 0-16,0 21 0,1-21 15,20 21-15,-21 0 0,0 0 0,0 0 16,1 0-16,-1 0 0,0 21 15,-21 0-15,21 0 0,-21 0 16,0 1-16,0-1 0,0 0 0,0 0 16,0 0-16,0 0 0,0 1 15,0-1-15,-21 0 0,0 0 16,21 0-16,-21-21 0,21 21 16,21-42 15,0 0-31,0 21 15,0-21-15</inkml:trace>
  <inkml:trace contextRef="#ctx0" brushRef="#br0" timeOffset="119775.33">15071 1355 0,'0'0'0,"-22"-21"0,-20-22 16,21 43 0,0-21-16,0 21 0,-1 0 0,1 0 15,0 0-15,0 0 0,0 21 16,0 0-16,-1 1 0,1-1 0,0 0 16,-21 0-16,42 0 0,-21 22 15,-1-22-15,1 0 0,0 21 0,21-21 16,0 1-16,0-1 0,0 0 0,0 0 15,0 0-15,0 0 0,21 1 16,0-22-16,1 0 0,-1 0 16,0 0-16,0 0 0,0 0 0,22 0 15,-22 0-15,0 0 0,0-22 16,21 1-16,-20 21 0,-1-21 0,0 0 0,0 0 16,0 0-16,0-22 15,1 22-15,-22 0 16,0 0-16,0 0 0,0-1 15,0 44 17,0-1-32,0 0 15,0 0-15,0 0 0,0 0 0,-22 22 16,22-22-16,0 21 0,0 1 0,0-22 16,-21 21-16,21 0 0,0 1 15,0-22-15,0 21 0,0 1 0,0-1 16,-21 0-16,21 1 0,-21-1 15,21 21-15,0 43 0,0-63 0,0 20 16,-21 1-16,21-1 0,0-21 16,0 22-16,0-1 0,0 1 0,0-22 15,0 22-15,0-22 0,0 22 16,0-22-16,0 21 0,0-20 0,21 20 16,-21-20-16,0-1 0,0 0 0,0-21 15,0 22-15,0-22 0,0 0 16,0 0-16,-21 0 0,0 1 0,-1-22 0,1 0 15,-21 0-15,21 0 0,-43 0 16,22 0-16,0-22 0,-1 22 16,1-21-16,0 0 0,-22 0 0,22 0 15,-1 0-15,-20-22 0,21 22 16,-64-21-16,85-1 0,-22 22 16,1 0-16,21-21 0,0 21 0,-1-1 15,1-20-15,21 21 0,0 0 0,0-22 16,0 22-16,0 0 0,0-21 0,0-1 15,0 1-15,21 21 0,1-21 16</inkml:trace>
  <inkml:trace contextRef="#ctx0" brushRef="#br0" timeOffset="120276.05">14012 1101 0,'-21'0'32,"0"0"-32,21-21 62,21 21-46,-21-22-16,21 1 0,0 0 15,-21 0-15,0 0 16,-21 21 0,0 0-1,0 21-15,21 0 0,-21 0 16,21 0 0,-21 1-16,21-1 15,0 0-15,21-21 16,0 21-16,0-21 0,0 0 15</inkml:trace>
  <inkml:trace contextRef="#ctx0" brushRef="#br0" timeOffset="121191.93">3069 2053 0,'0'0'0,"-42"21"0,-1-21 0,1 0 0,0 0 16,-1 0-16,22 0 0,0 22 0,0-22 16,0 0-16,63 0 47,-21 0-47,22 0 0,-1 0 0,0 0 15,22 0-15,-1 21 0,22-21 0,0 0 16,-1 21-16,22-21 0,21 21 15,-21-21-15,21 21 0,0-21 0,0 0 16,21 0-16,0 21 0,22-21 16,-22 0-16,21 0 0,0 0 15,1 0-15,-22 0 0,21 0 0,-21 0 16,1 0-16,-22 0 0,0 0 0,-22 0 16,1 0-16,0 0 0,-21 0 0,-22 0 15,1 0-15,-22 0 0,0 0 16,1 0-16,-22 0 0,0 0 0,0 0 15,0 0 1,1 0 0,-1 0-1,0 0-15,0 0 0</inkml:trace>
  <inkml:trace contextRef="#ctx0" brushRef="#br0" timeOffset="121947.11">9483 2286 0,'-22'0'16,"44"0"-16,-65 0 0,22 0 0,-21 0 0,21 0 16,-1 0-16,1 0 0,0 0 0,0 0 15,-21 0-15,20 0 0,1 0 0,-21 0 16,21 0-16,-22 0 0,22 0 15,-21 0-15,21 0 0,-22 0 0,1 0 16,21 0-16,-21 0 0,-1 0 16,22 0-16,0 0 0,-21 0 0,20 0 15,1 0 1,42 0 15,1 0-31,-1 0 0,21 0 0,-21 0 16,43 0-16,-22 0 0,0 0 15,22 0-15,21 0 0,-22 0 0,22 0 16,-1 0-16,1 0 0,21 0 0,0 0 16,21 0-16,0 0 0,0 0 15,0 0-15,21 0 0,-21 0 0,21 0 16,0 0-16,-21 0 0,21 0 16,1 0-16,-22 21 0,21-21 0,-21 0 15,0 0-15,0 0 0,0 0 0,0 21 16,0-21-16,-21 0 0,-1 0 0,-20 0 15,21 0-15,-21 22 0,-22-22 16,22 0-16,-22 0 0,1 0 0,-1 0 16,1 0-16,-22 0 0,0 0 0,-20 0 15,20 0-15,-21 0 0,0 0 0,0 0 32</inkml:trace>
  <inkml:trace contextRef="#ctx0" brushRef="#br0" timeOffset="138144.73">2095 5101 0,'0'21'0,"22"-21"32,-22 22-32,21-22 15,0 0 1,0 0-16,0 0 16,0 0-16,1-22 0,-1 22 15,0-21-15,0 21 0,-21-21 16,21 21-16,0-21 0,1 21 0,-1-21 15,-21 0-15,21 21 0,-21-22 16,21 22-16,-21-21 0,21 21 16,-21-21-16,0 0 0,0 0 15,-21 0 1,0 21-16,0 0 16,0 0-16,-1 0 0,1 0 0,-21 0 15,21 21-15,0 0 0,-22 0 16,22 0-16,0 0 0,-21 1 0,20-1 15,1 21-15,0-21 0,0 22 0,0-22 16,0 21-16,21-21 0,0 22 16,-22-1-16,22 0 0,0-21 15,0 1-15,0-1 0,0 0 16,22 0-16,-22 0 0,21-21 16,0 21-16,21 1 15,-21-22-15,1 0 0,-1 21 16,21-21-16,-21 21 0,43 0 15,-22-21-15,-21 21 0,22-21 0,-22 21 16,0 1-16,0-22 0,21 42 16,-20-42-16,-1 21 0,-21 0 15,0 0-15,0 1 0,0-1 16,0 0-16,0 0 0,-21 0 0,-22 0 16,22 1-16,-21-22 0,21 21 0,-22 0 15,1 0-15,0-21 0,-1 0 16,1 0-16,21 0 0,-22 0 0,1 0 15,-21 0-15,20-21 0,22 21 16,0-21-16,-21 0 0,20-1 16,1 1-16,0 0 0,0 0 15,0 0-15,0 0 0,21-1 16,0 1-16,-22 0 0,22 0 0,0 0 16,0 0-16,0-1 15,22 1 1,-1 21-16,0 0 15,0 0-15,0 0 0</inkml:trace>
  <inkml:trace contextRef="#ctx0" brushRef="#br0" timeOffset="138623.38">2688 5694 0,'0'0'0,"0"21"0,21-21 16,0 0 0,1 0-1,-1 0-15,0-21 16,0 21-16,0-21 0,0 0 0,1-1 15,-1 1-15,0 0 16,-21 0-16,0 0 0,0 0 16,0-1-16,0 1 0,0 0 15,-21 21-15,0 0 16,-1 0-16,1 0 0,0 0 16,0 0-16,0 0 0,0 21 15,21 0-15,-22 1 0,22 20 16,-21-21-16,21 0 0,0 22 0,0-22 15,0 21-15,0-21 0,0 22 0,0-22 16,0 0-16,0 0 0,0 0 16,0 0-16,0 1 0,0-1 15,0 0-15,21-21 0,1 0 16,-1 0-16,0 0 16,0 0-16,0 0 0,0-21 15,1 0-15,-1-1 0,0 22 16,0-21-16</inkml:trace>
  <inkml:trace contextRef="#ctx0" brushRef="#br0" timeOffset="139186.57">3344 5419 0,'0'0'15,"-21"0"16,0 0-31,0 21 0,21 0 16,0 0-16,-21 0 0,21 1 16,0-1-16,0 21 0,0-21 15,-22 0-15,22 22 0,0-22 0,0 0 16,0 21-16,0-20 0,0-1 0,-21 0 16,21 0-16,0 0 0,0 0 15,-21 1-15,21-1 0,0 0 31,-21-21-15,21-21 0,-21 21-16,21-21 0,0-1 0,0 1 15,0 0-15,0 0 0,0 0 0,0 0 16,0-22-16,0 22 0,0-21 16,0 21-16,21-22 0,0 22 0,0-21 15,0 21-15,22-1 0,-22 1 0,21 0 16,-21 0-16,22 21 15,-22 0-15,21 0 0,-21 0 0,22 0 0,-22 0 16,21 0-16,-21 21 0,1 0 0,20 0 16,-21 1-16,-21-1 15,21 21-15,-21-21 0,21 22 0,-21-22 16,0 0-16,0 21 0,0-21 0,0 1 16,0-1-16,0 0 0,-21 0 0,21 0 15,-21-21-15,21 21 0,-21-21 16,21 22-16,0-44 47,0 1-47,0 0 0,0 0 15</inkml:trace>
  <inkml:trace contextRef="#ctx0" brushRef="#br0" timeOffset="139950.13">4297 5503 0,'0'0'16,"0"-21"-16,0 0 15,-21 0-15,21 0 16,-22 21-16,1-21 0,0 21 0,0 0 15,0 0-15,0 0 16,-1 21-16,1-21 16,21 21-16,-21 0 0,21 0 15,-21-21-15,0 43 0,21-22 0,-21 0 16,-1 0-16,22 21 0,0-20 0,-21-1 16,21 21-16,-21-21 0,21 0 15,0 1-15,0-1 0,0 0 0,0 0 16,0 0-16,0 0 0,0 1 15,0-1-15,21-21 32,0 0-32,1 0 0,-1 0 15,0 0-15,0 0 16,0-21-16,-21-1 0,21 22 0,1-21 16,-1 0-16,0 21 0,0-21 15,0 0-15,0 0 0,1-22 0,-1 22 16,0 0-16,0-21 0,21-22 15,-20 22-15,-1-1 0,0 1 16,0 0-16,-21-1 0,21 1 16,0 0-16,-21-1 0,0 22 0,22-21 0,-1 0 15,-21 20-15,0-20 0,0 21 16,21 0-16,-21 0 0,0-1 16,0 1-16,0 0 0,-21 21 46,21 21-46,0 0 0,-21 1 16,-1-1-16,22 21 0,0-21 0,-21 22 16,21-1-16,-21 0 0,0 1 0,21-1 15,-21 0-15,21 1 0,-21-1 16,-1 21-16,22-20 0,0-1 0,0 0 16,0-20-16,0 20 0,0-21 0,0 21 15,0-20-15,0-1 0,0 0 16,0 0-16,22 0 0,-1 0 15,0-21-15,0 22 0,0-22 0,0 0 16,1 0-16,-1 0 0,0 0 0,0 0 16,21 0-16,-20 0 0,-1 0 0,21-22 15,-21 1-15,0 0 0,1 0 16,20 0-16</inkml:trace>
  <inkml:trace contextRef="#ctx0" brushRef="#br0" timeOffset="144891.84">5419 5122 0,'0'-21'0,"21"21"0,-21-21 15,0 0 1,21 21-1,-21-21-15,-21 21 47,0 0-31,21 21-16,-22 0 16,1-21-16,0 21 0,21 22 15,-21-22-15,0 0 0,0 21 0,21-21 16,-22 22-16,1-22 0,21 21 0,-21-21 15,21 22-15,0-1 0,-21 0 16,21-20-16,0 20 0,-21 0 0,21-21 16,0 22-16,0-22 0,0 0 0,0 0 15,0 0-15,21 1 0,0-1 0,0 0 16,0-21-16,1 21 16,-1-21-16,0 0 15,0 0-15,0 0 0,0 0 16,1-21-16,-1 21 15,0-21-15,0 21 0,0-21 0</inkml:trace>
  <inkml:trace contextRef="#ctx0" brushRef="#br0" timeOffset="145435.59">5969 5080 0,'0'0'0,"21"0"15,0 0 1,0 0-16,-21 21 0,22 0 15,-22 1-15,21-1 0,0 0 16,-21 0-16,21 0 0,0 0 0,-21 1 16,21 20-16,1-21 0,-22 21 15,21-20-15,-21 20 0,0-21 0,0 0 16,21 22-16,-21-22 0,0 0 0,0 0 16,0 21-16,0-20 0,-21-1 15,0 0-15,21 0 0,-22 0 16,1 0-16,0 1 0,0-22 0,21 21 0,-21 0 15,0 0-15,-1-21 16,1 0 0,0 0-1</inkml:trace>
  <inkml:trace contextRef="#ctx0" brushRef="#br0" timeOffset="146469.51">7239 5482 0,'-21'0'16,"0"0"-16,-1 0 15,1 0-15,0 0 16,0 0-16,0 0 0,0 0 16,-1 0-16,1 0 0,0 0 0,0 0 15,0 0-15,0 0 0,-1 0 0,1 0 16,0 0-16,0 0 31,42 0 32,0 0-63,0 0 0,1 0 15,-1 0-15,0 0 0,0 0 0,0 0 16,0 0-16,1 0 0,20 0 16,-21 0-16,21 0 0,1 0 15,-1 0-15,0 0 0,22-21 0,-22 21 16,22 0-16,-22 0 0,22 0 0,-1 0 15,1-21-15,-1 21 0,22 0 0,-22 0 16,1-21-16,-1 21 0,1 0 16,-1 0-16,1 0 0,-1 0 0,1 0 15,-22-21-15,0 21 0,1 0 0,-1 0 16,0 0-16,1 0 0,-22-22 0,21 22 16,-21 0-16,1 0 0,-1 0 15,0 0-15,-42 0 78,0 0-62,-1 0-16,1 0 0,0 0 0,0 0 16,0 0-16,0 0 0</inkml:trace>
  <inkml:trace contextRef="#ctx0" brushRef="#br0" timeOffset="147268.46">6879 5588 0,'-42'0'15,"21"0"1,42 0 78,0 0-94,0 0 15,0 0-15,0 0 16,1 0-16,20 0 0,-21 0 0,0 0 16,22 0-16,-22 0 0,21 0 0,-21 0 15,22 0-15,-1 0 0,0 0 16,1 0-16,-1 0 0,0 0 0,1 0 15,20-21-15,-21 21 0,1 0 0,20 0 16,-20 0-16,20 0 0,-21 0 0,22 0 16,-22 0-16,1 0 0,-1 0 15,0 0-15,1 0 0,-1 0 16,0 0-16,1 0 0,-22 0 0,21 0 16,0 0-16,-20 0 0,20 0 0,-21 0 15,0 0-15,22 0 0,-22 0 16,0 0-16,0 0 0,0 0 0,0 0 15,1 0-15,-1 0 0,0 0 16,0 0 0,-21-21-16,0 0 93</inkml:trace>
  <inkml:trace contextRef="#ctx0" brushRef="#br0" timeOffset="148303.39">8382 5038 0,'-21'0'15,"0"0"17,21 21 14,0 0-30,21-21-16,-21 21 0,21-21 16,0 21-16,0 1 0,0-1 15,1-21-15,-1 21 0,0-21 16,0 21-16,0-21 0,22 21 16,-22 0-16,0-21 0,21 22 0,-21-22 15,1 21-15,20-21 0,-21 0 0,0 21 16,22-21-16,-22 0 0,0 21 15,21-21-15,-21 0 0,1 0 0,-1 21 16,0-21-16,0 0 0,0 0 0,0 0 16,1 0-16,-1 0 0,0 21 0,0-21 15,-21 22 32,-21-22-47,0 0 16,21 21-16,-21-21 0,-1 0 15,1 21-15,0-21 0,0 21 0,0-21 16,0 21-16,-1-21 0,1 21 0,0 1 16,-21-22-16,21 21 0,-1 0 0,1 0 15,-21 0-15,21 0 0,-22 1 0,22-1 16,0 0-16,0 0 0,-21 0 16,20 0-16,1 1 0,0-1 0,-21 21 15,-1-21-15,22 0 16,21 1-16,-21-1 0,0-21 0,0 21 15,21 0-15,0 0 0,-21-21 0,21 21 16,-22-21-16,22 22 0,-21-22 16,21 21-1,21-42 17,1 21-32,-1-22 15,-21 1-15,21 21 0,0-21 0,0 0 16,0 0-16,22 0 0,-22-1 0,0-20 15,21 21-15,1-21 0,-22 20 16,21-20-16,1 21 0,-1 0 0,21-22 16,-41 22-16,20 0 15,-21 0-15,0 21 0,0-21 0,1 21 16,-22-21-16,21 21 0,0 0 16,-21 21 46,0 0-46,-21 0-1</inkml:trace>
  <inkml:trace contextRef="#ctx0" brushRef="#br0" timeOffset="153787.72">10816 5249 0,'0'-21'0,"0"0"15,0 0 1,0 0-16,0 0 0,0-1 16,0 1-16,0 0 15,0 0 1,0 42 15,0 0-15,0 0-16,0 1 0,0-1 15,0 21-15,0-21 0,0 22 0,0-1 16,21 0-16,-21 1 0,21-1 0,1 21 16,-22-20-16,0 20 0,0 1 15,0-1-15,0 1 0,0-1 0,0-20 16,0 20-16,0 1 0,0-22 0,0 21 15,0-20-15,0 20 0,0-20 16,0-1-16,0 21 0,0-20 0,0-1 16,0 0-16,0 1 0,-22-1 15,22-21-15,0 22 0,0-22 0,0 0 0,0 0 16,22-42 15,-22 0-15,0 0-16,21-1 0,-21 1 15,0-21-15,0 21 0,0-22 0,0 1 16,0 0-16,0-1 0,0 1 0</inkml:trace>
  <inkml:trace contextRef="#ctx0" brushRef="#br0" timeOffset="154164.82">10647 5419 0,'-21'-21'0,"42"42"0,-64-64 0,22 1 16,21 21-16,0 0 0,-21-22 0,21 22 16,0 0-16,0 0 0,0-21 15,0 20-15,21 1 0,0 0 0,1 0 16,-1 0-16,0 0 0,21-1 0,1 1 16,-1 21-16,0 0 0,1 0 15,20 0-15,-21 0 0,22 0 0,-22 21 16,22 1-16,-22-1 0,0 0 0,1 21 15,-1-21-15,-21 22 0,0-22 16,1 21-16,-22 1 0,0-1 0,0-21 16,0 21-16,0 1 0,-22-1 15,-20 0-15,21-20 0,-21 20 0,-1 0 16,1-21-16,0 22 0,-1-22 16,1 0-16,21 0 0,-22 0 0,22-21 15,0 22-15,0-22 16,42-22-1,-21 1 1,21 0-16,0-21 0,1 21 16,20-22-16</inkml:trace>
  <inkml:trace contextRef="#ctx0" brushRef="#br0" timeOffset="154781.46">11853 4593 0,'0'0'0,"-21"-21"0,0 0 16,0 21 0,21 21-1,0 0-15,0 22 0,0-1 16,0 0-16,0 1 0,0 20 0,0-21 15,0 22-15,0-1 16,0 1-16,0-1 0,0 1 0,0-22 16,0 22-16,0-22 0,0 0 0,0 1 15,0-1-15,0 0 0,0 1 0,0-22 16,0 0-16,0 0 16,0 0-16,0 1 0,0-1 0,-21-21 0,21 21 15,-22-21 1,22-21-1,0 0-15,0-1 0,0-20 16,0 21-16,0 0 0,0 0 0,0-22 16,0 22-16,22-21 0,-1-1 0,0 22 15,0-21-15,0 0 16,0 20-16,22 1 0,-22-21 0,0 21 16,21 0-16,-20 21 0,20-22 0,-21 22 15,0 0-15,43 0 0,-43 22 16,0-1-16,0 0 0,0 0 15,1 0-15,-1 0 0,-21 22 0,0-22 16,0 21-16,0-21 0,0 22 0,0-22 16,0 0-16,0 0 0,0 22 0,0-22 15,0 0-15,0 0 0,-21 0 16,-1-21-16,22 21 0,-21 1 16,21-44 30,0 1-46,0 0 16,21 0-16,1 0 0</inkml:trace>
  <inkml:trace contextRef="#ctx0" brushRef="#br0" timeOffset="155276.42">12679 5101 0,'0'-21'0,"0"42"0,0-63 16,-21 63 15,21 0-31,-22 0 16,1 1-16,21-1 0,-21 21 0,21-21 16,0 22-16,0-22 0,-21 21 0,21-21 15,-21 22-15,21-22 0,0 0 0,-21 21 16,21-21-16,0 1 0,0-1 15,0 0-15,0 0 0,21 0 16,0-21-16,0 0 0,0 0 16,0 0-16,1 0 0,20 0 15,-21 0-15,0-21 0,0 21 16,22-21-16,-22 0 0,0 0 0,21-1 16,-20 1-16,-1 0 0,-21 0 0,21 0 15,-21 0-15,0-22 0,0 22 0,0-21 16,0-1-16,0 22 0,0-21 15,-21 0-15,0 20 0,-1-20 0,1 21 16,0 0-16,0 21 0,0-21 0,0 21 16,-1 0-16,1 0 0,0 0 15,0 0-15,0 0 16,21 21-16,-21 0 0,21 0 16,-22-21-16,22 21 15,22-21 1,-1 0-16,0 0 15,0 0-15,0 0 0,0 0 0,1-21 16</inkml:trace>
  <inkml:trace contextRef="#ctx0" brushRef="#br0" timeOffset="155624.22">13356 4551 0,'0'-21'16,"0"42"-16,0-63 0,0 20 0,0 1 15,0 0-15,0 0 16,0 42 15,-21 0-31,21 0 16,0 1-16,0 20 0,-21-21 0,21 21 16,-21 1-16,21 20 0,-22-20 0,22 20 15,0 1-15,-21-1 0,21 1 16,-21-22-16,21 21 0,-21-20 0,21 20 15,0-20-15,0-1 0,0 0 0,-21-21 16,21 22-16,0-22 0,0 0 16,0 21-16,0-20 0,0-1 15,21-21 17,0-21-17,0-1-15,0 1 0,1 0 16,-1 0-16,0 0 0</inkml:trace>
  <inkml:trace contextRef="#ctx0" brushRef="#br0" timeOffset="156063.68">13695 5101 0,'0'0'0,"0"-21"0,0 42 31,0 0-15,-21 1-16,-1-1 0,1 0 15,21 0-15,-21 0 0,21 22 0,-21-22 16,21 0-16,0 0 0,0 0 0,-21 0 16,21 1-16,0-1 0,0 0 0,0 0 15,0 0-15,0 0 16,21 1-16,0-22 16,0 0-16,0 0 0,1 0 15,-1 0-15,0 0 0,0 0 16,0-22-16,0 22 0,1-21 15,-1 0-15,0 0 0,0 0 16,0 0-16,0-1 0,1 1 0,-22-21 16,0 21-16,0-22 0,0 22 0,0-21 15,0 21-15,0-22 0,0 22 0,0 0 16,-22 0-16,1 0 0,0 0 16,0 21-16,0 0 0,0 0 0,-1 0 15,1 0-15,0 0 0,0 0 16,0 21-16,0 0 0,-1-21 0,22 21 15,0 0-15,0 0 16,0 1 0,22-22-1,-1 0-15,0 0 0</inkml:trace>
  <inkml:trace contextRef="#ctx0" brushRef="#br0" timeOffset="156559.91">14647 5059 0,'0'0'0,"0"-21"0,21 21 0,-21-21 16,-21 21 0,0 0-1,0 0-15,0 0 0,0 0 0,-1 0 16,1 0-16,0 21 0,0 0 15,0 0-15,0 0 0,21 0 16,-22 1-16,22-1 0,0 0 16,0 0-16,0 0 0,0 0 15,22 1-15,-1-22 16,0 21-16,0-21 0,0 0 16,0 21-16,1-21 0,-1 0 15,0 21-15,0-21 0,0 0 0,0 21 16,1-21-16,-22 21 15,0 1-15,21-22 0,-21 21 16,0 0-16,0 0 16,-21-21-16,21 21 15,-22-21-15,1 0 0,0 21 0,0 1 16,0-22-16,0 0 0,-1 0 0,1 0 16,0 21-16,-21-21 0,21 0 0,-1 0 15,1 0-15,0 0 16,0 0-16,0 0 15,0 0 1,21-21 0,0-1-16,0 1 15</inkml:trace>
  <inkml:trace contextRef="#ctx0" brushRef="#br0" timeOffset="156907.71">13250 4678 0,'0'0'0,"0"-21"31,21 21-31,1 0 0,-1 0 0,21 0 15,-21 0-15,22 0 0,-1 0 0,21 0 16,-20 0-16,-1 0 0,22 0 16,-1 0-16,-21 0 0,22-21 0,-22 21 15,22 0-15,-22 0 0,22 0 0,-22-22 16,0 22-16,-21 0 0,22 0 0,-22 0 16,21 0-16,-21 0 15,1 0-15,-1 0 0,0 0 16,-21 22 15</inkml:trace>
  <inkml:trace contextRef="#ctx0" brushRef="#br0" timeOffset="157472.39">11896 6477 0,'-22'-21'0,"44"42"0,-65-63 0,43 21 16,-42-22-16,42 22 16,0 42 15,0 0-31,0 22 0,0-22 16,0 21-16,0 1 0,0 20 15,0-21-15,21 1 0,-21 20 0,21-20 16,-21-1-16,0 21 0,0-20 15,0-1-15,0 0 0,0-20 0,0 20 16,0 0-16,0-21 0,0 1 0,0-1 16,0 0-16,0 0 0,0 0 15,21-21 1,1-21-16,-22 0 16,21 0-16,0 0 0,0-1 0</inkml:trace>
  <inkml:trace contextRef="#ctx0" brushRef="#br0" timeOffset="157766.23">12361 6392 0,'0'0'0,"0"-21"0,0 0 16,0 42 0,-21 0-1,0 1-15,0 20 0,0-21 0,-1 21 16,1 1-16,0-1 0,0 0 0,0 22 15,0-22-15,-1 1 0,1-1 0,-21 0 16,21 1-16,0-1 0,-1 0 16,1 1-16,21-22 0,-21 21 0,0-21 15,21 0-15,-21 1 0,21-1 16,0 0-16,0 0 16,0-42 15,21 0-31,0 21 15,0-21-15,-21-1 0</inkml:trace>
  <inkml:trace contextRef="#ctx0" brushRef="#br0" timeOffset="158015.6">12467 6858 0,'0'21'31,"0"0"-31,0 1 16,0-1-16,0 0 0,0 0 0,0 0 16,0 0-16,-21 1 0,21-1 0,0 0 15,-21 0-15,21 0 0,0 0 16,0 1-16,0-1 16,0-42 15,0-1-31,0 1 15,0 0-15,0 0 0</inkml:trace>
  <inkml:trace contextRef="#ctx0" brushRef="#br0" timeOffset="158196.5">12531 6583 0,'0'0'0,"21"0"63,0 21-32</inkml:trace>
  <inkml:trace contextRef="#ctx0" brushRef="#br0" timeOffset="158827.26">13060 6837 0,'0'-21'0,"0"42"0,0-63 15,0 20-15,0-20 16,-21 42-16,-1 0 0,1-21 0,0 21 16,0 0-16,0 0 15,0 0-15,-1 21 0,1 0 0,0 0 16,0 1-16,0-1 0,0 0 0,21 21 16,-22-21-16,1 22 0,0-22 0,21 42 15,0-41-15,0 20 0,0-21 16,0 0-16,0 0 0,0 1 15,0-1-15,21 0 0,0-21 16,1 0-16,-1 0 0,0 0 16,0 0-16,0 0 0,0 0 0,22 0 0,-22-21 15,0 0-15,0-1 0,22 1 16,-22 0-16,0 0 0,21 0 16,1-43-16,-22 22 0,21 0 15,-21 20-15,0-20 0,1-21 0,-22 20 16,21 1-16,-21 0 0,21-1 0,-21-20 15,0 20-15,0 22 0,0-21 0,0 0 16,0 20-16,0 1 0,0 0 16,0 42-1,0 0-15,-21 22 16,21-22-16,-21 21 0,21 1 16,-22 20-16,22-21 0,0 1 15,0 20-15,0-20 0,0-1 0,-21-21 16,21 21-16,0 1 0,0-22 0,0 0 15,0 21-15,0-20 0,0-1 16,0 0-16,0 0 0,21-21 0,1 21 16,-1-21-1,0 0-15,0-21 16,0 21-16,0-21 0</inkml:trace>
  <inkml:trace contextRef="#ctx0" brushRef="#br0" timeOffset="159231.03">13589 6816 0,'0'21'16,"21"-21"-1,0 0 1,0 0-16,1 0 0,-1-21 0,0 0 15,0 21-15,-21-22 0,21 1 16,-21 0 0,0 0-16,0 0 0,0 0 15,0-1-15,-21 22 16,0 0-16,0 0 16,0 22-16,-1-1 0,1 0 0,0 0 15,21 0-15,-21 0 0,0 1 16,21-1-16,0 21 0,0-21 0,0 0 15,0 1-15,0-1 0,0 0 0,0 0 16,0 0-16,0 0 0,0 1 16,0-1-16,21-21 15,0 0-15,0 0 16,0 0-16,1 0 16,-1 0-16,0 0 0,0-21 15,0 21-15,0-22 0</inkml:trace>
  <inkml:trace contextRef="#ctx0" brushRef="#br0" timeOffset="159675.79">14033 6646 0,'-21'22'15,"21"-1"-15,0 0 0,-21 0 16,21 0-1,-21 0-15,21 22 0,-21-22 0,21 0 16,0 0-16,0 22 0,0-22 0,0 0 16,0 0-16,0 0 0,0 0 15,0 1-15,0-1 0,0 0 0,0 0 16,0 0-16,21 0 16,0-21-1,0 0-15,0 0 0,1 0 0,-1-21 16,0 0-16,0 21 0,0-21 15,0 0-15,1 0 0,-22-1 0,21 1 0,0 0 16,0 0-16,-21 0 0,0-22 0,0 22 16,0-21-16,0 21 15,0-22-15,0 22 0,0-21 0,0 21 16,-21 0-16,21-1 0,-21 1 0,0 0 16,-1 21-16,1 0 0,0 0 15,0 0-15,0 21 16,21 0-16,-21-21 0,21 22 15,0-1-15,0 0 0,0 0 16,21-21 0,0 0-16,0 0 15</inkml:trace>
  <inkml:trace contextRef="#ctx0" brushRef="#br0" timeOffset="160188.85">14838 6625 0,'0'0'16,"-21"0"0,-1 0-16,1 0 0,0 0 15,0 21-15,0-21 16,0 22-16,-1-1 0,1 0 0,0-21 15,21 21-15,-21 0 0,21 0 16,-21-21-16,21 22 0,0-1 0,0 0 16,0 0-1,21-21 1,0 0-16,0 21 0,0-21 16,-21 21-16,22-21 0,-1 0 0,-21 22 15,21-22-15,0 0 0,-21 21 0,42-21 16,-42 21-16,22-21 15,-22 21-15,21-21 0,-21 21 16,0 0-16,0 1 16,0-1-1,-21-21-15,-1 0 16,1 0-16,0 21 0,0-21 16,0 0-16,0 0 0,-1 0 0,1 0 15,0 0-15,0 0 0,0 0 16,0 0-16,-1 0 15,1 0-15,0 0 16,0 0 0</inkml:trace>
  <inkml:trace contextRef="#ctx0" brushRef="#br0" timeOffset="163492.25">10477 8276 0,'0'0'0,"-21"0"15,21-21-15,0 0 16,0 0-16,-21 21 0,21-21 0,0-1 15,0 1 1,21 21 0,0 21-1,-21 1-15,22-1 0,-1 21 16,-21 0-16,21 1 0,0-1 0,0 0 16,-21 22-16,21-22 0,1 1 15,-22 20-15,0-21 0,21 1 16,-21-1-16,21 22 0,-21-22 0,0 0 15,0-21-15,0 22 0,0-1 0,0-21 16,0 0-16,0 1 0,0-1 0,0 0 16,0 0-1,0-42 1,0 0 0,0 0-16,21-1 0,-21 1 0,21-21 15,0 0-15,-21-1 0,43-41 16</inkml:trace>
  <inkml:trace contextRef="#ctx0" brushRef="#br0" timeOffset="163823.41">11324 8022 0,'0'0'15,"-21"0"-15,0 0 16,0 0-16,-1 21 0,1 1 0,0-1 15,0 0-15,0 0 0,0 21 16,-1-20-16,1 20 0,0-21 16,0 21-16,0 1 0,0-22 0,-1 21 15,1-21-15,0 22 0,21-22 0,0 0 16,-21 0-16,21 0 0,-21 1 0,21-1 16,0 0-1,0-42 63,21 21-78,0 0 0,0 0 16</inkml:trace>
  <inkml:trace contextRef="#ctx0" brushRef="#br0" timeOffset="164347.1">11155 8192 0,'0'0'0,"0"-22"0,0 1 0,0 0 16,-21 0-16,-1 21 16,1 0-1,0 21-15,21 0 0,-21 22 0,0-22 16,21 21-16,-21 0 0,-1 1 16,22-1-16,-21 0 0,21 1 0,0-1 15,-21 0-15,0 1 0,21 20 0,0 64 16,-21-84-1,21-22-15,0 21 0,0 0 0,-21-20 16,21-1-16,0 21 0,0-21 0,0 0 16,0 1-16,21-22 31,0 0-31,0-22 16,0 1-16,-21 0 0</inkml:trace>
  <inkml:trace contextRef="#ctx0" brushRef="#br0" timeOffset="164850.82">11493 8551 0,'22'-21'0,"-44"42"0,44-63 0,-44 42 32,1 0-17,0 0-15,0 21 0,0 0 16,21 1-16,-21-1 0,-1 0 15,22 21-15,0-21 0,-21 22 0,21-22 0,-21 21 16,21-21-16,0 22 0,0-22 16,0 21-16,0-21 0,0 1 15,0-1-15,0 0 0,21 0 0,0 0 16,1-21-16,-1 0 0,0 0 16,0 0-16,0 0 0,0 0 15,1-21-15,-1 21 0,0-21 0,0 0 16,0 0-16,0-1 0,1 1 0,-1 0 15,0 0-15,-21-21 16,0 20-16,21-20 0,-21 21 0,0-21 0,0 20 16,0-20-16,-21-21 15,0 41-15,0 1 0,-1 0 0,1 21 16,0 0-16,0 0 0,0 0 16,0 0-16,-1 0 0,1 21 15,0 0-15,0-21 0,0 22 0,0-1 16,-1 0-16,22 0 0,0 0 0,0 22 15,0-22-15,0 0 0,0 0 0,0 0 16,0 0-16,22 1 0,-1-22 16,0 0-16,0 0 0,0 0 0,0 0 15,1 0-15,-1 0 0,0 0 16,42-22-16,-41 1 0,-1 0 16,0 0-16,21 0 0,-21 0 15</inkml:trace>
  <inkml:trace contextRef="#ctx0" brushRef="#br0" timeOffset="165063.69">11959 8509 0,'0'21'31,"0"0"-31,0 1 0,0-1 0,0 0 16,-21 0-16,21 0 0,-21 22 0,21-22 16,0 0-16,0 0 0,0 0 15,-21 0-15,21 1 0,0-1 0,0 0 16,0 0-16,0 0 0,0-42 47,0 0-47,0 0 15,0 0-15,0-1 0</inkml:trace>
  <inkml:trace contextRef="#ctx0" brushRef="#br0" timeOffset="165217.6">11959 8361 0,'0'0'15,"0"-21"1,-21 21-16,0 0 0,21 21 16,0 0-1,0 0 1,21-21-16,0 0 0,-21 21 16,21-21-16,0 0 0</inkml:trace>
  <inkml:trace contextRef="#ctx0" brushRef="#br0" timeOffset="165517.45">12615 8530 0,'0'-21'0,"0"0"16,-21 21-1,0 0-15,0 0 16,0 21-1,-1 0-15,1 0 0,0 1 16,21 20-16,-21-21 0,0 0 0,0 22 16,21-22-16,0 0 0,-22 42 15,1-41-15,21-1 0,0 0 16,0 0-16,0 0 0,0 0 16,21-21-1,1 0-15,-1 0 0,0 0 0,0 0 16,0 0-16,0 0 0,1-21 0,20-21 15,-21 21-15</inkml:trace>
  <inkml:trace contextRef="#ctx0" brushRef="#br0" timeOffset="165904.23">12954 8657 0,'21'0'47,"0"0"-47,0 0 15,1 0-15,-1 0 0,0-21 16,-21 0-16,21 21 0,0 0 0,0-21 16,1 21-16,-22-21 0,21-1 15,-21 1-15,0 0 16,-21 21-1,-1 0-15,1 0 0,0 0 16,0 0-16,-21 0 0,20 21 0,1 0 16,0 1-16,0-1 0,0 0 0,0 0 15,-22 43-15,43-43 16,0 21-16,0-21 0,0 0 16,0 1-16,0-1 0,0 0 0,0 0 0,0 0 15,21 0-15,1-21 16,-1 0-16,0 0 0,0 0 0,0 0 15,22 0-15,-22 0 0,42 0 16,-20-21-16,-1 21 0</inkml:trace>
  <inkml:trace contextRef="#ctx0" brushRef="#br0" timeOffset="166751.18">14012 8361 0,'0'0'0,"-21"0"0,0 0 15,0 0-15,21 21 16,-21 0-16,21 0 0,-22 1 15,22 20-15,0-21 0,0 0 16,0 0-16,0 1 0,0 20 0,0-21 16,-21 0-16,21 0 0,0 22 15,-21-22-15,21 0 0,0 0 16,0 0-16,0-42 47,0 0-47,0 0 15,0 0-15,0 0 0,0-1 0,0 1 16,21 0-16,-21 0 0,21-21 0,1 20 16,-22 1-16,21-21 0,0 21 0,0 0 15,0-22-15,0 22 0,1 0 0,-1 0 16,0 21-16,0-21 0,0 21 16,0-22-16,1 22 0,-1 0 0,0 0 15,0 0-15,0 22 0,0-1 16,1-21-16,-1 21 0,0 21 15,0 1-15,0-22 0,-21 0 0,0 21 16,0-21-16,0 1 0,21-1 16,-21 21-16,0-21 0,0 0 0,0 1 15,0-1-15,0 0 0,-21 0 16,0-21-16,21-21 47,0 0-32,0 0-15,0-1 0,21 1 0,0 0 16,1 0-16,-1 0 0,0 0 16,0-22-16,0 22 0,22 0 0,-22-21 15,0 20-15,21 1 0,-21 0 16,43-21-16,-22 42 0,-21 0 16,1 0-16,20 0 0,-21 0 0,0 0 15,-21 21-15,21 21 0,-21-21 16,0 1-16,0-1 0,0 0 0,0 21 15,0-21-15,0 1 0,-21-1 0,21 0 16,-21 21-16,21-21 0,-21-21 0,0 22 16,21-1-16,0 0 0,-21 0 15,21 0 1,-22-21-16,22-21 47,0 0-47,22 0 0</inkml:trace>
  <inkml:trace contextRef="#ctx0" brushRef="#br0" timeOffset="167287.87">15409 8403 0,'21'0'0,"-42"0"0,64-21 16,-22 0-16,-21 0 0,21 0 15,0-1-15,-21 1 16,-21 21 0,0 0-1,0 0-15,-1 0 0,1 0 0,-21 0 16,21 0-16,0 0 0,-22 21 0,22-21 16,-21 22-16,21-1 0,-1 0 0,-20-21 15,21 21-15,21 0 0,-21 0 0,0 1 16,21-1-16,0 0 15,0 0 1,21 0-16,0-21 16,0 0-16,0 21 0,0-21 0,1 0 15,-1 22-15,21-22 0,-21 0 0,0 0 16,1 21-16,20-21 0,-21 21 0,0-21 16,0 21-16,1-21 15,-22 21-15,0 0 16,0 1-16,0-1 15,-22-21-15,1 21 16,0 0-16,0-21 0,0 21 0,0-21 16,-1 0-16,1 21 0,0-21 0,0 0 15,0 0-15,0 0 0,-1 22 16,1-22 0,0 0-1,0 0-15,0 0 16,21-22-1,0 1 1,0 0-16,21 21 16</inkml:trace>
  <inkml:trace contextRef="#ctx0" brushRef="#br0" timeOffset="168371.69">16362 8573 0,'0'0'0,"0"-22"16,-21 1-16,-1 21 0,1 0 16,0-21-16,0 21 0,0 0 15,0 0-15,-1 0 0,1 0 0,0 0 16,0 0-16,0 0 0,0 0 0,-22 0 16,22 0-16,0 0 0,0 21 15,-22-21-15,22 21 0,0 1 0,0-1 16,-21-21-16,20 21 0,1 0 0,0 0 15,21 0-15,-21 22 16,21-22-16,0 0 0,0 0 16,21-21-16,0 21 0,0-21 15,1 0-15,-1 0 16,0 0-16,0 0 0,0 0 0,22 0 16,-22 0-16,0 0 0,0-21 0,0 21 15,22-21-15,-22 21 0,0-21 0,0 0 16,0 0-16,0-1 0,1 22 15,-1-21-15,-21 0 0,21 21 0,-21-21 16,0 0-16,21 21 0,-21-21 16,21 21-16,0 0 15,-21 21 1,-21 0 0,21 0-16,-21 0 0,21 0 15,-21 22-15,21-22 0,0 0 0,0 0 16,0 22-16,-21-22 15,21 21-15,0-21 0,0 22 0,-21-22 16,21 21-16,0-21 0,0 22 0,0-1 16,0 0-16,0 1 0,0-22 0,0 21 15,0 0-15,0 1 0,0-1 0,21 22 16,-21-22-16,21 21 0,-21-20 0,21 20 16,-21-20-16,0-1 0,0 21 0,0-20 15,0-1-15,0 0 0,0 1 16,0-1-16,21-21 0,-21 22 15,0-22-15,0 0 0,0 0 0,0 0 16,0 0-16,0 1 0,0-1 16,-21-21-1,0 0-15,0 0 0,0 0 0,-22 0 16,22 0-16,0 0 0,-21-21 0,-1-1 16,22 22-16,-21-21 0,-1 21 0,22-21 15,-21 0-15,0 21 0,-1-21 0,22 0 16,-21-1-16,21 1 0,-22 0 0,22-21 15,0 21-15,21-22 0,0 1 0,-21 0 16,21-1-16,0-20 0,0 20 16,0-20-16,0-1 0,0-41 15,21 41-15,0 1 0,0-1 0,0 1 16,22-1-16,-1 1 0,0-1 0,1 1 16,-1 20-16,0 1 0,1 0 15,-1-1-15,0 1 0,1 21 0,-1 0 16,0 21-16,1-22 0,-22 22 15,21-21-15,-21 21 0,1 0 0,-1 0 16,0 0 0,-21 21 46,-21-21-46,0 0-16</inkml:trace>
  <inkml:trace contextRef="#ctx0" brushRef="#br0" timeOffset="169708.08">10414 10245 0,'0'0'16,"0"-21"-16,0-1 0,0 1 15,0 0-15,0 42 47,0 0-47,0 22 0,0-1 0,0 0 16,0 1-16,0 20 0,0 1 16,0-1-16,0-20 0,0 20 0,0 1 0,-21-22 15,21 21-15,-21-20 0,-1-1 16,1 0-16,0 1 0,0-22 15,0 21-15,0-21 0,-1 1 0,1-1 16,0 0-16,0 0 0,0-21 0,0 0 16,-1 0-16,1 0 0,21-21 15,-21 0-15,21 0 16,-21-1-16,21 1 0,0 0 0,-21-21 16,21 21-16,0-22 0,0 22 0,0-21 15,0-1-15,0 1 0,0 0 0,0 21 16,0-22-16,0 1 15,0 21-15,21 0 0,0-1 0,0 22 16,0 0-16,1 22 16,-1-1-16,-21 0 0,21 21 0,0-21 15,-21 22-15,21-22 0,0 21 16,1-21-16,-22 22 0,21-22 16,0 0-16,0 21 0,-21-20 0,21-1 15,0 0-15,1 0 0,-1 0 0,0-21 16,0 21-16,0-21 0,0 0 0,1 0 15,-1 0-15,0 0 0,0 0 16,0 0-16,22 0 0,-22-21 0,0 21 16,21-21-16,-21 0 0,1 0 0,-1 0 15,21-1-15,-21 1 0,0 0 0,1 0 16,-1 0-16,0-22 0,-21 22 0,0-21 16,0 21-16,0 0 15,0-1-15,0-20 0,0 21 16,0 42-1,0 0 1,0 0-16,-21 1 0,21 20 0,0-21 16,0 21-16,-21-20 0,21-1 15,0 21-15,0-21 0,0 22 0,0-22 16,0 0-16,0 0 0,0 0 0,21 0 16,-21 1-16,21-22 0,-21 21 0,21-21 15,0 0-15,0 0 0,1 0 16,-1 0-16,0 0 0,21 0 15,-21 0-15,1-21 0,20-1 0,-21 1 0,0 21 16,0-21-16,1-21 0,-1 21 16,21-43-16,-42 43 0,0-21 15,0-1-15,0 1 0,0 0 0,0 20 16,-21-20-16,0 21 0,0-21 16,-1 20-16,1 22 0,0-21 0,0 21 15,0 0-15,-22 0 0,22 0 16,0 21-16,0-21 0,0 22 0,0-1 15,-1 0-15,1-21 0,21 21 16,0 0-16,0 0 0,0 1 0,0-1 16,0 0-16,0 0 15,21-21-15,1 21 0,-1-21 0,21 0 0,-21 0 16,0 21-16,22-21 16,-22 0-16</inkml:trace>
  <inkml:trace contextRef="#ctx0" brushRef="#br0" timeOffset="170479.96">11980 10605 0,'0'0'0,"0"-22"0,0 1 15,0-21-15,-42 0 16,0 42-16,20 0 16,1 0-16,0 0 0,0 0 0,0 0 15,21 21-15,-21 0 0,-1 0 16,1 0-16,0 22 0,0-22 0,0 21 15,21-21-15,-21 22 0,-1-1 16,22 0-16,-21-21 0,21 22 0,0-22 16,-21 21-16,21-21 0,0 1 0,0 20 15,0-21-15,0 0 0,0 0 16,21 1-16,0-22 0,1 0 16,-1 21-16,21-21 0,-21 0 15,0 0-15,22 0 0,-22 0 16,21-21-16,1 21 0,-22-22 0,21 1 0,0 21 15,-20-21-15,20 0 0,0 0 0,43 0 16,-64-1-16,21 1 16,1 0-16,-22 0 0,0 0 0,0 0 15,0-1-15,1 1 0,-22 0 16,0 0-16,0-21 0,0 20 0,0 1 16,0 0-16,-22 0 0,22 0 15,-21 21-15,0 0 0,0 0 16,0 0-16,0 0 0,-1 21 0,1 0 15,0 0-15,21 22 16,-21-22-16,21 0 0,-21 0 16,21 21-16,-21-20 0,21-1 0,0 21 0,0-21 15,0 0-15,0 1 0,0-1 16,0 0-16,0 0 16,21-21-16,0 0 15,0 0-15,0 0 16,0 0-16,1-21 0,-1 0 15,0 0-15,0-1 0,0 1 0,0 0 16,-21 0-16,22 0 0,-22 0 0,21-1 16,-21-20-16,21 21 0,-21 0 0,0 0 15,0-1-15,0 1 16,0 42 0,0 1-1,0-1-15,0 0 0,0 0 0,0 0 16,0 22-16,0-22 0,-21 0 15,21 0-15,0 0 0,0 0 0,0 1 16,0-1-16,0 0 0,0 0 16,21 0-1,0-21-15,0 0 0,0 0 0,1 0 16,-1 0-16,0 0 0,-21-21 16,21 21-16,0-21 0,0 0 0,1 0 15,-1-1-15</inkml:trace>
  <inkml:trace contextRef="#ctx0" brushRef="#br0" timeOffset="170808.6">13102 10160 0,'0'-21'16,"0"42"-16,0-63 0,0 21 0,0-1 16,-21 22-16,21-21 0,-21 21 0,0 0 15,-1 0 1,22 21-16,-21 1 0,0-1 15,21 0-15,-21 21 0,21 1 16,0 20-16,0-21 0,-21 22 0,21-1 16,-21-20-16,21 20 0,-22-20 0,22 20 15,-21-21-15,21 1 0,0-1 16,-21-21-16,21 22 0,-21-22 0,21 21 16,0-21-16,0 0 0,0 1 0,0-1 15,0 0-15,0 0 0,0 0 16,21-21-1,0 0 1,0 0-16,1-21 0,-1 0 16,0 0-16,0 0 0,0-1 15</inkml:trace>
  <inkml:trace contextRef="#ctx0" brushRef="#br0" timeOffset="171096.16">13250 10668 0,'21'0'0,"-42"0"0,42-21 16,-21 42 15,0 0-31,-21 0 16,21 1-16,0-1 0,0 21 0,-21-21 16,21 0-16,0 1 0,-21-1 15,21 0-15,0 0 0,0 0 0,0 0 16,0 1-16,0-1 0,0 0 15,0 0-15,21-21 47,-21-21-47,21 21 16,-21-21-16,0 0 0,21-1 16,1 1-16,-1 0 0,-21-21 0</inkml:trace>
  <inkml:trace contextRef="#ctx0" brushRef="#br0" timeOffset="171291.05">13504 10393 0,'0'-21'16,"0"42"-16,0-63 0,0 20 15,-21 22 79,0 0-78</inkml:trace>
  <inkml:trace contextRef="#ctx0" brushRef="#br0" timeOffset="171494.93">12763 10541 0,'0'0'0,"-21"0"0,21 21 0,-21-21 16,42 0 31,0 0-47,43-21 16,-43 21-16,0 0 0,22 0 15,-22 0-15,0-21 0,0 21 16,21 0-16</inkml:trace>
  <inkml:trace contextRef="#ctx0" brushRef="#br0" timeOffset="172339.2">13991 10626 0,'-21'0'15,"0"0"-15,0 21 16,-1 0-16,1-21 0,21 21 16,-21 0-16,0-21 0,0 22 15,21-1-15,-21 0 0,21 0 0,-22 0 16,22 22-16,-21-22 0,21 0 0,0 0 15,0 0-15,0 0 0,0 1 16,0-1-16,0 0 0,21 0 16,1-21-16,-1 0 0,0 0 15,0 0-15,0 0 0,0 0 16,1 0-16,-1 0 16,-21-21-16,0 0 15,0 0-15,0-1 16,0 1-16,0 0 0,0 0 0,-21 0 15,21 0-15,0-1 16,0 1-16,0-21 0,0 21 0,0 0 16,0-1-16,21-41 0,0 42 15,0 0-15,0-1 0,0 22 16,1-21-16,-1 0 0,21 21 0,-21 0 0,22 0 16,-22 0-16,0 0 0,21 0 15,-21 0-15,1 21 0,-1 0 16,0 1-16,0-1 0,0 21 0,-21-21 0,0 0 15,0 22-15,0-22 0,0 21 16,0-21-16,0 1 0,0-1 0,0 0 16,0 0-16,0 0 0,0 0 0,-21 1 15,21-1-15,-21-21 16,21 21-16,0-42 47,0 0-47,0-1 15,0 1-15,0 0 0,21 0 0,0 0 16,0-22-16,1 22 0,-1-21 16,0 21-16,21-22 0,1 22 15,-22-21-15,21 21 0,0 0 0,-20 21 16,20-22-16,-21 22 0,64 0 16,-64 0-16,0 22 0,21-22 15,-20 21-15,-1 0 0,0 21 0,-21-21 16,0 1-16,0 20 0,0-21 0,0 21 15,0-20-15,0 20 0,-21-21 0,0 43 16,-1-43-16,22 0 0,0 0 16,0 0-16,-21 0 0,21 1 15</inkml:trace>
  <inkml:trace contextRef="#ctx0" brushRef="#br0" timeOffset="176483.26">10774 12573 0,'0'0'0,"21"0"0,0-21 0,0 0 0,0 21 16,1-21-16,-22-1 0,21 1 16,0 21-16,-21-21 0,21 0 0,-21 0 15,0 0-15,0-1 16,0 1-16,0 0 15,-21 21-15,21-21 0,-21 21 0,0 0 16,-22 0-16,22 0 0,-21 0 16,21 0-16,-22 0 0,1 21 0,21-21 15,-22 21-15,1 0 0,21 22 0,-21-22 16,20 21-16,-20 1 0,21-1 0,0 0 16,0 1-16,-1-1 0,22 21 15,-21-20-15,21-1 0,0 22 0,0-22 16,0-21-16,0 21 0,0-20 15,21 20-15,1-21 0,-22 0 0,21 0 16,0 1-16,0-1 16,0-21-16,0 0 15,1 0-15,-1 0 0,0 0 16,0 0-16,0 0 0,0-21 0,1-1 16,-1 22-16,0-21 0,0-21 15,21 21-15,-20 0 0</inkml:trace>
  <inkml:trace contextRef="#ctx0" brushRef="#br0" timeOffset="176899.02">11049 12700 0,'21'-21'0,"-42"42"0,42-63 16,0 21-16,-21-1 0,0 1 15,-21 21 17,0 21-32,0 1 0,21-1 15,-21 0-15,21 21 0,-22-21 0,1 22 16,21-22-16,0 21 0,0 1 0,0-22 15,0 21-15,0-21 0,0 22 16,0-22-16,0 0 0,0 0 0,21 0 16,1-21-16,-1 0 0,0 0 15,0 0-15,0 0 0,22 0 0,-22 0 16,0 0-16,21 0 16,-21-21-16,1 0 0,20 0 0,-21 0 15,0-1-15,0 1 0,1 0 0,-1 0 16,-21-21-16,0 20 0,0 1 0,0-21 15,0 21-15,0-22 0,0 22 16,-21 0-16,21-21 0,-22 21 0,1 21 16,0-22-16,0 22 0,0 0 15,0 0-15,-1 0 0,1 22 16,0-22-16,21 21 0,-21 0 16,21 0-16,0 0 0,0 0 0,0 1 15,0-1-15,0 0 0,0 0 16,21-21-16,0 0 15,0 0-15,22 0 0,-22 0 16,0 0-16</inkml:trace>
  <inkml:trace contextRef="#ctx0" brushRef="#br0" timeOffset="177364.28">11769 12615 0,'0'0'0,"21"0"0,-21-21 0,0 42 31,-21 1-31,21-1 15,-22 0-15,22 0 0,-21 0 0,21 22 16,0-22-16,0 0 0,0 21 16,0-21-16,0 1 0,0 20 15,0-21-15,0 0 0,0 0 16,-21 1-16,21-1 16,-21-21-16,21-21 31,0-1-31,0 1 15,0-21-15,0 21 0,21 0 16,0-22-16,0 1 0,1 21 16,-1-22-16,0 1 0,21 21 0,-21-21 15,1 20-15,20 1 0,-21 0 16,0 0-16,0 21 0,22 0 0,-22 0 16,0 0-16,0 0 0,22 21 0,-22 0 15,0 0-15,0 22 0,-21-22 0,0 21 16,21-21-16,-21 22 0,0-1 15,0-21-15,0 22 0,0-22 0,0 0 16,0 0-16,0 0 0,-21 0 0,21 1 16,-21-1-16,21 0 0,0-42 47,21 0-32,-21-1-15,21-20 0,0 21 16</inkml:trace>
  <inkml:trace contextRef="#ctx0" brushRef="#br0" timeOffset="177658.11">12827 12256 0,'0'-22'16,"0"44"-16,0-65 0,0 22 0,0 42 31,0 0-15,-21 1-16,21-1 0,0 21 0,0-21 15,-21 22-15,-1-1 0,22 0 16,-21 1-16,0-1 0,21 21 0,-21-20 16,21-1-16,-21 0 0,21 1 15,0-1-15,0-21 0,0 22 0,0-22 16,0 0-16,0 0 0,0 0 0,0 0 16,0 1-16,0-1 15,21-21-15,0 0 16,0 0-16,-21-21 0,21 21 15,1-22-15,-22 1 0,21 0 0,0 0 16,-21 0-16,0-22 0</inkml:trace>
  <inkml:trace contextRef="#ctx0" brushRef="#br0" timeOffset="177852">12615 12594 0,'0'0'0,"-21"0"31,42 0-15,0 0-16,1 0 0,-1 0 16,0 0-16,0 0 0,21-21 0,-20 21 15,-1 0-15,21 0 0,-21 0 0,0-21 16,22 21-16,-22 0 0,0 0 16,0-21-16,22 21 0,-22 0 0,0 0 15</inkml:trace>
  <inkml:trace contextRef="#ctx0" brushRef="#br0" timeOffset="178419.68">13568 12700 0,'0'0'15,"21"0"-15,0-21 0,-21 0 16,21 21-16,-21-21 0,21-1 15,-21 1-15,22 21 16,-22-21-16,0 0 0,0 0 0,0 0 16,0-1-16,-22 22 15,1 0-15,0 0 0,0 0 16,0 0-16,0 0 0,-22 0 0,22 22 16,0-1-16,-21 0 0,20 0 0,1 21 15,0-20-15,-21 20 0,21-21 16,21 21-16,-22 22 0,22-43 15,0 21-15,0-20 0,0-1 0,0 0 16,0 0-16,22 0 0,-1-21 16,0 0-16,0 0 15,21 0-15,-20 0 0,-1 0 0,0 0 16,0-21-16,21 0 0,-20 0 16,-1 0-16,0-1 0,0 1 0,0 0 15,0 0-15,1 0 0,-1-22 16,-21 22-16,21 0 0,-21-42 15,0 41-15,0 1 0,21 0 0,-21 0 16,0 42 0,0 0-1,0 0-15,0 1 0,0-1 0,0 0 16,0 0-16,-21 21 0,21-20 0,0-1 16,0 0-16,0 0 0,0 0 15,0 0-15,0 1 0,0-1 16,21-21-16,0 0 15,0 0-15,1 0 16,-1 0-16,0 0 0,0 0 0,0-21 16,0 21-16,22-22 0</inkml:trace>
  <inkml:trace contextRef="#ctx0" brushRef="#br0" timeOffset="178704.51">14414 12531 0,'0'0'16,"0"-21"-16,0-1 0,0 1 0,0 0 15,-21 21 1,0 0-16,0 0 0,0 0 16,0 0-16,-1 21 0,22 0 0,-21 1 15,0-1-15,0 0 0,21 0 0,0 0 16,-21 22-16,0-22 0,21 21 16,0-21-16,0 0 0,0 22 0,0-22 15,0 0-15,0 0 0,0 0 0,0 1 16,0-1-16,21-21 0,0 21 0,0-21 15,0 21-15,0-21 0,1 0 16,-1 0-16,0 0 0,0 0 16,0 0-16,0 0 0,1 0 15,-1 0-15,0-21 0,0 0 0,0 0 16,0-1-16,-21 1 0,22 0 0</inkml:trace>
  <inkml:trace contextRef="#ctx0" brushRef="#br0" timeOffset="179020.34">15092 11917 0,'0'0'0,"0"-42"0,0 20 0,-21 1 16,21 0-16,-22 42 31,22 22-31,0-22 16,0 42-16,-21-20 0,21-1 0,0 21 0,0 1 15,0-22-15,0 22 0,0-1 16,0-20-16,0-1 0,0 0 0,-21 1 16,21-1-16,-21 0 0,21 1 0,-21-1 15,21 0-15,0-21 0,0 1 16,-21-1-16,21 0 0,0 0 0,0 0 16,0 0-16,21-21 31,0-21-31,0 21 0,21-21 15,-20 0-15</inkml:trace>
  <inkml:trace contextRef="#ctx0" brushRef="#br0" timeOffset="179434.1">15833 12488 0,'0'0'0,"0"-21"0,0 0 16,0 0-16,0 0 15,-22 21-15,1 0 0,0 0 16,0 0-16,-21 0 0,20 0 16,1 0-16,-21 21 0,21 0 15,0 0-15,-1 0 0,1-21 0,21 22 16,0-1-16,0 0 0,0 0 0,0 0 16,0 0-16,0 1 0,0-1 0,21 0 15,1 0-15,-1-21 16,21 21-16,-21-21 0,0 0 0,22 21 15,-1-21-15,-21 22 0,0-22 16,1 21-16,-1 0 16,-21 0-16,0 0 15,-21 0-15,-1-21 16,1 22-16,0-22 0,0 0 0,-21 21 16,20-21-16,1 21 0,-21-21 15,21 0-15,0 21 0,-22-21 16,22 0-16,0 0 0,0 21 0,0-21 15,-1 0-15,22-21 32,0 0-32,0 0 0,0 0 15</inkml:trace>
  <inkml:trace contextRef="#ctx0" brushRef="#br0" timeOffset="179728.93">14965 12213 0,'0'-21'0,"0"42"0,0-63 16,42 21-16,-21 21 16,22-21-16,20 21 0,-21-22 15,22 22-15,-1-21 0,1 21 0,-22 0 16,22-21-16,-1 21 0,-20-21 0,20 21 15,-21 0-15,-20 0 0,20 0 16,-21 0-16,21 0 0,-20 0 0,-1 0 16,0 0-16,0 0 15,-21 21 1,0 0 0,-42 0-1,21-21-15</inkml:trace>
  <inkml:trace contextRef="#ctx0" brushRef="#br0" timeOffset="180721.08">10858 14097 0,'-21'0'16,"42"0"-16,-63-21 0,42 0 0,-21 0 0,0 21 15,21-22-15,0 44 31,0-1-31,0 0 0,0 0 16,0 0-16,0 22 0,0-22 0,0 21 16,0-21-16,0 22 0,0-1 15,0-21-15,0 21 0,-21-20 0,21-1 16,0 0-16,0 0 0,-22 0 16,22 0-16,0-42 46,-21 0-46,21 0 0,0-21 16,0 20-16,0 1 0,0-21 16,0 21-16,0-22 0,21 1 0,1 0 15,-1-1-15,0 22 0,21-21 0,-21 0 16,22 20-16,-22 1 0,21 0 16,1 0-16,-1 21 0,-21 0 0,21 0 15,1 0-15,-22 0 0,21 21 16,-21 0-16,1 0 0,-1 1 0,0-1 15,-21 21-15,0-21 0,0 0 16,0 22-16,0-22 0,-21 0 0,0 21 16,-1-20-16,1-1 0,0 0 0,21 0 15,-21 0-15,0 0 0,21 1 16,0-44 15,0 1-15,21 0-16,0 0 0,0-21 15,0 20-15,1 1 0,-1-21 0,0 0 16,0 20-16,0-20 0,22 21 16,-22 0-16,0 0 0,0-1 0,0 1 15,0 0-15,1 21 0,-1 0 16,0 21 0,-21 22-16,0-22 0,0 0 15,0 21-15,0-21 0,0 1 0,0 20 16,0 0-16,-21-21 0,21 1 15,0 20-15,-21-21 0,21 0 0,-22 0 16,22 1-16,0-1 0,0 0 16,-21-21-16,42-21 31,-21 0-15,22-1-16,-1 1 0,0 0 0</inkml:trace>
  <inkml:trace contextRef="#ctx0" brushRef="#br0" timeOffset="181071.88">11917 14182 0,'0'0'0,"42"-21"16,-21 21 0,0-22-16,1 22 0,-1-21 0,0 21 15,21-21-15,-21 0 0,1 21 0,20-21 0,-21 0 16,21-1-16,-20 1 15,-1 21-15,0-21 0,-21 0 0,0 0 16,0 0-16,0-1 0,-21 22 16,0 0-16,-1 0 0,1 0 15,-21 0-15,0 22 0,-1-1 0,1 0 16,0 21-16,20-21 0,-20 22 0,0-1 16,21 0-16,-1-20 0,1 20 0,0 0 15,21 1-15,0-1 16,0-21-16,0 21 0,0-20 0,0-1 0,0 0 15,21 0-15,0-21 0,-21 21 0,22-21 16,-1 0-16,0 0 0,21 0 16,-21 0-16,1 0 0,-1-21 15,21 21-15,-21-21 0,22 0 0,-1 0 16,0-1-16</inkml:trace>
  <inkml:trace contextRef="#ctx0" brushRef="#br0" timeOffset="181495.64">12890 14034 0,'0'0'0,"0"-43"16,0 22-1,-21 21 1,0 0 0,0 0-16,0 0 0,-22 21 0,22-21 15,0 21-15,0 1 0,0-1 0,0-21 16,-1 21-16,22 0 0,0 0 15,0 0-15,0 1 0,0-1 16,43-21-16,-22 0 16,0 21-16,0-21 0,22 21 0,-22-21 15,0 0-15,0 21 0,0-21 16,0 0-16,1 21 0,-1 1 16,0-22-16,-21 21 0,0 0 15,0 0 1,-21 0-16,0-21 0,-1 0 15,1 21-15,0-21 0,0 0 16,-21 22-16,20-22 0,1 0 0,-21 0 16,21 0-16,-22 0 0,22 0 15,0 0-15,0 0 0,0 0 0,42-22 47,0 22-47,0-21 0,0 0 16,1 0-16</inkml:trace>
  <inkml:trace contextRef="#ctx0" brushRef="#br0" timeOffset="181979.36">13631 14012 0,'0'0'0,"0"-21"15,0 0 1,-21 0-16,0 21 0,0 0 16,0 0-16,-22 0 0,22 0 0,0 0 15,-21 0-15,20 0 0,-20 0 16,21 0-16,0 21 0,0-21 16,-1 21-16,1-21 0,21 21 0,0 1 15,-21-22-15,21 21 0,0 0 0,0 0 16,0 0-16,21-21 0,0 21 15,-21 1-15,22-22 0,20 21 16,-21 0-16,0 0 0,22-21 0,-22 21 16,0 0-16,0-21 0,0 22 0,0-22 15,1 21-15,-1-21 16,-21 21-16,0 0 16,0 0-16,-21-21 0,-1 21 15,1-21-15,0 0 0,-21 22 0,21-22 16,-22 0-16,1 0 15,0 21-15,-1-21 0,1 0 0,21 0 16,-22 0-16,22 21 0,0-21 0,0 0 16,0 0-16,0 0 0,-1 0 15,44-21 32,-1 21-47</inkml:trace>
  <inkml:trace contextRef="#ctx0" brushRef="#br0" timeOffset="182975.79">14287 14182 0,'43'-21'15,"-86"42"-15,107-42 0,-43-1 0,0 22 0,-21-21 16,0 0-16,0 0 15,-21 0-15,-21 21 0,21 0 16,-22 0-16,1 0 0,0 0 0,-1 0 16,1 0-16,21 0 0,-22 0 0,1 21 15,21-21-15,-21 21 16,20 0-16,1 0 0,0 1 0,0-1 16,0 0-16,21 21 0,-21-21 0,21 1 15,0-1-15,0 0 0,0 0 16,21 0-16,0-21 15,0 0-15,0 0 0,0 0 16,22 0-16,-22 0 0,0 0 0,0 0 16,22-21-16,-22 0 0,0 21 15,21-21-15,-21 0 0,1-1 0,20 1 16,-21 21-16,0-21 0,0 0 0,1 0 16,-1-22-16,-21 22 15,21 21-15,-21-21 0,-21 42 47,21 0-47,-21 1 0,21-1 0,-22 0 16,22 0-16,-21 0 0,21 0 15,0 22-15,0-22 0,0 0 0,0 0 16,0 0-16,0 1 0,43-1 0,-22 0 16,0 0-16,21-21 0,1 21 15,-1-21-15,0 0 0,-21 0 0,22 0 16,-1 0-16,0 0 0,1 0 0,-22-21 15,21 21-15,-21-21 0,22 0 16,-22 0-16,0 21 0,21-22 16,-20 1-16,-1-21 0,0 21 0,0 0 15,0-22-15,0 22 0,1 0 0,-22-21 16,0 20-16,0 1 0,0-21 0,0 21 16,-22 0-16,1 21 15,0 0-15,-21 0 0,21 0 0,-22 0 16,1 21-16,21-21 0,-22 21 0,1 0 15,21 0-15,-21 0 0,20 1 16,1-1-16,0 0 0,0 0 16,21 0-16,0 0 0,0 1 0,0-1 15,0 0-15,21-21 16,0 0-16,0 21 16,1-21-16,-1 21 0,0-21 15,0 0-15,-21 21 0,21-21 16,0 22-16,-21-1 15,0 0-15,22 0 0,-22 0 0,21 0 16,-21 1-16,0-1 0,0 0 0,0 21 16,0-21-16,0 1 0,0 20 0,0-21 15,0 21-15,-21-20 0,-1 20 16,1-21-16,21 21 0,-21-20 0,-21 62 16,42-41-16,-21-22 0,-1 21 15,1-21-15,0 22 0,0-22 16,0 0-16,0 21 0,-1-21 15,1 1-15,0-1 0,21 0 0,0 0 16,-21-21-16,21 21 0,0 0 0,21-42 47,0 21-47,0-21 0,-21 0 16,22-21-16,-1 20 0,21 1 0,-21-21 15</inkml:trace>
  <inkml:trace contextRef="#ctx0" brushRef="#br0" timeOffset="183395.55">15388 14351 0,'0'0'0,"42"-42"16,-20 42-16,-1-21 0,21 21 15,-21-22-15,0 22 0,22-21 16,-22 21-16,0-21 0,21 0 0,-20 21 16,-1-21-16,0 0 0,0-1 0,0 1 15,0 0-15,-21 0 0,0 0 16,0 0-16,0-1 16,-21 22-16,0 0 0,-21 0 15,21 0-15,-1 0 0,-20 0 0,21 22 16,-21-22-16,20 21 0,1 0 15,-21 21-15,21-21 0,0 1 0,21-1 16,0 21-16,0-21 0,0 0 0,0 1 16,0-1-16,0 0 0,0 0 0,21 0 15,-21 0-15,21 1 0,0-22 16,21 21-16,-20-21 0,-1 0 0,21 0 16,-21 0-16,22 0 0,-22 0 15,21 0-15,-21 0 0,0 0 0,1-21 16,-1 21-16,0-22 0,0 22 15,0-21-15,-21 0 0</inkml:trace>
  <inkml:trace contextRef="#ctx0" brushRef="#br0" timeOffset="184624.86">11366 15748 0,'0'-21'16,"-21"21"-16,21-21 16,-21 21-16,0-21 0,21-1 15,-21 22-15,0-21 0,-1 21 16,22-21-16,-21 21 0,0-21 16,0 21-16,0-21 0,0 21 0,-22-21 15,22 21-15,0 0 0,-21 0 16,20 0-16,-20 0 0,21 0 0,-21 21 15,-1 0-15,22 0 0,0-21 0,-21 42 16,20-20-16,22-1 16,0 0-16,-21 21 0,21-21 0,0 22 0,0-1 15,0-21-15,0 0 0,21 22 0,-21-22 16,22 0-16,-1 0 0,0-21 16,0 21-16,0-21 0,0 0 0,1 0 15,20 0-15,-21 0 0,21-42 16,-20 21-16,-1 0 0,0 0 0,21-1 15,-21-20-15,1 21 16,-1-21-16,0 20 0,0-20 0,0 0 16,0-1-16,1 1 0,-1-21 0,0 20 15,0-20-15,0-1 0,0 1 16,-21 20-16,22-20 0,-1-1 0,-21 22 16,21 21-16,-21-21 0,0 20 0,0 1 15,0 42 1,0 1-16,0-1 15,-21 21-15,21 0 0,-21 1 0,21 20 16,-22-20-16,22 20 0,0-21 0,0 22 16,-21 42-1,21-64-15,0 0 0,0 1 0,0-1 0,0 0 16,0-20-16,21 41 16,1-42-16,-1 0 0,0 1 15,0-22-15,21 0 0,-20 0 0,-1 0 16,0 0-16,21 0 0,-21 0 0,1-22 15,20 1-15,-21 0 0,0 0 16,0 0-16,22 0 0,-43-22 0,21 22 16,-21 0-16,21 0 0,-21-22 0,0 22 15,0 0-15,0 0 0,-21 0 16,0 21-16,0 0 16,-1 21-16,22 0 0,0 0 15,-21 0-15,21 1 0,-21-1 0,21 21 16,0-21-16,0 0 0,0 22 15,0-22-15,0 0 0,0 0 16,21 0-16,0 1 0,1-1 0,-1 0 16,0-21-16,21 0 0,-21 0 0,1 0 15,20 0-15,-21 0 0,21 0 16,-20-21-16,20 21 0,-21-21 0,0-1 16,0 1-16,1 0 0,-22-21 0,0 21 15,0-1-15,0-20 0,0 21 0,-22-21 16,1 20-16,0-20 0,-21 21 15,21 0-15,-22 0 0,22-1 16,-21 22-16,21 0 0,-22 0 0,22 0 0,0 0 16,0 22-16,-22-1 0,43 0 15,-21 0-15,21 0 0,-21 0 16,21 1-16,0-1 0,0 0 0,0 0 16,0 0-16,0 0 0,21-21 0,0 22 15,22-22-15,-1 0 16,0 0-16,-20 0 0</inkml:trace>
  <inkml:trace contextRef="#ctx0" brushRef="#br0" timeOffset="185905.01">12552 15706 0,'0'0'0,"0"-21"16,0-1-16,0 1 16,-21 21-1,-1 0-15,1 0 16,0 0-16,0 21 0,0-21 0,0 22 15,-1-1-15,1 0 0,21 0 0,-21 0 16,0 0-16,0 1 0,21-1 0,0 21 16,0-21-16,0 0 0,0 1 15,0-1-15,0 0 0,0 0 0,21 0 16,0 0-16,0-21 0,0 0 16,1 0-16,-1 0 0,0 0 15,0 0-15,0 0 0,0-21 0,22 0 16,-22 0-16,0 21 0,0-21 0,0-22 15,-21 22-15,22 0 0,-22 0 16,21 0-16,-21 0 0,0-1 16,0 1-16,0 0 0,0 0 15,0 42 1,0 0 0,0 0-16,0 1 0,0-1 15,0 21-15,0-21 0,0 0 0,0 1 16,0-1-16,0 0 0,0 0 15,0 0-15,21-21 16,-21 21-16,21-21 0,0 0 0,0 0 16,1 0-16,-1 0 0,0 0 15,0-21-15,0 21 0,0-21 0,1 0 16,-1 0-16,0 21 0,0-21 16,0-1-16,-21 1 0,0 0 0,0 0 15,0 0-15,0 0 0,0-1 0,0 1 16,0 42 15,0 1-31,0-1 16,0 21-16,0-21 0,0 0 0,0 1 15,0 20-15,0-21 16,0 0-16,0 0 0,0 1 0,21-22 16,1 21-16,-1 0 0,0-21 0,0 0 15,0 0-15,0 0 0,22 0 0,-22 0 16,0 0-16,21-21 0,-20 0 15,-1 21-15,0-22 0,0 1 0,0 0 16,0 0-16,-21 0 0,0 0 0,22-1 16,-22-20-16,0 21 0,21 0 15,-21 0-15,0-1 0,0 1 16,21 21-16,-21 21 16,0 1-16,0-1 15,0 0-15,0 21 16,-21-21-16,21 1 0,0-1 0,0 0 15,-21 0-15,21 0 0,-22 0 0,22 1 16,0-1-16,-21-21 0,21-21 63,0-1-48,0 1-15,0 0 0,21 0 0,1 0 16,-1 0-16,0-1 0,0-20 15,0 21-15,0 0 0,1 0 0,-1-1 16,21 1-16,-21 21 0,0 0 16,1-21-16,20 21 0,-21 0 0,0 0 15,0 0-15,-21 21 0,22 0 0,-22 1 16,0-1-16,0 0 16,0 0-16,0 0 0,0 22 0,0-22 15,0 0-15,-22 0 0,22 0 16,0 0-16,-21 1 0,0-22 15,21-22 32,0 1-47,21 0 0,0 0 16,1 0-16,-1 0 0,0-1 16,0-20-16,21 21 0,-20 0 0,20 0 15,0-1-15,-21 1 0,22 0 0,-1 21 16,0 0-16,-20 0 0,-1 0 15,0 0-15,0 21 0,-21 0 0,0 1 16,0-1-16,0 21 0,0-21 0,-42 43 16,21-43-16,-1 0 0,1 21 15,21-20-15,-21-1 0,0 0 16,0-21-16,21 21 0,-21 0 0,21 0 16,0-42 30,21 0-46,0 21 0,-21-21 0,42 0 16,-21 0-16,1-1 0</inkml:trace>
  <inkml:trace contextRef="#ctx0" brushRef="#br0" timeOffset="186761.52">14414 15854 0,'22'0'62,"-1"0"-62,0 0 0,0 0 16,21-21-16,-20 21 0,-1 0 15,0-21-15,0-1 0,21 22 16,-20 0-16,-1-21 0,0 0 0,0 21 16,0-21-16,-21 0 0,0 0 15,-21 21 1,0 0-1,0 0-15,-22 0 0,22 21 0,0-21 16,0 21-16,0 0 0,0 0 0,21 0 16,0 22-16,-22-22 0,22 0 15,0 21-15,0-20 0,0-1 0,0 0 16,0 0-16,0 0 0,0 0 16,22-21-16,-1 22 0,0-22 15,0 0-15,0 0 0,0 0 0,1 0 16,-1 0-16,0 0 0,21 0 0,-21 0 15,1 0-15,-1-22 0,0 1 0,21 0 16,-21 0-16,1 0 16,-1 0-16,0-1 0,-21 1 0,21 0 15,0-21-15,0 21 0,1-1 0,-22 1 16,21 21-16,-21 21 31,0 1-15,-21-22-16,21 21 0,-22 0 15,22 0-15,0 0 0,-21 0 0,21 1 16,-21-1-16,21 0 0,-21-21 16,21 21-16,0 0 0,-21 0 15,21 1-15,-21-22 0,21 21 16,0-42 31,0-1-32,0 1-15,21 0 0,0 0 16,0-21-16,0 20 0,0 1 16,22-21-16,-22 21 0,21 0 0,1-1 15,-22 1-15,21 0 0,0 0 0,43 0 16,-43 21-16,1 0 0,-1 0 16,-21 0-16,0 21 0,1 0 15,-22 0-15,0 0 0,0 1 0,0-1 16,0 0-16,-22 0 0,1 21 0,0-20 15,0-1-15,0 0 0,-22 0 16,22 0-16,0 0 0,0 1 0,0-1 16,0 0-16,21 0 0,-22-21 15,1 0-15,21 21 16,0-42 15,0 0-31,21 21 0,1-21 16,-1 0-16,0-1 0,0 1 0,0 0 15,22-21-15</inkml:trace>
  <inkml:trace contextRef="#ctx0" brushRef="#br0" timeOffset="187095.87">15938 15304 0,'22'-22'15,"-44"44"-15,44-86 0,-22 43 0,0 0 0,0 0 16,0-1-16,0 1 0,0 0 15,0 0-15,0 42 16,0 0 0,0 0-16,0 1 0,0 20 15,-22 0-15,1 1 0,21-1 0,0 21 16,-21-20-16,0-1 0,0 22 0,0-22 16,-1 0-16,22 1 0,-21 20 15,0-21-15,21 1 0,0-1 0,-21-21 16,21 22-16,-21-1 0,21-21 15,-21 0-15,21 0 0,0 1 0,0-1 16,0 0-16,0 0 16,21-42 15,0 0-31,0 21 0,0-21 0,0-1 16,22 22-16,-22-21 0</inkml:trace>
  <inkml:trace contextRef="#ctx0" brushRef="#br0" timeOffset="187600.14">16383 15812 0,'0'0'0,"21"-22"0,21 1 15,-20 0-15,-1-21 16,0 42-16,0-21 0,-21-1 0,0 1 16,-21 21-1,0 0-15,0 0 16,-1 0-16,-20 0 0,21 0 0,-21 0 15,20 21-15,1-21 0,0 22 0,-21-1 16,21-21-16,-1 21 0,22 0 0,-21 0 16,21 0-16,-21 1 0,21-1 15,0 0-15,0 0 0,0 0 16,21 0-16,0-21 0,1 0 16,-1 22-16,21-22 0,-21 0 15,0 0-15,22 21 0,-22-21 0,21 0 16,-21 0-16,1 21 0,-1-21 15,0 0-15,-21 21 0,0 0 16,0 0 0,-21 1-16,0-22 15,-1 21-15,1-21 0,0 21 0,0 0 16,0-21-16,0 21 0,-22-21 16,22 21-16,0-21 0,0 22 0,0-22 15,-22 21-15,22-21 0,0 21 0,0-21 16,0 0-16,21 21 0,-22-21 15,1 0-15,0 0 16,0 0-16,0 0 16,21-21-1,0 0-15,0 0 0,0-1 16,0 1-16,0 0 0,0 0 16,0 0-16,0 0 15</inkml:trace>
  <inkml:trace contextRef="#ctx0" brushRef="#br0" timeOffset="187988.91">15896 15579 0,'0'0'0,"0"-21"16,-21 21-16,0 0 15,21-22 1,21 22-16,0 0 16,0 0-16,0-21 0,22 21 15,-22 0-15,21 0 0,1-21 0,-1 21 16,0 0-16,1 0 0,-22-21 0,21 21 16,-21 0-16,22 0 0,-22 0 0,0-21 15,0 21-15,0 0 16,0 0-16,-21-21 15,0 42 48,-21-21-47,0 0-1,21-21-15,-21 21 0</inkml:trace>
  <inkml:trace contextRef="#ctx0" brushRef="#br0" timeOffset="2818.75">10287 5948 0,'0'0'0,"-21"21"15,0-21 1,-1 0-16,22 21 0,-21-21 0,0 0 16,0 0-16,0 0 15,21 21-15,0 1 63,21-22-48,0 0-15,0 0 0,0 0 16,1 0-16,20 0 0,0 0 0,1 0 16,-1 0-16,21-22 0,1 22 15,21-21-15,-1 21 0,1 0 0,21-21 16,0 21-16,21 0 0,0-21 0,0 21 15,0 0-15,0-21 0,21 21 16,148-21-16,-148 21 0,-21 0 16,21-22-16,1 22 0,-1 0 0,0-21 15,0 21-15,0-21 0,0 21 0,-21 0 16,0 0-16,22 0 0,-44 0 16,22-21-16,-21 21 0,0 0 15,-21 0-15,-1 0 0,1 0 0,0 0 16,-22 0-16,1 0 0,-22 0 15,22 0-15,-22 0 0,0 0 0,1 0 16,-1 0-16,-21 0 0,21 0 0,-20 0 16,20 0-16,-21 0 0,0 0 0,0 0 15,1 0 1,-22-21 46,0 0-46,0-1 0,0 1-1,21 0-15,-21 0 0,21 0 16,-21 0-16,21-22 0,0 22 0,-21-21 16,0-1-16,21 22 0,-21-42 0,0 20 15,0 1-15,0-21 0,0 20 16,0-20-16,0-1 0,-21-20 0,0 20 15,21 1-15,-21-1 0,0 1 0,21-1 16,0 1-16,-21 20 0,-1-20 16,22 20-16,-21 1 0,21 0 15,0-22-15,0 22 0,-21 21 0,21-22 16,-21 1-16,21 21 0,0 0 16,0-22-16,0 22 0,0 0 15,0 0-15,0 0 16,-21 21 15,0 0-15,-1 0-16,1 0 15,0 21-15,0-21 0,0 21 16,-22-21-16,1 0 0,0 0 0,-1 21 16,-20-21-16,-1 0 0,1 0 15,-43 0-15,0 21 0,0-21 0,-21 0 16,0 0-16,-21 0 0,0 22 15,0-22-15,-21 0 0,-1 21 16,1-21-16,0 21 0,-1-21 0,1 21 16,0-21-16,-1 21 0,43-21 0,-21 21 15,42-21-15,0 0 0,22 22 16,-1-22-16,0 0 0,22 0 16,-1 0-16,22 21 0,0-21 0,-1 0 15,1 0-15,21 0 0,0 0 16,-22 0-16,22 21 0,0-21 0,0 0 0,0 0 15,0 21-15,-1-21 0,1 0 16,0 0-16,0 0 0,0 21 16,0-21-16,-1 0 0,1 0 0,0 0 15,0 0 1,0 0-16,0 0 31,-1 21-31,22 1 0,-21-22 16,21 21-16,-21 0 0,0 0 0,21 21 15,-21-20-15,0 20 16,21 21-16,-22 1 0,1-1 0,0 1 16,21 21-16,-21-1 0,0 1 0,-22 0 0,22-1 15,0 1-15,0 21 16,0-22-16,0 1 0,-1 0 0,1-1 16,0 1-16,0-21 0,-21 63 15,20-85-15,1 21 0,0-20 16,0 20-16,21-42 0,-21 22 15,21-22-15,0 0 0,0 0 16,0-42 15,21 0-31,0 0 0</inkml:trace>
  <inkml:trace contextRef="#ctx0" brushRef="#br0" timeOffset="4081.39">17378 6138 0,'0'0'0,"-21"-21"0,-1 21 0,1-21 16,0 0-16,0 0 0,21 0 0,-21-1 16,21 1-16,0 0 0,0 0 15,0 0-15,0 0 0,21-1 16,21-20-16,-21 21 0,22 0 0,20 0 15,1-1-15,20 1 0,-20 21 16,21 0-16,-1-21 0,1 21 0,21 0 16,-22 0-16,22 0 0,0 0 0,-21 21 15,-1-21-15,1 21 0,-21 1 16,-1-1-16,1 0 0,-1 0 0,-21 0 16,-20 22-16,20-22 0,-21 21 0,0 0 15,-21 22-15,0-22 0,0 43 16,0-22-16,0 22 0,-42 0 0,21 21 15,-22-22-15,22 22 0,-42 0 0,20 0 16,1 0-16,-21 21 0,-1-22 16,1 22-16,-1-21 0,1 21 0,-1-21 15,1 21-15,-1 0 0,22-21 0,-22 21 16,22 0-16,21-21 0,-22 21 16,22 0-16,21-21 0,0 21 0,0-22 15,0 1-15,0 0 0,21 21 0,22-42 16,-1 21-16,0-1 0,1-20 0,20 0 15,1-1-15,-1-20 0,1-1 16,-1 1-16,22-1 0,-22-20 0,1-1 16,-1 0-16,1 1 0,-1-22 0,1 0 0,-1-21 15,-20 0-15,-1 0 16,0 0-16,1 0 0,-22 0 0,0-21 16,0 0-16,0 21 0,-21-21 0,0-1 15,22 22 1,-22 22-16,0-1 15,0 21-15,-22-21 0,1 22 16,0-1-16,0 0 0,-21 1 16,-1-1-16,22 21 0,-21 1 0,-1-22 15,1 22-15,0 20 0,-1-20 16,1 21-16,0-1 0,-1 1 0,1 0 16,21 20-16,-21-20 0,-1 21 0,22 0 15,-21 0-15,21 21 0,-1-22 16,22 22-16,0 127 0,0-127 0,0 0 15,0 22-15,0-22 0,0 0 0,0 21 16,22-21-16,-1 21 0,21-21 0,-21 0 16,0 21-16,1-21 0,-1 21 15,21-21-15,-21 21 0,0-21 16,1 0-16,-1 0 0,0 0 0,-21 0 16,0 0-16,0-21 0,0 0 0,0 0 15,0-21-15,0-1 0,-21 1 0,0 0 0,-1-22 16,-20 1-16,0-1 0,-22-21 15,22 1-15,-22-1 0,1-21 0,-1 0 16,1 22-16,21-43 0,-22 21 16,22-21-16,-22 0 0,22 0 0,0-21 15,-1-22-15,22 22 0,-21-21 0,21-22 16,-1 1-16,1-22 0</inkml:trace>
  <inkml:trace contextRef="#ctx0" brushRef="#br0" timeOffset="4487.16">19833 10181 0,'0'21'16,"0"1"-16,0-1 16,0 21-16,21 0 0,22 22 15,-22-1-15,21 1 0,0 21 0,22-1 0,-1 1 16,1 0-16,63 84 15,-42-84-15,-22-1 0,1 1 0,-1 0 16,1-22-16,-1 22 0,-21-22 16,1-20-16,-1 20 0,0-21 0,1 1 15,-22-1-15,0 0 0,43 22 16,-43-43-16,-21 0 0,21-21 0,0 0 16,-21-21-1,0 0-15,0 0 0</inkml:trace>
  <inkml:trace contextRef="#ctx0" brushRef="#br0" timeOffset="4776.01">21294 10689 0,'0'0'0,"0"-84"15,0 62-15,0 1 16,0 0-16,-22 21 15,1 21-15,-21 0 0,21 1 0,-22 20 16,1 21-16,-21-20 0,-1 20 0,1 1 16,-1 20-16,-21-20 0,1 21 15,-1-1-15,0 1 0,1 0 16,-1-22-16,0 22 0,1-22 0,20 1 16,1-1-16,-1 1 0,1-1 0,-1-20 15,22-1-15,0 0 0,-1 1 0,1-22 16,21 21-16,0-21 0,-1 0 15,1-21-15,0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4T16:08:24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2646 0,'-21'21'0,"0"-21"16,21 21-16,-21-21 0,21 21 0,0 1 15,0-1 1,21-21 31,0 0-47,0-21 16,-21-1-16,21 1 0,1 0 15,-1 0-15,-21 0 0,21 0 0,0-1 16,-21-20-16,0 21 0,0 0 0,21-22 15,-21 1-15,0 21 0,0-21 16,0 20-16,0-20 0,-21 21 0,21-21 16,-21 20-16,0 1 0,0 0 0,-1 21 15,1 0-15,0 0 0,0 0 16,0 0-16,-22 0 0,22 0 0,-21 21 16,21 0-16,-22 1 0,22 20 15,-21 0-15,21-21 0,0 22 16,-1-1-16,1 0 0,21 1 0,0-1 15,0 0-15,0-20 0,0 41 16,0-42-16,0 22 0,0-22 16,21 0-16,1-21 15,-1 0-15,21 0 0,-21 0 0,0 0 16,22 0-16,-1-21 0,-21 0 0,22-1 16,-1 1-16,0 0 0,-21-21 15,22 21-15,-22-1 0,0 1 0,0 0 16,-21 0-16,0-21 0,0 20 15,0 1-15,0 0 16,0 0-16,0 0 0,0 42 47,0 0-47,0 0 0,0 22 16,0-1-16,21 0 0,1 1 0,-22 20 15,21-21-15,0 22 0,-21-22 0,21 22 16,0-1-16,-21 1 0,21 20 15,1-20-15,-22-1 0,21 22 16,-21-21-16,0 20 0,21-20 0,0 20 16,-21-20-16,21 21 0,-21-22 0,0 22 15,0-22-15,0 22 0,0-22 16,0 1-16,0 21 0,0-22 0,0 1 16,0-22-16,0 21 0,-21 1 0,0-22 15,-21 1-15,20-1 0,-20-21 0,0 0 16,-1 0-16,1 1 0,-21-22 0,20 0 15,-20 0-15,-1-22 0,-20 1 16,20 0-16,1 0 0,-22 0 16,21-22-16,-20 1 0,-1 0 0,0-1 0,22 1 15,-22-21-15,1 20 0,20-20 16,1-1-16,-1 1 0,1-22 16,20 22-16,1-1 0,0-21 0,20 22 15,22-22-15,0 22 0,0-1 16,0-20-16,22 20 0,-1 1 0,21 20 15,0-20-15,1 20 0,-1 1 0,22 0 16,-22-1-16,21 22 0,-20-21 16</inkml:trace>
  <inkml:trace contextRef="#ctx0" brushRef="#br0" timeOffset="808.87">3746 2413 0,'0'0'0,"0"-21"15,0 42 16,0 0-31,22 0 0,-22 1 16,0 20-16,21-21 0,-21 21 16,0 1-16,0-22 0,0 21 0,0 1 15,0-22-15,0 21 0,0-21 16,0 0-16,21 1 0,-21-1 0,0 0 16,0-42 30,0 0-46,0-1 0,0 1 0,21 0 16,-21 0-16,0-21 0,21 20 0,-21-20 16,0 21-16,21-21 0,-21-1 15,22 22-15,-1-21 0,-21 21 16,21-1-16,0 1 0,0 0 0,0 0 16,1 21-16,-1 0 0,21 0 15,-21 0-15,0 0 0,22 21 0,-22 0 16,0 0-16,21 1 0,-20-1 0,20 0 15,-21 21-15,0-21 0,0 22 0,1-22 16,-1 21-16,0-21 0,-21 1 16,21-1-16,-21 0 0,0 0 0,0 0 15,0 0-15,0 1 16,-21-22 0,0 0-16,21-22 15,0 1-15,0 0 16,0 0-16,0-21 0,0 20 0,0-20 15,0 21-15,0-21 0,21-1 16,0 1-16,0 21 0,0-22 0,1 22 16,20-21-16,-21 21 0,21 21 0,1-21 15,-1-1-15,0 22 0,1 0 0,-1 0 16,0 22-16,-20-1 0,20 0 16,0 0-16,-21 21 0,1-20 15,-1 20-15,-21-21 0,0 21 0,0 1 16,0-1-16,0-21 0,0 22 0,0-22 15,-21 0-15,-1 0 0,22 0 0,0 0 16,-21 1-16,0-1 16,42-42 15,0-1-31,1 22 16,-22-21-16,21 0 0,0 21 0</inkml:trace>
  <inkml:trace contextRef="#ctx0" brushRef="#br0" timeOffset="1606.78">5609 2519 0,'0'-21'0,"0"42"0,0-63 16,0 20-16,0 1 0,0 0 15,0 0-15,0 0 0,-21 21 0,0-21 16,21-1-16,-21 22 0,-1 0 0,1 0 15,0 0-15,0 0 16,-21 22-16,20-1 0,1 21 0,0-21 16,0 22-16,0-1 0,0-21 0,-1 21 15,1 1-15,0-1 0,21 0 16,0 1-16,0-1 0,0-21 0,0 22 16,0-22-16,0 0 0,0 0 15,0 0-15,21-21 0,0 0 16,1 0-16,-1 0 0,0 0 15,0 0-15,0-21 16,0 0-16,1 0 0,20 0 0,-21-1 16,0 1-16,0 0 0,1-21 0,-1 21 15,-21-22-15,21 22 0,-21-21 0,21 21 16,-21-22-16,21 22 0,-21 0 16,0 0-16,0 42 31,0 0-31,0 0 0,0 0 15,0 1-15,0 20 16,0-21-16,0 0 0,0 22 0,0-22 16,0 0-16,21 0 0,-21 21 0,22-20 15,-22-1-15,0 0 0,21 0 0,0-21 16,0 21-16,-21 0 0,21-21 16,0 0-16,1 22 0,-1-22 15,0 0-15,0 0 0,0 0 0,0 0 16,1-22-16,-1 22 0,21-21 0,-21 0 15,0 0-15,1 0 0,-1 0 0,0-1 16,0 1-16,0-21 16,0 21-16,1 0 0,-22-22 0,21 22 0,-21 0 15,21 0-15,-21 0 0,0-1 16,0 1-16,0 0 0,21 21 0,-21-21 16,0 42 15,0 0-31,0 0 0,0 22 15,0-22-15,-21 0 0,21 0 16,0 0-16,0 22 0,0-22 16,0 0-16,0 21 0,0-20 0,-21-1 15,21 0-15,0 0 0,0 0 0,0 0 16,0 1-16,0-1 0,0 0 16,21-21 15,-21-21-31,0 0 15,21-1-15,0 1 0,-21 0 0,21 0 16</inkml:trace>
  <inkml:trace contextRef="#ctx0" brushRef="#br0" timeOffset="1998.07">6202 2223 0,'0'0'0,"-21"0"0,-1 0 15,1 21-15,21 0 16,0 0-16,0 0 16,0 0-16,0 1 0,0-1 15,21 0 1,1-21-16,-1 0 0,0 0 16,0 0-16,0 0 0,-21-21 15,21 21-15,1-21 0,-1-1 0,0 22 16,-21-21-16,0 0 0,0 0 0,0 0 15,0 0-15,0-1 0,0 1 16,0 0-16,0 0 0,-21 0 16,0 21-16,-1 0 0,1-21 0,0 21 15,0 0-15,0 0 16,0 21-16,-1 0 0,1 0 0,0 0 16,0-21-16,21 21 0,0 1 15,0-1-15,0 0 0,0 0 16,0 0-16,0 0 15,21-21-15,0 0 0,0 0 0,1 0 16,20 0-16,-21-21 16</inkml:trace>
  <inkml:trace contextRef="#ctx0" brushRef="#br0" timeOffset="2418.04">6900 1651 0,'0'0'0,"0"-21"0,0 0 0,0 0 16,0-1-16,0 44 31,0-1-15,0 0-16,0 0 0,0 0 0,0 22 15,0-1-15,0 0 0,0 1 16,0-1-16,0 21 0,-21-20 0,21 20 15,-21 1-15,21-22 0,-21 22 16,21-1-16,-21 1 0,21-1 0,0 1 16,0-1-16,0 1 0,-22-22 0,22 21 15,0 1-15,0-22 0,0 1 16,0-1-16,0-21 0,0 21 0,0-20 16,22-1-16,-22 0 0,21 0 0,0 0 15,0-21-15,0 0 16,0 0-1,1-21 1,-22 0 0,21 0-16,-21 0 0,21-1 15,0 1-15,0 0 16,-21 0-16,21 21 0,-21-21 16</inkml:trace>
  <inkml:trace contextRef="#ctx0" brushRef="#br0" timeOffset="2806.82">7345 2604 0,'-21'0'16,"21"21"-1,-22 0-15,22 0 16,0 0-1,0 0-15,22-21 32,-1 0-32,-21-21 15,21 21-15,0-21 0,-21 0 16,0 0-16,21 0 16,-21-1-16,0 1 15,0 0-15,-21 21 16,0 0-1,0 0-15,21 21 16,-21 0-16,21 1 16,0-1-16,-22-21 15,22 21-15</inkml:trace>
  <inkml:trace contextRef="#ctx0" brushRef="#br0" timeOffset="3274.55">8001 2307 0,'0'0'15,"0"-21"-15,0 0 0,0 0 31,-21 21-31,0 0 16,-1 21-16,1-21 0,21 21 16,0 0-16,-21 0 0,21 1 0,-21-1 15,21 21-15,-21-21 0,21 0 16,-21 22-16,21-22 0,0 21 0,0-21 16,-22 22-16,22-22 0,0 0 0,0 0 15,0 0-15,0 1 0,0-1 0,0 0 16,0 0-16,22-21 0,-1 0 15,0 0-15,0 0 0,21 0 16,-20 0-16,-1 0 0,0 0 16,21 0-16,-21 0 0,1-21 0,-1 21 15,21-21-15,-21 0 0,0-1 0</inkml:trace>
  <inkml:trace contextRef="#ctx0" brushRef="#br0" timeOffset="4309.96">8382 2350 0,'0'0'0,"0"-22"16,-21 22 15,21 22-31,0-1 0,-21 0 16,21 0-16,-22 0 0,22 0 0,-21 1 16,21 20-16,0-21 15,0 0-15,0 0 0,0 22 0,0-22 16,0 0-16,0 0 0,0 0 0,0 1 15,0-1-15,21 0 16,1-21-16,-1 0 0,0 0 16,0 0-16,0-21 15,0 21-15,1-21 0,-22-1 16,0 1-16,21 21 0,-21-21 0,0 0 16,0 0-16,0 0 0,0-1 0,0 1 15,0 0-15,-21 0 0,21 0 16,0 0-16,-22 21 0,22-22 0,-21 22 15,21-21-15,0 0 0,0 0 16,0 0-16,0 0 16,21 21-16,1-22 0,-1 1 0,21 21 15,-21-21-15,0 21 0,1 0 16,20 0-16,-21 0 0,0 0 0,22 0 16,-22 0-16,0 0 0,0 0 0,0 0 15,0 0-15,1 21 0,-1 0 0,-21 1 16,21-1-16,0 0 0,0 0 0,-21 0 15,21 0-15,1 22 16,-22-22-16,21 0 0,-21 0 0,21 0 16,-21 1-16,0-1 0,21 0 0,-21 0 15,0 0-15,0 0 16,-21-21 15,21-21-15,-21 0-16,0 0 0,21 0 15,0 0-15,0-1 0,0 1 0,0 0 16,0-21-16,0 21 0,0-1 0,0-20 16,21 21-16,0 0 0,0 0 15,21-1-15,-20 1 0,-1 0 16,21 0-16,-21 21 0,22-21 0,-1 21 16,-21 0-16,21 0 0,1 0 0,-22 0 15,21 0-15,-21 0 0,22 0 0,-22 0 16,0 21-16,0 0 0,0 0 15,-21 0-15,22 22 0,-22-22 0,0 0 16,0 0-16,0 0 0,0 1 16,0 20-16,0-21 0,-22 0 0,22 0 15,-21-21-15,21 22 0,-21-22 32,21-22-17,0 1 1,0 0-16,0 0 0,0 0 15,21-22-15,0 22 0,1-21 0,-1 21 16,0-22-16,0 22 0,21-21 16,-20 21-16,20 0 0,0-1 0,-21 1 15,22 21-15,20 0 0,-20 0 16,-1 0-16,-21 0 0,0 0 0,22 21 16,-22 1-16,0-1 0,-21 0 0,0 0 15,21 21-15,-21-20 0,0-1 16,0 21-16,0-21 0,0 22 0,0-22 15,0 0-15,0 0 0,0 0 0,0 0 16,0 1-16,0-1 0,0 0 16,0 0-16,0 0 0,-21-21 15,0 0 17</inkml:trace>
  <inkml:trace contextRef="#ctx0" brushRef="#br0" timeOffset="5418.84">4995 5059 0,'21'0'15,"1"0"1,-1 0-16,0 0 16,0-21-16,0 0 0,0 21 15,1-22-15,-1-20 0,0 21 16,21 0-16,-21-22 0,22 22 0,-22-21 15,21 21-15,1-22 0,-22 22 16,0-21-16,21 21 0,-42-22 0,0 22 16,0 0-16,0 0 0,0 0 0,-21 0 15,0 21-15,0 0 0,-22 0 0,1 0 16,0 0-16,-1 0 0,1 0 16,0 21-16,-1 0 0,-20 0 0,21 0 15,-1 22-15,1-22 0,0 21 16,20-21-16,-20 22 0,21-22 15,0 21-15,21-21 0,0 22 0,0-22 16,0 21-16,0-21 0,21 22 0,0-22 16,0 0-16,0 21 0,22-21 15,-22 1-15,21-1 0,-21 0 0,22 21 16,-22-21-16,21 1 0,-21-1 0,22 0 16,-22 0-16,21 0 0,-21 0 15,1 22-15,20-22 0,-42 0 0,21 21 16,-21-20-16,0-1 0,0 21 15,0-21-15,-21 22 0,0-22 0,0 0 16,-1 0-16,-20 0 0,0 22 16,-1-43-16,1 21 0,0 0 0,-1-21 15,-20 0-15,21 0 0,-22 0 0,1 0 16,20 0-16,-20 0 0,20-21 16,-20 0-16,21-1 0,-1-20 0,1 21 15,21-21-15,-22-1 0,22 1 0,0 0 16,0-1-16,21 22 0,0-21 15,0 21-15,0-22 0,0 22 0,0 0 16,0 0-16,21 0 0,0 21 0,22-22 16,-22 22-16,21 0 0,0-21 15,1 21-15,-1 0 0,0 0 0,1 0 16,-1 0-16,0 0 0,1 0 16</inkml:trace>
  <inkml:trace contextRef="#ctx0" brushRef="#br0" timeOffset="5844.66">5673 5567 0,'0'0'0,"42"21"16,-21 0-16,0-21 15,0 0-15,1 0 0,-1 0 16,0 0-16,0-21 0,0 0 15,0 0-15,1 21 0,20-21 0,-21-1 16,0 1-16,0 0 0,1 0 0,-1-21 16,0 20-16,-21 1 0,0 0 0,0 0 15,0 0-15,0 0 0,0-1 16,0 1-16,-21 21 0,0 0 0,-1 0 16,1 0-16,0 0 0,0 0 15,-21 0-15,20 21 0,1 1 0,0-1 16,-21 21-16,21-21 0,-1 0 0,1 22 15,0-22-15,0 21 0,21-21 0,0 22 16,-21-22-16,21 21 0,0-21 16,0 1-16,0-1 0,0 0 15,0 0-15,0 0 0,21 0 0,0-21 16,0 22-16,0-22 0,1 0 16,-1 0-16,0 0 0,0 0 15,21 0-15,-20-22 0,20 1 0,-21 21 16,0-21-16,22 21 0,-22-21 0</inkml:trace>
  <inkml:trace contextRef="#ctx0" brushRef="#br0" timeOffset="6359.87">6646 5334 0,'0'0'0,"21"0"0,-21-21 15,0 0-15,0 0 16,0-1-16,-21 22 0,0 0 15,0 0-15,0 0 0,0 0 16,-1 22-16,1-1 0,0 0 16,21 0-16,-21 0 0,0 22 0,0-22 15,-1 21-15,22-21 0,-21 22 16,0-1-16,21-21 0,0 21 0,0-20 16,0-1-16,0 21 0,0-21 0,0 0 15,0 1 1,21-22-1,0 0-15,1-22 16,-1 22-16,0-21 0,0 0 0,0 0 16,0-21-16,22 20 0,-22 1 15,0-21-15,0 21 0,0-22 0,1 22 16,-1-21-16,-21 21 0,21-22 16,-21 22-16,21 0 0,-21 0 0,0 0 15,0 0-15,0 42 31,0 0-31,-21 0 0,21 21 16,0-20-16,-21-1 0,21 21 16,0 0-16,0-20 0,0 20 0,0-21 15,0 0-15,0 22 0,0-22 16,0 0-16,0 0 0,0 0 0,21-21 16,-21 21-16,21-21 0,0 0 15,0 0-15,1 0 0,-1 0 16,0 0-16,0-21 15,0 0-15,0 0 0,-21 0 0,22 0 16</inkml:trace>
  <inkml:trace contextRef="#ctx0" brushRef="#br0" timeOffset="6822.77">7048 5313 0,'0'0'0,"0"-21"0,0 0 0,0-1 15,0 1-15,0 0 16,0 0-16,0 0 16,22 0-16,-1 21 15,0 0-15,0 0 0,0 0 16,0 21-16,-21 0 16,22 0-16,-1 0 0,0 0 0,-21 22 15,21-22-15,0 21 0,-21-21 0,0 22 0,21 20 16,-21-42-16,0 1 15,0 20-15,0-21 0,0 0 16,0 0-16,0 1 0,0-1 0,0 0 16,-21-21-16,21 21 0,-21-21 15,0-21 1,21 0 0,0 0-16,0-1 0,0 1 15,0-21-15,0 21 0,0-22 16,0 22-16,0-21 0,21 0 0,-21 20 0,21-20 15,0 21-15,-21-21 0,22 20 0,-1 1 16,-21 0-16,21 0 0,0 0 16,0 21-16,0-21 0,1 21 15,-1 0 1,0 0 0,0 0-1</inkml:trace>
  <inkml:trace contextRef="#ctx0" brushRef="#br0" timeOffset="7213.89">8128 5101 0,'0'0'0,"21"0"0,-21-21 0,0 0 0,0 0 16,0 0-16,0-1 0,-21 22 16,0 0-16,0 0 15,-1 22 1,1-22-16,0 21 0,0 0 0,21 21 0,-21-21 16,0 22-16,-1-22 0,22 21 0,-21 1 15,0-22-15,21 21 16,-21 0-16,21-20 0,0 20 0,0-21 15,0 0-15,0 0 0,0 1 0,0-1 16,0 0-16,0 0 0,21 0 0,0-21 16,-21 21-16,21-21 0,1 0 15,-1 22-15,0-22 0,0 0 0,0 0 16,22 0-16,-22 0 0,0 0 0,0 0 16,21-22-16,-20 1 0,-1 21 15,0-21-15,0 0 0,21 0 0,-20-22 16,-1 22-16,0 0 0,0-21 0</inkml:trace>
  <inkml:trace contextRef="#ctx0" brushRef="#br0" timeOffset="7801.88">8763 4466 0,'0'0'0,"0"-42"15,0 21 1,-21 21-16,0 0 15,21 21-15,0 0 0,-22 0 16,22 0-16,0 22 0,-21-22 16,21 21-16,0-21 0,0 22 0,0-1 15,-21 22-15,21-22 0,0 0 16,0 1-16,0 20 0,0-21 0,0 1 16,-21-1-16,21 0 0,0 1 15,-21-1-15,21-21 0,0 22 0,0-22 16,0 21-16,0-21 0,0 0 0,0 1 15,0-1-15,-21 0 0,21 0 0,-22 0 16,22-42 31,0 0-31,0 0-16,0 0 0,0-1 0,0 1 0,22 0 15,-1 0-15,0 0 16,0-22-16,0 22 0,0 0 0,1 0 15,-1-21-15,21 20 0,-21 1 0,22 0 16,-1 0-16,-21 0 0,21 21 16,-20 0-16,20 0 0,-21 0 0,0 0 15,0 0-15,1 21 0,-1 0 0,0 0 16,-21 22-16,0-22 0,21 21 0,-21-21 16,0 22-16,0-22 0,0 21 0,0-21 15,0 22-15,0-22 0,-21 0 0,21 21 16,-21-21-16,21 1 0,0-1 15,0 0-15,-21-21 0,21 21 0,-22-21 32,22-21-1,0 0-31,0 0 0,22 21 16,-1-22-16</inkml:trace>
  <inkml:trace contextRef="#ctx0" brushRef="#br0" timeOffset="8122.7">9694 5059 0,'0'-21'31,"0"0"1,-21 21-1,21 21 0,0 0 0,0 0-15,21-21-16,-21 21 16</inkml:trace>
  <inkml:trace contextRef="#ctx0" brushRef="#br0" timeOffset="8422.04">9652 5376 0,'0'22'0,"0"-44"0,0 65 16,21-43 31,-21-21-32,21 21-15,-42 0 47,0 0-31,42 0 31</inkml:trace>
  <inkml:trace contextRef="#ctx0" brushRef="#br0" timeOffset="9258.93">9779 4403 0,'21'-21'15,"-42"42"-15,63-64 0,-21 43 16,-21 22 15,0-1-31,0 21 16,0-21-16,0 22 0,0-22 0,0 21 15,0 0-15,0 22 0,0-22 0,0 22 16,0-1-16,0 1 0,0-22 16,0 22-16,0-1 0,0-21 0,0 22 15,0-22-15,0 1 0,0 20 0,0-21 16,0-20-16,-21 62 0,21-63 16,0 1-16,0 20 0,0-21 15,0 0-15,21-21 31,-21-21-15,0 0-16,0 0 0,0 0 16,0-1-16,0 1 0</inkml:trace>
  <inkml:trace contextRef="#ctx0" brushRef="#br0" timeOffset="10132.21">10075 4255 0,'0'0'15,"-21"0"-15,42 0 63,0 0-47,1 0-1,-1 0-15,0 0 0,0 0 0,21 0 0,-20 21 16,-1-21-16,21 0 0,-21 0 15,22 0-15,-1 0 0,-21 0 16,21 0-16,1 0 0,-1 0 0,0 0 16,1 0-16,20 0 0,-20 0 0,20 0 15,1 0-15,63 0 0,-64 0 16,22 0-16,-22 0 0,22 0 16,-22 0-16,1 0 0,21 0 0,-22 0 15,22 0-15,-1 0 0,1 0 0,21 0 16,-21 0-16,-1 0 0,1 0 15,0 0-15,20 0 0,-20 0 16,0-21-16,21 21 0,-1 0 0,1 0 16,-21 0-16,21 0 0,0 0 0,-1 0 15,-20 0-15,21 0 0,-21 0 16,-1 0-16,22 0 0,-21 0 0,-1 0 16,1 0-16,21 0 0,-21 0 0,-22 0 15,22 0-15,-1 0 0,-20 0 0,21-22 16,-1 22-16,-20 0 0,20 0 15,1 0-15,0 0 0,-1-21 0,1 21 16,106 0-16,-107 0 0,1 0 16,0 0-16,-1 0 0,1 0 15,0 0-15,-1 21 0,1-21 16,0 0-16,-1 0 0,22 0 0,-21 0 16,-1 0-16,-20 0 0,105 0 15,-84 0-15,0 0 0,-1 0 16,1 0-16,0 0 0,-22 0 0,22 0 15,-1 0-15,1 0 0,0 0 0,-22 0 16,1 0-16,-1 0 0,-20 0 0,20 0 16,-21 0-16,1 0 0,20 0 15,-20 0-15,-22 0 0,0 0 16,21 0-16,-21 0 0,1 0 0,-1 0 16,0 0-1,-42 0 16,0 0-31</inkml:trace>
  <inkml:trace contextRef="#ctx0" brushRef="#br0" timeOffset="10949.75">17949 4212 0,'0'0'0,"21"-21"0,-21 0 15,22 21-15,-22-21 16,21 21-16,-21-21 16,0 42 30,0 0-46,0 0 16,0 0-16,0 22 0,0-22 16,0 21-16,0-21 0,0 22 15,0-1-15,0-21 0,0 21 0,-21 1 16,21-1-16,0 22 0,0-22 0,0 0 16,0 22-16,0-22 0,0 0 15,0 22-15,-22-22 0,22 1 0,-21-1 16,21 0-16,0-21 0,0 22 0,0-22 15,0 21-15,0-21 0,-21 1 0,21-1 16,0 0-16,0 0 16,0 0-1</inkml:trace>
  <inkml:trace contextRef="#ctx0" brushRef="#br0" timeOffset="12544.47">10096 5609 0,'-21'0'16,"21"21"-1,-21-21-15,42 0 78,0 0-62,1 0-16,-1 0 0,0 0 16,0 0-16,21 0 0,-20 0 0,-1 0 15,0 0-15,0 0 0,21 0 0,-20 0 16,-1 0-16,21 0 0,-21 0 15,22 0-15,-22 0 0,21 0 0,0 0 16,1 0-16,-1 0 0,0 0 16,22 0-16,-22 0 0,22 0 0,-22 0 15,22 0-15,-1 0 0,1 0 16,-1 0-16,1 22 0,-1-22 0,22 0 16,-22 0-16,1 0 0,-1 21 0,22-21 15,-22 0-15,22 0 0,0 0 0,-22 0 16,22 21-16,-22-21 0,22 0 15,-21 0-15,20 0 0,-20 0 0,20 0 16,1 0-16,-21 0 0,20 0 0,1 0 16,84 21-16,-84-21 0,0 0 15,-1 0-15,1 0 0,-22 0 16,22 0-16,0 0 0,-22 0 16,22 0-16,-22 0 0,22 0 0,0 0 0,-22 0 15,22 0-15,0 0 0,-1 0 16,1 0-16,0 0 0,-1 0 0,-20 0 15,20 0-15,1 0 0,0-21 16,-1 21-16,1 0 0,-21 0 0,20 0 16,-20 0-16,-1 0 0,22-21 0,-43 21 15,22 0-15,-1 0 0,-20 0 16,20 0-16,-21 0 0,1 0 0,20 0 0,-20 0 16,20 0-16,-21 0 0,22 0 15,-1 0-15,1 0 0,-1 0 16,1 0-16,-1 0 0,1 0 0,21 0 15,42 0-15,-64 0 0,-21 0 16,22 0-16,-22 21 0,22-21 16,-22 0-16,0 0 0,1 0 0,-1 0 15,0 0-15,1 0 0,-1 0 0,0 0 16,1 0-16,-22 0 0,21 0 0,1 0 16,-1 0-16,-21 0 0,21 0 0,1 0 15,-1 0-15,-21 0 0,22 0 16,-22 0-16,21 0 0,-21 0 0,0 0 15,22 0-15,-22 0 0,0 0 16,0 0-16,0 0 16,1 0-1,-1 0 32,0 0 0,0 0-31,0 0-1,-21-21 17,21 0-32,-21-1 15,22 22-15,-22-21 0,0 0 16,0 0-16,0 0 0,0 0 15,0-1-15,21 1 0,-21 0 16,21 0-16,-21 0 0,0 0 16,0-1-16,21 1 0,0 0 15,-21 0-15,0 0 16</inkml:trace>
  <inkml:trace contextRef="#ctx0" brushRef="#br0" timeOffset="13410.83">9821 4339 0,'-21'-21'15,"0"21"1,0-21-1,21 0 1,21 21 15,0 0-31,0 0 16,0-21-16</inkml:trace>
  <inkml:trace contextRef="#ctx0" brushRef="#br0" timeOffset="14946.19">17970 4233 0,'0'22'32,"0"-1"-32,0 0 15,0 0 1,0 0-16,0 0 16,0 1-1,0-1-15,0 0 16,0 0-16,-21-21 0,21 21 0,0 0 15,-21 1-15,21-1 16,-21 0-16,21 0 0,0 0 16,0 0-16,0 1 0,0-1 15,0 0-15,0 0 0,0 0 16,0 0-16,0 1 0,0-1 16,0 0-16,0 0 0,0 0 15,0 0-15,0 1 0,0-1 0,0 0 16,0 0-16,0 0 0,0 0 0,0 1 15,0-1-15,0 0 16,0 0-16,0 0 16,0 0-16,0 1 0,0-1 15,0 0-15,0 0 16,0 0-16,0 0 16,0 1-16,0-1 15,0 0-15,0 0 16,0 0 15,0 0-31,0 1 31,0-1-15,0 0 15,-21 0-15,21 0 15,-21-21 32,21-21-48,-22 0-15</inkml:trace>
  <inkml:trace contextRef="#ctx0" brushRef="#br0" timeOffset="16695.22">4487 7620 0,'0'-21'31,"0"0"-15,0 0-1,0-1-15,0 1 0,0 0 16,0 0-16,0 0 16,0 0-1,0 42 17,0 0-17,0 0-15,0 0 0,0 0 16,0 1-16,0-1 0,0 21 15,0-21-15,0 0 0,0 22 16,0-22-16,0 21 0,0-21 0,0 22 16,-21-1-16,21 0 0,-21-20 0,21 20 0,0 0 15,0-21-15,-21 22 0,21-22 16,-21 21-16,21-21 0,0 1 16,-22-1-16,22 0 0,0 0 15,0-42 16,0 0-31,0 0 16,0-1-16,22 1 0,-22 0 0,21 0 16,-21-21-16,21 20 0,-21-20 15,0 0-15,0 21 0,0-22 16,21 1-16,-21 0 0,0 20 0,0-20 0,0 0 16,0 21-16,0-22 0,0 1 15,0 21-15,0 0 0,0-1 16,0 1-16,0 0 0,0 0 0,0 0 15,0 42 17,0 0-32,0 0 0,0 0 0,0 1 15,0 20-15,0-21 0,0 21 0,0 1 16,0-1-16,0 0 0,0 1 16,0-1-16,0 0 0,0 1 15,0-1-15,0-21 0,-21 22 0,21-22 0,0 0 16,0 0-16,0 0 0,0 0 15,0 1 1,0-44 15,0 1-15,0 0-16,0 0 16,21 0-16,0 21 0,0-21 15,1-1-15,-1 1 0</inkml:trace>
  <inkml:trace contextRef="#ctx0" brushRef="#br0" timeOffset="17294.68">5038 7916 0,'-22'0'31,"1"22"-15,21-1-1,0 0-15,21-42 47,1 0-31,-22-1-1,0 1-15,0 0 0,0 0 16,-22 21 0,1 0-1,0 0 1,21 21-16,-21 0 15,21 0-15,0 1 0,0-1 16,0 0 0,21-21 15,0 0-31,0 0 0,-21-21 16,22 0-1,-22-1-15,0 1 16,0 0-1,0 42 48,-22-21-63</inkml:trace>
  <inkml:trace contextRef="#ctx0" brushRef="#br0" timeOffset="21131.5">6477 7557 0,'0'0'0,"21"0"16,0 0-16,0 0 15,1 0-15,-1-22 0,0 22 0,0-21 16,21 0-16,-20 0 0,-1 0 16,21 0-16,-21-1 0,22 1 0,-22 0 15,21 0-15,-21-21 0,0 20 16,1 1-16,-1-21 0,0 21 0,-21 0 15,0-22-15,0 22 16,-21 0-16,0 0 0,-1 21 0,-20 0 16,0 0-16,-1 0 0,1 0 0,0 0 15,-22 0-15,22 21 0,-22 0 16,22 0-16,-21 0 0,20 22 0,-20 20 16,42-42-16,-1 22 0,1-22 15,21 0-15,0 21 0,0-20 16,0-1-16,0 0 0,21 0 0,1 0 15,-1 0-15,0 1 0,21-1 0,1-21 16,-1 21-16,0 0 0,1 0 0,20-21 16,-21 21-16,1 1 0,-1-1 15,0 0-15,-20 0 0,20 0 0,-21 0 16,0 1-16,-21-1 0,0 0 16,0 21-16,0-21 0,0 1 0,0 20 15,-21-21-15,0 0 0,-21 0 16,-1 1-16,1-1 0,0 0 15,-1 0-15,1-21 0,0 0 0,-1 0 0,-20 0 16,20 0-16,1 0 0,0 0 16,21 0-16,-22-21 0,1 0 15,21 0-15,0-1 0,-22 1 0,22 0 0,0 0 16,21-21-16,-21 20 0,21 1 0,-21-21 16,21 21-16,0 0 0,-22-1 15,22 1-15,0 0 0,0 0 0,22 0 16,-1 21-1,0 0-15,0 0 0,0 0 0,0 0 16,22 0-16,-22 0 0,0 0 16,21 21-16,1-21 0</inkml:trace>
  <inkml:trace contextRef="#ctx0" brushRef="#br0" timeOffset="21598.23">7091 7620 0,'0'0'0,"0"-21"16,0 42 31,0 0-47,0 0 15,0 1-15,0-1 0,21 0 16,-21 0-16,0 0 0,0 0 0,0 1 15,0-1-15,21 0 0,-21 0 0,0 0 16,0 0-16,0 1 16,21-22-16,0 0 15,1 0-15,-1 0 16,0-22-16,0 22 0,-21-21 16,21 0-16,0 0 0,-21 0 15,22 0-15,-1-1 0,-21 1 0,21 0 16,-21 0-16,0 0 0,0 0 15,0-1-15,0 1 0,0 0 16,0 0-16,-21 21 47,21 21-47,-21-21 16,21 21-16,0 0 0,21-42 46,0 21-46</inkml:trace>
  <inkml:trace contextRef="#ctx0" brushRef="#br0" timeOffset="22165.92">7789 6964 0,'0'0'0,"-21"0"0,0 0 15,0 0 1,21 21-16,-21 0 16,21 0-16,0 1 0,0 20 0,0 0 15,0 1-15,0-1 16,0 0-16,0 22 0,0-22 0,0 22 16,0-22-16,0 0 0,0 1 0,0-1 15,0 0-15,0 1 0,0-22 0,0 21 16,0-21-16,0 0 0,0 1 15,0-1-15,0 0 0,-22-21 32,22-21-17,0 0-15,0-1 16,0 1-16,0 0 16,0 0-16,0 0 0,0 0 0,22-1 15,-1 1-15,0-21 0,0 21 0,0 0 16,0-1-16,22 22 0,-22-21 15,21 0-15,-21 21 0,22 0 0,-22 0 16,0 0-16,21 0 0,-20 21 0,-1 0 16,0 1-16,0-1 0,-21 0 0,0 0 15,21 0-15,-21 0 0,0 22 0,0-22 16,0 0-16,-21 0 16,0 0-16,0 1 0,0-1 0,-1 0 15,1-21-15,0 21 0,0-21 0,0 21 16,0-21-16,-1 0 0,1 0 0,0 0 15,0 0-15,0 0 16,0 0-16,-1 0 16,22-21-1,0 0 1,22 0-16,-1 21 0</inkml:trace>
  <inkml:trace contextRef="#ctx0" brushRef="#br0" timeOffset="22711.87">8255 7811 0,'63'-22'16,"-41"1"-16,-1 0 0,0 21 15,0-21-15,0 0 0,0 0 0,-21-1 16,22 1-16,-1 0 0,-21 0 0,21 0 15,-21 0-15,0-1 0,0 1 16,0 0-16,0 0 0,0 0 16,0 42 15,0 0-31,0 0 0,0 0 16,0 1-16,0 20 0,0-21 0,0 21 15,0-20-15,0 20 0,0 0 16,0-21-16,0 22 0,0-1 0,0 0 0,0 22 15,21-22-15,-21 1 0,21 20 16,-21-21-16,0 22 0,0-1 0,0-20 16,0 20-16,21-20 0,-21 20 0,0-21 15,0 22-15,0-1 0,0-20 0,0 20 16,0-20-16,0 20 0,0-21 0,-21 1 16,0-1-16,0 0 0,21-20 15,-21-1-15,0 21 0,-1-21 16,1 0-16,0-21 0,21 22 0,-21-22 15,0 0-15,0 0 0,-1 0 0,1 0 16,0-22-16,-21 1 0,21 0 0,-22 0 16,22 0-16,-21 0 0,21-22 0,-22 22 15,22-21-15,21 21 0,0-22 0,-21 1 16,21 0-16,0 20 0,0-20 16,0 0-16,0 21 0,0-22 0,21 1 15,0 0-15,-21-1 0,21 1 16,1 0-16,-1-1 0,0-20 0</inkml:trace>
  <inkml:trace contextRef="#ctx0" brushRef="#br0" timeOffset="22995.71">8763 7154 0,'0'0'0,"-42"0"16,20 0-16,22-21 0,-21 21 16,0 0-16,21 21 93,21-21-77,-21 22-16</inkml:trace>
  <inkml:trace contextRef="#ctx0" brushRef="#br0" timeOffset="23395.49">8953 7599 0,'0'21'0,"22"-21"31,-1 0-31,0 0 0,0 0 16,0-21-16,0 0 16,1 0-16,-1 21 0,0-22 0,0 1 15,0 0-15,-21-21 16,0 21-16,0-1 0,0 1 0,0 0 15,0 0-15,0 0 16,-21 21-16,0 0 0,0 0 16,0 21-16,-1-21 15,1 21-15,0 0 0,21 0 0,-21 1 16,21-1-16,-21 0 0,21 0 16,0 21-16,0-20 0,0-1 0,0 0 15,0 0-15,0 0 0,0 0 0,0 1 16,0-1-16,0 0 0,21-21 15,0 21-15,0-21 16,0 0-16,1 0 16,-1 0-16,0 0 0,0-21 15,0 0-15</inkml:trace>
  <inkml:trace contextRef="#ctx0" brushRef="#br0" timeOffset="23980.73">9673 7387 0,'0'-21'0,"0"42"0,0-63 0,0 21 16,0 0-16,-21 21 0,21-22 15,-21 22 1,0 0-16,-1 22 0,22-1 16,-21 0-16,21 0 0,0 0 15,-21 0-15,21 22 0,-21-22 0,21 21 16,0-21-16,0 1 0,0 20 15,0 0-15,0-21 0,0 1 16,0-1-16,0 0 0,0 0 16,21-21-1,0 0-15,0 0 0,1 0 0,-1 0 16,0 0-16,0 0 0,0 0 16,22-21-16,-22 0 0,0 0 0,21 21 15,-21-43-15,1 22 0,20 0 0,-21-21 16,21 20-16,-20-20 0,20 0 0,-21-1 15,21-20-15,-20 21 0,20-1 0,-21 1 16,0 0-16,-21-1 0,0 1 16,21 21-16,-21 0 0,0-1 15,0 1-15,22 21 0,-22-21 16,-22 42 0,1 0-16,0 1 15,21-1-15,0 21 0,-21 0 16,0-20-16,21 20 0,-21 0 0,-1 1 15,22 20-15,0-21 0,-21 1 0,0-1 16,21 0-16,-21 1 0,21-22 0,0 21 16,0-21-16,0 22 0,0-22 15,0 0-15,0 0 0,0 0 0,0 1 16,0-1 0,21-21-16,0 0 15,0 0-15,1 0 16,-1-21-16,0-1 0,0 1 15,0 0-15,-21 0 0</inkml:trace>
  <inkml:trace contextRef="#ctx0" brushRef="#br0" timeOffset="24281.58">10096 7260 0,'-21'0'16,"42"0"31,1 0-47,-1 0 0,0 0 0,0 0 16,0 0-16,22 0 0,-22 0 0,0 0 15,0-21-15,21 21 0,-20 0 16,-1 0-16,0 0 0,0 0 15,-21-21-15,21 21 16,-21-21 15</inkml:trace>
  <inkml:trace contextRef="#ctx0" brushRef="#br0" timeOffset="28535.95">4318 9250 0,'-21'0'16,"0"0"0,21-21-16,0 0 0,0-1 15,0 1 1,0 0-16,21 21 0,0-21 15,-21 0-15,21 21 0,0-21 0,0 21 16,1 0-16,-1 0 0,0 0 16,0 0-16,0 0 0,0 21 15,1 0-15,20 0 0,-21 0 0,-21 0 16,21 1-16,0 20 0,-21-21 0,0 21 16,0-20-16,0 20 0,0 0 15,0-21-15,0 22 0,-21-22 0,0 21 16,0 1-16,0-22 0,-22 21 0,22-21 15,-21 0-15,21 1 0,-22 20 0,1-21 16,21 0-16,-21-21 0,-1 21 16,1 1-16,21-22 0,-22 0 15,22 0-15,0 0 0,0 0 0,0 0 16,0 0-16,21-22 0,-22 1 16,22 0-16,-21-21 0,21 21 15,0-1-15,0-20 0,0 21 0,0-21 16,0 20-16,0 1 0,0 0 15,0 0-15,0 0 0,21 0 0,1 21 16,-1-22-16,0 22 16,0 0-16,0 0 0,0 22 0,1-1 15,-1 0-15,0 0 16,0 0-16,0 0 0,0 22 0,1-1 16,-22-21-16,21 22 0,0-22 0,-21 21 15,0-21-15,0 22 0,21-22 16,0 0-16,-21 0 0,21 0 0,-21 0 15,0 1-15,22-22 0,-1 21 16,0-21 0,0 0-16,0 0 15,-21-21-15,0-1 0,21 22 16,1-21-16</inkml:trace>
  <inkml:trace contextRef="#ctx0" brushRef="#br0" timeOffset="28815.32">4953 9673 0,'21'0'15,"-21"-21"1,21 0 0,0 0-1,-21 0 1,-21 21 31,21 21-47,-21-21 15,42 0 17,0 0-32</inkml:trace>
  <inkml:trace contextRef="#ctx0" brushRef="#br0" timeOffset="31990.97">6202 9186 0,'0'0'0,"0"22"16,0-1-16,0 0 0,0 0 0,0 0 15,0 0-15,0 1 16,21-22 0,0 0-16,0 0 0,0 0 15,1 0-15,-1 0 0,21 0 0,-21 0 16,22-22-16,-1 1 0,0 0 15,1 0-15,-1 0 0,0 0 16,1-1-16,-1-20 0,0 21 0,1-21 16,20-22-16,-42 43 0,22-21 15,-43-1-15,21 22 0,-21-21 16,0 21-16,0-1 0,0-20 0,0 21 16,0 0-16,-21 0 0,-1 21 15,1 0-15,0 0 16,0 0-16,21 21 0,-21 0 15,0 21-15,21 1 0,-22-1 0,1 0 16,21 22-16,0-1 0,-21 1 0,0-1 16,0 1-16,-22 63 15,43-64-15,-21 22 0,0-22 16,0 22-16,0-21 0,21 20 0,0 1 16,-21-22-16,21 22 0,-22-21 0,22 20 15,-21 1-15,21-22 0,0 22 0,-42 63 16,42-84-16,-21 20 0,21-20 15,0-22-15,0 22 0,0-22 16,0 0-16,0 1 0,0-1 0,0-21 16,21 0-16,0 1 0,0-1 15,0-21-15,1 0 0,-1 0 0,0 0 0,21-21 16,-21-1-16,1 1 0,20 0 0,-21-21 16,0 21-16,22-22 0,-22 1 15,21 0-15,-21-1 0,0-20 16,1 20-16,-1-20 0,0-1 0,0 1 15,0-22-15,-21 22 0,0-1 0,0 1 16,0-1-16,0 1 0,0-1 0,-42 1 16,21-1-16,0 22 0,-22-22 15,22 22-15,-21 0 0,-1 21 0,1-22 16,21 43-16,-21-21 0,20 21 16,-20-21-16,21 21 0,0 0 0,0 0 15,-1 0-15,44 0 31,-1 0-31,0 0 16,0 0-16,0 0 0,22 0 0,-1-21 16,21 0-16,-20-1 0,-1-20 15,22 21-15,-22 0 0,0 0 16,1-1-16,-1-20 0,21 21 0,-20-21 16,-22 20-16,21-20 0,-21 21 15,22-21-15,-43 20 0,0 1 0,21 0 0,-21 0 16,0 0-16,0 0 0,0-1 15,-21 22-15,0 0 0,-1 0 16,1 0-16,0 0 0,0 0 0,0 22 16,0-22-16,-1 21 0,1 0 0,21 0 15,0 0-15,0 0 0,0 1 16,0 20-16,0-21 0,21 0 0,1 0 16,-22 1-16,21-1 0,0 0 15,0 0-15,0 0 0,0 0 0,1 1 16,-1-1-16,-21 0 0,21 0 15,-21 0-15,21-21 0,-21 21 16,0 1-16,0-1 0,0 0 16,0 0-1,21-21 1,0 0 0,1 0-16,-1 0 15,0 0-15,0-21 0,21 0 0,-20 21 16,-1-21-16,0-1 0,0 1 15,21 0-15,-20 0 0,20 0 0,-21 0 16,0-1-16,43-41 0,-43 42 16,0 0-16,0-22 0,-21 22 15,21 0-15,-21 0 16,0 42 15,-21-21-31,21 21 0,0 0 0,-21 0 0,21 1 16,-21-1-16,21 0 0,0 0 15,-21 0-15,21 22 0,0-22 16,0 0-16,0 0 0,0 0 0,0 0 16,0 1-16,21-1 0,0-21 15,0 21-15,0-21 0,1 0 16,-1 0-16,0 0 0,0-21 16,0 21-16,0-21 0,1-1 15,-1 22-15,-21-21 0,21 0 0,-21 0 16,21 21-16,-21-21 0,0 0 0,0-1 15,0 1-15,0 0 0,-21 0 16,0 0-16,0 0 16,-1 21-16,22-22 15,0 1 1,22 0 0,-1 21-16,0 0 15,21-21-15,-21 21 0,1-21 0,41 21 16,-21-21-16,22 21 15,-22 0-15,1 0 0,-22 0 0,21 0 16,-21 0-16,22 0 0,-22 0 16,0 21-16,0-21 0,-21 21 0,0 0 15,21 0-15,-21 0 0,21 1 0,-21-1 16,0 0-16,0 0 0,0 0 16,0 0-16,0 22 0,0-22 15,0 0-15,0 0 16,0 0-16,0 1 0,-21-22 15,21 21-15,-21-21 16,21-21 15,0-1-31,0 1 16,0 0-16,0 0 0,0 0 0,0 0 16,21-22-16,-21 22 0,21 0 15,1 0-15,-1-22 0,0 22 0,0 0 16,0 0-16,22 0 0,-22 0 0,42-1 15,-42 22-15,1 0 16,-1 0-16,0 0 0,0 0 0,0 0 16,0 22-16,1-1 0,-22 0 0,21 0 15,0 0-15,-21 0 0,0 1 0,21-1 16,-21 0-16,0 0 0,0 0 16,0 0-16,0 1 0,0-1 15,0 0-15,0 0 16,-21-21-16,21 21 15,-21-21 1,21-21 0,0 0-16,0 0 15,0 0-15,0-1 0,21-20 16,-21 21-16,21 0 0,0-22 16,0 22-16,1 0 0,-1-21 0,0 21 15,21-1-15,-21 1 0,1 0 16,20 0-16,-21 21 0,43 0 15,-43 0-15,0 0 0,0 0 0,0 21 16,0 0-16,1 0 0,-1 1 16,-21-1-16,21 42 0,-21-42 15,0 1-15,0-1 0,0 21 0,0-21 16,0 0-16,0 1 0,0-1 16,-21 0-16,21 0 0,-21 0 0,-1 0 15,22 1-15,0-1 0,-21-21 16,21-21 15,0-1-31</inkml:trace>
  <inkml:trace contextRef="#ctx0" brushRef="#br0" timeOffset="33398.75">4022 11028 0,'0'-21'31,"0"0"0,0-1-15,0 1-1,21 21-15,0-21 0,0 0 0,0 0 16,0 21-16,1 0 16,-1-21-16,0 21 0,21 0 0,-21 0 15,1 0-15,-1 0 0,0 21 16,0-21-16,0 21 0,0 0 16,1 21-16,-22-20 0,21 20 0,-21-21 15,0 21-15,0 1 0,0-1 0,-21 0 16,-1-20-16,1 20 0,-21 0 15,21-21-15,0 22 0,-1-22 0,-20 0 16,21 0-16,0 0 0,0 1 0,-1-22 16,1 0-16,21-22 31,0 1-15,0 0-16,0 0 0,0 0 0,21 21 15,-21-21-15,22-1 0,-1 22 16,0-21-16,0 21 0,0 0 15,0 0-15,1 0 0,-1 0 0,0 0 16,0 21-16,21-21 0,-20 22 0,-1-1 16,0 0-16,0 0 0,0 0 15,-21 22-15,0-22 0,21 0 0,-21 0 16,0 0-16,0 22 0,0-22 0,0 0 16,0 0-16,-21 0 0,0 0 0,0 1 15,-21-1-15,20 0 0,1 0 16,-21-21-16,21 21 0,-22 0 0,22-21 15,-21 0-15,0 22 0,20-22 0,-20 0 16,0 0-16,21 0 0,-22 0 16,1 0-16,21-22 0,-22 1 15,1 0-15,21 21 0,-21-21 0,-1 0 16,22 0-16,-21-1 0,21 1 0,-1 21 16,1-21-16,21 0 0,-21 0 15,21 0-15,21 21 47,0 0-47,1 0 0,-1 0 16,0 0-16,0 0 0,0-22 0,22 22 15,-22 0-15,0 0 0</inkml:trace>
  <inkml:trace contextRef="#ctx0" brushRef="#br0" timeOffset="33814.51">4805 11515 0,'0'0'0,"21"0"0,0 0 15,-21-21 1,0-1-1,0 1-15,0 0 32,-21 21-17,0 0-15,0 0 0,-1 0 0,1 0 16,0 21 0,21 0-1,0 1 1,21-22 15,0 0-15,1 0-1,-1 0 17,-21-22-17</inkml:trace>
  <inkml:trace contextRef="#ctx0" brushRef="#br0" timeOffset="39239.42">7091 11388 0,'0'21'0,"-21"-21"15,21-21 17,0 0-32,0-1 15,21 1-15,-21 0 16,21 21-16,-21-21 0,0 0 0,0 0 16,0-1-16,0 1 0,0 0 0,0 0 15,0 0-15,-21 0 0,0-1 0,-1 1 16,1 21-16,-21-21 0,21 21 15,-22 0-15,22 0 0,-21 0 0,0 0 16,20 21-16,-20-21 0,0 21 0,21 1 16,-22 20-16,1-21 0,21 21 15,-22 1-15,22-1 0,-21 0 16,21 1-16,0-1 0,-1 0 0,22-20 0,0 20 16,-21 0-16,21-21 0,0 22 15,0-22-15,0 21 0,0-21 16,21-21-16,1 22 0,-1-22 15,0 0-15,0 0 0,0 0 0,0 0 16,22-22-16,-22 22 0,21-21 0,1 0 16,-1 0-16,-21 0 0,21-22 0,1 22 15,-1-21-15,0 0 0,1-1 16,-1 22-16,-21-21 0,22-1 16,-22 1-16,-21 0 0,0-1 0,21 22 15,-21 0-15,0 0 0,0 0 0,0 0 16,-21 42-1,21 0-15,-21 0 16,21 0-16,-22 22 0,22-22 0,-21 21 16,21 0-16,0 1 0,0-1 0,0 0 15,0 1-15,0-22 0,0 21 0,0-21 16,0 1-16,0-1 0,0 0 16,0 0-16,21 0 0,1-21 15,-1 0 1,0 0-16,0 0 0,0 0 0,-21-21 15,21 0-15,1 0 0,-1 0 16,0-22-16</inkml:trace>
  <inkml:trace contextRef="#ctx0" brushRef="#br0" timeOffset="39531.25">7556 10583 0,'0'22'16,"0"-1"-16,-21 0 0,21 21 0,-21 1 15,21-22-15,0 42 0,-21-20 16,0-1-16,21 21 0,0-20 16,-21 20-16,21 1 0,-22-22 0,1 22 15,21-1-15,0-21 0,-21 1 0,21-1 16,-21 0-16,21 1 0,0-1 0,0-21 15,0 0-15,0 22 0,0-22 16,0 0-16,21-21 16,0-21-16,22 0 15,-22-22-15,0 22 0,21-21 0,1 0 16</inkml:trace>
  <inkml:trace contextRef="#ctx0" brushRef="#br0" timeOffset="39827.08">8170 10520 0,'0'0'15,"0"42"1,0 1-16,-21-22 0,0 21 16,0 22-16,21-22 0,0 0 0,-21 22 15,-1-22-15,1 22 0,0-22 0,21 21 16,-21 1-16,0-22 0,0 22 0,21-22 15,-22 0-15,1 22 0,21-43 16,-21 21-16,21 22 16,0-43-16,0 0 0,0 0 0,0 1 15,0-44 1,21 1 0,0 0-16,-21 0 15,0-21-15,0 20 0,0-20 0,0 21 16</inkml:trace>
  <inkml:trace contextRef="#ctx0" brushRef="#br0" timeOffset="40066.94">7620 11155 0,'0'0'0,"-21"0"16,0 0-16,-1 0 0,22-21 16,-21 21-16,21-21 15,21-1-15,22 22 16,-22-21-16,21 21 0,-21 0 0,22-21 15,-1 21-15,0 0 0,1 0 16,-1-21-16,0 21 0,1 0 0,-22 0 16,21 0-16,-21-21 0,1 21 0,-1 0 15</inkml:trace>
  <inkml:trace contextRef="#ctx0" brushRef="#br0" timeOffset="40654.36">8721 11240 0,'0'0'0,"0"-22"0,0 1 0,21 0 16,-21 0-16,0 0 16,0 0-16,0-1 0,0 1 15,-21 0-15,-1 21 0,1-21 0,0 21 16,0 0-16,0 0 0,0 0 0,-1 0 16,1 0-16,0 21 0,-21 0 0,-1 22 15,22-22-15,0 21 0,0-21 16,0 22-16,0-22 0,21 21 15,0 0-15,-22-20 0,22 20 0,0-21 16,0 0-16,0 0 0,0 1 0,0-1 16,0 0-16,22-21 0,-1 21 15,0-21-15,0 0 0,0 0 16,0 0-16,1 0 0,-1-21 16,0 0-16,0 21 0,0-21 0,22-1 15,-22 1-15,0 0 0,0-21 0,0 21 16,0-1-16,1-20 0,-1 0 0,0 21 15,0-22-15,-21 1 0,0 21 16,0 0-16,0-1 0,0 1 0,0 0 16,0 42-1,0 0 1,-21 1-16,21-1 0,0 21 0,-21-21 16,0 22-16,21-22 15,-22 21-15,22 0 0,0-20 0,0-1 16,0 21-16,0-21 0,0 0 0,0 1 15,0-1-15,22-21 0,-1 21 0,0-21 16,0 0-16,0 0 0,0 0 0,1 0 16,-1 0-16,21 0 0,-21 0 15,0-21-15,1 0 0,20-1 0,-21 22 16</inkml:trace>
  <inkml:trace contextRef="#ctx0" brushRef="#br0" timeOffset="41221.05">9313 11049 0,'0'0'0,"0"-21"0,0 0 16,0 0-16,0-1 15,-21 1-15,21 0 0,-21 21 16,0 0-16,0 0 0,-1 0 16,1 0-16,0 0 0,-21 0 0,21 21 15,-1 0-15,-20 1 0,21-1 16,-21 21-16,20 0 0,1 1 0,0-1 15,0 0-15,0 1 0,21-1 0,-21 0 16,21 1-16,0-1 0,0-21 16,0 0-16,21 1 0,0-1 0,0 0 15,21 0-15,1-21 0,-22 0 16,21 0-16,1 0 0,-22 0 0,21 0 16,0-21-16,1 21 0,-22-21 0,21 0 15,-21-1-15,22 1 0,-22-21 16,21 21-16,1-64 0,-22 43 15</inkml:trace>
  <inkml:trace contextRef="#ctx0" brushRef="#br0" timeOffset="41702.58">9779 10499 0,'-21'0'0,"0"0"0,21 42 16,-22-21-16,1 0 0,21 22 15,0-1-15,0 0 0,-21 1 0,21 20 16,0-20-16,0-1 0,-21 21 0,21 22 16,0-21-16,-21-22 0,21 0 15,-21 1-15,21-1 0,0-21 16,0 21-16,-22-20 0,22-1 16,0 0-16,-21 0 0,21 0 15,0-42 16,0 0-31,0 0 0,0 0 16,21-1-16,1-20 0,-1 21 16,-21-21-16,21-1 0,21 22 0,-21-21 15,1 21-15,20-22 0,0 1 16,1 42-16,-22 0 0,0 0 16,0 0-16,0 0 0,0 0 0,1 21 15,-1 0-15,0 0 0,-21 1 0,0-1 16,0 21-16,0-21 0,0 22 15,0-22-15,0 0 0,0 0 0,-21 43 16,21-43-16,-21 0 16,21 0-16,-22-21 0,22 21 0,0-42 47,0 0-32,22 0-15,-1 0 0,-21-1 0,21 1 16</inkml:trace>
  <inkml:trace contextRef="#ctx0" brushRef="#br0" timeOffset="42632.46">10372 11049 0,'0'0'0,"-22"21"16,22 0-16,0 1 0,-21-1 15,21 0-15,0 0 0,0 21 16,-21-20-16,21-1 0,0 0 0,0 21 15,0-21-15,0 1 0,0-1 16,0 0-16,-21 0 0,21 0 16,0 0-16,-21-21 15,21-21 17,0 0-32,0 0 0,0 0 15,0 0-15,0-22 0,0 22 0,0 0 16,0-21-16,0-1 0,0 22 0,21-21 15,0 21-15,0-22 0,0 22 16,1 0-16,-1 0 0,-21 0 16,21-1-16,0 22 0,0 0 0,0 0 15,1 0-15,-1 22 0,-21-1 16,21 0-16,-21 21 0,21-21 0,-21 22 16,0-22-16,21 21 0,-21-21 0,0 22 15,0-22-15,0 21 0,0-21 16,0 1-16,0-1 0,0 0 15,0 0-15,0 0 0,0-42 32,0 0-17,0 0-15,0 0 16,0-1-16,0 1 0,0-21 0,21 21 16,-21-22-16,22 1 0,-1 21 15,0-21-15,0-1 0,0 22 0,0 0 16,1-21-16,-1 20 0,0 22 0,21-21 15,-21 21-15,1-21 0,-1 21 0,0 0 16,0 0-16,0 21 0,-21 0 16,21 1-16,1 41 0,-1-42 15,-21 22-15,0-1 0,0-21 0,0 21 16,0 1-16,0-22 0,0 0 0,-21 21 16,-1-20-16,22-1 0,-21 0 0,21 0 15,0 0-15,-21-21 16,21 21-1,21-21 1,-21-21-16,21 0 0,1 0 16,-1 0-16,0 0 0</inkml:trace>
  <inkml:trace contextRef="#ctx0" brushRef="#br0" timeOffset="43006.95">11261 11113 0,'0'0'0,"21"0"16,0 0-1,0 0-15,0 0 0,0-22 16,1 22-16,-1-21 0,0 21 0,0-21 16,0 21-16,0-21 0,1 21 0,-1-21 15,0 21-15,-21-21 0,0-1 16,0 1-16,0 0 15,-21 21-15,0 0 16,-1 0-16,1 21 0,0-21 16,0 21-16,0 1 0,0-1 0,-1 0 15,22 0-15,-21 21 0,21-20 16,-21-1-16,21 21 0,0-21 0,0 0 16,0 1-16,0-1 0,0 0 0,0 0 15,0 0-15,21 0 0,0-21 16,1 0-16,-1 0 15,0 0-15,0 0 0,0 0 0,0 0 16,1 0-16,-1 0 0,0-21 0,0 21 16,0-21-16</inkml:trace>
  <inkml:trace contextRef="#ctx0" brushRef="#br0" timeOffset="43496.7">11811 10922 0,'-21'0'16,"21"21"-16,0 0 0,-21 1 0,-1-1 16,22 0-16,0 21 15,0-21-15,0 1 0,0-1 0,-21 0 16,21 0-16,0 0 0,0 0 0,-21 1 16,21-1-16,0 0 0,0 0 0,-21 0 15,21 0-15,-21-21 16,21-21 15,0 0-15,0 0-16,0 0 0,0-22 15,0 22-15,0 0 0,0-21 0,0 21 16,21-1-16,0-20 0,21 21 0,-20 0 16,20 0-16,-21-1 0,21 1 0,1 0 15,-1 0-15,22 21 0,-22 0 16,0 0-16,1 0 0,-1 21 0,-21 0 15,21 0-15,-20 1 0,-1-1 0,-21 0 16,0 0-16,0 21 0,0-20 16,0 41-16,-21-21 0,-1-20 0,1-1 15,0 0-15,0 21 0,0-21 0,0-21 16,-1 22-16,1-1 0,0-21 16,21 21-16,-21-21 0,42-21 46,0 0-46,-21-1 0,21 1 16,1-21-16,-1 21 0,0-22 0</inkml:trace>
  <inkml:trace contextRef="#ctx0" brushRef="#br0" timeOffset="43859.5">12912 10308 0,'0'-21'0,"0"42"0,0-63 16,0 21-16,-22 21 16,1 0-16,0 0 0,0 21 15,0 0-15,21 0 0,-21 0 16,-1 22-16,1-22 0,0 21 0,21 22 16,-21-22-16,0 0 0,0 22 0,-1-22 15,1 22-15,0-22 0,0 0 0,0 22 16,0-22-16,-1 1 15,1-1-15,0 0 0,21 1 0,0-1 16,0 0-16,0 1 0,-21-22 0,21 21 0,0-21 16,0 0-16,0 1 0,0-1 15,0 0-15,21-21 0,-21 21 0,21-21 16,0 0-16,1 0 0,-1 0 16,0 0-16,0 0 0,0 0 0,0 0 15,1-21-15,-1 0 0,0 0 16,0-1-16,0 1 0,0 0 15,1 0-15,-1-21 0,0 20 0,-21-20 16,21 21-16</inkml:trace>
  <inkml:trace contextRef="#ctx0" brushRef="#br0" timeOffset="44152.34">12340 10753 0,'0'0'0,"-21"0"15,0 0-15,21-21 16,21-1 0,0 22-16,0 0 15,22 0-15,-22 0 0,21-21 16,0 21-16,1 0 0,-22 0 0,64 0 16,-64 0-16,21 0 0,-21 0 15,0 0-15,1 0 0,-1 0 16,0 0-1,-42 0 32,0-21-47,-22 21 0</inkml:trace>
  <inkml:trace contextRef="#ctx0" brushRef="#br0" timeOffset="45186.28">3619 12848 0,'0'21'31,"0"1"-31,0 20 16,22-21-16,-22 0 0,0 22 0,0-22 16,0 21-16,0-21 0,0 22 0,0-22 15,0 21-15,-22-21 0,1 0 16,21 1-16,-21-1 0,0 0 15,21 0-15,0 0 0,-21-21 0,21-21 32,0 0-17,21 21-15,-21-21 0,21 0 0,0 21 16,0-22-16,1 22 16,20 0-16,-21 0 0,0-21 0,0 21 15,1 0-15,20 0 0,-21-21 0,0 21 16,22 0-16,-22-21 0,0 21 15,0-21-15,21 21 0,-20-21 0,-1 21 16,0-22-16,-21 1 0,21 0 16,-21 0-16,0 0 0,0 0 15,-21 21 17,0 21-32,21 0 0,-21 0 15,21 21-15,-22-20 16,22 20-16,0 0 0,0 1 0,0-22 15,0 21-15,-21 0 0,21 1 0,0-22 16,0 21-16,0 1 0,-21-22 16,21 0-16,0 21 0,0-21 0,0 1 15,0-1-15,0-42 32,21-1-32,-21 1 0,21 0 15</inkml:trace>
  <inkml:trace contextRef="#ctx0" brushRef="#br0" timeOffset="45394.16">4403 13293 0,'0'0'0,"0"-21"16,0-1 15,-22 22 16,22 22-47,-21-22 0,21 21 16</inkml:trace>
  <inkml:trace contextRef="#ctx0" brushRef="#br0" timeOffset="70666.5">6625 12869 0,'21'0'15,"0"0"-15,1 0 0,-1 0 16,0-21-16,-21 0 0,21 21 0,0-21 15,0 0-15,1 0 16,-22-1-16,0 1 0,0 0 16,0 0-16,0 0 15,0 0 1,-22 21-16,-20 0 0,21 0 0,0 0 16,-22 0-16,1 0 0,0 0 15,-1 0-15,-20 0 0,21 21 16,-1 0-16,1 0 0,-22 0 0,22 0 15,0 1-15,-1 20 0,1-21 0,0 21 16,21 1-16,-22-22 0,22 21 16,0 1-16,0-1 0,0-21 0,-1 21 15,22 1-15,0-22 0,0 21 0,0-21 16,0 1-16,0 20 0,0-21 16,0 0-16,0 0 0,22 1 15,-1-1-15,0-21 0,0 21 0,0 0 16,0-21-16,1 0 0,-22 21 0,21-21 15,21 0-15,-21 0 0,0 0 16,1 0-16,-1 0 0,0 0 0,0-21 16,0 21-16,0-21 0,1 21 0,-1-21 15,0 21-15,0-21 0,0 21 16,22-22-16,-22 22 0,0-21 0</inkml:trace>
  <inkml:trace contextRef="#ctx0" brushRef="#br0" timeOffset="71058.28">7429 12912 0,'22'-21'0,"-44"42"0,44-64 0,-22 22 0,0 0 15,0 0-15,-22 21 16,22-21-16,-21 21 0,0 0 0,0 0 15,0-21-15,-22 21 0,22 0 0,0 0 16,0 0-16,-21 0 0,20 21 16,1-21-16,0 21 0,0 21 15,0-21-15,0 1 0,-1 20 0,1 0 16,0 1-16,21-22 0,-21 21 16,21 0-16,0 1 0,0-1 0,0-21 15,0 22-15,0-1 0,0-21 0,21 0 16,0 0-16,0 1 0,22-1 0,-22 0 15,21-21-15,-21 0 0,22 21 16,-1-21-16,-21 0 0,22 0 0,-1 0 16,-21 0-16,21-21 0,-20 21 0,20-21 15,-21 21-15,0-21 0,0-1 16,1 22-16,-1-21 0,-21 0 0,0 0 16,0 0-16,0 0 0</inkml:trace>
  <inkml:trace contextRef="#ctx0" brushRef="#br0" timeOffset="71710.99">4106 14817 0,'0'-21'16,"21"21"0,1 0-1,-1 0-15,21-22 16,-21 22-16,22 0 0,20-21 0,-21 21 15,1 0-15,-1-21 0,0 0 0,1 21 16,-1 0-16,-21 0 0,0 0 16,1 0-16,-22 21 15,-22-21-15,1 21 0,-21 0 16,0 1-16,-1-22 0,1 21 16,0 0-16,-1 0 0,-20 0 0,42-21 15,-22 21-15,1-21 0,0 22 0,20-22 16,1 0-16</inkml:trace>
  <inkml:trace contextRef="#ctx0" brushRef="#br0" timeOffset="72132.27">4022 14944 0,'0'0'16,"-22"21"-16,22 0 0,-21 0 15,21 0 1,0 1-16,0-1 16,0 0-16,0 0 15,-21-21-15,21 21 0,21-21 63,0 0-63,1 0 0,-1 0 15,0 0-15,0 0 0,21 0 0,-20 0 16,20 0-16,0 0 16,1 0-16,-22 0 0,21 0 0,0 0 15,-20 21-15,20-21 0,-21 22 0,0-1 16,0 0-16,-21 0 15,0 0-15,0 0 0,0 1 0,0-1 16,-21 0-16,0 0 0,0 0 0,0 0 16,0 1-16,-22-1 0,22-21 15,0 21-15,0-21 0,0 21 0,-22-21 16,22 21-16,0-21 0,0 0 16,0 0-16,-1 0 0,1 0 15,0 0-15,42 0 47,0 0-47,1-21 0,-1 21 16,0-21-16,21 21 0</inkml:trace>
  <inkml:trace contextRef="#ctx0" brushRef="#br0" timeOffset="72314.17">5080 15071 0,'0'0'0,"42"0"15,-21-21-15,-21-1 0,0 1 16,22 21 31,-1 0-31,-21-21-16,21 21 0,0 0 0,0-21 15,0 21-15</inkml:trace>
  <inkml:trace contextRef="#ctx0" brushRef="#br0" timeOffset="72951.72">6117 14288 0,'0'-22'0,"0"44"0,0-65 16,0 86 15,0-22-31,0 0 0,0 21 16,0 1-16,0 20 0,0-21 0,21 1 15,-21 20-15,0 22 0,0-43 16,0 22-16,0-43 0,0 21 16,0 1-16,0-22 0,0 21 0,0-21 15,0 0-15,0 1 0,0-1 16,0-42 15,0-1-15,0 1-16,0-21 0,0 21 0,0 0 15,0-22-15,0 1 0,21 0 16,1-1-16,-1 22 0,0-21 0,0-1 16,21 1-16,-20 21 0,-1 0 15,21 0-15,-21 21 0,22 0 0,-22 0 16,0 0-16,0 0 0,0 0 0,0 21 15,-21 0-15,0 0 16,0 0-16,-42-21 16,21 21-16,0 1 0,0-1 0,-22-21 15,22 21-15,0 0 0,-21-21 0,20 21 16,1-21-16,0 0 0,21 21 16,-21-21-1,21 22-15,0-1 16,0 0-16,21 0 0,0 0 15,0 0-15,-21 1 16,22-1-16,-1 0 0,-21 0 16,21 0-16,0-21 0,-21 21 0,21-21 15,0 0-15,-21 22 0,22-22 0,-1 0 16,0 0-16,0 0 0,0 0 16,0 0-16,1-22 0,-1 1 15,0 21-15,0-21 0,0 0 0</inkml:trace>
  <inkml:trace contextRef="#ctx0" brushRef="#br0" timeOffset="73334.5">6858 14690 0,'0'21'16,"0"0"0,21-21 15,0 0-31,0 0 0,1 0 0,-1 0 15,0 0-15,0-21 0,0 21 0,0-21 16,1 21-16,-1-21 0,0-1 16,0 22-16,0-21 0,-21 0 0,0-21 15,0 21-15,0-1 16,0 1-16,-21 0 16,0 21-16,0 0 0,0 0 0,-1 0 15,1 0-15,0 21 0,-21 0 0,21-21 16,-1 22-16,1 20 0,0-21 15,0 0-15,21 22 0,0-22 16,0 21-16,0-21 0,0 22 0,0-22 0,0 0 16,0 0-16,0 0 0,0 0 15,21 1-15,0-22 0,0 21 16,1-21-16,-1 0 0,0 0 0,0 0 16,0 0-16,22 0 0,-22 0 0,0 0 15,0 0-15,21-21 0,-20-1 0,-1 1 16,0 21-16,0-21 0</inkml:trace>
  <inkml:trace contextRef="#ctx0" brushRef="#br0" timeOffset="73971.81">7493 14499 0,'0'-21'16,"0"42"-16,0-21 31,0 21-15,0 1-16,0-1 0,0 0 0,0 0 15,0 0-15,0 0 0,0 1 16,0-1-16,0 0 0,0 0 16,21-21-16,0 0 0,0 0 15,1 0-15,-1 0 16,0 0-16,0 0 0,0 0 0,0-21 16,22 0-16,-22 0 0,0 21 15,0-22-15,0 1 0,1-21 0,-22 21 16,0 0-16,21-1 0,-21 1 15,21-21-15,-21 21 0,0 0 0,0-1 16,0 1-16,0 42 31,0 1-31,0-1 16,0 0-16,0 0 0,0 21 0,0-20 16,0 20-16,0-21 0,-21 21 0,21-20 15,0 20-15,-21 0 0,21-21 16,0 22-16,0-1 0,0 0 0,0-20 15,0 20-15,0 0 0,0 1 0,0 20 16,0-21-16,0 1 0,0-1 0,0 0 16,0 1-16,-22-1 0,22 0 15,0 1-15,0-1 0,0-21 16,0 22-16,0-22 0,-21 0 0,21 21 16,0-21-16,0 1 0,-21-1 0,0-21 15,0 21-15,21 0 0,-43 0 16,22-21-16,0 0 0,0 0 0,0 0 15,-22 0-15,22 0 16,-21 0-16,21 0 0,-22-21 0,22 0 0,-21 21 16,21-21-16,0 0 0,-1-1 0,22 1 15,-21 0-15,21 0 16,0 0-16,0 0 0,0-1 16,0 1-16,0 0 0,0 0 0,0 0 15,0 0-15,21-22 0,-21 22 0,22-21 16,20-22-16,0 22 0,-21 0 15,22-1-15</inkml:trace>
  <inkml:trace contextRef="#ctx0" brushRef="#br0" timeOffset="74594.19">8213 14499 0,'0'0'0,"0"-21"15,21 0-15,-21 0 0,0 0 0,21-1 16,-21-41-1,0 42-15,0 0 16,0 42 0,0 0-16,0 0 15,0 0-15,0 0 0,0 22 16,0-22-16,0 21 0,0-21 0,0 22 16,-21-22-16,21 0 0,0 0 0,0 0 15,0 1-15,-21-1 0,21 0 16,21-21 15,0 0-31,-21-21 16,21 0-16,0-1 0,0 1 15,-21 0-15,22 0 0,-1 0 16,-21 0-16,21-1 0,0 22 16,0 0-1,-21 22 1,0-1-16,0 0 0,21 0 15,-21 0-15,0 0 0,0 1 0,0-1 16,22-21-16,-22 21 0,21-21 16,0 0-16,-21 21 0,21-21 0,0 0 15,0 0-15,1 0 0,-1 0 16,0 0-16,0-21 0,0 21 0,0-21 16,1 0-16,-1 21 0,0-22 15,0 1-15,-21 0 0,0 0 0,21-21 16,-21 20-16,0 1 0,0-21 0,0 0 15,0 20-15,0-20 0,0 21 0,0-21 16,0 20-16,0 1 0,0 0 16,0 0-16,-21 21 15,0 0-15,21 21 16,-21-21-16,21 21 0,-21 0 16,21 1-16,-22-1 0,22 0 15,0 0-15,0 0 0,0 0 16,0 1-16,22-1 0,-1-21 15,0 0-15</inkml:trace>
  <inkml:trace contextRef="#ctx0" brushRef="#br0" timeOffset="75010.96">9144 14309 0,'0'0'0,"0"-21"0,0-1 16,0 1-16,0 0 0,0 0 0,0 0 15,0 0-15,-21 42 47,21 0-47,0 0 0,-21 0 0,-1 22 16,1-22-16,21 0 0,-21 21 15,21-21-15,-21 22 0,21-22 0,0 21 16,0-21-16,0 1 0,0-1 0,0 0 16,0 0-16,21-21 15,0 0-15,0 0 0,1 0 16,20 0-16,-21 0 0,0-21 0,22 0 15,-22 21-15,21-21 0,0-43 16,1 43-16,-22 0 0,0-22 16,-21 22-16,0-21 0,0 21 15,0 0-15,0-22 0,0 22 0,-21 0 16,0 0-16,21 0 0,-21-1 0,-1 22 16,1 0-16,0 0 0,0 0 15,0 0-15,0 0 0,-1 0 0,1 0 16,21 22-16,-21-22 0,21 21 0,-21-21 15,21 21-15,0 0 0,0 0 16,21-21 0</inkml:trace>
  <inkml:trace contextRef="#ctx0" brushRef="#br0" timeOffset="75472.21">9652 14161 0,'0'0'0,"0"-22"0,0 1 16,21 21 0,0 0-16,0 0 15,1 0-15,-1 0 0,0 0 16,0 21-16,-21 1 0,21-22 0,0 21 15,-21 0-15,22 0 0,-22 0 0,0 22 16,0-22-16,0 0 16,0 0-16,0 0 0,0 0 0,0 22 15,0-22-15,0 0 0,0 0 16,0 0-16,0-42 47,0 0-47,0 0 0,0 0 0,0 0 15,0-1-15,21-20 0,0 0 16,0 21-16,-21-22 0,42-20 16,-20 20-16,-1 1 0,0 21 15,-21 0-15,21-22 0,0 22 0,-21 0 16,21 0-16,1 21 16,-1 0-1,-21 21-15,21 0 0,-21 0 16,0 1-16,0-1 15,21 0-15</inkml:trace>
  <inkml:trace contextRef="#ctx0" brushRef="#br0" timeOffset="76058.38">10816 14224 0,'0'-21'0,"0"42"0,0-63 15,0 21-15,0-1 0,0 1 0,0 0 16,0 0-16,0 0 0,0 0 16,-21 21-16,0 0 15,0 0-15,-1 0 0,1 0 16,0 21-16,0 0 0,-21-21 0,20 21 16,1 0-16,0 22 0,0-22 0,0 0 15,0 0-15,-1 21 0,1-20 16,21-1-16,-21 0 0,21 21 0,0-21 15,0 1-15,0-1 0,0 0 0,0 0 16,21-21-16,0 21 16,1 0-16,-1-21 0,0 0 0,0 0 15,0 0-15,0 0 0,1 0 0,-1-21 16,0 0-16,21 0 0,-21 0 0,1-22 16,-1 22-16,0-21 0,21 0 15,-21-1-15,1 22 0,-1-21 16,0-22-16,-21 22 0,21 0 0,0-22 0,0 22 15,-21-22-15,0 22 0,22-22 0,-22 1 16,0 21-16,0-1 0,0 1 16,0 0-16,0 20 0,0 1 15,0 0-15,0 42 16,0 0-16,-22 22 16,1-22-16,21 21 0,0 1 15,0-1-15,-21 0 0,21 22 0,-21-22 16,21 0-16,0 1 0,0-1 0,0 0 15,0 1-15,-21-22 0,21 21 16,-21-21-16,21 22 0,0-22 0,0 0 16,0 0-16,-22 0 0,22 1 0,0-1 15,0 0-15,0 0 0,22-21 32,-1 0-32,0 0 0,0 0 15</inkml:trace>
  <inkml:trace contextRef="#ctx0" brushRef="#br0" timeOffset="76474.14">11620 14055 0,'0'0'0,"22"-21"0,20 21 0,-21-22 0,21 1 16,-42 0-16,0 0 0,22 21 16,-22-21-16,0 0 0,0-1 15,-22 22-15,1 0 16,0 0-16,0 0 0,0 0 0,0 22 15,-22-1-15,1 0 0,21 0 16,-22 0-16,1 0 0,21 22 0,0-22 0,-22 0 16,43 0-16,-21 0 15,21 1-15,0-1 0,0 0 0,0 0 16,0 0-16,21-21 0,1 0 16,-1 21-16,0-21 0,0 0 0,0 0 15,22 0-15,-22 22 0,0-22 16,0 0-16,0 0 15,-21 21-15,0 0 16,-21-21-16,21 21 16,-42-21-16,21 21 15,-1-21-15,-20 0 0,21 21 0,-21-21 16,20 0-16,-20 22 0,21-22 0,-21 0 16,20 21-16,1-21 0,-21 0 0,21 0 15,0 0-15,-1 0 0,1 0 16,0 0-16,0 0 0,0 0 0,0 0 15</inkml:trace>
  <inkml:trace contextRef="#ctx0" brushRef="#br0" timeOffset="77324.27">5038 16087 0,'0'0'0,"-22"0"0,1 0 0,0 21 16,0 0-16,0-21 0,0 21 15,-1 0-15,1 1 0,0-1 0,-21 21 16,21-21-16,-1 22 0,-20-1 0,21 0 16,0 22-16,0-22 15,-22 22-15,22-1 0,0-21 0,0 22 16,21-22-16,0 1 0,0-1 15,0 0-15,0-21 0,21 1 0,0-1 16,0 0-16,0 0 0,22-21 0,-1 0 16,-21 0-16,22 0 0,-1-21 15,0 0-15,-21 21 0,22-21 0,-22-1 16,0-20-16,0 21 0,0 0 0,-21-22 16,0 22-16,0 0 0,0 0 15,-21-21-15,0 42 0,-21-22 0,21 1 16,-22 21-16,1 0 0,0 0 0,-1 0 15,1 0-15,0 21 16,20 1-16,-20-22 0,0 21 0,21 0 16,-1 0-16,1 21 0,0-20 0,21-1 15,0 0-15,0 0 16,0 0-16,21 0 0,0-21 0,1 0 16,-1 0-16,0 0 0,21 0 0,-21 0 15,22 0-15,-22-21 0</inkml:trace>
  <inkml:trace contextRef="#ctx0" brushRef="#br0" timeOffset="77522.16">5249 16637 0,'0'-21'0,"0"42"0,0-63 16,-21 42 30,21 21-30,0 0 0</inkml:trace>
  <inkml:trace contextRef="#ctx0" brushRef="#br0" timeOffset="78242.38">6985 16298 0,'0'0'0,"21"0"0,-21-21 16,21 0-16,0 0 0,-21 0 15,0 0-15,0-1 16,0 1-16,0 0 16,-21 21 280,21-21-280,-21 21-16</inkml:trace>
  <inkml:trace contextRef="#ctx0" brushRef="#br0" timeOffset="78627.14">7133 16277 0,'0'0'0,"0"-21"0,-21 21 16,21-21-16,0 0 15</inkml:trace>
  <inkml:trace contextRef="#ctx0" brushRef="#br0" timeOffset="79006.94">7175 16171 0,'0'0'0,"0"-21"0,0 0 0,0 0 16,0 0-16,0 0 0,0-1 0,0 1 15,0 0-15,0 0 0,0 0 16,-21 21-16,0 0 15,0 21 1,21 21-16,-21-21 0,21 22 0,0 20 16,-21-20-16,21-1 0,0 21 0,0-20 15,0-1-15,0 22 16,0-22-16,0 0 0,-22 1 0,22-1 16,0 0-16,-21 1 0,21-22 0,0 42 15,0-42-15,0 1 16,0-1-16,0 0 0,0-42 31,0 0-31,0-1 16,0 1-16,0 0 0</inkml:trace>
  <inkml:trace contextRef="#ctx0" brushRef="#br0" timeOffset="79525.59">7027 16256 0,'0'-21'0,"0"42"0,21-63 0,1 21 0,-22-22 15,21 43-15,0-21 0,0 0 16,0 0-16,0 0 0,1 21 0,41 0 16,-42 0-16,0 0 0,22 21 15,-22-21-15,0 21 0,-21 0 16,0 0-16,0 22 0,0-22 0,0 0 16,0 0-16,0 0 0,-21 22 0,-21-22 15,20 0-15,1 0 0,-42 21 16,42-20-16,-1-22 15,1 21-15,0-21 0,0 0 0,21 21 16,-21-21-16,21-21 31,21 0-31,0 21 0,0-22 0,22 1 16,-22 21-16,21 0 0,0 0 0,1 0 16,-22 0-16,21 0 0,1 0 15,-22 21-15,21 1 0,-21-1 0,0 0 16,1 0-16,-1 0 0,-21 22 0,0-22 15,0 0-15,0 21 0,0-21 16,0 1-16,-21-1 0,-1 21 0,-20-21 16,21 0-16,0 1 0,0-22 15,-22 21-15,22 0 0,0-21 16,0 0-16,-22 21 0,22-21 0,0 0 16,0 0-16,0 0 0,0 0 0,-1 0 15,1-21-15,0 21 16,0-21-16,21 0 0,0-1 0,-21 1 15,21 0-15,0 0 0,0 0 16,0 0-16,21 21 16,0-22-16,0 1 0,0 21 15,1 0-15,-1 0 0</inkml:trace>
  <inkml:trace contextRef="#ctx0" brushRef="#br0" timeOffset="79859.17">8234 16256 0,'0'-21'0,"0"42"0,0-63 0,0 21 16,0-1-16,-21 22 0,-1 0 16,1 0-16,-21 0 0,21 0 15,0 22-15,-22-22 0,22 21 0,-21 21 16,21-21-16,-22 22 0,22-22 15,0 21-15,0-21 0,0 22 0,21-22 16,0 21-16,0-21 0,0 22 0,0-22 16,0 0-16,0 0 0,0 0 15,0 0-15,21 1 0,0-22 16,0 21-16,21-21 0,-20 0 0,20 0 16,-21 0-16,21 0 0,1 0 0,-1 0 15,0 0-15,-20-21 0,20 21 16,0-22-16,-21 1 0,22 0 0,-1 0 15,-21 0-15,22 0 0,-1-1 0</inkml:trace>
  <inkml:trace contextRef="#ctx0" brushRef="#br0" timeOffset="80138.32">8890 16193 0,'0'-22'16,"0"44"-16,0-65 0,-21 43 31,0 0-31,-1 0 15,1 21-15,0 1 0,0 20 0,-21-21 16,20 0-16,1 22 0,0-22 16,0 21-16,0-21 0,21 22 0,0-22 15,0 0-15,0 0 0,0 0 0,0 0 16,0 1-16,0-1 0,0 0 0,21 0 16,0-21-16,0 0 15,22 0-15,-22 0 0,21 0 16,-21 0-16,22 0 0,-1 0 0,0-21 15,-21 21-15,1-21 0,20 21 0,-21-21 16,0 21-16,0-22 0,-21 1 16,22 0-16,-22 0 15</inkml:trace>
  <inkml:trace contextRef="#ctx0" brushRef="#br0" timeOffset="87724.08">18182 7514 0,'-21'0'78,"0"0"-78,21 21 16,0-42 62,0 0-62,0 0-16,0 0 15,21 21-15,-21-21 16,21 21-16,-21-22 15,21 22-15,-21-21 16,21 21-16,1 0 47,-1 0-31,0 0-16,0 0 15,0 0-15,0 0 0,1 0 16,-1 0 15,-42 0 110,-1 0-141,1 0 15,0 0-15,0 0 16,0 0-16,0 0 0,-1 21 16,1-21-16,0 0 0,0 0 15,21 22-15,-21-22 0,0 0 16,21 21 15,21-21-15,0 0-16,-21 21 0,21-21 0,0 0 15,0 21-15,1-21 0,-1 0 16,21 21-16,-21-21 0,22 0 16,-22 0-16,21 21 0,-21-21 0,22 0 15,-22 0-15,21 0 0,-21 0 0,0 0 16,43-21-16,-43 0 0,0 0 15,0 0 1,-21 0-16,0-1 0,0 1 16,0 0-16,0 0 0,-21 21 15,21-21-15,-21 21 0,0 0 16,0 21 0,0-21-16,-1 21 0,22 21 0,-21-20 15,0 20-15,21 0 0,0 1 16,-21 20-16,21-21 0,-21 1 0,21 20 15,-21 1-15,21-22 0,-22 22 16,22-22-16,0 0 0,0 1 0,0-1 16,0 0-16,0-21 0,0 22 0,0-22 15,0 0-15,0 0 0,0 0 0,0 1 16,-21-22 15,0 0-15,21-22-16,-21 22 0,21-21 0,-21 0 0,0 0 15,21 0-15</inkml:trace>
  <inkml:trace contextRef="#ctx0" brushRef="#br0" timeOffset="87927.96">18013 8043 0,'0'-21'16,"21"21"-16,0 0 0,0 0 15,0 0-15,1 0 0,20 0 16,-21 0-16,21 0 0,-20 0 16,20 0-16,0 0 0,-21 0 0,1 0 0,-1 0 15,0 0-15,-21-21 32</inkml:trace>
  <inkml:trace contextRef="#ctx0" brushRef="#br0" timeOffset="88264.77">18796 7938 0,'0'0'0,"0"21"0,0 0 16,0 0-16,0 0 0,21 0 15,0-21 1,0 0-1,-21-21 1,22 0 0,-22 0-16,0 0 15,0 0-15,0-1 0,0 1 16,0 0 0,-22 21-16,1 0 15,21 21 1,-21-21-16,21 21 15,0 1-15,21-22 32,0 0-17</inkml:trace>
  <inkml:trace contextRef="#ctx0" brushRef="#br0" timeOffset="88615.58">19833 7049 0,'0'-22'0,"0"44"0,-21-44 16,0 22 0,0 22-16,-1 20 15,22-21-15,-21 21 0,0 22 0,21-22 16,0 22-16,-21-1 0,21-20 0,-21 20 15,21 1-15,0-22 0,0 21 0,0-20 16,0-1-16,0 22 0,0-22 16,0 0-16,0 1 0,0-1 0,0-21 15,0 21-15,0-20 0,0 20 0,0-21 16,-21 0-16,21 0 0,-22 1 16,22-1-16,0-42 46,0-1-46,22 1 0,-1 0 0,0 0 16,0-21-16,0 20 0</inkml:trace>
  <inkml:trace contextRef="#ctx0" brushRef="#br0" timeOffset="89026.58">20108 7662 0,'0'22'31,"0"-1"-31,-21-21 0,21 21 16,-21 0-16,21 0 0,0 0 0,0 22 0,-21-22 16,21 0-16,0 21 0,-21-20 15,21 20-15,0-21 0,0 0 16,0 0-16,0 1 0,0-1 0,0 0 16,21 0-16,0-21 0,0 0 15,0 0-15,0 0 0,1 0 16,-1 0-16,21 0 0,-21 0 0,0-21 15,1 0-15,20 0 0,-21-1 16,0 1-16,22 0 0,-22 0 0,0 0 16,0-22-16,-21 22 0,0 0 15,21-21-15,-21 21 0,0-1 0,0 1 0,0 0 16,0 0-16,-21 21 0,0 0 16,21-21-16,-21 21 0,0 0 0,-22 0 15,22 0-15,0 0 0,0 21 16,0-21-16,-1 21 0,1-21 0,0 0 15,0 21-15,0-21 0,0 21 16,-1-21-16,22-21 31,22 0-31</inkml:trace>
  <inkml:trace contextRef="#ctx0" brushRef="#br0" timeOffset="89375.39">19897 7303 0,'0'0'0,"-22"-22"0,22 1 16,0 0-16,22 21 15,-1-21-15,21 21 0,-21-21 0,0 21 16,22-21-16,-1 21 0,-21 0 15,22-22-15,-1 22 0,21-21 0,-20 21 16,-1 0-16,0 0 0,1-21 0,-1 21 16,0 0-16,1 0 0,-22 0 15,21 0-15,-21 0 0,1 0 16,-1 0-16,0-21 0,0 21 16,0 0 15,-21 21-16,0 0 1,0 0 0</inkml:trace>
  <inkml:trace contextRef="#ctx0" brushRef="#br0" timeOffset="90372.3">18119 9377 0,'-22'0'0,"-20"0"16,21 0-1,0-21-15,0 0 0,-1 21 16,1-22-16,0 1 0,0 0 0,21 0 15,-21 21-15,21-42 0,-21 20 0,21 1 16,0 0-16,0 0 0,0 0 0,0-22 16,42 1-16,0 0 0,-21 21 15,22-1-15,-22 1 0,21 0 16,1 0-16,20 0 0,-21 21 16,1 0-16,-22 0 0,0 0 0,0 21 15,-21 0-15,0 21 16,-42-20-16,21-1 0,0 21 0,-22 0 0,1 1 15,-22-1-15,22 0 0,0 1 16,-1-1-16,-20 22 0,21-22 0,-1 21 16,22-20-16,0 20 0,0-20 0,21-1 15,0 0-15,0 1 0,0-22 16,0 21-16,42-21 0,-21 0 0,0 1 16,22-1-16,-22 0 0,21-21 0,1 0 15,-22 0-15,21 0 0,-21 0 16,22 0-16,-22 0 0,0-21 0,0 0 0,0-1 15,-21 1-15,0 0 16,0-21-16,0 21 0,0-1 0,-21 1 16,0-21-16,0 21 0,0-22 0,-1 22 0,-20 0 15,21 0-15,0 0 0,0 0 16,-22-1-16,22 22 0,0 0 16,0 0-16,0 0 0,-1 0 15,22 22-15,0-1 0,0 0 16,0 0-16,0 0 15,0 0-15,0 1 0,22-22 16,-1 0-16,0 0 0,0 0 0</inkml:trace>
  <inkml:trace contextRef="#ctx0" brushRef="#br0" timeOffset="90562.19">18838 9398 0,'-21'0'16,"21"-21"-1,0 0 1,21 21 0,-21-21-16,21-1 0,1 22 0,-1-21 15</inkml:trace>
  <inkml:trace contextRef="#ctx0" brushRef="#br0" timeOffset="93254.39">19579 9123 0,'0'0'0,"21"0"16,0 0-16,1 0 0,-1 0 16,0 0-16,0 0 0,0 0 0,0 0 15,1 0-15,-1 0 0,0-21 16,0 0-16,21 21 0,-20-22 0,-1 1 16,0 21-16,0-21 0,0 0 0,0-21 15,-21 20-15,22 1 16,-22 0-16,21 0 0,-21 0 15,0 0-15,0-1 0,-21 44 32,-1-1-32,22 0 0,-21 21 15,0 1-15,0-1 0,21 0 0,0 1 16,-21-1-16,21 21 0,-21-20 0,21-1 16,0 0-16,0 1 0,-22-1 15,22 0-15,0 1 0,0-1 0,0 0 16,0-20-16,0 20 0,0 0 15,0-21-15,0 1 0,0-1 0,0 0 16,0 0-16,-21-21 0,0 0 16,0 0-16,0 0 0,0 0 15,-1 0-15,1 0 0,0-21 0,-21 0 16,21 0-16,-1 21 0,1-22 0,0 1 16,0 21-16,0-21 0,0 21 0,-1 0 15,1-21-15,21 0 16,21 0 15,1 21-31,-1 0 0,21 0 0,-21-22 16,22 22-16</inkml:trace>
  <inkml:trace contextRef="#ctx0" brushRef="#br0" timeOffset="93896.02">20214 9250 0,'0'0'0,"0"21"16,0 0 0,0 0-16,-21 1 0,21-1 0,-21 0 15,21 21-15,-21-21 0,21 1 16,-22 20-16,22-21 0,0 0 0,0 0 16,0 1-16,0-1 0,0 0 0,-21 0 15,21 0-15,0-42 31,0 0-15,0 0-16,0 0 0,21-22 16,-21 22-16,22 0 0,-22-21 0,21 20 15,0-20-15,-21 21 0,21-21 0,-21 20 16,21 1-16,0 0 0,1 0 16,-22 0-16,21 0 0,0 21 0,0 0 0,0 0 15,0 0 1,1 0-16,-22 21 0,21 0 0,0 0 15,-21 0-15,0 0 0,0 1 0,21-1 16,-21 0-16,0 21 0,0-21 0,0 1 16,0-1-16,0 0 0,0 0 0,0 0 15,-21 0-15,21 1 0,0-1 0,0 0 16,0-42 15,0 0-31,0-1 16,0 1-16,0 0 0,0 0 0,21 0 15,0-22-15,0 22 0,-21 0 16,22 0-16,-1-21 0,0 20 0,0 1 16,0 0-16,0 0 0,1 21 0,-1 0 15,0 0-15,0 21 16,-21 0-16,0 0 0,0 22 16,0-22-16,0 0 0,0 0 0,0 22 15,0-22-15,0 21 0,0-21 16,0 0-16,0 22 0,0-22 0,-21 0 15,0 0-15,21 0 0,0 1 0,0-1 16,21-21 0,0 0-1,0-21-15</inkml:trace>
  <inkml:trace contextRef="#ctx0" brushRef="#br0" timeOffset="94207.84">21018 9271 0,'0'-21'0,"0"42"0,0-21 32,0 42-17,0-20-15,0-1 0,0 21 0,0-21 16,0 22-16,0-1 0,0 0 0,0-21 16,0 22-16,-21-1 0,21 0 0,0 1 15,0-1-15,0 0 0,-21 1 16,21-1-16,0 0 0,0 1 0,-21-1 15,21 0-15,-21 1 0,21-1 0,-21 0 16,21-20-16,0 20 0,0 0 0,0-21 16,0 22-16,0-22 0,0 0 0,-22 21 15,22-20-15,0-1 0,0-42 32,0-1-17,0 1-15,22 0 0,-22-21 0,21-1 16,0 1-16</inkml:trace>
  <inkml:trace contextRef="#ctx0" brushRef="#br0" timeOffset="94482.69">21082 9567 0,'21'-63'15,"-42"126"-15,42-168 0,-21 41 0,21 22 0,0-1 16,-21 22-16,22-21 0,-1 21 0,0-22 16,-21 22-16,21 21 0,0-21 0,0 0 15,1 21-15,-1 0 16,0 0-16,0 0 0,-21 21 0,0 0 15,0 0-15,0 1 0,0-1 0,0 0 16,0 0-16,0 0 0,0 22 16,0-22-16,-21 0 0,21 0 0,-21 0 15,0 0-15,-1 1 0,1-1 0,21 0 16,-21 0-16,0-21 0,21 21 0,-21 0 16,21-42 15,21 0-16,0 0-15,0 0 0,-21 0 16</inkml:trace>
  <inkml:trace contextRef="#ctx0" brushRef="#br0" timeOffset="94854.48">21569 9186 0,'0'0'0,"0"-21"16,0 0-16,0 42 31,-21 0-16,-1 1-15,1-1 0,21 0 0,-21 0 16,0 0-16,21 22 0,0-22 0,0 0 16,-21 0-16,21 0 0,0 0 0,0 1 15,0-1-15,0 0 0,0 0 0,21-21 16,-21 21-16,21-21 0,0 0 0,0 0 16,1 0-16,-1 0 0,0 0 15,0-21-15,0 0 0,0 21 0,1-21 16,20 0-16,-21-1 0,-21 1 15,21-21-15,0 21 0,-21 0 0,22-22 0,-22 22 16,0-21-16,0 21 0,0-22 0,0 22 16,0 0-16,-22 21 0,1-21 15,0 21-15,0 0 16,0 0-16,0 0 0,-1 0 0,1 21 16,21 0-16,-21-21 0,21 21 15,-21 0-15,21 1 0,0-1 16,0 0-16,0 0 15,21-21-15,0 0 0,0 0 0</inkml:trace>
  <inkml:trace contextRef="#ctx0" brushRef="#br0" timeOffset="95263.84">21907 9165 0,'0'0'0,"0"-21"0,22 21 0,-22-21 16,21 21-1,0 0 1,0 0-16,-21 21 0,21 0 16,-21 0-16,21 1 0,-21-1 0,22 0 15,-22 0-15,0 0 0,0 0 16,0 1-16,0-1 0,21 0 0,-21 0 16,0 0-16,0 0 0,0 1 15,0-44 32,0 1-47,0 0 16,0 0-16,0 0 0,21 0 0,-21-1 15,0-20-15,21 21 0,0-21 16,0 20-16,-21-20 0,22 0 0,-1-22 16,0 43-16,-21 0 0,21 0 15,0 21-15,-21 21 31,21-21 1,1 0-32,-1 0 0</inkml:trace>
  <inkml:trace contextRef="#ctx0" brushRef="#br0" timeOffset="95512.81">22542 8827 0,'0'-22'0,"0"44"0,0-65 16,0 64-1,0 1 1,0-1-16,0 0 0,-21 21 0,0-21 16,21 22-16,-21-1 0,21-21 0,0 22 15,-21-1-15,21 0 0,-21-21 0,21 22 16,0-22-16,0 0 16,0 0-16,0 0 0,0 1 0,0-1 15,0 0-15,21-21 31,0 0-31,0 0 0,0 0 0,0 0 16,1-21-16,-1 21 0,0-21 16,0-1-16,0 1 0</inkml:trace>
  <inkml:trace contextRef="#ctx0" brushRef="#br0" timeOffset="95830.63">22669 9186 0,'22'0'31,"-1"0"-15,0 0-16,0 0 0,0 0 15,0 0-15,1 0 0,-1-21 0,0 21 16,0 0-16,0-21 0,0 21 0,-21-21 16,0 0-16,0 0 15,-21-1 1,0 22-16,0 0 0,0 0 15,0 22-15,-1-22 0,1 21 16,0 0-16,0 0 0,0-21 0,0 21 16,21 0-16,0 1 0,0-1 15,0 0-15,0 0 0,0 0 16,0 0-16,0 1 16,21-22-16,0 0 0,0 0 0,21 0 15,-20 0-15,-1 0 0,21 0 16,0 0-16</inkml:trace>
  <inkml:trace contextRef="#ctx0" brushRef="#br0" timeOffset="96339.48">23474 9017 0,'0'-21'0,"0"42"0,0-63 16,-21 42-16,-1 0 15,1 0-15,0 0 0,0 0 0,0 21 16,0 0-16,-1 0 0,1 0 15,-21 1-15,21-1 0,0 0 0,-1 21 16,22-21-16,-21 1 0,21-1 0,0 0 16,0 0-16,0 0 0,0 0 0,0 1 15,0-1-15,21-21 0,1 0 16,-1 0-16,0 0 0,0 0 16,0 0-16,0 0 0,1 0 15,-1 0-15,0-21 0,0-1 0,0 22 16,0-21-16,1 0 0,-1 0 0,-21-21 15,21 20-15,0-20 0,-21 0 16,21-1-16,0 1 0,-21 0 0,22-22 16,-1 22-16,0 0 0,-21-43 15,21 43-15,-21 20 0,21 1 16,-21 0-16,0 42 31,-21 0-31,0 22 0,0-22 0,0 21 16,21 1-16,-22-1 0,1 0 15,21 1-15,0-1 0,0 0 0,0 1 16,0-1-16,0-21 0,0 0 0,0 22 16,0-22-16,0 0 0,21 0 15,1 0-15,-1-21 0,0 21 0,0-21 16,0 0-16,0 0 0,1 0 16,-1 0-16,0 0 0,0 0 15,0 0-15,-21-21 0,21 0 16,-21 0-16,0 0 0</inkml:trace>
  <inkml:trace contextRef="#ctx0" brushRef="#br0" timeOffset="96575.34">22733 8827 0,'-42'0'0,"84"0"0,-106-22 0,43 22 16,0 0-16,0 0 0,21-21 0,21 0 31,0 21-31,0 0 16,22 0-16,-22 0 0,0 0 0,21 0 15,-20 0-15,-1 0 0,0 0 0,0 0 16,0 0-16,0 0 0,1 0 16</inkml:trace>
  <inkml:trace contextRef="#ctx0" brushRef="#br0" timeOffset="97383.52">18330 10732 0,'21'-22'47,"1"1"-47,-22 0 0,0 0 15,0 0-15,0 0 16,-22-1-16,1 1 0,-21 21 16,21 0-16,-22-21 0,22 21 0,-21 0 15,0 0-15,-1 0 0,22 21 0,-21 0 16,-1 1-16,22-1 0,0 21 15,0-21-15,0 22 0,0-22 0,21 21 16,-22-21-16,22 22 0,0-22 16,0 0-16,0 0 0,0 0 0,0 0 15,22 1-15,-1-22 0,0 0 0,0 0 16,0 0-16,0 0 0,1 0 0,20 0 16,-21-22-16,21 22 0,-20-21 0,41-21 15,-42 21-15,0 0 0,22-1 16,-22 1-16,0 0 0,0 0 15,-21-21-15,21 42 0,-21-22 0,22 1 16,-22 42 0,21 1-16,-21-1 15,0 0-15,0 21 0,0 1 0,0-1 16,0 0-16,0 1 0,0-1 0,0 0 16,0 1-16,0 41 0,0-20 15,-21-22-15,21-21 0,0 22 0,0-1 16,0-21-16,0 0 0,0 0 15,0 1-15,0-1 0,21-21 16,-21-21 0,21-1-16,-21 1 0</inkml:trace>
  <inkml:trace contextRef="#ctx0" brushRef="#br0" timeOffset="97563.41">18881 10964 0,'21'0'63,"0"0"-47,0 0-16,0-21 0,0 21 0,1 0 15</inkml:trace>
  <inkml:trace contextRef="#ctx0" brushRef="#br0" timeOffset="99206.99">19897 10626 0,'0'0'0,"0"21"16,0 0-16,-22 0 15,22 0-15,-21 1 0,0 20 16,0-21-16,0 21 0,0 1 0,-1-1 15,22 0-15,-21 1 0,0 20 16,0-20-16,0-1 0,0 21 0,-1-20 16,1 20-16,0-20 0,0-1 0,0 0 0,0-21 15,21 22-15,0-22 0,-22 0 16,22-42 15,0 0-31,0 0 0,22-1 16,-22-20-16,0 21 0,21-21 0,0-1 15,0 1-15,-21 0 0,21-1 16,0 1-16,-21 21 0,0 0 0,22-1 0,-22 1 16,21 21-16,-21 21 15,21 1-15,-21-1 16,0 21-16,0-21 0,0 0 0,0 22 16,21-22-16,-21 21 0,0-21 15,21 22-15,-21-22 0,21 0 0,-21 0 16,22 0-16,-1 1 0,0-1 0,0-21 15,21 0-15,-20 21 0,20-21 0,21 0 16,-20 0-16,-1-21 0,0 21 16,1-21-16,-1-1 0,0 1 0,1 0 15,-1 0-15,0 0 0,-20-22 0,20 1 16,-21 21-16,0-43 0,0 22 16,1 0-16,-22-1 0,0 1 15,0 0-15,0-1 0,0-20 0,0 21 16,-22-1-16,1 1 0,-21 0 0,21-1 15,0 22-15,-22 0 0,1 0 0,0 0 16,-1 21-16,1 0 0,-22 0 16,22 21-16,0-21 0,21 21 15,-1 21-15,1-21 0,0 22 16,0-22-16,21 21 0,0 1 0,0-1 0,0 0 16,0-21-16,0 22 0,0-1 0,42 22 15,-21-22-15,1-21 0,-1 0 16,0 0-16,21 1 0,-21-1 15,22 0-15,-22 0 0,21 0 0,-21-21 16,22 21-16,-22-21 0,21 0 0,-21 0 16,22 0-16,-1 0 0,-21 0 15,22 0-15,-1 0 0,0 0 0,1-21 16,-1 0-16,-21 0 0,21 21 0,1-21 16,-1-22-16,-21 22 0,22 0 0,-22 0 15,0 0-15,0 0 0,0-22 0,-21 22 16,0 0-16,0 0 0,-21 21 31,0 0-31,0 0 0,0 21 16,-1 0-16,1 0 0,0 0 15,0 1-15,0-1 0,0 0 0,-43 106 32,64-106-32,0 0 0,0 0 15,0 1-15,0-1 0,21-21 16,0 0-16,1 0 15,-1 0-15,0 0 0,0-21 0,0-1 16,0 22-16,22-21 0,-43 0 0,42 0 16,-42-21-16,21 20 0,0 1 15,1 0-15,-1-21 0,-21 21 0,21-1 16,-21 1-16,21 21 16,-21 21-1,0 1-15,0-1 0,0 0 16,-21 0-16,21 0 0,-21 0 0,21 1 0,0-1 15,0 0-15,0 0 0,0 0 16,0 0-16,0 1 16,21-22-16,0 21 0,0-21 0,0 0 15,1 0-15,-1 0 0,0 0 0,21 0 16,-21-21-16,1-1 0,20 22 16,-21-21-16,0 0 0,0 0 0,1 0 15,20-43-15,-21 43 16,0-21-16,0-1 0,1 1 0,-1-43 15,0 43-15,-21 0 0,0-1 16,21 1-16,-21-21 0,21 41 0,-21-20 16,21 21-16,-21-21 0,0 20 15,0 1-15,0 42 16,-21 1 0,0-1-16,0 0 0,0 0 0,21 21 15,-21-20-15,21 20 0,-22 0 0,22-21 16,0 22-16,0-22 0,0 21 0,0-21 15,0 22-15,0-22 0,0 21 16,0-21-16,0 22 0,0-22 0,22 21 16,-22-21-16,21 1 0,0-1 0,0 0 15,0 0-15,0-21 0,1 21 16,20-21-16,-21 0 0,21 0 0,-20 0 16,20 0-16,0 0 0,1-21 0,-22 21 15,21-21-15,0 0 0,-20 0 16,-1-1-16,21 1 0,-21 0 0,0-21 15,-21 21-15,22-1 0,-22-20 0,21 21 16,-21 0-16,0 0 0,0-1 0,0 1 16,-21 21-16,-1 0 15,1 0-15,0 21 0,0 1 16,0-22-16,0 21 0,21 0 16,0 0-16,-22 0 0,22 0 15,0 1-15,0-1 0,0 0 0,0 0 16,0 0-16,0 0 0,22-21 0,-1 22 15,0-22-15,0 21 0,0-21 16,0 0-16,1 0 0,20 0 0,-21 0 16,0 0-16,0 0 0,1 0 0,-1-21 15,0 21-15,0-22 16,0 22-16,0-21 0,1 21 0,-1-21 16,0 0-16,0 0 0,0 0 15,-21-1-15,0 1 16,0 0-16</inkml:trace>
  <inkml:trace contextRef="#ctx0" brushRef="#br0" timeOffset="99486.83">21548 10520 0,'-22'0'0,"44"0"0,-65 0 0,22 0 15,21-21 1,21 21-16,22 0 16,-22-21-16,0 21 0,21-22 0,1 22 0,-1 0 15,21 0-15,-20 0 16,-1-21-16,0 21 0,1 0 0,-1 0 16,-21 0-16,22 0 0,-22 0 0,0 0 15,-42 0 1,0 0-1,-1 0-15,1 0 16,0 0-16</inkml:trace>
  <inkml:trace contextRef="#ctx0" brushRef="#br0" timeOffset="100086.56">16997 12383 0,'0'0'15,"0"21"1,0 0-1,-21 0-15,21 0 0,-22 22 0,1-22 16,0 42-16,21-20 0,-21-22 16,21 21-16,-21 0 0,21-20 0,0-1 15,0 21-15,0-21 0,0 0 16,0 1-16,0-1 0,0 0 0,0-42 47</inkml:trace>
  <inkml:trace contextRef="#ctx0" brushRef="#br0" timeOffset="100454.35">17314 12488 0,'21'-21'0,"-42"42"0,64-63 0,-22 42 0,0-21 16,-21 42-1,0 0 1,0 0-16,0 1 0,0-1 0,0 42 15,0-42-15,0 22 0,0-1 16,0-21-16,0 22 0,0-22 0,21 0 16,0 0-16,-21 0 15,21 0-15,1 1 0,-1-22 0,0 0 16,0 0-16,0 0 0,0 0 0,22-22 16,-22 1-16,0 0 0,21 0 0,-20 0 15,-1-22-15,21 22 0,-42-21 0,21 21 16,-21-22-16,0 22 0,0-21 15,0 21-15,-21 0 0,21-1 0,-21 22 16,-21-21-16,20 21 0,1 0 16,-21 0-16,21 0 0,-22 0 0,22 0 15,0 21-15,0-21 0,0 22 0,0-22 16,21 21-16,0 0 0,0 0 16,21-21-16,0 0 15,0 0-15,0 0 0,0 0 0,1 0 16,20 0-16</inkml:trace>
  <inkml:trace contextRef="#ctx0" brushRef="#br0" timeOffset="100651.75">18246 12658 0,'0'0'16,"21"0"-16,-42 0 31,42 0 16,0 0-47,0 0 0,0 0 15,0 0-15,1-21 0,-1 21 0</inkml:trace>
  <inkml:trace contextRef="#ctx0" brushRef="#br0" timeOffset="101086.51">19452 12340 0,'0'-21'0,"0"42"0,0-63 16,0 21-16,0 0 16,-21 21-16,0 0 15,0 0-15,-22 0 0,1 0 0,21 0 16,-22 21-16,1-21 15,0 21-15,-1 0 0,1 0 0,21 0 16,0 1-16,0 20 0,21-21 0,0 0 16,0 0-16,0 1 0,42-1 0,-21 0 0,0 0 15,22-21-15,-22 21 0,21 0 16,0 1-16,-20-1 0,20 0 16,0 0-16,-21 0 0,1 0 0,20 1 15,-42-1-15,21 0 0,-21 0 0,0 0 16,0 0-16,0 1 0,0-1 0,-42 0 15,21 0-15,-1-21 16,-20 21-16,0-21 0,21 21 0,-22-21 16,1 0-16,0 0 0,-1 0 0,1 0 15,21 0-15,-22 0 0,22-21 0,0 0 16,-21 0-16,42 0 0,0 0 16,0-1-16,0 1 15,0 0-15,0 0 0,21 0 16,0 0-16,0-1 0</inkml:trace>
  <inkml:trace contextRef="#ctx0" brushRef="#br0" timeOffset="101351.9">19770 12277 0,'0'0'0,"0"-21"0,21-1 0,-21 1 15,21 21-15,-21 21 16,0 1-1,0-1-15,0 0 0,0 21 16,-21-21-16,21 22 0,-21-1 16,-1 0-16,22-20 0,-21 20 0,0 0 15,0 1-15,21-22 0,0 21 0,-21-21 16,21 22-16,-21-22 0,21 0 0,0 0 16,0 0-16,0 0 0,0 1 15,21-22 1,-21-22-1</inkml:trace>
  <inkml:trace contextRef="#ctx0" brushRef="#br0" timeOffset="101571.77">19579 12700 0,'-21'-21'32,"0"21"-32,0 0 15,21-21-15,21 21 16,21 0-1,-21-21-15,0 21 0,1 0 0,20 0 16,-21-22-16,21 22 0,-20 0 16,20 0-16,-21-21 0,0 21 0,0 0 15,1 0-15,-1 0 0,0 0 16</inkml:trace>
  <inkml:trace contextRef="#ctx0" brushRef="#br0" timeOffset="102078.77">20299 12742 0,'21'0'15,"-42"0"-15,63 0 0,-21-21 0,22 0 0,-22 21 0,0-21 16,-21 0-16,21 21 0,-21-21 15,0-1-15,0 1 0,0 0 0,-21 0 16,0 21 0,0 0-16,-22 0 15,22 0-15,0 21 0,0-21 0,0 21 16,-22 0-16,22 1 0,0-1 0,0 21 16,0-21-16,-1 22 0,1-22 0,0 0 15,21 0-15,-21 0 0,21 0 16,0 1-16,0-1 0,0 0 0,21-21 15,0 0 1,0 0-16,1 0 0,-1 0 0,0-21 16,0 0-16,0-1 0,0 1 15,1 0-15,-1 0 16,0 0-16,0 0 0,0-1 0,0 1 16,-21 0-16,22 0 0,-1 0 15,-21 42 1,0 0-1,0 0-15,0 0 16,0 1-16,0 20 0,0-21 0,0 0 16,0 0-16,0 1 0,0-1 15,0 0-15,21-21 0,0 0 16,0 0-16,0 0 16,1 0-16,-1 0 0,0 0 15,0 0-15,0 0 0,0-21 0,1 21 16</inkml:trace>
  <inkml:trace contextRef="#ctx0" brushRef="#br0" timeOffset="102498.54">20807 12658 0,'0'0'0,"0"-21"0,0-22 16,-21 43-16,21-21 0,0 0 16,0 0-16,21 21 15,0-21-15,0-1 0,0 22 0,0 0 16,22-21-16,-22 21 0,21 0 0,-21 0 15,22 0-15,-22 0 0,0 0 16,0 0-16,-21 21 0,21 1 0,1-1 16,-22 0-16,0 0 15,0 0-15,0 0 0,0 1 0,0-1 16,0 0-16,0 0 0,0 0 0,0 0 16,0 1-16,0-1 0,0 0 15,0 0-15,0 0 16,0-42 15,0 0-31,0 0 16,0 0-16,0-22 0,0 22 15,21 0-15,0 0 0,-21 0 16,0-22-16,21 22 0,0 0 0,-21 0 16,21 0-16,1-1 0,-22 1 15,21 0 1,0 21-1,0 0 1,0 0-16</inkml:trace>
  <inkml:trace contextRef="#ctx0" brushRef="#br0" timeOffset="102987.25">21590 12573 0,'0'-21'0,"0"0"15,0 0-15,0-1 16,0 1-16,21 21 16,-21-21-16,21 21 15,0-21-15,1 21 16,-1 0 0,-21 21-16,0 0 0,21-21 0,-21 21 15,0 1-15,0-1 0,0 21 0,0-21 16,0 0-16,0 1 0,0-1 0,0 0 15,0 0 1,0 0-16,0 0 0,0 1 16,21-22-1,-21-22 1,0 1 0,0 0-16,21 0 0,-21 0 0,0 0 15,21-1-15,-21 1 0,0 0 0,0-21 16,22 21-16,-1-1 0,-21 1 0,21-21 15,0 21-15,-21 0 16,21-1-16,0 22 0,-21-21 16,22 21 15,-22 21-15,21-21-16,-21 22 15,21-22-15,-21 21 16,21-21-16,0 0 0,-21 21 0,21-21 15,1 21-15,-1 0 16</inkml:trace>
  <inkml:trace contextRef="#ctx0" brushRef="#br0" timeOffset="103290.6">22288 12510 0,'0'0'0,"22"0"0,-22-22 15,0 1-15,21 21 16,-21-21-16,21 21 0,-21-21 0,0 0 15,0 0-15,0-1 16,0 44 15,-21-1-31,0 0 16,-1 0-16,1 0 0,21 0 0,-21 1 16,0-1-16,21 0 0,-21 0 15,21 0-15,-21 0 0,21 1 16,0-1-16,0 0 0,0 0 15,0 0 1,21-21-16,0 0 16,0 0-16,0 0 15,0 0-15,1 0 0,-1 0 16,0 0-16,0 0 0</inkml:trace>
  <inkml:trace contextRef="#ctx0" brushRef="#br0" timeOffset="103894.73">22902 12510 0,'0'-22'0,"0"44"0,0-65 0,0 22 16,-21 0-16,21 0 0,-21 21 0,0 0 16,0-21-16,-1 21 15,-20 0-15,21 0 0,0 0 16,0 21-16,-1 0 0,1-21 0,-21 21 15,21 0-15,0 0 0,-1 1 0,-20 20 16,21-21-16,0 0 0,0 0 16,-22 43-16,43-43 0,0 0 15,0 0-15,0 1 0,0-1 0,0 0 16,0 0-16,0 0 16,21-21-16,1 0 0,-1 0 15,0 0-15,0 0 0,0 0 16,0-21-16,1 0 0,20 21 0,-21-21 15,21 0-15,-20-1 0,20 1 16,0-21-16,-21 21 0,43-43 16,-43 22-16,21 0 0,-20 20 15,-1-41-15,0 21 0,0-1 0,0-20 16,-21-1-16,21 22 0,-21-22 0,22 1 16,-22 21-16,0-1 0,0 1 0,0 21 15,0 0-15,0-1 0,0 1 16,0 42-1,-22 22-15,1-22 0,21 21 16,-21 1-16,0-1 16,21 0-16,-21 22 0,21-22 0,0 0 0,0 1 15,0-1-15,0 0 0,0-20 16,21 20-16,0 0 0,-21-21 0,21 1 16,0-1-16,1 0 0,-22 0 15,21 0-15,0-21 0,0 21 0,0-21 16,0 0-16,1 0 15,-22-21 17,0 0-32,-22 0 15</inkml:trace>
  <inkml:trace contextRef="#ctx0" brushRef="#br0" timeOffset="-209754.13">11430 7366 0,'0'-21'31,"0"0"-15,-21 21-1,21-21-15,0-1 16,0 1-16,0 0 16,0 0-16,0 0 0,-21 0 15,21-1-15,0 1 16,0 0-16,0 0 16,0 0-16,-22 21 15,22-21-15,-21 21 16,21 21-1,0 0 1,0 0-16,0 0 0,-21 22 0,21-22 16,0 0-16,0 0 0,0 21 0,-21-20 15,21-1-15,0 0 0,0 0 16,0 0-16,0 0 0,0 1 16,21-44 30,-21 1-46,21 0 16,-21 0-16,0 0 0,0 0 16,0-1-16,21 1 0,-21 0 15,0 0-15,22-21 0,-22 20 0,0 1 16,0 0-16,0 0 0,0 0 0,0 0 16,0-1-16,0 44 46,0-1-46,0 0 0,0 21 16,0-21-16,0 1 0,0-1 16,0 21-16,0-21 0,0 22 0,0-22 15,0 21-15,0-21 0,0 0 16,0 22-16,-22-22 0,22 0 0,0 0 16,0 0-16,0 1 0,0-1 0,-21-21 15,21 21-15,0 0 0,0 0 16,0 0-1,21-21 48,1-21-63,-1 21 16,0-21-16,0 21 0,0-21 15,0 0-15,1 21 0,-1 0 0,-21-21 16,21 21-16,0 0 0,0-22 0,0 22 15,1-21-15,-1 0 0,21 21 16,22-42-16,-22 21 0,0-1 16,1 1-16,-1 0 0,21 0 0,1-21 15,-1 20-15,1-20 0,21 21 16,-22-21-16,1 20 0,-1-20 0,-21 21 16,22 0-16,-22 0 0,1-1 15,-1 22-15,0-21 0,-21 21 0,22 0 16,-22-21-16,0 21 15,-42 0 79,0 21-78,0-21-16,-1 0 0,1 21 15,0-21-15,0 0 0,-21 22 16,-1-1-16,1-21 0</inkml:trace>
  <inkml:trace contextRef="#ctx0" brushRef="#br0" timeOffset="-208444.36">3683 7070 0,'0'0'0,"0"-21"0,0-1 15,-21 1-15,21 0 0,0 0 0,0 0 16,0 0-16,-21 21 16,21-22-16,0 44 15,0-1 1,0 0-16,21 21 0,0 1 15,-21 20-15,0 1 0,0-1 16,0 1-16,0 20 0,0-20 0,0-1 16,0 22-16,0-22 0,0 1 15,0-1-15,0 1 0,0-1 0,0 1 16,0-1-16,0 1 0,-21-22 16,21 1-16,0-1 0,0 0 0,0 1 15,0-22-15,0 21 0,0-21 16,0 22-16,0-22 15,0 0-15,0-42 32,0 0-32,21-1 0,-21 1 15,0 0-15,0-21 0,0-1 0,0 1 16,0 0-16,0-1 0,21-20 16,-21 21-16</inkml:trace>
  <inkml:trace contextRef="#ctx0" brushRef="#br0" timeOffset="-206906.2">3662 7176 0,'0'-22'16,"0"44"-16,0-65 0,-21 43 0,21-21 0,0 0 31,0 0 16,21 21-31,0 0-16,0-21 15,21 21-15,1-22 0,-1 22 0,22-21 16,-22 21-16,21-21 0,22 21 15,0-21-15,-1 21 0,43-21 16,-21 0-16,21 21 0,127-22 16,-106 1-16,-21 21 0,43-21 15,-22 21-15,21 0 0,1-21 0,-1 0 16,0 21-16,1 0 0,-1 0 0,21 0 16,-20 0-16,-1 0 0,-21 0 15,0 0-15,22 0 0,-43 0 0,21 0 16,-21 0-16,0 0 0,-21 0 15,0 0-15,-22 0 0,1 0 0,0 0 16,-1 0-16,-20 0 0,20 0 0,-20 0 16,21 0-16,-22 0 0,1 0 15,-1 0-15,1 0 0,-1 0 16,-21 0-16,1 0 0,-1 0 0,0 0 16,1 0-16,-1 0 0,-21 0 0,0 0 15,1 0-15,-1 0 0,0 0 16,0 0-1,0 0 1,0 0-16,1 0 0,-1 0 16,0 0-16,0 0 15,0 0-15,0 0 16,22 0-16,-22-21 0,0 21 0,21 0 16,-20 0-16,20 0 0,0 0 0,-21 0 15,22 0-15,-22 0 0,21 0 16,-21-22-16,1 22 0,-1 0 0,0 0 15,0 0-15,0 0 0,0-21 32,1 21-1,-1 0 0,0 0-15,-21 21-16,0 1 15,21-22-15,-21 21 16,21-21-16,-21 21 16,0 0-16,0 0 15,0 0-15,0 1 0,0-1 16,0 0-16,0 21 0,0-21 16,0 22-16,0-1 0,0 0 0,0 1 15,-21-1-15,0 0 0,21 1 0,0-1 16,0 0-16,0 1 0,0-22 15,0 21-15,-21 1 0,21-22 0,0 21 16,0-21-16,0 0 0,0 1 0,0 20 16,0-21-16,0 0 0,0 0 15,-21 1-15,21-1 0,0 0 0,-22 0 16,22 0-16,0 0 0,-21 1 0,0-1 16,0 0-16,0 0 15,0 0-15,-1-21 16,1 0-1,21 21-15,-21-21 0,0 0 16,0 0-16,0 0 16,-1 0-16,1 0 0,0 22 0,-21-22 15,21 0-15,-22 0 0,1 0 16,0 0-16,-1 0 0,-20 0 0,-1 21 16,1-21-16,-22 0 0,22 0 0,-22 0 15,-21 0-15,21 21 0,-20-21 0,20 0 16,-21 0-16,0 0 0,0 0 15,1 21-15,-1-21 0,-21 0 0,0 0 16,0 21-16,0-21 0,0 0 0,0 0 16,0 21-16,0-21 0,-21 0 15,21 0-15,0 22 0,0-22 16,0 0-16,0 0 0,21 0 0,-21 21 16,21-21-16,-21 0 0,0 0 0,21 21 15,0-21-15,-21 0 0,21 21 16,1-21-16,-1 21 0,0-21 15,0 21-15,0-21 0,0 22 0,1-22 0,20 0 16,21 21-16,-20-21 16,41 0-16,-20 0 0,21 0 0,-1 21 15,22-21-15,-21 0 0,21 0 0,-1 0 0,1 0 16,0 0-16,0 0 16,0 0-16,21 21 15,-21-21-15,-1 0 0,1 0 0,0 0 16,0 0-16,0 0 15,21 21-15,-21-21 0,-1 0 16,1 0 0,0 21-1,0-21 48,21-21-48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0AF1-5AC4-489F-9BB7-B233CD0A7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039A7-C407-4AB7-80DF-58965FA2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729D-3A57-4C9D-B389-7B43EA42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9D70-3BEB-433F-8B3D-38FAD52D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2570-FEDB-4605-A0C1-606571A7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64EF-7089-49B6-B754-F198CA9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F59D4-124C-4B55-BF46-C67F9174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0831-5199-43E6-B616-ABBD9FC0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1694-03CC-4F3F-80CE-192E2607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C9E6-C828-4857-AF4F-D213E9DB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B3BE8-CC01-42DF-8CC8-D601DE8D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79AC-889E-4A1C-8164-82DFD835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5ABA-2F32-469F-B96D-35137146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86C6-6660-4A31-B560-3FE2F76E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667F-0DF1-4351-A2A6-49CB0DC9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8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4D0C-F235-49B5-AB08-1B283DCE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BBD4-47CD-42A5-9A18-DABA0959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D2E8-5648-410B-B8D4-6C35E135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6993-7A24-4A7D-BF16-892E7587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2E72-4BB7-412D-9487-94D16E97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6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198D-E558-4A85-928D-0AD5B198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071E-491A-4502-A136-52B51FF41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33B2-0961-4FE0-A581-13E00E92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188C-F9F0-4190-AF9C-76533F64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B57C-5E40-44FE-ABF7-8B2607B7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0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F736-7B56-4728-B893-3F1F3336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4C81-885A-4A1C-B7AA-068285C43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6CF9D-9B49-4C8B-9AEB-7B23CD545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A7C0-A513-4A68-820F-6519BD13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97D8D-11B8-4876-B1D7-1FEDC6CF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BC410-BECF-439F-BA87-7E08C6D4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0919-358D-4E5B-8059-4C06F6C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4FA72-26D3-461A-A911-6CDB9771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6FA77-A919-4CB6-9EB0-22C269A4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A4F6D-A493-4D9F-A38C-C8083D76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DB677-5132-431F-8A78-A4B6C280E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99739-8BB4-47F4-9CA9-515CF9E2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7C8D8-1643-4EBB-8E07-6F44C832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4D1D2-193D-4D9B-803C-27289EE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D424-574C-4065-9C43-97ED98BA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F9E5-AE48-4D1B-8F7A-8A77BD47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C8FC-9879-4D16-8282-6B3EE19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F56E6-DDBE-4DA0-994A-FE0CDC41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9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BCD42-D8E0-4A60-B683-20A5D9D3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4CE64-9D16-40BD-8AF0-C012BA74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9DDB9-6543-4D18-BEEC-FF64DFD9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6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866C-A95B-4E7A-A4A9-48BFC5D6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E643-DE9E-4FE4-B31A-75B124F2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B442-EB07-4D65-94F1-BC0CFDD8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8EA0-945B-4CDF-B50D-9438EBF7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BDBF5-20E3-4794-92E4-0645D140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0DC8-87E5-48F8-B29A-98E759F1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3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B116-8BEF-49EC-B6A6-C33C5141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49D3C-3D4F-4E12-8F05-26527BA41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2AD2-815D-4D65-A7A9-1CF95C6DD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09888-B551-4BC2-A954-BE5E7D91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2901-8B1F-418D-95AD-317EA6EF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B68E-9B45-4553-94A5-57A35E7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56816-1157-44EC-AD8E-EEDF524B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52958-3FA4-4E4C-A0B0-EC603D5C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0075-4720-49D7-AC11-DC63EF82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9AA2-8D38-47B0-A3D5-5D49804F18A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B37D-407C-46C3-ACD7-D448A0383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4D2A-25D3-49BB-ABFA-441DD5929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D3C4-5839-4528-92A4-72F3A00D0C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F7A36-9833-41F4-8F1D-7BB057E6753F}"/>
                  </a:ext>
                </a:extLst>
              </p14:cNvPr>
              <p14:cNvContentPartPr/>
              <p14:nvPr/>
            </p14:nvContentPartPr>
            <p14:xfrm>
              <a:off x="76320" y="160200"/>
              <a:ext cx="855756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F7A36-9833-41F4-8F1D-7BB057E675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150840"/>
                <a:ext cx="8576280" cy="62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895D07-8232-4F6D-B048-20B1F81FFE37}"/>
                  </a:ext>
                </a:extLst>
              </p14:cNvPr>
              <p14:cNvContentPartPr/>
              <p14:nvPr/>
            </p14:nvContentPartPr>
            <p14:xfrm>
              <a:off x="4084200" y="1592640"/>
              <a:ext cx="5479200" cy="366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895D07-8232-4F6D-B048-20B1F81FF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4840" y="1583280"/>
                <a:ext cx="549792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7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E1041-21FD-4427-B6E9-56E7BE38FEE0}"/>
                  </a:ext>
                </a:extLst>
              </p14:cNvPr>
              <p14:cNvContentPartPr/>
              <p14:nvPr/>
            </p14:nvContentPartPr>
            <p14:xfrm>
              <a:off x="259200" y="83880"/>
              <a:ext cx="928152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E1041-21FD-4427-B6E9-56E7BE38FE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74520"/>
                <a:ext cx="930024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0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ADF59-82DB-46A0-B840-B0CB50A05A0B}"/>
                  </a:ext>
                </a:extLst>
              </p14:cNvPr>
              <p14:cNvContentPartPr/>
              <p14:nvPr/>
            </p14:nvContentPartPr>
            <p14:xfrm>
              <a:off x="7560" y="205920"/>
              <a:ext cx="947196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ADF59-82DB-46A0-B840-B0CB50A05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96560"/>
                <a:ext cx="949068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12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EF1824-5E4B-4B67-AC2F-FBA4ECB242D0}"/>
                  </a:ext>
                </a:extLst>
              </p14:cNvPr>
              <p14:cNvContentPartPr/>
              <p14:nvPr/>
            </p14:nvContentPartPr>
            <p14:xfrm>
              <a:off x="1265040" y="373320"/>
              <a:ext cx="10005120" cy="299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EF1824-5E4B-4B67-AC2F-FBA4ECB24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680" y="363960"/>
                <a:ext cx="10023840" cy="30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3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FF1E58-27ED-4CA3-8192-32AFEF992A09}"/>
              </a:ext>
            </a:extLst>
          </p:cNvPr>
          <p:cNvSpPr txBox="1"/>
          <p:nvPr/>
        </p:nvSpPr>
        <p:spPr>
          <a:xfrm>
            <a:off x="350874" y="751344"/>
            <a:ext cx="49441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=10;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=100;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sub()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"subtracting"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Test6();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Test6.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sub();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(Test6.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B2B838-5814-42C7-B6B2-E157FAB0F823}"/>
                  </a:ext>
                </a:extLst>
              </p14:cNvPr>
              <p14:cNvContentPartPr/>
              <p14:nvPr/>
            </p14:nvContentPartPr>
            <p14:xfrm>
              <a:off x="30600" y="373320"/>
              <a:ext cx="11757960" cy="623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B2B838-5814-42C7-B6B2-E157FAB0F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363960"/>
                <a:ext cx="11776680" cy="62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46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35A87-79F4-46C1-9071-7FC3F4053029}"/>
                  </a:ext>
                </a:extLst>
              </p14:cNvPr>
              <p14:cNvContentPartPr/>
              <p14:nvPr/>
            </p14:nvContentPartPr>
            <p14:xfrm>
              <a:off x="3223080" y="975240"/>
              <a:ext cx="4435200" cy="393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35A87-79F4-46C1-9071-7FC3F40530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3720" y="965880"/>
                <a:ext cx="4453920" cy="39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6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DAE45-60AB-4894-A861-E5D5A1C75498}"/>
                  </a:ext>
                </a:extLst>
              </p14:cNvPr>
              <p14:cNvContentPartPr/>
              <p14:nvPr/>
            </p14:nvContentPartPr>
            <p14:xfrm>
              <a:off x="449640" y="419040"/>
              <a:ext cx="1111788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DAE45-60AB-4894-A861-E5D5A1C75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409680"/>
                <a:ext cx="1113660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0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3718B-723B-48C1-A1CF-AFEEE2658E33}"/>
                  </a:ext>
                </a:extLst>
              </p14:cNvPr>
              <p14:cNvContentPartPr/>
              <p14:nvPr/>
            </p14:nvContentPartPr>
            <p14:xfrm>
              <a:off x="601920" y="0"/>
              <a:ext cx="706428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3718B-723B-48C1-A1CF-AFEEE2658E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-9360"/>
                <a:ext cx="708300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41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82920D-74FC-4FE5-A2DD-3472D3063F17}"/>
                  </a:ext>
                </a:extLst>
              </p14:cNvPr>
              <p14:cNvContentPartPr/>
              <p14:nvPr/>
            </p14:nvContentPartPr>
            <p14:xfrm>
              <a:off x="754200" y="563760"/>
              <a:ext cx="781848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82920D-74FC-4FE5-A2DD-3472D3063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554400"/>
                <a:ext cx="783720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5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561-0B60-4D84-AE7D-E85F3BA93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CB285-089F-463C-BDC9-A973B4BFC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FACD6-74D1-46C2-8E9B-096FA8BAF114}"/>
                  </a:ext>
                </a:extLst>
              </p14:cNvPr>
              <p14:cNvContentPartPr/>
              <p14:nvPr/>
            </p14:nvContentPartPr>
            <p14:xfrm>
              <a:off x="899280" y="327600"/>
              <a:ext cx="6096240" cy="486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FACD6-74D1-46C2-8E9B-096FA8BAF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318240"/>
                <a:ext cx="6114960" cy="48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04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2020-11-24T15:32:42Z</dcterms:created>
  <dcterms:modified xsi:type="dcterms:W3CDTF">2020-11-24T16:27:11Z</dcterms:modified>
</cp:coreProperties>
</file>