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15:37:11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4995 889 0,'0'21'0,"21"-21"15,-21 21-15,0 1 0,22-22 16,-22 21-16,0 0 0,0 0 15,0 0-15,0 0 0,0 1 16,21-22 0,0 0-1,0 0-15</inkml:trace>
  <inkml:trace contextRef="#ctx0" brushRef="#br0" timeOffset="15559.83">2328 762 0,'0'-21'47,"0"0"-31,0 0-16,0-1 0,0 1 15,0 0-15,21 0 0,-21 0 16,0 0-16,0-1 16,0 1-16,0 0 0,0 0 15,0 0 1,0 42 15,0 0-15,0 21-16,0-20 0,0 20 0,0-21 15,0 21-15,0 22 0,0-22 16,0 22-16,0-22 0,0 22 0,0-1 16,0 1-16,0-1 0,0 1 15,0-1-15,-21-21 0,21 22 0,0-22 16,0 22-16,0-22 0,0 22 0,0-22 15,0 0-15,0 1 0,0-22 16,0 21-16,0-21 0,0 0 16,0 1-16,0-1 0,0 0 0,0-42 47,0 0-32,0-22-15,0 22 0,0 0 0,0-21 16,0-1-16,0 1 0,0 21 0</inkml:trace>
  <inkml:trace contextRef="#ctx0" brushRef="#br0" timeOffset="16316.4">2138 868 0,'0'0'0,"-21"-21"0,-1 0 0,1-1 0,0 1 15,0-21-15,21 21 0,0 0 16,0-22-16,0 22 0,0-21 0,0 21 16,0-22-16,0 22 0,0 0 15,21 0-15,-21 0 0,21-1 0,0 1 16,1 0-16,20 0 0,-21 21 16,0 0-16,0 0 0,22 0 0,-22 0 15,21 0-15,-21 0 0,22 21 0,-22 0 16,21 22-16,-21-22 0,1 21 15,20 0-15,-21 22 0,0-1 16,-21 1-16,21-1 0,1 1 16,-22 21-16,21-22 0,-21 1 0,0-1 15,0 1-15,0-1 0,21 1 0,-21-22 16,0 21-16,21-20 0,-21-1 16,0-21-16,0 22 0,0-22 0,0 21 15,0-21-15,0 0 0,0-42 31,21 0-15,-21-21-16,0 21 0,0-22 16,21 22-16,-21-21 0,0-1 0,0-20 15,22 21-15,-1-22 0,-21 1 16,21-22-16,0 21 0,0-20 16,0-1-16,1 22 0,-1-1 0,0-21 15,0 22-15,0-1 0,0 1 0,1 21 16,-1-1-16,0 1 0,-21 0 15,21 20-15,0-20 0,0 21 0,1 21 16,-22-21-16,21 21 0,0 0 16,0 21-16,-21 0 0,21 0 15,-21 22-15,21-1 0,-21 0 16,0 22-16,22-1 0,-22 1 0,0 20 16,21 1-16,-21-21 0,0 20 0,0 1 15,0 0-15,0-22 16,0 22-16,0-22 0,0-20 0,0 20 15,0-21-15,0 22 0,0-22 0,0-21 16,0 22-16,0-1 0,0-21 16,0 0-16,0 1 0,0-1 0,0 0 15,0 0-15,0 0 0,0 0 16,0-42 15,0 0-31,0 0 0,0-21 16,0 20-16,0-20 0,21 0 15</inkml:trace>
  <inkml:trace contextRef="#ctx0" brushRef="#br0" timeOffset="16758.15">3810 1397 0,'0'0'0,"0"21"0,-21-21 16,21-21 15,21 0-31,0 0 0,0 0 16,0 21-16,1-22 0,20 1 16,-21 0-16,0 0 0,0-21 0,1 20 15,-22 1-15,0-21 0,21 21 16,-21-22-16,0 22 0,0 0 0,0-21 15,0 21-15,0-1 16,-21 22-16,-1 0 0,1 0 0,0 0 16,0 0-16,0 22 0,-22-1 0,22 21 15,0-21-15,-21 22 0,21-1 16,-22 0-16,22 22 0,0-22 0,0 0 16,0 1-16,-1-1 0,22 0 15,0 1-15,0-22 0,0 21 0,0-21 16,0 1-16,22-1 0,-1 0 15,0 0-15,0 0 0,0-21 0,0 0 16,1 21-16,-1-21 0,21 0 0,-21 0 16,0 0-16,1 0 0,-1-21 15,21 0-15,-21 0 0,0 0 0,1 0 16,-1-1-16</inkml:trace>
  <inkml:trace contextRef="#ctx0" brushRef="#br0" timeOffset="17119.95">4487 275 0,'0'-21'0,"0"42"0,0-63 16,0 21-16,0 0 0,-21 21 16,0 42-1,0-21 1,21 21-16,-21 1 0,21-1 15,0 22-15,0-22 0,0 21 0,-22 1 16,22 21-16,0-22 0,-21 22 16,21-22-16,-21 22 0,21-22 15,0 22-15,0-21 0,0-22 0,0 21 0,-21-20 16,21-1-16,0 0 0,0 1 16,0-22-16,0 0 0,0 0 15,0 0-15,0 1 0,0-1 0,0-42 47,0-1-47,0 1 0,0 0 16,21 0-16,0-21 0,0 20 0,1-20 15,-1 0-15</inkml:trace>
  <inkml:trace contextRef="#ctx0" brushRef="#br0" timeOffset="17749.09">4805 360 0,'0'0'0,"0"-21"0,0 0 0,0-1 0,0 1 15,0 42 1,0 1 0,0-1-16,0 0 0,-21 0 0,21 21 15,0 1-15,0-1 0,0 0 16,0 1-16,0 20 0,0-20 15,0 20-15,0 1 0,0-1 0,0 1 16,-22-1-16,22-21 0,-21 22 0,21-1 16,0-20-16,0-1 0,-21 0 15,21 1-15,-21-1 0,21 0 0,-21-20 16,21-1-16,0 0 0,0 0 16,0 0-16,0 0 0,-21 1 0,21-1 15,0 0-15,-22-21 0,22 21 16,0-42 15,0 0-31,0 0 0,0-1 0,0 1 16,0 0-16,0 0 0,22-21 15,-22 20-15,21-20 0,-21 21 16,21-21-16,0-1 0,-21 1 0,21 0 16,0 20-16,1-20 0,-1 0 0,0 21 15,0-1-15,-21 1 0,21 0 16,0 0-16,1 21 0,-1 0 0,0 0 15,0 0-15,-21 21 0,0 0 16,21 0-16,0 22 0,-21-1 16,0-21-16,0 22 0,0-1 0,0 0 15,22-21-15,-22 22 0,0-22 0,0 21 16,0-21-16,0 1 0,0-1 0,0 0 16,0 0-16,0 0 15,0 0-15,0-42 47,0 0-31,0 0-16,21 21 0,-21-21 15,0 0-15,21-1 0,0 1 0</inkml:trace>
  <inkml:trace contextRef="#ctx0" brushRef="#br0" timeOffset="18180.84">5355 1143 0,'21'-21'0,"-42"42"0,42-63 16,-42 42 15,0 21-31,21 0 0,0 0 16,-21 0-16,0 1 0,21 20 0,-22-21 15,22 0-15,0 22 0,-21-22 0,21 0 16,0 0-16,-21 0 0,21 0 15,0 1-15,0-1 0,0 0 0,0 0 16,0 0-16,0 0 0,21-21 0,0 22 16,1-22-16,-1 0 15,0 0-15,0 0 0,0 0 0,0 0 16,1 0-16,-1-22 0,0 22 0,0-21 16,0 0-16,0 0 0,1 0 15,-1 0-15,-21-22 0,0 22 16,0-21-16,0-1 0,0 22 0,0-21 15,0 21-15,0 0 0,0-1 0,-21 1 16,-1 0-16,1 21 0,0 0 16,0 0-16,0 0 0,0 0 15,-1 0-15,1 0 0,0 0 0,0 0 16,0 21-16,0 0 0,-1-21 0,22 22 16,0-1-16,0 0 15,-21-21-15,21 21 16</inkml:trace>
  <inkml:trace contextRef="#ctx0" brushRef="#br0" timeOffset="18865.38">6202 1207 0,'0'-22'0,"0"-20"16,-21 42-16,21-21 0,-22 0 16,22 0-16,-21 21 15,0-22-15,0 22 0,0 0 16,0 0-16,-1 22 16,1-22-16,0 42 0,0-21 15,0 0-15,0 0 0,-1 22 0,1-22 16,0 21-16,0 1 0,0-22 0,0 21 15,-1-21-15,22 0 0,0 22 0,0-22 16,0 0-16,0 21 0,0-20 16,0-1-16,0 0 0,0 0 15,22-21-15,-1 0 0,0 0 16,21 0-16,-21 0 0,1 0 0,-1 0 16,21 0-16,-21-21 0,0 0 15,1 0-15,-1-1 0,0 1 0,21-21 16,-21 21-16,1-22 0,-1-20 0,0 21 15,0-22-15,0 22 0,0-22 16,-21-20-16,22 20 0,-1 1 0,0-1 16,-21-21-16,0 22 0,0-1 0,21 22 15,-21-21-15,21 20 0,-21 1 16,0 0-16,0 20 0,0 1 0,0 0 16,0 0-16,0 0 0,0 42 31,0 21-31,-21-21 0,0 22 0,0-1 15,21 0-15,-21 22 0,-1-1 0,22 1 16,-21 21-16,21-22 0,-21 1 0,21-1 16,-21 1-16,21-1 0,0-21 15,0 22-15,0-22 0,0 1 0,0-1 16,0-21-16,0 21 0,0-20 0,0 20 16,0-21-16,21 0 0,-21 0 15,21-21-15,-21 22 0,0-1 0,21-21 16,1 0-16,-1 0 0,0 0 15,0 0 1,0-21-16,0 21 16,-21-22-16,22 1 0,-1 21 0,0-21 15,0 0-15</inkml:trace>
  <inkml:trace contextRef="#ctx0" brushRef="#br0" timeOffset="19367.63">6985 1249 0,'0'0'0,"21"-21"0,0 21 0,-21-21 0,21-1 16,1 1-16,-22 0 0,0 0 15,0 0-15,0 0 0,0-1 16,0 1-16,0 0 16,-22 21-1,1 0-15,0 0 0,0 0 16,0 21-16,0 0 0,-22 1 0,22-1 15,0 0-15,0 21 0,-22-21 0,22 1 16,21-1-16,-21 0 0,21 0 16,0 0-16,0 0 0,0 1 0,0-1 15,21-21-15,-21 21 0,21-21 16,22 0-16,-22 21 0,0-21 0,0 0 16,22 0-16,-22 21 15,0-21-15,0 0 0,21 0 0,-20 21 16,-1-21-16,0 0 0,0 0 0,0 22 15,0-1-15,1 0 16,-22 0 0,0 0-16,-22-21 15,1 21-15,0-21 0,0 22 0,0-22 16,0 21-16,-1-21 0,1 0 0,0 21 16,0-21-16,0 0 0,0 0 15,21 21-15,-22-21 0,1 0 16,0 0-1,0 0 17,0 0-17,21-21-15</inkml:trace>
  <inkml:trace contextRef="#ctx0" brushRef="#br0" timeOffset="19920.33">4403 741 0,'0'0'0,"21"-21"32,0 21-32,21 0 0,-21 0 15,22 0-15,-1-21 0,0 21 0,1 0 16,-1 0-16,22-22 0,-22 22 0,21 0 15,-20 0-15,20 0 0,-20-21 16,-22 21-16,21 0 0,-21 0 16,0 0-16,1 0 0,-44 0 47,1 0-47,0 21 15,0-21-15,0 22 0,0-1 0</inkml:trace>
  <inkml:trace contextRef="#ctx0" brushRef="#br0" timeOffset="20667.86">2709 2096 0,'0'0'0,"-42"0"0,21 0 0,-22 0 0,22 0 15,-21 0-15,21 21 0,0-21 16,-22 0-16,22 0 0,0 0 0,0 0 15,0 0-15,-1 0 0,1 0 16,0 0 0,42 0 15,0-21-31,22 21 0,-1 0 16,0-22-16,22 22 0,-1 0 0,1-21 15,21 21-15,-22-21 0,22 21 0,21 0 16,-22-21-16,22 21 0,0 0 0,21-21 15,0 21-15,0 0 0,0 0 16,0-21-16,21 21 0,-21-22 0,21 22 16,0 0-16,1 0 0,-1 0 0,0 0 15,-21 0-15,21 0 0,-21-21 0,0 21 16,0 0-16,-21 0 16,0 0-16,-22 0 0,22 0 0,-42 0 15,20-21-15,-20 21 0,-22 0 0,22 0 16,-22-21-16,0 21 0,1 0 0,-22 0 15,0 0-15,0-21 0,0 21 16,1 0-16,-1 0 0,-21-21 16,-21 21 31,-1 0-47,1 0 15,0 0-15,0 0 0,-21 0 0</inkml:trace>
  <inkml:trace contextRef="#ctx0" brushRef="#br0" timeOffset="21367.52">2392 2244 0,'-43'0'0,"86"0"0,-107 0 0,43 0 16,0 0-16,0 0 0,0 0 16,-1 0-16,44 0 46,-1 0-46,21 0 0,-21 0 0,22 0 16,20 0-16,1 0 0,-1 0 0,1 0 16,20 0-16,1 0 0,0 0 0,20 0 15,1 0-15,21-21 0,0 21 16,21 0-16,-21-22 0,22 22 0,-1 0 16,0-21-16,0 21 0,0 0 15,0-21-15,1 21 0,-1 0 0,0 0 16,0 0-16,-21-21 0,0 21 15,0 0-15,-21 0 0,0 0 0,-22 0 16,1 0-16,0 0 0,-22 0 0,1 0 16,-22 0-16,0 0 0,-20 0 0,-1 0 15,0 0-15,0 0 0,0 0 16,0 0 0,-42 0 62,21 21-63</inkml:trace>
  <inkml:trace contextRef="#ctx0" brushRef="#br0" timeOffset="21512.44">6371 2223 0,'-21'0'0,"-21"0"16,20 0-16,1 0 16,0 0-16</inkml:trace>
  <inkml:trace contextRef="#ctx0" brushRef="#br0" timeOffset="52396.16">5990 5101 0,'0'-21'16,"0"0"-16,0 0 15,0 0 1,-21 21 0,0 0-1,0 0 1,-1 0-16,1 0 15,0 21-15,0 0 0,0-21 16,21 21-16,-21 0 0,-1-21 16,22 21-16,-21 1 0,0-1 0,0 0 15,21 0-15,-21 0 0,0 0 16,21 1-16,-22 20 0,1-21 0,21 0 16,0 22-16,-21-22 0,0 0 0,21 21 15,-21-21-15,21 1 0,0 20 16,0 0-16,0-21 0,0 22 0,0-1 15,0-21-15,0 22 0,0-1 0,0 0 16,0 1-16,0-22 0,0 21 16,21 0-16,-21-20 0,21 20 0,0-21 15,0 21-15,1-20 0,-1-1 16,0 21-16,21-21 0,-21 0 0,1 1 16,20-1-16,-21 0 0,21-21 15,-20 21-15,20 0 0,0 0 0,1-21 16,-22 0-16,21 0 0,0 0 0,1 0 15,20 0-15,-20 0 0,20 0 16,-21 0-16,22-21 0,-22 0 0,22 21 16,-22-21-16,22 0 0,-22 0 0,0-1 15,1 1-15,-1 0 0,0 0 0,1-21 16,-22 20-16,0-20 0,21 0 16,-42 21-16,21-43 0,-21 22 0,22-1 15,-22 1-15,0-21 0,0 20 16,0-20-16,0 20 0,0-20 0,0 21 15,-22-1-15,22 1 0,-21-22 16,0 22-16,0 0 0,0 21 0,0-22 16,-1 1-16,-20 0 0,21 20 0,-21 1 15,-1-21-15,1 21 0,0 0 16,-1 21-16,1-22 0,0 22 0,-1 0 16,1 0-16,0 0 0,-1 0 0,1 0 15,0 0-15,-1 22 0,1-1 16,0 0-16,20 0 0,-20 0 0,0 0 15,21 22-15,-22-22 0,22 21 16,0-21-16,-21 1 0,20 20 16,1-21-16,21 21 0,-21-20 0,0 20 15,21 0-15,-21-21 0,21 1 0,0 20 16,0-21-16,0 0 0,0 0 16,0 1-16</inkml:trace>
  <inkml:trace contextRef="#ctx0" brushRef="#br0" timeOffset="52844.65">6138 5694 0,'0'21'16,"0"0"-1,0 0-15,0 1 16,0-1-16,0 0 16,21-21 30,1 0-46,-22-21 0,0 0 16,0-1 0,0 1-16,0 0 15,-22 21 1,1 0 0,21 21-16,-21-21 15,21 21-15,0 1 0,0-1 16,0 0-1,21-21 1,0 0-16,1 0 16</inkml:trace>
  <inkml:trace contextRef="#ctx0" brushRef="#br0" timeOffset="53180.46">6519 5609 0,'-21'21'16,"21"1"-16,0-1 15,0 0 1,0-42 31,0 0-32,0-1 1,-21 22 31,21 22-47,0-1 0,0 0 16,0 0-16,0 0 0,0 0 15,0 1 1,0-1-16</inkml:trace>
  <inkml:trace contextRef="#ctx0" brushRef="#br0" timeOffset="53511.5">6286 6075 0,'0'21'0,"0"0"16,22-21-1,-1 0-15,0 0 16,0 0-16,21 0 0,-20 0 0,-1 0 16,21 0-16,-21 0 0,22 0 0,-22 0 15,21-21-15,-21 21 0,0-21 16,1 21-16,-22-21 0,21 0 15,-21-1-15,-21 22 32,-1 0-17,1 22-15,0-1 16,0 0-16,0-21 0</inkml:trace>
  <inkml:trace contextRef="#ctx0" brushRef="#br0" timeOffset="53868.8">6456 6477 0,'0'21'31,"0"0"-31,0 1 16,0-1-16,21 0 0,-21 21 0,0-21 16,21 1-16,-21 20 0,0 0 0,0-21 15,0 22-15,0-1 0,0-21 0,0 22 16,0-1-16,0 0 0,-21 1 16,21-22-16,-21 21 0,21 0 0,-21-20 15,21 20-15,0-21 0,0 0 0,0 0 16,0 1-16,0-1 0,0 0 15,0 0-15,0-42 32,0 0-32,0 0 15,0-1-15,0 1 0</inkml:trace>
  <inkml:trace contextRef="#ctx0" brushRef="#br0" timeOffset="54278.57">6540 6795 0,'0'0'0,"-21"0"0,0 0 0,0 0 16,0 0-16,0 0 0,-1 0 0,1 0 15,0 0-15,0 21 0,0 0 0,0 0 16,-1-21-16,1 21 0,0 22 16,0-22-16,0 0 0,0 0 0,-1 0 15,1 0-15,0 1 0,0-22 0,21 21 16,0 0-16,-21-21 0,21 21 15,-21-21-15,21-21 32,21 0-32,0 0 0,-21-1 15,21 1-15,0 0 0,0 0 0,1-21 16,-22 20-16,21 1 0,0 0 0,0 0 16,21 0-16,-20 0 15,-1-1-15,0 22 0,0 0 0,21 0 16,-20 0-16,20 0 0,-21 22 0,0-1 15,22-21-15,-22 21 0,21 21 0,-21-21 16,0 1-16,1-1 0,-22 0 16,21 0-16,-21 0 0,21 0 0,-21 1 15,0-1-15,0 0 0,21-21 16,0 0-16,0 0 16,1 0-16</inkml:trace>
  <inkml:trace contextRef="#ctx0" brushRef="#br0" timeOffset="54792.29">7641 5228 0,'0'-21'16,"0"42"-16,0-63 0,-21 42 16,21 21-16,-21 0 15,21 0-15,0 22 0,0-22 16,0 21-16,0 22 0,0-22 0,0 0 15,0 22-15,0-1 0,0 1 0,0-22 16,-21 22-16,21-22 0,-22 0 16,22 1-16,0-1 0,0-21 0,0 22 15,0-22-15,0 0 0,0 0 16,22-42 15,-22 0-31,0 0 0</inkml:trace>
  <inkml:trace contextRef="#ctx0" brushRef="#br0" timeOffset="55309">7535 5186 0,'0'0'16,"21"0"-16,64-21 15,-64 0-15,22 21 0,-22 0 0,21 0 16,-21 0-16,0 0 0,1 21 0,-1 0 16,0-21-16,0 21 15,-21 0-15,0 0 0,0 1 0,0-1 16,0 0-16,-21 21 0,0-21 0,-22 1 16,22-1-16,-21 0 0,21 0 0,-22 0 15,22 0-15,0-21 0,0 22 16,0-22-16,0 0 0,42 0 31,0-22-31,0 22 0,0 0 16,0-21-16,1 21 0,20 0 0,-21 0 15,0 0-15,22 0 0,-22 0 0,0 0 16,21 0-16,-21 21 0,1 1 16,-1 20-16,0-21 0,0 21 0,0-20 15,-21 20-15,0 0 0,0-21 0,0 22 16,0-1-16,-21-21 0,0 22 15,0-22-15,-22 0 0,1 0 0,0 0 16,-1 0-16,1 1 0,0-1 16,-1-21-16,1 0 0,21 0 0,-21 0 15,20 0-15,1 0 0,0 0 0,0 0 16,21-21-16,-21-1 16,21 1-16,0 0 0,0 0 15,0 0-15,0 0 0,21-1 0,-21 1 16,21-21-16,0 21 0</inkml:trace>
  <inkml:trace contextRef="#ctx0" brushRef="#br0" timeOffset="55689.63">8043 5736 0,'21'0'16,"1"0"0,-1-21-16,0 0 15,0 21-15,-21-21 0,21 0 16,0 21-16,-21-22 0,0 1 0,0 0 16,0 0-16,0 0 15,0 0-15,0-1 0,0 1 16,-21 21-1,0 0-15,0 21 0,21 1 0,-21-1 16,21 0-16,-21 21 0,-1-21 16,22 22-16,0-22 0,0 21 0,0-21 15,-21 22-15,21-22 0,0 0 0,0 0 16,0 0-16,0 1 0,0-1 16,21-21-16,1 0 15,-1 0-15,0 0 0,0 0 16,0 0-16,0-21 0,1 21 15</inkml:trace>
  <inkml:trace contextRef="#ctx0" brushRef="#br0" timeOffset="56061.06">8488 5588 0,'21'-21'0,"-42"42"0,42-63 0,-21 21 0,0-1 16,-21 22 15,0 0-31,-1 22 0,1-1 15,0 0-15,0 0 0,21 0 16,-21 0-16,21 1 0,-21-1 0,21 0 16,0 0-16,0 0 15,0 0-15,0 1 0,21-1 16,0-21-16,-21 21 16,21-21-16,0 0 0,-21 21 0,21-21 15,1 21-15,-1-21 0,-21 21 0,0 1 16,0-1-16,0 0 15,0 0 1,-21-21-16,-1 21 0,1-21 0,0 0 16,0 0-16,0 21 0,0-21 15,-1 0-15,1 0 0,0 0 0,0 0 16,0 0 0,21-21-16,0 0 15,0 0-15,0 0 0,21 0 16,-21-1-16,21 1 0,0 0 0</inkml:trace>
  <inkml:trace contextRef="#ctx0" brushRef="#br0" timeOffset="56337.9">8763 5080 0,'0'0'0,"0"21"31,-21 0-31,21 1 16,0-1-16,0 21 0,-21-21 0,21 22 16,-22-1-16,1 0 0,21 1 15,-21-1-15,21 21 0,-21-20 0,0-1 16,21 22-16,-21-22 0,21 0 0,0-21 16,-22 22-16,22-22 0,0 21 15,0-21-15,0 1 0,22-22 47,-22-22-47,21 22 0</inkml:trace>
  <inkml:trace contextRef="#ctx0" brushRef="#br0" timeOffset="56521.8">8488 5503 0,'21'0'31,"0"0"-31,0 0 0,0 0 16,1 0-16,-1 0 0,0 0 15,21 0-15,-21 0 0,22-21 0,-1 21 16,0-21-16,1 21 0,-1-21 16,22 0-16</inkml:trace>
  <inkml:trace contextRef="#ctx0" brushRef="#br0" timeOffset="57604.18">9440 5144 0,'0'0'16,"21"-22"-16,-21 1 0,22 0 0,-1 0 15,0 0-15,-21 0 0,21-1 0,0 1 0,0 0 16,1 0-16,-1-21 16,-21 20-16,0 1 0,0 0 0,0 0 15,0 0-15,0 0 0,0-1 0,0 1 16,-21 21-16,-1 0 0,1 0 15,0 0-15,0 0 0,0 0 0,0 0 16,-1 21-16,-20 1 0,21-1 0,-21 21 16,20-21-16,-20 43 0,21-22 15,-21 22-15,20-22 0,-20 21 0,21 22 16,-21-21-16,20 20 0,-20-20 0,21 20 16,0 1-16,0 0 0,-1-1 0,1 1 15,0 0-15,21-1 0,-21-20 16,21 21-16,0-1 0,0-20 0,-21-1 15,0 22-15,21-22 0,-22 1 16,22-1-16,-21-20 0,0 20 0,21-20 16,0-1-16,-21 0 0,21 1 0,-21-1 15,21 0-15,0-21 0,0 1 0,0-1 16,0 0-16,0 0 0,21 0 16,0-21-1,0 0-15,0 0 0,1-21 0,20 21 16,-21-21-16,0 0 0,0 21 0,22-21 15,-22-1-15,0-20 0,21 21 16,-20-21-16,-1 20 0,0-20 0,21 0 16,-21-22-16,1 22 0,-22-22 0,0 1 15,0-1-15,0 1 0,0-1 16,0 1-16,0-1 0,-22 1 0,1 21 16,0-22-16,-21 43 0,21-21 0,-22 20 15,1 1-15,21 21 0,-22 0 0,1 0 16,21 0-16,0 0 0,0 0 15,-1 0-15,22-21 16,22 21 0,-1-21-16,0 21 0,21-21 15,-21 0-15,22 21 16,-22-22-16,21 1 0,1 0 0,-1 0 16,0 0-16,-21-22 0,22 22 0,-1 0 0,-21 0 15,0-21-15,1 20 0,-1 1 16,-21 0-16,0 0 0,0 0 15,0 0-15,0-1 0,0 1 0,-21 21 32,-1 0-32,1 0 0,0 21 15,0 1 1,21-1-16,0 0 0,0 0 16,0 0-16,0 0 0,0 1 15,21-1-15,-21 0 16,21-21-16,-21 21 0,21 0 15,1 0-15,-22 1 16,21-1-16,-21 0 16,21-21-16,0 0 0,-21 21 15,21 0-15,0-21 16,1 0-16,-1 0 16,0 0-16,0 0 0,-21-21 0,21 0 15,0 21-15,1-21 0,-22 0 0,21-1 16,0 1-16,-21-21 0,0 21 0,21 0 15,0-22-15,-21 22 0,0 0 16,0 0-16,0 0 0,0 42 31,0 0-31,0 0 16,0 0-16,0 0 16,-21 1-16,21-1 0,0 0 0,-21 0 15,21 0-15,0 0 0,21-21 47,0-21-47,-21 0 16,21 0-16,1 0 0</inkml:trace>
  <inkml:trace contextRef="#ctx0" brushRef="#br0" timeOffset="57764.09">9821 5376 0,'-21'0'16,"0"0"-1,0 0 1,21 22 15,21-22-15,-21 21-16,21-21 0</inkml:trace>
  <inkml:trace contextRef="#ctx0" brushRef="#br0" timeOffset="58503.68">10054 5652 0,'0'0'16,"21"21"-1,0-21-15,1 0 16,-1 0-16,0 0 0,0-21 16,0-1-16,0 22 0,1-21 15,-1 0-15,0 0 0,-21 0 0,0 0 16,21 21-16,-21-22 0,0 1 15,-21 21 1,0 0-16,0 0 0,-1 0 0,1 21 16,0-21-16,0 22 0,0-1 0,0 0 15,-1 0-15,1 0 0,21 0 0,0 1 16,0-1-16,0 0 16,0 0-16,0 0 0,0 0 15,21-21-15,1 0 16,20 0-16,-21 0 0,0 0 15,0 0-15,22 0 0,-22 0 16,21-21-16,-21 21 0,1-21 0,20 0 16,-21 21-16,0-21 0,0 0 0,-21-1 15,22 1-15,-22 0 0,21 0 16,-21 0-16,21 0 0,-21-1 0,0 44 47,-21-1-47,0 0 15,21 0-15,-22 0 0,22 0 16,0 1-16,0-1 0,-21-21 16,21 21-16,0 0 0,-21-21 0,21 21 15,0-42 32,0 0-47,0 0 0,0 0 16,21-1-16,0 1 0,-21 0 0,22 0 15,-1 0-15,0 0 0,0-1 16,0 1-16,0 21 0,1 0 16,-1-21-16,0 21 0,0 0 15,0 0-15,0 0 0,1 0 16,-22 21-16,0 0 0,0 1 0,0-1 16,0 0-16,0 0 0,0 21 0,0-20 15,0-1-15,0 0 0,0 0 16,0 0-16,0 0 0,0 1 0,0-1 15,0 0-15,-22-21 0,44 0 47,-1-21-47,0 21 16,0-21-16</inkml:trace>
  <inkml:trace contextRef="#ctx0" brushRef="#br0" timeOffset="59084.35">11282 5482 0,'0'0'0,"0"-21"15,0 0 1,0 0-16,-21 21 16,-1-21-16,1 21 15,0 0-15,0 0 0,0 21 0,-22 0 16,22 0-16,-21 0 0,21 0 15,0 1-15,-22-1 0,22 0 0,0 21 16,0-21-16,21 1 0,0-1 0,-21 0 16,21 0-16,0 0 0,0 0 0,0 1 15,0-1-15,21-21 16,0 0-16,0 0 0,0 0 0,0 0 16,1 0-16,-1 0 0,0 0 0,0 0 15,0-21-15,22-1 0,-22 1 0,0 0 16,0 0-16,0-21 0,0 20 15,1-20-15,-1 0 0,0-1 16,0 1-16,-21 0 0,21-1 0,0-20 16,-21 21-16,0-1 0,0 1 0,22 0 15,-22-1-15,0 22 0,0-21 16,21 21-16,-21-22 0,0 22 0,0 0 16,-21 21-1,-1 21-15,22 0 16,-21 0-16,0 22 0,21-22 15,-21 21-15,0 1 0,21-1 0,-21 0 16,21 1-16,-22 20 0,22-21 0,0 1 16,0-1-16,0 0 0,0 1 15,0-1-15,0 0 0,22-20 16,-1-1-16,0 21 0,0-21 0,0 0 16,0 1-16,1-22 0,-1 0 15,21 0-15,-21 0 0,0 0 16,1 0-16,-1-22 15,-21 1-15,0 0 0</inkml:trace>
  <inkml:trace contextRef="#ctx0" brushRef="#br0" timeOffset="83092.85">4889 6985 0,'0'0'0,"22"0"0,-22-21 0,21 0 16,0 21-1,-21-21-15,0-1 16,0 1-1,0 0 17,-21 21-32,0 0 0,-1 0 15,1 0-15,0 0 0,0 0 16,0 0-16,0 0 0,-1 0 16,1 0-16,0 0 0,-21 0 0,21 21 15,-1-21-15,-20 21 0,21-21 0,-21 22 16,20-22-16,-20 21 0,21-21 15,0 21-15,-22-21 0,22 21 0,0 0 16,-21-21-16,21 21 0,-1-21 16,1 22-16,0-1 0,0 0 15,0 0-15,0 0 0,21 0 16,-22 1-16,1-1 0,21 21 0,-21 0 16,21-20-16,-21 20 0,0 0 15,21 1-15,-21-22 0,21 21 0,0 0 16,-22 1-16,22-1 0,-21-21 0,21 22 15,-21-1-15,21 0 0,0-21 16,0 22-16,-21-1 0,21 0 0,-21 1 16,0-22-16,21 21 0,0 1 0,-22-1 15,1 0-15,0 1 0,21-1 16,-21 0-16,21-21 0,0 22 16,-21-1-16,21-21 0,-21 22 0,21-22 15,0 21-15,0-21 0,0 22 0,0-22 16,0 0-16,0 0 0,0 0 15,0 0-15,0 22 0,21-22 0,0 0 16,-21 0-16,21 0 0,-21 1 0,21-1 16,0 0-16,1 0 0,-1 0 15,0 0-15,0 1 0,0-1 16,0-21-16,1 21 0,-1 0 0,0 0 16,0 0-16,0 1 0,22-1 0,-22-21 15,0 21-15,0 0 0,21 0 0,-20-21 16,20 21-16,0 1 0,-21-22 15,22 0-15,-1 0 0,0 21 16,1-21-16,-1 0 0,0 21 0,1-21 16,-1 0-16,-21 21 0,22-21 0,-1 21 15,0-21-15,-21 21 0,22 1 0,-22-22 16,21 21-16,-21 0 0,1-21 16,-1 21-16,21 0 0,-21-21 0,0 21 15,22-21-15,-22 22 0,21-22 0,-21 21 16,22-21-16,-22 21 0,21-21 0,-21 0 15,22 21-15,-1-21 0,-21 0 0,22 0 16,-1 0-16,0 0 0,-21 0 16,22 21-16,-1-21 0,0 0 0,1 0 15,-1 0-15,0 0 0,1 0 16,-1 0-16,0 0 0,1 0 0,-1 0 16,0 0-16,1 0 0,-1 0 0,0-21 15,1 21-15,-1 0 0,0-21 0,1 21 16,-1 0-16,0-21 0,1 21 0,-1 0 15,0-21-15,1 21 0,-1-22 0,0 22 16,1 0-16,-1 0 0,0-21 16,1 21-16,-1 0 0,0 0 0,1-21 15,-1 21-15,0 0 0,1 0 0,-1-21 16,-21 21-16,22 0 0,-1 0 16,0-21-16,1 21 0,-1 0 0,0 0 0,1 0 15,20-21-15,-21 21 0,1-22 0,-1 22 16,22 0-16,-22 0 0,0-21 15,1 21-15,-1 0 0,0-21 0,1 21 16,-1-21-16,0 21 0,1-21 16,-1 0-16,0 21 0,1-22 0,-1 22 15,0-21-15,1 0 0,-22 21 0,21-21 16,0 0-16,1 0 0,-22 21 0,21-22 16,1 1-16,-1 0 0,-21 21 0,21-21 15,1 0-15,-1 0 0,0-1 0,-20 1 16,20 0-16,0 0 0,-21 0 15,64-22-15,-64 43 0,22-21 16,-22 0-16,21 0 0,-21 0 0,0 0 16,22-1-16,-22 1 0,21 0 15,-21 0-15,1 0 0,20-22 0,-21 22 16,0 0-16,0 0 0,1-21 0,-1 20 16,0-20-16,0 21 0,0-21 0,0-1 15,-21 1-15,0 21 0,0-22 0,0-20 16,0 21-16,0-1 0,0 1 0,-21 0 15,0-1-15,0 1 0,0 0 0,21-1 16,0 1-16,-21 0 0,21-1 0,-22 1 16,22 21-16,0-22 0,0 1 15,-21 0-15,21-1 0,-21 22 16,0-21-16,21 0 0,-21-1 0,0 1 16,-1 21-16,1-22 0,0 22 0,-21-21 15,21 21-15,-1-22 0,-20 22 0,21 0 16,-21 0-16,-1 0 0,1 0 15,21 21-15,-22-22 0,1 1 0,21 21 16,-21-21-16,-1 21 0,22-21 0</inkml:trace>
  <inkml:trace contextRef="#ctx0" brushRef="#br0" timeOffset="84123.86">2095 4530 0,'0'0'0,"0"-21"0,-21-22 0,21 22 16,-21 0-16,21 0 0,-21 0 15,21-1-15,-21 1 0,21 0 0,-21 21 31,-1 0-31,22 21 16,0 0-16,0 1 0,0-1 16,-21 21-16,21 0 0,0 22 0,0-22 15,0 43-15,0-22 0,0 1 16,0 21-16,0-22 0,0 1 16,0-1-16,0 1 0,0-1 0,0-21 15,0 1-15,0-1 0,0 0 16,0-20-16,0 20 0,0-21 0,0 0 15,0 0-15,0 1 0,0-1 16,-21-21 0,0-21-16,0-1 15,0 1-15</inkml:trace>
  <inkml:trace contextRef="#ctx0" brushRef="#br0" timeOffset="84495.65">1566 4530 0,'0'0'0,"0"-21"0,43-43 16,-22 43-16,0 0 0,0 21 15,21-21-15,-20-1 0,20 22 16,-21 0-16,21-21 0,-20 21 0,20 0 15,0 0-15,-21 0 16,22 21-16,-22 1 0,0-1 0,21 0 16,-20 21-16,-1 1 0,-21-1 15,0 0-15,0 1 0,0-1 0,0 21 16,0-20-16,0 20 0,-21-20 0,-1 20 16,1-21-16,0-20 0,0 20 15,0 0-15,21-21 0,-21 1 0,-1-1 16,22 0-16,-21-21 0,21 21 15,21-42 32,1 21-47,-22-21 0</inkml:trace>
  <inkml:trace contextRef="#ctx0" brushRef="#br0" timeOffset="85044.34">2455 5144 0,'0'0'0,"43"0"0,-22 0 16,0-22-16,0 22 0,0-21 15,0 0-15,1 0 0,-22 0 16,0 0-16,0-22 0,0 22 16,0 0-16,0 0 0,0 0 0,0-1 15,-22 1-15,1 0 0,0 0 16,0 21-16,0 0 0,0 0 15,-1 0-15,1 0 0,-21 0 0,21 21 16,0 0-16,-1 0 0,1 22 0,-21-22 16,21 21-16,0 1 0,-1-1 15,22 0-15,-21 1 0,21-22 0,-21 21 16,21 0-16,0-20 0,0-1 16,0 21-16,0-21 0,0 0 0,21-21 15,0 22-15,1-22 0,-1 0 16,0 0-16,0 0 0,0 0 15,0 0-15,1-22 16,-1 1-16,0 0 0,0 0 16,0 0-16,0 0 0,1-22 0,-1 22 15,-21-21-15,21 21 0,0-22 0,-21 22 16,21 0-16,-21 0 0,0 0 16,0-1-16,0 44 31,0-1-31,0 21 15,0-21-15,0 0 0,0 22 0,0-22 16,0 0-16,0 21 0,0-20 16,0-1-16,0 0 0,0 21 0,0-21 15,21 1-15,-21-1 16,0 0-16,22-21 16,-1 0-16,0 0 0,0-21 15,0 21-15</inkml:trace>
  <inkml:trace contextRef="#ctx0" brushRef="#br0" timeOffset="85485.6">2879 4995 0,'0'0'0,"0"-21"15,0 0-15,0 0 0,0 0 16,0 0-16,0-1 31,21 22-31,0 0 0,0 0 16,-21 22-16,21-1 0,0-21 15,1 42-15,-22-21 0,21 0 0,0 22 16,-21-22-16,21 21 0,-21 1 0,0-1 16,0-21-16,0 21 0,0-20 15,0 20-15,0-21 0,0 0 0,0 0 16,0 1-16,-21-1 0,21 0 0,-21-21 15,0 0 1,21-21 0,0 0-16,0-1 0,0 1 15,0 0-15,0-21 0,0 21 16,0-22-16,0 22 0,0-21 0,0-1 16,0 22-16,0-21 0,21 21 0,0-22 15,0 22-15,-21 0 0,21 0 16,0 21-16,-21-21 0,22 21 0,-1 0 15,-21-21-15,21 21 0,0 0 16,0 0-16,0 0 16</inkml:trace>
  <inkml:trace contextRef="#ctx0" brushRef="#br0" timeOffset="86452.05">3641 4424 0,'0'0'0,"0"-21"16,-22 21 0,22 21-1,-21 0-15,21 0 0,-21 0 16,21 22-16,0-22 0,-21 21 15,0 1-15,21-1 0,-21 21 0,-1-20 16,22 20-16,-21 1 0,0-22 0,21 22 16,0-22-16,-21 0 0,0 1 15,21-1-15,0 0 0,0-21 0,0 1 16,0 20-16,0-21 0,0 0 0,0 0 16,21-21-1,0 22-15,0-22 0,0 0 16,1 0-16,-1 0 0,0-22 15,0 22-15,0-21 0,0 0 16,1 0-16,-1 21 0,0-21 16,0 0-16,0-1 0,0 1 0,-21 0 15,22 0-15,-1 0 0,-21 0 0,0-1 16,0 1-16,0 0 0,0 0 16,0 42 15,0 0-16,0 0-15,0 1 0,0-1 0,0 0 16,0 0-16,0 0 0,0 0 0,0 22 16,0-22-16,0 0 0,0 0 15,21 0-15,-21 1 0,21-22 16,0 0-16,0 21 0,1-21 16,-1 0-16,0 0 0,0 0 0,0 0 15,0 0-15,1-21 0,-1-1 16,0 22-16,0-21 0,0 0 0,-21 0 15,0 0-15,21 21 0,-21-21 0,0-1 16,0 1-16,0 0 0,0 0 16,0 0-16,0 0 0,0-1 15,0 44 17,0-1-17,-21 0-15,21 21 16,0-21-16,-21 1 0,21 20 0,0 0 15,0-21-15,-21 22 0,21-1 16,0 0-16,-21 22 0,21-22 0,0 22 16,0-22-16,0 22 0,0-22 0,0 21 15,0 1-15,0-22 0,0 22 16,0-22-16,0 0 0,0 22 0,21-22 16,-21 1-16,21 20 0,-21-21 0,21-20 15,-21 20-15,0 0 0,0-21 0,0 1 16,0 20-16,0-21 0,0 0 15,-21 0-15,0-21 0,0 0 16,0 0-16,-1 0 0,-20 0 16,21 0-16,-21 0 0,-1 0 0,1 0 15,21-21-15,-22 21 0,1-21 0,21 0 16,-21 21-16,20-21 0,1 0 16,0 21-16,0-22 0,21 1 0,0 0 15,0 0-15,0 0 0,0 0 16,0-1-16,0-20 0,21 21 0,0-21 15,-21-1-15,21 1 0</inkml:trace>
  <inkml:trace contextRef="#ctx0" brushRef="#br0" timeOffset="86827.83">3471 4572 0,'21'0'16,"1"0"-1,-1 0-15,21 0 0,-21 0 16,22 0-16,-1-21 0,0 21 0,22-21 15,-22 21-15,0-21 0,22-1 0,-22 22 16,1-21-16,20 21 0,-21-21 16,1 21-16,-22 0 0,21-21 0,-21 21 15,1 0-15,-1 0 16,-21 21 46</inkml:trace>
  <inkml:trace contextRef="#ctx0" brushRef="#br0" timeOffset="91528.71">18309 3323 0,'0'-21'0,"0"0"16,0 0-16,0 0 15,0-1 1,0 1 0,-21 21-1,0 0-15,0 0 0,-1 0 16,1 0-16,21 21 0,-42-21 0,21 22 15,0-1-15,-1 0 0,-20 0 0,21 21 16,0-20-16,0 20 0,-22 0 16,22-21-16,0 22 0,0-1 0,0 0 15,-1-20-15,1 20 0,0 0 0,0 1 16,21-1-16,-21 0 0,21 1 0,-21-1 16,21-21-16,0 21 15,0 1-15,0-1 0,0 0 0,0 1 16,0-1-16,21-21 0,0 22 0,0-22 15,0 0-15,22 0 0,-22 0 0,0 0 16,21 1-16,1-22 0,-22 0 16,21 0-16,0 0 0,1 0 0,-1 0 15,0 0-15,1 0 0,-1 0 0,0-22 16,22 22-16,-22-21 0,1 0 0,-1 0 16,0 0-16,1 0 0,-1-1 15,0-20-15,-21 21 0,22-21 0,-22 20 16,21-20-16,-21 0 0,1-1 15,-1 22-15,-21-21 0,21 0 0,-21-1 16,21 22-16,-21-21 0,0-1 16,0 1-16,0 21 0,0-21 0,0-1 15,0 1-15,-21 21 0,0-22 0,0 22 16,-1-21-16,-20 21 0,21 0 16,0-22-16,-22 22 0,1 0 0,0 21 15,-1-21-15,1 0 0,0 21 0,-1 0 16,-20 0-16,21 0 0,-22 0 15,22 0-15,-22 21 0,22 0 0,0 0 16,-1 0-16,1 0 0,0 1 0,-1-1 16,22 21-16,-21-21 0,21 22 15,-1-1-15,1 0 0,0-21 16,0 22-16,21-22 0,-21 21 0,21-21 16,0 1-16,0-1 0,0 0 0</inkml:trace>
  <inkml:trace contextRef="#ctx0" brushRef="#br0" timeOffset="91908.49">18119 3704 0,'0'21'15,"-22"-21"-15,22 22 0,0-1 16,0 0-16,0 0 31,22-21-31,-22-21 63,-22 21-16,44 0 0,-1 0-32</inkml:trace>
  <inkml:trace contextRef="#ctx0" brushRef="#br0" timeOffset="92228.31">18394 3683 0,'-21'0'15,"21"21"-15,21-21 31,0 0-15,0 0-16,0 0 16,0 0-16,-21-21 31,0 0-15,-21 21-16,0 0 15,21 21 48,0 0-63</inkml:trace>
  <inkml:trace contextRef="#ctx0" brushRef="#br0" timeOffset="92640.07">18076 4128 0,'21'0'15,"1"0"1,-1 0-16,0 0 16,0 0-16,0 0 0,0 0 15,1 0-15,-1 0 0,0 0 0,0-22 16,0 22-16,0-21 0,1 21 0,-22-21 15,21 21-15,-21-21 0,0 0 32</inkml:trace>
  <inkml:trace contextRef="#ctx0" brushRef="#br0" timeOffset="92988.38">18457 4403 0,'0'21'0,"0"0"16,0 0-16,0 0 15,-21 1-15,21-1 16,0 0-16,0 0 0,-21 0 0,21 0 16,0 22-16,0-22 0,0 21 15,-21 1-15,0-1 0,-1 0 0,22 1 16,-21-1-16,0 0 0,0 1 0,21-1 16,-21 0-16,0 1 0,-1-22 0,22 21 15,0-21-15,-21 0 0,21 1 0,0-1 16,-21-21-16,21 21 0,0-42 47,0 0-32</inkml:trace>
  <inkml:trace contextRef="#ctx0" brushRef="#br0" timeOffset="93404.23">18394 4805 0,'0'0'0,"-21"0"16,-1 0-16,1 0 15,0 0-15,0 21 0,0-21 16,21 21-16,-21-21 0,21 21 16,-43 1-1,43-1-15,0 0 0,-21-21 0,21 21 16,-21-21-16,21 21 0,0 0 15,-21-21 1,21-21 15,0 0-31,21 21 0,0-21 0,0 0 16,0 0-16,1-1 0,-1 1 0,0 0 16,0 0-16,0 21 0,0-21 15,1 0-15,-1 21 0,0 0 0,0 0 16,0 0-16,0 0 0,1 0 15,-1 0-15,-21 21 0,21 0 16,0 0-16,0 0 0,0 0 0,-21 1 16,22-1-16,-22 0 0,21-21 15,-21 21-15,0 0 0,21-21 0,0 0 16,0 0-16,0 0 16,1-21-16</inkml:trace>
  <inkml:trace contextRef="#ctx0" brushRef="#br0" timeOffset="93931.94">17695 2921 0,'0'21'47,"21"0"-47,1-21 16,-1 22-16,-21-1 0,21 0 0,0 21 15,0-21-15,0 1 0,-21 20 16,22-21-16,-22 21 0,21-20 0,-21-1 16,0 0-16,0 0 0,21 0 0,-21 0 15,21-21-15</inkml:trace>
  <inkml:trace contextRef="#ctx0" brushRef="#br0" timeOffset="94129.82">18119 2921 0,'0'0'0,"0"-21"0,0 42 31,0 0-16,0 0-15,0 1 0,0-1 0,0 0 16,0 0-16,-22 0 0,22 0 16,0 1-16,0-1 0,0 0 0,0 0 15,0 0-15</inkml:trace>
  <inkml:trace contextRef="#ctx0" brushRef="#br0" timeOffset="94340.7">18690 2963 0,'0'22'0,"-21"-22"16,0 21-16,21 0 0,-21-21 0,-1 21 15,22 0-15,-21 0 0,21 1 0,-21-22 16,21 21-16,-21 0 0,21 0 15,0 0-15</inkml:trace>
  <inkml:trace contextRef="#ctx0" brushRef="#br0" timeOffset="95356.64">19050 3196 0,'0'0'0,"21"-21"15,0 21-15,0-21 0,-21 0 16,22 21-16,-1 0 16,-21 21-1,-21 0 1,-1-21-16,1 21 0,0 0 0,0 1 15,-21-1-15,20 21 16,-20-21-16,21 0 0,-21 1 0,20-1 16,1 0-16,0-21 0,-21 21 0</inkml:trace>
  <inkml:trace contextRef="#ctx0" brushRef="#br0" timeOffset="95911.95">18373 3027 0,'0'0'0,"21"-21"15,-21 0-15,21 21 0,-21-22 16,0 44 31,0-1-31,0 0-16,0 21 0,-21-21 0,0 22 15,-22 20-15</inkml:trace>
  <inkml:trace contextRef="#ctx0" brushRef="#br0" timeOffset="97663.92">17738 2942 0,'21'0'78,"0"0"-78,0 0 16,0 0-16,0 21 15,1-21-15,-1 0 0,0 0 0,0 22 16,0-22-16,22 0 0,-22 0 16,21 0-16,-21 0 0,22 21 0,-1-21 15,0 0-15,1 0 0,-1 0 16,0 0-16,22 0 0,-22 0 0,0 0 16,22 0-16,-22 0 0,22 0 0,-22 0 15,22 0-15,-22 0 0,0 0 16,22 0-16,-22 21 0,0-21 0,-20 0 15,20 0-15,0 0 0,1 0 0,-22 0 16,0 0-16,21 0 0,-21 0 16,1 0-16,-1 0 0,0 0 0,0 0 15,0 0-15</inkml:trace>
  <inkml:trace contextRef="#ctx0" brushRef="#br0" timeOffset="98556.43">17759 3154 0,'-21'0'16,"21"21"62,0 0-78,21-21 0,0 0 16,-21 21-16,21-21 0,0 22 0,0-22 15,1 21-15,-1-21 0,0 21 16,0-21-16,0 21 0</inkml:trace>
  <inkml:trace contextRef="#ctx0" brushRef="#br0" timeOffset="100611.94">17886 4403 0,'0'0'0,"21"0"16,-21-21 0,0-1-1,0 1-15,-21 21 16,0 0-16,-1 0 0,-20 0 16,21 0-16,0 0 0,-22 0 15,1 0-15,0 0 0,-1 0 0,1 0 16,-21 0-16,-1 0 0,1 0 15,-1 0-15,-21 0 0,22 0 0,-1 0 16,-20 0-16,20 0 0,-20 21 0,20-21 16,-21 22-16,1-1 15,-1-21-15,-21 21 0,22 0 0,-22 0 16,21 0-16,0-21 0,-20 22 0,20 20 16,0-21-16,-21 0 0,22 22 0,-22-22 15,0 21-15,0 0 0,0 1 16,-21 20-16,22-20 0,-1 20 0,0-21 15,0 22-15,-21-22 0,21 22 0,0-22 16,-21 22-16,22-1 0,-1-21 16,0 22-16,0-1 0,0 1 15,0-1-15,1-20 0,-1 20 0,0 1 0,21-22 16,1 0-16,-1 22 0,0-22 16,22 1-16,-1-1 0,1 0 0,-1-21 15,22 22-15,0-1 0,-22 0 16,22 1-16,-1-1 0,1 0 0,21-20 15,-21 20-15,-1 0 0,22 1 0,0-1 16,-21-21-16,20 21 0,1-20 0,0-1 16,0 0-16,0 0 0,0 0 15,-1 0-15,1 1 0,0-1 0,0-21 16,0 21-16,0 0 0,-1-21 0,1 21 16,0-21-16,0 21 0,0 1 0,0-22 15,21 21-15,-22-21 0,1 21 0,0-21 16,0 21-16,21 0 15,-21-21-15,21 21 0,-21-21 16,-1 22-16,22-1 31,0-42 188,0-1-219,0 1 16,0 0-16,22 21 0,-22-21 0,21 0 15</inkml:trace>
  <inkml:trace contextRef="#ctx0" brushRef="#br0" timeOffset="101223.59">11747 6498 0,'0'-21'0,"0"42"0,0-63 0,0 21 16,0 0-16,0-1 0,0 1 15,0 0-15,0 0 16,0 42 31,-21 0-47,21 0 0,0 22 0,0-22 15,-21 21-15,21-21 0,0 22 16,0-1-16,0-21 0,-21 22 0,21-1 16,-21-21-16,21 0 0,-21 22 0,21-22 15,0 0-15,-22 0 0,22 0 0,-21 0 16,21 1-16,-21-1 0,21 0 15,0-42 48,21 0-47,0 21-16,1 0 15,-1 0-15,0 0 0,0 0 16,0 0-16,0 0 0,22 0 0,-22 0 15,0 0-15,0 21 0,22-21 0,-22 21 16,0-21-16,0 21 0,0-21 0,0 21 16,1-21-1,-22 21-15,21 1 0,-21-1 16,0 0 15,21-21 0,0 0-31</inkml:trace>
  <inkml:trace contextRef="#ctx0" brushRef="#br0" timeOffset="176844.83">14118 4593 0,'0'-21'0,"0"0"0,0 0 15,0 0-15,-21 21 0,21-22 16,-21 22-16,21-21 0,0 0 16,0 42 62,0 0-78,0 1 0,0-1 15,21-21-15,0 21 0,0 0 0,0 21 16,1-20-16,-1-1 0,21 21 16,0 0-16,1-20 0,-1 20 0,0 0 15,22 1-15,-22-1 0,1 0 16,20 1-16,-21-1 0,1 0 0,-1-21 16,0 22-16,1-1 0,-22-21 0,21 22 15,1-22-15,-22 21 0,0-21 16,21 0-16,-21 1 0,1-1 0,-1 0 15,0 0-15,0 0 0,0 0 0,-21 1 16,21-22-16,1 21 0,-22 0 0,21 0 16,0-21-16,0 21 15,0-21-15,-21 21 16,0-42 31,0 0-47,0 0 15,0 0-15,-21 0 0,0-1 16,0 1-16,0 0 16</inkml:trace>
  <inkml:trace contextRef="#ctx0" brushRef="#br0" timeOffset="177306.26">15028 4339 0,'0'-21'0,"0"0"0,0 0 15,0 0-15,0-1 16,0 44 15,0-1-31,-21 0 0,0 21 0,0-21 16,0 22-16,-1 20 0,1-20 0,0 20 15,0-21-15,-21 43 16,20-21-16,-20 20 0,21-20 0,-21 20 16,20-20-16,-20 21 0,21-22 0,0 1 0,-22-1 15,22-21-15,0 22 0,21-22 16,-21 22-16,0-22 0,21 0 0,-21-20 15,21 20-15,0 0 0,0-21 16,0 1-16,0-1 0,-22 0 0,22 0 16,0 0-16,0 0 0,0 1 15,0-1-15,-21-21 16,21-21 15,0-1-31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16:14:24.4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3810 2074 0,'21'-21'0,"-21"0"0,21 21 0,-21-21 15,0 0-15,0 0 0,0-1 16,0 1-16,0 0 0,21 0 0,-21 0 16,0 0-16,0-1 15,0 44 1,0-1-1,0 21-15,0-21 0,0 22 16,0-1-16,0 0 0,0 1 16,0-1-16,0 21 0,0-20 0,0-1 15,0 22-15,0-22 0,0 0 16,0 1-16,0-1 0,0 0 0,0 1 16,0-22-16,-21 0 0,21 21 0,0-21 15,0 1-15,0-44 47,21 1-47,1 0 16,-22 0-16</inkml:trace>
  <inkml:trace contextRef="#ctx0" brushRef="#br0" timeOffset="283.83">4149 2307 0,'0'21'31,"0"1"-31,21-22 16,0 0-16,0 0 15,0 0-15,0 0 16,1 0-16,-1-22 0,0 22 0,0 0 16,-21-21-16,0 0 15,-21 21 1,0 0-16,0 0 0,-1 0 15,1 0-15,0 0 0,21 21 0,-21-21 16,0 21-16,0 1 0,-1-1 16,22 0-16,0 0 15,43-21 1,-22 0-16</inkml:trace>
  <inkml:trace contextRef="#ctx0" brushRef="#br0" timeOffset="1756.73">4254 2265 0,'-21'0'0,"0"0"31,21 21-31,0 0 31,0 0-15,0 1-1,0-44 32,21 22-47,0-21 0,-21 0 16,22 0-1,-22 0-15,0 0 0,0-1 32,0 44-17,-22-1-15,22 0 16,0 0-16,0 0 0,0 0 16,-21-21-16,21 22 0,0-1 15,0 0-15,0 0 0,21-21 16,1 0-1,-1 0-15,0 0 16,-21-21-16,21 0 0,-21 0 16,0-1-16,0 1 15,0 0-15,0 0 16,-21 21-16,0 0 16,0 0-16,-1 0 15,22 21-15,-21-21 16,21 21-16,0 0 15,0 1-15,21-22 16,1 0 0,20 0-16,-21 0 0</inkml:trace>
  <inkml:trace contextRef="#ctx0" brushRef="#br0" timeOffset="2806.74">6392 1588 0,'21'-22'0,"-42"44"0,64-65 0,-43 22 0,0 0 0,0 0 15,-22 21 17,22 21-32,-21 21 15,0-21-15,0 22 0,0 20 16,0 1-16,-1-22 0,1 43 0,0-22 16,-21 1-16,21-1 0,-1 1 0,1-1 15,-21 1-15,21-1 0,0 1 16,-22-1-16,22 1 0,0-22 0,0 0 15,21 1-15,0-22 0,0 0 0,-21 0 16,42-42 15,0 0-31,0 0 0,0-22 0,0 1 16,1-21-16,-1 20 16,0-20-16,21-1 0,-21 1 0,22-1 15,-22-20-15,21-1 0,1 0 0,-1 1 16,0-1-16,-21 0 0,22 22 15,-1-1-15,-21 1 0,0 20 0,1 1 16,-22 21-16,21 0 0,-21 42 16,0 0-1,0 21-15,-21 1 0,21 20 0,-22 1 16,1 20-16,21 1 0,0 0 0,0-1 16,-21-20-16,21 21 0,0-1 15,-21 1-15,21-22 0,0 1 0,0-1 16,0 1-16,-21-1 0,21-20 15,0-1-15,-21 0 0,21 1 16,0-22-16,0 0 0,0 0 0,0 0 16,0-42 15,-22 0-31,22 0 0,-21 0 0,0 0 16,0-22-16,0 22 0,-22 0 0</inkml:trace>
  <inkml:trace contextRef="#ctx0" brushRef="#br0" timeOffset="2976.65">5863 2455 0,'0'0'0,"-21"-21"16,42 21-1,0 0-15,0-21 16,1 21-16,-1-21 0,0 21 0,21-21 16,-21 21-16,22 0 0,-1-21 0,-21-1 15,22 22-15,-1-21 0,0 21 16,-21-21-16,22 21 0,-1-21 0,-21 21 15,22-21-15,-22 21 0,21 0 0</inkml:trace>
  <inkml:trace contextRef="#ctx0" brushRef="#br0" timeOffset="3384.41">6583 2244 0,'0'0'0,"-21"0"0,-1 0 15,22-21 1,0-1-16,0 1 15,22 21-15,-1-21 0,0 21 0,0 0 16,0 0-16,0-21 0,1 21 0,20 0 16,-21 0-16,21 0 0,-20 21 15,20 0-15,0 0 0,-21 1 0,1 20 16,-1-21-16,0 21 0,0 1 0,-21-1 16,0 0-16,0 1 0,0-1 15,0-21-15,0 22 0,-21-22 0,21 21 16,-21-21-16,0 0 15,-1 1-15,22-44 16,0 1 0,0 0-16,0 0 0,0 0 0,22-22 15,-1 1-15,0 21 0,0-21 0,0-1 16,0 1-16,1 0 0,-1-1 16,0 1-16,0 0 0,0-1 0,0 1 15,1 21-15,-22 0 0,21-1 0,0 22 16,0 0-16,0 22 15,-21-1 1,0 0-16,21 21 0,-21-21 16,0 1-16,0-1 15</inkml:trace>
  <inkml:trace contextRef="#ctx0" brushRef="#br0" timeOffset="3705.23">7514 2561 0,'0'0'0,"21"0"0,0 0 0,22-21 16,-22 21-16,0-21 0,0 0 0,22 0 16,-22-1-16,0 1 0,21-21 0,-21 21 15,1 0-15,-1-1 0,0-20 16,-21 21-16,0 0 0,0 0 0,0-1 16,-21 22-16,0 0 15,-22 0-15,22 0 0,0 0 16,-21 22-16,-1-1 0,22 0 0,-21 0 15,-1 0-15,22 22 0,0-22 0,-21 21 16,21 0-16,-1 1 0,22-22 0,0 21 16,-21-21-16,21 22 0,0-22 15,0 0-15,0 0 0,21 0 0,1 1 16,-1-1-16,0-21 0,21 0 0,-21 0 16,22 0-16,20 0 0,-20 0 15,-1 0-15,21-21 0,-20 21 0,20-22 16,-20 1-16</inkml:trace>
  <inkml:trace contextRef="#ctx0" brushRef="#br0" timeOffset="4135.99">8488 2307 0,'0'0'0,"0"-42"0,21 21 0,-21-22 0,0 22 16,0 0-16,0 0 0,0 0 16,-21 0-16,0-1 0,-1 22 0,1 0 15,0 0-15,0 0 16,0 0-16,21 22 0,-21-1 0,-1 21 15,1-21-15,0 0 16,0 22-16,21-1 0,-21-21 0,0 22 16,21-1-16,-22 0 0,22-21 0,0 22 15,0-22-15,0 0 0,0 0 16,0 0-16,22-21 16,-1 0-16,0 0 0,0 0 15,0-21-15,0 0 0,-21 0 0,22 0 16,-1 0-16,0-1 0,-21-20 15,0 21-15,21-21 0,0-1 0,-21 22 16,21-21-16,-21 21 0,0-1 0,0 1 16,0 0-16,22 0 0,-22 42 31,0 0-31,0 0 0,0 1 16,0 20-16,-22-21 0,22 21 0,0 1 15,0-1-15,0-21 0,0 22 16,0-22-16,0 0 0,0 21 0,22-42 15,-1 21-15,-21 1 0,21-22 0,0 0 16,21 0-16,-20 0 0,-1 0 16,21-22-16,-21 1 0,22 0 0,-1 0 15</inkml:trace>
  <inkml:trace contextRef="#ctx0" brushRef="#br0" timeOffset="5186.39">10054 2117 0,'0'0'0,"42"-85"16,-42 64-16,22-21 15,-22-1-15,21 22 0,-21-21 0,0 21 16,0-1-16,0-20 0,0 21 16,0 0-16,-21 21 0,-1 0 15,1 0-15,0 0 0,0 21 0,-21 0 16,20 21-16,1-20 0,0 20 15,0 0-15,0 1 0,0-1 0,-1 0 16,1 1-16,0-1 0,0 21 0,0-20 16,0-1-16,-1 0 0,22 1 0,0-1 15,-21 0-15,21-20 0,0 20 16,0-21-16,0 0 0,21 0 16,1-21-16,-1 0 0,0 0 0,21 0 15,1 0-15,-1 0 0,0-21 0,22 0 16,-22 0-16,22-21 0,-22 20 15,21-20-15,-20 21 0,-1-21 0,0-1 16,-20 1-16,-1 0 0,0-1 0,-21 1 16,0-22-16,0 22 0,0 0 15,-21-22-15,0 22 0,-1 0 0,1-1 16,-21 1-16,21 21 0,-22 0 0,1-1 16,21 22-16,-21 0 0,20 0 15,1 0-15,0 0 0,0 22 0,21-1 16,0 0-16,21 0 15,0 0-15,0 0 0,22-21 16,-1 22-16,0-22 0,1 0 0,20 0 16,-20 0-16,20 0 0,1 0 0,-1 0 15,1-22-15,-1 1 0,1 0 16,-1 0-16,1 0 0,-22 0 0,0-22 16,1 22-16,-22 0 0,0-21 0,-21 20 15,0 1-15,0 0 0,0-21 0,-21 21 16,0-1-16,-1 1 0,1 21 15,0-21-15,0 21 0,0 0 0,0 0 16,-1 21-16,1-21 0,0 43 16,21-22-16,-21 21 15,21 0-15,0 22 0,-21-1 0,21 1 16,-21-1-16,21 22 0,-22-21 0,22 20 16,0-20-16,0 20 0,0-20 15,0 21-15,0-1 0,0 1 0,0 0 16,0-1-16,22 1 0,-1 0 0,0-1 15,-21 1-15,21 0 0,-21-1 0,21 1 16,-21 0-16,0-1 0,0 1 0,0-22 16,0 1-16,0 21 0,0-43 15,0 21-15,0-20 0,-21-1 16,0 0-16,0 1 0,0-22 0,-22-21 16,22 0-16,-21 0 0,-1 0 0,1 0 15,0-42-15,-1 20 0,-20-20 0,21 21 16,-22-43-16,1 22 0,-1 0 0,1-22 15,-1 1-15,1 20 0,-1-20 16,22-1-16,-1 22 0,1-21 0,0 20 16,21 1-16,21 0 0,0-1 0,0 22 15,0-21-15,0 21 0,21-22 0,0 22 16,21-21-16,-21-1 0,43 22 16,-22-21-16,1 0 0,20-1 15,1 1-15</inkml:trace>
  <inkml:trace contextRef="#ctx0" brushRef="#br0" timeOffset="5828.04">12806 1947 0,'21'-21'0,"-42"42"0,63-63 0,-21 0 16,0 21-16,-21-22 0,0 1 0,22 21 15,-22-22-15,0 22 0,0-21 16,0 21-16,0 0 0,-22 21 15,1 0-15,0 0 0,0 0 0,0 21 16,0 0-16,-22 0 0,22 21 16,0 1-16,0 20 0,0-20 0,-1 20 15,1 1-15,0-1 0,0 1 0,0-22 16,0 21-16,21 1 0,0-1 16,-22-20-16,22 20 0,0-20 15,0-1-15,0 0 0,0 1 0,22-22 16,-1 0-16,0 0 0,0 0 0,21-21 15,-20 0-15,20 0 0,0 0 16,1 0-16,-22-21 0,21 0 0,0 0 16,1 0-16,-1-1 0,0-20 0,1 21 15,-22-21-15,0-1 0,21 22 0,-20-21 16,-22-1-16,21 1 0,-21 21 16,21 0-16,-21 0 0,0-1 0,0 1 15,0 42 1,0 1-1,0-1-15,-21 0 0,21 0 16,-21 21-16,21-20 0,0-1 0,-22 0 16,22 21-16,0-21 0,-21 1 0,21-1 15,0 0-15,0 0 0,0 0 16,21-21 15,1-21-31,-22 0 0,0 0 16,21 0-16</inkml:trace>
  <inkml:trace contextRef="#ctx0" brushRef="#br0" timeOffset="6108.88">13293 2053 0,'0'0'0,"0"-42"0,0 0 15,0 20-15,0-20 16,-22 63 0,22 0-1,0 1-15,0-1 0,0 0 16,0 0-1,22-21-15,-1 0 16,-21-21 0,0 0-16,0 0 0,0-1 15,0 1-15,-21 0 16,-1 21-16,22-21 16,-21 21-16,0 0 0,21 21 31,0 0-31,0 0 0,21 1 15,0-1-15,-21 0 0,22 0 0,-1-21 16,-21 21-16</inkml:trace>
  <inkml:trace contextRef="#ctx0" brushRef="#br0" timeOffset="6480.67">13483 2138 0,'0'-21'0,"0"0"0,0-1 16,0 1-1,21 21 1,0 0 0,1 21-16,-1 1 0,-21-1 15,21 0-15,0 0 0,-21 21 16,21-20-16,-21 20 0,21-21 0,-21 21 16,0-20-16,0 20 0,0-21 0,0 0 15,0 22-15,0-22 0,-21 0 16,0-21-16,0 0 15,21-21 1,0 0-16,0-1 16,0 1-16,0-21 0,0 21 15,0 0-15,0-22 0,21 22 16,-21-21-16,21 21 0,0-22 0,-21 22 16,22 0-16,-1 0 0,-21-22 0,21 43 15,0-21-15,-21 0 0,21 21 0,0 0 16,1 0-16,-1 0 15,0 0-15,0 0 0,0 0 16</inkml:trace>
  <inkml:trace contextRef="#ctx0" brushRef="#br0" timeOffset="7012.86">14266 2053 0,'0'0'0,"0"-21"15,0 0-15,0 0 0,0 0 16,-21 21-16,21-22 0,-21 22 15,0 0-15,0 0 0,-1 0 16,1 0-16,0 0 0,0 22 0,0-1 16,0 0-16,-1 0 0,1 21 15,0-20-15,21 20 0,-21-21 0,21 21 16,-21-20-16,21 20 0,0-21 0,0 21 16,0-20-16,0-1 0,21 21 0,0-42 15,0 21-15,0 0 0,1-21 16,20 0-16,-21 0 0,21 0 15,1 0-15,-22 0 0,21-21 0,1 0 16,-1 0-16,-21 0 0,21 0 0,-20-1 16,-1 1-16,21-21 0,-21 0 15,0-1-15,1 1 0,-1 0 0,0-22 16,0 1-16,0-1 0,0-21 0,1 22 16,-1-22-16,-21 22 0,0-1 0,0 22 15,0-22-15,0 22 0,0 21 16,0 0-16,0 0 0,0 42 15,-21 0-15,21 21 16,-22 1-16,1 20 16,21-21-16,-21 22 0,21 21 0,0-22 15,-21 1-15,21 20 0,-21-20 0,21-1 16,0 1-16,-21-1 0,21-20 0,0 20 16,0-21-16,0 1 0,0-1 15,0 0-15,0-20 0,0-1 0,0 0 16,0 0-16,21-21 15,0 0-15,0-21 0,0 0 16,-21 0-16,21-1 0,1-20 16,-1 21-16,0-21 0,-21 20 0,21-20 15</inkml:trace>
  <inkml:trace contextRef="#ctx0" brushRef="#br0" timeOffset="7359.65">14859 2117 0,'0'21'0,"-21"-21"15,21 21-15,0 0 16,21-21-16,0 0 16,21 0-16,-20 0 15,20 0-15,-21 0 0,21 0 0,1-21 16,-22 21-16,21-21 0,-21 21 0,22-21 16,-22 0-16,0-1 0,-21 1 0,0 0 15,0 0-15,0 0 0,0 0 16,0-1-16,0 1 0,-21 21 15,0 0-15,0 0 0,-1 0 0,-20 0 16,21 0-16,-21 21 0,20 1 16,-20-1-16,21 21 0,0-21 0,0 22 15,-1-22-15,1 21 0,21 0 0,-21-20 16,21 20-16,0-21 0,0 21 0,0-20 16,21 20-16,0-21 0,1 0 0,-1 0 15,0 1-15,0-22 0,0 0 16,22 21-16,-22-21 0,0 0 0,21 0 15,-21 0-15,1-21 0,20-1 0,-21 1 16,0 0-16</inkml:trace>
  <inkml:trace contextRef="#ctx0" brushRef="#br0" timeOffset="7948.32">16489 2032 0,'-21'0'0,"42"0"0,-64 21 0,22-21 15,64 0 17,-22 0-32,21 0 0,22 0 15,-1 0-15,1 0 0,-1 0 0,22 0 16,-1 0-16,1 0 0,0 0 0,-1 0 15,22 0-15,-42 0 0,20 0 16,-20 0-16,-22 0 0,1 0 0,-1 0 16,-21 0-16,0 0 0,-42 0 31,-21 0-15,21 0-16,-1 0 0,-20 0 0,0 0 15,21 0-15,-22 0 0,1-21 0,0 21 16</inkml:trace>
  <inkml:trace contextRef="#ctx0" brushRef="#br0" timeOffset="8188.47">16573 2138 0,'-21'0'16,"0"21"-16,21 0 16,21-21-1,22 0-15,-22 0 16,21 0-16,0 0 0,22 0 0,-1 0 15,-20 0-15,20 0 0,1 0 0,20 0 16,-20 0-16,-1 0 0,-20 0 16,20 0-16,-20 0 0,-22 0 0,0-21 15,21 21-15,-21 0 16,-21-21-16,0 0 16,0 0-16,0-1 15,0 1-15</inkml:trace>
  <inkml:trace contextRef="#ctx0" brushRef="#br0" timeOffset="8596.23">17357 1715 0,'0'0'0,"0"-22"0,-43 22 16,43 22 0,0-1-16,0 0 15,0 0-15,0 0 0,21 0 16,1 1-16,-1-1 0,0 0 15,21-21-15,-21 21 0,22 0 0,-1-21 16,0 0-16,1 21 0,-1-21 0,0 0 16,1 0-16,-22 0 0,21 0 15,1 0-15,-22 0 0,0 0 16,0 0-16,0 0 0,-21-21 16,0 0-16,-21 0 15,0 21-15,0 0 16,-22 0-16,22 0 0,0 21 0,-21-21 15,21 21-15,-1 0 0,1 22 0,-21-22 16,21 0-16,0 21 0,-1 1 16,1-22-16,0 21 0,-21 1 15,21-22-15,-1 21 0,22-21 0,-21 22 0,0-22 16,21 21-16,0-21 0,0 0 16,0 1-16,0-1 15,21 0-15,0-21 0,1 0 16,-1 0-16,21 0 0,-21-21 0,22 0 15,-1-1-15,-21 1 0</inkml:trace>
  <inkml:trace contextRef="#ctx0" brushRef="#br0" timeOffset="8868.59">18584 1799 0,'0'0'15,"21"-42"-15,-21 21 0,0 0 16,0-1-16,0 1 0,0 0 0,0 42 31,-21 22-31,21-22 0,-21 21 16,0-21-16,0 22 0,21 20 0,-21-21 15,-1 1-15,1-1 0,21 0 0,-21 1 16,21-1-16,-21-21 0,21 22 0,0-1 16,0-21-16,0 0 0,0 0 15,0 1-15,0-1 0,0 0 0,21-21 31,0 0-31,0-21 16,-21 0-16,22-1 0,-1 1 0</inkml:trace>
  <inkml:trace contextRef="#ctx0" brushRef="#br0" timeOffset="9108.45">18838 1757 0,'0'0'15,"0"-42"-15,21 20 0,-21 1 0,0 42 31,0 1-31,0 20 0,0 0 0,-21-21 16,21 43-16,0-22 0,0 1 0,-21-1 16,21 0-16,-21 1 0,21-1 0,0-21 15,0 21-15,-21 1 16,21-22-16,-21 0 0,21 0 0,0 0 0,0 1 16,0-1-16,0-42 46,0-1-46,0 1 0,-22-21 16,1 21-16</inkml:trace>
  <inkml:trace contextRef="#ctx0" brushRef="#br0" timeOffset="9322.34">18330 1757 0,'-42'-21'16,"84"42"-16,-84-63 0,21 20 0,21 1 0,0 0 15,21 21 1,0 0-16,21 0 0,-20-21 15,20 21-15,0 0 0,1 0 0,-1 0 16,0 0-16,1 0 0,-1 0 16,0 0-16,1 0 0,-22 0 0,0 0 15,0 0-15,0 0 0,0 0 0,1 0 16,-1 0 0,-21 21-1,0 0-15,0 0 0</inkml:trace>
  <inkml:trace contextRef="#ctx0" brushRef="#br0" timeOffset="9889.95">19113 2328 0,'0'22'15,"22"-44"16,-1 22-31,0-21 0,0 0 16,21 21-16,-20-21 0,-1 0 16,21-22-16,-21 22 0,0 0 0,1-21 15,20-1-15,-21 1 0,0 0 16,-21-1-16,0 1 0,21 0 16,-21 21-16,0-22 0,0 22 0,0 0 15,-21 21-15,0 0 16,0 0-16,0 21 15,0 0-15,-1 0 0,1 1 0,21-1 16,0 0-16,0 0 0,0 0 16,0 0-16,21-21 15,1 0-15,20 0 16,-21 0-16,0 0 0,0 0 0,1 0 16,20-21-16,-21 21 0,0-21 0,22 0 15,-22 0-15,0 21 16,0-21-16,21-1 0,-42 1 0,22 0 15,-1 21-15,-21 21 32,0 0-32,0 22 0,0-22 15,-21 21-15,-1-21 0,22 22 0,0-22 16,-21 21-16,21-21 0,-21 22 16,21-22-16,0 0 0,0 0 0,0 0 15,0 1-15,0-1 0,0 0 0,21-21 16,-21 21-16,21-21 0,1 0 0,-1 0 15,0 0-15,0 0 16,0 0-16,0 0 16,1-21-16,-1 0 0,0 0 15</inkml:trace>
  <inkml:trace contextRef="#ctx0" brushRef="#br0" timeOffset="10399.67">20383 1439 0,'0'0'15,"-21"-21"-15,0-21 16,21 21-16,0 0 16,0-1-16,21 1 15,0 21-15,1 0 0,-1 0 16,21 0-16,-21 0 0,0 0 0,22 0 15,-22 0-15,0 0 0,0 21 0,0 1 16,-21-1-16,0 21 0,0-21 16,0 22-16,0-22 0,-21 21 0,0 0 15,0 1-15,-21-1 0,-1 0 0,1 1 16,0-22-16,-1 21 0,1-21 16,0 22-16,-1-22 0,1 0 0,21-21 15,0 21-15,-22 0 0,22-21 16,42 0 15,22 0-31,-22 0 0,21 0 16,0 0-16,1 0 0,-1-21 0,0 0 15,22 21-15,-22 0 0,22-21 16,-22 21-16,0 0 0,1 0 0,-1 0 16,-21 0-16,0 0 0,1 0 0,-1 0 15,0 0-15,-42 0 78</inkml:trace>
  <inkml:trace contextRef="#ctx0" brushRef="#br1" timeOffset="24570.05">4657 4741 0,'0'0'0,"-22"-21"15,22 0 1,0 0-16,0 0 15,0 0-15,0-1 0,22 1 16,-1 0-16,0 21 16,-21-21-16,21 21 0,0 0 0,22 0 15,-22 0-15,0 0 0,0 0 16,21 21-16,-20 0 0,20 0 0,-21 22 16,0-1-16,0 0 0,22 1 0,-43 20 15,21-20-15,-21 20 0,21-21 16,-21 22-16,0-22 0,0 1 0,0 20 15,0-21-15,0-20 0,0 20 0,-21-21 16,21 0-16,-21 0 0,21 1 0,0-44 47,0 1-47,0 0 0,0 0 0,0-21 16,21-1-16,0-20 0,0-1 15,-21 1-15,21-1 0,1-20 0,-1 20 16,0-21-16,0 22 0,0-1 0,22 1 15,-22-1-15,0 22 0,-21 0 16,21-1-16,0 22 0,-21 0 0,0 0 16,0 0-16,21 21 0,1 0 31,-22 21-31,0 0 16,0 0-16,0 0 0,0 22 0,21-22 15,-21 21-15,0-21 0</inkml:trace>
  <inkml:trace contextRef="#ctx0" brushRef="#br1" timeOffset="25960.67">5863 5249 0,'0'0'0,"21"0"0,-21-21 0,21 0 15,1 0-15,-1 0 16,-21 0-16,21-1 0,-21-20 0,21 21 15,-21-21-15,0 20 0,0-20 0,0 0 16,0-1-16,-21 22 0,0-21 16,0 21-16,-1 0 0,-20-1 0,21 22 15,0 0-15,-22 0 0,22 22 0,-21-1 16,21 21-16,-22-21 0,22 22 16,0-1-16,-21 0 0,21 22 0,-1-22 15,1 0-15,0 1 0,0-1 0,21-21 16,0 22-16,0-22 0,0 0 15,0 0-15,0 0 0,21-21 16,0 0-16,0 0 0,1 0 16,20 0-16,-21-21 0,0 0 15,22 21-15,-22-42 0,21 20 0,-21 1 16,22-21-16,-22 21 0,0-22 0,21 1 16,-21 0-16,-21-1 0,22-20 15,-1 21-15,-21-1 0,21 1 0,-21 21 16,0 0-16,0-1 0,0 1 0,0 42 31,0 1-31,-21 20 0,21-21 16,-21 21-16,21 22 0,-22-22 15,1 1-15,21-1 0,-21 21 0,21-20 0,0-1 16,0-21-16,0 22 16,0-22-16,0 0 0,0 0 0,21 0 15,0 0-15,22-21 0,-22 0 0,21 0 16,-21 0-16,22 0 0,-22 0 15,21 0-15,1-21 0,-22 0 0,21 0 16,0 0-16,-20 0 0,20-22 0,-21 22 16,21-21-16,-20-1 0,-1 1 15,0-21-15,-21 20 0,0 1 0,0 0 16,0-1-16,-21 22 0,0-21 0,-1 21 16,1 21-16,0-22 0,0 22 0,0 0 15,-22 0-15,22 0 16,21 22-16,0-1 0,0 0 15,0 0-15,0 0 0,0 0 0,21 1 16,1 20-16,-1-21 0,0 21 16,0-20-16,0 20 0,0-21 0,1 21 15,-1-20-15,-21-1 0,0 21 0,21-21 16,-21 0-16,21 1 0,-21-1 16,0 0-16,21 0 0,-21 0 0,21 0 15,1-21-15,-1 0 0,0 0 16,0 0-16,0 0 0,22 0 0,-22 0 15,21 0-15,-21 0 0,22-21 16,-1 0-16,0 0 0,1 0 16,-1 0-16,0-1 0,-21 1 0,22-21 15,-22 21-15,21-22 0,-21 1 0,-21 0 16,0-1-16,22 1 0,-22 21 16,0-21-16,0 20 0,0 1 0,0 0 15,-22 0-15,1 21 0,0 0 16,0 0-16,0 21 0,-22 0 15,22 0-15,0 22 0,0-1 0,0 0 16,-22-20-16,22 20 0,0 0 0,0 1 16,0-1-16,21-21 15,0 0-15,0 22 0,0-22 0,0 0 0,0 0 16,21-21-16,0 0 16,0 0-16,0 0 0,1 0 15,-1 0-15,21 0 0,-21-21 16,0 0-16,1 0 0,-1-1 0,0 1 15,0 0-15,0-21 0,-21 21 0,21-22 16,-21 1-16,22 21 0,-22-22 16,21 1-16,-21 21 0,0 0 0,0 0 15,0-1-15,0 44 16,0-1-16,0 0 0,0 0 16,0 21-16,0-20 0,0 20 15,0 0-15,0-21 0,0 22 0,0-22 16,0 0-16,0 0 0,0 0 15,0 1-15,0-1 0,21-21 16,0 0-16,0 0 16,0 0-16,1 0 0,-1 0 0,0 0 15,0-21-15,0-1 0,0 1 16,1 0-16,-1 0 0,0 0 16,0 0-16,0-22 0,0 22 0,-21-21 15,0 21-15,22-22 0,-1 22 0,-21 0 16,0 42-1,0 0 1,0 0-16,0 22 0,0-22 0,-21 21 16,21 1-16,0-22 0,0 0 15,0 21-15,0-21 0,0 1 16,0-1-16,0 0 0,0 0 16,21-21-16,0 0 15,0 0-15,0-21 0,-21 0 16,21 0-16,1-1 0,-1 1 0</inkml:trace>
  <inkml:trace contextRef="#ctx0" brushRef="#br1" timeOffset="26292.48">7832 4572 0,'0'0'0,"-22"0"0,1 0 0,-21 0 0,21 0 15,0 21-15,-1 0 0,1 1 16,21-1-16,-21 0 0,21 0 0,0 0 15,0 0-15,0 1 0,0-1 16,21 0-16,0-21 0,1 0 0,-1 0 16,0 0-16,0 0 0,0 0 0,22 0 15,-22-21-15,0 21 0,0-21 16,0-1-16,0 1 0,-21 0 0,0 0 16,0 0-16,0 0 0,0-22 0,-21 1 15,0 21-15,0 0 16,0-1-16,0 22 0,-1 0 15,1 0-15,-21 0 0,21 0 0,0 22 16,-1-1-16,1 0 0,21 0 16,0 0-16,-21 0 0,21 1 0,0-1 15,0 0-15,0 0 0,21-21 0,0 21 16,1-21-16,20 0 0,0 0 0,1 0 16</inkml:trace>
  <inkml:trace contextRef="#ctx0" brushRef="#br1" timeOffset="26776.15">8424 4255 0,'0'-22'0,"0"44"0,0-65 0,0 22 15,0 0-15,-21 21 16,0 0-16,0 21 0,21 0 16,-21 22-16,-1-22 0,22 21 0,-21 0 15,0 22-15,21-22 0,-21 22 16,0-22-16,21 22 0,-21-1 0,-1 1 15,22-1-15,-21-21 0,21 22 0,0-22 16,-21 22-16,21-22 0,0 0 16,-21-20-16,21-1 0,0 21 0,0-21 15,0 0-15,-21-21 16,0-21 0,21 0-1,0 0-15,0-21 0,0 20 16,0-20-16,21 21 0,0-21 0,21-1 15,-21 22-15,1-21 0,20 21 16,-21-1-16,21 1 0,1 21 0,-22 0 16,0 0-16,21 0 0,-20 0 0,-1 21 15,0 22-15,-21-22 0,0 0 0,0 21 16,0 1-16,0-22 0,0 21 16,0-21-16,-21 22 0,0-22 0,-1 0 15,-20 0-15,21 22 0,0-43 0,0 21 16,-22 0-16,22 0 0,0-21 15,0 0-15,0 0 0,21-21 32,0 0-32,0 0 0,21-1 15,-21 1-15,42-21 0,-21 21 0,0-22 16</inkml:trace>
  <inkml:trace contextRef="#ctx0" brushRef="#br1" timeOffset="27028.04">9017 4212 0,'0'0'16,"0"-21"-16,0 42 16,-21 0-16,0 22 15,-1-1-15,22 0 0,-21 1 16,0-1-16,21 22 0,0-22 0,-21 21 16,0 1-16,0-1 0,21 1 15,0-22-15,-22 22 0,1-1 0,0-20 16,21-1-16,0 0 0,-21-21 0,0 22 15,21-22-15,0 0 0,0 0 0,0 0 16,0-42 15,21 21-31,0-21 0,0-21 16,0 21-16</inkml:trace>
  <inkml:trace contextRef="#ctx0" brushRef="#br1" timeOffset="27626.22">9080 4953 0,'0'0'0,"0"21"0,0 0 16,0 1-16,22-22 15,-1 0 1,0 0-16,0 0 0,0-22 16,0 22-16,22-21 0,-22 0 15,0 0-15,21 21 0,-20-42 0,-1 20 0,0 1 16,0 0-16,0-21 0,-21 21 15,0-1-15,0 1 0,0 0 16,0 0-16,-21 21 16,0 0-16,0 0 0,0 0 0,-1 42 15,1-21-15,0 1 0,0 20 16,0 0-16,0-21 0,-1 22 0,1-1 16,0 0-16,21-20 0,-21 20 0,21-21 15,0 21-15,0-20 0,0-1 0,21 0 16,0 0-16,0-21 15,1 0-15,-1 0 0,21 0 0,-21 0 16,0 0-16,22-21 0,-1 0 0,-21 0 16,22-1-16,-1 1 0,0 0 15,1 0-15,-1-21 0,0 20 16,1-20-16,-1 0 0,0 21 0,1-22 16,-22 1-16,0 21 0,-21-22 0,0 22 15,-21 21 1,0 0-16,-1 21 15,1 1-15,0-1 0,21 0 0,0 21 16,0-21-16,0 22 0,0-22 0,0 0 16,0 21-16,21-20 0,0 20 0,1-21 15,-1 0-15,0 0 16,0 1-16,-21-1 0,0 0 0,0 0 16,-21-21-1,0 0-15,0 0 0,-22 0 0,22 0 16,-21 0-16,-1 0 0,1 0 15,21 0-15,0 0 0,0 0 0,-1 0 16,1 0-16,21-21 0</inkml:trace>
  <inkml:trace contextRef="#ctx0" brushRef="#br1" timeOffset="28434.13">16870 4403 0,'0'-21'0,"0"42"0,0-64 0,21 22 0,-21 0 16,0 0-16,0-21 0,0 20 15,-21 1-15,0-21 0,-1 21 0,22 0 16,-21-1-16,0 1 0,-21 0 0,21 21 15,-1 0-15,-20 0 0,0 21 16,-1 22-16,1-1 0,-21 21 0,20-20 16,-20 20-16,20 1 0,1 20 0,-21-20 15,20 21-15,1-22 0,0 22 0,20-22 16,1 1-16,0-1 0,21 1 16,0-22-16,0 0 0,21 1 0,0-1 15,1-21-15,20 22 0,21-43 16,-20 21-16,20-21 0,1 0 0,-1 0 0,1 0 15,20 0-15,-20-21 0,-1-1 16,22 1-16,-21-21 0,20 21 16,1-43-16,-22 22 0,1-22 0,-1 1 15,1-1-15,-22 1 0,1-22 0,-22 22 16,-21-22-16,0 0 0,0 1 16,-21-1-16,-22 0 0,1 22 0,0-1 15,-22 1-15,1 21 0,-1-1 0,1 22 16,-1 0-16,1 21 0,-22 0 0,21 21 15,1 21-15,-1-20 0,1 41 16,-1-21-16,22 22 0,21-1 16,-21 1-16,20-1 0,1 1 0,21-1 15,0-20-15,0 20 0,0 1 16,43-22-16,-22 0 0,21 1 0,0-1 16,1-21-16,20 0 0,-20 1 0,20-22 15</inkml:trace>
  <inkml:trace contextRef="#ctx0" brushRef="#br1" timeOffset="28771.94">17907 3852 0,'0'0'0,"0"-105"16,0 83-16,-21 22 15,0 22-15,-1 20 16,22 0-16,-21 1 0,0 20 0,0 22 15,0-1-15,0 22 0,-1-21 16,1 21-16,0 0 0,-21-1 0,21 1 16,-1 0-16,1 21 0,0-21 0,0 0 15,0 21-15,0-21 0,-1-1 0,1 1 16,0 0-16,0-21 0,0 21 0,-22-22 16,22-20-16,-21 20 0,21-20 0,0-1 15,-22-20-15,22-1 16,0 0-16,21-20 0,0-1 0,0 0 15,0-42-15,0 0 16,0-1-16,0-20 0,21 21 0,0-21 16,0-1-16,1-20 0,20 20 0,-21-20 15,21-1-15,1-20 0,-1 20 0</inkml:trace>
  <inkml:trace contextRef="#ctx0" brushRef="#br1" timeOffset="29040.8">17695 4911 0,'0'0'0,"0"-64"0,0 22 15,0-22-15,0 22 0,0-21 0,0 20 16,21 1-16,-21 21 0,22-22 16,-1 22-16,-21 0 0,21 21 0,0 0 15,0 0-15,0 0 0,22 0 16,-22 21-16,0 0 0,0 1 0,0 20 16,-21-21-16,0 21 0,0 1 0,0-22 15,0 21-15,0 1 0,-21-1 0,0-21 16,0 21-16,0-20 0,-22-1 15,22 0-15,0 0 0,-21 0 0,21-21 16,-1 21-16,22-42 31,0 0-31,0 0 0,22 0 16,-1 0-16,0-1 0,0-20 16</inkml:trace>
  <inkml:trace contextRef="#ctx0" brushRef="#br1" timeOffset="29344.81">18182 4678 0,'0'0'0,"0"-21"0,42 0 16,-20 21-16,-1-22 15,0 22-15,0-21 0,0 21 0,-21-21 16,21 0-16,1 0 0,-1 0 0,-21-1 16,0 1-16,21 0 0,-21 0 15,0 0-15,0 0 0,0-1 16,0 1-16,-21 21 0,0 0 15,-1 0-15,1 21 0,0 1 16,0-1-16,-21 21 0,20 0 0,1-20 16,0 20-16,21 0 0,-21-21 0,21 22 15,-21-1-15,21-21 0,0 22 0,0-22 16,0 0-16,0 0 0,0 0 16,21 0-16,0-21 0,0 0 15,0 0-15,1 0 0,20 0 0,-21 0 16,0 0-16,22-21 0,-22 0 0,0 21 15,21-21-15</inkml:trace>
  <inkml:trace contextRef="#ctx0" brushRef="#br1" timeOffset="29884.91">18500 4741 0,'0'0'16,"-22"0"-16,22-21 0,0 0 15,22 0-15,-1 21 16,0-21-16,0 0 0,0-1 0,0 1 15,1 0-15,-1-21 0,21 21 0,-21-1 16,0 1-16,1-21 0,-1 21 16,0 21-16,-21-21 0,0-1 15,-21 22 1,-22 22-16,22-1 16,0-21-16,21 21 0,-21-21 15,0 21-15,21 0 16,0 0-16,0 1 0,0-1 15,21-21-15,0 21 0,0 0 16,0 0-16,1 0 16,-22 1-16,21-22 0,-21 21 15,21 0-15,-21 0 0,0 0 0,0 0 16,0 1-16,0-1 0,0 0 16,0 0-1,0-42 16,0 0-15,0 0-16,0-1 16,21 1-16,0 0 0,-21-21 0,0 21 15,21-22-15,1 22 0,-1 0 0,-21-21 16,21 20-16,-21-20 0,21 21 16,-21 0-16,21 21 0,-21-21 0,21 21 15,1 0-15,-1 0 0,0 0 16,0 0-16,-21 21 15,0 0 1,0 0-16,0 0 16,0 0-16</inkml:trace>
  <inkml:trace contextRef="#ctx0" brushRef="#br1" timeOffset="30400.61">19452 4551 0,'0'-42'16,"0"20"-16,0 1 0,-21 0 16,0 0-16,21 0 0,-21 0 0,-1-1 15,1 22-15,0 0 16,0 0-16,0 0 0,0 0 0,-22 22 15,22-1-15,0 0 0,0 0 0,-22 0 16,22 22-16,0-1 0,0-21 0,0 21 16,0-20-16,21 20 0,0 0 15,0-21-15,0 1 0,0 20 0,0-21 16,0 0-16,21-21 0,0 21 0,0-21 16,0 0-16,0 0 0,1 0 0,20 0 15,-21-21-15,0 0 0,22 21 16,-22-21-16,0 0 0,0-22 15,0 22-15,0 0 0,1-21 0,-22 21 16,0-22-16,21 1 0,-21 0 0,0 20 16,0-20-16,0 21 0,0 0 15,0 0-15,-21 42 16,21 0-16,-22 0 0,1 0 16,0 0-16,21 22 0,0-22 15,-21 21-15,21-21 0,0 22 0,0-1 16,0-21-16,0 22 0,0-22 0,0 0 15,21 21-15,0-21 0,-21 1 0,21-22 16,1 21-16,-1-21 0,0 0 0,0 0 16,0 0-16,22-21 15,-22-1-15,0 22 0,0-21 0,0-21 16</inkml:trace>
  <inkml:trace contextRef="#ctx0" brushRef="#br1" timeOffset="31816.35">19960 3620 0,'0'0'0,"0"-22"0,0 44 15,0-1-15,-21 0 16,0 21-16,0 1 0,21-22 16,-22 42-16,1-20 0,0 20 0,21 22 15,-21-22-15,0 22 0,0-22 0,-1 1 16,1 21-16,21-22 0,-21 1 15,21-22-15,-21 21 0,21-20 0,0-1 16,0 0-16,0 1 0,0-1 0,0-21 16,21 0-16,0 1 0,0-22 0,22 0 15,-22 0-15,0-22 16,0 22-16,0-21 0,1 0 0,-1 0 16,0-21-16,0 20 0,0-20 0,0 0 15,1 21-15,-1-22 0,-21 1 16,0 21-16,21 0 0,-21-1 0,0 1 15,0 42 1,0 1-16,0-1 16,0 0-16,0 0 0,0 21 0,0-20 15,-21 20-15,21-21 0,0 21 16,0-20-16,0-1 0,0 21 0,0-21 16,0 0-16,0 1 0,21-22 15,0 0-15,0 0 0,0 0 16,1 0-16,-1 0 0,0-22 0,21 1 15,-21 0-15,1 0 0,-1 0 16,0 0-16,0-22 0,0 22 16,0 0-16,1-21 0,-1 20 0,-21 1 15,0 0-15,0 42 32,-21 0-32,21 1 15,0-1-15,-22 0 0,22 21 0,0-21 16,0 1-16,0 20 0,0-21 0,0 0 15,0 0-15,0 1 0,0-1 0,22 0 16,-1-21-16,0 0 16,0 0-16,0 0 0,0 0 15,1-21-15,-1 0 0,0-1 0,0 1 16,-21 0-16,0 0 0,21 0 16,-21-22-16,0 22 0,0-21 15,0 21-15,0-22 0,0 22 0,-21-21 16,21 21-16,-21 0 0,0-1 0,0 22 15,-1 0-15,1-21 0,0 21 16,42 0 15,0 0-31,1 0 16,-1 0-16,0 0 0,21 0 0,1 0 16,-1 0-16,0 0 0,-21 0 15,22-21-15,-1 21 0,0 0 0,1 0 16,-22 0-16,0 0 0,0 21 15,0 0-15,1-21 0,-22 22 0,0-1 16,0 0-16,0 0 0,0 0 16,0 0-16,0 1 0,0-1 0,0 0 15,0 0-15,0 0 0,0 0 0,0 1 16,0-1-16,0 0 16,-22-21-1,22-21 1,0 0-16,0-1 15,0 1-15,0 0 0,22 0 0,-1 0 16,0 0-16,0-22 0,0 22 16,0-21-16,1 21 0,20-1 15,-21 1-15,0 0 0,0 0 0,1 0 16,-1 21-16,0 0 0,-21 21 16,0 0-16,0 0 0,0 0 15,0 1-15,0-1 0,0 21 16,0-21-16,0 0 0,0 1 0,0 20 15,0-21-15,0 0 0,0 0 0,0 1 16,0-1-16,21 0 0,0 0 0,0-21 16,1 0-16,-1 0 0,0 0 15,21 0-15,-21 0 0,22 0 0,-22 0 16,21-21-16,1 0 0,-22 0 16,21-1-16,-21 1 0,0 0 0,22-21 15,-22 21-15,0-22 0,0 1 16,0 21-16,1-22 0,-22 1 0,0 0 15,21 21-15,-21-22 0,0 22 0,0 0 16,-21 21-16,-1 0 16,22 21-16,-21 0 0,0 0 15,0 1-15,21 20 0,-21-21 0,21 0 16,0 22-16,0-22 0,0 0 0,0 0 16,21 0-16,0 22 0,0-22 15,0 0-15,-21 0 0,0 21 16,0-20-16,0-1 0,0 0 0,0 0 15,0 0-15,-21-21 0,0 21 0,0 1 16,0-22-16,0 0 0,-22 0 0,22 0 16,0 0-16,0 0 0,0 0 15,-1-22-15,22 1 16,0 0-16,0 0 0,0 0 16,0 0-16,0-1 0,0 1 0,0 0 15,0-21-15,0 21 0</inkml:trace>
  <inkml:trace contextRef="#ctx0" brushRef="#br1" timeOffset="32020.24">21251 3979 0,'-42'-21'0,"84"42"0,-126-63 0,62 42 16,1-21-16,-21 21 0,21 0 0,0 0 15,21-21 1,21 21-1,0 0 1,0 0-16,-21-21 16,21 21-16,-42 0 15</inkml:trace>
  <inkml:trace contextRef="#ctx0" brushRef="#br1" timeOffset="32233.11">19558 4022 0,'0'0'0,"-42"21"0,-43 21 16,85-21 0,21-21-16,0 0 0,22 0 15,-1 0-15,21 22 0,-20-22 16,20 0-16,1 0 0,-1 0 0,-20 0 16,20 0-16,-21 0 0,-20 0 0,20 0 15,-21 0-15,-21 21 16,-21-21-1,0 21-15,-22 0 0,1-21 0,-21 21 16,-22 0-16</inkml:trace>
  <inkml:trace contextRef="#ctx0" brushRef="#br1" timeOffset="32951.71">5122 6181 0,'0'0'16,"-42"0"-16,-85 0 15,63 0-15,1 0 0,-1 0 0,1 0 16,21 0-16,-22 0 0,22 21 0,-1-21 15,1 0-15,21 21 0,0-21 16,0 0-16,21 21 0,21-21 16,0 0-16,42 21 0,1-21 0,21 0 15,-1 0-15,22 0 0,21 0 16,0 0-16,21 0 0,22-21 0,338-21 16,-318 42-16,1-21 15,-22 21-15,21-21 0,-20 21 0,-1-22 16,-21 22-16,0-21 15,1 21-15,-1 0 0,-21-21 0,0 21 0,0 0 16,-43 0-16,22 0 0,-42 0 0,-1 0 16,1 0-16,-22 0 0,-21 0 15,22 0-15,-22 0 0,0 0 16,0-21 15,0 21-15,0-21-16</inkml:trace>
  <inkml:trace contextRef="#ctx0" brushRef="#br1" timeOffset="33708.19">17018 5482 0,'0'0'0,"-42"21"0,-1-21 0,1 0 0,0 0 16,20 0-16,-20 0 0,0 0 0,21 22 15,-1-22-15,1 0 0,0 0 0,42 21 31,22-21-15,-22 0-16,42 0 0,1 0 0,-1 0 16,22 0-16,21 0 0,21 0 0,0 0 15,21 0-15,0 0 0,21 0 16,22 0-16,-22-21 0,43 21 16,-22-22-16,22 22 0,0-21 0,-22 21 15,22 0-15,-22-21 0,-20 21 0,-1 0 16,0 0-16,-42 0 0,0 0 15,0 0-15,-42 0 0,0 0 0,-22 0 16,1 0-16,-22 0 0,-21 0 0,0 0 16,1 0-16,-1 0 0,-42 0 47,-1 0-47,-20 0 0,21 0 0,-21 0 15,20 0-15,-20 0 0,-21 0 16,-1 0-16,1 0 0,-1 0 0</inkml:trace>
  <inkml:trace contextRef="#ctx0" brushRef="#br1" timeOffset="34705.01">13356 3852 0,'0'0'0,"0"-63"15,21 63 1,-21-21-16,0 0 0,0-1 16,0 1-16,0 0 15,-21 21 1,0 0 0,0 0-16,21 21 0,0 0 15,-21 1-15,-1 20 0,1-21 0,21 21 16,-21 1-16,0 20 0,21 1 0,-21-1 15,21 1-15,-21-1 0,21 22 16,-22-22-16,1 22 0,21 0 0,0 21 16,-21-1-16,21 1 0,-21 0 0,0 21 15,0 0-15,21 0 0,-22 0 16,22 21-16,-21-21 0,21 21 0,0 1 16,-21-1-16,0 21 0,21-21 15,-21 0-15,21 22 0,0-22 0,0 21 16,0-21-16,-21 1 0,21-1 0,0 0 15,0 0-15,0 0 0,0 0 0,0-21 16,0 0-16,0 0 0,0-21 0,0 21 16,-22-21-16,22-21 0,0-1 0,0 1 15,0-21-15,0-1 0,-21 1 0,21-22 16,0 0-16,-21 1 0,21-22 16,-21 0-16,0-21 15,21-21-15,-21 0 16,21-1-16,0-20 0</inkml:trace>
  <inkml:trace contextRef="#ctx0" brushRef="#br1" timeOffset="43045.14">4276 7027 0,'-22'0'0,"22"-21"16,0 0 30,0 0-14,0 0 61,-21 21-61,21 21 61,0 0-77,0 0-16,0 0 0,0 22 16,0-1-16,0 0 0,0 1 0,0 20 0,0 1 15,0-22-15,0 22 0,0-1 16,0 1-16,-21-22 0,21 21 16,0-20-16,-21 20 0,21-20 0,-21 20 15,21-21-15,0 22 0,0-22 0,0 1 16,0-1-16,0 0 0,0-21 15,-21 1-15,21-1 0,0 0 0,0 0 16,0-42 15,0 0-31,0 0 16,21-1-16,-21 1 0,0-21 0,0 21 16,21-22-16</inkml:trace>
  <inkml:trace contextRef="#ctx0" brushRef="#br1" timeOffset="43388.94">4149 7303 0,'0'0'0,"0"-43"16,0 22-16,21 0 15,0 0-15,0 21 0,0 0 16,0-21-16,1 21 0,-1 0 15,0 0-15,0 0 0,0 0 0,22 21 16,-22 0-16,0 0 0,0 0 0,0 22 16,-21-22-16,0 0 0,0 21 15,0-21-15,0 1 0,0 20 0,-21-21 16,0 0-16,0 0 0,0 1 0,-1-1 16,1 0-16,-21 0 0,21 0 15,0-21-15,-1 21 0,1-21 0,0 0 16,21 22-16,-21-22 15,42-22 17,0 1-17,0 21-15</inkml:trace>
  <inkml:trace contextRef="#ctx0" brushRef="#br1" timeOffset="43673.57">4847 7070 0,'0'0'16,"0"21"15,0 0-31,0 0 0,-21 0 16,21 22-16,-21-1 0,21 0 15,-21 1-15,21-1 0,0 0 0,0 1 16,-22-22-16,22 21 0,-21 1 0,21-22 15,0 0-15,0 0 0,0 0 16,0 0-16,0 1 0,21-22 31,1 0-31,-1-22 0,0 1 0,-21 0 16,21 0-16,-21 0 0,21-22 16,-21 22-16</inkml:trace>
  <inkml:trace contextRef="#ctx0" brushRef="#br1" timeOffset="44020.88">4720 6795 0,'0'21'0,"0"-42"15,0 63-15,0-21 0,0 0 0,0 0 0,0 1 16,21-1-16,0-21 15,1 0-15,-1 0 0,21 0 16,-21 0-16,0 0 0,1 0 16,-1 0-16,-21-21 15,21 21-15,-21-22 0,0 1 0,0 0 16,0 0-16,0 0 0,-21 21 16,0-21-16,-1 21 0,1 0 15,0 0-15,0 0 0,0 0 16,0 21-16,21 0 15,0 0-15,0 0 16,0 0-16,0 1 0,0-1 0,21 0 16,0 0-16,0-21 0,21 21 0,-20 0 15,20-21-15</inkml:trace>
  <inkml:trace contextRef="#ctx0" brushRef="#br1" timeOffset="44527.92">5651 7324 0,'0'0'0,"-21"0"0,0 0 0,0 0 16,0 0-16,0 0 15,21 21 1,21-21-1,0 0 1,0 0-16,21 0 0,-20 0 16,41 0-16,-21 0 0,1 0 0,20 0 15,1 0-15,-22 0 0,22-21 16,-1 21-16,-21 0 0,1 0 0,20 0 16,-20 0-16,-1 0 0,0 0 0,-21 0 15,1 0-15,-1 0 0,0 0 16,0 0-16,-21-21 0,21 21 0,-21-22 15,0 1 1,-21 21 15,0 0-31,0 0 16</inkml:trace>
  <inkml:trace contextRef="#ctx0" brushRef="#br1" timeOffset="44875.72">5524 7493 0,'0'0'0,"-21"21"0,0-21 16,21 21-1,21-21-15,0 0 16,1 0-16,-1 0 0,21 0 15,0 0-15,22 0 0,-1 0 16,-20 0-16,20 0 0,1 0 0,-1 0 16,-20 0-16,20-21 0,-21 21 0,1 0 15,-1 0-15,0 0 0,-20 0 16,-1 0-16,21-21 0,-21 21 0,0 0 16,1-21 46,-22 0-46</inkml:trace>
  <inkml:trace contextRef="#ctx0" brushRef="#br1" timeOffset="45436.07">6413 7049 0,'-21'0'16,"21"21"31,0 0-47,0 0 0,0 0 16,0 0-16,21 1 0,1-1 15,-1 0-15,0 0 16,21 0-16,-21 0 0,22 1 0,-22-22 15,21 21-15,-21 0 0,22-21 0,-22 21 16,21-21-16,-21 0 0,1 21 0,-1-21 16,0 0-16,0 0 0,0 0 15,-21 21 1,-21 1-16,0-1 16,0-21-16,0 21 0,-1 0 15,1 0-15,0-21 0,0 21 0,-21 1 16,20-1-16,1 0 0,0 21 0,0-21 15,0 1-15,0-1 0,-1-21 0,1 21 16,0 0-16,0 0 0,0 0 16,0 1-16,21-1 31,-22-21-31,22-21 16,0-1-16,0 1 15,0 0-15</inkml:trace>
  <inkml:trace contextRef="#ctx0" brushRef="#br1" timeOffset="46220.96">7599 6879 0,'0'0'15,"-21"0"-15,21-21 0,0 0 16,0 0-16,21 21 16,0-21-16,0 21 15,0 0-15,0 0 0,1 0 0,-1 0 16,0 0-16,0 0 0,0 0 0,0 0 15,1 21-15,-1 0 16,0 0-16,-21 0 0,0 22 0,0-22 16,0 21-16,0-21 0,-21 0 0,0 22 15,-1-22-15,-20 0 0,21 0 0,0 22 16,0-22-16,-1-21 0,-20 21 16,21 0-16,0-21 0,0 21 15,21-42 1,0 0-1,0 0-15,21 21 0,0-21 16,0 21-16,0-22 0,0 22 0,1-21 16,20 21-16,-21 0 0,0 0 0,22 0 15,-22 0-15,0 21 16,21 1-16,-21-22 0,1 21 0,-1 0 16,0 21-16,0-21 0,-21 1 0,21 20 15,-21-21-15,0 21 0,0-20 0,-42-1 16,21 21-16,0-21 0,-22 0 15,1 1-15,21-1 0,-22 0 0,1-21 16,0 21-16,-1-21 0,1 0 0,21 0 16,-21 0-16,20 0 0,-20 0 0,21 0 15,0 0-15,0 0 0,-1 0 16,22-21-16,0 0 0,-21 0 16,21-1-1,0 1-15,21 21 16,1 0-16,-1-21 0,0 21 15,0 0-15,21-21 0</inkml:trace>
  <inkml:trace contextRef="#ctx0" brushRef="#br1" timeOffset="46519.74">8318 7239 0,'0'0'0,"0"-21"16,-21 21-16,0 0 15,21-21 32,0 0-15,-21 21-1,0 0-31,0 0 15,-1 0 1,44 0 15</inkml:trace>
  <inkml:trace contextRef="#ctx0" brushRef="#br1" timeOffset="46800.58">8594 6922 0,'0'0'16,"0"-22"-16,0 1 0,0 0 0,-22 21 16,1 0-1,21 21 1,0 22-16,0-22 16,0 21-16,0-21 0,-21 22 15,21-1-15,0 21 0,0-20 0,0-1 16,-21 0-16,21 22 0,0-22 15,0 1-15,0-22 0,0 21 0,0-21 16,-21 0-16,21 1 0,0-1 16,0 0-16,0 0 0,0-42 31,21 0-15,0 0-16,-21-1 0</inkml:trace>
  <inkml:trace contextRef="#ctx0" brushRef="#br1" timeOffset="47376.22">8869 6922 0,'0'0'0,"0"-22"15,0 44 1,0-1 0,0 0-16,0 0 0,0 21 15,0-20-15,0 20 0,0 0 0,0-21 16,0 22-16,0-1 0,0 0 0,0-20 15,-21 20-15,-1-21 0,22 21 0,-21-20 16,21-1-16,0 0 16,-21 0-16,21-42 31,0 0-31,21 0 16,0-1-1,1 1-15,-1 21 0,0-21 16,0 21-16,0 0 0,0 0 0,1-21 15,-1 21-15,0 0 0,0 0 0,0-21 16,0 21-16,1 0 0,-1-21 16,0-1-16,-21 1 15,0 0-15,0 0 0,0 0 16,0 0-16,0-1 0,0 1 16,0 0-16,0 0 15,-21 42 1,21 0-1,0 0-15,-21 1 0,21-1 16,0 21-16,0-21 0,-22 22 0,22-22 16,0 21-16,-21-21 0,21 22 15,0-22-15,0 0 0,-21 0 0,21 21 16,0-20-16,-21-22 0,21 21 0,0 0 16,0 0-16,0 0 0,0 0 15,0-42 32,21 21-47,0-21 0,0 0 16,1 0-16,-1 0 0</inkml:trace>
  <inkml:trace contextRef="#ctx0" brushRef="#br1" timeOffset="47876.04">9504 7154 0,'0'-21'16,"-21"0"-16,21 0 16,0 0-16,0 0 15,0-1 1,21 22-16,0-21 0,0 0 0,0 21 16,0 0-16,1-21 0,-1 21 0,0 0 15,0 0-15,0 0 0,0 0 16,1 0-16,-1 0 0,0 21 0,0-21 15,0 21-15,0 0 0,-21 1 0,0 20 16,0-21-16,0 21 0,0 1 0,0-22 16,-21 21-16,0 1 0,0-22 15,-21 21-15,20 0 0,-20-20 0,0-1 16,-1 21-16,22-21 0,-21 0 0,0 1 16,20-1-16,-20-21 0,21 21 0,0-21 15,0 0-15,21 21 16,21-21 15,0 0-31,0 0 0,0 0 0,22-21 16,-22 21-16,21 0 0,0 0 0,-20-21 15,20 21-15,0 0 0,1 0 0,-1-21 16,0 21-16,-21 0 0,22 0 16,-22-22-16,21 22 0,-21 0 0,1 0 15,-22-21 1,-22 0-1,1 0 1,0 21-16,0 0 16,0-21-16,0 21 0</inkml:trace>
  <inkml:trace contextRef="#ctx0" brushRef="#br1" timeOffset="48696.59">8318 7133 0,'0'0'16,"-21"0"-16,0 0 15,0 0-15,0 21 16,0-21-16,21 22 15,0-1-15,0 0 16,0 0 0,21-21 15,0 0-15,-21-21-16,0 0 15,0 0 1,0-1-1,-21 22-15,0 0 0,-1 0 16,1 0-16,21 22 16,-21-1-16,0 0 0,21 0 15,0 0-15,0 0 16,0 1-16,0-1 0,0 0 16,21-21-16,0 0 0,0 0 15,1 0-15,-1 0 0,0 0 16,0 0-16,-21-21 15,0 0-15,0-1 0,0 1 16,0 0-16,0 0 0,0 0 16,0 0-16,-21 21 15,0 21 1,21 0 0,-21 0-16,21 0 0,0 0 15,0 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16:16:09.83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3979 9186 0,'0'0'0,"0"-21"0,-21 21 0,21-21 16,0 0-16,0 0 16,0 0-16,0-1 15,0 1-15,21 21 0,0 0 16,1 0-16,-1 0 15,0 0-15,0 21 0,0 1 0,0-1 16,1 21-16,-1-21 0,0 22 0,0-1 16,0-21-16,-21 21 0,0 22 15,21-22-15,-21 1 0,0-1 0,0 21 16,0-20-16,0-22 0,0 21 16,0-21-16,0 22 0,0-22 15,0 0-15,-21-21 16,21-21-1,0 0-15,0 0 0,0-1 0,0-20 16,0 21-16,0-21 0,0-1 0,0 1 16,0 0-16,0-22 0,0 22 15,0-1-15,0 1 0,21 0 0,1-1 16,-22 1-16,21 0 0,0 21 16,-21-1-16,21 1 0,0 21 15,0 0-15,1 0 0,-1 0 16,0 0-16,0 0 15,0 0-15,22 21 0,-22-21 16</inkml:trace>
  <inkml:trace contextRef="#ctx0" brushRef="#br0" timeOffset="271.83">5651 9208 0,'22'0'31,"-1"0"-31,0 0 0,0 0 16,0-22-16,0 22 0,1-21 15,20 21-15,-21 0 0,21 0 0,-20 0 16,-1 0-16,0 0 0,0 0 15,-42 21 1,0 1 0,0-22-16</inkml:trace>
  <inkml:trace contextRef="#ctx0" brushRef="#br0" timeOffset="424.75">5630 9398 0,'0'0'0,"-21"21"0,0-21 15,21 21 1,0 1-1,21-22 1,0 0-16,0 0 0,1 0 16,-1 0-16,0 0 0,0 0 0,0-22 15,22 1-15,-1 21 0,-21-21 0,21 0 16</inkml:trace>
  <inkml:trace contextRef="#ctx0" brushRef="#br0" timeOffset="753.56">7324 8890 0,'0'0'0,"-22"-21"0,22 0 15,0 0 1,22 21 0,-1 0-16,0 0 0,21 0 0,1 0 15,-1 0-15,0 0 0,1 0 16,-1 0-16,0 0 0,-21 0 16,22 0-16,-1 0 0,-21 0 0,0 0 15,1 0-15,-44 0 31,1 0-31,-21 0 0,21 0 0,-22 0 16</inkml:trace>
  <inkml:trace contextRef="#ctx0" brushRef="#br0" timeOffset="1180.41">7260 8869 0,'-21'21'0,"42"-42"0,-63 63 0,42-21 0,-21 1 16,-1-1-16,22 0 0,0 0 0,-21 0 15,21 0-15,-21 1 0,21 20 16,-21-21-16,21 0 0,0 0 16,0 1-16,0-1 0,21-21 47,0 0-47,0 0 0,-21-21 15,22 21-15,-1-22 0,0 22 16,0-21-16,0 21 0,0 0 0,1 0 15,-1 0-15,0 0 0,21 0 0,-21 0 16,22 0-16,-22 0 0,21 0 16,-21 21-16,22 1 0,-22-1 15,0-21-15,0 21 0,0 0 0,-21 21 16,0-20-16,0-1 0,0 0 0,0 0 16,-21 0-16,-21 0 0,21 1 15,-22-22-15,1 21 0,21 0 0,-21-21 16,20 0-16,-20 21 0,21-21 0,0 0 15,0 0-15,-1 0 0,1 0 16,0 0-16,0 0 16,0 0-16,0 0 15,21-21-15,0 0 16,0-22-16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16:17:02.81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15896 7324 0,'0'0'0,"0"-21"0,0-22 0,0 22 15,0-21-15,0-1 0,0 22 0,0-21 16,0 21-16,0-22 0,0 22 16,0 0-16,21 21 0,-21-21 0,0 42 31,0 0-31,0 0 0,0 22 15,0-1-15,21 0 0,-21 22 0,0-1 16,0 1-16,0-1 0,0 1 0,0-22 16,0 22-16,0-1 0,0-20 0,0-1 15,0 0-15,0 1 0,-21-22 0,21 0 16,0 0-16,0 0 0,-21 0 16,0-21-16,0 0 15,21-21-15,0 0 0,0 0 16,0 0-16,0 0 0,0-1 0,0-20 15,0 21-15,0-21 0,0-1 0,21 1 16,0-22-16,0 1 16,0 21-16,1-22 0,-1 1 0,0 20 15,21 1-15,-21 0 0,22 20 0,-22 1 16,21 0-16,-21 21 0,22 0 0,-22 0 16,21 0-16,-21 0 0,1 21 0,-1 0 15,21 22-15,-21-22 0,-21 21 16,21 1-16,1-22 0,-22 21 0,21 0 15,-21 1-15,0-1 0,0 0 0,0-20 16,0 20-16,0-21 0,0 0 0,0 22 16,0-22-16,0 0 0,-21-21 31,21-21-15,0 0-16,0-1 15,0-20-15,0 21 0,21-21 0,0-1 16,0 1-16,0 0 0,0-1 0,22-20 15,-22 20-15,21 1 0,-21 0 16,1-1-16,-1 22 0,0 0 0,0 21 16,0 0-16,0 0 0,1 0 0,-1 0 15,-21 21-15,0 22 0,21-1 0,-21 0 16,0 1-16,0-1 0,0 0 0,0 1 16,0-1-16,0 0 0,0 1 15,0-1-15,0 0 0,0-21 16,21 1-16,-21-1 0,21 0 0,0 0 15,1-21-15,-1 0 0,0 0 16,21 0-16,-21 0 0,1 0 0,20 0 16,-21-21-16,21 0 0,-20 0 0,20-1 15,-21 1-15,0-21 0,22 21 16,-22-22-16,0 1 0,0 0 0,0-22 16,0 22-16,1 0 0,-22-1 0,21 1 15,-21 21-15,0 0 0,0-1 0,-21 44 31,-1 20-31,22-21 16,-21 21-16,0 1 0,21-22 16,-21 21-16,0 1 0,21-1 0,0 0 15,0-21-15,0 22 0,0-22 0,0 21 16,0-21-16,0 1 0,21-22 0,0 21 16,0 0-16,0-21 0,22 0 15,-22 0-15,21 0 0,-21 0 0,22 0 16,-22-21-16,21 0 0,-21-1 0,22 1 15,-22 0-15,0 0 0,21-21 0,-20 20 16,-1-20-16,0 0 0,0-1 16,-21 1-16,0 0 0,21-1 0,-21 1 15,0 0-15,21 21 0,-21-22 0,0 22 16,0 42 0,0 0-16,-21 1 15,21 20-15,-21-21 0,21 21 0,-21 1 16,21-1-16,0 0 0,0 1 15,0-1-15,0-21 0,0 22 0,0-22 16,0 0-16,0 0 0,21 0 0,0 0 16,0 1-16,1-22 0,-1 0 0,0 0 15,0 0-15,21 0 0,-20 0 0,20 0 16,0-22-16,-21 1 0,22 0 0,-1 0 16,0-21-16,1 20 0,-22-20 15,21-21-15,1 20 0,-22-20 16,21-1-16,-21 1 0,0-1 0,1 1 15,-1-1-15,0 1 0,-21-1 0,21 22 16,-21-22-16,0 22 0,0 0 16,0-1-16,0 1 0,0 21 0,-21 21 15,0 0-15,0 21 16,-1 21-16,1 1 0,0-1 0,21 0 16,-21 1-16,0 20 0,0-20 15,-1 20-15,22 1 0,0-1 0,0-21 16,0 22-16,0-22 0,0 22 0,0-22 15,0 0-15,22 1 0,-1-22 0,0 21 16,0-21-16,0 1 0,0-1 16,22 0-16,-22-21 0,21 0 15,-21 0-15,22 0 0,-22 0 0,21 0 16,-21-21-16,22 0 0,-22-1 0,21 1 16,-21-21-16,22 0 0,-22-1 0,0-20 15,21-1-15,-20 1 0,-1-1 16,0 1-16,0-22 0,0 22 0,0-1 15,1-21-15,-22 22 0,0-1 0,0 1 16,21-1-16,-21 22 0,0 21 16,0 0-16,0 0 0,0 42 15,-21 0-15,21 21 16,-22 22-16,1-22 0,21 22 16,-21-1-16,0 1 0,0-1 0,0 1 15,21-1-15,-22 1 0,1-1 0,21 1 16,-21-1-16,21-21 0,0 1 15,0-1-15,0-21 0,0 22 0,0-22 16,21 0-16,0 0 0,1-21 0,-1 0 16,0 0-16,21 0 0,-21 0 0,1 0 15,20-21-15,-21 0 0,0 0 0,22-1 16,-22-20-16,21 0 0,-21-1 16,22 1-16,-22 0 0,0-1 0,0 22 15,0-21-15,0 21 0,-21 0 16,0-1-16,0 44 15,0-1-15,0 21 0,-21-21 16,21 22-16,-21-22 0,0 21 16,21-21-16,0 0 0,0 22 0,0-22 15,0 0-15,0 0 0,0 0 0,0 1 16,21-22 15,-21-22-31,21 1 16,-21 0-16,0 0 0</inkml:trace>
  <inkml:trace contextRef="#ctx0" brushRef="#br0" timeOffset="159.9">19770 6731 0,'-22'0'0,"44"0"0,-65 0 0,22 0 16,21-21-16,-21 21 0,0 0 0,0 0 15,21 21 16,-22-21-15,1 21-16,0-21 0</inkml:trace>
  <inkml:trace contextRef="#ctx0" brushRef="#br0" timeOffset="335.8">18881 7091 0,'0'0'15,"0"21"-15,-22-21 16,44 0 0,-1 0-16,21 0 0,0 0 15,1 0-15,-1 0 0,22 0 0,-22 0 16,21 0-16,1 0 0,-1 0 0,1 0 16</inkml:trace>
  <inkml:trace contextRef="#ctx0" brushRef="#br0" timeOffset="643.63">20087 6985 0,'-21'21'15,"0"0"-15,0 1 16,21-1-16,-22 0 0,22 21 0,0 1 16,-21-1-16,21 0 0,-21 106 15,21-84-15,0-22 16,0 22-16,0-1 0,0-20 0,-21 20 0,0 1 15,21-1-15,0 1 0,-21-22 16,-1 21-16,1 1 0,21-22 16,0 22-16,-21-22 0,21 22 0,-21-22 15,21 0-15,0 1 0,0-1 0,0 0 16,0-21-16,0 1 0,0-1 0,0 0 16,0 0-16,21-21 0,0-21 15,0 0-15,1-22 16,-22 22-16,0-21 0,0 0 15,0-1-15,0-20 0,0-1 0</inkml:trace>
  <inkml:trace contextRef="#ctx0" brushRef="#br0" timeOffset="888.49">19897 8128 0,'0'0'0,"0"-85"0,0 1 16,0-1-16,0 0 0,-22 1 0,22-1 15,0-21-15,0 22 0,0-22 16,22 21-16,-1 22 0,0-1 0,0 1 16,21-1-16,-20 22 0,-1-1 0,21 22 15,-21 0-15,22 21 0,-22 0 16,21 0-16,-21 0 0,0 21 0,1 22 15,-1-22-15,-21 21 0,0-21 0,0 22 16,0 20-16,0-21 0,-21 1 0,-1-1 16,1 0-16,0 1 0,-21-22 15,21 21-15,-22-21 0,1 1 0,21-1 16,0 0-16,-1 0 0,1-21 0,0 0 16,21 21-16,21-42 31,0 0-31,1 0 0,20-22 15,-21 22-15,21-21 0</inkml:trace>
  <inkml:trace contextRef="#ctx0" brushRef="#br0" timeOffset="1307.05">20764 6477 0,'0'-21'16,"0"42"-16,0-63 0,0 21 0,-21 21 15,0 21 1,0 0-16,0 21 0,21 1 15,-21-1-15,-1 0 0,1 22 16,0-22-16,0 22 0,0-1 0,21-21 16,-21 22-16,21-1 0,-22-20 15,22-1-15,0 22 0,0-22 0,0-21 16,0 21-16,22-20 0,-1-1 0,0 0 16,0 0-16,21-21 0,-20 0 0,-1 0 15,21 0-15,-21 0 0,22-21 16,-22 0-16,0 0 0,0-22 0,0 22 15,0-21-15,1-1 0,-1 1 0,0 21 16,-21-21-16,21 20 0,-21 1 0,0 0 16,0 42-1,0 0-15,-21 22 16,0-22-16,21 21 0,0-21 16,0 22-16,-21-22 0,21 21 0,0-21 15,0 1-15,0-1 0,0 0 0,0 0 16,0 0-16,21-21 31,0-21-31,-21 0 16,21 0-16,-21 0 0,0-1 0,0 1 15</inkml:trace>
  <inkml:trace contextRef="#ctx0" brushRef="#br0" timeOffset="1443.96">21061 6900 0,'0'0'0,"0"-21"0,0 0 0,0 0 0,0 0 0,-21 21 16,21-21-16,-22 21 0,1 0 15,21 21 17,0 0-17,21-21-15,1 0 0,-1 21 16</inkml:trace>
  <inkml:trace contextRef="#ctx0" brushRef="#br0" timeOffset="3152.02">21505 6858 0,'0'-42'16,"-21"21"0,0 21-16,0 0 0,0 0 15,-1 0-15,1 0 0,0 21 0,0 0 16,0 0-16,0 0 0,21 0 0,0 1 16,-22 20-16,22-21 0,0 21 15,0-20-15,0 20 0,0-21 0,0 21 16,22-20-16,-1-1 0,0 21 0,21-21 15,-21 0-15,22 1 0,-22-1 0,21-21 16,1 0-16,-1 21 0,0-21 0,1 0 16,-1 0-16,21 0 15,-20-21-15,-1 0 0,0 21 0,-20-22 16,20-20-16,0 21 0,-21-21 0,22 20 16,-22-20-16,0 0 0,0-1 0,0 1 15,-21 0-15,0 21 0,0-22 16,0 22-16,0 0 0,0 0 0,-21 21 15,0 0-15,-21 0 16,21 21-16,-1 0 0,1 0 0,-21 0 16,21 1-16,0-1 0,-22 0 15,22 21-15,0-21 0,21 1 0,0-1 16,-21 0-16,21 0 0,0 0 0,0 0 16,0 1-16,0-1 0,21 0 15,0-21-15,0 0 16,0 0-16,1 0 0,-1 0 15,0 0-15,0-21 0,0 0 0,22-1 16,-22 1-16,0 0 0,0 0 0,0 0 16,0 0-16,1-1 0,-1 1 0,-21 0 15,0 0-15,0 42 32,0 0-32,-21 0 15,21 22-15,0-22 0,0 0 0,0 0 16,-22 0-16,22 1 0,0-1 0,0 0 15,0 0-15,0 0 16,22 0-16,-1-21 0,0 22 16,0-22-16,0 0 0,22 0 0,-22 0 15,0-22-15,0 22 0,21-21 0,-20 0 16,-1 0-16,0-21 0,0 20 16,21-20-16,-20 21 0,-1-21 0,0-1 15,0-20-15,0 20 0,0-20 0,1-1 16,20 1-16,-21-22 0,-21 22 0,21 20 15,-21-20-15,21 21 0,-21-1 16,0 22-16,0 0 0,-21 21 16,0 21-16,21 0 0,-21 0 15,0 22-15,0-1 0,-1 0 16,1 22-16,0-22 0,0 22 16,21-22-16,0 22 0,0-22 0,0 0 15,-21 1-15,21-1 0,0 0 0,0 1 16,0-1-16,0-21 0,0 21 0,0-20 15,0-1-15,21 0 0,-21 0 16,21-21-16,0 0 0,0 0 16,1 0-16,20 0 0,-21-21 0,0 21 15,22-21-15,-22 0 0,21-22 0,0 22 16,-20 0-16,-1 0 0,21 0 16,-21-1-16,0 1 0,-21 0 15,22 0-15,-1 21 0,-21 21 31,0 0-31,-21 0 16,-1 1-16,22-1 0,0 0 0,0 0 16,0 0-16,0 0 0,0 1 0,0-1 15,0 0-15,0 0 0,22-21 0,-1 21 16,0-21-16,0 0 0,0 0 0,22 0 16,-22 0-16,0 0 0,21 0 15,-21 0-15,1-21 0,-1 0 0,0 0 16,0 0-16,0-1 0,0 1 15,1 0-15,-22 0 0,21 0 0,0 0 16,-42 42 15,0 0-31,21 0 16,0 0-16,-22 0 0,22 1 0,-21-1 16,21 0-16,0 0 0,0 0 0,0 0 15,0 1-15,0-1 0,0 0 16,0 0-16,21-21 15,1 0 1,-22-21 0,21 0-16,-21 0 0,0-1 0,0 1 15,0 0-15,0 0 0,0-21 0,0 20 16,0 1-16,0-21 0,0 21 16,0 0-16,0-1 0,0 1 0,0 0 15,0 0-15,0 0 0,0 0 16,21 21-16,-21-22 0,21 22 15,0-21-15,0 21 0,1 0 0,-1 0 16,0 0-16,0-21 0,0 21 0,0 0 16,1 0-16,-1 0 0,0 21 0,-21 0 15,0 1-15,21-1 16,-21 0-16,0 21 0,0-21 0,0 1 16,0 20-16,0-21 0,0 21 0,0-20 15,0-1-15,-21 21 0,21-21 0,0 0 16,0 1-16,0-1 15,-21-21-15,0 0 16,21-21 0,0-1-16,0 1 15,0 0-15,0 0 0,0-21 0,21 20 16,0 1-16,0 0 0,21-21 16,-20-1-16,-1 22 0,21-21 0,-21 21 15,22 0-15,-22-22 0,0 22 0,21 21 16,-21-21-16,1 21 0,-1 0 0,0 21 15,-21 0 1,0 0-16,0 1 0,0-1 0,0 0 16,0 21-16,0-21 0,-21 1 15,21 20-15,0-21 0,0 21 0,-21-20 16,-1 20-16,22-21 0,0 0 0,0 0 16,-21 1-16,0-1 15,0-21 1,21-21-1,0-1-15,-21-20 0,21 21 16,-21 0-16</inkml:trace>
  <inkml:trace contextRef="#ctx0" brushRef="#br0" timeOffset="3352.9">23876 6456 0,'0'0'0,"-21"-21"0,-43-22 16,64 22-1,-21 21-15,0 0 0,21-21 16,-21 21 47,0 0-48</inkml:trace>
  <inkml:trace contextRef="#ctx0" brushRef="#br0" timeOffset="3572.78">22542 6583 0,'0'0'0,"-21"21"0,-21 0 16,21-21-16,21 21 0,21-21 16,0 0-16,0 0 0,22 0 15,-1 0-15,0 22 0,1-22 16,-1 0-16,0 0 0,1 0 0,-1 0 15,-21 0-15,21 0 0,-20 0 16,-1 0-16,0 0 0,0 0 0,0 0 16,-42 0 15,-21 0-31</inkml:trace>
  <inkml:trace contextRef="#ctx0" brushRef="#br0" timeOffset="5195.85">3006 13441 0,'0'0'16,"-22"0"-16,22-21 0,-21 21 0,21-21 16,-21-1-16,42 22 62,0 0-62,1 0 0,-1 0 0,0 0 16,21 0-16,1 0 0,20-21 15,1 0-15,-1 0 0,1 0 0,-1 0 16,22-22-16,-22 22 0,22-21 16,-22-1-16,1 1 0,-1 0 0,1-22 15,-22 1-15,1-1 0,-1 1 0,-21-1 16,0 1-16,0-1 0,-21 1 15,0-1-15,0 1 0,0-1 0,0 1 16,-21-1-16,0 22 0,-21-22 0,21 22 16,-1 0-16,-20 21 15,0-1-15,21 1 0,-22 21 0,22 0 16,-21 0-16,21 21 0,-22 1 16,1 20-16,21 0 0,-22 1 0,22 20 15,0 1-15,-21-1 0,21 22 0,-1-1 16,1 1-16,0 0 0,21 21 15,0-1-15,0-20 0,0 21 0,0 0 16,0 0-16,0 21 0,0-22 16,-21 1-16,21 0 0,0 21 0,-21-21 15,21 0-15,0 0 0,0-22 16,0 22-16,0 0 0,0-21 16,0-1-16,0 1 0,0 0 0,0-22 15,0 1-15,0-1 0,0 1 0,0-22 16,0 0-16,0-21 0,0 22 15,21-22-15,0-21 0,0 0 0,0 0 16,1 0-16,-1-21 0,0 0 0,21-22 16,1 22-16,-22-21 0,21-22 0,0 22 15,1-22-15,-1-20 0,-21 20 16,22-20-16,-22-1 0,0 0 0,0 1 16,-21 20-16,0-21 0,0 22 15,-21-1-15,-21 1 0,20 21 16,-20-22-16,0 22 0,-22 21 0,22-22 15,-22 22-15,22 0 0,0 0 0,-22 21 16,22 0-16,0-21 0,-1 21 16,22 0-16,0 0 0,0 0 0,42 0 31,0-22-31,21 22 16,-20-21-16,20 21 0,0-21 0,1 0 15,-1 0-15,21 0 0,-20-1 16,20 1-16,1-21 0,-22 21 0,22-22 15,-22 22-15,0-21 0,1 21 0,-1 0 16,-21-1-16,0 1 16,0 0-16,1 0 0,-22 42 47,0 0-47,-22 0 0,22 1 0,-21-1 15,21 0-15,0 0 0,0 21 0,0-20 16,0-1-16,0 0 15,0 0-15,0 0 16,0-42 0,21 0-1,-21 0-15,22 0 16,-22-1-16</inkml:trace>
  <inkml:trace contextRef="#ctx0" brushRef="#br0" timeOffset="5503.67">4254 13039 0,'0'0'0,"-21"0"16,0 0 0,0 0-16,0 0 0,21 21 0,0 0 15,-21-21-15,21 21 0,0 0 16,21-21 15,0 0-31,0-21 16,0 0-16,0 21 0,-21-21 15,0 0-15,22 0 0,-22-1 16,0 1-16,0 0 16,-22 21-16,1 0 15,0 0-15,0 21 0,21 0 16,0 1-16,0-1 16,0 0-16,0 0 0,0 0 0,0 0 15,21 1-15,0-1 16,22-21-16,-22 0 0</inkml:trace>
  <inkml:trace contextRef="#ctx0" brushRef="#br0" timeOffset="5963.41">4614 13187 0,'-21'21'15,"0"-21"-15,21 21 16,-21-21-16,21 21 0,0 1 15,0-1-15,0 0 0,0 0 0,0 0 16,0 0-16,0 1 0,0-1 0,0 0 16,0 0-16,0 0 15,0 0-15,0 1 0,0-1 16,-21-42 15,21-1-15,0 1-16,-22 21 0,22-21 0,0 0 15,0 0-15,0-22 0,0 22 16,0 0-16,0 0 0,22-21 0,-1 20 16,0 1-16,0 0 0,0 0 0,0 21 15,1 0-15,20 0 0,-21 0 16,0 0-16,0 0 0,22 0 0,-22 21 16,0 0-16,-21 0 0,21 1 0,-21-1 15,0 0-15,21 21 0,-21-21 16,0 1-16,0-1 0,0 0 15,0 0-15,0 0 0,-21 0 0,0 1 16,21-1-16,0-42 47,21-1-31,0 1-16</inkml:trace>
  <inkml:trace contextRef="#ctx0" brushRef="#br0" timeOffset="6837.91">5440 13250 0,'0'0'0,"0"-21"16,0 0-1,0 0-15,0 0 16,0 0-16,-21-1 0,-1 1 15,1 21-15,0 0 16,0 0-16,0 0 16,0 0-16,-1 21 0,1 1 0,0-1 15,0 0-15,0 0 0,0 21 16,21-20-16,-22-1 0,22 21 16,-21-21-16,21 0 0,0 1 0,0 20 15,0-21-15,0 0 0,0 0 16,21 1-16,1-22 0,-1 0 15,0 0-15,0 0 0,0 0 16,0-22-16,1 1 0,-1 21 16,0-21-16,-21 0 0,21 0 15,0 0-15,-21-1 0,0 1 0,0-21 16,21 21-16,-21 0 0,0-22 0,0 22 16,0-21-16,0 21 0,0-1 15,0 1-15,0 0 0,-21 42 31,21 0-15,0 1-16,0-1 0,-21 21 16,21-21-16,0 0 0,0 1 0,0-1 15,0 21-15,0-21 0,0 0 0,0 1 16,0-1-16,21 0 0,-21 0 16,21-21-16,1 21 0,-1-21 0,0 0 15,0 0-15,21 0 0,-20 0 0,20 0 16,0 0-16,-21 0 0,22-21 15,-1 0-15,0 0 0,-20 0 0,20-1 16,0 1-16,-21-21 0,22 21 16,-22-22-16,0 1 0,0 0 0,0-22 15,1 1-15,-22 20 0,21-20 16,-21-1-16,0 1 0,0-1 0,0 1 16,0-1-16,0 22 0,0 0 0,0-1 15,0 1-15,0 0 0,0 21 16,0-1-16,0 1 0,-21 21 0,-1 0 15,1 0-15,0 0 0,21 21 16,-21 1-16,0-1 0,0 0 16,21 21-16,-22 1 0,1-1 15,21 21-15,-21-20 0,0 20 0,21 1 16,-21-1-16,21 22 0,0-22 0,0-20 16,0 20-16,0 1 0,0-22 15,0 0-15,0 1 0,0-1 0,21-21 16,0 22-16,0-22 0,0 0 0,1 0 15,-1 0-15,0-21 0,0 0 16,0 0-16,0 0 0,1 0 0,20 0 16,-21 0-16,0 0 0,0-21 0,1 0 15,-1 0-15,21 0 0,-21-1 16,0 1-16,1 0 0,-22 0 16</inkml:trace>
  <inkml:trace contextRef="#ctx0" brushRef="#br0" timeOffset="59239.95">6921 12531 0,'0'0'0,"22"0"16,-22-21 15,0-1-31,0 1 16,0 0-1,0 0-15,0 0 0,-22 0 16,22-1-16,-21 1 0,0 0 15,0 0-15,21 0 0,-21 0 0,0-22 16,-1 22-16,1 0 0,0-21 16,0 20-16,-21-20 0,20 21 0,1 0 15,-21-22-15,21 22 0,-22-21 0,22 21 16,-21 0-16,21-1 0,-22-20 16,22 21-16,-21 0 0,21 0 0,-22-1 15,22 1-15,0 0 0,-21 0 0,-1 21 16,22-21-16,-21 0 0,0-1 15,-1 1-15,1 21 0,0-21 16,-1 0-16,1 0 0,0 21 0,-1-21 16,1-1-16,0 22 0,20-21 15,-20 0-15,0 21 0,-1-21 0,22 21 16,-21-21-16,0 0 0,-1 21 16,22-22-16,-21 22 0,-1-21 0,22 21 15,-21-21-15,21 21 0,-22 0 0,1-21 16,21 21-16,-21 0 0,-1 0 15,1 0-15,0 0 0,-1 0 0,-20 0 16,20 0-16,1 0 0,-21 0 16,20 0-16,1 0 0,-22 0 0,22 0 15,-21 0-15,20 0 16,1 0-16,-22 21 0,22-21 0,0 21 16,-1-21-16,-20 21 0,21-21 0,-1 22 15,-20-22-15,20 21 0,-20 0 16,-1-21-16,22 21 0,-21 0 0,-1-21 15,22 21-15,-22 1 0,22-22 16,0 21-16,-22 0 0,22-21 0,-1 21 16,1 0-16,0 0 0,21 1 15,-22-22-15,1 21 0,21 0 0,-22 0 16,1 21-16,21-20 0,-21-1 16,-1 0-16,1 0 0,21 21 0,-22-20 15,1-1-15,0 21 16,-1-21-16,1 22 0,21-1 0,-21-21 15,-1 21-15,22-20 0,-21 20 16,21-21-16,-22 21 0,22-20 0,0 20 16,-21 0-16,20-21 0,1 22 15,0-22-15,0 21 0,0-21 0,0 22 16,-1 41 0,1-41-16,0-1 0,21 0 0,0 1 15,0-1-15,-21-21 0,21 22 16,-21-1-16,21 0 0,0 1 0,0-1 15,0 0-15,0-21 0,0 22 16,-21-1-16,21 0 0,-22-20 16,22 20-16,0 0 0,0 1 15,-21-1-15,21-21 0,0 21 0,0 1 16,0-1-16,0 0 0,0 1 16,0-1-16,0-21 0,0 22 0,0-1 15,0-21-15,0 21 0,0-20 16,0 20-16,21-21 0,-21 21 0,0-20 15,0-1-15,22 21 0,-22-21 16,21 0-16,0 22 0,-21-22 0,0 0 16,21 21-16,-21-20 0,21-1 15,0 21-15,-21-21 0,22 0 0,-1 22 16,0-22-16,-21 0 16,21 0-16,0 0 0,0 22 0,1-22 15,-22 0-15,21 0 0,0 0 16,0 1-16,0-1 0,0 0 0,1 0 15,-1 0-15,0 0 0,0-21 0,0 22 16,0-1-16,1 0 0,-1-21 16,0 21-16,0 0 0,0 0 0,0 1 15,1-22-15,-1 21 0,0 0 16,0 0-16,0-21 0,0 21 0,1 0 16,-1 1-16,0-22 0,0 21 15,0 0-15,0-21 0,1 21 16,-1 0-16,0-21 0,0 21 0,0-21 15,0 22-15,1-22 0,-1 21 16,0 0-16,0-21 0,0 21 0,0-21 16,1 21-16,-1-21 0,0 0 0,0 21 15,0-21-15,0 22 0,22-22 16,-22 0-16,0 21 0,0-21 0,22 0 16,-22 21-16,0-21 0,21 21 15,-21-21-15,22 0 0,-22 0 0,0 0 16,21 0-16,-20 0 0,20 0 0,-21 0 15,21 0-15,-20 21 0,-1-21 16,21 0-16,-21 0 0,0 0 16,22 0-16,-22 0 0,0 0 0,21 0 15,-20 0-15,-1 0 0,0 0 16,21 0-16,-21 0 0,1 0 0,20 0 16,-21 0-16,0 0 0,22 0 0,-22 0 15,0 0-15,21 0 0,-21 0 16,22 0-16,-22 0 0,21 0 0,-21 0 15,22-21-15,-1 21 0,-21 0 0,22-21 16,-22 21-16,21 0 0,-21-21 16,22 21-16,-22 0 0,21-21 0,-21 21 15,0-22-15,1 22 0,-1-21 0,0 21 16,0 0-16,0-21 16,0 21-16,1-21 0,-1 21 0,0 0 15,0-21-15,0 0 0,0 21 0,1-22 16,-1 22-16,0-21 0,0 21 0,21-21 15,-20 21-15,20-21 0,-21 21 16,0-21-16,22 21 0,-22-21 0,21 21 16,-21 0-16,0-22 0,22 1 0,-22 21 15,0-21-15,0 21 0,22-21 16,-22 21-16,0 0 0,21-21 0,-21 0 16,1 21-16,-1-22 0,21 22 0,-21-21 15,0 21-15,22-21 0,-22 0 16,0 21-16,0-21 0,0 21 15,22-21-15,-22 21 0,0-22 0,0 1 16,0 21-16,1-21 0,-1 21 0,0-21 16,0 0-16,0 0 0,0 21 15,-21-22-15,22 1 0,-1 0 16,0 0-16,0 21 0,0-21 0,0 0 16,1-1-16,-1 1 0,0 0 15,0 0-15,0 0 16,0 0-16,1-1 0,-1 1 15,0 0-15,0 0 0,-21 0 16,21 21-16,0-21 0,-21-1 0,22 1 16,-1 21-16,-21-21 0,21 0 15,0 0-15,-21 0 0,0-1 16,21 22-16,0-21 0,-21 0 0,0 0 16,22 0-16,-22 0 0,21-1 15,-21 1-15,0 0 16,0 0-16,21 0 0,-21 0 15,21 21-15,-21-22 0,0 1 16,0 0-16,0 0 16,21 21-16,-21-21 0,21 0 0,-21-1 15,0 1-15,22 0 0,-1 0 16,0 0-16,-21 0 16,21-1-16,0 1 0,0 0 15,-21 0-15,0 0 0,22 0 16,-22-1-16,0 1 0,21 21 15,-21-21-15,0 0 0,0 0 16,0 0-16,0-1 0,21 1 16,-21 0-16,21 21 0,-21-21 15,0 0-15,0 0 16,21 21-16,-21-22 0,0 1 0,0 0 16,0 0-16,21 0 15,-21 0-15,0-1 16,22 1-16,-22 0 0,0 0 15,0 0-15,0 0 16,0-1-16,0 1 16,0 0-16,0 0 15,0 0-15,0 0 0,21-1 16,-21 1-16,0 0 0,0 0 16,0 0-16,0 0 15,0-1-15,0 1 16,0 0-16,0 0 15,-21 0 1,21 0 0,0-1-1,-22 1-15,1 0 16,0 21 0,21-21-16,-21 21 15,21-21-15,-21 0 16,21-1-1,-21 22-15,-1 0 16,22-21 0,-21 21-1,21-21-15,-21 21 0,0 0 16,0 0 0,0 0-16,-1 0 0,1 0 15,0 0-15,0 0 0,-21 0 0,20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16:23:35.7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2032 889 0,'0'21'47,"0"0"-47,0 1 16,0-1-16,0 0 0,0 21 0,0-21 15,0 22-15,21-22 0,-21 21 16,0 1-16,0-1 0,0-21 0,0 21 16,0-20-16,0 20 0,0-21 15,0 0-15,0 0 0,0 1 0,0-1 16,0 0-16</inkml:trace>
  <inkml:trace contextRef="#ctx0" brushRef="#br0" timeOffset="513.7">2032 804 0,'0'-42'16,"0"21"-16,0 0 16,0 42 46,0 0 1</inkml:trace>
  <inkml:trace contextRef="#ctx0" brushRef="#br0" timeOffset="881.5">2032 741 0,'0'-21'16,"0"0"0,0-1-16,0 1 31,0 42 0,0 1-15,0-1-16,0 21 0,0 0 15,0 1-15,0-1 0,0 22 0,0-1 16,0-21-16,0 22 0,0-1 16,0-20-16,0 20 0,0-20 0,0 20 15,-21-21-15,21 22 0,0-22 16,0 22-16,-21-22 0,-1 0 0,22 22 15,-21-22-15,21 1 0,0-22 16,0 21-16,-21-21 0,21 0 0,0 1 16,0-1-16,0 0 0,0-42 47,0 0-47,0-1 0,0 1 15,0 0-15,0-21 0,0-1 0</inkml:trace>
  <inkml:trace contextRef="#ctx0" brushRef="#br0" timeOffset="1504.81">1778 635 0,'0'0'0,"0"-21"0,21-21 16,0 20-1,0 22-15,22-21 0,-22 21 0,21 0 16,-21 0-16,22 0 0,-1 0 16,0 0-16,22 21 0,-22 1 0,1 20 15,-22-21-15,21 21 0,-21 22 16,0-1-16,1 1 0,-1-1 0,0 1 16,0 21-16,0-22 0,-21 1 15,0-1-15,21 1 0,-21-1 0,0-21 16,0 1-16,22-1 0,-22 0 15,0 1-15,0-22 0,0 0 0,0 0 16,0 0-16,0-42 31,0 0-15,0 0-16,0-21 0,0-1 16,0 1-16,21 0 0,-21-1 0,21-20 15,0-1-15,0 1 0,0-1 16,22-20-16,-22 20 0,0 1 0,0-22 15,22 43-15,-22-22 0,0 22 16,0-1-16,0 1 0,0 0 0,1 21 16,-1-1-16,0 22 0,0 0 0,0 0 15,0 0-15,1 22 0,-1-1 16,-21 21-16,21 0 0,-21 22 16,21-1-16,-21 1 0,0 21 0,0-1 15,0 1-15,0-22 0,0 22 16,0-21-16,0-1 0,0 22 15,-21-22-15,0-20 0,21 20 0,-21-21 16,21 22-16,0-43 0,0 21 0,0-20 16,-22 20-16,22-21 15,0 0-15,0-42 32,0 0-32,0 0 0,0 0 15,22-22-15,-22 1 0</inkml:trace>
  <inkml:trace contextRef="#ctx0" brushRef="#br0" timeOffset="1864.75">3175 1482 0,'0'0'0,"0"21"0,21-21 16,0 0-1,0 0-15,1 0 0,-1 0 16,0 0-16,21-21 0,-21 0 0,22 21 15,-22-22-15,21 1 0,-21 0 16,22 21-16,-22-21 0,-21 0 16,21 0-16,-21-1 0,0 1 0,0 0 15,-21 21-15,0 0 16,0 0-16,-22 0 0,22 0 0,-21 0 16,-1 21-16,1 0 0,21 1 15,-21-1-15,20 21 0,1-21 0,0 22 16,0-22-16,21 21 0,-21 0 0,21-20 15,0 20-15,0-21 0,0 21 16,0-20-16,21-1 0,0 0 0,0 0 16,0 0-16,1-21 0,-1 0 15,0 0-15,21 0 0,-21 0 0,22 0 16,-22 0-16,21-21 0,-21 0 0,22 0 16,-1-22-16</inkml:trace>
  <inkml:trace contextRef="#ctx0" brushRef="#br0" timeOffset="2168.57">4043 508 0,'0'-21'16,"0"42"-16,0-63 0,-21 42 15,21 21-15,0 0 0,0 21 16,0 1-16,0-1 0,-22 22 15,22-1-15,-21 22 0,21-1 16,0-20-16,0 21 0,-21-22 0,21 1 16,-21-1-16,21 1 0,-21-1 0,21-21 15,-21 1-15,21-1 0,0 0 16,0 1-16,0-1 0,-22-21 0,22 0 16,0 1-16,0-1 0,22-42 31,-1-1-31,-21 1 15,21-21-15,0 0 0,0-1 16</inkml:trace>
  <inkml:trace contextRef="#ctx0" brushRef="#br0" timeOffset="2660.29">4360 572 0,'0'-43'0,"0"86"0,0-107 0,0 43 15,0 0-15,0 0 0,0-1 16,0 44-1,0-1-15,0 21 0,0 0 16,0 1-16,0-1 0,0 22 0,0 20 16,0 1-16,0-22 0,-21 22 0,0 0 15,21-22-15,-21 22 0,0-22 16,21 1-16,-22-22 0,22 22 16,-21-22-16,21 0 0,0 1 0,0-22 15,-21 21-15,21-21 0,0 1 16,0-1-16,0-42 31,0-1-31,0 1 0,0-21 16,0 21-16,21-22 0,-21 1 0,21 21 15,1-21-15,-1-22 0,0 22 16,0-1-16,21 1 0,-20 0 0,20-1 16,0 22-16,-21 0 0,22 0 15,-22 21-15,0 0 0,0 0 0,0 0 16,1 42-16,-1-21 0,0 1 15,0 20-15,0 0 0,-21 1 16,0-22-16,0 21 0,0 0 0,0-20 16,0 20-16,0 0 0,0-21 0,0 1 15,0 20-15,0-21 0,-21 0 16,21 0-16,0 1 0,21-22 47,0-22-47,1 1 0,-1 0 0,0-21 15,21 21-15,-21-1 0</inkml:trace>
  <inkml:trace contextRef="#ctx0" brushRef="#br0" timeOffset="3867.63">5228 1207 0,'0'0'0,"0"-22"16,21 22-16,-21-21 0,-21 21 31,0 0-31,0 21 0,21 1 15,-21-1-15,-1 0 0,1 21 0,21-21 16,-21 22-16,0-22 0,21 21 0,0 1 16,-21-22-16,21 21 0,-21-21 15,21 22-15,0-22 0,0 21 0,0-21 16,0 0-16,0 1 0,21-1 0,0-21 16,0 21-16,0-21 15,0 0-15,1 0 0,20 0 0,-21 0 16,21-21-16,1 21 0,-22-21 0,21-1 15,-21 1-15,22 0 0,-22-21 16,21 21-16,-21-22 0,-21 22 0,0-21 16,22-1-16,-22 1 0,0 0 0,0 21 15,-22-22-15,1 1 0,-21 0 16,21 20-16,-22 1 0,22 0 0,-21 0 16,0 21-16,20 0 0,-20 0 0,21 0 15,-21 21-15,20 0 0,-20 0 16,21 1-16,0 20 0,0 0 0,21-21 15,0 22-15,-22-1 0,22-21 16,0 22-16,0-1 0,0-21 16,0 21-16,0-20 0,22-1 0,-1 21 15,0-21-15,0-21 0,0 21 0,22 1 16,-22-22-16,21 0 0,-21 0 16,22 0-16,-1 0 0,0 0 0,1-22 15,-1 1-15,0 0 0,1 0 0,-1 0 16,0 0-16,1-1 0,-22 1 15,21 0-15,-21-21 0,0 21 0,1-1 16,-1-20-16,-21 21 0,0 0 16,0 0-16,0-1 15,0 44 1,0-1-16,0 0 16,0 0-16,0 0 0,0 22 15,-21-22-15,21 0 0,0 21 0,0-21 16,0 1-16,0-1 0,0 0 0,0 0 15,0 0-15,0 0 0,0 1 16,21-22-16,0 0 0,0 0 16,0 0-16,0 0 0,1 0 0,-1 0 15,0-22-15,0 1 0,0 0 16,0 0-16,22 0 0,-22 0 16,0-1-16,0-20 0,-21 21 0,21-21 0,1 20 15,-1 1-15,-21-21 16,0 21-16,0 0 0,0-1 0,21 22 15,-21-21-15,0 42 16,0 1 0,0-1-16,0 0 0,-21 21 0,21-21 15,0 1-15,0-1 0,0 21 0,0-21 16,0 22-16,0-22 0,0 0 16,0 0-16,0 0 0,0 0 0,0 1 15,21-22-15,0 21 0,0-21 16,0 0-16,22 0 15,-22-21-15,0 21 0,0-22 0,0 1 16,22 0-16,-22 0 0,21 0 16,1-22-16,-22 22 0,21-21 0,0 0 15,1-1-15,-22-20 0,21-1 16,-21 1-16,22-1 0,-22 1 0,0-22 16,0 0-16,0 22 0,-21-1 15,0 1-15,0-1 0,0 1 0,0 21 16,0-1-16,0 1 0,0 21 15,0 0-15,-21 21 0,0 0 16,0 21-16,0 0 16,21 0-16,-21 21 0,-1 1 0,22 20 15,-21 1-15,21-1 0,0 1 16,-21-1-16,21 1 0,-21 20 0,0-20 16,21-1-16,0 1 0,0-22 0,0 22 15,0-22-15,0 22 0,0-22 16,0 0-16,0 1 0,0-22 0,21 21 15,0-21-15,0 0 0,0 1 0,1-1 16,-1-21-16,0 0 16,21 0-16,-21 0 0,1 0 0,-1 0 15,0-21-15,0 21 0,21-22 0,-20 1 16,-1 0-16,-21-21 16,21 21-16,-21-22 0,0 22 0</inkml:trace>
  <inkml:trace contextRef="#ctx0" brushRef="#br0" timeOffset="4074.51">6667 1122 0,'0'0'0,"-21"0"0,0 0 15,42 0 1,0-21-16,1 21 0,20-21 0,0 21 16,1 0-16,20-22 0,-21 22 0,22-21 15,-22 21-15,22-21 0,-22 21 16,0-21-16,1 21 0,-1-21 15,-21 21-15,0 0 0,1-21 0,-1 21 16,-21-22-16,0 1 16,-21 21-16,-1 0 0,-20 0 15</inkml:trace>
  <inkml:trace contextRef="#ctx0" brushRef="#br0" timeOffset="4316.52">3789 1185 0,'-85'22'16,"170"-44"-16,-191 44 0,127-22 16,0 0-16,22 0 0,-1 0 0,21 0 15,-20-22-15,20 22 0,22-21 16,-22 21-16,22-21 0,0 21 0,-22-21 15,22 21-15,-22 0 0,-20 0 16,-1-21-16,0 21 0,-20-21 0,-1 21 16,-21-22-16</inkml:trace>
  <inkml:trace contextRef="#ctx0" brushRef="#br0" timeOffset="5280.98">8424 614 0,'0'-21'0,"0"0"16,0 42-1,0 0-15,0 21 0,0 1 0,0 20 16,0 1-16,0 20 0,0-20 15,0 20-15,0 1 0,0-21 0,-21 20 16,0-20-16,21-1 0,-21 1 0,21-1 16,-21 1-16,-1-22 0,22 0 15,0 1-15,-21-22 0,21 0 0,0 0 16,-21 0-16,21-42 31,0-21-31,21 21 0,0 0 16,-21-22-16,22 1 0,-1 0 0,-21-1 15,21-20-15,0 20 0,0 1 16,0-21-16,1 20 0,-1 1 0,-21 21 16,21-22-16,0 22 0,0 21 15,0 21 1,-21 22-16,0-22 0,0 21 0,0 1 16,0-1-16,0 0 0,0 1 15,0-1-15,0 0 0,22 22 0,-22-43 16,0 21-16,21 1 0,0-22 0,-21 0 15,21 0-15,21 0 16,-20-21-16,-1 0 0,21 0 0,0 0 16,1 0-16,-1-21 0,0 0 0,1 0 15,-1 0-15,0-22 0,22 22 16,-22-21-16,1-22 0,-1 22 0,21-22 16,-20 1-16,-22-1 0,21 1 0,-21-22 15,1 1-15,-22-1 0,0 0 16,0 22-16,-22-22 0,1 22 0,0 20 15,-21-20-15,21 20 0,-22 22 16,22-21-16,-21 21 0,21 21 0,-1 0 16,-20 0-16,21 21 0,0 0 0,0 21 15,21 1-15,0-1 16,-22 0-16,22 22 0,0-1 0,0-20 16,0 20-16,0 1 0,0-22 15,0 22-15,22-22 0,-1-21 0,0 21 16,0-20-16,0-1 0,0 0 0,22 0 15,-22-21-15</inkml:trace>
  <inkml:trace contextRef="#ctx0" brushRef="#br0" timeOffset="5541.1">9991 1185 0,'0'22'16,"0"-1"-1,0 0-15,-22 0 0,1 21 0,21-20 16,0-1-16,-21 21 0,0-21 0,0 22 16,21-22-16,-21 21 0,21-21 15,0 22-15,-22-22 0,22 0 0,0 0 16,0 0-16,0 0 0,0 1 0,22-22 31,-1-22-15,0 22-16,-21-42 0,0 21 0,21 0 15,0-22-15,0 22 16</inkml:trace>
  <inkml:trace contextRef="#ctx0" brushRef="#br0" timeOffset="5860.92">10054 826 0,'0'0'16,"-21"-22"-16,0 1 0,0 21 0,-1 0 15,1 0-15,21 21 0,-21 1 16,21-1-16,-21 0 0,21 0 0,0 0 15,0 0-15,0 1 16,0-1-16,21-21 0,0 0 0,0 21 16,1-21-16,-1 0 0,0 0 0,21 0 15,-21 0-15,1-21 16,-1 0-16,0-1 0,0 1 0,0 0 16,-21 0-16,0 0 0,0 0 0,0-1 15,0 1-15,0 0 0,-21 0 16,0 0-16,0 0 0,0 21 0,-1 0 15,1 0-15,0 0 0,0 0 0,0 0 16,0 0-16,21 21 0,0 0 16,0 0-16,0 21 0,0-20 0,0 20 15,0-21-15,21 21 0,0-20 16,0 20-16,0-21 0,0 0 16,1 0-16,20-21 0</inkml:trace>
  <inkml:trace contextRef="#ctx0" brushRef="#br0" timeOffset="6144.77">10731 720 0,'0'-43'15,"0"86"-15,0-107 0,0 43 0,0 0 16,-21 21-16,0 0 16,0 21-16,21 0 0,-21 0 15,21 22-15,0-1 0,0 0 16,-21 22-16,-1-1 0,22 1 0,-21-1 15,0 1-15,21-1 0,0 1 16,-21-22-16,0 22 0,21-22 16,0 0-16,0 1 0,0-1 0,-21-21 15,21 22-15,0-22 0,0 0 16,0 0-16,21-21 16,0 0-16,0-21 15,0 0-15,0 0 0,1-1 16,-1 1-16,21-21 0</inkml:trace>
  <inkml:trace contextRef="#ctx0" brushRef="#br0" timeOffset="6597.52">11155 677 0,'0'0'0,"21"-42"0,-21 0 16,21 21-16,-21-1 0,0 1 0,0 0 16,0 42-1,0 0-15,0 1 0,0 20 16,0 0-16,-21 22 0,21-22 0,-21 22 15,0-1-15,21 22 0,-22-22 16,1 1-16,0-1 0,21 1 0,-21-1 16,0-20-16,21-1 0,-21 0 0,21 1 15,0-1-15,-22-21 0,22 0 16,-21 0-16,21 1 0,0-1 16,0-42 15,0-1-31,21-20 0,1 21 15,-1 0-15,0 0 0,0-22 0,0 22 16,0-21-16,22-1 0,-22 22 16,21-21-16,-21 21 0,22 0 0,-22-1 15,0 1-15,21 21 0,-20 0 0,-1 0 16,-21 21-16,21 1 0,-21-1 16,21 21-16,-21-21 0,0 0 0,0 22 15,0-22-15,0 21 0,0-21 0,0 22 16,0-22-16,0 0 15,0 0-15,0 0 0,0 1 0,0-1 16,0 0-16,-21-21 31,0 0-31,21-21 16,-21 0-16,-1-1 0</inkml:trace>
  <inkml:trace contextRef="#ctx0" brushRef="#br0" timeOffset="6777.21">10456 1185 0,'-21'0'0,"42"0"0,-21 0 31,21 0-31,22 0 0,-22 0 16,21 0-16,1-21 0,-22 21 0,21 0 15,0 0-15,1 0 0,-1-21 16,-21 21-16,0-21 0,1 21 0,-1-21 15</inkml:trace>
  <inkml:trace contextRef="#ctx0" brushRef="#br0" timeOffset="7285.44">13081 1037 0,'0'0'0,"0"-42"0,0 21 16,0-22-16,21 1 0,0 0 0,0-1 16,1 22-16,-1-21 0,0 0 15,0 20-15,0-20 0,0 21 0,-21 0 16,0 0-16,22-1 0,-22 44 31,0 20-31,0 0 0,0 22 0,0-1 16,0 22-16,0 0 0,0-1 0,-22 1 15,1 0-15,21-1 0,0 1 16,-21-22-16,0 22 0,21-21 0,0-1 16,-21 1-16,21-22 0,-21 21 15,21-20-15,0-22 0,0 21 16,0-21-16,0 1 0,-22-1 0,22 0 16,0-42 15,0 0-31,0-1 0,22-20 0,-22 21 15,0-21-15,21-1 0</inkml:trace>
  <inkml:trace contextRef="#ctx0" brushRef="#br0" timeOffset="7573.28">13060 995 0,'-21'-64'0,"42"128"16,-42-170-16,-1 0 15,22 85-15,0-21 0,22 21 16,-1-1-16,0 1 0,0 0 0,21 0 15,1 21-15,20-21 0,-20 21 0,20 0 16,1 0-16,-1 0 0,-21 0 16,22 21-16,-1 0 0,-20 21 0,-1 1 15,0-1-15,-42 22 0,0-22 16,0 21-16,0 1 0,-42-1 0,21-20 16,-21 20-16,-1-20 0,1-1 0,0 0 15,-22-21-15,22 22 0,-1-22 16,22 0-16,-21 21 0,21-42 0,0 22 15,-1-1-15,22 0 16,22-21 0,-1 0-16,0 0 0,0 0 15</inkml:trace>
  <inkml:trace contextRef="#ctx0" brushRef="#br0" timeOffset="8092.65">14139 1482 0,'0'0'16,"21"0"-16,1-21 16,-22-1-16,0 1 15,0 0-15,0 0 16,0 0-16,0 0 0,0-1 16,0 1-16,-22 21 15,1 0-15,0 0 16,0 0-16,-21 21 0,20 1 15,1 20-15,0-21 0,-21 21 0,21 1 16,-1-1-16,-20 0 0,21 1 0,0-1 16,0 0-16,-1 1 0,1-1 15,21-21-15,0 22 0,0-22 0,0 0 16,0 0-16,0 0 0,21-21 16,1 0-16,-1 0 0,0 0 15,0-21-15,0 21 16,22-21-16,-22 0 0,0 0 0,0-1 15,0 1-15,0-21 0,-21 0 0,22 20 16,-1-20-16,0 0 0,-21-1 16,21 22-16,-21-21 0,21 21 0,-21 0 15,0-1-15,21 1 0,1 21 16,-22 21 0,0 1-16,0-1 0,0 0 0,0 0 15,0 21-15,0-20 0,0 20 0,0-21 16,0 21-16,0-20 0,0 20 15,0-21-15,0 0 0,21 0 16,0 1-16,-21-1 0,21 0 0,0-21 16,0 0-16,1 21 0,-1-21 0,0 0 15,0 0-15,0 0 0,0-21 16,1 21-16</inkml:trace>
  <inkml:trace contextRef="#ctx0" brushRef="#br0" timeOffset="8472.43">14457 1524 0,'0'-21'0,"0"42"0,0-63 0,0 21 0,0-1 16,0 1-16,21 0 16,0 21-16,0 0 15,0 0-15,1 0 16,-1 21-16,0 0 0,0 1 0,0-1 16,0 21-16,1-21 0,-1 22 0,0-1 15,0-21-15,-21 21 0,0 1 16,0-22-16,0 21 0,0 1 0,0-22 15,0 0-15,0 0 0,-21 0 0,21 0 16,-21 1-16,0-22 0,21-22 31,0 1-31,0 0 16,0 0-16,21 0 0,-21-22 16,21 1-16,0 0 0,0-1 15,22 1-15,-22 0 0,0-1 0,0 1 16,21 0-16,-20-1 0,-1 22 0,0 0 15,21 0-15,-21 0 0,1 21 16,-1 0-16,0 0 0,0 0 16,0 0-16,0 21 0,-21 0 0,22 0 15,-22 0-15,21 1 0,-21-1 16,0 0-16,0 21 0</inkml:trace>
  <inkml:trace contextRef="#ctx0" brushRef="#br0" timeOffset="9572.83">15409 1799 0,'21'0'0,"-42"0"0,64 0 16,-22 0-16,-21-21 0,21 0 0,0 21 16,0-21-16,0 0 0,1-1 15,-22-20-15,0 21 0,0 0 0,0 0 16,0-22-16,0 22 0,0 0 0,0 0 16,0 0-16,-22 21 0,1 0 15,0 0-15,-21 0 0,21 0 16,-1 0-16,-20 21 0,21 0 0,-21 0 15,20 21-15,-20 1 0,21-1 0,-21-21 16,20 22-16,1-1 0,0 0 16,0 1-16,21-22 0,0 0 15,0 21-15,0-21 0,21 1 16,0-1-16,0-21 0,1 0 16,20 0-16,-21 0 0,0 0 0,22-21 15,-22-1-15,21 22 0,-21-21 0,0 0 16,22 0-16,-43 0 0,21-22 0,0 22 15,0-21-15,-21 0 0,21-1 16,-21 22-16,0-21 0,0 21 0,0-1 16,22 1-16,-22 0 0,0 0 0,0 42 31,0 0-31,0 0 0,0 22 16,-22-22-16,22 21 0,0-21 0,0 1 15,0 20-15,0-21 16,0 0-16,0 22 0,0-22 0,0 0 15,22-21-15,-1 21 0,0 0 0,0-21 16,0 0-16,0 0 0,1 0 0,-1 0 16,0 0-16,0 0 0,21-21 15,-20 0-15,-1 21 0,0-21 0,21 0 16,-42-1-16,21-20 0,1 21 0,-22-21 16,21 20-16,-21-20 0,0 0 15,0 21-15,0-1 0,0 1 0,0 0 16,0 0-16,0 0 0,0 42 31,0 0-31,0 0 0,-21 0 16,21 1-16,-22-1 0,22 0 0,0 21 15,0-21-15,0 1 0,-21-1 0,21 21 16,0-21-16,-21 0 0,21 1 16,0-1-16,-21-21 46,21-21-46,0-1 0,0 1 16,0-21-16,0 21 0,21 0 16,-21-22-16,21 22 15,0-21-15,22 21 0,-22-1 0,0-20 16,21 21-16,-20 0 0,20 0 0,0-1 16,-21 22-16,22 0 0,-22 0 15,21 0-15,-21 0 0,1 22 0,20-1 16,-21 0-16,0 0 0,-21 0 0,0 22 15,21-22-15,-21 21 0,0-21 16,0 22-16,0-22 0,0 0 0,-21 0 16,0 0-16,21 0 0,-21 1 0,0-22 15,21 21-15,-21-21 16,21-21 0,0-1-1,21 1-15,-21 0 0,21 0 16,0 0-16,21-22 0,-20 22 15,-1-21-15,21 21 0,-21-22 0,0 22 16,22 0-16,-22 0 0,0 0 0,21 0 16,-20 21-16,-1 0 0,0 0 15,-21 21-15,21 0 0,-21 0 16,21 0-16,-21 0 0,0 22 0,0-22 16,0 21-16,0-21 0,0 1 15,0 20-15,0-21 0,0 0 0,-21 0 16,21 1-16,0-1 0,21-42 47,0-1-47,1 1 15</inkml:trace>
  <inkml:trace contextRef="#ctx0" brushRef="#br0" timeOffset="9929.24">17081 1566 0,'22'0'31,"-1"0"-15,0 0-16,0 0 15,0 0-15,0 0 0,22 0 0,-22 0 16,0-21-16,21 21 0,-20-21 0,-1 21 16,0-21-16,-21 0 15,0 0-15,0-1 0,0 1 16,0 0-16,-21 21 0,0 0 0,-1 0 15,1 0-15,0 0 0,-21 0 16,21 0-16,-1 21 0,-20 0 0,21 1 16,-21 20-16,20 0 0,1-21 0,0 22 15,0-1-15,0 0 0,0 1 16,21-22-16,0 21 0,0-21 0,0 22 16,0-22-16,0 0 0,0 0 15,21 0-15,0-21 0,0 0 16,0 0-16,22 0 0,-22 0 15,0 0-15,21-21 0,1 0 0,-1 0 16,-21 0-16,21 0 0,1-1 0</inkml:trace>
  <inkml:trace contextRef="#ctx0" brushRef="#br0" timeOffset="10210.07">17970 804 0,'0'0'0,"0"-63"0,0 21 0,0-1 16,0 1-16,0 21 0,0 0 0,0 42 31,0 0-31,-21 0 0,0 21 16,21 1-16,-21 20 0,0 1 0,0-1 15,-1 22-15,1-22 0,0 22 0,0-21 16,0 20-16,21-20 0,-21-1 16,-1 22-16,1-22 0,0-20 0,21 20 15,0-20-15,-21-1 0,21 0 0,0-21 16,-21 22-16,21-22 0,0 0 15,21-21 1,0 0-16,0-21 16,0 0-16,1 0 0,-1-1 15,0 1-15,0-21 0</inkml:trace>
  <inkml:trace contextRef="#ctx0" brushRef="#br0" timeOffset="10528.4">17949 1588 0,'0'21'15,"0"0"1,21-21 0,1 0-16,-1 0 0,0 0 15,0 0-15,0 0 0,22-21 0,-22 0 16,0 21-16,21-22 16,-21 22-16,1-21 0,-1 21 0,-21-21 15,0 0-15,0 0 0,0 0 16,-21 21-1,-1 0-15,1 0 0,0 0 0,0 21 16,-21 0-16,20 0 0,1 0 0,0 0 16,-21 22-16,21-22 0,21 21 15,-22-21-15,22 1 0,-21 20 0,21-21 16,0 0-16,0 0 0,0 1 0,0-1 16,21-21-16,1 21 0,-1-21 15,0 0-15,21 0 0,-21 0 0,22 0 16,-1 0-16,-21 0 0,22-21 15,-1 21-15</inkml:trace>
  <inkml:trace contextRef="#ctx0" brushRef="#br0" timeOffset="10889.19">18584 1482 0,'0'-21'0,"0"42"0,21-64 16,-21 22-16,0 0 0,22 21 15,-1 0-15,0 0 0,0 0 16,0 0-16,0 0 0,1 21 15,-1-21-15,0 21 0,0 1 0,-21 20 16,0-21-16,21 21 0,-21-20 16,0 20-16,0-21 0,0 21 15,0 1-15,0-22 0,0 21 0,-21-21 16,0 1-16,21-1 0,0 0 0,-21-21 16,21 21-16,-21-21 15,21-21 1,0 0-16,0 0 0,0-1 15,21 1-15,0-21 0,0 21 16,0-22-16,0 1 0,22 0 0,-22-1 16,21 1-16,-21 0 0,1-1 0,20 22 15,-21-21-15,0 21 0,0 0 16,1-1-16,-1 22 0,0 0 0,-21 22 31,-21-22-15,0 21-16</inkml:trace>
  <inkml:trace contextRef="#ctx0" brushRef="#br0" timeOffset="11169.05">17653 1185 0,'0'0'0,"0"-21"16,21 0-1,0 21-15,22 0 0,-22 0 16,21 0-16,22 0 0,-22 0 0,21 0 16,1 0-16,-1 0 0,1 0 15,-22 21-15,22-21 0,-1 0 0,-20 0 16,20 0-16,-21 0 0,1 0 16,-22 0-16,21 0 0,-21 0 0,1 0 15,-44 0 16,-20-21-31,0 21 0,-1 0 16,-20 0-16</inkml:trace>
  <inkml:trace contextRef="#ctx0" brushRef="#br0" timeOffset="12042.55">2540 2371 0,'0'0'0,"-21"-21"0,-22-1 15,22 22-15,0-21 0,-21 21 0,21-21 16,-1 21-1,44 0 1,20 0 0,0 0-16,1 0 0,20 0 15,1 21-15,20-21 0,-20 0 0,42 21 16,-22-21-16,43 0 16,0 0-16,21 0 0,1 0 0,-1 0 15,21 0-15,0 0 0,22 0 0,-1 0 16,1 0-16,21 0 0,-22 0 15,1-21-15,-22 0 0,0 21 0,-21 0 16,-21-21-16,0 21 0,-21 0 0,-21 0 16,-22-21-16,-20 21 0,-1 0 15,-21-21-15,0 21 0,-21-22 47,22 22-31,-1 0-1,0 0-15,21-21 0,-21 21 0,43-21 16</inkml:trace>
  <inkml:trace contextRef="#ctx0" brushRef="#br0" timeOffset="12648.2">8975 2138 0,'-43'0'0,"86"0"0,-107 0 0,22 0 0,-1 0 16,1 0-16,0 0 0,-1 0 16,1 0-16,0 0 0,21 0 15,-22 0-15,1 0 0,0 0 0,20 0 16,1 0-16,0 0 0,0 0 15,42 0 17,21 0-32,1 0 0,41 0 0,-20 0 15,42 0-15,0-21 0,-1 21 0,1 0 16,21 0-16,0 0 0,0 0 16,21 0-16,1 0 0,-1 0 0,0 0 15,-21 0-15,0 0 0,0 0 16,-21 0-16,0 0 0,-1 0 0,-41 0 15,21 0-15,-22 0 0,-21 0 16,1 0-16,-22 0 0,21 0 0,-21 0 16,1 0-1</inkml:trace>
  <inkml:trace contextRef="#ctx0" brushRef="#br0" timeOffset="13577.12">14055 2307 0,'0'0'16,"-22"0"-16,-20 0 0,0 0 0,-1 0 16,1 0-16,0 0 0,21 0 0,-22 0 15,1 0-15,21 0 0,-22 0 16,1 0-16,21 0 0,0 0 0,0 0 16,-1 0-16,1 21 0,0-21 15,42 0 16,0 0-31,22 0 0,-22 0 0,0 0 16,21 0-16,1 0 0,-1 0 16,0 0-16,22 0 0,-22 0 0,43 0 15,-22 0-15,22 0 0,0 0 0,21-21 16,-22 21-16,22 0 0,0 0 16,21-21-16,21 21 0,0 0 15,0 0-15,22-21 0,-22 21 0,21 0 16,22 0-16,-1 0 0,-20-21 0,20 21 15,1 0-15,-22 0 0,21 0 16,-20 0-16,-1 0 0,-21 0 0,0-21 16,1 21-16,-22 0 0,0 0 15,-22 0-15,1 0 0,0-22 0,-21 22 16,-1 0-16,-20 0 0,-22 0 0,1-21 16,-1 21-16,-21 0 0,0 0 15,0 0-15,-21-21 16,-42 21 31,21 0-32,-21 0-15</inkml:trace>
  <inkml:trace contextRef="#ctx0" brushRef="#br0" timeOffset="16028.98">4889 3831 0,'0'0'0,"0"-21"15,0 0-15,0 0 16,-21 21-16,21-21 16,0 42 15,0 0-15,0 0-16,0 0 0,0 22 0,0-22 15,0 21-15,0 22 0,0-22 16,0 21-16,0-20 0,0 20 0,0 1 15,0-1-15,-21-20 0,21 20 0,-21-21 16,21 1-16,-21 20 0,21-20 16,0-1-16,0 0 0,0-21 0,-21 22 15,21-22-15,0 0 0,0 0 0,0 0 16,0 1 0,0-44-1,0 1-15,0 0 16,0 0-16,0 0 0,0 0 0,0-22 15</inkml:trace>
  <inkml:trace contextRef="#ctx0" brushRef="#br0" timeOffset="16356.79">4593 4106 0,'-21'-42'0,"42"84"0,-42-105 0,21 42 15,-21 0-15,21-1 0,0 1 0,0 0 16,0-21-16,0 21 0,21-1 0,0 1 15,21 0-15,-20 0 0,20 0 16,0 0-16,1-1 0,-1 22 16,0 0-16,1 0 0,-1 0 0,-21 0 0,21 22 15,1-1-15,-22 0 16,0 21-16,0-21 0,-21 22 0,0-1 16,0 0-16,0 1 0,0-1 0,-21 0 15,-21 1-15,21-1 0,-22-21 16,22 22-16,-21-22 0,21 0 0,-22 0 15,22 0-15,0 0 0,0 1 0,0-22 16,-1 0-16,22-22 31,22 1-31,-1 0 16,0 0-16,0 0 0,0 0 16</inkml:trace>
  <inkml:trace contextRef="#ctx0" brushRef="#br0" timeOffset="16776.55">5397 3789 0,'0'0'0,"22"-21"0,-22 42 31,0 0-31,0 0 0,-22 22 0,1-22 16,0 21-16,21-21 0,0 22 15,-21-1-15,21 0 0,-21 1 0,21-1 16,0-21-16,0 21 0,0-20 15,0 20-15,0-21 0,0 0 16,21-21-16,-21 21 0,21-21 0,0 0 16,0 0-16,1 0 0,-1 0 0,21-21 15,-21 21-15,0-21 0,1 0 16,20 0-16,-21 0 0,0-1 0,-21-20 16,21 21-16,-21-21 0,22 20 0,-22-20 15,0 0-15,0 21 0,0-1 0,0 1 16,0 0-16,0 0 15,-22 21-15,1 0 0,21 21 16,-21-21-16,21 21 16,-21 0-16,21 22 0,0-22 15,0 21-15,0-21 0,0 22 0,0-22 16,0 21-16,0-21 0,0 1 0,0-1 16,0 0-16,0 0 0,0 0 15,21-21-15,0 0 0,0 0 16,1 0-16,-1-21 0,0 21 15</inkml:trace>
  <inkml:trace contextRef="#ctx0" brushRef="#br0" timeOffset="17265.21">6096 3535 0,'0'-21'15,"0"42"-15,0-63 0,-21 20 0,0 22 16,-1 0-16,1 22 15,21-1-15,0 21 0,0-21 0,-21 22 16,21-1-16,0 0 0,0 1 0,0-1 16,0 0-16,0 1 0,0 20 15,0-21-15,0 1 0,0-1 0,0 0 16,0 1-16,0-1 0,0-21 0,0 0 16,0 1-16,0-1 0,0 0 15,0-42 16,0 0-31,0-1 16,0 1-16,0 0 0,0-21 0,0 21 16,0-22-16,21 1 0,0 21 0,1-22 15,-1 22-15,0 0 0,0-21 0,0 42 16,0-21-16,1-1 0,-1 22 16,0 0-16,0 0 0,0 22 15,0-1-15,1 0 0,-22 0 0,0 0 16,0 0-16,0 1 0,0 20 15,0-21-15,0 0 0,-22 22 16,1-22-16,0 0 0,0 0 0,0 0 0,0 0 16,-1 1-16,1-22 0,0 21 15,0-21-15,0 0 0,0 0 16,-1 0-16,22-21 31,0-1-31,22 1 0,-1 0 0,0-21 16</inkml:trace>
  <inkml:trace contextRef="#ctx0" brushRef="#br0" timeOffset="18084.25">6604 3387 0,'0'0'0,"-21"21"31,0 0-31,21 0 0,-22 22 16,1-22-16,0 21 0,21 0 15,-21 1-15,21-1 0,-21 0 0,0 1 16,21-1-16,0 0 0,0 1 0,0-1 16,-22 0-16,22 1 0,0-1 0,0 0 15,0-20-15,0 20 0,22-21 16,-22 0-16,21 0 0,0-21 0,0 22 16,0-22-16,0 0 0,1 0 0,-1 0 15,0 0-15,0 0 0,21-22 16,-20 1-16,-1 0 0,0 0 0,0 0 15,0 0-15,-21-22 0,0 22 16,21-21-16,-21 21 0,0-22 0,0 22 16,22 0-16,-22 0 0,0 0 15,0 42 1,0 0 0,0 0-16,0 21 0,0-20 15,-22-1-15,22 21 0,0-21 0,0 0 16,0 22-16,0-22 0,0 0 0,0 0 15,22 0-15,-1-21 16,0 0-16,0 0 16,0 0-16,0 0 0,1 0 0,-1-21 15,0 0-15,0 21 0,-21-21 16,21 0-16,0 0 0,1-22 0,-1 22 16,0 0-16,0-21 0,0 20 15,0-20-15,1 21 0,-1 0 0,0 0 16,0-1-16,0 1 0,0 21 15,-21 21 32,0 1-47,22-44 47,-22 1-31,0 0-16,0 0 15,-22 21 1,1 0 0,0 0-16,0 0 0,21 21 0,-21 0 15,0 0-15,-1 1 0,22-1 0,-21 21 16,21-21-16,-21 22 0,21-1 16,0-21-16,0 21 0,0-20 0,0-1 15,0 0-15,0 0 0,21 0 0,0 0 16,1-21-16,-1 0 0,0 0 0,0 0 15,0 0-15,0 0 16,1 0-16,-1 0 0,0 0 0,0-21 16,0 0-16,-21 0 0,21 0 0,1 0 15,-22-1-15,21 1 0,-21-21 0</inkml:trace>
  <inkml:trace contextRef="#ctx0" brushRef="#br0" timeOffset="18267.15">6837 3493 0,'0'0'0,"-21"0"15,-1 0-15,44 0 32,-1 0-17,0 0-15</inkml:trace>
  <inkml:trace contextRef="#ctx0" brushRef="#br0" timeOffset="18984.74">9102 3768 0,'0'0'0,"21"-21"0,0-1 16,0 1-16,0 0 0,0 21 16,-21-21-16,0 0 0,0 0 0,0-1 15,0 1-15,-21 0 0,0 0 0,0 0 16,-21 21-16,-1-21 0,22 21 15,-21 0-15,-1 0 0,-20 0 0,21 0 16,-1 21-16,22 0 0,-21 0 16,21 0-16,-1 0 0,1 22 0,21-22 15,0 21-15,0-21 0,0 22 16,0-22-16,21 21 0,1-21 0,-1 22 16,0-22-16,21 21 0,-21-21 0,22 22 15,-22-22-15,0 21 0,21-21 16,-20 22-16,-1-22 0,-21 0 0,0 0 15,0 22-15,0-22 0,0 0 16,-21 0-16,-1 0 0,-20-21 0,21 0 16,-21 0-16,-1 0 0,1 0 15,0 0-15,-1 0 0,1-21 0,21 0 16,-22 0-16,22 0 0,0-1 16,0 1-16,0-21 0,21 0 0,0-1 15,0 22-15,0-21 0,0-1 16,0 1-16,0 21 0,21 0 0,0 0 15,0-1-15,22 1 0,-22 21 0,0 0 16,0 0-16,0 0 0,0 0 16,1 0-16,-1 21 0,0 1 0,-21-1 15,21 0-15,-21 0 0,0 0 0,0 22 16,0-22-16,21 0 0,0 0 16,-21 0-16</inkml:trace>
  <inkml:trace contextRef="#ctx0" brushRef="#br0" timeOffset="19277.57">9546 3408 0,'0'0'16,"0"-21"-16,0-22 0,0 22 0,-21 0 15,21 0-15,-21 21 0,0 0 16,-1 21-16,22 0 0,0 0 0,-21 22 15,0-1-15,21 0 0,-21 1 0,21-1 16,0 22-16,0-22 16,-21 21-16,21-20 0,-21 20 0,21-20 15,0 20-15,0-21 0,0 1 0,0-1 16,0 0-16,0-20 0,0-1 0,0 21 16,0-21-16,0 0 15,0-42 1</inkml:trace>
  <inkml:trace contextRef="#ctx0" brushRef="#br0" timeOffset="19442.48">9186 3916 0,'0'-21'0,"0"0"31,21 21-31,1 0 0,-1 0 15,0 0-15,0 0 0,0 0 16,0 0-16,22-22 0,-22 22 0,0 0 16,0 0-16,0 0 0</inkml:trace>
  <inkml:trace contextRef="#ctx0" brushRef="#br0" timeOffset="19993.16">10033 4001 0,'0'-22'16,"0"1"-1,21 0-15,0 0 0,0 21 16,-21-21-16,22 0 0,-1-1 16,-21 1-16,0 0 0,0 0 0,0 0 15,0 0-15,0-1 0,0 1 0,-21 21 16,-1-21-16,1 21 0,0 0 0,0 0 15,0 0-15,-22 0 0,22 21 16,-21-21-16,21 21 0,-22 22 16,22-22-16,-21 0 0,21 21 0,0 1 15,-1-1-15,1 0 0,0 1 0,21-1 16,0-21-16,0 22 0,0-1 16,0-21-16,0 0 0,0 0 0,21 1 15,0-22-15,1 0 0,-1 0 0,21 0 16,-21 0-16,0 0 0,22 0 0,-22-22 15,21 1-15,-21 0 0,22 0 16,-22-21-16,0 20 0,0-20 0,0 21 16,1-21-16,-1 20 0,-21-20 0,0 0 15,0 21-15,0-22 0,0 22 0,0 0 16,0 0-16,-21 21 31,-1 0-31,22 21 0,-21 0 0,21 0 16,0 0-16,-21 22 0,21-22 0,-21 21 15,21 1-15,0-22 0,0 21 16,0-21-16,0 22 0,0-22 0,0 0 16,0 0-16,0 0 0,21 0 0,0 1 15,0-22-15,1 0 0,-1 0 16,0 0-16,0 0 0,0-22 16,0 1-16,1 0 0,-1 0 0</inkml:trace>
  <inkml:trace contextRef="#ctx0" brushRef="#br0" timeOffset="20813.21">10562 3281 0,'0'-21'0,"0"42"0,-21-42 16,0 42 0,0 0-16,21 0 0,-22 22 0,1-1 15,0 0-15,21 22 0,-21-22 0,0 0 16,21 22-16,-21-1 0,21-20 0,-22 20 15,22-20-15,-21 20 0,21-21 16,0 1-16,0-1 0,0 0 0,0 1 16,0-22-16,21 0 0,1 0 0,-1 0 15,0-21-15,0 0 16,0 0-16,0 0 0,1-21 16,-1 21-16,0-21 0,0 0 0,0 0 15,-21 0-15,0-1 0,21 1 0,-21-21 16,0 21-16,0 0 0,22 21 0,-22-22 15,0 1-15,0 42 32,0 1-32,0-1 0,0 0 0,0 0 15,0 0-15,0 0 0,0 1 0,0-1 16,0 0-16,0 0 0,21-21 16,-21 21-16,21 0 0,0-21 0,0 0 15,0 0 1,1 0-16,-1 0 0,-21-21 0,21 0 15,0 21-15,0-21 0,0 0 0,-21 0 16,22-1-16,-1 1 0,21 0 16,-21 0-16,0-21 0,1 20 15,-1 1-15,0-21 0,0 21 0,-21 0 0,21-1 16,0 22-16,-21-21 0,22 21 0,-22 21 47,0 1-32,0-1-15,0-42 63,0-1-63,0 1 16,0 0-16,0 0 0,0 0 15,-22 21 1,1 0-1,0 21-15,0-21 0,21 21 16,-21 0-16,0 0 0,-1 1 0,22-1 16,0 21-16,-21-21 15,0 22-15,21-1 0,0-21 0,0 21 16,0-20-16,0-1 0,0 0 0,0 0 16,21 0-16,0 0 0,1-21 0,-1 0 15,0 0-15,21 0 0,-21 0 16,1 0-16,-1 0 0,21 0 0,-21 0 15,0-21-15,1 0 0,-1 0 0,0 0 16,0-43-16,0 43 0,-21-21 16,0 21-16</inkml:trace>
  <inkml:trace contextRef="#ctx0" brushRef="#br0" timeOffset="20997.1">11303 3239 0,'0'0'0,"-21"0"0,0 0 0,-1 0 0,1 0 16,21 21 15,0 0-15</inkml:trace>
  <inkml:trace contextRef="#ctx0" brushRef="#br0" timeOffset="21177">10075 3620 0,'0'0'0,"0"21"16,0 0-16,21-21 15,22 0-15,-22 0 0,21 0 16,1 0-16,-22 0 0,21-21 0,0 21 15,1-21-15,-1 21 0,-21-22 0,22 22 16,-1 0-16</inkml:trace>
  <inkml:trace contextRef="#ctx0" brushRef="#br0" timeOffset="21592.76">12467 3620 0,'0'0'0,"0"-22"0,0 1 0,0 0 0,0 42 32,0 0-32,0 22 0,0-22 0,0 21 15,0 1-15,0-1 0,0 0 16,0 1-16,0 20 0,0-21 15,0 1-15,0-1 0,0 0 0,0 1 16,0-22-16,0 21 0,0-21 0,0 1 16,0-1-16,21-21 0,0 0 15,1 0-15,-1 0 0,0-21 16,0 21-16</inkml:trace>
  <inkml:trace contextRef="#ctx0" brushRef="#br0" timeOffset="21812.64">12869 3683 0,'0'0'0,"0"-42"16,0-64 0,-21 106-16,0 0 0,0 0 0,0 0 15,-22 42-15,22-21 16,0 1-16,0 20 0,0 0 0,-1 1 16,1-1-16,0 0 0,21 1 0,-21-1 15,0 0-15,0 1 0,21-1 0,-22 0 16,22-21-16,0 22 0,0-22 15,0 0-15,0 0 0,22-21 16,-1 0-16,0 0 0,0 0 16,21-21-16</inkml:trace>
  <inkml:trace contextRef="#ctx0" brushRef="#br0" timeOffset="22198.42">13314 3683 0,'0'0'0,"0"-21"15,-21 21-15,-1 0 16,1 21-16,-21-21 0,0 21 0,20 0 16,-20 1-16,0 20 0,-1-21 15,22 21-15,-21 1 0,21-22 0,-22 21 16,22 1-16,21-1 0,0 0 0,0-21 16,0 22-16,0-22 0,0 0 0,0 0 15,43 0-15,-22 1 0,0-22 0,21 0 16,1 0-16,-1 0 15,0 0-15,1 0 0,-1 0 0,-21-22 16,21 1-16,1 0 0,-22 0 0,0 0 16,0-22-16,0 22 0,1-21 0,-22 0 15,0 20-15,0-20 0,0 0 16,0-1-16,-22 22 0,1-21 0,-21 21 16,21 0-16,-22-1 0,22 22 0,-21 0 15,0 0-15,-1 0 0,22 0 0,-21 22 16,21-1-16,-22 0 0,22-21 15,0 21-15,21 21 0,0-20 0,0-1 16,0 0-16,0 0 0,0 0 0,21 0 16,21-21-16,-20 22 0,20-22 15</inkml:trace>
  <inkml:trace contextRef="#ctx0" brushRef="#br0" timeOffset="22429.29">13758 3831 0,'0'0'0,"0"-21"16,-21 21 0,0 0-16,0 0 0,21 21 0,-21 0 15,-1 1-15,1-1 0,0 0 0,21 21 16,-21-21-16,21 22 0,-21-1 16,21-21-16,-21 22 0,21-22 15,0 0-15,0 0 0,0 0 0,0 0 16,0 1-16,21-22 15,0 0-15,0-22 0,0 1 16,0 0-16</inkml:trace>
  <inkml:trace contextRef="#ctx0" brushRef="#br0" timeOffset="22729.12">13779 3514 0,'0'0'0,"0"-21"0,-21-1 0,21 1 16,-21 21-16,0 0 15,0 0-15,0 0 16,21 21-16,-22 1 0,22-1 0,0 0 16,0 0-16,0 0 0,0 0 15,0 1-15,22-22 0,-1 0 16,0 0-16,0 0 0,0 0 16,0-22-16,-21 1 15,0 0-15,0 0 16,0 0-16,-21 0 15,21-1-15,-21 22 0,0 0 0,0 0 16,0 0 0,21 22-16,0-1 0,0 0 15,0 0-15,0 0 16,0 0-16,0 1 0,21-1 0,-21 21 16</inkml:trace>
  <inkml:trace contextRef="#ctx0" brushRef="#br0" timeOffset="23241.34">14541 3874 0,'0'0'16,"0"-22"-16,-21 1 0,0 21 0,21-21 0,-42 0 16,21 21-16,-1-21 0,1 21 0,-21 0 15,21 0-15,0 0 16,-22 0-16,22 21 0,-21 0 0,21 0 15,-22 0-15,22 1 0,0-1 0,0 21 16,-22 0-16,22-20 0,21 20 0,0 0 16,0-21-16,0 22 0,0-22 15,0 0-15,0 0 0,0 0 0,21 1 16,1-22-16,20 0 0,-21 0 0,0 0 16,22 0-16,-22 0 0,21 0 0,-21-22 15,22 1-15,-22 0 0,21 0 0,-21 0 16,0-22-16,1 22 15,-1-21-15,21 0 0,-21-1 0,-21 1 16,21-22-16,1 1 0,-1-1 0,-21 1 16,0-1-16,21 1 0,-21-22 0,0 22 15,0-1-15,0 22 0,0 0 16,0-1-16,0 1 0,0 21 16,-21 21-16,0 21 0,21 0 15,-22 0-15,1 22 0,0 20 16,21-21-16,-21 22 0,21-1 15,-21 1-15,21 21 0,0-22 0,0 1 0,0-1 16,0 1-16,0-1 0,21 1 0,0-22 16,0 0-16,0 22 0,1-43 15,-1 21-15,0-21 0,0 1 16,0-1-16,0-21 0,1 0 16,-1 0-16,-21-21 0,21-1 0</inkml:trace>
  <inkml:trace contextRef="#ctx0" brushRef="#br0" timeOffset="23924.96">15600 3852 0,'0'0'0,"21"0"0,0 22 0,0-22 0,0 0 16,1 0-16,-1 0 0,21 0 15,-21 0-15,0-22 0,22 1 16,-22 21-16,0-21 0,0 0 0,0 21 16,1-21-16,-22 0 0,0-1 15,0 1-15,0 0 0,0 0 0,-22 0 16,1 0-16,0-1 0,0 1 0,-21 21 16,20 0-16,-20 0 0,21 0 0,-21 21 15,20 1-15,-20-1 0,21 21 16,0-21-16,-22 22 0,22-1 0,21-21 15,-21 21-15,21 1 0,0-1 16,0 0-16,0-20 0,0 20 0,0-21 16,0 0-16,21 0 0,0 1 0,1-1 15,20-21-15,-21 0 0,0 0 16,22 0-16,-22 0 0,21-21 0,-21-1 16,22 1-16,-22 0 0,0 0 0,21-21 15,-21 20-15,1 1 0,-1-21 16,0 21-16,-21-22 0,0 22 0,21-21 15,-21 21-15,0-22 0,21 22 0,-21 0 16,0 42 15,0 0-31,0 1 0,0-1 0,0 0 16,0 0-16,0 0 0,0 0 0,0 1 16,0-1-16,0 21 0,0-21 15,0 0-15,21 1 0,1-22 0,-1 21 16,21 0-16,-21-21 0,22 0 15,-1 0-15,0 0 0,1 0 0,20 0 16,-21 0-16,22-21 0</inkml:trace>
  <inkml:trace contextRef="#ctx0" brushRef="#br0" timeOffset="24421.07">17018 3747 0,'0'0'0,"0"-43"0,0 22 0,-21 0 0,0 0 16,-1 0-16,1 21 0,0 0 0,0 0 15,0 0-15,-22 0 0,22 0 16,0 21-16,-21 0 0,21 0 16,-1 0-16,-20 0 0,21 1 0,0-1 15,-22 21-15,22-21 0,0 0 0,21 22 16,-21-22-16,21 0 0,0 21 0,0-20 16,0-1-16,0 0 0,0 0 15,21 0-15,0-21 0,0 0 0,22 0 16,-22 0-16,21 0 0,-21 0 0,22 0 15,-1-21-15,-21 0 0,0 0 0,22 0 16,-22-1-16,21-20 0,-21 21 16,1-21-16,-1-1 0,0 22 0,-21-42 15,0 20-15,21-20 0,-21 20 16,21-20-16,-21-1 0,0 22 0,0-21 16,0 20-16,0 1 0,0 21 15,0 0-15,0-1 0,0 44 16,-21-1-16,0 21 15,0-21-15,21 22 0,-21-1 16,-1 21-16,22-20 0,0-1 0,-21 0 16,21 1-16,-21-1 0,21 0 0,0 1 15,0-1-15,0 0 0,0-20 0,0 20 16,0-21-16,21 21 0,0-20 16,1-1-16,-1 0 0,0-21 15,21 21-15,-21-21 0,22 0 0,-1 0 16,0 0-16,22 0 0,-22 0 0,1-21 15,-1 0-15,0 0 0,1-1 16,-1 22-16</inkml:trace>
  <inkml:trace contextRef="#ctx0" brushRef="#br0" timeOffset="24889.32">17716 3810 0,'0'-21'0,"0"42"0,0-63 0,0-1 16,0 22-16,0 0 0,0 0 16,0 0-16,0 0 0,-21 21 15,0 0-15,0 0 0,0 0 16,0 0-16,-1 21 0,1-21 0,0 21 15,0 0-15,0 0 16,0 22-16,-1-22 0,1 0 0,0 21 16,0-21-16,21 1 0,0 20 0,0-21 15,0 21-15,0-20 0,0-1 0,21 0 16,0 0-16,0 0 0,1-21 16,-1 0-16,21 21 0,-21-21 0,0 0 15,22 0-15,-22 0 0,0-21 0,21 0 16,-20 0-16,-1 0 0,0 0 15,0-22-15,-21 22 0,21-21 0,0-1 16,1 1-16,-22 0 0,0-1 16,21-20-16,0-1 0,-21 1 0,0-1 15,0 1-15,21-1 0,-21 1 0,0-1 16,0 22-16,21 0 0,-21 21 16,0-1-16,0 1 0,-21 21 15,0 43 1,0-22-16,21 21 0,-21 0 15,-1 22-15,1-22 0,0 22 0,21-1 16,0-20-16,0 20 0,-21-21 0,21 22 16,0-22-16,0 1 0,0-1 0,0 0 15,0 1-15,0-22 0,21 21 16,0-21-16,0 0 0,-21 1 0,22-1 16,-1-21-16,0 0 0,0 0 15,0 0-15,22 0 0,-22 0 0,21-21 16,0-1-16</inkml:trace>
  <inkml:trace contextRef="#ctx0" brushRef="#br0" timeOffset="25225.13">19113 2858 0,'0'0'0,"0"-22"0,0 1 15,0 0-15,-21 21 16,0 0-16,0 0 16,-21 21-16,20 0 0,1 1 15,-21 20-15,0 0 0,-1 1 16,1 20-16,0 1 0,-1-1 0,-20 1 16,20 20-16,1 1 0,0 0 0,-1-1 15,22 1-15,0 0 0,21-22 16,0 22-16,0-1 0,0-20 0,0-1 15,21 1-15,0-1 0,22-20 0,-22-1 16,21 0-16,-21 1 0,1-22 0,20 0 16,-21 0-16,21-21 0,-20 0 15,20 0-15,-21 0 0,0 0 16,22-21-16,-22 21 0,0-21 0</inkml:trace>
  <inkml:trace contextRef="#ctx0" brushRef="#br0" timeOffset="25900.93">19325 3641 0,'0'-21'32,"0"42"-1,0 0-31,-21 0 0,0 0 15,0 22-15,21-22 16,0 0-16,0 0 0,-22 0 0,22 0 16,-21 1-16,21-1 0,0 0 15,0 0-15,0 0 0,0 0 16,0-42 31,21 0-47,1 0 0,-22 0 0,21 0 15</inkml:trace>
  <inkml:trace contextRef="#ctx0" brushRef="#br0" timeOffset="26204.91">19367 3408 0,'0'-21'0,"0"42"0,-21-42 16,0 21-16,0 0 0,0 21 15,0-21-15,21 21 16,0 0-16,0 0 15,21-21 1,0 0 0,0 0-16,0 0 0,0 0 15,-21-21-15,22 21 16,-22-21-16,0 0 0,0 0 16,0 0-16,-22 21 0,1 0 15,21-22-15,-21 22 0,0 0 16,0 0-16,0 0 0,-1 22 15,22-1-15,-21-21 0,21 21 0,0 0 16,0 0-16,0 0 0,0 1 16,21-1-16,1 0 0,20 0 15,-21 0-15,21-21 0</inkml:trace>
  <inkml:trace contextRef="#ctx0" brushRef="#br0" timeOffset="26685.63">19875 3598 0,'0'0'0,"-21"0"0,0 0 15,0 0-15,0 0 16,21 22 0,0-1-16,0 0 0,0 0 0,0 0 0,0 0 15,0 1-15,-21-1 0,21 0 16,0 0-16,0 21 0,0-20 0,-22-1 15,22 0-15,0 0 16,0 0-16,-21-21 31,21-21-31,0 0 16,0 0-16,0 0 16,0-1-16,0 1 0,21 0 0,1-21 15,-22 21-15,21-1 0,0-20 16,0 21-16,21-21 0,-20 20 0,-1 1 15,0 0-15,0 21 0,0 0 16,0 0-16,1 0 0,-1 0 0,0 0 16,-21 21-16,0 0 0,0 1 15,0-1-15,0 21 0,0-21 0,0 0 16,0 22-16,0-22 0,0 0 16,0 21-16,0-20 0,-21-1 0,21 0 15,0 0-15,0 0 0,0 0 0,0 1 16,0-44 15,21 1-31,-21 0 16,21 0-16</inkml:trace>
  <inkml:trace contextRef="#ctx0" brushRef="#br0" timeOffset="26974.98">20532 3069 0,'0'-21'0,"0"42"0,0-63 0,-22 42 0,1 0 16,0 0-16,0 0 16,0 21-16,0 0 0,21 0 15,-22 22-15,1-1 0,0 0 0,21 1 16,-21-1-16,0 22 0,0-22 0,21 21 16,-22-20-16,22 20 0,-21-20 0,21-1 15,0 0-15,0 1 16,0-1-16,0 0 0,0-21 0,0 22 15,0-22-15,0 0 0,21 0 0,1-21 16,-1 0-16,0 0 0,0 0 16,0 0-16,0 0 0,-21-21 15,22 21-15,-1-21 0,-21 0 0,0 0 16,0-1-16,0-20 0</inkml:trace>
  <inkml:trace contextRef="#ctx0" brushRef="#br0" timeOffset="27140.88">20129 3471 0,'0'0'0,"22"0"31,-1-21-15,21 21-16,-21 0 0,22 0 0,-22 0 15,21-21-15,0 21 0,-20 0 0,20 0 16,0-21-16</inkml:trace>
  <inkml:trace contextRef="#ctx0" brushRef="#br0" timeOffset="27708.71">21251 3725 0,'21'-21'0,"-21"0"16,22 0-16,-22 0 15,21 0-15,-21-1 0,21 1 0,-21-21 16,0 21-16,0 0 0,0-22 0,0 22 16,0 0-16,0 0 0,0 0 15,-21 21 1,0 0-16,-1 0 0,1 0 0,0 21 15,0 0-15,-21 0 0,20 21 0,1-20 16,0 20-16,0 0 0,0-21 16,0 22-16,-1-1 0,22-21 0,-21 22 15,21-22-15,0 21 0,0-21 0,0 0 16,0 1-16,21-1 0,1 0 0,-1-21 16,0 0-16,0 0 15,0 0-15,22 0 0,-22 0 0,0 0 16,0-21-16,21 0 0,-20-1 15,-1 1-15,0 0 0,0-21 0,0 21 0,0-1 16,1-20-16,-22 0 16,21 21-16,-21-22 0,0 22 0,0 0 15,0 0-15,0 42 32,-21 0-32,21 0 0,-22 0 15,22 22-15,-21-22 0,21 21 0,0-21 16,0 1-16,0-1 0,0 21 0,0-21 15,0 0-15,0 1 0,0-1 16,0 0-16,21-21 16,1 0-16,-1 0 0,0 0 15,0 0-15,0 0 0,0 0 0</inkml:trace>
  <inkml:trace contextRef="#ctx0" brushRef="#br0" timeOffset="27945.57">21929 3916 0,'0'21'16,"0"0"-1,-22 0-15,22 1 16,0-1-16,0 21 0,-21-21 16,21 22-16,-21-22 0,0 21 0,0-21 15,21 22-15,-43-22 0,22 0 0,0 0 16,0 0-16,0 0 0,0 1 15,-1-1-15,1-21 0,42-21 32,-21-1-32</inkml:trace>
  <inkml:trace contextRef="#ctx0" brushRef="#br0" timeOffset="28209.42">22246 3471 0,'0'0'0,"-21"0"31,21 22-15,0-1-16,0 0 0,0 0 0,-21 0 15,21 0-15,-21 1 0,21 20 0,0-21 16,0 0-16,0 0 0,-22 1 0,22-1 15,0 0-15,-21-21 0,21 21 16,0-42 15</inkml:trace>
  <inkml:trace contextRef="#ctx0" brushRef="#br0" timeOffset="28509.25">22225 3196 0,'-42'-21'16,"20"21"-16,22 21 15,0 0 1,0 1 0,22-22-16,-1 0 15,0 0-15,0 0 16,-21-22-16,21 22 0,-21-21 15,0 0-15,0 0 16,-21 21 0,0 0-1,0 0-15,21 21 16,0 0-16,0 0 0,-21 1 16,21-1-16,0 0 0,0 0 15,21 0-15,0 0 0</inkml:trace>
  <inkml:trace contextRef="#ctx0" brushRef="#br0" timeOffset="28952.51">22627 3450 0,'0'0'0,"-21"0"0,0 0 16,0 0-16,21 21 0,-22 1 15,1-22-15,21 21 0,0 0 0,0 0 16,-21-21-16,21 21 0,0 0 0,0 1 15,0-1-15,0 0 0,0 0 16,-21 0-16,21 0 0,0 1 16,0-1-16,-21 0 0,21 0 15,-21-21-15,21-21 32,0 0-17,0 0-15,0-1 0,21 1 16,0 0-16,0-21 0,0 21 0,0-1 15,22-20-15,-22 21 0,21 0 16,-21 0-16,22-1 0,-22 22 0,0 0 16,0 0-16,22 22 15,-43-1-15,0 0 16,0 21-16,0-21 0,0 22 16,0-22-16,0 21 0,0-21 0,0 22 15,-22-22-15,22 0 0,-21 21 0,21-20 16,-21-22-16,21 21 0,0 0 15,0-42 17,21 0-32,0-1 0,1 1 15,-1 0-15</inkml:trace>
  <inkml:trace contextRef="#ctx0" brushRef="#br0" timeOffset="29224.36">23326 3048 0,'0'0'0,"0"-21"0,-22 21 32,1 21-32,0-21 15,21 21-15,0 22 0,0-22 0,-21 21 16,21-21-16,0 22 0,-21-1 16,21 21-16,-21-20 0,21-1 0,0 0 15,0 1-15,0-1 0,-22 0 0,22-20 16,0 20-16,0-21 0,-21 21 0,21-20 15,0-1-15,0 0 16,0-42 15,0 0-15,0-1-16,0 1 0</inkml:trace>
  <inkml:trace contextRef="#ctx0" brushRef="#br0" timeOffset="29377.27">23114 3493 0,'-21'-22'15,"21"1"1,21 21 0,0 0-1,0 0-15,0-21 0,1 21 0,20 0 16,-21 0-16,21-21 0,1 21 16,-22-21-16,21 21 0,1-21 15,-1-1-15,0 22 0</inkml:trace>
  <inkml:trace contextRef="#ctx0" brushRef="#br0" timeOffset="29844.82">23939 3006 0,'0'0'0,"0"-21"0,0-43 15,0 85 17,0 0-32,-21 1 0,21-1 15,-21 21-15,21-21 0,0 22 0,0-1 16,0 0-16,0 1 0,0-1 15,-21 0-15,21 1 0,-21-1 16,21 0-16,0 1 0,-21-1 0,21 0 16,-22-21-16,1 22 0,21-22 15,0 0-15,0 0 0,-21 0 0,0 1 16,21-44 0,0 1-1,0 0-15,21 0 16,0 0-16,0 0 0,1-1 0,-1-20 15,21 21-15,-21 0 0,0 0 0,22-1 16,-22 1-16,0 0 0,21 0 16,-20 21-16,-1 0 0,0 0 0,0 0 15,-21 21 1,0 0-16,0 0 0,0 1 0,0 20 16,0-21-16,-21 21 0,0-20 15,0-1-15,-1 21 0,22-21 0,-42 0 16,42 1-16,-42-1 0,42 0 0,-43 0 15,22 0-15,0-21 0,0 0 16,21-21 15,21 0-31,0 0 16,0 0-16</inkml:trace>
  <inkml:trace contextRef="#ctx0" brushRef="#br0" timeOffset="30166.15">24469 2794 0,'0'0'0,"-22"0"15,22-21 1,22 21-16,-1 0 16,0 0-16,0 0 0,21 21 0,1-21 15,-1 21-15,0 0 0,1 1 0,-1 20 16,0-21-16,1 21 0,-1 1 15,-21-1-15,0 0 0,-21 1 16,0 20-16,0 1 0,0-1 0,-21-20 16,0 20-16,-21 1 0,-1-1 15,1-21-15,-21 22 0,-1-22 0,22 1 16,-22-1-16,1 0 0,20 1 0,1-22 16,0 0-16,-1 21 0,1-21 0,21-21 15,-21 22-15,20-1 0,1-21 16,0 21-16,0-21 0,0 0 0,0 0 15,-1 0-15,-20 21 0,21-21 0</inkml:trace>
  <inkml:trace contextRef="#ctx0" brushRef="#br0" timeOffset="31896.98">7747 4784 0,'21'-21'15,"-21"-1"1,21 22-16,-21-21 16,0 0-1,0 0-15,0 0 16,0 0 15,-21 21-31,0 0 16,-21 0-16,20 0 0,1 0 15,0 21-15,-21 0 0,21 0 16,-22 0-16,22 0 0,0 1 0,-21-1 16,20 21-16,1-21 0,0 0 15,21 22-15,0-22 0,0 0 0,0 0 16,0 0-16,21-21 15,0 0-15,1 0 16,-1 0-16,0 0 0,21 0 0,-21 0 16,1 0-16,-1 0 0,21 0 15,-21 22-15,0-1 0,1-21 0,-22 21 16,0 0-16,0 0 0,0 0 16,0 1-16,0-1 0,-22 0 15,1 0-15,-21-21 0,21 21 16,0-21-16,-1 21 0,1-21 0,0 0 15,0 0-15,0 0 0,0 0 16,21-21 15,21 21-15,0 0-16,0 0 16,0 21-16,0 1 15,-21-1-15,22 21 0,-22-21 0,0 22 16,0-1-16,0 0 0,0 1 0,0-1 15,0 0-15,0 1 0,-22-1 0,1-21 16,21 21-16,-21-20 0,21-1 16,0 0-16,0 0 0,0 0 0,21-42 78,0 21-78</inkml:trace>
  <inkml:trace contextRef="#ctx0" brushRef="#br0" timeOffset="32356.72">8467 6498 0,'0'-21'15,"0"42"-15,0-63 0,0 21 0,21 0 0,-21-1 16,0 1-16,21 0 16,-21 42-1,0 0-15,0 1 0,0-1 16,0 0-16,-21 0 0,0 21 0,21-20 15,0-1-15,0 21 0,-22-21 0,22 0 16,0 1-16,0-1 0,-21 0 16,21 0-16,21-42 31,-21 0-31,22 0 16,-22-1-16</inkml:trace>
  <inkml:trace contextRef="#ctx0" brushRef="#br0" timeOffset="32685.46">8594 6011 0,'0'0'0,"0"-42"0,-22 42 0,1-21 15,21 0-15,-21 21 0,0 0 16,21 21-16,0 0 16,-21-21-16,21 21 0,0 0 0,0 1 15,0-1-15,21-21 16,0 0-16,0 0 15,0 0-15,1 0 0,-1 0 0,0 0 16,-21-21-16,21 21 0,-21-22 16,0 1-16,0 0 15,-21 0-15,0 21 0,0 0 16,-1 0-16,1 0 0,0 0 0,0 0 16,0 0-16,0 0 0,21 21 15,0 0-15,0 0 0,0 1 0,0-1 16,0 0-16,0 0 0,0 0 0,21 0 15,0 1-15,0 20 0,21-42 16,-20 21-16,20 0 0,-21 0 0,21-21 16</inkml:trace>
  <inkml:trace contextRef="#ctx0" brushRef="#br0" timeOffset="33124.87">9144 6244 0,'0'21'31,"0"1"-15,-21-1-16,21 0 16,-21 0-16,21 21 0,0-20 0,-22-1 15,22 21-15,0-21 0,0 0 0,0 22 16,-21-22-16,21 0 0,-21 0 16,21 0-16,-21 1 0,21-1 15,-21-21 1,21-21-1,0-1-15,0 1 0,0 0 0,0 0 16,21-21-16,0 20 0,0-20 16,0 0-16,1-1 0,-1 1 0,0 21 15,0-21-15,0 20 0,0-20 0,1 42 16,-1-21-16,0 0 0,0 21 0,0 0 16,0 0-16,-21 21 0,22 0 15,-22 0-15,0 22 0,0-22 16,0 21-16,0-21 0,0 22 15,0-1-15,0 0 0,0-21 0,-22 22 16,22-1-16,0-21 0,0 0 0,0 1 16,0-1-16,0 0 0,0 0 15,0-42 17,22 0-32,-1 0 0,-21-1 15,21-20-15</inkml:trace>
  <inkml:trace contextRef="#ctx0" brushRef="#br0" timeOffset="33384.86">9969 5800 0,'0'0'0,"0"-21"0,0-22 16,0 64 0,-21 22-16,0-22 0,0 0 15,0 21-15,0 1 0,-1-1 16,1 22-16,0-22 0,0 21 0,0-20 15,0 20-15,-1-20 0,22 20 0,0-21 16,-21 22-16,21-22 0,0 1 0,0-22 16,0 21-16,0-21 0,0 0 0,21 1 15,1-22-15,-1 0 16,0 0-16,0 0 0,0 0 0,0 0 16,1-22-16,20 1 0,-21 0 0,0-21 15,0 21-15,1-1 0,-1-20 16</inkml:trace>
  <inkml:trace contextRef="#ctx0" brushRef="#br0" timeOffset="33560.76">9737 6181 0,'-22'0'0,"44"0"0,-65 0 0,22 0 16,0 0-16,42 0 16,0 0-1,0 0-15,1 0 0,20 0 16,0 0-16,-21 0 0,22 0 0,-1-21 15,0-1-15,-20 22 0,20 0 0,0-21 16,1 21-16,-1-21 0,0 21 16,22 0-16</inkml:trace>
  <inkml:trace contextRef="#ctx0" brushRef="#br0" timeOffset="34073.47">11261 6054 0,'21'-43'15,"0"43"-15,-21-21 16,0 0-16,0 0 0,-21 21 15,0 0 1,-1 0-16,1 0 0,0 21 0,0 0 16,-21 0-16,20 22 0,-20-22 15,21 21-15,0 1 0,-22-1 0,22 0 16,0 1-16,0-1 0,21 0 16,0 1-16,0-1 0,0 0 0,0-21 15,0 1-15,21 20 0,0-21 0,0 0 0,1-21 16,20 21-16,-21-21 15,21 0-15,1 0 0,-1 0 0,0-21 16,1 0-16,20 21 0,-20-21 0,-1 0 16,64-43-16,-64 43 0,0-21 15</inkml:trace>
  <inkml:trace contextRef="#ctx0" brushRef="#br0" timeOffset="34274.35">11917 6096 0,'0'0'16,"0"21"-16,-21-21 0,42 0 31,0 0-31,0 0 16,0 0-16,22 0 0,-22 0 0,0 0 16,21 0-16,-21 0 0,1 0 0,-1 0 15,0 0-15,-42 0 16</inkml:trace>
  <inkml:trace contextRef="#ctx0" brushRef="#br0" timeOffset="34416.48">11832 6308 0,'0'0'0,"0"21"0,0 0 16,0 0-16,0 0 16,21-21-1,0 0-15,1 0 0,-1 0 0,21 0 16,-21-21-16,22 0 0,-22 0 0,21 21 15,-21-21-15,0 0 0,22 21 0,-22-22 16</inkml:trace>
  <inkml:trace contextRef="#ctx0" brushRef="#br0" timeOffset="35084.99">12827 6160 0,'42'0'0,"-84"0"0,105 0 0,-20 0 16,-1 0-16,-21-22 0,22 22 0,-1-21 16,0 0-16,-21 0 0,22 21 0,-22-21 15,0 0-15,0-1 0,-21 1 16,0 0-16,0 0 0,0-21 16,-21 20-16,-21 1 0,21 0 0,-22 0 15,1 21-15,21 0 0,-22 0 0,1 0 16,0 0-16,-1 0 0,1 21 0,0 0 15,-1 0-15,1 22 0,21-1 16,-21 0-16,20 1 0,1-1 0,0 0 16,21 1-16,0 20 0,0-20 0,0-1 15,0 0-15,0-21 0,0 22 0,21-22 16,0 0-16,1-21 0,-1 0 16,21 0-16,0 0 0,-20 0 0,20 0 15,0 0-15,1-21 0,-1 0 16,0-22-16,1 22 0,-22 0 0,0 0 15,21-21-15,-21 20 0,1 1 0,-22-21 16,0 21-16,21-22 0,-21 1 0,0 21 16,0-21-16,0 20 0,0 1 0,0 0 15,0 0-15,0 42 32,-21 0-32,21 0 0,-22 22 0,22-22 15,0 21-15,-21-21 0,21 22 0,0-22 16,-21 21-16,21-21 0,0 22 15,0-22-15,0 21 0,0-21 16,21 1-16,0-1 0,1-21 0,-1 0 16,0 0-16,0 0 0,21 0 0,-20 0 15,20 0-15,0-21 0,-21-1 0</inkml:trace>
  <inkml:trace contextRef="#ctx0" brushRef="#br0" timeOffset="35309.87">14076 5842 0,'0'0'0,"0"-21"0,-21 21 32,-1 0-32,1 21 0,21 0 15,-21 0-15,0 1 0,0 20 0,0-21 16,21 21-16,0 1 0,-22-22 0,1 21 16,21-21-16,0 22 0,0-1 0,0-21 15,0 22-15,0-22 0,0 0 16,0 0-16,0 21 0,0-20 15,0-1-15,0-42 16,0-1 0</inkml:trace>
  <inkml:trace contextRef="#ctx0" brushRef="#br0" timeOffset="35480.76">13610 6223 0,'21'0'31,"0"0"-31,1 0 0,-1-21 16,21 21-16,0 0 0,-20 0 0,41-21 16,-21 21-16,1 0 0,20-21 15,-20 21-15,20-22 0,1 22 0,-1-21 16,1 0-16,20 0 0,-20 0 0,-22 0 16</inkml:trace>
  <inkml:trace contextRef="#ctx0" brushRef="#br0" timeOffset="35966">14774 5546 0,'0'0'16,"-42"-85"-16,42 64 16,0 0-16,-21 21 0,0 0 0,-1 0 15,22 21-15,-21 0 0,0 0 16,21 22-16,0-22 0,0 21 0,0 22 16,-21-22-16,21 0 0,0 22 15,-21-22-15,21 22 0,-21-22 0,21 0 16,0 1-16,0-1 0,-22 0 0,22 1 15,-21-1-15,21 0 0,-21-21 0,21 22 16,0-22-16,0 0 0,0 0 16,0 0-16,-21-21 0,21-21 31,0 0-15,0 0-16,21 0 0,0-22 0,0 22 15,1 0-15,-1-21 0,21 21 0,-21-22 16,22 22-16,-22-21 0,21 21 0,0-1 15,1 1-15,-1 0 0,-21 21 16,22 0-16,-22 0 0,21 0 0,-21 0 16,0 21-16,1 0 0,-22 1 0,0-1 15,0 0-15,0 0 0,0 0 0,0 0 16,0 1-16,-22 20 0,1-21 0,0 0 16,0 0-16,-21 1 0,20-1 15,-20 0-15,0-21 0,21 21 16,-22 0-16,22-21 0,-21 0 0,21 21 15,-1-21-15,1 0 0,21-21 32,0 0-32,21 0 15,1 21-15,-1-21 0,0 0 0,0-1 16</inkml:trace>
  <inkml:trace contextRef="#ctx0" brushRef="#br0" timeOffset="36173.87">15769 5821 0,'-21'0'47,"21"21"-31,0 0-1,0 0 1</inkml:trace>
  <inkml:trace contextRef="#ctx0" brushRef="#br0" timeOffset="36367.78">15706 6414 0,'0'21'0,"0"21"16,0-21-16,0 0 0,0 1 16,-22-1-16,1 0 0,0 0 0,0-21 15,0 21-15,-22 0 0,22-21 0,-21 22 16,0-1-16,-1-21 0,1 21 0,0-21 16,-1 21-16,-20-21 0</inkml:trace>
  <inkml:trace contextRef="#ctx0" brushRef="#br0" timeOffset="37096.35">10075 7493 0,'0'0'0,"21"0"16,1 0 0,-1 0-16,0 0 0,0 0 15,0-21-15,0 21 0,1-21 0,-1 0 16,21-1-16,-21 22 0,0-21 15,1 0-15,-1 0 0,0 0 0,-21 0 16,0-1-16,0 1 0,0 0 0,-21 0 16,-22 21-16,22 0 0,-21 0 15,0 0-15,-22 0 0,22 21 16,-22 0-16,22 0 0,-22 1 16,22-1-16,0 21 0,21-21 0,-1 0 15,1 22-15,21-22 0,0 0 0,0 21 16,0-20-16,21-1 0,1 0 0,-1 0 15,21 0-15,0 0 0,-20 1 16,20-1-16,0 0 0,1 0 0,-22 0 16,21 0-16,-21 1 0,0-1 0,1-21 15,-22 21-15,0 0 0,0 0 0,0 0 16,-22-21-16,1 22 0,-21-22 0,21 0 16,-22 21-16,1-21 0,-21 0 0,20 0 15,1 0-15,0 0 0,-1-21 16,1 21-16,0-22 0,-1 1 15,22 21-15,0-21 0,0 0 0,0 21 16,-1-21-16,1 0 0,21-1 0,0 1 16,0 0-16,21 21 15,1-21-15,-1 21 0,21-21 16,0 21-16,1-21 0</inkml:trace>
  <inkml:trace contextRef="#ctx0" brushRef="#br0" timeOffset="37497.55">10922 7366 0,'0'0'15,"0"-21"-15,-21 21 0,0 0 0,-1-21 0,-20 21 16,21 0-16,0 0 0,-22 0 0,22 0 16,-21 21-16,21 0 0,0 0 15,-1 0-15,-20 22 0,21-22 0,0 21 16,21 1-16,-21-1 0,-1-21 0,1 21 15,21 1-15,-21-1 0,21-21 0,0 0 16,0 22-16,0-22 0,0 0 0,21 0 16,0 0-16,1-21 0,-1 0 0,0 0 15,21 0-15,-21 0 0,22 0 16,-22 0-16,21 0 0,-21-21 0,1 0 16,20 0-16,-21 0 0,0 0 15,0-1-15,1-20 0,-22 21 0,0-21 16,0 20-16,0-20 0,0 0 0,0-1 15,-22 1-15,1 0 0,0-1 0,0 22 16,0 0-16,0 0 0,-1 0 16,-20 21-16,21 0 0,0 0 0,0 0 15,-1 0-15,1 21 0,21 0 16,0 0-16,0 0 0,0 1 0,0-1 16,21 0-16,22 0 15,-22-21-15</inkml:trace>
  <inkml:trace contextRef="#ctx0" brushRef="#br0" timeOffset="37768.4">11451 7260 0,'0'0'0,"-21"-21"16,0 21-16,0 0 15,-1 21-15,1 0 0,21 1 16,-21-1-16,21 21 0,-21-21 0,0 22 15,21-1-15,0 0 0,-21 1 0,21-22 16,-22 21-16,1 0 0,21 1 0,0-1 16,0-21-16,-21 22 0,21-22 15,-21 21-15,21-21 0,0 0 0,0 1 16,0-1-16,0 0 16,0-42-1,0 0-15,21-1 16,0 1-16</inkml:trace>
  <inkml:trace contextRef="#ctx0" brushRef="#br0" timeOffset="38045.24">11261 7387 0,'0'0'0,"0"-21"0,0-85 16,0 85-16,0 0 0,21 0 16,0 21-16,0-21 15,0-1-15,0 22 0,1 0 0,-1 0 16,0 0-16,21 0 0,-21 0 0,1 0 15,20 22-15,-21-1 0,0 0 0,0 0 16,1 21-16,-1-20 0,-21 20 0,0-21 16,0 21-16,0-20 0,-21 20 15,-1-21-15,1 0 0,-21 0 0,21 1 16,-22-1-16,1 0 0,21 0 0,-21 0 16,-1-21-16,22 21 0,0-21 0,0 0 15,0 0-15,42 0 16,0-21-1,0 21-15,21-21 16,-20 0-16</inkml:trace>
  <inkml:trace contextRef="#ctx0" brushRef="#br0" timeOffset="38369.05">12658 7006 0,'0'0'0,"0"-21"0,-22 21 0,1 0 16,0 0-16,0 0 0,0 0 0,0 0 15,-1 0-15,1 0 16,0 21-16,0 0 0,-21 22 0,20-22 16,1 21-16,0 1 0,-21-1 0,21 21 15,-1 1-15,-20-22 0,21 22 0,0-22 16,0 22-16,-1-22 0,1 21 0,21-20 15,0-1-15,0 0 0,0 1 0,0-22 16,0 21-16,21-21 0,1 1 16,-1-1-16,0 0 0,0 0 0,0-21 15,22 0-15,-22 0 0,21 0 0,-21 0 16,0 0-16,22-21 0,-1 0 0,-21 0 16,22-1-16,-22 22 0,21-21 15</inkml:trace>
  <inkml:trace contextRef="#ctx0" brushRef="#br0" timeOffset="38664.89">13250 7324 0,'0'0'0,"0"-43"0,-42 1 16,21 21-16,0 0 0,-1 21 0,1 0 15,0 0-15,0 0 16,0 0-16,0 21 0,-1 0 15,1 0-15,0 22 0,0-22 0,21 21 0,-21 0 16,0 1-16,21-1 0,0-21 16,0 22-16,0-1 0,-22 0 0,22-21 15,0 1-15,0 20 0,0-21 0,0 0 16,22 0-16,-1-21 0,-21 22 16,21-22-16,0 0 0,0 0 0,0 0 15,1 0-15,-1 0 0,0 0 0,21-22 16,-21 22-16,1-21 0,-1 0 0,21 0 15,-21 0-15,0 21 0,22-21 0</inkml:trace>
  <inkml:trace contextRef="#ctx0" brushRef="#br0" timeOffset="38976.72">13610 7027 0,'0'-21'0,"0"42"0,0-63 16,0 21-16,0 0 0,21 21 31,0 0-15,1 21-16,-1 0 0,-21 0 15,0 22-15,21-22 0,-21 21 0,0 0 16,0 1-16,0-1 0,0 22 16,0-22-16,0 0 0,0 22 0,0-22 15,-21 0-15,0 1 0,21-1 0,-22-21 16,1 22-16,0-22 0,0 0 15,0 0-15,0 0 0,-1 0 0,1 1 16,0-22-16,21 21 0,-21-21 16,21-21-1,0-1-15,21 1 16,0 0-16,0 0 0,1 0 0</inkml:trace>
  <inkml:trace contextRef="#ctx0" brushRef="#br0" timeOffset="39208.58">14097 7239 0,'0'-21'16,"-21"21"-16,21 21 62,0 0-46,0 0 0,0 1-1,0-1-15</inkml:trace>
  <inkml:trace contextRef="#ctx0" brushRef="#br0" timeOffset="39385.49">14139 7641 0,'0'21'0,"0"-42"0,0 64 16,0-22-16,0 0 16,0 0-16,0 0 0,0 0 0,0 1 15,0-1-15,0 0 0,0 0 0,-21 0 16,0 0-16,21 1 0,-21-1 16,0-21-16,-1 21 0,1 0 0,-21 0 15,21 0-15,-22-21 0,1 22 0,0-1 16</inkml:trace>
  <inkml:trace contextRef="#ctx0" brushRef="#br0" timeOffset="40573.16">7768 8170 0,'-21'0'0,"42"0"0,-63 0 16,42-21-16,0 0 16,0 0-1,0 0-15,0 0 16,0-1 0,0 1-16,21 21 0,0 0 15,0 0-15,0 0 16,1 0-16,-1 0 0,0 21 15,-21 1-15,21-1 0,-21 21 0,21-21 16,-21 22-16,0-22 0,0 21 16,0-21-16,-21 22 0,0-1 0,21-21 15,-42 21-15,20-20 0,1 20 16,0-21-16,0 0 0,-21 0 0,20 1 16,22-1-16,-21 0 0,21 0 0,-21-21 15,21 21-15,0 0 0,21-21 31,0 0-31,1 0 0,-1 0 0,0 0 16,0 0-16,0 0 0,22 0 0,-22 0 16,0 0-16,0-21 0,0 21 0,0 0 15,1-21-15,-1 21 16,-42 0 0,-1 0-16,1 0 15,-21 0-15,21 21 0,0 0 0,-1 1 16,1-1-16,0 21 0,0-21 15,21 22-15,-21-22 0,21 21 0,0 0 16,0-20-16,0 20 0,0 0 0,0 1 16,0-22-16,0 21 0,0-21 0,0 0 15,0 22-15,0-22 0,0 0 16,0 0-16,0 0 0,-21 1 16,-1-1-16,1-21 0,0 21 0,0-21 15,-21 0-15,20 0 0,1 0 0,0 0 16,-21 0-16,21 0 0,-1 0 15,1 0-15,0 0 16,21-21-16,0 0 16,0-1-16,0 1 0,0 0 15</inkml:trace>
  <inkml:trace contextRef="#ctx0" brushRef="#br0" timeOffset="48484.91">4212 10478 0,'0'0'0,"0"-43"16,0 22-16,0 0 15,0 0-15,0 0 0,0-1 16,0 1-16,0 0 15,-21 21 1,21 21 0,0 22-16,0-22 0,0 21 15,0 0-15,0 1 0,0-1 0,0 22 16,0-1-16,0 1 0,0-1 0,0 1 16,0-1-16,0 1 15,0-1-15,-21 1 0,21-1 0,0-21 16,-21 22-16,21-22 0,0 1 0,0-22 15,0 21-15,0-21 0,0 0 16,0-42 15,0 0-31,0 0 0,0 0 16,0 0-16,0-22 0,0 22 0,0-21 16,0-1-16</inkml:trace>
  <inkml:trace contextRef="#ctx0" brushRef="#br0" timeOffset="48846.22">4043 10478 0,'0'-22'16,"0"44"-16,-21-65 0,21 22 0,-22 0 0,22-21 16,0 20-16,0 1 0,0 0 15,0-21-15,22 21 0,-1-1 0,21 1 16,-21 0-16,0 0 0,22 0 0,-22 21 15,21 0-15,1-21 0,-22 21 16,21 0-16,0 0 0,22 0 0,-22 21 16,1 0-16,-1 0 0,0 0 15,-21 22-15,22-1 0,-22-21 0,0 21 16,-21 1-16,0-1 0,0 22 16,-42-22-16,21 0 0,-22 1 0,-20-1 15,20 0-15,-20-21 0,21 22 0,-22-22 16,22 0-16,-1 0 0,22 0 15,0 1-15,-21-1 0,42-42 47,21-1-47,-21 1 0,21 0 0,0 0 16,0 0-16</inkml:trace>
  <inkml:trace contextRef="#ctx0" brushRef="#br0" timeOffset="49385.92">5546 10562 0,'0'0'0,"21"-21"0,0 21 15,0-21-15,0 0 0,0 0 16,1-1-16,-1 1 0,0 0 0,0 0 15,21 0-15,-42 0 0,22-1 0,-22 1 16,0 0-16,-22 21 16,1 0-16,0 0 0,-21 0 15,-1 0-15,1 0 0,0 0 0,-1 21 16,-20 0-16,21 1 0,-1 20 0,-20-21 16,20 21-16,1 1 0,21-22 15,0 21-15,-22 1 0,43-22 0,0 21 16,0-21-16,0 22 0,0-22 0,0 0 15,22 0-15,-1 0 0,0 0 16,0-21-16,21 22 0,1-1 0,-1-21 16,-21 21-16,22 0 0,-1-21 0,0 21 15,1 0-15,-22 1 0,21-22 16,-21 21-16,0 0 0,1 0 16,-22 0-16,0 0 0,0 1 15,0-1-15,-22-21 0,-20 21 0,21 0 16,-21 0-16,-1-21 0,1 21 0,0-21 15,-1 0-15,1 0 0,0 0 16,-1 0-16,1 0 0,0 0 0,20 0 16,1 0-16,0 0 0,0 0 0,0-21 15,21 0-15,0 0 16,21 0 0,0 21-16,0-21 0,0 21 15,1-22-15,-1 22 0,21-21 16</inkml:trace>
  <inkml:trace contextRef="#ctx0" brushRef="#br0" timeOffset="49708.73">6159 10393 0,'0'0'0,"0"-42"16,0 63 15,0 0-31,0 0 0,22 0 16,-22 22-16,21-1 0,-21 0 15,21 1-15,-21-1 0,0 0 0,0 1 16,21 20-16,-21-21 0,21-20 0,-21 20 16,0 0-16,21 1 0,-21-22 0,22 0 15,-22 21-15,21-21 0,-21 1 16,0-1-16,0 0 0,0-42 47,0 0-47,0-1 0,21 1 15,0 0-15,0-21 0</inkml:trace>
  <inkml:trace contextRef="#ctx0" brushRef="#br0" timeOffset="49968.58">6816 10351 0,'0'-22'0,"0"44"0,0-65 16,0 22-16,-22 21 16,1 0-16,0 21 15,0 22-15,0-22 0,0 21 0,-1-21 16,1 22-16,0-1 0,0 21 16,0-20-16,0-1 0,-1 0 0,1 1 15,0-1-15,0 0 0,0-20 0,0 20 16,-1-21-16,22 21 0,-21-20 15,21-1-15,-21 0 0,21 0 0,0 0 16,21-21 15,0 0-31,1-21 0,-1 0 0,0 21 16</inkml:trace>
  <inkml:trace contextRef="#ctx0" brushRef="#br0" timeOffset="50781.63">7260 10478 0,'0'0'0,"0"-22"0,0 1 0,0 0 16,-21 21-16,21-21 0,-21 21 16,21 21-1,0 0-15,0 22 16,0-22-16,0 0 0,-21 21 0,21 1 15,-22-22-15,22 21 0,0 0 0,0-20 16,-21 20-16,21 0 0,-21-21 16,21 22-16,-21-22 0,21 0 15,-21 21-15,21-20 0,0-1 0,0 0 16,0 0-16,-21-21 0,21 21 0,0 0 16,0-42 15,0 0-16,0 0-15,0 0 0,0 0 0,0-1 16,0-20-16,21 21 0,-21-21 0,0-1 16,21 22-16,0-21 0,-21-1 15,21 1-15,0 0 0,-21-1 0,22 1 16,-1 0-16,0-1 0,0 22 0,0 0 16,0 0-16,1 0 0,-1 0 15,0-1-15,0 22 0,0 0 16,0 0-16,22 0 0,-22 0 0,0 0 15,0 22-15,22-1 0,-22 0 0,0 0 16,0 21-16,-21-20 0,21 20 0,-21 0 16,0-21-16,0 22 0,0-1 15,0 0-15,0-20 0,0 20 0,0 0 16,0-21-16,0 1 0,0 20 0,0-21 16,0 0-16,0 0 0,0 1 15,0-44 16,0 1-15,0 0-16,0 0 0,0 0 16,21 0-16,-21-22 0,22 22 0,-1-21 15,0-1-15,0 1 0,0-21 0,22 20 16,-22 1-16,21 0 0,0-1 16,-20 22-16,20-21 0,0 21 0,-21 21 15,1-22-15,20 22 0,-21 0 0,0 0 16,0 22-16,22-1 0,-22 21 0,0-21 15,-21 22-15,21-1 0,-21 0 16,0 1-16,0-1 0,0 0 16,0 1-16,0-22 0,0 21 0,0-21 15,0 22-15,0-22 0,-21 0 0,21 0 16,-21 0-16,0-21 16,21 21-16,-21-21 0,21-21 31,0 0-31,0 0 15,0 0-15</inkml:trace>
  <inkml:trace contextRef="#ctx0" brushRef="#br0" timeOffset="51524.58">9821 10118 0,'21'0'0,"-42"0"0,42-21 0,-21-1 15,0 1-15,0 0 0,0 0 16,-21 0-16,0 21 16,0 0-16,0-21 0,0 21 0,-22 0 15,22 0-15,-21 0 0,21 0 0,-22 0 16,22 21-16,-21-21 0,21 21 15,-22-21-15,22 21 0,-21 0 0,21 0 16,-1 1-16,-20-1 0,21 0 16,0 0-16,0 0 0,21 22 0,0-22 15,0 0-15,0 0 0,0 0 0,0 0 16,0 1-16,0-1 0,21 0 0,0 0 16,0 0-16,0 0 0,22 1 15,-22-1-15,21-21 0,-21 21 0,0 0 16,22-21-16,-22 21 0,0 0 0,0-21 15,0 22-15,-21-1 0,22 0 16,-22 0-16,0 0 16,0 0-16,0 1 0,-22-1 0,1-21 15,0 21-15,0 0 0,0-21 16,-22 21-16,22-21 0,-21 21 0,21-21 16,0 0-16,-1 0 0,1 0 0,0 22 15,0-22-15,21-22 31,21 1-31,0 21 16,0 0-16,-21-21 0,22 21 0,-1 0 16,0 0-16,0 0 0,0 21 15,-21 0-15,21 1 16,-21-1 0,0 0-16,0 0 0,0 0 0,0 0 15,0 22-15,0-22 0,0 21 0,-21 1 16,0-22-16,0 21 0,0 0 0,0 1 15,21-22-15,-22 21 0,22 1 0,-21-22 16,21 0-16,0 0 0,0 0 0,0 0 16,0 1-16,21-22 15,1 21-15,-1-21 0,0 0 0,0 0 16,0 0-16,0 0 0,1 0 0,-1 0 16,0 0-1,-21-21-15</inkml:trace>
  <inkml:trace contextRef="#ctx0" brushRef="#br0" timeOffset="52416.29">9546 15367 0,'0'0'0,"-21"0"0,21 21 0,-21-21 0,42-21 63,0 21-63,-21-21 15,21 21-15,0-21 0,1 21 16,-1 0-16,-21-21 0,21 21 0,0 0 16,0 0-16,-21 21 15,0 0 1,-21 21-16,-21-21 0,21 1 0,-1 20 15,-20 0-15,21-21 0,-21 22 0,20-22 16,-20 21-16,21 1 0,0-22 16,21 21-16,0-21 0,0 22 0,0-22 15,0 0-15,0 21 0,21-21 16,0 22-16,0-22 0,0 0 0,22 21 16,-1-20-16,0-1 0,-20 0 0,20 0 15,0 0-15,1 22 0,-22-22 16,0 0-16,0-21 0,0 21 0,-21 0 15,0 0-15,0 1 0,0-1 16,0 0-16,-42 0 0,21-21 0,0 21 16,-22 0-16,22 1 0,-21-1 0,-1 0 15,1-21-15,21 21 0,-21 0 16,20-21-16,1 21 0,0-21 0,0 0 16,0 22-16,0-22 31,-1-22-31,22 1 0,0 0 15,-21 0-15,0 0 0,21-22 16</inkml:trace>
  <inkml:trace contextRef="#ctx0" brushRef="#br0" timeOffset="54314.74">7133 13018 0,'0'-22'0,"0"1"16,0 0-1,0 0 1,0 0-1,0 0-15,0-1 16,0 1-16,0 0 0,0 0 0,0 0 16,-21 0-16,0-1 0,21 1 15,-21 0-15,-1 0 0,1 0 0,0 21 16,0 0-16,0-21 0,0 21 0,-1 0 16,1 0-16,0 0 0,0 21 0,-21 0 15,20 0-15,1 0 16,21 22-16,-21-1 0,0 21 0,0-20 15,21 20-15,-21-20 0,21 20 0,0-21 16,0 1-16,0-1 0,0 0 16,0 1-16,0-22 0,21 0 0,0 0 15,0 0-15,0-21 0,0 0 0,1 0 16,-1 0-16,0 0 0,21 0 0,-21-21 16,1 21-16,-1-21 0,21 0 15,-21 0-15,0-22 0,22 22 16,-22-21-16,0 21 0,-21-22 0,21 1 0,-21 21 15,0-21-15,21-1 0,-21 1 0,0 21 16,0-22-16,0 22 0,0 0 16,0 42-1,0 0 1,0 1-16,0 20 0,0 0 0,0 1 16,0-1-16,0 0 0,0 1 15,0-22-15,0 21 0,0 0 0,0-20 16,22 20-16,-1-21 0,0 0 0,0 0 15,21 1-15,-20-22 0,20 21 0,-21-21 16,21 0-16,-20 0 0,20 0 16,0 0-16,1 0 0,-1-21 0,0-1 15,1 22-15,-1-21 0,0 0 0,1-21 16,-1 21-16,-21-1 0,21-20 0,-20 21 16,-1-21-16,0-1 15,-21 1-15,0 0 0,0 20 0,0-20 16,0 21-16,0 0 0,-21 0 0,0-1 15,-1 22-15,-20 0 0,21 0 0,-21 0 16,20 0-16,-20 0 0,21 22 16,-21-1-16,20 0 0,1 0 0,0 0 15,0 22-15,0-22 0,0 21 16,21-21-16,-22 22 0,22-22 0,0 0 16,0 0-16,0 0 0,0 0 0,22 1 15,-1-22-15,0 21 0,0-21 16,0 0-16,0 0 0,1 0 0,20 0 0,-21 0 15,0 0-15,22-21 0,-22 21 16,0-22-16,21 1 0,-21 0 16,1 0-16,-1 0 0,0-22 0,0 22 15,0-21-15,0 0 0,-21-1 0,0 1 16,0 0-16,0-22 0,0 22 0,0-1 16,0-20-16,0 21 0,0-1 15,0 22-15,0-21 0,0 21 0,0-1 16,0 1-16,-21 42 15,0 1 1,21-1-16,-21 21 16,21-21-16,0 43 0,-21-22 0,21 0 0,0 22 15,0-1-15,0-20 0,0 20 16,0-20-16,0 20 0,0-21 0,21 1 16,0-22-16,-21 21 0,21 1 15,22-22-15,-22 0 0,0 0 0,21 0 16,1-21-16,-22 21 0,21-21 0,0 0 15,1 0-15,-1 0 0,0 0 0,1 0 16,-1-21-16,0 21 0,1-21 16,-1 0-16,0 0 0,1 0 0,-1-1 15,0-20-15,-20 21 0,20-21 16,-21 20-16,0-20 0,-21 0 0,0-1 0,0 22 16,0-21-16,0 0 15,0 20-15,0 1 0,-21 0 0,0 0 16,0 21-16,0 0 0,-1 0 0,-20 0 15,21 0-15,0 21 0,-22 0 0,22 0 16,0 1-16,0 20 0,0-21 16,0 21-16,-1 1 0,1-22 0,21 21 15,-21 1-15,21-22 0,0 21 16,0-21-16,0 0 0,0 1 0,0 20 0,0-21 16,21-21-16,0 21 0,1 0 15,-1-21-15,0 0 0,0 0 16,0 0-16,22 0 0,-22 0 0,0 0 0,0-21 15,21 0-15,-20 21 0,-1-21 16,0-21-16,21 20 0,-21 1 0,1-21 16,20 0-16,-21-1 0,0-20 15,0-1-15,-21 1 0,22-1 0,-22 1 16,21 20-16,-21-20 0,0-1 0,0 22 16,0 0-16,0-1 0,0 1 0,0 0 15,0 21-15,0-1 0,0 1 16,-21 0-16,-1 21 0,1 0 15,0 0-15,21 21 0,-21 0 0,0 22 16,21-22-16,0 21 0,0 22 16,0-22-16,0 0 0,0 22 15,0-1-15,0-20 0,0 20 0,0-20 0,0 20 16,0-21-16,0 1 0,21-1 16,0-21-16,-21 22 0,21-22 0,0 0 15,1 0-15,-22 0 0,21-21 16,0 0-16,0 21 0,0-21 0,0 0 15,1 0-15,-1 0 0,0-21 0,0 21 16,0-21-16,0 0 0,-21 0 0,22 0 16,-1-1-16</inkml:trace>
  <inkml:trace contextRef="#ctx0" brushRef="#br0" timeOffset="54689.52">10372 11938 0,'0'0'0,"0"-21"0,0 0 16,-22 21 0,1 0-16,0 0 0,0 0 0,0 21 15,-22 21-15,22 1 0,-21-1 0,21 0 16,-22 1-16,1 20 15,21 1-15,-21-1 0,20 1 0,1-1 16,-21 1-16,21-1 0,0 1 0,-1-1 16,22 1-16,0-1 0,0 1 0,0-1 15,0-21-15,0 1 0,22 20 16,-1-42-16,0 22 0,0-1 0,0-21 16,0 0-16,1 1 0,20-1 0,-21 0 15,0 0-15,22-21 0,-22 0 0,0 0 16,0 0-16,0 0 0,0 0 0,1 0 15,-1 0-15,0 0 0,0-21 16,-21 0 0,21 21-16,-21-21 0</inkml:trace>
  <inkml:trace contextRef="#ctx0" brushRef="#br0" timeOffset="56777.13">10774 12361 0,'0'-21'31,"0"0"0,0 0-15,0 0-16,0 0 16,21 21-16,-21 21 62,0 0-62,0 21 16,0-21-16,0 1 0,0 20 0,0 0 15,0-21-15,0 22 0,-21-1 0,21 0 16,0-20-16,0 20 0,0 0 16,0-21-16,-21 22 0,21-22 0,0 0 15,0 0-15,0 0 0,0 1 16,-22-1-16,22 0 16,22-21 15,-1-21-31,-21 0 0,21-1 0,0 1 15</inkml:trace>
  <inkml:trace contextRef="#ctx0" brushRef="#br0" timeOffset="57264.74">11472 12277 0,'0'0'0,"0"-21"0,0-22 15,0 22 1,-21 21 0,21 21-16,-21 0 15,21 1-15,0 20 0,-21-21 16,0 21-16,21 1 0,-22-22 0,22 21 16,-21 1-16,21-1 0,-21 0 0,21-21 15,-21 22-15,21-1 0,0 0 0,0-20 16,0-1-16,0 21 15,0-21-15,21 0 0,0-21 0,0 22 16,1-22-16,-1 21 0,21-21 0,-21 0 16,0 0-16,1 0 0,20-21 0,-21-1 15,0 1-15,22 0 0,-22 0 16,0-21-16,0-1 0,21 22 0,-20-21 16,-1-1-16,-21 1 0,21 0 0,-21-22 15,0 22-15,0-22 0,0 22 16,0 0-16,0-1 0,-21 1 0,0 0 15,-1 21-15,-20-1 0,21 22 16,0 0-16,-22 0 0,22 0 0,0 0 16,0 0-16,0 22 0,-22-1 0,22 21 15,21-21-15,-21 0 0,0 22 0,21-22 16,0 21-16,-21-21 0,21 22 16,0-22-16,0 21 0,0-21 0,21 1 15,0-1-15,0 0 0,0 0 16,1 0-16</inkml:trace>
  <inkml:trace contextRef="#ctx0" brushRef="#br0" timeOffset="57620.54">12340 12721 0,'-21'21'31,"42"-42"16,-21 0-47,21 21 0,-21-21 16,0 0-16,0 0 16,0 42 15,0 0-31,0 0 15,0 0-15,0 0 0,-21 22 16,0-1-16,0-21 0,0 22 0,-1-1 16,-20 0-16,21 1 0,-21-22 0,-1 21 15,1 0-15,0-20 0,20-1 0,-20 0 16,21 0-16,0-21 0,42 0 31</inkml:trace>
  <inkml:trace contextRef="#ctx0" brushRef="#br0" timeOffset="58261.68">13314 12234 0,'0'-21'0,"0"0"15,-21 21-15,21-21 16,-22 21-16,22-21 0,0 0 0,0-1 16,0 1-16,0 0 0,0 0 15,22 0-15,-1 21 0,0-21 16,0-1-16,0 22 0,0 0 0,1-21 16,20 21-16,-21 0 0,0 0 0,0 0 15,-21 21-15,22 1 0,-22-1 16,21 0-16,-21 0 0,0 21 15,0 1-15,0-1 0,0 0 0,0 1 16,0-1-16,-21 0 0,-1 22 0,1-22 16,0 1-16,-21-1 0,21 0 0,-22 1 15,22-1-15,-21-21 0,21 21 16,-22-20-16,1 20 0,21-21 0,-22 0 16,22 0-16,-21-21 0,21 22 0,0-22 15,-1 0-15,1 0 0,-21 0 16,21 0-16,0-22 15,-1 1-15,22 0 0,-21 0 0,21 0 16,0-22-16,0 22 0,0-21 0,0 21 16,0-22-16,0 22 0,0-21 0,21 21 15,1 0-15,-1-1 0,0 1 16,0 21-16,0 0 0,0 0 16,1 0-16,-1 0 0,-21 21 0,21 1 15,0-22-15,0 21 0,-21 21 0,0-21 16,21 0-16,1 1 0,-22 20 15,21-21-15,0 21 0,-21-20 0,21-1 16,0 0-16,0 0 0,-21 0 16,0 0-16,22 1 0,-1-1 0,-21 0 15,21-21 1,0 0-16,0 0 0,0 0 16,1 0-16,-1 0 0,0-21 15,0 0-15,0 21 0,22-22 0,-22 1 16</inkml:trace>
  <inkml:trace contextRef="#ctx0" brushRef="#br0" timeOffset="58741.08">14203 12298 0,'0'-21'0,"0"42"0,0-63 0,0 20 15,0 1-15,0 0 0,-21 0 0,-1 21 16,1 0-16,0 0 15,0 0-15,0 21 16,0 0-16,21 0 0,-22 1 0,1 20 16,0-21-16,0 21 0,0 1 0,0-22 15,-1 21-15,1 1 0,21-22 16,0 21-16,-21 0 0,21 1 0,0-22 16,0 21-16,0-21 0,0 1 15,0 20-15,21-21 0,0-21 0,1 21 0,-1-21 16,0 0-16,0 0 15,0 0-15,22 0 0,-1 0 0,-21 0 16,21 0-16,22-21 0,-22 0 0,1 0 16,-1 0-16,0-1 0,-21-20 0,1 21 15,-1-21-15,0-1 0,0 1 16,-21 0-16,0-1 0,0-20 0,0 20 16,0 1-16,0 0 0,-21-1 0,0 22 15,0 0-15,-22 0 0,22 0 0,-21 21 16,-1 0-16,1 0 0,21 0 15,-21 21-15,-1-21 0,22 21 0,-21 0 16,21 0-16,-1 1 0,22-1 0,-21 0 16,21 0-16,0 0 0,0 0 15,0 1 1,21-22-16,1 0 0,-1 0 0,0 0 16,0 0-16,0 0 0,22 0 0</inkml:trace>
  <inkml:trace contextRef="#ctx0" brushRef="#br0" timeOffset="59137.36">14795 11684 0,'0'0'0,"-21"-21"0,21 0 15,21 21 1,1 0-16,-1 0 15,21 0-15,-21 0 0,22 0 0,-1 21 16,0 0-16,1 0 0,-1 0 0,-21 22 16,0-1-16,0 0 0,1 1 0,-22 20 15,0 1-15,0-1 0,0 1 16,0-1-16,0 1 0,-22-1 0,1 1 16,0-1-16,0 1 0,0-1 0,-22 22 15,22-22-15,-21 1 0,0-22 16,20 22-16,-20-22 0,0 0 15,21 1-15,-22-1 0,1-21 0,0 0 16,20 1-16,-20-1 0,21 0 0,-21-21 16,20 0-16,-20 0 0,21 0 0,0 0 15,0 0-15,21-21 16,0 0 0,0-1-16,0 1 0,21 0 0,-21 0 15,42 0-15,-42 0 0,42-1 0,-20 1 16</inkml:trace>
  <inkml:trace contextRef="#ctx0" brushRef="#br0" timeOffset="59441.19">15727 12256 0,'0'0'0,"0"-22"0,0 1 0,0 0 16,0 42 15,0 0-15,0 1-1,0-1 1,0 0-1,0 0 1,0 0 0</inkml:trace>
  <inkml:trace contextRef="#ctx0" brushRef="#br0" timeOffset="59661.55">15790 12700 0,'0'42'16,"0"-20"-16,0-1 0,0 0 16,0 21-16,0-21 0,0 22 0,0-22 15,0 21-15,0 1 0,-21-22 0,0 21 16,21 0-16,-21-20 0,0 20 0,-1 0 16,-20-21-16,21 22 0,0-22 15,-22 21-15,1-21 0,21 22 16,-64-1-16,43 0 0,0-20 0,-1-1 15,1 0-15,0 0 0</inkml:trace>
  <inkml:trace contextRef="#ctx0" brushRef="#br1" timeOffset="66597.07">19452 4784 0,'0'0'0,"-21"0"0,0 0 0,-22 0 15,22 0-15,0 0 0,0 0 0,-21 0 16,20 0-16,-20 0 0,21 0 0,0 0 16,-22 0-16,22 0 0,0 0 15,0 21-15,0-21 16,42 0 46,0 0-46,0 0-16,0 0 0,1 0 0,-1 0 16,21 0-16,-21 0 0,22 0 15,20 0-15,-21 0 0,22 0 0,-22 0 16,22 0-16,-1 0 0,1 0 0,-1 0 15,1 0-15,-1 0 0,1 0 16,-1 0-16,22-21 0,-22 21 0,22 0 16,0-21-16,-1 21 0,22 0 0,-21 0 15,0 0-15,-1 0 0,22-22 16,-21 22-16,-1 0 0,1 0 0,21 0 16,0 0-16,0 0 0,-1 0 15,1 0-15,0-21 0,0 21 16,21 0-16,-21 0 0,21 0 0,0 0 15,0-21-15,0 21 0,0 0 0,-21 0 16,21 0-16,-22 0 0,1 0 16,0-21-16,-21 21 0,21 0 0,-22 0 15,-20 0-15,20 0 0,-20-21 0,-22 21 16,1 0-16,-1 0 0,0 0 0,-21 0 16,22-21-16,-22 21 15,0 0-15,-42 0 47,0 0-47,0 0 0,-1 0 16,1 0-16,0 0 0,-21 0 0,21 0 15,-43 0-15,22 0 0,-22 0 16,1 0-16,-22 0 0</inkml:trace>
  <inkml:trace contextRef="#ctx0" brushRef="#br1" timeOffset="67504.6">19431 4953 0,'0'0'0,"-42"21"16,20-21-16,1 0 0,0 0 15,0 0-15,0 21 0,0-21 16,-1 0-16,1 0 16,0 0-16,0 22 0,0-22 15,0 0-15,-1 21 0,1-21 16,0 0-16,0 21 16,0-21-16,42 0 46,0 0-46,0 0 0,0 0 0,22 0 16,-22 0-16,21 0 0,1 0 0,-1-21 16,0 21-16,1 0 0,20 0 15,-21-21-15,22 21 0,-1 0 0,-20-22 16,20 22-16,1 0 0,-1-21 0,22 21 16,-22 0-16,22-21 0,-21 21 15,20-21-15,1 21 0,0 0 0,-1 0 16,1 0-16,0-21 0,-22 21 15,22 0-15,-22 0 0,22 0 0,0 0 16,-22 0-16,43 0 0,-21 0 16,-1 0-16,22 0 0,0 0 0,-21 0 15,20 0-15,-20 0 0,21 0 16,0 0-16,-22 0 0,22 0 0,21 0 16,-21 0-16,0 0 0,-21 0 15,20 0-15,-20 0 0,0 0 0,-1 0 16,-20 0-16,21 0 0,-1 0 0,1 0 15,0 0-15,-1 0 0,-20 0 16,20-21-16,-20 21 0,-1 0 0,-20 0 16,-1 0-16,0 0 0,1 0 0,-22 0 15,21 0-15,-21 0 0,1 0 16,-1 0-16,0 0 0,0 0 16,0 0-16,0-22 15,1 22-15,-44 0 94,1 0-78,0 0-16,0 0 0,0 0 0,-22 0 15,1 0-15,0 0 0</inkml:trace>
  <inkml:trace contextRef="#ctx0" brushRef="#br1" timeOffset="69044.78">19727 5609 0,'0'0'0,"0"-21"0,0 0 16,0 0-16,0 0 0,0-1 15,0 1-15,0 0 16,-21 42 15,21 0-31,-21 22 16,21-22-16,0 21 0,0 1 0,-21 20 15,21-21-15,-21 1 0,21 20 0,-22-20 16,22 20-16,0-21 0,-21 22 16,21-22-16,-21 1 0,21 20 0,-21-21 15,21 1-15,0-1 0,-21 0 0,21 1 16,-21-1-16,21-21 0,0 0 0,0 1 16,0-1-16,0 0 0,0-42 31,0 0-16,0-1-15,0 1 0,0 0 0,0-21 0,0 21 16</inkml:trace>
  <inkml:trace contextRef="#ctx0" brushRef="#br1" timeOffset="69361.61">19367 5842 0,'-42'-21'0,"84"42"0,-105-84 15,42 41-15,0 1 0,-1-21 0,22 21 16,0-22-16,0 22 0,0-21 0,22 21 15,20-22-15,0 22 0,1 0 16,20 0-16,1 0 0,-1 0 16,1-1-16,-1 22 0,1 0 0,-1 0 15,-21 0-15,22 0 0,-1 22 16,-20-1-16,-1 0 0,-21 21 0,0-21 16,-21 22-16,0-1 0,0 0 0,-21 1 15,0-22-15,-21 21 0,21 1 0,-22-1 16,-20-21-16,20 0 0,1 22 15,0-22-15,-1 0 0,1 0 0,0-21 16,-1 21-16,22 0 0,0-21 0,0 0 16,42 0 15,0 0-15,0 0-16</inkml:trace>
  <inkml:trace contextRef="#ctx0" brushRef="#br1" timeOffset="70177.35">20468 6011 0,'0'0'0,"21"-21"0,-21 0 0,21 21 15,-21-21-15,0 0 0,0 0 0,0-1 16,0 1-16,0 0 0,-21 0 15,21 0-15,-21-22 0,0 22 16,0 21-16,21-21 0,-21 21 0,-1-21 16,1 21-16,0 0 0,0 0 0,-21 21 15,20 0-15,1 0 0,0 22 0,0-22 16,-21 21-16,20-21 0,1 22 16,0-1-16,0-21 0,0 22 0,0-22 15,-1 21-15,22-21 0,0 0 0,0 1 16,0-1-16,0 0 0,0 0 0,22-21 15,-1 0-15,0 0 16,0 0-16,21 0 0,-20 0 0,20 0 16,-21-21-16,0 0 0,22 21 0,-22-21 15,0-1-15,0 1 0,21 0 16,-20 0-16,-22-21 0,21 20 16,0 1-16,-21-21 0,21 21 0,-21 0 15,0-1-15,0 1 0,0 0 0,0 0 16,0 0-16,0 42 31,0 0-15,0 0-16,-21 0 0,21 1 0,0-1 15,-21 0-15,21 21 0,-21-21 0,21 1 16,0-1-16,0 0 0,0 0 16,0 0-16,0 0 0,0 1 0,0-1 15,21-21-15,0 0 0,0 21 16,0-21-16,0 0 0,1 0 0,-1 0 15,21 0-15,-21 0 0,22-21 0,-22 0 16,21 21-16,0-22 0,-20 1 16,20 0-16,-21 0 0,21 0 0,-20-22 15,-1 22-15,0-21 0,0 21 0,-21-22 16,21 22-16,-21 0 0,0-21 0,0 21 16,0-1-16,-21 22 0,0 0 15,0 0-15,0 0 0,-22 0 16,22 0-16,0 0 0,0 0 0,21 22 15,0-1-15,0 0 0,0 0 16,0 0-16,21 0 0,0 1 16,-21-1-16,21-21 0,0 21 0,1 0 15,-1 0-15,0-21 0,-21 21 0,0 1 16,0-1-16,0 0 0,0 0 16,0 0-16,0 0 15,0 1-15,0-1 16,21-21-1,0 0 1,0 0-16,1 0 0</inkml:trace>
  <inkml:trace contextRef="#ctx0" brushRef="#br1" timeOffset="71236.48">21505 5884 0,'21'-21'0,"-42"42"0,42-84 16,-21 42-16,0 0 0,0-1 0,0 1 15,0 0-15,-21 21 0,21-21 16,-21 21-16,0 0 0,0 0 0,0 0 16,-1 21-16,1-21 0,0 21 15,0 22-15,0-22 0,0 0 16,-1 21-16,1-21 0,0 22 0,0-22 16,0 21-16,21-21 0,0 1 15,-21-1-15,21 21 0,0-21 0,0 0 16,0 1-16,21-22 0,0 0 15,0 0-15,21 0 16,-20 0-16,-1 0 0,0 0 0,21-22 16,-21 22-16,1-21 0,-1 0 0,0 0 15,0 0-15,0-22 0,0 22 0,1 0 16,-22-21-16,0 21 0,0-22 16,0 22-16,0 0 0,0 0 0,0 0 15,0-1-15,0 44 31,0-1-31,-22 0 0,22 0 16,-21 0-16,21 0 0,-21 1 0,21-1 16,0 0-16,0 21 0,0-21 0,0 1 15,21-1-15,0 0 0,1-21 16,-1 0-16,21 0 16,-21 0-16,0 0 0,1 0 0,-1 0 15,21 0-15,-21-21 0,0 0 0,1-1 16,-1 1-16,0 0 0,0 0 0,0 0 15,0 0-15,-21-22 0,0 22 16,22-21-16,-22 21 0,0-1 0,21 1 16,-21 0-16,0 0 0,0 42 31,-21-21-31,21 21 0,-22 22 16,1-22-16,21 0 0,-21 0 15,21 21-15,0-20 0,-21-1 0,21 21 16,-21-21-16,21 0 0,0 1 0,0-1 15,-21-21-15,21 21 0,-22-21 32,22-21-17,0 0 1,0-1-16,22 1 0,-22 0 0,21 0 16,-21 0-16,0-22 15,21 22-15,0 0 0,0-21 0,0 21 16,1-1-16,-1 1 0,0 0 0,0 0 15,-21 0-15,21 21 0,0 0 0,1 0 16,-1 0-16,0 21 16,-21 0-16,21 0 0,-21 0 0,0 1 15,0 20-15,0-21 0,0 0 0,0 0 16,0 1-16,0-1 0,0 0 0,0 0 16,0 0-16,0 0 0,0 1 15,-21-22-15,0 0 16,21-22-1,0 1 1,0 0-16,0 0 16,0 0-16,21 0 0,0-1 0,0 1 15,0-21-15,1 21 0,-1 0 0,0-22 16,21 22-16,-21 0 0,1 0 0,-1 21 16,0 0-16,0 0 15,-21 21-15,0 0 0,0 0 16,0 0-16,0 22 0,0-22 0,0 0 15,-21 21-15,0-20 0,21-1 16,-21 0-16,-1 0 0,22 0 0,0 0 16,-21 1-16,21-1 15,21-42 17,1-1-32</inkml:trace>
  <inkml:trace contextRef="#ctx0" brushRef="#br1" timeOffset="71606.25">22669 5779 0,'22'0'47,"-1"0"-47,0 0 0,0-22 16,0 22-16,0-21 0,1 21 0,20-21 15,-21 21-15,0-21 0,0 21 0,1-21 16,-22 0-16,0-1 0,0 1 16,0 0-1,-22 21-15,-20 0 0,21 0 16,0 21-16,-22 0 0,1 1 0,21-1 16,-21 21-16,-1-21 0,22 22 0,-21-22 15,21 21-15,21-21 0,-22 22 16,22-22-16,0 0 0,0 0 0,0 0 15,0 0-15,22 1 16,-1-22-16,0 0 0,21 0 0,-21 0 16,1 0-16,20 0 0,-21 0 15,21 0-15,-20 0 0,-1-22 0,21 1 16,-21 0-16,0 21 0,1-21 0,-1-21 16</inkml:trace>
  <inkml:trace contextRef="#ctx0" brushRef="#br1" timeOffset="71861.12">23220 5334 0,'0'0'0,"0"-42"0,0 21 16,0-1-16,0 44 31,0-1-31,-21 21 16,21-21-16,0 22 0,0-22 0,-22 21 15,22 0-15,-21 22 0,0-22 0,21 1 16,0-1-16,-21 0 0,0 1 15,21-1-15,0 0 0,-21 1 0,-1-22 16,22 0-16,-21 0 0,21 0 16,0 0-16,21-42 31,1 21-31,-22-21 16,21 0-16</inkml:trace>
  <inkml:trace contextRef="#ctx0" brushRef="#br1" timeOffset="72236.89">23326 5673 0,'0'21'0,"0"0"15,21-21 1,0 0 0,0 0-16,0 0 15,0 0-15,1 0 0,-1 0 16,0-21-16,0 0 0,0 21 0,0-21 0,1 21 15,-22-22-15,21 1 0,-21 0 16,0 0 0,-21 21-1,-1 0-15,1 0 0,0 0 0,0 21 16,-21 0-16,20 0 0,1 1 16,0-1-16,0 21 0,0-21 0,21 0 15,0 22-15,-21-22 0,21 0 0,0 0 16,0 0-16,0 1 0,0-1 15,0 0-15,21-21 0,0 0 16,0 0-16,0 0 0,0 0 16,1 0-16,-1 0 0,0 0 0,0 0 0,0 0 15,-21-21-15,21 21 0,1-21 16,-1 21-16,0-22 0,0 1 0,0 21 16,0-21-16</inkml:trace>
  <inkml:trace contextRef="#ctx0" brushRef="#br1" timeOffset="72602.7">23770 5588 0,'0'0'0,"21"-21"0,-21 0 16,21 0-16,1 21 16,-1 0-16,0 0 15,0 0-15,0 0 16,-21 21-16,21 0 0,-21 0 16,22 0-16,-22 0 0,21 1 0,-21-1 15,0 21-15,0-21 0,0 0 16,0 1-16,0 20 0,0-21 0,0 0 15,0 0-15,0 1 0,-21-22 16,21 21-16,-22-21 16,1 0-1,21-21-15,0-1 0,0 1 16,0 0-16,0 0 0,0 0 16,21-22-16,1 22 0,-1 0 15,-21-21-15,21 21 0,0-22 16,0 22-16,0 0 0,1 0 0,-1 0 15,-21-1-15,21 22 0,0 0 0,-21-21 16,21 21-16,-21 21 31,0 1-31,0-1 16,-21-21-16</inkml:trace>
  <inkml:trace contextRef="#ctx0" brushRef="#br1" timeOffset="72857.06">23389 5419 0,'-42'0'0,"84"0"0,-127 0 16,64-21-16,0 21 0,0 0 15,21-22-15,21 22 16,0 0-16,22 0 15,-22 0-15,21 0 0,0 0 0,1 0 16,-22 0-16,21 0 0,1 0 16,-22 0-16,21 0 0,-21-21 0,22 21 15,-22 0-15,0 0 0,0 0 0,0 0 16,0 0-16,1 0 0,-1 0 0,0 0 16</inkml:trace>
  <inkml:trace contextRef="#ctx0" brushRef="#br1" timeOffset="73316.8">24469 5567 0,'42'0'16,"-21"0"-16,0-21 0,0 0 15,1 21-15,-1-22 0,0 1 16,-21 0-1,-21 21 1,0 0-16,-1 0 16,-20 0-16,21 0 0,-21 21 0,20-21 15,-20 21-15,21 1 0,0-22 0,0 21 16,-1 0-16,22 0 0,0 0 0,0 0 16,0 1-16,0-1 15,0 0-15,22-21 0,-1 21 0,0-21 16,21 21-16,-21 0 0,1-21 0,20 22 15,-21-22-15,0 21 0,22 0 0,-22-21 16,0 21-16,-21 0 16,0 0-16,-21-21 15,0 22-15,-22-22 16,22 0-16,-21 0 0,21 0 0,-22 0 16,22 0-16,0 0 0,-21 0 15,20 0-15,1 0 0,0 0 16</inkml:trace>
  <inkml:trace contextRef="#ctx0" brushRef="#br1" timeOffset="74853.67">10562 13399 0,'-21'0'15,"0"0"-15,0 0 16,-1 0 0,1 0-16,0 0 0,21 21 15,-21-21 1,0 0-16,21 21 31,21-21-15,0 0-16,0 0 0,22 0 0,-22 0 15,21 0-15,22-21 0,-22 21 0,21-21 16,22 21-16,-21 0 0,20-22 0,-20 1 16,20 21-16,-20 0 15,-1-21-15,1 21 0,-22 0 0,22 0 16,-22-21-16,-21 21 0,22 0 0,-22 0 16,0 0-16,-42 0 31,0 0 16</inkml:trace>
  <inkml:trace contextRef="#ctx0" brushRef="#br1" timeOffset="75425.28">13123 13335 0,'-21'0'0,"42"0"0,-63 0 0,21 0 31,42 0 1,21 21-32,-21-21 0,43 0 15,-22 0-15,22 0 0,20 0 0,-20 0 16,-1 0-16,22-21 0,-21 21 0,20 0 15,-20-21-15,20 21 0,-20 0 0,-1 0 16,-20-21-16,-1 21 0,0 0 16,-20 0-16,-1 0 0,0 0 0,0-21 15,-21-1 32,-21 22-16,0 0-31,0 0 0,-1 0 0,-20 22 16,21-22-16,-21 21 0</inkml:trace>
  <inkml:trace contextRef="#ctx0" brushRef="#br1" timeOffset="78440.35">3937 13250 0,'-85'0'15,"64"0"-15,-21 0 0,21 0 16,-22 22-16,-20-22 0,20 0 16,1 0-16,-21 0 0,-1 0 0,22 21 15,-22-21-15,22 0 0,-22 0 0,22 0 16,0 0-16,-1 0 0,1 0 15,21 21-15,-21-21 0,20 0 0,1 0 16,-21 0-16,21 0 0,0 0 16,-1 0-1,44 0 17,-1 0-17,0 0-15,0 0 0,21 0 0,1 0 16,-1 0-16,0 0 0,22 0 15,-1-21-15,22 21 0,0 0 0,-1-21 16,1 21-16,21 0 0,0-22 16,-22 22-16,22-21 0,0 0 0,0 21 15,0 0-15,21-21 0,-21 21 0,-1 0 16,22 0-16,-42-21 16,21 21-16,-21 0 0,-1 0 0,1 0 15,-22 0-15,1 0 0,-1 0 0,1 0 16,-22 0-16,1-21 0,-1 21 15,-21 0-15,0 0 0,0 0 0,-21-22 16,0 1 0,0 0-1,-21 21-15,0 0 0,0-21 0,0 21 16,-22-21-16,22 21 0,-21-21 0,21-1 16,-22 22-16,1-21 0,0 21 15,-1-21-15,1 21 0,-21-21 0,20 0 16,1 21-16,0-21 0,-1 21 15,1 0-15,0-22 0,20 22 16,-20 0-16,21 0 0,0-21 16,0 21-16,42 21 47,0-21-47,0 22 0,0-22 15,0 21-15,1-21 0,20 21 0,-21-21 16,21 21-16,-20-21 0,20 0 0,0 0 15,1 0-15,-1 0 0,0 21 16,22-21-16,-22 0 0,0 0 0,1 0 16,-1 0-16,0 0 0,1 0 15,-1 0-15,-21 0 0,0 0 16,1 0-16,-1 0 0,-21 21 16,0 1-16,-21-1 15,-1 0-15,1-21 0,-21 21 16,21 0-16,-22 0 0,22 1 15,-21 20-15,0-21 0,-1 0 0,-20 0 0,20 22 16,1-22-16,0 0 0,-1 21 16,1-20-16,0 20 0,21-21 15,-22 0-15,22 0 0,0 1 0,0-1 0,0 0 16,21 0-16,-22-21 0,22 21 16,0-42 46,0 0-62,22 0 16</inkml:trace>
  <inkml:trace contextRef="#ctx0" brushRef="#br1" timeOffset="81321.56">21082 2350 0,'0'-43'15,"-21"43"-15,21-21 0,0 0 16,0 0-1,-21 21 1,21 21 0,-22 0-16,22 0 0,-21 22 15,21-22-15,-21 21 0,21 0 16,0 1-16,-21-1 0,0-21 0,21 22 16,-21-1-16,21 0 0,0-21 15,-22 1-15,22-1 0,-21 0 0,21 0 16,0 0-16,0 0 0,0 1 15,21-44 17,1 22-32,-22-21 0</inkml:trace>
  <inkml:trace contextRef="#ctx0" brushRef="#br1" timeOffset="81735.32">21251 2371 0,'0'0'16,"0"-21"-1,0 42 1,0 0 0,-21 0-16,0 21 0,21-20 15,0-1-15,-21 21 0,0-21 0,21 0 16,0 1-16,0 20 0,0-21 15,0 0-15,0 0 0,0 1 16,0-1-16,21-21 16,0 0-16,0 0 0,0 0 15,22 0-15,-22-21 0,0 21 16,0-22-16,0 1 0,0 0 0,1 0 16,-1 0-16,0-22 0,-21 22 15,0-21-15,0 21 0,0-22 0,0 1 16,0 21-16,-21 0 0,0 0 0,-1-1 15,1 1-15,0 21 0,0 0 16,0 0-16,0 0 0,-22 0 0,22 0 16,0 0-16,21 21 0,0 1 15,-21-22-15,21 21 0,0 0 16,0 0-16,21 0 0,0 0 0,0-21 16,0 22-16</inkml:trace>
  <inkml:trace contextRef="#ctx0" brushRef="#br1" timeOffset="82729.75">23453 2180 0,'0'-21'46,"0"0"-30,0 0 0,21 0-1,-21-1 1,21 22-16,0 0 16,0-21-16,0 21 0,1 0 0,-1 0 15,0 0-15,0 0 16,0 0-16,0 21 0,1 1 0,-22-1 15,21 21-15,-21-21 0,0 0 16,0 22-16,0-22 0,-21 21 16,-1-21-16,1 22 0,0-1 0,-21-21 15,21 22-15,-22-22 0,1 21 16,21-21-16,0 0 0,-22-21 0,22 22 16,0-1-16,0-21 0,0 0 0,-1 0 15,1-21 1,21-1-16,0 1 15,0 0-15,0 0 16,0 0-16,21 0 0,-21-1 16,22 1-16,-22 0 0,21 21 0,-21-21 15,21 21-15,0 0 16,0 0-16,-21 21 16,0 0-1,21 0-15,-21 1 0,0-1 0,22 0 16,-22 0-16,0 0 0,0 0 15,21 1-15,0-22 16,-21 21-16,21-21 16,0 0-1,0 0-15,1 0 0,-1 0 16,0-21-16,0-1 16</inkml:trace>
  <inkml:trace contextRef="#ctx0" brushRef="#br1" timeOffset="83137.52">23961 2286 0,'0'0'0,"21"0"0,-21-21 0,0 0 16,0 0-1,-21 42 17,-1 0-32,1 0 15,0 0-15,0 0 16,0 22-16,21-22 0,-21 0 0,21 0 15,-22 0-15,22 1 0,0-1 16,0 0-16,0 0 0,0 0 0,0 0 16,0 1-16,22-22 0,-1 0 15,21 0-15,-21 0 0,0 0 16,1 0-16,20 0 0,-21 0 0,21-22 16,-20 1-16,20 21 0,-21-21 15,0-21-15,0 21 0,1-1 0,-22 1 16,0-21-16,0 21 0,0 0 15,0-22-15,0 22 0,-22 0 16,1 0-16,0 21 0,0 0 16,-21 0-16,20 0 0,1 0 0,0 0 15,0 0-15,0 0 0,21 21 16,-21-21-16,21 21 0,0 0 16,0 0-16,0 1 0,0-1 15,0 0-15,0 0 0,-22 0 16</inkml:trace>
  <inkml:trace contextRef="#ctx0" brushRef="#br1" timeOffset="87128.94">11324 14182 0,'21'0'16,"0"0"-1,-21-21 1,22-1-16,-22 1 16,0 0-16,0 0 0,0 0 15,0 0-15,0-1 0,0 1 16,0 0-16,-22 21 15,1 0-15,0 0 0,0 0 16,0 0-16,0 21 0,-22 0 16,22 1-16,0-1 0,0 0 15,-22 0-15,22 21 0,-21 1 0,21-22 16,0 21-16,-1 1 0,1-1 0,21 0 16,0 1-16,0-22 0,0 21 15,0-21-15,0 0 0,0 1 0,21-1 16,1 0-16,-1-21 0,21 0 0,-21 0 15,0 0-15,22-21 0,-22 0 16,21-1-16,-21 1 0,1 0 0,20 0 16,-21-21-16,0-1 0,0 22 15,-21-21-15,22-1 0,-22 22 0,0-21 16,21 21-16,-21-22 0,0 22 16,0 0-16,0 0 0,0 0 15,-21 21 1,21 21-16,-22 0 15,22 0-15,0 0 0,0 1 16,0-1-16,0 0 0,0 0 0,0 21 16,0-20-16,0-1 0,0 0 15,0 0-15,22 0 0,-1 0 0,-21 1 16,21-22-16,0 0 0,0 0 0,0 0 16,1 0-16,-1 0 0,0-22 15,0 22-15,21-21 0,-20 0 16,-1 0-16,0 0 0,-21 0 15,21-1-15,-21 1 0,0-21 0,0 21 16,0 0-16,0-1 0,0 1 16,0 0-16,0 0 0,-21 21 15,21-21-15,-21 21 0,0 0 16,-1 0-16,22 21 0,0 0 16,-21 0-16,21 0 0,0 1 15,0-1-15,0 0 0,0 0 0,0 0 16,0 0-16,0 1 0,21-1 0,-21 0 15,22 0-15,-1 0 0,0-21 16,0 21-16,0-21 0,0 22 0,1-22 16,-1 0-16,0 0 15,0 0-15,0 0 16,0 0-16,1 0 0,-1 0 16,0 0-16,0 0 0,0-22 0,0 22 15,1 0-15,-1-21 0,0 21 16,0-21-16,0 21 0,0-21 0,1 21 15,-1-21-15,0 21 0,0-21 0,21-1 16,-20 1-16,-1 21 0,0-21 0,0 0 16,0 0-16,0 0 0,-21-1 15,0 1-15,0 0 0,22 0 0,-22 0 16,0 0-16,-22 21 16,1 0-16,0 0 15,0 0-15,0 0 0,0 0 0,-1 21 16,1 0-16,0 0 0,0 0 0,0 0 15,0 1-15,-1-1 0,22 0 0,0 0 16,-21 21-16,21-20 0,0-1 16,0 21-16,0-21 0,0 0 0,0 1 15,0-1-15,21-21 0,1 0 16,20 0-16,-21 0 0,0 0 16,0 0-16,1 0 0,-1-21 0,0-1 15,0 1-15,0 0 0,0-21 0,-21 21 16,0-1-16,0 1 0,0 0 15,0 0-15,0 0 0,0 0 16,0-1-16,0 1 0,-21 21 31,21 21-31,0 1 16,-21-1-16,21 0 0,0 0 0,-21 21 16,21 1-16,0-1 0,0 0 0,0 22 15,0-1-15,0 1 0,0-1 0,0 1 16,0-1-16,0 22 0,0-21 15,21 20-15,-21 1 0,21 0 0,-21-1 16,21 1-16,-21-22 0,0 1 0,0 21 16,0-22-16,0-21 0,0 22 15,0-22-15,0 1 0,-21-1 16,21 0-16,-21-21 0,0 1 0,0-1 16,0 0-16,-1-21 0,1 0 0,-21 0 15,21 0-15,0-21 0,-22-22 0,22 22 16,0 0-16,0-21 0,0-1 15,-1 1-15,1-21 0,21 20 0,0-20 16,0-22-16,0 22 0,0-22 0,0 21 16,21-20-16,1-1 0,20 0 0,-21 1 15,21-1-15,-20 0 0,20-20 16,0 20-16,1 21 0,-1-20 16,-21 20-16,21 1 0,1-1 0,20-20 15,-42 41-15,1 1 0,-1 21 16,-21 0-16,0-1 0,0 1 15,0 0-15,-21 21 16,-1 21-16,1-21 16,0 21-16,21 1 0,-21-1 15,21 0-15,0 0 16,0 0-16,0 0 16,21 1-16,0-22 15,0 0-15,1 0 16,-1 21-16,0-21 0,0 0 15,0 0 1,0 0-16,1 0 0,-1 0 16,0 0-16,0 0 15,0 0 1,-21-21 15,0-1-31,21 22 0,-21-21 16,0 0-16,0 0 0,0 0 15,22 21-15,-22-21 0,21-1 16,-21 1-16,0 42 31,0 1-15,0-1-16,0 0 16,0 0-16,0 0 0,0 0 0,0 1 15,0-1-15,0 0 0,0 0 0,0 0 16,0 0-16,21 1 15,0-22-15,0 0 0,0 0 16,1 0-16,-1 0 0,0 0 0,0 0 16,0-22-16,0 22 0,1-21 0,-1 0 15,0 0-15,-21 0 16,0 0-16,21-1 0,-21 1 16,0 0-16,0 0 0,0 0 0,0 0 15,-21 21 16,21 21-31,0 0 16,0 0-16,0 0 0,0 0 0,0 1 16,0-1-16,0 0 15,0 0-15,0 0 0,21 0 16,0-21-16,0 0 0,1 0 0,-1 0 16,0 0-16,0 0 0,21 0 15,-20 0-15,-1 0 0,0-21 16,0 21-16,0-21 0,0 0 0,-21 0 15,22 0-15,-22-1 0,21 1 16,-21 0-16,0 0 0,0 0 16,0 0-16,0-1 15,0 44 1,-21-1 0,21 0-16,0 0 0,-22 0 15,22 0-15,0 1 0,0-1 0,0 0 16,0 0-16,0 0 0,0 0 0,0 1 15,0-1-15,0-42 47,0-1-31,0 1-16,0 0 0,0 0 16,0 0-16,0 0 0,22-1 0,-1 1 15,-21 0-15,21 0 0,-21 0 0,21 21 16,0-21-16,-21-1 0,21 22 15,1 0-15,-1 0 0,0 0 16,-21 22-16,21-22 0,-21 21 16,21 0-16,-21 0 0,21 0 15,-21 0-15,0 1 0,0-1 0,0 0 16,0 0-16,0 0 0,0 0 0,0 1 16,22-22-16,-22 21 15,0-42 1,0-1-1,0 1-15,0 0 0,0 0 16,0 0-16,0 0 16,0-1-16,0 1 0,21 0 0,-21-21 15,21 21-15,0-1 0,0 1 0,0 0 16,1 21-16,20 0 0,-21-21 0,0 21 16,0 0-16,1 0 0,-22 21 15,0 0-15,0 0 0,0 1 0,0-1 16,0 0-16,0 0 0,0 0 15,0 22-15,0-22 0,0 0 0,0 0 16,0 0-16,0 0 0,0 1 16,0-1-16,21-21 31,0-21-15,-21-1-16,21 22 0,0-21 0,-21 0 15,21 0-15,1 0 0</inkml:trace>
  <inkml:trace contextRef="#ctx0" brushRef="#br1" timeOffset="87925.49">14203 14118 0,'21'0'31,"0"0"-15,0 0-16,0 0 15,1 0-15,-1 0 0,-21-21 16,21 0-16,0 21 0,-21-21 0,21 0 15,-21-1 1,0 1-16,0 0 0,0 0 16,-21 21-16,0 0 15,0 0-15,0 0 0,-1 0 16,22 21-16,-21 0 16,0 0-16,21 1 0,-21-1 0,21 0 15,0 0-15,0 0 0,0 0 0,0 1 16,0-1-16,0 0 0,21 0 15,0-21-15,0 21 0,1-21 16,-1 0-16,21 0 0,-21 0 0,22 0 16,-22 0-16,0 0 0,21 0 0,-21-21 15,1 21-15,-1-21 0,21 0 16,-21 0-16,0-1 0,1 1 16,-1-21-16,-21 21 0,21 0 0,-21-1 15,0 1-15,0 0 16,0 42 15,0 0-31,0 1 0,0-1 16,0 0-16,0 0 0,-21 0 0,21 0 15,0 1-15,0-1 0,-21 0 16,21 0-16,0 0 0,0 0 0,0 1 16,0-44 15,0 1-16,0 0-15,0 0 0,0 0 16,0 0-16,0-1 0,21-20 16,0 21-16,-21 0 0,21-22 0,0 22 15,0 0-15,1 0 0,-1-21 16,0 20-16,0 22 0,0-21 0,0 21 16,1 0-16,-1 21 15,-21 1-15,21-1 0,-21 0 16,21 21-16,-21-21 0,0 1 15,0 20-15,0-21 0,0 0 0,0 22 16,0-22-16,0 0 0,0 0 0,0 21 16,0-20-16,0-1 0,0 0 15,0-42 32,0 0-47,0-1 0,0 1 16,0 0-16,21 0 0,0 21 15,1-21-15,-22 0 0,21-1 0,0 1 16,-21 0-16,21 21 0</inkml:trace>
  <inkml:trace contextRef="#ctx0" brushRef="#br1" timeOffset="88213.32">15388 13695 0,'0'-21'0,"0"-43"0,0 149 0,0-191 0,0 85 16,0 0-16,-21 21 31,21 21-31,-21 0 0,21 0 16,0 22-16,0-22 0,-21 21 0,21 0 15,-22 1-15,22-1 0,-21 0 16,21 1-16,0-1 0,0 0 0,0 1 16,-21-1-16,21 0 0,0-20 0,0 20 15,0-21-15,0 21 0,0-20 0,0-1 16,0 0-16,0 0 15,21-21 17,0-21-32,1 0 0,-1 0 15,0-1-15,0 1 0,0-21 16</inkml:trace>
  <inkml:trace contextRef="#ctx0" brushRef="#br1" timeOffset="88597.11">15811 13991 0,'22'-21'16,"-1"0"-16,-212 127 0,339-170 0,-84 22 0,-43 21 15,0 21-15,-21-21 0,0-1 16,-21 22 0,0 0-16,0 0 15,0 0-15,-1 22 0,1-22 16,-21 21-16,21 0 0,0 0 0,-1 0 16,1 0-16,0 1 0,0-1 15,21 0-15,0 0 0,0 0 16,0 0-16,21-21 15,0 22-15,22-1 0,-22-21 16,0 0-16,21 0 0,-21 21 0,22-21 16,-22 0-16,0 21 0,0-21 0,0 0 15,1 21-15,-22 0 16,0 1 0,-22-22-16,1 21 0,0-21 15,0 0-15,0 21 0,0-21 0,-1 0 16,1 0-16,0 0 0,0 0 15,0 0 1,0 0-16,-1 0 16,22-21-1,0 0-15,-21-1 16,21 1-16,0 0 0</inkml:trace>
  <inkml:trace contextRef="#ctx0" brushRef="#br1" timeOffset="88850.96">15409 13885 0,'-21'0'0,"42"0"0,-63 0 0,21 0 0,42-21 31,21 21-31,-21 0 16,22 0-16,-1-21 0,0 21 0,1 0 15,-1-21-15,0 0 0,-20 21 0,20 0 16,-21 0-16,0-21 0,0 21 15,-21-22 1,0 1 0,22 0-1,-1 0 1,-21 0-16,21 21 0</inkml:trace>
  <inkml:trace contextRef="#ctx0" brushRef="#br1" timeOffset="93672.6">14160 14711 0,'0'-21'0,"-21"21"15,21-21 1,0-1-1,0 1 1,-21 21-16,21-21 0,-21 21 16,21-21-1,-21 21 17,0 0-17,21 21 1,0 0-1,0 0 1,0 1 0,0-1-16,21 0 15,0 0-15,0 0 16,0-21-16,-21 21 0,21-21 0,1 22 16,-1-1-16,0-21 15,0 21-15,0-21 0,-21 21 0,21-21 16,1 21-16,-1-21 0,0 21 0,0-21 15,0 22-15,0-22 0,1 21 0,-1-21 16,0 21-16,0-21 0,0 21 16,0 0-16,1-21 0,-1 21 0,0 1 15,0-1-15,0-21 0,-21 21 16,21 0-16,1 0 0,-1-21 0,0 21 0,0 1 16,0-22-16,0 21 15,-21 0-15,22-21 0,-1 21 0,0-21 16,21 21-16,-21-21 0,1 21 0,-1-21 15,0 0-15,0 22 0,0-22 0,22 0 16,-22 21-16,0-21 0,21 0 16,-21 0-16,22 21 0,-22-21 0,21 0 15,-21 21-15,22 0 0,-1-21 0,-21 0 16,22 21-16,-1-21 0,-21 0 0,21 0 16,1 22-16,-1-22 0,0 0 0,1 0 15,-1 21-15,22-21 16,-1 0-16,1 0 0,-1 21 0,1-21 15,-1 0-15,1 0 0,20 0 0,-20 21 16,20-21-16,-20 0 0,-1 0 0,22 0 16,-21 0-16,-1 0 0,22 0 0,-22 0 15,22 0-15,-22 0 0,22 0 16,-21-21-16,20 21 0,1 0 0,-22-21 16,22 21-16,-21-21 0,-1-1 0,22 22 15,-22-21-15,1 21 0,-1-21 0,1 21 16,20-21-16,-20 0 0,-1 0 15,1 21-15,-1-22 0,1 1 0,21 0 16,-22 0-16,1 0 0,-1 0 16,-21-1-16,22 1 0,-1 0 0,-20 0 15,20 0-15,1 0 0,-22-1 0,22 1 16,-1 21-16,-21-21 0,22-21 0,-22 21 16,22-1-16,-22 1 0,22 0 15,-22 0-15,0 0 0,22 0 0,-22-1 16,0-20-16,1 21 0,20 0 15,-20-22-15,-1 22 0,21-21 0,-20 21 0,20-22 16,-20 22-16,20-21 0,1 21 0,-22-22 16,21 1-16,1 21 15,-22-21-15,22 20 0,-22-20 0,22 21 16,-1-21-16,-21-1 0,22 22 0,-22-21 16,22 21-16,-22-22 0,22 22 0,-22-21 15,21-1-15,1 1 0,-22 21 0,22-21 16,-1-1-16,1 1 0,-22 0 0,22-1 15,-1 1-15,-21 21 0,22-22 16,-1 1-16,-20 0 0,20-1 0,-20 22 16,-1-21-16,21 0 0,-20-1 15,-1 1-15,0 21 0,1-22 0,-1 1 16,0 0-16,1-1 0,-1 1 0,0-21 16,1 20-16,20 1 0,-20 0 0,-1-1 15,0 1-15,1 0 0,-1-1 16,-21 1-16,21 0 0,1-1 0,-1 1 15,-21 0-15,22-1 0,-22 1 0,21 0 16,-21-1-16,0 1 0,22-22 0,-22 22 16,0 0-16,0-1 0,22-20 15,-22 21-15,0-1 0,0 1 0,0 0 16,0-1-16,1-20 0,-1 20 0,0 1 16,0 0-16,0-22 0,0 22 15,1 0-15,-1-22 0,0 22 0,0-22 0,0 22 16,0 0-16,-21-1 0,22-20 0,-1 20 15,0 1-15,0 0 0,-21-1 16,21 1-16,0-21 0,-21 20 0,22 1 16,-1-22-16,0 22 0,-21-21 0,21 20 15,0 1-15,-21-22 0,21 22 16,1 0-16,-1-22 0,-21 22 0,21 0 16,-21-1-16,21 1 0,0-22 0,-21 22 15,21 0-15,1-22 0,-22 22 0,21 0 16,0-22-16,-21 22 0,21-1 0,0 1 15,-21-21-15,21 20 0,1 1 16,-1 0-16,-21-1 0,21 1 0,0 0 16,-21-22-16,21 22 0,0-1 0,-21 1 15,22-21-15,-1 20 0,-21 1 16,21 0-16,0-22 0,-21 22 0,21-1 0,-21 1 16,21 0-16,1-1 0,-22 1 15,21 0-15,0-1 0,-21 1 16,21 0-16,0-1 0,-21-20 0,21 21 15,1-1-15,-22 1 0,21-22 0,0 22 16,-21 0-16,21-1 0,-21 1 0,21 0 16,-21-22-16,21 22 0,1 0 0,-22-1 15,21 1-15,0 0 0,-21-1 16,21-20-16,0 20 0,0 1 0,-21-21 16,22 20-16,-1 1 0,0 0 0,-21-1 15,21 1-15,0 0 0,-21 20 16,0-20-16,21 0 0,1 21 0,-22-22 0,21 1 15,-21 21-15,0-22 0,0 1 16,21 0-16,0-1 0,-21 1 16,0 0-16,0-1 0,21 1 0,-21 0 15,21-1-15,-21 1 0,0 0 0,0 21 16,22-22-16,-22 1 0,0 0 16,21-1-16,-21 22 0,0-21 0,0-1 15,0 1-15,0 0 0,0 21 0,0-22 16,0 1-16,0 0 0,0-1 0,0 1 15,0 21-15,0-22 0,0 1 0,0 21 16,0-21-16,0 20 0,0-20 16,0 21-16,0 0 0,0-22 15,0 22-15,0 0 0,0 0 0,0 0 16,-21 0-16,21-1 0,0 1 0,0-21 16,-22 21-16,22 0 0,0-1 15,0 1-15,0 0 0,0 0 0,0 0 16,0 0-16,0-1 0,0 1 0,0 0 15,0 0-15,0 0 0,0 0 0,0-1 16,0 1-16,0 0 0,0 0 16,22 0-16,-22 0 15,0-1-15,0 1 0,0 0 0,0 0 16,0 0-16,0 0 0,0-1 16,0 1-1,0 0-15,0 0 0,0 0 16,0 0-16,0-1 0,0 1 0,0 0 15,0 0-15,0-21 0,0 20 0,0 1 16,-22-21-16,1 21 0,21-22 16,-21 22-16,21-21 0,0 21 0,-21-22 15,0 22-15,21 0 0,-21-21 0,21 21 16,-22-1-16,1 1 0,21 0 16,-21 0-16,0 0 0,21 0 0,-21 21 15,21-22-15,0 1 0,-21 21 0,21-21 16,0 0-16,0 0 15,0 0 1,0 42 78,0 0-79</inkml:trace>
  <inkml:trace contextRef="#ctx0" brushRef="#br1" timeOffset="94225.88">24913 3725 0,'21'-21'31,"-42"21"16,0 0-47,0 0 0,0 0 15,-1 0-15,1-21 0,0 21 0,0 0 16,0 0-16,0 0 0,-1 0 16,1 0-16,0 0 0,0 0 0,-21 0 15,20 0-15,1 0 16,0 0-16,0 0 0,21 21 0,0 0 15,0 1 1,0-1-16,0 0 16,21-21-16,0 21 0,-21 0 0,21-21 15,1 21-15,-22 1 0,21-22 16,0 21-16,-21 0 0,0 0 0,0 0 16,21 22-16,-21-22 0,0 0 0,0 0 15,0 0-15,0 0 0,0 1 16,21 20-16,-21-21 0,0 0 15,0 0-15,0 1 0,0-1 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16:27:45.5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 2138 0,'21'0'15</inkml:trace>
  <inkml:trace contextRef="#ctx0" brushRef="#br0" timeOffset="1204.48">1164 1715 0,'0'0'0,"0"-22"16,0 1-1,0 0 1,0 0-16,0 0 15,0 0-15,0-1 16,0 1-16,0 0 16,0 0-16,0 0 15,0 0-15,0-1 16,0 44 31,0-1-47,0 0 15,0 21-15,0-21 0,0 22 0,0-1 16,0 0-16,0 1 0,0-1 16,0 0-16,0 22 0,0-22 0,0 1 15,0-1-15,0 21 0,0-20 16,0-1-16,0 0 0,0 1 16,0-22-16,0 21 0,0 1 0,0-22 15,0 0-15,0 0 0,0 0 16,0 0-16,0 1 0,0-1 15,0 0 1,0-42 15,0 0-15,21-1-16,0 1 16</inkml:trace>
  <inkml:trace contextRef="#ctx0" brushRef="#br0" timeOffset="1848.36">1630 2117 0,'-21'0'15,"21"21"1,-22 0 0,22 0-1,0 0-15,22-21 31,-1 0-15,-21-21 0,0 0-16,0 0 15,0 0-15,0 0 16,-21-1 0,-1 22-1,1 0-15,0 0 16,21 22-16,0-1 15,-21-21-15,21 21 0,0 0 16,0 0-16,21-21 31,0 0-31,0 0 0,1 0 16,-1 0 0,-21-21-16,21 21 15,-21-21-15,0 0 16,-21 21-1,0-21 1,-1 21-16,1 0 0,0 0 16,0 0-1,21 21-15,-21 0 16,0 0-16</inkml:trace>
  <inkml:trace contextRef="#ctx0" brushRef="#br0" timeOffset="2516.53">3323 1545 0,'0'0'0,"0"-21"0,0 0 0,0 0 16,0 0-16,-21 21 47,21 21-47,-21 21 0,21 0 0,-21 1 15,21-1-15,0 22 0,0-1 16,-22 1-16,22-1 0,-21 1 0,21-1 15,-21 1-15,0-22 0,21 21 0,-21 1 16,21-22-16,-21 1 16,-1-1-16,22 0 0,0 1 0,0-22 15,0 0-15,0 0 0,0 0 16,0 0-16,0-42 31,0 0-31,0 0 16,0 0-16,22 0 0,-1-1 0,0-20 15,0 21-15,0-21 0,0 20 16</inkml:trace>
  <inkml:trace contextRef="#ctx0" brushRef="#br0" timeOffset="2796.38">3704 1905 0,'0'0'0,"0"-21"15,0 42 1,-21 0-1,0 0-15,0 1 0,-1-1 16,-20 0-16,21 21 0,-21-21 0,20 22 16,-20-22-16,21 21 0,-21-21 15,20 22-15,-20-1 0,21-21 0,0 0 16,0 22-16,-1-22 0,1 0 16,0 0-16,21 0 0,0-42 46,21 21-46,0-21 0,1 0 16,-1 0-16,-21 0 0,21-22 16,0 22-16,0 0 0,0-21 0,-21 20 15</inkml:trace>
  <inkml:trace contextRef="#ctx0" brushRef="#br0" timeOffset="3039.86">3598 1905 0,'0'0'0,"43"0"16,-22 0-16,-21 21 15,0 0-15,21 1 16,-21 20-16,21-21 0,-21 21 16,0-20-16,21 20 0,0-21 0,-21 21 15,0-20-15,22 20 0,-1-21 16,0 21-16,-21-20 0,0-1 0,21 0 16,0 0-16,-21 0 0,21 0 15,-21 1-15,22-22 0,-22 21 16,21-21-16,-21-21 31,0-1-31,0-20 0,0 21 16,21 0-16</inkml:trace>
  <inkml:trace contextRef="#ctx0" brushRef="#br0" timeOffset="3370.9">4212 1482 0,'0'0'0,"-21"-43"16,0 65 15,21-1-31,0 21 0,-21-21 0,21 22 16,-22 20-16,22 1 0,0-22 15,-21 21-15,0 1 0,0-1 0,21 1 16,-21-22-16,21 22 0,-21-22 15,21 0-15,0 1 0,-22-1 16,22-21-16,0 22 0,-21-22 0,21 0 16,0 0-16,0 0 0,0 0 0,0 1 15,0-44 17,21 1-17,-21 0-15,22 0 0,-22 0 16,21 0-16,0-1 0</inkml:trace>
  <inkml:trace contextRef="#ctx0" brushRef="#br0" timeOffset="4044.81">4614 1736 0,'0'0'0,"0"-21"16,0-22-1,0 22-15,0 0 0,0 42 32,0 0-17,0 0-15,0 1 0,0 20 0,0-21 16,0 21-16,-21 1 0,0-1 16,0 22-16,21-22 0,-21 0 15,-1 1-15,1-1 0,0 0 0,0 1 16,21-1-16,-21-21 0,21 21 15,-21-20-15,21-1 0,0 0 0,-22 0 16,22 0-16,0 0 0,0 1 16,0-44 31,0 1-47,0 0 0,0 0 15,0-21-15,0 20 0,0 1 0,0 0 16,22 0-16,-22-21 15,21 20-15,-21-20 0,0 21 0,0-21 16,21 20-16,-21 1 0,21-21 0,0 21 16,-21-22-16,21 22 0,1-21 15,-1 21-15,0-22 0,0 22 0,0 0 16,0-21-16,1 21 0,-1-1 16,0 1-16,0 0 0,21 0 0,-20 21 15,-1 0-15,0 0 0,0 0 16,0 21-16,-21 0 0,0 22 15,0-22-15,0 21 0,0 0 0,0 1 16,0-1-16,0 0 0,0 22 16,0-22-16,0 1 0,0-1 15,0-21-15,0 21 0,0-20 0,0 20 16,0-21-16,0 0 0,0 0 16,0 1-16,0-1 0,0 0 15,-21-21 16,21-21-15,-21 21-16,21-21 0,0-1 16,0 1-16,-21 0 0</inkml:trace>
  <inkml:trace contextRef="#ctx0" brushRef="#br0" timeOffset="4288.67">4445 2159 0,'0'0'0,"-21"0"0,0 0 16,42-21 15,0 21-31,21 0 0,-21-21 16,22 21-16,-1 0 0,0-21 0,1 21 16,-1 0-16,0-22 0,1 22 0,-22-21 15,21 21-15,-21 0 0,1 0 16,-1 0-16,-21-21 0,21 21 15,0 0 1,-21-21-16,0 0 16</inkml:trace>
  <inkml:trace contextRef="#ctx0" brushRef="#br0" timeOffset="4665.35">5461 1588 0,'0'0'0,"-21"0"0,0 0 0,21-22 16,-22 22 0,1 22-1,21-1-15,0 0 0,0 0 16,0 0-16,0 22 0,0-1 0,0 0 15,0 1-15,0-1 0,0 0 0,-21 1 16,21-1-16,-21 0 0,21 1 16,0-1-16,0 0 0,0-21 0,-21 22 15,21-22-15,0 0 16,0 0-16,0 0 0,-21 1 0,21-1 16,0 0-16,0 0 0,0-42 62,0 0-62,0 0 0,0-1 16,21 1-16,-21 0 0</inkml:trace>
  <inkml:trace contextRef="#ctx0" brushRef="#br0" timeOffset="5057.16">5334 1884 0,'0'0'0,"0"-21"0,0-22 0,0 22 0,-21 0 16,21 0-16,0 0 0,0 0 16,0-1-16,0 1 0,0 0 15,0 0-15,21 0 16,0 0-16,0 21 0,0-22 0,1 22 16,-1 0-16,21-21 0,-21 21 15,22 0-15,-22 0 0,21 0 0,-21 0 16,0 0-16,1 21 0,-1 1 0,0-1 15,-21 0-15,0 21 0,0-21 16,0 22-16,0-1 0,0-21 16,-21 22-16,0-22 0,-1 21 0,1-21 15,0 0-15,0 1 0,-21-1 16,20 0-16,1 0 0,0 0 0,0-21 16,0 21-16,0-21 0,21 22 15,-22-22-15,22 21 0,-21-21 16,0 0-16,21-21 47,0-1-32,21 1-15</inkml:trace>
  <inkml:trace contextRef="#ctx0" brushRef="#br0" timeOffset="8160.43">7768 1355 0,'0'0'0,"-21"-21"31,0 21-31,0 0 15,-1 0 1,1 0-16,0 0 0,0 0 0,0 0 16,0 0-1,-1 0 1,44 0 31,-1 0-47,0 0 0,21 0 15,1 0-15,-22 0 0,42 0 0,-20 0 16,20 0-16,-21 0 0,22 0 0,-1 0 16,-20 0-16,20-22 0,-20 22 15,-1 0-15,0 0 0,1 0 0,-22 0 16,0 0-16,0 0 0,0 0 16,-42 0 30,0 0-30,0 0-16,0 0 16,-1 22-16</inkml:trace>
  <inkml:trace contextRef="#ctx0" brushRef="#br0" timeOffset="8502.24">8128 1355 0,'-21'0'32,"0"0"-1,21 21-31,0 0 0,0 0 0,0 0 16,0 22-16,0-22 0,0 21 15,0 1-15,0-1 0,0 21 0,0-20 16,0-1-16,0 22 0,0-22 15,-22 0-15,22 1 0,0-1 0,-21-21 16,21 21-16,0-20 0,0 20 16,0-21-16,0 0 0,0 0 15,0 1-15,0-1 16,0-42 15,0-1-15,0 1-16,0 0 0,0 0 15</inkml:trace>
  <inkml:trace contextRef="#ctx0" brushRef="#br0" timeOffset="8912.19">8467 1778 0,'0'0'0,"0"-21"16,0 42 15,-22 0-31,1 0 0,21 1 16,-21-1-16,21 0 0,0 21 0,-21-21 15,21 22-15,-21-22 0,21 0 0,0 21 16,0-20-16,0-1 0,0 0 16,0 0-16,0 0 0,0 0 15,21-21-15,0 22 0,0-22 16,0 0-16,1 0 0,-1 0 15,21 0-15,-21-22 0,0 1 16,1 0-16,-1 21 0,0-21 0,0 0 16,-21 0-16,0-1 0,21 1 0,-21 0 15,0-21-15,0 21 0,0-1 16,0 1-16,-21 0 0,0 0 0,0 0 16,0 0-16,-1 21 0,1 0 15,0 0-15,0 0 0,0 0 16,0 0-16,-1 21 0,1-21 15,21 21-15,21-21 32</inkml:trace>
  <inkml:trace contextRef="#ctx0" brushRef="#br0" timeOffset="11100.67">10901 1503 0,'0'0'0,"21"-21"0,0 0 0,0-1 15,0 1-15,1 0 0,-1-21 16,0 21-16,-21-1 0,0 1 0,21 0 16,-21 0-16,0 0 0,0 0 0,0-1 15,-21 22-15,0 0 16,0 0-16,-1 0 0,-20 0 0,0 0 16,-1 0-16,1 22 0,0-1 0,21 0 15,-22 21-15,1 1 0,21-1 16,-22 0-16,22 1 0,0 20 15,0 1-15,0-1 0,0 1 0,-1-1 16,22-21-16,-21 22 0,21-22 16,0 1-16,0-1 0,0 0 0,0 1 15,21-22-15,1 21 0,-1-21 0,21 0 16,-21-21-16,22 22 0,-22-1 16,21-21-16,0 0 0,1 0 0,-1 0 15,0 0-15,1 0 0,-1-21 0,22-1 16,-22 22-16,0-21 0,1 0 0,-22 0 15,21 0-15,0 0 0,-20-22 16,-1 22-16,0-21 0,0 21 0,0-22 16,-21 22-16,21-21 0,-21 21 15,0-22-15,0 22 0,0 0 16,0 0-16,-21 0 0,0 21 0,0 0 16,0 0-16,0 0 0,-1 0 0,1 0 15,0 21-15,-21 0 0,21 21 16,-1-21-16,1 1 0,-21 20 0,21-21 15,0 21-15,21-20 0,0 20 0,0-21 16,0 0-16,0 0 0,0 1 0,0-1 16,21-21-16,0 21 15,0-21-15,0 0 0,0 0 0,1 0 16,-1 0-16,21-21 0,-21 21 0,0-21 16,1-1-16,-1 1 15,-21 0-15,21 0 0,0 0 0,-21 0 16,0-22-16,0 22 0,0 0 0,21 0 15,-21-22-15,0 22 0,0 0 16,0 42 0,0 0-1,0 1-15,-21-1 0,21 21 0,0-21 16,0 0-16,0 22 0,0-22 16,0 0-16,0 21 0,0-20 0,0-1 15,0 0-15,21-21 0,-21 21 16,21 0-16,1-21 0,-1 0 0,0 0 15,0 0-15,0 0 0,0 0 16,1 0-16,-1-21 0,0 0 0,0 0 16,0 21-16,-21-21 0,21-22 0,1 22 15,-1-21-15,0 21 0,-21-22 16,21 1-16,0-22 0,-21 22 0,21-21 16,-21 20-16,22-20 0,-22 20 0,0 1 15,0-21-15,0 41 0,0-20 16,0 0-16,0 21 0,0-1 0,0 1 15,-22 21 1,1 21-16,0 1 16,0 20-16,21-21 0,-21 21 15,21 1-15,0 20 0,-21-20 0,21 20 16,-22 1-16,22-22 0,0 21 16,0 1-16,0-22 0,0 1 0,0-1 15,0 0-15,0 1 0,0-22 0,0 21 16,22-21-16,-1 0 0,0 1 0,21-22 15,-21 0-15,1 0 0,-1 0 16,0 0-16,0 0 0,21 0 0,-20-22 16,-1 22-16,0-21 0,0 0 0,0 0 15,0 0-15,1-22 0,-1 22 16,0-21-16,0 21 0,-21-22 16,21 22-16,0-21 0,-21 21 0,0 0 15,22-1-15,-22 1 0,21 0 0,0 21 16,-21 21-1,0 0 1,0 1-16,0-1 0,0 0 16,21 0-16,-21 0 15,21-21-15,0 0 32,-21-21-17,0 0-15,0 0 16,0 0-16,0-1 0,0 1 15,0 0-15,0 0 0,0 0 16,0 0-16,-21 21 31,0 0-31,0 21 0,21 0 16,-21 0-16,0 0 0,-1 22 16,1-22-16,0 21 0,0-21 0,0 22 15,21-1-15,0-21 0,-21 0 0,21 22 16,0-22-16,0 0 0,0 21 15,0-21-15,21 1 16,0-1-16,0-21 0,0 0 0,22 0 0,-22 0 16,21 0-16,-21 0 0,0 0 15,22 0-15,-22 0 0,0-21 16,21-1-16,-20 1 0,-1 0 0,0 0 16,0 0-16,0 0 0,0-22 0,1 22 15,-1 0-15,-21-21 0,21 20 0,-21 1 16,21-21-16,-21 21 15,0 0-15,0 42 32,0 0-32,-21 0 15,21 0-15,-21 22 0,21-22 0,0 0 16,0 0-16,0 0 0,0 0 0,0 1 16,0-1-16,0 0 0,21 0 15,0-21-15,0 0 16,0 0-16,1 0 15,-1 0-15,0 0 0,0-21 16,0 0-16,0 21 0,1-21 16,-22-1-16,21 1 0,-21 0 0,0 0 15,21-21-15,-21 20 0,21 1 0,-21 0 16,0 0-16,21 0 0,-21 0 0,0 42 47,0 0-47,0 0 0,0 0 15,0 0-15,0 22 0,0-22 0,0 0 16,0 0-16,0 22 0,0-22 16,0 0-16,0 0 0,0 0 15,21 0-15,1-21 0,-1 0 0,0 0 16,0 0-16,0 0 0,0 0 16,22 0-16,-22 0 0,0-21 0,0 21 15,0-21-15,1 0 0,-1 0 0,0 0 16,0-1-16,0-20 0,-21 21 0,21-21 15,1-1-15,-22 1 16,0-22-16,21 22 0,0-21 0,-21 20 0,0-20 16,21 20-16,-21 1 0,21 21 15,-21-21-15,0 20 0,0 1 16,-21 21 0,0 21-16,21 1 0,-21-1 0,0 0 15,-1 21-15,22 1 0,-21-1 0,0 21 16,0-20-16,21-1 0,0 22 15,0-22-15,0 21 0,0-20 0,0-1 16,0 0-16,0-20 0,0 20 0,0-21 16,0 0-16,21 0 0,0 1 15,-21-1-15,21-21 0,1 21 0,-1-21 16,0 0-16,0 0 0,0 0 16,0 0-16,1 0 0,-1 0 0,0 0 15,0-21-15,0 21 0</inkml:trace>
  <inkml:trace contextRef="#ctx0" brushRef="#br0" timeOffset="12044.71">13885 1842 0,'0'0'0,"0"-43"16,-21 22-16,0 21 16,0 0-16,0 0 0,-1 0 15,1 0-15,0 21 0,0 0 16,0 1-16,0-1 0,-1 0 15,22 0-15,-21 21 0,0-20 16,0 20-16,21-21 0,-21 0 0,21 0 16,0 22-16,0-22 0,0 0 15,0 0-15,0 0 0,21-21 16,0 22-16,0-22 16,0 0-16,1 0 0,-1-22 15,0 22-15,-21-21 0,21 0 16,0 0-16,0 0 0,-21 0 0,22-22 15,-1 22-15,0 0 0,-21-21 16,21-1-16,-21 22 0,21 0 0,-21 0 16,0 0-16,0-1 0,0 1 15,0 42 1,0 1-16,0-1 0,0 0 16,0 0-16,-21 0 0,21 22 15,0-22-15,0 21 0,0-21 0,0 0 16,0 22-16,0-22 0,0 0 0,21 0 15,-21 0-15,21-21 0,1 22 0,-1-22 16,0 0-16,0 0 16,0 0-16,0 0 0,1 0 0,-1-22 15,0 1-15,0 21 0,0-21 16,0 0-16,1-21 0,20 20 0,-21-20 16,0 0-16,0-1 0,1-20 15,-1 21-15,21-22 0,-21 1 0,0-1 16,1 1-16,-1 20 0,-21 1 0,0 0 15,0-1-15,0 22 0,0-21 0,0 21 16,0-1-16,-21 22 16,21 22-16,-22-1 15,1 0-15,0 0 0,0 21 0,0-20 16,21 20-16,0 0 0,-21 22 16,21-22-16,0 0 0,0 22 0,0-22 15,0 1-15,0-1 0,0 0 16,21 1-16,0-1 0,0 0 0,0-21 15,0 1-15,1-1 0,-1 0 16,21 0-16,-21-21 0,22 0 0,-22 21 16,21-21-16,-21 0 0,0 0 0,22 0 15,-22-21-15,0 21 0,0-21 0,22 0 16,-22 21-16,0-43 0,0 22 16,-21 0-16,21 0 0,0-21 0,-21 20 15,0 1-15,0 0 0,0 0 0,0 0 16,0 0-16,-21 21 15,0 0-15,21 21 16,-21 0-16,21 0 0,0 0 0,-21 0 16,21 22-16,0-22 0,0 0 15,0 0-15,0 0 0,0 1 16,0-1-16,0 0 0,0 0 16,21-21-16,0 0 15,0 0-15,0 0 0,1 0 16,-1 0-16,0 0 0,-21-21 0,21 21 15,0-21-15,0 0 0,-21-1 16,0 1-16,22 0 0,-22 0 0,0 0 16,0 0-16,0-1 0,0-20 0</inkml:trace>
  <inkml:trace contextRef="#ctx0" brushRef="#br0" timeOffset="12273.58">14287 1630 0,'0'0'0,"-21"0"0,0 0 0,0 0 0,42 0 32,21 0-32,1 0 15,-22 0-15,42 0 0,-20 0 0,-1 0 16,0 0-16,1 0 0,-1 0 0,0 0 16,-20 0-16,-1 0 0,0 0 15,0 0-15,-21-21 0,0 0 31,-21-1-15</inkml:trace>
  <inkml:trace contextRef="#ctx0" brushRef="#br0" timeOffset="13129.09">17081 1503 0,'0'0'0,"0"-21"0,22-43 16,-22 43-16,21-21 0,0-1 15,-21 22-15,0-21 0,21 21 0,-21 0 16,21-1-16,-21 1 0,-21 21 31,0 21-31,0 1 0,0 20 16,-1 0-16,-20 1 0,21 20 15,0 1-15,0-1 0,-22 1 0,22 20 16,0-20-16,0-1 0,0 22 0,-22-22 16,22 1-16,0-1 0,0-20 15,0-1-15,-1 0 0,1 1 0,21-22 16,-21 0-16,21 0 0,0 0 0,0-42 31,0 0-15,0 0-16,0 0 0,21-22 0,-21 22 15,21-21-15,-21 0 0,22-1 0,-22 1 16,0-22-16,0 1 16,21-1-16,-21 1 0,21-1 0,-21 1 15,21-1-15,-21 1 0,0 21 0,0-22 16,0 22-16,0 21 0,0-22 16,0 22-16,21 21 0,0 0 15,-21 21-15,22 0 0,-1 22 16,0-1-16,0 0 0,0 22 15,0-1-15,-21 1 0,22-1 0,-22 1 16,21-1-16,-21-20 0,0 20 0,0 1 16,0-22-16,0 0 0,0 1 15,21-22-15,-21 21 0,0-21 0,0 1 16,21-1-16,-21 0 16,0 0-16,-21-21 31,0 0-31,0-21 0,-1 0 15</inkml:trace>
  <inkml:trace contextRef="#ctx0" brushRef="#br0" timeOffset="13308.99">16552 2074 0,'-21'0'0,"42"0"0,-63-21 0,21 21 0,21-21 16,0 0-16,21 0 15,0 21-15,0-21 0,0 21 16,22-22-16,-22 1 0,21 21 15,1-21-15,-1 21 0,0 0 0,1-21 16,-1 21-16,0 0 0,1 0 16,-1 0-16,0 0 0,-21 0 0,1 0 15,-1 0-15,0 0 0,0 0 0</inkml:trace>
  <inkml:trace contextRef="#ctx0" brushRef="#br0" timeOffset="13700.77">17272 1947 0,'-21'0'16,"21"-21"-16,0 0 16,0 0-1,0 0-15,21 21 0,0 0 16,0 0-16,0 0 16,22 0-16,-22 21 0,0 0 0,21-21 15,-20 42-15,-1-20 0,0-1 0,0 0 16,0 21-16,-21-21 0,0 22 15,0-22-15,0 0 0,0 21 0,0-20 16,0-1-16,0 0 0,0 0 0,0 0 16,-21-21-1,21-21 1,0 0 0,0 0-16,0 0 0,0-1 15,21 1-15,-21 0 0,0 0 0,21-21 16,1 20-16,-22-20 0,21 0 15,-21 21-15,21-22 0,0 22 0,-21-21 16,21 21-16,-21-1 0,21 1 0,-21 0 16,22 21-16,-1 0 15,0 0-15,-21 21 16,0 0-16</inkml:trace>
  <inkml:trace contextRef="#ctx0" brushRef="#br0" timeOffset="14045.18">17886 2138 0,'0'0'0,"21"0"0,0 0 15,0 0-15,0-21 16,1 0-16,-1 21 0,0-22 16,-21 1-16,42 21 0,-42-21 0,21 0 15,1 0-15,-1 0 0,0-1 16,-21 1-16,0 0 0,0 0 15,-21 21-15,0 0 16,-1 0-16,1 0 0,0 0 16,0 0-16,0 21 0,0-21 15,-1 21-15,1 0 0,0 1 0,0 20 16,0-21-16,21 0 0,0 0 0,0 22 16,0-22-16,0 0 0,0 0 0,0 0 15,0 1-15,0-1 16,21 0-16,0-21 0,0 0 15,0 0-15,1 0 0,-1 0 0,21 0 16,-21 0-16,0 0 0,22 0 16,-22-21-16,21 0 0,1 21 0</inkml:trace>
  <inkml:trace contextRef="#ctx0" brushRef="#br0" timeOffset="14476.91">18711 1926 0,'0'0'0,"0"-21"0,0 0 0,0 0 0,0 0 15,0-1-15,0 1 0,-21 21 16,0 0-16,0 0 0,0 0 16,-1 0-16,1 21 0,0 1 0,21-1 15,-42 0-15,42 0 0,-21 0 16,-1 22-16,1-22 0,0 0 0,21 21 16,0-21-16,0 1 0,0-1 0,0 0 15,0 0-15,0 0 16,21-21-1,0 0-15,1 0 0,-1 0 16,0 0-16,0 0 0,0-21 0,0 21 16,1-21-16,-22 0 0,21 0 15,0-1-15,0 1 0,-21 0 0,0 0 16,21-21-16,0 20 0,-21 1 0,0-21 16,0 21-16,0 0 15,0 42 1,0 0-16,0 0 15,0 0-15,0 0 0,-21 1 16,21-1-16,-21 21 0,21-21 16,0 0-16,0 1 0,0-1 0,0 0 15,0 0-15,0 0 0,21 0 16,0-21 0,1 0-16,-1 0 0,0 0 0,0 0 15,0-21-15,22 0 0</inkml:trace>
  <inkml:trace contextRef="#ctx0" brushRef="#br0" timeOffset="15360.41">19981 1672 0,'0'0'0,"0"-21"0,-21-21 16,21 21-16,-21 21 0,0 0 0,0 0 15,-1 0-15,1 0 0,0 0 16,0 0-16,0 21 0,-22 0 0,22 0 16,0 21-16,0-20 0,0 20 0,-22-21 15,22 21-15,21-20 0,-21 20 16,21-21-16,-21 21 0,21-20 0,0-1 16,0 0-16,0 21 0,21-42 0,0 21 15,0 1-15,1-1 0,20-21 16,-21 0-16,21 0 0,-20 0 0,20 0 15,-21 0-15,21 0 0,-20 0 16,20-21-16,-21 21 0,0-22 16,0 1-16,-21 0 0,0 0 0,22 0 15,-22 0-15,0-22 0,0 1 0,0 21 16,0-22-16,0 1 0,-22 0 16,22 21-16,-21-22 0,0 1 0,0 21 15,21 0-15,0-1 0,0 1 16,0 0-1,21 21 1,0 0-16,0-21 0,22 21 0,-22 0 16,21 0-16,1-21 0,-1 21 0,0 0 15,1-21-15,-1-1 0,0 22 16,-21 0-16,22-21 0,-22 21 0,0-21 16,-42 21 15,0 21-16,0-21-15,-1 21 0,1 1 16,21 20-16,-21-21 0,21 21 0,-21 1 16,21-1-16,0 0 0,-21 1 0,21 20 15,-21-20-15,21-1 0,0 21 0,0-20 16,0 20-16,0-20 0,0 20 16,0 1-16,0-1 0,0 22 15,0-22-15,0 22 0,0 0 0,0 20 16,0-20-16,21 0 0,-21-1 0,21 1 15,-21-21-15,0 20 0,21 1 16,-21-22-16,21 1 0,-21-1 0,0 1 16,21-1-16,-21-20 0,22-1 0,-22 0 15,0-20-15,0-1 0,0 0 0,0 0 16,-22-21-16,1 0 0,0 0 0,0 0 16,-21 0-16,20 0 0,-20-21 0,21 0 15,-21-22-15,-1 22 0,-20-21 16,20 0-16,1-1 0,0 1 15,-22 0-15,43-22 0,-21 1 0,-1-1 16,22 1-16,0-1 0,0 1 0,21-22 16,0 21-16,0-20 0,0 20 15,0-20-15,0 20 0,21-21 0,0 22 16,0-1-16,1 1 0,-1 21 0,0-22 16,0 22-16,21-1 0,-20 1 15,-1 21-15,0-21 0,21-1 0,-21 22 16</inkml:trace>
  <inkml:trace contextRef="#ctx0" brushRef="#br0" timeOffset="16086.51">21548 1609 0,'21'0'47,"0"0"-47,-21-21 0,42-1 0,-21 22 16,1-21-16,20 0 0,-21 0 16,21 0-16,1 0 0,-1-1 0,-21 1 15,0-21-15,22 21 0,-43 0 0,0-1 16,0 1-16,0 0 0,0 0 15,-21 0-15,-22 21 16,1 0-16,0 0 0,-1 0 0,1 0 16,0 0-16,-22 0 0,22 0 15,-1 21-15,1-21 0,21 21 0,-21-21 16,20 21-16,1 0 0,0 1 16,21 20-16,0-21 0,0 21 0,0-20 15,0 20-15,0 0 0,21 1 0,0 20 16,1-21-16,-1 1 0,21-1 15,-21 0-15,22 1 0,-1-22 16,-21 21-16,21 1 0,-20-22 0,20 21 16,-21-21-16,-21 0 0,0 22 0,0-22 15,0 0-15,-21-21 0,0 21 16,-22 0-16,-20-21 0,21 0 0,-22 22 16,1-22-16,20 0 0,-20 0 0,20 0 15,1 0-15,0-22 0,-1 22 16,22-21-16,0 0 0,-21 21 0,42-21 15,-21 0-15,-1 0 0,22-1 0,0 1 16,0 0-16,0 0 16,0 0-16,22 21 15,-1 0-15,21 0 0,-21 0 16,22-21-16,20 21 0,-21 0 0,1 0 16,20 0-16</inkml:trace>
  <inkml:trace contextRef="#ctx0" brushRef="#br0" timeOffset="17112.45">22161 1990 0,'0'0'15,"22"0"-15,-1 0 0,0-21 0,0-1 16,0 22-16,-21-21 0,0 0 16,21 21-16,-21-21 0,0 0 0,0 0 15,0-1-15,0 1 0,0 0 0,0 0 16,-21 0-16,0 21 0,0 0 15,0 0-15,0 0 16,-1 0-16,1 0 0,0 21 0,0 0 16,0 0-16,0 22 0,-1-22 15,1 21-15,0-21 0,0 22 0,21-1 16,0-21-16,0 21 0,0-20 0,0-1 16,0 0-16,0 0 0,0 0 15,21 0-15,0-21 0,0 0 16,22 0-16,-22 0 0,0 0 0,0 0 15,0 0-15,1-21 0,-1 0 16,0 0-16,0 0 0,0 21 0,-21-43 16,0 22-16,21 0 0,1 0 15,-22-21-15,0 20 0,0-20 0,21 21 16,-21 0-16,0-22 0,21 22 16,-21 0-16,0 42 31,0 0-31,0 1 0,-21 20 15,21 0-15,-21 1 0,21-1 0,-22 21 16,1-20-16,21 20 0,-21 1 0,21-1 16,0 22-16,-21 0 0,21-22 15,-21 22-15,21-1 0,-21 1 0,21-21 16,0 20-16,0-20 0,0 20 0,0-20 16,0-1-16,0 1 0,0-1 15,-22-20-15,22-1 0,0-21 16,0 0-16,0 1 0,0-1 0,0-42 31,0-1-31,0-20 0,22 21 16,-1-21-16,0-1 0,-21-20 15,21 20-15,0-20 0,0-1 0,1-20 16,-1 20-16,0-20 0,0-22 0,0 21 16,0 0-16,1-20 0,-1 20 15,0 0-15,0 1 0,0-1 0,-21 21 16,0 1-16,21-1 0,-21 22 15,0 0-15,0-1 0,0 22 0,0 0 16,0 0-16,0 42 16,0 0-1,0 0-15,0 22 0,0-22 0,0 21 16,0 1-16,0-22 0,0 21 16,0-21-16,0 22 0,0-22 0,0 21 15,0-21-15,0 0 0,22 1 0,-22-1 16,21-21-16,0 21 0,0-21 15,0 0-15,0 0 0,1 0 16,-1 0-16,0 0 0,0-21 0,0 21 16,0-21-16,1-1 0,-1 1 0,0 0 15,0 0-15,-21 0 0,0-22 16,21 1-16,-21 21 0,0-21 0,0-1 16,21 22-16,-21-21 0,0 21 0,0-1 15,-21 22 1,21 22-1,-21 20-15,21-21 0,0 0 0,0 22 16,0-22-16,0 21 0,0-21 16,0 0-16,0 22 0,0-22 0,0 0 15,0 0-15,0 0 16,21 1-16,0-22 0,1 0 16,-1 0-16,0 0 0,0 0 0,0 0 15,0 0-15,1 0 0,20 0 16,-21-22-16</inkml:trace>
  <inkml:trace contextRef="#ctx0" brushRef="#br0" timeOffset="17552.2">23453 1905 0,'0'0'0,"0"-85"16,0 64-16,0 0 0,0 0 16,0 0-16,-22 0 0,1 21 0,0 0 15,0 0-15,0 0 16,21 21-16,-21 0 0,-1 0 0,1 0 15,21 0-15,-21 22 0,21-22 0,-21 0 16,0 21-16,21-20 0,-21 20 16,21-21-16,0 0 0,0 22 0,0-22 15,0 0-15,0 0 0,0 0 16,21-21-16,0 0 16,0 0-16,0 0 0,0 0 0,1 0 15,-1 0-15,0 0 0,-21-21 0,21 0 16,0 0-16,-21 0 0,0-1 15,21 1-15,-21-21 0,22 0 0,-22 20 16,0-20-16,0 0 0,0 21 16,0-1-16,0 1 0,0 0 0,0 0 15,0 42 1,0 0-16,0 0 0,0 1 16,0-1-16,0 0 0,0 21 0,0-21 15,0 22-15,0-22 0,0 21 16,0-21-16,0 1 0,0 20 0,21-21 15,-21 0-15,21 0 0,-21 1 16,21-22-16,-21 21 16,21-21-16,0 0 0,1 0 15</inkml:trace>
  <inkml:trace contextRef="#ctx0" brushRef="#br0" timeOffset="17932.98">23707 1926 0,'0'0'0,"0"-21"0,0 0 0,0 0 16,0 0-16,0-1 0,0 1 16,21 0-16,0 21 0,0 0 15,0-21-15,0 21 0,1 0 16,-1 0-16,0 0 0,0 21 16,0 0-16,0 0 0,1 1 0,-1 20 15,-21-21-15,0 21 0,21-20 0,-21 20 16,0-21-16,0 21 15,0-20-15,0-1 0,0 0 0,0 0 16,0 0-16,0 0 0,-21-21 16,0 0-1,-1 0 1,22-21-16,0 0 0,0 0 0,0 0 16,0 0-16,0-1 0,0 1 0,0-21 15,0 21-15,22-22 0,-1 22 16,-21-21-16,0 0 0,21 20 0,0 1 15,0-21-15,0 21 0,-21 0 0,22 21 16,-1-22-16,0 22 0,0 0 16,0 0-1,0 0-15,-21 22 0</inkml:trace>
  <inkml:trace contextRef="#ctx0" brushRef="#br0" timeOffset="18332.75">24363 2011 0,'21'0'16,"0"0"-1,0 0-15,0 0 16,1-21-16,-1 0 16,0-1-16,0 22 15,0-21-15,0 0 0,1 0 0,-1 0 16,0 0-16,-21-1 0,0 1 0,0-21 15,0 21-15,0 0 0,0-1 16,-21 22-16,0 0 0,-1 0 16,1 0-16,0 0 0,-21 22 0,21-1 15,-1 0-15,-20 21 0,21-21 16,0 22-16,0-1 0,21-21 0,0 22 16,0-1-16,0-21 0,0 0 0,0 22 15,0-22-15,0 0 0,21 0 0,0-21 16,0 21-16,21 0 0,-20-21 15,20 0-15,-21 0 0,21 0 16,-20 0-16,20 0 0,-21 0 0,21-21 16,-20 0-16,-1 21 0,0-21 15,0 0-15,-21 0 0,0-1 16,0 1-16,0 0 0,0 0 16</inkml:trace>
  <inkml:trace contextRef="#ctx0" brushRef="#br0" timeOffset="19779.98">1079 3874 0,'-21'0'0,"0"0"15,0 0 1,21-22-16,-21 22 0,21-21 16,0 0-16,0 0 15,0 0-15,0 0 16,21 21-16,0-22 0,0 22 15,0 0-15,1 0 16,-1 0-16,0 0 0,0 0 16,0 22-16,0-1 0,1 0 15,-1 21-15,0-21 0,-21 22 0,0-1 16,21 22-16,-21-22 0,0 21 16,0-20-16,0 20 0,0-20 0,-21 20 15,0-21-15,-22 22 0,22-22 16,0 1-16,-21-22 0,21 21 0,-22-21 15,22 22-15,-21-22 0,21 0 16,-1-21-16,-20 0 0,21 0 0,0 0 16,0 0-16,-1 0 0,1 0 15,21-21-15,-21 0 0,0-1 0,21 1 16,0 0-16,0 0 16,0-21-16,0 20 0,0-20 0,0 0 15,0-1-15,0 1 0,0 21 0,0-21 16,0 20-16,0 1 0,21 0 15,0 21-15,0 0 0,1 0 16,-1 21-16,0 0 0,0 22 16,0-22-16,0 21 0,1-21 0,-1 22 15,0-1-15,0-21 0,0 22 16,-21-22-16,21 0 0,-21 21 0,22-21 16,-22 1-16,21-1 15,-21 0-15,21-21 0,0 0 0,-21 21 16,21-21-1,0 0-15,1 0 0,-1-21 16,0 0-16,0 21 0,0-21 16</inkml:trace>
  <inkml:trace contextRef="#ctx0" brushRef="#br0" timeOffset="20040.87">1820 4170 0,'0'21'31,"-21"-21"-31,21-21 47,-21 21 0,0 21-32</inkml:trace>
  <inkml:trace contextRef="#ctx0" brushRef="#br0" timeOffset="20768.46">3175 3662 0,'0'0'0,"21"-42"0,-21 20 0,0 1 15,0 0-15,0 0 0,0 0 0,0 0 16,-21 21-16,0 0 15,0 0-15,-1 21 16,22 0-16,-21 21 16,21 1-16,-21-1 0,0 21 0,21-20 15,-21 20-15,21 22 0,-21-22 0,-1 22 16,22 0-16,-21-22 0,0 22 16,0-22-16,0 1 0,0-1 0,-1-20 15,1 20-15,21-20 0,0-22 0,0 0 16,0 0-16,0 0 0,0-42 15,21 0 1,1 0-16,-1 0 0,0-22 16,-21 1-16,21 0 0,0-22 0,0 22 15,1-22-15,-1-20 0,-21 20 16,21 1-16,0-22 0,0 21 0,-21-20 16,21 20-16,1 22 0,-1-22 15,-21 22-15,21 21 0,0 0 16,-21 0-16,21 21 0,0 0 15,1 21-15,-22 0 0,21 0 0,-21 21 16,21 1-16,-21-1 0,0 22 16,0-1-16,0-21 0,0 22 0,21-1 15,-21 1-15,0-22 0,0 22 16,21-22-16,-21 0 0,21-20 0,1 20 16,-22-21-16,0 0 0,0 0 0,21 1 15,0-1 1,-42-21-1,0-21 1,-1 21-16</inkml:trace>
  <inkml:trace contextRef="#ctx0" brushRef="#br0" timeOffset="20948.34">2963 4424 0,'0'-21'16,"0"42"-16,-21-42 0,0 0 15,21-1-15,0 1 0,0 0 16,21 21-16,0-21 0,0 0 15,1 0-15,20-1 0,0 1 16,1 0-16,-1 0 0,21 0 16,-20 0-16,20-1 0,1 1 0,-1 21 15,-20 0-15,-1 0 0,0 0 16,1 0-16,-22 0 0,0 0 0</inkml:trace>
  <inkml:trace contextRef="#ctx0" brushRef="#br0" timeOffset="21341.13">3746 4170 0,'0'-21'31,"0"0"-15,22-1-16,-22 1 0,21 0 15,-21 0-15,0 0 0,21 0 0,-21-1 16,21 22-16,0 0 16,-21-21-16,21 21 0,1 0 0,-1 21 15,0 1-15,0-1 0,-21 0 16,21 21-16,-21-21 0,21 22 15,-21-1-15,0 0 0,0 1 0,0-1 16,0 0-16,0-20 0,0 20 0,0 0 16,0-21-16,0 1 0,0-1 15,0 0-15,0 0 0,0 0 0,0-42 32,0 0-17,0 0-15,0 0 0,0-1 16,0 1-16,0 0 0,22-21 0,-22 21 15,21-22-15,-21 1 0,0 0 0,0-1 16,0 1-16,21 21 0,0-22 16,-21 22-16,0 0 0,21 0 0,0 0 15,1 21-15,-1 0 16,0 0-16,0 0 16,0 21-16</inkml:trace>
  <inkml:trace contextRef="#ctx0" brushRef="#br0" timeOffset="21673.94">4487 4339 0,'0'0'0,"21"0"15,1 0-15,-1 0 16,0 0-16,0 0 0,0-21 16,0 21-16,1-21 0,-1 0 0,0 0 15,0-1-15,0 1 0,0 0 16,1 0-16,-22 0 0,0-22 0,0 22 15,0 0-15,0 0 0,0 0 0,-22 0 16,-20 21-16,21 0 0,0 0 16,0 0-16,-1 0 0,-20 0 0,21 21 15,0 0-15,-22 0 0,22 0 0,0 22 16,0-22-16,21 21 16,0 0-16,0-20 0,0 20 0,0 0 15,0-21-15,0 1 0,21-1 0,-21 21 16,21-42-16,0 21 0,22 0 15,-22 1-15,0-22 0,0 0 0,22 0 16,-22 0-16,0 0 0,21 0 0,-21 0 16,22-22-16,-1 1 0,-21 21 15</inkml:trace>
  <inkml:trace contextRef="#ctx0" brushRef="#br0" timeOffset="22085.22">5376 4085 0,'0'-42'0,"0"84"0,0-105 0,0 42 0,0-1 15,0 1-15,0 0 0,-21 0 0,0 21 16,0 0-16,0 0 0,-1 0 16,1 0-16,0 0 0,0 21 15,0 0-15,0 22 0,21-22 0,0 0 16,-22 21-16,22-21 0,-21 22 0,21-1 16,0-21-16,0 22 0,0-22 15,0 0-15,0 0 0,21 0 0,1 0 16,-1-21-16,0 0 0,-21 22 15,21-22-15,0 0 0,0 0 16,1 0-16,-1-22 0,0 22 0,0-21 0,-21 0 16,0 0-16,21 0 0,-21 0 15,21-1-15,-21 1 0,0 0 0,0-21 16,0 21-16,0-1 0,0-20 16,0 21-16,0 0 0,0 42 31,-21 0-31,21 0 0,0 0 15,0 1-15,0 20 0,0-21 0,0 0 16,0 22-16,0-22 0,0 21 0,0-21 16,0 0-16,0 1 0,0-1 15,0 0-15,21-21 16,1 0-16,-1 0 16,0 0-16,21-21 0</inkml:trace>
  <inkml:trace contextRef="#ctx0" brushRef="#br0" timeOffset="22903.7">6794 3831 0,'0'0'0,"0"-21"0,0-21 16,-21 42-16,0-21 0,0 21 15,0 0-15,0 0 0,-1 0 0,-20 21 16,21 0-16,-21 0 0,20 0 15,-20 0-15,21 22 0,-21-1 0,20 0 16,1 1-16,0-22 0,21 21 16,0 1-16,0-1 0,0 0 0,0-21 15,0 1-15,21-1 0,0 0 0,1 0 16,-1-21-16,21 0 0,-21 0 16,22 0-16,-22 0 0,21 0 0,0 0 15,-20-21-15,-1 0 0,21 0 0,-21-1 16,0 1-16,1 0 0,-22 0 0,0 0 15,0-22-15,0 22 16,0-21-16,0 0 0,0 20 0,-22-20 0,1 0 16,0 21-16,0-22 0,0 22 15,0 0-15,-1 0 0,1 0 0,0 21 16,0-22-16,63 22 31,-21 0-31,22 0 0,-1 0 0,0 0 16,22-21-16,-22 21 0,22-21 15,-1 21-15,1-21 0,-1 0 0,1 21 16,-22-21-16,0-1 0,1 1 0,-22 0 16,0 21-16,0-21 15,-21 0-15,0 0 0,0-1 0,0 1 16,0 0-16,-21 21 0,0 0 16,0 0-16,0 0 15,-1 21-15,22 0 0,-21 1 16,21-1-16,0 21 0,-21-21 0,21 22 15,-21-1-15,21 0 0,-21 1 0,21-1 16,0 21-16,0 1 0,0-1 16,0 22-16,0-21 0,0 20 0,0 1 15,0 0-15,21-22 0,0 22 0,0-1 16,0 1-16,1 0 0,-1-1 0,0 1 16,0 0-16,0-22 0,0 1 15,1 20-15,-22-20 0,21-22 0,-21 22 16,0-22-16,0 0 0,0 1 0,-21-22 15,-1 0-15,1-21 0,-21 0 16,21 0-16,-22 0 0,1-21 0,0 0 16,-1 0-16,-20-22 0,21 22 0,-22-21 15,1-1-15,-1 1 0,22-21 16,-22 20-16,22-20 0,0 20 0,20-20 16,1-1-16,0 1 0,0-1 0,21 1 15,0-1-15,0 1 0,0 21 0,21-22 16,0 22-16,22-22 0,-22 22 15,21-22-15,0 22 0,22-21 0,-22 20 16,1 1-16,20 0 0</inkml:trace>
  <inkml:trace contextRef="#ctx0" brushRef="#br0" timeOffset="23328.43">8699 3302 0,'-42'-21'15,"84"42"-15,-105-42 0,42 21 0,0-21 0,-1 21 16,44 0 0,20 0-16,0-21 15,1 21-15,20 0 0,1-22 16,-1 22-16,22 0 0,-22 0 0,1 0 0,20 0 15,-20 0-15,-22 0 16,22 0-16,-22 0 0,0 0 0,-20 0 16,-1 22-16,0-22 0,-21 21 15,-21-21 1,0 0-16,-1 0 0,1 0 0,-21 0 16</inkml:trace>
  <inkml:trace contextRef="#ctx0" brushRef="#br0" timeOffset="23556.3">9080 3260 0,'0'0'15,"-21"0"-15,-21 0 0,21 21 0,0-21 16,-1 21-16,22 0 0,-21 0 16,21 1-16,0 20 0,0-21 15,0 21-15,0 22 0,0-22 0,0 1 16,0 20-16,0-21 0,0 1 0,0 20 16,0-20-16,0 20 0,0-21 15,0 22-15,0-22 0,0 1 0,0-22 16,0 21-16,0-21 0,0 0 0,0 1 15,0-1-15,0 0 0,21-21 32,1-21-17,-1 0-15,0-1 0</inkml:trace>
  <inkml:trace contextRef="#ctx0" brushRef="#br0" timeOffset="23932.09">9229 3831 0,'0'0'0,"21"-63"16,-21 42-16,0-1 16,21 1-16,0 21 0,-21-21 0,21 0 15,0 21-15,1 0 0,-1 0 16,0 0-16,0 0 0,0 21 0,0-21 16,22 42-16,-22-20 0,0-1 0,21 21 15,-20 0-15,-22 1 0,21-1 16,-21-21-16,0 22 0,0-1 15,0 0-15,0 1 0,0-22 0,0 21 16,-21-21-16,21 0 0,0 1 0,-22-22 16,1 0-16,0 0 15,21-22 1,0 1-16,0 0 0,0 0 0,0 0 16,0 0-16,0-22 0,0 22 0,0-21 15,0-1-15,0 22 0,21-21 16,-21 0-16,21-1 0,-21 22 15,22-21-15,-1 21 0,0-1 0,0 22 0,0-21 16,0 21-16,1 0 0,-1 0 16,0 0-16,0 0 15,0 21-15,0 1 0</inkml:trace>
  <inkml:trace contextRef="#ctx0" brushRef="#br0" timeOffset="24172.95">10139 3895 0,'0'0'0,"-21"0"32,-1 0-17,22 21-15,-21 0 0,0 0 16,21 0-16,0 1 0,0-1 16,-21 21-16,21-21 0,0 0 0,0 1 15,0 20-15,0-21 0,0 0 0,0 0 16,0 1-16,0-1 15,21-21-15,0 0 16,0 0 0,-21-21-16,0-1 0,0 1 0,22 0 15</inkml:trace>
  <inkml:trace contextRef="#ctx0" brushRef="#br0" timeOffset="24484.91">10181 3493 0,'0'0'0,"0"-22"0,-21 1 0,0 21 16,0 0-16,-1 0 0,1 0 16,0 21-16,21 1 15,0-1-15,21-21 16,22 21-16,-22-21 0,0 0 16,21 0-16,-21 0 0,1 0 15,20 0-15,-21 0 0,0 0 0,0 0 16,1-21-16,-1 21 0,-21-21 0,0-1 15,0 1-15,-21 21 16,-1-21-16,1 21 16,0 0-16,0 0 0,0 0 0,-22 0 15,22 0-15,0 21 0,0-21 0,0 21 16,0 1-16,21-1 0,0 0 16,0 0-16,0 21 0,0-20 0,0-1 15,0 0-15,0 0 0,21 0 0,0 0 16</inkml:trace>
  <inkml:trace contextRef="#ctx0" brushRef="#br0" timeOffset="25403.59">11112 3937 0,'0'-21'0,"0"42"0,-21-63 0,0 42 0,0-21 15,0-1-15,0 1 0,-1 0 0,1 0 16,0 0-16,0 21 0,0-21 16,0 21-16,-1 0 0,1 0 0,0 0 15,0 0-15,0 21 0,0 0 0,-22 0 16,22 0-16,0 0 0,0 22 0,21-22 16,-21 21-16,21 1 0,-22-1 15,22 0-15,0-21 0,0 22 0,0-22 16,0 21-16,22-21 0,-1 1 15,0-1-15,0-21 0,0 0 0,22 0 16,-22 0-16,0 0 0,21 0 16,1 0-16,-22-21 0,21-1 0,-21 1 15,0 0-15,22 0 0,-22 0 0,0-22 16,0 22-16,-21-21 0,21 21 0,-21-22 16,0 1-16,0 21 0,0-21 15,0-1-15,0 22 0,0 0 0,0 0 16,-21 21-1,0 0-15,21 21 0,0 21 16,-21-21-16,21 1 16,0-1-16,0 21 0,0-21 15,0 22-15,0-22 0,21 0 0,0 0 16,0 21-16,1-42 0,-1 22 0,21-1 16,-21-21-16,22 0 0,-22 0 0,21 0 15,-21 0-15,22 0 0,-22 0 16,0-21-16,21 21 0,-21-22 0,1 1 15,-22 0-15,21 0 0,-21 0 0,21-22 16,-21 22-16,0 0 0,0 0 0,0-21 16,0 20-16,0 1 0,0 0 15,0 0-15,-21 42 32,21 0-32,0 0 0,0 22 15,0-22-15,0 21 0,-21 1 0,21-22 16,0 21-16,-22 0 0,22-20 15,0 20-15,0-21 0,-21 0 0,21 0 16,0 1-16,0-44 31,0 1-31,0 0 0,0 0 16,0 0-16,0 0 0,0-1 0,21 1 16,1-21-16,-1 21 0,-21-22 0,21 1 15,0 21-15,0-21 0,0 20 0,1 1 16,-1 0-16,21 0 0,-21 0 15,0 21-15,1 0 0,-1 0 16,0 0-16,-21 21 0,21 0 0,-21 0 16,21 0-16,-21 1 0,0 20 0,0-21 15,0 0-15,0 22 0,0-22 0,0 21 16,0-21-16,0 0 0,0 1 16,0 20-16,0-21 0,0 0 15,0 0-15,0 1 16,21-44-1,-21 1 1,22 21-16,-1-21 0</inkml:trace>
  <inkml:trace contextRef="#ctx0" brushRef="#br0" timeOffset="26049.22">12488 3874 0,'0'0'0,"0"-22"0,0 1 0,21 0 16,-21 0-16,0 0 0,0 0 15,0-1-15,0 1 0,-21 21 0,0 0 16,0-21-16,0 21 0,-22 0 16,22 21-16,0-21 0,0 21 0,0 1 15,-22-1-15,22 0 16,0 21-16,0-21 0,21 1 0,0 20 16,0-21-16,0 21 0,0-20 0,0 20 15,0-21-15,0 0 0,21-21 0,0 21 16,0-21-16,1 22 0,-1-22 0,0 0 15,21 0-15,-21 0 0,1-22 16,-1 1-16,0 0 0,0 21 0,0-21 16,0 0-16,-21 0 0,22-1 0,-22-20 15,21 21-15,-21 0 0,0 0 0,0-1 16,0 1-16,0 0 16,0 42 15,0 0-31,0 1 0,0 20 15,-21-21-15,-1 21 0,22 1 0,-21 20 16,21-20-16,0 20 0,-21 1 16,21-1-16,0 1 0,0-1 0,0 22 15,0-1-15,21 1 0,-21 0 0,21 21 16,1-22-16,-1 1 0,0 21 0,0-22 16,0 1-16,-21 0 0,21-1 0,1 1 15,-1 0-15,-21-22 0,21 1 0,-21-1 16,0-20-16,0-1 0,0 0 15,-21-21-15,0 1 0,-22-1 0,22-21 16,-21 0-16,-1 0 0,1 0 16,0 0-16,-1-21 0,1-1 0,0 1 15,-22-21-15,22 0 0,-22-1 0,1 1 16,21 0-16,-22-22 0,1 1 0,20-1 16,1 1-16,0-1 0,-1-21 0,22 22 15,0-1-15,21-20 0,0-1 16,0 22-16,0-22 0,21 0 0,0 22 15,22-22-15,-22 22 0,21-22 0,0 21 16,22-20-16,-22 20 0,1 1 0,20-1 16,-21-20-16,22 41 0,-22-20 0,22-1 15</inkml:trace>
  <inkml:trace contextRef="#ctx0" brushRef="#br0" timeOffset="26321.18">13208 3069 0,'0'0'0,"0"-21"0,0 0 16,0 0-16,-21 21 15,0 0-15,21 21 16,-22 0-16,1 0 0,21 22 16,0-1-16,0 0 0,0 1 0,-21 20 15,21-21-15,-21 22 0,21-1 16,-21 1-16,21-22 0,0 22 15,0-22-15,-21 0 0,21 1 0,0-1 16,0-21-16,0 22 0,0-22 0,0 0 16,0 0-16,0 0 0,0 0 15,21-21-15,0 0 0,0 0 16,0 0-16</inkml:trace>
  <inkml:trace contextRef="#ctx0" brushRef="#br0" timeOffset="26680.98">13250 3810 0,'21'0'32,"1"0"-17,-1 0-15,0 0 16,0 0-16,0 0 0,0 0 0,1 0 16,20-21-16,-21 21 0,0-21 0,0 21 15,22-21-15,-22-1 0,0 1 0,-21 0 16,0 0-16,21 0 0,-21 0 15,0-1-15,0 1 0,0 0 0,-21 21 16,-21 0-16,21 0 0,-1 0 16,-20 0-16,21 0 0,-21 21 0,-1 22 15,1-22-15,21 21 0,-22-21 16,22 22-16,0-22 0,0 21 16,21 0-16,0-20 0,0 20 0,0-21 15,21 21-15,0-20 0,0-1 0,1 0 16,20 0-16,0 0 0,1 0 15,-22-21-15,21 22 0,0-22 0,1 0 16,-22 0-16,21 0 0,-21 0 0,22 0 16,-22 0-16,-21-22 0,0 1 15</inkml:trace>
  <inkml:trace contextRef="#ctx0" brushRef="#br0" timeOffset="27868.3">1037 6075 0,'0'0'0,"0"-21"16,-21 21-16,0-21 0,21-1 0,0 1 15,0 0-15,0 0 16,0 0-16,0 0 0,21 21 0,21-22 16,-21 1-16,1 21 0,20 0 15,0 0-15,-21 0 0,22 21 0,-1 1 16,-21-1-16,22 0 0,-22 21 15,-21 1-15,0-22 0,0 21 0,0 0 16,-21 1-16,-1-1 0,1 0 16,-21-20-16,0 20 0,-1-21 0,22 21 15,-21-20-15,-1-1 0,22-21 16,0 21-16,0-21 0,0 0 16,0 0-16,21-21 0,0 0 15,0-1-15,21 1 16,0 0-16,0 0 0,0 0 0,0 0 15,22 21-15,-22-22 0,0 22 16,21 0-16,1 0 0,-1 0 0,-21 0 16,22 0-16,-1 22 0,0-1 15,-21 0-15,22 21 0,-22-21 0,-21 22 16,0-1-16,0 0 0,0-20 16,0 20-16,-21 0 0,-22-21 0,1 22 15,0-22-15,-1 21 16,-20-21-16,21 1 0,-1-22 0,-20 21 15,20-21-15,1 0 0,0 0 16,-1 0-16,1 0 0,21 0 0,0-21 16,0 21-16,-1-22 0,1 1 15,0 21-15,21-21 0,-21 0 0,21 0 16,0 0-16,0-1 16,0 1-16,21 0 0,0 21 15,0-21-15,1 0 0,20 0 0,-21 21 16,21-22-16</inkml:trace>
  <inkml:trace contextRef="#ctx0" brushRef="#br0" timeOffset="28044.71">1841 6287 0,'0'0'16,"0"-22"-1,22 22 32,-1 0-47,0 0 16,0-21-16,0 21 15</inkml:trace>
  <inkml:trace contextRef="#ctx0" brushRef="#br0" timeOffset="28568.42">3641 5482 0,'0'0'0,"-85"0"16,43 21-16,20 1 0,1-1 15,-21 21-15,21 0 0,0 1 0,-1 20 16,1 1-16,0-1 0,0 22 0,0-22 15,0 1-15,-1-1 0,1 1 16,0 21-16,21-22 0,-21-21 16,0 22-16,0-22 0,21-21 0,0 22 15,0-22-15,0 0 0,0-42 32,0 0-32,0 0 0,0-22 15,0 1-15,21 0 0,0-1 0,0 1 16,-21 0-16,21-1 0,0-20 15,1-1-15,-1 1 0,0-1 16,21-20-16,-21 20 0,1 1 16,-1-1-16,0 22 0,21-1 0,-21 1 15,1 42-15,-22-21 0,21 21 0,0 21 16,0 0-16,0 22 0,-21-1 16,21 21-16,-21 1 0,22-1 0,-22 1 15,0-1-15,0 1 0,0-22 0,0 22 16,21-1-16,-21-20 0,0 20 15,21-21-15,-21-20 0,0 20 0,0-21 16,0 21-16,21-20 0,-21-1 16,-21-21-1,0 0 1,0 0-16,-1 0 0</inkml:trace>
  <inkml:trace contextRef="#ctx0" brushRef="#br0" timeOffset="28724.33">3006 6350 0,'0'0'16,"0"-21"-16,0 0 16,21 21-16,0-21 0,0 21 15,21-22-15,-20 22 0,20-21 0,0 21 16,22-21-16,-22 0 0,22 21 0,-22-21 16,21 21-16,-20 0 0,20-21 15,-20 21-15</inkml:trace>
  <inkml:trace contextRef="#ctx0" brushRef="#br0" timeOffset="29124.31">3937 6202 0,'0'-21'16,"0"0"-16,0-1 16,0 1-16,0 0 0,21 0 15,-21 0-15,21 21 0,0 0 16,1-21-16,-1 21 0,0 0 15,0 21-15,0 0 0,0 0 16,1 0-16,-1 0 0,0 22 0,0-22 16,-21 21-16,0 1 0,0-22 15,21 21-15,-21 0 0,0 1 0,0-22 16,0 0-16,0 21 0,0-20 0,0-1 16,-21 0-1,21-42 1,0 0-16,0-1 0,0 1 15,0-21-15,0 21 0,0 0 16,21-22-16,0 1 0,1 21 0,-1-22 16,0 1-16,-21 0 0,21 21 0,0-22 15,0 1-15,1 21 16,-1 0-16,0-1 0,0 22 16,0 0-16,-21 22 15,0-1-15,0 0 16,0 0-16,0 0 0,0 0 0,0 1 15</inkml:trace>
  <inkml:trace contextRef="#ctx0" brushRef="#br0" timeOffset="29408.15">4635 6477 0,'22'0'16,"-44"0"-16,65 0 0,-22 0 0,0 0 0,0 0 16,0 0-16,1-21 0,-1 21 15,0-21-15,0 0 16,21-1-16,-20 1 0,-22 0 0,21 0 15,0 0-15,-21 0 0,21-1 0,-21 1 16,0-21-16,0 21 16,-21 0-16,0 21 0,0 0 0,-1 0 15,1 0-15,0 0 0,-21 0 0,21 21 16,-1 0-16,1 21 0,-21-21 16,21 1-16,0 20 0,21 0 0,0-21 15,-22 22-15,22-22 0,0 21 0,0-21 16,0 1-16,22-1 0,-1 0 0,0-21 15,21 0-15,-21 0 0,22 0 16,-1 0-16,-21 0 0,22 0 16,-1 0-16</inkml:trace>
  <inkml:trace contextRef="#ctx0" brushRef="#br0" timeOffset="29812.22">5482 6244 0,'21'-42'0,"-42"84"0,42-105 0,-21 42 16,0-1-16,0 1 0,-21 21 15,0 0-15,0 0 0,0 0 16,-1 0-16,1 21 0,0 1 0,0-1 16,0 0-16,0 0 0,-1 0 0,1 22 15,21-22-15,0 0 0,0 21 16,0-21-16,0 1 0,0 20 16,0-21-16,0 0 0,0 0 15,21-21-15,1 0 0,-1 0 16,0 0-16,0-21 15,0 0-15,0 0 0,1 0 0,-1 0 16,0-1-16,0 1 0,0 0 0,-21-21 16,0 21-16,0-1 0,21 1 15,-21 0-15,0 0 0,0 0 0,0 0 16,0 42 0,-21 0-16,21 0 15,-21 21-15,21-20 16,0 20-16,0-21 0,0 21 0,0-20 15,0-1-15,0 21 0,0-21 0,0 0 16,0 1-16,0-1 0,0 0 0,21-21 16,0 0-16,1 0 0,-1 0 15,21 0-15,-21 0 0,22 0 0,-1-21 16</inkml:trace>
  <inkml:trace contextRef="#ctx0" brushRef="#br0" timeOffset="30612.38">7091 6011 0,'0'0'16,"0"-21"-16,0-21 0,0 21 0,0 0 0,-21-1 15,-1 1-15,1 0 0,0 21 0,0 0 16,-21 0-16,-1 0 0,22 0 16,-21 21-16,-1 0 0,1 1 0,21 20 15,-21-21-15,20 21 0,1-20 0,0 20 16,0 0-16,21 1 0,-21-22 0,21 21 15,0 0-15,0-20 0,21 20 16,0-21-16,21 0 0,-20 0 0,20 1 16,0-1-16,22-21 0,-22 0 0,0 0 15,22 0-15,-22 0 0,1 0 0,-1-21 16,0-1-16,-21 22 16,22-21-16,-22 0 0,0-21 0,0 21 15,0-1-15,-21-20 0,22 0 0,-22-1 16,0 1-16,0 0 0,0-22 0,0 22 15,-22-22-15,1 22 0,0-21 16,0 20-16,-21 22 0,20-21 0,1 21 16,0-1-16,0 22 0,42 22 31,0-22-31,0 21 0,22-21 16,-1 0-16,0 0 0,22 0 15,-1 0-15,1 0 0,21 0 0,-1 0 16,-20 0-16,20 0 0,-20-21 0,-22 21 15,1-22-15,-1 1 0,0 0 16,-21 0-16,-21 0 0,0 0 0,0-1 16,0 1-16,0 0 0,0 0 15,0 0-15,0 0 0,-21 21 0,0 0 16,0 0-16,0 0 0,0 0 0,-22 0 16,22 21-16,0 21 0,-21-21 15,20 22-15,1-1 0,0 21 0,0 1 16,0-1-16,0 1 0,-1 21 0,1-22 15,0 22-15,0 21 0,21-22 16,0 22-16,0 0 0,0-21 16,0 20-16,0 1 0,21 0 0,0 0 15,0 0-15,1 0 0,-1-22 0,0 22 16,0 0-16,0-21 0,-21-1 0,0-20 16,0 20-16,0-20 0,0-1 0,0-20 15,-21-1-15,0-21 0,0 0 0,-22 1 16,1-22-16,0 0 0,-1 0 0,1 0 15,-21-22-15,20 1 0,-20-21 16,-1 21-16,22 0 0,-22-22 0,22 22 16,0-21-16,-1 21 0,1-22 0,0 1 15,21 21-15,-22-22 0,22 1 16,0 0-16,21-1 0,0 1 0,0 0 16,0-1-16,0 1 0,0 0 15,0-22-15,21 22 0,0-22 0,0 22 16,1-21-16</inkml:trace>
  <inkml:trace contextRef="#ctx0" brushRef="#br0" timeOffset="31353.15">9483 5821 0,'0'0'0,"42"0"0,-21-21 16,127 0-1,-105-1-15,-1 1 0,0 21 0,1-21 16,20 0-16,1 0 0,-22 0 16,21-1-16,1-20 0,-22 21 0,22 0 15,-22-22-15,-21 22 0,22-21 0,-22 21 16,-21 0-16,0-22 0,-21 22 0,-22 0 15,1 0-15,0 0 0,-43-1 16,21 22-16,-41 0 0,20 0 0,0 0 16,-21 22-16,22-1 0,20 0 0,1 0 15,-1 21-15,22 1 0,0-1 0,20 0 16,1 22-16,21-22 16,0 22-16,0-1 0,21 1 0,1-22 15,-1 22-15,21-22 0,0 21 0,1-20 16,20-1-16,1 0 0,-22 1 0,22-1 15,-1 0-15,-21 1 0,1-1 16,-1 0-16,-21 1 0,0-1 0,-21 0 16,0-20-16,0-1 0,-42 21 0,21-21 15,-43 0-15,1-21 0,-1 22 0,1-22 16,-1 0-16,1 0 0,-22 0 0,22 0 16,-1-22-16,22 1 0,-22 0 15,22-21-15,0 21 0,-1-22 16,1 1-16,21 21 0,-21-22 0,20 1 15,22 0-15,0-1 0,0 22 0,0-21 16,0 21-16,22 0 0,-1 21 16,0 0-16,0 0 0,21 0 0,-20 0 15,20 0-15,0 0 0,1 21 0,-1 0 16,0-21-16,1 21 0,-1 0 0,0 0 16,1-21-16,20 22 0,-21-1 15,1-21-15</inkml:trace>
  <inkml:trace contextRef="#ctx0" brushRef="#br0" timeOffset="32334.09">10435 6435 0,'21'-21'0,"-42"42"0,63-42 0,-20-1 0,-1 1 16,0 0-16,-21 0 0,0 0 0,21 0 15,-21-1-15,0 1 0,21 0 16,-21 0-16,0 0 0,0 0 0,0-22 15,-21 22-15,0 0 0,0 21 0,0-21 16,-1 21-16,1 0 0,0 0 0,0 21 16,0 0-16,-22 0 0,22 0 0,0 22 15,0-1-15,0 0 16,0 1-16,-1 20 0,1-20 0,21 20 16,0-21-16,0 1 0,0-1 0,0 0 0,0 1 15,0-22-15,21 0 0,1 0 16,-1 0-16,0-21 0,0 0 0,0 0 15,22 0-15,-22 0 0,0-21 16,21 0-16,-21 0 0,1 0 0,-1 0 16,21-22-16,-21 22 0,0 0 0,-21-21 15,22-1-15,-1 1 0,-21 21 0,21-22 16,-21 22-16,0-21 0,0 21 16,0 0-16,0-1 0,0 44 31,0-1-31,0 21 0,0 0 15,-21-20-15,0 41 0,-1-21 0,22 1 16,0 20-16,0 1 0,-21-22 16,21 22-16,0-1 0,-21 1 0,21 20 15,0-20-15,0-1 0,0 22 0,0-22 16,-21 1-16,21-1 0,0 1 0,0-1 16,0-20-16,0-1 0,-21 0 0,21 1 15,0-22-15,0 0 0,-21 0 0,21-42 31,0 0-31,0 0 0,0-22 16,21 22-16,-21-21 16,21-22-16,-21 22 0,21-21 0,0-1 15,0-21-15,1 1 0,-1 20 0,0-20 16,0-22-16,21 21 0,1 0 0,-22-20 16,21 20-16,1 21 0,-1-20 0,0 20 15,-21 22-15,22 0 0,-22-1 16,0 22-16,0 0 0,-21 0 0,0 0 15,0 42 1,0 0-16,0 0 0,0 0 16,0 0-16,0 1 0,0-1 0,0 0 15,0 0-15,0 0 0,0 0 16,0 1-16,0-1 0,0 0 16,0 0-16,21 0 0,-21 0 0,22-21 15,-1 22-15,0-22 0,0 0 0,0 0 16,0 0-16,1 0 0,-1 0 15,0-22-15,21 1 0,-21 0 0,1 0 16,20 0-16,-21 0 0,21-22 0,-20 22 16,20-21-16,-21 21 0,0-22 0,-21 22 15,21 0-15,-21 0 0,0 0 0,0-1 16,0 44 0,-21-1-16,21 0 15,-21 0-15,0 0 0,21 22 0,0-22 16,0 0-16,-21 21 0,21-21 15,0 1-15,0-1 0,0 0 0,0 0 16,0 0-16,21-21 16,0 21-16,0-21 0,22 0 15,-22 0-15,0 0 0,21 0 0,1 0 16,-1 0-16,-21 0 0,21 0 0,1 0 16,-1 0-16</inkml:trace>
  <inkml:trace contextRef="#ctx0" brushRef="#br0" timeOffset="32756.85">12213 6371 0,'21'-21'15,"-42"42"-15,63-63 0,-42 21 0,0-22 0,0 22 16,0 0-16,0 0 0,0 0 0,0 0 0,0-1 16,-21 1-16,21 0 15,-21 21-15,0 0 0,0 0 16,0 0-16,-1 0 0,1 0 0,0 21 16,0-21-16,21 21 0,-21 1 0,0 20 15,21-21-15,0 0 0,0 22 0,-22-22 16,22 21-16,0-21 0,0 22 15,0-1-15,0-21 0,0 0 0,0 0 16,0 1-16,0-1 0,0 0 0,22-21 16,-1 0-16,0 0 0,0 0 0,0 0 15,0 0-15,1-21 0,-1 0 0,0-1 16,0 1-16,0 0 16,-21 0-16,21 0 0,-21-22 0,22 22 15,-22 0-15,0-21 0,0 21 0,0-1 16,0 1-16,0 0 0,0 42 31,-22 0-31,22 1 16,0-1-16,0 0 0,0 21 15,0 1-15,0-22 0,0 21 0,0-21 16,0 0-16,22 22 0,-22-22 0,0 0 16,21 0-16,0 0 0,0 1 15,0-22-15,0 0 16,1 0-16,-1-22 15</inkml:trace>
  <inkml:trace contextRef="#ctx0" brushRef="#br0" timeOffset="33108.65">12467 6435 0,'0'-21'0,"0"42"0,0-64 0,0 22 16,0-21-16,0 21 0,0 0 0,21-1 16,0 1-16,-21 0 0,22 0 0,-1 0 15,0 21-15,0-21 0,0 21 16,22 0-16,-22 0 0,21 0 0,-21 0 15,22 0-15,-1 21 0,-21 0 0,21 0 16,-20 0-16,-1 0 0,0 22 0,0-22 16,0 21-16,-21-21 0,0 22 15,0-22-15,0 21 0,0-21 0,0 1 16,-21-1-16,0 0 0,21 0 16,-21 0-16,0-21 0,-1 0 15,22-21-15,0 0 16,0 0-16,0 0 0,0-22 15,22 22-15,-1 0 0,-21-21 0,21 20 16,0-20-16,-21 21 0,21-21 0,0-1 16,1 22-16,-1 0 0,0-21 15,0 20-15,0 22 0,0-21 16,1 0-16,-1 21 0,0 0 16,-21 21-1,21 0-15,-21 1 0,0-1 16</inkml:trace>
  <inkml:trace contextRef="#ctx0" brushRef="#br0" timeOffset="33444.46">13229 6371 0,'0'0'0,"21"21"0,22 1 15,-22-22-15,0 0 0,0 0 16,0 0-16,0-22 0,22 1 16,-22 0-16,0 21 15,0-21-15,0 0 0,1 0 0,-1-1 0,0 1 16,0 0-16,-21 0 0,0-21 0,0 20 15,0 1-15,0 0 0,0 0 16,0 0-16,0 0 0,-21 21 0,0 0 16,0 0-16,-1 0 0,1 0 0,0 21 15,-21 0-15,21 0 0,-1 21 16,1-20-16,0 20 0,0 0 0,21 1 16,0-22-16,0 21 0,0 0 0,0-20 15,0-1-15,21 0 0,21 0 0,-20 0 16,-1 0-16,21-21 0,-21 0 0,22 0 15,-1 0-15,0 0 0,1 0 16,-1-21-16,0 0 0,-21 21 16,22-21-16,-22 0 0,0 0 0,-21-1 15,21 22-15,-21-21 0,0 0 0,0 0 16,-21 0-16</inkml:trace>
  <inkml:trace contextRef="#ctx0" brushRef="#br0" timeOffset="34517.15">910 8446 0,'21'0'0,"-42"0"0,42-22 16,0 22-16,1 22 15,-1-1-15,-21 0 0,0 21 16,0 1-16,21-1 0,-21 0 0,0 22 15,0-1-15,0-20 0,0 20 16,0 1-16,0-22 0,0 0 0,-21 1 16,0-1-16,21-21 0,0 21 15,-22-20-15,22-1 0,-21-21 16,21-21 0,0-1-16,0 1 15,0 0 1,21 0-16,1 0 0,-22 0 0,21-1 15,21 22-15,-21-21 0,22 0 16,-1 21-16,-21-21 0,43 21 0,-22 0 16,0-21-16,1 21 0,-1-21 0,-21 21 15,21-22-15,-20 1 0,-1 21 16,0-21-16,-21 0 0,0 0 16,0 0-16,0-1 0,-21 1 15,-22 0-15,22 0 0,0 0 16,0 0-16,0 21 0,0 0 0,-1 0 15,1 0-15,0 21 0,21 0 0,0 0 16,0 21-16,0 1 16,0-1-16,0 0 0,0 22 0,0-22 15,0 1-15,0-1 0,0 0 16,0 1-16,0-1 0,0-21 0,0 0 16,21 22-16,-21-22 0,0 0 15,0 0-15,0 0 0,21-21 16,1 0-16,-1 0 15,0 0-15,-21-21 16</inkml:trace>
  <inkml:trace contextRef="#ctx0" brushRef="#br0" timeOffset="34685.05">1884 8975 0,'0'0'0,"0"-21"0,0-1 16,0 1-1,21 21 17,-21-21-32,21 21 15,0 0-15,0 0 0,22 0 0</inkml:trace>
  <inkml:trace contextRef="#ctx0" brushRef="#br0" timeOffset="35300.69">3217 8509 0,'0'0'15,"0"-21"-15,0 42 32,0 0-32,0 22 0,-21-1 0,21 0 15,-21 1-15,21 20 0,-21 1 0,21-1 16,-21-21-16,-1 22 0,1-1 15,21-20-15,-21-1 0,0 0 0,21 1 16,-21-22-16,21 0 0,0 0 0,0-42 47,21 0-47,0-21 0,-21 20 16,21 1-16,0-21 0,-21 21 15,22-22-15,-1 1 0,0 21 0,-21-21 16,21-1-16,-21 22 0,21 0 15,0 0-15,-21 0 0,22 21 0,-1 21 16,0 21-16,-21-21 16,0 22-16,0-1 0,21 0 15,-21 1-15,21-1 0,-21-21 0,0 21 16,21 1-16,1-22 0,-1 21 0,0-21 16,0 1-16,0-1 15,22-21-15,-22 0 0,21 0 0,-21 0 16,22 0-16,-22 0 0,21 0 0,0-21 15,-20-1-15,20 1 0,-21 0 0,0-21 16,22 21-16,-22-22 0,-21 1 16,0 0-16,21-1 0,-21-20 0,0-1 15,0 22-15,0-22 0,-21 22 0,0-21 16,-22 20-16,22 1 0,0 21 16,-21 0-16,20-1 0,1 22 15,-21 0-15,21 0 0,0 0 0,-1 0 0,1 22 16,0-1-16,0 0 15,21 0-15,0 21 0,0-20 0,0-1 16,0 21-16,21-21 0,0 0 0,0 1 16,22-1-16,-22-21 0,21 0 15,1 0-15</inkml:trace>
  <inkml:trace contextRef="#ctx0" brushRef="#br0" timeOffset="35785.07">4635 8615 0,'0'0'0,"-21"-21"16,0 21-16,0 0 16,0 0-16,0 0 0,-1 21 15,1-21-15,0 21 0,0 21 0,21-20 16,-21 20-16,21 0 0,-21 1 16,21-1-16,0 21 0,-22-20 0,1-1 15,21 22-15,-21-22 0,21 0 0,0-21 16,0 22-16,0-22 0,0 0 0,-21 0 15,21 0-15,0-42 32,0 0-17,0 0-15,0 0 0,21-22 0,-21 22 16,21-21-16,0 0 0,1-1 16,-1 1-16,-21 0 0,21-22 0,21 22 15,-21-22-15,1 22 0,-1 0 16,21 20-16,-21-20 0,22 42 0,-22-21 15,0 21-15,21 0 0,-21 21 0,1-21 16,20 42-16,-21-20 0,0 20 0,-21 0 16,0 1-16,21-1 0,-21 0 15,0 1-15,0-1 0,0 0 0,0 1 16,0-1-16,0 0 0,0-21 0,0 1 16,-21 20-16,21-21 15,0 0-15,-21-21 16,0 0-16,0 0 15,0 0-15,-1 0 0,1-21 16,0 21-16,-21-21 0,21 0 16,-22 21-16</inkml:trace>
  <inkml:trace contextRef="#ctx0" brushRef="#br0" timeOffset="35936.98">4191 9081 0,'0'0'0,"0"-22"15,21 1 1,21 21-16,-20 0 0,20 0 15,-21-21-15,21 21 0,22-21 0,-22 21 16,1 0-16,20-21 0,-21 21 16,1-21-16,-1 21 0,0-22 15,1 1-15,-1 21 0,0-21 0,1 0 16</inkml:trace>
  <inkml:trace contextRef="#ctx0" brushRef="#br0" timeOffset="36184.83">5376 8636 0,'0'0'0,"0"-21"15,0 0-15,0-22 16,0 65 0,-21 20-1,21-21-15,-21 21 0,21-20 16,-21 41-16,21-21 0,0 1 0,0 20 16,-21-20-16,21 20 15,-22-21-15,22 22 0,-21-22 0,21 1 16,0-1-16,0-21 0,0 0 0,0 22 15,0-22-15,0 0 0,0 0 16,21-21 0,1 0-16,-22-21 0,0 0 15,0 0-15,0-1 0,21 1 0</inkml:trace>
  <inkml:trace contextRef="#ctx0" brushRef="#br0" timeOffset="36405.71">5334 8721 0,'0'0'15,"0"-43"-15,0 1 0,0 21 0,21 0 16,-21 0-16,21-1 0,0 1 0,1 21 16,-1 0-16,0 0 0,0 0 15,0 0-15,0 21 0,22-21 0,-22 22 16,0-1-16,0 0 0,0 0 0,1 0 16,-22 0-16,0 1 0,0-1 0,0 21 15,0-21-15,-22 0 0,1 1 16,0-1-16,-21 0 0,21 0 0,-1 0 15,1 0-15,-21-21 0,21 0 0,0 0 16,-1 0-16,1 0 0</inkml:trace>
  <inkml:trace contextRef="#ctx0" brushRef="#br0" timeOffset="36892.43">7493 8424 0,'-21'-21'0,"42"42"0,-63-63 15,42 21-15,-22 0 16,22 0-16,0-1 0,22 22 15,-1-21-15,21 21 0,0 0 16,1 0-16,20 0 0,1 0 0,-1 0 16,1 0-16,147 0 15,-147 0-15,-1 0 0,-20 0 16,-1 0-16,0 0 0,-20 0 0,-1 0 16,0 0-16,-21 21 15,-21-21-15,0 0 0,-1 0 16,-20 22-16,21-22 0,-21 0 15,20 0-15,-20 0 0,0 0 16,21 0-16</inkml:trace>
  <inkml:trace contextRef="#ctx0" brushRef="#br0" timeOffset="37112.31">8001 8319 0,'0'21'16,"0"0"-16,-21 21 15,21-21-15,0 22 0,0-1 16,-21 0-16,21 22 0,0-22 0,0 22 15,0-1-15,0-20 0,-22 20 0,22-21 16,0 22-16,-21-22 0,21 1 0,0-22 16,0 21-16,0-21 0,0 0 15,0 1-15,0-1 0,0 0 16,0 0-16,21-21 16,1-21-1,-1 21-15,0-21 0,21 0 16,-21-22-16</inkml:trace>
  <inkml:trace contextRef="#ctx0" brushRef="#br0" timeOffset="37412.65">8403 8784 0,'0'0'0,"0"-21"0,0 0 0,0 0 15,21 21-15,-21 21 16,0 0-16,-21 21 16,21-20-16,0-1 0,0 21 0,-21 0 15,21-20-15,0 20 0,0-21 16,0 0-16,0 22 0,0-22 15,21 0-15,0-21 0,0 21 0,22-21 16,-1 0-16,-21 0 0,22 0 0,-1 0 16,0-21-16,1 21 0,-1-21 0,0 0 15,-21-1-15,1 1 0,-1 0 16,0 0-16,-21-21 0,0 20 0,0 1 16,0-21-16,-21 21 0,0 0 0,-1-1 15,1 1-15,0 21 0,-21 0 0,21-21 16,-1 21-16,1 0 0,0 0 15,0 0-15,0 0 0,0 21 16,-1 0-16,22 1 16,0-1-16</inkml:trace>
  <inkml:trace contextRef="#ctx0" brushRef="#br0" timeOffset="37925.25">10753 8530 0,'0'0'0,"21"-21"0,0 0 0,0 0 0,0 0 15,0-1-15,1-20 0,-1 21 0,0-21 16,0-1-16,0-20 0,22 20 0,-22-20 16,0 21-16,0-22 0,0 22 15,-21-1-15,0 1 0,0 0 0,0 21 16,0-1-16,-21 1 0,-21 0 0,21 21 16,-22 0-16,1 21 0,0 0 0,-1 22 15,22-1-15,-21 22 0,21-1 16,-22 22-16,22-1 0,21 1 15,0 21-15,-21-21 0,21 20 0,0 1 16,0 0-16,0-21 0,0 21 0,-21-1 16,21-20-16,0 21 0,0 0 0,0-22 15,-21 22-15,-1 0 0,1-21 16,0 21-16,0-22 0,0 1 0,21-22 16,-21 22-16,-1-21 0,1-1 0,0-21 15,21 1-15,-21-1 0,21-21 0,0 0 16,0-42-1,0 0-15,0 0 0,0-21 0,0-1 16,0 1-16,0 0 0,0-22 16,0 1-16,0-1 0,21 1 15,-21-22-15</inkml:trace>
  <inkml:trace contextRef="#ctx0" brushRef="#br0" timeOffset="38213.08">10626 8827 0,'0'0'0,"21"-64"0,-21 22 16,0-1-16,0 1 0,0 0 0,0 21 15,0-22-15,0 22 0,0 0 16,21 0-16,0 0 0,0-1 0,22 1 16,-1 0-16,0 21 0,22-21 0,-22 21 15,22 0-15,20 0 0,-20 21 0,-22 0 16,22 0-16,-22 1 0,-21 20 16,21-21-16,-42 21 0,0 1 15,0-22-15,-21 21 0,0 1 0,0-1 16,-21-21-16,-1 21 0,-20-20 0,20 20 15,1-21-15,0 0 0,-1 0 0,1 1 16,0-22-16,21 21 0,-1-21 16,1 0-16,0 0 0,21-21 31,21-1-31,0 1 0,1 0 0,-1 0 16,0 0-16,0 0 0</inkml:trace>
  <inkml:trace contextRef="#ctx0" brushRef="#br0" timeOffset="38540.9">11515 8615 0,'0'0'0,"21"0"0,0-21 15,0 21 1,0 0-16,-21-21 0,21-1 0,1 22 16,-1-21-16,0 0 0,0 21 0,21-21 15,-20 0-15,20 0 0,-21-1 0,0 1 16,0-21-16,1 21 0,-1 0 15,-21-1-15,0 1 0,-21 21 16,-1 0-16,1 0 16,-21 21-16,21 1 0,0-1 15,-1 21-15,1-21 0,0 22 0,0-1 16,0-21-16,0 21 0,21-20 16,0-1-16,0 21 0,0-21 0,0 0 15,0 1-15,0-1 0,0 0 0,0 0 16,21 0-16,0-21 0,0 0 0,0 0 15,0 0-15,22 0 0,-22 0 0,0 0 16,21 0-16,-20 0 0,-1 0 16,21-21-16,-21 21 0</inkml:trace>
  <inkml:trace contextRef="#ctx0" brushRef="#br0" timeOffset="38844.72">12128 8530 0,'22'-21'0,"-44"42"0,44-63 15,-1 0-15,-21 20 0,0 1 0,0 0 16,21 0-16,-21 0 15,21 21-15,0 0 0,0 0 16,1 0-16,-1 0 0,0 0 0,-21 21 16,21 0-16,0 0 0,0 0 0,1 1 15,-22 20-15,0-21 0,21 0 0,-21 22 16,0-22-16,0 0 0,0 0 16,0 0-16,-21 0 0,-1 1 15,1-1-15,0-21 0,0 21 0,0-21 31,21-21-31,0 0 0,0-1 16,0 1-16,21 0 16,0 0-16,0 0 0,0-22 0,1 22 15,-1 0-15,0-21 0,0 21 0,0-1 16,22 1-16,-22 0 0,0 0 0,21 0 16,-21 0-16,1-1 0,-1 22 0,0 0 15</inkml:trace>
  <inkml:trace contextRef="#ctx0" brushRef="#br0" timeOffset="39869.26">12827 8361 0,'21'0'16,"-42"0"-16,63 0 0,1 0 15,-22 0-15,0-21 0,21 21 0,1-21 16,20-1-16,-21 1 0,22 0 0,-1 0 15,-20-21-15,20 20 0,-20 1 0,-1-21 16,0 0-16,1 20 0,-22-20 0,0 0 16,0-1-16,-21 1 0,0 0 15,0 21-15,0-22 0,0 1 0,0 0 16,-21 20-16,0-20 0,0 21 16,-1 0-16,-20 0 0,21 21 0,0 0 15,-22 0-15,22 0 0,-21 21 0,21 0 16,-22 21-16,22 1 0,-21-1 15,21 21-15,-22 22 0,1 0 0,0-1 16,-1 1-16,-20 21 0,21 0 0,-1 0 16,1-1-16,0 22 0,-1-21 0,1 21 15,21-21-15,0 0 0,-1 21 0,1-21 16,21 0-16,-21-1 0,21 1 16,0 0-16,0 0 0,0 0 0,0-22 15,0 1-15,0 21 0,0-21 16,0-1-16,0-20 0,0 20 0,0-20 15,0-1-15,0-20 0,0-1 0,0 0 16,0 1-16,0-22 0,0 0 0,21-21 16,0 0-16,1-21 15,-1 0-15,0 0 0,0-22 0,0 1 16,22 0-16,-1-1 0,-21 1 0,21-22 16,1-20-16,-1 20 0,22-20 0,-22 20 15,0-21-15,-21-20 0,22 20 0,-22-21 16,0 21-16,-21-20 0,0 20 0,0-21 15,-21 21-15,-21 22 0,20-22 0,-20 43 16,-21-22-16,20 22 16,-20 0-16,-1-1 0,22 22 0,0-21 15,-1 42-15,22-21 0,0 0 0,0 21 16,21-22-16,0 1 16,21 21-16,21-21 0,-21 0 0,22 21 15,-1-21-15,0 21 0,1-21 16,-1-1-16,22 1 0,-22 21 0,0-21 15,22 0-15,-22 0 0,0 0 0,1-22 16,-1 22-16,0 0 0,-20 0 0,-1 0 16,0 21-16,-21-22 0,0 1 0,0 0 15,0 0-15,-21 21 32,0 0-32,-1 21 15,1 0-15,0 0 0,21 1 0,-21 20 16,0-21-16,21 21 0,-21 1 0,21-1 15,0 0-15,0 1 0,0-22 0,0 21 16,0-21-16,0 1 0,42-1 0,-21 0 16,0-21-16,0 0 0,1 0 15,20 0-15,-21 0 0,21 0 0,-20-21 16,-1 21-16,21-21 0,-21-22 16,0 22-16,1 0 0,-1-21 0,0 20 0,-21-20 15,21 0-15,-21 21 0,0-22 16,0 22-16,0-21 0,-21 21 0,0 21 15,0-22-15,-22 22 0,22-21 16,0 21-16,-21 0 0,20 0 0,-20 21 16,21 1-16,0-22 0,0 21 0,-1 0 15,1 0-15,21 0 0,-21 0 0,21 1 16,0-1-16,0 0 0,0 0 0,21 0 16,0 0-16,1-21 0,-1 22 0,0-22 15,0 0-15,21 0 0,-20 0 16,-1 0-16,21 0 0</inkml:trace>
  <inkml:trace contextRef="#ctx0" brushRef="#br0" timeOffset="40201.19">13843 8742 0,'0'0'0,"0"-21"0,0 0 0,0-1 15,0 1-15,0 0 0,21 0 0,-21 0 16,21 0-16,-21-1 0,0 1 16,21 21-16,1 0 0,-1 0 15,0 0-15,0 0 0,0 21 16,-21 1-16,21-1 0,1 0 0,-22 0 15,0 0-15,0 22 0,21-22 0,-21 21 16,0 0-16,0-20 0,0 20 0,0-21 16,0 0-16,0 0 0,0 1 0,0-1 15,0 0-15,0-42 32,0 0-32,0-1 0,0 1 15,0 0-15,0 0 0,0 0 0,0-22 16,21 1-16,-21 21 0,0-21 0,0 20 15,21-20-15,-21 0 0,21 21 0,-21-1 16,0 1-16,21 0 0,1 21 0,-22-21 16,21 21-16,0 0 15,0 0-15,0 0 0,0 21 16,1 0-16,-1-21 0</inkml:trace>
  <inkml:trace contextRef="#ctx0" brushRef="#br0" timeOffset="40817.83">14478 8594 0,'0'0'0,"21"0"0,-21 21 31,0 0-15,0 0-16,0 0 15,-21 1-15,21-1 0,-21 0 0,21 0 16,0 0-16,0 22 0,0-22 0,0 0 16,0 0-16,0 0 0,0 0 0,0 1 15,0-1-15,0 0 16,0-42 15,0 0-31,0-1 16,0 1-16,0 0 0,21-21 15,0 21-15,-21-1 0,0-20 0,21 21 16,0 0-16,1 0 0,-1-1 0,-21 1 16,21 0-16,0 21 0,0 0 15,0 0-15,1 0 16,-22 21-16,0 0 15,0 1-15,21-1 0,-21 21 0,0-21 16,0 0-16,0 22 0,0-22 0,0 0 16,0 0-16,0 0 0,0 1 0,0-1 15,0 0-15,0 0 16,0-42 15,0 0-31,0 0 16,0-1-16,21 1 0,-21 0 0,0-21 15,21 21-15,0-22 0,0 22 0,1-21 16,-1-1-16,21 22 0,-21-21 0,0 21 16,1-22-16,-1 43 0,0-21 0,21 21 15,-21 0-15,1 0 0,-1 21 16,-21 1-16,21-1 0,-21 0 0,0 21 16,0-21-16,0 22 0,0-1 0,0-21 15,0 22-15,0-1 0,0-21 16,0 21-16,0-20 0,0-1 15,0 0-15,0 0 0,0 0 0,-21-21 16,21 21-16,-21-21 16,-1 0-16,1 0 15,0 0-15,21-21 0,-21 0 0,0 21 16,21-21-16</inkml:trace>
  <inkml:trace contextRef="#ctx0" brushRef="#br0" timeOffset="41889.06">17462 8192 0,'0'-22'15,"0"44"16,0-1-31,-21 21 16,0 0-16,0 1 0,0-1 0,0 0 16,-1 22-16,1-22 0,0 22 0,0-1 15,0-20-15,0 20 0,-22-21 16,22 22-16,0-22 0,0 1 0,0-1 16,-1 0-16,1-21 0,0 1 15,21-1-15,0 0 0,0 0 0,0-42 31,0 0-15,21 0-16,0-1 0,1-20 0,-22 0 16,21 21-16,0-43 0,0 22 0,21-1 15,-20-20-15,-1 21 0,0-22 0,21 22 16,-21-22-16,1 1 0,20 20 0,-21-20 16,0 21-16,-21 20 0,0-20 15,21 21-15,-21 0 0,0 42 16,0 0-1,0 21-15,0-20 0,0 20 0,0 21 16,0-20-16,0-1 0,0 22 0,0-1 16,0-21-16,0 22 0,0-1 0,0-20 15,0-1-15,0 22 0,0-43 16,0 21-16,0 0 0,0-20 0,0-1 16,0 0-16,0 0 0,0 0 0,0 0 15,-21-21 1,0 0-16,0 0 15,0-21-15,0 0 0,-1 21 0</inkml:trace>
  <inkml:trace contextRef="#ctx0" brushRef="#br0" timeOffset="42052.96">17060 8975 0,'0'0'16,"0"-21"-16,0-22 16,21 22-1,1 21-15,-1 0 0,0 0 0,0-21 16,21 21-16,-20 0 0,20 0 0,0 0 15,1-21-15,-1 21 0,0 0 0,1 0 16,-22-21-16,21-1 0,0 22 16,1 0-16,-1-21 0,0 21 0,1-21 15,-1 21-15</inkml:trace>
  <inkml:trace contextRef="#ctx0" brushRef="#br0" timeOffset="44542.11">18373 8869 0,'21'0'16,"-21"-21"-16,0 0 16,0-1-16,0 1 0,0 0 15,0 0-15,0 0 0,0 0 16,0-1-16,0 1 0,0 0 0,0-21 16,0 21-16,0-1 0,-21 1 15,-1 0-15,1 21 0,0 0 0,0 0 16,-21 0-16,20 0 15,1 0-15,0 21 0,-21 0 0,21 1 16,-1 20-16,1-21 0,0 21 0,0 1 16,0-1-16,21 0 0,0 1 0,0-1 15,-21 0-15,21-20 0,0 20 0,0-21 16,21 0-16,0 0 0,0 1 0,0-1 16,0-21-16,1 0 0,20 0 15,0 0-15,1 0 0,-22 0 0,21-21 16,0-1-16,1 1 0,-22 0 0,21 0 15,1-21-15,-22 20 0,21-20 16,-21 0-16,0-1 0,22 1 0,-22 0 16,0-22-16,0 22 0,-21-22 0,21 1 15,1 21-15,-22-22 0,21 1 16,-21 20-16,0-20 0,0 20 0,0 1 16,0 0-16,0 21 0,0-1 0,0 1 15,0 42 1,0 22-16,0-22 0,-21 21 0,21-21 15,0 22-15,-22-1 0,1 22 16,0-22-16,21 0 0,0 1 0,0-1 16,-21 21-16,21-20 0,-21-1 0,21 0 15,0 1-15,0-1 0,0 0 0,0 1 16,0-1-16,21 0 0,-21-20 0,21-1 16,0 0-16,0 0 15,1 0-15,20-21 0,-21 0 0,0 0 16,22 0-16,-22 0 0,21 0 0,-21 0 15,22 0-15,-22 0 0,21-21 0,-21 0 16,0 0-16,22 0 0,-22-1 0,-21 1 16,21 0-16,-21-21 0,21 21 0,-21-1 15,0-20-15,0 21 0,0-21 0,0 20 16,0 1-16,-21 0 16,0 21-16,0 0 15,0 0-15,-1 0 0,1 0 0,0 21 0,0-21 16,21 21-16,-21 1 0,0-1 0,-1 21 15,22-21-15,-21 0 0,21 22 16,0-22-16,0 0 0,0 0 0,0 0 16,0 1-16,0-1 0,0 0 15,0 0-15,21-21 0,1 21 0,-1-21 16,0 0-16,0 0 0,0 0 0,22 0 16,-22 0-16,0 0 0,0 0 0,21-21 15,-20 0-15,-1 0 0,0 0 0,0-1 16,-21 1-16,21-21 0,0 0 0,1-1 15,-22 1-15,21 0 16,0-1-16,-21-20 0,21 20 0,-21-20 0,21 21 16,0-22-16,1 22 0,-22-22 15,21 22-15,-21 0 0,21 20 0,-21-20 16,0 21-16,0 0 0,0 0 0,0-1 16,0 44-1,0-1-15,0 0 16,0 0-16,0 21 0,-21-20 0,21 20 15,0 0-15,0 1 0,-21-1 0,21 0 16,-22 1-16,22-1 0,-21 0 0,21 22 16,0-22-16,0 0 0,0 1 15,0-1-15,0 0 0,0 1 16,0-22-16,0 21 0,0-21 0,21 1 16,1 20-16,-1-21 0,0 0 15,0-21-15,0 0 0,0 0 0,22 0 16,-22 0-16,0-21 0,0 0 15,0 21-15,1-21 0,-1 0 16,0-1-16,-21-20 0,21 21 0,0 0 16,-21-22-16,21 22 0,-21-21 0,0 21 15,0 0-15,0-1 0,0 1 0,0 0 16,0 42 0,0 0-1,0 1 1,0-1-16,0 0 0,0 0 0,0 0 15,0 22-15,0-22 0,0 0 0,0 0 16,0 0-16,0 0 0,0 1 0,0-1 16,22 0-16,-1 0 0,0-21 15,0 0-15,0 0 0,0 0 16,1 0-16,20 0 0,-21 0 0,0 0 16,0-21-16,1 0 0,-1 0 15,0-1-15,-21 1 0,21 0 0,0 0 16,0-21-16,-21-1 0,22 1 0,-22 0 15,21-1-15,0 1 0,-21-22 16,0 22-16,21-21 0,0 20 0,-21-20 16,0 20-16,21 1 0,1 0 15,-22-1-15,0 1 0,0 21 0,0 0 16,0 42 0,0 0-16,0 0 15,-22 0-15,1 22 0,21-22 0,0 21 16,-21 1-16,0-1 0,21 0 15,-21 1-15,21-1 0,0 0 0,0 1 16,0-1-16,-21 21 0,21-20 0,0-1 16,0 0-16,0-20 0,0 20 0,0 0 15,0-21-15,0 1 0,0-1 0,0 0 16,21-21-16,0 21 0,0-21 16,0 0-16,0 0 0,1 0 15,-1 0-15,0-21 0,0 21 16,0-21-16,0 0 0,22-1 0,-22 1 15,0 0-15,0 0 0,0 0 0,1 0 16,-1-22-16,0 22 0,-21 0 0,0 0 16,21 0-16,-21-1 0,0 44 31,0-1-15,-21 0-16,21 0 0,-21 0 0,21 0 15,0 1-15,0-1 0,0 21 0,0-21 16,0 0-16,0 1 0,0-1 15,0 0-15,21 0 0,0-21 16,0 0-16,0 0 0,1 0 16,-1 0-16,0 0 0,0 0 15,0 0-15,0 0 0,1-21 0,20 0 16,-21 0-16,0 21 0,0-22 0,1-20 16,-22 21-16,21 0 0,-21 0 0,0-1 15,21 1-15,-21 0 0,0 0 0,0 0 16,-21 21-1,0 21 1,21 0-16,-22 0 16,22 22-16,0-22 0,-21 0 0,21 0 0,0 0 15,0 0-15,0 1 0,0-1 16,0 0-16,0 0 0,21-21 16,1 0-16,-1 0 15,0 0-15,0-21 16,-21 0-16,21 0 15,-21-1-15,0 1 0,0 0 16,0-21-16,0 21 0,0-1 0,0-20 16,0 21-16,0 0 0,-21-22 0,0 22 15,21 0-15,-21 21 0,0-21 16,-1 21-16,22-21 16,-21 21-16,42 0 31,1 0-31,-1 0 0,0 0 15,21 0-15,-21-21 0,1 21 16,-1 0-16,0 0 0,0 0 0,0 0 16,0 0-16,1 0 0,-1 0 0,-21 21 15,21 0-15,-21 0 16,0 0-16,0 0 0,21 1 0,-21 20 16,0-21-16,0 0 0,0 22 0,0-22 15,0 0-15,0 0 0,0 0 16,0 22-16,-21-43 0,21 21 0,-21 0 15,21 0-15,0 0 0,-21-21 16,21-21 15,0 0-15,0 0-16,0 0 0,0-1 16,21-20-16,-21 21 0,21-21 0,0 20 15,0-20-15,0 0 0,1-1 16,20 1-16,-21 21 0,64-43 0,-64 43 15,0 21-15,0 0 0,0 0 16,1 0-16,-22 21 16,0 1-16,0-1 0,0 21 15,0-21-15,0 22 0,0-1 0,0-21 16,0 21-16,0-20 0,0 20 0,0-21 16,0 0-16,-22 0 0,22 1 0,0-1 15,-21-21-15,21 21 0,0-42 31,0 0-15,0-1-16,0 1 0,0 0 16,-21 0-16,21 0 0</inkml:trace>
  <inkml:trace contextRef="#ctx0" brushRef="#br0" timeOffset="44745">21463 8128 0,'0'0'15,"0"-21"-15,-21 21 0,0 0 0,21-21 0,-22 21 16,1 0 15,21 21 1,-21-21-32,0 0 0,0 0 15,0 0-15,-1 0 0,-20 0 16,21 0-16,-21 21 0</inkml:trace>
  <inkml:trace contextRef="#ctx0" brushRef="#br0" timeOffset="44948.08">20341 8276 0,'0'0'0,"-21"21"0,0-21 0,21 22 16,21-22-1,21 0-15,-21 0 0,1 0 16,20 0-16,-21 0 0,21 0 0,1 0 15,-22 0-15,21 0 0,1 0 0,-22 0 16,0 0-16,0 0 0,-21-22 16,0 1-1,0 0-15,-21 21 0,-21-21 16,20 0-16,1 21 0,0-21 0</inkml:trace>
  <inkml:trace contextRef="#ctx0" brushRef="#br0" timeOffset="45092.93">20235 8128 0,'-63'0'16,"42"0"-16,-1 0 0</inkml:trace>
  <inkml:trace contextRef="#ctx0" brushRef="#br0" timeOffset="45472.72">22352 8975 0,'21'0'0,"21"21"16,-42 0-16,0 0 0,0 0 15,0 1-15,0-1 16,0 0-16,0 21 0,-21-21 0,0 22 16,0-22-16,-21 0 0,20 0 0,-20 0 15,21 1-15,-21-1 0,-1 0 0,22 0 16,-21 0-16,21-21 0,-1 0 0,1 0 16,0 0-16,0 0 0,0 0 0,21-21 15</inkml:trace>
  <inkml:trace contextRef="#ctx0" brushRef="#br0" timeOffset="47540.95">23241 8340 0,'0'0'0,"21"0"0,0 0 0,0 0 15,22-21-15,-22-1 0,21 1 0,1 0 16,-1 0-16,0 0 0,1-22 15,20 1-15,-21 21 0,1-21 16,20-1-16,-42-20 0,22 20 0,-22 1 16,0 0-16,-21-1 0,0 1 0,0 0 15,-21 21-15,-21-22 0,-1 22 0,1 0 16,-22 0-16,1 21 0,-1 0 16,1 0-16,-1 0 0,1 21 0,-1 0 15,22 0-15,0 22 0,21-1 0,-1 0 16,1 1-16,21-1 0,0 21 0,0-20 15,21 20-15,1-20 0,20 20 16,-21 1-16,21-22 0,1 0 0,-1 22 16,0-22-16,-20 0 0,20 1 15,-21-1-15,0 0 0,0 1 0,-21-1 16,0 0-16,0-20 0,0 20 0,-21-21 16,0 0-16,-21 22 0,21-22 0,-22-21 15,-20 21-15,20-21 0,1 0 16,-21 0-16,20 0 0,1 0 0,0 0 15,-1-21-15,1 0 0,0-1 0,20-20 16,1 21-16,0-21 0,0 20 0,21-20 16,-21 0-16,21-22 0,0 22 15,0 0-15,0-1 0,0 1 0,0 0 16,0 20-16,0 1 0,21 0 0,0 21 16,0 0-16,0 21 15,1 0-15,-22 22 0,21-22 0,0 21 16,-21 1-16,0-1 0,0 0 15,21 1-15,-21-1 0,21 0 0,-21 1 16,21-1-16,-21 0 0,0 1 0,22-22 16,-1 21-16,0-21 0,-21 0 0,21 1 15,0-1-15,0-21 0,1 0 0,20 0 16,-21 0-16,21 0 0,-20 0 16,20-21-16,0-1 0,1 1 0,-1 0 15,0 0-15,-21-21 0,22 20 0,-22-20 16,21 0-16,-21 21 0,1-22 15,-1 1-15,0 0 0,-21 20 0,0-20 16,21 21-16,-21 0 0,0 0 16,0-1-16,21 22 0,-21 22 31,0-1-31,0 0 0,0 21 0,-21-21 16,21 1-16,0 20 0,-21-21 0,21 0 15,0 22-15,0-22 0,0 0 16,0 0-16,0 0 0,0 0 0,21 1 15,0-1-15,0-21 0,1 0 0,-1 0 16,0 0-16,0 0 0,21 0 16,-20 0-16,-1 0 0,21 0 0,-21-21 0,0-1 15,1 22-15,-1-21 16,0 0-16,0-21 0,0 21 0,-21-1 16,0 1-16,21-21 0,-21 21 0,0 0 15,0-1-15,0 1 0,0 0 0,0 0 16,-21 42 15,21 0-31,0 0 0,0 1 0,0-1 16,0 0-16,-21 21 0,21-21 0,0 1 15,0-1-15,0 0 0,0 21 16,0-21-16,0 1 0,21-1 0,0-21 16,1 0-16,-1 0 0,0 0 15,21 0-15,-21 0 16,1-21-16,20-1 0,-21 22 0,0-21 15,22 0-15,-22-21 0,0 21 0,21-1 16,-21-20-16,1 21 0,-1-21 0,0-1 16,0 1-16,0 0 0,0-1 0,1-20 15,-1 20-15,-21-20 0,21 21 16,-21-1-16,0 1 0,0 0 0,0 20 16,0 1-16,0 0 0,0 42 15,-21 0 1,0 1-16,21 20 0,0-21 15,-22 21-15,1 1 0,0-1 0,21 22 16,0-22-16,-21 0 0,0 1 0,0-1 16,21 0-16,0 1 0,-22-1 0,1-21 15,21 21-15,-21-20 0,21 20 0,-21-21 16,21 0-16,0 0 0,0 1 16,0-44 15,0 1-31,0 0 0,21 0 15,0 0-15,0 0 0,-21-1 0,22 1 16,-1 0-16,0 0 16,0 0-16,0 0 0,0-1 0,1 22 15,-1-21-15,0 0 0,0 21 0,0 0 16,0 0-16,1 0 0,-1 0 0,0 21 16,0 0-1,-21 1-15,0-1 16,0 0-16,0 0 0,0 0 0,-21 0 15,0 1-15,0-22 0,-1 21 0,1 0 16,-21 0-16,21-21 0,0 21 0,-1-21 16,-20 0-16,21 0 0,0 0 0,0 0 15,-1 0-15,1 0 0,0 0 16,0-21 0,21 0-16,-21 0 15,0 0-15,21-1 16,0 44 15,0-1-31,21-21 16,0 21-16,0 0 0,0-21 0,-21 21 15,21 0-15,22-21 0,-22 22 0,0-22 16,21 0-16,-20 0 0,20 21 0,0-21 16,1 0-16,-1 0 0,-21 0 0,21 0 15,1 0-15,-1 0 0,-21-21 16,22-1-16,-22 1 0,0 0 15,21 21-15,-21-42 0,-21 21 0,22-1 16,-1-20-16,0 21 0,-21-21 0,21-1 16,0 1-16,-21 0 0,0-1 0,21 1 15,1-22-15,-22 22 0,0 0 16,0-1-16,21 1 0,-21 0 0,0 21 16,0-1-16,0 1 0,0 0 0,0 42 31,-21 22-16,21-22-15,0 21 0,-22 0 0,1 1 16,21-1-16,-21 0 0,21 1 16,0-1-16,-21 0 0,21 1 0,-21-1 15,21 0-15,0 1 0,0-1 0,-21-21 16,21 22-16,0-22 0,0 21 16,0-21-16,0 0 0,0 1 0,0-1 15,21-21 16,-21-21-31,0-1 16,0 1-16,0 0 0,0 0 16,0-21-16</inkml:trace>
  <inkml:trace contextRef="#ctx0" brushRef="#br0" timeOffset="47724.66">25188 8446 0,'0'0'0,"-21"-22"16,21 1-1,21 0 1,0 21-16,1 0 16,-1 0-16,0 0 0,0 0 15,0 0-15,0 0 0,1 0 0,-1 0 16,0 0-16,0 0 0,0 0 16,0 0-16,1 0 0,20 0 15</inkml:trace>
  <inkml:trace contextRef="#ctx0" brushRef="#br0" timeOffset="48124.94">25717 8530 0,'-21'0'16,"21"-21"-16,0 0 0,0 0 15,21 0-15,1 21 16,-1 0-16,0 0 0,0 0 15,0 0-15,0 21 16,1 0-16,-22 0 0,21 0 16,-21 0-16,21 1 0,-21-1 0,0 0 15,0 21-15,0-21 0,0 1 0,0-1 16,0 21-16,0-21 0,0 0 0,-21-21 16,21 22-16,-21-1 0,-1-21 15,22-21 16,0-1-31,0 1 16,0 0-16,22 0 0,-22 0 0,21 0 16,0-1-16,-21-20 0,0 21 15,21 0-15,0 0 0,0-22 0,-21 22 16,22 0-16,-22 0 16,21 0-16,0 21 15,0-22-15,0 22 0,0 0 16,1 0-16,-1 0 0,0 0 15</inkml:trace>
  <inkml:trace contextRef="#ctx0" brushRef="#br0" timeOffset="48616.66">26543 8594 0,'0'-21'0,"0"42"0,21-42 0,-21-1 0,0 1 16,0 0-16,0 0 15,0 0-15,0 0 16,-21-1-16,0 22 0,21-21 16,-21 21-16,-1 0 0,1 0 15,0 0-15,0 21 0,0 1 16,0-1-16,-1 0 0,1 0 0,0 0 16,21 22-16,-21-22 0,21 0 0,-21 21 15,21-21-15,0 1 0,0 20 0,0-21 16,0 0-16,0 0 0,0 1 15,21-1-15,0-21 16,0 0-16,0 0 0,1 0 0,-1 0 16,-21-21-16,21-1 0,0 22 15,0-21-15,0 0 0,-21 0 0,22 0 16,-22 0-16,21-1 0,-21 1 0,0 0 16,0 0-16,0-21 0,21 20 15,-21 1-15,0 0 0,0 0 0,0 0 16,0 42-1,0 0-15,-21 0 16,21 0-16,0 1 0,0-1 0,0 0 16,0 0-16,-21 0 15,21 0-15,0 22 0,0-22 0,0 0 0,0 0 16,0 0-16,0 1 0,21-22 16,0 0-1,0 0-15,0 0 0,0 0 16,1 0-16,-1 0 0</inkml:trace>
  <inkml:trace contextRef="#ctx0" brushRef="#br0" timeOffset="50064.12">26882 8615 0,'0'-42'15,"0"84"-15,21-106 0,-21 43 0,21 0 0,-21 0 16,0 0-16,21 0 0,-21-1 16,-21 22 15,0 22-31,0-1 0,-1 0 15,1 0-15,21 0 0,-21 0 16,0 1-16,0-1 0,21 0 16,0 21-16,0-21 0,0 1 0,0-1 15,0 0-15,0 0 0,0 0 0,0 0 16,0 1-16,21-22 0,0 21 0,0-21 16,0 0-16,1 0 0,-1 0 0,0 0 15,0 0-15,0 0 0,0 0 16,1-21-16,-1 21 0,0-22 0,0 1 15,0 0-15,0 0 0,1-21 16,-1 20-16,0-20 0,-21 21 0,21-21 16,0-1-16,0 1 0,-21-22 0,22 22 15,-1-21-15,-21 20 0,0 1 16,21 0-16,-21-1 0,21 1 0,-21 21 16,0 0-16,0-1 0,0 1 0,0 42 31,0 1-31,-21-1 15,0 0-15,21 21 0,-21 1 0,21-1 16,0 0-16,-22 1 0,1-1 0,21 0 16,0 1-16,0-1 0,0 0 0,0 1 15,0-1-15,0 0 0,0-21 16,0 22-16,0-22 0,0 0 16,0 0-16,21 0 0,1-21 0,-1 22 15,0-22-15,0 0 16,0 0-16,-21-22 0,21 1 0,1 21 15,-1-21-15,-21 0 0,21 0 0,-21 0 16,0-1-16,21 1 0,0 0 16,-21 0-16,21 0 0,-21 0 0,0-1 15,0 1-15,0 42 32,0 1-32,0-1 0,0 0 15,0 0-15,0 0 0,0 0 16,0 1-16,0-1 0,0 21 0,0-21 15,0 0-15,0 1 0,0-1 16,22-21-16,-1 21 0,0-21 16,0 0-16,0 0 15,0 0-15,1 0 0,-1-21 16,0 0-16,0 21 0,0-22 0,0 1 16,-21 0-16,22 0 0,-1 0 0,-21 0 15,0-1-15,21 1 0,-21 0 0,21 0 16,-21 0-16,0 42 47,0 0-47,-21 0 0,21 0 15,0 1-15,-21-1 0,21 0 0,0 0 16,0 0-16,0 0 0,0 1 16,0-1-16,21-21 15,0 0 1,0-21-1,-21-1 1,0 1-16,0 0 0,0 0 16,0 0-16,0 0 0,0-1 15,0 1-15,0 0 0,-21 0 0,21 0 16,0 0-16,-21 21 16,21-22-16,21 22 31,0-21-31,0 21 15,1 0-15,-1 0 0,0-21 0,21 21 16,-21 0-16,22 0 0,-22 0 0,21 0 16,-21 0-16,1 0 0,-1 0 0,0 0 15,-21 21-15,0 0 16,0 1-16,0-1 0,0 0 16,0 0-16,0 0 0,0 0 0,0 1 15,0-1-15,-21 0 0,21 21 16,0-21-16,0 1 0,0-1 0,0 0 15,0 0-15,0 0 16,0-42 15,0 0-15,0 0-16,0 0 0,21-1 16,-21-20-16,21 21 0,0 0 15,0 0-15,1-1 0,-1-20 0,21 21 16,-21-21-16,22 20 0,-22 1 15,21 0-15,0 0 0,-20 0 0,-1 0 16,0 21-16,0 0 0,0 0 16,-21 21-16,0 0 0,0 0 15,0 21-15,0-20 0,0-1 0,0 21 16,0-21-16,-21 22 0,21-22 0,0 21 16,0-21-16,-21 0 0,21 1 15,-21-1-15,21 0 0,0-42 63,0 0-63,-21-1 15,21 1-15,-22 0 0,22 0 16</inkml:trace>
  <inkml:trace contextRef="#ctx0" brushRef="#br0" timeOffset="50272.01">28236 8065 0,'0'0'0,"-21"-22"0,0 1 0,-43-21 16,43 42-1,0-21-15,0 42 63,0-21-48,0 0-15,-1 21 0,-20-21 16,0 21-16,-1-21 0</inkml:trace>
  <inkml:trace contextRef="#ctx0" brushRef="#br0" timeOffset="50436.91">27136 8255 0,'0'0'0,"0"21"15,0 0 1,21-21-16,0 0 15,0 0-15,0 0 0,22 0 0,-22 0 16,21 0-16,0 0 0,1 0 16,20 0-16,-20 0 0,20 0 15,-21 0-15,22 0 0,-1 0 0,-20 22 16</inkml:trace>
  <inkml:trace contextRef="#ctx0" brushRef="#br0" timeOffset="50668.89">29168 8509 0,'21'0'0,"-42"0"0,63 21 0,-21-21 15,0 0-15,-21 21 0,21 1 0,-21-1 16,22 0-16,-22 0 0,0 21 16,0-20-16,0 20 0,0-21 15,0 21-15,-22-20 0,1 20 0,0 0 16,0-21-16,0 22 0,-22-22 0,1 0 15,0 0-15,21 0 0,-22 1 0,1-1 16,0 0-16,-1-21 0,1 21 16,0-21-16,-1 0 0,1 0 0</inkml:trace>
  <inkml:trace contextRef="#ctx0" brushRef="#br0" timeOffset="51368.62">17462 9970 0,'0'0'0,"22"-22"0,-1 1 16,0 0-16,-21-21 0,0 21 15,0-1-15,0 1 0,0 0 0,0 0 16,-21 42-1,0 0-15,21 0 0,-22 22 0,22-1 16,0 22-16,0-22 0,0 21 0,0 1 16,0-22-16,0 22 0,0-1 15,0-20-15,0 20 0,0-21 0,0 1 16,-21 20-16,0-20 0,21-22 0,-21 21 16,21-21-16,0 22 0,-21-22 0,21 0 15,-21-21-15,-1 0 16,22-21-16</inkml:trace>
  <inkml:trace contextRef="#ctx0" brushRef="#br0" timeOffset="51872.85">17060 10245 0,'0'0'0,"-42"-148"16,21 105-16,21 1 16,0-22-16,0 22 0,0 0 0,0-1 15,0 22-15,21-21 0,21 21 0,-21-22 16,22 22-16,-1 21 0,0 0 15,22 0-15,-22 0 0,22 0 0,-22 21 16,22 22-16,-22-22 0,21 21 0,-20 1 16,-1-1-16,0 21 0,1-20 0,-1-1 15,-21 22-15,0-22 0,1 0 0,-1 22 16,-21-22-16,21 22 0,-21-22 16,0 0-16,0-21 0,0 22 15,0-22-15,0 0 0,-21 0 0,0 0 16,-1-21-16,1 0 15,0 0-15,21-21 0,0 0 16,0 0-16,0-21 0,0 20 0,0-20 16,21 0-16,0-1 0,1 1 0,-1-21 15,21 20-15,-21-20 0,0-1 16,22 22-16,-22-22 0,0 22 0,21 0 16,-20-1-16,-1 22 0,0 0 15,0 21-15,0 0 0,0 21 0,-21 0 16,22 1-16,-22 20 0,0 0 0,0 1 15,0-1-15,0 21 0,0-20 16,0 20-16,0 1 0,0-1 0,0-20 16,0 20-16,0-21 0,0 1 0,0-1 15,0 0-15,0 1 0,0-22 0,0 0 16,0 0-16,0 0 0,0 1 0,21-22 16,0 0-16,0 0 0,0 0 15,0 0-15,1 0 16,-1 0-16,0-22 15</inkml:trace>
  <inkml:trace contextRef="#ctx0" brushRef="#br0" timeOffset="52162.32">18669 10329 0,'0'-21'0,"0"42"0,0-84 0,0 42 16,0 0-16,0-1 0,0 1 0,0 0 16,0 42 15,0 0-31,0 1 0,0 20 15,0-21-15,0 21 0,0-20 0,0 20 16,0 0-16,0-21 0,-21 22 0,21-1 16,0-21-16,0 0 0,0 22 0,0-22 15,0 0-15,21 0 16,0 0-16,0-21 0,0 0 16,1 0-16,-1 0 0,0 0 0,0 0 15,0-21-15,0 0 0,1 0 0,-1 0 16,0 0-16,0-1 0,0 1 0,0-21 15,-21 21-15,22-22 0,-22 1 0,21 0 16,-21-1-16,0 22 0,0 0 16</inkml:trace>
  <inkml:trace contextRef="#ctx0" brushRef="#br0" timeOffset="52544.61">18965 10478 0,'0'21'0,"0"21"16,0-21-16,0 0 0,0 1 15,21-1-15,1 0 0,-1-21 0,0 21 16,-21 0-16,42-21 0,-21 0 16,1 0-16,-1 0 0,21 0 0,-21 0 15,22 0-15,-22-21 0,21 0 0,0 0 16,-20 0-16,20-1 0,-21 1 0,21-21 16,-20 21-16,20-22 0,-21-20 0,0 21 15,0-1-15,1-20 0,-1 20 0,0-20 16,0-1-16,-21 1 0,0 21 15,0-22-15,0 22 0,0-1 0,0 22 16,0 0-16,-21 21 0,0 0 16,0 0-16,-1 0 0,1 21 0,0 0 15,0 1-15,0 20 0,21 0 0,-21 1 16,21-1-16,-22 0 0,22 1 16,0-1-16,0 0 0,0 1 0,0-1 15,0 21-15,0-20 0,22-22 0,-1 21 16,-21 1-16,21-22 0,0 21 0,0-21 15,-21 0-15,21-21 0,1 22 0,-1-22 16,0 0-16,0 0 0,0 0 16,0 0-16,1 0 0</inkml:trace>
  <inkml:trace contextRef="#ctx0" brushRef="#br0" timeOffset="52724.51">20426 10520 0,'0'21'0,"0"21"16,0-20-16,0-1 0,0 0 0,0 21 16,-21-21-16,21 1 0,-22-1 0,1 0 15,21 0-15,0 0 0,-21 0 0,0 1 16,0-1-16,0 0 0,-1 0 16,-20-21-16,21 0 0,0 0 0,0 0 15,-22 0-15</inkml:trace>
  <inkml:trace contextRef="#ctx0" brushRef="#br0" timeOffset="53680.48">22161 10351 0,'0'0'0,"22"-22"0,-1 22 16,-21-21-16,21 0 0,-21 0 15,21 21-15,-21-21 0,0 0 0,0-1 0,0 1 16,0-21-16,0 21 0,0 0 16,0-1-16,0 1 0,-21-21 15,0 21-15,0 21 0,-1-21 0,1 21 16,0 0-16,-21 0 0,21 21 15,-1-21-15,1 21 0,0 21 0,0-21 16,0 22-16,0-22 0,-1 21 16,1 1-16,0-1 0,21 0 0,0 1 15,0-1-15,0 0 0,0 1 0,0-22 16,0 0-16,21 0 0,0 0 0,1-21 16,-1 0-16,21 0 0,-21 0 0,0 0 15,1 0-15,20 0 0,-21-21 16,0 0-16,0 0 0,22 0 0,-22-22 15,0 1-15,0 21 0,22-22 16,-22 1-16,0 0 0,0-1 0,0 1 16,0-21-16,-21 20 0,22-20 0,-1 20 15,-21-20-15,21-1 0,-21 1 16,0 21-16,0-22 0,0 22 0,0 21 16,0-22-16,0 22 0,-21 21 15,0 0-15,-1 0 0,22 21 0,-21 22 16,0-1-16,21 0 0,-21 1 15,21 20-15,0-21 0,0 22 16,0-22-16,0 22 0,0-22 0,0 22 16,0-22-16,21 21 0,0-20 0,0-1 0,1 0 15,-1-20-15,0 20 0,21-21 16,-21 0-16,22 0 0,-22-21 0,21 0 16,-21 0-16,1 0 0,20 0 15,-21-21-15,0 21 0,0-21 0,1 0 16,-1-21-16,0 20 0,0 1 0,-21 0 15,0-21-15,0 21 0,0-22 0,21 22 16,-21 0-16,0 0 0,0 0 0,0-1 16,0 44 15,0-1-31,0 0 0,0 0 16,0 0-16,-21 0 0,21 1 0,0-1 15,0 0-15,0 0 0,0 0 0,0 0 16,0 1-16,0-44 47,0 1-47,0 0 15,0 0-15,0 0 0</inkml:trace>
  <inkml:trace contextRef="#ctx0" brushRef="#br0" timeOffset="53860.37">22923 9970 0,'0'-22'15,"22"22"64,-1 22-64,0-22-15,0 0 0,-21 21 16</inkml:trace>
  <inkml:trace contextRef="#ctx0" brushRef="#br0" timeOffset="55933.19">23389 10160 0,'0'21'16,"0"0"-16,0 1 15,0-1-15,0 0 16,0 0-16,0 0 15,0 0-15,0 1 0,0-1 16,0 0-16,0 0 0,0 0 0,0 0 16,0 1-16,0-1 0,0 0 15,21-21 32,0 0-47,-21-21 0,22 0 0,-1-1 16,-21 1-16,21 0 0,0 0 0,0 0 15,-21-22-15,21 22 0,1-21 0,-1 21 16,0-22-16,0 22 0,-21 0 0,21 0 16,0 0-16,-21 0 0,0-1 15,0 44 17,0-1-32,0 0 0,-21-21 0,21 21 15,-21 0-15,21 0 0,0 1 16,0-1-16,0 21 0,0-21 15,0 0-15,0 1 0,0-1 0,0 0 16,0 0-16,0 0 0,0 0 0,21 1 16,0-1-16,-21 0 0,22-21 0,-1 0 15,0 21-15,0-21 0,0 0 0,0 0 16,1 0-16,-1 0 0,0 0 16,-21-21-16,21 0 0,0 0 0,0 21 15,-21-22-15,0 1 0,22 0 0,-22 0 16,21-21-16,-21 20 0,0 1 0,0 0 15,0 0-15,21 0 0,-21 0 0,0-1 16,0 44 31,0-1-47,-21 0 0,21 0 16,0 0-16,0 0 0,0 1 0,0-1 15,0 0-15,0 0 0,0 0 0,0 0 16,0 1-16,21-1 15,0-21-15,0 0 16,0 0-16,1 0 0,-1 0 16,0 0-16,0-21 0,0 21 15,-21-22-15,21 1 0,1 21 0,-1-21 16,0 0-16,0 0 0,0 0 16,0-1-16,1 1 0,-1 0 0,21 0 15,-21 0-15,0 0 0,1 21 16,-1-22-16,-21 1 0,-21 21 15,-1 0 1,1 21-16,21 1 0,0-1 0,-21 0 16,21 0-16,0 0 0,0 22 0,0-22 15,0 0-15,0 21 0,0-21 16,0 1-16,0-1 0,0 0 0,0 0 16,0 0-16,0 0 0,0 1 15,-21-22-15,0 0 16,0 0-1,21-22-15,0 1 16,-22 0-16,1 0 16,0 0-16,21 0 0,0-1 15,-21 22-15,21-21 0,21 42 47,0 1-47,0-1 0,1-21 16,-1 0-16,0 21 0,0-21 15,0 0-15,0 0 0,1 0 0,-1 0 16,0 0-16,21 0 0,-21 0 16,1 0-16,-1 0 0,0 0 0,0-21 15,21 21-15,-20-21 0,-1-1 0,0 22 16,0-21-16,0 0 0,0 0 0,1 0 16,-1 0-16,-21-1 0,21 1 15,0 0-15,0 0 0,-21 0 16,21 0-16,-21-1 15,0 44 1,-21-1 0,0-21-16,21 21 0,-21 0 15,21 21-15,-21-20 0,21-1 0,-21 0 16,21 0-16,0 0 0,0 22 0,0-22 16,0 0-16,0 0 15,0 0-15,21-21 0,0 0 16,-21 21-16,21-21 0,0 0 0,0 0 15,1 0-15,-1 0 0,0-21 16,21 21-16,-21-21 0,1 0 0,-1 21 16,0-21-16,0 0 0,0-1 0,0 1 15,-21 0-15,22 0 0,-1 0 0,-21 0 16,21-1-16,-21 1 0,0 0 16,0 42 15,0 0-31,0 1 15,0-1-15,0 0 0,0 0 16,0 0-16,0 0 0,0 1 0,0-1 16,0 0-16,0 0 0,0 0 15,21-21 1,0 0 0,0 0-1,-21-21-15,0 0 16,0 0-16,0 0 0,0-1 15,0 1-15,0 0 16,0 0-16,0 0 0,0 0 0,0-1 16,-21 1-16,21 0 0,0 0 15,-21 0-15,21 0 0,0-1 16,0 1 0,21 21-1,0-21-15,1 21 0,-1 0 16,0 0-16,0 0 0,0 0 15,22 0-15,-22 0 0,0 0 0,0 0 16,0 0-16,0 0 0,1 21 0,-22 0 16,0 1-16,21-1 0,-21 0 15,0 0-15,0 0 0,0 0 16,0 1-16,0-1 0,0 0 0,0 0 16,0 0-16,0 0 0,0 1 0,0-1 15,0 0-15,0 0 0,0 0 16,0 0-16,0 1 15,-21-22 1,-1 0 0,22-22-1,0 1-15,0 0 0,0 0 16,0 0-16,0 0 0,0-1 16,22 1-16,-1 0 0,0 0 0,0-21 15,0 20-15,0-20 0,22 21 16,-22 0-16,21-22 0,1 22 0,-22 0 15,21 21-15,-21 0 0,0-21 0,1 21 16,-1 0-16,0 21 0,-21 0 16,0 0-16,0 1 0,0-1 15,0 0-15,0 21 0,0-21 0,0 22 16,-21-22-16,21 0 0,-21 21 0,21-20 16,-22-1-16,22 0 0,0 0 0,0 0 15,0 0-15,-21-21 31,0 0 1,21-21-32,-21 0 0,21 0 15,-21 0-15,0 0 0,-1-1 0</inkml:trace>
  <inkml:trace contextRef="#ctx0" brushRef="#br0" timeOffset="56173.05">25104 9631 0,'0'0'0,"-22"0"0,1 0 0,0 0 31,0 0-31,0 0 94,0 0-94,-1 0 0,1 0 15</inkml:trace>
  <inkml:trace contextRef="#ctx0" brushRef="#br0" timeOffset="56372.93">24024 9885 0,'-21'0'0,"42"0"0,-63 0 0,21 21 16,-1-21-1,1 21 1,0-21 0,21 21-1,-21 1 1,0-1-16,0-21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16:29:28.0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9419 6329 0,'-21'0'16,"0"0"-1,0 0-15,-1 0 16,1 0-16,0 0 0,0 0 16,0 0-16,0 0 0,21 21 15,-22-21-15,22 21 0,0 0 16,0 1-16,0-1 16,22-21-16,-1 21 15,0-21-15,21 0 0,1 0 16,20 0-16,1 0 0,20 0 0,1 0 15,21 0-15,0 0 0,21 0 0,-22-21 16,44 21-16,-22-21 0,42-1 16,-21 22-16,0-21 0,22 21 0,-1-21 15,-21 21-15,0 0 0,22-21 0,-22 21 16,-21 0-16,0 0 0,0-21 0,-21 21 16,-22-21-16,22 21 0,-42 0 0,20 0 15,-20 0-15,-1 0 0,-20 0 0,-1 0 16,0 0-16,-21 0 0,1 0 15,-1 0-15,-21-22 47,-21 1-31,21 0-16,0-21 16</inkml:trace>
  <inkml:trace contextRef="#ctx0" brushRef="#br0" timeOffset="498.71">14711 5398 0,'0'-43'16,"0"86"-16,0-128 0,-21 43 0,21-1 0,-22 22 0,22-21 16,0 21-16,0-1 0,0 44 15,0-1 1,-21 21-16,21 0 0,0 1 0,0 20 16,-21 22-16,21-22 0,-21 22 0,0 0 15,0-1-15,-1 1 0,1 0 0,-21-22 16,21 1-16,0-1 0,-1 1 15,1-1-15,0-20 0,0-1 0,0 0 16,21 1-16,0-1 0,-21-21 0,21 0 16,-22 0-16,22-42 31,0 0-31,0 0 16,0 0-16,0-22 0,0 22 0</inkml:trace>
  <inkml:trace contextRef="#ctx0" brushRef="#br0" timeOffset="943.46">13928 5715 0,'0'-42'16,"0"84"-16,0-127 0,0 43 0,0 0 15,0-1-15,21 1 0,0 0 0,21-22 16,22 22-16,-1 0 0,1-1 16,-1 1-16,1 0 0,20-1 0,-20 22 15,21 21-15,-1 0 0,1 0 16,-22 0-16,22 21 0,-21 22 0,-1-1 15,-21 0-15,-20 22 0,-1-1 0,-21-20 16,0 20-16,-21 1 0,-22 20 0,1-20 16,0-1-16,-22-20 0,1 20 15,-1-21-15,1 1 0,-1-1 16,1-21-16,-1 0 0,1 1 0,20-1 0,-20 0 16,20-21-16,1 0 0,21 0 15,-21 0-15,20 0 0,1-21 0,21 0 16,0-1-16,0 1 0,0 0 15,0 0-15,0 0 0,0 0 0,21 21 16,1 0-16,-1 0 0,0 0 16,0 21-16,0 0 0,22 0 0,-22 0 15,0 0-15,0 22 0,-21-22 16,21 21-16,0-21 0,1 22 0,-22-22 16,21 0-16,0 21 0,0-20 0,-21-1 15,21 0-15,0 0 0,1 0 0,-1 0 16,0-21-16,0 0 0,0 22 0,0-22 15,1 0-15,-1 0 0,0 0 16,-21-22-16,21 22 0,0-21 0,0 0 16</inkml:trace>
  <inkml:trace contextRef="#ctx0" brushRef="#br0" timeOffset="1299.54">14922 6117 0,'22'0'31,"-1"0"-31,0-21 0,0 21 16,0-21-16,0 21 15,22-21-15,-22 21 0,0-21 0,0-1 0,0 22 16,-21-21-16,0 0 0,0 0 16,-21 21-1,-21 0-15,21 0 0,-22 0 16,22 21-16,-21-21 0,21 21 15,-22 22-15,22-22 0,0 0 0,0 0 16,0 0-16,0 22 0,-1-22 0,22 0 16,-21 0-16,21 0 0,0 0 0,0 1 15,0-1-15,0 0 0,0 0 0,21 0 16,1-21-16,-1 0 16,0 0-16,0 0 0,21 0 0,-20 0 15,20 0-15,0 0 0,1 0 0,-1 0 16,0-21-16,1 0 0,-1 21 15,0-21-15,1 0 0,-1 21 0,0-22 16</inkml:trace>
  <inkml:trace contextRef="#ctx0" brushRef="#br0" timeOffset="1794.25">15663 5990 0,'0'0'0,"0"-42"16,-21 42-16,0 0 0,0 0 15,0 0-15,-1 21 16,1-21-16,0 21 0,0 0 0,0 22 15,0-22-15,-1 0 0,1 21 16,21-20-16,0-1 0,-21 0 0,21 21 0,0-21 16,0 1-16,0-1 0,0 0 15,21 0-15,-21 0 0,21 0 16,22-21-16,-22 0 0,0 0 0,21 0 16,1 0-16,-22-21 0,21 21 0,1-21 15,-1 0-15,0 0 0,1-22 0,20 22 16,-21-21-16,1 0 0,-1-1 0,0-20 15,-20 20-15,20-20 0,0-1 16,-21-20-16,22 20 0,-22-20 0,0 20 16,0-21-16,-21 1 0,0 20 0,21 1 15,-21 20-15,0-20 0,0 42 16,0-22-16,0 22 0,-21 42 16,21 1-1,-21 20-15,0 0 0,0 1 0,21-1 16,-21 21-16,-1 1 0,1 21 0,21-22 15,-21 1-15,0-1 0,0 22 16,21-22-16,-21 1 0,21-22 0,0 22 16,-22-22-16,22 21 0,-21-20 0,21-22 15,0 21-15,0 1 0,0-22 0,0 0 16,0 0-16,21 0 0,1-21 0,-1 0 16,0 0-16,0 0 15,0 0-15,0 0 0,-21-21 16,22 0-16,-1 0 0,-21-22 0,0 22 15,0 0-15,0-21 0</inkml:trace>
  <inkml:trace contextRef="#ctx0" brushRef="#br0" timeOffset="1952.16">15896 5990 0,'-21'0'0,"42"0"0,-63 0 0,63 0 31,0 0-15,0 0-16,22 0 0,-22-21 0,21 21 15,22-21-15,-22 21 0,0 0 16,1 0-16,-1-21 0,0 21 16,1 0-16,-1 0 0,-21 0 0</inkml:trace>
  <inkml:trace contextRef="#ctx0" brushRef="#br0" timeOffset="3197.26">16700 6160 0,'0'0'0,"22"0"16,-1 0-16,0 0 0,0-22 16,0 22-16,0-21 0,1 0 0,-1 0 15,0 0-15,0 0 16,0-1-16,0 1 0,-21 0 0,0 0 16,0-21-16,0 20 0,0 1 0,0 0 15,-21 0-15,-21 21 0,21 0 0,0 0 16,-1 0-16,-20 0 0,21 21 0,0 0 15,-22 0-15,22 1 0,-21 20 16,21-21-16,0 21 0,-1-20 0,1 20 16,0-21-16,21 21 0,0-20 0,0-1 15,0 0-15,0 0 0,0 0 0,21-21 16,0 21-16,1-21 0,-1 0 0,0 0 16,21 0-16,-21 0 0,22 0 15,-22-21-15,0 21 0,21-21 16,-20 0-16,-1 0 0,21 0 0,-21-22 15,0 22-15,1 0 0,-22-21 0,21 20 16,-21 1-16,21-21 0,-21 21 0,0 0 16,0-1-16,0 44 31,-21-1-31,21 0 0,0 0 0,-21 0 16,21 0-16,0 1 0,-22-1 0,22 0 15,0 0-15,0 0 0,0 0 0,22 1 16,-1-22-16,0 21 0,0-21 15,0 0-15,0 0 0,1 0 0,-1 0 16,21 0-16,-21 0 0,0 0 16,22 0-16,-22-21 0,0-1 0,0 1 15,0 0-15,1 0 0,-1 0 0,-21 0 16,0-1-16,21 1 0,-21 0 0,0 0 16,0 0-1,-21 42 1,0-21-16,21 21 0,-22 0 0,1 0 15,21 1-15,-21-1 0,21 0 0,-21 0 16,21 0-16,0 0 0,0 1 16,21-22 31,0-22-47,0 1 0,1 0 15,-1 0-15,0 0 0,0 0 0,-21-1 16,21 1-16,0 21 0,1-21 15,-1 21-15,0 0 16,-21 21 0,0 0-16,0 1 0,0-1 0,0 0 15,0 0-15,0 0 0,0 0 16,21 1-16,-21-1 0,21-21 0,0 21 16,1-21-16,-1 0 15,0 0-15,0 0 0,21 0 0,-20 0 0,20 0 16,0 0-16,-21 0 0,22-21 15,-1 0-15,-21-1 0,22 22 0,-22-21 16,21 0-16,-21 0 0,0-21 0,-21 20 16,0 1-16,22-21 0,-22 21 15,0-22-15,0 22 0,0 0 0,-22 0 16,1 21-16,0 0 0,0 0 0,0 0 16,-22 0-16,22 0 0,0 21 0,-21 0 15,21 0-15,-64 64 16,64-64-16,21 0 15,-21 1-15,21-1 0,0 0 16,0 0 0,21-21-16,0 0 0,0 0 15,0 0-15,0 0 0,1 0 16,-1 0 0,0 21-16,-21 0 15,0 1-15,21 20 0,-21-21 16,0 21-16,0 22 0,0-22 0,0 22 15,0 20-15,0-20 0,0 21 0,0-1 16,0-20-16,0 20 0,-21 1 0,0-21 16,21-1-16,0 1 0,-21-1 0,-1 1 15,22-22-15,-21 0 0,21 1 16,0-22-16,0 0 0,-21 0 0,21 0 16,-21-21-1,21-21 1,0 0-16,0 0 0,0 0 0,0-1 15,0 1-15,0-21 0,0 0 0,21-1 16,0 1-16,0-22 0,22 22 0,-22-21 16,21-1-16</inkml:trace>
  <inkml:trace contextRef="#ctx0" brushRef="#br0" timeOffset="3456.12">18690 5165 0,'0'0'0,"0"-21"0,-42 21 16,21 0-16,-1 21 16,1 21-16,0-21 0,0 22 0,0 20 15,0-21-15,-22 22 0,22-1 16,0 22-16,-21-21 0,20-1 0,1 1 16,0-1-16,0 1 0,0-22 0,21 0 15,-21 1-15,21-1 0,0-21 0,0 21 16,0-20-16,0-1 0,21-21 0,0 21 15,0-21-15,0 0 0,0 0 16,1 0-16,20-21 16,-21 0-16,0 21 0,0-22 0,1 1 15</inkml:trace>
  <inkml:trace contextRef="#ctx0" brushRef="#br0" timeOffset="3767.94">18648 5969 0,'-21'0'0,"21"21"0,21-21 31,0 0-31,0 0 0,21 0 16,-20 0-16,20 0 0,-21 0 0,21-21 15,1 0-15,-22 21 0,0-21 16,21 0-16,-20-1 0,-1 1 0,-21-21 16,0 21-16,0 0 0,0-1 15,0 1-15,-21 0 0,-1 0 0,1 21 16,-21 0-16,21 21 0,-22 0 0,1 0 15,0 1-15,-1 20 0,1 0 0,0 1 16,21-22-16,-1 21 0,1 0 0,21-20 16,0 20-16,0-21 0,0 0 15,21 0-15,22 1 0,-22-22 0,21 21 16,1-21-16,-1 0 0,0 0 0,1 0 16,-1 0-16,0-21 0,1 21 0,-1-22 15,-21 1-15,21 0 0,-20 0 16</inkml:trace>
  <inkml:trace contextRef="#ctx0" brushRef="#br0" timeOffset="23059.58">7705 12573 0,'0'0'0,"0"-21"0,21 0 15,-21 0 1,21-1-16,-21 1 16,21-21-1,-21 21-15,0 0 0,21-1 16,-21 1-1,0 42 17,0 1-32,0-1 0,0 0 15,0 0-15,0 21 0,0 1 0,0-1 16,0 0-16,0 1 0,0-1 16,0 0-16,0 1 0,0-1 0,0 0 15,0 1-15,0-1 0,0 0 16,0-20-16,-21-1 0,21 21 0,0-21 15,0 0-15,0-42 32,0 0-17,0 0-15,0 0 0,21 0 0,-21-22 16,0 1-16,21 21 0,1-22 16,-22 1-16,21 0 0,0-1 0,-21 1 15,21 21-15,0 0 0,0 0 0,-21-1 16,22 22-16,-1 0 15,0 0-15,-21 22 0,21-22 16,0 42-16,-21-21 0,21 21 0,1-20 16,-22 20-16,21 0 0,0-21 15,-21 22-15,21-1 0,0-21 0,-21 0 16,21 1-16,1-1 0,-1 0 0,0 0 16,0-21-16,21 0 0,-20 0 0,-1 0 15,21 0-15,-21 0 0,0-21 16,1 21-16,20-21 0,-21 0 0,0-22 15,0 22-15,-21-21 0,0 21 0,0-22 16,0 1-16,0 0 16,0-1-16,-21 1 0,21 0 0,-21 20 15,0-20-15,21 21 0,0 0 0,0 0 16,-21 21-16,21-22 0,0 44 31,0-1-15,21 0-16,-21 0 15,21-21-15,0 21 0,0-21 0,1 0 16,20 21-16,-21-21 0</inkml:trace>
  <inkml:trace contextRef="#ctx0" brushRef="#br0" timeOffset="23312.43">9080 12552 0,'0'0'16,"22"0"-16,-22-21 15,0 42 1,0 0-16,0 0 0,0 0 16,0 1-16,0-1 0,0 21 0,0-21 15,-22 22-15,22-1 0,-21-21 0,21 21 16,-21-20-16,21-1 0,0 21 0,0-21 16,0 0-16,-21-21 0,21 22 15,0-1-15,0-42 31,0-1-15,0 1-16,21 0 0,-21 0 0</inkml:trace>
  <inkml:trace contextRef="#ctx0" brushRef="#br0" timeOffset="23651.75">9144 12150 0,'-21'-21'0,"42"42"16,-63-42-16,20 21 0,1 0 0,0 0 0,21 21 15,-21-21-15,0 21 0,0 0 16,21 0-16,-22 0 0,22 1 16,0-1-16,0 0 0,0 0 15,22-21-15,-1 0 0,0 0 0,0 0 16,0 0-16,22 0 0,-22 0 16,0-21-16,0 0 0,0 0 0,0-1 15,1 1-15,-1 0 0,-21-85 16,0 85-16,-21-21 15,-1 21-15,1-1 0,0 22 0,-21 0 16,21 0-16,-22 0 0,22 0 0,-21 0 16,-1 22-16,22-1 0,-21 0 15,21 21-15,0-21 0,21 1 0,0 20 16,0-21-16,0 21 0,0-20 16,0-1-16,21 21 0,21-42 15,-21 21-15,0 0 0,22 1 0,-1-22 16,0 0-16,-20 0 0</inkml:trace>
  <inkml:trace contextRef="#ctx0" brushRef="#br0" timeOffset="23957.58">9842 11853 0,'0'0'15,"0"-21"1,0 42-1,-21 1-15,0-1 0,21 21 16,-21 0-16,21 1 0,-21 20 16,21-20-16,-21 20 0,-1 1 0,22-1 15,-21 1-15,0-22 0,0 21 0,21 1 16,-21-1-16,0-20 0,21 20 16,0-20-16,0-1 0,-22 0 0,22 1 15,0-1-15,0-21 0,0 0 0,0 0 16,0 1-16,22-22 31,-1-22-31,-21 1 0,21 0 0,0-21 16,21-1-16,-20 1 0,-1 0 15</inkml:trace>
  <inkml:trace contextRef="#ctx0" brushRef="#br0" timeOffset="24440.33">10245 11790 0,'0'0'0,"21"0"16,0 0 0,-21 21-16,0 21 15,0-20-15,0 20 0,0 0 0,0 22 16,-21-22-16,0 22 0,21-1 16,-22 1-16,1-1 0,0-21 15,0 22-15,21-1 0,-21-20 0,0 20 16,-1-20-16,1-1 0,21 0 0,0 1 15,0-1-15,-21-21 0,21 0 16,0 0-16,0 1 0,-21-1 0,21-42 47,21-1-47,0 1 0,-21-21 16,21 21-16,1-22 0,-1 1 15,0 0-15,0-1 0,0 22 0,0-21 16,1 0-16,-1 20 0,21-20 0,-21 21 0,0 21 15,1-21-15,-1 21 16,0 0-16,0 21 0,0-21 16,-21 21-16,0 0 0,0 22 0,0-22 15,21 0-15,-21 21 0,0-21 0,0 1 16,0 20-16,0-21 0,0 0 16,0 0-16,0 1 0,0-1 0,0 0 15,-21 0-15,21 0 16,-21-21-1,21-21 1,-21 21-16,21-21 0,-21 0 0,21 0 16</inkml:trace>
  <inkml:trace contextRef="#ctx0" brushRef="#br0" timeOffset="24619.45">9652 12531 0,'0'0'0,"0"-21"15,21 21-15,0-22 16,0 22-16,22-21 0,-22 21 0,21 0 16,1 0-16,-1-21 0,0 21 0,1 0 15,-1-21-15,-21 21 0,21-21 16,-20 21-16,-1 0 0,0-21 0,0 21 16</inkml:trace>
  <inkml:trace contextRef="#ctx0" brushRef="#br0" timeOffset="25247.4">12382 11875 0,'0'0'0,"0"-22"0,0 1 16,0 0-16,0 0 0,0 0 15,0 0 1,0 42-1,0 0-15,-21 0 0,21 21 16,0 1-16,-21 20 0,21 1 0,-21-1 16,0 1-16,21-1 0,-21 22 15,-1-22-15,1 1 0,0-1 16,0 1-16,21-1 0,-21 1 0,0-1 16,-1 1-16,22-22 0,0 1 0,-21-1 15,21 0-15,-21 1 0,21-22 16,-21 21-16,21-21 0,0 0 15,0 1-15,-21-22 16,21-22 0,0 1-16,0 0 0,0 0 15,0-21-15,0 20 0,0-20 16,0 21-16,0-21 0,0-1 0,0 1 16,0 0-16,0-1 0</inkml:trace>
  <inkml:trace contextRef="#ctx0" brushRef="#br0" timeOffset="25587.74">12065 12129 0,'0'0'15,"0"-22"-15,0 1 0,-21-21 0,21 21 0,-21-22 16,21 22-16,0 0 0,0-21 0,0 21 16,0-1-16,0 1 0,0 0 0,21 0 15,0 0-15,21 0 0,-21-1 16,1 1-16,20 0 0,0 21 15,1 0-15,-1 0 0,0 0 0,1 0 0,20 0 16,-21 0-16,1 21 0,-1 22 16,-21-22-16,22 0 0,-22 21 15,-21 1-15,0-1 0,0 0 0,0 22 16,0-22-16,-21 0 0,-22 1 0,22-1 16,-21 0-16,21 1 0,-22-22 0,1 21 15,0-21-15,20 1 0,-20-1 16,21 0-16,0 0 0,0 0 0,-1-21 15,22 21-15,-21-21 0,21 22 16,21-22 15,1 0-31</inkml:trace>
  <inkml:trace contextRef="#ctx0" brushRef="#br0" timeOffset="26496.87">13166 12552 0,'0'0'0,"0"-21"0,0 0 0,0-1 16,0 1-16,0 0 0,-22-21 0,22 21 15,-21-1-15,0 22 0,0-21 0,0 21 16,-22 0-16,22 0 0,0 0 16,0 0-16,-21 0 0,20 21 0,1 1 15,0-1-15,0 0 0,0 21 0,0-21 16,-1 22-16,1-22 0,0 21 0,0 1 16,21-1-16,-21-21 0,21 21 15,0 1-15,0-22 0,0 21 0,0-21 16,0 1-16,0-1 0,21-21 0,0 21 15,0-21-15,0 0 0,1 0 16,-1 0-16,0 0 0,21 0 16,-21-21-16,1 21 0,-1-21 0,0-1 15,0 1-15,21 0 0,-20-21 0,-1 21 16,-21-1-16,21-20 0,0 21 0,0-21 16,-21-1-16,0 22 0,21-21 15,-21 21-15,22-22 0,-22 22 0,0 0 16,0 0-16,0 0 0,0 42 31,0 0-15,0 0-16,0 0 0,0 0 0,0 22 15,0-22-15,-22 0 0,22 21 16,0-20-16,0-1 0,0 21 0,0-21 16,0 0-16,0 22 0,0-22 0,0 0 15,0 0-15,22-21 0,-22 21 16,21 1-16,0-22 0,0 0 0,0 0 15,0 0-15,1 0 0,-1 0 16,0 0-16,21-22 0,-21 22 0,1-21 16,-1 0-16,0 0 0,0 0 15,0-22-15,0 22 0,1 0 0,-1-21 16,-21 21-16,0-22 0,0 22 0,0 0 16,0 0-16,0 0 0,0-1 0,0 1 15,-21 21-15,-1 0 16,1 0-16,0 0 0,0 0 0,0 0 15,0 0-15,21 21 16,0 1-16,0-1 0,0 0 16,21 0-16,-21 0 0,21 0 15,0 1-15,0-1 0,0 0 16,-21 0-16,0 0 0,22 0 0,-22 1 16,21-1-16,-21 0 0,0 0 0,0 0 15,0 0-15,0 1 0,0-1 16,0 0-16,0 0 15,0 0 1,21-21 0,0 0-16,0 0 0,0 0 0,1 0 15,-1 0-15,21-21 0,-21 21 16,22-21-16,-22 21 0,21-21 0,-21 0 16,22-1-16,-1 1 0</inkml:trace>
  <inkml:trace contextRef="#ctx0" brushRef="#br0" timeOffset="27617.24">14266 12552 0,'0'0'0,"0"-64"16,0 43-16,0 0 0,-21 0 15,21 0-15,-21 21 0,0 0 0,0 0 16,-1 0-16,1 0 16,0 0-16,0 0 0,0 21 0,0 0 15,-1 0-15,1 0 0,0 1 0,0-1 16,0 0-16,21 21 0,0-21 0,-21 22 15,21-22-15,0 0 0,-22 21 0,22-20 16,0-1-16,0 0 0,0 0 16,0 0-16,22 0 0,-1-21 0,0 0 15,0 0-15,0 0 0,0 0 16,1 0-16,-1 0 0,0-21 0,0 21 16,0-21-16,0 0 0,1 0 15,-1-22-15,-21 22 0,21 0 0,-21-21 16,21 21-16,-21-22 0,21 22 15,-21 0-15,0 0 0,0 0 0,0-1 16,0 1-16,0 42 31,0 1-31,0-1 0,0 0 16,0 0-16,0 0 0,0 0 0,0 1 16,0-1-16,0 0 0,0 0 0,0 0 15,0 0-15,0 1 0,21-1 16,1-21-16,-1 21 0,0-21 0,0 21 15,21-21-15,-20 0 0,-1 0 0,0 0 16,0 0-16,0 0 0,0-21 0,1 0 16,-1 21-16,-21-21 0,0-1 15,21 1-15,-21 0 0,21 0 16,-21 0-16,0 0 0,0-1 0,0 1 16,0 0-16,0 0 0,0 0 0,0 0 15,-21 42 16,21 0-31,0 0 0,0 0 16,0 0-16,0 1 0,-21-1 0,21 0 16,0 0-16,-21 0 0,21 0 0,0 1 15,0-1-15,0 0 0,0 0 0,0 0 16,0 0-16,0 1 16,-22-22-1,22-22 1,0 1-1,0 0-15,0 0 0,0 0 16,0 0-16,0-22 0,0 22 16,0 0-16,0-21 0,0 20 0,0 1 15,22 0-15,-22 0 0,21 0 0,0 0 16,0-1-16,-21 1 0,21 21 0,0 0 16,1 0-16,-1 0 15,0 0-15,0 21 16,-21 1-16,21-1 0,-21 0 0,0 0 0,0 0 15,0 0-15,0 22 0,0-22 16,0 0-16,0 0 0,0 0 0,0 1 16,0-1-16,0 0 0,0 0 0,0 0 15,0-42 32,0 0-47,0 0 0,0 0 16,0-1-16,21-20 0,1 21 0,-1 0 15,-21-22-15,21 22 16,0 0-16,21-21 0,-20 21 0,-1-1 16,0 1-16,0 21 0,0 0 0,22 0 15,-22 0-15,0 0 0,-21 21 16,0 1-16,0-1 0,0 0 0,0 0 16,0 0-16,0 0 0,0 1 15,0-1-15,0 0 0,-21 21 0,21-21 16,-21-21-16,21 22 0,0-1 0,-22 0 15,22 0-15,-21-21 0,21 21 0,-21-21 16,21 21 0,-21-21-1,21-21 1,0 0-16,0 0 0,21 0 16,0 0-16</inkml:trace>
  <inkml:trace contextRef="#ctx0" brushRef="#br0" timeOffset="28004.02">15219 12679 0,'21'0'0,"0"0"31,0 0-31,0 0 0,1 0 16,-1 0-16,21-21 0,-21 0 0,0 21 15,22-22-15,-1 22 0,-21-21 16,22 21-16,-22-21 0,21 0 0,-21 0 15,0 21-15,1-21 0,-22-1 0,0 1 16,0 0-16,0 0 0,0 0 16,0 0-16,-43 21 0,22 0 15,0 0-15,0 0 0,-22 0 0,22 0 16,-21 21-16,21 0 0,-22 0 0,22 0 16,0 0-16,0 1 0,0 20 0,0-21 15,-1 0-15,22 22 0,0-22 16,0 0-16,0 21 0,0-21 0,0 1 15,0-1-15,0 0 0,0 0 0,0 0 16,22 0-16,-1-21 16,0 0-16,0 0 0,0 0 15,0 0-15,1 0 16,-1 0-16,0-21 0,0 0 0,0 21 16,0-42-16,1 21 0,-1-1 0,0 1 15</inkml:trace>
  <inkml:trace contextRef="#ctx0" brushRef="#br0" timeOffset="28307.85">15960 11811 0,'0'0'0,"0"-21"0,0-43 16,0 43-16,0 0 0,0 0 16,-22 63-1,22-21 1,0 1-16,0 20 0,-21 0 0,21 22 15,0-22-15,0 22 0,0-1 16,0 1-16,0-1 0,0 1 0,0-1 16,0-21-16,-21 22 0,21-22 0,-21 22 15,0-22-15,21 0 0,0 1 0,-21-22 16,-1 21-16,22-21 0,-21 1 0,21-1 16,-21 0-16,21 0 0,0 0 15,0-42 16,0 0-31,0 0 0,21 0 0,0-1 16,1 1-16,-1-21 0</inkml:trace>
  <inkml:trace contextRef="#ctx0" brushRef="#br0" timeOffset="28667.84">16065 12467 0,'0'0'0,"0"21"16,22-21-16,-22 22 15,21-22-15,0 0 0,0 0 16,0 0-16,0 0 0,1 0 0,20 0 16,-21 0-16,0 0 0,0 0 15,1-22-15,-22 1 0,21 21 0,-21-21 16,21 0-16,-21 0 16,0 0-16,0-1 0,0 1 0,0 0 15,-21 0-15,0 21 0,-1 0 0,1-21 16,0 21-16,0 0 0,0 0 0,0 21 15,-1 0-15,1 0 0,0 0 0,0 22 16,0-22-16,0 21 0,-1-21 16,1 22-16,21-22 0,0 21 0,0-21 15,0 1-15,0 20 0,0-21 0,0 0 16,0 0-16,0 1 0,0-1 16,21-21-16,1 21 0,-1-21 0,0 0 15,21 0-15,-21 0 0,1 0 16,-1 0-16,21 0 0,-21 0 0,0-21 15,1 0-15,-1-1 0</inkml:trace>
  <inkml:trace contextRef="#ctx0" brushRef="#br0" timeOffset="29063.15">16446 12467 0,'0'-42'16,"22"21"-1,-1 21-15,0 0 16,0 0-16,0 0 15,0 0-15,1 0 0,-1 0 0,0 0 16,0 0-16,0 21 0,0 0 16,-21 0-16,0 22 0,0-22 15,0 0-15,0 0 0,0 0 16,0 22-16,0-22 0,-21 0 0,21 0 16,0 21-16,-21-20 0,21-1 0,-21 0 15,21 0-15,0 0 0,0 0 0,0 1 16,0-44 15,0 1-15,0 0-16,0 0 0,21-21 0,0 20 15,0 1-15,-21-21 0,22 0 0,-1 20 16,0-20-16,0 0 0,0 21 0,0-22 16,-21 22-16,22 0 0,-22 0 15,21 21-15,-21-21 0,21 21 16,0 0-1,-21 21 1,21-21-16,-21 21 0</inkml:trace>
  <inkml:trace contextRef="#ctx0" brushRef="#br0" timeOffset="29539.4">17335 12594 0,'0'0'0,"22"-42"16,-1 21-16,-21 0 16,21-1-16,-21 1 0,0 0 15,0 0-15,0 0 0,-21 21 16,0 0-16,-1 0 16,1 0-16,0 0 0,0 21 15,0-21-15,0 21 0,-1 0 16,1 0-16,21 1 0,0-1 0,-21 0 15,21 0-15,0 0 0,-21-21 0,21 21 16,0 1-16,0-1 0,21 0 16,0-21-16,-21 21 0,21-21 15,1 0-15,20 21 0,-21 0 0,0-21 16,0 0-16,1 22 0,-1-22 0,0 0 16,0 21-16,0-21 0,0 0 0,-21 21 15,22-21-15,-22 21 0,0 0 16,-22-21-1,1 0-15,0 21 0,0 1 16,-21-22-16,20 0 0,-20 0 0,21 21 0,-21-21 16,20 0-16,-20 0 0,21 21 15,-21-21-15,20 0 0,1 0 0,0 0 16,0 0-16,0 21 0,0-21 16,-1 0-1,22-21-15,0 0 16,0 0-16,0-1 15</inkml:trace>
  <inkml:trace contextRef="#ctx0" brushRef="#br0" timeOffset="30008.19">15557 12171 0,'0'0'0,"-21"0"15,0 0-15,0 0 16,42-21-1,0 21-15,22-21 16,-22 21-16,21 0 0,0-22 0,22 22 16,-1 0-16,1 0 0,-1-21 15,22 21-15,-21 0 0,-1-21 0,22 21 16,-22-21-16,-20 21 0,20 0 0,-21-21 16,-20 21-16,20 0 0,-21 0 0,0-21 15,0 21 1,-21-22-1,0 44 48,-21-22-47,0 0-16,21 21 0,-21 0 15,0-21-15</inkml:trace>
  <inkml:trace contextRef="#ctx0" brushRef="#br0" timeOffset="34860.26">20320 12679 0,'21'0'0,"0"0"16,0 0-16,1 0 0,-1 0 15,0-21-15,-21 0 0,21 21 0,0-22 16,0 1-16,-21 0 0,0 0 0,22 0 15,-22 0-15,0-1 16,0 1-16,0 0 0,0 0 0,0-21 0,0 20 16,-22 1-16,1-21 0,0 21 15,0 0-15,0-1 0,0 1 0,-22 21 16,22 0-16,0 0 0,-21 0 16,20 0-16,-20 0 0,21 21 0,-21 1 15,20-1-15,-20 21 0,21-21 0,0 22 16,-22-1-16,22 0 0,0 22 0,0-22 15,0 0-15,0 22 0,21-22 16,-22 1-16,22-1 0,0 0 0,0 1 16,22-22-16,-1 21 0,0-21 15,0 0-15,0-21 0,22 0 0,-1 0 0,0 0 16,1 0-16,-1 0 0,0 0 16,1-21-16,-1 0 0,21-21 15,-20 21-15,-1-22 0,0 22 0,1-21 16,-22-1-16,0 1 0,0 21 0,0-21 15,-21-1-15,0 1 0,0 0 16,0-1-16,0 22 0,0-21 0,0 21 16,0-1-16,0 1 0,-21 21 15,0 0-15,0 21 0,0 1 16,21-1-16,0 0 0,-21 21 16,21-21-16,0 22 0,0-22 15,0 21-15,0-21 0,0 22 0,0-22 16,21 21-16,0-21 0,0 1 0,0-1 15,0 0-15,1-21 0,20 0 0,0 21 16,1-21-16,-22 0 0,21 0 16,0-21-16,1 0 0,-22 21 0,21-21 15,1-1-15,-22 1 0,0-21 0,21 21 16,-21 0-16,-21-1 0,22-20 0,-22 21 16,21 0-16,-21-22 0,0 22 15,0 0-15,0 0 0,0 0 0,-21 42 31,21 0-31,-22 0 16,22 22-16,0-22 0,0 0 16,-21 21-16,21-21 0,0 22 15,-21-22-15,21 0 0,0 21 0,0-20 16,0-1-16,0 0 0,0 0 16,0-42 15,0 0-31,0 0 0,0-1 15,21-20-15,-21 21 0,21 0 0,-21-22 16,22 22-16,-1-21 0,-21 21 16,21-22-16,0 22 0,0 0 0,-21 0 15,21 0-15,1 0 0,-1 21 16,0 21-16,0 0 16,-21 0-16,0 0 0,21 0 0,0 1 15,-21 20-15,0-21 0,22 0 16,-1 22-16,-21-22 0,21 0 0,0 21 15,0-21-15,0 1 0,1-1 0,-1 0 16,0 0-16,0-21 0,0 0 0,0 0 16,22 0-16,-22 0 0,0 0 15,0 0-15,0 0 0,-21-21 0,22 0 16,-1 0-16,0-1 0,0 1 0,0-21 16,0 21-16,1 0 0,-1-22 0,0 22 15,0-21-15,0-1 0,22 22 16,-22 0-16,0-21 0,21 21 15,-21 21-15,1 0 0,20 0 0,-21 0 16,0 0-16,0 0 0,1 21 0,-1 0 16,0 0-16,-21 0 0,0 0 15,0 1-15,0-1 0,0 0 0,0 0 16,0 0-16,21 0 0,-21 1 16,0-44 30,0 1-46,0 0 16,0 0-16,0 0 0,0 0 16,0-1-16,0 1 0,0 0 15,-21 0-15,0 0 0,0 21 16,21-21-16,-22 21 0,1 0 0,0 0 16,0 0-16,0 0 0,0 0 0,-1 0 15,1 21-15,0 0 0,-21 0 0,21 0 16,-1 22-16,-20-22 0,21 0 15,0 21-15,0-21 0,-1 22 0,1-1 16,21-21-16,0 0 0,0 22 0,0-22 16,0 0-16,0 0 0,21 0 0,22-21 15,-22 22-15,0-22 0,21 0 16,-20 0-16,20 0 0,-21 0 16,21-22-16,-20 1 0,20 0 0,-21 0 15,21-21-15,1 20 0,-22-20 0,21 0 16,-21-1-16,22 1 0,-22-21 0,21 20 15,-21-20-15,1-22 0,-1 22 16,0-22-16,0 21 0,0-20 0,-21 20 16,0 1-16,0 20 0,0-20 0,0 42 15,0-22-15,-21 43 16,0 0-16,0 0 0,0 43 16,-1-22-16,-20 42 0,21-20 15,0 20-15,0 1 0,-1-1 0,1 1 16,21-1-16,0 1 0,0-1 0,0 1 15,0-1-15,0-20 0,0-1 16,21 21-16,1-20 0,-22-1 0,21-21 16,0 22-16,0-22 0,0 21 0,0-42 15,1 21-15,-1 0 0,0-21 0,0 0 16,0 0-16,0-21 0,1 0 0</inkml:trace>
  <inkml:trace contextRef="#ctx0" brushRef="#br0" timeOffset="35731.76">24320 12044 0,'0'-21'16,"0"42"-16,0-63 0,22-1 0,-22 22 0,0 0 15,0-21-15,0 20 0,0-20 0,21 21 16,-21 0-16,0-22 0,0 22 16,0 0-16,0 42 15,0 0 1,0 22-16,0-1 0,0 0 16,0 22-16,0-1 0,0 1 0,-21-1 15,21 1-15,0-22 0,-22 22 16,22-22-16,-21 0 0,21 1 0,-21-1 15,21 0-15,0-20 0,0-1 16,0 0-16,0 0 16,0-42-1,0 0-15,0 0 0,0-22 16,0 22-16,21-21 0,-21-1 16,21 1-16,-21 0 0,0-22 0,0 1 15,22 20-15,-22-20 0,21 21 0,-21-1 16,21 22-16,-21-21 0,21 42 15,-21 21-15,0 0 16,0 0-16,0 22 0,0-1 16,0 0-16,0 1 0,21-1 0,-21 0 15,21 22-15,1-43 0,-22 21 0,21 1 16,0-22-16,0 0 0,0 0 16,0 0-16,1 0 0,20-21 0,-21 0 15,21 0-15,1 0 0,-1 0 0,0 0 16,1-21-16,-1 21 0,0-42 0,1 21 15,-1 0-15,-21-22 0,22 1 16,-22-22-16,0 1 0,0-1 0,0 1 16,0-1-16,-21-20 0,0 20 0,0 1 15,0-1-15,0 1 0,0 20 0,0 1 16,0 21-16,-21 0 16,0 21-16,0 0 0,0 21 0,0 0 15,-1 0-15,1 0 0,0 22 0,21-1 16,-21 0-16,0 1 0,0-1 0,21 0 15,0 1-15,0-1 0,0-21 16,0 22-16,0-1 0,0-21 0,0 21 16,21-20-16,0-1 0,0 0 0,0-21 15,22 21-15,-22-21 0,21 0 0,0 0 16,-20 0-16</inkml:trace>
  <inkml:trace contextRef="#ctx0" brushRef="#br0" timeOffset="35955.62">25717 12086 0,'0'0'0,"-21"0"16,0 21-16,0 1 15,0-1-15,21 21 0,-21-21 16,-1 0-16,22 22 0,-21-22 0,21 0 16,-21 21-16,0-20 0,21-1 15,0 0-15,-21 21 0,0-21 16,21 1-16,0-1 0,0 0 15,21-21 1,-21-21 0,21 0-16,0-1 0,0 1 15</inkml:trace>
  <inkml:trace contextRef="#ctx0" brushRef="#br0" timeOffset="36267.44">25675 11811 0,'0'0'0,"0"-21"0,0 0 0,0 0 0,-21-1 15,0 22-15,0 0 0,-1 0 16,1 22-16,21-1 0,0 0 16,0 0-16,0 0 0,0 0 15,0 1-15,0-1 0,21-21 16,1 0-16,-1 0 0,0 0 0,0 0 16,0 0-16,0 0 15,1-21-15,-1-1 0,0 22 0,0-21 16,-21 0-16,0 0 0,0 0 15,0 0-15,0-1 0,-21 1 0,0 21 16,0 0-16,-1-21 0,1 21 16,0 0-16,0 0 0,-21 0 0,20 21 15,1-21-15,0 21 0,0 1 0,21-1 16,0 0-16,0 0 0,0 0 16,21 0-16,0 1 15,0-22-15,1 21 0,20-21 0,0 0 16</inkml:trace>
  <inkml:trace contextRef="#ctx0" brushRef="#br0" timeOffset="36539.83">26522 11557 0,'0'0'16,"0"-21"-16,0 0 0,0 0 0,-21 21 15,-1 0-15,1 0 16,0 0-16,0 21 0,0 0 0,0 0 0,-1 21 15,1 1-15,0-1 0,0 22 0,0-22 16,0 21-16,21 1 16,-22-1-16,1 1 0,0 21 0,21-43 15,-21 21-15,21 1 0,-21-22 0,0 1 16,21-1-16,0 0 0,0-21 0,0 22 16,0-22-16,0 0 0,0 0 15,21-21 1,0-21-16,0 0 15,0 0-15</inkml:trace>
  <inkml:trace contextRef="#ctx0" brushRef="#br0" timeOffset="36979.58">26755 11557 0,'0'0'0,"0"-42"0,0 21 15,21 21-15,-21 21 16,0 0-16,-21 0 15,-1 21-15,1 1 0,21-1 0,-21 0 16,0 22-16,21-22 0,-21 22 0,0-1 16,21 1-16,-22-1 0,1 1 0,21-1 15,0-20-15,-21-1 0,0 0 16,21 1-16,-21-1 0,21-21 0,-21 0 16,21 0-16,0 1 0,0-44 46,0 1-46,0 0 0,21 0 0,0 0 16,-21-22-16,21 1 0,0 21 0,22-21 16,-22-1-16,0 1 0,0 21 0,0 0 15,22-1-15,-22 22 0,0 0 16,0 0-16,0 22 0,-21-1 0,21 0 16,-21 0-16,22 0 0,-22 22 0,0-22 15,0 21-15,0-21 0,0 22 0,0-22 16,0 0-16,0 0 0,-22 0 15,1 0-15,21 1 0,-21-1 0,0-21 16,0 21-16,0-21 0,-1 0 16,1 0-16,0 0 15,0 0-15,0 0 0,0 0 0,21-21 16,-22 21-16,1-21 0</inkml:trace>
  <inkml:trace contextRef="#ctx0" brushRef="#br0" timeOffset="37143.49">26098 12171 0,'-21'0'0,"42"0"0,-63-21 0,21 21 16,0 0-16,42 0 31,0 0-31,0 0 0,22 0 0,-1 0 16,0 0-16,22 0 0,-22 0 15,22 0-15,-1 0 0,1-21 0,-1 21 16</inkml:trace>
  <inkml:trace contextRef="#ctx0" brushRef="#br0" timeOffset="37555.26">27390 12107 0,'0'-21'0,"0"0"0,-22 0 16,1 21-16,0 0 15,0 0-15,0 0 0,0 0 0,-1 21 16,-20 0-16,21 0 0,0 1 0,0-1 15,-1 21-15,1 0 0,0-20 16,0 20-16,0 0 0,21 1 0,0-1 16,0-21-16,0 21 0,0-20 15,0-1-15,0 21 0,21-21 0,0 0 16,21 1-16,-20-22 0,-1 0 16,21 0-16,-21 0 0,22 0 0,-22 0 15,0-22-15,21 1 0,-21 21 16,1-21-16,-1 0 0,0-21 0,0 20 15,-21-20-15,0 21 0,0-21 16,0-1-16,0 1 0,0 0 0,0-1 16,0 22-16,-21-21 0,0 21 15,0-1-15,-22 22 0,22 0 0,0 0 16,-21 0-16,20 0 0,-20 0 0,21 0 16,0 22-16,0-1 0,-1 0 0,1 0 15,21 0-15,-21 0 0,21 1 16,0 20-16,0-21 0,21 0 0,0 0 15,1-21-15,-1 22 0,21-22 0,0 0 16,-20 21-16</inkml:trace>
  <inkml:trace contextRef="#ctx0" brushRef="#br0" timeOffset="38243.86">27728 12298 0,'0'0'0,"0"-21"0,0 0 15,0-1-15,0 1 16,-21 42-1,0 1-15,21-1 16,-21 0-16,0 0 0,21 0 0,0 0 16,0 1-16,-22-1 0,22 21 15,0-21-15,0 0 0,0 1 0,0-1 16,0 0-16,22-21 0,-1 21 16,0-21-16,0 0 15,0 0-15,0 0 16,1 0-16,-22-21 0,21 21 0,0-21 15,0 0-15,-21-1 0,21 1 0,-21 0 16,21 0-16,-21 0 0,0 0 0,22-22 16,-1 22-16,-21 0 0,0 0 15,0 0-15,0-1 0,0 44 32,0-1-32,-21 0 0,21 0 15,-22 21-15,1-20 0,21-1 16,0 0-16,0 21 0,-21-21 0,21 1 15,0-1-15,0 0 0,0 0 0,0 0 16,0 0-16,21-21 16,0 0-16,1 0 0,-1 0 15,0 0-15,0 0 0,0 0 0,0 0 16,1 0-16,-1-21 0,0 0 0,0 0 16,0 0-16,0-22 0,1 22 0,-1-21 15,0 0-15,0-1 0,0-20 16,0 20-16,1-41 0,-1 20 0,0 1 15,0-1-15,0-20 0,0 20 0,1 22 16,-22-22-16,0 22 0,0 21 16,0-22-16,0 22 0,0 42 15,-22 1-15,1-1 16,0 21-16,-21-21 16,21 22-16,-1 20 0,22-21 0,-21 22 15,0-1-15,21 1 0,0-22 0,-21 22 16,21-1-16,0-20 0,0-1 0,0 0 15,0 1-15,0-1 0,0-21 16,21 21-16,-21-20 0,21-22 0,0 21 16,-21 0-16,22-21 0,-1 0 15,0 0-15,0-21 16,-21 0-16,0-1 16,0 1-16</inkml:trace>
  <inkml:trace contextRef="#ctx0" brushRef="#br0" timeOffset="38415.76">27961 12065 0,'0'0'0,"0"-21"15,21 21-15,0 0 16,22 0-16,-1 0 0,0 0 16,1 0-16,-1 0 0,22 0 0,-1 0 15,-21 0-15,22 0 0,21 0 0,-22 0 16,1 0-16,-1 0 0,1 0 15,-1-21-15</inkml:trace>
  <inkml:trace contextRef="#ctx0" brushRef="#br0" timeOffset="38715.6">29718 11472 0,'0'0'0,"-21"0"0,0 0 0,-1 0 15,1 22-15,0-1 16,0 21-16,0-21 0,0 22 0,-1 20 16,1-21-16,21 22 0,-21 21 0,0-1 15,21-20-15,-21 20 0,21 1 16,0-21-16,-21-1 0,21 1 0,-22-1 16,22-21-16,0 1 0,0-1 15,0 0-15,0-20 0,0 20 0,0-21 16,0 0-16,0 0 15,0-42 1,0 0 0,0-21-16,0 21 15,0-1-15,0 1 0</inkml:trace>
  <inkml:trace contextRef="#ctx0" brushRef="#br0" timeOffset="38989.96">29400 12065 0,'0'0'0,"22"-190"16,-22 147-16,21-20 0,-21 20 15,21 1-15,0 0 0,0 21 0,0-22 16,1 22-16,20 0 0,-21 0 16,21 0-16,1-1 0,20 22 0,-20 0 15,-1 0-15,0 22 0,1-1 0,-22 0 16,21 21-16,-21 1 0,-21-1 16,0 0-16,0 22 0,-21-22 0,0 22 15,-21-1-15,-1-21 0,1 22 16,0-22-16,-1 1 0,1-1 0,0 0 15,-1-21-15,1 1 0,21-1 0,-22 0 16,22 0-16,0-21 0,0 0 16,0 0-16,42 0 31,0 0-31,0 0 0,0 0 0,1 0 16</inkml:trace>
  <inkml:trace contextRef="#ctx0" brushRef="#br0" timeOffset="39667.57">30078 12446 0,'21'0'0,"-42"0"0,63 0 0,-21 0 15,0 0-15,-21-21 0,0 0 16,0 0-16,0-1 0,0 1 16,0 0-16,0 0 0,0 0 0,0 0 15,0-1-15,0 1 0,-21 21 16,0 0-16,0 0 0,0 0 0,0 21 15,-1 1-15,-20-1 0,21 0 0,-21 0 16,20 21-16,1 1 0,-21-22 16,21 21-16,0-21 0,21 22 0,0-22 15,0 21-15,0-21 0,0 1 0,0-1 16,0 0-16,0 0 16,21-21-16,0 0 0,0 0 0,0 0 15,0 0-15,1-21 0,20 0 0,-21 21 16,0-21-16,0-1 15,1 1-15,20-21 0,-21 21 0,0-22 16,0 22-16,1-21 0,-1 21 0,0 0 16,0-1-16,-21 1 0,0 0 15,0 0-15,0 42 16,-21 0-16,0 0 16,0 1-16,21 20 0,-22-21 0,1 0 15,21 0-15,0 1 0,0 20 16,0-21-16,0 0 0,0 0 0,0 1 15,21-1-15,1 0 0,-1-21 16,0 0-16,0 0 0,0 0 16,22 0-16,-22 0 0,0 0 15,0 0-15,21 0 0,-20-21 0,-1 0 16,0-1-16,0 1 0,0 0 16,0 0-16,1-21 0,-1 20 0,0 1 15,-21-21-15,0 21 0,0 0 0,0-1 16,0 1-16,-21 21 15,0 0-15,-1 0 0,1 21 16,21 1-16,0-1 0,0 0 16,0 0-16,0 0 0,0 0 15,0 1-15,0-1 0,0 0 0,0 0 16,0 0-16,0 0 0,21 1 16,1-22-1,-1 0-15,0 0 16,0 0-16,0 0 0,0 0 0,1 0 15,20 0-15,0 0 0</inkml:trace>
  <inkml:trace contextRef="#ctx0" brushRef="#br0" timeOffset="40705.01">31051 12488 0,'0'0'0,"0"-84"16,0 63-16,0-1 0,0-20 15,0 21-15,-21 21 16,0 0-16,0 0 0,0 0 0,0 21 15,-1 0-15,1 0 0,0 1 16,0-1-16,0 0 0,0 21 0,-1-21 16,22 1-16,-21-1 0,21 0 15,0 0-15,0 0 0,0 0 0,0 1 16,0-1-16,21-21 0,1 0 16,-1 0-16,0 0 0,0 0 15,0 0-15,0 0 0,1-21 16,-1-1-16,0 1 0,0 0 0,0 0 15,0 0-15,1 0 0,-22-1 16,0 1-16,21 0 0,-21 0 0,21 0 16,-42 42 15,21 0-31,0 0 16,-21 0-16,21 1 0,-22-1 0,22 0 15,0 0-15,0 0 0,0 0 16,0 1-16,0-1 0,22 0 15,-1-21-15,0 0 0,0 0 0,0 0 16,0 0-16,1 0 0,-1 0 16,0 0-16,0-21 0,0 0 15,0 21-15,-21-22 0,22 1 16,-1 0-16,0-21 0,-21 21 16,0-1-16,21 1 0,-21 0 0,21 21 15,-21-21-15,0 42 31,-21-21-31,0 21 0,21 0 0,-21 1 16,21-1-16,-21 0 0,21 0 16,0 0-16,0 0 0,-22-21 15,22 22-15,0-1 0,0 0 16,0-42 31,0 0-47,0-1 15,0 1-15,22 0 16,-1 0-16,0 0 0,0 0 0,0-22 16,22 22-16,-22 0 0,21 0 15,-21 0-15,0-1 0,1 22 0,20 0 16,-21 0-16,0 0 0,0 22 16,-21-1-1,0 0-15,0 0 0,0 0 0,0 0 16,0 1-16,-21-22 0,0 21 0,0 0 15,21 0-15,-21 0 16,0-21-16,21-21 47,0 0-31,0 0-16,21 21 0,0-21 15,0-1-15,0 1 0,0 0 0,1 0 16,-1 0-16,0 0 0,0 21 0,0-22 15,0 22-15,1 0 0,-1 0 16,-21 22 0,0-1-16,0 0 0,0 0 0,0 0 15,0 0-15,-21 1 16,-1-1-16,1 0 0,21 0 0,0 0 16,-21 0-16,0 1 0,21-1 0,0 0 15,-21-21-15,21-21 47,21 21-31,0-21-16,-21-1 0,21 1 0</inkml:trace>
  <inkml:trace contextRef="#ctx0" brushRef="#br0" timeOffset="41079.81">31983 12425 0,'21'0'47,"0"0"-47,0 0 15,0 0-15,1 0 0,-1 0 16,-21-21-16,21 0 16,0-1-16,-21 1 15,0 0-15,0 0 16,0 0-16,-21 21 15,0 0-15,0 0 16,-1 21-16,1 0 16,21 0-16,-21 0 0,0 1 0,21 20 15,0-21-15,-21 0 0,21 0 0,-21 1 16,21-1-16,0 0 0,0 0 16,0 0-16,0 0 0,0 1 0,0-1 15,0 0-15,21-21 31,0 0-31,0 0 0,0 0 16,0 0-16,1-21 16,-22 0-16,21 21 0,0-22 0</inkml:trace>
  <inkml:trace contextRef="#ctx0" brushRef="#br0" timeOffset="41424.14">32660 11853 0,'0'0'16,"0"-21"-16,0-21 0,0 21 0,0 0 0,0-1 16,0 1-16,0 0 15,0 42 17,0 0-32,0 1 0,-21-1 0,21 21 15,-42 0-15,20 1 0,1-1 16,0 0-16,0 22 0,-21-22 15,20 22-15,1-22 0,0 22 0,0-22 16,0 0-16,0 1 0,21-1 16,0-21-16,-22 21 0,22-20 0,-21-1 15,21 0-15,-21 0 0,21 0 16,0 0-16,21-21 31,-21-21-15,21 21-16,1-21 0,-1 21 15,0-21-15,0 21 0,0 0 0</inkml:trace>
  <inkml:trace contextRef="#ctx0" brushRef="#br0" timeOffset="41718.97">32533 12488 0,'21'0'16,"0"0"-1,-21-21-15,22 0 16,-1 0-16,0 0 15,-21 0-15,0-1 16,-21 22 15,0 0-15,-1 22-16,22-1 16,0 0-16,-21 0 0,21 0 15,-21-21-15,21 21 0,-21 1 16,21-1-16,0 0 0,0 0 15,21 0 1,0-21 0,0 0-16,1 0 0,-1 0 15,0 0-15,-21-21 0</inkml:trace>
  <inkml:trace contextRef="#ctx0" brushRef="#br0" timeOffset="42043.78">32724 12467 0,'0'0'0,"21"-21"0,0 0 16,0 0-16,-21 0 15,21 21-15,-21 21 47,0 0-47,0 0 0,0 0 16,-21 0-16,21 1 16,0-1-16,0 0 0,0 0 15,0 0-15,0-42 63,21 0-48,0 0-15,1 21 0,-22-21 0,21-1 16,0 1-16,-21 0 0,21 0 16,0 0-16,0 0 15,1 21 16</inkml:trace>
  <inkml:trace contextRef="#ctx0" brushRef="#br0" timeOffset="42455.56">33105 12446 0,'21'0'15,"-21"-21"-15,0 0 16,21 21-16,-21-21 15,-21 21 17,0 0-32,-1 0 0,1 21 15,0-21-15,0 21 16,21 0-16,-21 0 0,21 0 16,0 1-16,21-1 31,0-21-31,0 0 15,0 0-15,1 21 0,-1-21 16,0 0-16,0 0 0,0 21 16,-21 0-1,0 0-15,-21-21 16,0 22-16,0-22 0,0 0 16,-1 21-16,1-21 0,0 0 15,0 0-15,0 21 0,0-21 0,-1 0 16,22 21-1,0-42 17,0 0-17</inkml:trace>
  <inkml:trace contextRef="#ctx0" brushRef="#br0" timeOffset="42875.32">32131 12002 0,'-42'-22'16,"84"44"-16,-106-44 0,22 22 0,21-21 0,0 21 16,21-21-1,21 21-15,0 0 16,21 0-16,1 0 0,-1 0 15,0 0-15,22 0 0,-1 0 0,-20-21 16,20 21-16,-20-21 0,-1 21 0,0 0 16,1-21-16,-1 21 0,0 0 15,-21 0-15,1 0 0,-1-22 16,0 22 15,-42 0 79,0 0-110</inkml:trace>
  <inkml:trace contextRef="#ctx0" brushRef="#br0" timeOffset="44755.85">9250 13653 0,'0'0'0,"-21"0"0,-1 0 0,1 21 16,0-21-16,-21 0 0,21 21 0,-1-21 15,1 0-15,-21 0 0,21 21 0,0-21 16,-1 0-16,1 0 0,0 0 16,0 0-16,42 0 47,0 0-32,0 0-15,22 0 16,-22 0-16,0 0 0,0 0 0,0 0 15,22 0-15,-22 0 0,0 0 0,21 0 16,-20 0-16,20 0 0,0 0 16,-21 0-16,22 0 0,-1 0 15,0 0-15,22 0 0,-22 0 0,22 21 16,-22-21-16,22 0 0,-1 0 0,1 0 16,20 0-16,-20 0 0,-1 0 15,22 0-15,-22 0 0,22 0 0,0 0 16,-1 0-16,1-21 0,21 21 0,0-21 15,0 21-15,21-21 0,0 0 16,-22 21-16,22-22 0,22 22 0,-1 0 16,0-21-16,0 21 0,0 0 0,0-21 15,1 21-15,-1 0 0,21 0 16,0 0-16,-20-21 0,20 21 16,-21 0-16,0-21 0,0 21 0,22 0 15,-43 0-15,21-21 0,-21-1 16,0 22-16,-21 0 0,-22 0 0,1-21 15,0 21-15,-22 0 0,-20 0 0,-1 0 16,0-21-16,-21 21 0,1 0 0,-22-21 16,0 0-1,0 0 1,-22 21 0,1 0-16,0 0 0,-21 0 15</inkml:trace>
  <inkml:trace contextRef="#ctx0" brushRef="#br0" timeOffset="45483.46">9652 13928 0,'0'0'0,"-64"0"0,22 21 15,0-21-15,-1 0 0,1 0 0,0 0 16,-1 0-16,22 0 0,0 21 15,0-21-15,0 0 0,42 0 63,0 0-63,0 0 16,0 0-16,1 0 15,-1 0-15,21 0 0,-21 0 0,22 0 16,20 0-16,-21 0 0,22 0 0,21 0 15,-22 0-15,22 0 0,-1-21 16,1 21-16,21 0 0,-21 0 0,20-21 16,22 21-16,0 0 0,0-21 0,22 21 15,-22-22-15,21 22 0,21 0 16,-21-21-16,22 21 0,-1 0 0,0-21 16,1 21-16,-1-21 0,-21 21 0,21-21 15,-20 21-15,-22 0 0,21-21 16,-21 21-16,-21 0 0,-22-22 15,22 22-15,-42 0 0,20-21 0,-20 0 16,-22 21-16,22-21 0,-22 21 0,0 0 16,1-21-16,-1 21 0,0 0 15,-21-21-15,22 21 0,-22 0 0,0 0 16,0-22-16,0 22 0,1 0 16,-22-21 77,21 21-93,-21-21 16,0 0-16,21 21 0</inkml:trace>
  <inkml:trace contextRef="#ctx0" brushRef="#br0" timeOffset="46667.88">24680 13272 0,'0'0'0,"-42"0"0,-85 0 15,85 0-15,20 0 16,-20 0-16,21 0 0,0 0 15,0 0-15,-1 0 0,1 0 0,42 0 63,1 0-63,-1 0 16,0 0-16,0 0 0,0 0 0,0 0 15,22 0-15,-22 0 0,0 0 16,21 0-16,1 0 0,-1 0 0,0 0 15,22 0-15,-22 0 0,22 0 0,-1 0 16,1 0-16,20 0 0,1 0 16,0 0-16,-1 0 0,22-22 15,21 22-15,0 0 0,0 0 0,21 0 16,-21-21-16,22 21 0,-1 0 0,21 0 16,-21 0-16,0-21 0,1 21 15,-22 0-15,0 0 0,0 0 0,-22 0 16,1 0-16,-21-21 0,21 21 0,-43 0 15,1 0-15,-1-21 0,1 21 16,-22-21-16,0 21 0,-20 0 0,-1-22 16,0 22-16,0 0 0,-21-21 15,21 21-15,-42 0 47,0 0-47,0 0 0,0 0 16,-1 0-16,1 0 0,-21 0 15,21 21-15,-22-21 0</inkml:trace>
  <inkml:trace contextRef="#ctx0" brushRef="#br0" timeOffset="47253.55">25294 13504 0,'-63'0'0,"126"0"0,-169 0 0,0 0 15,43 22-15,21-22 16,-22 0-16,22 0 0,-1 21 0,1-21 16,21 21-16,-21-21 0,-1 0 0,22 0 15,-21 21-15,21-21 0,-22 0 16,22 0-16,-21 21 0,21-21 0,-22 0 15,22 0-15,0 21 0,-21-21 0,20 0 16,1 0-16,42 0 31,1 0-15,20 0-16,0 0 0,22-21 0,-1 21 16,1-21-16,20 21 0,22-21 15,-21 0-15,21 21 0,21-21 0,0 21 16,0-22-16,21 22 0,0 0 0,21 0 15,-20-21-15,-1 21 0,21-21 16,-21 21-16,22 0 0,-22 0 0,0-21 16,-21 21-16,0 0 0,-21-21 0,0 21 15,-22 0-15,1 0 0,0-21 0,-22 21 16,1 0-16,-22 0 0,0-22 16,-21 22-16,1 0 0,-1 0 15,0 0-15,-21-21 16,21 21-16,-42 21 78,0-21-78,0 0 0,-1 0 0,22 22 16,-21-22-16,0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16:30:37.9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2138 1312 0,'0'0'0,"0"-21"15,0 0-15,0-21 0,0 21 16,0-1-16,0 1 0,-21 21 16,-1 0-1,22 21-15,0 1 16,0-1-16,0 21 0,0 0 16,0 1-16,-21-1 0,21 0 0,0 1 15,-21 20-15,21 1 0,0-1 0,0 1 16,-21-1-16,0 1 15,21-22-15,-21 22 0,21-22 0,0 0 16,0 1-16,0-22 0,0 0 0,0 0 16,0 0-16,0 0 0,0 1 15,21-22 1,0-22 0,-21 1-16</inkml:trace>
  <inkml:trace contextRef="#ctx0" brushRef="#br0" timeOffset="199.88">2413 1820 0,'0'-21'32,"-21"21"-1,0 0-16</inkml:trace>
  <inkml:trace contextRef="#ctx0" brushRef="#br0" timeOffset="663.62">4508 1143 0,'0'0'16,"0"-42"-16,0-85 16,0 84-16,0 1 0,0 21 0,0 0 15,0 0-15,0-1 0,0 44 16,0 20-16,22-21 15,-22 43-15,21-22 0,-21 21 16,0 22-16,0-21 0,0-1 0,0 22 16,0-22-16,0 22 0,-21-22 15,-1 22-15,1-21 0,0 20 0,0-41 16,0 20-16,0-21 0,-1 22 0,1-43 16,0 21-16,21-20 0,-21-1 15,21 0-15,0 0 0,-21-21 16</inkml:trace>
  <inkml:trace contextRef="#ctx0" brushRef="#br0" timeOffset="1235.71">4043 1461 0,'0'0'0,"-21"-43"0,-1-20 0,1 20 15,21-20-15,0 21 0,0-22 16,0 1-16,0-1 0,0 1 0,0 20 15,43-20-15,-22 20 0,0 1 16,21 0-16,1-1 0,-1 1 0,21 21 16,-20 21-16,20 0 0,1 0 0,-1 0 15,22 21-15,-22 0 0,-20 22 16,20 20-16,1 1 0,-22-1 0,-21 22 16,22-1-16,-22-20 0,0 21 15,0-1-15,-21-20 0,0 20 0,0-20 16,0 21-16,0-22 0,0-21 15,0 22-15,0-22 0,0-21 0,-21 22 16,21-22-16,0 0 0,-21-21 16,21-21-1,0-21-15,0 20 16,0-20-16,0 0 0,21-22 16,0 22-16,-21-22 0,21 1 0,0-1 15,1 1-15,-22-22 0,21 1 16,21-1-16,-21 0 0,0 1 0,1-1 15,-1 21-15,0 1 0,21 21 0,-21-1 16,1 22-16,-1 0 0,0 21 16,21 0-16,-21 21 0,1 21 15,-1 1-15,21-1 0,-21 22 0,0-1 16,-21 1-16,0 20 0,0 1 16,22-22-16,-22 22 0,0-21 0,0-1 15,0 1-15,0-1 0,0 1 0,0-22 16,0 0-16,0 1 0,0-1 15,0 0-15,0-21 0,0 1 0,0-1 16,0 0-16,0 0 0,21-21 31,0 0-31,0 0 16,-21-21-16,0 0 0,21-22 0</inkml:trace>
  <inkml:trace contextRef="#ctx0" brushRef="#br0" timeOffset="1591.51">5800 1630 0,'0'21'0,"0"0"16,21-21-1,0 0-15,0 0 16,0 0-16,0-21 0,1 0 16,-1 21-16,0-21 0,0 0 15,21 21-15,-20-22 0,-1 1 16,0 0-16,-21 0 0,21 0 15,-21 0-15,0-1 0,0 1 0,0 0 16,-21 21-16,0 0 16,0 0-16,-1 0 0,1 0 0,0 0 15,0 21-15,0 0 0,0 1 0,-22 20 16,22-21-16,0 21 0,0 1 16,21-1-16,0 0 0,-21 1 0,21-1 15,0-21-15,0 22 0,0-22 0,0 0 16,21 0-16,0 0 0,0 0 15,0-21-15,0 0 0,1 0 16,-1 0-16,21 0 0,-21 0 0,0 0 16,1-21-16,20 0 0,-21 0 15,0 0-15,0-22 0</inkml:trace>
  <inkml:trace contextRef="#ctx0" brushRef="#br0" timeOffset="1891.33">6667 783 0,'0'0'16,"0"-42"-16,-42-43 16,21 85-16,0 0 15,0 0-15,21 21 0,-22 1 16,1 20-16,21 0 0,0 22 0,-21-22 16,0 22-16,21-1 0,-21 22 15,0-22-15,21 1 0,-22 20 0,1-20 16,0-1-16,21 1 0,-21-1 0,21-20 15,-21 20-15,21-20 0,-21-1 16,21 0-16,0 1 0,0-22 0,0 0 16,0 0-16,0 0 0,0 0 0,21-21 31,0-21-31,0 21 0,0-21 16,0-21-16,1 21 0,-1-22 0,0 1 15,0 0-15,21-22 0</inkml:trace>
  <inkml:trace contextRef="#ctx0" brushRef="#br0" timeOffset="2376.17">6900 804 0,'0'0'15,"21"-42"-15,-21-21 16,0 84 0,0 0-16,0 0 0,0 21 15,-21 22-15,21-22 0,0 22 0,0-1 16,0 1-16,0-1 0,0 1 15,-21-1-15,21 1 0,-21-1 0,0 1 16,21-1-16,-21-20 0,-1 20 16,22-21-16,-21 1 0,21-1 0,-21 0 15,21 1-15,-21-22 0,21 0 16,0 0-16,0 0 0,0-42 47,0 0-47,0 0 0,0 0 0,0-22 15,21 22-15,-21-21 0,21 0 0,0 20 16,1-20-16,-1 0 0,0-1 16,0 22-16,0-21 0,22 21 15,-22 0-15,0-1 0,0 22 0,0 0 16,0 0-16,1 0 0,-1 22 0,0-1 16,-21 0-16,0 0 0,0 0 15,0 22-15,0-22 0,0 21 0,0-21 16,0 22-16,0-22 0,0 0 0,0 21 15,0-21-15,0 1 0,0-1 16,-21 0-16,0 0 0,21 0 16,21-21 15,0-21-31,-21 0 16,21 0-16,21 0 0</inkml:trace>
  <inkml:trace contextRef="#ctx0" brushRef="#br0" timeOffset="2759.95">7556 1461 0,'0'0'15,"0"-22"-15,0 1 16,-21 21-16,0 0 0,0 0 16,0 21-16,0 1 0,-1-1 15,22 0-15,-21 0 0,0 21 16,0-20-16,0 20 0,0-21 0,-1 0 15,22 22-15,0-22 0,0 0 0,0 0 16,0 0-16,0 0 16,0 1-16,22-22 0,-1 0 0,0 0 15,21 0-15,-21 0 0,1 0 0,20 0 16,-21 0-16,0 0 0,0-22 16,1 1-16,-1 0 0,0 0 0,0 0 15,-21 0-15,21-1 0,-21-20 0,0 21 16,0 0-16,0-22 0,0 22 0,0 0 15,-21 0-15,0 0 0,0 0 16,0 21-16,-1 0 0,1 0 16,0 0-16,0 0 0,0 0 0,0 0 15,21 21-15,-22-21 0,22 21 16,0 0-16,0 0 16,22-21-16,-1 21 0,21-21 15,-21 22-15</inkml:trace>
  <inkml:trace contextRef="#ctx0" brushRef="#br0" timeOffset="3331.62">8255 1461 0,'0'0'0,"0"-22"15,-21 1-15,0 21 0,-1-21 0,1 0 16,21 0-16,-21 21 0,0 0 0,0-21 15,0 21-15,-1 0 0,1 0 16,0 21-16,0-21 0,-21 21 0,20 0 16,1 21-16,0-20 0,0-1 0,0 21 15,0 0-15,-1 1 0,1-22 16,21 21-16,0 1 0,0-22 0,0 21 16,0-21-16,0 0 0,21 1 0,1-1 15,-1 0-15,0 0 0,0-21 16,0 0-16,22 0 0,-22 0 0,0 0 15,21 0-15,-21 0 0,1-21 16,20 0-16,-21 0 0,0-1 0,0 1 16,1-21-16,-1 0 0,0-1 15,0 1-15,0 0 0,0-1 0,1-20 16,-1-1-16,-21 1 0,21-1 0,0 1 16,0-1-16,0 1 0,-21-22 15,0 22-15,0 20 0,0-20 0,0 20 16,0 1-16,0 21 0,0 0 0,0 0 15,0-1-15,-21 22 16,21 22-16,-21 20 0,0 0 16,21 1-16,-21-1 0,0 21 15,-1 1-15,22-1 0,-21 1 16,0 21-16,21-22 0,-21 1 0,21-22 16,0 21-16,0 1 0,-21-22 0,21 22 15,0-22-15,0 0 0,0 1 16,0-1-16,0-21 0,0 0 0,0 1 15,0-1-15,21 0 0,0-21 16,0 0-16,0 0 16,1 0-16</inkml:trace>
  <inkml:trace contextRef="#ctx0" brushRef="#br0" timeOffset="3771.37">8848 1524 0,'21'-21'0,"-42"42"0,63-63 16,-21 21-16,0 21 0,-21-22 0,0 1 16,21 21-16,-21-21 0,0 0 15,-21 21 1,0 0-16,0 0 16,-21 0-16,20 21 0,1-21 15,-21 21-15,21 0 0,0 1 0,-22-1 16,22 0-16,0 0 0,21 0 0,0 0 15,-21 1-15,21-1 16,0 0-16,0 0 16,21 0-16,0 0 0,0-21 15,22 22-15,-22-22 0,0 0 0,0 21 16,0-21-16,22 21 0,-22-21 16,0 0-16,-21 21 0,21 0 0,0-21 15,-21 21-15,0 1 16,0-1-16,-21-21 15,0 0-15,0 21 0,0-21 16,-1 0-16,1 0 0,0 0 0,0 21 16,0-21-16,0 0 0,-1 0 0,1 0 15,0 0-15,0 0 16,0 0 0,0-21-1,-1 0-15,1 21 0,21-21 16</inkml:trace>
  <inkml:trace contextRef="#ctx0" brushRef="#br0" timeOffset="4252.1">6159 953 0,'0'0'0,"-21"0"0,42 0 31,1 0-15,-1 0-16,21 0 0,0 0 0,1 0 16,20 0-16,-20 0 0,20 0 15,22-22-15,-22 22 0,1 0 0,-1 0 16,1 0-16,-22 0 0,0 0 15,1 0-15,-1 0 0,-21 0 0,0 0 16,1 0-16,-44 0 47,1 0-31,0 22-16,0-22 0</inkml:trace>
  <inkml:trace contextRef="#ctx0" brushRef="#br0" timeOffset="5323.53">2095 3450 0,'-21'0'0,"0"0"0,0 0 16,0 0 0,21-21-16,-21 21 0,21-21 0,0 0 15,0 0-15,0-1 16,0 1-16,0 0 0,0 0 15,0 0-15,21 0 0,0-1 16,0 22-16,0 0 16,0 0-16,1 0 0,-1 0 0,0 22 15,0 20-15,0-21 0,0 21 16,-21 22-16,22-22 0,-1 1 0,-21 20 16,0-21-16,21 22 0,-21-22 0,0 1 15,0-1-15,0 21 0,-21-20 16,0-1-16,-22 0 0,22-20 0,0 20 15,-21 0-15,20-21 0,-20 1 16,21-1-16,-21 0 0,20 0 16,1 0-16,0-21 0,-21 0 0,21 0 15,-1-21-15,1 0 16,21 0-16,-21 0 0,21-1 0,0-20 16,0 0-16,0 21 0,0-22 15,0 22-15,0 0 0,0-21 0,0 20 16,21 1-16,0 0 0,1 21 15,-1-21-15,0 21 16,0 0-16,-21 21 0,21 0 0,0 0 16,1 1-16,-22-1 0,0 0 15,21 21-15,0-21 0,-21 22 16,0-22-16,0 21 0,21-21 16,-21 22-16,21-22 0,0 0 0,-21 0 15,22 0-15,-22 1 0,0-1 0,21-21 16,0 21-16,-21 0 15,21-21-15,0 0 0,0 0 16,1-21-16,-1 0 16,0 21-16</inkml:trace>
  <inkml:trace contextRef="#ctx0" brushRef="#br0" timeOffset="5497.43">2688 3895 0,'0'0'0,"0"-21"15,-21 21 1,21-22 0,0 1 31</inkml:trace>
  <inkml:trace contextRef="#ctx0" brushRef="#br0" timeOffset="11383.51">4276 3112 0,'21'-22'0,"-21"1"15,0 0-15,0 0 0,0 0 16,0 0-16,0-1 15,0 1-15,0 0 0,0 0 16,0 0-16,0 0 16,0 42 15,0 0-31,0 21 0,21 1 0,0-1 16,-21 21-16,0 22 0,21-21 15,-21 20-15,21 1 0,-21-22 0,0 22 16,0-21-16,0-1 0,0 1 0,0-1 15,0 1-15,0-22 0,0 21 16,0-20-16,0-22 0,0 21 0,0-21 16,0 1-16,0-1 0,0 0 0,0 0 15,0-42 17,0 0-32,0 0 0,0-22 15</inkml:trace>
  <inkml:trace contextRef="#ctx0" brushRef="#br0" timeOffset="11739.31">4191 3260 0,'0'0'16,"-21"-21"-16,21-43 15,-21 43-15,21-21 0,0 20 0,0 1 16,0 0-16,21 0 0,0 0 0,21 21 15,-21-21-15,22-1 0,-1 1 0,22 21 16,-22-21-16,21 21 16,-20 0-16,20 0 0,-20 0 0,20 0 15,-21 21-15,1 0 0,-1 22 0,-21-22 16,0 21-16,-21 1 0,0 20 16,0-21-16,-21 22 0,0-22 0,-21 22 15,-1-22-15,1 0 0,0 1 0,-22-22 16,22 21-16,0-21 0,20 1 15,-20-1-15,21 0 0,-21-21 0,20 21 16,1-21 0,42 0-1,1 0 1,-1-21-16,0 0 0,0 21 0,0-21 16</inkml:trace>
  <inkml:trace contextRef="#ctx0" brushRef="#br0" timeOffset="12272.01">5821 3387 0,'0'0'0,"42"0"0,-21-21 0,0-1 0,22 22 0,-22-21 15,0 0-15,0 0 16,0 0-16,1 0 0,-22-22 0,0 22 15,21 0-15,-21 0 0,0 0 0,0-1 16,0 1-16,-21 0 0,-1 0 16,1 21-16,0 0 0,0 0 0,-21 0 15,-1 0-15,1 0 0,0 0 0,-22 21 16,22 0-16,-1 22 0,1-22 16,0 21-16,-1 0 0,1 1 0,21-1 15,0 0-15,0-20 0,-1 20 0,22-21 16,0 21-16,0-20 0,0-1 15,0 0-15,22 0 0,-1 0 16,0 0-16,0-21 0,21 22 0,-20-1 16,20-21-16,0 21 0,1 0 0,-22 0 15,21-21-15,0 21 0,1 1 16,-22-1-16,0 0 0,0 0 0,0 0 16,-21 0-16,0 1 0,0-1 0,-21 0 15,0 0-15,0 0 0,-21 0 16,-1 1-16,1-22 0,0 21 0,-22-21 15,22 0-15,-22 0 0,22 0 0,0 0 16,-1 0-16,22 0 0,-21 0 16,21-21-16,-1 21 0,1-22 0,0 22 15,21-21-15,0 0 0,0 0 16,0 0 0,0 0-16,0-1 15,21 22-15,0-21 0,1 0 0,-1 0 16</inkml:trace>
  <inkml:trace contextRef="#ctx0" brushRef="#br0" timeOffset="12562.84">6350 3090 0,'0'0'0,"42"-21"0,-42 0 15,21 0-15,1 21 0,-22-21 0,21 21 16,0 21-1,-21 0-15,21 0 0,-21 22 16,0-1-16,21 0 0,0 1 0,1 20 16,-1-21-16,-21 22 0,21-1 0,0-20 15,-21-1-15,21 22 0,-21-22 16,0 0-16,0-21 0,0 22 0,0-22 16,0 21-16,0-21 0,0 1 0,0-1 15,0 0-15,21-42 47,-21 0-47,22-1 0</inkml:trace>
  <inkml:trace contextRef="#ctx0" brushRef="#br0" timeOffset="12848.68">7175 3112 0,'0'0'0,"22"-22"0,-22 1 0,0 0 16,0 0-16,0 0 0,0 42 31,0 0-31,-22 21 16,22-20-16,-21 20 0,-21 21 15,21-20-15,0 20 0,-22 1 16,1-22-16,21 22 0,-22-1 0,1-21 16,21 1-16,-21-1 0,20 0 0,-20 1 15,21-22-15,0 0 0,0 0 0,21 0 16,0 1-16,0-1 15,21-21 1,0 0-16,0-21 16,0 21-16,0-22 0,1 1 15,20 0-15,-21 0 16</inkml:trace>
  <inkml:trace contextRef="#ctx0" brushRef="#br0" timeOffset="13671.37">7768 3048 0,'0'0'0,"21"-21"0,-21 0 16,21 21-16,-21 21 31,0 0-31,0 0 0,-21 0 0,0 22 16,21-1-16,-21 0 0,0 22 15,0-22-15,-1 22 0,1-22 0,0 22 16,0-22-16,0 21 0,0-20 0,21-22 15,-22 21-15,1 1 0,21-22 16,-21 0-16,21 0 0,0 0 0,0 0 0,0 1 16,0-44 15,21 1-15,-21 0-16,21 0 0,-21 0 0,0-22 15,22 22-15,-1-21 0,-21 0 16,21-22-16,0 22 0,0-22 0,0 1 15,-21-1-15,22 22 0,-1-22 16,0 22-16,0-21 0,0 41 0,0-20 16,1 0-16,-1 21 0,0-1 0,0 1 15,0 21-15,0 0 16,1 0-16,-1 0 16,0 21-16,0 1 0,0 20 0,0-21 15,-21 21-15,22 22 0,-1-22 0,-21 1 16,0 20-16,21-21 0,-21 1 0,21-1 15,-21 0-15,0 1 0,0-1 16,0-21-16,0 0 0,0 1 0,0-1 16,0 0-16,0 0 0,0-42 47,21 0-32,-21 0-15,21-22 0,1 22 16,-22-21-16,21-1 0,0 1 15,0 0-15,0-1 0,0-20 0,1 21 16,20-22-16,-21 22 0,0-22 0,22 22 16,-1-22-16,0 22 0,-21 0 0,22 21 15,-1-22-15,0 22 0,-20 0 16,20 0-16,-21 21 0,0 0 0,0 0 16,1 21-16,-22 21 0,0-21 0,21 22 15,-21-1-15,0 22 0,0-22 16,0 21-16,0 22 0,0-21 0,-21-1 15,21 1-15,0-1 0,-22-21 16,1 22-16,21-22 0,-21 1 0,0-1 16,21-21-16,0 21 0,0-20 15,-21-1-15,21 0 0,-21 0 0,21 0 16,0 0 0,0-42 30,0 0-46,-22 21 0</inkml:trace>
  <inkml:trace contextRef="#ctx0" brushRef="#br0" timeOffset="27287.89">1863 5609 0,'-22'0'0,"1"0"16,0 0-16,0 0 15,21-21 1,0 0-1,0 0-15,0 0 16,0-1-16,21 1 16,0 0-16,0 21 0,1 0 15,-1 0-15,0-21 0,0 21 0,0 0 16,22 0-16,-22 21 16,0 0-16,0 0 0,0 1 0,-21-1 15,21 0-15,-21 21 16,0 1-16,0-22 0,0 21 0,0 0 15,-21 1-15,21-1 0,-42-21 16,21 22-16,0-1 0,-22-21 0,22 0 16,-21 0-16,21 1 0,-22-1 0,22-21 15,0 0-15,0 0 0,0 0 16,-1 0-16,1 0 0,0 0 16,21-21-16,0-1 15,0 1-15,0 0 0,0 0 16,21 0-16,0 21 15,1-21-15,-1 21 0,0-22 0,0 22 16,0 0-16,22 0 0,-22 0 16,21 0-16,-21 22 0,22-1 15,-22 0-15,21 0 0,-21 0 0,0 22 16,-21-22-16,0 21 0,0-21 16,0 22-16,0-22 0,0 0 0,-42 21 15,21-21-15,0 1 0,-22-1 16,22 0-16,-21 0 0,21-21 0,-22 0 15,22 0-15,-21 0 0,21 0 0,0 0 16,-22 0-16,22 0 0,0 0 16,0-21-16,0 21 0,21-21 0,-22 21 15,22-21-15,-21 21 16,21-22-16,0 1 16,21 0-1,1 21-15,-1-21 16,0 21-16,0 0 0,0-21 15</inkml:trace>
  <inkml:trace contextRef="#ctx0" brushRef="#br0" timeOffset="27480.21">2434 5969 0,'0'0'0,"42"0"0,-20 0 15,20 0-15,-21-21 0,0 21 16,0 0-1,1 0 32</inkml:trace>
  <inkml:trace contextRef="#ctx0" brushRef="#br0" timeOffset="28687.52">4127 5630 0,'0'0'16,"0"-63"-1,0 42-15,-21 0 0,21-1 0,0 1 16,-21 0-16,21 0 0,0 0 0,0 0 16,0-1-16,0 44 31,0-1-15,0 21-16,0 0 0,0 1 15,0-1-15,0 0 0,0 22 0,0-22 16,0 22-16,0-22 0,0 0 0,0 22 15,0-43-15,0 21 0,0 1 16,0-22-16,0 0 0,0 0 0,21-21 31,0-21-31,1 21 16,-22-21-16,21-21 0,0 20 16,0 1-16,0-21 0,0 21 0,-21-22 15,22 22-15,-1-21 0,-21 0 0,21 20 16,-21-20-16,0 21 15,0 0-15,0 0 0,21 21 0,-21 21 16,21 0 0,-21 0-16,0 0 0,0 0 15,0 22-15,0-22 0,0 21 0,0-21 16,0 22-16,21-22 0,-21 0 0,22 21 16,-22-20-16,21-22 0,0 21 15,0 0-15,0-21 0,0 0 0,1 0 16,20 0-16,-21 0 0,21 0 0,-20 0 15,20-21-15,-21 0 0,21-1 16,-20 1-16,20 0 0,-21 0 16,21-21-16,-20 20 0,-1-20 0,0 0 15,0-1-15,0 1 0,0-21 0,-21 20 16,0 1-16,0 0 0,0 20 16,0-20-16,0 21 0,0 0 0,-21 21 15,0 21 1,0 0-16,0 21 15,0-20-15,-1 20 0,1 0 0,21 1 16,-21-1-16,21 0 0,0 22 0,0-22 16,0 0-16,0-20 0,0 20 15,0-21-15,21 21 0,0-20 16,1-1-16,-1-21 0,21 21 0,-21-21 16,22 0-16,-22 0 0,21 0 0,0 0 15,-20-21-15,20 0 0,0-1 16,1 1-16,-1 0 0,-21-21 0,21 21 15,1-22-15,-22-20 0,0 20 0,21-20 16,-42 21-16,22-22 0,-1 22 0,-21-22 16,0 1-16,0 20 0,0-20 15,0 21-15,0-1 0,0 1 0,0 21 16,0 0-16,0-1 0,-21 22 16,21 22-1,-22-1-15,22 21 0,0 0 0,0 1 16,0-1-16,0 22 0,-21-22 0,21 21 15,-21 1-15,21-22 0,0 22 16,0-1-16,-21-20 0,21-1 0,0 0 16,-21-21-16,21 22 0,0-22 0,0 0 15,0 0-15,0-42 32,21 21-32,-21-21 0,21 0 15,0 0-15,-21-22 0,0 22 0,21-21 16,1 21-16,-22-22 0,21 1 15,0 21-15,-21-22 0,21 22 16,0-21-16,0 21 0,1 21 16,-1 0-16,0 0 0,0 21 15,0 21-15,0-21 0,-21 22 16,22-22-16,-1 21 0,-21 1 0,21-22 16,-21 21-16,0-21 0,0 22 0,0-22 15,0 0-15,21 0 0,-21 0 16,0 0-16,21 1 0,-21-1 0,21-21 15,1 0-15,-1 0 0,0 0 16,0 0-16,21 0 0</inkml:trace>
  <inkml:trace contextRef="#ctx0" brushRef="#br0" timeOffset="29412.27">6477 5779 0,'0'0'15,"21"-22"-15,0 1 0,-21-21 0,0 21 0,0 0 16,0-22-16,0 22 0,0 0 15,0 0-15,0 0 0,0-1 0,0 1 16,-21 0-16,0 21 0,0 0 16,0 0-16,-1 0 0,1 21 15,0 0-15,0 22 0,21-1 16,-21-21-16,0 22 0,-1-1 0,1 0 16,21 1-16,0-1 0,-21 0 15,21 1-15,0-22 0,0 0 16,0 0-16,0 0 0,0 0 0,21-21 15,0 0-15,1 0 0,-1 0 16,0 0-16,0 0 0,0 0 0,0-21 16,1 0-16,-1 0 0,0 0 15,0 0-15,0-22 0,0 1 0,-21 21 16,0-22-16,22 1 0,-22 0 0,21-1 16,-21 1-16,0 21 0,0 0 15,0 0-15,0-1 0,0 44 16,0-1-1,0 0-15,0 0 0,-21 21 16,21-20-16,0 20 0,-22 0 16,22 1-16,0-22 0,0 21 0,0-21 15,0 22-15,0-22 0,22 0 0,-1 0 16,0 0-16,0-21 0,0 21 0,22-21 16,-22 0-16,0 0 0,21 0 15,-21 0-15,22 0 0,-1 0 0,-21-21 16,22 0-16,-22 0 0,21 0 0,-21-22 15,0 22-15,1-21 0,-1 0 16,0-1-16,0 1 0,0 0 0,0-22 16,-21 22-16,0-1 0,22-20 0,-1 21 15,-21-1-15,0 1 0,0-22 16,0 43-16,21-21 0,-21 21 16,0 0-16,0-1 0,0 44 15,0-1-15,0 21 16,-21-21-16,21 22 0,-21 20 0,21-21 15,0 22-15,-22-22 0,22 22 16,0-1-16,0-20 0,0 20 0,0-21 16,0 1-16,0-1 0,0 0 0,0-20 15,0 20-15,0-21 0,0 0 0,0 0 16,0 1-16,22-22 16,-22-22 15,0 1-31,-22 0 15</inkml:trace>
  <inkml:trace contextRef="#ctx0" brushRef="#br0" timeOffset="29572.18">6921 5673 0,'0'0'0,"0"-21"0,-21-22 16,21 22-16,21 0 16,1 0-16,20 21 15,-21 0-15,21-21 0,1 21 0,-22 0 16,21-22-16,1 1 0,-22 21 0,21 0 15,-21-21-15,0 21 0,1 0 0,-1-21 16,0 21-16,-21-21 16</inkml:trace>
  <inkml:trace contextRef="#ctx0" brushRef="#br0" timeOffset="30983.86">8699 6011 0,'0'-21'16,"0"0"0,22 21-1,-1-21-15,0 0 0,0 21 16,21-21-16,-20-1 0,20-20 0,0 21 15,22-21-15,-22 20 0,22-20 0,-22 0 16,0-22-16,22 22 0,-22 0 16,0-22-16,-20 22 0,20-22 0,-21 1 15,0-1-15,0 1 0,-21-1 0,0 1 16,0-1-16,0 1 0,-21 20 0,0-20 16,0 42-16,0-22 0,-22 22 15,1 0-15,21 21 0,-21 0 0,-1 0 16,22 21-16,-21 0 0,-1 22 0,22-1 15,-21 0-15,21 22 0,0 21 16,-1-22-16,22 22 0,0-22 16,0 22-16,-21-22 0,21 22 0,0 0 15,0-22-15,-21 1 0,21-1 0,0 1 16,0-22-16,0 0 0,0 1 16,0-22-16,0 0 0,0 0 0,0 0 15,21-21 1,-21-21-1,21 0-15,-21 0 0,0 0 0,22 0 16,-22-22-16,21 1 0,-21 21 0,0-22 16,21 1-16,0 0 0,0 21 0,-21-1 15,0 1-15,21 0 0,1 21 16,-1 0-16,-21 21 16,21 0-16,0 1 0,0-1 15,-21 0-15,21 21 0,1-21 0,-22 1 16,21 20-16,0-21 0,0 0 15,-21 0-15,21 1 0,0-1 0,1-21 16,-1 0-16,21 21 0,-21-21 0,22 0 16,-1 0-16,0 0 0,1-21 0,20 0 15,-21-1-15,22 22 0,-1-21 16,-20-21-16,20 21 0,-20 0 0,-1-22 16,-21 22-16,21-21 0,-20 21 0,-22-22 15,0 22-15,0-21 0,0 21 16,0-1-16,-22 1 0,1 21 15,0 0-15,0 0 0,-21 0 0,-1 0 16,22 0-16,-21 0 0,-1 43 0,22-22 16,-21 21-16,21-21 0,0 22 0,-1-1 15,1 0-15,0 1 0,21-22 16,-21 21-16,21-21 0,0 22 0,0-22 16,21 0-16,0 0 0,0-21 15,1 0-15,-1 0 0,21 0 0,-21 0 16,22-21-16,-1 0 0,-21 21 15,21-21-15,-20-1 0,20-20 0,-21 21 16,0 0-16,0 0 0,1-22 16,-1 22-16,-21 0 0,0-21 0,0 20 15,0 1-15,0 0 0,-21 21 32,21 21-32,-22 0 0,22 1 15,0-1-15,0 0 0,0 0 0,0 21 16,0-20-16,0-1 0,0 0 15,0 0-15,22 0 0,-1 0 0,0 1 16,0-22-16,0 21 0,0-21 0,22 0 16,-22 0-16,0 0 0,21 0 0,1 0 15,-22 0-15,21-21 0,-21-1 16,22 22-16,-22-42 0,21 21 16,-21 0-16,22 0 0,-22-22 0,0 22 15,0-21-15,0-1 0,-21 22 0,0-21 16,0 21-16,22 0 0,-22-1 15,0 1-15,0 0 0,-22 21 16,22 21-16,-21 0 16,0 22-16,21-1 0,-21 0 0,0 1 15,21-1-15,0 22 0,-21-1 16,-1 1-16,22-22 0,-21 21 0,0 1 16,21-1-16,-21 22 0,21-21 15,-21-1-15,0 1 0,21-1 0,0 1 0,-22 20 16,22-41-16,-21 20 0,21 1 15,0-22-15,0 0 0,0 1 16,0-22-16,0 0 0,0 0 0,0 0 16,0-42-1,0 0-15,21 0 0,-21 0 16,22-22-16,-22 1 0</inkml:trace>
  <inkml:trace contextRef="#ctx0" brushRef="#br0" timeOffset="31287.69">10583 5694 0,'0'0'0,"0"-106"16,0 64-16,0 21 15,0-22-15,0 22 0,0-21 0,0 21 0,21-1 16,1 22-16,-1-21 0,0 21 0,21 0 16,-21 0-16,22 0 0,-22 21 15,21 1-15,1-1 0,-22 21 0,21-21 16,-21 22-16,0 20 0,1-21 0,-22 1 15,0-1-15,0 0 0,-22 1 0,1-1 16,-21 0-16,21-20 0,-22 20 16,1-21-16,0 0 0,-1 0 15,1 1-15,0-22 0,21 21 0,-1-21 16,-20 0-16,21 0 0,42-21 31,0-1-31,0 22 0,1-21 16,-1 0-16,21 0 0,-21 0 0,22 0 15</inkml:trace>
  <inkml:trace contextRef="#ctx0" brushRef="#br0" timeOffset="31555.54">11366 5546 0,'0'-21'16,"0"42"-16,0-64 0,0 22 0,0 0 0,-21 42 31,0 0-31,0 1 0,0 20 16,0 0-16,21 1 0,-22 20 15,22 1-15,-21-1 0,21 1 0,0-1 16,0 22-16,0-22 0,0 22 0,0-22 16,0 22-16,-21 0 0,0-22 0,0 22 15,0-22-15,-1 1 0,1-1 0,0 1 16,0-22-16,0 22 0,0-22 16,-1 0-16,1-20 0,0-1 0,21 0 15,0 0-15,0 0 0,0-42 16,0 0-16,0-21 15,21 20-15,-21-20 0,21 0 16,-21-22-16</inkml:trace>
  <inkml:trace contextRef="#ctx0" brushRef="#br0" timeOffset="31828.21">11155 5757 0,'0'0'0,"0"-42"0,0 0 0,0-1 0,0 1 16,0 21-16,0-21 0,0 20 0,21 1 15,0 0-15,0 0 0,0 0 0,1 21 16,-1 0-16,0 0 0,0 0 16,0 0-16,0 0 0,1 21 0,-1 0 15,0 0-15,0 0 0,-21 1 16,21 20-16,-21-21 0,0 21 0,0-20 16,0 20-16,-21-21 0,0 21 15,0-20-15,0-1 0,-22 0 0,22 0 16,0 0-16,0-21 0,0 21 0,-1-21 15,22-21 17,22 0-32</inkml:trace>
  <inkml:trace contextRef="#ctx0" brushRef="#br0" timeOffset="32760.45">11599 5694 0,'0'0'0,"0"-21"15,21 21-15,1-21 16,-1 21-16,-21-22 0,21 22 16,0-21-16,0 0 0,0 0 0,1 0 15,-1 0-15,0-1 0,0 1 0,0 0 16,0 0-16,1-21 0,-1 20 16,-21 1-16,0 0 0,0 0 0,0 0 15,0 0-15,-21 21 16,-1 0-16,1 21 0,0 0 0,0 0 15,0 0-15,-22 0 0,43 22 16,-21-1-16,0-21 0,21 22 16,0-1-16,0 0 0,0-21 0,0 22 15,0-22-15,21 21 0,0-21 0,1 1 16,-1-22-16,21 21 0,-21-21 16,22 0-16,-1 0 0,0 0 0,1 0 15,-1-21-15,-21-1 0,21 1 0,1 0 16,-22 0-16,21-21 0,-21 20 0,1-20 15,-1 0-15,-21-1 0,0 22 16,21-21-16,-21 0 0,0 20 0,21 1 16,-21 0-16,0 42 31,0 0-31,0 22 0,0-22 16,0 0-16,0 21 0,-21-20 15,21-1-15,-21 21 0,21-21 0,0 0 16,0 1-16,0-1 0,-21 0 0,21 0 15,-22-21-15,22-21 32,0 0-17,0 0-15,22-1 0,-1-20 0,-21 21 16,21 0-16,0-22 0,0 22 0,0 0 16,1-21-16,-1 21 0,0-1 15,0 1-15,0 21 0,0 0 0,1 0 16,-1 0-1,-21 21-15,0 1 0,0-1 16,0 0-16,0 21 0,0-21 0,0 1 16,0 20-16,0-21 0,0 0 15,0 0-15,0 1 0,0-1 0,0 0 16,21 0-16,0-21 0,-21 21 0,21-21 16,0 0-16,1 0 0,-1 0 0,0 0 15,0 0-15,21-21 0,-20 21 16,-1-21-16,21 0 0,-21 0 0,22-1 15,-22-20-15,21 21 0,-21-21 0,22-1 16,-22 1-16,0 0 0,0-1 0,-21 22 16,0-21-16,0 21 0,0-1 15,0 1-15,-21 21 16,-21 0-16,20 0 0,1 21 0,0 1 16,0-22-16,0 21 0,0 0 0,21 0 15,0 21-15,0-20 0,0-1 0,21 0 16,0 0-16,0 0 0,0 22 15,22-22-15,-22 0 0,0 0 0,0 0 16,0 0-16,-21 1 0,0-1 0,0 0 16,0 0-16,-42-21 15,21 0-15,0 0 0,-22 0 16,1 0-16,0 0 0,20 0 16,-20 0-16,21 0 0,0 0 0,0-21 15</inkml:trace>
  <inkml:trace contextRef="#ctx0" brushRef="#br0" timeOffset="33404.08">14795 4487 0,'22'22'16,"-22"-1"-16,0 0 15,0 0-15,0 0 16,0 0 0,0 1-16,0 20 15,0 0-15,0 1 0,0-1 0,0 21 16,0 1-16,0-1 0,0 1 0,0-1 15,0 1-15,0-22 0,-22 22 0,22-22 16,0 0-16,0 1 0,0-1 16,-21-21-16,21 0 0,0 1 0,0-1 15,0 0-15,0 0 0,0-42 47,0 0-47,0 0 16,0-1-16,0 1 0</inkml:trace>
  <inkml:trace contextRef="#ctx0" brushRef="#br0" timeOffset="33676.93">14817 4890 0,'0'0'0,"0"-43"0,0 22 0,-22 0 16,22-21-16,-21 20 0,21 1 16,0 0-16,0 0 0,21 0 15,1 0-15,-1 21 0,21-22 0,-21 1 16,22 21-16,-1 0 0,21 0 15,-20 0-15,-1 0 0,0 0 0,1 21 16,-22 1-16,0 20 0,0-21 16,-21 21-16,0 1 0,0-1 0,-21 0 15,-21 1-15,21-1 0,-22 0 16,1-20-16,0 20 0,-1-21 0,1 21 16,0-20-16,20-1 0,1-21 0,0 21 15,42-21 1,0 0-16,1 0 15,-1-21-15,21 0 0,-21-1 0</inkml:trace>
  <inkml:trace contextRef="#ctx0" brushRef="#br0" timeOffset="34069.71">15811 4784 0,'0'0'0,"43"-21"0,-22-1 0,-21 1 16,21 0-16,-21 0 0,0 0 0,0 0 15,-21 21 1,0 0-16,0 0 0,-1 0 0,1 0 16,0 21-16,-21 0 0,21 21 15,-1-21-15,1 22 0,0-22 0,0 21 16,0 1-16,21-22 0,-21 21 0,21-21 16,0 0-16,0 22 0,0-22 15,21 0-15,0 0 0,0 0 0,0 1 16,0-1-16,1 0 0,-1 0 15,21 0-15,-21 0 0,0 1 0,1-1 16,-1 21-16,0-21 0,0 0 0,-21 1 16,0-1-16,0 0 15,-21 0-15,0 0 0,0-21 0,-22 21 16,1-21-16,0 0 0,-1 22 0,1-22 16,0 0-16,-1 0 0,1 0 0,0 0 15,20 0-15,-20 0 0,21-22 0,0 22 16,21-21-16,0 0 0,0 0 15,21 0-15,0 0 16,0-1-16,0 1 0,22 0 0,-1 0 16</inkml:trace>
  <inkml:trace contextRef="#ctx0" brushRef="#br0" timeOffset="34344.54">16319 4784 0,'0'0'15,"0"-21"-15,0-1 0,0 1 0,0 42 32,0 1-32,0-1 0,0 0 15,0 21-15,0 1 16,22-1-16,-22 21 0,21-20 0,0-1 16,0 22-16,-21-22 0,21 0 0,0 1 15,-21-1-15,0 0 0,0 1 0,22-22 16,-22 21-16,21-21 0,-21 0 15,0 1-15,21-22 16,0 0 0,-21-22-16,0 1 0,0 0 15,21 0-15,0-21 0</inkml:trace>
  <inkml:trace contextRef="#ctx0" brushRef="#br0" timeOffset="34587.68">16764 4763 0,'0'0'0,"21"-22"0,-21-20 0,21 21 0,-21 0 15,0 0-15,0 42 32,0 0-32,0 0 0,-21 21 0,21-20 15,-21 41-15,21-21 0,-21 1 0,0 20 16,-1-20-16,22 20 0,-21-21 16,0 1-16,0 20 0,-21-20 0,20-1 15,1 0-15,0-21 0,21 22 0,-21-22 16,21 0-16,-21 0 0,21 0 0,0 1 15,21-22 17,0 0-32,-21-22 0,21 1 0,0 21 15,22-42-15</inkml:trace>
  <inkml:trace contextRef="#ctx0" brushRef="#br0" timeOffset="35280.29">17060 4890 0,'0'0'0,"21"-22"0,-21-20 0,22 42 15,-22-21-15,21 21 0,-21 21 16,0 0 0,0 22-16,0-22 0,0 21 15,0 0-15,0 1 0,0-1 16,0 0-16,0 1 0,0-1 0,0 0 16,0 1-16,0-22 0,0 21 0,0-21 15,0 1-15,0-1 0,0 0 16,0 0-16,0 0 0,-21-21 15,-1 0 1,22-21-16,0 0 16,0-21-16,0 20 0,0-20 15,0 21-15,0-21 0,0-22 16,22 22-16,-1-22 0,0 22 0,0-22 16,0 1-16,0 21 0,1-22 0,20 22 15,-21-1-15,0 22 0,0 0 16,1 0-16,-1 21 0,0 0 15,0 0-15,0 0 0,0 21 0,1 0 16,-1 0-16,-21 22 0,21-1 0,-21 0 16,0 22-16,0-22 0,0 1 0,0 20 15,0-21-15,0 1 0,0-1 16,0 0-16,0-20 0,0-1 0,0 0 16,0 0-16,0 0 0,0 0 0,0-42 46,0 0-46,0 0 0,0 0 16,21 0-16,-21-22 0,21 22 0,0-21 16,1-22-16,-1 22 0,21-22 0,-21 1 15,0-1-15,22 1 0,-22-1 16,21 22-16,-21 0 0,1-1 0,-1 22 16,21 0-16,-21 21 0,0 0 15,1 0-15,-1 42 0,-21-20 0,0 20 16,0 0-16,21 1 0,-21 20 15,0-21-15,0 22 0,0-1 0,0-20 16,0-1-16,0 0 0,0 1 0,0-1 16,0-21-16,-21 22 0,21-22 0,0 0 15,0 0-15,0 0 16,0-42 15,0 0-15,0 0-16,21 0 0</inkml:trace>
  <inkml:trace contextRef="#ctx0" brushRef="#br0" timeOffset="35860.47">19092 4868 0,'0'0'0,"0"-42"0,0 21 0,0 0 16,0 0-16,0-1 0,0 1 0,21 0 15,-21 0-15,22 21 0,-22 21 31,0 21-31,0-20 0,0 20 16,0 0-16,0 1 0,-22 20 16,1-21-16,0 1 0,21-1 0,-21 0 15,0 1-15,21-1 0,-21-21 16,21 22-16,0-22 0,-22 0 0,1 0 16,21 0-16,0-42 31,0 0-31,0 0 15,0-22-15,0 22 0,21-21 16,1 21-16,-1-22 0,0 1 0,0-21 16,21 20-16,-20 1 0,-1-22 0,21 22 15,-21 0-15,22 21 0,-22-1 16,0 1-16,21 0 0,-21 21 16,1 0-16,-1 21 0,-21 0 0,21 1 15,-21 20-15,21-21 0,-21 21 0,0 1 16,0-1-16,0 0 0,0 1 0,0-1 15,0-21-15,0 22 0,-21-22 16,0 21-16,21-21 0,-21 0 0,21 1 16</inkml:trace>
  <inkml:trace contextRef="#ctx0" brushRef="#br0" timeOffset="36247.25">19960 4805 0,'0'0'0,"0"-21"0,0 0 16,0-1-16,-21 22 15,0 0-15,0 22 16,-1-22-16,1 42 0,0-21 16,21 0-16,-21 22 0,0-1 0,21 0 15,-21-21-15,21 22 0,0-1 0,0-21 16,0 22-16,0-22 0,0 0 15,0 21-15,0-21 0,21 1 16,0-1-16,0-21 0,0 0 16,0 0-16,1 0 0,-1 0 15,0 0-15,0-21 0,0-1 0,0 1 16,1 0-16,-1 0 0,0 0 16,0-22-16,0 1 0,0 0 0,-21-1 15,22-20-15,-22 21 0,21-1 0,-21 1 16,0 21-16,0 0 0,0-1 0,-21 1 15,-1 21-15,1 0 0,0 0 16,-21 0-16,21 0 0,-1 0 0,1 0 16,0 21-16,0-21 0,21 22 0,0-1 15,0 0-15,21-21 16,21 0 0,-20 0-16</inkml:trace>
  <inkml:trace contextRef="#ctx0" brushRef="#br0" timeOffset="36513.08">20680 4360 0,'0'0'0,"21"-42"0,0 0 0,-21 21 0,0-1 15,0 1-15,0 0 0,0 42 32,-21 0-32,0 1 0,0 20 0,-1 0 15,1 1-15,0 20 16,0-21-16,0 22 0,0-22 0,21 22 15,-22-1-15,1-20 0,21 20 0,-21 1 16,21-22-16,-21 0 0,21 1 0,0-1 16,-21 0-16,21-21 0,0 22 0,0-22 15,0 0-15,0 0 16,21-21-16,0 0 16,0-21-16,0 0 0,-21 0 15,22 0-15</inkml:trace>
  <inkml:trace contextRef="#ctx0" brushRef="#br0" timeOffset="36668.01">20320 4763 0,'-21'-22'0,"42"44"0,-63-44 15,20 22-15,44 0 32,-1 0-32,21 0 0,0 0 0,-20-21 15,41 21-15,-21 0 0,1-21 16,-1 21-16,0 0 0,-20-21 0,20 21 15,-21-21-15</inkml:trace>
  <inkml:trace contextRef="#ctx0" brushRef="#br0" timeOffset="37280.15">22733 4593 0,'0'0'0,"106"-127"16,-85 64-16,0 20 16,0-20-16,-21-1 0,0 22 0,0-21 15,0 20-15,0 1 0,0 0 0,-21-1 16,21 22-16,-21-21 0,0 21 15,0 21-15,-1 0 0,1 0 16,0 0-16,0 42 0,0 0 16,0 22-16,-22-1 0,1 22 15,21 0-15,-22 20 0,1 1 0,0 0 16,-1 0-16,22 21 0,-21-21 0,21 21 16,0-21-16,-22 21 0,22 0 0,0-22 15,0 22-15,21-21 0,-21 0 16,-1-21-16,22 21 0,-21-22 0,0 22 15,0-21-15,0-1 0,0-20 0,-1 21 16,1-22-16,0-21 0,0 22 0,0-22 16,0-21-16,-1 22 0,1-22 0,0 0 15,21-42 17,0-21-32,0 20 0,0-20 15,0 0-15,0-1 0,21-20 0,0-1 16,-21 1-16,22-1 0</inkml:trace>
  <inkml:trace contextRef="#ctx0" brushRef="#br0" timeOffset="37544">22204 5186 0,'0'0'16,"0"-42"-16,-21-22 0,21 22 0,-22 21 0,22-22 16,0 1-16,0 0 0,0-1 15,22 22-15,20 0 0,0-21 16,1 20-16,-1 1 0,21 21 0,-20 0 15,20 0-15,1 0 0,-1 21 0,1 1 16,-22-1-16,0 21 0,1 0 16,-22 1-16,0-1 0,-21 0 0,0 1 15,0-22-15,0 21 0,-21 1 0,0-22 16,0 0-16,-22 0 0,22 0 16,0 0-16,-21-21 0,20 22 0,1-22 15,0 0-15,0 0 0,21-22 31,21 1-31</inkml:trace>
  <inkml:trace contextRef="#ctx0" brushRef="#br0" timeOffset="37909.31">23050 4911 0,'0'0'0,"0"-21"0,0-22 15,0 22-15,22 21 0,-22-21 16,21 0-16,0 0 0,0-1 15,0 22-15,0 0 0,1 0 16,-1 0-16,0 0 0,0 0 0,0 0 16,0 22-16,1 20 0,-1-21 15,0 21-15,-21-20 0,0 20 16,0 0-16,0 1 0,0-22 0,0 21 16,0-21-16,0 22 0,0-22 0,-21 0 15,0-21-15,-1 21 0,1-21 16,0 0-16,0 0 15,21-21 1,0 0-16,0 0 0,0-22 16,0 22-16,21 0 0,0-21 15,0-1-15,1 1 0,-1 0 0,0-1 16,0 1-16,0 21 0,0-22 0,1 22 16,-1 0-16,0 0 0,0 0 15,0 21-15,0 0 0,1 0 16,-1 0-16,0 21 0,-21 0 0</inkml:trace>
  <inkml:trace contextRef="#ctx0" brushRef="#br0" timeOffset="38216.12">23685 5059 0,'0'0'16,"0"21"-16,22-21 16,-1 0-16,21 0 0,-21 0 15,0 0-15,22-21 0,-1 0 16,0 0-16,1-1 0,-1 1 0,0 0 15,-20-21-15,-1 21 0,0-22 0,0 22 16,-21 0-16,0 0 0,0 0 16,0-1-16,-21 22 15,0 0-15,-22 0 0,22 22 16,-21-1-16,0 0 0,20 21 0,-20-21 16,21 22-16,-21-22 0,20 21 15,1-21-15,0 1 0,21 20 0,-21-21 16,21 0-16,0 0 0,0 1 0,0-1 15,21 0-15,0 0 0,0-21 0,22 0 16,-22 21-16,0-21 0,21 0 16,1 0-16,-22 0 0,21 0 0,1-21 15,-1 0-15</inkml:trace>
  <inkml:trace contextRef="#ctx0" brushRef="#br0" timeOffset="38559.93">24659 4868 0,'0'0'16,"21"-42"-16,0 21 0,1-64 15,-22 64-15,-22 21 16,1 0-16,-21 0 0,21 0 16,-22 21-16,1-21 0,21 21 0,-21 1 15,-1-1-15,22 0 0,0 0 0,-21 0 16,42 0-16,-22 1 0,22-1 16,0 0-16,0 0 0,0 0 0,0 0 15,0 1-15,22-22 0,-1 21 0,0 0 16,0-21-16,0 21 0,0 0 15,1-21-15,-1 21 0,0 1 16,0-1-16,0 0 0,-21 0 0,0 0 16,0 0-16,0 1 0,-21-22 15,0 21-15,0-21 0,-22 0 0,1 0 16,21 21-16,-21-21 0,-1 0 16,22 0-16,-21 0 0,21 0 0,-1 0 15,1-21-15,21 0 0,0-1 16,0 1-16,21 21 0,1-21 15,-1 0-15,21 0 0,-21-22 16,22 22-16</inkml:trace>
  <inkml:trace contextRef="#ctx0" brushRef="#br0" timeOffset="39587.4">24871 5059 0,'0'21'16,"21"-21"-1,0 0-15,21 0 16,-20 0-16,-1-21 0,21 21 0,0-21 16,-20 21-16,20-21 0,0-1 15,-21 1-15,22 0 0,-22 0 16,0 0-16,0 0 0,0-22 0,-21 22 16,22 0-16,-22-21 0,0 20 0,0 1 15,-22 21-15,1 0 0,0 0 16,0 0-16,-21 0 0,20 0 15,1 21-15,-21 22 0,21-22 0,0 21 16,-1-21-16,-20 22 0,42-1 0,-21-21 16,21 22-16,0-1 0,0-21 0,0 21 15,0-20-15,21-1 0,-21 0 16,42 0-16,-20 0 0,-1 0 0,21-21 16,0 22-16,1-22 0,-1 0 0,0 0 15,1 0-15,-1 0 0,0 0 16,1-22-16,-22 1 0,21 21 15,-21-21-15,1-21 0,20 21 0,-21-1 16,-21-20-16,21 21 0,-21-21 0,0-1 16,0 22-16,0 0 0,0 0 0,0 0 15,-21 21 1,21 21-16,-21 0 0,21 0 16,-21 21-16,21-20 0,0-1 0,-21 0 15,-1 0-15,22 0 0,-21 0 0,21 1 16,0-1-16,0 0 0,0 0 15,-21-21 1,21-21 0,0 0-1,21 21-15,0-21 0,1-1 16,-1 1-16,0 0 0,0 0 0,21-21 16,-20 20-16,20-20 0,-21 21 0,0-21 15,22 20-15,-22 1 0,-21 0 0,21 21 16,0 0-16,-21 21 15,0 22-15,0-22 16,0 0-16,-21 21 0,0 1 0,21-22 16,0 21-16,0-21 0,0 0 15,0 22-15,0-22 0,0 0 16,0 0-16,21 0 0,0-21 0,0 22 16,22-22-16,-22 0 0,0 0 0,21 0 15,-21 0-15,22 0 0,-22-22 0,21 1 16,-21 0-16,22 0 0,-22 0 15,0 0-15,0-22 0,0 1 0,22 0 16,-22-1-16,0-20 0,0-1 0,0 1 16,22 20-16,-22-20 0,-21-1 15,21 1-15,0-1 0,0 22 0,-21-21 16,0 20-16,0 1 0,0 21 0,0-22 16,0 22-16,0 42 15,-21-21 1,21 43-16,-21-22 0,0 21 0,0-21 15,0 22-15,21-1 0,-22 0 0,1 1 16,0-1-16,0 22 0,21-22 16,-21 21-16,21-20 0,-21 20 0,21-20 15,0-1-15,0 21 0,0-20 0,0-1 16,0-21-16,0 22 0,21-22 0,-21 0 16,21 0-16,0 0 0,0-21 15,0 21-15,1-21 0,-1 0 0,21 0 16,-21 0-16,0 0 0,1 0 0,-1-21 15,21 0-15,-21 0 0,-21 0 0,21 0 16,1-1-16,-22-20 16,0 0-16,0 21 0,0-22 0,0 1 15,0 0-15</inkml:trace>
  <inkml:trace contextRef="#ctx0" brushRef="#br0" timeOffset="39764.3">26352 4720 0,'0'0'0,"-21"0"0,21-21 31,21 21-31,1 0 0,-1-21 16,0 21-16,0 0 0,21 0 0,-20-21 15,20 21-15,0 0 0,1 0 16,-1-21-16,0 21 0,1 0 16,-1 0-16,0-22 0,1 1 0,-1 21 15,0-21-15,22 21 0</inkml:trace>
  <inkml:trace contextRef="#ctx0" brushRef="#br0" timeOffset="40108.12">28215 4593 0,'0'-21'16,"0"0"-16,0 0 15,0 0-15,0-1 0,0 1 16,21 0-16,22 0 0,-22 0 16,0 21-16,0-21 0,0-1 0,22 1 15,-22 21-15,0-21 0,0 21 0,0 0 16,0 0-16,1 0 0,-1 21 16,-21 0-1,0 1-15,0-1 0,0 0 0,0 21 16,0-21-16,0 1 0,-21 20 15,-1-21-15,22 0 0,-21 22 0,0-22 16,0 0-16,21 0 0,-21 21 16,21-20-16,-21-1 0,21 0 0,0 0 15,-22 0-15,22 0 0,0 1 16,-21-1-16,21 0 0</inkml:trace>
  <inkml:trace contextRef="#ctx0" brushRef="#br0" timeOffset="40284.39">28067 5313 0,'-21'21'15,"42"-42"-15,-63 63 0,42-21 0,0 1 16,0-1-16,0 0 0,0 0 0,0 0 16,21-21-16,0 0 0,0 0 15,0 0-15,0 0 0,1 0 16,-22-21 0,0 0-1,-22 21-15,1 0 0,0 0 16,0-21-16,0 21 0,0 0 0</inkml:trace>
  <inkml:trace contextRef="#ctx0" brushRef="#br0" timeOffset="44935.51">1757 7789 0,'0'0'0,"-21"0"0,21-21 16,0 0-1,-22 0 1,22 0-16,0 0 16,0-1-1,0 1 1,0 42 15,0 1-31,0-1 16,0 21-16,0-21 0,-21 22 15,21-1-15,0 0 0,-21 1 0,21-1 16,-21 0-16,0 1 0,21-22 16,-21 21-16,-1 0 0,1-20 0,0-1 15,21 0-15,-21 0 0,21 0 16,-21-21-16,0 0 0,-1 0 15,1-21 1,21 0 0,0 0-16,0 0 15,0-1-15,21 1 16,-21 0-16,22 21 0,-1-21 16,21 21-16,-21 0 0,22-21 0,-22 21 15,21-21-15,0 21 0,1 0 16,-1 0-16,-21 0 0,22 0 0,-22-22 15,0 22-15,21-21 0,-21 21 16,1-21-16,-1 0 16,-21 0-16,0 0 15,0-1-15,0 1 16,0 0-16,0 0 0,-21 21 16,21-21-16,-22 21 15,1 0 1,21 21-16,0 0 0,0 21 15,0-20-15,0 20 0,-21-21 0,21 21 16,0 1-16,0-1 0,-21-21 16,21 22-16,0-1 0,0-21 0,0 21 15,0-20-15,0-1 0,0 0 16,0 0-16,0 0 0,0 0 0,0 1 16,0-1-16,21-21 31,0 0-16,-21-21-15,21-1 16,1 1-16,-1 0 0</inkml:trace>
  <inkml:trace contextRef="#ctx0" brushRef="#br0" timeOffset="45199.48">2392 8086 0,'0'0'0,"21"0"15,0 0 1,0 0 15,-21-21-15,0-1 78</inkml:trace>
  <inkml:trace contextRef="#ctx0" brushRef="#br0" timeOffset="49328.9">4191 7684 0,'0'-22'16,"0"1"0,0 0-1,0 0-15,0 42 47,0 21-31,0-20-16,0 20 0,0 0 0,0 1 15,0-1-15,0 21 0,0-20 0,0 20 16,0-20-16,0 20 0,0-21 16,0 1-16,0-1 0,0 0 0,0-20 15,0-1-15,0 0 0,0 0 16,0-42 0,0 0-1,0 0-15,0-1 0,0-20 16,0 21-16,0-21 0,0-1 0,0 1 15,0 0-15,21-1 0,-21 1 0,21 0 16,-21-1-16,0 1 0,21 0 16,1-1-16,-1 22 0,0-21 0,0 21 15,21-1-15,-20 1 0,-1 21 16,21 0-16,0 0 0,-20 21 0,20 1 16,-21-1-16,21 21 0,-20-21 0,-1 22 15,0-1-15,0 0 0,0 1 16,-21-1-16,0 0 0,0 1 0,0-1 15,0-21-15,0 21 0,0-20 16,0-1-16,0 0 0,0 0 16,-21-21-1,0-21-15,21-21 16,0 20-16,0 1 16,0-21-16,0 0 0,0-1 0,21 22 15,0-21-15,0-1 0,1 1 0,-22 0 16,21 21-16,0-22 0,21 22 15,-21-21-15,1 42 0,-1-21 0,0 21 16,0 0-16,21 0 0,-20 0 16,-1 21-16,0 0 0,0 0 0,0 21 15,-21-20-15,0 20 0,21 0 16,-21 1-16,0-1 0,0 0 0,0-21 16,0 22-16,0-1 0,0 0 15,-21-20-15,21-1 0,0 21 0,-21-21 16,21 0-16,21-21 31,-21-21-15,21-21-16,1 21 0</inkml:trace>
  <inkml:trace contextRef="#ctx0" brushRef="#br0" timeOffset="49690.21">5482 7959 0,'21'-21'32,"0"-1"-32,1 22 15,-1-21-15,0 0 0,0 21 16,21-21-16,-20 0 0,-1 0 0,21-1 16,-21 1-16,0 21 0,1-21 0,-1 0 15,0 0-15,-21 0 0,0-1 16,0 1-16,-21 21 0,0 0 15,-22 0-15,22 0 0,-21 0 0,-1 21 16,22-21-16,-21 22 16,21-1-16,-22 21 0,22-21 0,0 22 15,0-1-15,0 0 0,21 1 0,0-1 16,0 0-16,0 1 0,0-22 16,0 21-16,0-21 0,0 0 0,21 1 15,21-1-15,-21-21 0,22 0 0,-1 0 16,0 0-16,1 0 0,-1 0 15,0 0-15,1 0 0,-1-21 0,0-1 16,1 1-16,-22-21 0</inkml:trace>
  <inkml:trace contextRef="#ctx0" brushRef="#br0" timeOffset="49960.57">6456 7345 0,'0'0'0,"0"-42"0,0-1 0,0 1 16,0 0-16,0 20 0,0 1 15,-21 21-15,-1 0 0,1 21 16,0 22-16,21-1 0,0 0 16,0 1-16,0 20 0,-21-20 0,21 20 15,0 1-15,0-22 0,-21 21 0,21-20 16,0 20-16,-21-20 0,21 20 16,0-21-16,-22 1 0,22-1 15,-21 0-15,21 1 0,-21-1 0,21-21 16,0 0-16,0 1 0,0-1 0,21-42 31,0-1-31,-21 1 0,22-21 16,-1 0-16,0-1 0,0 1 0,21 0 15</inkml:trace>
  <inkml:trace contextRef="#ctx0" brushRef="#br0" timeOffset="50370.33">6625 7345 0,'0'0'0,"0"-21"0,0 0 16,0-1-16,21 1 0,-21 42 15,21 1-15,-21 20 16,0 0-16,0 1 0,0-1 16,0 0-16,0 1 0,0-1 0,0 0 15,0 22-15,0-22 0,0-21 0,0 22 16,0-1-16,-21-21 0,21 21 16,0-20-16,-21-1 0,21 0 0,0 0 15,0-42 1,0 0-1,0 0-15,0-1 0,21 1 16,-21 0-16,21-21 0,1 21 0,-22-1 16,21 1-16,0 0 0,-21 0 15,21 0-15,0 0 0,0 21 16,1 0-16,-1 0 0,0 0 16,-21 21-16,21 0 0,0 0 15,-21 21-15,0-20 0,0-1 0,0 21 16,0-21-16,0 22 0,0-1 0,0-21 15,0 21-15,0-20 0,0-1 0,0 0 16,0 0-16,0 0 0,21-21 16,1 0-1,-1 0-15,0 0 0,0-21 0,0 0 16,0 0-16,22 0 0,-22-22 16</inkml:trace>
  <inkml:trace contextRef="#ctx0" brushRef="#br0" timeOffset="50732.12">7451 7641 0,'-22'0'16,"1"0"-1,0 21-15,0 1 0,0-1 16,0 0-16,-1 0 0,22 0 16,-21 22-16,0-22 0,21 0 0,-21 21 15,21-21-15,0 22 0,0-22 0,0 0 16,0 0-16,0 0 0,0 1 15,21-22-15,0 0 0,0 0 0,1 0 16,-1 0-16,21-22 0,-21 22 16,0-21-16,22 0 0,-22 0 0,0 0 15,0 0-15,0-22 0,1 22 16,-22 0-16,0-21 0,0 20 0,0 1 16,0-21-16,-22 21 0,1 0 0,0-1 15,0 1-15,0 21 0,-22 0 16,22 0-16,0 0 0,0 0 0,-21 0 15,20 0-15,1 21 0,0 1 0,21-1 16,0 0-16,0 0 16,0 0-16,0 0 0,21 1 15,0-1-15,1-21 0,20 0 0,0 0 16,-21 0-16</inkml:trace>
  <inkml:trace contextRef="#ctx0" brushRef="#br0" timeOffset="51279.82">8149 7662 0,'21'-21'0,"-42"42"0,42-63 0,-21 21 16,0 0-16,0 0 0,0-1 0,0 1 15,-21 21 1,0 0-16,0 21 0,0 1 16,21-1-16,-22 0 0,1 21 15,21-21-15,-21 22 0,0-22 16,21 21-16,-21-21 0,21 22 0,-21-1 15,21-21-15,-22 22 0,22-22 16,0 0-16,0 0 0,0 0 0,0 0 16,0 1-16,22-22 0,-1 0 0,0 0 15,0 0-15,0 0 0,0 0 16,1-22-16,-1 1 0,0 0 0,0-21 16,0 21-16,0-1 0,-21-20 0,22 0 15,-1-1-15,0 1 0,0 0 0,-21-22 16,21 1-16,0-1 0,1 1 15,-1-1-15,0-20 0,-21 20 0,21 1 16,0-1-16,-21 1 0,21 20 16,-21 1-16,0 21 0,0 0 15,0-1-15,0 1 0,-21 42 16,0 1-16,21 20 16,0 0-16,-21 1 0,0-1 15,21 21-15,-21 22 0,21-21 0,0-1 16,0 22-16,0-22 0,0 1 0,0-1 15,0 1-15,0-22 0,0 0 16,0 1-16,0-1 0,21 0 0,0-20 16,0-1-16,0 0 0,0-21 0,1 0 15,-1 0-15,0 0 16,0 0-16,0 0 0,22 0 0,-22 0 0,0-21 16,0 0-16,0-1 0,0 1 15,1 0-15,-22 0 0,0 0 0,0-22 16,0 22-16</inkml:trace>
  <inkml:trace contextRef="#ctx0" brushRef="#br0" timeOffset="51507.69">6329 7535 0,'-43'0'0,"86"0"0,-107 22 15,85-22 1,1 0 0,-1 0-16,21 0 0,0 0 0,22 0 15,-22-22-15,22 22 0,-1-21 0,1 21 16,-1 0-16,-20-21 0,20 21 16,-21-21-16,1 21 0,-22 0 0,0-21 15</inkml:trace>
  <inkml:trace contextRef="#ctx0" brushRef="#br0" timeOffset="52048.67">10795 7176 0,'0'0'0,"0"-43"0,0 1 16,0 0-16,0-1 0,0 22 0,0-21 16,0 21-16,0-1 0,-21 22 31,0 0-31,21 22 0,-22 20 15,1 0-15,21 1 0,-21 20 16,21 22-16,-21-22 0,21 22 0,0 0 16,-21-22-16,0 22 0,21-22 0,-22 22 15,1-22-15,21 1 0,-21-1 0,0 1 16,0-1-16,21-20 0,0-1 16,0 0-16,0-20 0,0-1 0,0 0 15,0 0-15,0-42 16,0 0-1,0 0-15</inkml:trace>
  <inkml:trace contextRef="#ctx0" brushRef="#br0" timeOffset="52331.51">10308 7451 0,'0'-64'16,"0"128"-16,-21-255 15,21 128-15,0-1 0,0 22 0,0-22 0,21 22 16,-21 0-16,42-1 0,-20 22 0,20-21 15,0 21-15,1 21 0,20-21 16,1 21-16,-1 0 0,22 21 0,-22 0 16,22 0-16,-22 0 0,-20 22 0,-1 20 15,0-21-15,-20 22 16,-22-22-16,0 22 0,0-1 0,-22 1 16,-20-1-16,0-20 0,-1-1 0,-20 0 15,21 1-15,-1-1 0,-20-21 0,20 0 16,1 0-16,21 1 0,0-1 15,0-21-15,21 21 0,42-21 16,-21 0-16,0 0 16,22 0-16,-22 0 0,21 0 0</inkml:trace>
  <inkml:trace contextRef="#ctx0" brushRef="#br0" timeOffset="54152.57">11536 7832 0,'0'0'0,"42"0"0,-21 0 0,0 0 0,1 0 16,-22-21-16,21 21 0,-21-22 16,0 1-16,0 0 15,0 0-15,0 0 0,0 0 16,0-1-16,0-20 0,0 21 0,0 0 16,0 0-16,-21-1 0,-1 1 0,22 0 15,-21 21-15,0 0 0,0 0 16,-21 0-16,20 0 0,1 21 0,0 0 15,-21 1-15,21-1 0,-1 21 16,-20 0-16,21-20 0,0 20 0,0 0 16,-1 1-16,1-22 0,21 21 15,0 0-15,0-20 0,0 20 0,0-21 16,0 0-16,0 0 0,21 1 0,1-22 16,-1 0-16,0 0 0,0 0 0,21 0 15,1 0-15,-22-22 0,21 1 16,-21 0-16,22 0 0,-22 0 0,0-22 15,21 22-15,-20 0 0,-1 0 0,-21-21 16,0 20-16,21-20 0,-21 21 16,0-21-16,0 20 0,0 1 0,0-21 15,0 21-15,0 0 16,0 42 0,0 0-16,-21 0 15,21 0-15,-21 0 0,21 1 0,0-1 16,0 21-16,0-21 0,0 0 0,0 22 15,0-22-15,0 0 0,0 21 0,0-20 16,0-1-16,21 0 0,0-21 16,0 21-16,0-21 0,22 0 0,-22 0 15,21 0-15,0 0 0,1-21 0,-1 0 16,0 21-16,1-21 0,-22-1 0,21 1 16,1 0-16,-1-21 0,-21 21 15,0-1-15,0-20 0,1 21 16,-22-21-16,0 20 0,0 1 0,0-21 15,-22 21-15,1 0 0,0-1 0,-21 22 16,21 0-16,-22 0 0,22 0 16,-21 0-16,21 0 0,-1 0 0,1 22 15,21-1-15,0 0 0,0 0 0,0 0 16,0 0-16,21 1 0,1-1 0,20 21 16,-21-21-16,0 0 0,22 1 15,-22-1-15,0 0 0,0 0 0,0 0 16,0 22-16,1-22 0,-22 0 0,0 0 15,21 0-15,-21 0 0,21-21 16,-21 22 0,21-22-16,0 0 0,0 0 0,1 0 15,-1 0-15,0-22 0,0 1 0,0 21 16,0-21-16,22 0 0,-22-21 0,0 20 16,21 1-16,-20 0 0,20 0 15,-21-21-15,21 20 0,-20 1 0,20-21 16,0 21-16,-21-22 0,1 22 0,-1 0 15,-21-21-15,21 21 0,-21-1 0,0 1 16,0 0-16,0 0 0,-21 21 16,0 0-16,-22 0 0,22 0 0,0 0 15,0 21-15,-22 0 0,22 0 0,0 1 16,-21-1-16,21 0 0,-1 21 16,1-21-16,21 1 0,0-1 15,-21 21-15,21-21 0,0 0 0,0 1 16,0-1-16,0 0 0,0 0 0,21 0 15,0-21-15,1 0 0,-1 0 16,0 0-16,0 0 0,0 0 0,22-21 16,-22 21-16,0-21 0,21 0 15,-21 0-15,1-1 0,-1 1 0,0 0 16,0-21-16,0 21 0,-21-1 16,0-20-16,0 21 0,0 0 0,0 0 15,0-1-15,0 1 0,-21 21 31,21 21-31,0 1 16,0-1-16,0 0 0,0 21 0,0-21 16,0 1-16,0-1 0,0 0 15,21 21-15,-21-21 0,21 1 0,1-1 16,-1 0-16,0 0 0,0-21 16,0 0-16,0 0 0,1 0 0,-1 0 15,0 0-15,0 0 0,0 0 16,0 0-16,1-21 0,-1 0 0,0 21 15,0-21-15,0-1 0,-21 1 16,0 0-16,21 0 0,-21 0 0,0-22 0,0 22 16,0 0-16,0 0 15,0 0-15,0 0 0,0-1 0,-21 44 32,21-1-32,0 0 15,0 0-15,0 0 0,0 0 16,0 22-16,0-22 0,0 0 0,0 0 15,0 0-15,0 1 0,0-1 0,0 0 16,0 0-16,0-42 47,0 0-47,0 0 16,0-1-16,0 1 0,0 0 15,0 0-15,0 0 0,21-22 0,-21 22 16,22 0-16,-1-21 0,0-1 15,-21 22-15,21 0 0,0-21 0,0 21 16,1 21-16,-1-22 0,0 22 0,0 0 16,0 0-16,0 22 0,1-1 15,-1 21-15,-21-21 0,21 0 16,-21 1-16,0 20 0,0-21 0,0 0 16,0 22-16,0-22 0,0 0 15,0 0-15,0 0 0,0 0 0,0 1 16,0-1-16,0-42 31,0-1-31,0 1 16,0 0-16,0 0 0,0 0 15,21 0-15,0-1 0,0-20 0,-21 21 16,22 0-16,-1-22 0,0 22 16,21 0-16,-21-21 0,1 21 15,-1 21-15,0 0 0,0 0 0,0 0 0,0 0 16,1 21-16,-22 0 0,21 0 15,-21 21-15,0-20 16,0-1-16,0 21 0,0-21 0,0 0 16,0 22-16,0-22 0,0 0 0,0 0 15,0 0-15,0 1 0,-21-1 16,42-42 31</inkml:trace>
  <inkml:trace contextRef="#ctx0" brushRef="#br0" timeOffset="54524.02">14393 7578 0,'21'0'0,"1"0"15,-1 0 1,0-21-16,0 21 0,0-22 15,0 22-15,1-21 0,-1 21 16,0-21-16,0 0 0,0 21 0,-21-21 16,0 0-16,21 21 0,-21-22 0,0 1 15,0 0-15,0 0 0,0 0 0,-21 0 16,0 21-16,0 0 16,0 0-16,-22 0 0,22 0 15,0 21-15,0 0 0,-21 21 16,20-21-16,1 22 0,0-1 0,0-21 15,21 22-15,0-1 0,0-21 0,0 21 16,0-20-16,0-1 0,0 0 16,0 21-16,0-21 0,21-21 0,0 22 15,0-1-15,1-21 0,-1 0 16,0 21-16,0-21 0,0 0 16,0 0-16,1-21 0,-1 21 0,0-21 15,0-1-15,0 1 0,0 0 16</inkml:trace>
  <inkml:trace contextRef="#ctx0" brushRef="#br0" timeOffset="54808.02">15071 6752 0,'0'-42'0,"0"84"0,0-126 0,0 41 16,0 22-16,-22 0 0,1 0 0,0 21 15,0 21-15,21 0 0,-21 21 16,21-20-16,-21 41 0,21-21 15,0 22-15,0-1 0,-22 1 0,22 21 16,0-1-16,0-20 0,0 20 0,0-20 16,0-1-16,0 1 0,0-22 0,0 22 15,0-22-15,0 0 16,0-20-16,-21 20 0,21-21 0,0 0 16,0 0-16,0 1 0,0-1 15,21-42 16,1-1-31,-22 1 0,21 0 16,0 0-16</inkml:trace>
  <inkml:trace contextRef="#ctx0" brushRef="#br0" timeOffset="55735.63">15113 7578 0,'0'21'0,"0"0"15,21-21 16,0 0-31,0 0 0,1 0 16,-1 0-16,0 0 0,21 0 0,-21 0 16,1-21-16,20 21 0,-21-21 0,0 21 15,0-21-15,22-1 0,-43 1 16,21 0-16,-21-21 0,21 21 0,-21-1 16,0-20-16,0 21 0,0 0 0,0 0 15,-21 21-15,0 0 16,0 0-16,-1 0 0,1 21 0,0 0 0,0 0 15,0 0-15,0 22 16,-22-22-16,22 21 0,21 0 0,-21-20 16,21 20-16,-21 0 0,21-21 0,0 1 15,0-1-15,0 21 0,21-21 16,-21 0-16,21 1 0,0-22 0,22 0 16,-22 0-16,0 0 0,21 0 15,-21 0-15,22 0 0,-22 0 0,0-22 16,21 22-16,-20-21 0,-1 0 0,21 21 15,-21-21-15,0-21 0,1 20 0,-1 1 16,0-21-16,0 21 0,0-22 16,-21 1-16,0 0 0,21-1 0,-21 22 15,0-21-15,0 21 0,0 0 16,-21 21 0,0 21-1,21 0-15,-21 0 0,21 0 16,0 0-16,0 1 0,0-1 15,0 0-15,21 0 0,0 0 0,-21 0 16,0 1-16,21-22 0,1 21 0,-22 0 16,0 0-16,0 0 0,0 0 0,0 1 15,0-1-15,0 0 16,0 0-16,0 0 0,0 0 16,0 1-1,21-22-15,0 0 0,0 0 16,0 0-16,22 0 15,-22 0-15,0 0 0,0-22 16,21 1-16,-20 21 0,20-21 0,0 0 16,-21 0-16,22 0 0,-22-1 0,21-20 15,-21 0-15,1 21 0,20-22 0,-21 1 16,0 0-16,-21-1 0,0 22 0,0-21 16,0 21-16,0-1 0,-21 22 15,0 0-15,0 0 16,0 0-16,-1 22 0,1-1 0,-21 0 15,42 0-15,-21 0 0,21 0 16,0 1-16,0 20 0,0-21 16,0 0-16,0 0 0,21 1 0,0-1 15,0 0-15,-21 0 0,21-21 0,1 21 16,-1 0-16,0 1 0,0-1 0,-21 0 16,21-21-16,-21 21 0,0 0 15,0 0-15,0 1 16,-21-22-1,0 0-15,0 0 16,0 0-16,-1 0 16,1 0-16,0 0 15,0-22-15,0 22 0,-22-21 16,22 0-16,-21 0 0</inkml:trace>
  <inkml:trace contextRef="#ctx0" brushRef="#br0" timeOffset="56055.97">14647 7027 0,'0'0'0,"0"-21"0,0 0 15,21 0-15,22 21 16,-1 0-16,22-21 15,20 21-15,1 0 0,0 0 0,-1-21 16,22 21-16,0 0 0,-21 0 0,-1-22 16,-20 1-16,20 21 0,-41 0 0,20-21 15,-20 21-15,-1 0 0,-21 0 16,0-21-16,-21 0 0,0 0 16,-21 21 30,0 21-46,0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15:40:51.2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20743 1820 0,'0'22'16,"0"-1"0,-21-21 93,21-21-93,0-1-16,-21 22 0,21-21 15,-21 21-15,21-21 0,-21 21 16,21-21-16,0 0 0,0 0 16,0-1-16,0 1 0,0 0 15,0 0-15,0 0 0,0 0 0,0-1 16,0-20-16,21 21 0,-21 0 15,21 0-15,0-1 0,0 22 0,0-21 16,1 0-16,-1 0 0,21 21 0,-21-21 16,0 21-16,22 0 0,-22 0 15,21 0-15,-21 0 0,1 0 0,-1 0 16,0 21-16,0-21 0,0 21 0,0 0 16,-21 0-16,0 1 0,0-1 15,0 0-15,-21 21 0,0-21 0,0 1 16,0 20-16,-22-21 0,1 21 0,21-20 15,-21 20-15,-1-21 0,22 0 0,-21 22 16,21-22-16,-1 21 16,1-21-16,0 0 0,21 22 0,0-22 15,0 0-15,0 0 0,0 0 0,0 1 16,0-1-16,21 0 0,0 0 0,1-21 16,-1 21-16,0 0 0,21-21 15,-21 0-15,1 0 0,20 0 0,-21 0 16,21 0-16,1 0 0,-22 0 0,21-21 15,-21 21-15,1-21 0,-1 0 0,0 0 16,-21 0-16,21-22 16,-21 22-16,0 0 0,0-21 0,0 20 0,-21-20 15,0 21-15,0 0 0,21 0 16,-43-1-16,22 1 0,0 21 0,0 0 16,0 0-16,-1 0 0,1 0 15,-21 21-15,21 1 0,0-1 0,-22 0 16,22-21-16,0 21 0,0 21 0,0-42 15,-1 22-15,22-1 16,0 0-16,0 0 0,0 0 0,0 0 16,22 1-16,-1-22 15,0 0-15,0 0 0,0 0 0</inkml:trace>
  <inkml:trace contextRef="#ctx0" brushRef="#br0" timeOffset="468.24">21569 1609 0,'0'0'0,"0"-21"0,0-1 16,-21 22-16,-1 0 15,1 0-15,21 22 0,-21-1 16,0 0-16,21 0 0,-21 0 15,21 22-15,-21-22 0,-1 0 16,22 21-16,0-21 0,0 1 0,0-1 16,0 21-16,0-21 0,0 0 0,0 1 15,0-1-15,22-21 16,-1 21-16,0-21 0,0 0 16,0 0-16,0 0 0,1 0 0,-1 0 15,0-21-15,21 0 0,-21-1 16,1 22-16,-1-42 0,0 21 0,0 0 15,-21-22-15,0 22 0,21-21 0,-21 0 16,0 20-16,0-20 0,0 21 0,0-21 16,0 20-16,-21 1 0,0 21 15,0 0-15,0 0 0,-1 0 16,1 0-16,0 0 0,0 0 0,0 21 16,0 1-16,-1-1 0,1 0 15,0 21-15,0-21 0,0 1 0,21-1 16,0 0-16,0 0 0,0 0 0,0 0 15,0 1-15,21-22 16,0 0-16,0 0 0</inkml:trace>
  <inkml:trace contextRef="#ctx0" brushRef="#br0" timeOffset="820.04">22077 1588 0,'0'0'0,"21"0"16,-21-22-1,0 44 1,0-1 0,0 0-1,21-21 17,0 0-17,-21-21-15,0 0 16,0-1-16,0 1 15,0 0-15,0 0 16,-21 0 0,0 21-16,0 0 15,21 21 1,-21-21-16,-1 21 0,22 0 16,22-21 15,-1 0-16,0 0-15</inkml:trace>
  <inkml:trace contextRef="#ctx0" brushRef="#br0" timeOffset="1163.83">22564 1291 0,'0'0'0,"0"-42"16,0 21-16,0 42 47,-22 0-47,1 0 15,0 22-15,0-22 0,0 21 16,0 0-16,-1-20 0,1 20 0,0 21 0,-21-20 16,21-1-16,-1 0 0,1 1 15,0 20-15,0-20 0,0-1 16,0-21-16,-1 21 0,1 1 0,21-22 15,0 0-15,0 0 0,-21 0 0,21 1 16,0-1-16,0 0 0,-21 0 16,21-42 31,0 0-47,21 0 15,0-1-15</inkml:trace>
  <inkml:trace contextRef="#ctx0" brushRef="#br0" timeOffset="1621.17">22500 1884 0,'0'21'47,"21"-21"-32,0 0-15,1 0 0,-1 0 16,0 0 0,-21-21-1,0 0-15,-21 21 32,0 0-32,-1 0 0,1 0 15,21 21-15,-21-21 16,21 21-16,0 0 15,21-21 1,0 0-16,1 0 16,-1 0-16,0-21 15,-21 0-15,0 0 16,0 0 0,-21 21-1,0 0 1,-1 0-1,22 21 1,-21-21-16,21 21 16,-21-21-16</inkml:trace>
  <inkml:trace contextRef="#ctx0" brushRef="#br0" timeOffset="16931.59">847 10097 0,'0'21'32,"0"0"-17,0 0 1,21-21 31,0 0-32,-21-21-15,21 0 0,0 0 16,-21-1-16,0 1 16,0 0-1,-21 21 1,0 0 0,21 21-16,-21-21 15,0 21-15,21 1 0,-22-22 0,22 21 16,0 0-16,0 0 15,0 0 1,22-42 15,-1 0-15,0 0 0,-21 0-16,0-1 0,0 1 15,0 0 1,0 42-1,0 0 1,-21 1-16,21-1 0,-21 0 16,-1 21-16,22 1 0,0-22 0,0 21 15,-21 0-15,21 1 0,0-1 0,0-21 16,0 22-16,0-22 0,0 0 16,0 0-16,0 0 0,21 0 15,1-21-15,-1 0 0,0 0 16,0 0-16,0 0 0</inkml:trace>
  <inkml:trace contextRef="#ctx0" brushRef="#br0" timeOffset="17351.34">1418 10160 0,'0'0'0,"-21"0"0,0 0 15,0 0-15,-1 0 16,22 21 0,0 0-1,22-21 17,-1 0-32,0 0 0,0 0 15,-21-21-15,21 0 16,-21 0-16,0 0 15,0 0-15,0-1 0,0 1 16,-21 21 0,0 0-1,0 0-15,0 0 0,-1 21 16,1 1-16,21-1 0,0 0 16,-21 0-16,21 0 0,-21 0 15,21 1-15,0-1 0,0 0 0,0 0 16,0 0-16,0 0 0,0 1 15,0-1-15,21 0 0,-21 0 0,21-21 16,-21 21-16,0 0 0,0 1 16</inkml:trace>
  <inkml:trace contextRef="#ctx0" brushRef="#br0" timeOffset="18779.63">2307 10224 0,'0'0'0,"0"-22"0,0 1 0,0 0 15,0 0-15,0 0 16,-21 21-1,21-21-15,-21 21 0,0 0 16,-1 0 0,1 21-16,21 0 15,0 21-15,0 1 0,-21-1 0,21 21 16,-21 1-16,21 21 0,-21-1 16,21-20-16,-21 20 0,21 1 15,-22 0-15,1-22 0,21 22 16,-21-22-16,21 22 0,-21-21 0,21-1 15,0-21-15,0 22 0,0-22 0,0-21 0,0 22 16,0-22-16,0 0 16,0 0-16,0 0 15,0-42 1,0 0-16,0 0 0,0 0 16,0-22-16,0 22 0,0-21 0</inkml:trace>
  <inkml:trace contextRef="#ctx0" brushRef="#br0" timeOffset="19388.12">1863 10689 0,'0'0'0,"0"-42"0,0 21 16,0 0-16,0-22 0,0 1 0,0 0 16,0-1-16,0 1 0,0 0 15,0-1-15,21 22 0,0-21 0,21 21 16,-21-1-16,1 1 0,-1 0 0,21 0 15,-21 0-15,22 21 0,-1 0 16,0 0-16,1 0 0,-1 21 0,0 0 16,1 0-16,-1 22 0,-21-1 15,21 0-15,-20 22 0,20-22 16,-21 22-16,0 63 0,-21-64 16,0 1-16,0-1 0,0-21 15,0 22-15,0-22 0,0 22 0,0-22 16,-21 0-16,21 1 0,0-1 15,0-21-15,-21 0 0,21 1 0,0-1 16,0-42 0,0-1-1,0-20-15,0 21 0,0-21 0,21-1 16,0 1-16,-21-22 0,0 22 0,21-21 16,1-22-16,-1 21 0,0-20 15,0 20-15,0-20 0,0 20 0,22 22 16,-22-22-16,21 22 0,-21 0 0,1 20 15,20 1-15,-21 0 16,0 0-16,0 21 0,22 0 0,-22 0 16,0 21-16,-21 0 0,21 22 0,0-1 15,-21 0-15,0 22 0,0-1 16,0 1-16,0-1 0,0 22 0,0-22 16,0 1-16,-21-1 0,0 1 0,0-1 15,0-20-15,21-1 0,0 22 16,-21-22-16,21-21 0,-22 21 0,22-20 15,0-1-15,0 0 0,0 0 0,0-42 47,0 0-47,0 0 0,22-22 16,-22 22-16,0 0 0</inkml:trace>
  <inkml:trace contextRef="#ctx0" brushRef="#br0" timeOffset="19760.91">3090 11049 0,'0'42'16,"0"-20"-16,21-1 15,1-21 1,-1 0-16,0-21 0,0 21 16,0-22-16,0 1 0,22 0 0,-22 0 15,0 0-15,21 0 0,-20-1 16,-1-20-16,-21 21 0,21 0 15,-21 0-15,21-22 0,-21 22 16,0 0-16,0 0 0,-21 21 16,0 0-16,0 0 0,-1 0 15,1 21-15,0 0 0,0 0 0,0 0 16,0 22-16,-1-1 0,1-21 0,0 22 16,21-1-16,0 0 0,-21 1 15,21-1-15,0-21 0,0 21 0,0 1 16,0-22-16,0 0 0,0 0 0,0 0 15,21 1-15,0-1 16,0-21-16,1 0 0,-1 0 0,0 0 16,21 0-16,-21 0 0,22-21 0,-1-1 15,0 1-15,-20 0 0,20-21 16,0-1-16,-21 22 0</inkml:trace>
  <inkml:trace contextRef="#ctx0" brushRef="#br0" timeOffset="20058.25">4064 10287 0,'0'0'0,"0"-21"0,0-21 0,0 20 16,0 1-16,0 0 0,0 0 0,0 0 0,0 42 31,-21 21-15,0-21-16,21 22 0,-22-1 0,22 22 15,0-1-15,-21 1 0,21-1 16,-21 1-16,0-1 0,21 1 0,-21-1 15,0 1-15,21-1 0,-22 1 0,22-22 16,-21 21-16,21-20 0,-21-1 0,21 0 16,0-20-16,0 20 0,0-21 15,0 0-15,0 0 0,21-21 16,0 0-16,1-21 16,-1 0-16,0 0 15,0 0-15,-21-22 0,21 1 0,0 0 16,1-1-16,-1-20 0</inkml:trace>
  <inkml:trace contextRef="#ctx0" brushRef="#br0" timeOffset="20556.68">4276 10266 0,'0'0'0,"0"-21"0,0 0 0,0-22 16,0 64 15,0 1-31,0-1 0,0 21 0,-22 0 16,22 1-16,-21 20 0,21 1 0,0-1 15,0 1-15,-21-22 16,0 22-16,0-1 0,21 1 0,0-22 16,-21 21-16,21-20 0,-22 20 0,22-20 15,-21-22-15,21 21 0,0 0 16,0-20-16,0-1 0,0 0 0,0 0 16,0 0-16,0-42 31,0 0-31,0 0 0,0 0 15,21-1-15,1-20 0,-22 0 0,21 21 16,0-22-16,0 1 0,0 0 16,0-1-16,1 22 0,-1-21 0,0-1 15,0 22-15,0 0 0,0 0 16,1 0-16,-1 21 0,0 0 0,0 0 16,0 0-16,0 0 0,1 21 0,-1 0 15,-21 0-15,0 0 0,21 22 16,-21-22-16,0 0 0,0 21 0,0-20 15,0 20-15,-21 0 0,21-21 0,-21 22 16,-1-22-16,22 0 0,0 21 0,0-20 16,-21-22-16,21 21 0,0 0 15,0-42 17,21 0-17,1-1-15,-1-20 16,0 21-16,0 0 0</inkml:trace>
  <inkml:trace contextRef="#ctx0" brushRef="#br0" timeOffset="20957.45">5038 10795 0,'0'0'0,"0"-21"16,-22 21-1,1 0-15,0 21 16,0-21-16,0 21 0,21 0 15,-21 1-15,-1 20 0,22-21 16,-21 0-16,0 43 0,0-22 16,21-21-16,0 22 0,0-22 0,0 0 15,0 21-15,0-21 0,0 1 16,21-1-16,0-21 0,22 21 16,-22-21-16,0 0 0,21 0 0,-21 0 15,22-21-15,-22 0 0,21 21 0,-21-22 16,1 1-16,-1-21 0,0 21 15,0 0-15,0-1 0,-21-41 16,0 21-16,0 20 0,0-20 0,0 21 16,0 0-16,-21 0 0,0-1 15,0 1-15,0 0 0,-1 21 16,1 0-16,0 0 0,0 0 0,0 0 16,0 0-16,21 21 0,-22 0 0,1-21 15,21 22-15,-21-1 0,21 0 16,0 0-16,21-21 31</inkml:trace>
  <inkml:trace contextRef="#ctx0" brushRef="#br0" timeOffset="21573.1">5990 10795 0,'0'0'15,"0"-21"-15,0 0 0,0 0 16,-21 21-16,0-22 0,0 22 0,-1 0 16,1 0-16,0 0 0,0 0 15,0 0-15,0 0 0,-1 0 0,1 22 16,0-1-16,0 0 0,-21 0 0,20 0 16,1 0-16,0 22 0,0-22 0,0 21 15,0-21-15,-1 22 16,1-22-16,21 21 0,-21-21 0,21 22 15,0-22-15,0 0 0,0 0 0,0 0 16,0 1-16,21-1 0,0-21 0,1 0 16,20 0-16,-21 0 0,0 0 15,0 0-15,22-21 0,-22-1 0,21 1 16,-21 0-16,22 0 0,-22-21 0,21 20 16,-21-20-16,1 0 0,-1-1 0,0 1 15,21-21-15,-21 20 0,1-20 16,-22-1-16,21 1 0,0-1 15,0 1-15,-21-1 0,0 22 0,21 0 16,-21-1-16,21 1 0,-21 21 0,0 0 0,0-22 16,0 22-1,0 0-15,0 42 16,0 0-16,-21 0 16,21 1-16,-21 20 0,0 0 15,21 22-15,-21-1 0,0-20 0,21 20 16,0 1-16,-22-1 0,22 1 0,-21-22 15,21 21-15,-21-20 0,21-1 0,0 0 16,0 1-16,0-1 0,0 0 16,0-20-16,21-1 0,0 0 0,-21 0 15,22 0-15,-1 0 0,0-21 0,0 0 16,0 0-16,0 0 0,1 0 0,-1 0 16,0 0-16,0 0 0,0-21 15,0 0-15,-21 0 0,22 21 16,-1-21-16,0-22 0,0 22 0,-21 0 15,0 0-15,0-21 0</inkml:trace>
  <inkml:trace contextRef="#ctx0" brushRef="#br0" timeOffset="21828.49">4000 10816 0,'0'0'16,"-21"0"-16,-21 0 0,21 0 0,0 0 0,63 0 31,-21 0-31,21 0 0,-20 0 16,20-21-16,0 21 0,22-21 0,-22 21 15,22-21-15,-1 21 0,-21 0 0,22-21 16,-22 21-16,22-22 0,-22 22 15,-21-21-15,22 0 0,-22 21 0</inkml:trace>
  <inkml:trace contextRef="#ctx0" brushRef="#br0" timeOffset="22374.18">7662 10499 0,'0'-21'0,"0"42"0,0-64 15,0 22-15,0 0 16,21 42 15,-21 0-31,0 1 0,0 20 16,0-21-16,0 21 0,0 1 0,0-22 16,0 21-16,0 1 0,0-22 0,0 21 15,0 0-15,0-20 0,0-1 16,0 21-16,0-21 0,-21 0 0,21 1 15,0-1-15,0 0 0,0 0 16,0-42 0,21 0-1,-21 0-15</inkml:trace>
  <inkml:trace contextRef="#ctx0" brushRef="#br0" timeOffset="22844.92">8445 10393 0,'0'0'0,"22"0"0,-1-21 15,-21 0-15,0-1 0,-21 22 16,-1 0 0,1 0-16,0 0 0,0 0 15,0 0-15,0 22 0,-1-1 16,1-21-16,21 21 0,-21 0 0,0 0 15,0 0-15,21 1 0,0-1 0,0 0 16,-21 0-16,21 0 0,0 0 0,0 1 16,0-1-16,0 0 15,0 0-15,21-21 0,-21 21 16,21-21-16,0 0 0,0 21 0,0-21 16,1 0-16,20 22 0,-21-22 15,0 21-15,0-21 0,1 21 0,-1-21 16,0 21-16,-21 0 0,0 0 15,0 1-15,0-1 16,0 0-16,-21-21 0,-22 21 16,22-21-16,0 21 0,-21-21 15,21 0-15,-1 21 0,1-21 0,-21 0 16,21 0-16,0 0 0,-1 0 0,1 0 16,0 0-16,0 0 15,21-21 1,-21 21-16,21-21 0,0 0 15,0 0 1,0 0-16,0-1 16</inkml:trace>
  <inkml:trace contextRef="#ctx0" brushRef="#br0" timeOffset="23056.82">8086 10181 0,'0'0'16,"0"-21"-1,21 21 48,0 0-63</inkml:trace>
  <inkml:trace contextRef="#ctx0" brushRef="#br0" timeOffset="23656.48">10223 10583 0,'0'0'0,"22"-21"0,-1 21 15,0-21-15,-21 0 0,21 0 16,-21 0-16,21-1 0,-21 1 16,0 0-16,0 0 0,0 0 0,0 0 15,0-22-15,0 22 0,-21 0 0,0 21 16,21-21-16,-21 0 0,0 21 0,-1 0 15,1 0-15,0 0 0,-21 0 16,21 0-16,-1 0 0,-20 21 0,21 0 16,-21 21-16,20-21 0,-20 22 15,21-1-15,0 0 0,-22 1 0,22-1 16,0 0-16,0 1 0,0-1 16,0 0-16,21 1 0,0-22 0,0 21 15,0-21-15,0 1 0,0-1 0,21 0 16,0-21-16,0 0 0,0 21 0,0-21 15,1 0-15,-1 0 0,21 0 0,-21-21 16,0 0-16,22 0 0,-22-1 16,0 1-16,0 0 0,0-21 0,1 21 15,-1-22-15,0 1 0,0 0 0,-21 20 16,21-20-16,-21 0 0,21-1 16,-21 22-16,0 0 0,0 0 0,0 0 15,0 42 1,0 0-16,0 0 15,-21 22-15,21-1 0,-21-21 0,21 21 16,0 1-16,0-1 0,0-21 0,0 22 16,0-1-16,0-21 0,0 0 0,0 22 15,0-22-15,21-21 0,0 21 16,-21 0-16,22-21 0,-1 0 0,0 0 16,0 0-16</inkml:trace>
  <inkml:trace contextRef="#ctx0" brushRef="#br0" timeOffset="24460.53">11578 10054 0,'21'-21'15,"-42"42"-15,63-84 0,-42 20 0,0 1 16,22 0-16,-22-1 0,0-20 0,0 21 16,0-1-16,0 1 0,0 0 0,0-1 15,0 1-15,0 21 0,0 0 0,0-1 16,0 1-16,-22 21 16,22 43-1,0-22-15,0 21 16,0 22-16,0-22 0,0 43 0,0-22 15,0 1-15,0 20 0,0 1 0,0 0 16,0-22-16,-21 22 0,0-1 16,21 1-16,-21 0 0,21-22 0,0 22 15,-21-22-15,0 1 0,-1-22 0,22 22 16,0-22-16,-21 0 0,21 1 0,-21-22 16,21 0-16,-21 0 0,21 0 0,0 1 15,0-44 1,0 1-16,0 0 15,0 0-15,0 0 0,0 0 16,0-22-16,0 1 0,0 21 0,21-22 16,-21 1-16,21 0 0,0-1 0,1 1 15,-1 21-15,0-21 0,42-22 16,-41 43-16,20 0 0,-21 21 16,21 0-16,1 0 0,-22 0 0,21 0 15,1 21-15,-22-21 0,0 21 0,21 0 16,-21 22-16,1-22 0,-1 0 15,-21 21-15,0-21 0,0 1 0,0 20 0,-21-21 16,-1 0-16,-20 22 0,21-22 16,-21 0-16,-1 0 0,1 0 15,0 0-15,-1 1 0,1-1 0,0-21 16,-1 21-16,22-21 0,-21 0 0,21 0 16,-1 0-16,1 0 0,0 0 15,21-21 1,0 0-16,21-1 15,0 1-15,-21 0 0,22 0 16,-1-21-16</inkml:trace>
  <inkml:trace contextRef="#ctx0" brushRef="#br0" timeOffset="24767.36">12467 9610 0,'0'-21'15,"0"42"-15,0-64 0,0 22 16,0 0-16,-21 21 16,21 21-16,-21 0 0,21 1 0,0 20 15,0 0-15,0 1 0,-21 20 0,21 1 16,-22-1-16,22 1 0,0-1 0,0 22 16,-21-22-16,21 22 0,-21 0 15,0-22-15,21 1 0,-21 20 0,21-20 16,-21-22-16,-1 22 0,22-22 15,0 0-15,0-21 0,0 22 0,0-22 16,0 0-16,0 0 0,0 0 16,22-42-1,-1 21-15,-21-21 16,21 0-16,0 0 0,0-22 0,0 22 16</inkml:trace>
  <inkml:trace contextRef="#ctx0" brushRef="#br0" timeOffset="25151.76">12742 10308 0,'0'0'0,"-21"0"31,0 0-31,0 21 0,0 1 16,-1 20-16,22-21 0,-21 21 16,0-20-16,21 20 0,-21 0 0,21 1 15,0-22-15,0 21 0,0 0 0,0-20 16,0-1-16,0 21 0,0-21 0,0 0 15,21 1-15,0-1 0,0-21 16,1 0-16,-1 0 0,0 0 0,0 0 16,21 0-16,-20-21 0,-1-1 15,21 22-15,-21-21 0,0 0 16,1 0-16,-1-21 0,0 20 0,0-20 0,-21 21 16,0-21-16,0-1 0,0 22 15,0-21-15,0 21 0,-21-1 0,0 1 16,0 0-16,-22 0 0,22 21 0,0 0 15,0 0-15,0 0 0,-22 21 16,22 0-16,0-21 0,0 21 0,21 1 16,0-1-16,-21 0 0,21 21 0,0-21 15,0 1-15,0-1 0,0 0 0,0 0 16,0 0-16,21 0 0,0-21 16,0 0-16,21 0 0</inkml:trace>
  <inkml:trace contextRef="#ctx0" brushRef="#br0" timeOffset="25976.8">13483 10266 0,'0'-21'0,"0"42"0,0-63 16,0 20-16,-21 22 16,0 0-1,0 0-15,-1 22 0,1-1 16,21 0-16,-21 21 0,0-21 0,0 22 15,21-1-15,-21 0 0,-1 1 0,22-1 16,0 0-16,0 1 0,-21-1 16,21-21-16,0 22 0,0-22 15,0 21-15,0-21 0,0 0 0,0 1 16,21-1-16,1-21 0,-1 0 16,0 0-16,0 0 0,0 0 0,0 0 15,1 0-15,-1-21 0,21-1 0,-21 1 16,22 0-16,-22 0 0,21-21 0,-21-1 15,22 1-15,-22 0 0,0-22 0,0 22 16,21-22-16,-20 1 0,-1-1 0,0 1 16,0-1-16,0 1 0,0-1 15,1 1-15,-22 20 0,0 1 16,0 0-16,21 21 0,-21-1 0,0 1 16,0 0-16,0 42 15,-21 0-15,-1 1 0,1 20 16,21 0-16,-21 1 0,0-1 15,21 21-15,-21-20 0,0 20 0,-1 1 16,1-1-16,0-20 0,21 20 0,-21 1 16,0-22-16,21 0 0,0 1 0,0-1 15,-21-21-15,21 21 0,0-20 0,0-1 16,-22-21-16,22 21 0,0 0 16,0-42-1,22 0-15,-1 21 16,-21-21-16,21-1 0,0-20 0,0 21 15,0 0-15,1-22 0,-1 22 16,0-21-16,21 21 0,-21-22 0,1 22 16,-1 0-16,0 0 0,0 0 0,0 21 15,-21-21-15,21 21 0,1 0 16,-22 21 0,0 0-16,0 0 15,-22-21-15,1 21 0,0 0 0,0-21 16,0 22-16,0-1 0,-1-21 0,1 21 15,0-21-15,0 0 0,0 21 0,0 0 16,-1-21 0,22 21-16,0 1 15,0-1-15,0 0 16,22-21-16,-1 21 0,0-21 16,-21 21-16,21-21 0,0 21 0,0 1 15,22-22-15,-22 21 0,0-21 0,0 0 16,0 21-16,1-21 0,-1 0 0,0 0 15,0 21-15,0-21 0,0 0 0,1 0 16,-1 0-16,0 0 0,-21-21 16,21 21-16</inkml:trace>
  <inkml:trace contextRef="#ctx0" brushRef="#br0" timeOffset="27057.69">15621 10181 0,'0'0'16,"63"-21"-1,-63 0-15,0 0 0,-21 21 31,0 0-31,0 0 0,0 21 16,-22 0-16,22-21 0,0 21 16,0 0-16,0 22 0,0-22 0,-1 0 15,1 21-15,21-20 0,-21 20 16,0-21-16,0 21 0,21-20 0,0 20 16,0-21-16,0 0 0,0 0 0,0 1 15,0-1-15,21 0 0,21-21 16,-21 0-16,1 0 0,-1 0 0,21 0 15,-21 0-15,22 0 0,-22 0 0,21-21 16,-21 0-16,0-1 0,1 1 0,20 0 16,-21 0-16,-21 0 0,0 0 15,21-1-15,-21-20 0,0 21 0,0-21 16,0 20-16,-21 1 0,0-21 16,0 21-16,0 0 0,-1-1 0,1 1 0,0 0 15,0 21-15,0-21 16,42 21 15,21 0-31,-21 0 0,22 0 16,-1 0-16,0-21 0,1 21 0,20 0 15,1-21-15,-1-1 0,22 22 0,-22-21 16,1 0-16,21 0 0,-22 0 0,1 0 16,-22-1-16,21-20 0,-41 21 0,20-21 15,-21 20-15,0-20 0,-21 21 16,0-21-16,0-1 0,0 22 0,-21-21 15,0 21-15,0-22 0,0 22 0,-22 0 16,22 0-16,-21 21 0,21 0 16,-22 0-16,1 0 0,21 0 0,-22 0 15,22 21-15,0 21 0,-21-21 0,21 22 16,-1 20-16,1-20 0,0 20 16,0 1-16,0-1 0,0 1 15,-1-1-15,1 22 0,0-22 0,0 22 16,0-22-16,0 22 0,21 0 0,-22-1 15,1 1-15,21 0 0,0-1 0,-21 22 16,21-21-16,-21 0 0,21 20 0,0-20 16,0 0-16,-21 21 0,0-22 0,-1 1 15,1 0-15,0-22 0,21 22 16,-21-22-16,0 1 0,0-1 0,-1-20 16,1-1-16,0 0 0,-21 1 0,21-22 15,-1 21-15,1-42 0,0 21 0,0-21 16,0 0-16,0 0 0,-1 0 0,-20-21 15,21 0-15,-21 0 0,20 0 0,-20-1 16,0-20-16,21 0 0,-22-1 0,1 1 16,21 0-16,0-1 0,-22 1 15,22 0-15,0-1 0,21 1 0,0 21 0,0-21 16,0-1-16,0 22 16,0-21-16,0 21 0,0-1 0,0-20 15,21 0-15,-21 21 0,21-22 0,0 1 16,22 0-16,-22-1 0</inkml:trace>
  <inkml:trace contextRef="#ctx0" brushRef="#br0" timeOffset="28055.6">17695 10181 0,'21'0'0,"-42"0"0,64 0 0,-22-21 16,21 21-16,-21-21 0,0 0 0,1 0 16,20-1-16,-21 1 0,0-21 15,22 21-15,-22 0 0,0-22 0,-21 22 16,0 0-16,0 0 0,0 0 0,0-1 16,-42 22-16,20 0 0,-20 0 15,0 0-15,-1 0 0,1 22 0,-21-1 16,20 21-16,1-21 0,-22 22 15,22-22-15,21 21 0,-21 0 0,20-20 16,1 20-16,0 0 0,21-21 0,0 22 16,0-22-16,0 21 0,0 1 0,21-22 15,0 21-15,22 0 0,-22-20 0,0 20 16,21 0-16,-20 1 0,20-22 16,-21 21-16,21 0 0,-20-20 15,-1 20-15,-21-21 0,0 0 0,0 22 16,0-22-16,0 0 0,0 0 0,-21 0 15,-1-21-15,1 21 0,-21-21 0,21 0 16,-22 0-16,-20 0 0,21 0 0,-1 0 16,1-21-16,0 0 0,-1 0 0,1 0 15,21 0-15,-22-1 0,22-20 0,0 0 16,21-1-16,0 1 0,-21 0 16,21-1-16,0 1 0,0 21 0,0-21 15,0 20-15,0 1 0,0 0 0,21 0 16,0 21-16,0 0 15,-21 21-15,22 0 0,-1 0 0,0 1 16,-21 20-16,21 0 0,-21-21 0,21 22 16,0-1-16,-21 0 0,22 1 15,-1-1-15,-21-21 0,21 22 0,0-1 16,0-21-16,0 0 0,1 0 0,-1 1 16,21-1-16,-21-21 0,0 0 15,22 0-15,-22 0 0,21 0 0,-21 0 16,22-21-16,-1 21 0,0-22 0,1-20 15,20 21-15,-20-21 0,-1-1 16,21 1-16,-20 0 0,-1-22 0,22 1 16,-43 20-16,21-20 0,-21-1 15,0 1-15,1-1 0,-1 1 0,0-22 16,-21 43-16,0-1 0,0 22 16,0 0-16,0 0 0,-21 21 15,0 0-15,-1 21 0,1 0 16,0 0-16,0 22 0,0-1 15,0 0-15,21 22 0,-22-22 0,1 22 16,0-22-16,21 22 0,0-1 0,0-21 16,-21 1-16,21-1 0,0 0 0,0 1 15,0-1-15,0-21 0,0 0 16,0 1-16,0-1 0,21 0 0,0-21 16,0 0-16,1 0 15,-22-21-15,21 0 16,-21-1-16</inkml:trace>
  <inkml:trace contextRef="#ctx0" brushRef="#br0" timeOffset="28216.51">18013 10583 0,'0'0'0,"0"-21"16,21 0-1,0 21-15,0-21 16,0 21-16,22 0 0,-22 0 15,21-21-15,1 21 0,-22 0 0,21 0 16,0-21-16,-20 21 0,20 0 0</inkml:trace>
  <inkml:trace contextRef="#ctx0" brushRef="#br0" timeOffset="29041.91">18775 10816 0,'0'21'15,"0"-42"-15,21 42 16,0-21-16,0 0 0,0 0 16,1-21-16,-1 21 0,0-21 15,0 0-15,-21 0 0,21 0 0,0 21 16,1-43-16,-22 22 0,0 0 0,0 0 16,0-22-16,0 22 0,0 0 0,0-21 15,0 21-15,0-1 0,0 1 0,-22 21 16,1 0-16,0 0 0,0 0 0,-21 0 15,20 0-15,1 21 0,-21 1 16,21 20-16,-22-21 0,22 21 0,0 1 16,0-1-16,0 0 0,0 1 15,-1-1-15,22 0 0,-21-20 0,21 20 0,0-21 16,0 21-16,0-20 0,21-1 0,1 0 16,-1 0-16,0-21 0,0 0 15,0 0-15,0 0 0,1 0 0,-1 0 16,0-21-16,0 21 0,0-21 15,22 0-15,-22-1 0,0 1 0,0-21 16,0 21-16,0 0 0,1-22 0,-1 1 16,0 0-16,-21-1 0,21 1 0,0 0 15,0-1-15,-21 22 0,22-21 0,-22 21 16,0-1-16,0 1 0,0 42 31,-22-21-31,1 43 0,21-22 16,-21 0-16,0 21 0,21 1 0,0-1 15,-21 0-15,0 1 0,21-1 16,0-21-16,0 22 0,0-1 0,0-21 16,0 21-16,0-20 0,0-1 0,0 0 15,21 0-15,0-21 0,0 0 0,0 0 16,0 0-16,22 0 0,-22 0 0,21 0 16,-21-21-16,22 0 0,-1 0 0,-21-1 15,22-20-15,-1 21 0,-21-21 16,21-1-16,1-20 0,-22 20 15,21-20-15,-21-1 0,22 1 0,-22-22 16,0 22-16,21-64 0,-20 63 16,-1 1-16,-21 20 0,0 1 0,0-21 15,0 41-15,0 1 0,-21 21 32,-1 21-32,1 1 0,0 20 0,0 0 15,0 1-15,0-1 0,-1 21 0,1 1 16,0-1-16,-21 1 0,21-1 0,-1 1 15,1-1-15,21 1 0,-21-22 0,21 22 16,0-22-16,-21 0 0,21-20 0,0 20 16,0-21-16,0 0 0,21 0 0,0 1 15,-21-1-15,21-21 0,1 0 16,-1 0-16,0 0 0,0 0 0,0 0 16,0-21-16,1-1 0,-1 1 15,0 0-15,-21 0 0</inkml:trace>
  <inkml:trace contextRef="#ctx0" brushRef="#br0" timeOffset="29223.8">19389 10562 0,'0'0'16,"-22"0"-16,1 0 0,42 0 31,1 0-15,-1 0-16,0 0 0,21 0 0,-21 0 15,22 0-15,-22-21 0,0 21 0,21-21 16,-20 0-16,-1 21 0,0-21 16,0-1-16</inkml:trace>
  <inkml:trace contextRef="#ctx0" brushRef="#br0" timeOffset="30231.74">20002 10774 0,'0'0'0,"0"21"0,22-21 31,-1 0-31,21 0 0,-21 0 16,0-21-16,1 21 0,20-21 0,-21 0 15,0-1-15,0 22 0,1-21 0,-1 0 16,0 0-16,-21 0 0,0 0 0,0-1 15,0 1-15,0 0 0,-21 21 16,0 0 0,-1 0-16,1 0 0,0 21 15,0 0-15,0 1 0,0-1 0,-1 0 16,1 0-16,0 21 0,21-20 0,0 20 16,-21-21-16,21 0 0,0 22 0,0-22 15,0 0-15,0 0 0,0 0 16,21 0-16,0-21 0,0 0 15,1 0-15,-1 0 0,21 0 0,-21 0 16,22 0-16,-1 0 0,-21-21 0,21 21 16,-20-21-16,20 0 0,0 0 15,-21 0-15,1-1 0,-1-20 0,21 21 16,-21 0-16,-21-22 0,21 22 0,1 0 16,-22-21-16,0 21 0,0-1 15,0 1-15,0 42 31,0 1-31,0-1 0,0 0 16,0 0-16,-22 0 0,22 0 16,-21 22-16,0-22 0,21 0 0,0 0 15,0 0-15,-21 1 0,21-1 0,0 0 16,-21-21-16,21 21 0,0 0 0,0-42 47,0 0-47,0 0 0,0 0 15,0-22-15,0 22 0,0 0 16,21-21-16,0 20 0,-21-20 16,21 21-16,0 0 0,1-22 15,-1 22-15,0 0 0,0 0 0,0 21 16,0-21-16,22 21 16,-22 0-16,0 0 0,0 21 0,-21 0 15,21 0-15,-21 0 0,22 1 0,-22-1 16,0 0-16,0 21 0,0-21 15,0 1-15,0-1 0,0 0 0,0 0 16,0 0-16,0 0 0,0 1 0,0-1 16,0 0-16,-22-21 15,22-21 1,0 0 0,0-1-16,0 1 0,22 0 15,-1 0-15,0-21 0,0 20 16,0 1-16,0-21 0,22 21 15,-22-22-15,21 22 0,-21 0 0,22 0 16,-22 21-16,21-21 0,1 21 0,-22 0 16,0 0-16,0 21 0,0-21 0,0 21 15,1 0-15,-22 22 0,21-22 0,-21 0 16,0 21-16,0-21 0,0 1 0,0 20 16,-21-21-16,-1 0 0,1 0 0,0 1 15,0-1-15,0 0 16,21 0-16,-21-21 0,21 21 0,-22-21 15,44 0 1,-1 0 0,0-21-16,-21 0 0,21 21 0</inkml:trace>
  <inkml:trace contextRef="#ctx0" brushRef="#br0" timeOffset="30585.19">21590 10753 0,'21'0'15,"0"0"-15,0 0 16,1 0 0,-1 0-16,0 0 0,0-21 15,21 21-15,-20 0 0,-1-22 0,0 22 0,0-21 16,-21 0-16,21 21 0,-21-21 16,21 0-16,-21 0 0,0-1 15,0 1-15,0 0 0,-21 0 16,0 21-16,0 0 15,0 0-15,0 0 0,-1 21 0,1 0 16,0 0-16,0 1 0,0-1 0,0 0 16,-1 0-16,1 21 0,21-20 0,0-1 15,0 0-15,0 0 0,0 0 0,0 0 16,0 1-16,0-1 0,0 0 16,21-21-16,-21 21 0,22-21 0,20 0 15,-21 0-15,0 0 0,22 0 16,-22 0-16,21 0 0,-21 0 0,22 0 15,-22 0-15,0 0 0,0-21 0,0 0 16,0 0-16</inkml:trace>
  <inkml:trace contextRef="#ctx0" brushRef="#br0" timeOffset="31021.4">22161 10605 0,'0'0'16,"22"-22"-16,-22 1 0,0 0 16,0 42 15,-22 0-31,22 1 0,-21-22 0,21 42 0,-21-21 15,21 0-15,0 0 0,0 1 16,-21-1-16,21 0 0,-21 0 0,21 0 16,0 0-16,0 1 0,-21-1 0,21 0 15,0 0-15,-22-21 0,22 21 16,0-42 15,0 0-31,0 0 16,0 0-16,22-1 0,-1 1 0,-21-21 15,21 21-15,0-22 0,0 22 0,22-21 16,-22 21-16,0-22 0,21 22 16,-21 0-16,1 0 0,20 21 0,-21 0 15,21 0-15,-20 0 0,-1 0 16,0 21-16,0 0 0,0 0 0,-21 1 16,0-1-16,0 21 0,0-21 0,0 22 15,0-22-15,0 0 0,0 21 0,0-21 16,-21 1-16,0-1 0,21 0 0,0 0 15,-21 0-15,21 0 0,-21-21 0,21 22 16,-22-22-16,22-22 31,22 1-15,-1 0-16,0 0 0,0 0 0,0 0 16</inkml:trace>
  <inkml:trace contextRef="#ctx0" brushRef="#br0" timeOffset="31290.76">23072 9948 0,'0'0'0,"0"-21"0,0 0 0,0 0 15,0 0-15,0 42 16,0 0-16,-22 0 16,22 22-16,0-1 0,0 0 15,-21 1-15,21-1 0,-21 21 0,21-20 16,-21 20-16,21 1 0,-21-22 0,21 22 15,-21-22-15,-1 21 0,22-20 0,-21-1 16,0 0-16,21-20 0,-21 20 16,21-21-16,0 0 0,-21 0 0,21 1 15,-21-1-15,21 0 0,-22-21 16,22 21-16,22-21 16,-1-21-16,0 21 15,0-21-15</inkml:trace>
  <inkml:trace contextRef="#ctx0" brushRef="#br0" timeOffset="31660.55">23537 10499 0,'0'-21'15,"0"42"-15,0-64 0,0 22 16,-21 21-16,0 0 0,0 0 16,-22 0-16,22 0 0,0 0 15,-21 0-15,21 21 0,-1-21 0,1 22 16,0-22-16,0 21 0,0 0 0,21 0 15,-21 0-15,21 0 0,0 1 16,0-1-16,21-21 0,0 21 16,0 0-16,0-21 0,0 21 0,1-21 15,-1 21-15,0-21 0,0 22 16,0-22-16,0 21 0,1-21 16,-22 21-16,0 0 0,0 0 15,0 0-15,-22-21 16,1 0-16,0 0 0,0 0 15,0 22-15,0-22 0,-1 0 0,-20 0 16,21 0-16,0 0 0,0 0 0,-1 0 16,1 0-16,0 0 0,0 0 15,0 0 1,21-22-16,0 1 16,0 0-16,0 0 0,0 0 15</inkml:trace>
  <inkml:trace contextRef="#ctx0" brushRef="#br0" timeOffset="31899.42">22712 10033 0,'0'0'0,"0"-21"16,21 21-16,0-21 0,21 21 15,-20 0-15,41-21 0,-21-1 0,1 22 16,20 0-16,1-21 0,-22 21 15,22 0-15,-1 0 0,1 0 0,-22-21 16,21 21-16,-20 0 0,-1 0 0,0 0 16,-20 0-16,-1 0 0,0 0 15,0 0-15,-42 0 16,-21 0-16,20 0 16,-20 0-16,-21 0 0</inkml:trace>
  <inkml:trace contextRef="#ctx0" brushRef="#br0" timeOffset="33791.85">1101 12615 0,'0'0'0,"0"-21"0,0 0 0,0 0 16,0 42 31,0 0-47,0 0 0,0 22 15,-22-22-15,22 21 0,0 1 0,0-1 16,0 0-16,-21 1 0,21-1 15,-21 0-15,21 1 0,0-22 16,0 21-16,0-21 0,-21 0 0,21 1 16,21-44 15,0 1-31,-21 0 16,21 0-16,1-21 0,20 20 0,-21-20 15,0 21-15,0-21 0,1 20 16,-1 1-16,0 0 0,0 0 0,0 0 15,0 21 1,1 0-16,-22 21 0,0 0 0,0 0 16,0 0-16,21 1 15,-21 20-15,0-21 0,0 0 0,21 0 16,-21 22-16,0-22 0,0 0 0,21 0 16,0 0-16,0-21 15,1 0-15,-1 0 0,0 0 16,0 0-16,0-21 0,0 21 15,1-21-15,-1 0 0,0 0 0,21 0 16,-42-1-16,21-20 0,1 21 16,-1-21-16,-21 20 0,21-20 0,-21 21 15,0 0-15,0-22 0,0 22 0,0 0 16,0 0-16,0 0 16,0 42-1,0 0 1,0 0-16,0 0 0,0 22 15,0-22-15,0 0 0,0 21 0,0-20 16,0 20-16,0-21 0,0 21 16,21-20-16,-21-1 0,0 0 0,0 0 15,21-21-15,0 21 0,1-21 16,-1 0-16,0 0 0,0 0 16,0 0-16,0 0 0,1-21 0,20 0 15,-21 0-15,21 0 0,-20-22 16,20 22-16,0-21 0,-21-1 0,22 1 15,-1 0-15,-21-1 0,22 1 16,-22 0-16,21-22 0,-21 22 16,0 0-16,1-1 0,-22 22 0,0-21 15,21 21-15,-21-1 0,0 1 16,0 0-16,-21 42 31,21 0-31,-22 22 0,22-22 16,0 0-16,-21 21 0,0 1 0,0-22 15,21 21-15,-21 1 0,0-1 16,21 0-16,0 1 0,-22-1 16,1 0-16,21 1 0,0-22 0,0 0 15,0 21-15,0-21 16,0 1-16,21-22 16,1-22-1,-1 1-15,-21 0 0,21 0 16,0 0-16,0-22 0,0 22 0,1 0 15,-22 0-15,21-21 0,0 20 0,-21 1 16,0 0 0,21 21-16,-21 21 15,0 0-15,0 1 16,0-1-16,0 0 0,0 0 0,21 0 16,-21 0-16,21 22 0,-21-22 0,22 0 15,-22 0-15,21-21 16,0 21-16,0 1 0,0-22 15,0 0-15,1 0 0,-1 0 0,0 0 16,21-22-16,-21 22 0,1-21 16,-1 0-16,0 0 0,0 0 0,0 0 15,-21-1-15,0 1 0,21-21 0,-21 21 16,0 0-16,0-1 0,0 1 16,0 0-16,-21 21 31,21 21-31,0 0 0,0 1 15,-21-1-15,21 0 0,-21 0 0,21 21 16,-21-20-16,21-1 0,0 0 16,0 0-16,0 0 0,0 0 15,0 1-15,0-1 0,21-42 32,0-1-17,0 1-15</inkml:trace>
  <inkml:trace contextRef="#ctx0" brushRef="#br0" timeOffset="34063.72">3090 12531 0,'0'0'0,"0"-21"15,-21 21 1,0 0-16,0 0 0,21 21 16,21-21 30,0 0-46,-21-21 16,0-1-16,-21 22 16,0 0-1,0 0-15,-1 0 16,1 0-16,21 22 16,0-1-16,0 0 15,0 0-15,0 0 16,21-21-16,1 21 0,-1-21 0,0 22 15</inkml:trace>
  <inkml:trace contextRef="#ctx0" brushRef="#br0" timeOffset="34759.44">3598 12700 0,'0'0'0,"0"-21"31,-21 21-31,0 0 0,0 0 15,-22 0-15,22 0 0,0 0 0,-21 0 16,21 21-16,-22 0 0,22 0 16,0 1-16,-21 20 0,20-21 0,1 21 15,21 1-15,-21-22 0,21 21 16,-21 1-16,21-22 0,0 21 0,0-21 16,0 0-16,0 22 0,21-22 0,0-21 15,0 21-15,1-21 0,20 21 16,0-21-16,-21 0 0,43 0 15,-22-21-15,1 0 0,-1 0 0,21 0 0,-20-1 16,-1 1-16,22-21 0,-22 21 0,0-22 16,-21 1-16,22 0 15,-22-22-15,0 22 0,0-22 0,0 22 16,1-21-16,-22 20 0,21 1 0,-21-22 16,0 22-16,0 0 0,0-1 15,0 1-15,0 21 0,0 0 0,0 0 16,0-1-16,-21 44 15,-1-1-15,1 0 16,21 0-16,-21 21 0,0-20 0,21 20 16,-21 0-16,21 22 0,-21-22 0,-1 0 15,22 22-15,0-22 0,-21 22 16,21-22-16,-21 22 0,21-22 16,-21 0-16,21-21 0,0 22 0,0-22 15,0 0-15,0 0 0,-21 0 0,21-42 31,0 0-15,21 0-16,-21-21 0,21 20 16,0-20-16,0 21 0,1-21 15,-1-1-15,0 1 0,0 21 0,0 0 16,22-1-16,-22 1 0,0 0 0,0 21 16,0 0-16,0 21 15,-21 0-15,22 1 0,-22-1 0,0 0 16,0 21-16,0-21 0,0 22 15,0-22-15,0 0 0,0 21 0,0-20 16,0-1-16,0 0 0,0 0 16,0-42 15,21 0-31,0 21 0</inkml:trace>
  <inkml:trace contextRef="#ctx0" brushRef="#br0" timeOffset="35871.69">5715 12488 0,'0'-21'0,"0"42"0,0-63 16,0 21-16,0 42 31,0 0-15,-21 0-16,21 22 0,-21-22 0,21 21 15,0 1-15,0-22 0,-22 21 16,1 0-16,21-20 0,0 20 15,0-21-15,0 21 0,-21-20 0,21-1 16,0 0-16,0 0 16,0-42-1,21 21-15,-21-21 16,21 0-16,1-1 0,-1 1 0,-21-21 16,21 21-16,0 0 0,0-1 15,0-20-15,1 21 0,-1 0 16,0 21-1,0 0-15,-21 21 16,0 0-16,0 0 16,0 0-16,0 1 0,0-1 0,21 0 15,-21 0-15,0 0 0,21-21 0,-21 21 16,22 1-16,-1-22 16,0 0-16,0 0 15,0 0-15,0-22 0,1 1 0,-1 21 16,0-21-16,0-21 0,21 21 0,-20-1 15,-1 1-15,0-21 0,0 21 16,-21-22-16,21 22 0,0-21 16,-21 21-16,0-22 0,0 22 0,0 0 0,0 0 15,0 0-15,0 42 32,0 0-17,0 21-15,0-20 0,0-1 16,0 0-16,0 0 0,0 21 0,0-20 15,0-1-15,0 0 0,0 21 16,22-21-16,-1 1 0,-21-1 0,21-21 16,0 21-16,0 0 0,0-21 0,1 0 15,-1 0-15,21 0 0,-21 0 16,22 0-16,-1-21 0,0 0 0,1 21 16,-1-21-16,0-1 0,-21 1 0,22 0 15,-1-21-15,-21 21 0,0-1 0,1 1 16,-1 0-16,-21-21 15,0 21-15,0-1 0,0 1 0,0 0 16,0 0-16,-21 0 0,-1 21 0,1 0 16,0 0-16,0 0 0,0 0 15,0 21-15,-1 0 0,1 0 16,0 0-16,21 1 0,0-1 0,-21 0 16,21 21-16,0-21 0,0 1 0,0 20 15,0-21-15,0 0 0,0 0 0,21 1 16,-21-1-16,21 0 0,0 0 15,1-21-15,-1 0 0,0 21 0,0-21 16,0 0-16,22 0 0,-22 0 0,0 0 16,21-21-16,-21 0 0,22 0 15,-22 21-15,21-21 0</inkml:trace>
  <inkml:trace contextRef="#ctx0" brushRef="#br0" timeOffset="36647.26">8361 12446 0,'0'0'0,"21"0"16,21-42-1,-42 21-15,0-1 0,0 1 0,0 0 16,0 0-16,0 0 15,0 0-15,-21-1 0,0 22 16,0 0-16,0 0 0,-1 0 0,1 0 16,0 0-16,0 22 15,0-1-15,0 0 0,-1 0 0,-20 0 16,21 22-16,0-22 0,0 0 16,-1 21-16,1 1 0,0-22 0,21 21 0,0-21 15,-21 0-15,21 22 0,0-22 16,0 0-16,0 0 15,21 0-15,0-21 0,0 0 16,1 0-16,20 0 0,-21 0 0,0-21 16,0 21-16,1-21 0,-1 0 0,0 0 15,0 21-15,0-21 0,0-1 16,-21 1-16,0 0 0,0 0 0,22 0 16,-22 0-16,0-1 0,0 1 15,0 0-15,0 0 0,0 42 47,0 0-47,0 0 0,0 1 16,-22 20-16,22-21 0,0 21 15,0 1-15,0-1 0,0 0 16,-21 1-16,21-1 0,0 0 0,-21 22 16,21-22-16,0 22 0,-21-22 0,21 22 15,0-22-15,0 21 0,-21 1 0,21-22 16,-21 22-16,21-1 0,0-20 0,-22 20 15,22-21-15,-21 22 0,21-22 16,0-21-16,-21 22 0,0-1 0,0-21 16,0 0-16,-1 1 0,22-1 0,-21-21 15,0 0-15,0 21 0,0-21 0,0 0 16,-1 0-16,-20 0 0,21-21 0,0 0 16,-22-1-16,22 1 15,-21 0-15,0 0 0,20-21 0,-20 20 16,21-20-16,0 21 0,0-21 0,-1-1 15,1 22-15,21-21 0,-21 21 0,21-1 16,0-20-16,0 21 0,0 0 0,0 0 16,0-1-16,0 1 0,0-21 15,21 21-15,22 0 0,-22-1 0,0-20 16,0 21-16,0-21 0,22 20 16,-1-20-16</inkml:trace>
  <inkml:trace contextRef="#ctx0" brushRef="#br0" timeOffset="37235.94">8467 12658 0,'0'0'0,"21"-21"16,0-1 0,0 1-16,0 21 15,0-21-15,1 0 0,-1 0 16,0 21-16,0-21 0,0-1 0,-21 1 15,21 0-15,-21 0 0,0 0 16,0 0-16,-21 21 16,0 0-1,0 0-15,0 0 16,0 21-16,-1 0 0,1 0 0,21 0 16,-21 0-16,21 1 0,-21 20 0,0-21 15,21 21-15,0-20 0,0 20 16,0-21-16,0 21 0,0-20 0,0-1 15,0 0-15,0 0 0,21 0 0,0-21 16,0 0-16,0 0 0,1 0 0,-1 0 16,21 0-16,0 0 0,-20-21 15,20 0-15,0 0 0,1 0 0,-22-1 16,21 1-16,-21-21 0,22 21 16,-22-22-16,0 1 0,0 21 0,21-21 0,-20-1 15,-1-20-15,0 20 16,0 1-16,-21 0 0,21-1 0,0 1 15,-21 21-15,22-21 0,-22 20 0,0 1 16,0 42 0,0 1-1,0 20-15,-22-21 0,1 21 0,21 1 16,-21-1-16,0 0 0,21 1 0,0 20 16,0-20-16,-21-22 0,21 21 0,0 0 15,0 1-15,0-22 0,0 21 0,0-21 16,0 1-16,0-1 0,0 0 15,21-21 1,0 0-16,0 0 0,0-21 16,1 0-16,-22-1 15</inkml:trace>
  <inkml:trace contextRef="#ctx0" brushRef="#br0" timeOffset="37431.83">9038 12467 0,'0'-21'16,"21"21"0,0 0-16,1 0 0,-1-21 0,0 21 15,0 0-15,0-21 0,22 21 0,-22-21 16,0 21-16,0 0 0,0-22 0,0 22 16,22 0-16,-22-21 0,0 21 15,0 0-15,-21-21 16,21 21-16</inkml:trace>
  <inkml:trace contextRef="#ctx0" brushRef="#br0" timeOffset="40543.91">10647 12658 0,'0'-21'46,"0"-1"-46,21 1 0,0 21 16,-21-21-16,21 0 0,22 0 0,-22 0 16,0-22-16,0 22 15,0 0-15,0-21 0,-21 20 0,0-20 16,0 21-16,0 0 0,0-22 0,0 22 16,0 0-16,-21 21 0,0 0 15,0 0-15,0 0 16,0 21-16,-1-21 0,1 43 0,0-22 15,21 21-15,-21-21 0,21 22 0,-21-1 16,21-21-16,0 21 0,0 1 0,0-22 16,0 21-16,0-21 0,0 1 15,0 20-15,0-21 0,21 0 16,0 0-16,0-21 16,0 0-16,1 0 0,-1 0 15,0 0-15,0-21 0,0 0 16,0 21-16,1-21 0,-22-21 15,21 20-15,0 1 0,0 0 0,21-21 16,-20 21-16,-1-22 0,21 22 0,-21-21 16,0 21-16,22-1 0,-22 1 15,21 0-15,-21 0 0,1 21 0,-1 0 16,0 0-16,0 0 0,-21 21 16,21 0-16,-21 0 0,0 1 0,0-1 15,0 0-15,0 0 0,0 21 0,0-20 16,0-1-16,-21 0 0,21 21 15,-21-21-15,0 1 0,0-1 16,21 0-16,0 0 0,-22-21 16,22-21 15,22 0-31,-1 0 0,-21-1 16,21 1-16,0 0 0,0-21 15,-21 21-15,21-22 0,1 22 0,-1-21 16,-21 21-16,21-22 0,0 22 15,0-21-15,-21 21 0,21-1 0,-21 1 16,22 0-16,-22 0 0,0 42 31,0 0-15,0 0-16,0 1 0,0-1 0,-22 21 16,22-21-16,0 0 0,-21 22 0,21-22 15,0 0-15,0 21 0,0-20 0,0-1 16,0 0-16,0 0 0,0 0 15,0 0-15,21 1 0,1-22 16,-1 0-16,0 0 0,21 0 0,-21 0 16,22 0-16,-22 0 0,21-22 0,1 22 15,-22-21-15,21 0 0,0 0 0,1 0 16,-22 0-16,21-1 16,-21 1-16,1 0 0,-1 0 0,0 0 15,-21 0-15,0-1 0,0 1 0,0 0 16,0-21-16,0 21 0,-21-1 15,0 22-15,-1 0 0,1 0 16,0 0-16,0 0 0,0 22 16,0-1-16,-1 0 0,22 0 0,0 0 15,-21 0-15,21 22 0,0-22 0,0 21 16,0-21-16,0 1 0,0-1 0,0 21 16,21-21-16,1 0 0,-1 1 15,0-1-15,0-21 0,21 0 16,-20 0-16,20 0 0,-21 0 15,21 0-15,-20 0 0,20-21 0,-21-1 16,21 1-16,-20 21 0,-1-21 0,21 0 16,-21 0-16,0 0 0,1-1 0,-1-20 15,-21 21-15,21 0 0,0 0 16,-21-1-16,0 1 0,0 0 0,21 0 16,-21 0-16,0 0 0,21 21 15,-21 21 1,0 0-1,0 0-15,0 0 16,0 0 0,0-42 31,0 0-47,0 0 15,0 0 1,-21 0-1,0 21 1,0 0-16,0 0 0,21 21 16,-21-21-16,-1 21 0,22 0 0,-21 0 15,0 0-15,21 1 0,0 20 16,0-21-16,-21 0 0,21 22 0,0-22 16,0 0-16,0 0 0,0 21 15,0-20-15,0-1 0,0 0 0,0 0 16,21 0-16,0 0 0,0-21 0,1 22 15,-1-22-15,0 0 0,0 0 16,0 0-16,22 0 0,-22 0 0,0 0 16,21-22-16,-21 1 0,22 21 0,-22-21 15,21 0-15,-21 0 0,22 0 0,-22-1 16,0-20-16,0 21 0,0 0 0,1-22 16,-22 22-16,21 0 0,-21 0 0,21 0 15,-21 0-15,0-1 16,0 1-16,0 0 0,0 42 31,-21 0-31,0 1 16,-1-1-16,22 0 0,0 0 15,0 0-15,-21 22 0,21-22 16,0 0-16,0 0 0,0 0 16,0 0-16,0 1 0,0-1 15,21-21-15,1 0 0,-1 0 16,0 0-16,0 0 0,0 0 0,0 0 15,1-21-15,-1-1 0,0 22 16,0-21-16,0 0 0,0 0 16,1 0-16,-1 0 0,0-1 0,-21 1 15,21 0-15,-21 0 0,21 0 0,-21-22 16,0 22-16,0 0 16,0 42 15,0 0-31,0 1 0,0-1 15,0 0-15,-21 0 0,21 21 0,0-20 16,0-1-16,0 0 0,0 0 0,0 0 16,0 0-16,0 1 0,0-1 15,21-21-15,0 21 0,1-21 16,20 0-16,-21 0 0,0 0 16,0 0-16,22-21 0,-22 21 15,21-21-15,-21-1 0,22 1 0,-22 0 16,0 0-16,0-21 0,0 20 0,1-20 15,-1 21-15,0-21 0,0-1 16,0 1-16,0 0 0,-21-1 16,0 1-16,22 0 0,-22-1 0,21 1 0,-21 21 15,0 0-15,0-1 0,0 1 16,0 0-16,-21 21 16,-1 0-16,1 21 15,21 22-15,-21-22 0,0 0 0,0 21 16,21 1-16,0-1 0,-21-21 0,21 21 15,-22 1-15,22-1 0,0 0 16,0 1-16,0-22 0,0 21 0,0-21 16,0 22-16,0-22 0,0 0 15,0 0-15,22 0 0,-1-21 0,0 22 16,0-22-16,0 0 0,22 0 0,-22 0 16,0 0-16,21 0 0,-21 0 0,22-22 15,-22 22-15,0-21 0,21 0 0,-20 0 16,-1 0-16,0 0 0,0-1 15,0 1-15,-21 0 0,0 0 16,21 0-16,-21 0 0,22-1 0,-22 1 16,0 0-16,-22 21 31,1 0-31,0 21 16,21 0-16,0 1 0,-21-1 15,21 0-15,0 0 0,0 0 0,0 0 16,0 1-16,0-1 0,0 0 0,0 0 15,0 0-15,21-21 0,0 21 0,-21 1 16,21-22-16,1 21 0,-1-21 0,21 0 16,-21 0-16,0 0 0,22 0 15,-22 0-15,21 0 0,1 0 0,-1 0 16,-21-21-16,21 21 0,-20-22 16,20 1-16,-21 0 0,0 0 0,22 0 0,-22 0 15,-21-1-15,21 1 0,0-21 16,0 21-16,-21 0 0,0-1 0,0 1 15,0 0-15,0 0 0,0 0 16,0 0-16,-21 21 16,0 0-16,0 0 0,0 0 0,-1 0 15,1 21-15,0 0 0,0-21 16,0 21-16,0 0 0,-1 0 16,22 1-16,0-1 0,-21 0 0,21 0 15,0 0-15,-21 0 0,21 1 0,0-1 16,0 0-16,21 0 15,0-21-15,1 0 16,-1 0-16,0 0 16,0-21-16,0 21 0,0-21 0,1 0 15,-1 21-15,-21-22 0,21-20 16,0 21-16,0 0 0,0-22 0,1 1 16,-1 0-16,0-1 0,0 1 15,-21 0-15,21-1 0,0-20 0,-21-22 16,22 43-16,-1 0 0,-21 20 15,0 1-15,0 0 0,0 0 0,0 0 16,0 42 0,0 0-1,0 0-15,0 0 0,-21 22 0,-1-1 16,22 0-16,-21 1 0,21-1 0,0 0 16,-21 1-16,21-1 0,-21 0 0,21 1 15,-21-1-15,21 0 0,0 1 16,0-22-16,0 21 0,0-21 0,0 1 15,0-1-15,0 0 0,0 0 0,0 0 16,0 0-16,21-21 16,0 0-16,0 0 15,0 0-15,1 0 0,-1 0 16,-21-21-16,21 0 16,-21 0-16,0 0 0,0 0 15,0-1-15</inkml:trace>
  <inkml:trace contextRef="#ctx0" brushRef="#br0" timeOffset="40775.94">13674 12319 0,'-43'21'15,"86"-42"-15,-107 42 0,22-21 0,21 21 0,-1-21 16,22 22-1,22-22-15,-1 0 16,21 0-16,-21 0 16,22 0-16,-22 0 0,21 0 0,0 0 15,1 0-15,-1 0 0,0-22 0,1 22 16,-22-21-16,21 21 0,-21-21 0,1 21 16,-1-21-16</inkml:trace>
  <inkml:trace contextRef="#ctx0" brushRef="#br0" timeOffset="42808.2">16933 11917 0,'0'0'0,"0"-21"0,-21 21 31,0 21-31,21 0 0,-21 0 0,0 22 16,21-22-16,0 21 0,-22 0 0,1 1 16,21-1-16,-21 0 0,21 1 0,0-1 15,-21 0-15,21-20 0,0 20 0,-21-21 16,21 0-16,0 0 0,0 1 15,0-1-15,21-21 32,0-21-32,-21-1 0,21 22 0,0-21 15,-21 0-15,22-21 0,-1 21 16,-21-1-16,0 1 0,21 0 16,0 0-16,-21 0 0,21 0 0,-21-1 15,21 22 1,-21 22-16,0-1 0,22 0 15,-22 0-15,0 0 0,0 0 16,21 1-16,0-1 0,-21 0 0,21 0 16,-21 0-16,21 0 0,0 1 0,1-1 15,-1-21-15,0 0 16,0 0-16,0 0 0,0 0 16,1 0-16,20 0 0,-21-21 0,0-1 15,0 1-15,1 21 0,20-21 16,-21-21-16,0 21 0,0-1 0,1-20 15,-1 21-15,-21-21 0,0 20 0,21-20 16,-21 21-16,21 0 0,-21-22 0,0 22 16,0 0-16,0 42 31,0 0-31,-21 1 16,21 20-16,-21-21 0,21 21 0,-21-20 15,21 20-15,0-21 0,0 21 0,0-20 16,0-1-16,0 0 15,0 0-15,0 0 0,0 0 0,0 1 0,21-22 16,0 0-16,0 0 0,0 0 16,0 0-16,22 0 0,-22 0 0,0 0 15,21-22-15,-20 1 0,-1 0 0,21 0 16,-21 0-16,0-22 0,22 22 16,-22-21-16,0 0 0,0-1 0,0-20 15,1 20-15,-1-20 0,-21 21 0,0-22 16,21 22-16,-21-22 0,21 22 0,-21 0 15,0-1-15,0 22 0,0 0 0,0 0 16,-21 42 0,0 0-1,21 0-15,-21 22 0,21-1 16,-22 0-16,1 1 0,21-1 0,-21 21 16,21 1-16,-21-22 0,0 1 0,21 20 15,-21-21-15,21 1 0,0-1 16,-22-21-16,22 0 0,0 1 0,0-1 15,0 0-15,0 0 0,22-21 32,-22-21-32,21 0 0,0 0 15,0-1-15,0-20 16,-21 21-16,21 0 0,1 0 16,-1-1-16,0 1 0,-21 0 15,21 21-15,0 0 0,-21 21 16,21 0-16,-21 1 15,0-1-15,0 0 16,22 0-16,-22 0 0,0 0 0,0 1 16,21-1-16,0 0 0,-21 0 0,21 0 15,0-21-15,22 21 0,-22-21 0,0 0 16,21 0-16,-21 0 0,22 0 0,-1 0 16,0 0-16,-20 0 0,20 0 15,0-21-15,1 21 0,-22-21 0,21 0 16,-21 0-16,0 0 0,1-1 15,-1 1-15,-21 0 0,0-21 0,21 21 16,-21-22-16,0 22 0,0 0 0,0 0 16,0 0-16,0-1 0,0 1 15,-21 21 1,0 21-16,-1-21 16,1 22-16,21-1 0,-21 0 0,21 21 15,0-21-15,-21 1 0,21-1 0,-21 21 16,21-21-16,0 0 0,0 1 15,0-1-15,0 0 0,0 0 0,0 0 16,0 0-16,21 1 0,0-22 16,0 21-16,0-21 15,1 0-15,-1 0 0,0 0 0,21 0 16,-21 0-16,1 0 0,-1-21 0,0 21 16,21-22-16,-21 1 0,1 21 15,-1-21-15,0 0 0,-21 0 0,21 0 16,0-1-16,-21 1 0,0 0 0,0 0 15,0 0-15,0 0 0,0-1 16,-21 22 0,21 22-1,-21-1-15,0 0 0,0 0 0,21 0 16,-22 0-16,1 1 0,21-1 0,-21 0 16,21 0-16,-21 0 0,21 0 15,0 1-15,21-22 47,-21-22-31,21 1-16,-21 0 0,21 21 0,1-42 15,-1 21-15,0-1 0,0 1 0,0 0 16,0-21-16,1 21 0,-1-1 16,0 22-16,0-21 0,0 0 0,0 21 15,1 0-15,-1 0 0,0 0 16,0 0-16,-21 21 0,0 0 0,21 1 15,-21-1-15,0 0 0,0 0 0,0 0 16,0 0-16,0 1 0,0-1 0,0 0 16,0 0-16,0 0 0,0 0 15,-21 1-15,21-1 0,0 0 32,21-21-17,0-21-15,1 21 0,-1-21 16,0-1-16,21 1 0</inkml:trace>
  <inkml:trace contextRef="#ctx0" brushRef="#br0" timeOffset="44273.26">20553 11938 0,'0'-21'0,"0"42"0,0-63 16,0 63 15,0 0-31,-21 0 0,21 22 0,-22-22 16,1 21-16,21 0 0,0-20 15,-21 20-15,21 0 0,-21-21 0,0 22 16,21-22-16,0 0 0,0 21 16,0-20-16,0-1 0,0 0 15,0 0 1,21-42-1,-21 0 1,21 21-16,0-21 0,0-1 0,1 1 16,-1-21-16,0 21 0,-21 0 0,21-1 15,0 22-15,0-21 0,-21 0 0,22 21 16,-1 0 0,-21 21-16,0 0 15,0 1-15,0-1 0,0 0 16,0 0-16,0 0 0,0 0 15,0 1-15,21-1 0,0-21 16,-21 21-16,21-21 0,0 21 16,1-21-16,-1 0 0,0 0 0,0 0 15,0 0-15,0 0 0,1-21 16,-1 0-16,0 0 0,0-1 16,0 1-16,0-21 0,-21 21 0,22-22 15,-22 22-15,0-21 0,21 0 0,0 20 16,-21-20-16,21 21 0,-21 0 15,0 0-15,0-1 0,0 1 0,0 42 47,0 1-47,0-1 0,0 21 0,-21-21 16,21 0-16,0 22 0,0-22 0,0 0 16,0 21-16,0-20 0,0-1 15,0 0-15,0 0 0,0 0 0,0 0 16,0 1-16,21-1 0,0-21 15,0 0-15,1 0 0,-1 0 0,0 0 16,0 0-16,21 0 0,-20 0 0,20-21 16,-21-1-16,0 1 0,22 0 15,-22 0-15,0 0 0,0 0 16,0-1-16,0 1 0,1-21 0,-22 21 0,0 0 16,0-1-16,0-20 0,0 21 15,0 0-15,-22 21 31,1 0-31,0 21 0,0 0 16,21 0-16,0 0 0,-21 1 0,21-1 16,-21 21-16,21-21 0,0 0 0,-22 1 15,22-1-15,0 0 0,0 0 0,0 0 16,0 0-16,0 1 0,22-22 16,-1 21-16,0-21 0,0 0 15,0 0-15,0 0 0,1 0 0,-1 0 0,0 0 16,21 0-16,-21-21 0,1 21 0,20-22 15,-21 1-15,0 0 0,0 21 16,1-42-16,-1 21 0,0-1 0,0 1 16,-21-21-16,0 21 0,0 0 15,0-1-15,0 1 0,0 0 0,0 0 16,-21 21 0,42 21 30,0-21-46,0 0 16,1 0-16,-1 0 0,0 0 0,0-21 16,0 21-16,0 0 0,1 0 0,-1-21 15,0 21 1,-21 21 15,0 0-31,0 0 16,-21 0-16,21 1 0,0-1 0,-21 0 15,21 0-15,0 0 0,-22 0 0,22 1 16,0-1-16,0 0 0,0 0 16,0 0-16,0 0 0,22-21 15,-22 22-15,21-1 0,0-21 0,0 0 16,0 0-16,0 0 0,1 0 16,20 0-16,-21 0 0,0 0 0,22 0 15,-22-21-15,0-1 16,21 1-16,-21 0 0,1 0 0,-1 0 15,21-43-15,-21 43 0,-21 0 16,0-21-16,21 20 0,-21 1 0,0 0 16,0 0-16,0 0 0,0 0 0,-21 21 31,0 21-31,0 0 0,21 0 16,0 21-16,-21-20 0,21-1 0,0 0 15,-21 0-15,21 21 0,0-20 0,0-1 16,0 0-16,0 0 0,0 0 15,0 0-15,21-21 16,-21 22-16,21-22 0,0 0 16,0 0-16,0 0 0,1 0 15,-1 0-15,0-22 0,0 22 0,21-21 16,-20 0-16,-1 21 0,21-21 0,-21 0 16,0 0-16</inkml:trace>
  <inkml:trace contextRef="#ctx0" brushRef="#br0" timeOffset="44578.09">23664 11896 0,'0'0'0,"-21"0"31,0 0-31,0 21 15,21 0-15,-21 0 0,21 0 16,0 1-16,-22-1 0,22 21 0,-21-21 0,21 22 16,0-22-16,0 0 0,-21 21 15,21-21-15,-21 1 0,21-1 0,0 0 16,0 0-16,-21-21 0,21 21 16,0-42 15,21 0-31,-21 0 15,0 0-15,21-1 0</inkml:trace>
  <inkml:trace contextRef="#ctx0" brushRef="#br0" timeOffset="44895.96">23728 11684 0,'0'0'0,"-21"0"0,-1 0 15,1 0-15,0 0 0,0 0 16,21 21-16,-21 0 0,21 1 15,21-1 1,0-21 0,0 0-16,0 0 0,1 0 0,-1 0 15,0 0-15,0 0 0,0 0 0,-21-21 16,21-1-16,1 1 0,-22 0 16,0 0-16,0 0 15,0 0-15,0-1 0,-22 22 16,1-21-16,0 21 0,0 0 15,0 0-15,0 0 0,-1 21 16,1 1-16,21-1 16,0 0-16,0 0 0,0 0 15,0 0-15,21-21 16,1 22-16,20-22 0,-21 0 16,21 0-16</inkml:trace>
  <inkml:trace contextRef="#ctx0" brushRef="#br0" timeOffset="45215.78">24363 11578 0,'0'0'0,"0"-21"0,21 0 0,-21 0 15,0 0-15,0-1 16,21 22-16,-21 22 31,0-1-15,-21 0-16,0 0 0,0 21 0,21-20 15,-22 20-15,1 0 0,0 1 0,0-1 16,0 0-16,0 1 0,-1 20 0,1-21 16,0 1-16,0 20 0,21-20 0,-21-1 15,21 0-15,0-21 0,0 22 16,0-22-16,0 0 0,0 0 0,0 0 16,0 1-16,0-1 0,21-21 0,0 0 15,0 0-15,0 0 16,1 0-16,-1-21 0,0-1 15,0 1-15,0 0 0,-21 0 16,21 0-16,1-22 0</inkml:trace>
  <inkml:trace contextRef="#ctx0" brushRef="#br0" timeOffset="45456.64">24109 11896 0,'0'0'0,"-21"0"16,-1 0-16,1 21 15,42-21-15,1 0 16,-1 0-16,21 0 0,-21 0 0,22 0 16,-1-21-16,-21 21 15,21 0-15,1-21 0,-1 21 0,-21 0 16,22-22-16,-22 22 0,0 0 0,21-21 16,-21 21-16,1 0 0,-22-21 15,21 21-15,-42 0 31,-1 0-31,1 0 0,-21 0 16</inkml:trace>
  <inkml:trace contextRef="#ctx0" brushRef="#br0" timeOffset="46404.32">3133 14161 0,'0'0'0,"0"-22"0,0 1 15,0 0-15,0 0 0,-22 0 16,1 21-16,0 0 16,0 0-16,0 0 0,-22 0 15,22 21-15,-21 0 0,0 0 0,-1 0 16,1 22-16,0-1 0,-1 22 16,1-22-16,0 21 0,-1 1 0,22-1 15,0-20-15,21 20 0,0 1 16,0-22-16,0 22 0,0-22 0,42 0 15,-21 1-15,1-22 0,20 21 16,0-21-16,1 22 0,20-22 0,-21-21 16,1 21-16,-1-21 0,22 0 15,-22 0-15,21 0 0,-20 0 16,-1-21-16,22 21 0,-22-21 0,0-22 16,22 22-16,-22 0 0,0 0 0</inkml:trace>
  <inkml:trace contextRef="#ctx0" brushRef="#br0" timeOffset="46853.57">3746 14542 0,'0'-22'0,"0"44"0,0-65 0,0 22 16,-21 0-16,0 21 0,0 0 0,0 0 15,0 0-15,-22 0 0,22 0 16,0 21-16,-21 0 0,20 22 0,1-22 16,0 21-16,0-21 0,21 22 15,-21-22-15,21 21 0,-21-21 0,21 22 16,0-22-16,0 0 0,0 21 15,0-21-15,0 1 0,21-1 0,0-21 16,0 21-16,0-21 0,0 0 16,22 0-16,-22 0 0,21 0 0,1 0 15,-22-21-15,21 0 0,0-1 0,-20 1 16,-1 0-16,21-21 0,-21 21 16,0-22-16,-21 22 0,0-21 0,22 21 15,-22-22-15,0 22 0,0 0 0,0 0 16,0 0-16,0-1 0,-22 22 15,22 22 1,0-1-16,0 0 0,-21 0 16,21 21-16,0-20 0,-21 20 15,21-21-15,0 21 0,0 1 0,0-22 16,0 21-16,0-21 0,0 22 0,0-22 16,0 0-16,21 0 0,-21 0 15,0 1-15,21-22 0,1 21 0,-1-21 16,0 0-16,0 0 0,0 0 15,0-21-15,1-1 16,-1 1-16,0 0 0,0 0 16,0-21-16,0 20 0</inkml:trace>
  <inkml:trace contextRef="#ctx0" brushRef="#br0" timeOffset="47142.33">4508 14182 0,'-21'0'16,"0"0"0,0 21-16,21 0 0,0 0 15,-21 22-15,21-22 0,0 21 0,-21 0 16,21 1-16,0-1 0,0 0 16,-22 1-16,22-1 0,-21 0 15,21-20-15,-21 20 0,21 0 0,0-21 16,0 22-16,0-22 0,0 0 15,0 0-15,0 0 0,0 1 16,21-22 15,0-22-31,1 1 0,-1 0 16,0 0-16,0 0 0,0 0 0</inkml:trace>
  <inkml:trace contextRef="#ctx0" brushRef="#br0" timeOffset="47408.18">4826 14245 0,'0'0'16,"0"-21"-16,21 0 0,-21 0 0,0 0 16,0 42-1,-21 0 1,21 0-16,-21 21 0,21-20 0,-21 20 16,-1 0-16,22 22 0,-21-22 15,0 0-15,21 22 0,-21-22 0,21 1 16,0-1-16,-21 0 0,21 1 0,-21-1 15,21-21-15,0 21 0,0-20 16,0-1-16,0 0 0,0 0 0,0 0 16,21-21 15,0-21-31,0 21 0,0-21 16,0 0-16,1 0 0,-1-1 0,0-20 15</inkml:trace>
  <inkml:trace contextRef="#ctx0" brushRef="#br0" timeOffset="47783.96">4995 14732 0,'0'21'0,"0"0"15,0 1-15,21-22 16,1 0 0,-1 0-16,0 0 15,0 0-15,0 0 16,0 0-16,1 0 0,-1-22 0,0 1 15,0 21-15,-21-21 0,21 0 0,0 0 16,-21 0-16,0-1 16,0 1-16,0 0 0,0 0 15,0 0-15,-21 21 0,0 0 16,0 0-16,0 0 16,0 21-16,-1-21 0,22 21 0,-21 0 15,21 22-15,-21-22 0,21 0 0,0 0 16,0 21-16,0-20 0,0-1 15,0 0-15,0 0 0,0 0 16,0 0-16,0 1 0,0-1 0,0 0 16,21-21-16,0 0 15,1 0-15,-1 0 16,0 0-16,0 0 0,0-21 0,0 21 16,1-21-16,-1 21 0,21-22 0,-21 1 15</inkml:trace>
  <inkml:trace contextRef="#ctx0" brushRef="#br0" timeOffset="48303.17">5863 14584 0,'0'-21'0,"0"0"16,0-1 0,-21 22-16,0-21 0,0 21 0,-1 0 15,1 0-15,0 0 0,0 0 16,0 0-16,0 21 0,-1 1 0,1-22 15,0 21-15,0 0 0,0 21 0,21 1 16,-21-1-16,21-21 0,-22 0 16,22 22-16,0-22 0,0 0 15,0 0-15,0 0 0,0 0 0,22 1 16,-1-22-16,0 21 0,0-21 16,0 0-16,0 0 15,1 0-15,20 0 0,-21 0 0,0-21 16,22-1-16,-22 1 0,0 21 0,0-42 15,0 21-15,0 0 0,1-22 0,-1 1 16,0 0-16,0-22 0,0 1 16,0 20-16,1-20 0,-1-1 15,-21 1-15,0 20 0,21-20 0,-21 21 0,0-1 16,0 22-16,0 0 0,0 0 16,0 0-16,0-1 0,-21 22 15,0 22-15,-1-1 0,1 0 16,0 21-16,0-21 0,0 22 15,21-1-15,-21 22 0,21-22 16,-22 21-16,22 1 0,-21-22 0,21 22 16,0-22-16,0 22 0,0-22 0,0 0 15,0-21-15,0 22 0,21-22 16,1 21-16,-1-21 0,-21 1 16,21-22-16,0 0 0,0 0 0,0 0 15,1 0-15,-1 0 0,0 0 0,0-22 16,21 1-16</inkml:trace>
  <inkml:trace contextRef="#ctx0" brushRef="#br0" timeOffset="49167.74">7472 14415 0,'0'-22'15,"21"1"1,0 0-16,-21 0 16,0 0-16,0 0 0,0-1 15,0 1-15,-21 21 32,0 21-32,0 1 0,-1-1 15,22 0-15,-21 0 0,0 0 16,21 22-16,0-22 0,-21 21 0,0 0 0,21 1 15,-21-22-15,21 21 16,-22 1-16,22-22 0,0 21 0,0-21 16,0 22-16,0-22 0,0 0 0,0 0 15,22 0-15,-1-21 0,0 0 0,0 0 16,0 0-16,0 0 0,22 0 16,-22 0-16,0-21 0,21 0 0,-20 0 15,20 0-15,-21-1 0,21 1 0,-20 0 16,-1-21-16,0-1 0,-21 1 0,0 0 15,0-1-15,0 1 0,0 0 16,0-1-16,0 1 0,0 21 16,-42 0-16,20-22 0,1 43 0,0-21 0,-21 21 15,21 0-15,-1 0 0,-20 21 16,21 1-16,0-1 0,0 0 16,-1 21-16,1-21 0,21 22 0,0-1 15,0-21-15,0 22 0,0-22 0,0 21 16,0-21-16,0 0 0,0 1 0,21-1 15,1 0-15,-1-21 0,0 0 16,0 0-16,21 0 0,-20 0 0,20 0 16,-21 0-16,21 0 0,1-21 0,-22 0 15,21-1-15,1 1 0,-1 0 16,-21 0-16,21-21 0,-20 20 16,-1 1-16,0-21 0,0 21 0,0 0 15,-21-1-15,0 1 0,0 0 0,-21 42 31,0 0-31,21 1 16,0-1-16,-21 0 0,0 21 0,21-21 16,0 1-16,0-1 0,0 21 0,0-21 15,0 0-15,0 1 0,0-1 16,0 0-16,0 0 0,0 0 16,21-21-16,0 0 15,0 0-15</inkml:trace>
  <inkml:trace contextRef="#ctx0" brushRef="#br0" timeOffset="50304.61">9356 13991 0,'-22'0'0,"1"21"16,0 1-16,-21-22 0,21 21 0,-1 0 16,22 0-16,0 0 15,22-21 1,-1 0-16,21 0 15,-21-21-15,22 0 0,-22 0 0,21 0 16,0-1-16,1-20 0,-1 21 16,0-21-16,1-1 0,-1 1 0,-21 0 15,0-1-15,1-20 0,-22 20 16,0 1-16,0 0 0,0 21 0,0-22 0,0 22 16,-22 0-16,1 0 15,0 21-15,0 0 0,0 0 0,-22 21 16,22 0-16,0 21 0,0 1 0,0-1 15,0 22-15,21-1 0,0 1 0,0-1 16,0 1-16,0-1 0,0 1 16,0-1-16,0 1 0,21-1 0,0 1 15,-21-1-15,0 1 0,21-1 0,-21-21 16,0 1-16,0-1 0,0 0 16,0 1-16,0-22 0,0 21 0,-21-21 15,0 1-15,0-1 0,-1-21 16,1 21-16,-21-21 0,21 0 0,-22 0 0,22 0 15,-21 0-15,21 0 0,-22-21 16,22 0-16,-21-1 0,21 1 16,0 0-16,-1-21 0,1 21 0,0-22 15,21 22-15,0 0 0,-21 0 0,21 0 16,-21-1-16,21 44 31,0-1-31,0 0 0,21 0 16,0 21-16,0-20 0,0-1 0,22 0 15,-22 0-15,0 0 0,21 0 16,1 1-16,-22-22 0,21 0 16,1 21-16,-1-21 0,0 0 0,1 0 15,-1 0-15,0-21 0,1-1 0,-1 1 16,0 0-16,1 0 0,-22 0 16,21 0-16,0-1 0,-20-20 0,-1 21 15,0-21-15,0 20 0,-21-20 0,0 0 16,0 21-16,0-1 0,0 1 0,0 0 15,-21 21 1,0 0-16,21 21 16,-21 22-16,21-22 0,-22 0 0,22 21 15,-21-21-15,21 22 0,0-22 16,0 21-16,-21-21 0,21 1 0,0 20 16,-21-21-16,21 0 0,0 0 15,0-42 32,21 0-47,0 0 0,-21 0 0,21-22 16,1 22-16,-1-21 0,0 21 0,0-22 15,0 1-15,0 0 0,1 21 16,-22-1-16,21 1 0,0 0 0,0 0 16,0 21-16,-21 21 15,21 0-15,-21 0 0,0 22 0,0-22 16,0 21-16,0-21 0,0 22 15,0-22-15,0 0 0,22 21 0,-22-20 16,0-1-16,0 0 0,0 0 16,0 0-16,21-21 0,-21 21 0,21-21 15,0 0 1,0 0-16,0 0 16,-21-21-16,0 0 0,22 0 0,-22 0 15,21 0-15,0-1 0,-21 1 0,0-21 16,21 0-16</inkml:trace>
  <inkml:trace contextRef="#ctx0" brushRef="#br0" timeOffset="50628.43">10372 14330 0,'21'-21'0,"-64"148"0,65-233 16,-1 64-16,-21 20 0,0 44 31,0-1-15,0 0-16,0 21 0,0-21 0,0 22 15,0-22-15,0 0 0,0 21 0,0-20 16,0 20-16,0-21 0,0 0 0,0 0 15,0 1-15,0-1 0,21 0 16,0-21-16,0 0 16,0 0-16,1 0 0,-1 0 15,-21-21-15,21 0 0,0-1 0,0 1 16,0 0-16,-21 0 0,22-21 16,-1 20-16,-21 1 0,0-21 15,21 21-15,-21-22 0,21 22 0,-21 0 16,0 0-16,0 0 0,0 0 15,21 21 1,0 0 0,1 0-16,-1 0 15,0 0-15,21 0 0,-21 0 16</inkml:trace>
  <inkml:trace contextRef="#ctx0" brushRef="#br0" timeOffset="51040.19">11303 14224 0,'0'0'0,"0"-21"16,0 0 0,-21 21-16,0 0 0,-1 0 15,1 0-15,0 0 0,0 21 0,0-21 16,-22 21-16,22 0 0,0 0 0,0 1 16,-21 20-16,20-21 0,1 21 15,0 1-15,0-22 0,0 21 0,21-21 16,0 22-16,0-22 0,0 21 0,0-21 15,0 1-15,0-1 0,21 0 0,0-21 16,0 0-16,0 21 0,1-21 16,20 0-16,-21 0 0,0 0 15,22-21-15,-22 0 0,0 0 0,21 21 16,-21-22-16,1-20 0,-22 21 0,0 0 16,21-22-16,-21 22 0,0-21 0,0 21 15,0-22-15,0 1 0,0 21 16,-21-21-16,-1 20 0,22 1 0,-21 21 15,0-21-15,0 21 0,0 0 0,0 0 16,-1 0-16,-20 0 0,21 21 0,0 0 16,0 1-16,21-1 15,-22 0-15,22 0 0,0 0 16,22 0-16,-1-21 0,21 0 16,-21 0-16,0 0 0,22 0 15,-1 0-15,-21 0 0</inkml:trace>
  <inkml:trace contextRef="#ctx0" brushRef="#br0" timeOffset="51675.84">11790 13928 0,'0'0'0,"21"-43"0,-21 22 0,0-21 16,0 21-16,0 0 0,0-1 0,-21 22 16,0 0-1,-1 0-15,22 22 0,-21-1 0,0 0 16,0 21-16,21 1 15,0-22-15,0 21 0,0 0 0,-21 1 16,21-1-16,0 22 0,0-22 0,-21 0 16,21 1-16,0 20 0,0-21 0,0 1 15,-22-1-15,22 0 0,-21 1 16,21-22-16,-21 21 0,21-21 0,0 1 16,0-1-16,0 0 0,0 0 0,0-42 46,0 0-46,0 0 0,0-22 16,0 22-16,21 0 0,0-21 0,1-1 16,-22 22-16,21-21 0,21-1 0,-21 22 15,0-21-15,1 21 0,20 0 16,-21-1-16,0 22 0,0 0 16,1 0-16,-1 0 0,0 0 0,0 0 15,-21 22-15,0-1 0,0 0 16,0 0-16,0 0 0,-21-21 15,0 21-15,0 1 0,-1-1 16,1-21-16,0 0 0,0 0 16,0 0-16,0 0 0,-1 0 0,1 0 15,0 0-15,0 0 16,21 21 15,0 0-31,0 0 16,0 0-16,0 1 0,0-1 15,0 0-15,0 0 0,21 0 16,0 0-16,0 1 16,1-22-16,-1 21 0,0-21 15,0 0-15,0 0 0,0 0 16,1 0-16,-1 0 0,0 0 16,0 0-16,0 0 0,0 0 0,1 0 15,-22-21-15,21-1 0,0 22 0,0-21 16</inkml:trace>
  <inkml:trace contextRef="#ctx0" brushRef="#br0" timeOffset="52031.64">12298 14415 0,'0'-22'15,"21"1"1,0 21-16,0-21 15,0 0-15,1 21 0,-1 0 16,0-21-16,0 0 0,0 21 16,-21-22-16,0 1 15,0 0-15,-21 21 32,0 0-32,0 0 0,0 21 0,-1 0 15,1-21-15,0 22 0,0-1 0,0 0 16,0 0-16,21 21 0,0-20 0,-22-1 15,22 0-15,0 0 0,0 0 0,0 0 16,0 1-16,0-1 16,0 0-16,22-21 0,-1 21 0,0-21 15,0 0-15,0 0 0,0 0 0,1 0 16,20 0-16,-21 0 0,0 0 16,22 0-16,-22 0 0,21-21 15</inkml:trace>
  <inkml:trace contextRef="#ctx0" brushRef="#br0" timeOffset="52561.3">13039 14288 0,'0'-22'0,"0"44"0,0-65 0,0 22 0,0 0 15,-22 21 1,1-21-16,0 21 0,0 0 0,0 0 16,0 0-16,-1 0 0,1 21 0,-21-21 15,21 21-15,0 0 0,-1 0 0,1 22 16,21-22-16,-21 0 0,0 21 15,21 1-15,-21-22 0,21 21 16,0-21-16,0 1 0,0-1 0,0 21 16,0-21-16,0 0 0,0 1 15,21-22-15,0 0 0,0 0 0,0 0 16,1 0-16,-1 0 0,0 0 16,0 0-16,21-22 0,-20 1 0,-1 0 15,0 0-15,21-21 0,-21 20 0,1-20 16,-1 0-16,0-1 0,0-20 0,0 21 15,0-22-15,1 1 0,-1 20 16,0-20-16,0-1 0,0 1 0,0-1 16,-21 22-16,0-22 0,0 22 15,22 0-15,-22 21 0,0-22 0,0 22 16,-22 21-16,1 0 16,0 21-16,0 0 0,0 1 15,0 20-15,-1 0 0,1 22 0,0-22 16,0 22-16,21-22 0,0 21 0,-21 1 15,21-1-15,0-20 0,0 20 0,0-20 16,0 20-16,0-21 0,0 1 16,0-1-16,21 0 0,0-20 0,0-1 15,-21 0-15,43 0 0,-22 0 0,0-21 16,0 0-16,0 0 0,22 0 0,-22 0 16,21 0-16,-21 0 15,22-21-15,-22 0 0,21 0 0,0 0 16,-20-1-16,20 1 0,0-21 0</inkml:trace>
  <inkml:trace contextRef="#ctx0" brushRef="#br0" timeOffset="52990.06">14287 13610 0,'0'0'0,"-21"0"16,0 21-1,21 1 1,-21-22 0,0 0-1,21-22 16,0 1-15,0 0-16,0 0 0,0 0 16,0 0-16,0 42 47,0 0-47,0 0 15,0 0-15,0 0 0,0 1 0,-21-1 16,21 0-16,-22 0 0,1 0 0,21 0 15,0 1-15,0-1 0,-21-21 16,21 21-16,-21 0 0</inkml:trace>
  <inkml:trace contextRef="#ctx0" brushRef="#br0" timeOffset="53360.85">14372 13610 0,'0'-21'16,"0"42"31,0-42 15,0 0-46,0 0-16,0 42 47,0 0-47,0 0 15,0 0-15,0 1 16,0-1-16,0 0 0,0 0 0,0 0 15,0 0-15,0 1 0,-21-1 0,0 0 16,21 0-16,-21 0 0,-1 0 16,1 1-16,21-1 0,-21-21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15:42:30.5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910 3683 0,'0'21'109</inkml:trace>
  <inkml:trace contextRef="#ctx0" brushRef="#br0" timeOffset="487.14">910 3683 0,'0'-21'15,"0"0"1,0 0-16,0-1 15,0 1-15,0 0 16,0 0 0,0 42 31,0 0-32,0 0-15,0 1 0,0-1 16,0 21-16,0 0 0,0 1 0,-21-1 15,21 22-15,0-1 0,0 1 0,0-1 16,0 22-16,0-22 0,0 22 16,0-22-16,0 22 0,0 0 0,0-22 15,0 22-15,0-22 0,0 22 16,0-21-16,0 20 0,0-20 0,-21-1 16,21 1-16,0-22 0,-21 0 15,21 1-15,0-1 0,0 0 0,0-20 16,0-1-16,0 0 0,-22-21 31,22-21-15,0 0-16,0-22 15,0 22-15,0-21 0,0-1 0,0-20 16,0 21-16,0-22 0</inkml:trace>
  <inkml:trace contextRef="#ctx0" brushRef="#br0" timeOffset="874.92">868 3874 0,'0'0'0,"-21"-22"0,-1 1 16,1 0-16,0 0 0,0 0 16,21 0-16,-21-1 0,21 1 15,0 0-15,0 0 0,0 0 0,0 0 16,21-1-16,21 1 0,-21 0 15,22 0-15,-1 0 0,0 21 0,1-21 16,20 21-16,-20 0 0,-1 0 16,21 0-16,-20 0 0,-1 21 0,-21 0 15,22 0-15,-22 0 0,0 22 16,-21-1-16,0-21 0,0 21 0,-21 1 16,-22-1-16,1 0 0,0 1 15,-1-1-15,1-21 0,0 22 16,-1-1-16,1-21 0,21 0 0,0 0 15,-22 1-15,22-1 0,21 0 16,-21-21-16,21 21 16,21-21 15,0-21-31,1 0 16,-1 0-16</inkml:trace>
  <inkml:trace contextRef="#ctx0" brushRef="#br0" timeOffset="1463.1">1630 3620 0,'0'0'0,"0"-22"16,-21 22-1,21 22-15,0-1 16,0 0-16,-22 0 0,22 0 16,-21 0-16,21 22 0,-21-22 15,21 21-15,0-21 0,0 22 0,-21-1 16,21-21-16,0 22 0,0-22 0,0 0 16,0 21-16,0-21 15,0 1-15,21-22 0,0 0 16,0 0-16,1-22 0,-1 1 15,0 21-15,21-21 0,-21 0 0,1-21 16,-1 20-16,0 1 0,0 0 16,0 0-16,-21 0 0,21 0 0,-21-1 15,22 1-15,-22 0 0,0-21 0,0 21 16,0-1-16,0 1 16,0 0-16,0 0 0,0 0 15,0 42 16,0 0-15,0 0-16,0 0 0,0 1 16,0-1-16,-22-21 0,22 42 0,0-21 15,0 0-15,0 1 0,-21-1 16,21 0-16,0 0 0,0 0 0,0 22 16,0-22-16,0 0 0,0 0 15,0 0-15,0 0 0,-21-21 16,21 22-16,0-1 0,0-42 47,0-1-47,21 1 0,0 0 15,1 0-15</inkml:trace>
  <inkml:trace contextRef="#ctx0" brushRef="#br0" timeOffset="2007.92">2265 3281 0,'0'0'16,"0"-21"-16,0 0 0,-21-1 0,21 1 16,-22 21-16,22-21 0,-21 21 0,21 21 31,-21 0-15,21 22-16,0-22 0,0 21 15,0 22-15,-21-22 0,21 0 0,0 22 16,0-22-16,0 22 0,-21-22 0,21 0 15,-21 1-15,21 20 0,0-42 16,0 22-16,0-1 0,-22-21 0,22 0 16,0 1-16,0-1 0,-21 0 15,21-42 17,0 0-32,0-1 15,0 1-15,0 0 0,0 0 16,0 0-16,0 0 0,0-1 15,21 1-15,1 0 0,-1 0 0,0 0 16,21 0-16,-21-1 0,22 22 0,-22 0 16,0 0-16,21 0 0,-20 0 15,20 0-15,-21 22 0,0-1 0,0 0 16,1 0-16,-22 0 0,0 0 16,0 1-16,0 20 0,0-21 0,0 0 15,-22 0-15,1 1 0,-21-1 0,21 0 16,-22 0-16,22 0 0,-21 0 15,21-21-15,0 0 0,-1 0 0,1 0 16,0 0-16,0 0 0,0 0 16,0 0-1,21-21-15,0 0 16,0 0-16,0 0 16,21 0-16,0-1 0,-21 1 0,21 0 15</inkml:trace>
  <inkml:trace contextRef="#ctx0" brushRef="#br0" timeOffset="2879.43">2815 3154 0,'0'-21'0,"0"42"0,0-63 16,0 20-16,-21 22 31,21 22-31,0-1 15,0 21-15,-21 0 0,21 1 0,0-1 16,0 22-16,0-22 0,-21 21 0,21 1 16,-22-22-16,22 22 0,0-22 15,0 0-15,0 1 0,0-1 0,0 0 16,0 1-16,0-22 0,0 21 16,0-21-16,0 1 0,22-22 15,-1 21-15,0-21 0,0 0 0,0 0 16,0 0-16,1-21 0,-1 21 0,0-22 15,0 1-15,0 0 0,0 0 16,-21 0-16,0 0 0,22-22 0,-22 22 16,0 0-16,0 0 0,0 0 15,0-1-15,0 44 32,0-1-32,0 0 15,0 0-15,0 0 0,21 0 0,-21 1 16,0-1-16,0 0 0,0 0 15,21 0-15,0 0 0,-21 1 16,21-22-16,0 0 0,1 21 0,-1-21 16,0 0-16,0 0 0,0-21 15,0 21-15,1-22 0,-1 1 16,0 0-16,0 0 0,0 0 0,0 0 16,-21-1-16,22 1 0,-1-21 0,0 21 15,-21 0-15,21-1 0,0 1 16,0 0-16,1 0 0,-1 21 15,0 0-15,0 0 16,0 0-16,-21 21 16,21 0-16,1 0 15,-22 1 1,21-22 0,0-22-1,-21 1 1,0 0-16,0 0 0,0 0 15,0 0-15,0-1 16,-21 22-16,21-21 0,-21 21 0,-1 0 16,1 0-1,0 21-15,21 1 0,-21-1 16,0 0-16,21 0 0,-21 0 0,-1 22 16,1-22-16,21 0 0,0 21 15,-21-21-15,21 1 0,0 20 16,0-21-16,0 0 0,0 0 0,0 1 15,21-1-15,0 0 0,1-21 16,-1 0-16,21 0 0,-21 0 16,0 0-16,1 0 0,-1 0 0,0-21 15,0 21-15,0-21 0,0-1 0,1 1 16,-22 0-16,0 0 0,21-21 16,-21 20-16,0-20 0,0 0 0</inkml:trace>
  <inkml:trace contextRef="#ctx0" brushRef="#br0" timeOffset="3162.78">3387 3133 0,'-43'21'16,"86"-42"-16,-128 63 0,43-21 0,20 0 0,-20 1 16,21-1-16,0 0 0,0 0 15,21 0-15,0 0 0,0 1 0,0-1 16,42 0-16,-21-21 15,0 0-15,0 0 0,22 0 16,-22-21-16,0 21 0,0-21 0,0-1 16,-21 1-16,0 0 15,0 0-15,0 0 0,-21 21 16,0 0-16,0-21 0,0 21 0,0 0 16,-1 0-16,1 0 0,0 21 15,0-21-15,0 21 0,21 0 0,0 0 16,0 0-16,0 1 0,0-1 15</inkml:trace>
  <inkml:trace contextRef="#ctx0" brushRef="#br0" timeOffset="4239.16">5461 4001 0,'0'0'0,"-21"21"0,0-21 16,-1 0 0,22-21-16,0-1 15,0-20-15,0 21 0,0 0 16,22 0-16,-1-22 0,0 1 0,0 0 15,0-1-15,0-20 0,1-1 16,20 1-16,-21-1 0,21 1 0,-20-1 16,-1 1-16,0 20 0,0-20 15,-21 42-15,0-22 0,0 22 0,0 0 16,-21 21-16,0 0 0,-22 0 16,22 0-16,-21 21 0,0 0 0,-1 22 15,1-22-15,21 21 0,-22 1 16,22-1-16,0 0 0,21 22 0,0-22 15,0 0-15,0 1 0,21-1 0,0 0 16,1 1-16,-1-1 0,0 0 16,0-20-16,21 20 0,-20-21 15,-1 0-15,0 0 0,-21 1 0,0-1 0,0 0 16,0 0-16,-21-21 16,0 0-16,-1 0 15,1 0-15,-21 0 0,21 0 0,-22-21 16,22 0-16,-21 0 0,21-1 0,-22-20 15,22 21-15,0-21 0,0-1 16,0 1-16,0 0 0,21-1 0,0 22 16,-22-21-16,22 21 0,0-1 0,0 1 15,0 42 1,22 1-16,-22-1 16,21 21-16,0-21 0,-21 22 0,0-22 15,21 21-15,0 0 0,0 1 16,-21-22-16,22 21 0,-1 1 0,-21-22 15,21 21-15,0-21 0,-21 0 16,21 1-16,0-22 0,1 0 0,-1 0 16,21 0-16,-21 0 0,22 0 15,-1-22-15,0 22 0,-21-42 0,22 21 16,20 0-16,-20-22 0,-22 1 0,21 0 16,0-1-16,1-20 0,-22 21 15,0-22-15,0-21 0,0 22 0,1-1 16,-22 1-16,0-1 0,0 22 0,0 0 15,0-1-15,0 22 16,0-21-16,0 21 0,-22 21 16,1 0-16,21 21 0,-21 0 0,0 21 15,21-20-15,-21 41 16,21-21-16,-21 22 0,21-22 0,-22 22 16,22-1-16,0 1 0,0-22 0,0 22 15,0-22-15,0 0 0,0 1 16,0-1-16,0-21 0,0 0 0,0 22 15,22-22-15,-1 0 0,-21 0 16,21-21-16,0 0 0,0 0 16,-21-21-1,21 0-15,-21 0 0,0-1 16,0-20-16,0 21 0,0 0 16</inkml:trace>
  <inkml:trace contextRef="#ctx0" brushRef="#br0" timeOffset="4407.06">5821 3620 0,'0'0'0,"21"0"31,0-22-31,0 22 0,0 0 16,1 0-16,-1-21 0,0 21 0,21-21 16,-21 21-16,1-21 0,-1 21 0,21-21 15,-21 21-15,0-21 16,1 21-16,-1 0 0</inkml:trace>
  <inkml:trace contextRef="#ctx0" brushRef="#br0" timeOffset="5852.06">6498 3810 0,'42'0'16,"-20"0"-16,-1 0 0,0 0 0,0 0 15,0 0-15,0-21 0,1 0 16,-1 0-16,-21-1 0,0 1 0,21 0 16,-21 0-16,0 0 0,0-22 0,0 22 15,0 0-15,-21-21 0,0 21 16,-1-1-16,1 1 0,0 0 16,0 0-16,-21 21 0,20 0 0,1 0 15,0 0-15,-21 21 0,21 0 16,-1 0-16,1 22 0,0-22 0,0 21 15,21 1-15,-21-1 0,21-21 0,-21 21 16,21 1-16,0-22 0,0 21 16,0-21-16,0 1 0,0-1 0,0 0 15,0 0-15,21-21 16,0 0-16,0 0 0,0 0 0,0 0 16,1-21-16,20 21 15,-21-21-15,0 0 0,0-1 0,1-20 16,-1 21-16,0 0 0,0-22 0,0 1 15,0 21-15,-21-21 0,0-1 16,0 22-16,0-21 0,0 21 0,0-1 16,0 1-16,0 42 31,0 1-31,0-1 0,0 0 0,-21 21 16,21-21-16,-21 22 0,21-1 0,0-21 15,0 22-15,0-22 0,0 0 0,0 21 16,0-21-16,0 1 0,0-1 15,21 0-15,0-21 16,22 0-16,-22 0 0,0 0 16,0 0-16,22 0 0,-22-21 15,0 0-15,21-1 0,-21 1 0,22 0 16,-22-21-16,0 21 0,0-22 0,0 1 16,1 0-16,-1-22 0,0 1 0,0 20 15,0-20-15,-21-1 0,0 1 16,21-1-16,-21 22 0,0 0 0,0-1 15,0 1-15,0 21 0,0 0 0,0-1 16,0 1-16,0 42 31,0 1-31,-21 20 16,21-21-16,0 21 0,0 1 0,-21 20 16,21-20-16,-21 20 0,21-21 15,-21 22-15,21-1 0,0-20 0,0-1 16,0 0-16,0 1 0,0-1 0,0 0 15,0-20-15,0 20 0,0-21 16,0 0-16,0 0 0,21 1 0,0-22 16,0 21-16,0-21 0,1 0 15,-1 0-15,0 0 0,0 0 0,0 0 16,0-21-16,1-1 16,-1 1-16,-21 0 0,21 0 15,0 0-15,-21 0 0,21-1 0,0-20 16,-21 21-16,22-21 0,-22 20 15,0 1-15,0 0 0,0 0 0,0 42 32,0 0-32,0 0 15,0 1-15,0-1 0,0 0 16,0 21-16,0-21 0,0 1 0,0-1 16,0 0-16,0 0 0,0 0 0,21 0 15,0-21-15,0 0 16,0 0-16,0 0 0,1 0 15,-1 0-15,0 0 0,0 0 16,0-21-16,0 0 0,1 0 0,-1 0 16,0 0-16,0-1 0,0 1 15,0-21-15,1 21 0,-1-22 0,0 22 16,0-21-16,0 21 0,0 0 16,-21-1-16,22 1 0,-1 21 15,0 0-15,-21 21 31,0 1-31,0-1 16,0 0 0,21-21 15,-21-21-31,0 0 16,0-1-16,0 1 15,0 0-15,0 0 0,0 0 16,-21 21-1,0 0 1,0 0-16,21 21 0,-22 0 16,1 0-16,0 0 0,21 22 0,-21-22 15,0 21-15,21-21 16,0 22-16,-21-22 0,21 21 0,0-21 0,0 1 16,0 20-16,0-21 0,0 0 0,0 0 15,21-21-15,0 22 0,21-22 16,-21 0-16,1 0 15,-1 0-15,0 0 0,21 0 0,-21 0 16,1 0-16,-1-22 0,0 22 0,0-21 16,-21 0-16,21 0 0,-21-21 0,21 20 15,-21-20-15,0 21 0,22-21 16</inkml:trace>
  <inkml:trace contextRef="#ctx0" brushRef="#br0" timeOffset="6154.89">7937 2942 0,'-21'0'0,"42"0"0,-63 0 0,21 0 16,0 21-16,21 1 0,0-1 16,0 0-16,0 0 15,21-21 1,0 0-16,0-21 15,-21 0 1,0 0 0,-21 21-1,0 0-15,0 0 16,0 0-16,-1 0 16,1 0-16,21 21 0,-21 0 15,0-21-15,0 0 0,0 0 0,21 21 16,-22 0-16,-20-21 0</inkml:trace>
  <inkml:trace contextRef="#ctx0" brushRef="#br0" timeOffset="6355.78">6816 3344 0,'0'22'15,"0"-1"1,21-21-16,0 0 0,0 0 0,0 0 15,0 0-15,1 0 0,20 0 16,-21 0-16,21 0 0,-20-21 0,20 21 16,-21 0-16,21 0 0,-20-22 0,-1 22 15,0 0-15,0-21 0,0 21 0,0 0 16,1-21-16</inkml:trace>
  <inkml:trace contextRef="#ctx0" brushRef="#br0" timeOffset="6846.78">9292 3239 0,'0'0'0,"21"-22"0,0 1 0,1 0 16,-1 21-16,0 0 0,0 0 16,0 0-1,0 21-15,-21 0 0,22 22 0,-1-1 0,0 0 16,-21 1-16,0-1 0,21 0 16,-21 1-16,21-1 0,-21 0 15,0 1-15,0-1 0,0 0 0,0-20 16,0-1-16,0 21 0,0-21 15,0 0-15,0-42 32,21 0-17,1 0-15,-1 0 0,-21 0 0</inkml:trace>
  <inkml:trace contextRef="#ctx0" brushRef="#br0" timeOffset="7063.18">9927 3217 0,'0'0'0,"21"-21"0,-21 0 15,0 42 1,-21 0 0,0 22-16,0-22 0,0 21 0,-22 1 15,22-1-15,0-21 0,0 21 0,0 1 16,-1-1-16,1 0 0,0-20 16,0 20-16,0-21 0,0 0 0,21 0 15,-22 1-15,22-1 0,0 0 0,0 0 16,22-21-1,-1-21 1,0 21-16,0-21 0</inkml:trace>
  <inkml:trace contextRef="#ctx0" brushRef="#br0" timeOffset="7462.66">10223 3302 0,'0'0'0,"0"-21"0,-21 42 31,0 0-15,0 0-16,0 1 0,0 20 0,21-21 16,-22 21-16,1-20 0,21 20 0,0 0 15,-21-21-15,21 22 0,-21-22 0,21 21 16,0-21-16,0 1 0,0-1 16,21 0-16,0-21 0,0 21 15,1-21-15,20 0 0,-21 0 0,21 0 16,-20 0-16,20 0 0,0-21 0,-21 0 15,22 21-15,-22-21 0,21-1 16,-21 1-16,1-21 0,-1 21 0,-21 0 16,0-22-16,0 1 0,0 0 0,0-1 15,0 1-15,0 0 0,0 20 0,-21-20 16,-1 21-16,22 0 0,-42 0 16,21 21-16,0 0 0,0 0 0,-1 0 15,1 21-15,-21 0 0,21 21 0,0-21 16,21 1-16,-22 20 15,1-21-15,21 21 0,-21-20 0,21 20 16,0-21-16,0 0 0,0 0 0,0 1 16,0-1-16,21-21 0,0 0 0,1 0 15,-1 0-15</inkml:trace>
  <inkml:trace contextRef="#ctx0" brushRef="#br0" timeOffset="7696.05">10901 3323 0,'0'0'0,"0"-21"0,0 42 31,0 0-31,0 1 0,0-1 0,0 21 16,-21-21-16,21 0 0,0 22 16,0-22-16,-22 21 0,22-21 0,-21 1 15,21-1-15,0 0 0,0 0 0,0 0 16,0 0-16,0-42 31,0 0-15</inkml:trace>
  <inkml:trace contextRef="#ctx0" brushRef="#br0" timeOffset="8002.87">10964 2963 0,'0'0'0,"-63"-21"15,42 21-15,-1 0 0,22 21 16,-21 1-16,21-1 16,0 0-16,0 0 0,21-21 15,1 21-15,-1-21 0,0 0 16,0 0-16,0 0 0,0 0 16,1 0-16,-1-21 0,0 21 15,-21-21-15,0 0 0,0 0 16,0-1-16,0 1 15,0 0-15,-21 0 0,0 21 0,-1 0 16,1 0-16,0 0 0,0 0 16,0 0-16,0 21 0,21 0 15,0 0-15,0 1 0,0-1 16,0 0-16,0 0 0,0 21 0,0-20 16,0-1-16,0 21 0,0-21 0</inkml:trace>
  <inkml:trace contextRef="#ctx0" brushRef="#br0" timeOffset="8557.01">11451 3450 0,'21'-42'16,"-21"21"-16,0 0 0,0-1 15,-21 22 1,0 0-1,0 22-15,21-1 0,-21 0 0,-1 0 16,1 0-16,0 0 0,0 22 0,0-22 16,0 21-16,-1-21 0,22 1 0,0 20 15,0-21-15,0 0 0,0 0 16,0 1-16,0-1 0,22-21 16,-1 0-16,0 0 0,0 0 15,0 0-15,0 0 0,1-21 16,-1-1-16,0 1 0,21 0 15,-21 0-15,1 0 0,-1-22 0,0 1 16,0 0-16,0-22 0,22 22 0,-22-22 16,21 1-16,-21-1 0,0 1 0,22-1 15,-22-20-15,0 20 0,0 1 16,-21-1-16,0 1 0,21-1 0,-21 22 16,0 0-16,0-1 0,0 22 0,-21 0 15,21 0-15,-21 21 0,0 0 16,0 0-16,0 21 0,-1 21 0,1-21 15,21 22-15,-21 20 0,0-20 16,21 20-16,-21 1 0,21-1 16,0 1-16,0-1 0,0 1 0,0-1 15,-21 22-15,21-22 0,0 1 0,0-1 16,0-20-16,0 20 0,0-21 0,21 1 16,0-22-16,0 21 0,0-21 15,0 1-15,1-1 0,20-21 0,0 0 16,-21 0-16,22 0 0,-22 0 0,0 0 15,0 0-15,0-21 0,1-1 16,-1 1-16</inkml:trace>
  <inkml:trace contextRef="#ctx0" brushRef="#br0" timeOffset="9462.49">13166 3260 0,'21'-21'0,"-42"42"0,63-64 0,-42 22 16,21 0-16,0 21 0,0-21 15,1 0-15,-1 21 0,0 0 0,0-21 16,21 21-16,-20 0 0,-1 0 15,0 0-15,0 21 0,0 0 0,0 0 16,1 21-16,-1-20 0,-21 20 16,21 0-16,-21 1 0,21-1 0,-21 0 15,0 1-15,0-22 0,0 21 0,0 0 16,0-20-16,0-1 0,0 0 0,0 0 16,0 0-16,0 0 0,-21-21 31,21-21-16,0 0-15,0 0 0,0 0 0,0-22 16,21 22-16,0-21 16,0 0-16,-21-1 0,22 1 0,-1 0 15,0-1-15,0 1 0,0 21 0,0-22 16,1 22-16,-1 0 0,21 21 0,-21 0 16,0 0-16,1 0 0,-1 0 15,21 0-15,-21 21 0,0 22 0,1-22 16,-1 21-16,-21-21 0,0 22 0,21-1 15,-21-21-15,0 21 0,0 1 0,0-22 16,0 21-16,0-21 0,0 1 16,0 20-16,0-21 0,-21 0 15,0-21-15,21-21 32,0 0-17,0 0-15,0 0 0,0-1 0,21-20 16,0 0-16,0 21 0,0-43 0,0 22 15,22-1-15,-22 1 0,21 0 0,1-1 16,-1 1-16,-21 0 0,21 21 16,1-1-16,-22 22 0,0 0 0,21 0 15,-20 0-15,-1 22 0,0-1 0,0 0 16,-21 0-16,21 21 0,-21 1 16,0-22-16,0 21 0,0 1 0,0-1 15,0-21-15,0 21 0,-21-20 0,21 20 16,0-21-16,-21 0 0,21 0 15,-21 1-15,0-1 0,42-42 47</inkml:trace>
  <inkml:trace contextRef="#ctx0" brushRef="#br0" timeOffset="10127.24">15134 3217 0,'0'0'0,"21"-21"0,-21-42 16,0 42 0,-21-1-16,0 1 0,0 21 15,0 0-15,-1-21 0,1 21 0,-21 0 16,21 0-16,0 0 0,-22 21 16,22 0-16,0 1 0,-21-1 0,20 21 15,1 0-15,0 1 0,0-1 16,0-21-16,0 22 0,21-1 0,0 0 15,0-21-15,0 22 0,0-22 0,0 0 16,0 0-16,21 0 0,-21 1 0,21-22 16,0 0-16,21 21 0,-20-21 15,-1 0-15,21 0 0,-21 0 0,0-21 16,22 21-16,-22-22 0,21 1 16,-21 0-16,1 0 0,20 0 0,-21-22 0,0 22 15,0-21-15,1 0 16,-22 20-16,0-20 0,21 0 0,-21 21 15,0-1-15,0 1 0,0 0 0,0 42 32,0 0-32,-21 1 0,21 20 15,-22-21-15,22 21 0,0 1 0,-21-22 16,21 21-16,-21 1 0,21-22 0,0 21 16,0-21-16,0 0 0,0 1 0,0-1 15,21 0-15,0-21 16,1 0-16,-1 0 0,0 0 15,0 0-15,0 0 0,22-21 0,-22 0 16,21 21-16,-21-22 0,22 1 0,-22 0 16,21 0-16,-21-21 0,0 20 15,1-20-15,-1 21 0,-21-21 0,0 20 16,21 1-16,-21 0 0,0 0 0,0 42 31,0 0-31,0 0 16,0 1-16,-21-1 0,21 0 0,0 0 15,0 0-15,0 22 0,0-22 0,0 0 16,0 0-16,0 0 0,0 0 16,0 1-1,0-44 17,0 1-32,0 0 0</inkml:trace>
  <inkml:trace contextRef="#ctx0" brushRef="#br0" timeOffset="10431.58">15663 2963 0,'-21'0'0,"42"0"0,-63 0 15,21 0-15,0 0 16,-1 0-16,22 22 16,-21-1-16,21 0 0,0 0 15,21-21 1,1 21-16,-1-21 15,0 0-15,-21-21 16,21 21-16,-21-21 0,0 0 16,0 0-16,0-1 15,-21 22-15,21-21 16,-21 21-16,0 0 0,-1 0 0,1 0 16,0 0-16,0 0 0,0 0 15,21 21-15,-21 1 0,21-1 0,0 0 16,0 0-1,0 0-15,0 0 0,0 1 0,21-1 16,0 0-16</inkml:trace>
  <inkml:trace contextRef="#ctx0" brushRef="#br0" timeOffset="10899.22">16044 3196 0,'-21'0'16,"0"0"-16,0 0 0,21 21 0,0 1 16,0-1-16,0 0 0,-21 0 15,21 0-15,0 0 0,0 1 0,0-1 16,0 21-16,0-21 0,0 0 16,0 1-16,0-1 0,0 0 0,0 0 15,0 0-15,0 0 0,-22-21 16,22-21 15,0 0-31,0 0 16,0 0-16,0 0 0,0-22 0,0 22 15,0-21-15,22-1 0,-1 1 16,0 0-16,21-1 0,-21 1 16,22 21-16,-22-21 0,21 20 0,1 1 15,-1 21-15,-21 0 0,21 0 0,-20 0 16,20 0-16,-21 0 0,0 21 15,0 1-15,1 20 0,-1-21 0,-21 21 16,21 1-16,-21-1 0,0 0 0,0-20 16,0 20-16,0 0 0,0-21 0,0 1 15,-21 20-15,0-21 0,21 0 16,-22 0-16,1-21 16,0 0-16,0 0 15,21-21-15,0 0 16</inkml:trace>
  <inkml:trace contextRef="#ctx0" brushRef="#br0" timeOffset="11514.99">18203 2053 0,'0'0'15,"21"-21"-15,-21 0 0,0 0 0,0 0 16,0-1-16,-21 22 0,0 0 0,0-21 16,0 21-16,-22 0 0,1 0 15,21 21-15,-21 1 0,-1 20 0,1 0 16,0 1-16,-1 20 0,22 1 0,-21 20 16,-1 22-16,1-21 0,0 21 15,-1-1-15,1 1 0,21 0 0,-21 0 16,20-21-16,-20 20 0,21-20 15,0 0-15,0-1 0,21 1 16,0-21-16,0-1 0,0-21 0,21 1 16,21-1-16,0 0 0,-20 1 0,20-22 15,0 0-15,1 0 0,20-21 0,-21 0 16,1 0-16,-1 0 0,-21 0 16,22-21-16,-1 21 0,-21-21 0,21-21 15,1 20-15,-22-20 0</inkml:trace>
  <inkml:trace contextRef="#ctx0" brushRef="#br0" timeOffset="12326.66">18796 2773 0,'0'0'0,"0"-42"0,0-22 15,0 22-15,0 21 0,0-1 16,0 1-16,-21-21 0,0 21 15,-1 0-15,1 21 0,0 0 16,0 0-16,0 21 0,-22 0 0,22 0 16,-21 0-16,21 22 0,-22-1 15,1 0-15,21 1 0,0-1 0,-22 0 16,22 1-16,21-1 0,0-21 16,0 21-16,0 1 0,0-22 0,0 21 15,21-21-15,1 1 0,-1 20 16,21-21-16,-21 0 0,22 0 0,-22 22 15,21-22-15,-21 0 0,0 21 0,1-20 16,-1-1-16,-21 0 0,0 0 16,0 0-16,0 0 0,0 1 0,-21-1 15,-1-21-15,1 0 0,0 21 0,-21-21 16,21 0-16,-22 0 0,1 0 0,21 0 16,-22-21-16,22 21 0,-21-21 15,21-1-15,0 1 0,-1 0 0,1 0 16,21 0-16,0-22 0,-21 22 15,21-21-15,0 21 0,0 0 16,0-22-16,0 22 0,0 0 0,21 21 31,0 21-31,-21 0 16,22 0-16,-22 1 0,21-1 16,-21 21-16,21-21 0,0 0 0,-21 22 15,21-22-15,0 0 0,1 21 0,-22-20 16,21-1-16,0 0 0,0 0 15,0-21-15,0 21 0,22-21 0,-22 0 16,21 0-16,1 0 0,-1 0 0,0 0 16,1 0-16,-1-21 0,0 0 15,1 0-15,-1 0 0,0-1 16,1 1-16,-1 0 0,-21-21 0,21-1 16,-20 1-16,-1 0 0,0-22 0,0 22 15,0-22-15,0 22 0,-21-21 16,0 20-16,0-20 0,0 20 0,0 22 15,0-21-15,0 21 0,0 0 0,-21 42 32,0 0-32,0 21 0,21 1 0,0-1 15,-21 0-15,0 1 0,21-1 0,-22 0 16,22 22-16,-21-22 16,21 0-16,0 1 0,0-1 0,0 0 15,0-20-15,0 20 0,0-21 0,0 0 16,0 0-16,0 1 0,0-1 15,21-21 1,1 0-16,-22-21 0,0-1 16,0 1-16</inkml:trace>
  <inkml:trace contextRef="#ctx0" brushRef="#br0" timeOffset="12494.56">18881 3154 0,'0'0'16,"-22"0"-1,22-21-15,22 21 16,-1 0-16,0 0 16,21-21-16,-21 21 0,22 0 0,-1 0 15,0-22-15,1 22 0,-1 0 0,0 0 16,1-21-16,-1 21 0,-21 0 16,22 0-16</inkml:trace>
  <inkml:trace contextRef="#ctx0" brushRef="#br0" timeOffset="12887.34">19537 3154 0,'0'-21'16,"0"0"-16,0-1 0,0 1 16,21 21-16,0-21 15,0 21-15,0 0 0,1 0 16,-1 0-16,0 0 0,0 0 15,-21 21-15,21 0 0,-21 1 0,21-1 16,-21 0-16,22 21 0,-22-21 16,0 22-16,0-22 0,0 0 0,0 21 15,0-20-15,0 20 0,0-21 16,0 0-16,0 0 0,0 1 0,0-1 16,-22-21-16,22-21 31,0-1-31,0 1 15,0 0-15,0 0 0,0 0 0,0-22 16,22 22-16,-1-21 0,-21 21 16,21-22-16,0 22 0,-21-21 0,21 21 15,0 0-15,1-1 0,-22 1 0,21 0 16,0 21-16,0-21 0,0 21 0,0 0 16,1 0-16,-1 0 15</inkml:trace>
  <inkml:trace contextRef="#ctx0" brushRef="#br0" timeOffset="13111.21">20193 3048 0,'0'21'16,"0"0"-16,-21 1 0,0-1 16,21 21-16,-22-21 15,22 0-15,0 1 0,0 20 0,0-21 16,0 0-16,0 0 0,-21 1 0,21-1 15,0 0-15,0 0 0,0 0 32,21-21-17,-21-21-15,22 0 16,-22 0-16,21 0 0</inkml:trace>
  <inkml:trace contextRef="#ctx0" brushRef="#br0" timeOffset="13419.3">20193 2731 0,'0'0'0,"-21"-22"0,-43 1 16,43 21-1,0 21-15,21 1 16,0-1-16,0 0 16,0 0-16,0 0 0,21 0 0,0-21 15,0 0-15,1 0 16,-1 0-16,0 0 0,0-21 15,-21 0-15,0 0 16,21 0-16,-21 0 0,0-1 16,0 1-16,0 0 0,0 0 0,-21 21 15,0 0-15,0 0 16,0 21 0,21 0-16,-22 0 0,22 1 15,0 20-15,0-21 0,0 0 0,0 22 16,0-22-16,0 0 0,0 0 0,0 0 15,0 22-15</inkml:trace>
  <inkml:trace contextRef="#ctx0" brushRef="#br0" timeOffset="13887.06">20405 3090 0,'0'22'31,"0"-1"-31,0 0 0,-22-21 15,22 21-15,0 0 0,0 0 0,-21 1 16,21-1-16,0 0 0,0 0 0,0 0 16,0 0-16,0 1 15,0-1-15,0 0 16,0-42 15,0 0-15,0-1-16,0 1 0,0 0 0,0 0 15,0 0-15,21 0 0,-21-22 0,22 22 16,-1 0-16,-21-21 0,21 20 0,0 1 16,0 0-16,22 0 0,-22 0 15,0 0-15,0 21 0,0 0 0,22 0 16,-22 0-16,0 0 0,0 0 0,0 0 16,-21 21-16,21 0 0,1 0 15,-1 0-15,-21 0 0,0 1 16,0-1-16,0 0 0,0 0 0,0 0 15,0 0-15,0 1 0,0-1 0,0 0 16,0 0-16,0 0 16,-21-21-16,21 21 0,-22-21 0</inkml:trace>
  <inkml:trace contextRef="#ctx0" brushRef="#br0" timeOffset="14603.65">21294 3090 0,'0'0'0,"0"-21"0,0 0 16,0 0-16,0 0 0,0 0 0,0-1 15,0 1-15,-22 21 16,1 0-16,0 0 0,0 0 15,0 0-15,0 21 0,-1 1 0,1-22 16,21 21-16,-21 21 0,0-21 0,0 0 16,21 1-16,0 20 0,-21-21 15,21 0-15,-22 22 0,22-22 0,0 0 16,0 0-16,0 0 0,0 0 16,22-21-16,-1 0 0,0 0 15,0 0-15,0 0 16,0 0-16,1-21 0,-1 0 15,-21 0-15,21 0 0,-21 0 16,0-1-16,0 1 0,21 0 16,-21 0-16,0 0 15,0 0-15,0 42 47,0 0-31,-21 0-16,21 0 0,0 0 0,-21 1 15,21 20-15,-21-21 0,-1 21 0,22 1 16,0-22-16,-21 21 0,21 1 16,-21-1-16,21 0 0,0 1 0,0-1 15,0 21-15,0-20 0,0-1 0,0 22 16,0-1-16,0 1 0,0-1 0,0 1 16,0-1-16,0 1 0,0-1 0,0-21 15,0 22-15,0-1 0,0-20 16,0 20-16,0-20 0,0-1 15,-21 0-15,21 1 0,-42-22 0,20 21 16,-20-21-16,21 0 0,-21 1 0,-1-22 16,-20 0-16,20 0 0,1 0 0,-21 0 15,20 0-15,-20-22 0,-1 1 0,1 0 16,-1 0-16,22-21 0,-22-1 16,1 1-16,-1 0 0,-41-43 15,62 43-15,1 20 0,21-20 0,0 21 16,-1-21-16,22 20 0,0 1 0,0 0 15,0 0-15,0 0 0,22 21 0,-1-21 16,-21-1-16,21 1 0,0 0 16,0 21-16,0-21 0,1 0 15,-1 0-15,0-1 0,-21 1 0,0 0 16,0-21-16</inkml:trace>
  <inkml:trace contextRef="#ctx0" brushRef="#br0" timeOffset="15439.18">22034 2836 0,'0'0'0,"0"-21"0,0 0 16,-21 21-1,0 21-15,0 0 16,0 1-16,0-1 0,-1 21 16,1-21-16,0 22 0,0-1 0,0 0 15,21 1-15,-21-1 0,21 0 0,-22-21 16,22 22-16,0-1 0,0-21 0,0 22 16,0-22-16,22 0 0,-1 0 15,-21 0-15,21-21 0,0 0 0,21 0 16,-20 0-16,-1 0 0,0 0 0,21 0 15,-21 0-15,1-21 0,-1 0 16,0 0-16</inkml:trace>
  <inkml:trace contextRef="#ctx0" brushRef="#br0" timeOffset="15727.43">22542 2752 0,'0'0'15,"43"0"1,-22 0-16,0 0 0,0 0 0,0 0 16,1 21-16,-1 0 0,0 0 15,0 0-15,-21 1 0,0 20 16,0-21-16,0 21 0,0-20 0,0 20 16,0 0-16,0-21 0,-21 22 0,0-1 15,-22-21-15,22 22 0,0-22 16,0 0-16,-21 21 0,20-21 0,1-21 15,0 22-15,21-1 0,-21-21 0,0 21 16,21-42 15,21 21-31,0-21 0,0-1 0,0 1 16</inkml:trace>
  <inkml:trace contextRef="#ctx0" brushRef="#br0" timeOffset="16518.5">23685 3006 0,'0'0'0,"22"0"0,-22-21 15,0-1-15,21 22 16,-21-21-16,21 21 0,-21-21 0,0 0 0,0 0 15,0 0-15,0-1 16,0 1 0,-21 21-16,0 0 15,-1 0-15,1 0 0,0 21 0,-21-21 16,21 22-16,-22-1 0,22 0 0,0 21 16,-21-21-16,20 22 0,1-22 15,-21 21-15,21 1 0,21-22 0,-21 21 16,21-21-16,0 22 0,0-22 0,0 0 15,0 0-15,0 0 0,0 0 16,0 1-16,21-22 0,0 0 16,0 0-16,0 0 0,0 0 0,1 0 0,-1-22 15,0 1-15,21 21 0,-21-21 16,1 0-16,-1-21 0,0 20 16,0 1-16,0-21 0,0 21 0,1-22 15,-1 22-15,-21-21 0,21 21 0,0-22 16,-21 22-16,21 0 0,-21 0 0,0 0 15,0 42 1,0 0 0,0 0-16,-21 0 0,21 1 0,0-1 15,-21 0-15,21 0 0,-21 0 16,21 0-16,0 22 0,0-22 16,0 0-16,0 0 0,0 0 0,0 1 15,0-1-15,0 0 0,21 0 16,0-21-1,21 0-15,-20 0 0,-1 0 0,0-21 16,0 0-16,0 0 0,0-1 0,1 1 16,-1 0-16,0 0 0,0 0 15,-21 0-15,0-1 0,21-20 0,-21 21 16,0 0-16,0 0 0,0-1 16,-21 22-1,21 22-15,0-1 16,-21 0-16,21 0 15,0 0-15,0 0 0,0 1 0,0 20 16,-21-21-16,21 0 0,0 0 0,0 1 16,0-1-16,0 0 15,0 0-15,21-21 0,-21 21 16,21-21-16,0 0 0,0 0 0,1 0 16,-1 0-16,0 0 0,0 0 0,0-21 15,0 0-15,1 21 0</inkml:trace>
  <inkml:trace contextRef="#ctx0" brushRef="#br0" timeOffset="17443.45">24553 3006 0,'0'-21'0,"0"42"0,0-64 0,0 22 0,0 0 16,0 0-16,0 0 0,-21 21 16,0 0-16,0 0 0,0 0 15,-1 0-15,1 21 0,-21 0 0,21 0 16,0 0-16,-1 1 0,1-1 0,0 21 15,0-21-15,0 0 0,0 22 0,21-22 16,-22 21-16,22-21 0,0 22 16,0-22-16,0 0 0,0 0 0,22 0 15,-1 1-15,0-22 0,0 0 16,0 0-16,22 0 0,-22 0 0,0 0 16,0-22-16,0 1 15,0 0-15,1 0 0,-1 0 0,0 0 16,0-1-16,-21 1 0,21-21 0,0 21 15,-21 0-15,0-1 0,0 1 0,22 0 16,-22 0-16,-22 42 31,22 0-15,0 0-16,-21 1 0,21-1 0,-21 0 16,0 21-16,21 1 0,0-1 15,-21 0-15,0 1 0,21-1 16,0 21-16,-22-20 0,22 20 0,0 1 0,0-22 15,0 22-15,0-1 0,0 1 16,0-1-16,0 1 0,0-1 16,0 1-16,0-1 0,0-21 0,0 22 15,0-1-15,0-20 0,0 20 0,-21-20 16,21-1-16,-21-21 0,0 21 0,21-20 16,-21-1-16,0 0 0,-1 0 15,1-21-15,0 0 0,0 0 0,0 0 16,0 0-16,-1 0 0,1-21 15,0 21-15,0-21 0,0 0 0,0-22 16,-1 22-16,1-21 0,0-1 16,21 1-16,0 0 0,0-22 0,0 1 15,0-1-15,0 1 0,42-1 0,-20 1 16,-1-22-16,21 22 0,-21-22 16,22 21-16,-1-20 0,21-1 0,-20 22 15,-1-22-15,0 21 0,22 1 0,-22-1 16,1 1-16,-1 21 0,-21-1 15,21 1-15,-20 0 0,-1 20 16,0 1-16,-21 0 0,0 0 0,-21 21 16,0 0-1,-1 0-15,1 21 0,0-21 16,0 21-16,0 0 0,0 1 16,21-1-16,0 0 0,0 0 15,0 0-15,0 0 0,0 22 16,21-22-16,0 0 0,0 0 15,-21 0-15,0 1 0,0-1 0,21 0 16,0 0-16,-21 0 0,0 0 16,0 1-1,-21-22 1,0 0-16,0 0 16,0 0-1,21-22 32,21 1-47,0 21 16</inkml:trace>
  <inkml:trace contextRef="#ctx0" brushRef="#br0" timeOffset="18228">24934 1969 0,'0'-43'16,"0"22"-16,-21 0 0,21 0 15,0 42 32,21 0-31,0-21-16,1 21 0,-1 0 0,0 1 16,0-1-16,21 0 0,-20 21 0,20-21 15,-21 1-15,21 20 0,-20-21 16,-1 21-16,0 1 0,0-1 0,0 0 15,0 22-15,1-22 0,-22 22 0,0-1 16,0 1-16,0-1 0,0 1 16,0-1-16,0 1 0,0-1 0,-22 22 15,22-22-15,-21 1 0,0 21 16,21-22-16,-21 1 0,0-1 0,0 1 16,-1-1-16,1-21 0,0 1 15,21-1-15,-21-21 0,0 22 0,0-22 16,-1 0-16,1 0 0,0 0 0,0 0 15,0-21-15,0 0 16,-1 0-16,22-21 31</inkml:trace>
  <inkml:trace contextRef="#ctx0" brushRef="#br0" timeOffset="18384.91">24977 3831 0,'0'21'0,"-22"-21"47,22 22-31,-21-22 0,0 0-1</inkml:trace>
  <inkml:trace contextRef="#ctx0" brushRef="#br1" timeOffset="27559.1">1630 4593 0,'0'0'0,"-21"0"15,-1 0-15,1 0 16,0 0-16,0 0 15,0 0-15,0 0 0,-1 0 0,1 0 16,0 0-16,0 0 16,0 0-16,0 0 0,-1 0 15,1 0-15,0 0 0,-21 0 16,21 0-16,-1 0 0,1 0 16,0 0-16,0 0 15,0 0-15,0 0 0,-1 0 16,1 0-16,0 0 15,21 21 32,21-21-31,0 0-16,1 0 16,-1 0-16,21 0 0,-21 0 15,22 0-15,-1 0 0,21 0 0,1 0 16,-22-21-16,22 21 0,-1 0 15,22 0-15,-22-21 0,1 21 0,-1 0 16,1 0-16,21-21 0,-22 21 0,22 0 16,-1 0-16,1 0 0,0 0 15,-1 0-15,1-21 0,-21 21 0,20 0 16,-20 0-16,20 0 0,-20 0 16,-1 0-16,-20 0 0,20 0 0,1 0 15,-22 0-15,0-21 0,22 21 0,-22 0 16,1 0-16,-1 0 0,0 0 15,-21 0-15,1 0 0,-1-22 16,0 22-16,0 0 0,0 0 16,-21-21 15,-21 21 0,0 0-15,0 0-16,0 0 0,-1 0 15,1 0-15,-21 0 0,21 21 16,-22-21-16</inkml:trace>
  <inkml:trace contextRef="#ctx0" brushRef="#br1" timeOffset="28155.2">2328 4657 0,'0'-21'16,"0"-1"31,0 44-16,0-1-15,0 0-16,0 0 15,0 0-15,-21-21 0,21 43 16,0-22-16,0 0 0,-21 21 0,21-21 15,0 22-15,0-1 0,0-21 16,0 22-16,-21-1 0,21 0 16,0 1-16,0-1 0,0 0 0,0 1 15,0-1-15,0 0 0,0 1 16,0 20-16,0-21 0,0 1 0,0 20 16,0-20-16,0 20 0,0-21 0,0 1 15,0 20-15,0-20 0,0 20 16,0-21-16,0 1 0,0-1 0,21 0 15,-21 1-15,0-1 0,0 0 16,0-20-16,0 20 0,0-21 0,0 0 16,0 0-16,0 1 0,0-1 15,0 0 1,-21-21-16,0 0 0,-1 0 16,1 0-1,0 0-15,0-21 0,0 21 16,21-21-16,-21 21 0</inkml:trace>
  <inkml:trace contextRef="#ctx0" brushRef="#br1" timeOffset="28463.02">1799 6138 0,'0'0'0,"-21"-21"0,0 21 15,21-21 1,0 42 15,21 0-31,0 1 16,0-1-16,0 0 0,1 0 15,-1 0-15,-21 22 0,21-22 0,0 21 16,-21-21-16,0 0 0,21 22 16,0-22-16,-21 0 0,0 0 0,0 0 15,22 1-15,-1-1 0,0-21 16,0 0-1,0 0 1,0 0-16,-21-21 16,22-1-16,-1 1 0,0 0 15</inkml:trace>
  <inkml:trace contextRef="#ctx0" brushRef="#br1" timeOffset="28754.94">2709 6054 0,'0'0'0,"-21"0"31,0 21-15,0 0-16,0 0 16,-1 0-16,22 1 0,-21-1 0,0 0 15,0 0-15,0 21 0,0-20 0,-1-1 16,1 21-16,0-21 0,0 0 15,0 22-15,0-22 0,-1 0 0,1 0 16,0 0-16,0 1 0,21-1 16,-21-21-16,21 21 0,0 0 15,-21-21 1</inkml:trace>
  <inkml:trace contextRef="#ctx0" brushRef="#br1" timeOffset="29595.47">1206 7493 0,'0'0'0,"22"-63"15,-22 41-15,0 1 0,0 42 32,-22 1-32,1 20 0,0 0 0,0 1 15,0-1-15,0 21 0,-1 1 16,1-1-16,-21 1 0,21 21 16,-22-1-16,1-20 0,21 20 0,-21-20 15,-1 21-15,22-22 0,0-21 16,0 1-16,0-1 0,21 0 0,-22-20 15,22-1-15,22-21 32,-22-21-32,21-22 0,0 22 15,0-21-15,0-1 0,0 1 0,1-21 16,-22 20-16,42-41 0,-21 20 16,0 1-16,0-22 0,1 21 0,20-20 15,-21 20-15,0-20 0,22 20 16,-22 1-16,0 20 0,0-20 15,0 42-15,0-22 0,-21 22 0,22 42 16,-22 0 0,21 22-16,-21-1 0,0 22 0,0-22 15,0 21-15,0 1 0,0 21 16,0-22-16,0 22 0,0-22 0,0 22 16,0-22-16,21 1 0,-21-1 15,0-20-15,21-1 0,-21 0 0,0 1 16,0-22-16,21 0 0,-21 0 15,21-21-15,-21 21 0,22-21 16,-22-21 0,0 0-16,-22 0 15,1 0-15,0 0 0,0-1 0</inkml:trace>
  <inkml:trace contextRef="#ctx0" brushRef="#br1" timeOffset="29767.37">804 8170 0,'0'0'0,"21"0"32,22 0-32,-22-21 15,0 21-15,21 0 0,1-21 16,-1 21-16,0-21 0,22 21 16,-22-21-16,1 21 0,-1-21 15,0 21-15,-21 0 0,22-22 0</inkml:trace>
  <inkml:trace contextRef="#ctx0" brushRef="#br1" timeOffset="30050.89">1820 7916 0,'0'0'0,"21"0"0,-21-21 0,0 0 16,0 0-16,0 0 15,-21 21-15,0 0 16,0 0-16,0 21 0,0 0 15,-22 0-15,22 22 16,0-22-16,0 21 0,0 0 0,-1 1 16,1-1-16,21 0 0,0 1 15,-21-1-15,21 0 0,0 1 0,0-22 16,0 21-16,0-21 0,0 1 0,0-1 16,21-21-16,0 21 15,1-21-15,-1 0 0,0 0 0,21 0 16,-21 0-16,1-21 0,20 0 15,-21-1-15,0 1 0,22 0 0</inkml:trace>
  <inkml:trace contextRef="#ctx0" brushRef="#br1" timeOffset="30303.26">2117 8022 0,'0'0'0,"0"-63"16,0 42-16,-22 21 15,1 0 1,0 0-16,0 21 15,0 21-15,21-21 0,-21 22 0,21-22 16,-22 21-16,22 0 0,0 1 16,0-1-16,0-21 0,0 22 0,0-22 15,0 21-15,0-21 0,0 0 16,0 1-16,0-1 0,0 0 16,22-21-1,-1 0-15,0 0 0,0 0 16,0-21-16,0 0 15,1 21-15,-1-22 0,-21 1 0,21 0 16</inkml:trace>
  <inkml:trace contextRef="#ctx0" brushRef="#br1" timeOffset="30683.04">2328 8128 0,'21'0'46,"1"0"-30,-1 0-16,0 0 0,0 0 16,21-21-16,-20 0 0,-1 21 0,21-21 15,-21-1-15,0 1 0,22 21 16,-22-21-16,-21 0 0,21 0 0,-21 0 16,0-1-16,0 1 15,0 0-15,-21 21 0,0 0 16,0 0-16,-1 0 0,1 0 0,0 0 15,-21 21-15,21-21 0,-1 21 16,1 22-16,0-22 0,0 0 0,0 21 16,0-20-16,-1 20 0,22 0 15,-21-21-15,21 22 0,0-22 16,0 21-16,0-21 0,0 1 0,0-1 16,21 0-16,1 0 0,-1-21 0,-21 21 15,21-21-15,21 0 0,-21 0 16,1 0-16,-1 0 0,0 0 0,21-21 15,-21 0-15,1 21 0,20-21 0,-21 0 16</inkml:trace>
  <inkml:trace contextRef="#ctx0" brushRef="#br1" timeOffset="31087.81">3048 8022 0,'0'0'0,"21"0"16,-21-21-16,21 0 0,-21 0 0,0 0 15,-21 21 1,0 0-16,0 0 15,0 0-15,-1 0 0,1 21 0,0 0 16,0 0-16,0 0 0,21 0 16,0 1-16,-21-1 0,21 0 15,0 0-15,0 0 0,0 0 16,0 1-16,21-22 0,-21 21 0,21-21 16,0 21-16,0 0 0,0 0 15,1-21-15,-1 21 16,0 1-16,0-1 15,-21 0 1,0 0-16,-21-21 16,0 0-16,0 0 15,-1 0-15,-20 0 0,21 0 16,0 0-16,0 0 0,-22 0 0,22 0 16,0 0-16,0 0 0,0 0 15,21-21 1,0 0-1,21 21 1,0 0-16,0-21 0,0-1 16,0 22-16,1-21 15,-1 21-15</inkml:trace>
  <inkml:trace contextRef="#ctx0" brushRef="#br1" timeOffset="31491.6">3365 8022 0,'22'0'0,"-44"0"0,65-21 15,-22 0-15,0 0 0,0 0 0,-21-1 16,21 1-16,1 0 16,-22 0-16,0 0 0,0 0 15,-22 21 1,1 0-16,0 0 16,0 21-16,0 0 0,0 0 0,-1 0 15,1 0-15,0 1 0,21 20 0,-21-21 16,21 0-16,-21 22 0,21-22 0,0 0 15,0 0-15,0 0 0,21 0 16,0 1-16,0-22 16,0 0-16,1 0 0,-1 0 0,0 0 15,0 0-15,0 0 0,0 0 16,-21 21 0,-21 0-1,0-21-15,0 21 0,0-21 16,0 21-16,-1-21 0,1 0 15,0 21-15,0-21 0,0 0 0,0 0 16,-1 0-16,1 0 16,0 22-16,0-22 15,0 0-15,0 0 16,-1 0-16,1 21 0,0-21 0,-21 21 16</inkml:trace>
  <inkml:trace contextRef="#ctx0" brushRef="#br1" timeOffset="32326.9">1079 9229 0,'22'0'15,"-1"0"-15,0 0 16,0 0-16,21 0 0,-20-21 16,20 21-16,0-22 0,1 1 0,-1 21 15,0-21-15,22 0 0,-22 0 16,0 0-16,1-1 0,-22 1 0,0 0 16,0 0-16,-21 0 0,0 0 15,0-1-15,-21 1 0,0 21 16,-21 0-16,-1 0 0,-20 0 15,-1 0-15,1 21 0,-1 1 16,22-1-16,-22 0 0,22 21 0,-21-21 16,41 22-16,-20-22 0,21 21 15,0-21-15,21 1 0,0 20 0,0-21 16,0 0-16,0 0 0,21 1 16,0-1-16,21 0 0,-20 0 0,20 21 15,0-20-15,1 20 0,-1-21 16,0 21-16,1 1 0,-1-1 0,-21 0 15,0 1-15,0-1 0,-21 0 0,0 1 16,0-1-16,-21 0 0,-21 1 16,0-1-16,-22-21 0,22 22 0,-22-22 15,-20 0-15,20 0 16,1-21-16,-1 0 0,1 0 0,-1 0 16,22 0-16,-22 0 0,22-21 0,0 0 15,20-22-15,1 22 0,0 0 16,0-21-16,21-1 0,0 1 0,0 0 15,0-1-15,0 22 0,0-21 16,0 0-16,21 20 0,0 1 0,0 0 16,1 0-16,-1 21 0,0 0 15,0 0-15,21 0 0,-20 21 0,-1 0 16,0 0-16,0 1 0,-21-1 16,21 21-16,0-21 0,-21 22 15,22-22-15,-22 21 0,0-21 0,21 0 16,0 1-16,-21-1 0,0 0 15,21 0-15,0-21 0,0 0 0,1 0 16,-1 0-16,0 0 0,21 0 16,-21-21-16,22 21 0</inkml:trace>
  <inkml:trace contextRef="#ctx0" brushRef="#br1" timeOffset="32703.65">1947 9208 0,'0'0'0,"0"-43"16,0 22-16,0 0 0,0 0 0,0 0 16,0-1-16,-21 22 0,0 0 15,0 0-15,21 22 16,0-1-16,0 21 0,-21-21 16,-1 43-16,22-22 0,-21 22 0,21-1 15,-21 1-15,0 20 0,0 1 0,0 0 16,-1-1-16,1 22 0,0-21 15,0 21-15,21-1 0,-21 22 0,21-21 16,-21 21-16,21-21 16,-22 21-16,22-21 0,0 21 0,0-21 15,0 0-15,0-1 0,0-20 0,0 0 16,0-22-16,0 1 0,22-22 0,-22-21 16,0 0-16,0 1 0,0-44 15,0 1-15,0 0 16,0 0-16,0-21 0,0-1 0,0 1 15,0 0-15,0-1 0,0 1 16,0-22-16,0 1 0,0 21 0,0-22 16,0 1-16,21-1 0</inkml:trace>
  <inkml:trace contextRef="#ctx0" brushRef="#br1" timeOffset="32999.48">1672 9885 0,'0'-21'15,"0"42"-15,0-85 0,0 22 0,0 21 0,0 0 16,0-22-16,0 22 0,21 0 16,0 0-16,1 0 0,-1 21 0,0-21 15,0 21-15,21 0 0,-20 0 0,-1 0 16,0 21-16,0 0 0,0 0 16,-21 0-16,0 22 0,0-22 0,0 0 15,0 21-15,0-21 0,-21 22 16,0-22-16,-21 21 0,20-21 15,1 1-15,0-1 0,0 0 0,0 0 16,0-21-16,-1 21 0,22-42 47,0 0-47,22 0 16,-1 0-16,0-1 0</inkml:trace>
  <inkml:trace contextRef="#ctx0" brushRef="#br1" timeOffset="33349.28">2053 9800 0,'21'0'0,"0"0"32,1 0-32,-1 0 0,0 0 0,0-21 15,0 0-15,0 21 0,1-21 16,-1 0-16,0-1 0,0 1 0,0 0 15,0 0-15,1 0 0,-22 0 0,0-1 16,0 1-16,0 0 16,-22 21-16,1 0 0,0 21 15,-21 0-15,21 1 0,-1-1 16,1 0-16,0 0 0,0 21 16,0-20-16,0 20 0,-1 0 0,22-21 15,-21 22-15,21-22 0,0 0 16,0 0-16,0 0 0,0 1 0,0-1 15,21 0-15,1-21 16,-1 0-16,0 0 0,0 0 16,0 0-16,0 0 0,22-21 0,-22 21 15,0-21-15,0-1 0,22 1 0</inkml:trace>
  <inkml:trace contextRef="#ctx0" brushRef="#br1" timeOffset="33779.04">2794 9589 0,'0'0'0,"0"-22"0,21 1 16,-42 21 0,0 0-1,21 21-15,-21-21 0,-1 22 0,1-1 16,21 0-16,-21 0 0,21 21 0,-21-20 16,21-1-16,0 21 0,0-21 15,0 0-15,0 22 0,0-22 0,0 0 16,0 0-16,0 0 0,21-21 15,0 0-15,0 0 0,1 0 16,-1 0-16,0 0 0,0 0 0,21-21 16,-20 21-16,-1-21 0,0 0 15,0 0-15,0 0 0,0-1 0,-21 1 16,0 0-16,0 0 0,0 0 16,0 0-16,0-1 0,0 1 15,0 42 1,0 1-1,0-1-15,0 0 0,0 0 0,0 0 16,0 0-16,0 1 0,0 20 0,0-21 16,-21 0-16,21 0 0,0 1 15,0-1-15,21-42 32,-21-1-17,0 1 1,0 0-16,22 0 0</inkml:trace>
  <inkml:trace contextRef="#ctx0" brushRef="#br1" timeOffset="34095.36">3090 9419 0,'-21'0'0,"0"0"0,21 21 16,-21 1-16,21-1 15,0 0-15,0 0 0,21-21 31,0 0-31,0 0 0,0 0 16,1 0-16,-1-21 0,0 0 16,0 0-16,0 21 0,0-22 0,-21 1 15,0 0-15,0 0 0,0 0 16,0 0-16,-21 21 16,0-22-16,0 22 0,0 0 0,0 0 15,-1 0-15,1 22 0,0-22 16,21 21-16,-21 0 0,21 0 15,0 0-15,0 0 16,0 1-16,21-22 0,0 21 16,0-21-16,1 0 15,-1 0-15,21 0 0,-21 0 0</inkml:trace>
  <inkml:trace contextRef="#ctx0" brushRef="#br1" timeOffset="34810.94">3831 9144 0,'0'0'0,"0"-42"0,0-1 16,0 22-16,0-21 0,0 21 16,0 0-16,0-1 0,0 1 0,-21 21 15,0 21 1,21 1-16,-21 20 0,-1-21 16,22 21-16,-21 1 0,0-1 0,0 22 15,0-1-15,0 1 0,-1-1 0,1 22 16,-21-1-16,21 1 0,0 21 15,-22-21-15,22 20 0,-21 1 0,21 0 16,-1 0-16,1 0 0,0 21 0,0-21 16,0-1-16,0 1 0,-1 0 0,1-21 15,0 21-15,0-22 0,21-20 16,-21 20-16,21-20 0,-21-22 0,21 1 16,0-1-16,0 0 0,0-21 0,21-21 31,0 0-31,0-21 0,0-21 0,0 21 15,1-22-15,20 22 16,-21-21-16,21 0 0,1-22 0,-22 22 16,21-22-16,1 1 0,-22-1 0,0 1 15,0-1-15,0-20 0,-21 20 0,0-21 16,0 1-16,0 20 0,-63-84 16,42 63-16,-22 43 0,1-21 15,0 20-15,-1 1 0,1 21 0,21-22 16,-22 22-16,22 21 0,0-21 0,0 21 15,21-21-15,0 0 16,0 0 0,21 21-16,0-22 0,0 22 0,22-21 0,-1 0 15,-21 0-15,22 0 0,-1 0 16,0-1-16,1 1 0,-1-21 16,0 21-16,1 0 0,-1-22 0,0 22 15,-21 0-15,1 0 0,-1 0 0,0-1 16,0 1-16,-21 0 0,21 21 15,-21-21-15,0 42 32,0 0-32,0 0 0,0 1 15,-21-1-15,21 0 16,-21 0-16,21 0 0,0 0 16,0 1-16,-21-22 0,21 21 0,0-42 46,0-1-30,0 1-16</inkml:trace>
  <inkml:trace contextRef="#ctx0" brushRef="#br1" timeOffset="35082.87">3979 9356 0,'-21'0'16,"0"0"-16,0 0 15,21-21 32,21 21-47,0 0 16,-21-22-16,0 44 62,0-1-46,0 0-16,0 0 16,21-21-16,-21 21 15</inkml:trace>
  <inkml:trace contextRef="#ctx0" brushRef="#br1" timeOffset="35403.69">4127 9673 0,'0'0'0,"22"0"0,-1 0 16,0 0-16,0 0 16,-21-21-16,21 0 0,-21 0 15,21 0-15,-21-1 0,0 1 16,0 0-16,0 0 0,0 0 16,0 0-16,-21 21 15,0 0-15,0 0 16,0 0-16,21 21 0,0 0 15,-21 21-15,-1-21 0,22 1 0,-21-1 16,21 21-16,0-21 0,0 0 0,0 22 16,0-22-16,0 0 0,0 0 0,0 0 15,21 1-15,1-22 16,-1 0-16,0 0 0,0 0 16,0 0-16,0 0 0,1-22 0,-1 22 15,0-21-15,0 21 0,0-21 0,22 0 16</inkml:trace>
  <inkml:trace contextRef="#ctx0" brushRef="#br1" timeOffset="35763">4530 9419 0,'0'21'31,"0"1"-31,21-1 0,0 0 16,-21 0-16,21 0 0,-21 0 15,21 1-15,0 20 0,-21-21 0,0 0 16,0 22-16,0-22 0,0 0 0,0 0 16,0 0-16,0 0 0,0 1 15,0-1-15,0 0 0,-21 0 16,21-42 15,0 0-31,0 0 0,0-1 16,0 1-16,0 0 0,21 0 0,-21-21 15,22 20-15,-1-20 0,0 0 16,0-1-16,21 1 0,-20 21 16,-1-21-16,0 20 0,0 1 0,0 0 15,0 0-15,1 21 0,-1 0 0,0 0 16,0 0-16,-21 21 16,0 0-16,0 0 15</inkml:trace>
  <inkml:trace contextRef="#ctx0" brushRef="#br1" timeOffset="106339.9">5588 4487 0,'-21'0'78,"0"0"-78,-1 0 16,1 0-16,0 0 0,0 0 15,0 0-15,0 0 0,-1 0 16,1 22-16,0-22 0,0 0 0,0 0 16,0 0-16,-1 21 15,1-21-15,0 0 16,42 0 31,0 0-32,1 0-15,20 0 0,-21 0 16,21 0-16,-20 0 0,20-21 0,21 21 16,-20 0-16,-1 0 0,22-22 0,-22 22 15,21-21-15,-20 21 0,20 0 16,-20 0-16,-1-21 0,0 21 0,22 0 15,-22 0-15,0 0 0,1-21 0,-1 21 16,0 0-16,22 0 0,-22 0 16,22 0-16,-1-21 0,-20 21 0,20 0 15,1 0-15,-1 0 0,1 0 16,-1 0-16,-21 0 0,22-21 16,-22 21-16,22 0 0,-22 0 0,0 0 15,1 0-15,-1-22 0,0 22 0,1 0 16,-1 0-16,0 0 0,1-21 15,-1 21-15,22 0 0,-22 0 0,0 0 16,1-21-16,-1 21 0,0 0 0,1 0 16,-22 0-16,0 0 0,0 0 15,0 0-15,-21-21 0,21 21 32,-42 0 30,0 21-62,0-21 0,0 21 16,0 0-16,-1-21 0,-20 22 0,0-22 15,21 21-15</inkml:trace>
  <inkml:trace contextRef="#ctx0" brushRef="#br1" timeOffset="107455.28">6900 4636 0,'0'-22'32,"-21"22"-17,21 22 110,0-1-47,0-42 32,0-1-95,0 1 1,0 42 62,0 1-62,0-1-16,0 0 15,0 0-15,0 0 0,0 22 16,0-22-16,-21 21 0,21-21 0,0 22 16,0-1-16,0-21 0,-21 21 0,21 1 15,-21-1-15,21 0 16,0 1-16,0-1 0,0 0 0,0 1 0,0-1 16,0 0-16,0 1 0,0-1 15,0 0-15,0 1 0,0-1 16,0 0-16,0 1 0,0-1 0,0 0 15,0 1-15,0-1 0,0-21 0,0 22 16,0-22-16,0 21 0,0-21 16,0 22-16,0-22 0,0 0 0,0 0 15,0 0-15,0 0 0,0 1 0,0-1 16,0 0-16,0 0 16,-22-21-1,1 0 1,0 0 15,0 0-31,21-21 0,-21 0 16,21 0-16</inkml:trace>
  <inkml:trace contextRef="#ctx0" brushRef="#br1" timeOffset="107727.12">6435 6075 0,'-22'0'16,"1"-21"-16,21 42 31,0 0-31,21 0 16,1-21-16,-22 21 0,21 1 16,0-22-16,0 21 0,0 0 0,0 0 15,1 0-15,-1 0 0,0 1 16,0-1-1,-21 0-15,21-21 0,0 21 16,1-21 15,-1-21-31,0 21 16</inkml:trace>
  <inkml:trace contextRef="#ctx0" brushRef="#br1" timeOffset="107995.48">7154 5990 0,'0'0'0,"-21"0"31,0 21-31,0-21 16,0 22-16,-1-1 0,1 0 0,0 0 15,0-21-15,0 21 0,0 0 16,-1 1-16,1-1 0,0 0 0,0 0 15,21 0-15,-21-21 16,21 21-16,-21 1 0,-1-22 16,22 21-16,0 0 0,-21-21 15,0 21-15,0-21 16,21 21-16,0 0 0,-21-21 16,21 22-16</inkml:trace>
  <inkml:trace contextRef="#ctx0" brushRef="#br1" timeOffset="109067.38">6710 7557 0,'0'0'0,"-21"0"0,-1 0 31,22 21-31,-21 0 0,21 0 0,0 0 16,0 0-16,0 22 0,0-1 0,0 0 16,-21 1-16,21-1 0,0 22 15,-21-1-15,21-21 0,0 22 0,0-1 16,-21-20-16,21-1 0,0 0 0,0 1 16,-21-1-16,21 0 0,0-20 0,0-1 15,0 0-15,0 0 0,0 0 16,0 0-16,21-21 15,0-21 1,-21 0-16,0 0 16,0 0-16,0-22 0,0 22 15,0-21-15,21 0 0,-21-1 0,21 1 16,-21-22-16,0 1 0,0 21 0,21-22 16,-21 22-16,22-22 0,-22 22 15,0 0-15,21-1 0,-21 22 0,21-21 16,-21 21-16,0-1 0,21 22 15,0 0-15,-21 22 16,0-1-16,21 0 0,-21 21 16,22-21-16,-22 22 0,0-1 0,0 22 15,0-22-15,0 0 0,21 1 16,-21 20-16,0-21 0,21 1 0,-21-22 16,0 21-16,0 1 0,0-22 15,0 0-15,21 0 0,0 0 16,0-21-1,1 0-15,-1-21 16,-21 0-16,21 0 0,0 0 0,-21-22 16,21 22-16,0-21 0,1-1 0,-1 1 15,-21-21-15,21 20 0,0 1 16,0-22-16,0 22 0,1 0 0,-1-1 16,-21 22-16,0 0 0,0-21 15,21 21-15,-21-1 0,0 44 31,0-1-31,0 21 0,0-21 16,0 22-16,0-1 0,-21 0 0,21 1 16,-21 20-16,21-21 0,0 22 15,-22-22-15,22 1 0,-21-1 0,21 0 16,0 1-16,0-1 0,0-21 0,0 0 16,0 0-16,0 1 0,0-1 0,0 0 15,0 0-15,21-21 31,1-21-15,-1 0-16,0 0 0</inkml:trace>
  <inkml:trace contextRef="#ctx0" brushRef="#br1" timeOffset="109440.69">7472 8149 0,'0'0'0,"-21"0"31,-1 0-31,22 21 16,-21-21-16,0 22 0,21-1 0,-21 0 16,21 0-16,0 0 0,0 0 15,0 1-15,0-1 0,0 0 0,0 0 16,0 21-16,0-20 16,0-1-16,0 0 0,21 0 15,0-21 1,0 0-16,1 0 0,-1 0 15,0 0-15,0-21 0,0 0 0,0 0 16,1-1-16,-1 1 0,-21 0 16,0-21-16,0 21 0,0-1 15,0 1-15,0 0 0,0 0 0,0 0 16,-21 21-16,-1-21 0,1 21 16,0 0-16,0 0 0,0 0 15,0 0-15,-1 0 0,1 0 16,21 21-16,0 0 0,0 0 15,21-21 1,22 21-16</inkml:trace>
  <inkml:trace contextRef="#ctx0" brushRef="#br1" timeOffset="110175.4">8064 8213 0,'0'-21'0,"0"-1"15,0 1 1,-21 21-16,0-21 0,0 21 16,0 0-16,0 0 15,-1 0-15,1 21 0,0 0 0,0 1 16,0-1-16,0 0 0,-1 0 16,1 0-16,-21 22 0,42-22 0,-21 21 15,0-21-15,21 0 0,-22 22 0,22-22 16,0 0-16,0 0 0,0 0 15,22-21-15,-1 22 16,0-22-16,0 0 0,0 0 16,22 0-16,-22 0 0,0-22 0,0 1 15,0 0-15,22 0 0,-22 0 0,0 0 16,0-22-16,0 22 0,0-21 16,1-1-16,-1 1 0,0 0 15,-21-22-15,21 22 0,0-22 0,-21 1 16,21 21-16,-21-22 0,0 22 0,0-1 15,0 1-15,0 21 0,0-21 16,0 20-16,0 1 0,0 0 0,0 42 31,-21 0-15,0 1-16,21 20 0,0-21 0,-21 21 16,0 1-16,0-1 0,21 0 0,0 22 15,-22-22-15,1 1 0,21-1 0,-21 21 16,21-20-16,0-1 15,0-21-15,0 22 0,0-22 0,0 21 16,0-21-16,0 0 0,21-21 0,0 22 16,1-22-16,-1 0 0,0 0 15,0 0-15,0 0 0,0 0 16,1 0-16,-1-22 0,0 1 16,0 0-16,-21 0 0,0 0 15,21 0-15,-21-1 16,0 44-1,0-1 1,0 0-16,0 0 16,0 0-16,-21 0 0,21 1 15,0-1 1,0 0 0,0-42 15,0 0-31,0-1 15,21 1-15,-21-21 0</inkml:trace>
  <inkml:trace contextRef="#ctx0" brushRef="#br1" timeOffset="110335.31">8382 8086 0,'0'0'0,"-21"0"0,0 0 15,-1 0 1,44 0 15,-1 0-15,0 0-16,0 0 15</inkml:trace>
  <inkml:trace contextRef="#ctx0" brushRef="#br1" timeOffset="111158.16">8784 7938 0,'0'0'0,"21"-22"0,-21 1 16,21 0-16,-21 0 0,0 0 0,22 0 15,-1-22-15,-21 22 0,21-21 16,-21 21-16,0-1 0,0-20 0,0 21 16,0 0-16,0 0 0,-21 21 15,0 21 1,-1-21-16,1 21 0,0 0 15,0 21-15,0-20 0,21 20 16,-21 0-16,-1 1 0,1 20 0,0 1 0,0-1 16,0 1-16,0-1 15,-1 22-15,-20-22 0,21 22 0,0-22 16,0 22-16,-1 0 0,-20-1 0,21 1 16,-21 21-16,20-21 0,1 20 0,0-20 15,0 21-15,0-21 0,0-1 0,21-20 16,0 20-16,0-20 0,0-1 15,0 1-15,0-22 0,0 1 0,0-1 16,0 0-16,0-21 0,0 1 0,0-1 16,21 0-16,0-21 15,0 0-15,0 0 0,0 0 16,1-21-16,-1 0 0,0-1 16,0-20-16,0 21 0,0-21 15,1-1-15,-1 1 0,0 0 0,0-22 16,0 1-16,-21 20 0,0-20 0,0-1 15,0 1-15,0-22 0,0 22 0,0-1 16,-21 1-16,0 20 0,0-20 16,0 20-16,-22 1 0,22 0 0,-21 21 15,21-1-15,-1 1 0,-20 0 16,21 0-16,21 0 0,-21 21 0,21-21 16,0-1-16,0 1 15,21 0-15,0 21 0,0-21 16,0 0-16,1 0 0,20-1 15,-21 1-15,21 0 0,1 0 0,-1 0 16,-21 0-16,22-22 0,-1 22 0,-21 0 16,21-21-16,-20 20 0,-1 1 15,0 0-15,0 0 0,0 0 16,-21 0-16,21-1 0,-21 1 0,0 42 31,0 1-15,0-1-16,-21-21 0,21 21 15,0 0-15,0 0 0,-21 0 16,21 1-16,0-1 16,-21-21-16,21 21 0,0 0 15,21-42 32,-21 0-31,21 0-16,-21-1 0</inkml:trace>
  <inkml:trace contextRef="#ctx0" brushRef="#br1" timeOffset="111319.07">8869 8086 0,'0'0'0,"0"-21"0,0-1 16,-21 22 15,21 22 0,0-1-15,21-21-16</inkml:trace>
  <inkml:trace contextRef="#ctx0" brushRef="#br1" timeOffset="111659.87">8996 8192 0,'0'0'0,"21"0"31,0 0-31,0 0 16,0 0-16,1 0 16,-1-22-16,0 1 0,0 0 15,0 0-15,-21 0 16,0 0-16,0-1 0,0 1 16,-21 21-1,0 0-15,0 0 0,21 21 16,-21 1-16,-1-1 15,1 0-15,21 0 0,0 21 0,0-20 16,-21-1-16,21 0 0,0 0 0,0 21 16,0-20-16,0-1 0,0 0 15,0 0-15,0 0 16,21 0-16,0-21 16,1 0-16,-1 0 0,0 0 0,0 0 15,0 0-15,0 0 0,1-21 0,-1 0 16,0 21-16,0-21 0</inkml:trace>
  <inkml:trace contextRef="#ctx0" brushRef="#br1" timeOffset="112041.66">9398 8086 0,'0'-21'0,"0"-1"16,21 22-1,0 0-15,0 0 16,1 0-16,-1 22 15,-21-1-15,21 0 16,-21 0-16,21 0 0,-21 0 0,0 1 16,0-1-16,0 21 0,0-21 0,0 0 15,0 1-15,0 20 0,0-21 0,0 0 16,0 0-16,-21-21 0,21 22 16,-21-1-16,21-42 46,0-1-46,0 1 0,0 0 16,21-21-16,-21 21 0,21-22 16,0 1-16,-21 0 0,21-1 0,1 1 15,-1 0-15,0 20 0,-21-20 0,21 21 16,0 0-16,-21 0 0,0-1 0,21 22 16,1 0-16,-1 0 15,-21 22-15,0-1 16,0 0-16,0 21 0,-21-21 15</inkml:trace>
  <inkml:trace contextRef="#ctx0" brushRef="#br1" timeOffset="113019.18">7620 9250 0,'0'0'0,"0"-21"0,21 21 16,0 0-16,-21-21 15,0 42 1,-21 0 0,0 0-16,0 21 0,0-20 0,-1 20 15,-20 0-15,21 1 0,-21 20 0,-1 1 16,1-1-16,0 22 0,-22-22 15,1 22-15,-1 0 0,-21-1 0,1 1 16,-22 21-16,0-22 0,21 1 16,-20 21-16,-1-21 0,21-1 0,0-20 15,1 20-15,-1-20 0,0-1 16,22 22-16,-1-43 0,1 22 0,-1-1 16,1-20-16,21-1 0,-1-21 0,22 22 15,0-22-15,0-21 0,0 21 0,-1 0 16,22-42-1,0 0 1,0 0-16,0-1 0,0 1 16,0 0-16,0 0 0,0 0 15,22 0-15,-1-1 0,-21-20 0,21 21 16,0-21-16,-21 20 0,21 1 0,0-21 16,1 21-16,-22-22 0,21 22 15,0 0-15,-21 0 0,0 0 16,21 0-16,0-1 0,-21 44 31,0-1-15,0 0-16,-21 0 0,0 0 15,21 22-15,-21-22 0,0 21 0,21 0 16,-22 1-16,1-1 0,21 0 0,-21 1 16,21-22-16,-21 21 0,21-21 0,0 1 15,0-1-15,0 0 0,0 0 16,0 0-16,21-21 15,0 0 1,0 0-16,1 0 0,-1 0 16,0 0-16,0 0 0,0 0 15,0 0-15,1 0 0,-1 0 0,0 0 16,0 0-16,0 0 0,0 0 0,22-21 16,-22 21-16,21-21 0,1-21 0,-22 20 15,21 1-15,0-21 0</inkml:trace>
  <inkml:trace contextRef="#ctx0" brushRef="#br1" timeOffset="113757.76">7768 9419 0,'0'0'0,"0"-21"0,0 0 16,-21 0-16,21 0 0,0-1 15,-21 22-15,21 22 32,0-1-32,0 0 0,21 0 15,-21 21-15,21 1 0,0-1 16,-21 22-16,43-1 0,-22 1 0,0-1 15,0 1-15,21 20 0,1-20 0,-22 20 16,21-20-16,1 21 0,-1-1 0,-21 1 16,21 0-16,1-1 0,-22 1 15,21-22-15,1 22 0,-1 0 0,-21-1 16,21-20-16,-20 21 0,20-1 0,-21-20 16,21-1-16,-20 1 0,-1-22 0,0 22 15,0-22-15,0 0 0,0 1 16,-21-22-16,22 0 0,-22 0 15,0 0-15,0 0 0,-22-42 47,1 0-47,0 21 0,0-21 0,0 0 16,0 21-16,-22-21 0,22-1 16,0 22-16,0-21 0,0 0 0,-1 0 15,1 21-15,21-21 0,0 0 0,-21 21 16,21-22-16,-21 22 0,21-21 15,-21 21-15,21-21 0,0 42 32,0 0-17,0 1-15,0-1 0,0 0 16,21 0-16,0 0 0,-21 0 0,21-21 16,0 22-16,1-22 0,-1 0 15,0 21-15,0-21 0,0 0 0,22 0 16,-22 0-16,0 0 0,0 0 0,0-21 15,0-1-15,22 22 0,-22-21 0,0 0 16,-21 0-16,21 0 0,0 0 0,-21-1 16,0 1-16,0 0 0,0 0 15,0 0-15,-21 21 32,-21 0-32,21 0 0,0 21 15</inkml:trace>
  <inkml:trace contextRef="#ctx0" brushRef="#br1" timeOffset="114882.46">4974 12573 0,'0'0'0,"0"-21"16,0 0-16,0 0 16,21-1-16,0 1 15,1 21-15,-1-21 0,-21 0 16,21 0-16,0 21 0,-21-21 0,21-1 15,-21 1-15,-21 21 16,0 0 0,0 0-16,-22 21 0,22-21 0,-21 22 15,21-1-15,-22 0 0,22 0 0,-21 0 16,21 0-16,-22 1 0,22 20 16,0-21-16,21 21 0,0-20 15,0 20-15,0-21 0,0 21 0,0 1 16,0-1-16,21-21 0,0 22 0,1-1 15,-1 0-15,0-21 0,0 22 16,21-1-16,-20-21 0,-1 22 0,-21-1 16,0-21-16,21 21 0,-21-20 0,0-1 15,0 0-15,-21 21 0,0-21 16,-22 1-16,22-22 0,-21 21 16,-1-21-16,-20 0 0,-1 0 0,22 0 0,-21 0 15,-1 0-15,22 0 0,-22-21 16,22-1-16,0 1 0,20-21 15,-20 21-15,21-22 0,-21 1 0,20 0 16,1-1-16,0 1 0,21-21 16,0 20-16,0 1 0,0 0 0,0 20 15,0 1-15,0 0 0,0 0 0,21 21 16,0 0-16,1 0 0,-1 21 16,-21 0-16,21 0 0,0 22 0,0-22 15,-21 21-15,21 1 0,-21-1 0,0 0 16,22 1-16,-1-1 0,-21 0 15,0 1-15,21-1 0,-21 0 0,21-21 16,0 22-16,-21-22 0,21 0 0,1 0 16,-1-21-16,0 0 15,0 0-15,21 0 0,-20 0 0,-1 0 16,0 0-16,21 0 0,-21-21 0,22 0 16,-22 0-16,21 0 0,1-1 15,-22-20-15,21 21 0,0-21 0,1-1 16,-22 1-16,21 0 0,-21-22 15,22 22-15,-22-22 0,0 1 0,21-1 0,-42 22 16,22-22-16,-1 22 0,-21 21 16,21-21-16,-21 20 0,0 1 15,0 42 1,-21 1-16,0 20 16,21-21-16,-22 21 0,22 1 15,-21-1-15,0 22 0,21-22 0,-21 21 16,21-20-16,-21-1 0,0 22 0,21-22 15,0 0-15,0 1 0,0-1 16,0-21-16,0 0 0,0 22 0,0-22 16,0 0-16,21 0 0,0-21 15,0 0 1,-21-21 0,0 0-16,0 0 0,0-1 0</inkml:trace>
  <inkml:trace contextRef="#ctx0" brushRef="#br1" timeOffset="115059.37">4995 13208 0,'0'-21'15,"-21"0"1,21 0-16,21-1 31,0 22-31,1-21 0,-1 21 0,21 0 16,-21-21-16,0 0 0,22 21 0,-22 0 15,0-21-15,0 21 0,22 0 16,-22 0-16</inkml:trace>
  <inkml:trace contextRef="#ctx0" brushRef="#br1" timeOffset="115612.06">5609 13272 0,'0'0'0,"21"-22"31,0 1-31,1 0 16,-1 0-16,-21 0 0,21 21 16,0-21-16,-21-1 0,0 1 15,21 0-15,-21 0 0,0 0 0,0 0 16,0-1-16,-21 22 0,0 0 16,-21 0-1,20 0-15,1 22 0,-21-1 0,21 0 16,-22 0-16,22 0 0,0 22 0,0-22 15,0 21-15,0-21 0,-1 22 0,22-22 16,0 0-16,0 0 0,0 0 16,0 0-16,0 1 0,0-1 0,22-21 15,-1 0-15,0 0 0,0 0 0,0 0 16,0 0-16,22 0 0,-22-21 16,0 21-16,0-22 0,22 1 15,-22 0-15,0 0 0,0 0 0,0 0 16,-21-1-16,21-20 0,1 21 0,-22-21 15,0 20-15,0-20 0,0 21 16,0 0-16,0 0 0,0-1 16,0 44-1,-22-1 1,1 0-16,21 0 0,0 21 0,0-20 16,-21-1-16,21 21 0,0-21 0,-21 0 15,21 22-15,0-22 0,0 0 0,0 0 16,0 0-16,21-21 15,0 0-15,0 0 16,1 0-16,-1 0 0,0 0 16,0-21-16,0 0 0,0 21 15,1-42-15,-1 21 0,0-1 16,0-20-16,0 21 0,0-21 0</inkml:trace>
  <inkml:trace contextRef="#ctx0" brushRef="#br1" timeOffset="116440.51">6265 12510 0,'0'-43'0,"0"86"0,0-107 0,0 43 16,0 0-16,0 0 0,-21 21 31,21 21-31,-21 0 16,21 21-16,-21-21 0,21 22 0,-21-1 0,21 22 16,-22-22-16,1 21 0,21-20 15,0 20-15,-21 1 0,21-22 16,-21 22-16,21-22 0,0 0 0,0 1 15,0-1-15,0 0 0,0-21 0,0 1 16,0-1-16,0 0 0,21 0 16,0-21-1,0 0-15,1-21 0,-1 21 16,0-21-16,0 0 0,-21-1 16,21 22-16,0-21 0,-21 0 0,0 0 15,0 0-15,22 0 0,-22-1 16,0 44 15,0-1-31,0 0 16,0 0-16,0 0 0,0 0 0,0 1 15,0-1-15,0 0 0,0 0 16,21-21-16,-21 21 16,21-21-16,0 0 0,0 0 15,0 0-15,1 0 0,-1-21 0,0 0 16,0 0-16,0 21 0,0-21 0,1-1 15,-1 1-15,0 0 0,0-21 16,0 21-16,0-1 0,1 1 16,-1 0-16,0 0 0,0 0 0,0 0 15,0-1-15,1 22 0,-1 0 0,0 0 32,-21 22-17,0-1 1,21-21 15,-21-21-15,0-1-16,21 22 0,-21-21 15,0 0-15,0 0 16,-21 21 15,0 0-31,21 21 16,-21-21-16,0 21 0,21 0 15,-22 1-15,1 20 0,21-21 0,-21 0 16,21 0-16,-21 22 0,21-22 0,0 0 16,0 0-16,0 0 0,0 1 0,0-1 15,0 0-15,0 0 0,21-21 16,0 0-16,0 0 0,1 0 0,-1 0 16,0 0-16,0 0 0,0 0 15,0 0-15,1-21 0,-1 21 0,0-21 0,0 0 16,0-1-16,0 1 15,-21 0-15,0 0 0,0-21 0,22 20 16,-22-20-16,0 0 0,0-1 0</inkml:trace>
  <inkml:trace contextRef="#ctx0" brushRef="#br1" timeOffset="116638.4">7027 12488 0,'-21'-21'15,"0"21"1,21 21 31,-21-21-31,0 0-1,-1 0-15</inkml:trace>
  <inkml:trace contextRef="#ctx0" brushRef="#br1" timeOffset="116819.29">6308 12700 0,'0'0'0,"-22"0"0,1 21 0,-21-21 0,21 0 16,21 21-16,-21-21 0,21 22 16,21-22-1,0 0-15,0 0 16,21 0-16,-20 0 0,20-22 0,0 22 15,1-21-15,-1 21 0,0-21 16,1 0-16,-1 21 0,-21-21 0,21 21 16</inkml:trace>
  <inkml:trace contextRef="#ctx0" brushRef="#br1" timeOffset="117312.1">9017 12742 0,'0'0'0,"0"-42"0,21 0 0,-21 21 16,0-22-16,0 1 0,0 0 0,0-1 16,0 22-16,0-21 0,0 21 15,0-1-15,0 1 0,-21 21 16,0 21-16,21 1 15,-21 20-15,21-21 0,-22 43 0,22-22 16,-21 21-16,21 1 0,-21-1 16,21 22-16,0-21 0,-21-1 0,21 1 15,-21-1-15,0 1 0,21-22 16,0 21-16,0-20 0,-22-22 0,22 21 16,0-21-16,0 1 0,0-1 0,0 0 15,0 0-15,0-42 31,0 0-31,0 0 16,-21-1-16,21-20 0</inkml:trace>
  <inkml:trace contextRef="#ctx0" brushRef="#br1" timeOffset="117579.95">8784 12637 0,'0'0'0,"0"-43"0,0 1 15,0 0-15,0 20 0,0 1 0,0 0 16,0 42-1,21 22-15,0-22 16,1 21-16,-1 0 0,21 1 0,-21 20 16,0 1-16,1-1 0,-1-20 0,0 20 15,-21 1-15,0-22 0,21 0 0,-21 1 16,21-1-16,-21 0 0,0-21 16,21 1-16,-21-1 0,0 0 0,0 0 15,22-21 1,-22-21-1,21 0-15,-21 0 16,21-22-16,0 22 0,-21-21 16,21-1-16,0-20 0,1 21 0</inkml:trace>
  <inkml:trace contextRef="#ctx0" brushRef="#br1" timeOffset="117806.82">9440 12361 0,'0'0'15,"0"-42"-15,0 0 0,0 21 0,0-1 0,-21 22 16,0 22-1,21-1-15,0 0 0,-21 21 16,0 1-16,21-1 0,-22 21 0,1-20 16,21 20-16,-21 1 0,21-1 0,-21 1 15,0-1-15,21 1 0,-21-22 16,-1 22-16,22-22 0,0 0 16,-21-21-16,21 22 0,-21-22 0,21 0 15,0 0-15,0 0 0,0 1 0,21-22 31,0 0-31,1 0 16,-1-22-16</inkml:trace>
  <inkml:trace contextRef="#ctx0" brushRef="#br1" timeOffset="118438.97">9440 13060 0,'0'0'0,"-21"0"31,21 21-31,-21 0 0,0-21 0,0 21 15,21 1-15,-22-1 16,22 0-16,0 0 0,0 0 0,0 0 16,0 1-16,0-1 15,22-21-15,-1 0 0,0 0 16,0 0-16,0 0 0,0 0 16,1 0-16,-22-21 0,0-1 15,21 22-15,-21-21 0,0 0 16,0 0-16,0 0 0,0 0 15,0-1-15,0 1 0,-21 0 0,21 0 16,0 0-16,0 0 0,0-1 0,0 1 16,0 0-16,21 21 0,0 0 15,0 0-15,0 0 16,0 0-16,1 0 0,-1 0 0,-21 21 16,21 0-16,0 1 0,0 20 0,-21-21 15,0 0-15,0 0 0,21 22 0,-21-22 16,0 0-16,0 0 0,0 0 15,0 1-15,0-1 0,0 0 16,0 0-16,-21-21 31,21-21-15,0 0-16,0 0 0,0-1 0,0 1 16,21 0-16,1 0 0,-22 0 0,21-22 15,0 22-15,0-21 0,0 21 16,0 0-16,1-1 0,-22 1 15,21 0-15,0 21 0,0 0 0,0 0 16,0 0-16,-21 21 0,22 0 16,-22 1-16,0-1 0,21 0 15,-21 0-15,0 0 0,21 0 0,-21 22 16,0-22-16,0 0 0,0 0 16,0 0-16,0 1 0,0-44 62,0 1-62,0 0 0</inkml:trace>
  <inkml:trace contextRef="#ctx0" brushRef="#br1" timeOffset="118875.73">10414 12848 0,'21'0'0,"-42"0"0,42-21 0,0 0 0,0 0 16,1 0-16,-22-1 0,21 22 15,-21-21-15,0 0 0,21 0 16,-21 0-16,0 0 0,0-1 16,0 1-16,0 0 0,0 0 15,-21 21-15,-22 0 16,22 0-16,0 21 0,0 0 16,0 0-16,-22 1 0,22 20 0,0-21 15,0 21-15,21 1 0,0-22 0,-21 21 16,21 1-16,0-22 0,0 0 0,0 21 15,21-21-15,0 1 0,-21 20 16,21-21-16,0 0 0,1 0 0,-1 1 16,0-1-16,0 0 0,0 0 15,-21 0-15,21 0 0,-21 1 0,0-1 16,0 0-16,0 0 16,-21-21-16,0 0 15,0 21-15,0-21 0,-22 0 0,22 0 16,0 0-16,0 0 0,0 0 0,0 0 15,-1 0-15,1 0 0,0 0 16,21-21 0,0 0-1,21 21 1,-21-21-16,21 0 0,1 21 16,-1-22-16</inkml:trace>
  <inkml:trace contextRef="#ctx0" brushRef="#br1" timeOffset="119175.55">10922 12637 0,'0'0'0,"0"-43"0,0 1 0,0 21 15,0-22-15,0 22 0,0 0 16,0 0-16,-21 21 0,0 0 16,-1 0-16,22 21 15,0 0-15,-21 0 0,21 22 0,-21-1 16,21 0-16,0 1 0,0-1 15,-21 22-15,21-22 0,-21 21 0,21-20 16,0 20-16,0-20 0,-21-1 0,21 0 16,-22 1-16,22-22 0,0 0 15,0 21-15,0-21 0,0 1 16,0-1-16,0-42 31,0-1-15,0 1-16,0 0 15,0 0-15,0 0 0,0 0 0</inkml:trace>
  <inkml:trace contextRef="#ctx0" brushRef="#br1" timeOffset="119331.47">10562 13018 0,'0'0'16,"0"-22"0,21 22-1,0-21-15,1 21 0,-1 0 16,0 0-16,21 0 0,-21-21 15,1 21-15,20 0 0,-21 0 0,0 0 16,0-21-16,1 21 0,-1 0 0,0 0 16,0 0-16,0 0 0,0 0 0</inkml:trace>
  <inkml:trace contextRef="#ctx0" brushRef="#br1" timeOffset="119884.15">11134 13187 0,'21'0'0,"0"0"16,0 0 0,0 0-16,0-21 0,1 21 0,-1-21 15,0-1-15,0 1 0,-21 0 16,21 0-16,-21 0 0,0 0 0,0-22 16,0 22-16,0 0 0,0 0 15,0 0-15,-21 21 0,0 0 0,0 0 16,0 0-16,-1 0 0,1 21 15,0-21-15,0 21 0,0 21 0,21-21 16,-21 1-16,-1 20 16,1-21-16,21 0 0,-21 22 0,21-22 0,0 0 15,0 21-15,0-21 0,0 1 16,0-1-16,0 0 0,21-21 16,0 0-16,1 0 15,-1 0-15,0 0 0,0 0 16,0 0-16,0-21 0,1 0 0,-1-1 15,0 1-15,0 0 0,0 0 0,0-21 16,-21 20-16,0-20 0,22 21 16,-22-21-16,0 20 0,21-20 0,-21 21 15,0 0-15,0 0 0,0 42 16,0 0 0,-21-21-16,21 42 0,-22-21 15,22 1-15,0-1 0,0 21 16,0-21-16,0 0 0,0 1 0,0 20 15,0-21-15,0 0 0,0 0 0,0 1 16,0-1-16,22-21 31,-1 0-31,0 0 0,0 0 16,0-21-16,0-1 0,1 1 16,-1 0-16,-21 0 0,21-21 0,0 20 15</inkml:trace>
  <inkml:trace contextRef="#ctx0" brushRef="#br1" timeOffset="120713.68">11769 12488 0,'0'-63'0,"0"126"0,0-168 16,0 62-16,0 1 0,0 21 0,0 0 15,0-1-15,0 44 16,-22-1-16,22 0 16,-21 21-16,21-21 0,0 22 0,-21-1 15,21 0-15,-21 22 0,21-22 16,0 22-16,0-1 0,0-20 0,0 20 15,-21-21-15,21 22 0,0-22 0,0 1 16,0-22-16,0 21 0,0-21 16,0 22-16,0-22 0,0 0 15,21-21-15,0 0 16,0 0-16,0 0 0,1 0 16,-1-21-16,21 0 0,-21-1 15,0 1-15,1 0 0,-1 0 0,0 0 16,0 0-16,0-1 0,-21 1 15,0 0-15,21 0 0,-21 0 0,0 42 32,0 0-32,0 0 0,0 0 15,-21 1-15,21 20 0,0-21 16,-21 0-16,21 0 0,0 1 16,0-1-16,0 0 0,0 0 0,0 0 15,0 0-15,21-21 0,0 0 16,1 0-16,-1 0 0,0 0 15,0 0-15,0 0 0,0-21 16,1 21-16,-1-21 0,0 0 0,0 21 16,0-21-16,0 0 0,-21-1 0,22 1 15,-1-21-15,0 21 0,0 0 0,0-1 16,-21 1-16,21 0 0,1 21 0,-1-21 16,0 21-1,-21 21 16,0-42 32,0 0-47,0 0-16,0-1 15,-21 22 16,0 0-31,-1 22 0,22-1 16,-21-21-16,0 21 0,21 0 16,0 0-16,-21 22 0,21-22 0,0 0 15,-21 0-15,21 0 0,0 0 16,0 1-16,0-1 0,0 0 0,0 0 16,21-21-16,0 0 0,0 0 15,-21 21-15,21-21 0,1 0 0,-1 0 16,0 0-16,0 0 0,-21-21 15,21 21-15,0-21 0,1 21 0,-1-21 16,-21 0-16,21-1 0,-21 1 0,21 0 16,-21 0-16,0-21 0,21 20 0,-21 1 15</inkml:trace>
  <inkml:trace contextRef="#ctx0" brushRef="#br1" timeOffset="121006.23">12573 12425 0,'0'0'0,"-21"0"0,0 0 0,-1 0 16,1 0-16,0 21 0,0 0 15,21 0-15,0 1 16,0-1 0,21-21-16,0 0 15,0 0-15,1 0 16,-1 0-16,-21-21 15,0-1-15,0 1 16,-21 21 0,-1 0-1,1 0 17,0 0-32,21 21 0</inkml:trace>
  <inkml:trace contextRef="#ctx0" brushRef="#br1" timeOffset="121259.6">11515 12700 0,'-22'0'0,"44"0"0,-65 0 16,22 21-16,42-21 31,0 0-31,1 0 0,-1 0 0,0 0 15,21 0-15,-21 0 0,1 0 16,20 0-16,-21 0 0,0 0 16,0 0-16,-42 0 31,0 0-15,0-21-16,0 21 0,0-21 15</inkml:trace>
  <inkml:trace contextRef="#ctx0" brushRef="#br1" timeOffset="122773.02">10562 4360 0,'-21'0'16,"0"0"-16,21-21 0,-21 21 15,-1 0-15,1 0 16,0 0-16,0-21 0,0 21 15,0 0-15,-1 0 16,1 0-16,0 0 0,0 0 16,0 0-16,0 0 0,-22 0 15,1 0-15,21 0 0,-22 0 0,22 0 16,-21 0-16,21 0 0,-22 0 0,22 0 16,0 0-16,0 0 0,0 0 15,0 0-15,-1 0 16,44 0 31,-1 0-32,0 0-15,0 0 0,0 0 16,0 0-16,1 0 0,20 0 0,-21 0 16,21 0-16,-20 0 0,20 0 0,0 0 15,1 0-15,20 0 0,-21 0 16,22 0-16,-22 0 0,22 0 0,20-21 15,-20 21-15,21 0 0,-1 0 0,1 0 16,0 0-16,-1-21 0,1 21 16,-22 0-16,22 0 0,-21 0 0,-1 0 15,-21 0-15,22 0 0,-22 0 16,1 0-16,-22 0 0,21 0 16,-21 0-16,0 0 0,1 0 0,-44 0 109,1 21-109,0-21 0,0 21 16,0-21-16,0 0 15,-22 0-15,22 0 0,-21 0 16</inkml:trace>
  <inkml:trace contextRef="#ctx0" brushRef="#br1" timeOffset="123548.1">10266 4360 0,'-21'0'0,"42"0"0,-64 0 0,22 0 15,0 0-15,0 0 0,0 0 16,0 0-16,-1 0 31,22 22 32,-21-22-32,0 0-16,0 0-15,0 0 0,0 21 16,-1-21-16,1 0 0,0 0 16,0 0-16,0 0 15,42 0 32,0 0-31,0 0-16,22-21 0,-1 21 0,0 0 15,22 0-15,-1 0 0,1-22 0,-1 22 16,22 0-16,0 0 0,-1 0 16,1 0-16,0-21 0,-1 21 0,1 0 15,0 0-15,-1 0 0,-20 0 0,-1 0 16,1 0-16,-22 0 0,0-21 16,1 21-16,-22 0 0,21 0 0,-21 0 15,1 0-15,-1 0 16,0 0-16,0 0 31,-42 0 78</inkml:trace>
  <inkml:trace contextRef="#ctx0" brushRef="#br1" timeOffset="124766.95">10880 4593 0,'0'0'0,"21"-42"15,0 21-15,-21 0 0,0-1 16,0 1-16,0 0 0,21 0 0,-21 0 15,21 42 1,-21 0 0,0 0-16,0 22 0,0-22 0,0 42 15,0 1-15,0-1 16,-21 1-16,0 20 0,0 1 0,0-21 16,21 20-16,-22-20 0,1 20 0,0-20 15,0-1-15,21 1 0,0-1 0,-21-20 16,21 20-16,-21-20 0,21-1 15,0-21-15,0 21 0,0-20 16,0-1-16,0 0 0,0 0 0,-22-21 47,22-21-47,-21 21 0,21-21 16,-21 0-16,21-1 0,0 1 0,-21 0 15,0 0-15,21 0 0</inkml:trace>
  <inkml:trace contextRef="#ctx0" brushRef="#br1" timeOffset="125158.87">10583 5440 0,'0'0'0,"0"-21"0,0 0 16,-21 21-16,21 21 31,0 0-31,0 0 0,0 0 16,0 0-16,0 1 0,21 20 15,-21-21-15,21 21 0,-21-20 16,0 20-16,0-21 0,0 0 0,0 22 15,0-22-15,0 0 0,22-21 0,-22 21 16,0 0-16,21-21 0,0 0 16,0 0-1,0 0-15,0 0 0,-21-21 0,22 21 16,-1-21-16,21 0 0,-21 0 16,0-22-16,1 22 0,20-21 0,-21 21 15,0-22-15,22 22 0,-22-21 0,0 21 16,-21-22-16,21 22 15,-21 0-15,-21 42 16,0 0 0,0 22-16,21-22 0,-22 21 0,1-21 15,0 22-15,0-1 0,21-21 16,0 0-16,-21 22 0,21-22 0,0 0 16,0 0-16,0 0 0,0 0 15,0 1-15,0-1 16</inkml:trace>
  <inkml:trace contextRef="#ctx0" brushRef="#br1" timeOffset="126160.39">10901 7535 0,'0'0'0,"21"-21"0,0 0 16,0 0-16,-21 0 0,21 0 15,1-1-15,-1-20 0,0 21 0,0 0 16,0 0-16,-21-1 0,0 1 0,21 0 15,-21 0-15,0 42 32,0 0-32,0 0 15,-21 22-15,21-1 0,0 0 0,-21 1 16,0 20-16,0-20 0,0 20 0,21-21 16,-22 22-16,1-22 0,0 22 15,0-1-15,21-20 0,-21 20 0,0-21 16,21 1-16,0-1 0,0 0 0,-22-20 15,22-1-15,0 0 0,0 0 0,0 0 16,0 0-16,0-42 31,0 0-31,0 0 0,0 0 16,0-22-16,0 1 0,22 21 0,-22-43 16,0 22-16,21 0 0,0-22 15,-21 22-15,21-22 0,0 1 16,0-1-16,1 1 0,-1-22 0,0 22 15,21-22-15,1 22 0,-22-1 0,21 1 16,0 20-16,1 1 0,-1 21 16,0 0-16,1-1 0,-22 22 0,21 0 15,1 0-15,-22 22 0,0-1 0,0 0 16,-21 21-16,0 1 0,0-1 0,0 0 16,0 1-16,0 20 15,-21-21-15,0 1 0,-22-1 0,22 0 0,-21-20 16,0 20-16,20-21 0,-20 0 0,0 0 15,21-21-15,-1 22 0,1-22 16,0 0-16,0 0 0,0 0 16,21-22-1,-21 1-15,21 0 16,0 42 15,0 0-31,0 1 16,0-1-16,21 0 0,0 0 0,-21 0 15,21 0-15,0 1 0,0 20 0,1-21 16,-1 0-16,-21 0 0,21 1 16,0-1-16,0 0 0,0 0 15,1 0-15,-1 0 0,0-21 16,0 0-16,0 0 0,0 0 16,1 0-16,-1 0 15,-21-21-15,0 0 0,0 0 16,0 0-16,21 0 0</inkml:trace>
  <inkml:trace contextRef="#ctx0" brushRef="#br1" timeOffset="126527.18">11663 7747 0,'0'0'0,"21"0"32,0 0-17,0 0-15,0 0 16,1 0-16,20 0 0,-21 0 0,0-21 15,22 0-15,-22 21 0,21-21 0,-21 21 16,0-22-16,1 22 0,-1-21 16,0 21-16,-21-21 0,0 0 0,0 0 15,-21 0-15,0 21 16,-1 0-16,-20 0 0,21 0 0,-21 0 16,20 0-16,1 21 0,-21 0 0,21 0 15,0 0-15,-1 0 0,1 1 16,0 20-16,0-21 0,21 21 0,0-20 15,-21-1-15,21 21 0,0-21 16,0 0-16,0 1 0,0 20 0,21-21 16,0 0-16,0-21 15,0 0-15,22 0 0,-22 0 16,0 0-16,0 0 0,22 0 0,-22-21 16,21 0-16,-21 0 0,22 0 0,-22-1 15,21 1-15,0 0 0,-20 0 16,20-21-16</inkml:trace>
  <inkml:trace contextRef="#ctx0" brushRef="#br1" timeOffset="127859.43">12488 7260 0,'21'-63'0,"-42"126"0,42-169 15,-21 64-15,0 21 0,0 0 16,0 0-16,0-1 0,0 1 0,-21 21 16,0 0-16,0 21 0,21 1 15,-21-1-15,0 21 0,21 0 0,-22 1 16,22-1-16,-21 22 0,0-22 15,21 21-15,-21 1 0,0-1 0,21-20 16,-21 20-16,-1-20 0,1 20 0,21-21 16,0 1-16,-21-1 0,21 0 15,0 1-15,-21-1 0,21-21 0,0 0 16,0 1-16,0-1 0,0 0 0,21-21 16,0 0-16,0 0 15,1 0-15,-1-21 0,0 0 16,0-1-16,0 1 0,0 0 0,1 0 15,-1 0-15,0 0 0,0-1 16,0-20-16,-21 21 0,21 0 0,-21 0 16,22-1-16,-22 1 0,21 0 0,-21 42 47,-21 0-47,21 1 15,-22-1-15,22 0 0,-21 0 16,21 0-16,0 0 0,0 1 0,0-1 15,-21 0-15,21 0 0,0 0 0,0 0 16,0 1 0,21-22-1,0 0-15,1 0 0,-1-22 16,0 1-16,0 0 0,0 0 16,0 21-16,1-21 0,-1 0 0,0-1 15,-21 1-15,21 0 0,0 0 0,-21 0 16,21 0-16,-21-1 0,0 1 15,-21 21 17,0 21-17,21 1-15,-21-1 0,21 0 16,0 0-16,0 0 0,0 0 16,0 1-16,-21-1 0,21 0 0,0 0 15,0 0-15,0 0 16,21-21-16,0 0 0,0 0 15,0 0-15,1 0 0,-1 0 16,0 0-16,0-21 0,0 0 16,0 21-16,1-21 0,-1 0 0,0 0 15,0-1-15,-21 1 0,21 0 0,0 0 16,1 0-16,-22 0 0,21-1 16,-21 1-16,0 0 0,0 0 0,-21 21 31,-1 0-31,1 0 0,21 21 15,-21-21-15,21 21 0,0 0 16,0 1-16,0-1 0,0 0 0,0 0 16,0 0-16,21 0 15,-21 1-15,21-1 0,1 0 0,-1-21 16,-21 21-16,21-21 0,0 21 16,0-21-16,0 0 0,1 0 15,-1 0-15,0 0 0,0 0 16,0 0-16,-21-21 15,21 21-15,1-21 0,-1 21 0,0-21 16,0 0-16,-21-1 0,21 22 0,0-21 16,1 0-16,-1 0 0,0 0 0,-21 0 15,21-1-15,-21 1 0,0 0 16,-21 42 15,21 0-15,-21 1-16,0-1 0,-1 0 0,22 0 15,0 0-15,-21 0 0,21 1 0,-21-1 16,0 0-16,21 0 0,0 0 16,0 0-16,-21-21 15,21-21 17,21 21-32,0-21 15,-21 0-15,21 0 0,0 0 16,-21-1-16,22 1 0,-1 0 0,0-21 15,0 21-15,21-22 0,-20 1 16,-1 21-16,0 21 0,0-21 0,0 21 16,0 0-16,1 0 0,-1 0 15,-21 21-15,21 0 16,-21 0-16,0 0 0,0 0 16,0 1-16,0-1 0,0 0 15,0 0-15,0 0 0,0 0 0,0 1 16,0-1-16,-21 0 0,21 0 15,-21-21-15,-1 0 32,22-21-17,-21 0-15,21 0 16,-21 21-16,21-22 0</inkml:trace>
  <inkml:trace contextRef="#ctx0" brushRef="#br1" timeOffset="128119.24">12361 7408 0,'0'-21'0,"21"21"0,1 0 16,-1-21-16,21 21 0,-21 0 15,0-21-15,22 0 0,-1 21 16,-21 0-16,22 0 0,-1-21 0,0 21 15,1 0-15,-1 0 0,-21 0 0,0 0 16,22 0-16,-22 0 0,0 0 16,-21 21-1,0 0-15,-21 0 16,0-21-16,-22 21 0,22 0 16,0 1-16</inkml:trace>
  <inkml:trace contextRef="#ctx0" brushRef="#br1" timeOffset="128616.39">11324 8615 0,'0'-42'0,"0"84"0,0-127 0,0 43 15,21 0-15,-21-1 0,21 22 16,-21 0-16,0-21 0,22 42 16,-22-22-16,0 44 15,0-1-15,0 0 0,-22 21 16,1 1-16,21-1 0,-21 21 0,0 1 16,0-1-16,0 1 0,-1-1 15,1 22-15,0-21 0,0-1 0,0 1 16,0-1-16,-1-21 0,22 1 0,0-1 15,0 0-15,0 1 0,0-22 0,0 0 16,0 0-16,0 0 0,22 1 16,-1-22-1,0 0-15,0-22 16,-21 1-16,0 0 0,0 0 16</inkml:trace>
  <inkml:trace contextRef="#ctx0" brushRef="#br1" timeOffset="129306.52">10816 9165 0,'-42'0'0,"84"0"0,-105 0 16,41 0-16,1 0 0,0 0 0,0 0 16,42-21-1,0 21 1,22 0-16,-22-21 0,21 21 0,0 0 16,1-21-16,-1 21 0,22-21 15,-22 21-15,21-22 0,-20 22 16,20-21-16,-20 0 0,20 21 0,-21 0 15,1-21-15,-22 21 0,21 0 0,-21 0 16,1 0-16,-22 21 31,0 0-31,-22 0 0,22 1 16,-21-1-16,0-21 0,21 42 16,-21-21-16,21 0 0,0 1 0,0-1 0,-21 0 15,21 0-15,0 0 0,0 0 16,21-21-1,0 0-15,0 0 0,0 0 16,1 0-16,-1 0 0,21 0 0,-21 0 16,0-21-16,1 0 0,-1 0 0,21 21 15,-21-21-15,0 0 0,-21-1 16,22 22-16,-1-21 0,-21 0 0,0 0 16,0 0-16,21 21 0,-21-21 0,0-1 15,0 44 1,0-1-1,-21-21-15,21 21 0,0 21 16,0-21-16,-21 1 0,-1-1 0,22 21 16,-21-21-16,21 22 0,0-1 15,0 0-15,-21 1 0,21-1 0,0 0 16,0 1-16,-21 20 0,21-21 0,0 1 16,0 20-16,0-20 0,0-1 15,-21 0-15,21 1 0,-21-22 0,21 21 16,0-21-16,-22 0 0,1 1 0,0-1 15,0 0-15,0-21 0,0 21 0,-22-21 16,22 0-16,-21 0 0,21 0 0,-22 0 16,22 0-16,-21-21 0,-1 21 15,1-21-15,21 0 0,-21-1 0,20 1 16,-20 0-16,21 21 0,0-21 0,0 0 16,21 0-16,0-1 15,0 1-15,0 0 16,42 21-16,-21-21 0,0 21 0,22-21 15,-22 0-15,21-1 0,0 1 0,1 0 16</inkml:trace>
  <inkml:trace contextRef="#ctx0" brushRef="#br1" timeOffset="129640.33">12171 9186 0,'21'-21'0,"-42"42"0,42-63 16,-21 21-16,0 0 0,0 0 15,0-1-15,0 1 0,0 42 32,0 1-32,0-1 15,0 21-15,0-21 0,0 22 0,0-1 16,-21 0-16,21 1 0,0 20 0,-21-21 16,21 22-16,-22-22 0,1 22 15,21-1-15,0 1 0,-21-1 0,0 1 16,0-22-16,0 22 0,21-22 0,-22 0 15,1 1-15,21-1 0,0-21 0,0 21 16,-21-20-16,21-1 0,0 0 0,-21-21 16,21-21 15,0 0-31,0-1 16,0 1-16,0 0 0,21 0 0,-21-21 15,0-1-15,0 1 0</inkml:trace>
  <inkml:trace contextRef="#ctx0" brushRef="#br1" timeOffset="129940.16">12192 9208 0,'0'-43'15,"0"22"1,0 0-16,0 0 0,21 0 0,-21-1 0,21 22 16,0-21-16,1 21 0,-1-21 15,0 21-15,0 0 0,0 0 16,0 0-16,1 21 0,-1-21 15,0 21-15,-21 1 0,0-1 0,0 0 16,0 0-16,0 0 0,0 0 0,0 1 16,0-1-16,-21 0 0,0 0 0,-1 0 15,1 0-15,0 1 0,0-1 16,0-21-16,0 21 0,-1-21 16,22 21-16,-21-21 15,21-21 16,21 0-15,1 21-16,-22-21 0</inkml:trace>
  <inkml:trace contextRef="#ctx0" brushRef="#br1" timeOffset="130342.22">12573 9250 0,'21'0'15,"0"0"-15,-21-21 0,21 21 16,1-21-16,-1 21 16,0-22-16,0 22 0,0-21 15,0 21-15,22-21 0,-22 0 0,0 0 16,0 21-16,0-21 0,1-1 0,-22 1 16,0 0-16,0 0 0,0 0 0,0 0 15,0-1-15,0 1 0,-22 21 16,1 0-16,0 0 0,0 0 15,0 21-15,-22 1 0,22-1 0,0 21 16,0-21-16,0 0 0,0 22 0,-1-22 16,22 21-16,0-21 0,-21 1 15,21 20-15,0-21 0,0 0 16,0 0-16,21 1 0,1-22 0,-1 0 16,0 0-16,0 21 0,21-21 15,-20 0-15,-1 0 0,21 0 0,-21 0 16,0 0-16,1-21 0,-1 21 15,0-22-15,0 22 0,0-21 16,-21 0-16,0 0 16,0 0-16</inkml:trace>
  <inkml:trace contextRef="#ctx0" brushRef="#br1" timeOffset="142547.24">14330 4255 0,'0'-22'15,"-21"22"1,-1 0-16,1 0 15,0 0-15,0 0 16,0 0-16,0 0 0,-1 0 16,1 0-16,0 0 0,0 0 15,0 0-15,0 0 0,-22 0 0,22 0 16,0 0-16,0 0 0,-22 0 16,22 22-16,0-22 0,0 0 0,0 0 15,0 0-15,-1 0 0,1 0 16,0 0-1,42 0 48,0 0-63,1 0 0,-1 0 16,21 0-16,0 0 0,1 0 0,-1 0 15,22 0-15,-1 0 0,1 0 16,-1-22-16,22 22 0,-22 0 0,22 0 15,-22-21-15,22 21 0,0 0 0,-1 0 16,1-21-16,21 21 0,-21 0 16,-1 0-16,22 0 0,-21-21 0,-1 21 15,1 0-15,0-21 0,-1 21 0,-20-21 16,21 21-16,-22 0 0,1-22 16,-1 22-16,1 0 0,-22-21 0,0 21 15,1 0-15,-1-21 0,-21 21 0,0 0 16,0 0-16,1-21 0,-1 21 15,0 0-15,-42 0 63,0 0-47,-1 0-16,1 0 0,0 0 15,0 0-15,0 0 0,0 0 16,-1 0-16,-20 0 0,0 0 0,-1 0 15,1 0-15,0 0 0</inkml:trace>
  <inkml:trace contextRef="#ctx0" brushRef="#br1" timeOffset="143075.19">14055 4233 0,'0'0'0,"-22"0"0,1 22 16,-21-22-16,21 0 0,0 0 0,-1 0 16,1 0-16,0 0 15,21 21 32,21-21-31,22 0-16,-22 0 15,21 0-15,0 0 0,1 0 0,20 0 16,-20-21-16,41 21 0,-20 0 16,-1-22-16,22 22 0,0 0 0,-1-21 15,1 21-15,0-21 0,20 21 16,-20-21-16,21 21 0,-21 0 0,-1-21 15,1 21-15,0-21 0,-22 21 16,1-22-16,-1 22 0,-21-21 0,22 21 16,-22 0-16,1 0 0,-22-21 0,21 21 15,-21 0-15,0 0 0,1 0 16,-44 21 31,22 0-47,-21 1 15,0-22-15,21 21 16,0 0 0</inkml:trace>
  <inkml:trace contextRef="#ctx0" brushRef="#br1" timeOffset="143855.46">15049 4297 0,'0'-21'0,"0"42"0,0-63 15,0 20-15,0 1 0,0 0 16,0 0-16,0 42 47,0 21-47,0-20 0,0-1 15,0 21-15,0 0 0,0 1 0,0-1 16,0 0-16,-21 22 0,21-1 0,0 1 16,0-1-16,-21 1 0,21-1 15,-21 1-15,21-22 0,-21 22 0,21-22 16,0 22-16,0-43 0,0 21 0,0 0 16,0-20-16,0-1 0,0 0 15,0 0-15,0 0 0,0 0 16,-21-21 31,-1 0-47,22-21 15,-21 0-15,0 21 0,21-21 16,-21 21-16</inkml:trace>
  <inkml:trace contextRef="#ctx0" brushRef="#br1" timeOffset="144200.26">14690 5080 0,'0'0'16,"0"-21"-1,0 0-15,21 21 32,0 21-32,0 0 15,0 0-15,-21 22 0,21-22 16,1 0-16,-22 0 0,21 21 15,0-20-15,-21-1 0,0 0 0,21 21 16,0-21-16,-21 1 0,0-1 0,0 0 16,0 0-16,21 0 15,-21 0-15,0 1 16,22-22 15,-22-22-15,21 22-16,-21-21 0,21 0 0,0 0 15,-21 0-15,21 0 0,0-1 0,1 1 16,-1-21-16,0 21 0,0-22 16,0 22-16</inkml:trace>
  <inkml:trace contextRef="#ctx0" brushRef="#br1" timeOffset="144430.29">15367 4995 0,'21'-21'16,"-127"127"-16,191-191 0,-43 64 0,-42 0 15,0 42 1,0 0-16,-21 1 0,0-1 15,0 21-15,0-21 0,-1 22 16,1-22-16,0 21 0,0-21 0,0 22 16,0-22-16,-1 0 0,1 0 0,0 0 15,21 0-15,0 1 0,-21-1 16,21 0-16,-21-21 16,21 21-16,0 0 31,-21-21-31,-1 0 15,1 0-15</inkml:trace>
  <inkml:trace contextRef="#ctx0" brushRef="#br1" timeOffset="145658.72">15409 6922 0,'0'0'16,"0"-22"-16,0 1 15,0 42 48,0 1-63,0-1 0,0 0 15,0 21-15,0-21 0,0 22 0,-21-22 16,21 21-16,0-21 0,0 22 0,0-1 16,-21-21-16,21 22 15,0-22-15,0 0 0,0 0 0,0 0 16,0 0-16,-21 1 0,21-1 16,0-42 15,0-1-31,0 1 15,0 0-15,0 0 0,0 0 0,0 0 16,0-22-16,21 22 0,-21-21 0,0 21 16,21-22-16,0 22 0,-21-21 15,21 21-15,1-22 0,-1 22 16,-21 0-16,21-21 0,0 20 0,0 1 16,0 0-16,1 21 0,-1-21 0,0 21 15,0 0-15,0 0 16,0 0-16,1 21 0,-22 0 0,21 0 15,0 1-15,-21-1 0,21 21 0,-21-21 16,0 0-16,0 22 0,0-22 0,0 21 16,0-21-16,0 22 0,0-22 15,0 21-15,0-21 0,0 1 0,0-1 16,0 0-16,0-42 47,0 0-47,0-1 15,0 1-15,0 0 0,0-21 0,0 21 16,0-1-16,0-20 0,21 21 0,0 0 16,-21-22-16,22 22 0,-1 0 0,0 0 15,0-21-15,0 42 0,0-22 16,1 1-16,-1 0 0,0 21 0,0 0 16,0 0-16,0 0 0,1 21 15,-1 0-15,0 1 0,-21-1 0,0 0 16,21 0-16,-21 0 0,21 22 15,-21-22-15,0 0 0,0 21 0,0-21 16,0 22-16,0-22 0,0 0 16,0 0-16,0 0 0,-21 1 0,21-1 15,-21-21-15,21 21 0,0 0 16,0-42 15,0 0-15,0 0-16,21-1 0,0 1 0</inkml:trace>
  <inkml:trace contextRef="#ctx0" brushRef="#br1" timeOffset="146039.51">16362 7049 0,'21'0'31,"0"0"-31,0 0 15,0 0-15,1 0 0,-1 0 16,0 0-16,0 0 0,0 0 0,0-22 16,22 22-16,-22-21 0,0 0 0,0 21 15,0-21-15,1 21 0,-22-21 0,21 21 16,-21-21-16,0-1 0,0 1 16,-21 21-16,-1 0 15,1 0-15,0 0 0,-21 0 0,21 21 16,-22-21-16,1 22 0,21-1 15,-22 0-15,22 21 0,-21-21 16,21 22-16,0-22 0,-1 21 0,22-21 16,0 22-16,0-1 0,0-21 0,0 0 15,0 1-15,0-1 0,0 0 0,0 0 16,22 0-16,-1-21 0,0 0 16,0 0-16,0 0 0,0 0 0,22 0 15,-22 0-15,0 0 0,21-21 0,-20 0 16,-1 0-16,21 0 0,-21-1 0,0 1 15</inkml:trace>
  <inkml:trace contextRef="#ctx0" brushRef="#br1" timeOffset="146327.34">17145 6562 0,'0'0'15,"0"-21"-15,0-1 0,-21 22 16,0 0-16,21 22 15,-22-1-15,22 21 0,-21-21 16,21 22-16,-21-1 0,21-21 16,0 21-16,0 1 0,-21-1 0,21 0 15,-21 1-15,0-1 0,21 0 0,-22 1 16,22-1-16,-21-21 0,21 22 16,0-1-16,-21-21 0,21 0 0,-21 0 15,21 1-15,0-1 0,-21 0 16,42-42 15,0 21-31,0-21 0,-21-1 0,21-20 16,1 21-16,-1-21 0</inkml:trace>
  <inkml:trace contextRef="#ctx0" brushRef="#br1" timeOffset="146807.4">17335 6562 0,'0'21'31,"0"0"-31,0 0 0,-21 22 16,21-1-16,-21-21 0,21 21 15,-21 1-15,21-1 0,0 0 0,0 1 16,-21-22-16,21 21 0,-21 1 0,21-1 16,-22-21-16,22 21 0,0-20 0,0-1 15,0 0-15,-21 0 0,21 0 16,0 0-16,0 1 15,0-44 1,0 1 0,0 0-1,0 0-15,0 0 0,0 0 16,21-1-16,-21-20 0,22 21 0,-1 0 16,0 0-16,0-1 0,0 1 0,0 21 15,1-21-15,-1 21 0,0 0 16,0 0-16,0 0 0,0 0 15,-21 21-15,0 0 0,0 1 16,0-1-16,0 0 0,0 0 0,0 0 16,0 22-16,0-22 0,0 0 15,0 0-15,-21 0 0,0 0 16,21 1-16,0-1 0,-21-21 16,42-21 30,-21-1-46,21 1 16,0 0-16</inkml:trace>
  <inkml:trace contextRef="#ctx0" brushRef="#br1" timeOffset="147206.72">17759 6985 0,'0'21'31,"-21"0"-15,-1-21-16,22 22 0,-21-1 16,21 0-16,-21 0 0,21 21 0,0-20 15,0-1-15,0 0 0,-21 0 0,21 0 16,0 0-16,0 1 0,21-1 16,0-21-1,0 0-15,1 0 0,-1 0 16,0 0-16,0 0 0,0-21 0,0 21 15,1-22-15,-1 1 0,0 0 0,-21 0 16,21 0-16,0 0 16,-21-1-16,0 1 0,0 0 0,0 0 15,0 0-15,0 0 0,0-1 0,0 1 16,-21 0-16,0 21 16,0 0-16,0 0 0,-1 0 15,1 0-15,0 0 0,0 0 16,0 0-16,0 21 0,-1-21 15,22 21-15,0 1 16,22-22 0</inkml:trace>
  <inkml:trace contextRef="#ctx0" brushRef="#br1" timeOffset="147836.54">18309 6985 0,'0'-21'0,"0"0"0,0 0 15,-21 21 17,0 0-32,0 0 15,-1 21-15,1 0 0,0 0 16,0 0-16,0 0 0,0 22 15,-1-22-15,1 0 0,21 21 16,-21-20-16,21-1 0,-21 21 0,21-21 16,0 0-16,0 1 0,0-1 0,0 0 15,21-21-15,0 0 16,0 0-16,1 0 0,-1 0 16,0 0-16,0 0 0,0-21 0,22 0 15,-22-1-15,0 1 0,0 0 16,0 0-16,22 0 0,-22-22 0,0 22 0,0-21 15,0 0-15,0-1 0,1 1 16,-1 0-16,-21-1 0,21 1 0,0 0 16,0-1-16,0-20 0,-21 20 15,0 1-15,22 0 0,-22 21 16,0-22-16,21 22 0,-21 0 0,0 0 16,0 0-16,-21 42 31,-1 0-31,1 0 0,0 21 0,0 1 15,21-1-15,-21 0 0,0 1 0,-1-1 16,22 0-16,0 1 0,-21-1 0,21 0 16,0-20-16,-21 20 0,21 0 15,0-21-15,0 22 0,0-22 0,21 0 16,0 0-16,-21 0 0,22 1 16,-1-22-16,0 21 0,0-21 0,0 0 15,0 0-15,1 0 0,-1 0 16,0 0-16,0 0 0,0 0 0,0-21 15,1-1-15,-1 22 0,0-21 0,0 0 16,0 21-16,-21-21 0,0 0 0,0 0 16,0-1-16,0 1 0,0 0 0,0 0 15</inkml:trace>
  <inkml:trace contextRef="#ctx0" brushRef="#br1" timeOffset="148083.4">16954 6879 0,'0'0'15,"22"0"1,-1 0 0,0 0-16,21 0 0,-21-21 0,22 21 15,-1 0-15,-21 0 0,22-21 0,-1 21 16,-21 0-16,21 0 0,-20 0 15,-1 0-15,-21 21 32,-21-21-32,-1 21 15</inkml:trace>
  <inkml:trace contextRef="#ctx0" brushRef="#br1" timeOffset="150006.67">15854 8382 0,'0'0'0,"21"-21"0,-21 0 0,21 0 16,-21-1-16,21 22 0,-21-21 0,0 0 15,21 21 1,-21-21-16,0 42 15,0 0-15,0 0 16,0 1-16,0 20 0,0-21 16,0 0-16,-21 22 0,21-22 15,-21 21-15,21-21 0,0 0 0,-21 1 16,21-1-16,0 0 0,-21 0 0,21 0 16,0-42 15,0 0-16,21 0-15,0 0 0,-21-1 16,0 1-16,21 0 0,0 0 16,1 0-16,-22 0 0,21-1 0,0 1 15,-21 0-15,21 0 0,0 0 16,0 21-16,1 0 16,-1 0-16,0 21 15,0 0-15,-21 0 0,21 0 0,-21 1 16,0-1-16,21 21 0,1-21 15,-22 0-15,21 1 0,0-1 0,-21 0 16,21 0-16,0 0 0,0-21 0,1 21 16,-1-21-16,0 0 0,0 0 15,0 0-15,0-21 16,1 21 0,-22-21-16,21 0 0,0 0 0,-21 0 15,21-1-15,0 1 0,0 0 0,-21-21 16,22 21-16,-1-1 0,0-20 0,0 21 15,0 0-15,0 0 0,1-1 0,-1 1 16,-21 0-16,21 21 0,0 0 16,0 0-16,-21 21 15,21 0-15,-21 1 0,0-1 0,0 0 16,0 0-16,22 0 0,-22 0 0,0 1 16,0-1-16,0 0 15,0 0-15,21-21 31,-21-21 1,0 0-32,0 0 15,0-1-15,0 1 0,0 0 16,0 0-16,0 0 0,-21 0 0,-1 21 16,1-22-16,21 1 0,-21 0 0,0 21 15,0 0-15,0 0 0,-1 0 0,1 0 16,0 21-16,0 0 0,0 1 15,0-1-15,-1 0 0,1 0 0,0 21 16,21-20-16,-21-1 0,21 21 0,0-21 16,0 0-16,0 1 0,0-1 15,0 0-15,0 0 0,0 0 16,21 0-16,0-21 0,0 22 16,1-22-16,-1 0 0,0 0 0,0 0 15,0 0-15,0-22 0,1 1 0,-1 21 16,21-21-16,-21 0 0,0 0 0,1 0 15,-22-1-15,21 1 0,0-21 16,0 21-16,-21 0 0,0-1 0,0-20 16,0 21-16,0 0 0,0 0 15,0-1-15,0 44 32,0-1-32,0 0 0,-21 0 15,21 0-15,0 0 0,-21 1 0,21-1 16,0 0-16,0 0 0,0 21 0,0-20 15,0-1-15,21 0 0,0 0 16,0 0-16,0-21 16,1 0-16,-1 0 0,0 0 0,0 0 15,0 0-15,22 0 0,-22 0 0,0-21 16,21 0-16,-21 21 0,1-21 0,-1 0 16,0-1-16,0 1 0,0 0 15,-21 0-15,0 0 0,0 0 16,0-22-16,21 22 0,-21 0 0,0 0 15,0 0-15,0-1 0,0 44 32,-21-22-32,0 21 0,21 0 15,0 21-15,-21-21 0,21 1 16,-21-1-16,21 21 0,-21-21 0,21 0 16,0 1-16,0-1 0,0 0 0,0 0 15,0 0-15,0 0 16,0-42 15,0 0-31,0 0 16,0 0-16,0 0 0,21-1 15,0 1-15,0 0 0,-21 0 0,21 0 16,0-22-16,-21 22 0,22 0 16,-1 0-16,0 0 0,-21 0 0,21 21 15,0 0-15,-21-22 0,21 22 0,1 0 16,-1 22-16,-21-1 0,0 0 15,21 0-15,-21 0 0,0 0 16,0 1-16,0-1 0,0 0 16,0 0-16,0 0 0,0 0 0,0 1 15,0-1-15,21-21 47,-21-21-31,21-1-16,0 22 0,-21-21 15,22 0-15,-1 0 0,0 0 0,0 0 16,0-1-16,0 1 0,1-21 16,-1 21-16,0 0 0,0-1 0,0 22 15,0 0-15,1 0 0,-22 22 16,0-1 0,0 0-16,0 0 0,0 0 0,0 22 15,0-22-15,0 0 0,0 0 0,-22 0 16,22 0-16,0 1 15,0-1-15,0 0 0,0 0 16,-21-21-16,21 21 16,0-42 15,21 0-15,-21 0-16,22 21 0,-1-21 15</inkml:trace>
  <inkml:trace contextRef="#ctx0" brushRef="#br1" timeOffset="150383.46">18055 8446 0,'21'0'47,"0"0"-47,1 0 15,-1 0-15,0 0 0,0 0 0,0-22 16,0 22-16,1-21 0,-1 0 15,0 21-15,0-21 0,0 0 0,-21 0 16,21 21-16,-21-22 0,0 1 0,0 0 16,0 0-16,0 0 0,0 0 15,-21 21-15,0 0 0,0 0 16,0 21-16,-22 0 0,22 0 16,0 0-16,0 0 0,-21 1 15,20 20-15,1-21 0,21 21 0,0-20 16,-21-1-16,21 0 0,0 21 0,0-21 15,0 1-15,21-22 0,0 21 0,1 0 16,20-21-16,-21 0 0,21 21 16,-20-21-16,20 0 0,0 0 0,1 0 15,-1 0-15,0 0 0,-21-21 0,1 0 16,-1 21-16,0-21 0,0-1 0,-21 1 16,0 0-16,0 0 0,0 0 0,0 0 15</inkml:trace>
  <inkml:trace contextRef="#ctx0" brushRef="#br1" timeOffset="163927.41">18563 4276 0,'0'0'16,"-21"-21"-16,21-1 16,-21 22-16,21-21 0,-21 21 15,21-21-15,-22 21 16,1 0 31,21 21-47,0 0 15,0 1-15,0-1 16,0 0-16,0 0 0,0 0 16,0 0-16,0 1 0,0 20 15,21-21-15,-21 0 0,22 0 0,-1 1 16,-21-1-16,21 0 0,0 0 15,0 0-15,0 0 16,-21 1-16,22-1 0,-1-21 0,21 21 16,-21 0-16,0 0 0,1 0 0,-1-21 15,0 22-15,0-1 0,0 0 16,0-21-16,22 21 0,-22 0 0,0-21 16,0 21-16,0 1 0,22-22 0,-22 0 15,0 0-15,21 0 0,-20 0 16,20 0-16,-21 0 0,21 0 0,1 0 15,-1 0-15,0 0 0,1 0 0,-1-22 16,0 1-16,1 21 0,-1-21 16,22 21-16,-22-21 0,0 0 15,1 21-15,-1-21 0,0-1 0,-21 22 16,22-21-16,-1 0 0,0 0 16,1 0-16,-1 21 0,22-21 0,-22-1 15,0 1-15,22 0 0,-22 0 0,22 0 16,-1 0-16,1-1 0,-1 22 15,1-21-15,-1 0 0,-21 0 0,22 21 16,-1-21-16,-20 0 0,20 21 0,-20-22 16,20 22-16,-21 0 0,22-21 15,-22 21-15,22 0 0,-22-21 0,22 21 16,-1 0-16,1 0 0,-1 0 16,-21 0-16,22 0 0,-1 0 15,-20 0-15,20 0 0,-20 0 0,-1 0 16,-21 21-16,21-21 0,-20 21 0,20-21 15,-21 22-15,0-22 0,0 21 16,1 0-16,-1-21 0,0 21 16,-21 0-16,21 0 0,-21 1 15,21-1-15,-21 0 16,21 0-16,1 0 0,-1 0 0,0-21 16,0 22-16,0-1 0,-21 0 0,21 0 15,1-21-15,-1 21 0,0-21 16,-21 21-16,21-21 47,0-21-32,-21 0-15,21 0 16,1 0-16,-1 0 16,0-1-16,0 22 0,-21-21 15,21 0-15,22 0 0,-22 0 0,0 0 16,0-1-16,21 1 0,-20 0 15,-1 0-15,21 0 0,-21 0 0,22 21 16,-22-22-16,21 1 0,-21 0 0,22 21 16,-22-21-16,21 21 0,-21-21 15,22 21-15,-1 0 0,-21 0 16,21 0-16,-20-21 0,20 21 0,0 0 16,-21 0-16,22 0 0,-22 0 15,21 0-15,-21 0 0,22 21 0,-22-21 16,21 21-16,-21 0 0,22-21 0,-22 21 15,21-21-15,-21 21 0,22 1 16,-1-1-16,0-21 0,1 21 0,-1 0 16,0 0-16,1-21 0,-1 21 15,0 1-15,1-22 0,-1 21 0,-21-21 16,22 0-16,-22 0 0,21 0 0,-21 0 16,0 0-16,1 0 0,-1 0 15,0 0-15,0-21 0,0-1 16,0 22-16,1-21 0,-22 0 15,21 0-15,0 0 0,0 0 0,-21-22 16,21 22-16,0 0 0,-21 0 0,0 0 16,22-1-16,-22 1 0,21 21 15,-21-21-15,0 0 16,-21 21 15,-1 0-15,1 0-16,-21 0 0,21 0 15,0 0-15,-22 21 16</inkml:trace>
  <inkml:trace contextRef="#ctx0" brushRef="#br1" timeOffset="165030.95">20849 5948 0,'21'0'0,"0"0"16,-21-21-16,22 0 15,-22-1 1,21 1-16,-21 0 16,0 0-16,0 0 0,0 0 15,0-1-15,0 1 16,0 0-16,0 0 15,-21 21-15,21-21 0,-22 21 0,1-21 16,0 21-16,21-22 16,-21 22-16,0 0 0,0 0 15,-1 0-15,1 0 0,0 0 0,-21 22 16,21-1-16,-22 0 0,22 0 16,-21 0-16,21 0 0,-22 1 0,22-1 15,-21 21-15,21-21 0,-1 22 0,22-22 16,0 21-16,-21-21 0,21 0 15,0 22-15,0-22 0,0 0 0,0 0 16,0 0-16,0 1 0,21-22 0,-21 21 16,22 0-16,-1 0 0,0-21 15,0 0-15,0 0 16,0 0-16,1 0 0,-1 0 0,0 0 16,0 0-16,21 0 0,-20 0 0,-1-21 15,21 0-15,-21 0 0,0 21 0,22-22 16,-22 1-16,0 0 0,0 0 15,0 0-15,1 0 0,-22-22 0,0 22 16,21 0-16,-21 0 0,0 0 0,0-1 16,0 1-16,0 0 0,0 0 15,0 42 17,0 0-32,0 0 15,-21 1-15,21-1 0,0 0 16,0 21-16,0-21 0,0 1 0,0-1 15,0 0-15,0 0 0,0 0 0,0 0 0,0 1 16,0-1 0,0 0-16,0 0 15,21-21 1,0 0-16,0 0 16,0-21-1,-21 0-15,21 21 0,-21-21 0,22 21 16,-1-22-16,-21 1 0</inkml:trace>
  <inkml:trace contextRef="#ctx0" brushRef="#br1" timeOffset="165642.75">21209 6138 0,'0'0'0,"-21"0"15,21-21 17,21 21-32,-21-21 15,21 0-15,0 21 0,0-21 0,1 0 16,-1-1-16,0-20 0,0 21 0,0 0 16,0-22-16,1 22 0,-1 0 15,0-21-15,-21 21 0,0-1 0,0 1 16,0 0-16,-21 21 31,0 0-31,-1 21 0,1 0 16,0-21-16,0 22 0,0-1 0,21 0 15,0 0-15,0 0 0,0 0 16,0 1-16,0-1 0,0 0 16,21 0-16,0 0 0,-21 0 15,21 1-15,-21-1 0,0 0 16,21 0-16,-21 0 15,0 0-15,0 1 32,22-22-1,-1 0-31,0 0 16,0 0-16,0 0 0,0 0 0,1-22 15,-1 22-15,0-21 0</inkml:trace>
  <inkml:trace contextRef="#ctx0" brushRef="#br1" timeOffset="166336.87">21971 5906 0,'21'-22'15,"-42"44"-15,42-65 0,-21 22 0,0 0 16,0 0-16,0 0 0,-21 21 16,0-22-16,0 22 15,-1 0-15,1 0 0,0 22 16,0-1-16,0 0 0,0 0 15,-1 0-15,1 22 0,0-22 16,0 0-16,0 21 0,21-21 0,0 1 16,0-1-16,0 0 0,0 0 0,0 0 15,0 0-15,21-21 16,0 0-16,0 0 16,0 0-16,1 0 0,-1 0 0,0 0 15,0-21-15,0 0 0,0 21 0,1-21 16,-1 0-16,0 0 15,-21-1-15,0 1 0,21 0 16,-21 0-16,0 0 0,21 0 16,-21-1-1,0 44 1,0-1-16,0 0 16,0 0-16,0 0 0,0 22 0,-21-22 15,21 21-15,0 0 0,0 1 16,0 20-16,0 1 0,0-22 0,0 43 15,0-22-15,0 1 0,0 20 0,0-20 16,0 21-16,0-22 0,0 22 0,0-1 16,0 1-16,0 0 15,-21-1-15,21 1 0,-21-21 0,0 20 16,21-20-16,-22-1 0,1 1 0,0-22 16,21 22-16,-21-22 0,0 0 0,0-21 15,-1 22-15,1-22 0,0 0 0,0-21 16,0 0-16,-22 0 0,22 0 0,-21-21 15,21 0-15,-22 0 0,1-1 16,21-20-16,-21 0 0,-1-1 0,22 1 16,0-21-16,0-1 0,0 1 0,21-22 15,-22 21-15,22-20 0,0-1 0,0 22 16,0-22-16,22 21 0,-1-20 16,0 20-16,21 1 0,-21-22 15,22 22-15,-22-1 0,21-21 0,1 43 16,-1-21-16,-21-1 0,21 22 0,1-1 15,-22 1-15,21 21 0,-21 0 16,1 0-16,-1-1 0,0 1 16,0 0-16,0 0 0,0 0 0</inkml:trace>
  <inkml:trace contextRef="#ctx0" brushRef="#br1" timeOffset="167427.44">22077 5842 0,'0'0'0,"21"-63"15,-21 41 1,-21 22 15,21 22-15,-21-1-16,21 0 0,0 0 16,0 0-16,0 0 0,0 22 15,0-22-15,0 0 0,0 0 0,0 0 16,0 1-16,0-1 0,0 0 15,21-21 1,0 0 0,0 0-16,0-21 0,0 21 15,1-21-15,-1-1 0,0 1 16,0 0-16,-21 0 0,0 0 16,21-22-16,-21 22 0,21 0 0,-21 0 15,0 0-15,22 0 0,-22 42 31,0 0-31,0 0 16,-22 0-16,22 0 0,0 1 16,-21-1-16,21 0 0,0 0 15,0 0-15,0 0 0,0 1 16,21-22-16,1 0 16,-1 0-16,0 0 0,0 0 15,0 0-15,22 0 0,-22 0 16,0-22-16,0 22 0,0-21 0,22 0 15,-22 21-15,0-21 0,0 0 0,-21 0 16,21-1-16,0 1 0,-21 0 16,0 0-16,0 0 0,0 0 0,0-1 15,-21 44 17,0-1-32,21 0 15,0 0-15,0 0 0,-21 0 0,21 1 16,0-1-16,0 0 15,-21-21-15,21 21 0,0 0 0,0 0 16,0 1-16,0-44 63,0 1-63,21 21 0,-21-21 0,21 0 15,0 0-15,-21 0 0,0-1 16,21 1-16,1 0 0,-22 0 0,21 0 15,0 21-15,0-21 0,0-1 16,0 22-16,1 0 16,-22 22-1,21-1-15,-21 0 0,0 0 0,0 0 16,0 0-16,0 1 16,0-1-16,0 0 0,0 0 0,0 0 15,0 0-15,0 1 16,0-44 31,0 1-47,21 0 0,0 0 15,0 0-15,-21-22 16,21 22-16,1 0 0,-1 0 0,0 0 16,0 0-16,0-1 0,0 22 15,1-21-15,-1 21 0,0 0 16,0 0-16,-21 21 15,0 1-15,0-1 0,0 0 0,0 0 16,0 0-16,0 0 0,0 22 0,0-22 16,-21 0-16,21 0 0,0 0 15,-21 1-15,0-1 0,21 0 16,0 0-16,0-42 47,0 0-47,0 0 15,21-1-15,0 22 16</inkml:trace>
  <inkml:trace contextRef="#ctx0" brushRef="#br1" timeOffset="168271.96">23347 5842 0,'-21'0'0,"42"0"47,0 0-31,0 0-16,-21-21 0,21 21 15,0 0-15,-21-21 0,22 21 16,-1-21-16,-21-1 0,21 1 16,-21 0-1,0 0-15,-21 21 16,0 0-16,-1 0 15,1 0-15,0 21 0,0 0 0,0 0 16,0 1-16,21-1 0,-22 0 0,22 0 16,-21-21-16,21 21 0,0 0 15,0 1-15,0-1 0,0 0 0,21 0 16,1-21-16,-1 21 16,0-21-16,0 0 15,0 0-15,22 0 0,-22 0 0,0 0 16,0 0-16,21 0 0,-20-21 0,-1 21 15,21-21-15,-21 21 0,0-21 0,1 0 16,20-1-16,-21 1 0,0 0 16,0 0-16,1 0 0,-1 0 0,-21-1 15,21 1-15,-21 0 0,0 0 0,0 0 16,-21 21 15,21 21-31,0 0 0,-21-21 16,21 21-16,-22 0 0,22 1 15,-21-1-15,21 0 0,0 0 16,0 0-16,0 0 0,0 1 16,-21-1-16,21 0 0,0 0 15,0 0 1,-21-21 0,21-21-1,0 0 1,0 0-16,0 0 0,0-1 15,0 1-15,0-21 0,0 21 0,21 0 16,0-22-16,0 22 16,-21 0-16,22 0 0,-1 0 0,0-1 15,0 22-15,0 0 0,0 0 0,1 0 16,-1 0-16,0 0 0,0 0 16,-21 22-16,21-1 0,-21 0 15,21 0-15,-21 0 0,0 0 0,0 1 16,0-1-16,0 21 0,0-21 15,0 0-15,0 1 0,0-1 0,0 0 16,-21 0-16,21 0 0,-21-21 0,21 21 16,0 1-16,0-44 62,0 1-62,0 0 0,0 0 0,0 0 16</inkml:trace>
  <inkml:trace contextRef="#ctx0" brushRef="#br1" timeOffset="168582.78">24447 5228 0,'-21'0'0,"42"0"0,-42-21 15,0 21-15,0 0 16,0 0-1,21 21-15,0 0 16,-21 1-16,21-1 0,-22 0 0,22 21 16,0-21-16,0 22 0,-21-1 15,21-21-15,-21 22 0,21-1 0,0 0 16,0 1-16,0-1 0,-21-21 0,21 21 16,0-20-16,0-1 0,-21 21 0,21-21 15,0 0-15,0 1 16,0-1-16,21-42 47,0-1-47,0 1 15</inkml:trace>
  <inkml:trace contextRef="#ctx0" brushRef="#br1" timeOffset="169028.63">24617 5673 0,'0'0'0,"21"-21"0,0-1 16,0 1-16,-21 0 16,21 21-16,-21-21 0,0 0 15,-21 21 17,0 0-32,0 0 0,0 21 0,0 0 15,-1 0-15,1-21 0,0 21 0,0 1 16,0-1-16,0-21 0,21 21 15,0 0-15,0 0 0,0 0 16,0 1 0,21-22-16,0 0 15,0 0-15,0 21 0,0-21 16,1 21-16,-1-21 0,0 0 0,0 21 16,0-21-16,-21 21 15,21-21-15,-21 21 0,0 1 16,0-1-1,-21-21-15,0 0 0,0 21 0,0-21 16,0 21-16,-1-21 16,1 0-16,0 0 0,0 0 15,0 0 1,0 0-16,-1 0 31,22-21-31,0 0 0,0 0 16</inkml:trace>
  <inkml:trace contextRef="#ctx0" brushRef="#br1" timeOffset="169419.56">24193 5355 0,'-21'0'16,"21"-21"0,0 0-16,21 21 0,1 0 15,-1 0-15,0-21 0,0 21 16,21 0-16,1-21 0,-1 21 16,-21-22-16,22 22 0,-1-21 0,0 21 15,-21-21-15,22 21 0,-22-21 0,0 21 16,0 0-16,0 0 0,-21-21 15,22 21-15,-1 0 16,-21 21 47,0 0-48,0 0 1,-21-21-1</inkml:trace>
  <inkml:trace contextRef="#ctx0" brushRef="#br1" timeOffset="-135772.47">17441 8996 0,'-21'0'15,"21"-21"1,-21 21-16,0 0 16,21-21-16,-21 21 15,21 21 48,0 0-63,0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15:48:38.8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2561 1609 0,'0'-21'15,"-21"-1"-15,21 1 16,-21 21-16,21-21 0,0 0 16,0 0-1,-21 21 17,21 21-17,0 0-15,0 0 0,0 0 0,0 22 16,0-1-16,0 0 0,0 1 15,0-1-15,0 22 0,0-22 0,0 0 16,0 22-16,0-22 0,-22 0 16,22 1-16,0-1 0,0 0 0,0-20 15,0 20-15,0-21 0,0 0 16,0 0-16,0 1 0,0-1 16,0 0-16,0 0 15,0-42 1,0 0-1,0 0-15,0-1 0</inkml:trace>
  <inkml:trace contextRef="#ctx0" brushRef="#br0" timeOffset="710.12">2328 1651 0,'0'0'0,"-21"-21"0,0 0 0,0-22 15,0 22-15,-1 0 0,1 0 0,21-21 16,0 20-16,0 1 0,0 0 16,0 0-16,0 0 0,0 0 0,21 21 15,1-22-15,-1 1 0,0 21 16,21 0-16,-21-21 0,1 21 0,20 0 16,-21 0-16,21 0 0,1 0 15,-22 0-15,21 21 0,1 0 0,-1 1 16,0 20-16,-21-21 0,22 21 15,-22 1-15,21-1 0,-21 22 0,1-22 16,-1 21-16,-21-20 0,0 20 16,0-20-16,0-1 0,0 0 15,0 1-15,0-1 0,0-21 0,0 21 16,0-20-16,0-1 0,0 0 16,0 0-16,0 0 0,0-42 46,0 0-46,0 0 0,0 0 0,0-1 16,0-20-16,0 0 0,0-1 16,0 1-16,0 0 0,21-22 0,-21 1 15,21 20-15,0-20 0,-21 21 16,21-22-16,1 22 0,-1-1 0,-21 22 16,21-21-16,0 21 0,0 0 15,0-1-15,-21 1 0,22 0 16,-1 21-16,0 0 15,0 0-15,0 0 0,0 21 16,-21 22-16,22-22 0,-1 21 0,-21 0 16,21 1-16,-21-1 0,21 22 0,-21-1 15,0 1-15,0-1 0,0-21 16,0 22-16,0-1 0,0-20 0,0-1 16,0 0-16,0 1 15,0-1-15,0-21 0,0 0 0,0 22 16,-21-22-16,21 0 0,-21 0 15,21 0-15,0-42 63,0 0-47,-21 21-16,21-21 0,0 0 15</inkml:trace>
  <inkml:trace contextRef="#ctx0" brushRef="#br0" timeOffset="4956.43">3619 2053 0,'0'21'16,"22"-21"-16,-1 0 16,0 0-16,0 0 15,0 0-15,0 0 0,1 0 16,-1-21-16,21 21 0,-21-21 0,0 21 16,22-21-16,-22 21 0,21-21 0,-21 0 15,1 21-15,-1-22 0,-21 1 16,0 0-16,0 0 15,0 0-15,0 0 16,-21 21-16,-1 0 0,1 0 16,0 0-16,0 0 0,0 0 15,0 21-15,-1 0 0,1 0 16,0 0-16,0 0 0,0 22 0,0-22 16,-1 21-16,1 1 0,0-22 0,21 21 15,-21-21-15,21 0 0,0 1 16,0 20-16,0-21 0,0 0 0,21-21 15,0 21-15,0 1 0,1-22 16,-1 21-16,0-21 0,0 0 16,0 0-16,0 0 0,1 0 0,-1 0 15,0 0-15,0-21 0,0 21 16,0-22-16,1 1 0,20 0 16,-21 0-16,0 0 0,22 0 0,-22-1 15</inkml:trace>
  <inkml:trace contextRef="#ctx0" brushRef="#br0" timeOffset="5296.24">4741 1355 0,'0'0'0,"-21"0"0,21-21 15,-21 21-15,0 0 0,0 0 0,-1 0 16,1 0-16,21 21 15,-21 0-15,0 0 0,21 0 16,-21 22-16,21-22 0,-21 21 0,21 22 16,-22-22-16,1 21 0,21-20 15,-21 20-15,21-20 0,0 20 0,-21-21 16,0 1-16,21-1 0,-21 0 0,21 1 16,0-1-16,0-21 0,0 0 15,-22 22-15,22-22 0,0 0 0,0 0 16,0 0-1,22-21 1,-22-21 0,21 21-16,0-21 0,0 0 15,0 0-15,0 0 0</inkml:trace>
  <inkml:trace contextRef="#ctx0" brushRef="#br0" timeOffset="5852.43">5038 1376 0,'0'0'0,"-22"21"16,22 0-16,0 22 0,0-1 0,-21 0 15,21 1-15,-21-1 0,21 21 16,-21-20-16,0 20 0,21-20 0,-21 20 15,-1-21-15,1 1 0,0-1 0,21 0 16,-21 1-16,0-22 0,0 21 16,21-21-16,-22 1 0,22-1 0,0 0 15,-21-21-15,21 21 0,-21-21 16,21 21-16,0-42 47,0 0-47,0 0 15,0 0-15,0-1 0,0 1 0,21 0 16,0 0-16,1 0 0,-1 0 16,0-22-16,0 22 0,0 0 0,0 0 15,1 0-15,20-1 0,-21 1 0,0 0 16,0 21-16,22-21 0,-22 21 16,0 0-16,0 0 0,0 0 0,-21 21 15,22 0-15,-22 0 0,21 1 0,-21-1 16,0 0-16,0 0 0,0 0 15,0 22-15,0-22 0,0 0 0,0 0 16,0 0-16,-21 0 0,21 1 16,-22-22-16,22 21 0,0 0 15,0 0-15,-21-21 16,21-21 31,21 0-47</inkml:trace>
  <inkml:trace contextRef="#ctx0" brushRef="#br0" timeOffset="6316.11">5588 1926 0,'-21'0'16,"0"21"0,-1 1-16,1-1 0,21 0 15,-21 0-15,0 0 0,0 0 0,21 1 16,-21 20-16,21-21 0,-22 0 16,22 0-16,-21 1 0,21-1 15,0 0-15,0 0 0,0 0 16,21 0-1,1-21-15,-1 0 16,0 0-16,0 0 0,0 0 0,0 0 16,1-21-16,-1 21 15,0-21-15,0 0 0,0 21 0,0-21 16,1 0-16,-22-1 0,21 1 0,-21 0 16,0 0-16,0 0 0,0 0 15,0-1-15,0 1 0,0 0 0,-21 21 16,-1 0-16,1-21 0,0 21 0,0 0 15,0 0-15,0 0 16,-1 0-16,1 21 0,0-21 16,21 21-16,-21 0 0,0-21 15,21 22 1</inkml:trace>
  <inkml:trace contextRef="#ctx0" brushRef="#br0" timeOffset="7216.59">6244 1990 0,'0'-21'15,"-21"21"-15,21-22 16,-21 22-16,0 0 16,-1 0-16,1 0 15,0 0 1,0 22-16,0-1 0,0 0 15,-1 0-15,1 0 0,0 0 0,21 1 16,-21-1-16,0 0 0,0 0 16,21 0-16,0 0 0,0 1 15,0-1-15,0 0 0,0 0 16,21-21 0,0 0-16,0 0 15,0 0-15,0 0 0,1 0 16,-1 0-16,0-21 0,0 21 15,0-21-15,0 21 0,-21-21 0,22-1 16,-1 1-16,0 0 0,-21 0 16,21 0-16,0 0 0,-21-22 15,21 22-15,1-21 0,-22-1 0,21 1 16,0 0-16,-21-1 0,21 1 0,0 0 16,0-1-16,-21 1 0,22 0 15,-22 21-15,21-22 0,-21 22 0,0-21 16,0 21-16,0-1 0,0 1 0,0 0 15,0 0-15,0 0 0,0 0 16,0 42 31,-21 0-47,21 0 16,-22 0-16,22 0 0,-21 1 15,21-1-15,0 21 0,0-21 0,0 22 16,0-1-16,-21 0 0,21 1 0,0-1 15,-21-21-15,21 21 0,0 1 16,0-22-16,0 21 0,0-21 0,0 22 16,0-22-16,0 0 0,0 0 0,0 22 15,0-22-15,0 0 0,0 0 16,21 0-16,-21 0 0,21-21 16,0 22-16,-21-1 0,22-21 15,-1 21-15,0-21 0,0 0 16,-21 21-16,21-21 15,0 0-15,1 0 0,-1 0 16,0 0-16,0 0 16,0 0-16,0-21 0,1 0 15,-1 21-15,-21-21 0,21-1 16,0 22-16,-21-21 16,0 0-16,0 0 15,0 0-15</inkml:trace>
  <inkml:trace contextRef="#ctx0" brushRef="#br0" timeOffset="7704.15">4212 1672 0,'21'0'16,"0"0"-16,1 0 15,-1 0-15,21 0 0,0 0 0,1-21 16,-1 21-16,22 0 0,-22 0 0,0 0 15,22 0-15,-22-21 0,0 21 16,1 0-16,-22 0 0,0 0 0,0 0 16,0 0-16,1 0 15,-44 0 17</inkml:trace>
  <inkml:trace contextRef="#ctx0" brushRef="#br0" timeOffset="8576.74">2582 2604 0,'0'0'0,"-21"0"0,0 0 0,0 0 16,0 0-16,42 0 62,0 0-62,0 0 0,0 0 16,22 0-16,-22 0 0,0 0 16,21 0-16,-21 0 0,22 0 0,-1 0 15,0 0-15,1 0 0,-1 0 0,0 0 16,22 0-16,-22 0 0,22 21 16,-1-21-16,1 0 0,20 0 0,-20 0 15,21 0-15,-1 0 0,1 0 0,0 0 16,-1 0-16,1 0 0,0 0 15,20 21-15,1-21 0,0 0 0,21 0 16,0 0-16,0 0 0,0 0 16,0 0-16,0 0 0,21 0 15,-21 0-15,0 0 0,0 0 0,0 0 16,0 0-16,0 0 0,-21 0 0,0 0 16,0 0-16,0 0 0,-22 0 15,22 0-15,-42 0 0,20 0 0,-20 0 16,-1 0-16,-20 0 0,-1 0 0,0 0 15,-21 0-15,1 0 0,-1 0 16,0 0-16,0 0 0,0 0 16,-21-21 140,-21 21-156,0 0 0,0 0 16,0-21-16</inkml:trace>
  <inkml:trace contextRef="#ctx0" brushRef="#br0" timeOffset="15725.42">5143 4932 0,'0'0'0,"0"-21"15,0 0 1,0-1-16,0 1 0,0 0 16,0 0-16,0 0 15,-21 21-15,0 0 0,0 0 16,0 0-16,0 0 0,-1 0 0,1 0 16,0 0-16,0 21 0,-21-21 15,20 21-15,1 0 0,-21 22 0,21-22 16,0 21-16,-1 0 0,-20-20 0,21 20 15,0 0-15,0 1 0,-1-1 16,1 0-16,21 1 0,0-1 16,-21-21-16,21 21 0,0-20 0,0 20 15,0-21-15,0 21 0,21-20 0,0-1 16,1 0-16,-22 0 0,21 0 16,21 0-16,-21-21 0,0 0 15,1 22-15,20-22 0,-21 0 0,21 0 16,-20 0-16,20-22 0,0 22 0,-21-21 15,22 0-15,-1 0 0,-21 0 16,22 0-16,-1-1 0,0-20 0,-21 21 16,22-21-16,-1 20 0,-21-20 0,22 0 15,-22-1-15,0-20 0,0 21 16,-21-22-16,0 22 0,0-22 0,0 22 16,0-22-16,0 22 0,-21 21 15,-21-21-15,20 20 0,-20 1 16,21 0-16,-21 0 0,-1 21 0,1 0 15,21 0-15,-22 0 0,1 0 16,0 21-16,-1 0 0,1 22 0,0-22 16,21 21-16,-22-21 0,22 22 0,0-1 15,0 0-15,21-21 0,-21 22 16,21-1-16,0-21 0,0 0 0,21 1 16,0-1-16,0 0 0,0 0 0,0-21 15,22 0-15,-22 0 0,21 0 16</inkml:trace>
  <inkml:trace contextRef="#ctx0" brushRef="#br0" timeOffset="16180.16">6117 4149 0,'0'0'0,"0"-21"0,0-22 0,0 22 15,0 0-15,0 0 16,-21 42 0,21 0-16,-21 0 0,21 0 15,-21 22-15,21-1 0,-22 0 0,1 1 16,21 20-16,-21-20 0,0 20 16,21 1-16,-21 20 0,0-20 0,-1 20 15,1 1-15,0 0 0,0-1 16,21 1-16,-21 0 0,0-1 0,-1 1 15,1 0-15,0-22 0,0 22 0,0 0 16,0-1-16,-1 1 0,1-22 0,0 22 16,0-21-16,0-1 0,0-21 15,-1 22-15,22-22 0,0 1 0,0-1 16,-21 0-16,21-21 0,0 1 0,0-1 16,0 0-16,0-42 31,0 0-16,0-1-15,21 1 16,-21 0-16,0 0 0,22 0 16,-22 0-16,21-22 0,0 22 0,-21-21 15,21-1-15,0 1 0,0 0 0,1-1 16,-1-20-16</inkml:trace>
  <inkml:trace contextRef="#ctx0" brushRef="#br0" timeOffset="16496.98">5821 5228 0,'-21'-42'0,"42"84"0,-42-105 16,-1 20-16,22 22 0,-21 0 0,21-21 16,0 21-16,0-1 0,0-20 0,0 21 15,0 0-15,21 0 0,1-1 16,-1 1-16,0 21 0,21-21 0,-21 21 16,1 0-16,-1 0 0,21 0 0,-21 0 15,0 0-15,1 0 0,-1 21 16,-21 0-16,0 1 0,0-1 0,0 0 15,0 0-15,0 21 0,-21-20 0,21 20 16,-43-21-16,22 21 0,0-20 16,-21-1-16,20 0 0,1 0 0,0 0 15,0 0-15,0-21 0,0 22 16,42-22 15,0 0-31,0 0 0,0 0 16,0-22-16,1 22 0,-1-21 15,0 0-15,0 0 0</inkml:trace>
  <inkml:trace contextRef="#ctx0" brushRef="#br0" timeOffset="17116.23">6244 5038 0,'21'0'16,"-21"-21"-1,21 21-15,-21-22 0,22 22 16,-1-21-16,-21 0 0,21 21 0,0-21 16,0 0-16,0 0 0,1-1 0,-22 1 15,21 0-15,0 0 0,-21 0 16,0 0-16,0-1 16,-21 22-16,0 0 15,-1 0-15,1 22 0,0-1 16,0 0-16,21 0 0,-21 0 0,0 22 15,-1-22-15,22 21 0,0-21 16,-21 22-16,21-22 0,0 0 0,0 21 16,0-21-16,0 1 0,0-1 15,0 0-15,0 0 0,21-21 16,1 0-16,-1 0 16,0 0-16,21 0 0,-21 0 0,1-21 15,20 0-15,-21 0 0,21-1 0,1 1 16,-1 0-16,-21 0 15,22 0-15,-22 0 0,21-22 0,-21 22 16,0-21-16,1 21 0,-22-1 0,0 1 0,0 0 16,0 0-1,-22 42 1,22 0-16,-21-21 16,21 21-16,0 1 15,0-1-15,0 0 0,0 0 0,0 0 16,0 0-16,21-21 0,-21 22 0,0-1 15,22 0-15,-22 0 0,21 0 16,-21 0-16,0 1 0,0-1 16,0 0-16,0 0 15,21-21 17,0 0-17,0 0 1,0 0-16,1-21 0,-1 0 0,0 21 15</inkml:trace>
  <inkml:trace contextRef="#ctx0" brushRef="#br0" timeOffset="17584.52">7387 4911 0,'0'-21'16,"0"-22"-1,0 22-15,0 0 0,-21 21 16,0 0-16,0 0 0,-1 0 15,1 0-15,0 0 16,0 0-16,0 21 0,0 0 0,-1 0 16,1 22-16,0-22 0,0 0 0,0 21 15,0-20-15,21 20 0,-22-21 16,22 21-16,0-20 0,0-1 0,0 0 16,0 0-16,22-21 15,-1 0 1,0 0-16,0 0 0,0 0 15,0-21-15,1 0 0,-22 0 0,21 21 16,0-43-16,0 22 0,-21 0 16,0 0-16,21-22 0,-21 22 0,21-21 15,-21 21-15,0-22 0,0 22 0,0 0 16,0 0-16,0 0 0,0 0 16,0 42-1,0 0 1,0 0-16,0 0 0,0 22 0,0-22 15,0 21-15,0-21 0,0 22 16,0-22-16,0 21 0,0-21 0,0 0 16,0 1-16,0-1 0,0 0 0,0 0 15,22-21 1,-1 0 0,0 0-16,-21-21 0,21 21 0,0-21 15</inkml:trace>
  <inkml:trace contextRef="#ctx0" brushRef="#br0" timeOffset="17957.74">7937 4043 0,'0'0'0,"0"-42"0,0 20 0,0-20 15,-21 21-15,21 0 0,0 0 0,-21-1 16,0 22-16,0 22 15,21 20 1,-21-21-16,-1 21 0,22 1 16,-21 20-16,21-20 0,-21 20 0,21 1 15,-21-1-15,0-21 0,0 22 16,21-1-16,-22-20 0,1 20 0,0-20 16,0 20-16,21 1 0,-21-22 0,21 0 15,-21 22-15,-1-22 0,22 0 16,0-20-16,0 20 0,-21-21 0,21 0 15,0 0-15,0 1 0,0-1 0,0 0 16,21-21 15,1-21-31,-1 21 0,-21-21 16,21-1-16,0 1 16,0 0-16,0 0 0,1 0 0,-1 0 15</inkml:trace>
  <inkml:trace contextRef="#ctx0" brushRef="#br0" timeOffset="18196.59">8022 4805 0,'0'0'16,"0"-21"-16,-21 21 31,0 21-31,21 0 16,-21 0-16,21 0 15,-22 1-15,22-1 0,-21 0 0,21 0 16,0 0-16,0 0 0,0 1 15,-21-1-15,21 0 0,0 0 16,0 0 0,21-21-1,0 0 1,1-21-16,-1 21 16,-21-21-16</inkml:trace>
  <inkml:trace contextRef="#ctx0" brushRef="#br0" timeOffset="19300.06">8276 4741 0,'0'0'0,"-21"22"31,21-1-15,-21 0-16,21 0 0,0 0 0,-21 22 15,-1-22-15,22 0 0,0 0 0,0 0 16,-21 22-16,21-22 0,0 0 15,0 0-15,0 0 0,0 0 16,0 1-16,21-22 16,1 0-16,-1 0 15,0 0 1,-21-22-16,0 1 16,0 0-16,0 0 0,0 0 0,0 0 15,0-1-15,0 1 0,0 0 16,0-21-16,0 21 0,0-1 0,0 1 15,0 0-15,0 0 0,0 0 0,0 0 16,0-1-16,21 22 16,0-21-16,0 21 15,1 0-15,-1 0 0,0 0 16,0 0-16,0 0 0,0 0 16,1 0-16,-1 21 15,0-21-15,-21 22 0,0-1 0,21 0 0,-21 0 16,21 0-16,-21 0 0,0 1 15,0-1-15,0 0 0,0 0 16,0 0-16,0 0 0,0 1 0,0-1 16,0 0-16,0 0 0,-21-21 15,21 21-15,0 0 0,-21-21 0,21 22 32,0-44-1,0 1-31,0 0 15,0 0-15,0 0 0,0 0 0,21-1 16,-21 1-16,21-21 0,0 21 0,1 0 16,-1-22-16,0 22 0,21 0 15,-21 0-15,1 0 0,20-1 16,-21 22-16,21 0 0,-20-21 0,20 21 16,-21 0-16,0 0 0,0 0 0,1 21 15,-22 1-15,0-1 16,0 0-16,0 0 0,0 21 0,0-20 15,0-1-15,0 0 0,0 0 0,0 21 16,0-20-16,0-1 0,-22 0 16,22 0-16,0 0 15,0 0-15,22-21 32,-1 0-32,0 0 0,0 0 15,0 0-15,0 0 0,1-21 0,-1 21 16,0-21-16,0 0 0,21 0 0,-20-22 15,-1 22-15,0-21 0,0 21 0,0-22 16,0 22-16,1-21 0,-1 21 16,-21 0-16,21-1 0,-21 1 0,0 0 15,-21 21 1,0 0 0,-1 0-16,22 21 0,-21-21 15,0 21-15,21 1 0,0-1 0,0 0 16,-21-21-16,21 21 0,0 0 0,0 0 15,0 1-15,0-1 0,0 0 16,0 0-16,0 0 0,0 0 16,0 1-16,0-1 15,0 0-15,21-21 16,-21 21-16,0 0 16,0 0-1,-21-21 1,0 22-1,0-22-15,-1 0 16,1 0 0,0 0-16,0 0 15,21-22-15,-21 22 0,0-21 16</inkml:trace>
  <inkml:trace contextRef="#ctx0" brushRef="#br0" timeOffset="19635.87">8488 4297 0,'-21'0'0,"42"0"47,-21-21-47,0 0 31,0 42 47,-21-21-78</inkml:trace>
  <inkml:trace contextRef="#ctx0" brushRef="#br0" timeOffset="19899.68">7472 4487 0,'0'0'0,"-21"0"15,42 0 1,0 0-16,0 0 0,21 0 16,1 0-16,-22 0 0,21 0 15,1 0-15,-1 0 0,0 0 0,1 0 16,-1 0-16,-21 0 0,0 0 0,0 0 15,1 0-15,-1 0 0</inkml:trace>
  <inkml:trace contextRef="#ctx0" brushRef="#br0" timeOffset="20476.52">5355 5800 0,'0'0'0,"-21"0"0,-21 0 16,20 0-16,1 0 15,21 21-15,-21-21 16,42 0-1,0 0-15,1 0 16,20 0-16,0 0 0,1 0 16,20 0-16,1 0 0,-1 0 0,22 0 15,21-21-15,-22 21 0,22-21 0,0 21 16,0 0-16,21-22 0,0 22 16,0-21-16,0 21 0,21 0 0,-21-21 15,21 21-15,-21 0 0,21-21 0,-21 0 16,0 21-16,0 0 0,0 0 15,-21-21-15,0 21 0,0 0 0,-22 0 16,1 0-16,-21 0 0,-1 0 0,-21 0 16,1 0-16,-22 0 0,0 0 0,0 0 15,0-22-15,-42 22 32,0 0-17,0 0-15,-21 0 0,-1 0 0,1 0 16,0 0-16</inkml:trace>
  <inkml:trace contextRef="#ctx0" brushRef="#br0" timeOffset="20948.25">5546 5821 0,'0'0'16,"0"21"15,21-21-31,0 0 16,21 0-16,1 0 0,-1 0 15,21 0-15,22 0 0,0-21 0,-1 21 16,1 0-16,42 0 0,-21-21 0,21 21 16,21 0-16,-21 0 0,21 0 15,-21 0-15,0 0 0,0 0 0,0 0 16,-21 0-16,0 0 0,0-21 16,0 21-16,-22 0 0,1 0 0,0 0 15,-22 0-15,-21-22 0,22 22 0,-43 0 16,21 0-16,-20 0 0,-1-21 0,0 21 15,0 0-15,0 0 16,-42 0 31,0 0-47,0 0 16</inkml:trace>
  <inkml:trace contextRef="#ctx0" brushRef="#br0" timeOffset="67464.17">6921 7811 0,'0'-22'47,"22"1"-47,-22 0 16,0 0-16,0 0 15,21 21-15,-21-21 0,0-1 16,0 1-16,0 0 0,0 0 16,0 0-16,0 0 0,0 42 62,0 0-62,0 0 0,0 21 16,-21-20-16,21 20 0,0 0 15,0 1-15,0-1 0,0 21 0,0-20 16,0 20-16,0 1 0,-22-1 0,22 1 16,0-1-16,0 1 0,-21-22 15,21 22-15,0-1 0,0-21 0,-21 22 16,21-22-16,-21 1 0,21-1 0,-21 0 15,21 1-15,0-22 0,0 0 16,0 0-16,0 0 0,0 0 0,0-42 47,0 0-47,0 0 16,0-21-16,0 20 0,0-20 0,0 21 15,0-21-15,0-1 0</inkml:trace>
  <inkml:trace contextRef="#ctx0" brushRef="#br0" timeOffset="67868.97">6752 7726 0,'-21'-21'0,"42"42"0,-42-63 16,21 20-16,0 1 0,0 0 15,0 0-15,21 0 0,0 0 16,0-1-16,1 1 0,20 0 0,-21 0 16,21 0-16,-20 0 0,20-1 0,0 22 15,-21 0-15,22 0 0,-22 0 16,21 0-16,-21 0 0,22 22 0,-22-1 16,0 0-16,-21 21 0,0-21 0,0 22 15,0-22-15,0 21 0,0 1 16,0-22-16,-21 21 0,0 0 0,0-20 15,-1 20-15,1 0 0,-21-21 16,21 1-16,-22 20 0,22-21 0,0 0 16,0-21-16,0 21 0,21 1 15,-21-22-15,21 21 16,0-42 15,21-1-31,0 1 16,0 0-16,0 0 0,-21 0 15,21 0-15</inkml:trace>
  <inkml:trace contextRef="#ctx0" brushRef="#br0" timeOffset="68336.7">7451 7493 0,'0'-21'15,"0"42"-15,0-63 0,0 63 31,0 0-31,0 0 16,0 0-16,0 22 0,0-22 0,0 21 16,0 1-16,0-1 0,0 0 0,0 1 15,0-22-15,0 21 0,0 0 16,0-20-16,0 20 0,0-21 0,0 0 16,21 0-16,-21 1 0,21-22 0,0 0 15,0 0-15,22 0 16,-22 0-16,0-22 0,21 1 0,-21 0 15,1 0-15,-1-21 0,21 20 0,-21-20 16,-21 0-16,21-1 0,-21 1 0,22 0 16,-22-1-16,0 1 0,0 21 15,0-21-15,0 20 0,0 1 0,0 0 16,0 0-16,0 42 16,0 0-1,0 22-15,0-22 0,0 21 0,0-21 16,0 22-16,0-1 0,0-21 0,0 21 15,0-20-15,0 20 0,0-21 16,0 21-16,0-20 0,0-1 16,0 0-16,0 0 0,0 0 15,21-21-15,0 0 16,0-21-16,0 21 16,0-21-16,-21-21 0,22 20 0,-1 1 15,0-21-15</inkml:trace>
  <inkml:trace contextRef="#ctx0" brushRef="#br0" timeOffset="68868.39">8297 7027 0,'-21'22'15,"21"20"-15,-21-21 0,21 21 0,-21 1 16,21-1-16,0 0 0,0 22 0,0-22 15,0 1-15,-21 20 0,21-21 16,0 22-16,0-22 0,0 1 0,0-1 16,0 0-16,0 1 0,0-22 0,0 21 15,0-21-15,0 0 0,0 1 0,0-1 16,0 0-16,-22-21 31,22-21-31,0 0 16,0-1-16,0-20 15,0 21-15,0 0 0,0 0 16,0-1-16,0-20 0,22 21 0,-1 0 16,-21 0-16,42-1 0,-21 1 0,0 0 15,1 0-15,-1 21 0,0 0 16,0 0-16,21 0 0,-20 0 0,-1 21 16,-21 0-16,21 0 0,0 1 0,-21-1 15,21 21-15,-21-21 0,0 0 0,0 22 16,0-22-16,-21 0 0,0 21 15,0-20-15,0-1 0,-1 0 0,1 0 16,-21 0-16,21 0 0,0 1 0,-1-22 16,1 0-16,0 0 0,0 0 15,0 0-15,0 0 16,-1 0-16,22-22 16,0 1-16,0 0 15,0 0-15,0 0 16,22 21-16,-1-21 0,0-1 0,-21 1 15,21 0-15</inkml:trace>
  <inkml:trace contextRef="#ctx0" brushRef="#br0" timeOffset="69793.03">8869 7006 0,'0'-21'0,"0"42"0,0-63 0,0 63 31,0 0-15,0 0-16,0 1 0,0 20 0,0 0 15,-21 22-15,21-22 0,0 22 0,0-1 16,-22 1-16,1-22 0,21 21 16,-21 1-16,21-22 0,0 1 15,0-1-15,0 0 0,0 1 0,0-22 16,0 21-16,0-21 0,0 0 0,0 1 15,21-1-15,0-21 0,1 0 16,-1 0-16,0 0 0,0 0 16,0 0-16,0 0 0,1-21 0,-1-1 15,21 1-15,-21 0 0,0 0 16,1-21-16,-1 20 0,-21-20 0,21 21 16,-21-21-16,21 20 0,-21 1 0,0 0 15,0 0-15,0 0 0,0 0 0,0 42 31,0 0-31,0 0 16,0 0-16,0 0 0,0 22 0,0-22 16,0 0-16,0 21 0,0-20 0,21-1 15,-21 0-15,21 0 0,-21 0 16,0 0-16,22-21 0,-22 22 0,21-22 16,0 0-16,0 0 0,0 0 15,0-22-15,1 22 0,-1-21 16,0 0-16,0 0 0,0 21 15,0-21-15,1-22 0,-1 22 0,0 0 16,0 0-16,21-21 0,-20 20 16,-1-20-16,0 21 0,0 0 0,0 0 15,0-1-15,1 22 16,-1-21-16,0 21 0,0 0 16,0 0-16,-21 21 15,0 1-15,21-22 16,-21 21-16,22-21 15,-22-21 17,0-1-17,0 1 1,-22 21-16,1-21 16,0 21-16,0 0 15,0 0 1,0 0-16,21 21 15,0 0-15,-22 1 0,1-1 0,21 0 16,-21 0-16,21 0 0,0 0 0,-21 22 16,21-22-16,-21 0 0,21 21 0,0-20 15,0-1-15,0 0 0,0 0 16,0 0-16,0 0 0,0 1 0,0-1 16,21 0-16,0-21 0,0 0 15,0 0-15,1 0 0,-1 0 16,0 0-16,0 0 0,0 0 0,0-21 15,1 0-15,-1 21 0,0-22 16,0 1-16,0 0 0,0 0 0,1 0 16,-22 0-16,21-22 0,-21 22 0,21 0 15,-21 0-15</inkml:trace>
  <inkml:trace contextRef="#ctx0" brushRef="#br0" timeOffset="70168.81">9186 7049 0,'0'0'0,"-21"0"0,0 21 0,21 0 16,0 0-16,0 0 15,21-21 1,0 0-16,0 0 16,1 0-16,-1 0 15,-21-21-15,21 21 0,-21-21 16,0 0-16,0 0 16,0-1-16,-21 22 15,0 0 1,-1 0-16,1 0 15,21 22-15,-21-1 0,21 0 16,0 0-16,0 0 0,0 0 16,0 1-16,21-22 15</inkml:trace>
  <inkml:trace contextRef="#ctx0" brushRef="#br0" timeOffset="70992.11">11261 7345 0,'0'0'0,"0"-21"0,0 0 0,21 21 15,-21-22-15,0 1 16,21 21 0,0 21-1,-21 1-15,0-1 0,0 0 0,0 21 16,0-21-16,21 22 0,-21-1 15,0 0-15,0 1 0,0-22 0,0 21 16,0 1-16,0-22 0,0 0 0,0 21 16,0-21-16,0 1 0,0-1 15,0 0-15,0 0 16,21-21-16,-21-21 31,22 21-31,-22-21 0,21 0 16,-21-1-16,21 1 0,0 0 0,-21 0 15,21 0-15</inkml:trace>
  <inkml:trace contextRef="#ctx0" brushRef="#br0" timeOffset="71228.11">11684 7218 0,'0'0'16,"0"-21"-16,0 0 0,-21 42 31,21 0-31,-21 0 16,-1 21-16,1-20 0,0 20 0,21 0 15,-21 1-15,0-22 0,0 21 0,-1 0 16,1 1-16,0-22 0,21 21 16,-21-21-16,21 1 0,-21 20 0,21-21 15,0 0-15,0 0 0,0 1 16,21-22 0,0-22-1,0 22-15,0-21 16,1 0-16</inkml:trace>
  <inkml:trace contextRef="#ctx0" brushRef="#br0" timeOffset="71659.87">11938 7345 0,'0'0'0,"21"-21"16,-21 0-16,0 42 31,0 0-31,-21 0 0,21 0 0,0 0 15,0 1-15,-21 20 0,21-21 16,-21 21-16,-1-20 0,22 20 0,-21-21 16,21 21-16,0-20 0,0-1 0,0 0 15,0 0-15,0 0 0,0 0 16,0 1-16,0-1 0,21-21 16,1 0-16,-1 0 0,0 0 15,0 0-15,0 0 0,22-21 16,-22 21-16,0-22 0,0 1 0,0 0 15,22 0-15,-22 0 0,-21 0 0,21-1 16,-21-20-16,21 21 0,-21-21 0,0-1 16,0 1-16,0 0 0,0 20 15,-21-20-15,0 21 0,21 0 0,-21 21 16,-1-21-16,1 21 0,0 0 0,0 0 16,0 21-16,0-21 0,-1 21 0,1 0 15,0 0-15,0 22 16,0-22-16,0 21 0,21-21 0,0 0 15,-22 22-15,22-22 0,0 0 0,0 0 16,0 0-16,0 1 0,0-1 0,22-21 16,-1 0-16,0 0 0,0 0 0,0 0 15</inkml:trace>
  <inkml:trace contextRef="#ctx0" brushRef="#br0" timeOffset="71920.72">12573 7387 0,'0'-21'16,"0"42"-1,0 0-15,0 1 0,0-1 16,0 0-16,-21 0 0,21 0 0,-21 22 16,21-22-16,0 0 0,0 21 0,-22-21 15,22 1-15,0-1 0,-21 0 0,21 0 16,0 0-16,0 0 0,0 1 15,0-44 17,0 1-17,0 0-15,21 0 0</inkml:trace>
  <inkml:trace contextRef="#ctx0" brushRef="#br0" timeOffset="72237.38">12573 7176 0,'0'-43'0,"0"86"0,0-107 0,0 43 16,0 0-16,-21 21 16,0 0-16,21 21 15,0 0 1,0 0-16,0 0 16,21-21-1,0 0-15,-21-21 16,21 21-1,-21-21-15,0 0 0,0 0 16,0 0-16,0-1 16,-21 22-16,0 0 15,0 0 1,-1 22-16,22-1 16,0 0-16,0 0 0,0 0 15,0 0-15,0 1 0,0-1 0,0 0 16,0 0-16,0 0 0,0 0 15</inkml:trace>
  <inkml:trace contextRef="#ctx0" brushRef="#br0" timeOffset="72855.02">13208 7514 0,'0'-21'16,"0"0"-16,0 0 16,0 0-16,-21-1 15,0 22-15,-1 0 0,1 0 16,0 0-16,0 0 16,0 0-16,0 0 0,-1 22 15,1-1-15,0 0 0,0 0 0,0 0 16,0 22-16,-1-22 0,1 0 0,21 21 15,-21-21-15,21 1 0,-21-1 0,21 0 16,0 0-16,0 0 0,0 0 0,0 1 16,21-22-16,0 21 15,0-21-15,1 0 0,-1 0 0,21 0 16,-21 0-16,22 0 0,-22-21 0,21-1 16,0 22-16,-20-21 0,20 0 15,-21 0-15,21 0 0,1-22 0,-22 22 16,0-21-16,21 0 0,-20-1 0,-1 1 15,0-22-15,0 1 0,0-1 16,0 22-16,1-21 0,-1-1 0,-21 22 16,0-1-16,0 1 0,0 0 0,0 21 15,0-22-15,0 22 0,0 0 16,-21 21 0,-1 21-16,1 0 15,21 22-15,-21-22 0,0 21 0,0 0 16,0 22-16,21-22 0,-22 22 15,1-22-15,21 22 0,-21-1 16,21-21-16,0 1 0,0-1 0,0 0 16,0 1-16,0-1 0,0-21 0,42 22 15,-20-22-15,-1-21 0,0 21 0,0 0 16,0-21-16,22 0 0,-22 0 16,0 0-16,0 0 0,21 0 0,-20 0 15,-1 0-15,0-21 0,-21 0 16,21 0-16</inkml:trace>
  <inkml:trace contextRef="#ctx0" brushRef="#br0" timeOffset="73884.08">15557 7472 0,'22'0'0,"20"0"16,-21-21-16,0 0 15,0-1-15,1 1 16,-1 0-16,0 0 0,-21 0 16,0 0-16,21-1 0,-21 1 15,21-21-15,-21 21 0,0 0 0,0-1 16,0 1-16,0 0 0,0 0 0,-21 0 15,0 21-15,0 0 0,0 0 16,-1 0-16,-20 0 0,21 0 0,-21 0 16,-1 21-16,22 21 0,-21-21 15,-1 22-15,1-1 0,0 22 0,21-22 16,-22 0-16,22 1 0,0-1 16,0 0-16,0 1 0,21-22 0,0 21 0,0-21 15,0 0-15,0 1 0,0-1 16,21-21-16,0 0 0,0 21 15,21-21-15,-20 0 0,20 0 0,-21 0 16,21-21-16,-20 21 0,20-21 0,-21-1 16,21 1-16,-20 0 0,20 0 0,-21 0 15,0-22-15,0 22 0,1-21 0,-22 0 16,21-1-16,-21 1 0,21 0 16,-21-1-16,21 1 0,-21 0 0,0 20 15,0-20-15,0 21 0,0 0 16,0 42-1,0 0-15,-21 21 0,0-20 16,21 20-16,-21 0 0,21 22 16,0-22-16,-22 0 0,22 1 0,0-1 15,0 0-15,0 1 0,0-22 0,0 21 16,0-21-16,22 1 0,-22-1 0,0 0 16,21-21-16,0 0 0,0 21 0,0-21 15,0 0-15,1 0 16,-1-21-16,0 21 0,0-21 0,0 0 15,0-1-15,1 1 0,-1-21 0,0 21 16,0-22-16</inkml:trace>
  <inkml:trace contextRef="#ctx0" brushRef="#br0" timeOffset="74408.12">16341 6625 0,'0'0'0,"0"43"15,-22-22-15,1 0 16,21 21-16,-21 1 0,21-1 0,0 0 16,-21 1-16,0 20 0,21-21 0,-21 22 15,21-22-15,0 22 0,0-22 0,-22 0 16,22 22-16,0-22 0,0 1 16,-21-22-16,21 21 0,0 0 0,0-20 15,0-1-15,0 0 0,0 0 16,0 0-16,-21-21 31,21-21-15,0 0-16,0 0 0,0 0 0,0-1 15,0-20-15,21 21 0,0-21 0,1 20 16,-22-20-16,42 0 0,-21 21 0,0-22 16,22 22-16,-22 0 0,21 0 15,-21 0-15,22 21 0,-22 0 16,21 0-16,-21 0 0,0 21 0,1 0 0,-1 0 15,0 21-15,0-20 0,-21 20 16,0-21-16,0 21 0,0-20 0,0 20 16,0-21-16,-21 21 0,0-20 15,0-1-15,-22 0 0,22 0 0,-21 0 16,21 0-16,-22-21 0,22 22 0,-21-22 16,21 0-16,-1 0 0,1 0 0,0 0 15,0 0-15,0 0 0,0 0 16,21-22-1,0 1 1,21 21-16,0 0 16,0-21-16,21 21 0,-20 0 0</inkml:trace>
  <inkml:trace contextRef="#ctx0" brushRef="#br0" timeOffset="74738.92">17378 7176 0,'0'0'0,"0"-22"16,0 1-16,0 0 0,-21 0 0,-1 0 15,1 21-15,0 0 0,0 0 16,0 0-16,0 0 0,-1 0 0,1 0 16,0 0-16,-21 21 0,21 0 0,-1 21 15,1-20-15,0 20 0,-21 0 16,21 1-16,21-1 0,-22 0 0,1 1 15,21-22-15,-21 21 0,21-21 16,0 22-16,0-22 0,0 0 0,0 0 16,0 0-16,21 0 0,0-21 0,1 0 15,-1 22-15,21-22 0,-21 0 0,0 0 16,1 0-16,20 0 0,-21 0 0,0 0 16,0 0-16,1-22 0,20 22 15,-21-21-15,0 0 0,0 21 0,22-21 16,-22 0-16,0 21 0,21-21 0</inkml:trace>
  <inkml:trace contextRef="#ctx0" brushRef="#br0" timeOffset="75056.52">18203 6964 0,'0'-21'0,"0"42"0,0-63 0,0 20 15,0 1-15,0 0 16,-21 21-16,0 21 16,0-21-1,21 21-15,-21 1 0,-1-1 0,1 21 16,21-21-16,-21 22 0,0-22 16,21 21-16,-21 0 0,0 1 0,21-1 15,-22 0-15,22 1 0,0-22 0,0 21 16,0-21-16,0 22 0,0-22 15,0 0-15,0 0 0,0 0 0,22 1 16,-1-22-16,0 21 0,0 0 0,0-21 16,0 0-16,1 0 0,-1 0 0,21 0 15,-21 0-15,22 0 0,-1-21 0,0 21 16,-21-21-16</inkml:trace>
  <inkml:trace contextRef="#ctx0" brushRef="#br0" timeOffset="75348.35">18902 6795 0,'0'0'0,"0"-22"0,21 22 0,0 0 0,0 0 16,0 0-16,1 0 0,-1 0 0,0 0 16,21 0-16,-21 22 0,22-1 0,-22 0 15,0 21-15,0-21 0,0 1 16,-21 20-16,0 0 0,0-21 0,0 22 15,0 20-15,0-20 0,-21-1 0,0 0 16,0 1-16,0-1 0,0-21 16,-22 21-16,22-20 0,-21-1 0,21 21 15,-1-21-15,1-21 0,0 21 16,0 1-16,0-22 0,42-22 31,0 22-31,0-21 16</inkml:trace>
  <inkml:trace contextRef="#ctx0" brushRef="#br0" timeOffset="75976.5">20108 6668 0,'0'0'15,"0"-22"-15,0 1 16,-21 21 0,0 0-16,0 0 0,0 0 0,-1 0 15,1 21-15,0-21 0,-21 22 16,21-1-16,-1-21 0,1 21 0,0 0 16,0-21-16,21 21 0,0 0 15,0 1-15,0-1 16,0 0-16,0 0 15,21-21-15,0 21 0,0 0 0,1 1 16,-1-22-16,0 21 0,0 0 0,0-21 16,-21 21-16,0 0 0,0 0 0,0 1 15,0-1-15,0 0 16,0 0-16,-21 0 0,-21 0 0,21-21 16,-1 22-16,1-22 0,-21 0 0,21 0 15,0 0-15,-1 0 0,44-22 47,-1 22-47,0 0 0,0 0 16,0 0-16,0 0 0,1 0 0,-1 0 15,0 0-15,0 22 0,-21-1 16,0 0-16,21 0 0,-21 0 0,0 0 16,0 22-16,0-22 0,0 21 0,0-21 15,-21 22-15,0-1 0,0-21 0,0 22 16,-1-1-16,22-21 0,-21 0 15,21 0-15,-21 1 0,21-1 0,0 0 16,0 0-16,0 0 0,21-21 16,0 21-16,1-21 0,-1 0 15,0 0-15,0 0 0,0 0 0,0 0 16,1 0-16,-1 0 0,-21-21 16,21 0-16,-21 0 15,-21 21 1</inkml:trace>
  <inkml:trace contextRef="#ctx0" brushRef="#br0" timeOffset="76773.17">14647 10097 0,'0'-22'0,"21"22"47,1-21-47,-1 21 16,0 0-16,0 0 0,0-21 0,0 21 15,1 0-15,-1 0 0,0 0 16,0 0-16,0 0 0,-21 21 16,-21 0-1,0 1-15,0-22 0,-22 21 0,22 0 16,-21 0-16,21 0 0,-22 0 15,22 1-15,0-1 0,0 0 0,0 0 16,21 0-16,0 0 0,0 1 16,0-1-16,0 0 0,21-21 15,0 0-15,-21 21 0,21-21 16,0 21 0,1-21-16,-1 21 0,-21 1 15,21-1-15,0 0 16,0 0-16,-21 0 0,21 0 0,-21 1 15,22-1-15,-1 0 0,-21 21 0,21-21 16,-21 22-16,21-22 0,-21 21 0,21-21 16,-21 22-16,0-22 0,0 21 15,0-21-15,-21 1 0,0 20 0,0-21 16,0 0-16,-1 0 0,-20 1 0,21-1 16,0 0-16,0-21 0,-22 21 0,22-21 15,21 21-15,-21-21 0,0 0 16,0 0-16,21-21 31,0 0-31,0 0 0,0 0 0,0-1 16,21 1-16</inkml:trace>
  <inkml:trace contextRef="#ctx0" brushRef="#br0" timeOffset="77635.69">13885 8721 0,'0'0'0,"-21"0"15,0 0-15,0 0 0,0-21 16,-1 21-16,1 0 0,0 0 16,0 0-16,0 0 0,0 0 15,-1 0-15,1 0 16,0 0-16,0 0 15,21 21 1,21-21 0,0 0-16,0 0 15,22 0-15,-1 0 0,0 0 16,22 0-16,21 0 0,-22 0 0,43 0 16,-21 0-16,20 0 0,1 0 0,0-21 15,-21 21-15,21 0 0,-1-22 0,1 22 16,-21 0-16,0-21 0,-1 21 15,-20-21-15,-1 21 0,-20 0 0,-1 0 16,0-21-16,-21 21 0,1 0 0,-22-21 16,-22 21 31,1 0-47,0 0 15,0 0-15,0 0 16,0 21-16,-1-21 0,1 0 0,0 21 15,0-21-15,-21 0 0,20 21 0,-20-21 16,21 21-16</inkml:trace>
  <inkml:trace contextRef="#ctx0" brushRef="#br0" timeOffset="78072.95">13758 8996 0,'-21'0'16,"42"0"-16,-63 0 0,21 0 0,0 21 15,42-21 32,0 0-47,0 0 0,21 0 16,-20 0-16,20 0 0,21 0 0,-20-21 15,20 21-15,22 0 0,0 0 0,-1 0 16,1-21-16,0 21 0,-1 0 0,22 0 16,-21 0-16,-1 0 0,1 0 15,0 0-15,-1-21 0,-20 21 0,-1 0 16,-20 0-16,-1 0 0,-21 0 16,22 0-16,-22 0 0,0-22 15,-42 22 32,0 0-47,-22 0 16,22 0-16,0 0 0,-21 0 0,20 0 15,-20 0-15,0 22 0,-1-22 0,22 0 16,-21 0-16,0 21 0,-1-21 0,1 0 16</inkml:trace>
  <inkml:trace contextRef="#ctx0" brushRef="#br0" timeOffset="78440.74">13822 9229 0,'-21'21'0,"42"-42"0,-64 42 0,22-21 16,0 21-16,0-21 0,0 0 0,0 0 16,21 21-16,-22-21 0,1 0 15,21 21-15,21-21 31,1 0-31,20 0 16,-21 0-16,21 0 0,1 0 16,20 0-16,-20 0 0,20 0 0,1 0 15,20 0-15,-20 0 0,-1 0 16,22 0-16,-22 0 0,22-21 0,-21 21 16,-1 0-16,1 0 0,-1 0 0,-21 0 15,1 0-15,-1-21 0,0 21 0,1 0 16,-22 0-16,0 0 0,0 0 15,0 0-15,-21-21 32,22 21-32,-1 0 15,-21-21-15,0 0 16,0-1-16,21 22 16</inkml:trace>
  <inkml:trace contextRef="#ctx0" brushRef="#br0" timeOffset="79584.75">16404 8509 0,'0'0'16,"21"-21"-16,0 21 0,1-21 0,-1 21 0,0-21 15,0 21-15,0-22 0,-21 1 16,0 0-16,0 0 0,0 0 16,-21 21-16,0-21 0,0 21 15,-22 0-15,1 0 16,21 0-16,-43 0 0,22 0 0,0 0 16,-1 21-16,22 0 0,-21-21 0,0 21 15,20 0-15,1 0 0,0 1 0,21-1 16,0 0-16,0 0 0,0 0 0,0 0 15,0 1-15,0-1 0,21 0 16,0 0-16,1 0 0,-1 0 0,0 1 16,0-1-16,0 21 0,0-21 0,22 0 15,-22 22-15,0-22 0,0 0 16,-21 0-16,0 22 0,21-22 0,-21 0 0,0 0 16,-21 0-16,0 0 15,0-21-15,-21 0 0,20 22 0,-20-22 16,0 0-16,-1 0 0,1 0 15,0 0-15,21 0 0,-22-22 0,22 1 16,0 21-16,0-21 0,21 0 0,-21-21 16,21 20-16,0 1 0,0-21 0,0 21 15,0-22-15,0 22 0,21 0 16,0 0-16,0 0 0,-21 0 0,0-1 16,21 22-16,0 0 0,-21 22 15,0-1 1,0 0-16,0 0 0,0 21 0,0-20 15,0-1-15,0 21 0,0-21 16,0 22-16,0-22 0,0 21 0,0-21 16,0 0-16,22 1 0,-1-1 15,0 0-15,0-21 0,0 21 0,22-21 16,-22 0-16,21 0 0,0 0 0,1 0 16,-1 0-16,0-21 0,1 0 0,-1 21 15,0-21-15,22-1 0,-22-20 16,1 21-16,-22 0 0,21-22 15,-21 1-15,22 0 0,-22-1 0,0 1 0,0 0 16,-21-1-16,21 1 0,-21 0 0,21-1 16,-21-20-16,0 21 0,0 20 15,0 1 1,0 42 0,-21 1-16,0-1 0,0 21 15,0-21-15,21 22 0,-21-1 0,-1-21 16,1 43-16,21-22 0,0 0 0,-21 1 15,21-1-15,0 0 0,0-21 0,0 22 16,0-22-16,0 21 0,0-21 16,21-21-16,-21 22 0,21-1 0,1-21 15,-1 0-15,0 0 0,0 0 16,0 0-16,0-21 0,-21-1 0,0 1 16,0 0-16,0 0 0,0 0 15</inkml:trace>
  <inkml:trace contextRef="#ctx0" brushRef="#br0" timeOffset="79748.67">16573 8742 0,'22'0'31,"-1"0"-31,0 0 16,0-21-16,21 21 0,-20 0 0,20 0 15,-21-21-15,21 21 0,1 0 16,-1 0-16,0 0 0,-20-22 0,20 22 15,0 0-15,-21 0 0</inkml:trace>
  <inkml:trace contextRef="#ctx0" brushRef="#br0" timeOffset="80516.75">17378 8996 0,'0'0'0,"21"21"16,0-21-16,0 0 15,0 0-15,1-21 0,-1 21 16,-21-21-16,21 0 0,0 21 0,0-22 16,-21 1-16,0 0 0,21 0 15,-21 0-15,0 0 0,0-22 16,0 22-16,0 0 0,0 0 0,0 0 16,-21-1-16,0 22 0,0 0 15,0 0-15,-22 0 0,22 0 0,0 0 16,0 22-16,-21-1 0,20 0 0,1 21 15,0-21-15,0 1 0,0 20 16,0-21-16,-1 21 0,22-20 0,0 20 16,0-21-16,0 0 0,0 0 0,0 1 15,0-1-15,22-21 0,-1 0 16,0 0-16,0 0 0,0 0 0,22 0 16,-22-21-16,0-1 0,21 1 0,-21 0 15,1 0-15,-1 0 16,0 0-16,0-22 0,0 22 0,0-21 15,-21-1-15,0 1 0,22 21 0,-22-21 16,0 20-16,21 1 0,-21 0 0,-21 21 31,-1 21-31,1 0 16,21 1-16,-21-1 0,0 21 0,21-21 16,0 22-16,0-22 0,0 21 0,0 0 15,0-20-15,0-1 0,0 0 0,0 21 16,21-21-16,0 1 0,0-22 15,1 0-15,-1 0 0,0 0 0,0 0 16,21 0-16,-20-22 16,-1 1-16,0 0 0,21 0 0,-21 0 15,1-22-15,-1 22 0,0-21 0,0 0 16,0-1-16,0-20 0,-21 20 0,22-20 16,-1-43-16,-21 43 0,0-1 15,0 22-15,0-1 0,0 22 16,0-21-16,0 21 0,0 42 15,-21 0-15,-1 21 16,22-20-16,-21 20 0,0 0 0,0 22 16,21-22-16,0 0 0,-21 22 15,21-22-15,-21 22 0,21-22 16,0 0-16,0 1 0,0-1 0,0 0 16,0-20-16,0 20 0,0-21 0,0 0 15,21 0-15,0-21 16,0 0-16,0-21 15,-21 0-15,21 21 0,-21-21 0,0-21 16,0 20-16,0 1 0</inkml:trace>
  <inkml:trace contextRef="#ctx0" brushRef="#br0" timeOffset="80676.92">17822 8678 0,'0'0'0,"21"0"47,1 0-47,-1 0 0,0 0 16,21 0-16,-21 0 0,1 0 0,20-21 15,-21 21-15,21 0 0,-20 0 0,-1 0 16</inkml:trace>
  <inkml:trace contextRef="#ctx0" brushRef="#br0" timeOffset="81575.91">18246 8890 0,'0'0'0,"21"0"31,0 0-15,21-21-16,-21 0 0,22 21 0,-22-21 16,21-1-16,-21 1 0,22 21 15,-22-21-15,0 0 0,0 0 0,-21 0 16,0-1-16,0 1 0,0 0 15,-21 21-15,0 0 0,0 0 16,0 0-16,-1 0 0,-20 0 0,21 21 16,0 0-16,0-21 0,-1 22 0,1-1 15,0 21-15,21-21 0,0 0 16,0 1-16,0-1 0,0 0 16,0 0-16,0 0 0,0 0 0,0 1 15,21-1-15,0-21 0,1 0 16,-1 0-16,0 0 0,0 0 0,21 0 15,-20 0-15,20-21 0,-21 21 16,0-22-16,22 1 0,-22 0 0,0 21 16,0-42-16,0 21 0,0-1 0,1 1 15,-1-21-15,-21 21 0,0 0 16,0-1-16,21 22 0,-21-21 0,0 42 16,0 1-1,-21-1-15,21 0 0,-21 0 16,-1 0-16,1 22 0,21-22 15,0 0-15,-21 0 0,21 21 0,-21-20 16,21-1-16,-21-21 0,21 21 0,0 0 16,0 0-1,0-42 1,0 0 0,0 0-16,0 0 0,21 21 0,0-43 15,0 22-15,0 0 0,-21 0 0,22 0 16,-1-22-16,0 22 0,0 0 15,0 0-15,0 0 0,1 21 0,-1 0 16,0-22-16,0 22 16,0 22-16,-21-1 15,0 0-15,0 0 0,0 0 16,0 22-16,0-22 0,0 0 0,0 0 16,0 0-16,0 0 0,0 1 0,0-1 15,0 0-15,-21-21 16,0 0-1,21-21 1,0 0-16,0-1 16,21 1-16,21 0 0,-20 0 0,-1-21 15,21 20-15,-21 1 0,22 0 16,-1 0-16,0 0 0,-21 0 16,22-1-16,-22 22 0,0 0 0,0 0 15,0 0-15,-21 22 0,0-1 16,0 0-16,0 0 0,0 0 0,0 0 15,0 1-15,-21 20 0,0-21 0,21 0 16,-21 0-16,21 1 0,0-1 0,-21-21 16,21 21-16,0 0 0,21-21 31,0 0-15,0-21-16</inkml:trace>
  <inkml:trace contextRef="#ctx0" brushRef="#br0" timeOffset="81912.73">19600 8890 0,'21'0'32,"1"0"-32,-1 0 0,0 0 15,0 0-15,21-21 0,-20 0 0,20 21 16,-21 0-16,0-21 0,0 21 15,1-22-15,-1 1 0,-21 0 0,0 0 16,0 0-16,0 0 16,0-1-16,-21 22 0,-1 0 0,1-21 15,0 21-15,-21 0 0,21 0 0,-1 0 16,-20 21-16,21 1 0,-21-1 0,20 0 16,1 0-16,0 0 0,21 0 0,0 22 15,0-22-15,0 0 0,0 0 16,0 0-16,0 1 0,0-1 0,21 0 15,0-21-15,1 21 0,-1-21 0,21 0 16,-21 0-16,0 0 0,22 0 0,-22 0 16,21 0-16,1-21 0,-22 21 0,21-21 15</inkml:trace>
  <inkml:trace contextRef="#ctx0" brushRef="#br0" timeOffset="82335">20151 8721 0,'0'0'0,"0"-21"0,0-1 0,21-20 0,-21 21 16,0 0-16,0 0 0,0 42 31,0 0-31,-21 0 16,21 0-16,-22 0 0,22 22 0,-21-22 15,21 21-15,0-21 0,0 22 0,-21-22 16,21 0-16,0 21 0,-21-20 0,21-1 16,0 0-16,0 0 15,0 0-15,-21-21 0,21-21 31,0 0-15,0 0-16,0 0 0,21-1 0,0 1 16,0 0-16,0-21 0,1-1 0,-1 22 15,21-21-15,0 21 0,-20-22 0,20 22 16,-21 0-16,0 21 0,22 0 16,-22 0-16,0 0 0,0 0 15,-21 21-15,0 0 0,0 1 16,0 20-16,0-21 0,0 21 0,0-20 15,-21-1-15,0 21 0,21-21 16,-21 0-16,21 1 0,0-1 0,0 0 16,-22-21-16,22 21 15,0-42 17,22 0-32,-22 0 0,21 21 0,0-22 15</inkml:trace>
  <inkml:trace contextRef="#ctx0" brushRef="#br0" timeOffset="82575.86">20955 8234 0,'0'0'0,"0"-42"0,0 20 15,0 1-15,0 0 0,-21 42 32,0 22-32,-1-22 0,1 21 0,0 0 15,0 1-15,21-1 0,-21 0 16,21 1-16,-21-1 0,21 22 0,-22-22 15,22 0-15,0 1 0,0-22 0,0 21 16,-21 0-16,21-20 0,-21-1 0,21 0 16,0 0-16,0 0 0,0 0 0,21-21 31,0 0-31,1 0 0,20 0 16,-21-21-16,21 0 0,1 0 0</inkml:trace>
  <inkml:trace contextRef="#ctx0" brushRef="#br0" timeOffset="82888.69">21251 8657 0,'0'0'0,"0"-21"0,21 0 0,-21 0 0,22 0 16,-22-1-16,-22 22 16,1 0-1,0 0-15,0 22 0,-21-22 0,20 21 16,1 0-16,0 0 0,0-21 16,21 21-16,0 0 0,0 1 0,0-1 15,0 0-15,0 0 0,0 0 16,21 0-16,0 1 0,0-22 15,1 21-15,-1-21 0,0 21 16,0 0-16,-21 0 0,21 0 16,-21 1-16,0-1 0,0 0 15,-21-21-15,21 21 0,-21-21 16,0 0-16,0 0 0,-1 21 0,1-21 16,0 0-16,0 0 0,0 0 0,0 0 15,-1 0-15,1 0 0,0 0 31,21-21-31,0 0 16,0 0-16</inkml:trace>
  <inkml:trace contextRef="#ctx0" brushRef="#br0" timeOffset="83109.56">20764 8488 0,'-21'-21'15,"0"0"-15,21-1 16,21 1-16,0 21 16,22 0-16,-22-21 0,21 21 0,1 0 15,-22 0-15,21 0 0,0 0 0,-20 0 16,-1 0-16,21 0 0,-21 0 16,0 0-16,1 0 15</inkml:trace>
  <inkml:trace contextRef="#ctx0" brushRef="#br0" timeOffset="83356.42">21971 8657 0,'0'-21'0,"0"0"0,21 21 63,-21 21-47,0 0-16,0 0 15,0 1-15,0-1 16,0 0-16</inkml:trace>
  <inkml:trace contextRef="#ctx0" brushRef="#br0" timeOffset="83520.33">21992 8996 0,'0'0'0,"-21"85"16,0-64-16,0 0 0,21 0 16,-22 0-16,1 0 0,0 1 15,21-1-15,-21 0 0,0 0 16,0 21-16,-1-20 0,1-1 0,0-21 15,-21 21-15,21 0 0,-22 0 0,1-21 16,0 21-16,-1 1 0,1-22 0,0 0 16</inkml:trace>
  <inkml:trace contextRef="#ctx0" brushRef="#br0" timeOffset="94272.83">7324 8446 0,'0'0'0,"-22"0"0,1 0 16,0 0-16,0-22 0,0 22 15,0 0-15,-1 0 0,1 0 16,0 0-16,0 0 0,0 0 0,0 0 16,-1 0-16,1 0 0,0 0 15,0 0-15,0 0 0,0 0 16,42 0 31,21 0-32,0 0-15,1 0 0,-1-21 16,22 21-16,20 0 0,1 0 0,0 0 16,20-21-16,22 21 0,0 0 0,0 0 15,22 0-15,-22 0 16,21 0-16,-21 0 0,0 0 0,0 0 15,0 0-15,0 0 0,-21 0 0,-1 0 16,-20 0-16,0 0 0,-22-21 0,1 21 16,-1 0-16,-20 0 0,-1 0 15,0 0-15,-21 0 0,1-21 0,-1 21 16,-42 0 31,-1 0-32,1 0-15,0 0 0,0 21 0,-21-21 16,20 0-16,-20 0 16,0 0-16</inkml:trace>
  <inkml:trace contextRef="#ctx0" brushRef="#br0" timeOffset="95759.76">6604 8594 0,'0'0'15,"21"0"16,0 0-31,0 0 0,1 0 16,20 0-16,0 0 0,1 0 0,20 0 16,-21 0-16,43 0 0,-21 0 0,20 0 15,1 0-15,0 0 0,20 0 0,22 0 16,0 0-16,0 0 0,0 0 16,0 0-16,0 0 0,-21 0 15,21 0-15,-21 0 0,0 0 0,0 0 16,-22 0-16,-20 0 0,21 0 0,-22 0 15,1 0-15,-22 0 0,0 0 16,1 0-16,-22 0 0,0 0 0,21-21 16,-21 21-16,1 0 15,-1 0 438,0 0-46,-21 21-235,-21-21-141,0 0-16,-1 21-15,1-21 0,0 0 16</inkml:trace>
  <inkml:trace contextRef="#ctx0" brushRef="#br0" timeOffset="97592.18">11874 8149 0,'0'0'0,"-21"0"15,0 0-15,0 0 0,0 0 16,0 0-16,-1 0 0,1 0 16,0 0-16,0 0 0,0 0 0,0 0 15,-1 0-15,-20 0 0,21 0 16,0 0-16,0 0 0,-22 0 15,22 0-15,0 0 0,-21 0 0,20 0 16,1 0-16,0 0 0,0 0 0,0 0 16,0 0-16,-1 0 0,1 0 15,42 0 17,22 0-17,-22 0-15,0 0 0,21 0 16,1 0-16,-1 0 0,0 0 0,1 0 15,-1 0-15,22-21 0,-1 0 16,1 21-16,-1 0 0,1-21 0,20 21 16,1 0-16,0-21 0,20 21 0,-20 0 15,0 0-15,-1 0 0,1-22 16,-21 22-16,20 0 0,-20 0 0,-1 0 16,-20 0-16,-1 0 0,0 0 15,1-21-15,-22 21 0,0 0 0,0 0 16,0 0-1,-42 0 32,0 0-31,0 0-16,0 0 16,-1 0-16,1 0 0,-21 0 15,21 21-15,0-21 0,-22 0 0</inkml:trace>
  <inkml:trace contextRef="#ctx0" brushRef="#br0" timeOffset="98112.93">11472 8255 0,'-21'0'0,"21"21"0,21-21 62,0 0-62,22 0 0,-22 0 16,0 0-16,21 0 0,1 0 0,-1 0 15,0 0-15,1 0 0,20 0 16,1-21-16,-1 21 0,22 0 0,-22 0 16,22-21-16,0 21 0,-22 0 15,22 0-15,0-21 0,-22 21 0,22-21 16,-22 21-16,1 0 0,-1-22 0,1 22 15,-22 0-15,0 0 0,-20-21 0,20 21 16,-21 0-16,0 0 0,0 0 0,1 0 31,-1 0-15,0 0 0,0 0-16,0 0 15,0 0 1,1 0-16,-1 0 0,0-21 0,0 21 15</inkml:trace>
  <inkml:trace contextRef="#ctx0" brushRef="#br0" timeOffset="98945.52">15388 7874 0,'0'0'0,"-42"0"0,21 0 0,-22 0 0,1 0 16,21 0-16,-22 0 0,22 0 16,0 0-16,0 0 0,0 0 0,0 0 15,-1 0-15,44 0 32,20 0-17,-21 0-15,21 0 0,1 0 0,-1 0 16,0 0-16,22 0 0,-1 0 15,1 0-15,21 0 0,-22 0 0,22 0 16,21 0-16,-22 0 0,22 0 16,21 0-16,-21 0 0,0 0 0,0 0 15,-1 0-15,1 0 0,-21 0 0,0 0 16,-1 0-16,-20 0 0,20 0 0,-20 0 16,-22 0-16,22 0 0,-22 0 15,0 0-15,1-21 0,-22 21 0,0 0 16,0 0-16,0 0 0,-42 0 31,0 0-31,0 0 16,0 0-16,0 0 0,-1 0 0,1 0 15,0 0-15,0 0 0,-21 0 16,20 0-16,-20 0 0,21 21 16,-21-21-16</inkml:trace>
  <inkml:trace contextRef="#ctx0" brushRef="#br0" timeOffset="99328.3">15430 7980 0,'0'0'0,"-42"0"0,0 21 0,21-21 16,-22 0-16,22 0 0,0 0 0,0 0 15,0 0-15,42 0 31,0 0-31,21 0 16,1 0-16,-1 0 0,21 0 0,1 0 16,-1 0-16,1 0 0,21 0 15,-1 0-15,1 0 0,21 0 0,0 0 16,-22 0-16,22 0 0,0 0 0,0 0 16,-22 0-16,-20 0 0,21 0 0,-22 0 15,-21 0-15,22 0 0,-22 0 0,-21 0 16,22 0-16,-22 0 0,0 0 15,0 0-15,0 0 16,-21-21 0,0 42 15,0 0-15,-21-21-16</inkml:trace>
  <inkml:trace contextRef="#ctx0" brushRef="#br0" timeOffset="122392.24">5397 12446 0,'22'0'156,"-22"-21"-156</inkml:trace>
  <inkml:trace contextRef="#ctx0" brushRef="#br0" timeOffset="123344.73">5482 12488 0,'0'-21'31,"21"0"-15,0 0 0,1 0-16,-22 0 15,21 21-15,-21-22 0,21 22 16,-21-21-16,0 0 0,0 0 15,0 0-15,-21 21 16,0 0-16,-1 0 16,22-21-16,-21 21 0,0 0 0,0 0 15,0 0 1,0 0 0,21 21-16,-22-21 15,1 21 1,21 0-16,-21-21 109,0 0-93,0 0 15,21 21-15,-21-21-16,21 21 15,-22-21 1,1 0 0,21 22-16,-21-1 0,21 0 15,0 0-15,-21 0 16,21 0-16,0 1 0,0-1 15,0 0-15,0 0 0,0 0 16,0 0-16,0 1 16,21-22-16,0 0 15,0 0-15,1 0 0,-1 0 16,0 0-16,0 0 0,0 0 0,0 0 16,1-22-16,-1 1 15,0 0-15,0 0 0,0 0 0,0 0 16,1-1-16,-1-20 0,21 21 0,-42-21 15,21-1-15,0-20 0,1 20 16,-22 1-16,0-21 0,21 20 0,-21 1 16,0 0-16,21-1 0,-21 22 0,0-21 15,0 21-15,0-1 16,0 44 0,-21-1-16,0 21 15,21-21-15,0 22 0,-22-1 0,22 21 16,-21-20-16,21-1 0,0 0 0,-21 1 15,21-1-15,0 0 0,0 1 16,0-1-16,0-21 0,0 22 16,0-22-16,21 0 0,0 0 0,1 0 15,-1 0-15,0-21 16,0 0-16,0 0 0,0 0 16,1 0-16,-1-21 0,0 0 15,-21 0-15,21 0 0,0 21 0</inkml:trace>
  <inkml:trace contextRef="#ctx0" brushRef="#br0" timeOffset="124343.27">5969 12361 0,'0'0'0,"-21"0"16,21 22-16,21-22 47,0 0-47,0 0 15,0 0-15,1-22 0,-1 1 16,0 0-16,-21 0 16,0 0-16,0 0 0,0-1 15,-21 22 1,0 0-16,-1 0 16,1 0-16,0 22 0,0-1 15,0 0-15,0 0 0,-1 0 0,1 0 16,0 1-16,0 20 0,21-21 15,0 0-15,0 0 0,0 1 0,0-1 16,0 0-16,0 0 0,21 0 0,21-21 16,-20 0-16,-1 21 0,21-21 15,-21 0-15,22 0 0,-22 0 0,21 0 16,0-21-16,-20 0 0,20 21 0,0-21 16,-21 0-16,22 0 0,-22-1 15,21 1-15,-21 0 0,1-21 0,-22 21 16,21-1-16,-21-20 0,21 21 0,-21 0 15,0 0-15,0-1 0,0 1 16,0 42 15,0 1-31,-21-1 0,21 0 16,0 0-16,-21 0 0,21 0 0,0 22 16,0-22-16,0 0 0,0 0 0,0 22 15,0-22-15,0 0 0,0 0 16,0 0-16,0 0 0,0 1 15,-22-22 1,1 0 0,21-22-16,0 1 15,0 0-15,0 0 0,0 0 16,0 0-16,0-22 0,0 22 0,0 0 16,21-21-16,1 20 0,-1-20 15,0 21-15,0 0 0,0 0 0,0-1 16,1 1-16,20 21 0,-21 0 0,0 0 15,0 0-15,22 0 0,-22 0 16,0 21-16,0 1 0,0-1 0,1 0 16,-1 0-16,-21 21 0,0-20 0,0-1 15,21 0-15,-21 0 0,0 0 16,0 0-16,0 1 0,0-1 0,-21 0 16,0-21-16,-1 0 31,1 0-31,21-21 15,0 0 1,0-1-16,0 1 0,21 0 0,1 0 16,-1 0-16,21-22 0,-21 22 15,0-21-15,22 21 0,-22 0 0,21-1 16,-21 1-16,22 21 0,-22 0 0,0 0 16,0 0-16,0 0 0,-21 21 15,22 1-15,-22 20 0,0-21 16,0 0-16,0 0 0,0 1 15,0 20-15,0-21 0,0 0 0,0 0 16,0 1-16,0-1 0,0 0 16,0 0-16,0 0 0,0 0 15,0 1 1,0-44 0,21 1-1,0 0-15,0 0 0</inkml:trace>
  <inkml:trace contextRef="#ctx0" brushRef="#br0" timeOffset="124762.03">7662 12171 0,'0'0'16,"0"-21"-16,-21 21 0,0-21 16,0 21-16,0 0 15,-1 0-15,1 0 0,0 21 0,0 0 16,0 0-16,0 0 0,21 22 0,-22-22 15,1 0-15,0 21 0,0-21 0,21 1 16,0 20-16,0-21 0,0 0 16,0 0-16,0 1 0,0-1 0,0 0 15,0 0-15,21-21 0,21 0 16,-20 0-16,-1 0 16,0 0-16,0 0 0,21 0 15,-20-21-15,-1 21 0,21-21 0,-21 0 16,0-1-16,1 1 0,-22 0 0,0-21 15,0 21-15,0-22 0,0 22 16,0-21-16,0 21 0,0-22 0,-22 22 16,1 0-16,0 0 0,0 21 0,0 0 15,-22 0-15,22 0 0,0 0 16,0 0-16,0 21 0,0 0 0,-1-21 16,1 21-16,0 0 0,21 1 0,-21-1 15,21 0-15,0 0 0,0 0 16,0 0-16,21-21 15,0 0-15,0 0 0,1 0 16,20 0-16,0 0 0</inkml:trace>
  <inkml:trace contextRef="#ctx0" brushRef="#br0" timeOffset="125085.63">8213 11959 0,'0'0'15,"0"-21"-15,0 0 0,0 0 0,0 0 0,0-1 16,0 1-16,0 0 16,-22 21-1,1 0-15,0 21 0,0 0 16,21 1-16,-21 20 0,0-21 16,-1 21-16,1 1 0,0-1 0,0 0 15,0 1-15,0-1 0,-1 0 16,1 1-16,21-1 0,0-21 0,-21 22 15,21-22-15,0 21 0,0-21 0,0 0 16,0 1-16,0-1 0,0 0 16,21-21-16,0 21 0,1-21 0,-1 0 15,0 0-15,0 0 0,0 0 0,22 0 16,-22 0-16,0-21 0,0 0 0,21 0 16,-20 21-16,-1-22 0,21 1 15</inkml:trace>
  <inkml:trace contextRef="#ctx0" brushRef="#br0" timeOffset="125424.44">8615 11832 0,'0'0'0,"0"-21"0,0 0 16,21 21 15,0 0-31,0 0 0,0 21 0,22 0 15,-22 0-15,0 1 16,0-1-16,0 21 0,1-21 0,-1 22 0,0-1 16,0 0-16,-21 1 0,0-1 15,0 0-15,0-21 0,0 22 16,-21-1-16,0-21 0,0 22 0,-1-22 16,-20 0-16,21 0 0,0 0 0,-22 0 15,22 1-15,0-22 0,0 0 0,0 21 16,0-21-1,-1 0-15,22-21 32,22 21-1</inkml:trace>
  <inkml:trace contextRef="#ctx0" brushRef="#br0" timeOffset="132196.26">14287 12488 0,'22'0'15,"-1"0"-15,0 0 16,0-21-16,0 0 0,0 0 15,-21 0-15,0 0 16,22 21-16,-22-22 0,0 1 16,0 0-16,0 0 0,0 0 15,-22 0-15,1-1 0,0 22 0,-21 0 16,-1 0-16,1 0 0,0 0 0,-22 0 16,22 22-16,0-1 0,-22 0 15,22 0-15,-1 21 0,1-20 0,0 20 16,21-21-16,-1 21 0,1 1 0,0-1 15,0-21-15,21 0 0,0 22 0,0-22 16,0 0-16,0 0 0,21 0 16,0-21-16,22 0 0,-22 0 0,21 0 15,-21 0-15,22 0 0,-1 0 0,0-21 16,1 0-16,-1 0 16,0 0-16,1 0 0,-1-1 0,0-20 15,1 0-15,-22 21 0,21-22 0,-21 1 16,0-22-16,1 22 0,-1-21 0,0 20 15,0-20-15,0-1 0,-21 1 16,0 20-16,0 1 0,0 0 0,0-1 16,0 22-16,0-21 0,0 21 15,0 42 1,0 21-16,0-21 16,0 22-16,0-1 0,-21 22 15,21-22-15,0 21 0,0-20 0,0 20 0,0 1 16,0-22-16,0 0 0,0 1 15,0-1-15,0 0 0,0 1 16,0-22-16,0 0 0,0 0 0,21 0 16,-21 1-16,21-1 0,1-21 0,-1 0 15,0 0-15,0 0 16,0 0-16,-21-21 0,0-1 0,21 22 16,1-21-16</inkml:trace>
  <inkml:trace contextRef="#ctx0" brushRef="#br0" timeOffset="133144.14">14711 12425 0,'0'0'15,"-21"21"-15,42-21 32,0 0-17,0-21-15,0 21 0,0-21 0,1 0 16,20 21-16,-21-22 0,0 1 0,0 0 15,1 0-15,-1 21 0,0-21 0,-21 0 16,0-1-16,-21 22 16,0 0-16,-1 0 15,1 0-15,0 22 0,0-22 16,-21 21-16,20 0 0,1 21 0,0-21 16,0 1-16,0 20 0,21-21 15,0 21-15,0-20 0,0-1 0,0 0 16,0 0-16,0 0 0,0 0 0,0 1 15,42-22-15,-21 0 0,0 21 0,1-21 16,20 0-16,0 0 0,1 0 0,-1 0 16,0-21-16,1-1 0,-1 22 15,0-21-15,1 0 0,-1 0 0,0 0 16,-21 0-16,22-1 0,-22-20 16,-21 21-16,0 0 0,0 0 0,0-1 0,0 1 15,0 0-15,-21 21 31,0 21-31,-1 0 16,22 1-16,0-1 0,0 0 0,-21 0 16,21 0-16,0 22 0,0-22 15,0 0-15,0 0 0,0 0 0,0 0 16,0 1-16,0-1 16,-21-21-1,21-21-15,0-1 16,0 1-16,0 0 15,0 0-15,0 0 0,0 0 16,21-1-16,0 1 0,-21-21 0,22 21 16,-1 0-16,0-1 0,0 1 0,-21 0 15,21 0-15,0 21 0,1 0 16,-1 0-16,0 0 0,0 0 0,0 21 16,-21 0-16,21 0 0,-21 1 15,22-1-15,-22 0 0,0 0 0,0 0 16,0 0-16,0 1 0,0-1 15,0 0-15,0 0 0,0 0 16,0 0-16,-22-21 31,22-21-31,0 0 16,0 0 0,0 0-16,0 0 0,0-1 0,22 1 15,-22 0-15,21-21 0,0 21 0,0-1 16,-21 1-16,21 0 0,0 0 0,1 0 15,-1 0-15,0 21 0,0 0 16,0 0-16,-21 21 0,21 0 16,-21 0-16,0 0 0,0 0 0,22 1 15,-22-1-15,0 21 0,0-21 0,0 0 16,0 1-16,0-1 0,0 0 0,0 0 16,0 0-16,0 0 15,0 1-15,0-1 0,0-42 47,21-1-47,-21 1 16</inkml:trace>
  <inkml:trace contextRef="#ctx0" brushRef="#br0" timeOffset="133535.82">16256 12298 0,'0'0'0,"-21"0"16,0 0-1,-1 0 1,1 21-16,0-21 0,0 21 0,0 0 16,21 1-16,-21-1 0,-1 0 0,1 0 15,21 21-15,0-20 0,-21-1 0,21 0 16,-21 0-16,21 0 0,0 0 0,0 1 16,0-1-16,0 0 0,21-21 15,0 21-15,0-21 0,1 0 16,20 0-16,-21 0 0,0-21 0,22 21 15,-22-21-15,21 0 0,0-1 0,-20 1 16,-1 0-16,21 0 0,-21 0 16,-21 0-16,0-1 0,0-20 0,0 21 15,0 0-15,0-22 0,-21 22 16,0 0-16,0 0 0,0 0 0,-22 21 16,22 0-16,-21 0 0,-1 0 0,1 0 15,21 0-15,-21 0 0,-1 21 16,1 0-16,21 0 0,0-21 0,-22 21 15,43 1-15,-21-1 0,21 0 16,0 0-16,21-21 0,0 0 16,1 0-16,20 0 0,0 0 15</inkml:trace>
  <inkml:trace contextRef="#ctx0" brushRef="#br0" timeOffset="135216.53">17081 11896 0,'0'0'0,"-21"0"0,0 0 16,0 0-16,21-21 16,21-1-1,0 1 1,0 21-16,1-21 0,-1 21 0,0-21 15,21 0-15,-21 0 0,1 21 16,-1-22-16,0 1 0,-21 0 16,0 0-16,0 0 0,0 0 15,-21-1-15,0 1 0,-1 21 0,-20 0 16,0 0-16,-1 0 0,1 0 16,0 0-16,-1 0 0,22 21 0,-21 1 15,0-1-15,20 0 0,1 0 0,0 0 16,21 22-16,0-22 0,0 0 0,0 21 15,0-21-15,0 22 0,21-1 0,0-21 16,1 22-16,-1-1 0,0 0 16,0 1-16,0-22 0,-21 21 15,21 0-15,-21 1 0,22-22 0,-22 21 16,0 1-16,0-22 0,0 21 0,-22-21 16,1 0-16,0 22 0,0-22 15,-21 0-15,20-21 0,-20 21 0,0-21 16,-1 0-16,1 0 0,0 0 0,21 0 15,-22 0-15,1 0 0,21-21 0,-22 0 16,22 0-16,0 0 0,0-1 16,0-20-16,21 21 0,0-21 0,0-1 15,0 22-15,0-21 0,0-1 16,0 1-16,0 21 0,0 0 0,0 0 0,21-1 16,0 22-1,0 0-15,-21 22 16,0-1-16,21 21 0,-21-21 15,22 0-15,-22 1 0,0 20 0,21-21 16,-21 21-16,0-20 0,21-1 0,-21 21 16,21-21-16,0 0 0,0 1 15,-21-1-15,22 0 0,-1 0 0,21 0 16,-21 0-16,0-21 0,1 22 0,20-22 16,-21 0-16,21 0 0,-20 0 0,20 0 15,0 0-15,-21 0 0,22-22 16,-1 1-16,0 0 0,-20 0 15,20 0-15,-21 0 0,0-1 0,0 1 16,1 0-16,-1-21 0,-21 21 0,0-22 16,0 22-16,0 0 0,0 0 0,0 0 15,0-1-15,-21 22 16,-1 0-16,1 0 0,0 0 16,0 0-16,0 22 0,-22-1 0,22 0 15,0 0-15,0 0 0,21 0 0,-21 1 16,0-1-16,21 21 0,-22-21 15,22 0-15,0 1 0,0-1 0,0 0 16,0 0-16,22-21 0,-1 0 16,0 0-16,21 0 15,-21 0-15,1 0 0,-1 0 16,0 0-16,21-21 0,-21 21 0,1-21 16,-1 0-16,0-1 0,0 1 0,-21 0 15,21-21-15,-21 21 0,21-1 0,-21 1 16,0 0-16,0 0 0,0 0 15,0 42 1,0 0-16,-21-21 16,21 21-16,-21 0 0,21 1 0,-21-1 15,21 0-15,0 0 0,0 0 0,0 0 16,0 1-16,0-1 0,21 0 16,0 0-16,0-21 15,1 0-15,20 0 0,-21 0 0,0 0 16,0 0-16,22 0 0,-1 0 0,-21-21 15,22 21-15,-22-21 0,21 0 0,-21-1 16,0 1-16,1 0 0,-1 0 16,0 0-16,-21 0 0,0-1 0,0 1 15,0 0-15,0 0 0,0 42 32,-21-21-32,21 21 15,0 0-15,-21 1 0,-1-1 0,22 0 16,0 0-16,0 0 0,-21 0 0,21 1 15,0-1-15,0 0 0,0 0 0,-21-21 16,21 21-16,0-42 47,0 0-47,0 0 16,0 0-16,21-1 0,-21 1 15,21 0-15,-21-21 0,22 21 0,-1-1 16,0 1-16,0-21 0,-21 21 15,21 21-15,0-21 0,1-1 0,-1 22 16,0 0-16,0 0 0,-21 22 16,21-22-16,-21 21 0,0 0 0,0 0 15,21 0-15,-21 0 0,0 1 16,0-1-16,0 0 0,0 0 16,0 0-16,0 0 0,0 1 0,0-1 15,-21-21 1,21-21 15,0-1-15,0 1-16,0 0 0,21 0 0,1 0 15,-22 0-15,21-1 0,0 1 0,0 0 16,0 0-16,0 21 0,1-21 16,-1 21-16,0 0 0,0 0 15,-21 21-15,0 0 16,0 0-16,0 0 0,0 22 15,0-22-15,0 0 0,0 0 16,0 0-16,0 1 0,0-1 16,0 0-16,0 0 0,0 0 0,0 0 15,-21 1-15,21-44 47,21 22-47,0-21 0</inkml:trace>
  <inkml:trace contextRef="#ctx0" brushRef="#br0" timeOffset="135556.34">18563 12086 0,'0'0'0,"0"-21"0,0 0 0,-21 21 31,21 21-31,0 0 16,0 22-16,0-22 0,21 21 15,-21 22-15,21-22 0,-21 0 0,0 22 16,0-1-16,0 1 0,0-1 0,0 22 16,-42 0-16,21 20 0,0-20 0,-1 0 15,-20 21-15,21-1 0,-21-20 16,20 21-16,1 0 0,-21-22 16,21 1-16,0 0 0,-1-22 0,22 1 15,-21-1-15,0-20 0,21-1 0,-21-21 16,21 0-16,0 0 0,0 1 0,0-44 31,0 1-31,0 0 0,21 0 0,-21 0 16,21-22-16,0 1 0,1 0 0,-22-1 15,21-20-15,0-1 0,0 22 16,-21-43-16</inkml:trace>
  <inkml:trace contextRef="#ctx0" brushRef="#br0" timeOffset="135869.16">18478 12319 0,'0'-21'16,"0"42"-16,0-84 0,0 41 0,22-20 0,-1 21 15,0-21-15,0 20 0,0 1 0,0 0 16,1 0-16,20 0 0,-21 21 0,21 0 16,1 0-16,-22 0 0,0 0 15,21 21-15,-42 0 0,22 0 0,-22 22 16,0-22-16,0 0 0,0 21 0,0 1 15,-22-22-15,-20 21 0,21-21 16,0 0-16,-22 1 0,1-1 0,21 0 16,-21 0-16,20 0 0,-20 0 15,21-21-15,0 0 0,0 22 0,42-22 32,0-22-17,0 22-15,21-21 16,-20 0-16,-1 0 0,0 0 0,0-22 15,21 22-15</inkml:trace>
  <inkml:trace contextRef="#ctx0" brushRef="#br0" timeOffset="136133.07">19135 11811 0,'21'-21'0,"-42"42"0,42-84 16,0 41-16,-21 1 0,0 0 16,0 0-16,-21 42 31,21 21-31,-21-20 15,21 20-15,0-21 0,-22 43 16,22-22-16,-21 21 0,21-20 0,-21 20 16,0 1-16,21-22 0,-21 0 0,0 1 15,21-1-15,-22 0 0,22 1 0,0-22 16,0 0-16,0 0 0,0 0 0,0 1 16,22-22 15,-1 0-31,0 0 0,0-22 0,0 22 15,0-21-15,1 0 0,20 0 0,-42 0 16,21 0-16</inkml:trace>
  <inkml:trace contextRef="#ctx0" brushRef="#br0" timeOffset="136464.4">19240 12319 0,'0'0'16,"22"0"31,-1 0-47,0 0 0,21 0 0,-21 0 15,1 0-15,-1 0 0,21 0 0,-21-21 16,0 21-16,1-21 0,20 21 0,-21-21 16,0-1-16,0 1 15,-21 0-15,0 0 0,0 0 16,0 0-16,-21 21 0,0 0 16,0 0-16,0 0 0,-22 0 0,1 21 15,21 0-15,-21-21 0,-1 21 0,22 21 16,0-20-16,-21-1 0,42 0 15,-22 21-15,22-21 0,-21 1 0,21-1 16,0 0-16,0 0 0,0 0 0,21 0 16,1 1-16,-22-1 0,42-21 15,-21 0-15,0 21 0,22-21 0,-22 0 16,21 0-16,0 0 0,1 0 0,-22 0 16,21 0-16,-21-21 0,22 0 15,-1 21-15,-21-22 0</inkml:trace>
  <inkml:trace contextRef="#ctx0" brushRef="#br0" timeOffset="136740.25">20278 11875 0,'0'-22'0,"0"44"0,0-65 16,-22 43-16,1 0 0,0 0 16,0 0-16,0 0 0,-22 0 15,22 0-15,0 21 0,0-21 0,0 43 16,0-22-16,21 0 0,-22 21 0,22 1 15,-21-1-15,21 0 0,0 1 16,0-1-16,0-21 0,0 22 0,0-1 16,0 0-16,0-21 0,0 22 0,0-22 15,0 0-15,21 0 0,1 0 0,-1 1 16,0-1-16,0-21 16,0 0-16,0 0 15,1-21-15,-1-1 16,0 1-16,-21 0 0,21 0 0,0 0 15</inkml:trace>
  <inkml:trace contextRef="#ctx0" brushRef="#br0" timeOffset="137001.1">20595 11705 0,'21'0'0,"-42"0"0,42-21 16,0 21-16,1 0 15,-1 0-15,0 0 16,0 21-16,0 0 0,0 1 0,22-1 15,-22 0-15,21 0 0,-21 21 0,22 1 16,-22-1-16,0 22 0,0-22 16,-21 0-16,0 22 0,0-22 0,0 0 15,0 22-15,0-22 0,-21 1 16,0-1-16,0 0 0,-22-21 0,22 22 16,-21-22-16,21 0 0,-22 0 0,22 0 15,-21 1-15,21-22 0,-22 0 16,22 21-16,-21-21 0,21 0 0,-22 0 15,1 0-15,0-21 0,-1 21 0</inkml:trace>
  <inkml:trace contextRef="#ctx0" brushRef="#br0" timeOffset="138527.69">13610 11853 0,'-21'0'32,"0"0"-1,0 0-15,42 22 30,0-22-30,0 0 0,0 0-16,0 0 0,1 0 15,-1 0-15,0 0 0,0 0 16,0 0-16,22 0 0,-22 0 0,0 0 16,21 0-16,-21 0 0,22 0 0,-1 0 15,-21 0-15,22 0 0,-22 0 16,21 0-16,0 0 0,-20 0 0,20 0 15,0 0-15,1 0 0,-22 0 0,21 0 16,0 0-16,-20 0 0,20 0 16,0 0-16,-21 0 0,22 0 15,-1 0-15,0 0 0,-20 0 0,20 0 16,0 0-16,-21 0 0,22 0 0,-1 0 16,-21-22-16,22 22 0,-1 0 0,-21 0 15,21 0-15,1-21 0,-22 21 16,21-21-16,1 21 0,-1 0 0,0-21 15,1 21-15,-1 0 0,-21-21 0,21 21 16,1-21-16,-1 21 0,0 0 0,1-22 16,-22 22-16,21-21 0,-21 21 15,22 0-15,-22-21 0,21 21 0,-21 0 16,22-21-16,-22 0 0,21 21 16,1-21-16,-22 21 0,21-22 0,0 1 15,1 21-15,-1-21 0,22 0 0,-22 0 16,0 0-16,1 21 0,-1-22 15,0 1-15,1 0 0,-1 0 0,-21 21 16,21-21-16,1 0 0,-22-1 0,21 1 16,-21 0-16,22 0 0,-22 0 0,21 0 15,-21-22-15,22 22 0,-22 0 16,21-21-16,1 20 0,-1 1 16,0-21-16,1 21 0,-1 0 0,0-22 15,1 22-15,-22-21 0,21 21 0,0-22 16,-20 22-16,20-21 0,-21 21 15,21-22-15,-20 1 0,-1 21 0,21-22 16,-21 22-16,0 0 0,22-21 0,-22 21 16,0-1-16,21 1 0,-20 0 15,-1 0-15,21 21 0,-21-21 0,22 21 16,-22 0-16,21-21 0,-21 21 0,22 0 16,-1 0-16,0 0 0,1 0 15,-1 0-15,0 0 0,1 0 0,-1 0 16,0 0-16,1 0 0,-1 0 0,0 0 15,-21 21-15,22-21 0,-1 21 16,-21 0-16,22-21 0,-22 21 16,21 0-16,-21 1 0,0-22 0,1 21 15,-1 0-15,0 0 0,0 0 16,21 0-16,-20 1 0,-1-1 0,0 0 16,0 0-16,0 0 0,22 0 0,-22 22 15,0-22-15,21 0 0,-21 0 0,22 0 16,-1 22-16,0-22 0,1 0 15,-1 0-15,22 0 0,-22 1 0,21-1 16,1 0-16,-1 0 0,-20 0 16,20 0-16,1 1 0,-1-1 0,-20 0 15,20-21-15,-21 21 0,22 0 0,-1 0 16,-20-21-16,20 22 0,-20-22 16,20 21-16,-21 0 0,22-21 0,-22 0 15,22 21-15,-22-21 0,22 0 0,-22 0 16,0 0-16,22 0 0,-22 0 15,0 0-15,1 0 0,20 0 0,-20 0 16,-22 0-16,21 0 0,0 0 0,1-21 16,-1 21-16,-21 0 0</inkml:trace>
  <inkml:trace contextRef="#ctx0" brushRef="#br0" timeOffset="142240.37">16806 12933 0,'-21'0'16,"0"0"-16,0 0 31,0 0-15,42 0 31,0 0-47,0 0 0,0 0 15,0 0-15,-42 0 47,0 0-47,0 0 0,0 0 16,-22 0-16,22 21 0,-21-21 0,21 0 15,-22 21-15,22-21 0,0 0 16,0 0-16,0 0 0,42 0 31,0 0-31,21 0 16,-20 0-16,20 0 0,0 0 16,-21 0-16,22 0 0,-1 0 0,0 0 15,1 0-15,-22 0 0,0 0 16,21 0-16,-20 0 15,-44 0 1,1 0-16,0 0 0,-21 0 16,-1 0-16,22 0 0,-21 0 0,0 21 15,20-21-15,1 22 0,-21-22 0,21 0 16,42 0 15,0 0-31,0 0 0,0 0 16,22 0-16,-22 0 0,21-22 0,-21 22 15,1 0-15,20 0 0,-21 0 16,0 0-16,-21-21 16,-21 21-1,0 0-15,0 0 16,0 0-16,-22 0 0,22 0 0,0 0 16,0 0-16,0 0 0,-1 0 0,1 0 15,0 0-15,0 0 16,42 0-1,0 0-15,0 0 16,22 0-16,-1 0 0,-21 0 0,22 0 16,-1 0-16,0 0 0,1 0 15,-22 0-15,21 0 0,-21 0 0,-21-21 16,-21 21 0,-21 0-1,21 0-15,-22-21 0,1 21 16,0 0-16,-1 0 0,22 0 0,-21 0 15,-1 0-15,22 0 0,-21 0 0,21 0 16,21 21 0,42-21-1,-21 0-15,0 0 0,22 0 16,-22 0-16,0 0 0,21 0 0,-20 0 16,-1 0-16,0 0 0,0 0 0,-42 0 46,-21 0-46,20 0 0,1 0 0,-21 0 16,21 0-16,-22 0 0,22 21 0,0-21 16,0 0-16,0 0 0,0 0 0,-1 0 15,22 21 1,22-21 0,-1 0-16,0 0 15,0 0 1,-21 22-1</inkml:trace>
  <inkml:trace contextRef="#ctx0" brushRef="#br0" timeOffset="150860.22">5228 13081 0,'0'0'0,"-42"21"16,21-21-16,-1 0 15,1 0-15,0 21 0,0-21 16,0 0-16,0 0 0,-1 0 0,1 0 16,21 22-16,21-22 46,1 0-46,-1 21 0,21-21 0,-21 0 16,43 21-16,-22 0 0,22-21 16,20 21-16,-20 0 0,42-21 0,-1 0 15,1 22-15,0-22 0,21 0 0,0 0 16,0 0-16,0 0 0,0 0 0,0 0 16,-21 0-16,21-22 0,-21 22 15,0 0-15,-22-21 0,1 21 0,-22 0 16,1-21-16,-1 0 0,-20 21 0,-1 0 15,0 0-15,-20-21 0,-1 21 0,0 0 16,0 0-16,-21-21 31,-21 21 16,0 0-47,0 0 16,-1 0-16,1 0 0</inkml:trace>
  <inkml:trace contextRef="#ctx0" brushRef="#br0" timeOffset="151364.93">5207 13187 0,'0'21'15,"0"0"-15,21-21 16,21 21-16,-20-21 0,20 0 16,0 0-16,1 0 0,-1 0 15,43 0-15,-22 0 0,22 0 0,21 0 16,-22 0-16,22 0 0,0 0 0,0 0 16,0 0-16,-1 0 0,22-21 0,-21 21 15,0-21-15,0 21 0,0 0 16,-22 0-16,1-21 0,-21 21 0,-1 0 15,-21 0-15,1-21 0,-1 21 16,0 0-16,-20 0 0,-1 0 0,0-21 16,0 21-1,0 0 32,-21 21-31,-21-21-1</inkml:trace>
  <inkml:trace contextRef="#ctx0" brushRef="#br0" timeOffset="169753.62">2646 12044 0,'0'-21'0,"0"42"0,-21-63 0,21 20 15,0 1-15,0 0 0,0 0 16,0 0-16,0 0 16,0 42 31,0 0-47,0 0 0,0 0 0,21 22 15,-21-22-15,0 21 0,21 0 16,-21 1-16,0-1 0,0 0 15,0 1-15,0-1 0,0-21 0,0 22 16,0-1-16,0-21 0,0 0 0,0 22 16,21-22-16,-21 0 0,0 0 15,0 0-15,21 0 0,0-42 63,1 0-63,-22 0 0,0 0 15,0 0-15,21-1 16</inkml:trace>
  <inkml:trace contextRef="#ctx0" brushRef="#br0" timeOffset="170095.43">3027 12023 0,'0'0'0,"0"-21"0,0-1 15,0 1-15,0 0 0,21 0 0,-21 0 16,0 0-16,-21 21 31,0 0-31,21 21 16,-22 21-16,1-21 16,21 0-16,-21 22 0,21-22 15,0 21-15,-21 1 0,0-1 0,0 0 16,21 1-16,-22-1 0,1 0 0,21-21 15,0 22-15,0-22 0,-21 0 16,21 0-16,0 0 0,0 1 0,0-1 16,21-21 15,0-21-15,1 21-16,-22-22 0,21 1 0,0 0 15</inkml:trace>
  <inkml:trace contextRef="#ctx0" brushRef="#br0" timeOffset="170533.18">3238 12065 0,'0'0'0,"0"-21"0,-21 21 31,21 21-31,-21 0 16,0 0-16,21 1 15,0-1-15,-21 0 0,21 0 16,-21 21-16,21-20 0,0-1 0,-22 21 16,22-21-16,-21 0 0,21 1 0,0-1 15,-21 0-15,21 0 0,0 0 16,0 0-16,0 1 0,21-22 16,0 0-16,1 0 15,-1 0-15,0 0 16,0 0-16,0-22 0,0 1 0,1 21 15,-1-21-15,0 0 0,0 0 0,0 0 16,0-1-16,1 1 0,-22-21 16,0 21-16,0-22 0,0 22 15,0-21-15,0 21 0,0 0 0,0-22 16,0 22-16,0 0 0,-22 21 0,1 0 16,21-21-16,-21 21 0,0 0 15,0 0-15,0 21 0,-1 0 16,1 0-16,0 0 0,21 1 0,-21-1 15,21 0-15,-21 0 0,21 0 16,0 0-16,0 1 0,21-1 16,0-21-16</inkml:trace>
  <inkml:trace contextRef="#ctx0" brushRef="#br0" timeOffset="170856.51">3810 12044 0,'-21'21'32,"21"0"-32,-21-21 15,21 21-15,0 22 0,0-22 16,-22 0-16,22 0 0,-21 22 0,0-22 15,21 0-15,0 21 0,0-21 16,-21 1-16,21-1 0,-21 0 0,21 0 16,-21 0-16,21 0 0,0 1 15,0-1 1,0-42 15,21-1-15,-21 1-16,21 0 0</inkml:trace>
  <inkml:trace contextRef="#ctx0" brushRef="#br0" timeOffset="171190.81">3746 11811 0,'0'0'0,"0"21"15,0 0 1,22-21 0,-1 0-16,0 0 15,-21-21 1,21 21-16,-21-21 0,0 0 16,0 0-16,0 0 15,-21 21 1,0 0-16,0 0 0,-1 0 15,1 0-15,0 0 0,21 21 16,0 0-16,-21 0 16,21 0-16,0 0 15,0 1-15,0-1 0,21 0 16,0 0-16</inkml:trace>
  <inkml:trace contextRef="#ctx0" brushRef="#br0" timeOffset="171868.38">4233 12171 0,'0'0'0,"0"-21"15,0-22 1,0 22-16,-21 21 31,0 0-31,0 21 16,0 1-16,-1-1 0,22 0 16,-21 0-16,0 0 0,0 0 15,21 1-15,-21-1 0,21 0 0,-21 0 16,21 0-16,-22 0 0,22 1 0,0-1 15,0 0-15,0 0 16,0 0 0,22-21-16,-1 0 0,0 0 15,0 0-15,0 0 0,0 0 0,1-21 16,-1 21-16,0-21 16,0 0-16,0 21 0,0-21 15,1-1-15,-22 1 0,21-21 0,0 21 0,0-22 16,0 1-16,0 0 0,-21-1 15,22 1-15,-1 0 0,0-1 16,0-20-16,0 21 0,-21-1 0,21 1 16,-21 0-16,22 20 0,-22-20 0,0 21 15,0 0-15,0 0 0,0-1 0,-22 22 32,22 22-17,0-1-15,-21 0 0,0 0 0,0 21 16,21-20-16,-21 20 0,0 0 15,21 1-15,0-1 0,-22 21 0,22-20 16,-21-1-16,21 0 0,0 1 16,0-1-16,0-21 0,0 22 0,0-22 15,0 0-15,0 0 0,0 0 16,21 0-16,1-21 0,-1 0 16,0 0-16,0 0 0,0 0 0,0 0 15,1 0-15,-1 0 0,0-21 0,0 0 16,0 0-16,0 0 15,1 0-15</inkml:trace>
  <inkml:trace contextRef="#ctx0" brushRef="#br0" timeOffset="173508.91">9864 11663 0,'0'-21'0,"-43"21"16,22 0-16,0 0 0,-21 0 0,20 0 16,-20 21-16,21-21 0,-21 21 0,20-21 15,1 21-15,0-21 0,21 21 16,0 1 0,21-1-16,0 0 0,1-21 15,20 21-15,-21 0 0,0 0 16,22 1-16,-22 20 0,0-21 0,0 0 15,0 22-15,-21-22 0,0 0 16,0 0-16,0 21 0,0-20 0,0-1 16,0 0-16,-21 0 15,0 0-15,0-21 0,-22 21 0,22-21 16,0 0-16,0 0 0,0 22 0,0-22 16,-1 0-16,1 0 0,42 0 31,1 0-16,-1 0-15,0 0 0,0 0 16,0 0-16,-21 21 0,21 0 16,1 0-16,-22 0 0,0 0 15,0 1-15,0 20 0,0-21 16,0 0-16,0 0 0,-22 1 0,1-1 16,0 0-16,0 0 0,0 21 0,0-20 15,21-1-15,0 0 0,-22 0 16,22 0-16,0 0 0,0 1 15,0-1-15,0 0 0,22-21 16,-22 21-16</inkml:trace>
  <inkml:trace contextRef="#ctx0" brushRef="#br0" timeOffset="174093.59">9313 14669 0,'0'0'0,"-21"0"0,21-22 31,0 1-15,0 0-16,21 21 0,-21 21 31,0 0-31,0 1 16,0 20-16,0-21 0,-21 0 15,0 22-15,0-1 0,21-21 0,-21 21 16,-1 1-16,1-1 0,0 0 15,21 1-15,0 20 0,0-20 0,0-1 16,0-21-16,0 21 0,0-20 16,21 20-16,0-21 0,1 0 0,-1 0 0,21 1 15,-21-1-15,0-21 0,1 21 16,-1-21-16,0 21 0,0-21 16,-21 21-16,21-21 0,-21 21 15,0 1-15,0-1 0,0 0 16,0 0-16,0 0 0,-21-21 15,21 21-15,-21 1 0,0-1 16,0 21-16,-1-21 0,1 0 0,0 1 16,0-1-16,0 0 0,0 0 0,-1 0 15,1-21-15,0 21 0,0-21 16,0 0-16,0-21 16,21 0-16,0-21 15,0-1-15,0 22 0</inkml:trace>
  <inkml:trace contextRef="#ctx0" brushRef="#br0" timeOffset="174493.35">8953 13822 0,'-21'0'0,"42"0"0,-63-21 0,21 21 16,0 0-16,0 0 15,21-21 17,21 21-32,0 0 0,0 0 15,0 0-15,22 0 0,-1 0 0,0 0 16,1 0-16,20 0 0,-21 0 0,22 0 15,-1 0-15,-20 0 0,20 0 0,1 0 16,-1 0-16,-20-22 0,20 22 16,-21 0-16,1 0 0,-1 0 0,0 0 15,1-21-15,-22 21 0,0 0 16,-42 0 0,-21 0-1,20 21-15,1-21 0,-21 22 0,0-22 16,-22 21-16,22-21 0,-1 21 0,-20-21 15,21 21-15</inkml:trace>
  <inkml:trace contextRef="#ctx0" brushRef="#br0" timeOffset="174736.52">9038 14055 0,'0'0'16,"21"0"-1,0 0 1,22 0-16,-22 0 0,21 0 15,-21 0-15,22 0 0,-1 0 0,0 0 16,1 0-16,-1 0 0,0-21 16,1 21-16,-1 0 0,0 0 0,-20 0 15,20 0-15,-21 0 0,0 0 16,-42 0 0,0 0-1,-21 0-15,20 21 0,-20-21 0,0 21 16,-1-21-16,-20 21 0,21-21 15</inkml:trace>
  <inkml:trace contextRef="#ctx0" brushRef="#br0" timeOffset="174884.43">9059 14203 0,'-42'21'0,"148"-63"0,-170 63 0,22 21 15,42-21 1,21-21-16,0 0 0,0 0 16,1 0-16,20 0 0,0 0 15,-21 0-15,22 0 0,-1 0 0,0-21 16,1 21-16,-1-21 0,0 21 0,22 0 15,-22 0-15,-21 0 0,22 0 0,-22 0 16,21 0-16</inkml:trace>
  <inkml:trace contextRef="#ctx0" brushRef="#br0" timeOffset="177199.57">4381 11536 0,'0'0'0,"0"-21"0,0 0 15,0-1-15,-21 22 16,21-21-16,0 0 0,-21 21 0,0-21 16,0 0-16,0 0 0,-1-1 0,1 22 15,0-21-15,0 0 16,0 0-16,0 0 0,-22 0 0,22-1 16,0 22-16,-21-21 0,-1 0 0,22 21 15,-21 0-15,-1-21 0,-20 21 16,21 0-16,-1 0 0,1 0 0,-22 0 15,22 0-15,-21 0 0,20 21 16,1-21-16,-22 21 0,22-21 0,0 21 16,-1 1-16,1-22 0,0 21 15,-1 0-15,1-21 0,0 21 0,-1 0 16,1 0-16,0 1 0,-22-1 16,22 0-16,0 0 0,-1 0 15,1 0-15,0 1 0,-1 20 0,1-21 16,0 0-16,20 0 0,-20 1 15,0-1-15,21 0 0,-1 21 0,-20-21 16,21 1-16,0-1 0,0 21 16,-1-21-16,22 0 0,0 22 0,-21-22 15,21 21-15,-21-21 0,21 22 16,-21-1-16,21 0 0,-21-20 0,21 20 16,0 0-16,0 1 0,0-22 15,0 21-15,0 0 0,0-20 0,0 20 16,0 0-16,0-21 0,21 1 15,0 20-15,0-21 0,0 21 16,1-20-16,-1 20 0,21-21 0,-21 0 16,0 22-16,22-22 0,-22 0 15,21 0-15,-21 0 0,22 0 0,-22 1 16,21-1-16,1-21 0,-22 21 16,21 0-16,0-21 0,-20 21 15,20-21-15,0 0 0,1 0 0,-22 21 16,21-21-16,0 0 0,1 0 0,-1 0 15,0 0-15,1 0 0,20 0 0,-20 0 16,20 0-16,-21 0 0,22 0 16,-1 0-16,1 0 0,-22 0 0,22 0 15,-1-21-15,-20 21 0,20-21 16,-21 21-16,1 0 0,-22-21 16,21 21-16,1-21 0,-22 21 0,21-21 15,-21-1-15,0 1 0,22 0 0,-22 0 16,0 0-16,0 0 0,22-1 15,-22-20-15,21 21 0,-21-21 0,0 20 16,22-20-16,-1 0 0,-21-1 16,22 22-16,-22-21 0,21 0 0,0-1 15,-20 1-15,-1 0 0,0-1 0,0-20 16,-21 20-16,0 1 0,0 0 0,0-1 16,0 1-16,-21 0 0,21-1 15,-42 1-15,20 0 0,-20-1 16,0 1-16,-22 0 0,22-1 0,-22 1 15,1 0-15,21 21 0,-22-22 16,22 22-16,-22 0 0,22 0 0,-22 21 16,22 0-16,-21 0 0,20 0 0,-20 0 15,20 21-15,-20 0 0,21 0 16,-22 22-16,22-22 0,-1 21 0,-20 0 16,21 1-16</inkml:trace>
  <inkml:trace contextRef="#ctx0" brushRef="#br0" timeOffset="179868.65">2371 13335 0,'0'-21'32,"0"0"-17,0 0 1,0 42 15,0 0-31,0 0 0,0 21 16,0 1-16,0 20 0,0-20 0,21 20 15,-21 1-15,0-1 0,0-21 0,21 22 16,-21-1-16,0-20 16,0 20-16,0-20 0,0-1 0,0 0 15,0 1-15,0-1 0,0-21 0,0 21 16,-21-20-16,21-1 0,0-42 31,0-1-31,0 1 16,0 0-16,0-21 0,0 21 15,-21-22-15</inkml:trace>
  <inkml:trace contextRef="#ctx0" brushRef="#br0" timeOffset="180245.43">2286 13695 0,'0'0'0,"0"-42"0,0-1 0,0 22 16,0-21-16,0 21 0,0-1 0,0 1 16,21 0-16,0 21 0,0-21 15,1 0-15,20 21 0,-21 0 0,21 0 16,1 0-16,20 0 0,-20 0 15,-1 0-15,21 21 0,-20 0 0,-1 0 16,-21 0-16,22 22 0,-22-22 0,0 21 16,-21 1-16,0-1 0,0 0 15,-21-21-15,-22 22 0,22-1 0,-21-21 16,0 22-16,-1-22 0,1 0 16,0-21-16,-1 21 0,22-21 0,0 21 15,-21-21-15,20 0 0,1 0 16,42 0 15,1 0-31,-1 21 0,0 1 16,0-1-16,0-21 0,0 21 0,1 0 15,-1 0-15,21 0 0,-21 1 16,0-1-16,-21 0 0,22 0 0,-1-21 16,0 21-16,-21 0 0,21-21 0,-21 22 15,21-22-15,-21-22 31</inkml:trace>
  <inkml:trace contextRef="#ctx0" brushRef="#br0" timeOffset="180558.25">2921 14182 0,'0'-21'16,"21"21"-16,0 0 15,0-22-15,1 1 16,-1 21-16,0-21 0,0 21 0,-21-21 15,21 0-15,0 21 0,1-21 0,-1-1 16,-21 1-16,-21 21 31,-1 0-31,1 0 16,-21 21-16,21 1 0,-22-1 0,22 21 16,0-21-16,-21 0 0,21 1 15,-1 20-15,22-21 0,0 0 0,-21 0 16,21 1-16,0-1 0,0 0 0,21 0 15,1-21 1,-1 0-16,0 0 0,0 0 0,0-21 16,22 0-16,-22 0 0,0-1 0,21 1 15,-21 0-15,1 0 0,-1-21 16,21-1-16</inkml:trace>
  <inkml:trace contextRef="#ctx0" brushRef="#br0" timeOffset="181156.42">3471 13441 0,'0'-42'0,"0"84"0,0-127 0,0 64 0,0 0 16,0 0-16,0 0 0,-21 42 31,21 0-31,0 21 0,-21-21 0,21 22 16,0-1-16,0 22 0,0-22 0,0 21 16,0-20-16,-21 20 0,21-20 15,-21-1-15,21 0 0,-22 1 0,22-1 16,0 0-16,-21 1 0,21-22 0,0 0 15,0 0-15,0 0 16,0 0-16,21-21 16,1 0-16,-1-21 15,0 0-15,0 0 0,0 0 0,0 0 16,1-1-16,-1-20 0,-21 21 16,0 0-16,0-22 0,21 22 0,-21 0 15,0 0-15,21 21 0,-21 21 31,0 0-31,0 0 0,0 1 0,0-1 16,0 0-16,0 0 0,0 21 0,0-20 16,0-1-16,0 0 0,0 0 0,0 0 15,0 0-15,0 1 16,21-22-16,0 0 0,1 0 16,-1 0-16,0 0 0,0 0 15,0 0-15,-21-22 0,21 1 16,1 0-16,-22 0 0,0 0 0,21 0 15,-21-1-15,21 1 0,-21 0 0,0-21 16,0 21-16,0-1 0,0 1 16,21 21-16,-21 21 15,0 1-15,0-1 16,0 0-16,0 0 0,0 0 0,0 0 16,0 1-16,0-1 0,0 0 0,0 0 15,0 0-15,0 0 16,0 1-1,21-22-15,0 0 0,1 0 16,-1 0-16,-21-22 16,21 1-16</inkml:trace>
  <inkml:trace contextRef="#ctx0" brushRef="#br0" timeOffset="181504.22">4000 13928 0,'0'-21'16,"0"-1"-1,22 22-15,-1 0 32,0 0-32,0 22 0,-21-1 15,21-21-15,-21 21 0,21 0 16,-21 0-16,0 0 0,22 1 0,-22-1 16,21 0-16,-21 0 0,0 0 0,0 0 15,0 1-15,0-1 0,0 0 16,0-42 15,0 0-15,0-1-16,0 1 0,0 0 15,0-21-15,0 21 0,0-1 16,21 1-16,-21 0 0,21-21 0,-21 21 16,21 21-16,-21-22 0,21 22 15,1 0-15,-1 0 16,-21 22-1,21-22-15,-21 21 0,21-21 0</inkml:trace>
  <inkml:trace contextRef="#ctx0" brushRef="#br0" timeOffset="181939">4466 13949 0,'0'0'0,"0"-21"0,0 42 46,0 0-46,0 0 16,0 0-16,-21 1 16,21-1-16,-21 0 0,21 0 15,0 0-15,0 0 0,0 1 16,-21-1-16,21 0 0,-22-21 16,22 21-16,0-42 31,0 0-16,0 0-15,0-1 0,0 1 16,0 0-16,22 0 0,-22 0 0,21 0 16,0-1-16,-21 1 0,21 0 0,0 0 15,0 21-15,1 0 0,-1 0 16,0 0-16,0 0 16,0 21-16,-21 0 15,21 0-15,-21 1 0,0-1 0,0 0 16,0 0-16,0 0 0,0 0 0,0 1 15,0-1-15,0 0 16,-21-21 15,0 0-31,0-21 16,0 0-16,0 21 0</inkml:trace>
  <inkml:trace contextRef="#ctx0" brushRef="#br0" timeOffset="182159.88">3175 13568 0,'-21'0'0,"42"0"16,-42-21 0,42 21-16,0 0 0,0 0 15,22-21-15,-22 21 0,42 0 16,-20 0-16,-1-22 0,21 22 15,-20 0-15,20 0 0,-20 0 0,20 0 16,-21-21-16,-20 21 0,20 0 0,-21 0 16,0 0-16</inkml:trace>
  <inkml:trace contextRef="#ctx0" brushRef="#br0" timeOffset="182624.61">3175 14901 0,'0'-21'0,"0"42"0,-21-63 15,21 21-15,0 0 0,-21 21 0,-1 0 16,1 21-1,21 0-15,-21 0 0,21 0 0,0 22 16,0-1-16,0 0 0,-21 1 0,21-1 16,0 0-16,-21 22 0,21-22 15,0 1-15,0-1 0,-21 0 0,21 1 16,-22-22-16,22 21 0,-21-21 16,21 0-16,0 1 0,0-1 0,-21-21 15,21 21-15,-21-21 0,0 0 31,21-21-31,-21 21 0</inkml:trace>
  <inkml:trace contextRef="#ctx0" brushRef="#br0" timeOffset="183222.27">2752 15431 0,'-22'0'16,"44"0"0,-1 0-16,0 0 15,0 0-15,21 0 0,-20 0 0,20 0 16,0-22-16,1 22 0,-1-21 15,21 0-15,-20 21 0,-1-21 16,0 0-16,1 0 0,-1-1 0,0 1 0,-20 0 16,-1 0-16,0 21 15,0 0-15,-21-21 0,21 21 0,-21 21 32,0 0-32,0 0 15,-21-21-15,21 21 0,0 1 0,0-1 16,0 0-16,0 0 0,0 0 15,0 0-15,21-21 0,-21 22 0,21-22 16,1 0-16,-1 0 0,0 0 0,0 0 16,0 0-16,0 0 0,1 0 15,-1-22-15,0 1 0,0 21 0,0-21 16,0 0-16,-21 0 0,22 0 16,-22-22-16,21 22 0,-21 0 0,0 0 15,0 0-15,0-1 0,0 44 31,0 20-15,0-21-16,0 0 0,0 22 16,0-1-16,0 0 0,0 1 0,0-1 15,0 0-15,0 1 0,0-1 0,0 0 16,0 1-16,21-1 0,-21 0 0,0 1 16,0-1-16,0 0 15,0-21-15,0 22 0,0-22 0,0 21 16,0-21-16,-21 1 0,0-22 0,21 21 15,-22-21-15,1 0 0,-21 0 16,21 0-16,0 0 0,-22 0 0,22 0 16,0 0-16,-21-21 0,20 21 0,1-22 15,0 1-15,0 0 0,21 0 16,0 0-16,0 0 0,0-1 16,0 1-16,0 0 0,0 0 0,21 0 15,0 0-15,0-22 0,1 22 0</inkml:trace>
  <inkml:trace contextRef="#ctx0" brushRef="#br0" timeOffset="183504.11">4127 15092 0,'0'21'15,"0"0"-15,0 22 16,-21-22-16,21 21 0,-21-21 15,21 22-15,0-1 0,0 21 0,0-20 16,0-1-16,0 0 0,0 22 0,0-22 16,0 1-16,0-1 0,0 21 0,0-20 15,0-1-15,0 0 16,0-20-16,-21 20 0,21-21 0,0 21 16,-21-20-16,21-1 0,0-42 31,0-1-16,0-20-15,0 21 0,0-21 0,21-1 16</inkml:trace>
  <inkml:trace contextRef="#ctx0" brushRef="#br0" timeOffset="183760.96">4085 15304 0,'0'-64'0,"0"128"0,21-170 0,-21 63 16,21 22-16,-21-21 15,0 21-15,22 0 0,-1-1 0,0 1 16,0 21-16,0 0 0,0 0 0,1 0 15,-1 0-15,0 0 0,0 21 0,0 1 16,0-1-16,-21 0 16,22 21-16,-22-21 0,0 1 0,0-1 15,0 0-15,-22 0 0,1 0 0,0-21 16,0 21-16,0 1 0,0-22 16,-1 21-16,1-21 0,21-21 46,21-1-30</inkml:trace>
  <inkml:trace contextRef="#ctx0" brushRef="#br0" timeOffset="184096.77">4424 15219 0,'0'0'0,"21"0"0,0 0 0,0 0 16,-21-21-16,21 21 15,1 0-15,20-21 0,-21-1 0,21 22 0,-20-21 16,20 0-16,-21 21 0,0-21 16,0 0-16,1 21 0,-1-21 15,-21-1-15,0 1 0,0 0 16,-21 21 0,-1 0-16,1 0 0,0 0 0,0 21 15,0 0-15,0 1 0,21-1 16,-22 21-16,22-21 0,-21 0 0,21 1 15,0 20-15,0-21 0,0 0 0,0 0 16,0 1-16,21-22 0,1 21 16,-1-21-16,0 21 0,0-21 15,0 0-15,0 0 0,1 0 0,-1 0 16,0 0-16,-21-21 0,21 21 0,0-21 16,0-1-16,-21 1 15,0 0-15</inkml:trace>
  <inkml:trace contextRef="#ctx0" brushRef="#br0" timeOffset="184284.66">4995 15304 0,'0'0'0,"0"21"15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15:51:49.04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4085 2371 0,'21'-21'15,"-42"42"-15,42-64 0,-21 22 0,0 0 16,0 0-16,0 0 0,0 0 16,0 42 15,0 0-31,0 21 0,0 1 16,0 20-16,0 1 0,0-1 15,0 22-15,0-22 0,0 1 0,-21-1 16,21 22-16,-21-22 0,0 1 15,21-1-15,-21 1 0,21-22 0,-22 22 16,22-22-16,-21-21 0,21 22 0,0-22 16,0 0-16,0 0 15,0-42 1,0 0-16,0 0 0,0-1 16,0 1-16,0-21 0,0 21 15,0-22-15</inkml:trace>
  <inkml:trace contextRef="#ctx0" brushRef="#br0" timeOffset="292.63">3789 2688 0,'0'0'0,"-21"-42"0,21 0 0,0-1 0,0 22 16,0-21-16,0-1 0,0 22 16,0-21-16,21 21 0,0 0 0,21-1 15,-21 1-15,22 0 0,-1 21 16,0 0-16,1 0 0,-1 0 0,0 21 15,1 0-15,-1 1 0,-21 20 0,22 0 16,-43 22-16,0-22 0,0 0 16,0 1-16,0 20 0,0-20 0,-22-22 15,1 21-15,-21 0 16,21-20-16,0-1 0,-1 0 0,-20 0 16,21 0-16,0-21 0,0 0 0,-1 0 15,1 0-15,21-21 31,0 0-31,21 0 0,-21 0 0,22-22 16</inkml:trace>
  <inkml:trace contextRef="#ctx0" brushRef="#br0" timeOffset="684.4">4508 2392 0,'0'0'0,"0"42"16,0-21-16,0 1 15,0 20-15,0-21 0,0 0 0,0 22 16,0-22-16,0 21 0,0-21 0,0 0 16,0 1-16,0 20 0,0-21 15,0 0-15,22-21 16,-1 0-16,0 0 0,0 0 16,0 0-16,0-21 15,1 0-15,-1 0 0,0-22 0,-21 22 16,21 0-16,0-21 0,-21-1 0,0 22 15,0-21-15,0 0 0,0 20 16,0 1-16,0 0 0,0 0 16,0 0-16,0 42 15,0 0-15,0 0 16,0 22-16,0-1 0,0-21 0,0 21 16,0 1-16,0-1 0,0 0 15,0-20-15,0 20 0,0-21 0,0 0 16,0 0-16,21-21 0,1 22 15,-1-22-15,0 0 0,0 0 16,-21-22-16,21 1 0,0 0 16,1 0-16</inkml:trace>
  <inkml:trace contextRef="#ctx0" brushRef="#br0" timeOffset="1120.39">5207 2074 0,'0'0'0,"0"22"0,0-1 16,0 0-16,-21 0 0,21 21 16,-21 1-16,-1-22 0,22 21 0,-21 1 15,21 20-15,0-21 0,-21 1 0,21-1 16,-21 0-16,21 1 16,0-22-16,0 21 0,0-21 0,0 1 0,0-1 15,0 0 1,0-42-1,0 0-15,0-1 16,21 1-16,0 0 0,-21 0 0,21-21 16,1 20-16,-1 1 0,0 0 15,0 0-15,0 0 0,0 0 0,1 21 16,-1 0-16,0 0 16,-21 21-16,0 0 0,0 0 0,0 21 15,0-20-15,0-1 0,0 21 0,0-21 16,0 22-16,-21-22 0,0 0 15,-1 0-15,1 21 0,0-42 0,-21 22 16,21-1-16,-1-21 0,1 0 16,0 21-16,0-21 15,0 0-15,21-21 16,0 0 0,21-1-16,0 1 0,0-21 15</inkml:trace>
  <inkml:trace contextRef="#ctx0" brushRef="#br0" timeOffset="1888.07">5673 2053 0,'0'0'0,"0"21"32,0 22-32,0-22 0,0 21 15,-22-21-15,22 22 0,-21-1 0,21 0 16,-21 1-16,21 20 0,0-20 15,0-1-15,-21 0 0,21 1 0,0-1 16,0 0-16,0-21 0,0 22 16,0-22-16,0 0 0,0 0 15,21-21-15,0 0 0,0 0 16,1 0-16,-1-21 16,0 21-16,0-21 0,0 0 0,0 0 0,1-1 15,-1-20-15,-21 21 0,0 0 16,21 0-16,-21-22 0,0 22 15,0 0-15,21 21 0,-21 21 16,0 0 0,0 0-16,0 1 0,0 20 15,0-21-15,0 0 0,0 22 0,0-22 16,0 0-16,0 0 0,0 0 0,0 0 16,0 1-16,21-22 15,0 0-15,1 0 0,-1 0 16,0 0-16,0-22 0,0 1 15,0 21-15,1-21 0,20 0 0,-21-21 16,0 20-16,0 1 0,1-21 16,-1 21-16,-21-22 0,21 22 0,0 0 15,0 0-15,-21 0 0,21 0 16,1 21-16,-1 0 0,-21 21 47,0 0-47,0-42 47,0 0-32,0-1 1,0 1-16,-21 42 31,-1 1-15,1-1-16,21 21 0,-21-21 0,21 0 15,0 22-15,-21-22 0,21 21 16,0-21-16,0 1 0,0-1 0,0 0 16,0 0-16,21-21 15,0 0-15,0 0 16,1 0-16,-1 0 0,21 0 0,-21-21 16,0 21-16,-21-21 0,22 0 15,-22-1-15,0 1 0,0 0 16,0 0-16</inkml:trace>
  <inkml:trace contextRef="#ctx0" brushRef="#br0" timeOffset="2043.99">6159 2286 0,'-21'-21'0,"42"42"0,-63-42 16,21 21 0,42 0 15,0 0-16,0 0-15,22 0 16,-22 0-16</inkml:trace>
  <inkml:trace contextRef="#ctx0" brushRef="#br0" timeOffset="2576.66">7768 2180 0,'0'0'0,"21"0"0,-21-21 16,21 21-16,-21-21 0,22 21 15,-1 0-15,-21 21 16,0 0-16,0 0 0,0 1 16,0 20-16,0-21 0,0 21 15,0 1-15,0 20 0,0-20 0,0-1 16,0 21-16,0-20 0,0-1 0,0 0 15,0-20-15,0 20 0,-21-21 16,21 0-16,0 0 0,21-42 31,-21 0-15,21 0-16,0 0 0,0 0 0,0-1 16,1-20-16,-1 21 0,0-21 0,0-1 15,0 1-15,0-22 16,1 22-16,-1 0 0,0-1 0,0 1 15,-21 0-15,0 21 0,0-1 0,0 1 16,0 0-16,0 42 16,0 0-16,-21 1 15,0-1-15,0 21 0,-1 0 0,1 1 16,0 20-16,-21-20 0,21-1 16,-1 21-16,-20-20 0,21-1 0,0-21 15,0 22-15,21-22 0,0 0 0,0 0 16,0 0-16,0 0 0,21-21 15,0 0-15,0 0 16,0 0-16,22-21 0,-22 21 16,0-21-16,21 0 0,-21 0 15,22-22-15</inkml:trace>
  <inkml:trace contextRef="#ctx0" brushRef="#br0" timeOffset="2928.46">8382 2371 0,'0'0'0,"0"-21"0,0-1 0,-21 22 31,0 22-31,-1-1 16,22 21-16,-21-21 0,0 22 0,0-1 16,21-21-16,-21 21 0,21-20 15,0 20-15,0-21 0,0 0 16,0 22-16,0-22 0,0 0 16,42-21-16,-21 0 0,0 0 0,1 0 15,-1 0-15,0 0 0,0-21 16,21 0-16,-20-1 0,-1 1 0,0 0 15,0 0-15,0 0 0,-21-22 0,21 1 16,-21 21-16,0-21 0,0-1 16,0 22-16,-21-21 0,0 21 0,0-1 15,0 22-15,0 0 0,-1 0 0,1 0 16,0 0-16,0 0 0,0 22 16,0-1-16,-1 0 0,1 21 15,21-21-15,0 1 0,-21-1 0,21 21 16,0-21-16,0 0 0,0 1 0,21-22 15,0 21-15,22-21 16,-22 0-16,21 0 0,-21 0 0</inkml:trace>
  <inkml:trace contextRef="#ctx0" brushRef="#br0" timeOffset="3127.85">9080 2371 0,'0'0'0,"0"-21"15,0 42 16,0 0-31,-21 0 0,0 0 0,0 0 16,21 1-16,-21-1 0,21 0 16,-21 0-16,21 21 0,-22-20 15,22-1-15,-21 0 0,21 0 0,-21-21 16,21 21-16,0 0 0,0-42 31</inkml:trace>
  <inkml:trace contextRef="#ctx0" brushRef="#br0" timeOffset="3267.77">9059 2286 0,'0'0'0,"0"-42"0,0 21 15,0-1-15,0 1 0,0 0 16,-21 21 0,21 21-16,0 0 15,0 1-15,21-1 0,0 0 16,-21 0-16,22 0 0</inkml:trace>
  <inkml:trace contextRef="#ctx0" brushRef="#br0" timeOffset="3720.94">9737 2477 0,'-22'0'0,"65"-22"0,-64 44 0,42-65 0,0 43 15,-21-21-15,0 0 0,0 0 0,0 0 16,-21 21-16,0-22 0,-1 22 0,1-21 15,0 21-15,0 0 0,-21 0 16,20 0-16,1 21 0,-21 1 0,21-1 16,0 21-16,-1-21 0,1 22 0,0-1 15,0-21-15,21 21 0,0 1 16,0-22-16,0 21 0,0-21 0,0 1 16,0-1-16,0 0 0,21-21 15,0 0-15,0 0 0,22 0 16,-22 0-16,0-21 0,21 21 0,-20-21 15,20-1-15,-21-20 0,21 21 0,-20-21 16,20-1-16,-21 1 16,0 0-16,22-1 0,-22 1 0,0-22 15,21 1-15,-21 21 0,1-22 0,-1 1 16,0-1-16,0 1 0,-21-1 16,0 22-16,0 21 0,0-22 0,0 22 15,-21 21-15,0 0 0,0 21 16,-1 22-16,-20-1 0,21 0 15,0 1-15,0-1 0,-1 21 0,1-20 16,21-1-16,-21 22 0,21-22 16,0 21-16,0-20 0,0-1 15,21 0-15,0-20 0,1-1 0,-22 0 16,21 0-16,0 0 0</inkml:trace>
  <inkml:trace contextRef="#ctx0" brushRef="#br0" timeOffset="4468.54">11705 2477 0,'21'-22'0,"-42"44"0,42-65 0,0 22 16,-21 0-16,0 0 0,0 0 15,0-1-15,-21 1 0,0 0 0,0 0 16,-21 21-16,20-21 0,-20 0 0,0 21 15,-1 0-15,1 0 0,0 0 16,-1 21-16,1 0 0,21 0 0,-21 21 16,20 1-16,1-22 0,0 21 15,0 1-15,21-1 0,0 0 16,0 1-16,0-22 0,0 0 0,0 21 16,21-21-16,0-21 0,0 22 0,1-1 15,20-21-15,-21 0 0,21 0 16,-20 0-16,-1 0 0,21-21 0,-21-1 15,22 1-15,-22 0 0,21 0 0,-21 0 16,0-22-16,1 22 0,-1-21 16,-21 0-16,0-1 0,21 1 0,-21 21 15,0-22-15,0 22 0,0 0 0,0 0 16,0 0-16,0 42 16,-21 0-16,21 0 15,-21 22-15,21-22 0,0 21 16,0 0-16,0 1 0,0-22 15,0 21-15,0 1 0,0-22 0,0 0 16,0 21-16,21-21 0,-21 1 16,21-22-16,0 0 0,0 0 15,22 0-15,-22 0 0,0 0 0,21-22 16,-21 1-16</inkml:trace>
  <inkml:trace contextRef="#ctx0" brushRef="#br0" timeOffset="4920.3">12234 1990 0,'0'0'0,"21"-64"0,-21 22 16,22 21-16,-22-22 16,0 22-16,0 42 15,0 1-15,-22 20 0,1 0 16,0 1-16,0-1 0,21 0 16,-21 22-16,0-22 0,21 22 0,-22-1 15,1-21-15,21 22 0,-21-1 0,21-20 16,-21-1-16,21 0 0,0 1 15,0-22-15,0 0 0,0 0 0,0 0 16,0 1-16,-21-22 0,21-22 31,0 1-31,0 0 0,0 0 0,0 0 16,21-22-16,0 1 0,0 21 16,0-21-16,1 20 0,20-20 15,-21 21-15,21 0 0,-20 21 0,20-21 16,-21 21-16,21 0 0,-20 0 0,-1 21 15,0 0-15,0 0 0,-21 0 16,0 0-16,0 1 0,0-1 0,0 21 16,0-21-16,0 0 0,-21 1 0,0-1 15,-22 0-15,22 0 0,0 0 16,-21-21-16,-1 21 0,22-21 0,-21 0 16,0 22-16,20-22 0,1 0 0,-21 0 15,21 0-15,21-22 31,21 1-31,0 0 0,21 0 16,-20 0-16</inkml:trace>
  <inkml:trace contextRef="#ctx0" brushRef="#br0" timeOffset="5184.14">12954 2286 0,'0'0'0,"0"-21"0,0-43 16,0 43-1,-21 21-15,0 0 0,-1 0 16,1 0-16,0 0 0,0 21 0,-21-21 0,20 22 16,1-1-16,0 21 0,0-21 15,0 22-15,0-22 0,-1 21 16,22 0-16,0-20 0,0 20 0,0-21 16,0 21-16,0-20 0,0-1 0,0 0 15,22 0-15,-1-21 0,0 21 16,0-21-16,21 0 0,-20 0 15,20 0-15,0 0 0,1 0 0,-22-21 0,21 21 16,0-21-16,-20 0 0,20 0 16</inkml:trace>
  <inkml:trace contextRef="#ctx0" brushRef="#br0" timeOffset="5428.71">13525 2201 0,'-21'0'0,"42"0"0,-63 0 16,21 0-16,0 0 0,0 0 16,-1 22-16,1-22 0,0 21 0,0 0 15,0 21-15,21-21 0,-21 1 16,21 20-16,-22-21 0,22 21 0,0 1 16,0-22-16,0 0 0,0 21 15,0-20-15,0-1 0,22 0 16,-1-21-16,0 21 0,0-21 0,0 0 15,0 0-15,22 0 0,-22 0 0,0-21 16,21 21-16,-20-21 0,-1 0 0</inkml:trace>
  <inkml:trace contextRef="#ctx0" brushRef="#br0" timeOffset="5665.09">14012 2180 0,'21'0'31,"1"0"-31,-1 21 0,0 1 16,-21-1-16,0 0 0,21 0 15,-21 21-15,0-20 0,0 20 0,0-21 16,0 21-16,0 1 0,0-22 16,-21 21-16,0 1 0,0-22 0,-1 0 15,-20 21-15,21-21 0,0-21 0,0 22 16,-1-1-16</inkml:trace>
  <inkml:trace contextRef="#ctx0" brushRef="#br0" timeOffset="6112.34">14880 2096 0,'-63'0'16,"41"0"-16,1 0 0,-21 0 16,21 0-16,0 0 0,-22 21 0,22-21 15,0 21-15,0-21 0,0 21 0,21 0 16,0 0-16,0 1 16,0-1-16,21 0 15,0-21-15,0 21 0,-21 0 16,21 0-16,-21 1 15,21-22-15,-21 21 0,0 0 0,0 0 16,0 0-16,-21 0 0,0 1 16,0-22-16,0 21 0,0 0 15,-22-21-15,22 21 0,-21 0 0,21-21 16,-1 0-16,1 21 0,42-21 31,1 0-31,-1 0 0,21 0 16,-21 0-16,0 0 0,1 22 0,-1-22 15,-21 21-15,0 0 0,21 0 0,-21 0 16,0 0-16,0 22 16,0-22-16,0 0 0,0 0 0,-21 22 15,0-22-15,-1 0 0,1 0 0,0 0 16,21 0-16,-21 1 0,0-22 0,0 21 16,-1 0-16</inkml:trace>
  <inkml:trace contextRef="#ctx0" brushRef="#br0" timeOffset="6674.02">13060 5652 0,'0'-22'0,"0"44"0,0-65 0,0 22 15,0 0-15,0 0 0,0 0 16,0-1-16,21 1 0,0 21 0,0-21 15,0 21-15,1 0 0,-1 0 16,0 0-16,-42 21 31,0 0-31,-1 1 0,1-1 0,-21 0 16,0 0-16,20 21 0,-20-20 0,21 20 16,0-21-16,0 21 0,21-20 15,0-1-15,0 21 0,0-21 0,0 0 16,21 1-16,0-1 0,0 0 15,21-21-15,-20 21 0,20 0 0,0 0 16,1 1-16,-1-1 0,0 0 16,-21 0-16,1 0 0,-1 0 0,0 1 15,-21-1-15,0 21 0,0-21 0,-21 22 16,0-22-16,-22 21 0,22 0 0,-21-20 16,-1 20-16,1-21 0,0 0 15,-1 0-15,22 1 0,-21-22 0,21 0 16,0 0-16,-1 0 0,1-22 15,21 1-15,-21 0 0,21-21 16,0 21-16</inkml:trace>
  <inkml:trace contextRef="#ctx0" brushRef="#br0" timeOffset="7184.12">11790 4233 0,'0'0'0,"-21"0"16,-85-21-1,106 0-15,42 21 16,0-21-16,22 21 16,-1 0-16,22 0 15,0 0-15,-1 0 0,22 0 0,0 0 16,-21 0-16,21 0 0,-1 0 0,1 0 16,0 0-16,0 0 0,0 0 15,-43 0-15,22 0 0,-43 0 0,1 0 16,-22 0-16,0 0 0,-42 0 15,-43 0-15,22 0 16,-43 0-16,1 0 0,-1 0 0,-21 0 16</inkml:trace>
  <inkml:trace contextRef="#ctx0" brushRef="#br0" timeOffset="7374.02">11790 4360 0,'0'0'0,"-64"22"0,43-22 0,0 21 15,42-21-15,0 21 16,43-21-16,-1 0 0,1 0 0,20 0 15,22 0-15,0 0 0,0 0 16,0 0-16,21 0 0,0 0 0,0 0 16,0 21-16,0-21 0,-21 0 0,-22 0 15,1 0-15,-43 0 0,1 21 16,-65-21-16,-20 0 16,-21 21-16,-22-21 0,0 0 15,-21 22-15</inkml:trace>
  <inkml:trace contextRef="#ctx0" brushRef="#br0" timeOffset="7524.58">12171 4614 0,'-85'22'0,"170"-44"0,-233 65 16,105-43-16,1 21 0,21-21 0,21 21 16,21-21-16,21 0 0,22 21 15,-1-21-15,1 0 0,20 0 16,1 0-16,0 0 0,21 0 0,-1 0 16,1 0-16,0 0 0,0 0 0,-43 0 15,1 0-15,-22 0 0,-84 0 16,-22 0-16</inkml:trace>
  <inkml:trace contextRef="#ctx0" brushRef="#br0" timeOffset="7624.04">11663 5038 0,'0'0'0,"42"0"0,0 0 16,22 0-16,21 0 0,20 0 0,1 0 15,0-21-15</inkml:trace>
  <inkml:trace contextRef="#ctx0" brushRef="#br0" timeOffset="8356.15">12001 4932 0,'-21'0'15,"42"0"-15,-84 0 0,21 0 0,-1 0 16,22 21-16,-21-21 0,21 0 0,21 21 16,0 0-16,21 1 15,21-22-15,0 0 0,22 0 16,21 21-16,-1-21 0,1 0 0,0 0 15,20 0-15,1 0 0,0 0 0,21 0 16,0 0-16,-21-21 0,0 21 0,0 0 16,-22 0-16,-20 0 0,-1 0 15,-20-22-15,-22 22 0,0 0 0,-21-21 16,0 0-16,-21 0 0,0 21 16</inkml:trace>
  <inkml:trace contextRef="#ctx0" brushRef="#br0" timeOffset="8648.98">11980 4636 0,'0'0'0,"0"-22"0,-21 22 0,42 0 31,0 0-31,1 0 0,20 0 15,0-21-15,22 21 0,-1 0 16,1 0-16,-1 0 0,22 0 16,-22 0-16,22 0 0,21 0 0,-21 0 15,-1 0-15,1 0 0,0 0 0,-1 0 16,-20 0-16,-1 0 0,-20 0 0,-22 0 16,0 0-16,0 0 0,-21-21 15,-21 21-15,-21 0 16,-1-21-16,1 21 0,0 0 0</inkml:trace>
  <inkml:trace contextRef="#ctx0" brushRef="#br0" timeOffset="8932.82">11747 4445 0,'22'0'0,"20"0"16,-21 0-16,21 0 0,1 0 0,-1 0 15,22 0-15,-1 0 0,22 0 0,-22 0 16,22 0-16,0 0 0,-22 0 16,22 0-16,-1 0 0,1 0 15,0 0-15,-1 0 0,-20 0 0,21 0 16,-43 0-16,21 0 0,-20 0 15,-22 0-15,0 0 0,-21-21 16,-21 21-16,-21-21 0,-1 21 16</inkml:trace>
  <inkml:trace contextRef="#ctx0" brushRef="#br0" timeOffset="9168.68">11917 4255 0,'-21'0'16,"42"0"-16,-85 0 0,64-22 0,43 22 15,-22 0 1,21 0-16,0 0 0,22 0 0,21 0 16,-22-21-16,22 21 0,21 0 0,-22 0 15,22-21-15,-21 21 0,21 0 16,-22 0-16,1 0 0,-22 0 0,1 0 16,-22-21-16,-21 21 0,1 0 0,-65 0 15,1 0 1,0 0-16,-1 0 0,-20 0 0,20 0 15,-20 0-15,-1 0 0,22 0 0,0 0 16</inkml:trace>
  <inkml:trace contextRef="#ctx0" brushRef="#br0" timeOffset="12223.87">15219 3577 0,'0'0'0,"0"-42"16,0 63 15,0 0-31,0 0 0,0 1 16,0-1-16,0 0 0,0 0 0,0 0 15,-21 0-15,21 1 0,-22-1 0,22 0 16,-21 0-16,21 0 16,0 0-16,0-42 31,0 0-31</inkml:trace>
  <inkml:trace contextRef="#ctx0" brushRef="#br0" timeOffset="12389.78">15219 3387 0,'-21'-43'15,"-1"43"-15,44 0 47,-1 22-47,0-22 16,0 0-16</inkml:trace>
  <inkml:trace contextRef="#ctx0" brushRef="#br0" timeOffset="12800.07">15579 3450 0,'0'0'0,"0"21"0,-22-21 0,1 22 15,21-1-15,-21 0 0,21 0 16,0 0-16,0 0 0,0 1 15,0-1-15,0 0 0,0 0 16,0 0-16,0 0 16,0 1-16,0-44 47,0 1-47,0 0 0,0 0 15,0 0-15,21-22 0,0 22 16,-21 0-16,22 0 0,-1-21 15,0 20-15,0 1 0,0 0 0,0 21 16,1 0-16,-1 0 0,0 0 16,0 0-16,-21 21 0,0 0 15,0 1-15,0-1 0,21 0 0,-21 0 16,0 0-16,0 22 0,0-22 16,0 0-16,0 0 0,0 0 0,-21-21 15,21 21-15,0 1 0,0-1 16,0-42 15,21 21-31,0-22 0</inkml:trace>
  <inkml:trace contextRef="#ctx0" brushRef="#br0" timeOffset="13041.93">16298 3112 0,'0'0'16,"0"-22"-1,-21 44-15,0-1 16,0 21-16,0-21 0,21 22 0,-22-1 16,1 0-16,21 1 0,0-1 0,-21 0 15,21 1-15,-21-1 0,21 0 0,0-21 16,0 22-16,0-22 0,0 21 16,0-21-16,0 1 0,0-1 15,21-21-15,0 0 16,0 0-1,-21-21-15</inkml:trace>
  <inkml:trace contextRef="#ctx0" brushRef="#br0" timeOffset="13189.82">16002 3535 0,'21'0'0,"-42"0"0,21-21 0,0 0 31,21 21-15,0 0-16,0 0 0,1 0 0,20 0 15,0-22-15,1 22 0,-1 0 16,0 0-16,22 0 0,-1-21 0,-20 21 16,20 0-16</inkml:trace>
  <inkml:trace contextRef="#ctx0" brushRef="#br0" timeOffset="13720.52">17208 3620 0,'0'0'0,"43"0"16,-22 0-16,0-22 0,0 22 15,0-21-15,1 0 0,20 21 0,-21-21 16,0 0-16,0 0 0,1-1 16,-22 1-16,0 0 0,0 0 0,0-21 15,0 20-15,-22 1 0,1 0 16,0 21-16,0-21 0,0 21 15,0 0-15,-22 0 0,22 0 0,-21 21 16,21 0-16,-22 0 0,22 1 0,-21-1 16,21 21-16,-1-21 0,1 22 0,0-22 15,0 21-15,0-21 0,21 22 16,-21-22-16,21 0 0,0 0 0,0 0 16,0 0-16,0 1 0,21-22 0,0 0 15,0 0-15,0 0 0,22 0 0,-22 0 16,0 0-16,21 0 0,-21 0 15,22-22-15,-22 1 0,21 0 0,-21 0 16,1 0-16,-1 0 0,0-1 16,0 1-16,0 0 0,0 0 0,-21-21 15,0 20-15,0 1 0,0 0 16,0 0-16,0 42 31,0 0-31,0 22 0,-21-22 0,21 0 16,0 21-16,0-21 0,0 1 15,0-1-15,0 0 0,0 0 0,0 0 16,0 0-16,21 1 0,1-22 16,-1 21-16,0-21 0,0 0 0,21 0 15,-20 0-15,20-21 0,-21 21 16,21-22-16</inkml:trace>
  <inkml:trace contextRef="#ctx0" brushRef="#br0" timeOffset="13929.41">18055 3450 0,'0'21'15,"0"1"1,21-22 0,0 0-16,1 21 0,-1-21 0,0 0 15,0 0-15,0 0 0,22 0 0,-22 0 16,0 0-16,0 0 15,0 0-15</inkml:trace>
  <inkml:trace contextRef="#ctx0" brushRef="#br0" timeOffset="14062.33">18055 3620 0,'0'0'0,"-21"21"0,0-21 16,21 21-16,21-21 31,0 0-31,0 0 15,22 0-15,-22 0 0,0 0 0,0 0 16,0-21-16,22 21 0,-22-21 16,0 21-16</inkml:trace>
  <inkml:trace contextRef="#ctx0" brushRef="#br0" timeOffset="14296.2">18902 3239 0,'0'-22'0,"0"44"0,0-65 0,-21 43 16,-1 0 0,22 21-16,0 1 0,0-1 0,0 0 15,-21 0-15,21 0 0,0 22 16,-21-22-16,21 21 0,0-21 16,0 0-16,0 22 0,0-22 0,-21 0 15,21 0-15,0 0 0,0 1 16,0-1-16,21-21 15,0 0 1,0-21-16</inkml:trace>
  <inkml:trace contextRef="#ctx0" brushRef="#br0" timeOffset="14631.88">19240 3260 0,'0'0'0,"0"-21"15,-21 42 1,0 0-16,0 0 15,0 0-15,21 0 0,-21 22 0,-1-22 16,22 0-16,-21 21 0,21-20 16,0-1-16,0 0 0,0 0 0,0 0 15,21 0-15,1-21 0,20 22 16,-21-22-16,0 0 0,22 0 16,-1 0-16,0-22 0,1 1 0,-22 21 15,21-21-15,-21 0 0,22 0 0,-22-22 16,-21 22-16,21-21 0,-21 21 0,0-22 15,0 22-15,0-21 16,0 21-16,0 0 0,-21-1 0,0 1 16,-1 21-16,1 0 0,0 0 0,0 0 15,-21 0-15,20 0 0,1 0 16,21 21-16,0 1 0,0-1 16,21 0-1,1-21-15,-1 21 0,0-21 0</inkml:trace>
  <inkml:trace contextRef="#ctx0" brushRef="#br0" timeOffset="14808.77">20045 3217 0,'0'0'0,"0"-21"0,0 0 0,0 0 31,0 42-15,0 0-1,0 0-15,0 1 0,0-1 16,0 0-16,0 0 0,0 21 16</inkml:trace>
  <inkml:trace contextRef="#ctx0" brushRef="#br0" timeOffset="14960.69">20151 3641 0,'0'21'0,"0"-42"0,0 63 0,0-21 15,0 0-15,0 1 16,0-1-16,0 0 15,-22-21-15,1 21 0,21 0 0,-42-21 16,21 21-16,0-21 0,-22 22 16,22-22-16,-21 21 0,-22 0 0,22 0 15,-22-21-15,1 21 0,-1 0 0</inkml:trace>
  <inkml:trace contextRef="#ctx0" brushRef="#br0" timeOffset="15389.59">14859 4720 0,'0'21'16,"0"1"-16,0-1 16,0 0-16,0 0 0,0 0 0,-21 0 15,21 1-15,0-1 0,-21 0 16,21 0 0</inkml:trace>
  <inkml:trace contextRef="#ctx0" brushRef="#br0" timeOffset="15552.49">14880 4530 0,'0'0'0,"0"-21"0,-21-1 0,21 1 16,-21 21-16,0 0 15,21 21 1,0 1-1,21-1-15,0-21 0,0 21 16,0 0-16</inkml:trace>
  <inkml:trace contextRef="#ctx0" brushRef="#br0" timeOffset="15960.27">15282 4593 0,'0'21'16,"0"1"-16,0-1 0,-21 0 16,21 0-16,0 0 0,0 0 15,0 1-15,0-1 0,-21 0 16,21 0-16,0 0 16,-21-21-16,21-21 31,0 0-31,0 0 15,0 0-15,0-1 0,0 1 0,21 0 16,0 0-16,0 0 0,0-22 16,1 22-16,-1 0 0,0 0 0,0 0 15,0 21-15,0 0 0,1 0 0,-1 0 16,0 0 0,-21 21-16,0 0 0,0 0 0,0 0 15,0 1-15,0 20 0,0-21 0,0 0 16,0 0-16,0 22 0,0-22 15,0 0-15,0 0 0,0 0 16,21-42 0,0 0-1,0 0-15,1 0 0</inkml:trace>
  <inkml:trace contextRef="#ctx0" brushRef="#br0" timeOffset="16164.15">15960 4233 0,'0'0'0,"0"22"32,0-1-32,-22 0 0,1 0 15,21 0-15,0 22 0,-21-22 0,0 21 16,21-21-16,-21 22 0,21-22 0,0 21 16,0-21-16,0 0 0,0 1 0,0 20 15,0-21-15,0 0 0,0 0 16</inkml:trace>
  <inkml:trace contextRef="#ctx0" brushRef="#br0" timeOffset="16320.06">15727 4593 0,'0'0'0,"0"-21"16,42 21 15,-21 0-31,0-21 15,22 21-15,-22 0 0,21 0 0,1 0 16,-1 0-16,21 0 0,-20-21 0,-1 21 16,22 0-16,-22-21 0,0 21 0</inkml:trace>
  <inkml:trace contextRef="#ctx0" brushRef="#br0" timeOffset="16764.32">17060 4149 0,'0'-21'0,"-21"42"31,21 0-31,0 0 0,0 0 16,0 22-16,0-1 0,0-21 0,0 21 16,0 1-16,0-22 0,0 21 0,0-21 15,0 22-15,-21-22 16,21 0-16,0 0 0,0 0 0,-21 1 0,21-1 15,-21-21-15,21 21 0,-22-21 0,22-21 32,0 0-17,22-1-15,-22 1 16,42 0-16,-21 0 0,0 0 0,22 0 16,-22-1-16,21 1 0,-21 0 0,22 21 15,-22 0-15,21 0 0,-21 0 0,0 0 16,1 0-16,-22 21 15,21-21-15,-21 21 0,0 1 0,0-1 16,0 0-16,-21 0 0,21 0 0,-22 0 16,-20 1-16,21-1 0,0 0 15,-22-21-15,22 21 0,-21 0 0,21-21 16,0 21-16,-1-21 0,1 0 0,42-21 31,1 21-31,20-21 16,-21 0-16</inkml:trace>
  <inkml:trace contextRef="#ctx0" brushRef="#br0" timeOffset="16936.24">17928 4360 0,'21'0'31,"0"0"-31,1 0 16,-1 0-1,0 0-15,0 0 0,0 0 16,0 0-16</inkml:trace>
  <inkml:trace contextRef="#ctx0" brushRef="#br0" timeOffset="17085.16">17992 4509 0,'-22'0'0,"22"21"16,22-21 15,-1 0-31,21 0 0,-21 0 16,0 0-16,22-21 0,-1 21 15,0-22-15,1 22 0,-1-21 0</inkml:trace>
  <inkml:trace contextRef="#ctx0" brushRef="#br0" timeOffset="17561.4">18986 4255 0,'0'-22'0,"0"44"0,22-44 15,-22 1-15,21 21 0,0-21 0,0 21 16,0-21-16,0 21 0,1 0 0,-1 0 16,0 21-16,0 0 15,0 0-15,-21 1 0,0-1 0,0 21 16,0-21-16,0 0 0,0 22 0,0-22 15,-21 21-15,0-21 0,0 1 0,0-1 16,-1 21-16,1-42 0,-21 21 16,21 0-16,0 1 0,-22-22 0,22 0 15,0 0-15,0 0 0,0 0 16,21-22-16,0 1 16,0 0-16,0 0 15,0 0-15,21 0 0,0-1 16,-21 1-16,21 0 0,0 0 0,0-21 15,1 42-15,-1-22 0,0 1 0,0 21 16,-21 21 0,0 1-16,0-1 0,0 0 0,0 0 15,0 0-15,0 0 0,0 22 16,21-22-16,-21 0 0,0 0 0,0 0 16,0 1-16,21-1 0,1-21 15,-1 0-15,-21 21 0,21-21 16,0 0-16,0 0 0,0 0 15,1-21-15,20 0 0,-21 21 16,0-22-16,22 1 0,-22 0 16,0 21-16</inkml:trace>
  <inkml:trace contextRef="#ctx0" brushRef="#br0" timeOffset="17869.59">19600 4445 0,'0'0'0,"21"-21"16,-21 0-16,22 0 0,-22-1 16,-22 44 15,22-1-31,-21-21 0,0 21 15,0 0-15,0 0 0,0 0 0,21 1 16,-22-1-16,22 0 0,-21 0 0,21 0 16,0 0-1,21-21-15,1 0 16,-1 0-16,0 0 0,0 0 0,0 0 16,0 0-16,1 0 0,-1-21 0,0 21 15,0-21-15,-21 0 0,0 0 0,0 0 16,0-1-16,0 1 0,0 0 15,0 0-15,0 0 0,0-22 0,-21 22 16,0 21-16,21-21 0,-21 0 0,-1 21 16,1 0-16,0 0 0,0 0 15,0 0-15,21 21 0,-21 0 16,21 0-16,0 1 16</inkml:trace>
  <inkml:trace contextRef="#ctx0" brushRef="#br0" timeOffset="18044.49">20066 4297 0,'0'0'0,"0"-21"16,0 0-16,0 42 47,0 0-32,0 0-15,0 0 0</inkml:trace>
  <inkml:trace contextRef="#ctx0" brushRef="#br0" timeOffset="18205.75">20193 4593 0,'21'21'0,"-42"-42"0,42 64 0,-21-22 0,0 0 15,0 0-15,0 0 0,0 0 16,0 1-16,-21-1 0,0 0 0,0 0 15,-1-21-15,-20 21 0,21 0 16,-21 1-16,-1-1 0,1 0 16,0-21-16,-22 21 0,22 0 0,-22 0 15,1-21-15,-1 22 0</inkml:trace>
  <inkml:trace contextRef="#ctx0" brushRef="#br0" timeOffset="18673.06">14711 5503 0,'0'0'0,"0"22"31,0-1-31,0 0 0,0 0 16,0 0-16,0 0 0,-21 1 0,21-1 16,-22 0-16,22 0 0,0 0 0,0 0 15,0 1 1,22-22 15,-1-22-31</inkml:trace>
  <inkml:trace contextRef="#ctx0" brushRef="#br0" timeOffset="19290.66">15155 5525 0,'0'0'0,"21"0"16,-21 21-1,0 0-15,0 0 16,0 0-16,-21 0 0,21 1 16,0-1-16,0 0 0,-21-21 15,21 21-15,0 0 16,0-42 15,0 0-31,21 0 16,-21 0-16,21-1 0,1 1 15,-1-21-15,0 21 0,0 0 0,0-1 16,0 1-16,22 0 0,-22 0 16,0 0-16,0 21 0,0 0 0,1 0 15,-1 0-15,0 0 0,-21 21 0,21 0 16,-21 0-16,0 0 0,0 1 0,0-1 16,0 21-16,0-21 0,0 0 0,0 1 15,0-1-15,0 0 0,0 0 16,21-21-16,0 0 15,1 0-15,-1 0 0,0 0 16,0 0-16,0-21 0,0 0 16,1 0-16,-1-1 0,0 1 0,0 0 15,0 0-15,-21 0 0,21-22 16,1 22-16,-1-21 0,0 21 0,0-22 16,0 1-16,-21 21 0,0-21 0,21 20 15,-21-20-15,0 21 0,0 0 0,-21 63 31,21-21-15,-21 0-16,21 22 0,-21-22 0,21 21 16,0 1-16,0-1 0,-21-21 0,21 21 15,0 1-15,0-22 0,0 0 16,0 21-16,0-20 0,0-1 0,0 0 16,21-21-16,0 21 0,0-21 15,0 0-15,1 0 16,-1 0-16,0 0 0,-21-21 0,0 0 15,21 0-15,-21-1 0</inkml:trace>
  <inkml:trace contextRef="#ctx0" brushRef="#br0" timeOffset="19441.57">15875 5419 0,'0'-21'16,"0"-1"-16,21 22 15,0 0-15,0 0 0,1 0 16,-1-21-16,0 21 0,0 0 0,0 0 15,0-21-15,22 21 0,-22 0 0,0-21 16,-21 0-16,0 0 16</inkml:trace>
  <inkml:trace contextRef="#ctx0" brushRef="#br0" timeOffset="19612.47">14922 5144 0,'0'0'0,"-21"0"0,-21 21 0,21-21 16,42 0 15,0 0-31,0 0 16,0 0-16,1 0 0</inkml:trace>
  <inkml:trace contextRef="#ctx0" brushRef="#br0" timeOffset="19972.27">17886 5207 0,'0'0'0,"0"-21"0,0 0 16,0 0-16,-21-1 0,-1 1 0,1 21 15,0 0-15,0 0 0,0 0 0,0 0 16,-1 0-16,1 21 16,0 1-16,-21-1 0,21 0 0,-1 21 15,22-21-15,-21 22 0,0-1 0,21-21 0,0 22 16,0-22-16,0 21 0,0-21 15,0 0-15,0 22 0,0-22 16,21-21-16,0 21 0,1 0 0,-1-21 16,21 0-16,-21 0 0,22 0 0,-1 0 15,0 0-15,-21 0 0,22-21 0,-1 0 16,0 0-16,1 21 0</inkml:trace>
  <inkml:trace contextRef="#ctx0" brushRef="#br0" timeOffset="20160.16">18478 5249 0,'22'0'31,"-1"0"-31,0 0 0,0 0 16,0 22-16,0-22 0,1 0 0,20 0 15,-21 0-15,21 21 0,-20-21 0,20 0 16,-21 0-16</inkml:trace>
  <inkml:trace contextRef="#ctx0" brushRef="#br0" timeOffset="20296.13">18457 5440 0,'0'0'0,"0"21"16,21-21-1,22 0-15,-22 0 16,0 0-16,21 0 0,-20 0 0,20 0 15,-21 0-15,21-21 0,1 21 16,-1-21-16</inkml:trace>
  <inkml:trace contextRef="#ctx0" brushRef="#br0" timeOffset="20540.04">19664 5122 0,'0'-21'0,"0"42"0,0-63 15,-21 42 1,-1 21-16,1 0 16,0 1-16,21-1 0,-21 0 0,0 21 15,0-21-15,21 22 0,-22-22 0,1 21 16,21-21-16,0 22 0,-21-22 0,0 0 16,21 21-16,0-20 0,0-1 15,0 0-15,21-21 16,0 0-1,0 0-15,1 0 0,20-21 16</inkml:trace>
  <inkml:trace contextRef="#ctx0" brushRef="#br0" timeOffset="20905.83">20066 5271 0,'0'-22'0,"0"44"0,0-65 0,0 22 0,0 0 15,-21 21 1,0 21-16,-1 0 15,1 0-15,0 1 0,21-1 16,-21 0-16,0 0 0,0 0 16,21 22-16,0-22 0,0 0 0,0 0 15,0 0-15,0 0 0,0 1 0,21-1 16,0 0-16,0-21 0,0 0 16,0 0-16,1 0 0,20 0 15,-21 0-15,21-21 0,-20 0 0,20 21 16,-21-22-16,0 1 0,0 0 0,1 0 15,-22 0-15,0-22 0,0 22 0,0 0 16,0-21-16,0 21 0,0-1 16,-22 1-16,1 0 0,-21 0 0,21 0 15,0 21-15,-1 0 0,1 0 16,0 0-16,0 21 0,21 0 0,0 0 16,0 0-16,0 1 15,0-1-15,21 0 16,0-21-16,0 0 0,1 0 0,20 0 15,-21 0-15</inkml:trace>
  <inkml:trace contextRef="#ctx0" brushRef="#br0" timeOffset="21132.29">20849 5186 0,'0'0'0,"21"-42"0,0 20 0,-21 1 16,22 0-16,-22-21 0,21 42 0,-21-21 15,0-1-15,0 44 16,0 20-1,-21-21-15,-1 0 0,22 22 16,-21-22-16,21 21 0,0 0 0,0-20 16,-21 20-16,21-21 0,-21 21 15,21-20-15,0-1 0,0 0 0,0 0 16,0 0-16,0 0 0,-21-21 31</inkml:trace>
  <inkml:trace contextRef="#ctx0" brushRef="#br0" timeOffset="21281.21">20680 5398 0,'-21'0'16,"42"0"-16,-42-22 0,21 1 31,0 0-15,21 21-16,0 0 0,0 0 15,21 0-15,-20 0 0,-1 0 0,21-21 16,0 21-16,1 0 0,-1 0 0,0-21 15,1 21-15</inkml:trace>
  <inkml:trace contextRef="#ctx0" brushRef="#br0" timeOffset="21731.46">21463 5122 0,'-21'0'15,"42"0"-15,-63-21 0,42 0 0,-22 0 0,22 0 16,0 0-16,0-1 0,22 22 15,-1 0-15,0 0 0,0 0 16,0 0-16,0 0 0,1 0 16,-1 22-16,0-1 0,-21 0 0,0 21 15,0-21-15,0 1 0,0 20 0,0-21 16,0 21-16,-21-20 0,0 20 0,-1-21 16,1 0-16,0 22 0,-21-22 0,21 0 15,-1 0-15,1 0 0,-21-21 16,21 21-16,0-21 0,-1 0 0,1 0 15,0 0 1,21-21 0,0 0-16,0 0 15,21 0-15,0 21 0,1-21 16,-22-1-16,21 22 0,0 0 16,-21 22-1,0-1-15,0 0 16,0 0-16,0 0 0,21 0 15,-21 1-15,21-1 16,0-21-16,-21 21 0,22-21 0,-1 21 16,0-21-16,0 0 0,0 0 15,0 0-15,1 0 0,-1 0 0,0 0 16,0-21-16,21 21 0,-20-21 16</inkml:trace>
  <inkml:trace contextRef="#ctx0" brushRef="#br0" timeOffset="22040.29">22034 5207 0,'0'0'0,"0"-21"0,0-21 16,0 20-16,0 1 0,-21 21 16,0 0-1,0 21-15,0 1 0,0-1 0,-22 0 16,22 21-16,0-21 0,21 22 0,-21-22 16,21 0-16,-21 21 0,21-20 15,0-1-15,0 0 0,0 0 0,21-21 16,0 21-16,0-21 0,0 0 15,0 0-15,1 0 0,-1 0 0,0 0 16,21-21-16,-21 21 0,1-21 0,-1 0 16,0 0-16,0-1 0,0 1 0,-21 0 15,21 0-15,-21-21 0,0 20 16,0-20-16,0 21 0,0 0 0,0 0 16,0-1-16,0 1 0,-21 21 0,0 0 15,0 0-15,0 0 0,-22 0 0,22 21 16,-21-21-16,0 22 0,-22-1 15,1 0-15,-1 0 0,-21 21 16</inkml:trace>
  <inkml:trace contextRef="#ctx0" brushRef="#br0" timeOffset="22684.45">14901 6308 0,'0'-21'0,"0"42"0,21-42 16,1-1-16,-1 22 0,0-21 0,0 21 0,21-21 15,-20 21-15,-1-21 0,0 21 16,0-21-16,-21 0 15,-21 21 1,0 0-16,-22 0 0,22 0 16,-21 0-16,0 0 0,-1 21 0,1 0 0,0-21 15,-1 21-15,22 0 0,0 0 0,0 1 16,0-1-16,21 0 0,0 0 0,0 21 16,0-20-16,0-1 0,21 21 15,0-21-15,0 22 0,0-22 0,22 0 16,-22 21-16,0-21 0,21 22 15,-21-22-15,1 0 0,-1 21 0,-21-20 0,0-1 16,0 0-16,0 0 0,-21 0 16,-22 0-16,22-21 0,0 0 15,-21 0-15,-1 0 0,1 0 16,0 0-16,20 0 0,-20 0 0,0-21 16,21 0-16,-22 21 0,22-21 0,21 0 15,0 0-15,-21-1 0,21 1 16,0 0-16,0 0 0,21 0 0,0 21 15,0-21-15,22-1 0,-22 22 0,21-21 16,1 21-16,-1 0 16,0-21-16</inkml:trace>
  <inkml:trace contextRef="#ctx0" brushRef="#br0" timeOffset="23050.24">15557 6435 0,'0'0'0,"-21"0"31,0 0-31,-21 0 0,21 21 0,-1 0 16,1 0-16,0 0 0,0 1 16,0-1-16,0 21 0,21-21 0,0 0 15,0 22-15,0-22 0,0 0 0,0 0 16,0 0-16,0 1 0,21-1 16,0 0-16,0-21 0,0 0 0,22 0 15,-22 0-15,0 0 0,21 0 0,-21 0 16,22-21-16,-1 21 0,-21-21 15,22-1-15,-22 1 0,0 0 0,0-21 16,21 21-16,-42-22 0,22 22 0,-22-21 16,0-1-16,0 22 0,0-21 0,0 21 15,-22 0-15,1-1 0,0 1 0,0 21 16,0 0-16,0 0 0,-1 0 16,-20 0-16,21 21 0,0 1 15,0-1-15,-1 0 0,1 0 0,21 0 0,0 0 16,0 22-16,0-22 0,0 0 0,21 0 15,1 0-15,-1-21 0,0 22 16,0-22-16,0 0 0</inkml:trace>
  <inkml:trace contextRef="#ctx0" brushRef="#br0" timeOffset="23296.1">16468 6435 0,'21'-21'0,"-42"42"0,42-85 0,-21 43 0,21 0 16,-21 0-16,0 0 0,0 42 31,0 0-31,-21 21 0,0-21 16,21 22-16,-22-1 0,1 0 0,0 1 15,21-1-15,-21 0 0,0-20 16,0 20-16,21 0 0,0 1 0,-22-22 16,22 0-16,0 21 0,0-21 0,0 1 15,0-1-15,22-21 16,-1 0-16,0-21 15,0-1 1</inkml:trace>
  <inkml:trace contextRef="#ctx0" brushRef="#br0" timeOffset="23536.96">16446 6519 0,'0'43'0,"0"-128"0,0 127 0,0-126 0,22 41 16,-1 1-16,0 21 0,0-21 15,0 20-15,0 1 0,1 21 0,-1-21 16,21 21-16,-21 0 15,0 0-15,1 21 0,-22 0 0,21 1 16,-21 20-16,0-21 0,0 21 0,0-20 16,0 20-16,0-21 0,-21 21 0,-22-20 15,22 20-15,0-21 0,-21 0 0,-1 0 16,22 1-16,-21-1 0,21 0 16,-1 0-16,1-21 0,0 0 15,21 21-15,21-21 16,0 0-16,1 0 0,-1 0 15,0-21-15,0 0 0</inkml:trace>
  <inkml:trace contextRef="#ctx0" brushRef="#br0" timeOffset="23857.29">17949 6244 0,'0'0'0,"21"-21"0,1 0 0,-1 21 15,-21-21-15,0 0 0,0-1 0,-21 22 32,-1 0-32,1 0 0,0 0 0,0 22 0,0-22 15,-22 42-15,22-21 0,0 21 0,-21 1 16,21-1-16,-22 22 0,22-22 16,-21 21-16,21 1 0,-22-22 15,22 22-15,0-22 0,0 0 0,0 1 16,21-1-16,0 0 0,0 1 0,0-22 15,21 0-15,0 0 0,0 0 0,0 1 16,22-1-16,-22-21 0,21 0 0,0 0 16,1 0-16,-1 0 0,0 0 0,1 0 15,-1 0-15,0-21 0,-20 21 16,20-22-16,0 1 0,1 0 16,-1 0-16</inkml:trace>
  <inkml:trace contextRef="#ctx0" brushRef="#br0" timeOffset="24084.35">18669 6519 0,'21'0'0,"-42"0"0,42-21 0,-42 21 16,0 0-1,0 0-15,-1 21 0,1-21 0,0 22 16,0-1-16,0 0 0,0 0 16,-1 0-16,1 0 0,0 1 0,0-1 0,0 0 15,21 21-15,0-21 0,0 1 0,0-1 16,0 0-16,0 0 15,0 0-15,0 0 0,21-21 16,-21 22-16,42-22 0,-21 0 16,1 0-16,20 0 0,-21 0 0,21-22 15,-20 22-15,20-21 0,-21 0 0</inkml:trace>
  <inkml:trace contextRef="#ctx0" brushRef="#br0" timeOffset="24364.22">19135 6223 0,'21'-21'0,"-42"42"0,42-63 16,0 42-16,0 0 0,0 0 15,0 0-15,1 0 16,20 21-16,-21 0 0,0 21 16,0-20-16,1 20 0,-1 0 0,0 1 15,0 20-15,-21-21 0,0 1 0,0 20 16,0-20-16,0-1 0,-21 0 0,21 1 15,-42-1-15,20-21 0,1 21 0,-21-20 16,0-1-16,20 0 0,-20 0 0,0-21 16,21 21-16,-22-21 0,22 0 15,0 0-15,21-21 16,21 0 0,0 0-16,22 0 0</inkml:trace>
  <inkml:trace contextRef="#ctx0" brushRef="#br0" timeOffset="24556.11">20214 6223 0,'0'0'0,"0"-21"16,-21 21 0,0 0-1,21 21 1,0 0-16,0 0 0,0 1 15,0-1 1,0 0-16,0 0 0,0 0 0</inkml:trace>
  <inkml:trace contextRef="#ctx0" brushRef="#br0" timeOffset="24727.01">20320 6625 0,'0'0'0,"0"21"0,21-21 0,-21 22 15,0-1-15,0 0 0,0 0 16,0 0-16,0 0 0,0 1 0,0-1 15,0 21-15,-21-21 0,0 0 0,0 1 16,-1-1-16,1 0 0,0 21 0,0-21 16,-21 1-16,20-1 0,-20 0 15,0 0-15,-1 0 0,-20 0 0,-1 1 16,22-1-16,-43 21 0,22-21 0</inkml:trace>
  <inkml:trace contextRef="#ctx0" brushRef="#br0" timeOffset="25352.57">13547 7768 0,'0'0'0,"21"-21"0,-21 0 16,0 0-16,0 0 15,21 21 1,-21-22 0,21 22-16,0 0 0,0 0 15,-21 22 1,0-1-16,-21 0 16,-21 0-16,21 21 0,-22-20 15,1-1-15,21 21 0,-21 0 0,-1 1 16,1-22-16,21 21 0,-22 1 0,43-1 15,0-21-15,0 21 0,0-20 0,0-1 16,0 21-16,22-21 0,20 0 16,-21 1-16,21-1 0,1-21 0,-1 21 0,0-21 15,1 0-15,-22 0 16,21 21-16,-21-21 0,1 0 0,-1 0 16,-21 21-16,0 0 15,0 1-15,-21-1 0,-1 0 16,1 0-16,0 0 0,0 22 0,0-22 15,0 0-15,-1 0 0,1 21 0,0-20 16,0-1-16,21 0 0,0 0 0,-21-21 16,0 21-16,-1-21 15,1-21-15,0 0 0,21 0 16,-21 0-16,0-1 0,0-20 0</inkml:trace>
  <inkml:trace contextRef="#ctx0" brushRef="#br0" timeOffset="26408.72">12827 5884 0,'0'0'16,"-21"0"-16,0 0 0,21-21 16,0 0-16,0 0 15,21 21-15,0-21 0,0 0 16,21 21-16,1-22 0,-1 1 0,0 21 16,1-21-16,-1 21 0,0 0 15,1-21-15,-22 21 0,0 0 0,-21 21 16,-42-21-1,21 21-15,-22 0 0,1 1 0,-22-1 16,22 0-16,-21-21 0,20 21 16,1 0-16,0 0 0,-1 1 0,22-22 15,0 21-15,0 0 0,0-21 16,21 21-16,0 0 16,21-21-16,0 0 0,21 0 15,-21 21-15,22-21 0,-22 0 16,21 0-16,1 22 0,-1-22 0,0 21 15,-21 0-15,22-21 0,-22 21 0,0 0 16,-21 0-16,0 1 0,0 20 0,0-21 16,0 0-16,0 0 0,-21 1 15,0 20-15,0-21 0,-1 0 0,-20 22 16,21-22-16,0 0 0,0 0 0,-1-21 16,1 21-16,21 0 0,0 1 15,21-22 1,1 0-16,-1-22 15,0 1-15,0 0 0,0 0 16,0 0-16,1 0 0,-1-22 16,0 22-16,0-21 0,0 21 0,0-22 15,1 1-15,-22 0 0,0 20 0,21-20 16,-21 0-16,0-1 0,0 1 0,-21 21 16,-1-21-16,1 20 0,0 1 15,-21 0-15,21 0 0,-22 21 0,1 0 16,0 0-16,-1 0 0,1 0 0,0 0 15,20 0-15,1 0 0,0 0 0,0 0 16,21 21-16,21-21 16,0 0-16,22 0 15,-22 0-15,21-21 0,0 21 16,1-21-16,20 0 0,-20-1 0,-1 1 16,0 0-16,1 0 0,-22 0 0,0-22 15,21 22-15,-42-21 0,0 21 16,0 0-16,0-22 0,0 22 0,0 0 15,-21 0-15,0 21 0,0 0 0,0 0 16,-22 21-16,22 0 0,0 21 0,-21 1 16,20-1-16,1 22 0,0-22 15,0 21-15,0 1 0,0-1 16,21-20-16,0 20 0,0-20 0,0 20 0,0-21 16,0 1-16,0-1 0,21-21 0,21 22 15,-21-22-15,22 21 0,-1-42 16,0 21-16,1-21 0,20 0 15,-21 0-15,22-21 0</inkml:trace>
  <inkml:trace contextRef="#ctx0" brushRef="#br0" timeOffset="32000.51">18754 6541 0,'0'-22'16,"0"1"15,-22 21-15,1 0-16,0 0 0,0 0 15,0 0-15,0 0 0,-1 0 16,1 0-16,0 21 0,0-21 0,0 22 15,0-1-15,-1 0 0,1 0 16,0 0-16,21 0 0,-21 1 0,21-1 16,-21 0-16,21 0 0,-21 0 0,21 0 15,0 1-15,0-1 0,0 0 16,0 0-16,21-21 16,0 21-16,0-21 15,0 21-15,0-21 0,1 0 16,-1 0-16,0 0 0,0 0 15,0 0-15,0 0 0,1 0 16,-1 0-16,0-21 0,0 21 0,0 0 16,-21-21-16,21 21 15,-42 21 32,0-21-47,0 21 16,0-21-16,21 22 15,-21-22-15,-1 0 0,1 0 16,0 0-16,0 0 0,0 0 16,0 0-16,-1 0 0,1 0 0,0 0 15,0-22-15,21 1 16,0 0-16,0 0 0,0 0 16,0 0-16,0-22 15,0 22-15,0 0 0,0 0 0,0 0 16,21-1-16,0 1 0,-21 0 0,21 0 15,1 0-15,-1 21 0,0-21 0,0 21 16,0 0-16,0-22 0,1 22 16,-1-21-16,0 21 0,0 0 15,0 0-15,0 0 16,-42 0 15,0 0-15,0 0-16,0 0 0,0 0 15,-1 0-15,1 0 0,0 0 16,0 0-16,0 0 0,0 0 0,-1 0 16,1 0-16,0 0 0,0 21 15,0-21-15,0 22 0,-1-1 0,1 0 16,21 0-16,-21 21 0,21-20 0,0-1 16,0 0-16,0 0 0,0 0 0,0 0 15,0 1-15,0-1 0,21-21 16,0 21-16,1 0 0,-1-21 15,0 0-15,0 0 0,0 0 16,0 0-16,1 0 0,-1 0 0,0 0 16,0 0-16,0 0 0,0 0 15,1-21 1,-1 0-16,-21 0 16,21 21-16,-21-22 15,21 22-15</inkml:trace>
  <inkml:trace contextRef="#ctx0" brushRef="#br0" timeOffset="35676.47">6392 10478 0,'0'0'0,"0"-22"0,0 1 0,0-21 0,0 21 16,0 0-16,-21-1 0,21-20 0,0 21 15,0-21-15,0 20 0,0 1 16,0 0-16,0-21 0,0 21 0,-21-1 16,21 1-16,0 0 0,-21 21 0,21-21 15,0 42 1,0 0-1,-21 0-15,21 1 0,0 20 0,0 21 0,0-20 16,0 20-16,0 1 0,0-1 16,0 1-16,0-1 0,-22 1 15,22-1-15,0 1 0,0-1 0,0-20 16,0-1-16,0 0 0,-21 1 0,21-1 16,0-21-16,0 0 0,0 0 15,0 1-15,0-44 31,0 1-31,0 0 16,0 0-16,0 0 0</inkml:trace>
  <inkml:trace contextRef="#ctx0" brushRef="#br0" timeOffset="35996.28">6181 10287 0,'0'0'16,"0"-21"-16,-22-21 0,22 20 0,0 1 15,0 0-15,0 0 0,0-21 0,0 20 16,22 1-16,-1-21 0,21 21 0,-21 0 16,22-1-16,-1 22 0,21-21 15,-20 21-15,20 0 0,-20 0 0,20 21 16,-21 1-16,1-1 0,-1 21 16,0-21-16,-20 22 0,-1-22 0,-21 21 15,0 0-15,-21 1 0,-22-1 0,1 0 16,0 1-16,-22-1 0,1 0 15,-1 1-15,1-22 0,-1 21 16,1-21-16,-1 1 0,22-1 0,-1 0 16,22 0-16,-21-21 0,63 0 31,0 0-31,22 0 0,-1-21 16,0 21-16,1-21 0,-1 0 0,21 21 15</inkml:trace>
  <inkml:trace contextRef="#ctx0" brushRef="#br0" timeOffset="36425.04">7578 10329 0,'0'-21'0,"0"42"0,21-63 0,-21 21 15,0 0-15,0 0 16,0-1-16,-21 22 0,-1 0 0,-20 0 15,21 0-15,-21 0 0,20 22 0,-20-1 16,0 0-16,-1 0 0,1 0 16,0 22-16,21-1 0,-22-21 15,22 21-15,0-20 0,0 20 0,21-21 16,0 0-16,0 0 0,0 1 0,21-1 16,0 0-16,0 0 0,0 0 15,22-21-15,-22 21 0,0 1 0,21-1 16,-20 0-16,-1 0 0,0-21 0,0 21 15,0 0-15,-21 1 0,0-1 16,0 0-16,0 0 0,-42-21 16,21 21-16,-22-21 0,22 0 0,-21 0 15,0 0-15,-1 0 0,1 0 0,-22 0 16,43 0-16,-21 0 0,0 0 16,20 0-16,1-21 0,0 21 15,0-21-15,21 0 0,0 0 16,0-1-16,0 1 15,21 21-15,0-21 0,0 0 0,22 21 16,-22-21-16,21 0 0</inkml:trace>
  <inkml:trace contextRef="#ctx0" brushRef="#br0" timeOffset="36696.37">7832 10287 0,'0'-21'15,"0"42"-15,0-21 32,0 42-32,0-20 15,0 20-15,0 0 0,0 1 0,21-1 16,-21 0-16,0 1 0,0-1 0,0 0 16,0 1-16,0-1 0,0-21 0,21 0 15,-21 22-15,0-22 0,0 0 16,21-21-16,-21 21 0,0 0 0,0-42 47,21 0-47,0 0 0,-21 0 15</inkml:trace>
  <inkml:trace contextRef="#ctx0" brushRef="#br0" timeOffset="36933.23">8297 10139 0,'0'0'15,"-21"0"1,0 21-16,0 21 0,0-20 0,-22 20 16,22 0-16,0 1 0,-21-1 15,20 21-15,1-20 0,0-1 0,0 0 16,0 1-16,0-1 0,-1 0 16,22-20-16,0 20 0,-21-21 0,21 0 15,0 0-15,0 1 0,21-22 31,1 0-31,-1 0 0,0-22 16,0 1-16,21 0 0,-20 0 16</inkml:trace>
  <inkml:trace contextRef="#ctx0" brushRef="#br0" timeOffset="37584.49">8572 10202 0,'-21'43'15,"0"-22"-15,-21 42 16,42-20-16,-21-1 16,-1 22-16,22-22 0,0 0 0,0 1 15,-21-1-15,21-21 0,0 21 0,0-20 16,0 20-16,0-21 0,0 0 0,0 0 16,0 1-16,0-44 31,0 1-31,0 0 0,0 0 15,0 0-15,0 0 0,0-22 16,0 1-16,21 0 0,-21-1 0,22 1 16,-1-22-16,0 22 0,0-21 15,21 20-15,-20 1 0,-1 0 16,21 20-16,-21 1 0,22 0 0,-22 0 16,0 21-16,0 0 0,0 0 0,0 0 15,1 21-15,-1-21 0,0 42 0,0-20 16,0 20-16,0-21 0,-21 21 15,0 1-15,0-1 0,0 22 0,0-22 16,0-21-16,0 21 0,0 1 0,0-22 16,0 21-16,0-21 0,0 1 15,-21-22 1,0 0-16,21-22 16,0 1-16,0 0 0,0 0 15,21-21-15,0-1 0,1 1 16,-1 0-16,21-1 0,-21-20 0,22 20 15,-1 1-15,0 0 0,1-1 0,-22 1 16,21 21-16,0 0 0,-20 0 16,-1 21-16,0 0 0,0 21 0,-21 0 15,0 0-15,0 0 0,0 22 0,0-1 16,0 21-16,0-20 0,0 20 16,0-20-16,0 20 0,0-21 0,-21 22 15,0-22-15,21 1 0,0-22 0,-21 21 16,21-21-16,-22 0 0,22 1 15,0-1-15,22-42 32,-1-1-17,0 1-15,0 0 0,0-21 0</inkml:trace>
  <inkml:trace contextRef="#ctx0" brushRef="#br0" timeOffset="38138.66">10626 10054 0,'0'0'0,"0"-21"0,0 0 0,0 0 15,0 0-15,-22 21 16,1 0-16,0 0 0,0 0 16,0 0-16,-22 0 0,22 0 0,0 0 15,-21 21-15,-1 0 0,22 0 16,-21 0-16,0 0 0,-1 1 0,22 20 15,-21-21-15,-1 0 0,22 0 0,0 22 16,0-22-16,21 0 0,0 0 16,0 0-16,21-21 15,21 0-15,-20 0 0,20 0 0,-21 0 16,21 0-16,-20 22 0,20-22 16,-21 0-16,0 21 0,0-21 15,1 21-15,-22 0 0,0 0 0,0 0 16,0 1-16,0-1 0,0 0 0,0 0 15,-22 0-15,1 0 0,-21 1 16,21-1-16,0 0 0,-22-21 0,22 21 16,0 0-16,0-21 0,0 0 0,-1 0 15,1 0-15,42 0 32,1-21-32,-1 21 0,21-21 0,-21 21 15,0 0-15,22 0 0,-22 0 0,0 0 16,0 0-16,0 0 0,1 21 15,-22 0-15,21 0 0,-21 1 16,0-1-16,0 21 0,0-21 0,0 22 16,-21-22-16,-1 21 0,1-21 0,0 22 15,0-22-15,0 21 0,0-21 0,21 22 16,-22-22-16,22 21 0,-21-21 16,21 0-16,0 1 0,0 20 0,0-21 15,0 0-15,0 0 0,0 1 0,0-1 16</inkml:trace>
  <inkml:trace contextRef="#ctx0" brushRef="#br0" timeOffset="38912.15">10372 14711 0,'0'0'0,"0"-21"0,0 0 0,0-1 16,0 1-16,0 0 15,0 0-15,21 0 0,-21 0 0,21-1 16,0 1-16,21 0 0,-20 0 16,-1 21-16,0-21 0,0 21 0,0 0 15,0 0-15,1 0 0,-22 21 16,0 0-16,0 0 16,0 0-16,0 1 0,-22 20 0,1-21 15,0 21-15,-21-20 0,21 20 16,-22-21-16,22 21 0,-21 1 0,-1-22 15,22 21-15,-21-21 0,21 1 0,0 20 16,21-21-16,0 0 0,0 0 0,0 1 16,0-1-16,21-21 15,0 0-15,0 0 0,0 0 16,22 0-16,-22 0 0,21 21 0,-21-21 16,22 21-16,-22-21 0,21 21 15,-21 0-15,0-21 0,1 22 0,-22 20 16,0-21-16,0 0 0,0 22 0,0-1 15,0 0-15,0 1 0,0-1 16,0 0-16,0 1 0,0 20 0,0-21 16,0 1-16,-22-1 0,22 22 0,-21-22 15,21 0-15,-21 1 0,21-22 0,-21 21 16,0-21-16,0 0 0,-1 1 16,22-1-16,-21 0 0,0-21 0,0 0 15,0 0-15,0 0 0,-1 0 16,1-21-16,0 0 0,0-1 0,0-20 15,0 21-15,-1-21 0,1-22 0</inkml:trace>
  <inkml:trace contextRef="#ctx0" brushRef="#br0" timeOffset="42757.09">9991 12531 0,'21'0'63,"0"0"-63,0 0 15,0-21-15,-21-1 0,21 22 16,-21-21-16,22 0 0,-22 0 16,0 0-16,0 0 0,0-1 15,0 1-15,0 0 0,0 0 0,0 0 16,0-22-16,-22 22 16,1 0-16,0-21 0,0 21 0,0-1 15,0-20-15,-22 21 0,22 21 0,-21-21 0,21 21 16,-22 0-16,1 0 15,0 0-15,20 21 0,-20 0 0,0 0 16,-1 0-16,22 22 0,0-1 16,-21 0-16,21 1 0,21-22 0,0 21 15,-22 1-15,22-1 0,0-21 0,0 21 16,0-20-16,22-1 0,-22 0 0,21 0 16,0 0-16,0 0 0,0-21 0,22 0 15,-22 0-15,0 0 0,21 0 16,-21 0-16,22 0 0,-22 0 15,21-21-15,-21 0 0,22 0 0,-22 0 16,21 0-16,-21-22 0,1 22 16,-1 0-16,0-21 0,0 20 0,0-20 15,-21 21-15,0-21 0,0-1 0,0 22 16,0 0-16,0-21 0,0 20 0,0 1 16,0 42-1,0 1 1,0-1-16,0 0 0,-21 21 0,21-21 15,0 22-15,0-22 0,0 21 16,0-21-16,0 1 0,0-1 0,0 0 16,0 0-16,0 0 0,0 0 15,21-21-15,0 22 0,1-22 16,-1 0-16,0 0 16,0 0-16,0-22 0,0 22 15,-21-21-15,22 0 0,-1 0 0</inkml:trace>
  <inkml:trace contextRef="#ctx0" brushRef="#br0" timeOffset="43821.61">10477 11684 0,'-21'21'31,"0"0"-31,21 1 16,0-1-16,0 21 0,0-21 15,0 22-15,0-22 0,0 21 0,0 0 16,0 1-16,0-1 0,0 0 0,0 1 16,-21-1-16,21 0 0,0-20 15,0 20-15,-21-21 0,21 21 0,0-20 16,0-1-16,0 0 0,0 0 0,0 0 16,-21-21-16,21 21 0,-22-21 15,22-21 16,0 0-31,0 0 0,0 0 0,0 0 16,0-1-16,22 1 0,-1-21 0,-21 21 16,21-22-16,0 22 0,0-21 15,0 21-15,1-22 0,-1 22 0,0 21 16,0-21-16,0 21 0,0 0 0,1 0 16,-1 0-16,0 21 0,0 0 15,0 1-15,-21-1 0,0 0 0,21 21 16,-21-21-16,0 1 0,0 20 0,0-21 15,0 0-15,0 0 0,-21 1 0,21-1 16,-21 0-16,0-21 0,0 21 16,0-21-16,-1 0 0,1 21 0,0-21 15,0 0-15,0 0 16,0 0-16,-1 0 0,1 0 0,0 0 16,0-21-16,0 21 0,0 0 15,21-21-15,-22 21 16,22 21-1,0 0 1,22-21-16,-1 21 0,0-21 16,0 0-16,0 22 0,0-22 0,1 21 15,-1-21-15,0 0 0,21 0 0,-21 0 16,1 0-16,-1 0 0,21 0 16,-21 0-16,22 0 0,-22-21 0,0-1 15,21 22-15,-21-21 0,1 0 16,-1 0-16,0 0 0,0 0 0,0-1 15,22-20-15,-22 21 0,0-21 16,0 20-16,21-20 0,-20 21 0,-1 0 16,0 0-16,0-1 0,0 22 15,-21-21-15,21 21 0,1 0 16,-22 21 0,0 1-16,0-1 0,0 0 15,0-42 48,0 0-63,0-1 15,0 1-15,0 0 16,0 0-16,-22 21 16,1 0-16,0 0 15,0 0-15,0 21 0,0 0 16,-1 0-16,1 1 0,0 20 0,0-21 15,0 21-15,0-20 0,-1 20 16,22-21-16,0 21 0,0-20 0,0-1 16,0 0-16,0 0 0,0 0 0,0 0 15,0 1-15,22-1 0,20 0 16,-21-21-16,0 0 0,22 21 0,-22-21 16,0 0-16,21 0 0,-21 0 0,22 0 15,-22 0-15,0 0 0,0 0 16,0 0-16,1 0 0,-22-21 0,21 0 15,0 0-15,0 21 0,-21-22 16,21 1-16,-21 0 0,21 0 16,1 0-16,-22 0 0</inkml:trace>
  <inkml:trace contextRef="#ctx0" brushRef="#br0" timeOffset="44114.45">12001 11917 0,'0'0'0,"0"-21"0,0 0 16,0-1-16,0 1 16,-21 21-1,0 0-15,0 0 0,0 0 0,21 21 16,-21 1-16,-1-1 0,1 21 0,0-21 16,0 22-16,21-1 0,-21 0 15,0-21-15,21 22 0,-22-1 0,22 0 16,-21-20-16,21 20 0,0-21 0,0 21 15,0-20-15,0-1 0,0 0 16,0 0-16,21 0 0,1-21 16,-1 0-16,-21 21 0,21-21 15,21 0-15,-21 0 0,1 0 0,-1 0 16,0 0-16,21 0 0,-21-21 0,1 0 16,20 0-16,-21 0 0</inkml:trace>
  <inkml:trace contextRef="#ctx0" brushRef="#br0" timeOffset="44728.13">12425 11875 0,'0'-22'0,"0"44"0,21-65 0,0 43 0,0-21 16,0 21-16,1 0 16,-1 0-16,0 0 0,0 21 15,-21 0-15,21 1 0,0-1 16,1 0-16,-22 21 0,0-21 0,0 22 15,0-1-15,0 0 0,0-20 0,0 20 16,-22 0-16,22-21 0,-21 22 16,0-22-16,-21 0 0,21 21 0,-1-20 15,1-22-15,0 21 0,0 0 0,0 0 16,0 0-16,-1-21 16,22 21-1,-21-21-15,0 0 47,21-21 234,21 21-265,-21-21-16,21 21 0,1 0 0,-22-21 16</inkml:trace>
  <inkml:trace contextRef="#ctx0" brushRef="#br0" timeOffset="45525.71">13144 12086 0,'0'-21'16,"0"0"0,0 42 46,0 0-46,0 0-16,0 1 15</inkml:trace>
  <inkml:trace contextRef="#ctx0" brushRef="#br0" timeOffset="45737.59">13123 12446 0,'0'21'16,"0"0"-16,0 1 15,0-1-15,0 0 16,0 0-16,0 0 0,0 0 0,-21-21 16,0 22-16,21-1 0,-42 0 0,20 0 15,1 0-15,0 0 0,-21 1 16,21 20-16,-22-21 0,1 0 16,21 0-16,-22 1 0</inkml:trace>
  <inkml:trace contextRef="#ctx0" brushRef="#br0" timeOffset="52336.66">21844 9356 0,'-21'0'32,"21"-21"-1,0-1-15,0 1-1,21 21-15,0-21 16,0 0-1,0 21-15,1 0 0,-1 0 0,0-21 16,0 21-16,0 0 0,0 0 0,1 0 16,-1 0-16,0 0 0,0 0 0,0 0 15,0 21-15,1 0 16,-22 0-16,0 0 0,0 1 16,0-1-16,0 0 0,0 0 0,0 0 15,0 0-15,-22 1 0,1-1 0,0 0 16,0 0-16,0 0 0,0-21 15,-1 21-15,1 1 0,0-22 16,-21 0-16,21 0 0,-1 0 0,1 0 16,0 0-1,21-22-15,21 1 16,0 21-16,1 0 16,-1-21-16,0 21 0,0 0 0,0-21 15,22 21-15,-22 0 0,21 0 0,-21 0 16,0 0-16,22 0 0,-22 0 0,0 21 15,0-21-15,0 21 0,1 0 0,-1 1 16,-21-1-16,0 0 0,0 0 16,0 0-16,0 22 0,0-22 0,0 0 15,-21 0-15,-1 0 0,1 0 16,0-21-16,0 22 0,-21-22 0,20 21 16,-20-21-16,21 0 0,0 0 0,-22 0 15,22 0-15,0 0 0,0 0 16,0 0-16,0 0 15,21-21-15,0-1 16,0 1 0,21 0-16,0 21 0,0-21 15,0 21-15,0 0 0</inkml:trace>
  <inkml:trace contextRef="#ctx0" brushRef="#br0" timeOffset="52720.44">22669 9419 0,'0'-21'16,"0"42"-16,0-63 0,-21 42 31,0 0-15,0 21-16,0 0 0,0 0 0,-1 1 15,1-1-15,0 0 0,0 0 0,21 21 16,-21-20-16,21-1 0,-21 21 0,21-21 15,0 0-15,0 1 16,0-1-16,0 0 0,21-21 16,0 0-16,0 0 0,0 0 0,0 0 15,1 0-15,20 0 0,-21 0 0,0-21 16,22 0-16,-22-1 0,0 1 0,0 0 16,0 0-16,-21 0 0,0-22 15,0 22-15,0-21 0,0 21 0,0 0 16,0-1-16,-21 1 0,0 0 0,0 0 15,0 21-15,-1 0 0,1 0 0,0 0 16,0 0-16,0 0 0,0 0 16,-1 0-16,1 21 0,21 0 15,-21-21-15,21 21 0,-21-21 16</inkml:trace>
  <inkml:trace contextRef="#ctx0" brushRef="#br0" timeOffset="56028.28">17484 5736 0,'-22'0'16,"1"0"31,0 0-32,0 0 1,0 0 0,0 0-16,-1 0 15,1 0 1,0 0-16,0 0 15,0 0 1,0 0-16,42 0 94,0 0-94,0 0 15,0 0-15,22 0 0,-22 0 0,21 0 16,-21 0-16,22 0 0,-1 0 0,0 0 16,1 0-16,-1 0 0,0 0 0,1 0 15,-1 0-15,0 0 0,-21 0 16,22 0-16,-22 0 0,0 0 0,0 0 16,0 0-16,1 0 0,-1 0 0,0 0 15,0 0 16,-42 0 63,0 0-94,0 0 0,-1 0 16,1 0-16,0 0 0,0 0 15</inkml:trace>
  <inkml:trace contextRef="#ctx0" brushRef="#br0" timeOffset="56591.96">17357 5863 0,'-22'0'0,"44"0"0,-65 0 15,22 0-15,0 0 16,0 0-1,0 21-15,42-21 47,0 0-31,0 0-16,0 0 0,0 0 0,1 0 16,-1 0-16,0 0 0,21 0 15,-21 0-15,22 0 0,-1 0 16,-21 0-16,22 0 0,-1 0 0,0 0 15,1 0-15,-1 0 0,0 0 0,-21 0 16,22 0-16,-22 0 0,0 0 16,21 0-16,-20 0 0,-1 0 15,0 0-15,-42 0 94,0 0-78,21-21-16,-22 0 15,1 21 1</inkml:trace>
  <inkml:trace contextRef="#ctx0" brushRef="#br0" timeOffset="57102.74">17462 5715 0,'-21'0'0,"42"0"0,-63 0 16,21 0-16,0 0 15,0 0-15,-1 0 16,44 0 47,-1 0-63,0 0 15,0 0-15,21 0 0,-20 0 0,-1 0 16,21 0-16,-21 0 0,22 0 0,-1 0 15,0 0-15,-21 0 0,22 0 0,-1 0 16,0-21-16,-20 21 0,-1 0 16,21 0-16,-21 0 0,0 0 0,1 0 15,-1 0 1,-42 0 78,-1 0-94,1 0 15,0 0 1,0 0-16,0 0 0,0 21 0</inkml:trace>
  <inkml:trace contextRef="#ctx0" brushRef="#br0" timeOffset="57563.99">17335 5863 0,'0'0'0,"-21"0"0,21 21 0,21-21 62,1 0-62,20 0 16,-21 0-16,0 0 0,0 0 0,1 0 16,20 0-16,-21 0 15,21 0-15,-20 0 0,20 0 0,-21 0 16,21 0-16,1 0 0,-22 0 0,21 0 15,-21 0-15,1 0 0,-1 0 0,0 0 16,0 0-16,0 0 0,0 0 31,-21-21 79</inkml:trace>
  <inkml:trace contextRef="#ctx0" brushRef="#br0" timeOffset="59256.67">19621 5800 0,'-21'0'0,"0"0"16,0 21-1,0-21-15,42 0 47,0 0-47,21 0 0,-20 0 16,20 0-16,0 0 0,-21 0 0,22 0 16,-1 0-16,0 0 0,1 0 15,-1 0-15,0 0 0,-20 0 0,20 0 16,-21 0-16,0 0 0,0 0 0,1 0 15,-1 0-15,0 0 16,0 0 62,-21-21-78,21 21 0,0 0 0</inkml:trace>
  <inkml:trace contextRef="#ctx0" brushRef="#br0" timeOffset="59736.64">21463 5694 0,'0'0'0,"21"0"62,0 0-46,0 0-16,1 0 0,20 0 0,0 0 15,-21 0-15,22 0 0,-1 0 16,22 0-16,-22 0 0,0 0 0,1 0 16,-1 0-16,-21 0 0,21 0 0,-20 0 15,-1 0-15,0 0 0,0 0 16,-21-21-16,-21 21 94</inkml:trace>
  <inkml:trace contextRef="#ctx0" brushRef="#br0" timeOffset="61655.68">20024 5080 0,'0'-21'78,"0"0"-63,0 0 1,0-1-16,0 1 16,0 0-1,0 0-15,0 0 0,-22 21 16,1-21 0,21-1-16,-21 22 0,21-21 15,-21 21-15,0 0 0,0 0 16,21-21-16,-22 21 0,1-21 15,0 21-15,21-21 0,-21 21 16,0 0-16,21-21 16,-21 21-16,-1 0 0,1 0 15,21-22-15,-21 22 0,0 0 0,0 0 16,0 0-16,-1-21 16,1 21-16,0 0 0,0 0 0,0 0 15,0 0-15,-1-21 16,1 21-1,0 0-15,0 0 0,0 0 16,0 0-16,-1 0 0,1 0 16,0 0-16,0 0 15,0 0-15,0 0 0,-1 0 16,1 0-16,0 0 16,0 0-16,0 0 15,0 0-15,-1 0 0,1 0 16,0 0-16,0 0 15,0 0-15,0 0 0,-1 0 16,1 0-16,0 0 0,21 21 16,-21-21-16,0 0 0,0 0 15,-1 0-15,1 0 0,21 21 16,-21-21-16,0 0 0,0 0 16,0 0-16,-1 0 0,1 22 15,0-22-15,0 0 0,0 0 0,0 0 16,-1 0-16,1 21 0,0-21 0,0 0 15,0 0-15,0 0 0,21 21 16,-22-21-16,1 0 0,0 0 0,0 21 16,0-21-16,0 21 15,-1-21-15,1 21 0,0-21 0,0 22 16,0-1-16,0-21 0,-1 21 16,22 0-16,-21 0 15,0-21-15,21 21 16,0 1-1,21-22 79,0 0-94,-21-22 0,22 22 16,-22-21-16,21 0 0,0 21 0,-21-21 15</inkml:trace>
  <inkml:trace contextRef="#ctx0" brushRef="#br0" timeOffset="62200.37">18351 4720 0,'0'0'0,"0"-21"15,0 0 1,0 0 0,0 42 15,0 0-31,0 0 16,-21 0-16,0 1 15,0-1-15,0 21 16,21-21-16,-21 0 0,-1 1 0,22-1 15,0 0-15,-21 0 0,0 0 16,21 0-16,0 1 0,0-1 16,-21-21-16,21 21 15,21-21 17,0 0-32,0 0 15,1-21-15,-1 21 16,0 0-16,0 0 0,21 0 0,-20-21 0,20 21 15,-21 0-15,21 0 0,-20 0 0,20 0 16,-21 0-16,21 0 16,-20-22-16,-1 22 0,0 0 15,-21-21 63,-21 21-46,0 0-17</inkml:trace>
  <inkml:trace contextRef="#ctx0" brushRef="#br0" timeOffset="63764.41">17780 5207 0,'42'0'16,"-21"0"-16,1 0 16,-22-21-16,21 21 15,0 0-15,0 0 0,0 0 16,0 0 0,-21 21-1,0-42 63,0 0-62,0 0-16,0-1 16,0 1-16,0 0 15,0 0-15,0 0 16,0 0-16,-21 21 15,0 0 1,0 0-16,0 21 16,0 0-16,-1 0 0,1 0 0,0 0 15,0 1-15,0-1 0,0 0 16,-1 21-16,1-21 0,0 1 16,0-1-16,0 0 0,0 0 15,21 0-15,0 0 0,0 1 0,0-1 16,0 0-16,0 0 15,0 0 1,21-21-16,0 0 0,0 0 16,0 0-16,-21 21 0,21-21 0,1 0 15,-1 0-15,0 0 0,0 0 16,0 0-16,0 0 0,1 0 16,-1 0-16,21 0 0,0 0 15,-20 0-15,-1 0 0,0 0 16,-21 22-16,0-1 15,0 0 1,-21 0 0,0-21-16,-1 0 15,1 0-15,0 0 0,0 0 16,0 0-16,0 0 0,-1 0 0,1 0 16,0 0-16,0 0 0,0 0 15,0 0-15,-1-21 0,1 21 0,0-21 16,0 21-16,21-21 0,-21-1 0,21 1 15,0 0-15,0 0 16,0 0-16,0-22 0,0 22 0,0 0 16,0 0-16,21 0 0,0 0 15,0-1-15,0 1 0,1 0 0,-1 21 16,0-21-16,0 0 0,0 21 16,0 0-16,1-21 0,20 21 0,-21 0 15,0 0-15,0 0 0,22-22 0,-22 22 16,0 0-16,0 0 15,-42 0 17,0 0-32,0 0 15,0 0-15,-1 0 16,1 0-16,0 0 0,0 0 16,0 0-16,0 0 15,-1 0-15,1 0 0,0 0 16,0 0-16,0 22 0,0-22 15,-1 21-15,1 0 0,0 0 16,21 0-16,-21 0 0,0 22 0,0-22 16,-1 0-16,1 0 0,21 0 0,0 1 15,0-1-15,0 0 0,0 0 16,0 0-16,0 0 0,21-21 0,1 22 16,-1-22-16,0 0 0,0 21 0,0-21 15,0 0-15,1 0 0,-1 0 16,21 0-16,-21 0 0,0 0 0,1 0 15,-1-21-15,0 21 0,0 0 16,-21-22-16,-21 22 78</inkml:trace>
  <inkml:trace contextRef="#ctx0" brushRef="#br0" timeOffset="68764.56">10604 13356 0,'0'-21'46,"0"0"-14,0 0-17,22 0 1,-22-1 15,-22 22 0,1 0-15,0 0-16,0 0 16,21 22-16,-21-22 0,0 0 0,21 21 15,-22-21-15,1 0 0,21 21 0,-21 0 16,0-21-16,21 21 0,-21-21 0,21 21 16,0 1-16,-21-22 0,-1 21 15,22 0-15,0 0 0,-21 0 0,21 0 16,0 1-16,0-1 0,0 0 0,0 0 15,0 0-15,0 0 16,0 1 0,21-22-16,1 0 0,-1 0 0,0 0 15,0 0-15,0 0 0,0 0 16,1 0-16,-1-22 0,0 22 16,0 0-16,-21-21 0,21 0 0,0 21 15,1 0-15,-1-21 0,0 21 0,0 0 16,-21-21-16,21 21 0,0 0 15,-21 21 17,0 0-32,0 0 15,-21-21-15,21 21 16,-21-21-16,0 22 0,0-22 16,0 0-16,-1 21 0,1-21 15,0 0-15,0 0 16,0 0-16,0 0 15,-1 0-15,22-21 0,-21-1 16,0 1-16,21 0 0,-21 0 16,21 0-16,0 0 0,0-1 0,0 1 15,0 0-15,0 0 0,0 0 16,21 0-16,0-22 0,0 22 16,1 21-16,-1-21 0,-21 0 15,21 0-15,0 21 0,0 0 0,0-22 16,1 22-16,-1 0 15,0 0-15,0 0 0,0 0 16,-42 0 31,0 0-31,0 0-1,0 0-15,-1 0 16,1 0-1,0 0-15,0 0 0,0 0 16,0 0-16,-1 0 16,22 22-16,-21-22 0,21 21 15,-21 0-15,21 0 0,-21 0 0,0 0 16,21 1-16,0-1 0,0 0 16,0 0-16,0 0 0,0 0 0,0 1 15,0-1-15,0 0 0,21 0 16,0-21-16,0 21 15,0-21-15,1 0 0,-1 0 16,0 0-16,0 0 0,0 0 16,-21-21-16,21 21 0,1 0 0,-22-21 15,21 21-15,-21-21 32,0 0-17,0-1 1</inkml:trace>
  <inkml:trace contextRef="#ctx0" brushRef="#br0" timeOffset="69556.7">11747 13441 0,'22'0'31,"-1"0"-31,0 0 0,21 0 0,-21-21 15,22 21-15,-1 0 0,-21 0 0,22 0 16,20-21-16,-21 21 0,1 0 0,-1 0 16,0 0-16,1 0 0,-1 0 0,-21 0 15,0 0-15,1 0 0,-1 0 16,-21-22-16,-21 22 62,-1 0-46,1 0-16,0 0 0,0 0 16</inkml:trace>
  <inkml:trace contextRef="#ctx0" brushRef="#br0" timeOffset="69821">11874 13674 0,'22'0'0,"-44"0"0,65 0 15,-22 0-15,0 0 0,0 0 0,0 0 16,1 0-16,-1 0 0,0 0 16,0 0-16,0-21 0,0 21 0,1 0 15,-1 0-15,0-22 0,0 22 0,0 0 16,0 0-16,1 0 15,-22-21-15</inkml:trace>
  <inkml:trace contextRef="#ctx0" brushRef="#br0" timeOffset="70284.74">11112 13928 0,'-21'0'0,"0"0"0,0 0 15,0 0 1,0 21-16,-1 0 0,22 0 15,-21 0-15,0 1 0,0-1 16,21 0-16,0 0 0,0 0 16,0 0-1,21-21 1,0 0-16,0 0 0,1 0 16,-1 0-16,0 0 0,0 0 0,0 0 15,0 0-15,1 0 0,-1 0 0,0-21 16,0 21-16,0-21 0,0 21 15,1 0-15,-1-21 0</inkml:trace>
  <inkml:trace contextRef="#ctx0" brushRef="#br0" timeOffset="70543.59">11917 14012 0,'21'0'15,"0"0"1,0 0-16,0 0 0,1 0 16,-1 0-16,0 0 0,0 0 15,0 0 1</inkml:trace>
  <inkml:trace contextRef="#ctx0" brushRef="#br0" timeOffset="70717.49">11938 14076 0,'0'21'16,"21"-21"-1,0 0 1,0 0-16,1 0 0,-1 0 16</inkml:trace>
  <inkml:trace contextRef="#ctx0" brushRef="#br0" timeOffset="74372.61">22987 9165 0,'0'0'0,"42"-21"15,-21 21-15,-21-21 16,22 0-16,-1 21 0,-21-21 0,21-1 16,-21 1-16,0 0 0,0 0 0,0 0 15,0 0 1,0-1-16,0 1 0,0 0 0,-21 0 15,0 0-15,-1 0 0,1-1 0,0 1 16,0 0-16,-21 0 0,-1 0 0,1 21 16,0-21-16,-1 21 0,-20 0 15,-1-22-15,22 22 0,-43 0 0,22 0 16,-1 0-16,1 0 0,-1 0 0,1 0 16,-1 22-16,1-1 0,-1 0 0,1 0 15,-22 0-15,22 0 16,-1 22-16,-63 20 0,85-20 15,-22-1-15,22 0 0,-22 1 0,22 20 16,0-21-16,21 1 0,-22-1 0,22 0 16,-21 22-16,21-22 0,21 22 15,0-22-15,0 22 0,0-22 0,0 21 16,0-20-16,21-1 0,0 0 0,0 1 16,0-1-16,22 0 0,-1-20 0,0 20 15,1-21-15,20 0 0,1 0 0,-1 1 16,1-22-16,-1 21 0,22-21 15,-22 0-15,1 0 0,-1 0 0,1 0 16,20 0-16,-20-21 0,-1-1 0,22 1 16,0 0-16,-1 0 0,1 0 0,-21-22 15,20 1-15,1 0 0,-22-1 16,1 1-16,-1-21 0,-20-1 16,-22 1-16,21-1 0,-42 1 0,0-1 15,0 1-15,0 20 0,0-20 0,-21-1 16,-21 22-16,21-22 0,-22 22 0,1 0 15,0-1-15,-22 22 0,22-21 16,-1 21-16,1 21 0,0-21 0,-1 21 16,22 0-16,0 0 0,0 21 0,0-21 15,0 21-15,21 0 0,0 0 16,0 0-16,0 1 0,0-1 0,0 21 16,21-21-16,0 0 0,0 1 0,21-1 15</inkml:trace>
  <inkml:trace contextRef="#ctx0" brushRef="#br0" timeOffset="74753.39">23199 9102 0,'0'-21'15,"0"42"-15,0-64 0,0 22 0,0 0 0,0 0 16,0 0-16,0 0 15,0 42 1,0 0-16,21 0 16,0 21-16,-21 1 0,21-1 0,0 0 15,0 1-15,22 20 0,-22-20 16,21 20-16,1 1 0,20-1 0,-21-21 16,1 22-16,-1-1 0,0-20 0,1-1 15,-1 0-15,-21 1 0,22-22 0,-22 0 16,0 0-16,0 0 0,-21 1 15,21-22-15,0 0 16,-21-22 0,0 1-1,0 0-15,0 0 0,0 0 0,0 0 16,0-1 0,0-20-16,0 21 0,0 0 0,0 0 15,0-22-15,0 22 0</inkml:trace>
  <inkml:trace contextRef="#ctx0" brushRef="#br0" timeOffset="75260.67">24130 9123 0,'0'-21'15,"0"42"-15,0-63 0,-21 42 0,0 0 16,-1 0-16,1 0 0,-21 0 16,21 21-16,-22 0 0,1 0 0,0 21 15,-1 1-15,-20-1 0,21 0 16,-22 1-16,22 20 0,-22-20 0,22 20 15,0-21-15,-22 22 0,22-1 0,-22-20 16,22-1-16,0 22 0,-22-22 0,22 0 16,-1-21-16,1 22 0,0-22 15,21 21-15,-22-21 0,22 1 0,0-22 16,0 21-16,0 0 0,21 0 16,-22-21-1,44 0 220,-1 0-220,-21-21-15,21 0 0,0 21 16</inkml:trace>
  <inkml:trace contextRef="#ctx0" brushRef="#br0" timeOffset="77024.57">8107 3281 0,'0'0'0,"-21"0"0,-1 0 15,1 0-15,0 0 0,0 0 16,0 0-16,0 0 0,-1 0 0,1 0 16,0 0-16,0 0 0,0 21 15,0-21-15,-1 0 0,1 0 16,0 0-16,0 21 0,42-21 47,0 0-47,0 0 15,22 0-15,-22 0 0,21 21 0,1-21 16,-1 0-16,0 0 0,22 0 0,-22 22 16,22-22-16,-22 0 0,21 0 15,1 0-15,21 0 0,-22 0 0,1 0 16,20 0-16,1 0 0,-22 0 16,22 0-16,-21-22 0,-1 22 0,1 0 15,-1 0-15,-21-21 0,1 21 16,-1 0-16,0 0 0,-20 0 0,-1-21 15,0 21-15,0 0 0,0 0 16,-42 0 15,0 0-15,0 0-16,0 0 0,-1 0 0,1 0 16,0 0-16,0 0 0,0 0 0,0 0 15,-22 21-15,22-21 0,0 0 16,-21 0-16,20 0 0,-20 21 0</inkml:trace>
  <inkml:trace contextRef="#ctx0" brushRef="#br0" timeOffset="77440.59">7620 3577 0,'0'0'0,"0"21"16,21-21-1,0 0-15,22 0 0,-22 0 0,21 0 16,22 0-16,-22 0 0,21 0 16,1 0-16,-1 0 0,1 0 15,21 0-15,-22 0 0,22 0 0,-1 0 16,22 0-16,-21 0 0,21 0 0,-22 0 15,22 0-15,-21-21 0,0 21 16,-1 0-16,-20 0 0,-1 0 16,1 0-16,-22 0 0,0-21 0,-20 21 0,20 0 15,-21-21-15,0 21 0,0 0 16,1-21-16,-44 21 78,1 0-62,0 0-16,0 0 0</inkml:trace>
  <inkml:trace contextRef="#ctx0" brushRef="#br0" timeOffset="89428.79">7683 2392 0,'0'0'0,"-105"0"16,83 0-1,1 0-15,0 0 0,0 0 0,0 0 16,-22 0-16,22 0 0,0 0 0,0 0 16,0 0-16,0 0 0,-1 0 15,1 0-15,21 21 0,0 0 47,0 0-16,21-21-31,1 0 16,-1 0-16,-21 22 16,21-22-16,0 0 15,0 0-15,0 0 0,1 0 16,20 0-16,-21 0 0,21 0 0,22 0 15,-22 0-15,43 0 0,-22 0 16,22 0-16,21 0 0,0 0 0,-22 0 16,22 0-16,0 0 0,21 0 15,-21 0-15,21 0 0,-21 0 16,21 0-16,-21 0 0,-22-22 0,22 22 16,-21 0-16,-1 0 0,1 0 15,-21 0-15,-1 0 0,-21 0 0,1 0 16,-1 0-16,-21-21 0,0 21 0,1 0 15,-1 0-15,-21-21 141,-21 21-141,-1-21 0,1 21 0</inkml:trace>
  <inkml:trace contextRef="#ctx0" brushRef="#br0" timeOffset="90106">8191 1545 0,'0'0'15,"22"-21"1,-22 42 15,0 0-15,0 1-16,0-1 0,0 0 0,0 21 16,0-21-16,0 1 0,0-1 0,0 21 15,0-21-15,-22 0 0,22 1 16,0-1-16,0 0 0,0 0 15,0 0 1,0-42 15,0 0-31,0 0 16,0 0-16,0-1 16</inkml:trace>
  <inkml:trace contextRef="#ctx0" brushRef="#br0" timeOffset="90514.77">8086 1291 0,'0'21'0,"0"-42"0,-22 64 16,22-22-16,-21-21 0,21 21 0,0 0 15,0 0 1,21-21-16,1 0 16,-1 0-16,0 0 0,0 0 0,0 0 15,0 0-15,1 0 16,-1 0-16,0 0 0,0-21 16,-21 0-1,0 0-15,0 0 16,0-1-16,-21 22 0,21-21 0,-21 0 15,0 21-15,-1 0 0,1-21 16,0 21-16,0 0 0,0 0 16,0 0-16,-1 0 15,1 0-15,21 21 0,0 0 16,-21 0-16,21 1 0,0-1 16,0 0-16,21-21 15,-21 21-15,21-21 0,1 0 0,-1 21 16</inkml:trace>
  <inkml:trace contextRef="#ctx0" brushRef="#br0" timeOffset="91020.22">8509 1418 0,'0'21'15,"0"1"-15,0-1 16,0 0-16,0 0 0,0 0 0,0 0 16,0 1-16,0-1 0,0 0 15,0 0-15,0 0 0,0 0 16,-21 1-16,21-1 0,0 0 0,0 0 16,-21-21-16,21 21 15,0-42 16,0 0-31,0 0 16,0 0-16,0-1 0,0 1 0,0-21 16,0 21-16,21 0 0,0-1 0,0-20 15,0 21-15,0 0 0,1 0 16,-1-1-16,0 22 0,0-21 0,0 21 16,0 0-16,1 0 15,-1 0-15,0 0 0,-21 21 16,0 1-16,21-1 0,-21 0 0,0 0 15,0 0-15,0 0 0,0 1 16,0 20-16,0-21 0,0 0 0,0 0 16,0 1-16,-21-1 0,21 0 15,0 0 1,0-42 31,0 0-47</inkml:trace>
  <inkml:trace contextRef="#ctx0" brushRef="#br0" timeOffset="91405">9229 1101 0,'0'21'15,"0"0"-15,0 0 0,-22 0 0,22 22 16,-21-22-16,0 21 0,0 1 16,21-22-16,-21 21 0,21 0 0,0 1 15,-21-1-15,21 0 0,-22 1 16,22-22-16,-21 21 0,21 1 0,0-1 15,0-21-15,0 0 0,0 0 0,0 1 16,0-1-16,0 0 0,0 0 16,0 0-16,21-21 15,1 0-15,-1 0 0,0 0 16,0 0-16,0-21 0,-21 0 16,21 21-16,1-21 0,-1 0 15,0-1-15,-21 1 0,21 0 16,0 0-16,-21 0 0,0-22 0,0 22 15,21 0-15</inkml:trace>
  <inkml:trace contextRef="#ctx0" brushRef="#br0" timeOffset="91707.85">8890 1439 0,'21'0'15,"21"0"-15,-20 0 0,105-21 16,-106 21-16,21-21 16,0 21-16,1 0 0,-22 0 15,21-21-15,-21 21 0,1-21 0,20 21 16,-21 0-16,0 0 0,0-21 0,1 21 16,-44 0 46,1 0-62,0 21 0,21 0 0,-21-21 16,0 21-16,0 0 0,-1 0 15,22 22-15,-42-1 0</inkml:trace>
  <inkml:trace contextRef="#ctx0" brushRef="#br0" timeOffset="101463.99">10160 1397 0,'21'-21'16,"0"21"-1,0-21-15,-21 0 16,0-1-1,0 1-15,0 0 16,0 0-16,0 0 16,0 0-16,-21-1 15,21 1-15,-21 21 16,0-21-16,21 0 0,-21 0 0,21 0 16,-21 21-16,-1-22 0,1 1 0,21 0 15,-21 0-15,0 0 0,0 0 16,0-1-16,-1-20 0,1 21 0,-21 0 15,21 0-15,0-1 0,-1 1 16,1 0-16,0 0 0,0 21 0,0-21 16,0 0-16,-1 21 0,1-22 0,0 22 15,0-21-15,0 21 0,0 0 16,-1 0-16,1 0 0,0 0 0,0 0 16,0 0-16,0 0 15,-1 0-15,1 0 0,0-21 16,-21 21-16,21 0 0,-1 0 0,1 0 15,0 0-15,0 0 0,0 0 0,-22 0 16,22 0-16,0 0 0,-21 0 16,21 0-16,-22 0 0,22 0 0,-21 0 15,21 0-15,-22 0 0,1 0 16,21 0-16,-22 21 0,1-21 0,0 0 16,-1 21-16,1-21 0,0 0 0,-1 22 15,1-22-15,21 0 0,-21 21 16,-1-21-16,22 21 0,-21 0 0,21-21 15,-22 21-15,22 0 0,0-21 16,-21 22-16,20-1 0,1 0 16,-21 0-16,21 0 0,-22 0 0,1 1 15,21-1-15,-21-21 0,-1 21 16,1 0-16,0 0 0,-1 0 0,1 1 16,0 20-16,-1-21 0,22-21 15,-21 21-15,-1 0 0,22 1 0,0-1 16,-21 0-16,21 0 0,-1 0 0,1-21 15,0 21-15,21 1 0,-21-1 16,0 0-16,0 21 0,21-21 0,-22 1 16,1 20-16,0-21 0,21 21 15,-21 1-15,0-22 0,0 21 16,21 1-16,-22-1 0,22-21 0,-21 21 16,21 1-16,-21-22 0,21 21 0,0-21 15,0 22-15,-21-22 0,21 0 16,-21 21-16,21-20 0,-21 20 0,21-21 15,0 0-15,0 22 0,-22-22 0,22 21 16,-21-21-16,21 22 0,-21-1 16,21-21-16,0 21 0,0 1 0,0-22 15,0 21-15,0-21 0,0 22 0,0-22 16,0 0-16,0 21 0,0-20 16,0-1-16,0 0 0,0 21 0,0-21 15,0 1-15,0-1 0,21 21 16,-21-21-16,21 0 0,-21 1 15,22-1-15,-22 21 0,0-21 0,21 0 16,0 1-16,-21-1 0,0 0 0,21 0 16,0 0-16,-21 0 0,21 1 0,-21-1 15,22 0-15,-1 0 0,-21 0 16,21 0-16,0-21 0,-21 22 0,21-1 16,0 0-16,1 0 0,-1 0 0,-21 0 15,42 1-15,-21-1 0,0 0 16,1 0-16,-1-21 0,0 21 0,0 0 15,21 1-15,-20-22 0,-1 21 16,21 0-16,-21-21 0,0 21 0,22-21 16,-22 0-16,21 21 0,-21-21 15,1 0-15,-1 21 0,21-21 0,-21 0 16,0 0-16,1 0 0,20 22 0,-21-22 16,0 0-16,0 0 0,22 0 0,-22 0 15,21 0-15,1 0 0,-22 0 0,21 0 16,0 0-16,1 0 0,-1 21 15,0-21-15,1 0 0,-1 0 0,0 0 16,-20 0-16,20 0 0,0 0 0,1 0 16,-1 0-16,0 0 0,-21 0 15,22 0-15,-1 0 0,-21 0 16,22 0-16,-1-21 0,0 21 0,-21-22 16,22 22-16,-1-21 0,-21 21 0,22-21 15,-1 21-15,-21-21 0,21 21 16,-20-21-16,20 21 0,-21-21 0,21 21 15,-20-22-15,-1 22 0,21-21 0,-21 21 16,0-21-16,1 21 0,20-21 0,-21 0 16,0 21-16,22-21 0,-22-1 0,21 1 15,-21 21-15,22-21 0,-1 0 0,-21 0 16,21 0-16,1-1 16,-22 1-16,21 0 0,-21 21 0,22-21 15,-22 0-15,0 0 0,0-1 0,0 1 16,1 21-16,20-42 0,-42 21 15,21 0-15,0 21 0,-21-22 16,0 1-16,21 0 0,1 0 0,-22 0 16,0 0-16,21-1 0,0 22 0,-21-21 15,0 0-15,21 0 0,-21 0 0,21 21 16,-21-21-16,0-1 0,0 1 16,21 21-16,-21-21 0,22 0 0,-22 0 15,0 0-15,0-1 0,21 1 0,-21 0 16,21 0-16,-21 0 0,0 0 15,0-1-15,21 1 0,-21 0 16,0 0-16,21 0 0,-21 0 0,0-1 16,0 1-16,0 0 0,0 0 15,0 0-15,0 0 0,0-1 16,0 1-16,0 0 0,0 0 16,0 0-16,0 0 0,0-1 0,0 1 15,0 0-15,-21 21 0,21-21 0,0 0 16,0 0-16,0-1 0,0 1 15,-21 0-15,21 0 16,0 0-16,0 0 0,0-1 16,0 1-16,0 0 15,0 0 1,0 0-16,0 0 0,0-1 16,-21 1-16,21 0 15,-21 0-15,-1 0 16,22 0-16,0-1 0,-21 1 15,21 0-15,-21 21 0,21-21 16,0 0-16,-21 0 0,21-1 16,-21 22-16,21-21 0,-21 21 0,21-21 15,0 0-15,-22 21 16,22-21-16,-21 21 0,0-21 0,0-1 16,0 22-1,0-21-15,-1 21 0,22-21 16,-21 21-16,0 0 0,0-21 0,0 21 15,0 0-15,-1 0 0,1 0 16,0 0-16,0 0 0,0 0 16,0 0-16,-1 0 0,1 0 0,0 0 15,0 0-15</inkml:trace>
  <inkml:trace contextRef="#ctx0" brushRef="#br0" timeOffset="120172.21">7810 2815 0</inkml:trace>
  <inkml:trace contextRef="#ctx0" brushRef="#br0" timeOffset="121778.06">8107 1757 0,'-21'0'0,"42"0"47,0 0-47,0 0 0,0 0 16,22 0-16,-1 0 0,0 0 15,1 0-15,20 0 0,-21 0 0,43 0 16,-21 0-16,20 0 0,-20 0 16,20 0-16,22 0 0,-42 0 15,20 0-15,1 0 0,-21 0 0,-22 0 16,21 0-16,-20 0 0,-22 0 16,0 0-16,0 0 0,0 0 0,1 0 15,-1 0-15,-21-21 0,0 0 16,0-1-1</inkml:trace>
  <inkml:trace contextRef="#ctx0" brushRef="#br0" timeOffset="128884.05">7874 2455 0,'0'0'0,"-85"-21"0,22 0 0,-22 21 16,43-21-16,-22 0 0,43 21 15,-21 0-15,21 0 0,21-21 0,21 42 32,-21 0-17,21 0-15,0 0 0,0 0 16</inkml:trace>
  <inkml:trace contextRef="#ctx0" brushRef="#br0" timeOffset="133996.23">1228 6308 0,'0'-21'0,"0"-1"0,0 1 16,21 0-1,-21 0-15,21 21 0,-21-21 0,0 0 16,0-1-16,0 44 31,0-1-31,0 0 16,0 0-16,0 21 0,0 1 15,0-1-15,0 0 0,0 22 16,0-1-16,0 1 0,0-1 0,0 1 16,0 21-16,0-22 0,-21 1 0,0-1 15,21 1-15,-22-1 16,22 1-16,0-22 0,-21 21 0,21-20 15,0-1-15,0-21 0,0 0 16,0 1-16,0-1 0,0 0 0,0-42 31,0 0-31,0-1 16,0 1-16,0-21 0,0 0 16,0-1-16,0 1 0,0 0 0,0-1 15</inkml:trace>
  <inkml:trace contextRef="#ctx0" brushRef="#br0" timeOffset="134348.03">1122 6414 0,'0'0'0,"-21"-43"0,21 22 0,0 0 16,0 0-16,0 0 0,0-1 0,21 1 15,0 0-15,0 0 0,0 21 16,0-21-16,1 21 0,-1 0 0,21 0 15,-21 0-15,22 0 0,-1 21 16,-21 0-16,21 0 0,1 0 0,-22 1 16,21-1-16,-21 21 15,1 0-15,-22-20 0,0 20 0,0-21 16,0 21-16,0-20 0,-22 20 16,-20-21-16,21 21 0,-21-20 0,20-1 15,-20 0-15,0 0 0,21-21 0,-22 21 16,22-21-16,0 0 0,0 0 15,0 0-15,42 0 32,0 0-32,0 0 0,0 0 15,0-21-15,1 21 0,-1-21 16,0 21-16,0-21 0</inkml:trace>
  <inkml:trace contextRef="#ctx0" brushRef="#br0" timeOffset="134784.29">1736 6414 0,'21'-22'16,"-42"44"-16,42-65 0,0 43 0,-21-21 16,0 42-1,0 0-15,0 1 16,0-1-16,0 0 0,0 0 16,0 21-16,0-20 0,0-1 0,0 21 15,0-21-15,0 0 0,0 1 16,0-1-16,0 0 0,0 0 0,0 0 15,21-21 17,0 0-32,0-21 0,1 0 15,-1 21-15,0-42 0,0 20 16,0 1-16,0 0 0,-21-21 0,22 21 16,-1-22-16,-21 22 0,21-21 15,-21 21-15,0-1 0,0 1 0,0 0 16,21 21-16,-21 21 31,0 0-31,0 1 0,0-1 0,0 21 16,0-21-16,0 0 0,0 22 15,0-22-15,0 0 0,-21 0 16,21 0-16,0 1 0,0-1 16,0 0-16,0 0 0,0 0 15,21-21 1,0 0-16,-21-21 0,21 21 15,-21-21-15,22 0 0</inkml:trace>
  <inkml:trace contextRef="#ctx0" brushRef="#br0" timeOffset="135260.03">2286 6096 0,'0'0'0,"0"-21"0,0 0 15,0 0-15,0 42 31,-21-21-31,21 21 0,0 0 0,0 21 16,0-20-16,0 20 0,0-21 0,0 21 16,0 1-16,0-22 0,0 21 15,0 1-15,0-1 0,0 0 0,0-21 16,0 22-16,0-22 0,0 0 16,0 0-16,0 0 0,-21 1 0,21-1 15,0-42 16,0-1-31,0 1 16,0-21-16,0 21 16,21 0-16,0-1 0,0 1 0,0 0 15,0 0-15,1 0 0,20 0 16,-21 21-16,0 0 0,0 0 0,22 0 16,-22 0-16,0 21 0,0 0 15,0 0-15,-21 0 0,22 0 16,-22 1-16,0-1 0,0 21 0,0-21 15,-22 0-15,1 1 0,-21-1 16,21 0-16,0 0 0,-1-21 0,-20 21 16,21-21-16,0 0 0,0 0 15,-1 0 1,22-21 0,0 0-16,22 0 15,-1 0-15,-21-22 0,21 22 16</inkml:trace>
  <inkml:trace contextRef="#ctx0" brushRef="#br0" timeOffset="136104.07">2942 6011 0,'0'0'0,"21"-21"0,-21 0 16,0 42 15,-21 0-31,21 22 15,-21-22-15,0 0 0,21 21 0,0-20 16,-21 20-16,21-21 0,-22 21 0,22 1 16,-21-1-16,21 0 0,0 1 15,0-22-15,0 21 0,0-21 0,0 1 16,0 20-16,0-21 0,0 0 16,0 0-16,21-21 15,1 0-15,-1 0 16,0 0-16,0-21 0,0 0 15,0 0-15,-21 0 0,22 0 16,-1-1-16,-21 1 0,0 0 0,21-21 16,-21 21-16,21-1 0,-21 1 15,0 0-15,0 42 32,0 0-32,0 1 0,0-1 15,0 0-15,0 21 0,0-21 0,0 1 16,0 20-16,0-21 0,21 0 0,-21 0 15,0 1-15,21-1 16,-21 0-16,22-21 0,-1 0 16,0 0-16,0 0 15,0-21-15,0 21 0,-21-21 16,22-1-16,-1 1 0,0 0 16,0-21-16,-21 21 0,21-22 0,22 22 15,-22-21-15,0-1 0,0 22 16,0 0-16,0 0 0,1 0 0,-22 0 15,21 21-15,0 0 16,-21 21 0,0 0-16,0 0 15,0-42 48,0 0-63,0 0 15,0-1 1,-21 22 0,0 0-16,-1 0 0,1 0 15,21 22-15,-21-1 0,0 0 0,0 21 16,21-21-16,0 1 0,-21 20 16,21-21-16,-22 21 0,22-20 0,0 20 15,0-21-15,0 0 0,0 0 0,0 1 16,22-1-16,-1-21 15,0 21-15,0-21 0,0 0 0,0 0 16,1 0-16,-1 0 0,0 0 0,21 0 16,-21 0-16,1-21 0,-1 0 15,0 21-15,0-22 0,0 1 0,-21 0 16,0-21-16,0 21 0,0-22 0,0 22 16</inkml:trace>
  <inkml:trace contextRef="#ctx0" brushRef="#br0" timeOffset="136283.97">3492 6117 0,'0'0'0,"-42"0"16,21 0-16,42 0 47,0 0-32,0 0-15,1 0 0</inkml:trace>
  <inkml:trace contextRef="#ctx0" brushRef="#br0" timeOffset="136642.82">4974 6075 0,'0'-21'0,"0"42"0,0-63 0,0 63 31,21 0-31,-21 0 16,0 0-16,0 0 0,0 22 0,0-22 15,0 21-15,0 1 16,0-1-16,0 0 0,0 1 0,0-22 16,0 21-16,0-21 0,0 22 0,0-22 15,0 0-15,0 0 0,0 0 0,0 0 16,21-42 15,1 0-31,-1 0 0,-21 0 16,21 0-16</inkml:trace>
  <inkml:trace contextRef="#ctx0" brushRef="#br0" timeOffset="136868.69">5397 6096 0,'0'0'0,"0"-21"0,0 0 16,0 0-16,-21 42 31,21 0-31,-21 0 0,0 0 16,0 22-16,0-22 0,-1 21 0,1-21 15,0 22-15,0-1 0,0 0 0,0-21 16,-1 22-16,1-1 0,21-21 16,0 0-16,-21 1 0,21-1 0,-21 0 15,21 0-15,0 0 0,21-21 16,0 0 0,0 0-16,1-21 0</inkml:trace>
  <inkml:trace contextRef="#ctx0" brushRef="#br0" timeOffset="137268">5588 6223 0,'0'0'0,"0"-21"0,0 0 15,21 0-15,-21-1 0,-21 22 32,0 22-17,0-1-15,-1 0 0,1 0 16,21 0-16,-21 0 0,0 22 0,0-22 0,21 0 15,0 21-15,-21-20 0,21 20 16,0-21-16,-22 0 0,22 0 16,0 1-16,0-1 0,0 0 0,22 0 15,-1-21-15,0 0 0,0 0 16,21 0-16,-20 0 0,-1 0 16,0 0-16,21-21 0,-21 21 0,1-21 15,-1 0-15,0-1 0,0-20 0,0 21 16,-21-21-16,21 20 0,-21-20 15,0 21-15,0-21 0,0 20 0,0 1 16,0-21-16,-21 42 0,0-21 0,0 21 16,0-21-16,0 21 0,-1 0 0,1 21 15,0 0 1,0-21-16,21 21 0,0 0 0,-21 0 16,21 1-16,0-1 0,0 0 15,0 0-15,0 0 0,0 0 16,21-21-16</inkml:trace>
  <inkml:trace contextRef="#ctx0" brushRef="#br0" timeOffset="137520.93">6117 6223 0,'0'0'16,"21"0"-16,-21-21 0,0 42 31,0 0-31,0 0 15,-21 1-15,21-1 0,-21 0 16,21 21-16,0-21 0,0 1 0,0-1 16,-21 21-16,21-21 0,-21 0 0,21 1 15,0-1-15,0 0 0,-22 0 16,22-42 15,0 0-15,0 0-16,0-1 0</inkml:trace>
  <inkml:trace contextRef="#ctx0" brushRef="#br0" timeOffset="137680.84">6159 6054 0,'0'-21'0,"0"-1"0,0 1 16,-21 21-16,0-21 15,0 21-15,21 21 31,0 0-31,0 1 16,21-1-16</inkml:trace>
  <inkml:trace contextRef="#ctx0" brushRef="#br0" timeOffset="138242.51">6731 6265 0,'0'-21'0,"0"42"0,21-42 0,-21 0 0,0 0 15,0 0 1,-21 21 0,0 0-16,0 0 0,-1 0 0,1 0 15,0 0-15,0 21 0,-21 0 16,20 0-16,1 0 0,0 1 15,0 20-15,0-21 0,0 21 0,21-20 16,0-1-16,-22 21 0,22-21 0,0 0 16,0 1-16,0-1 0,0 0 15,22-21-15,-1 0 16,0 0-16,0 0 0,0 0 16,0 0-16,1-21 0,20 0 0,-21-1 15,0 1-15,22 0 0,-22 0 16,0-21-16,21-1 0,-21 1 15,1 21-15,20-22 0,-21-20 0,0 21 16,0-1-16,1 1 0,-1-22 0,0 22 16,-21-21-16,0 20 0,0 1 15,0 21-15,0-22 0,0 22 0,-21 21 16,0 0 0,-1 43-16,1-22 0,0 21 15,21 0-15,-21 1 0,0-1 0,0 0 16,21 1-16,0-1 0,-22 0 0,22 1 15,0-1-15,0 0 0,0-20 16,0 20-16,0-21 0,22 21 0,-1-20 16,0-1-16,0 0 0,0-21 15,0 21-15,1-21 0,20 0 0,-21 0 16,21 0-16,-20 0 0,20-21 16,-21 21-16,21-21 0,-20 0 0</inkml:trace>
  <inkml:trace contextRef="#ctx0" brushRef="#br0" timeOffset="138781.01">4805 6795 0,'-21'0'0,"42"0"0,-64 0 0,65 0 31,-1 0-15,21 0-16,0 0 0,1 0 0,20 0 15,1 0-15,20 0 0,1 0 0,0 0 16,-1 0-16,22 21 0,0-21 0,0 0 15,0 0-15,-22 0 0,22 0 16,-21 0-16,0 0 0,-1 0 0,1 0 16,-22 0-16,1 0 0,-1 0 15,-20 0-15,-1 0 0,0 0 0,-20 0 16,20 0-16,-21 0 0,0-21 16,-21-1-1,0 1 1,-21 0-16,0 21 0,0-21 0,0 0 15,-1 0-15</inkml:trace>
  <inkml:trace contextRef="#ctx0" brushRef="#br0" timeOffset="140124.25">5038 4890 0,'0'-22'15,"0"44"-15,0-65 0,0 64 31,0 1-15,0-1-16,0 0 0,0 0 0,-22 21 16,22-20-16,-21 20 0,21-21 0,0 0 15,0 22-15,0-22 0,0 0 16,-21 0-16,21 0 0,-21 0 16,21-42 15,0 0-31,0 0 0,21 0 15,0 0-15,0-1 0,-21-20 16,22 21-16,-1-21 0,0 20 0,0 1 16,-21 0-16,21 0 0,0 0 15,1 21-15,-1 0 16,0 0-16,-21 21 0,0 0 16,21 0-16,-21 22 0,0-22 0,0 0 15,0 0-15,0 0 0,0 0 16,21 1-16,-21-1 0,0 0 0,0 0 15,0 0-15,21-21 16,1 0-16,-1 0 16,0 0-16,0-21 15,-21 0-15,21 21 0,0-21 16,1 0-16,-22-1 0,21-20 0,0 21 16,0 0-16,-21 0 0,0-1 15,21 1-15,-21 0 0,0 0 16,21 21-16,-21 21 15,0 0 1,0 0-16,0 1 0,-21-1 16,21 0-16,0 0 0,-21 0 0,21 0 15,0 1-15,0-1 16,0 0-16,21-21 16,0 0-16,1 0 0,-1 0 15,0 0-15,0-21 0,0 0 16,0 21-16,1-22 0,-22 1 0,21 0 15,0 0-15,0 0 0,0 0 16,-21-1-16,0 1 0,21 0 16,-21 0-16,0 42 31,0 0-31,-21 0 0,0 1 0,21 20 16,-21-21-16,0 0 0,21 22 0,0-22 15,0 0-15,0 0 0,0 0 16,0 0-16,0 1 0,0-1 0,21 0 15,0-21-15,0 0 0,0 0 16,1 0-16,-1 0 0,0-21 16,21 21-16,-21-21 0,22-1 15,-22 1-15,21 0 0,-21-21 0,22 21 16,-22-22-16,21 1 0,-21 0 16,1-1-16,-1 1 0,0 0 0,0-1 15,-21 1-15,0 0 0,0 20 0,0-20 16,0 21-16,0 0 15,0 42 1,-21 0-16,0 0 0,0 22 16,21-22-16,-22 21 0,1 0 15,0 1-15,0-1 0,21 0 16,0 1-16,-21-22 0,21 21 0,0 1 0,0-22 16,0 0-16,0 21 0,0-21 15,21 1-15,0-1 16,0-21-16,22 0 0,-22 0 0,0 0 15,0 0-15,0 0 0,22 0 16,-22-21-16,0-1 0,21 1 0,-21 0 16,1 0-16,-1-21 0,0 20 0,21-20 15,-21 0-15,1-1 0,-1 1 16,-21-21-16,21 20 0,0 22 16,-21-21-16,0 21 0,0-1 0,0 1 0,0 42 31,-21 1-31,0-1 0,21 21 15,-21-21-15,21 22 0,-22-1 0,22-21 16,-21 21-16,21 1 0,0-22 16,0 0-16,0 0 0,0 0 0,0 1 15,0-1-15,21-21 0,1 0 0,-1 0 16,0 0-16,21 0 0,1 0 16,-22 0-16,21 0 0,0 0 0,-20-21 15,-1 21-15</inkml:trace>
  <inkml:trace contextRef="#ctx0" brushRef="#br0" timeOffset="143879.91">8128 6498 0,'0'-21'0,"0"0"16,21 0-1,0 0-15,0-1 16,-21 1-16,22 0 16,-22 0-16,21 0 0,-21 0 15,0-1-15,0 1 0,0 0 16,0 0-1,-21 21 1,-1 0-16,1 0 16,0 21-16,0-21 0,0 21 0,0 0 15,-1 1-15,1-1 0,0 21 16,0-21-16,0 22 0,0-22 0,21 21 16,-22-21-16,22 22 0,0-22 0,0 0 15,0 0-15,0 0 0,0 0 16,0 1-16,22-22 15,-1 0-15,0 0 0,0 0 0,0 0 16,0 0-16,1 0 0,-1-22 16,0 1-16,0 21 0,0-21 15,0 0-15,1 0 0,-1 0 0,0-22 16,0 22-16,0 0 0,-21-21 0,21 20 16,-21 1-16,22-21 0,-22 21 15,0 0-15,0-1 0,0 44 31,0-1-31,0 0 16,0 0-16,0 0 0,0 22 0,0-22 16,0 0-16,0 21 0,0-21 0,0 1 15,0-1-15,0 0 0,0 0 0,0 0 16,0 0-16,21-21 16,0 0-1,0 0-15</inkml:trace>
  <inkml:trace contextRef="#ctx0" brushRef="#br0" timeOffset="144374.17">8636 5800 0,'-21'21'0,"0"0"0,21 0 15,-22 0-15,22 22 0,0-22 16,0 21-16,-21 1 0,21-1 0,-21 0 16,21-21-16,0 22 0,0-1 0,0 0 15,0 1-15,0-1 0,0-21 16,0 22-16,-21-22 0,21 21 0,0-21 16,-21 0-16,21 1 0,0-1 15,0-42 16,0-1-31,0 1 16,0 0-16,0-21 0,0 21 0,0-1 16,21 1-16,0 0 0,0 0 15,0 0-15,1 0 0,20-1 16,-21 22-16,0 0 0,0 0 0,1 0 16,-1 0-16,0 22 0,0-1 15,-21 0-15,0 21 0,0-21 0,0 1 16,0-1-16,0 21 0,-21-21 0,21 0 15,-21 1-15,-22-1 0,22 0 0,0-21 16,0 21-16,0 0 0,0-21 16,-1 0-16,1 0 0,0 0 0,21-21 31,0 0-15,0 0-16,21 21 0,0-21 15,1-1-15</inkml:trace>
  <inkml:trace contextRef="#ctx0" brushRef="#br0" timeOffset="144621.03">9123 6202 0,'21'-21'0,"-42"42"0,63-42 0,-42 0 16,-21 21 0,0 0-1,0 21-15,-22 0 0,22 0 0,0 0 16,0 0-16,-22 1 0,22-1 15,21 0-15,-21 21 0,21-21 0,0 1 16,0 20-16,0-21 0,0 0 16,0 0-16,0 1 0,21-1 15,-21 0-15,21-21 0,1 0 0,-1 0 16,0 0-16,21 0 0,-21 0 16,22 0-16,-22-21 0,0 21 0,21-21 15</inkml:trace>
  <inkml:trace contextRef="#ctx0" brushRef="#br0" timeOffset="144857.9">9842 6075 0,'0'0'0,"-21"0"16,0 0-16,0 0 15,0 0-15,0 21 0,-1 0 16,1-21-16,0 21 0,21 1 0,-21-1 15,0 0-15,21 21 0,-21-21 0,21 1 16,0-1-16,0 0 0,0 0 0,0 21 16,0-20-16,0-1 0,0 0 15,0 0-15,21 0 0,0-21 16,0 0-16,0 0 0,0 0 16</inkml:trace>
  <inkml:trace contextRef="#ctx0" brushRef="#br0" timeOffset="145088.28">10329 5990 0,'0'-21'0,"0"42"0,21-42 16,1 21-16,-1 21 16,-21 0-16,0 1 15,0-1-15,0 21 0,0-21 0,0 0 16,0 1-16,0-1 0,0 21 15,-21-21-15,-1 0 0,1 22 16,0-22-16,0 0 0,0 0 0,0 0 16,-1 1-16,22-1 0,0 0 0,-21-21 15</inkml:trace>
  <inkml:trace contextRef="#ctx0" brushRef="#br0" timeOffset="145445.07">11007 6160 0,'-22'0'15,"1"0"1,0 0-16,0 0 0,-21 0 0,20 0 16,1 21-16,0 0 0,0-21 0,0 21 15,0-21-15,21 21 16,0 0-1,21-21 1,0 0-16,0 22 0,-21-1 16,0 0-16,0 21 15,0-21-15,0 1 0,0 20 16,0-21-16,0 21 0,0-20 0,-21 20 16,21-21-16,-21 0 0,0 0 15,-1 1-15,22-1 0,0 0 0,0 0 16,-21 0-16,21 0 15,21-21 17</inkml:trace>
  <inkml:trace contextRef="#ctx0" brushRef="#br0" timeOffset="145788.68">10774 7514 0,'0'0'0,"-21"21"0,-1 1 15,22-1-15,0 0 16,0 0-16,0 0 0,0 0 15,0 1-15,0-1 0,0 0 0,0 0 16,0 0-16,0 22 0,0-22 0,0 0 16,22 0-16,-22 21 0,0-20 0,0-1 15,0 21-15,0-21 0,0 0 16,-22 1-16,1-1 0,21 0 0,-21 0 16,0 0-16,21 0 0,-21 1 0,0-22 15,21 21-15,0 0 16,0-42-1,0 0-15</inkml:trace>
  <inkml:trace contextRef="#ctx0" brushRef="#br0" timeOffset="146045.47">10499 6964 0,'-22'0'0,"44"0"0,-65 0 0,43-21 16,21 21-1,22 0-15,-22-21 0,21 21 16,1 0-16,-1 0 0,0 0 0,22 0 16,-22 0-16,22-22 0,-1 22 0,-21 0 15,1 0-15,-1 0 0,0 0 0,-20 0 16,-1 0-16,-21 22 0,0-1 15,-21-21-15,-22 0 16</inkml:trace>
  <inkml:trace contextRef="#ctx0" brushRef="#br0" timeOffset="146204.37">10372 7197 0,'0'0'0,"-22"0"0,1 21 0,0-21 15,21 21-15,21-21 16,0 21-16,22-21 15,-22 0-15,21 0 0,1 0 0,-1 0 16,21 0-16,-20 0 0,20 0 0,-20 0 16,20 0-16,-21 0 0,1 0 15,-1 0-15,0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16:02:45.9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5588 14118 0,'-21'0'16,"0"0"-1,-1 0-15,1 0 16,0 0-16,0 21 16,0-21-1,0 0-15,-1 0 0,1 0 0,0 0 16,0 0 0,0 0-16,21 22 0,-21-22 15,42 0 79,0 0-78,0 0-16,0 0 15,0 0-15,1 0 0,-1 0 16,0 0-16,0 0 0,0 0 15,22 0-15,-22 0 0,0 0 0,0 0 16,0 0-16,0 0 0,22 0 0,-22 0 16,0 0-16,0 0 0,0 0 15,1 0-15,20 0 0,-21 0 0,0 0 16,0-22-16,22 22 0,-22 0 0,0 0 16,0 0-16,0 0 15,1 0-15,-1 0 0,0 0 0,0 0 16,0 0-16,0 0 0,1 0 0,-1 0 15,0 0-15,0 0 16,0 0-16,0 0 0,1 0 0,-1 0 16,0 0-16,0 0 0,0 0 0,0 0 15,1 0-15,-1 0 0,0 0 16,21 0-16,-21 0 0,1 0 0,-1-21 16,0 21-16,0 0 0,0 0 0,0 0 15,1 0 1,-1 0-16,0 0 0,0 0 0,0 0 15,0 0-15,22 0 0,-22 0 0,0 0 16,0 0-16,22 0 0,-22 0 16,0 0-16,21 0 0,-21 0 0,1-21 15,-1 21-15,0 0 0,0 0 0,0 0 16,0 0-16,1 0 16,-1 0-16,0 0 0,0 0 0,0 0 0,0 0 15,1 0-15,-1 0 0,-21-21 16,21 21-16,0 0 0,0 0 15,0 0-15,1 0 0,-1 0 0,0 0 16,21 0-16,-21 0 0,1 0 0,-1 0 16,0 0-16,0 0 0,0 0 15,0 0-15,1 0 0,-1 0 16,0-21-16,0 21 0,0 0 0,0 0 16,1 0-16,-1 0 0,0 0 15,0 0-15,0 0 0,0 0 0,1 0 16,-1 0-16,0 0 0,0 0 15,0 0 1,0 0-16,-21-21 0,22 21 16,-1 0-1,-21-22 48,-21 1-32,-1 21-31,1-21 16,0 21-16,21-21 0,-21 21 15,0 0-15,0-21 0,-1 21 16,1 0-16,21-21 0,-21 21 16,0-22-16,0 22 0,0 0 15,-1-21-15,1 21 0,0 0 0,21-21 16,-21 21-16,0 0 15,0-21-15,-1 0 16,1 21 0,42 21 93,1-21-109,-22 21 16,21-21-16,0 0 15,-21 21-15,21-21 0,0 0 0,0 21 16,1-21-16,-1 0 0,0 22 0,0-22 16,0 0-16,0 0 0,1 21 15,-1-21-15,0 0 0,0 0 0,0 21 16,0-21-16,1 0 0,-1 0 15,0 0-15,0 0 0,-21 21 16,21-21-16,0 0 0,1 0 16,-1 0-16,0 0 15,0 0 1,-21 21 46,-21 0-46,0-21 0,0 22-16,-1-22 15,1 21-15,0 0 0,0-21 16,0 21-16,21 0 0,-21-21 16,-1 21-16,1 1 0,0-22 15,0 21-15,0 0 0,0-21 0,-1 21 16,1 0-16,0-21 0,0 21 15,0 1-15,0-1 0,-1-21 0,1 21 16,21 0-16,-21-21 0,0 21 0,0-21 16,21 21-16,-21 1 15,-1-22-15,22 21 16,-21-21-16,42-21 62,1 21-62,-22-22 0,21 22 16,0-21-16,0 0 0,0 0 16,0 0-16,1 0 0,-1-1 0,0 1 15,0 0-15,0 0 0,0 0 16,1 0-16,20-1 0,-21 22 0,-21-21 16,21 0-16,0 21 0,1-21 0,-1 21 15,-21-21 1,21 21-16,0 0 0,-21-21 15,21 21 17,-42 0 61</inkml:trace>
  <inkml:trace contextRef="#ctx0" brushRef="#br0" timeOffset="16003.52">5143 13314 0,'0'-21'15,"0"0"17,0 42-1,0 0-31,0 0 0,0 0 15,0 0-15,0 1 0,0-1 16,0 0-16,0 0 0,0 0 16,0 0-16,0 1 0,0-1 0,0 0 15,0 0-15,0 0 0,0 0 16,0 1-16,0-44 62,0 1-62,0 0 0,0 0 16,22 0-16</inkml:trace>
  <inkml:trace contextRef="#ctx0" brushRef="#br0" timeOffset="16672.75">5207 12996 0,'-21'0'16,"42"0"-16,-63 0 0,20 0 16,1 0-16,0 0 0,0 0 15,0 0-15,0 0 0,-1 0 16,1 0-16,0 22 15,0-1-15,0 0 0,0-21 16,-1 21-16,1 0 0,0 22 0,0-22 16,0 0-16,0 0 0,-1 21 15,1-20-15,21 20 0,0-21 0,-21 21 16,21-20-16,0 20 0,-21-21 16,21 21-16,0-20 0,0 20 0,0 0 15,0-21-15,0 1 0,0 20 0,0-21 16,21 0-16,0 0 0,0 1 15,1-1-15,-1 0 0,-21 0 0,21 0 16,21-21-16,-21 21 0,1-21 0,-1 0 16,0 22-16,0-22 0,0 0 15,0 0-15,1 0 0,-1 0 16,21 0-16,-21 0 0,0-22 0,1 22 16,-1-21-16,0 0 0,0 21 15,21-21-15,-20 0 0,-1 0 16,0-1-16,0 1 0,-21 0 0,21 0 15,0-21-15,-21 20 0,22 1 0,-22-21 16,0 21-16,0-22 0,0 22 0,0 0 16,0-21-16,0 21 0,0-22 15,0 22-15,0 0 0,0-21 0,-22 20 16,22 1-16,-21-21 0,0 21 16,0 0-16,0-1 0,21 1 0,-21 0 15,-1 0-15,1 21 0,0 0 16,21-21-16,-21 21 0,0 0 0,0 0 15,-1 0-15,1 0 0,-21 0 16,21 21-16,-22-21 0,22 21 0,-21 0 16,0-21-16,20 21 0,-20 1 15,21-22-15,0 21 0,-22 0 0,22-21 16</inkml:trace>
  <inkml:trace contextRef="#ctx0" brushRef="#br0" timeOffset="21300.71">5736 14732 0,'0'0'0,"-42"0"15,21 0-15,-1 0 16,1 0 0,0 0-16,0 0 0,0 0 15,0 0 1,-1 0-16,1 0 16,0 0-16,0 0 15,21 21 48,21-21-48,0 0 1,0 0 0,1 0-16,-1 0 15,0 0-15,0 0 16,0 0-16,0 0 15,1 0-15,-1 0 16,0 0-16,0 0 16,0 0-16,0 0 0,1 0 15,-1 0-15,0 0 0,0 0 16,0 0-16,0 0 0,1 0 16,-1 0-16,0 0 0,0 0 15,0 0-15,0 0 0,1 0 16,-1 0-16,0 0 15,0 0-15,0 0 16,0 0-16,1 0 0,-1 0 16,0 0-16,0 0 0,0 0 15,0 0-15,1 0 0,-1 0 16,0 0-16,0 0 0,0 0 16,0 0-16,1 0 15,-1 0-15,0 0 0,0 0 16,0 0-16,0 0 0,1 0 15,-1 0-15,0 0 0,0 0 16,0 0-16,0 0 0,1 0 0,-1 0 16,0 0-16,0 0 0,0 0 0,0 0 15,1 0-15,-1 0 16,0 21-16,0-21 0,0 0 0,0 0 16,22 0-16,-22 0 0,0 0 0,0 0 15,0 0-15,1 0 0,-1 0 16,0 0-16,0 0 0,0 0 0,0 0 15,1 0-15,-1 0 0,21 0 16,0 0-16,1 0 16,-22 0-16,0 0 0,0 0 15,0 0-15,1 0 0,-1 0 0,0 0 16,0 0-16,0 0 16,0 0-16,1 0 0,-1 0 0,0 0 15,21 0-15,-21 0 0,1 0 16,-1 0-16,0 0 0,0 0 15,0 0-15,0 0 0,1 0 0,-1 0 16,0 0-16,0 0 0,0 0 0,0 0 16,1 0-16,-1 0 15,0 0-15,0 0 0,-21-21 16,21 21-16,0 0 0,1 0 16,-1 0-1,0 0-15,0 0 0,0 0 31,0 0-31,1 0 16,-1 0 0,-21-21 15,0 0 16,-21 21-32,-1 0 1,1-21-16,0 21 16,0-21-16,0 21 15,0 0-15,21-22 0,-22 22 16,1-21 0,0 21-16,0 0 15,21-21-15,-21 21 16,0 0-16,21-21 15,-22 21-15,22-21 32,-21 21-32,0 0 62,0 0-31,42 0 32,0 21-63,0-21 16,1 21-16,-1-21 15,0 0-15,0 21 0,0-21 16,0 21-16,1-21 0,-1 0 15,0 22-15,0-22 0,0 0 16,0 0-16,1 0 16,-1 21-16,0-21 0,0 0 15,0 0 1,0 0-16,1 0 16,-44 0 77,22 21-93,-21-21 16,0 21 0,0 0-16,0-21 0,0 21 15,-1-21-15,22 22 0,-21-22 16,0 21-16,0-21 0,0 21 0,0 0 15,-1 0-15,1-21 0,0 21 16,21 1-16,-21-22 0,21 21 16,-21-21-16,21 21 0,-21-21 15,-1 21-15,1 0 16,0-21 0,21 21-16,-21-21 15,42 0 126,0 0-126,-21-21-15,21 21 16,1-21-16,-1 21 16,-21-21-16,21 21 0,-21-21 15,21 21-15,0-21 0,0-1 16,1 1-16,-1 21 0,-21-21 16,21 21-16,0-21 0,0 0 0,0 21 15,-21-21-15,22 21 0,-1-22 0,-21 1 16,21 21-16,0-21 0,-21 0 15,21 21-15,-21-21 0,21 21 0,-21-21 16,22 21-16,-22-22 0,21 22 16,-21-21-16,0 42 78,-21 1-78,-1-1 15,1 0-15,21 0 16,-21-21-16,0 21 0,0-21 16,21 21-16,-21-21 0,-1 22 15,1-22-15,0 21 0,0-21 16,0 21-16,0 0 0,-1-21 0,1 21 16,0-21-16,0 21 0,0 1 15,0-22-15,-1 0 0,1 0 16,21 21-16,-21 0 0,0-21 15,0 21-15,21 0 32,-21-21-32,42 0 78,0 0-63,0-21-15,0 0 0,0 21 16,-21-21-16,22 21 0,-1-21 0,0-1 0,0 22 16,0-21-16,0 0 15,1 21-15,-1-21 0,0 0 0,0 21 16,-21-21-16,21 21 0,-21-22 0,21 22 16,1 0-16,-22-21 0,0 0 15,21 21-15,0-21 0,0 21 16,-21-21-16,21 21 15,-21-21 32,-21-1 78,0 22-109,0 0-16,0 0 0,-1 0 16,1 0-16,0 0 15,0 0-15,0 0 0,0 0 16,-1-21-16,1 21 0,0 0 15,0 0-15,0-21 0,0 21 16,-1 0-16,1 0 16,21-21-16,-21 21 0,0 0 15,21-21-15,-21 21 16,0 0-16,21-21 16,-22 21 15,44 0 31,-1 0-62,0 0 0,0 0 16,0 0-16,0 21 16,1 0-16,-1-21 0,0 0 0,21 21 15,-21-21-15,1 0 0,-1 0 16,21 21-16,-21-21 0,0 0 0,1 0 15,-1 21-15,0-21 0,0 0 16,0 0-16,-21 22 0,21-22 16,1 0 15,-22 21 31,-22 0-46,1-21-16,21 21 0,-21 0 16,0-21-16,0 21 15,21 1-15,-21-22 0,-1 21 16,1 0-16,0 0 0,0-21 0,21 21 16,-21 0-16,0 1 0,-1-22 15,1 21-15,0 0 0,0-21 16,21 21-16,-21-21 0,21 21 0,-21-21 15,21 21-15,-22 1 16,1-1 0,21-42 140,21 21-156</inkml:trace>
  <inkml:trace contextRef="#ctx0" brushRef="#br0" timeOffset="28063.16">11176 14859 0,'0'0'0,"-21"0"16,42 0 281,0 0-282,0 0 1,0 0-1,1 0 1,-1 0 0,0 0-1,0 0-15,0 0 16,0 0-16,1 0 0,-1 0 16,0 0-1,0 0-15,0 0 16,0 0-1,1 0 1,-1 0 0,0 0-16,-21-21 0,21 21 15,0 0-15,0 0 0,1 0 16,-1 0-16,0 0 16,0 0-16,0 0 0,0 0 15,1-21-15,-1 21 16,0 0-16,0 0 15,0 0-15,0 0 16,1 0-16,-1 0 16,0 0-16,0 0 15,0 0-15,0 0 0,1 0 16,-1 0-16,0 0 0,0 0 0,0 0 16,0 0-16,1 0 0,20 0 15,-21 0-15,0 0 0,0 0 16,1 0-16,-1 0 0,0 0 0,0 0 15,0 0-15,0 0 0,1 0 16,-1 0-16,0 0 0,0 0 0,0 0 16,0 0-16,1 0 15,-1 0-15,0 0 0,0 0 0,0 0 16,0 0-16,1 0 0,20 0 16,-21 0-16,0 0 0,22 0 0,-22 0 15,0 0-15,21 0 0,-21 0 0,22 0 16,-22 0-16,21 0 0,-21 0 15,22 0-15,-22 0 0,21 0 0,-21 0 16,1 0-16,20 0 0,-21 0 0,21 0 16,-20 0-16,-1 0 0,21 0 0,-21 0 15,22 0-15,-22 0 16,21 0-16,-21 0 0,22 0 0,-22 0 0,21 0 16,-21 0-16,22 0 0,-22 0 15,21 0-15,0 0 0,-20 0 16,20 0-16,0 0 0,-21 0 0,22 0 15,-1 0-15,-21 0 0,22 0 0,-1 0 16,-21 0-16,21 0 0,-20 0 16,20 0-16,0 0 0,-21 0 0,1 0 15,20 0-15,-21 0 0,0 0 0,0 0 16,22 0-16,-22 0 0,0 0 0,0 0 16,0 0-16,1 0 0,-1 0 15,0 0-15,0 0 0,0 0 16,0 0-16,1 0 0,-1 0 15,0 0-15,0 0 0,0 0 16,0 0-16,1 0 0,-1 0 0,0 0 16,0 0-16,0 0 0,0 0 0,1 0 15,-1 0-15,0 0 0,0 0 16,0 0-16,22 0 0,-22 0 16,0 0-16,0 0 0,21 0 0,-20 0 15,20 0-15,-21 0 0,21 0 0,-20 0 16,-1 0-16,0 0 0,0 0 15,0 0-15,0 0 0,1 0 16,-1 0-16,0 0 16,0 0-16,-21-21 31,21 21-31,0 0 16,-21-22-1,22 22-15,-1 0 16,0 0-16,0 0 0,0 0 15,0 0-15,1 0 0,20 0 0,0 0 16,-21 0-16,22 0 0,-1 0 0,22 0 16,-22 0-16,0 0 0,22 0 15,-22 0-15,22 0 0,-22 0 16,21 0-16,-20 0 0,-1 0 0,22 0 0,-22 0 16,0 0-16,1 0 0,-1 0 15,0 0-15,1 0 0,-1 0 16,-21 0-16,21 0 0,1 0 0,-1 0 15,0 0-15,1 0 0,-1 0 0,0 0 16,1 0-16,20 0 0,-20 0 0,-1 0 16,0 0-16,1 0 0,-1-21 15,0 21-15,1 0 0,-1 0 0,0 0 16,1 0-16,-1 0 0,0 0 0,1 0 16,-1 0-16,-21 0 0,21 0 0,1 0 15,-1 0-15,-21 0 16,22 0-16,-22 0 0,21 0 0,-21 0 15,22 0-15,-22 0 0,21 0 0,-21 0 16,0 0-16,22 0 0,-22 0 0,21 0 16,-21 0-16,22 0 0,-22 0 15,21 0-15,-21 0 0,22 0 0,-22 0 16,21 0-16,-21 0 0,1 0 0,20 0 16,-21 0-16,21 0 0,-20 0 15,-1 0-15,21 0 0,-21 0 16,0 0-16,22 0 0,-22 0 0,21 0 15,-21 0-15,1 0 0,20 0 0,-21-21 16,21 21-16,-20 0 0,-1 0 16,21 0-16,-21 0 0,22 0 0,-1 0 15,-21 0-15,21 0 0,1 0 0,-22 0 16,21-21-16,1 21 0,-1 0 0,-21 0 16,21 0-16,1 0 0,-22 0 15,21 0-15,-21 0 0,22 0 0,-22 0 16,21 0-16,-21 0 0,22 0 0,-22 0 15,0 0-15,0 0 0,22 0 16,-22 0-16,0 0 0,0 0 0,0 0 16,22 0-16,-22 0 0,0 0 0,0 0 15,0 0-15,0 0 0,1 0 16,-1 0-16,0 0 0,0 0 16,0 0-16,0-21 0,1 21 15,-1 0 1,0 0-16,0 0 15,0 0-15,0 0 16,1 0-16,-1 0 16,0 0-16,0 0 15,0 0 1,0 0-16,1 0 16,-1 0-16,0 0 15,0 0-15,0 0 0,0 0 16,1 0-16,-1 0 15,0 0-15,0 0 16,0 0-16,0 0 0,1 0 16,-1 0-16,0 0 0,0 0 15,0 0-15,0 0 16,1 0-16,-1 0 16,0 0-16,0 0 15,0 0-15,0 0 16,1 0-16,-1 0 15,0 0-15,0 0 16,0 0-16,0 0 16,1 0-16,-1 0 15,0 21-15,0-21 16,0 0-16,0 0 0,1 0 0,-1 0 16,0 0-16,0 0 0,0 0 0,0 0 15,1 21-15,-1-21 16,0 0-16,0 0 0,0 0 15,0 0-15,1 0 16,-1 0-16,0 0 16,0 0-16,0 0 15,0 0-15,1 0 16,-1 0-16,0 0 0,0 21 0,0-21 16,0 0-16,1 0 0,-1 0 15,0 0-15,0 0 0,0 21 0,0-21 16,1 0-16,-1 0 0,0 0 0,0 0 15,0 0-15,0 22 0,1-22 16,-1 0-16,0 0 16,0 0-16,0 0 0,0 0 15,1 0-15,-1 0 0,0 0 0,21 0 16,-21 0-16,1 0 0,-1 0 16,0 0-16,0 0 0,0 0 0,0 0 15,1 0-15,-1 0 0,0 0 16,0 0-16,0 0 15,0 0-15,1-22 16,-1 22-16,0-21 0,0 21 16,0 0-16,0 0 0,-21-21 0,22 21 15,-1 0-15,0 0 0,0-21 0,0 21 16,0 0-16,1 0 0,-1-21 16,0 21-16,0 0 0,0-21 0,0 21 15,1-22-15,-1 22 0,0-21 0,0 21 16,0-21-16,0 0 0,22 21 15,-22-21-15,0 0 0,0 21 0,0-22 16,1 1-16,-1 21 0,0-21 16,0 0-16,0 0 0,-21 0 0,21-1 15,1 22-15,-1-21 0,0-21 16,0 21-16,0 0 0,-21-1 16,21 22-16,1-21 0,-22 0 0,21 0 15,0 0-15,0 0 0,-21-1 16,0 1-16,21 0 0,0 21 15,-21-21-15,22 0 0,-22 0 0,0-1 16,0 1-16,21 21 0,-21-21 0,21 0 16,-21 0-16,0 0 0,0-1 15,0 1-15,21 0 0,-21 0 0,0 0 0,21 0 16,-21-1-16,0 1 16,0 0-16,21 0 0,-21 0 0,22 0 15,-22-1-15,0 1 0,0 0 0,0 0 16,21 0-16,-21 0 0,21-1 0,-21 1 15,0 0-15,0 0 0,0 0 16,0 0-16,0-1 0,0 1 0,0 0 16,0 0-16,21 0 0,-21 0 0,0-1 15,0-20-15,0 21 0,0 0 16,0 0-16,0-22 0,0 22 0,0 0 16,0-21-16,21 20 0,-21 1 0,0-21 15,0 21-15,0-22 0,0 22 0,0-21 16,0 21-16,0-22 0,0 22 15,0-21-15,0 21 0,0-22 0,0 22 16,0 0-16,-21-21 0,21 21 16,0-1-16,0-20 0,-21 21 0,21-21 15,0 20-15,-21-20 0,21 21 0,0-21 16,0 20-16,0-20 0,0 0 0,-21 21 16,21-22-16,-22 1 0,22 21 15,0-22-15,0 1 0,-21 0 0,21 21 16,-21-22-16,0 1 0,21 21 0,0-22 15,-21 22-15,21-21 0,-21 21 0,-1-22 16,22 1-16,-21 21 0,21-21 16,-21 20-16,0-20 0,21 0 0,-21 21 15,21-22-15,-21 1 0,-1 0 16,22 20-16,-21-20 0,0 0 0,21 21 16,-21-22-16,0 22 0,21-21 0,-21 21 15,-1-22-15,22 22 0,0-21 0,-21 21 16,0-22-16,21 1 0,-21 21 0,21-22 15,0 22-15,-21-21 0,21 0 16,-21 20-16,-1-20 0,22 0 16,0-1-16,-21 22 0,21-21 0,-21 0 15,0-1-15,21 22 0,-21-21 0,21-1 16,-21 22-16,-1-21 0,22 21 0,0-22 16,-21 1-16,0 21 0,21-21 15,0-1-15,0 22 0,-21-21 0,0-1 16,21 1-16,-21 0 0,-1-22 15,22 22-15,-21 0 0,0-1 16,0 1-16,21 0 0,0 20 0,-21-20 0,0 0 16,-1-1-16,22 1 0,-21 21 15,0-21-15,21-1 0,0 1 16,-21 0-16,0-1 0,0 1 0,-1-43 16,1 43-16,21 0 0,-21-1 15,0 1-15,21 0 0,-21-1 0,0 1 16,21 0-16,-22-1 0,1 1 15,21 0-15,0-1 0,-21-20 0,0 20 16,0 1-16,21 0 0,0-22 0,-21 22 16,-1 0-16,1-1 0,0-63 15,0 64-15,0-43 0,21 43 16,-21 0-16,-1-1 0,1 1 16,21-21-16,-21 20 0,0 1 15,0 0-15,21-22 0,-21 22 0,-1-1 16,1-20-16,21 21 0,-21-1 0,0 1 15,0 0-15,0-43 0,-1 64 16,22-22-16,0 1 0,-21 0 16,0-1-16,0 1 0,21 0 0,-21-1 15,0-20-15,-1-22 0,1 43 16,21 0-16,-42-43 0,42 43 16,-21-1-16,21 22 0,-21-21 15,21-1-15,-22-20 0,22 21 16,-21-1-16,0-63 15,0 85-15,0-63 0,21 62 16,0-20-16,0 0 0,-21-1 16,21 22-16,-22-21 0,22 0 15,0 20-15,0-41 0,-21 21 16,21 20-16,-21 1 0,21-21 0,0 21 16,0 0-16,-21-22 0,21 22 0,-21-21 15,21 21-15,-21-22 0,-1 22 16,22-21-16,-21-1 0,21 1 0,-21 21 15,0-21-15,0-43 0,0 64 16,-1-22-16,22 1 16,-42-21-16,21-1 0,0 43 15,0-21-15,21 20 0,-22-20 16,1 21-16,21-43 0,-21 22 16,0 21-16,21-21 0,-21 20 15,21 1-15,0-21 0,-21 21 0,21-22 16,-22 22-16,22 0 0,-21-21 0,0 21 15,21-1-15,0 1 0,-21 0 0,21 0 16,-21 0-16,21 0 0,-21-1 16,-1-20-16,1 21 0,21 0 15,0 0-15,-21-1 0,0 1 0,0 21 16,21-21-16,0 0 0,-21 0 16,-1 0-16,22-1 0,-21 1 15,21 0-15,-21 0 0,0 0 0,21-22 16,-21 22-16,0 0 0,-1 0 15,22-21-15,-21 20 0,-21-20 16,21 0-16,0 21 0,21-1 0,-43-41 16,22 42-16,21 0 15,-21-22-15,0 22 0,21 0 0,-21 0 16,21 0-16,0-22 0,-22 22 16,1 0-16,21-21 0,0 20 0,0-20 15,-21 21-15,21 0 0,-21-22 0,21 1 16,-21 21-16,21 0 15,0-22-15,0 22 0,0 0 0,0 0 16,0 0-16,0 0 0,0-1 0,0 1 16,0 0-16,0 0 0,0 0 15,0 0-15,0-1 0,0 1 16,0 0-16,0 0 0,0 0 16,0 0-16,0-1 15,0 1-15,0 0 16,0 0-16,0 0 0,0 0 15,0-1-15,-21 22 0,21-21 16,-22 0-16,1 0 0,21 0 0,0 0 16,-21-1-16,0 1 0,21 0 15,0 0-15,-21 0 16,0 0-16,-1-1 16,22 1-16,-21 0 0,0 0 15,21 0-15,-21 0 0,0 21 16,21-22-16,-21 1 0,-1 0 0,1 21 15,21-21-15,-21 0 0,0 0 16,0 21-16,21-22 0,-21 1 16,-1 21-16,1-21 15,0 0-15,0 0 16,0 21-16,0-21 0,21-1 16,-22 22-16,1-21 15,0 0-15,0 0 16,0 21-16,0-21 0,-1 0 15,1-1 1,0 22-16,0-21 0,0 21 16,0-21-16,-1 21 15,1 0-15,0-21 0,0 0 16,0 21-16,0 0 16,-1-21-16,1 21 15,21-22-15,-21 22 16,0 0-16,21-21 15,-21 21-15,0 0 0,21-21 16,-22 21 0,22-21-16,-21 21 0,21-21 15,-21 0-15,0 21 0,0-22 16,0 22 0,-1-21-16,1 21 15,0 0-15,0-21 0,0 21 16,0 0-16,-1 0 0,22-21 15,-21 21-15,0 0 0,0 0 16,0 0-16,0-21 0,-1 21 16,1 0-16,0 0 0,0 0 15,0-21-15,-22 21 0,22 0 0,0 0 16,0 0-16,0 0 0,-22 0 0,22 0 16,0 0-16,0 0 15,0-22-15,0 22 0,-1 0 0,-20 0 16,21 0-16,0 0 0,0 0 15,-1 0-15,-20 0 0,21 0 0,0 0 16,-22 0-16,22 0 0,0 0 16,-21 0-16,21 0 0,-1 0 0,1 0 15,-21 0-15,21 22 0,0-22 0,-1 0 16,1 0-16,0 0 0,0 0 16,21 21-16,-21-21 0,0 0 15,-1 0-15,1 0 0,21 21 16,-21-21-16,0 0 0,0 0 15,0 0 1,-1 0-16,1 0 16,0 0-16,0 0 15,0 0-15,0 0 16,-1 0 0,22-21 46,0 0-46,22-1-1,-1 1-15,0 21 16,0-21-16,0 0 16,0 0-16,1 21 0,-22-21 15,21 21-15,0-22 0,0 22 16,0 0-16,-21-21 0,21 21 15,1 0-15,-1-21 16,0 21 0,0-21-16,-21 42 109,-21-21-109,0 0 16,21 21-16,-21-21 0,-1 21 0,1-21 15,21 22-15,-21-22 0,0 21 16,0-21-16,0 21 0,-1-21 16,1 21-16,0-21 15,0 21-15,0 0 0,0-21 16,-1 22-16,1-22 0,0 21 15,0 0 1,21 0 0,0 0-1,0 0 1,0 1 0,0-1-1,0 0 1,21-21-16,-21 21 0,0 0 15,21-21-15,0 21 0,1-21 16,-22 22-16,21-1 0,-21 0 16,21-21-16,0 21 15,0 0-15,0 0 0,-21 1 16,22-1 0,-1-21-1,-21 21-15,21-21 78,-21 21-78,0 0 16</inkml:trace>
  <inkml:trace contextRef="#ctx0" brushRef="#br0" timeOffset="32935.31">10943 1291 0,'0'21'32,"-21"-21"-32,21 22 0,0-1 15,0 0-15,0 0 0,-21-21 0,21 21 16,0 0-16,0 1 0,0-1 15,0 0-15,0 0 16,0 0-16,-21 0 16,42-21 31</inkml:trace>
  <inkml:trace contextRef="#ctx0" brushRef="#br0" timeOffset="33316.37">11155 1312 0,'0'22'0,"-21"-1"15,21 0-15,0 0 16,-22-21-16,22 21 0,0 0 0,-21-21 15,21 22-15,0-1 16,21-21 15,1 0-31,-1 0 16,0 0 0,0-21-16,-21-1 0,0 1 15,21 21-15,-21-21 0,0 0 16,0 0-16,0 0 15,0-1-15,-21 22 16,21 22 15,0-1-15,0 0-16</inkml:trace>
  <inkml:trace contextRef="#ctx0" brushRef="#br0" timeOffset="33591.21">11578 1312 0,'-21'0'15,"0"0"1,21 22-16,0-1 15,0 0-15,0 0 16,-21 0-16,21 0 0,0 1 16,0-1-16,-22-21 0,22 21 0,0 0 15,0 0 1</inkml:trace>
  <inkml:trace contextRef="#ctx0" brushRef="#br0" timeOffset="33780.11">11430 1461 0,'21'0'47,"0"0"-32,0 0-15,1 0 16,-1 0 0,0 0-16,0-22 0,0 22 15</inkml:trace>
  <inkml:trace contextRef="#ctx0" brushRef="#br0" timeOffset="34275.33">11811 1355 0,'0'0'0,"0"-21"16,0-1 0,21 22 15,-21 22-16,0-1-15,0 0 0,0 0 16,0 0-16,0 0 16,0 1-16,-21-1 0,0 0 15,21 0-15,-21-21 16,-1 0-16,1 21 0,0-21 16,0 0-16,0 0 31,21-21-16,0 0-15,21 0 16,0 21 0,0 0-1,0 0-15,-21 21 32,22-21-32,-22 21 15,21-21 1,-21 21-16,21-21 31,0 0-31,0 0 16</inkml:trace>
  <inkml:trace contextRef="#ctx0" brushRef="#br0" timeOffset="34631.23">12086 1376 0,'-21'0'32,"21"21"-17,-21 0-15,21 0 16,-21-21-16,21 22 0,0-1 16,0 0-16,0 0 15,21-21 1,0 0-1,0 0-15,0 0 16,-21-21-16,21 21 16,1-21-16,-22 0 0,0-1 15,0 1-15,0 0 16,0 0-16,0 0 31,-22 21-31,1 0 16,0 0-16,0 21 15,21 0-15</inkml:trace>
  <inkml:trace contextRef="#ctx0" brushRef="#br0" timeOffset="37393.74">1884 1270 0,'0'-21'47,"0"0"-31,0 0-1,0-1 1,0 1 0,21 21-16,-21-21 0,21 21 15,0 0-15,-21-21 0,21 21 0,1 0 16,-1 0-16,0 0 16,0 0-16,0 0 0,0 0 15,1 0 1,-22 21-16,0 0 0,21 0 15,-21 1-15,0-1 0,0 0 16,0 0-16,0 0 0,0 0 0,-21 1 16,-1-1-16,22 0 0,-21 0 15,0 0-15,0 0 0,0 1 0,0-1 16,-1 0-16,1-21 0,0 21 16,0-21-16,0 0 15,0 0-15,21-21 63,21 21-63,0 0 0,-21-21 15,21 21-15,0 0 0,0 0 16,-21-21-16,22 21 0,-1 0 0,0 0 16,0 0-16,0 0 0,0 0 15,1 0-15,-1 0 0,0 0 0,0 0 16,0 0-16,-21 21 0,21-21 15,1 21-15,-22 0 16,21-21-16,-21 21 0,21-21 0,-21 21 16,0 1-16,0-1 0,0 0 15,0 0-15,-21 0 0,0 0 16,-1 1-16,1-22 0,0 21 0,0 0 16,0 0-16,0-21 0,-1 21 15,1-21-15,0 0 0,0 21 16,0-21-16,-22 0 0,22 0 0,0 0 15,0 0-15,0 0 0,0 0 0,-22 0 16,22-21-16,0 21 0,0 0 16,0-21-16,-1 21 0,1-21 15,0 21 1,42-21 62,0 0-78,1-1 0,-1 22 16</inkml:trace>
  <inkml:trace contextRef="#ctx0" brushRef="#br0" timeOffset="38079.36">2582 1291 0,'-21'0'16,"0"0"-16,0 0 15,0 0-15,21 21 16,-22-21-16,22 22 16,-21-22-16,0 21 0,21 0 15,0 0-15,-21 0 0,0 0 16,21 1-16,0-1 0,0 0 16,0 0-16,0 0 0,0 0 15,0 1-15,0-1 0,0 0 16,0 0-16,0 0 0,0 0 15,0 1-15,21-22 16,0 0-16,-21 21 0,21-21 0,0 0 16,1 0-16,-1 0 15,0 0-15,0 0 0,0 0 16,0 0-16,-21-21 16,22 21-16,-1-22 0,0 1 0,0 0 15,0 0-15,-21 0 0,21 0 16,1-1-16,-22 1 15,0 0-15,0 0 0,0 0 0,0 0 16,0-1-16,0 1 16,0 0-16,0 0 0,0 0 15,0 0-15,-22 21 16,1-22-16,0 22 16,0 0-16,0 0 15,0 0-15,-1 0 16,1 0-16,0 0 15,0 0 1,0 0-16,21 22 0,-21-22 16,21 21-16,21-21 47,0 0-32,0 0-15</inkml:trace>
  <inkml:trace contextRef="#ctx0" brushRef="#br0" timeOffset="39658.96">8699 3662 0,'-21'0'0,"0"0"16,42 0 78,0 0-94,1 0 15,-1 0-15,0 0 0,0 0 0,0 0 16,0 0-16,1 0 0,-1 0 15,0 0-15</inkml:trace>
  <inkml:trace contextRef="#ctx0" brushRef="#br0" timeOffset="44319.46">4593 14351 0,'0'-21'0,"0"0"16,0 0-16,0-1 15,21 1 1,0 21-1,1 0-15,-1 0 16,0 0-16,0 0 0,0 0 16,0 21-1,-21 1-15,0-1 0,0 0 16,0 21-16,0-21 0,0 1 16,0-1-16,-21 0 0,21 0 15,-21 0-15,0 0 0,0 1 16,0-1-16,-1 0 0,1 0 15,0-21-15,0 0 32,21-21-1,0 0-31,21 21 31,0 0-31,0 0 0,1 0 16,-1 0-16,-21 21 0,21-21 15,0 0-15,-21 21 16,21-21-16,0 0 0,-21 21 16,22-21-16,-1 0 15,0 0 1,-21-21 0,0 0-16</inkml:trace>
  <inkml:trace contextRef="#ctx0" brushRef="#br0" timeOffset="44883.14">4784 14076 0,'-22'-21'0,"44"42"0,-65-42 15,22 21-15,0-21 0,0-1 16,0 22-16,-1 0 0,1 0 15,-21 0-15,21 0 0,0 0 0,-1 0 16,1 0-16,0 0 0,-21 22 0,21-1 16,-1 0-16,1-21 0,0 42 0,0-21 15,0 1-15,0-1 0,-1 21 16,1 0-16,0 1 0,21-22 16,0 21-16,-21 1 0,21-1 15,-21 0-15,21 1 0,0-1 0,0-21 0,0 21 16,0-20-16,0 20 0,21-21 15,0 0-15,0 0 0,0 1 16,1-1-16,-1 0 0,0-21 0,21 21 16,-21-21-16,22 21 0,-22-21 15,21 0-15,1 0 0,-22 0 0,21 0 16,0 0-16,-20-21 0,20 0 0,0 21 16,-21-21-16,22 0 0,-22-1 0,0 1 15,0 0-15,0-21 0,1 21 16,-1-22-16,-21 22 0,0-21 0,0-1 15,0 1-15,0 0 0,0-1 16,0 1-16,0 0 0,-21 21 0,21-22 16,-22 22-16,1-21 0,0 21 15,0-1-15,0 22 0,-22-21 16,22 0-16,0 21 0,-21 0 0,21 0 16,-22 0-16,22 0 0,-21 0 0,21 0 15,-22 0-15,22 0 0,0 21 16,0 0-16,0 1 0,-1-22 0,1 21 15,21 0-15,0 0 0,0 0 16,0 0-16</inkml:trace>
  <inkml:trace contextRef="#ctx0" brushRef="#br0" timeOffset="46750.97">4847 15854 0,'-21'0'0,"42"0"0,-63 0 16,21 0-16,-1 0 0,1 0 0,0 0 16,0 0-16,0 0 15,0 0-15,-1 0 0,1 0 16,0 0-16,0 0 0,0 0 16,0 0-16,-1 0 15,1 0-15,0 0 31,42 0 16,0 0-47,1 0 16,-1 0-16,0 0 0,0 0 16,0 0-16,0 0 0,1 0 0,20 0 15,-21 0-15,0 0 0,22 0 16,-22 0-16,21 0 0,-21-21 15,22 21-15,-22 0 0,21 0 0,-21 0 16,22 0-16,-22 0 0,21 0 0,-21 0 16,0-21-16,22 21 0,-22 0 15,21 0-15,-21 0 0,22 0 0,-22 0 16,21 0-16,-21 0 0,1 0 16,20 0-16,-21 0 0,21 0 0,1 0 15,-22 0-15,21-22 0,1 22 0,-22 0 16,21 0-16,0 0 0,-20 0 15,20 0-15,0 0 0,1 0 0,-22 0 16,21 0-16,0 0 0,1 0 16,-22 0-16,21 0 0,1-21 15,-1 21-15,-21 0 0,21 0 0,1 0 16,-22 0-16,21 0 0,-21 0 0,22 0 16,-22 0-16,21 0 0,1 0 15,-22 0-15,21 0 0,0 0 0,-20 0 16,20 0-16,0 0 0,1 0 0,-1 0 15,-21 0-15,21 0 0,1 0 16,-1 0-16,0 0 0,-20 0 0,20 0 16,0 0-16,-21 0 0,1 0 0,20 0 15,-21 0-15,0 0 0,22 0 16,-22 0-16,0 0 0,0 0 16,0 0-16,22 0 0,-22 0 0,0 0 15,21 0-15,-21 0 0,22 0 16,-22 0-16,21 0 0,-21 0 0,22-21 15,-1 21-15,-21 0 0,22 0 0,-22 0 16,21 0-16,-21 0 0,22-21 16,-22 21-16,0 0 0,21 0 0,-21 0 15,1 0-15,-1-21 0,21 21 0,-21 0 16,0 0-16,1 0 0,-1 0 16,0 0-16,0 0 0,21 0 0,-20-21 15,-1 21-15,0 0 0,0 0 0,0 0 16,0 0-16,1 0 15,-1 0-15,0-22 0,0 22 0,0 0 16,-21-21 0,0 0-1,0 0 1,-21 0 15,21 0-31,-21 21 0,21-22 16,-21 22-16,0 0 15,-1 0-15,22-21 16,-21 21-16,0 0 16,0 0-1,21-21 1,21 21 78,-21 21-94,21-21 0,0 0 0,1 0 15,-1 21-15,0-21 16,0 0-16,0 0 16,0 0-16,1 0 0,-1 0 15,0 0 1,0 0-16,-21 22 78,-21-1-78,0 0 16,0 0-16,-1 0 15,1 0-15,0 1 0,0-1 0,0-21 16,0 21-16,-1 0 0,1 0 15,0 0-15,0 1 0,0 20 0,0-21 16,-1 0-16,-20 0 0,21 1 0,21-1 16,-21 0-16,21 0 0,-21 0 15,-1 0-15,22-42 63,0 0-63,0 0 0,0 0 15,-21 0-15,0-1 16,0-20-16</inkml:trace>
  <inkml:trace contextRef="#ctx0" brushRef="#br0" timeOffset="47679.13">5207 15388 0,'0'-21'0,"-21"0"15,21 0-15,0 0 31,21 21-15,0 0-16,0 0 0,0 21 31,-21 0-31,22 0 0,-22 0 16,0 0-16,0 1 16,0-1-16,0 0 0,-22 0 15,1 0-15,0 0 16,0 1-1,21-44 32,0 1-31,21 21 0,0 0-1,0 0-15,1 0 0,-1 0 16,0 0-16,0 21 15,-21 1-15,21-1 0,-21 0 16,0 0-16,0 0 16,-21 0-1,0 1-15,0-1 0,0-21 16,-1 0-16,1 0 0,0 21 16,0-21-16,0 0 0,0 0 15,-1 0-15,1 0 31,21-21-15,0 0 15,0-1-31,0 1 16,21 21-16</inkml:trace>
  <inkml:trace contextRef="#ctx0" brushRef="#br0" timeOffset="48363.78">5419 15198 0,'0'-21'16,"0"42"-16,-22-64 0,1 43 0,21-21 15,-21 21-15,0-21 0,0 21 0,0 0 16,21-21-16,-22 21 0,1-21 15,0 21-15,0 0 0,0 0 16,0 0-16,-1 0 0,1 0 0,0 0 16,0 21-16,0 0 0,0-21 15,-1 21-15,1 0 0,0 1 16,0-1-16,0 0 0,0 0 16,-1 0-16,22 22 0,0-22 0,-21 0 15,21 21-15,0-21 0,-21 1 0,21 20 16,0-21-16,0 0 0,0 22 15,0-22-15,0 0 0,0 0 0,0 0 16,0 0-16,21 1 16,-21-1-16,21 0 0,1-21 0,-22 21 15,21 0-15,0-21 0,-21 21 0,21 1 16,0-22-16,0 21 0,1-21 16,-22 21-16,21-21 0,0 21 0,0-21 15,0 0-15,0 0 0,1 0 16,-1 0-16,21 0 0,-21 0 15,0 0-15,22 0 0,-1-21 0,-21 21 16,22-21-16,-22 0 0,21-1 16,-21 22-16,0-21 0,22 0 0,-22 0 15,-21 0-15,21-22 0,-21 22 0,21 0 16,-21-21-16,0 21 0,0-22 16,0 1-16,0 0 0,0-1 0,-21 1 15,0 0-15,0 20 0,0-20 0,-1 0 16,1-1-16,0 22 0,0 0 15,-21-21-15,20 21 0,1-1 16,-21 22-16,21-21 0,0 21 16,-1-21-16,1 21 0,0 0 0,0 0 15,0 0-15,0 0 0,-1 21 16,22 0-16,-21-21 0,0 22 16,21-1-16,-21 0 0,21 0 15,-21 0-15,21 0 0,0 1 0,0-1 16,0 0-16,0 0 15,0 0-15</inkml:trace>
  <inkml:trace contextRef="#ctx0" brushRef="#br0" timeOffset="53455">11091 15621 0,'-21'-21'16,"21"42"109,21-21-78,0 0-16,1 0-15,-1 0-16,0 0 15,0 0-15,0 0 16,0 0-16,1 0 0,-1 0 0,0 0 16,0 0-16,0 0 0,0 0 15,-21 21-15,22-21 0,-1 0 16,0 0-16,0 0 15,0 0-15,0 0 0,1 0 16,-1 0-16,0 0 0,0 0 16,0 0-16,0 21 0,1-21 15,-1 0-15,0 0 0,0 0 16,0 0 0,0 0-16,1 0 15,-1 0 1,0 0-1,0 0-15,0 0 0,0 0 16,1 0-16,-1 0 31,0 0-31,0 0 32,0 0-17,0 0-15,1 0 16,-1 0-16,0 0 15,0 0-15,0 0 0,0 0 0,1 0 16,-1 0-16,21 0 0,0 0 0,-20 0 16,20 0-16,0 0 0,1 0 0,-1 0 15,0 0-15,1 0 0,-1 0 16,0 22-16,1-22 0,-1 0 0,0 0 16,1 0-16,20 21 0,-21-21 0,1 0 15,-1 0-15,22 21 0,-22-21 0,0 0 16,22 0-16,-22 21 15,22-21-15,-1 0 0,-21 0 0,22 21 16,-22-21-16,22 0 0,-22 0 0,22 21 0,-1-21 16,-21 0-16,22 0 0,-1 22 15,1-22-15,-1 0 0,1 0 16,21 0-16,-22 21 0,1-21 0,-1 0 16,22 0-16,-22 0 0,1 0 0,-1 0 15,1 0-15,-1 0 0,1 0 0,20 0 16,-20 0-16,-1 0 0,1 0 15,21 0-15,-22 0 0,1 0 0,20 0 16,-20 0-16,-1 0 0,1 0 0,-1 0 16,1 0-16,20 0 0,-20 0 0,-1 0 15,22 0-15,-21 0 16,20 0-16,1 0 0,0-21 0,-22 21 16,22 0-16,-22 0 0,22 0 0,-22-22 15,1 22-15,-1 0 0,22 0 0,-21 0 16,20-21-16,-20 21 0,20 0 0,-20 0 15,21-21-15,-1 21 0,-20 0 16,20 0-16,1-21 0,-21 21 0,-1 0 16,22 0-16,-22-21 0,1 21 0,20 0 15,-20 0-15,-1-21 0,22 21 0,-21 0 16,-1 0-16,22 0 0,-22 0 16,1-22-16,-1 22 0,22 0 15,-22-21-15,1 21 0,-1 0 0,1 0 0,-1 0 16,1-21-16,-1 21 0,22 0 15,-21 0-15,-1-21 0,22 21 16,-22 0-16,1 0 0,20-21 0,-20 21 16,-1 0-16,1 0 0,-1-21 0,1 21 15,-1-22-15,1 22 0,-1 0 0,1 0 16,-1-21-16,1 21 0,-1 0 16,22 0-16,-21 0 0,-1-21 0,1 21 15,-1 0-15,1 0 0,-1 0 0,1-21 16,-1 21-16,1 0 0,-22 0 15,21 0-15,1-21 0,-1 21 16,1 0-16,-1 0 0,-20 0 0,20 0 0,1-21 16,-1 21-16,-20 0 0,20 0 15,1 0-15,-22 0 0,21-22 16,-20 22-16,-1 0 0,22-21 0,-22 21 16,21 0-16,-20 0 0,20 0 0,-20-21 15,20 21-15,-21 0 0,22 0 0,-22 0 16,22-21-16,-1 21 0,-20 0 15,20 0-15,-21-21 0,1 21 0,-1 0 16,22 0-16,-22-21 0,0 21 0,1 0 16,-1-22-16,0 1 0,1 21 15,-1-21-15,0 21 0,1-21 16,-22 21-16,21-21 0,0 0 0,1 21 16,-1-22-16,0 1 0,1 21 0,-22-21 15,21 0-15,1 21 0,-22-21 0,21 0 16,0 21-16,-20-22 0,20 1 15,-21 0-15,21 21 0,-20-21 0,-1 0 16,21 21-16,-21-21 0,22-1 0,-22 1 16,0 0-16,0 0 0,0 21 0,0-21 15,1 0-15,-1-1 0,0 1 16,0-21-16,0 21 0,0 0 16,1-1-16,-1 1 0,0-21 0,0 21 15,0 0-15,0-22 0,1 22 0,-1-21 16,0 21-16,0-22 0,0 22 15,-21 0-15,21-21 0,1 20 16,-1 1-16,-21-21 0,21 21 0,-21 0 0,21-22 16,-21 22-16,0 0 0,21-21 0,-21 20 15,21 1-15,-21-21 0,22 21 16,-22-22-16,0 22 0,0-21 0,21 21 16,-21-22-16,0 22 0,0-21 0,0 21 15,21-22-15,-21 1 0,21 21 0,-21 0 16,21-22-16,-21 22 0,0-21 15,0 21-15,0-22 0,0 22 16,0 0-16,0-21 0,0 21 0,0-22 16,21 1-16,-21 21 0,0-22 0,0 22 15,0-21-15,0 0 0,22-1 16,-22 1-16,0 0 0,21-1 0,-21 22 16,0-21-16,0-1 0,0 1 0,0 0 15,0-1-15,0 22 0,0-21 16,0 0-16,0-1 0,0 22 0,0-21 15,0-1-15,0 1 0,0 0 0,0-1 16,0 1-16,0 0 0,21-1 0,-21-20 16,0 21-16,0-1 0,21 1 15,-21 0-15,0-1 0,0 1 0,0 0 16,0-1-16,0 1 0,0 0 16,0-1-16,0 1 0,0-22 0,0 22 15,0 0-15,0-22 0,0 22 0,0 0 16,0-22-16,0 22 0,0-1 0,-21-20 15,21 21-15,-21-1 0,21 1 16,-21 0-16,21-22 0,0 22 0,-22-22 16,1 22-16,0-22 0,21 22 0,0-21 15,-21-1-15,0 22 0,21-22 0,0 22 16,-21-22-16,-1 22 0,1 0 16,21-22-16,-21 22 0,21-22 15,-21 22-15,0-21 0,0 20 0,21-20 16,-22 20-16,1-20 0,0 21 0,-21-64 15,21 42-15,-1 22 0,-20-64 16,0 64-16,21-22 16,-1 22-16,1-22 0,-21 22 15,21-21-15,0-1 0,-1 1 0,1 20 0,-42-63 16,42 43-16,-22 21 16,22-1-16,-42-63 0,20 43 15,22-1-15,-21 22 0,-1-21 16,-20-64-16,21 84 0,-1-20 15,-20-43-15,-22 0 16,43 43-16,-22-43 0,22 42 16,21 1-16,-22-1 15,-20-42-15,-1-21 0,43 85 16,-42-64-16,42 64 0,-22 0 16,22-22-16,0 22 0,-21-1 15,20-20-15,-20-43 0,0 64 16,-1-64-16,22 42 15,-42-20-15,42 41 0,-43-41 16,43 41-16,0 22 16,-22-63-16,1 20 0,21 22 15,-21-22-15,-1 1 16,22 42-16,0-1 16,21-20-16,-42 0 0,20-1 15,-20 1-15,21 21 0,21 0 16,-21 0-16,0 21 0,-1-43 15,1 43-15,21-21 0,-21 21 16,21-21-16,-21 0 0,0 21 16,0-21-16,-1 21 15,22-22-15,-21 22 0,0 0 16,0-21-16,0 21 0,0 0 0,-1-21 16,1 21-16,0-21 0,-21 21 15,21-21-15,-43 21 0,22-21 16,21 21-16,-1-22 0,-20 22 15,21-21-15,-21 21 0,20-21 0,1 21 16,-21-21-16,21 21 0,-22-21 0,1 21 16,21-21-16,-21-1 0,-43 1 15,0 0-15,-21-21 16,64 21-16,-21-1 16,20 22-16,1-21 0,-64 0 15,64 0-15,-1 0 0,-41 0 16,41 21-16,22-22 0,-21 22 15,0-21-15,-1 21 0,1-21 16,-43 0-16,43 0 0,0 21 16,20-21-16,-20 21 0,-21-22 15,20 22-15,22 0 0,0-21 16,-21 21-16,20 0 0,1 0 0,0-21 16,-21 21-16,21 0 0,-1 0 0,-20 0 15,21-21-15,0 21 0,-22 0 0,1 0 16,21 0-16,-21 0 0,-1-21 15,22 21-15,-21 0 0,-1-21 0,1 21 16,21 0-16,0 0 0,-22 0 0,22 0 16,0 0-16,0 0 0,0 0 15,0 0-15,-1 0 16,1 0-16,0 0 0,0 0 0,0 21 16,0-21-16,-1 0 15,1 0-15,0 21 16,0-21-16,0 0 15,0 0-15,21 21 16,-22-21-16,1 0 0,0 0 16,0 21-16,0-21 0,0 0 15,-1 0-15,1 0 0,0 0 16,0 0-16,0 0 16,0 0-16,-1 0 15,1 0-15,0 0 16,0 0-1,0 0-15,0 0 0,-1 0 16,1 0-16,0 0 16,0 0-16,0 0 15,0 0 1,-1 0-16,1 0 16,0 0-1,0 0 16,0 0-15,21 21-16,-21-21 16,-1 0-16,1 22 31,0-22-31,0 0 16,0 21-1,0-21-15,-1 0 16,1 0 15,42 0 32,1 0-63,-22-21 15,21 21-15,-21-22 0,21 22 16,-21-21-16,21 21 0,0-21 15,0 0 1,1 21-16,-1-21 16,0 21-16,0-21 0,0 21 15,-21-22-15,21 22 0,1 0 16,-1-21-16,0 21 0,0-21 0,0 21 16,0-21-16,1 21 0,-1 0 15,-21-21-15,21 21 16,0 0-1,-21-21 1,-21 42 62,0-21-78,21 21 16,-21-21-16,-1 0 0,1 0 15,21 21-15,-21-21 0,0 0 16,0 21-16,0-21 0,-1 21 16,1-21-16,0 22 0,0-22 15,0 0-15,21 21 0,-21-21 16,-1 0-16,1 0 16,21 21-16,-21-21 0,0 0 15,21 21-15,-21-21 16,0 21-16,-1-21 15,22 21-15,0 1 16,0-1 0,0 0-1,0 0 1,0 0-16,22 0 0,-1-21 16,-21 22-16,21-1 0,-21 0 15,21 0-15,0 0 0,-21 0 0,0 1 16,21-1-16,1 0 0,-22 0 15,0 0-15,21 0 0,0 1 16,-21-1-16,21-21 0,-21 21 0,0 0 0,21-21 16,-21 21-16,21 0 0,-21 1 15,0-1 1,0 0-16,22-21 16,-1 0 30,0 0 33,0 0-48,-21-21 172,0 0-187,-21 21-1</inkml:trace>
  <inkml:trace contextRef="#ctx0" brushRef="#br0" timeOffset="58875.11">10774 6731 0,'0'21'63,"0"0"-63,0 1 15,0-1-15,-21-21 0,21 21 16,0 0-16,0 0 0,-22 0 0,22 1 16,0-1-16,0 0 15,0 0-15,0 0 16</inkml:trace>
  <inkml:trace contextRef="#ctx0" brushRef="#br0" timeOffset="59279.88">11007 6837 0,'0'0'0,"-22"21"32,1-21-17,21 21-15,-21 0 0,0 1 16,0-1-16,21 0 16,0 0-16,0 0 15,0 0 1,21-21-1,0 0-15,0 0 16,0 0-16,1 0 16,-1-21-16,-21 0 0,21 21 15,-21-21-15,21 21 0,-21-21 0,0 0 16,0-1-16,0 1 16,0 0-16,-21 21 15,0 0 1,21 21 15</inkml:trace>
  <inkml:trace contextRef="#ctx0" brushRef="#br0" timeOffset="59655.18">11282 6837 0,'-21'0'31,"21"21"-31,0 0 16,-22-21-16,22 21 16,-21 1-16,21-1 0,0 0 15,0 0 1,21-21 15,1 0-15,-22-21-16,0 0 15,21 21-15,-21-21 0,21-1 16,-21 1-16,0 0 16,0 0-1,-21 21-15,0 0 16,21 21 15,21-21-15,0 0-1</inkml:trace>
  <inkml:trace contextRef="#ctx0" brushRef="#br0" timeOffset="59892.04">11557 6858 0,'0'0'0,"21"0"47,0 0-31,0 0-1,1 0 17</inkml:trace>
  <inkml:trace contextRef="#ctx0" brushRef="#br0" timeOffset="60469.61">11959 6773 0,'0'0'0,"-21"0"0,21-21 16,0 0 0,0 0-1,21 21 1,0 0-1,0 0-15,-21 21 16,22-21-16,-22 21 16,0 0-16,0 1 15,0-1-15,0 0 0,0 0 16,-22 0-16,1 0 0,0 1 16,0-1-16,0-21 15,0 21-15,-1-21 0,1 0 16,0 0-16,0 0 15,21-21 17,0 0-32,0-1 15,21 1-15,0 21 16,0 0-16,1 0 16,-1 0-1,-21 21 1,0 1-1,21-22-15,-21 21 16,0 0-16,21-21 16,0 0-16,0 0 15,1 0 1,-1 0-16,0 0 16,0 0-16,0 0 0,0-21 15,1 21-15,-1 0 0,0-21 16</inkml:trace>
  <inkml:trace contextRef="#ctx0" brushRef="#br0" timeOffset="61207.19">12340 6773 0,'21'0'15,"-21"-21"1,-21 21 0,0 21-16,21 1 15,-21-22 1,0 21-16,21 0 0,-22-21 0,22 21 15,0 0-15,0 0 0,0 1 16,0-1 0,22-21 15,-1 0-31,0-21 31,-21-1-31,0 1 16,0 0-16,0 0 15,0 0-15,0 0 32,-21 21-17,42 0 17,0 0-32,-21-22 0,21 22 0,0 0 15,1 0-15,-1 0 0,0-21 16,0 21-16,0 0 15,0 0-15,-21 21 32,0 1-32,0-1 15,0 0-15,0 0 16,0 0-16,0 0 16,-21-21-16,21 22 15,21-22 16,1 0-15,-1 0-16,0 0 0,0 0 16,-21-22-16,21 22 0,0-21 15,-21 0-15,22 21 16,-22-21-16,0 0 0,0 0 16,0-1-16,0 1 0,0 0 31,-22 21-31,1 0 0,0 0 15,0 0 1,0 0-16,21 21 16,0 0-1,0 1 1,-21-22-16,21 21 0,0 0 31</inkml:trace>
  <inkml:trace contextRef="#ctx0" brushRef="#br0" timeOffset="61399.08">12531 6900 0</inkml:trace>
  <inkml:trace contextRef="#ctx0" brushRef="#br0" timeOffset="64683.02">2519 7027 0,'-21'-21'16,"42"42"-16,-64-42 0,22 0 0,0 0 15,21 0-15,0 0 0,-21-1 16</inkml:trace>
  <inkml:trace contextRef="#ctx0" brushRef="#br0" timeOffset="65619.5">1841 6773 0,'0'0'0,"-21"0"0,0 0 16,0 0-16,0 0 16,0 0-16,-1 0 0,1 0 15,-21 0-15,21 0 0,-22 0 0,22 0 16,0 0-16,0 0 0,0 0 15,0 0-15,-1 0 0,1 0 16,21 22-16,21-22 31,22 0-31,-22 0 0,21 0 0,1 0 16,-1 0-16,0 0 0,1 0 16,20 0-16,-21 0 0,22 0 0,-1 0 15,-20 0-15,20 0 0,1 0 0,-22 0 16,22 0-16,-22 0 15,0 0-15,-21 0 0,1 0 0,-1 0 16,0 0-16,-42 0 31,-22 0-31,1 0 0,0 0 16,-1 0-16,1 21 0,0-21 0,-1 0 16,1 0-16,0 21 0,-1-21 0,22 21 15,-21-21-15,21 0 0,-22 0 16,22 0-16,0 0 0,0 0 0,42 0 31,0 0-31,0 0 16,1 0-16,20 0 0,0 0 15,-21 0-15,22 0 0,-1 0 0,22-21 16,-22 21-16,0 0 16,1 0-16,-1-21 0,0 21 0,1 0 15,-22 0-15,0 0 0,-21-21 16,-21 21-1,0 0-15,-22 0 0,22 0 0,-21 0 16,-1 0-16,1 0 0,0 0 16,21 0-16,-22 0 0,22 0 0,0 0 15,0 0-15,0 0 16,-1 21-16,44-21 47,-1 0-32,0 0-15,0 0 0,0 0 0</inkml:trace>
  <inkml:trace contextRef="#ctx0" brushRef="#br0" timeOffset="65984.32">2836 6519 0,'0'-21'0,"0"42"0,21-63 0,-21 21 0,0 0 15,22 0-15,-22-1 16,0 1-16,0 0 16,-22 21-1,1 21 1,21 0-16,-21 1 0,21 20 0,-21-21 16,21 21-16,0 1 0,0-1 15,-21 0-15,21 1 0,0-1 0,-21 0 16,21 1-16,0-22 0,0 21 15,0 1-15,0-22 0,0 0 0,0 0 16,-22 0-16,22 0 0,0 1 16,0-1-16,0 0 15,22-42 32,-1 0-47,0-1 16,-21 1-16,21 0 0,0 21 0,0-42 15</inkml:trace>
  <inkml:trace contextRef="#ctx0" brushRef="#br0" timeOffset="66455.45">3365 6562 0,'0'0'16,"0"-21"-16,0-1 0,0 1 15,0 0-15,0 0 0,0 0 0,-21 21 16,0 0-16,0 0 0,0 0 15,0 0-15,-1 21 16,1 0-16,21 0 0,0 0 16,-21 1-16,0 20 0,21-21 0,-21 21 15,21-20-15,0 20 0,0-21 0,0 21 16,0-20-16,0 20 0,0-21 16,0 0-16,0 0 0,0 1 0,0-1 15,21 0-15,0 0 0,0-21 16,-21 21-16,21-21 0,1 0 0,-1 0 15,0 0-15,0 0 0,0 0 16,0 0-16,1 0 0,-1-21 16,0 0-16,21 21 0,-21-21 0,1 0 15,-1-1-15,-21-20 0,21 21 0,-21 0 16,21-22-16,-21 22 0,0-21 16,0 0-16,0 20 0,0-20 0,0 21 15,-21-21-15,0 20 0,0 1 16,-1 0-16,1 0 0,-21 21 0,21 0 15,0 0-15,-1 0 0,1 0 16,0 0-16,0 0 16,21 21-16,0 0 0,0 0 15,0 1-15,0-1 16,0 0-16,21 0 16,0-21-16,0 0 15,1 0-15</inkml:trace>
  <inkml:trace contextRef="#ctx0" brushRef="#br0" timeOffset="66911.71">4022 6477 0,'0'0'0,"21"0"0,0-42 16,-21 21-16,-21 21 46,0 0-46,21 21 0,-22 0 16,1 0-16,0 0 0,21 0 16,-21 1-16,21-1 0,-21 0 0,21 21 15,-21-21-15,21 1 0,0 20 16,0-21-16,0 0 0,-22 22 0,22-22 16,0 0-16,0 0 0,0 0 0,0 0 15,0 1-15,0-1 16,22 0-16,-1-21 0,0 0 0,0 0 15,0 0-15,22 0 0,-22 0 16,0 0-16,21 0 0,-21-21 16,22 21-16,-22-21 0,0-1 0,21 1 15,-42 0-15,22 0 0,-22-21 16,0-1-16,0 1 0,0 0 0,-22-1 16,22 1-16,-21 0 0,0-1 0,-21 22 15,21-21-15,-1 21 0,1 21 16,-21 0-16,21 0 0,0 0 0,-1 0 15,1 21-15,0 0 0,21 0 16,0 0-16,0 0 0,0 1 0,21-1 16,0 0-16,1 0 15,-1-21-15,21 0 0</inkml:trace>
  <inkml:trace contextRef="#ctx0" brushRef="#br0" timeOffset="69815.67">4847 16574 0,'-21'0'47,"0"0"-47,0 0 0,-1 0 16,-20 0-16,21 0 0,0 0 15,-22 0-15,1 0 0,21 0 16,-21 0-16,-1 0 0,22 0 0,-21 0 16,-1 0-16,22 0 0,-21 0 15,21 0-15,-22 0 0,22 0 0,0 21 16,0-21-16,0 0 0,0 0 15,-1 0-15,1 0 0,0 0 0,0 0 16,0 21 0,42-21 31,0 0-47,0 0 0,0 0 15,1 0-15,-1 0 0,0 0 16,21 0-16,-21 0 0,22 0 0,-1 21 15,0-21-15,1 0 0,20 0 0,-20 0 16,20 0-16,1 0 0,-1 0 16,1 0-16,-1 0 0,1 0 0,-1 0 15,1 0-15,-1 0 0,1 0 16,-1 0-16,22 0 0,-22 0 16,22 0-16,-22 0 0,22 0 0,0 0 15,-22 0-15,1 0 0,20 0 16,-41 0-16,20 0 0,1 0 0,-22 0 15,0 0-15,1 0 0,-1 0 16,0 0-16,1 0 0,-1 0 0,0 0 16,1 0-16,-1 0 0,-21 0 0,22 0 15,-1 0-15,0 0 0,1 0 16,-22 0-16,21 0 0,0 0 16,1 0-16,-1 0 0,0-21 0,1 21 15,-1 0-15,0 0 0,1 0 16,-1 0-16,-21-21 0,22 21 0,-1 0 15,-21 0-15,21 0 0,-20 0 16,-1-21-16,0 21 0,0 0 0,0 0 16,0 0-16,1 0 0,-1-22 0,0 22 15,0 0-15,0-21 0,0 21 16,1 0-16,-1 0 0,0 0 0,0 0 16,21-21-16,-20 21 0,20 0 15,-21 0-15,21-21 0,-20 21 0,20 0 16,-21 0-16,21 0 0,-20-21 15,-1 21-15,0 0 0,0 0 0,0 0 16,0 0-16,1 0 0,-22-21 16,21 21-16,-21-22 31,0 1-15,0 0-1,0 0 1,0 0-1,-21 21 1,-1 0-16,1-21 16,0 21-16,0 0 15,0-22-15,0 22 0,-1 0 16,1-21-16,0 21 16,0 0-1,42 0 32,0 0-31,0 21-16,1-21 0,-1 0 15,0 0-15,0 22 0,0-22 0,22 0 16,-22 0-16,0 21 0,0-21 16,21 0-16,-20 0 0,-1 0 15,0 0-15,0 0 0,0 0 0,0 0 16,1 0-16,-1 0 31,-21 21-15,-21-21-16,-1 0 15,22 21-15,-21-21 0,0 21 16,0 0-16,0 1 0,0-22 16,-1 21-16,22 0 0,-21 0 15,-21 0-15,21 0 0,0 1 0,-1 20 16,1-21-16,0 0 0,0 22 15,0-22-15,0 0 0,-1 0 16,1 0-16,0 0 0,21 1 0,0-1 16,-21-21-16,21 21 0,-21-21 0,0 0 31,-1 0-31,1 0 0,0 0 0,0 0 16,0-21-16</inkml:trace>
  <inkml:trace contextRef="#ctx0" brushRef="#br0" timeOffset="70740.14">4445 16341 0,'0'0'0,"0"-43"16,0 22 15,-21 42 0,0 1-31,-1-1 16,22 0-16,0 0 15,-21 0-15,21 0 16,0 1-16,-21-22 0,21 21 0,0 0 16,0 0-16,-21-21 0,21 21 31,0-42 0,21 0-31,-21 0 0,0 0 16,21 21-16,0-22 0,-21 1 0,22 0 15,-22 0-15,0 0 16,0-22-16,21 22 0,-21 0 0,21 0 0,-21 0 16,0 0-16,21-1 15,-21 1-15,-21 21 31,21 21-31,-21 1 16,0-22-16,-1 21 0,-20 0 0,21 0 16,0-21-16,0 21 0,-22 0 15,22 1-15,0-22 0,0 21 0,0-21 16,-1 0-16,22 21 16,22-21 15,-1 0-31,0 0 15,0 0-15,0 0 0,22 0 16,-22 0-16,0 0 0,21 0 16,-21 0-16,1 0 0,20 0 0,-21 0 15,0 0-15,0 0 0,1 0 16,-1 0-16,-21-21 47,21 21-32,-21-21-15</inkml:trace>
  <inkml:trace contextRef="#ctx0" brushRef="#br0" timeOffset="75452.25">11112 16362 0,'-21'0'0,"42"0"0,-63 0 0,21 0 16,0 0 0,0 0-1,-1 0 1,1 0-16,0 0 78,42 0 16,0 0-94,1 0 0,-1 21 15,0-21-15,0 0 0,0 0 16,0 0-16,1 0 16,-1 0-16,0 21 0,0-21 0,0 0 15,0 0-15,1 0 0,-1 0 0,0 21 16,0-21-16,0 0 0,0 0 16,1 0-16,-1 22 0,21-22 15,-21 0-15,0 0 0,1 0 0,-1 21 0,0-21 16,0 0-16,0 0 0,0 0 15,1 0-15,-1 0 0,0 0 16,21 21-16,-21-21 0,22 0 0,-22 0 16,21 0-16,1 0 0,-1 0 0,21 0 15,-20 0-15,20 0 0,1 0 16,-1 0-16,1 21 0,-1-21 0,1 0 16,-1 0-16,1 21 0,-1-21 0,1 0 15,-1 0-15,1 21 0,-1-21 16,22 0-16,-22 0 0,1 22 15,-1-22-15,1 0 0,-1 0 0,1 0 16,-22 21-16,22-21 0,-1 0 0,-20 0 0,20 0 16,1 0-16,-22 0 15,21 0-15,1 0 0,-1 0 0,1 0 16,-1 0-16,1 0 0,-1 0 0,1 0 16,-1 0-16,1 0 0,-1 0 0,1 0 15,-1 0-15,1 0 0,-1 0 16,1 0-16,-1 0 0,1 0 0,21 0 15,-22 0-15,1 0 0,20 0 0,-20 0 16,20 0-16,-20 0 0,-1 0 16,22 0-16,-21 0 0,-1 0 0,1 0 15,-1 0-15,1 0 0,-1 0 0,1 0 16,-1 0-16,1 0 0,20 0 16,-20 0-16,20 0 0,-20 0 15,21 0-15,-22 0 0,1 0 0,20 0 16,-20 0-16,-1 0 0,1 0 0,-1 0 15,1 0-15,20 0 0,-20 0 16,-1 0-16,1 0 0,21 21 16,-22-21-16,22 0 0,-22 0 0,22 0 0,-22 0 15,22 0-15,-21 0 0,-1 0 0,22 0 16,-22 0-16,1 0 0,20 0 16,-20 0-16,21 0 0,-22 0 15,22 0-15,-22 0 0,1 0 0,20 0 16,-20 0-16,-22 0 0,22 0 0,-1 0 15,1-21-15,-1 21 0,-20 0 16,20 0-16,1-21 0,-1 21 0,1-22 16,-1 22-16,1 0 0,-1-21 0,1 0 15,-1 21-15,1-21 0,-1 0 16,1 21-16,-1-21 0,1-1 0,-1 22 16,1-21-16,-22 0 0,21 0 15,1 0-15,-1 21 0,1-21 0,-22-1 0,22 1 16,-1 0-16,1 0 0,-22 0 15,22 0-15,-22-22 0,21 22 16,-20 0-16,20 0 0,-20 0 0,-1-22 16,21 22-16,-20 0 0,20-21 15,-20 20-15,20 1 0,-21 0 16,22 0-16,21-43 0,-22 43 0,-21 0 16,1 0-16,20 0 0,22-43 15,-43 43-15,1 0 0,-1-21 16,0 20-16,1 1 0,-1-21 15,0 21-15,1-22 0,-1 1 0,21 21 16,22-64-16,-43 64 0,43-64 16,-43 43-16,43-21 15,-43 20-15,1 22 0,-1-21 16,-21 21-16,22-22 0,-1 1 0,-21 21 16,21-22-16,22-41 0,-22 63 15,-21-22-15,22 1 0,-22 0 16,21-1-16,1-63 0,-1 64 15,0-43-15,-21 43 0,1 0 16,20-43-16,0 43 16,-21-1-16,1 1 0,-22 0 0,21-22 15,0 22-15,0 0 0,0-22 16,-21 22-16,21-64 0,1 42 0,-1 22 16,-21 0-16,21-22 0,-21 22 15,21-22-15,-21 22 0,21 0 16,-21-22-16,0 22 0,21-85 15,1 85-15,-22-22 0,0 1 0,0-43 16,0 63-16,0 1 0,0-21 16,0 20-16,0-20 0,0 20 0,0-20 15,0-1-15,0 1 0,0 21 16,0-22-16,-22 1 0,1-1 0,0 22 16,0-22-16,21 22 0,-21-22 0,0 1 15,-1 21-15,1-22 0,-21 1 16,21-1-16,0 1 0,-1 20 15,-20-20-15,21-1 0,0 1 0,-22 20 16,22-20-16,-21 21 0,0-1 0,-43-63 16,43 64-16,-1 0 0,-20-22 15,20 22-15,-20 0 0,-1-22 16,1 22-16,-1-22 0,1 22 0,-1 0 16,1-1-16,-1 1 0,1 0 15,-64-22-15,63 22 0,-63-22 16,64 43-16,-64-21 0,85 21 15,-64-1-15,42 1 16,22 0-16,0 21 0,-1 0 16,1-21-16,0 21 0,-1 0 0,22-21 0,-21 21 15,-1 0-15,22 0 0,-21 0 16,0 0-16,-1 0 0,1 0 0,0-21 16,-1 21-16,1 0 0,0 0 15,-1 0-15,1 0 0,-22 0 0,22 0 16,0 21-16,-1-21 0,1 0 0,0 0 15,-1 21-15,1-21 0,-21 0 0,20 0 16,1 21-16,-22-21 0,22 0 16,0 0-16,-1 21 0,-20-21 0,21 0 15,-1 21-15,1-21 0,0 0 0,-1 22 16,1-1-16,0-21 0,20 0 16,-20 0-16,21 21 0,0 0 0,0-21 15,-1 0-15,1 21 0,0-21 16,0 0-16,0 21 0,0-21 15,-1 0-15,1 0 0,0 0 16,0 0-16,0 22 0,0-22 0,-1 0 16,1 0-16,-21 0 0,21 0 0,0 0 15,-1 0-15,1 0 0,0 0 16,0 0-16,0 0 0,0 0 0,-1 0 16,1 0-1,21-22 32,-21 22-31,0 0-1,0 0 17,0 0-32,-1 0 0,1 0 15,0 0 1,0 0-16,0 0 0,0 0 15,21-21 48,21 0-47,0 0-16,0 21 0,0-21 15,0 0-15,1 21 0,-1-22 0,0 1 16,0 0-16,0 21 0,0-21 0,1 0 15,-1 0-15,0-22 0,0 22 16,21-21-16,-20 21 0,-22-1 16,0 1-16,21 0 0,-21 0 0,21 0 15,-21 0-15,21 21 0,-21-22 16,-21 44 15,0-1-15,0 21-16,21-21 0,-22 0 0,1 1 15,0 20-15,0 0 16,0-21-16,0 1 0,-1-1 0,-41 21 16,42-21-16,-22 0 15,1 22-15,0-43 0,-22 21 16,43-21-16,-21 0 16,21 0-16,-1 0 0,1 0 0,0 0 0,0 0 15,0 0-15,0 0 0,42 21 47,0-21-47,0 21 0,0-21 16,0 21-16,1-21 0,-1 22 15,21-22-15,-21 21 0,22 0 0,-22 0 16,63 0-16,-62 0 0,41 22 16,-42-22-16,43 21 15,-43-42-15,21 21 0,-21 1 16,1-1-16,-1-21 0,-21 21 15,21-21-15,-21 21 0,21-21 16,-42-21 47,0 21-63,0 0 0,-1-21 0,1 21 15</inkml:trace>
  <inkml:trace contextRef="#ctx0" brushRef="#br0" timeOffset="80787.64">2095 10054 0,'0'-21'15,"0"0"-15,0 0 0,0 0 16,0-1-16,0 1 15,22 21-15,-1 0 0,0 0 16,0 0-16,0 0 0,0 0 16,22 0-16,-22 0 0,21 0 0,1 21 15,-22-21-15,21 22 0,-21-1 16,0 21-16,-21-21 0,0 0 16,0 1-16,0-1 0,0 0 0,0 0 15,-21 0-15,0 0 0,0 1 16,-21-1-16,20 0 0,1-21 0,-21 21 15,21-21-15,0 0 0,-1 0 16,1 0-16,0 0 16,21-21-16,-21 0 15,21 0-15,0-1 0,21 1 16,0 21-16,0 0 16,1-21-16,-1 21 0,0 0 15,0 0-15,21 0 0,-20 0 16,-1 21-16,0-21 0,21 21 15,-21 1-15,-21-1 0,22 0 0,-22 0 16,0 0-16,0 0 0,0 1 0,-22 20 16,-20-21-16,21 0 0,-21 0 15,-1 1-15,22-1 0,-21-21 0,-1 21 16,22-21-16,-21 0 0,21 0 16,0 0-16,-1 0 0,1 0 0,0 0 15,0 0-15,0-21 16,0 21-1,21-21-15,0-1 32,21 1-17,0 21-15</inkml:trace>
  <inkml:trace contextRef="#ctx0" brushRef="#br0" timeOffset="81473.97">3027 10075 0,'0'0'0,"0"-21"0,-21 21 32,-1 21-17,22 1-15,0-1 0,-21 0 0,21 0 16,-21 0-16,21 0 0,0 1 15,0-1-15,0 21 0,0-21 0,0 0 16,0 22-16,0-22 0,0 0 16,0 0-16,21 0 0,-21 1 15,21-22-15,1 0 0,-1 0 0,0 0 16,0 0-16,0 0 16,0 0-16,1-22 0,-1 1 15,-21 0-15,21 0 0,-21 0 16,0 0-16,0-1 15,0 1-15,0 0 0,0 0 16,-21 0-16,21 0 0,0-22 16,0 22-16,0 0 0,0 0 0,0 0 15,0-1-15,0 1 0,21 0 16,0 0-16,21 21 0,-20 0 16,20 0-16,0 0 0,1 0 0,-1 0 15,-21 0-15,21 0 0,1 0 16,-1 21-16,-21 0 0,0 0 0,1-21 15,-22 22-15,0 20 0,0-21 16,0 0-16,0 0 0,0 1 16,-22-1-16,22 0 0,0 0 15,0 0-15,0 0 0,22 1 16,-1-22 0,0 0-16,0 0 0,21 0 0,-20-22 15,-1 1-15,21 21 0,-21-21 0,0 0 16,1 0-16,-1 0 0,0-1 15,-21 1-15,0-21 0,0 21 16,0 0-16,0-22 0,-21 1 0,0 21 16,-22-22-16,1 22 0,0 0 0,-1 0 15,-20 0-15,20 0 0,1 21 16,0 0-16,21 0 0,-1 0 0,1 21 16,21 0-16,0 0 0,0 0 15,0 0-15,21 22 0,1-43 0,-1 21 16,0 0-16</inkml:trace>
  <inkml:trace contextRef="#ctx0" brushRef="#br0" timeOffset="83191.44">4551 17336 0,'-21'0'16,"-1"0"0,1 0-16,42 0 62,1 0-62,-1 0 0,0 0 16,0 0-16,0 0 0,22-22 15,-1 22-15,-21 0 0,21 0 0,1 0 16,-1 0-16,22 0 0,-22-21 16,0 21-16,22 0 0,-22 0 0,22-21 15,-1 21-15,1 0 0,20 0 16,-20-21-16,20 21 0,1 0 0,0 0 15,-1 0-15,1 0 0,0-21 0,-1 21 16,-20 0-16,21 0 0,-22 0 16,22 0-16,-1 0 0,-20 0 0,21 0 15,-1 0-15,-20-21 0,20 21 16,-20 0-16,-1 0 0,1 0 16,-1 0-16,1-22 0,-1 22 15,1 0-15,-22 0 0,22 0 0,-22 0 16,22-21-16,-1 21 0,1 0 0,-22 0 15,21 0-15,1 0 0,-22 0 16,22 0-16,-22 0 0,22 0 0,-22 0 16,21 0-16,-20 0 0,-1 0 15,0 0-15,1 0 0,-1 0 0,0 0 16,-20 0-16,20 0 0,-21 0 16,0 0-16,22 0 0,-22 0 15,0 0-15,0 0 16,-42 0 78</inkml:trace>
  <inkml:trace contextRef="#ctx0" brushRef="#br0" timeOffset="83948.01">9144 17103 0,'-21'0'31,"42"0"16,0 0-47,0 0 0,0 0 0,1 0 16,20 0-16,0 0 0,1 0 15,-1 0-15,0 0 0,22 0 16,-1 0-16,1 0 0,-1 0 0,22 0 16,0 0-16,-22 0 0,22 0 15,-22 0-15,1 0 0,-1-21 0,-20 21 16,-1 0-16,0 0 0,-21 0 16,1 0-16,-1 0 0,-21-22 31,-21 22 31,-1 0-46,1 0-16,0 0 0,0 0 16,0 0-16,0 0 0</inkml:trace>
  <inkml:trace contextRef="#ctx0" brushRef="#br0" timeOffset="84430.26">9313 17314 0,'0'0'0,"-42"0"15,21 0 1,0 0 0,42 0 15,0 0-15,0-21-16,0 21 15,0 0-15,1 0 0,-1 0 0,0 0 16,0 0-16,21 0 15,1 0-15,-1 0 0,0 0 0,1-21 0,20 21 16,1 0-16,-22 0 0,22 0 16,-1 0-16,1 0 0,-22 0 15,21 0-15,-20 0 0,-1 0 0,0 0 16,-20 0-16,20 0 0,-21 0 16,0 0-16,0 0 15,-42 0 48,0 0-63,0 0 15,0 0-15,0 0 0,-1 0 16,1 0-16</inkml:trace>
  <inkml:trace contextRef="#ctx0" brushRef="#br0" timeOffset="84828.03">9313 17505 0,'0'0'0,"-21"21"15,42-21 16,0 0-31,1 0 0,-1 0 16,21 0-16,-21 0 0,22 0 16,-1 0-16,21 0 0,-20-21 0,20 21 15,1 0-15,-1 0 0,1 0 16,-1 0-16,1 0 0,-1 0 0,-20 0 16,-1-21-16,-21 21 0,21 0 15,-20 0-15,-1 0 16,-42 0 46,-1 21-46,1-21-16,0 0 16,21 21-16,-21-21 0,0 0 15</inkml:trace>
  <inkml:trace contextRef="#ctx0" brushRef="#br0" timeOffset="85611.98">9377 17822 0,'0'0'0,"0"-21"0,21 21 0,0-21 0,-21 0 31,21 21-31,-42 21 31,0 0-31,0 0 16,0 1-16,-1-1 15,1 0-15,-21 21 0,21-21 0,0 1 16,-1-1-16,-20 0 0,21 21 16,0-21-16,0 1 0,-1-1 15,1 0-15,0 0 0,21 0 0,0 0 16,-21-21-16,21 22 15,0-44 17,0 1-17,21 0-15,0 0 16,0 0-16,1 21 0,-22-21 16,42-1-16,-21 22 15,0-21-15,0 0 0,1 0 0,-1 0 16,21 0-16,-21-1 0,0 1 15,1-21-15</inkml:trace>
  <inkml:trace contextRef="#ctx0" brushRef="#br0" timeOffset="85903.82">9461 17780 0,'22'-21'15,"-107"106"-15,148-149 0,-63 64 32,0 21-17,-21-21-15,0 21 0,0 1 0,0-1 16,21 0-16,-21 0 0,-1 0 15,1 0-15,0 1 0,0-1 16,0 0-16,-22 21 0,22-21 16,0 1-16,0-1 0,0 0 0,0 0 15,-1-21-15,1 21 0,0-21 16,21 21-16,-21-21 31,42 0 16,-21-21-47,21 21 16,0-21-16,1 0 15</inkml:trace>
  <inkml:trace contextRef="#ctx0" brushRef="#br0" timeOffset="86239.62">9461 17801 0,'0'21'0,"0"1"16,0-1-16,-21-21 16,0 21-16,0 0 0,21 0 0,-21 0 15,0 1-15,-1-1 16,1 0-16,0 0 0,0 0 0,-21 22 15,20-22-15,1 0 0,0 0 16,0 0-16,21 0 0,0 1 16,21-22 62,0-22-78,-21 1 0,21 21 0,1-21 15,-1 0-15</inkml:trace>
  <inkml:trace contextRef="#ctx0" brushRef="#br0" timeOffset="86555.44">9546 17822 0,'0'0'0,"0"22"31,-21-22-31,0 21 0,0 0 16,-1 0-16,1 0 16,0 0-16,21 1 0,-21-1 0,0 0 0,0 0 15,-1 21-15,1-20 16,0-1-16,0 0 0,0 0 0,0 0 16,21 0-16,-22-21 15,22 22-15,0-44 63,0 1-48,0 0 1</inkml:trace>
  <inkml:trace contextRef="#ctx0" brushRef="#br0" timeOffset="99620.43">5355 14182 0,'-21'0'47,"0"-21"-16,0 21-15,-1 0 15,22-22-31,-21 22 15,0 0 17,0 0 15,0 0-16,0 0-16</inkml:trace>
  <inkml:trace contextRef="#ctx0" brushRef="#br0" timeOffset="101731.63">7747 13864 0,'0'0'0,"-21"0"16,0 0-16,-1-21 16,1 21-16,21-21 0,-21 21 15,0 0-15,21-21 0,-21 21 16,21-21-16,-21-1 15,-1 22-15,1 0 16,0 0 0,0 0-1,21 22 32,0-1-16,21-21-31,-21 21 0,21-21 0,0 0 16,-21 21-16,22-21 0,-1 21 0,0-21 16,0 21-16,0-21 0,0 22 15,22-22-15,-22 21 0,0-21 0,21 0 16,1 21-16,-22-21 0,21 0 0,-21 0 16,22 21-16,-22-21 0,21 0 15,-21 0-15,1 0 0,20 0 0,-21 0 16,0 0-16,0 0 0,1 0 15,-1 0-15,0 0 16,-42 0 62,0 21-78,-1-21 16,1 21-16,0-21 15,0 0-15,0 22 0,0-1 0,-1-21 16,1 21-16,-21-21 0,21 21 0,0 0 16,-22-21-16,22 21 0,0 1 15,0-22-15,0 21 0,-22 0 0,1 0 16,42 0-16,-21-21 0,0 21 16,-1 1-16,1-1 0,0 0 15,0-21-15,21 21 0,-21 0 0,0 0 16,-1-21-16,1 22 0,21-1 0,-21-21 15,21 21-15,-21-21 0,0 21 16,21 0 0,-21-21-16,42 0 62,0 0-46,0-21-16,0 0 0,22 21 15,-22-21-15,0 0 0,21-1 0,-21 1 16,22 0-16,-1 0 0,0 0 16,1 0-16,-1-1 0,0 1 15,-20 0-15,20 0 0,0 0 0,-21 0 0,1-1 16,20 1-16,-21 21 0,0-21 0,0 0 16,1 0-16,-1 21 15,0-21-15,0-1 16,-42 44 31,21-1-47,-21-21 15,0 21-15,-1 0 0,1-21 16,0 21-16,0 0 0,-21 1 0,20-1 16,-20-21-16,21 21 0,-21 0 0,-1 0 15,1 0-15,21 1 0,-22-1 16,1 0-16,21 0 0,-21 0 0,20 0 15,1 1-15,0-22 0,0 21 0,0 0 16,0-21-16,-1 21 0,1 0 16,0-21-1,21 21-15,-21-21 16,42 0 31,0-21-47,0 21 15,1-21-15,-1 0 0,0 21 16,0-21-16,0 0 0,22-1 0,-22 1 16,21 0-16,0 0 0,1 0 15,-22-22-15,21 22 0,1 0 16,-1 0-16,-21 0 0,0 0 0,22-1 16,-22 1-16,0 21 15,0-21 1,-42 42-1,0-21-15,0 21 16,-1-21-16,1 22 0,0-1 0,0-21 16,0 21-16,0 0 0,-1-21 15,-20 21-15,21 0 0,0-21 0,0 22 16,-1-22-16,22 21 0,-21-21 16,42 0 15,-21-21-31,22-1 0</inkml:trace>
  <inkml:trace contextRef="#ctx0" brushRef="#br0" timeOffset="135503.04">17695 1482 0,'-42'0'0,"84"0"0,-105 0 0,20 21 0,22-21 15,-21 0-15,0 0 0,-1 0 16,22 21-16,-21-21 0,21 0 0,-1 0 16,1 0-16,0 0 0,42 0 31,22 0-31,-22 0 0,42 0 0,-20 0 16,-1 21-16,21-21 0,1 0 15,-22 0-15,22 0 0,-22 0 0,22 0 16,-22 0-16,0 0 0,-21 0 0,22 0 15,-43 21 1,-21-21 0,-1 0-16,-20 0 0,0 22 15,-1-22-15,1 0 0,-21 0 0,20 0 16,1 0-16,0 0 0,-1 0 0,1 21 16,21-21-16,-22 0 0,22 0 15,42 0 16,22 0-31,-1 0 0,22 0 0,-1 0 16,-21 0-16,22 0 0,-1 0 16,-20 0-16,-1 0 0,0 0 0,-20 0 15,-1 0-15,0 0 16,-42 0 0,-22 0-1,1 0-15,0 0 0,-1 0 0,1 0 16,0 0-16,21 0 0,-22 21 0,22-21 15,-21 21-15,21 0 0,-22 0 16,22 1-16</inkml:trace>
  <inkml:trace contextRef="#ctx0" brushRef="#br0" timeOffset="136539.7">8594 3725 0,'-22'0'0,"1"0"0,0 0 0,0 0 15,0 0-15,0 0 0,-1 0 0,1 22 31,42-22-15,1 0 0,-1 0-16,21 0 0,0 0 15,22 0-15,-22 0 0,22 0 0,-1 0 16,1 0-16,-1 0 0,1 0 16,-1-22-16,1 22 0,-22 0 0,-21 0 15,0 0-15,1 0 0,-44 0 16,1 0-16,-42 0 15,20 0-15,-41 0 16,20 0-16,-20 22 0,20-22 0,1 21 16,-1-21-16,22 0 0,-1 21 0,1-21 15,21 0-15,0 0 0,42 0 32,21 0-32,1 0 0,-1 0 15,0 0-15,22 0 0,-22 0 16,0 0-16,22 0 0,-22 0 0,-21 0 15,22 0-15,-22-21 0,0 21 0,-42 0 32,-21 0-32,-1 0 0,1 0 15,-22 0-15,1 0 0,-1 0 0,22 0 16,-21 0-16,20 0 0,1 21 16,21-21-16,0 0 0,-1 0 0,22 21 15,22-21 1,-1 0-16,0 0 0,21 0 15,22 0-15,-22 0 0,0 0 0,22 0 16,-22 0-16,1 0 0,-1 0 0,0 0 16,-21 0-16,1 0 0,-1 0 15</inkml:trace>
  <inkml:trace contextRef="#ctx0" brushRef="#br0" timeOffset="144624.03">8784 15642 0,'0'0'16,"-21"0"-16,0 0 0,0 0 0,21-21 15,-22 21-15,1 0 16,0 0 0,0 0-16,42 0 46,0 0-46,0 0 16,1 0-16,20 0 0,0 0 16,1 0-16,-1 0 0,21 0 0,1 0 15,-1 0-15,22 0 0,0 0 16,-22-21-16,22 21 0,21-21 16,-22 21-16,1-21 0,0-1 0,21 22 15,-22-21-15,-20 21 0,20 0 0,-20-21 16,-22 21-16,22 0 0,-22 0 15,-21-21-15,0 21 0,1 0 0,-1 0 16,0 0-16,-42 0 63,0 0-48,-1 0-15,1 0 16,0 0-16,0 0 0,0 0 15,0 0-15,-1 0 0,-20 21 0,21-21 16</inkml:trace>
  <inkml:trace contextRef="#ctx0" brushRef="#br0" timeOffset="144976.82">9080 15748 0,'0'0'0,"-21"0"0,-21 21 15,21-21-15,0 0 16,-1 21-16,44-21 31,-1 0-31,21 0 0,0 0 0,1 0 16,20 0-16,1 0 0,20 0 16,-20 0-16,21-21 0,-22 0 0,22 21 15,-1-21-15,1 21 0,0-21 0,-22 21 16,22 0-16,-22-21 0,-20 21 15,-1 0-15,0 0 0,-20 0 0,-1-22 16,0 22-16,0 0 0,0 0 47,-21-21-31,0 0-16,0 0 15,0 0-15,0 0 16,0-1-16,-21-20 0</inkml:trace>
  <inkml:trace contextRef="#ctx0" brushRef="#br0" timeOffset="146021.15">8826 4509 0,'0'0'0,"0"-22"16,0-20-1,-21 21-15,21 0 0,0 0 0,0-1 16,0 1-16,-21 21 16,21-21-16,0 42 31,0 0-31,0 1 16,0-1-16,21-21 0,0 21 15,-21 0-15,22 0 0,-1 0 0,0 1 16,0 20-16,21-21 0,-20 0 15,20 22-15,-21-1 0,21 0 0,1 22 16,-22-22-16,21 22 0,1-22 16,20 21-16,-21 1 0,22-1 0,-22 1 15,43-1-15,-22 22 0,22-21 0,0 20 16,-1-20-16,1 20 0,0 1 16,84 84-16,-84-84 0,-1 0 15,22-1-15,-21 1 0,21 21 16,0-21-16,-22 20 0,22-20 0,0 21 15,0 0-15,105 84 0,-126-84 0,21 0 16,0 0-16,-22-22 0,22 22 16,-21 0-16,21-21 0,-22 21 15,1-22-15,0 1 0,-22 0 0,22-1 16,-22 1-16,1-22 0,-1 1 0,1-1 16,-1 1-16,1-22 0,-22 1 15,1-22-15,20 42 0,-42-42 0,0-21 16,-21 22-16,-21-44 31,21 1-31,-21 0 0,0 0 0,-21 0 16,20-22-16</inkml:trace>
  <inkml:trace contextRef="#ctx0" brushRef="#br0" timeOffset="146783.69">12361 4466 0,'21'-21'0,"1"21"0,-22-42 16,21 42-16,-21-21 16,0-1-1,21 1-15,-21 0 0,0 0 16,0 0 0,-21 21-1,0 0 1,-1 21-16,1 0 0,-21 0 0,21 22 15,-22-22-15,22 21 0,-21 0 16,0 1-16,-1-1 0,-20 22 16,-1-1-16,22 1 0,-22 20 0,1-20 0,-22 20 15,22 22-15,-22-21 0,0 0 16,-20 20-16,-1 1 0,0 0 16,0 0-16,0 21 0,-21-21 0,21 0 15,1 21-15,-1-22 0,-21 22 0,0-21 16,21 21-16,-21-21 0,0 21 0,21-21 15,-21 21-15,21-21 0,0 0 16,22-1-16,-22-20 0,0 21 0,21-21 16,-20 20-16,20-20 0,0 0 0,1-1 15,-1-20-15,21-1 0,1 22 0,-1-43 16,22 22-16,0-22 0,-22 22 16,43-43-16,0 0 0,21 0 15,0 0-15,0 1 0,0-44 47,0 1-31,0 0-16,0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16:05:42.4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889 656 0,'-42'0'0,"20"0"16,22 21 31,22-21-32,-1 0-15,0 0 0,0 0 16,21 0-16,1 0 0,-1 0 16,0 0-16,1 0 0,20 0 0,1 0 15,-1 0-15,-20 0 16,20 0-16,1 0 0,-1 0 0,-21 0 16,1-21-16,-1 21 0,-21 0 15,22 0-15,-22 0 0,0 0 16,-42 0 15,0 0-31,-1 0 0,-20 0 16,21 0-16,0 0 0,0 0 15</inkml:trace>
  <inkml:trace contextRef="#ctx0" brushRef="#br0" timeOffset="411.66">1397 677 0,'-21'0'0,"42"0"0,-63 0 0,20 22 16,1-22-16,21 21 15,-21-21-15,21 21 0,0 0 16,0 0-16,0 0 0,0 22 0,0-1 16,0 0-16,0 1 0,0 20 15,0-20-15,21 20 0,-21-21 0,21 22 16,-21-1-16,0 1 15,0-22-15,0 22 0,22-1 0,-22 1 16,0-22-16,0 22 0,21-1 0,-21-21 16,0 1-16,0-1 0,0 0 15,0-20-15,0 20 0,0-21 16,-21 0-16,-1 0 0,1 1 0,0-22 16,0 21-16,0-21 0,-22 0 15,22 0-15,-21 0 0,21 0 0,-22 0 16,22 0-16,-21-21 0,21-1 0,-22 22 15,22-21-15,0 21 0,0-21 16,21 0-16,-21 21 0,21-21 16,0 0-1,21 21 1,-21-22-16,21 22 16,0-21-16</inkml:trace>
  <inkml:trace contextRef="#ctx0" brushRef="#br0" timeOffset="900.25">1799 1482 0,'0'-21'0,"0"42"15,0-64 1,-21 43-1,0 0-15,0 22 16,-1-1-16,1-21 0,21 21 0,-21 21 16,0-21-16,21 22 0,0-1 15,-21-21-15,21 22 0,-21-1 0,21 0 16,0 1-16,0-1 0,0 0 0,0-21 16,0 22-16,0-22 0,0 0 15,21 0-15,0 0 0,0 1 0,0-22 16,0 0-16,1 0 0,-1 0 15,21 0-15,-21 0 0,0 0 0,1 0 16,20-22-16,-21 1 0,0 0 16,0-21-16,1 21 0,-22-22 15,0 1-15,21 0 0,-21-1 0,0 1 16,0 0-16,0-1 0,0 1 16,-21 0-16,-1-1 0,1 22 0,0-21 15,0 21-15,0 21 0,0-22 16,-1 22-16,1 0 0,-21 0 0,21 0 15,0 0-15,21 22 0,-22-22 0,22 21 16,-21 0-16,21 0 16,0 0-16,0 0 0,21 1 15,1-22-15,-1 0 0,0 0 16,0 0-16,0 0 0</inkml:trace>
  <inkml:trace contextRef="#ctx0" brushRef="#br0" timeOffset="1519.91">2349 741 0,'0'21'16,"0"0"-1,0 22-15,0-22 0,0 21 0,-21 0 16,21 1-16,0 20 0,-21-20 16,21 20-16,-21 1 0,21-22 0,-21 21 15,21-20-15,0 20 0,0-20 16,0 20-16,0-21 0,0 1 0,0 20 16,0-20-16,0-1 0,0-21 0,0 21 15,0-20-15,0 20 0,0-21 16,0 0-16,0 0 0,0 1 15,0-1-15,-21-21 32,-1-21-17,22-1 1,0 1-16,0 0 0,0 0 16,0-21-16,0 20 0,0 1 15,0-21-15,22 21 0,-1-22 0,0 22 16,21 0-16,-21-21 0,1 21 0,20-1 15,-21 22-15,21-21 0,1 21 16,-22-21-16,21 21 0,-21 0 0,1 0 16,-1 21-16,0 0 0,0 1 15,0-1-15,-21 0 0,0 21 16,0-21-16,0 22 0,0-22 0,0 21 16,0 1-16,0-22 0,0 0 15,0 21-15,-21-21 0,21 1 0,0-1 16,0 0-16,-21 0 0,21-42 62,21 0-62,-21 0 16,0-1-16</inkml:trace>
  <inkml:trace contextRef="#ctx0" brushRef="#br0" timeOffset="2115.87">3048 1503 0,'0'0'16,"21"0"-16,-21 21 47,0 0-32,0 0-15,0 1 0,0-1 0,0 0 16,0 21-16,0-21 0,0 22 16,0-22-16,0 0 0,0 21 0,-21-20 15,21-1-15,0 0 0,0 0 16,-21 0-16,21 0 0,0 1 16,0-44 30,0 1-46,0 0 0,0 0 16,0 0-16,0 0 0,0-1 16,0-20-16,21 21 0,0-21 15,0 20-15,-21-20 0,21 21 0,1-21 16,-1 20-16,0 1 0,0 0 16,0 0-16,22 0 0,-22 21 0,0 0 15,0-21-15,0 21 0,0 0 16,1 0-16,-1 0 0,0 21 0,-21 0 15,0 0-15,21 0 0,-21 22 0,0-22 16,21 21-16,-21-21 0,0 22 16,0-22-16,0 21 0,0-21 0,0 22 15,0-22-15,0 0 0,0 0 0,0 0 16,0 0-16,0 1 0,0-1 16,0 0-16,0 0 15,-21-21-15,0 0 0,21 21 16,-21-21-1,21-21 17,0 0-32</inkml:trace>
  <inkml:trace contextRef="#ctx0" brushRef="#br0" timeOffset="2843.65">5101 1418 0,'0'0'16,"21"0"-16,-21-21 0,0 0 16,0 0-16,-21 21 31,0 0-31,0 0 16,0 21-16,-1 0 0,22 0 0,-21 0 15,0 22-15,0-1 0,0 0 16,0 1-16,-1 20 0,1-20 15,21-1-15,-21 0 0,21 1 0,0-1 16,0-21-16,0 21 0,21-20 0,0-1 16,1 0-16,-1 0 0,21-21 15,-21 0-15,22 0 0,-1 0 0,-21 0 16,21-21-16,1 21 0,-1-21 0,0 0 16,1-1-16,-1-20 0,0 21 15,-20-21-15,20-1 0,-42 1 0,21 0 16,-21-22-16,0 22 0,0-1 0,0-20 15,-21 21-15,0-22 16,-22 22-16,22-1 0,-21 1 0,0 21 16,-1-21-16,1 20 0,0 1 0,-1 21 15,1 0-15,0 0 0,-1 0 16,1 0-16,21 21 0,0-21 0,-1 22 16,1-1-16,21 0 0,0 21 0,0-21 15,0 1-15,0-1 0,43 0 16,-22 0-16,21-21 0,0 21 0,1-21 15,-1 0-15,22 0 0,-1 0 0,1 0 16</inkml:trace>
  <inkml:trace contextRef="#ctx0" brushRef="#br0" timeOffset="3248.43">6202 508 0,'0'0'0,"-21"-42"0,-1-1 0,1 22 0,0 0 16,0 0-16,0 21 0,0 0 16,-1 0-16,1 0 0,0 0 0,0 21 15,0 0-15,0 22 0,-1-1 0,1 0 16,0 22-16,21 20 16,-21-20-16,0 42 0,0-22 0,21 22 15,-22 0-15,1-21 0,0 21 0,0 21 16,0-22-16,21 1 0,-21 0 15,-1 0-15,1 0 0,0 0 0,0-1 16,21-20-16,-21 0 0,0 21 0,-1-22 16,1-20-16,0 20 0,0-20 15,21-1-15,-21 1 0,0-22 0,21 22 16,0-22-16,-22-21 0,22 22 0,-21-22 16,21 0-16,0 0 0,-21 0 0,21-42 31,0 0-31,0 0 0,21-22 15,0 22-15,1-21 0,-22 21 0,21-22 16,0-20-16,0 21 0,-21-22 16,21 1-16,0-1 0,1 1 15</inkml:trace>
  <inkml:trace contextRef="#ctx0" brushRef="#br0" timeOffset="3533.27">5651 1609 0,'0'0'0,"0"-21"0,0-22 15,0 22-15,0 0 0,0 0 0,22 0 16,-1 21-16,0-22 0,0 1 0,0 21 16,22 0-16,-1 0 0,0 0 15,-21 0-15,22 0 0,-1 0 16,0 0-16,-20 21 0,-1 1 0,0-1 16,-21 21-16,0-21 0,0 22 15,0-1-15,0-21 0,-21 21 0,-22 1 16,22-22-16,-21 21 0,21-21 0,-22 1 15,1-1-15,21 0 0,-21 0 0,20-21 16,1 21-16,0-21 0,0 0 16,42 0-1,0-21 1,0 0-16,1 0 0,-1 21 16</inkml:trace>
  <inkml:trace contextRef="#ctx0" brushRef="#br0" timeOffset="3892.18">6138 1672 0,'21'0'0,"1"0"16,-1-21-16,0 21 16,0-21-16,0 21 0,0-21 0,1 21 15,20-21-15,-21-1 16,21 1-16,-20 21 0,-1-21 0,0 0 0,-21 0 15,0 0-15,0-1 16,-21 22 0,0 0-16,-1 0 0,1 0 0,-21 0 15,21 0-15,0 0 0,-22 22 0,22-1 16,0 0-16,0-21 0,0 42 0,-1-21 16,22 1-16,0-1 0,0 0 15,0 21-15,0-21 0,0 1 0,0 20 16,0-21-16,22 0 0,-1-21 15,0 21-15,0-21 0,0 0 16,22 0-16,-22 0 0,0 0 0,21 0 16,-21 0-16,22 0 0,-22-21 15,0 21-15,21-21 0,-20 0 16,-1 0-16</inkml:trace>
  <inkml:trace contextRef="#ctx0" brushRef="#br0" timeOffset="4323.93">6731 1524 0,'0'0'0,"21"-21"0,-21 0 16,0 0-16,0-1 15,0 44 1,-21-1-16,21 0 16,-21 0-16,21 0 0,-21 0 15,21 22-15,0-22 0,0 0 0,0 21 16,-22-20-16,22-1 0,0 0 16,-21 0-16,21 0 0,0 0 0,0 1 15,-21-22-15,21 21 0,0-42 47,0-1-47,0 1 0,0 0 16,0 0-16,0 0 0,21 0 0,0-22 15,1 22-15,-22-21 0,21 21 16,0-1-16,0 1 0,0-21 0,0 21 16,1 21-16,20-21 0,-21 21 0,0 0 15,0 0-15,1 0 0,-1 0 0,0 0 16,-21 21-16,21 0 15,-21 0-15,21 0 0,-21 0 0,0 1 16,0 20-16,0-21 0,0 21 0,0-20 16,0-1-16,0 0 0,0 0 15,-21 0-15,21 0 0,-21-21 0,21 22 16,0-1-16,21-42 31,0-1-15,-21 1-16,21 21 0,1-21 0</inkml:trace>
  <inkml:trace contextRef="#ctx0" brushRef="#br0" timeOffset="4660.74">7239 1609 0,'-21'0'16,"42"0"30,0 0-46,0 0 0,0 0 16,1-21-16,-1 21 0,0-22 16,0 22-16,-21-21 0,21 0 15,-21 0-15,0 0 16,-21 21 0,0 0-16,0 0 15,0 0-15,-1 0 0,1 21 16,0-21-16,0 21 0,0 0 15,21 0-15,0 1 0,0-1 0,0 0 16,0 0-16,0 0 0,0 0 0,0 1 16,0-1-16,0 0 15,21-21-15,0 0 16,0 0-16,0 0 0,1 0 0,-1 0 16,0 0-16</inkml:trace>
  <inkml:trace contextRef="#ctx0" brushRef="#br0" timeOffset="5164.46">7832 1482 0,'0'0'0,"0"-21"16,-22 21 0,1 0-16,0 0 0,0 0 15,0 0-15,0 21 0,-1 0 0,1 0 16,0 0-16,0 0 0,0 1 0,0-1 15,-1 0-15,1 21 0,0-21 16,21 1-16,0-1 0,0 0 0,0 0 16,0 0-16,21-21 15,0 0-15,1 0 0,-1 0 16,0 0-16,0 0 0,0 0 16,22 0-16,-22-21 0,0 0 0,21 0 15,-21-22-15,1 22 0,20-21 0,-21 21 16,0-22-16,22 1 0,-22-21 15,0 20-15,0-20 0,21 20 0,-20-20 16,-1-1-16,-21 1 0,21-1 0,-21 1 16,21-1-16,-21 22 0,0 0 15,0-1-15,0 22 0,0 0 0,0 0 16,-21 21-16,0 0 16,0 21-16,21 21 0,-22-20 15,1 41-15,21-21 0,-21 22 16,0-22-16,21 22 0,-21-1 0,21 1 15,0-1-15,-21 1 0,21-22 16,0 22-16,-22-1 0,22-21 0,0 1 16,0-1-16,0 0 0,0-20 0,0 20 15,22-21-15,-22 0 0,21 0 16,0-21-16,0 0 0,0 0 16</inkml:trace>
  <inkml:trace contextRef="#ctx0" brushRef="#br0" timeOffset="5881.28">9737 1609 0,'21'-21'0,"-42"42"0,42-64 16,0 43-16,0-21 0,-21 0 16,21 0-16,-21 0 0,0 0 0,0-1 15,0 1-15,0 0 0,0 0 16,-42 21-16,42-21 0,-42 21 0,20 0 15,1 0-15,0 0 0,-21 0 16,21 0-16,-1 0 0,1 21 0,-21 21 16,21-21-16,0 22 0,-1-22 0,1 21 15,21 1-15,0-1 0,-21-21 16,21 21-16,0 1 0,0-22 0,0 0 16,0 0-16,0 0 0,21-21 0,0 22 15,1-22-15,-1 0 0,0 0 16,21 0-16,-21 0 0,22-22 0,-1 1 15,-21 0-15,22 0 0,-1 0 0,-21 0 16,21-1-16,-20-20 0,-1 21 16,0 0-16,-21 0 0,0-22 15,21 22-15,-21 0 0,0 0 16,0 42 0,0 0-16,0 0 15,0 0-15,0 1 0,0 20 0,0-21 16,0 0-16,0 0 0,0 22 0,0-22 15,21 0-15,-21 0 0,21-21 0,1 21 16,-1-21-16,0 0 0,0 0 16,0 0-16,22 0 0,-22 0 0,0 0 15,0-21-15</inkml:trace>
  <inkml:trace contextRef="#ctx0" brushRef="#br0" timeOffset="7136.6">12065 1482 0,'21'0'0,"-42"0"0,63 0 16,-21 0-16,1 0 15,-22-21-15,21-1 16,-21 1-16,0 0 15,0 0 1,0 0-16,0 0 0,0-1 16,0 1-16,-21 0 0,-1 21 15,1-21-15,0 21 0,0 0 16,0 0-16,-22 0 0,1 0 0,21 0 16,-21 0-16,-1 21 0,1 0 0,0 0 15,-1 1-15,22 20 0,-21-21 16,21 21-16,-22 22 0,22-22 0,0 1 15,0-1-15,21 21 0,0-20 0,0-1 16,0-21-16,0 22 0,0-22 16,21 21-16,21-21 0,-21-21 0,1 21 15,20-21-15,0 0 0,1 0 16,-1 0-16,0-21 0,1 0 0,-1 21 16,0-21-16,1-21 0,-1 20 15,0 1-15,-21-21 0,22 21 0,-22-22 16,0 1-16,0 21 0,0-21 0,1-1 15,-22 1-15,0 0 0,21 20 0,-21-20 16,0 21-16,0 0 0,0 0 16,0-1-16,-21 44 15,21-1 1,-22 0-16,1 21 0,21-21 16,-21 22-16,21-22 0,0 21 15,0-21-15,0 22 0,0-22 0,0 21 16,0-21-16,0 1 0,0-1 0,0 0 15,0 0-15,0 0 16,21-21-16,0 0 0,1 0 0,-1 0 16,0 0-16,21 0 0,-21-21 0,22 21 15,-22-21-15,0 0 0</inkml:trace>
  <inkml:trace contextRef="#ctx0" brushRef="#br0" timeOffset="7400.45">12806 1397 0,'0'0'15,"0"-21"-15,0 0 0,0 0 0,0-1 16,-21 22-16,-1 0 16,1 0-16,0 0 15,0 0-15,0 0 0,0 22 0,-1-1 16,1 0-16,0 0 0,21 21 0,-21-20 16,0 20-16,0-21 0,21 21 0,-22-20 15,22 20-15,0-21 0,0 21 16,0-20-16,0-1 0,0 0 0,0 0 15,22 0-15,-1-21 0,0 21 0,0-21 16,0 0-16,22 0 0,-22 0 16,21 0-16,-21 0 0,22 0 0,-1-21 15,-21 21-15,21-21 0,1 0 16,-22 0-16,21 0 0,1-22 0</inkml:trace>
  <inkml:trace contextRef="#ctx0" brushRef="#br0" timeOffset="7644.82">13314 1376 0,'0'-21'0,"0"42"0,0-63 16,0 20-16,-21 22 16,-1 0-16,1 22 15,0-1-15,0 0 0,0 0 0,0 0 16,-1 0-16,1 1 0,0 20 16,0-21-16,0 21 0,0-20 15,21 20-15,0-21 0,0 0 0,0 22 16,0-22-16,0 0 0,0 0 15,21 0-15,0 0 0,0-21 16,0 0-16,0 0 0,22 0 0,-22 0 16,0 0-16,21 0 0,-20 0 0,-1-21 15,21 0-15,-21 21 0,0-21 16,1 0-16</inkml:trace>
  <inkml:trace contextRef="#ctx0" brushRef="#br0" timeOffset="9004.04">13695 1439 0,'0'-21'15,"0"42"-15,21-63 0,-21 21 16,-21 21 0,0 0-1,-1 21-15,22 0 0,-21 0 16,0 22-16,21-22 0,-21 0 0,21 0 16,0 0-16,0 22 0,0-22 0,0 0 15,0 0-15,0 0 0,0 1 16,0-1-16,0 0 0,0 0 0,0 0 15,21-21-15,0 21 0,0-21 16,1 0-16,-1 0 0,0 0 0,0 0 16,21-21-16,-20 21 0,-1-21 15,0 0-15,21 0 0,-21 0 16,1-1-16,-1 1 0,-21 0 0,21 0 16,0-21-16,-21 20 0,0 1 0,0-21 15,0 21-15,0-22 0,0 22 16,0 0-16,0 0 0,0 0 0,-21 21 15,0 0-15,0 0 0,-1 0 0,1 0 16,0 0-16,0 0 0,-21 0 16,20 21-16,1 0 0,0 0 0,0 0 15,0 22-15,0-22 0,-1 0 0,22 21 16,0-20-16,0 20 0,0-21 0,0 0 16,0 0-16,0 1 15,0-1-15,22 0 0,-1 0 0,0 0 16,0-21-16,0 0 0,22 0 0,-22 0 15,21 0-15,0 0 0,1 0 0,-1-21 16,0 0-16,-20 21 0,20-21 16,0 0-16,-21-1 0,22-20 0,-22 21 15,0 0-15,0 0 0,0-22 0,1 22 16,-1 0-16,-21 0 0,0 0 0,0-1 16,0 1-16,0 0 15,0 42 16,0 0-31,-21 1 16,-1-1-16,22 21 0,-21-21 16,21 0-16,0 1 0,0 20 0,0-21 15,0 0-15,0 0 0,0 1 0,0-1 16,0 0-16,0 0 0,21-21 16,-21 21-16,22-21 0,-1 0 0,0 0 15,0 0-15,0 0 0,0 0 0,1 0 16,-1 0-16,0-21 0,0 0 0,0 0 15,0 21-15,1-21 0,-1-22 16,-21 22-16,21 0 0,0 0 0,0-22 16,-21 22-16,0 0 0,0 0 0,21 0 15,-21 0-15,-21 21 47,21 21-47,0 0 0,0 0 16,-21 0-16,21 0 0,-21 1 0,21-1 15,0 0-15,0 0 0,0 0 16,0 0-16,0 1 0,0-1 16,0 0-16,21-21 0,0 0 0,0 0 15,1 0-15,-1 0 16,0 0-16,0 0 0,0 0 0,0-21 16,22 21-16,-22-21 0,0-1 0,0 1 15,-21 0-15,21 0 0,1 0 16,-22 0-16,21-1 0,-21-20 0,0 21 15,0 0-15,0 0 0,0-1 16,0 44 31,0-1-47,-21 0 0,21 21 16,0-21-16,-22 1 0,22-1 0,0 0 15,0 0-15,0 0 0,0 0 0,0 1 16,-21-1-16,21 0 15,0 0-15,-21-21 32,21-21-17,0 0-15,0 0 16,0-1-16,0 1 0,0 0 0,21 0 16,0 0-16,1 0 0,-22-22 0,42 22 15,-21-21-15,0 21 0,22-1 0,-22 1 16,21 0-16,-21 0 0,22 0 15,-1 21-15,0 0 0,-21 0 0,22 0 16,-22 0-16,0 0 0,0 21 0,0-21 16,-21 21-16,0 0 0,0 0 15,0 1-15,0 20 0,0-21 0,-21 0 16,0 22-16,21-22 0,-21 0 16,0 0-16,0 0 0,21 0 0,-22 1 15,22-1-15,0 0 16,-21-21-16,21-21 31,21 0-15,1-1-16,-1 1 15,-21 0-15</inkml:trace>
  <inkml:trace contextRef="#ctx0" brushRef="#br0" timeOffset="9307.87">15748 953 0,'0'-43'0,"0"86"0,0-107 16,0 43-16,0 0 0,0 42 31,0 0-31,-21 0 16,21 0-16,0 22 0,-21-1 0,-1 0 16,1 1-16,21-1 0,-21 22 15,0-22-15,21 0 0,-21 1 0,0-1 16,-1 0-16,22 1 0,0-1 15,-21 0-15,21 1 0,0-1 0,0-21 16,0 0-16,0 22 0,0-22 16,0 0-16,21 0 0,-21 0 15,22-21-15,-1 0 0,0 0 0,0 0 16,0 0-16,0 0 0,1 0 16,-22-21-16,21 0 0,0 0 15,-21 0-15,0-1 0</inkml:trace>
  <inkml:trace contextRef="#ctx0" brushRef="#br0" timeOffset="9544.25">15515 1355 0,'0'0'0,"21"0"15,0 0 1,1 0-16,20 0 0,-21 0 0,0 0 15,0 0-15,22 0 0,-22 0 0,0 0 16,0 0-16,0 0 0,1 0 16,-1 0-16,-42 0 47,-1 0-32</inkml:trace>
  <inkml:trace contextRef="#ctx0" brushRef="#br0" timeOffset="11416.21">17018 1545 0,'0'0'0,"0"-42"15,0 21 1,0 0 0,-21 21-1,21 21 1,0 0-16,-21-21 0,21 21 0,0 21 15,-22-20-15,22-1 0,0 0 0,0 0 16,0 0-16,0 0 0,0 1 16,0-1-16,0 0 0,0 0 15,0-42 17,0 0-32</inkml:trace>
  <inkml:trace contextRef="#ctx0" brushRef="#br0" timeOffset="11759.31">17018 1270 0,'0'0'0,"-21"-21"0,21 0 15,-21 0-15,-1-1 0,1 22 16,0 0-16,0 0 16,0 0-16,21 22 0,0-1 15,-21 0-15,21 0 16,0 0-16,0 0 15,21-21-15,0 0 16,0 0-16,0 0 0,0 0 0,1 0 16,-1 0-16,0-21 0,-21 0 15,21 21-15,0-21 0,-21 0 0,0 0 16,0-1-16,0 1 0,0 0 16,-21 0-16,0 21 15,0 0-15,0 0 0,-1 0 16,1 0-16,21 21 0,-21 0 15,21 0-15,0 1 0,0-1 0,0 21 16,0-21-16,0 0 0,0 22 16,21-22-16,0 0 0,1 0 0,-1 0 15,0 1-15</inkml:trace>
  <inkml:trace contextRef="#ctx0" brushRef="#br0" timeOffset="12221.06">17484 1482 0,'0'0'0,"0"-21"0,0 42 31,0 0-15,0 0-16,0 0 16,0 0-16,0 1 0,0-1 15,0 0-15,0 21 0,0-21 0,-22 1 16,22-1-16,0 0 0,-21-21 0,21 21 15,0 0-15,-21-21 16,21 21-16,-21-21 0,0 0 16,21-21-16,0 0 15,0 0-15,0 0 16,0 0-16,0-22 0,0 22 16,21 0-16,0-21 0,0 20 15,0-20-15,1 21 0,-1-21 0,0 20 16,21 1-16,-21 0 0,1 0 15,20 21-15,-21 0 0,21 0 0,-20 0 16,-1 21-16,0-21 0,0 21 0,0 22 16,0-22-16,1 0 0,-22 21 0,0-21 15,0 22-15,0-22 0,0 0 16,0 21-16,0-20 0,0-1 0,0 0 16,-22 0-16,22 0 0,-21-21 0,21 21 15,0 1-15,21-22 31,1-22-31,-1 1 16,0 21-16</inkml:trace>
  <inkml:trace contextRef="#ctx0" brushRef="#br0" timeOffset="12752.27">19008 868 0,'0'-21'16,"0"42"-16,0-63 0,-22 63 31,1 0-31,21 0 0,-21 0 0,21 22 0,0 20 16,-21-21-16,21 22 0,-21-22 16,0 22-16,21-22 0,-22 22 15,1-1-15,0-21 0,21 1 0,-21 20 16,0-20-16,21-22 0,0 21 0,-21 0 15,21-20-15,-22-1 0,22 0 16,0 0-16,0-42 31,22 0-31,-22-22 0,21 22 16,0-21-16,-21 21 0,21-22 16,0-20-16,0 21 0,1-22 15,-1 22-15,0-22 0,-21 1 0,21-1 16,0 1-16,0-1 0,-21 1 15,0 20-15,22 22 0,-22-21 0,0 21 16,0 42 0,0 0-16,0 21 0,0 1 15,21 20-15,-21-20 0,0 20 0,0-21 16,21 22-16,-21-1 0,0-20 16,0-1-16,0 22 0,0-22 0,0 0 15,0 1-15,0-1 0,0-21 0,0 0 16,0 0-16,0 1 0,0-1 0,0 0 15,21-21-15,-42 0 32,0-21-17,0 0-15</inkml:trace>
  <inkml:trace contextRef="#ctx0" brushRef="#br0" timeOffset="12915.18">18648 1545 0,'0'0'0,"21"0"31,0 0-31,21 0 16,-20 0-16,-1 0 0,21 0 0,0 0 15,1 0-15,-1-21 0,0 0 16,1 21-16,-1-21 0,0 0 0,1 21 16,-1-22-16,0 1 0</inkml:trace>
  <inkml:trace contextRef="#ctx0" brushRef="#br0" timeOffset="13168.03">19537 910 0,'0'-21'0,"0"42"0,0-63 0,-21 42 15,-1 0-15,1 0 16,21 21-16,-21 21 0,0-20 16,21 20-16,0-21 0,0 43 15,-21-22-15,21 0 0,-21 1 0,21 20 16,0-21-16,0 1 0,0 20 0,0-20 15,-22-1-15,22 0 0,-21 1 16,21-1-16,0-21 0,0 21 0,0-20 16,-21-1-16,21 0 0,0 0 15,0-42 17,21 0-32,-21 0 0,0-1 0</inkml:trace>
  <inkml:trace contextRef="#ctx0" brushRef="#br0" timeOffset="13680.74">19431 1143 0,'0'-21'0,"0"42"0,0-63 15,21 21-15,-21-1 0,0 1 16,21 21-16,0-21 0,1 0 16,-1 21-16,0 0 0,0-21 0,0 21 15,0 0-15,1 0 0,-1 0 16,0 0-16,0 21 0,-21 0 0,21 0 15,-21 0-15,0 22 0,0-22 0,0 21 16,0-21-16,-21 22 0,0-22 16,0 21-16,0-21 0,-1 22 15,-20-22-15,21 0 0,-21 0 0,20-21 16,1 21-16,0 1 0,0-22 16,21-22 15,21 22-31,0-21 0,0 0 15,22 21-15,-22-21 0,0 21 16,0 0-16,0 0 0,1 0 0,-1 0 16,21 0-16,-21 0 0,0 0 0,1 0 15,-1 21-15,0 0 0,0 0 16,0 1-16,0-1 0,1 0 0,-22 21 16,0-21-16,0 1 0,0 20 15,0-21-15,-22 0 0,1 0 16,0 1-16,-21-1 0,21 0 0,-22 0 15,22-21-15,-21 21 0,-1-21 0,22 0 16,-21 0-16,21 21 0,0-21 0,-22 0 16,22 0-16,0 0 0,0 0 15,0 0-15,-1-21 0,22 0 16,0 0-16,0 0 16,0 0-16,22 21 0,-22-22 15,42 1-15</inkml:trace>
  <inkml:trace contextRef="#ctx0" brushRef="#br0" timeOffset="13992.63">20489 1037 0,'0'0'0,"0"-21"0,0 0 15,0 0-15,0 0 0,0-1 0,-42 1 16,21 21-16,0 0 0,-1 0 15,1 0-15,-21 21 0,21 1 0,-22-1 16,1 21-16,21 0 0,-21 1 0,20-1 16,1 0-16,-21 1 0,21 20 15,0-20-15,-1 20 0,22-21 16,0 1-16,0-1 0,0 0 0,0 1 16,0-22-16,22 0 0,-1 21 0,21-20 15,-21-22-15,22 21 0,-1-21 16,0 0-16,1 0 0,-1 0 0,0 0 15,1 0-15,-1-21 0,-21 21 0,0-22 16,22 1-16,-22 0 0,-21 0 16,21-21-16,-21 20 0</inkml:trace>
  <inkml:trace contextRef="#ctx0" brushRef="#br0" timeOffset="14527.84">22140 741 0,'0'-21'0,"0"42"0,0-63 16,0 20-16,0 1 0,0 0 16,-21 21-1,21 21-15,-21 0 16,21 22-16,0-1 0,0 0 16,0 22-16,-21-1 0,21 1 0,0-1 15,-21 1-15,21-1 0,0 1 0,-22-1 16,22-20-16,-21-1 0,0 22 15,21-43-15,0 21 0,0 0 0,-21-20 16,21-1-16,0 0 0,0 0 0,0-42 47,0 0-47,0-22 0</inkml:trace>
  <inkml:trace contextRef="#ctx0" brushRef="#br0" timeOffset="15100.52">21971 910 0,'0'0'0,"-21"-42"0,21 0 0,0 20 16,0 1-16,0-21 0,0 21 15,0 0-15,0-1 0,0 1 16,0 0-16,21 0 0,0 21 0,0-21 16,0 0-16,1 21 0,20-22 15,-21 22-15,0 0 0,22 0 0,-22 0 16,0 0-16,21 22 0,-21-1 0,1 0 15,-1 21-15,-21-21 16,0 22-16,0 20 0,0-20 0,0-1 16,-21 0-16,-22 22 0,22-22 0,0 0 15,-21 1-15,-1-22 0,22 21 16,-21-21-16,21 1 0,-1-22 0,1 21 16,0-21-16,21 21 0,0-42 31,21 0-31,0-1 15,22 1-15,-22 0 0,0 21 0,0-21 16,0 0-16,22 0 0,-22-1 16,21 22-16,1 0 0,-1 0 0,-21 0 15,21 0-15,1 22 0,-1-1 16,0 21-16,-20-21 0,20 22 16,-21-1-16,21 0 0,-42-21 0,0 22 15,0-1-15,0 0 0,0 1 0,-42-1 16,21 0-16,-21 1 0,-1-22 0,1 0 15,-22 21-15,22-20 0,-21-1 16,20-21-16,1 21 0,0-21 0,-1 0 16,1 0-16,0 0 0,-1 0 0,22 0 15,0 0-15,0-21 0,0 0 16,-1 21-16,22-22 0,0 1 0,0-21 16,0 21-16,0 0 0,0-1 0,0-20 15,0 21-15,0 0 0,22-22 16,-1 22-16,0 0 0,0 0 15,0 21-15,0-21 0,22 0 0,-22 21 16,0 0-16,21 0 0</inkml:trace>
  <inkml:trace contextRef="#ctx0" brushRef="#br0" timeOffset="15616.22">23241 1397 0,'0'0'0,"0"-21"0,0 0 16,0 0-16,0-1 16,0 1-16,-21 0 0,0 0 15,-1 0-15,1 21 16,0 0-16,0 0 0,0 0 0,0 0 16,-1 0-16,1 21 0,0 0 0,0 0 15,0 0-15,0 1 0,-1 20 16,1-21-16,0 21 0,21-20 0,0 20 15,-21-21-15,21 0 0,0 22 0,0-22 16,0 0-16,0 0 0,0 0 16,21 0-16,0-21 0,0 22 15,1-22-15,-1 0 0,0 0 16,0 0-16,0-22 0,0 22 0,1-21 16,-1 0-16,-21 0 0,21 0 15,0 0-15,0-1 0,-21-20 0,0 21 16,21-21-16,-21 20 0,22 1 0,-22 0 15,21-21-15,-21 21 16,0-1-16,0 44 16,0-1-16,0 0 15,0 0-15,0 0 0,0 0 16,0 1-16,0-1 0,0 0 16,0 0-16,0 0 0,0 0 0,0 1 0,0-1 15,21-21 1,0 0-16,0 0 15,0 0-15,1 0 0,-1 0 0,0 0 16,0 0-16,21-21 0,-20-1 0,-1 1 16,0 0-16</inkml:trace>
  <inkml:trace contextRef="#ctx0" brushRef="#br0" timeOffset="16059.97">23601 1312 0,'0'0'0,"0"-42"16,0 21-1,-21 42 1,21 0-16,0 0 15,-22 1-15,1-1 16,21 0-16,-21 21 0,21-21 0,0 1 16,-21-1-16,21 21 0,-21-21 0,21 0 15,0 1-15,0-1 0,0 0 0,0 0 16,-21-21-16,21-21 31,0 0-15,0 0-16,21-1 15,0-20-15,-21 21 0,21 0 0,0 0 16,0-22-16,1 22 0,-1 0 0,0 0 16,-21 0-16,21-1 0,0 1 15,0 21-15,1 0 0,-1 0 0,0 0 16,0 0-16,-21 21 16,0 1-16,21-1 0,-21 0 15,0 0-15,0 0 0,0 22 16,0-22-16,0 0 0,0 0 0,0 0 15,0 0-15,-21 1 0,21-1 16,0 0 0,21-21 15,0-21-31,1 0 16,-1-1-16,0 1 15,21 0-15,-21-21 0,1 21 0,-1-22 16</inkml:trace>
  <inkml:trace contextRef="#ctx0" brushRef="#br0" timeOffset="16785.54">24172 1058 0,'21'-63'0,"-42"126"0,64-211 0,-22 85 0,-21 20 16,0-20-16,0 21 0,0-1 0,0 1 15,0 21-15,0 0 0,0-1 16,0 1-16,0 42 16,0 1-16,-21 20 15,-1-21-15,1 21 0,21 1 16,-21 20-16,0 1 0,0-22 0,0 22 15,21-1-15,-22 1 0,1-1 16,0 1-16,0-22 0,0 21 16,21-20-16,0-1 0,-21 0 0,21-20 15,-22 20-15,22-21 0,0 0 0,0 0 16,0 1-16,0-44 31,0 1-15,0 0-16,22 0 0,-1 0 0,-21 0 15,0-1-15,21-20 0,0 21 16,0 0-16,0-22 0,1 22 16,-22-21-16,21 21 0,0 0 0,0-1 0,0 1 15,0 21-15,1 0 0,-1 0 16,0 0 0,-21 21-16,0 1 0,0-1 15,0 0-15,0 0 0,0 0 16,0 0-16,0 1 0,-21-1 15,0 0-15,-1 0 0,1-21 16,0 0-16,0 0 16,0 0-16,0 0 15,-1-21-15,22 0 16,0 0-16,-21-1 16,21 1-1,0 42 1,0 1-1,0-1-15,0 0 0,0 0 0,-21 0 16,21 0-16,0 22 0,0-22 16,0 0-16,0 0 0,0 22 0,21-22 15,0 0-15,1 0 0,-1 0 0,0-21 16,0 21-16,0-21 0,0 0 16,22 0-16,-22 0 0,21 0 0,-21 0 15,22 0-15,-22 0 0,0 0 0,0 0 16,-21-21-16,0 0 0,21 21 15,-21-21-15,22 0 0,-22 0 16,0-1-16,0 1 16</inkml:trace>
  <inkml:trace contextRef="#ctx0" brushRef="#br0" timeOffset="22252.41">1482 3069 0,'-22'0'625</inkml:trace>
  <inkml:trace contextRef="#ctx0" brushRef="#br0" timeOffset="22872.65">1482 3027 0,'0'-21'16</inkml:trace>
  <inkml:trace contextRef="#ctx0" brushRef="#br0" timeOffset="23577.24">1482 3006 0,'0'-21'16,"0"-1"0,0 1-16,0 0 15,0 0-15,0 0 16,0 0-16,0-1 15,0 1-15,0 0 16,-22 42 15,22 0-15,0 1-16,0 20 0,0 0 0,0-21 16,0 22-16,0-1 0,0 0 15,0 22-15,0-22 0,0 1 0,0-1 16,0 0-16,0 1 0,0-1 15,0 0-15,0-21 0,0 1 0,0 20 16,0-21 0,0 0-16,-21 0 0,21-42 62,0 0-62,0 0 16,0 0-16,0 0 0,0-1 0,0-20 15,21 21-15,1-21 0,-1 20 16,0-20-16,0 21 0,21-21 0,-20 20 16,20 1-16,-21 0 0,21 0 15,1 21-15,-22 0 0,0 0 16,21 0-16,-20 21 0,-1 21 16,0-20-16,0 20 0,-21 0 0,0-21 15,0 22-15,0-1 0,0 0 0,0 1 16,0-1-16,0-21 0,0 22 15,0-22-15,0 0 0,-21 0 0,21 0 16,0 0-16,-21-21 16,21-21 31,0 0-32,0 0 1,0 0-16,21 21 0,-21-21 0,21-1 15</inkml:trace>
  <inkml:trace contextRef="#ctx0" brushRef="#br0" timeOffset="24715.59">1460 3493 0,'0'-22'16,"22"22"-1,-22 22 16,0-1-31,0 0 16,0 0-16,0 21 0,0-20 0,0-1 16,0 0-16,0 0 0,0 0 15,0 0-15,-22 1 0,22-1 0,-21 0 16,21 0-16,0 0 31,0-42-15,21 21-1,-21-21-15,22 0 0,-1 0 16</inkml:trace>
  <inkml:trace contextRef="#ctx0" brushRef="#br0" timeOffset="25228.54">2180 3471 0,'0'0'0,"21"0"31,0 0-31,1 0 16,-1 0-16,0-21 16,21 21-16,-21-21 0,1 0 0,20 0 15,-21 0-15,0-1 0,22 22 16,-22-21-16,0 0 0,0 0 16,-21 0-16,0 0 0,0-1 0,0 1 15,0 0-15,-21 0 16,0 21-16,-22 0 0,22 0 15,0 0-15,-21 21 0,-1 0 16,22 0-16,-21 22 0,21-1 0,-22-21 16,22 22-16,0 20 0,0-21 0,0 1 15,21-1-15,0 0 0,0-20 16,0 20-16,0-21 0,0 21 0,0-20 16,21-1-16,0 0 0,0-21 15,0 21-15,1-21 0,20 0 0,0 0 16,-21 0-16,22 0 0,-22 0 0,0 0 15,21 0-15,-20-21 16,-1 21-16,-21-21 0,21 0 0</inkml:trace>
  <inkml:trace contextRef="#ctx0" brushRef="#br0" timeOffset="25780.24">4381 3302 0,'0'21'31,"0"-42"94,22 21-93,-22-21-17</inkml:trace>
  <inkml:trace contextRef="#ctx0" brushRef="#br0" timeOffset="30206.47">1714 3366 0,'0'0'0,"-21"0"0,0 21 16,21 0 15,21-21-15,0 0-16,1 0 15,20 0-15,-21 0 0,0 0 0,0 0 16,22 0-16,-22 0 0,0-21 16,21 21-16,-20 0 0,-1 0 0,21 0 15,-21 0-15,0 0 0,1 0 16,-1 0-16,0 0 0,0 0 0,0 0 16,0 0-16,-42 0 31,0 0-31,0 0 0,-21 21 0,20 0 15</inkml:trace>
  <inkml:trace contextRef="#ctx0" brushRef="#br0" timeOffset="30400.36">1778 3577 0,'0'0'0,"0"21"0,-21-21 0,21 22 16,0-1-1,21-21 1,0 0-16,0 0 15,0 0-15,1 0 0,20-21 16,-21 21-16,0 0 0,22-22 0,-22 22 16,21 0-16,-21-21 0,0 0 0,22 21 15,-22-21-15,21 0 16,-21 21-16,22-21 0,-1-1 0</inkml:trace>
  <inkml:trace contextRef="#ctx0" brushRef="#br0" timeOffset="31259.86">3196 3112 0,'0'-22'16,"0"1"-16,0 0 15,0 0 1,21 21 0,-21 21-1,0 0-15,0 0 0,0 1 0,0-1 16,0 21-16,0 0 0,0 1 0,0-1 15,0 0-15,0-20 0,0 20 16,0 0-16,0 1 0,-21-22 0,21 0 16,0 0-16,0 0 0,0 0 15,21-42 17,-21 0-17,21 0-15,1 0 0,-1-22 0,0 22 16,0-21-16,0 21 0,0-22 0,1 22 15,-1 0-15,0-21 0,0 21 16,0 21-16,0-22 0,1 22 16,-22 22-16,21-22 0,0 21 15,-21 0-15,0 21 0,0-21 16,21 1-16,-21 20 0,21-21 0,-21 21 16,0-20-16,21-1 0,-21 0 15,22 0-15,-1 0 0,0-21 16,-21 21-16,21-21 0,0 0 0,0 0 15,1 0-15,20 0 0,-21 0 0,0-21 16,0 0-16,1 0 0,-1 0 16,-21 0-16,21-1 0,-21 1 0,0-21 15,0 21-15,0-22 0,0 1 0,0 21 16,0-21-16,0-1 0,-21 22 16,0 0-16,-1 0 0,22 0 0,-21-1 15,0 22-15,21 22 47,0-1-47,0 0 0,21 0 16,0 0-16,1-21 15,-1 0-15,0 21 0,0-21 0</inkml:trace>
  <inkml:trace contextRef="#ctx0" brushRef="#br0" timeOffset="31512.72">4254 3069 0,'0'0'0,"0"-21"0,0 42 47,-21 0-47,21 1 16,0-1-16,-21 0 0,21 21 0,0-21 16,-21 22-16,21-1 0,0-21 0,0 22 15,-21-22-15,21 21 0,0-21 16,0 0-16,0 1 0,0-1 15,0-42 17,21-1-32,-21 1 0,0 0 0,21 0 15,-21 0-15,21-22 0,-21 1 0</inkml:trace>
  <inkml:trace contextRef="#ctx0" brushRef="#br0" timeOffset="31854.39">4233 2688 0,'0'0'15,"-21"-21"-15,0 0 0,0 0 0,0 21 16,-1 0-16,1 21 16,21 0-16,-21 0 0,21 0 0,0 1 15,0 20-15,0-21 0,0 0 16,0 0-16,0 1 0,0-1 0,21 0 16,0-21-16,1 0 0,-1 0 0,0 0 15,21 0-15,-21 0 0,1 0 16,-1 0-16,21 0 0,-21-21 15,0 0-15,1-1 0,-22 1 0,0 0 16,0 0-16,0 0 0,0 0 0,0-1 16,0-20-16,-22 21 0,1 0 15,0 21-15,0-21 0,0 21 0,0 0 16,-1 0-16,1 0 0,0 21 16,0 0-16,0 0 0,21 0 0,-21 0 15,21 22-15,-22-22 0,22 21 16,0-21-16,0 22 0,0-22 0,0 0 15,0 21-15,0-20 0,22-22 0,-1 21 16,0 0-16,0-21 0</inkml:trace>
  <inkml:trace contextRef="#ctx0" brushRef="#br0" timeOffset="32140.23">4889 2646 0,'0'0'15,"0"-21"-15,0 0 0,0-1 0,-21 44 32,0-1-32,21 21 0,-21-21 15,21 22-15,-21-1 0,21 0 16,-21 22-16,-1-22 0,22 0 16,0 22-16,-21-22 0,21 22 0,-21-22 15,21 22-15,-21-22 0,21 0 0,0 1 16,0-1-16,0-21 0,0 21 15,0-20-15,0-1 0,0 0 16,0-42 0,21 21-1,-21-21-15,21-22 0,0 22 0,1-21 16</inkml:trace>
  <inkml:trace contextRef="#ctx0" brushRef="#br0" timeOffset="32595.97">5101 2625 0,'0'0'0,"21"-43"0,0 22 0,-21-21 0,0 21 16,0 42 0,0 0-1,0 0-15,0 22 0,0-1 0,0 0 16,0 1-16,-21 20 0,21-21 0,0 22 16,0-22-16,-21 22 0,21-22 15,-21 22-15,21-22 0,-21 0 0,21 22 16,0-22-16,0 0 0,-21-20 15,21 20-15,0-21 0,-22 0 0,22 0 16,0 1-16,0-44 31,0 1-31,0 0 0,0-21 16,0 21-16,0-22 16,0 22-16,0-21 0,22-1 0,-1 1 15,0 0-15,0 21 0,0-22 0,0 22 16,1 0-16,-1 21 0,0 0 15,0 0-15,0 0 0,0 0 0,1 0 16,-22 21-16,21 0 0,0 0 0,-21 1 16,0-1-16,0 21 0,0-21 15,0 0-15,0 22 0,0-22 0,0 21 16,0-21-16,0 1 0,0 20 16,-21-21-16,0 0 0,21 0 0,-22-21 15,22 22 1,-21-22-16,0 0 0,0 0 15,0 0-15,0-22 0,-1 1 16,1 21-16</inkml:trace>
  <inkml:trace contextRef="#ctx0" brushRef="#br0" timeOffset="32759.88">4445 3112 0,'-42'0'0,"84"0"0,-84-22 15,63 22 1,0 0-1,21 0-15,1 0 0,-1 0 0,0 0 16,1 0-16,20 0 0,1 0 0,-22-21 16,21 21-16,1 0 0,-1-21 15,1 21-15,-1-21 0,1 21 0</inkml:trace>
  <inkml:trace contextRef="#ctx0" brushRef="#br0" timeOffset="33063.85">6646 2519 0,'0'0'0,"0"-21"16,-21 0-16,0 21 0,0 0 16,0 0-16,-1 0 0,22 21 15,-21 0-15,0 0 0,0 21 0,21 1 16,0 20-16,0-20 0,-21 20 15,21 1-15,-21-1 0,-1-21 0,22 22 16,-21-1-16,21 1 0,-21-22 0,0 22 16,21-22-16,-21 0 0,21 1 0,0-1 15,0-21-15,0 22 0,-21-22 16,21 0-16,0 0 0,0 0 16,-22-21-16,1-21 31,0 21-31</inkml:trace>
  <inkml:trace contextRef="#ctx0" brushRef="#br0" timeOffset="33647.51">5884 3217 0,'0'-21'15,"0"42"-15,0-63 0,0 21 16,21 21 0,22-21-16,-22 21 0,21 0 0,1 0 15,-1-21-15,21 21 0,1-22 0,-1 22 16,1-21-16,-1 0 0,1 21 15,-1-21-15,22 0 0,-21 0 16,-22-1-16,0 1 0,1 0 0,-1-21 16,-21 21-16,0-22 0,0 1 15,-21 0-15,0 20 0,0-20 0,0 0 16,0 21-16,0-22 0,0 22 0,-21 0 16,0 21-16,0 0 0,0 0 15,0 0-15,21 21 16,-22 0-16,22 22 0,-21-1 0,21 0 15,0 1-15,0-1 0,0 21 0,-21-20 16,21-1-16,-21 22 0,21-22 16,0 0-16,0 1 0,-21 20 0,21-21 15,-21 1-15,21-22 0,-22 21 16,22 1-16,0-22 0,-21 0 16,21 0-16,-21 0 0,21 0 15,-21-21 1,21-21-16,0 0 15,0 0-15,0 0 0,0 0 16,21-1-16,-21-20 0,42 0 0,-20 21 16,-1-22-16,21 22 0,0-21 0,1 21 15,-22-1-15,21 22 0,1-21 16,-22 21-16,0 0 0,0 0 0,0 0 16,0 21-16,-21 1 0,22-1 15,-22 0-15,0 21 0,0-21 0,0 22 16,0-22-16,-22 21 0,1-21 15,0 1-15,21 20 0,0-21 0,-21 0 16,21 0-16,0 1 0,21-22 31,0-22-15,0 1-16</inkml:trace>
  <inkml:trace contextRef="#ctx0" brushRef="#br0" timeOffset="34004.31">7260 3154 0,'0'0'0,"0"21"0,0 0 0,0 0 15,0 1 1,21-22-16,0 0 0,1 0 16,-1 0-16,0 0 0,0 0 15,0-22-15,22 22 0,-22-21 0,0 0 16,0 21-16,0-21 0,0 0 0,1 21 15,-22-21-15,0-1 0,0 1 16,0 0-16,0 0 0,-22 21 16,1 0-16,0 0 0,0 0 0,-21 0 15,20 0-15,1 21 0,-21 0 16,21 0-16,0 1 0,-1 20 16,1-21-16,0 21 0,0-20 0,0 20 15,21-21-15,0 0 0,0 22 0,0-22 16,0 0-16,21 0 0,0 0 15,0-21-15,0 0 0,1 0 16,20 0-16,-21 0 0,21 0 0,1 0 16,-22-21-16,21 21 0,1-21 0,-1 0 15,0 0-15</inkml:trace>
  <inkml:trace contextRef="#ctx0" brushRef="#br0" timeOffset="34813.36">9313 2371 0,'0'0'0,"0"-21"0,0-1 15,0 1-15,0 0 0,-21 0 16,0 21-16,0 0 16,0 0-16,-1 21 0,1 0 15,21 22-15,-21-1 0,21 0 0,-21 22 16,21-1-16,0 22 0,0-22 15,0 1-15,-21 21 0,21-22 0,0 1 16,0-1-16,-21-21 0,21 22 0,0-1 16,-22-20-16,22-1 0,0-21 15,0 22-15,-21-22 0,21 0 0,0 0 16,-21-21-16,21-21 16,0 0-1,0 0-15,0-22 16,0 22-16,0-21 0,0-1 0,0 1 15,0 0-15,21-1 0,0 1 0,1 0 16,-1-1-16,0 1 0,21 0 16,-21 21-16,22-1 0,-22 1 0,21 21 15,-21 0-15,22 0 0,-1 21 0,0-21 16,-20 22-16,20 20 0,0-21 0,-21 21 16,22-20-16,-22 20 0,-21-21 15,0 21-15,0 1 0,0-1 16,-21-21-16,0 22 0,-1-22 0,-20 21 0,0-21 15,-1 0-15,1 1 0,0-1 16,-1 0-16,1-21 0,0 0 16,-1 0-16,22 0 0,-21 0 0,21 0 15,0 0-15,-1 0 0,22-21 0,-21 0 16,21-1-16,0 1 16,0 0-16,21 0 0,1 0 0,-1 0 15,0-1-15,0 1 0,0 0 0,22 0 16</inkml:trace>
  <inkml:trace contextRef="#ctx0" brushRef="#br0" timeOffset="35341.06">10308 3048 0,'0'0'0,"21"-21"16,0 0-16,-21 0 15,0-1-15,0 1 16,0 0-16,0 0 0,0 0 16,-21 0-16,0 21 0,0 0 0,0 0 15,0 0-15,-1 0 0,-20 21 16,21 0-16,0 0 0,-22 0 16,22 0-16,0 22 0,0-22 15,0 0-15,0 21 0,-1 1 0,1-22 16,21 21-16,0 1 0,0-22 0,0 0 15,0 21-15,0-21 0,0 1 16,21-22-16,1 21 0,-1-21 0,21 0 16,-21 0-16,0 0 0,22-21 0,-22 21 15,21-22-15,-21 1 0,22 0 0,-22-21 16,21 21-16,-21-22 0,1 22 16,-1-21-16,0-1 0,0 1 0,-21 21 15,21-21-15,-21-1 0,0 22 0,0 0 16,0-21-16,0 20 0,0 1 15,0 42 1,0 1 0,-21-1-16,21 21 0,-21-21 0,21 0 15,0 22-15,0-22 0,0 21 0,0-21 16,0 22-16,0-22 0,0 21 16,0-21-16,0 1 0,0-1 0,0 0 15,0 0-15,21-21 0,0 0 16,0 0-16,1 0 0,-1 0 0,0-21 15,0 0-15,0 0 0</inkml:trace>
  <inkml:trace contextRef="#ctx0" brushRef="#br0" timeOffset="35587.92">10964 2413 0,'21'-63'0,"-42"126"0,64-169 15,-43 64-15,0 0 0,21 20 16,-21 1-16,0 0 0,0 42 15,0 0-15,0 1 16,-21 20-16,-1 0 0,1 22 16,21-1-16,-21 1 0,0-1 0,0 1 15,0 20-15,-1-20 0,1-1 0,21 1 16,-21-22-16,0 22 0,21-22 0,0 0 16,0 1-16,0-1 15,0-21-15,0 22 0,0-22 0,0 0 16,21-21-1,0 0-15,0-21 0</inkml:trace>
  <inkml:trace contextRef="#ctx0" brushRef="#br0" timeOffset="36557.22">11493 2985 0,'22'0'15,"-44"0"-15,65 0 0,-43-22 16,21 22-16,-21-21 0,21 0 16,-21 0-16,0 0 0,0 0 15,0-1-15,0-20 0,0 21 16,0 0-16,0 0 0,-21 21 16,0 0-16,0 0 15,-1 0-15,1 0 0,-21 21 0,21 0 16,0 0-16,-22 0 0,22 22 0,-21-22 15,21 0-15,-1 21 0,-20 1 16,21-22-16,0 21 0,0-21 0,21 22 16,0-22-16,0 21 0,0-21 15,0 0-15,0 1 0,0-1 0,21 0 16,0 0-16,0-21 0,0 0 16,0 0-16,1 0 0,20 0 15,-21-21-15,0 21 0,0-21 0,22 0 16,-22-1-16,0 1 0,0 0 0,0 0 15,22-21-15,-43 20 0,21-20 0,0 21 16,-21-21-16,21 20 0,-21 1 16,0 0-16,0 0 0,0 0 0,0 42 31,0 0-31,0 0 16,0 0-16,0 1 15,0-1-15,0 0 0,0 0 16,0 0-16,0 0 0,0 1 0,0-1 15,21 0-15,1-21 0,-1 0 16,0 0-16,0 0 0,21 0 0,-20 0 16,20 0-16,-21 0 0,0-21 15,22 0-15,-22 21 0,0-22 0,0 1 16,0 0-16,0 0 0,-21 0 0,0 0 16,22-1-16,-22 1 0,0 0 0,0 0 15,0 0-15,0 0 0,0-1 16,0 44 15,0-1-31,0 0 16,-22 21-16,22-21 0,0 1 15,0-1-15,0 0 0,-21 0 0,21 0 16,0 0-16,-21 1 0,21-1 0,0 0 16,0 0-16,0 0 0,0-42 46,0 0-46,21 0 0,-21 0 16,21 21-16,1-43 0,-1 22 16,0 0-16,-21 0 0,42 0 0,-21-22 0,1 22 15,-1 0-15,21-21 0,-21 20 16,0 22-16,22-21 0,-22 0 16,0 21-16,0 0 0,0 0 0,1 21 15,-22 0-15,21 1 0,-21-1 16,0 0-16,0 0 0,0 21 15,0-20-15,0-1 0,0 0 0,0 0 16,-21 21-16,21-20 0,-22-22 0,22 21 16,0 0-16,0 0 0,0 0 15,22-42 17,-1 21-17,0-21-15,-21 0 0</inkml:trace>
  <inkml:trace contextRef="#ctx0" brushRef="#br0" timeOffset="36841.05">13060 2858 0,'21'-22'16,"-42"44"-16,63-65 0,-42 22 0,0 0 16,0 0-16,0 0 15,-21 21-15,0 0 16,0 0-16,-22 21 0,22 0 15,0 0-15,0 0 0,0 0 0,-1 1 16,1 20-16,-21-21 0,42 0 16,-21 22-16,0-22 0,-1 0 0,22 0 15,-21 0-15,21 0 0,0 1 0,0-1 16,0 0-16,0 0 0,21-21 16,1 0-16,-1 0 15,0 0-15,0 0 0,0 0 0,0 0 16,1 0-16,-1-21 0,0 21 0,21-21 15,-42 0-15,21 21 0,1-22 0</inkml:trace>
  <inkml:trace contextRef="#ctx0" brushRef="#br0" timeOffset="37196.85">13166 2985 0,'0'21'31,"21"-21"-31,0 0 15,0 0-15,0 0 16,22 0-16,-22 0 0,21 0 0,-21 0 16,22 0-16,-1 0 0,-21-21 0,0 21 15,0-22-15,1 22 0,-1-21 0,-21 0 16,0 0-16,0 0 16,0 0-16,-21 21 15,-1-22-15,1 22 0,0 0 16,0 0-16,0 0 0,-22 0 0,22 22 15,0-1-15,0 0 0,0 0 16,0 0-16,-1 0 0,1 1 0,0 20 16,0-21-16,21 0 0,0 0 0,0 1 15,0 20-15,0-21 0,0 0 16,0 0-16,21-21 0,0 0 0,0 22 16,1-22-16,-1 0 0,0 0 15,0 0-15,0 0 0,0-22 16,1 1-16</inkml:trace>
  <inkml:trace contextRef="#ctx0" brushRef="#br0" timeOffset="38310.72">15409 2604 0,'0'0'0,"-21"0"31,0 0-31,0 0 0,0 0 0,-1 21 0,-20 0 16,21 21-16,-21-21 0,20 22 0,-20-1 15,21 0-15,0-20 0,0 20 0,21 0 16,0-21-16,0 22 0,0-22 16,0 21-16,0-21 0,21 1 0,0-1 15,0 0-15,0-21 0,22 21 0,-22-21 16,21 0-16,-21 0 0,22 0 15,-1 0-15,0 0 0,1-21 16,-22 0-16,21 0 0,0 21 0,1-22 16,-22-20-16,0 21 0,0 0 0,0 0 15,-21-22-15,0 22 0,0-21 16,-21-1-16,0 22 0,0-21 0,-21 21 16,-1-22-16,1 22 0,0-21 0,-1 21 15,-20 21-15,20-21 0,1 21 0,0 0 16,21 0-16,-1 0 0,1 0 15,21 21-15,21 0 16,1-21-16,20 21 0,0-21 0,22 0 16,-22 21-16,22-21 0,-1 0 15,1 0-15,-1 0 0,22 0 16,-22 0-16,22-21 0,0 0 0,-22 0 16,22 0-16,-22-1 0,1 1 15,-1 0-15,-20 0 0,-22-21 0,21 20 16,-21-20-16,-21 21 0,0 0 0,0-22 15,0 22-15,0 0 0,-21 0 0,-21 0 16,21 0-16,-1-1 0,-20 22 16,21 0-16,0 0 0,-22 0 0,22 22 15,0-1-15,-21 0 0,21 21 0,-1 22 16,1-22-16,0 22 0,21 20 16,-21-20-16,0 20 0,0-20 0,-1 21 15,22-1-15,-21 1 0,0 0 16,21-1-16,-21 1 0,21 0 0,-21 20 15,21-20-15,-21 0 0,21-1 16,0 1-16,0 0 0,-22 21 0,22-22 16,-21 1-16,21 0 0,0-1 0,-21-20 15,0 20-15,0-20 0,0-1 0,-1-20 16,1 20-16,0-20 0,0-22 0,-21 21 16,-1-21-16,22-21 0,-21 0 15,-22 0-15,22 0 0,-22-21 16,1 0-16,-1 0 0,1-22 0,-1 1 15,1 0-15,-22-22 0,22 22 0,-1-22 0,22 1 16,-64-64-16,85 63 16,-21 1-16,42-1 0,0 1 0,0-1 15,0 22-15,21-21 0,0 20 16,21 1-16,-21 0 0,43-1 0,-22 22 16,43-21-16,-22-1 0,22-20 15,0 21-15,-1-1 0,22 1 0,-21 0 0</inkml:trace>
  <inkml:trace contextRef="#ctx0" brushRef="#br0" timeOffset="38654.53">17378 2604 0,'0'0'0,"0"-22"0,21 1 0,-21 0 16,0 0-16,0 0 15,0 42 1,0 21 0,0-21-16,0 22 0,0-22 15,-21 21-15,0 22 0,-1-22 16,1 0-16,21 1 0,-21-1 0,0 0 15,0 1-15,21-22 0,-21 21 0,21-21 16,0 1-16,0-1 0,0 0 0,0 0 16,0 0-16,21-21 15,0-21 1,0 0-16,0 21 0,0-21 0</inkml:trace>
  <inkml:trace contextRef="#ctx0" brushRef="#br0" timeOffset="39028.31">17738 2731 0,'0'-22'16,"0"44"-16,0-65 0,21 22 0,-42 21 31,-1 21-31,22 0 16,-21 1-16,0-1 0,0 21 0,21-21 16,-21 22-16,21-1 0,-21-21 0,-1 21 15,22-20-15,0 20 0,0-21 0,0 0 16,0 0-16,0 1 0,0-1 15,0 0-15,22 0 0,-1-21 0,0 0 16,0 0-16,0 0 0,0 0 16,1 0-16,-1 0 0,0-21 15,0 0-15,-21 0 16,21-1-16,-21-20 0,0 21 0,0 0 16,0-22-16,0 22 0,0-21 0,0 0 15,0 20-15,0-20 0,0 21 16,-21-21-16,0 20 0,0 22 0,21-21 15,-21 21-15,21 21 16,0 1-16,0-1 16,0 0-16,21-21 15,-21 21-15,21-21 0,0 21 0,0-21 16,0 0-16,1 0 0</inkml:trace>
  <inkml:trace contextRef="#ctx0" brushRef="#br0" timeOffset="39420.08">18288 2752 0,'42'-21'0,"-84"42"0,105-42 0,-41-1 16,-22 1-16,0 0 16,-22 21-1,1 0-15,0 0 0,-21 0 16,21 21-16,-1 0 0,1 22 0,-21-22 16,21 21-16,0-21 0,-1 22 15,1-22-15,0 21 0,0 1 16,21-22-16,0 21 0,0-21 0,0 0 0,0 1 15,0-1-15,21 0 0,0 0 16,0-21-16,22 0 0,-22 0 16,21 0-16,-21 0 0,22 0 0,-22 0 15,21 0-15,-21-21 0,22 0 0,-22 0 16,21-1-16,-21 1 0,1 0 0,-22 0 16,21-21-16,-21 20 0,0-20 15,0 21-15,0-21 0,0-1 0,0 1 16,0 21-16,-21 0 0,-1-1 15,1 1-15,0 0 0,0 21 0,0 0 16,-22 0-16,22 0 0,0 21 0,0 0 16,0 1-16,0-1 0,-1 0 15,22 0-15,0 21 0,0-20 0,0-1 0,0 0 16,0 0-16,22-21 16,-1 21-16,21 0 0,-21-21 0,22 0 15</inkml:trace>
  <inkml:trace contextRef="#ctx0" brushRef="#br0" timeOffset="39791.93">18986 2815 0,'0'-21'15,"0"42"-15,0-63 0,0 21 0,0 0 0,0-1 16,-21 22 0,0 22-1,0-1-15,0 0 0,0 0 16,-1 0-16,22 22 0,-21-22 0,0 21 15,21-21-15,0 22 0,0-22 16,0 0-16,0 21 0,0-21 0,0 1 16,0-1-16,21 0 0,0-21 0,1 21 15,-1-21-15,0 0 0,21 0 16,-21 0-16,1 0 0,20 0 0,-21-21 16,21 0-16,-20 0 0,-1-1 0,0 1 15,-21 0-15,0-21 0,21 21 0,-21-22 16,0 1-16,0 0 15,0-1-15,0 1 0,0 0 0,-21-1 16,21 22-16,-21 0 0,0 0 0,-1 0 16,1 21-16,-21 0 0,21 0 15,0 0-15,-1 0 0,-20 21 0,21 0 16,0 0-16,0 0 0,21 0 0,0 1 16</inkml:trace>
  <inkml:trace contextRef="#ctx0" brushRef="#br0" timeOffset="41520.44">20786 2773 0,'21'0'0,"-42"0"0,63 0 0,-21 0 16,0 0-16,0 0 0,1 0 0,-1 0 15,0-21-15,0 21 0,0-21 0,0 21 16,1-22-16,-22 1 0,0 0 16,0 0-16,0 0 0,0 0 15,0-1-15,-22 22 0,22-21 0,-21 0 16,-21 21-16,21 0 0,0 0 0,-22 0 15,22 0-15,-21 0 0,21 0 16,-22 0-16,22 42 0,0-20 16,-21 20-16,20 0 0,22-21 0,-21 22 15,21-1-15,0 0 0,0 1 16,0-1-16,0-21 0,0 22 0,0-22 16,0 0-16,21 0 0,-21 0 0,22 0 15,-1-21-15,0 0 0,0 0 0,0 0 16,0 0-16,1 0 0,-1 0 15,0 0-15,21-21 0,-21 0 0,1 0 16,-1 0-16,0 0 0,0-1 0,0-20 16,0 21-16,1-21 0,-22 20 0,21-20 15,0 0-15,-21 21 16,0-22-16,21 22 0,-21 0 0,21 0 16,-21 0-16,0 42 15,0 0-15,0 0 0,0 0 16,0 0-16,-21 1 0,21 20 15,-21-21-15,21 0 0,0 22 0,0-22 16,0 0-16,0 0 0,0 0 16,21-21-16,0 0 0,0 0 15,22 0-15,-22 0 0,21 0 0,1 0 16,-22 0-16</inkml:trace>
  <inkml:trace contextRef="#ctx0" brushRef="#br0" timeOffset="42028.68">21907 2307 0,'0'0'0,"0"-42"0,0 0 0,0-1 0,0 1 16,0 0-16,0 20 0,0 1 15,0 0-15,-21 21 16,0 0-16,21 21 0,-21 0 0,0 22 16,0-1-16,-1 0 0,1 22 15,0-22-15,0 43 0,-21-22 16,20 22-16,1 0 0,-21-1 0,21 1 0,-22-21 15,22 20-15,-21 1 0,21 0 0,-22 20 16,22-20-16,0 0 16,-21-1-16,21 1 0,-1 0 0,1-1 15,21 1-15,0 0 0,-21-1 0,21 1 16,0-21-16,0-1 0,0 1 0,0-1 16,0-21-16,0-20 0,21-1 15,0 0-15,1-21 0,-1 0 0,0 0 16,21-21-16,-21 0 0,22-22 0,-22 1 15,0 21-15,21-43 0,-20 22 0,-1-22 16,0 1-16,0 21 0,-21-22 16,0-21-16,0 22 0,0-1 0,0 1 15,0-1-15,-21 1 0,0-1 16,0 1-16,-22 21 0,1-1 0,21 1 16,-22 21-16,1 0 0,21-1 0,-21 1 15,20 21-15,1 0 0,0 0 0,21-21 31,21 21-31,0 0 16,22-21-16,-22 21 0,21-21 0,-21 0 16,22 21-16,-1-22 0,0 1 0,1 0 15,-1 0-15,0-21 0,22 20 16,-22-20-16,22 0 0,-22-1 0</inkml:trace>
  <inkml:trace contextRef="#ctx0" brushRef="#br0" timeOffset="42280.05">22373 2159 0,'0'0'16,"0"-21"-16,0 0 0,0 0 0,0-1 0,-21 22 16,0 0-16,0 0 15,-1 22-15,1-1 0,0 0 0,0 0 16,0 21-16,0 1 0,-1-1 0,22 22 16,-21-1-16,0 1 0,0-1 15,21 1-15,-21-1 0,21-21 0,-21 22 16,21-22-16,-22 1 0,22-1 15,0 0-15,0 1 0,0-22 0,0 0 16,0 0-16,0 0 0,22-21 16,-1 0-16,0 0 15,0 0-15,0 0 16,0-21-16,1 0 0,-1-21 0,0 20 16</inkml:trace>
  <inkml:trace contextRef="#ctx0" brushRef="#br0" timeOffset="42828.43">22331 2752 0,'0'21'16,"0"0"0,0 0-1,21-21 1,0 0-16,0 0 0,0 0 16,1 0-16,20 0 0,-21 0 15,0 0-15,0-21 0,1 21 0,-1-21 16,0 0-16,0 0 0,-21-1 15,0 1-15,0 0 16,0 0-16,-21 21 0,0 0 0,0 0 16,-1 0-16,1 0 0,0 0 0,0 21 15,-21-21-15,20 21 0,1 0 16,21 22-16,-21-22 0,21 0 0,-21 0 16,21 0-16,0 1 0,0-1 15,0 0-15,0 0 0,0 0 0,0 0 16,21-21-16,0 0 15,0 0-15,1 0 0,-1 0 16,0 0-16,0 0 0,21 0 16,-20-21-16,-1 21 0,0-21 0,0 0 15,21 0-15,-20 0 0,-1-1 16,0 1-16,0 0 0,0 0 0,0 21 16,1-21-16,-22 42 31,0 0-31,0 0 15,0 0-15,0 1 0,0-1 0,21 0 16,-21 0-16,21-21 16,-21 21-16,21-21 15,0 0-15,0 0 16,1 0-16,-1 0 0,0 0 16,0 0-16,0-21 15,-21 0-15,21 21 0,-21-21 16,0 0-16,0-1 0,0 1 0,0 0 15</inkml:trace>
  <inkml:trace contextRef="#ctx0" brushRef="#br0" timeOffset="43024.4">22140 2498 0,'0'0'0,"-21"0"0,0 0 16,0 0-16,21 21 15,21-21 1,0 0-16,21 0 0,1 0 16,-1 0-16,0 0 0,1 0 15,-1-21-15,22 21 0,-22 0 0,0-21 16,1 21-16,20 0 0</inkml:trace>
  <inkml:trace contextRef="#ctx0" brushRef="#br0" timeOffset="43569.82">23855 2815 0,'21'0'16,"0"0"-16,0 0 15,0-21-15,1 0 0,-1 21 16,-21-21-16,21 0 0,-21-1 15,21 1-15,-21 0 0,0 0 0,0 0 16,0 0-16,0-1 0,0 1 16,0 0-16,0 0 0,0 0 0,-21 21 15,0 0-15,0 0 0,-1 0 16,1 0-16,-21 21 0,21 0 0,0 0 16,-22 0-16,22 22 0,0-22 0,-21 21 15,20-21-15,1 22 0,0-22 16,0 21-16,21-21 0,0 1 0,0-1 15,0 0-15,0 0 0,0 0 0,21-21 16,0 0 0,0 0-16,22 0 15,-22 0-15,0-21 0,0 21 0,0-21 16,22 0-16,-22 0 0,0 21 0,0-22 16,0 1-16,-21-21 0,22 21 15,-1 0-15,-21-1 0,0 1 16,0 42-1,0 1-15,0-1 16,0 0-16,0 0 16,0 0-16,0 0 0,21 1 0,0-1 15,0 0-15,0-21 0,-21 21 0,22-21 16,20 0-16,-21 0 0,0 0 0,0 0 16,22 0-16,-22 0 15,0 0-15,0-21 0,0 21 0,1-21 16,-22 0-16,21 21 0</inkml:trace>
  <inkml:trace contextRef="#ctx0" brushRef="#br0" timeOffset="45312.44">868 4551 0,'0'-21'16,"-21"0"-16,-1 21 16,1 21 15,21 0-31,0 0 0,0 0 0,0 22 16,0-22-16,0 21 0,0 0 15,21 1-15,-21-1 0,0 0 0,0 1 16,0-22-16,0 21 0,0-21 15,22 1-15,-22-1 0,0 0 0,0-42 47,0 0-47,0-1 16,0-20-16,0 21 0,0-21 16,0-1-16,0 22 0,0-21 15,0-1-15,21 22 0,0-21 0,0 21 16,-21 0-16,21-22 0,0 43 0,1-21 15,-1 0-15,0 21 0,21 0 16,-21 0-16,1 0 0,20 21 0,-21 0 16,0 0-16,0 1 0,1-1 15,-1 0-15,0 21 0,0-21 16,-21 1-16,0 20 0,0-21 0,0 21 16,0-20-16,0-1 0,0 0 15,0 0-15,0 0 0,-21 0 16,0-21-1,21-21 1,0 0-16,0 0 0,0 0 0,0 0 16,0-22-16,0 22 0,0-21 15,21-1-15,0 1 0,0 21 0,22-21 16,-22-1-16,21 22 0,0-21 16,1 21-16,-1-1 0,0 22 0,1 0 15,-22 0-15,21 0 0,1 0 16,-22 22-16,0-1 0,0 0 0,0 21 15,-21-21-15,0 22 0,0-22 16,0 21-16,0 1 0,0-22 16,0 21-16,-21 0 0,0-20 0,0 20 15,21-21-15,0 0 0,0 0 0,-21 1 16,21-1-16,21-21 31,-21-21-31,21 21 0,0-22 16</inkml:trace>
  <inkml:trace contextRef="#ctx0" brushRef="#br0" timeOffset="45727.52">2201 4487 0,'0'0'16,"-21"0"-16,0 0 15,0 0-15,0 0 0,-1 0 16,1 22-16,0-1 0,21 0 0,-21 0 15,0 21-15,0-20 0,21 20 16,0-21-16,0 21 0,0 1 0,-22-1 16,22-21-16,0 22 0,0-1 0,0-21 15,0 0-15,0 0 0,22 1 16,-1-1-16,0-21 0,0 0 0,0 0 16,22 0-16,-22 0 15,21 0-15,-21-21 0,22-1 0,-22 1 16,0 0-16,21 0 0,-21 0 0,-21-22 15,0 22-15,0-21 0,0 21 16,0-22-16,0 22 0,0-21 0,-21 0 16,0 20-16,0-20 0,0 21 15,0 0-15,-22 0 0,22-1 0,0 22 16,0 0-16,0 0 0,-1 22 0,1-1 16,0-21-16,21 21 0,0 21 15,-21-21-15,21 1 0,0-1 0,0 21 16,0-21-16,0 0 0,0 1 15,0-1-15,21 0 0,0-21 16,22 0-16,-22 0 0</inkml:trace>
  <inkml:trace contextRef="#ctx0" brushRef="#br0" timeOffset="46186.26">2794 4487 0,'0'0'15,"-21"22"1,21-1-16,-21 0 16,21 0-16,0 0 0,0 0 0,0 1 15,0-1-15,0 0 16,0 0-16,0 0 0,0 0 0,0 1 16,0-1-16,0 0 0,0 0 0,0 0 15,0 0-15,0 1 16,-22-22-16,1 0 15,21-22 1,0 1-16,0 0 0,0 0 16,0 0-16,0 0 0,0-1 0,0-20 15,21 21-15,1-21 0,-1-1 16,0 22-16,0-21 0,0-1 16,22 22-16,-22 0 0,0 0 0,21 21 15,-21 0-15,22 0 0,-22 0 16,21 0-16,-21 21 0,1 0 0,-1 0 15,0 1-15,-21 20 0,0-21 0,0 0 16,0 22-16,0-22 0,0 0 16,0 21-16,-21-21 0,21 1 0,0-1 15,-21 0-15,21 0 0,-22 0 0,22 0 16,0-42 15,22 0-31</inkml:trace>
  <inkml:trace contextRef="#ctx0" brushRef="#br0" timeOffset="46443.64">3641 4106 0,'0'0'0,"21"-21"0,-21 0 0,0 0 16,0 0-16,0 0 0,-21 21 15,21 21 1,0 21-16,0-21 0,0 22 15,0-1-15,0 0 0,-22 1 0,22 20 16,0-21-16,-21 1 0,21-1 0,-21 0 16,21 22-16,-21-22 0,21 1 15,-21-22-15,21 21 0,0 0 16,-21-20-16,21-1 0,0 0 0,0 0 16,21-21-1,0-21 1,0 0-16,0 0 0</inkml:trace>
  <inkml:trace contextRef="#ctx0" brushRef="#br0" timeOffset="46876.39">3895 4064 0,'0'0'16,"0"-42"-16,21 21 0,-21-1 0,0 1 16,0 0-16,0 42 15,0 0 1,21 22-16,-21-1 0,0 0 0,0 1 15,0-1-15,0 22 0,0-22 16,0 0-16,0 1 0,0 20 0,0-21 16,0-20-16,0 20 0,0 0 0,0-21 15,0 22-15,-21-22 0,21 0 16,-21 0-16,-1 0 0,22-42 31,0 0-15,0 0-16,0 0 0,22-22 0,-1 22 15,0 0-15,0-21 0,0 21 16,0-22-16,1 22 0,-1 0 16,0 0-16,0 0 0,21-1 0,-20 22 15,-1 0-15,0 0 0,0 22 16,0-1-16,0 0 0,-21 0 16,0 0-16,0 0 0,0 22 0,0-22 15,0 0-15,0 21 0,0-20 16,0-1-16,0 0 0,0 0 0,-21 0 0,21 0 15,-21 1-15,0-22 32,0 0-32,0 0 0,-1-22 0,1 22 15</inkml:trace>
  <inkml:trace contextRef="#ctx0" brushRef="#br0" timeOffset="47048.29">3281 4445 0,'0'0'16,"-21"0"-16,42 0 16,0 0-16,0 0 15,21 0-15,1 0 0,-1 0 16,0 0-16,1-21 0,-1 21 16,0-21-16,22 0 0,-22 21 0,1-22 0,-1 1 15</inkml:trace>
  <inkml:trace contextRef="#ctx0" brushRef="#br0" timeOffset="47628.86">5334 3852 0,'0'0'0,"0"-21"0,0 0 0,0 0 15,0 0-15,0 42 16,0 0 0,0 0-16,0 22 0,0-1 0,0 0 15,0 22-15,0-1 0,0 1 0,21-1 16,-21-20-16,0 20 0,0 1 15,0-22-15,0 21 0,0-20 0,-21-1 16,0 0-16,21-20 0,0 20 0,-21-21 16,-1 0-16,22 0 0,0 1 15,-21-22 1,21-22 0,0 1-16,0 0 0,0 0 15,0-21-15,0 20 0,21-20 16,1 0-16,-1-1 0,0 1 0,0 21 15,0-21-15,0-1 0,22 1 0,-22 21 16,0 0-16,0-1 0,22 22 16,-22 0-16,0 0 0,0 0 0,0 22 15,-21-1-15,21 0 0,-21 21 0,22-21 16,-22 22-16,0-22 0,0 21 0,0-21 16,0 22-16,0-1 0,0-21 15,-22 0-15,1 22 0,21-22 16,-21 0-16,21 0 0,-21 0 0,21 1 15,0-1-15,21-21 32,-21-21-32,0-1 0,21 22 15,0-21-15</inkml:trace>
  <inkml:trace contextRef="#ctx0" brushRef="#br0" timeOffset="47969.67">5821 4466 0,'21'21'16,"0"-21"0,0 0-16,0 0 15,1 0-15,-1 0 0,0 0 16,0 0-16,0 0 0,0 0 0,1-21 16,-1 21-16,0-21 0,0 0 0,0 21 15,0-21-15,-21 0 0,0-1 16,0 1-16,0 0 0,0 0 15,-21 21-15,0 0 0,0 0 16,0 0-16,0 0 0,-1 0 0,1 21 16,-21 0-16,21 0 15,0 22-15,-1-22 0,22 21 0,-21-21 16,21 22-16,-21-22 0,21 0 0,0 21 16,0-20-16,0-1 0,0 0 0,21 0 15,0-21-15,1 21 0,-1-21 16,21 21-16,-21-21 0,22 0 0,-22 0 15,21-21-15,-21 0 0,22 21 0,-22-21 16</inkml:trace>
  <inkml:trace contextRef="#ctx0" brushRef="#br0" timeOffset="48824.21">7387 4001 0,'21'-22'15,"-42"44"-15,63-65 0,-42 22 0,0 42 31,-21 0-31,21 1 0,-21 20 16,21 21-16,-21-20 0,0-1 16,21 22-16,0-1 0,-21-21 0,-1 22 15,1-22-15,21 1 0,-21-1 16,21 0-16,0 1 0,0-22 0,-21 0 16,21 0-16,0 0 0,0 0 0,21-21 31,0-21-31,-21 0 0,21 0 15,1 0-15,-1 0 0,0-1 0,0-20 16,0 21-16,0-21 0,1-1 16,-22 1-16,21 0 0,-21 20 0,21-20 15,-21 0-15,0 21 0,0-1 0,0 44 32,0-1-32,0 0 15,0 21-15,0-21 0,0 22 16,0-1-16,0-21 0,0 22 0,0-1 15,21-21-15,-21 21 0,21-20 0,0-1 16,1 0-16,-1 0 0,0 0 16,21-21-16,-21 0 0,22 0 0,-1 0 15,0 0-15,1 0 0,-1 0 0,0-21 16,1 0-16,-1 0 0,0 0 0,1-1 16,-22-20-16,21 21 0,-21-21 15,1-1-15,-1 1 0,0-22 0,0 22 16,-21-21-16,0 20 0,0-20 15,0-1-15,0 22 0,0 0 0,-21-1 16,0 22-16,0 0 0,-22 0 16,22 0-16,0 21 0,-21 0 0,20 0 15,-20 0-15,21 21 0,-21 0 0,20 0 16,1 21-16,0-20 0,21 20 16,0 0-16,0 1 0,0-1 0,0-21 15,0 21-15,0 1 0,21-22 0,0 0 16,1 21-16,-1-20 0,21-1 0</inkml:trace>
  <inkml:trace contextRef="#ctx0" brushRef="#br0" timeOffset="49071.07">8678 4360 0,'0'0'0,"-21"0"16,0 22-1,0-22-15,21 21 0,0 0 16,-21 0-16,-1 21 0,1-20 0,21-1 16,0 0-16,-21 0 0,21 0 0,-21 0 15,21 1-15,0-1 0,-21 0 0,21 0 16,0 0 0,21-21-1,0 0-15,0-21 0,-21 0 0,21 0 16</inkml:trace>
  <inkml:trace contextRef="#ctx0" brushRef="#br0" timeOffset="49395.81">8721 4043 0,'0'0'16,"0"-42"-16,-22 20 0,1 1 0,0 21 0,0 0 16,0 0-16,0 0 15,21 21-15,-22 1 0,22-1 16,0 0-16,0 0 15,0 0-15,0 0 0,22-21 0,-1 0 16,0 22-16,0-22 16,21 0-16,-20 0 0,-1 0 0,0-22 15,0 1-15,0 21 0,0-21 0,-21 0 16,0 0-16,0 0 0,0-1 16,0 1-16,0 0 0,0 0 15,-21 21-15,0 0 0,0-21 0,0 21 16,0 0-16,-1 0 0,1 0 0,0 21 15,0-21-15,0 21 0,0 0 16,21 22-16,-22-22 0,22 0 0,0 21 16,0-21-16,0 1 0,0 20 15,22-21-15,-1 0 0,0 0 0,0-21 16,0 22-16,22-22 0</inkml:trace>
  <inkml:trace contextRef="#ctx0" brushRef="#br0" timeOffset="49689.65">9419 3874 0,'0'0'0,"0"-85"15,-21 85 1,0 0-16,0 21 0,21 0 16,0 0-16,-22 1 0,1 20 15,0 0-15,21 1 0,0-1 16,-21 21-16,21-20 0,-21 20 0,0-20 15,21 20-15,-22-21 0,1 1 0,21-1 16,-21 0-16,21 1 0,-21-1 0,21-21 16,-21 22-16,21-22 0,-21 0 15,21 0-15,0 0 0,21-21 32,0-21-32,0 0 0,0 0 15,0 0-15,1-22 0,-1 22 16</inkml:trace>
  <inkml:trace contextRef="#ctx0" brushRef="#br0" timeOffset="50128.39">9779 3747 0,'0'0'16,"0"21"0,0 0-1,0 21-15,-21-21 0,21 22 0,0-1 16,-21 0-16,-1 22 0,22-22 0,-21 1 15,0 20-15,0-21 0,21 1 16,-21 20-16,0-20 0,21-1 16,-22-21-16,1 21 0,0-20 0,21 20 15,0-21-15,-21 0 0,0-21 0,21 21 16,0-42 15,0 0-31,21 0 16,0 0-16,0 0 0,0-1 0,1-20 15,-1 21-15,21-21 0,0 20 0,-20-20 16,20 21-16,0 0 0,1-22 16,-1 22-16,-21 21 0,21 0 0,-20 0 15,-1 0-15,0 0 0,0 21 0,-21 1 16,0-1-16,0 0 0,21 0 0,-21 0 16,0 22-16,0-22 0,0 0 15,0 0-15,-21 21 0,21-20 16,-21-1-16,0 0 0,21 0 0,-21 0 15,-1-21-15,22 21 0,-21-21 16,21 22-16,-21-22 0,0 0 16,0 0-16,0 0 15,21-22-15</inkml:trace>
  <inkml:trace contextRef="#ctx0" brushRef="#br0" timeOffset="50313.29">9165 4318 0,'-21'0'0,"42"0"31,0 0-31,0 0 16,22 0-16,-22-21 0,21 21 16,-21 0-16,22 0 0,-1-21 0,0 21 15,1-21-15,-1-1 0,0 22 0,1-21 16</inkml:trace>
  <inkml:trace contextRef="#ctx0" brushRef="#br0" timeOffset="51212.29">10731 4445 0,'22'0'16,"-1"0"-16,0-21 0,0 0 15,0 0-15,0-1 16,-21 1-16,22 0 0,-22 0 16,0 0-16,0 0 0,0-1 15,0 1-15,0 0 0,-22 21 0,1 0 16,0 0-16,0 0 0,-21 0 15,20 0-15,1 21 0,-21-21 16,21 21-16,-22 1 0,22-1 0,0 21 16,-21-21-16,21 0 0,-1 22 15,22-22-15,0 21 0,-21-21 0,21 1 0,0-1 16,0 21-16,0-21 0,0 0 16,0 1-16,21-22 0,1 0 15,-1 0-15,0 0 0,0 0 0,0 0 16,0 0-16,1 0 0,20 0 0,-21-22 15,0 1-15,22 0 0,-22 21 16,21-42-16,-21 21 0,0-1 0,22-20 16,-22 21-16,0-21 0,0-1 15,0-20-15,1 20 0,-1-20 16,0 21-16,-21-22 0,0 22 0,21-1 0,-21-20 16,21 42-16,-21-22 0,0 1 0,0 21 15,0 0-15,-21 42 31,0 0-31,21 0 0,-21 22 16,0-22-16,21 42 0,0-20 0,-22-1 16,1 21-16,21-20 0,-21-1 15,21 22-15,-21-22 0,21 0 16,0 1-16,0-1 0,0 0 0,0-21 16,0 1-16,0 20 0,0-21 0,0 0 15,21 0-15,0-21 16,0 0-16,1 0 0,20 0 15,-21 0-15,0 0 0,0 0 0,1 0 16,20-21-16,-21 0 0,0 0 0,22 0 16,-22 0-16,0-1 0,0-20 0,0 21 15,0-21-15,-21 20 0,0-20 16,0 21-16,0 0 0,0-22 0,0 22 16,-21 21-16,0 0 15,0 0-15,0 0 0,0 0 0,-1 0 16,1 21-16,0 1 0,21-1 15,0 0-15,0 0 0,0 0 0,0 0 16,0 1-16,21-1 0,0 0 16,1 0-16,-1 0 0,0 0 0,0 1 15,-21-1-15,21 0 0,0 0 16,-21 0-16,0 0 0,0 1 16,22-1-1,-1-21-15,0 0 16,0 0-16,0 0 0,0 0 15,22-21-15,-22 21 0</inkml:trace>
  <inkml:trace contextRef="#ctx0" brushRef="#br0" timeOffset="52504.57">12065 4276 0,'0'-21'15,"0"42"-15,0-64 0,0 22 0,0 0 0,0 0 16,-21 21-16,0 0 15,-1 0-15,1 0 0,0 0 0,-21 0 16,21 21-16,-1-21 0,-20 21 16,21 0-16,0 22 0,-22-22 0,22 0 15,0 21-15,0-20 0,0 20 16,0-21-16,-1 0 0,22 0 0,0 22 16,0-22-16,0 0 0,0 0 0,22 0 15,-1-21-15,0 0 0,0 22 16,0-22-16,0 0 0,22 0 0,-22 0 15,0 0-15,0-22 0,0 22 16,1-21-16,-1 0 0,0 0 0,0 0 16,0 0-16,-21-1 0,0-20 0,21 21 15,1-21-15,-22 20 0,0-20 0,0 21 16,0 0-16,21 0 0,-21-1 16,0 1-16,-21 42 31,21 1-31,-22-1 0,1 21 15,21-21-15,-21 0 0,21 22 0,0-22 16,-21 0-16,21 21 0,0-20 16,0-1-16,0 0 0,0 0 0,0 0 15,21 0-15,0-21 16,0 22-16,1-22 0,-1 0 0,0 0 16,21 0-16,-21 0 0,1 0 0,-1 0 15,21-22-15,-21 1 0,0 21 16,1-21-16,20 0 0,-21 0 15,0 0-15,0-1 0,-21-20 0,22 21 16,-1 0-16,-21 0 0,0-22 0,21 22 16,0 0-16,-21 0 0,0 42 47,0 0-47,0 0 0,-21 0 0,21 1 15,0-1-15,0 0 0,0 0 0,0 0 16,0 0-16,0 1 0,0-1 15,0 0-15,0 0 0,21-21 16,0 0-16,0 21 0,1-21 16,-1 0-16,0 0 15,0 0-15,0-21 0,0 21 0,-21-21 16,22 0-16,-1 0 0,0-1 16,-21 1-16,21 0 0,0 0 0,-21 0 15,0 0-15,0-1 0,21 1 0,1 0 16,-22 42 15,0 0-15,0 1-16,0-1 0,0 0 15,0 0-15,0 0 0,0 0 16,0 1-16,0-1 0,21-21 16,0 0-16,0 21 15,0-21-15,0 0 0,1 0 16,-1 0-16,0 0 0,0 0 0,0-21 15,0 0-15,1 21 0,-1-22 0,0 1 16,-21 0-16,21 0 0,0-21 0,-21 20 16,0 1-16,0-21 0,21 21 15,-21 0-15,0-1 0,0 1 0,0 0 16,0 0-16,0 42 16,-21 0-1,21 0-15,0 1 0,0-1 16,-21 0-16,21 0 0,0 0 0,-21 0 15,21 1-15,0-1 0,0 0 16,0 0-16,0 0 0,0 0 0,21 1 16,0-22-16,0 0 0,1 21 15,-1-21-15,0 0 0,21 0 16,-21 0-16,1 0 0,20 0 0,-21 0 16,21-21-16,-20 21 0,-1-22 0,21 22 15,-21-21-15,0 0 0,1 0 0,-1 0 16,0-22-16,-21 22 0,21 0 0,-21-21 15,0 21-15,0-1 0,0 1 16,0 0-16,0 0 0,-21 21 16,0 0-16,0 0 15,-1 0-15,1 21 0,0 0 16,21 0-16,-21 1 0,21-1 16,-21 21-16,21-21 0,0 0 0,0 1 15,0-1-15,0 0 0,0 0 0,0 0 16,0 0-16,21-21 15,0 22-15,0-22 0,22 0 0,-22 0 16,21 0-16,-21 0 0,22 0 16,-22 0-16,21 0 0,0 0 0,1-22 15,-22 22-15</inkml:trace>
  <inkml:trace contextRef="#ctx0" brushRef="#br0" timeOffset="52964.31">14012 4255 0,'0'0'15,"0"-85"1,0 64-16,0 0 0,0-1 15,-21 22-15,0 0 0,0 0 16,0 0-16,-1 22 0,1-22 0,0 21 16,0 0-16,0 21 0,0-21 15,-1 1-15,1 20 0,21-21 0,0 0 16,-21 22-16,21-22 0,0 0 0,0 0 16,0 0-16,0 0 0,0 1 0,21-1 15,0-21-15,1 0 0,-1 0 16,0 0-16,0 0 15,0 0-15,0 0 0,1-21 0,-1-1 16,0 1-16,-21 0 0,21 0 16,0 0-16,0-22 0,1 22 0,-1-42 15,0 20-15,0 1 0,0-21 0,22-1 16,-22 22-16,0-22 0,0 1 16,0-1-16,0 22 0,1-22 0,-22 22 15,0 0-15,0 21 0,0-22 0,0 22 16,0 0-16,-22 21 0,1 0 15,0 0-15,0 21 16,0 0-16,0 0 0,-1 22 16,1-22-16,0 21 0,0 1 0,0-1 15,21 0-15,0 22 0,0-22 0,0 22 16,0-22-16,0 21 0,0-20 16,0 20-16,0-20 0,21-1 0,0-21 15,0 21-15,-21-20 0,21-1 0,1 0 16,-1 0-16,0-21 0,0 0 0,0 0 15,0 0-15,1-21 0</inkml:trace>
  <inkml:trace contextRef="#ctx0" brushRef="#br0" timeOffset="53452.11">16510 3874 0,'21'0'16,"0"0"0,0 0-16,1 0 0,20 0 15,-21 0-15,21 0 0,1 0 0,-22 0 0,21-22 16,1 22-16,-1 0 0,0 0 16,-21 0-16,22 0 0,-22 0 0,0 0 15,-42 0 1,0 0-1</inkml:trace>
  <inkml:trace contextRef="#ctx0" brushRef="#br0" timeOffset="53871.67">16573 3895 0,'0'0'16,"-42"42"0,21-21-16,0 0 0,21 1 0,-21-1 15,-1 0-15,1 0 0,21 0 0,-21 0 16,0 1-16,0-1 0,21 0 0,0 0 15,-21 0-15,-1-21 16,22 21-16,22-42 31,-1 21-31,0-21 0,0 21 16,0-21-16,0 21 16,1-21-16,20 21 0,-21 0 0,21 0 15,-20 0-15,20 0 0,0 21 0,-21 0 16,22-21-16,-1 21 0,-21 0 15,22 1-15,-22-1 0,0 0 16,0 0-16,-21 0 0,0 0 0,0 1 16,0-1-16,-21 0 0,0 0 0,-22-21 15,22 21-15,-21 0 0,21-21 0,-22 22 16,1-22-16,21 0 0,-21 0 16,20 0-16,-20 0 0,21 0 0,0 0 15,0 0-15,-1 0 0,1 0 16,21-22-16,0 1 15,0 0-15,21 21 16,1 0-16,-1-21 16,0 21-16,0 0 0,0-21 0</inkml:trace>
  <inkml:trace contextRef="#ctx0" brushRef="#br0" timeOffset="54502.31">17547 4064 0,'0'0'0,"21"-21"0,0 0 16,-42 21 0,0 0-16,0 0 15,0 21-15,-22 0 0,22 0 0,0 0 16,-21 1-16,21-1 0,-1 0 16,1 21-16,0-21 0,0 1 0,21 20 15,0-21-15,0 0 0,0 22 16,0-22-16,0 0 0,0 0 0,0 0 15,21 0-15,0 1 0,22-22 16,-22 0-16,0 0 0,21 0 16,-21 0-16,22 0 0,-22 0 0,0 0 15,0 0-15,0-22 0,1 22 0,-1-21 16,-21 0-16,0 0 0,0 0 0,0 0 16,0-1-16,0 1 0,0 0 15,0-21-15,0 21 0,0-22 0,0 22 16,-21 0-16,21 0 0,0-22 0,0 22 15,0 0-15,0 0 16,21 21-16,0 0 0,0-21 16,0 21-16,0 0 0,1 0 0,-1 0 15,21 0-15,-21 21 0,0 0 0,1 0 16,-1 0-16,0 1 0,0-1 0,-21 21 16,0-21-16,0 22 0,0-22 15,0 0-15,0 0 0,0 0 0,-21 0 16,21 1-16,0-1 0,0 0 0,0 0 15,-21-21-15,21 21 0,21-21 32,0 0-32,0 0 0,0 0 0,1 0 15,-1-21-15,0 21 0,0-21 16,0 0-16,0 0 0,1-1 0,-1 1 16,-21 0-16,0 0 0,0-21 0,0 20 15,0 1-15,0-21 0,0 21 16,-21-22-16,-1 22 0,1 0 0,-21 21 15,21-21-15,0 21 0,-1 0 0,1 0 16,0 0-16,0 0 0,0 0 16,21 21-1</inkml:trace>
  <inkml:trace contextRef="#ctx0" brushRef="#br0" timeOffset="55688.89">19706 3979 0,'0'-21'0,"21"0"16,0 21-1,-21 21 1,0 0-16,0 22 16,-21-22-16,0 21 0,0 1 15,21-1-15,-21 0 0,0 1 0,-1-1 16,1 0-16,21 1 0,-21-1 0,0-21 16,0 0-16,21 0 0,-21 1 0,21-1 15,21-21 16,0-21-31,0-1 0,0 22 16,0-21-16,1 0 0,-1 0 16,21-21-16,-21 20 0,0 1 0,1 0 15,-1 0-15,0 0 0,0 0 16,0-1-16,-21 1 0,21 21 0,1 0 16,-22 21-16,0 1 15,0-1-15,0 21 0,0-21 0,0 0 16,0 22-16,0-22 0,0 0 15,0 0-15,21 22 0,0-22 0,-21 0 16,21 0-16,0-21 0,0 21 0,1-21 16,-1 0-16,0 0 0,21 0 0,-21 0 15,22 0-15,-22 0 0,21 0 16,1 0-16,-22-21 0,0 21 16,21-21-16,-21 0 0,-21 0 0,0-1 15,22-20-15,-22 21 0,0-21 0,0-1 16,0 1-16,0 0 0,0-1 15,-22 1-15,1 0 0,0-1 0,0 22 16,0 0-16,0 0 0,21 0 0,-22 21 16,1 0-16,0 0 0,0 21 0,0 0 15,21 0-15,0 0 0,-21 0 16,21 1-16,-22 20 0,22-21 0,0 0 16,0 0-16,0 1 0,22-1 0,-1-21 15,0 21-15,21-21 0,-21 0 0,22 0 16</inkml:trace>
  <inkml:trace contextRef="#ctx0" brushRef="#br0" timeOffset="56160.14">21018 3683 0,'0'0'16,"0"-21"-16,0-21 0,0 20 0,0 1 15,-21 21 1,0 21-16,0 1 0,21-1 0,-21 21 15,21 0-15,-21 1 0,-1-1 0,22 0 16,0 22-16,0-1 0,0 1 16,-21-1-16,21-20 0,0 20 0,0 1 15,-21-22-15,21 0 0,0 1 16,0-1-16,0 0 0,0-20 0,-21-1 16,21 0-16,0 0 0,-21-21 15,21-21 1,0 0-1,0 0-15,21-1 0,0 1 0,0-21 16,0 21-16,-21-22 0,22 1 16,20 0-16,-21-1 0,0 1 0,0 0 15,1 21-15,20-22 0,-21 22 0,0 21 16,0 0-16,1 0 0,-1 0 0,0 21 16,0 0-16,0 1 0,-21 20 15,0-21-15,21 21 0,-21-20 0,0 20 16,0 0-16,0-21 0,0 1 15,0 20-15,0-21 0,-21 0 0,21 0 16,-21-21-16,21 22 0,0-1 0,0 0 16,21-21 15,22 0-31,-22 0 0,0 0 16,0-21-16</inkml:trace>
  <inkml:trace contextRef="#ctx0" brushRef="#br0" timeOffset="56863.85">21992 4191 0,'0'0'0,"0"-21"0,0 0 0,0 0 0,0-1 15,0 1-15,0 0 0,-21 0 16,0 21-16,-22 0 0,22 0 0,0 0 16,0 0-16,-21 21 0,20 0 0,-20 0 15,21 22-15,-21-22 0,20 21 0,-20-21 16,21 22-16,0-1 0,0-21 15,21 22-15,0-22 0,0 0 0,0 21 16,0-21-16,0 1 0,0-1 16,21-21-16,0 0 0,0 21 0,0-21 15,0 0-15,1 0 0,-1 0 16,0 0-16,0-21 0,21 21 16,-20-21-16,-1-1 0,-21 1 0,21 0 15,0 0-15,0 0 0,-21-22 0,21 22 16,-21-21-16,22 0 0,-1-1 15,-21 22-15,0-21 0,21-1 0,-21 22 16,0 0-16,0 42 16,0 0-16,0 1 0,0-1 15,-21 21-15,0-21 0,21 22 16,-22-1-16,22 0 0,0-21 16,0 22-16,0-22 0,0 0 0,0 0 15,0 0-15,0 1 0,0-1 0,22 0 0,-1-21 16,0 0-1,0 0-15,0 0 0,22 0 0,-22 0 16,0 0-16,0 0 0,21-21 0,-20 0 16,20-1-16,-21-20 0,0 21 0,22-21 15,-22-1-15,0 1 0,0 0 16,0-22-16,0 22 0,1-22 0,-1 1 16,0-1-16,21 22 0,-21-22 0,1 1 15,-1 21-15,0-1 0,-21 1 16,21 0-16,-21 20 0,0 1 15,0 42-15,0 1 16,-21-1-16,0 21 0,0 0 0,-1 22 16,1-22-16,-21 22 0,21-1 15,0 1-15,-22 20 0,22-41 0,0 20 16,21 1-16,0-22 0,0 0 0,0 1 16,0-1-16,0-21 0,0 0 0,0 1 15,21-1-15,0 0 0,0-21 16,1 0-16,-1 0 0,0 0 15,0 0-15,0 0 0,0-21 16,-21 0-16,0-1 0,0 1 16,0 0-16</inkml:trace>
  <inkml:trace contextRef="#ctx0" brushRef="#br0" timeOffset="57035.75">22267 4170 0,'21'-21'47,"1"21"-47,-1 0 0,0 0 0,21 0 16,1 0-16,-22 0 0,21 0 0,22 0 15,-22 0-15,0 0 0,22 0 0,-22-21 16,22 21-16,-22 0 0,0 0 16,1 0-16</inkml:trace>
  <inkml:trace contextRef="#ctx0" brushRef="#br0" timeOffset="57271.62">23791 3937 0,'0'0'16,"21"-21"0,-21 42-16,0 0 15,0 0-15,-21 1 0,0 20 0,21-21 16,-21 21-16,21 1 0,-21-1 0,21-21 15,-21 22-15,21-1 0,0-21 16,0 0-16,0 0 0,0 1 16,0-1-16,0 0 0,0 0 0,21-21 31</inkml:trace>
  <inkml:trace contextRef="#ctx0" brushRef="#br0" timeOffset="57644.41">24363 4085 0,'0'0'0,"21"-21"0,0 0 0,-21 0 16,0 0-16,0-1 0,-21 22 15,-21 0 1,20 0-16,-20 0 0,0 0 0,-1 22 16,1-1-16,0 0 0,21 0 0,-22 0 15,22 0-15,-21-21 0,42 22 16,0-1-16,0 0 0,0 0 15,21 0-15,0-21 16,0 0-16,22 0 0,-22 0 0,0 21 16,21-21-16,-21 22 0,1-22 15,-1 21-15,0-21 0,-21 21 0,0 0 16,0 0-16,0 0 0,0 1 0,0-1 16,0 0-16,0 0 0,-21 0 15,0-21-15,-1 21 16,-20-21-16,21 0 0,0 0 0,-22 0 15,22 0-15,0 0 0,0 0 0,0 0 16,0 0-16,-1 0 0,1 0 16,21-21-16,-21 21 15,21-21-15,-21 0 0,21 0 16,0 0-16</inkml:trace>
  <inkml:trace contextRef="#ctx0" brushRef="#br0" timeOffset="57830.3">23791 3620 0,'0'-22'16,"0"44"-16,0-65 0,0 22 15,-21 21-15,0 0 16,21 21 15,-21 0-15,0-21-16,-1 22 0,1-1 15</inkml:trace>
  <inkml:trace contextRef="#ctx0" brushRef="#br0" timeOffset="59731.87">1609 5630 0,'0'0'0,"0"-21"0,0-21 0,0 21 16,0 0-16,0-1 0,0 1 0,0 42 31,0 1-31,0 20 0,0 0 16,0 1-16,0-1 0,-22 21 15,1-20-15,0 20 0,21-20 0,-21-1 16,0 21-16,21-20 0,-21-22 16,21 21-16,-22 1 0,22-22 0,-21 0 15,21 21-15,0-21 0,0 1 16,0-1-16,0 0 15,-21-21-15,0 0 16</inkml:trace>
  <inkml:trace contextRef="#ctx0" brushRef="#br0" timeOffset="60336.04">1016 6075 0,'0'0'16,"-21"0"-1,21-21-15,21 21 16,0 0-16,21-21 0,-20 21 0,41-22 16,-21 1-16,22 21 15,-1-21-15,22 0 0,-21 0 0,20 0 16,1-1-16,-22 1 0,1-21 16,-1 21-16,-20 0 0,-1-1 0,-21 1 15,0-21-15,1 21 0,-22 0 0,0-1 16,0 1-16,0 0 0,0 0 15,-22 0-15,22 0 0,-21-1 0,0 22 16,0 0-16,0 0 16,21 22-16,-21-1 0,21 0 0,0 21 15,0 1-15,0-1 0,-22 0 16,22 1-16,0 20 0,-21-21 0,21 1 16,0-1-16,0 0 15,0 1-15,-21-1 0,21 0 0,-21-20 16,21 20-16,0-21 0,0 0 0,0 0 15,0 1-15,-21-22 16,21 21-16,0-42 31,0-1-31,0 1 16,0 0-16,0 0 0,21-21 16,-21 20-16,21 1 0,0-21 0,0 21 15,1 0-15,-1-1 0,0 1 16,0 21-16,0 0 0,0 0 0,22 0 15,-22 0-15,0 0 0,0 0 16,-21 21-16,21 1 0,1-1 16,-22 0-16,0 0 0,0 0 0,0 0 15,0 1-15,0-1 16,0 0-16,0 0 0,-22 0 16,1-21-16,21 21 15,0-42 16</inkml:trace>
  <inkml:trace contextRef="#ctx0" brushRef="#br0" timeOffset="60711.82">2413 6011 0,'21'22'15,"0"-22"-15,0 0 16,1 0-16,-1 0 16,0-22-16,0 22 0,21-21 15,-20 21-15,-1-21 0,0 21 0,0-21 16,0 0-16,-21 0 16,0-1-16,0 1 15,0 0-15,-21 21 16,-21 0-16,21 0 0,-1 0 15,1 0-15,-21 0 0,21 21 0,0 0 16,-1 1-16,1-1 0,0 0 16,0 0-16,21 21 0,-21-20 0,21-1 15,0 0-15,0 0 0,0 21 0,0-20 16,0-1-16,21-21 16,0 21-16,0-21 0,0 0 0,22 0 15,-22 0-15,0 0 0,21 0 16,1 0-16,-22 0 0,21 0 0,-21-21 15,22 21-15,-22-21 0</inkml:trace>
  <inkml:trace contextRef="#ctx0" brushRef="#br0" timeOffset="61589.19">4424 5567 0,'21'-21'16,"0"-22"-1,-21 22-15,0 0 16,0 0-16,0 0 0,0 0 15,0-1-15,0 1 0,0 0 0,0 0 16,-21 0-16,0 21 16,21-21-16,-21 21 0,-1 0 0,1 0 15,0 0-15,0 0 0,0 0 0,-22 21 16,22 0-16,0 0 0,0 0 16,-21 0-16,20 22 0,-20-1 15,21 22-15,0-22 0,-22 21 0,22-20 16,0 20-16,0-20 0,0 20 15,21-21-15,0 1 0,0-1 0,0 0 16,0 1-16,0-22 0,0 0 0,21 0 16,0 0-16,0 1 0,0-22 15,1 0-15,20 0 0,-21 0 0,0 0 16,22 0-16,-22 0 0,21-22 0,-21 1 16,22 21-16,-22-21 0,21 0 15,-21 0-15,0 0 0,1-1 0,-1 1 16,0 0-16,-21 0 0,0 0 15,21-22-15,-21 22 0,0 0 16,21 21-16,-21-21 0,-21 42 31,21 0-15,-21 0-16,21 1 0,0-1 0,0 0 16,0 0-16,0 0 0,0 0 0,0 1 15,0-1-15,0 0 16,0 0-16,21 0 15,0-21-15,0 0 0,1 0 16,-1 0-16,0 0 0,0 0 16,21 0-16,-20-21 0,-1 21 0,0-21 15,0 0-15,0 21 0,-21-21 16,21-1-16,1 1 0,-1-21 16,-21 21-16,21 0 0,-21-1 0,0-20 15,0 21-15,0 0 0,0 0 0,0 42 31,0 0-15,-21 0-16,21 21 0,0-20 0,0-1 16,0 0-16,-21 0 0,21 0 15,0 0-15,0 1 0,0-1 0,0 0 16,0 0-16,0 0 16,21-21-1,0 0 1,0 0-16,0-21 15,-21 0-15,21 0 0</inkml:trace>
  <inkml:trace contextRef="#ctx0" brushRef="#br0" timeOffset="61980.97">4974 5821 0,'0'-21'0,"0"42"0,0-63 16,0 20-1,0 1-15,21 0 16,0 21-1,1 0-15,-1 0 0,0 0 16,0 0-16,0 0 0,0 21 16,1 0-16,-1 1 0,-21-1 15,0 0-15,21 0 0,-21 0 16,0 0-16,0 1 0,0 20 0,0-21 16,0 0-16,0 0 0,0 1 0,0-1 15,0 0-15,0 0 16,-21-21 15,21-21-31,0 0 16,0 0-16,0-1 15,0 1-15,0 0 0,0 0 0,0 0 16,0 0-16,21-22 0,-21 22 0,21 0 16,0-21-16,-21 20 0,0 1 15,21 21-15,-21-21 0,22 0 0,-1 21 16,0 0-1</inkml:trace>
  <inkml:trace contextRef="#ctx0" brushRef="#br0" timeOffset="62365.75">5397 5715 0,'0'-21'15,"22"21"-15,-22-21 16,21 21-1,-21-21-15,21 21 0,0 0 16,0 0-16,0 0 0,1 0 16,-1 21-16,0-21 0,-21 21 15,21 0-15,0 0 0,-21 22 0,21-22 16,-21 0-16,0 0 0,0 0 0,0 22 16,0-22-16,0 0 0,0 0 15,0 0-15,0 0 0,0 1 16,0-1-16,-21-21 15,21-21 17,0-1-32,0 1 0,0 0 15,0 0-15,0 0 0,0-22 16,0 22-16,21 0 0,1-21 16,-1 21-16,0-22 0,0 22 15,0-21-15,-21 21 0,21-1 0,1 1 0,-1 0 16,0 21-16,0 0 0,-21 21 31,0 0-31,0 1 0,0-1 16,0 0-16</inkml:trace>
  <inkml:trace contextRef="#ctx0" brushRef="#br0" timeOffset="62704.55">6011 5927 0,'0'0'0,"43"0"15,-22 0 1,0-21-16,0-1 0,-21 1 16,0 0-16,21 0 15,-21 0-15,0 0 0,0-1 0,0 1 16,0 0-16,0 0 0,-21 21 31,0 21-15,0 0-16,0 0 0,-1 1 0,1-1 15,0 0-15,0 21 0,0-21 0,0 1 16,21 20-16,0-21 0,0 0 16,0 0-16,0 1 0,0-1 0,0 0 15,0 0-15,0 0 0,21-21 16,0 0-16,0 0 0,0 0 16,0 0-16,1 0 0,-1 0 15,0 0-15,0-21 0,21 0 0,-20 21 16,-1-21-16,-21 0 0,21-1 0,0 1 15</inkml:trace>
  <inkml:trace contextRef="#ctx0" brushRef="#br0" timeOffset="63128.82">6350 5779 0,'21'-43'15,"-63"107"-15,63-85 0,0-43 16,-21 85 0,0 0-16,0 1 0,0 20 15,0-21-15,0 0 0,-21 0 16,21 1-16,-21-1 0,21 0 0,-21 0 15,21 0-15,0 0 0,0 1 0,0-1 16,-22-21-16,22 21 0,0 0 31,0-42 1,0 0-32,0 0 15,0-1-15,0 1 0,22 0 16,-22 0-16,21 0 0,0 0 0,0-22 15,0 22-15,0 0 0,1 0 0,-1 0 16,0 21-16,0 0 0,0 0 16,0 0-16,1 21 15,-22 0-15,21 0 0,-21 0 0,0 0 16,0 1-16,0 20 0,0-21 16,0 0-16,0 0 0,0 1 15,0-1-15,0 0 0,-21 0 0,21 0 16,-22 0-16,44-42 47,-1 0-32,0 0-15</inkml:trace>
  <inkml:trace contextRef="#ctx0" brushRef="#br0" timeOffset="63404.11">7154 5525 0,'0'0'0,"0"-43"0,0 22 0,0 0 16,0 42 15,0 0-31,-21 0 0,0 22 0,21-22 16,-21 21-16,0 1 0,-1-22 0,1 21 16,0 0-16,21 1 0,-21-1 15,0 0-15,0 1 0,-1-1 0,22-21 16,0 22-16,-21-22 0,21 0 0,0 0 15,-21 0-15,21 0 0,0 1 16,0-1-16,21-21 16,0 0-16,1 0 15,-1-21 1,-21-1-16,0 1 16</inkml:trace>
  <inkml:trace contextRef="#ctx0" brushRef="#br0" timeOffset="63572.02">6816 5906 0,'0'0'0,"-22"0"0,1 0 0,21-22 16,0 1 0,21 21-16,1 0 0,-1 0 15,21 0-15,-21 0 0,22-21 0,-22 21 16,21 0-16,-21 0 16,22-21-16,-22 21 0,0-21 0,0 21 0,0-21 15,0 21-15,1-22 0,-22 1 16,0 0-16</inkml:trace>
  <inkml:trace contextRef="#ctx0" brushRef="#br0" timeOffset="64517.99">8551 5694 0,'0'-21'16,"0"0"-16,0-1 15,0 1-15,0 0 0,21 0 0,-21 0 16,22 0-16,-1-1 16,0 1-16,0 0 0,0-21 0,0 21 0,1-22 15,-1 22-15,0-21 0,0 21 16,-21-1-16,0-20 0,0 21 15,0 0-15,0 0 0,-21 21 16,0 0-16,0 0 0,-1 0 16,1 21-16,21 21 0,-21 0 15,21 1-15,-21-1 0,21 0 0,0 22 16,0-1-16,0 1 0,0-1 0,0 1 16,0-1-16,0-20 0,0 20 0,0-20 15,0-1-15,-21 0 0,21 1 16,-21-22-16,21 21 0,0-21 0,0 0 15,-22 1-15,1-1 16,21-42 15,0-1-31,0 1 0,0 0 16,0-21-16,21 21 0,-21-1 0,22-20 16,-1 21-16,0-21 0,0 20 15,0-20-15,0 0 0,1 21 0,20-22 16,0 22-16,1 0 0,-1 21 0,0 0 15,1 0-15,-22 0 0,21 0 16,0 21-16,1 0 0,-22 0 0,0 22 16,0-22-16,0 21 0,-21-21 15,0 22-15,0-22 0,0 0 0,-21 21 16,0-20-16,-21-1 0,21 0 0,-22 0 16,1 0-16,0 0 0,-1-21 15,1 22-15,0-22 0,-1 0 0,22 0 16,-21 0-16,21 0 0,-1 0 0,1 0 15,0 0-15,21-22 16,0 1 0,21 0-16,0 0 15,1 0-15,20 21 0,-21-21 0,21-1 16</inkml:trace>
  <inkml:trace contextRef="#ctx0" brushRef="#br0" timeOffset="65019.71">9610 5842 0,'42'0'16,"-84"0"-16,126-21 0,-63 21 0,22-21 0,-22 21 16,0-21-16,-21-1 0,0 1 15,0 0-15,0 0 16,-21 21-16,0-21 0,0 21 16,-1 0-16,1 0 0,-21 0 0,21 0 15,0 0-15,-1 0 0,-20 21 16,21 21-16,0-21 0,0 1 15,-1 20-15,1 0 0,0-21 0,0 22 16,0-22-16,21 21 0,0-21 0,0 22 16,0-22-16,0 0 0,0 0 15,0 0-15,21-21 0,0 0 16,0 0-16,0 0 0,1 0 16,-1 0-16,0-21 0,0 0 0,0 21 15,0-21-15,1 0 0,-1 0 0,-21-1 16,21 1-16,0 0 0,0 0 15,-21 0-15,0-22 0,0 22 0,21-21 16,-21 21-16,0-22 0,0 22 0,0 0 16,0 0-16,0 42 31,0 21-31,0-20 16,0 20-16,-21-21 0,21 21 0,-21-20 15,21 20-15,0 0 0,0-21 16,0 22-16,0-22 0,0 0 0,0 0 15,0 0-15,0 1 0,21-1 0,0-21 16,1 0-16,-1 21 0,0-21 0,0 0 16,0 0-16,0 0 0,1-21 0,20 0 15,-21-1-15,0 1 0,0 0 16</inkml:trace>
  <inkml:trace contextRef="#ctx0" brushRef="#br0" timeOffset="65269.57">10372 5292 0,'0'0'0,"0"-21"16,-22 21-1,1 0-15,21 21 0,0 0 16,-21 0-16,21 0 0,-21 22 0,21-1 16,0 0-16,-21 22 0,21-22 0,0 0 15,0 22-15,0-22 16,0 22-16,0-22 0,0 0 0,0 1 0,0-1 15,-21 0-15,21-20 0,-22 20 16,1-21-16,21 0 0,0 0 0,0 1 16,-21-1-16</inkml:trace>
  <inkml:trace contextRef="#ctx0" brushRef="#br0" timeOffset="66781.21">10689 6011 0,'0'0'15,"21"0"-15,-21-21 0,21 0 16,-21 0 0,0 0-16,22 21 0,-22-21 15,0-1-15,0 1 0,0 0 16,0 0-16,-22 0 15,22 0-15,-21-1 0,0 22 0,0 0 16,0 0-16,0 0 0,-1 0 0,1 0 16,0 0-16,0 22 0,0-1 0,-22 0 15,22 0-15,0 21 16,0-20-16,0 20 0,0-21 0,-1 21 16,22-20-16,0-1 0,0 0 0,0 21 0,0-21 15,0 1-15,0-1 16,22-21-16,-1 0 15,0 0-15,0 0 0,0 0 0,0 0 16,1 0-16,-1 0 0,0-21 0,0-1 16,0 22-16,0-21 0,1 0 0,-1 0 15,-21 0-15,0 0 0,21-22 0,-21 22 16,0 0-16,21 0 0,-21-22 16,0 22-16,0 0 0,0 0 15,0 42 1,-21-21-1,21 21-15,-21 0 0,21 1 0,0-1 16,0 0-16,0 0 0,0 21 16,0-20-16,0-1 0,0 0 15,0 0-15,21-21 0,0 0 0,0 21 16,0-21-16,1 0 0,-1 0 16,0 0-16,0 0 0,0 0 0,22 0 15,-22-21-15,0 21 0,0-21 0,0 0 16,0 21-16,1-21 0,-1-1 0,-21 1 15,21 0-15,-21-21 0,0 21 16,0-1-16,0 1 0,0 0 16,0 0-16,0 0 0,0 42 31,0 0-31,0 0 16,-21 0-16,21 1 0,0 20 0,0-21 15,0 0-15,-21 0 0,21 1 0,0-1 16,-22 0-16,22 0 0,0 0 0,0 0 15,0-42 32,0 0-47,0 0 16,0 0-16,22 0 0,-1-1 16,0 1-16,-21 0 0,21 0 15,0-21-15,0 20 0,1 1 0,-1 0 16,0 0-16,0 0 0,0 21 0,0 0 15,1 0-15,-22 21 16,21 0-16,-21 0 0,21 0 16,-21 1-16,0-1 0,0 0 0,21 21 15,-21-21-15,21 1 0,-21-1 0,21-21 16,-21 21-16,22 0 0,-1-21 16,-21 21-16,21-21 15,0 0-15,0-21 31,0 0-31,-21 0 0,22 21 0,-1-21 16,-21-1-16,21 1 16,0 0-16,0 0 0,0-21 0,1 20 15,-1 1-15,0 0 0,0 0 0,0 21 16,0-21-16,1 21 0,-1 0 16,0 0-1,-21 21-15,0 0 0,0 0 16,0 0-16,0 1 15,0-44 32,0 1-31,0 0-16,0 0 16,0 0-16,0 0 15,0-1-15,0 1 0,0 0 16,-21 21-1,0 0-15,-1 21 0,1-21 16,0 21-16,0 1 0,0-1 16,0 21-16,21-21 0,-22 0 0,1 1 15,21 20-15,-21-21 0,21 0 0,0 0 16,0 1-16,0-1 0,0 0 0,21-21 16,0 21-16,1-21 0,-1 0 15,0 21-15,0-21 0,21 0 16,-20 0-16,-1 0 0,0 0 0,21 0 15,-21 0-15,1-21 0,-1 21 0,21-21 16,-21 0-16,0 21 0,1-21 0,-1-1 16,21 1-16,-21 0 0,-21-21 15,21 21-15,1-1 0,-1-20 0,-21 21 16,21-21-16,-21 20 0,0 1 0,-21 21 31,0 21-31,-1 1 16,22-1-16,0 21 0,-21-21 15,21 0-15,0 1 0,0 20 0,0-21 16,0 0-16,0 0 0,0 1 0,0-1 16,0 0-16,21 0 0,1-21 15,-1 0 1,0 0-16,0-21 0</inkml:trace>
  <inkml:trace contextRef="#ctx0" brushRef="#br0" timeOffset="67204.1">13144 5271 0,'-21'-22'16,"21"1"-1,21 21-15,1 0 16,-1 0-16,21 0 0,22 0 0,-1 0 16,1 0-16,-1 0 0,22-21 0,-1 21 15,1 0-15,21 0 0,-21 0 16,20 0-16,-20 0 0,-21 0 0,20 0 16,-41 0-16,-1 0 0,-21 0 0,0 0 15,-42 0 1,-21 0-16,-1 0 0,1 0 15</inkml:trace>
  <inkml:trace contextRef="#ctx0" brushRef="#br0" timeOffset="67540.91">13843 5207 0,'-21'0'16,"21"21"0,0 0-1,0 22-15,0-22 0,0 0 16,0 21-16,21 1 0,-21-1 15,21 0-15,0 1 0,0-1 0,-21 22 16,22-22-16,-1 0 0,0 1 0,-21-1 16,0 0-16,0 1 0,0-1 15,0-21-15,0 21 0,-42-20 16,20 20-16,1-21 0,-21 0 0,0 0 16,-1-21-16,1 22 0,0-22 0,-1 0 15,-20 0-15,20 0 0,1 0 0,0 0 16,21 0-16,-22 0 0,22-22 0,-21 1 15,21 0-15,21 0 0,0 0 16,-22 0-16,22-1 0,0 1 0,0-21 16,0 21-16,22 0 0,-22-22 0,21 22 15,0-21-15,21 21 0,-21-22 0,1 22 16,20 0-16,-21 0 0,21 21 16,-20-21-16,20 21 0</inkml:trace>
  <inkml:trace contextRef="#ctx0" brushRef="#br0" timeOffset="67951.67">14287 5694 0,'-21'0'16,"0"0"-16,0 0 0,0 21 0,0 0 15,-1 0-15,1 1 0,0-1 0,0 0 16,0 0-16,0 21 0,21-20 0,0-1 15,0 21-15,0-21 0,0 0 16,0 1-16,0-1 0,21 0 16,0 0-16,0-21 0,0 0 15,0 0-15,22 0 0,-22 0 0,0 0 16,21 0-16,-20 0 0,-1 0 0,21 0 16,-21-21-16,0 0 0,22 0 0,-22-1 15,0 1-15,-21 0 0,21 0 16,-21 0-16,0-22 0,0 22 0,0-21 15,0 0-15,-21 20 0,21 1 16,-42 0-16,21 0 0,-1 0 0,-20 21 0,0 0 16,-1 0-16,22 0 15,-21 0-15,0 0 0,20 21 0,1 0 16,0 0-16,0 0 0,21 1 16,0-1-16,0 0 0,21 0 0,0-21 15,0 21-15,1-21 0,20 0 16,0 0-16,-21 0 0,22 0 0,-1 0 15</inkml:trace>
  <inkml:trace contextRef="#ctx0" brushRef="#br0" timeOffset="68717.75">14944 5165 0,'0'-64'15,"0"128"-15,0-170 0,0 42 0,0 43 0,0 0 16,0 0-16,-22 21 15,1 21-15,0 21 0,0 1 16,0-1-16,0 0 0,-1 22 0,22-1 16,-21 1-16,0-22 0,0 22 0,21 20 15,-21-20-15,21-1 0,-21 1 16,21-1-16,-22-20 0,22 20 0,0-20 16,0-1-16,-21 0 0,21 1 0,0-22 15,-21 0-15,21 0 0,0 0 0,0 0 16,0-42 15,0 0-15,0 0-16,0 0 0,0-22 0,0 22 15,21 0-15,0-21 0,-21-1 0,22 22 16,-1-21-16,21 0 0,-21 20 16,0 1-16,1 0 0,20 0 0,-21 21 15,0 0-15,0 0 0,1 0 0,-1 21 16,0-21-16,0 21 0,0 0 0,-21 1 15,0 20-15,21-21 0,-21 0 0,0 22 16,0-22-16,0 0 0,0 0 16,0 0-16,0 0 0,0 1 0,-21-22 15,21 21-15,0-42 32,0-1-17,0 1-15,21 0 16,1 0-16,-1 0 0,-21 0 15,21-1-15,0 22 16,-21-21-16,0 42 47,0 1-16,-21-1 16,0-21 47,21-21-79</inkml:trace>
  <inkml:trace contextRef="#ctx0" brushRef="#br0" timeOffset="69952.19">15346 5715 0,'0'0'0,"0"-21"16,0 42 15,-21 0-31,21 0 16,0 1-16,0 20 0,0-21 16,0 0-16,0 0 0,-22 1 0,22-1 15,0 0-15,0 0 0,-21 0 0,21 0 16,0 1-1,-21-22 1,0 0 0,21-22-16,0 1 15,0 0-15,0 0 0,0 0 16,0 0-16,0-1 0,21 1 0,0 0 16,0 0-16,1-21 0,-1 20 15,0 1-15,0 0 0,21 21 0,-20-21 16,-1 21-16,21 0 0,-21 0 0,0 0 15,1 21-15,-1 0 0,0 0 0,0 1 16,-21-1-16,0 0 16,21 0-16,-21 21 0,0-20 0,0-1 0,0 0 15,0 0-15,0 0 0,0 0 16,0 1-16,0-1 0,0-42 47,0-1-47,0 1 0,0 0 15</inkml:trace>
  <inkml:trace contextRef="#ctx0" brushRef="#br0" timeOffset="70696.45">16785 5461 0,'21'-21'15,"-42"42"-15,42-63 0,0 21 0,-21-1 0,0-20 0,0 21 16,0 0-16,0 0 0,0-1 0,0 1 15,-21 21 1,0 21-16,0 1 0,0-1 16,0 21-16,-1 0 0,1 1 0,-21 20 15,21-20-15,0 20 0,-1-21 16,1 1-16,0 20 0,21-20 16,-21-1-16,0 0 0,21-21 0,-21 22 15,21-22-15,0 21 0,0-21 0,0 1 16,21-22-1,-21-22 1,21 1-16,0 21 0,0-21 16,0-21-16,1 21 0,-1-22 0,0 1 15,21 0-15,-21-1 0,1 1 16,-1 0-16,0-22 0,0 22 0,0-22 0,-21 22 16,21-22-16,1 43 0,-22-21 15,21 21-15,-21 0 0,0-1 16,0 44-16,0 20 15,0-21-15,0 21 0,0 1 0,0-1 16,0 22-16,0-22 0,0 21 16,0-20-16,0-1 0,0 0 0,0 1 15,0-1-15,0 0 0,0-20 0,0 20 16,0-21-16,0 0 0,0 0 0,0 1 16,-21-22 15,-1 0-31,1 0 0</inkml:trace>
  <inkml:trace contextRef="#ctx0" brushRef="#br0" timeOffset="70860.36">16489 5800 0,'0'-21'16,"21"21"0,0 0-16,0-22 0,0 22 0,1 0 15,20 0-15,0 0 0,-21 0 0,22 0 16,20-21-16,-20 21 0,-1 0 0,21 0 15,1-21-15,-22 21 0,22-21 16,-1 0-16,-20 0 0,20 21 16,-21-22-16</inkml:trace>
  <inkml:trace contextRef="#ctx0" brushRef="#br0" timeOffset="71098.22">17632 5419 0,'0'-21'0,"0"42"0,0-64 15,-21 43-15,-1 0 16,1 0-16,-21 0 0,21 22 0,0-1 15,-1 0-15,-20 0 0,21 0 0,0 22 16,0-1-16,-1-21 0,22 21 16,-21-20-16,21 20 0,-21-21 0,21 21 15,0-20-15,0-1 0,0 0 0,0 0 16,0 0-16,21 0 0,0-21 0,1 0 16,-1 22-16,21-22 0,-21 0 15,22 0-15,-1 0 0,0 0 16,1 0-16,-1-22 0,-21 22 0,21-21 15,1 0-15,-22 0 0,21 0 16,-21 0-16,1-1 0</inkml:trace>
  <inkml:trace contextRef="#ctx0" brushRef="#br0" timeOffset="71316.1">17970 5567 0,'0'-64'0,"0"43"0,0 127 0,0-127 16,0-85-16,0 85 0,-21 21 31,0 21-31,0 0 0,21 0 16,-21 1-16,0-1 0,21 21 0,0-21 15,-22 0-15,1 22 0,21-22 16,0 0-16,0 0 0,0 22 0,0-22 16,0 0-16,0 0 15,0 0-15,21-21 0,1 0 0,-1 21 16,0-21-16,0 0 0,21 0 0,-20 0 16,20 0-16,0 0 0,-21-21 0,22 0 15,-22 21-15,21-21 0,-21 0 16,1 0-16</inkml:trace>
  <inkml:trace contextRef="#ctx0" brushRef="#br0" timeOffset="71683.89">18415 5567 0,'21'-85'16,"-42"170"-16,63-212 0,-42 106 0,0 0 15,-21 21 1,0 21-16,0 0 16,0 0-16,-1 21 0,1-20 0,0 20 15,21-21-15,-21 21 0,0-20 0,21 20 16,0-21-16,0 0 0,0 0 15,0 22-15,0-22 0,0 0 16,0 0-16,21-21 0,0 0 0,0 0 16,0 0-16,22 0 0,-22 0 0,21 0 15,1 0-15,-22 0 0,21 0 16,-21-21-16,22 0 0,-22 0 16,0 0-16,0-1 0,0 1 0,0 0 15,1-21-15,-22 21 0,0-22 0,0 22 16,0-21-16,0 21 0,0-22 15,0 22-15,0 0 0,0 0 0,-22 0 16,1-1-16,0 22 0,0 0 16,0 0-16,0 0 0,-1 0 0,1 0 15,0 0-15,0 0 0,0 22 16,0-1-16,-1-21 0,22 21 0,0 0 16,0 0-16,0 0 0,0 1 0,0-1 15,22 0-15,-1-21 0</inkml:trace>
  <inkml:trace contextRef="#ctx0" brushRef="#br0" timeOffset="72800.19">19050 5440 0,'21'-21'0,"-21"0"0,0-1 16,-21 22-1,0 22-15,21-1 16,-21 0-16,21 0 0,-22 0 0,1 0 15,21 22-15,0-22 0,0 21 0,-21 1 16,21-22-16,0 0 0,0 21 0,0-21 16,0 1-16,0-1 15,0 0-15,21 0 0,0-21 16,1 21-16,-1-21 0,0 0 0,0 0 16,0 0-16,0 0 0,1-21 0,-1 0 15,21 21-15,-21-21 0,0 0 16,1-1-16,-1 1 0,0 0 0,-21-21 15,21 21-15,-21-1 0,21-20 0,-21 21 16,0 0-16,0 0 0,0-1 0,0 1 16,-21 42-1,0 1 1,21-1-16,-21 0 0,21 0 0,0 21 16,0-20-16,0 20 0,0-21 15,0 0-15,0 0 0,0 1 0,0-1 16,0 0-16,0 0 0,21-21 15,0 21-15,0-21 0,22 0 0,-22 0 16,0 0-16,21 0 0,-21 0 0,1 0 16,20-21-16,-21 21 0,0-21 0,0 0 15,-21 0-15,22-1 0,-22 1 16,21 0-16,-21 0 0,0-21 0,0 20 16,0-20-16,0 21 0,21 0 0,-21 0 15,0-1-15,0 1 0,0 42 31,-21 1-15,21-1-16,-21 21 0,21-21 0,0 0 16,-22 1-16,22 20 0,-21-21 0,21 0 15,0 0-15,-21 1 0,21-1 0,0 0 16,0 0 0,-21-21-16,21-21 15,0 0 1,0 0-16,21-1 0,-21 1 15,21 0-15,0 0 0,22-21 16,-22 20-16,0 1 0,21-21 0,1 21 16,-22 0-16,21-22 0,-21 43 0,22-21 15,-22 0-15,0 21 0,0 0 16,-21 21 0,0 0-16,0 0 0,0 22 0,0-22 15,0 0-15,0 21 0,0-20 0,0 20 16,21-21-16,-21 0 0,0 0 0,22 1 15,-1-1-15,0 0 0,-21 0 16,42-21-16,-21 0 0,1 0 0,20 0 16,-21 0-16,0 0 0,22 0 0,-22 0 15,0-21-15,0 0 0,0 0 0,-21-1 16,21 1-16,1 0 0,-22 0 16,21-21-16,0-1 0,-21 22 0,21-21 15,0-1-15,0 1 0,1-21 16,-1 20-16,0-20 0,0 20 0,0-20 15,0 21-15,22-22 0,-43 22 16,21 21-16,-21-22 0,-21 43 16,0 43-1,-1-22-15,-20 21 0,21 0 0,0 1 16,0 20-16,-22-20 0,22-1 16,0 21-16,21-20 0,0 20 0,-21-20 15,21-1-15,0 0 0,0 1 0,0-1 16,0 0-16,0-21 0,21 1 15,-21-1-15,0 0 0,21-21 0,0 0 16,0 0-16,1 0 16,-1 0-16,0 0 0,0 0 0,0-21 15,0 21-15,1-21 0,-1-1 0,0 1 16,0 0-16,-21 0 0,0 0 16,0 0-16,0-1 0,0 1 0,0 0 15,0 0-15</inkml:trace>
  <inkml:trace contextRef="#ctx0" brushRef="#br0" timeOffset="72978.09">20341 5461 0,'-21'0'0,"42"0"0,-63 0 15,63 0 1,0 0 0,21 0-16,-20 0 0,20 0 0,0 0 15,1 0-15,-1 0 0,0 0 16,1 0-16,-1-21 0,0 21 0,-21 0 15,22-21-15,-22 21 0,21-21 0,-21 21 16,22-22-16,-22 1 0</inkml:trace>
  <inkml:trace contextRef="#ctx0" brushRef="#br0" timeOffset="73331.89">21823 5292 0,'0'0'16,"0"-21"-16,0-1 0,0 1 16,0 0-16,0 0 0,0 0 0,0 0 15,0-1-15,0-20 0,0 21 0,0 0 16,0 0-16,0-1 0,21 1 16,0 0-16,0 0 0,0 0 0,1 21 15,20 0-15,-21 0 0,0 0 0,22 0 16,-22 0-16,0 0 0,0 0 15,0 21-15,-21 0 0,0 0 16,0 0-16,0 1 0,0-1 0,0 21 16,0-21-16,-21 22 0,0-22 0,0 21 15,-22-21-15,22 0 0,0 22 16,-21-22-16,21 0 0,-22 0 0,22 0 16,0 1-16,0-1 0,21 0 0,0 0 15,-21 0-15,21 0 0,0 1 0,-22-22 16,22 21-16,0 0 0,0 0 15,0 0-15</inkml:trace>
  <inkml:trace contextRef="#ctx0" brushRef="#br0" timeOffset="73719.67">21696 5927 0,'0'21'16,"0"-42"-16,-21 42 0,21-42 31,21 21-31,0-21 0,0 21 0,0-22 15,0 22-15,1-21 0,-1 21 16,0-21-16,-42 42 31,0 0-31,-1-21 0,1 22 16,0-22-16,21 21 0,0 0 16,0 0-1,21-21 1,0 0-16,1 0 0,-1 0 15,0 0-15,0 0 0,0 0 16,-21-21-16,0 0 16,0 0-1,0-1-15,-21 22 32,0 0-32,21 22 15,0-1 1,-21 0-16,0-21 15,-1 0 1,22 21-16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16:08:39.00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6816 5228 0,'0'0'15,"0"-21"1,0 0 0,0 0-16,0 0 31,0 42 31,0 0-46,0 0-16,0 0 16,0 0-1</inkml:trace>
  <inkml:trace contextRef="#ctx0" brushRef="#br0" timeOffset="1245.96">3810 7154 0,'0'0'0,"-21"-21"16,21 0-1,-21 21-15,21-21 0,0 0 16,0 0-1,0-1 1,21 22-16,0 0 16,0 0-1,0 0-15,0 0 0,-21 22 0,22-1 16,-1 0-16,0 0 0,0 21 16,0-20-16,-21 20 0,21 21 0,1-20 15,-1 20-15,0 1 0,-21-22 0,21 22 16,0-1-16,0 1 0,-21-1 15,22-21-15,-22 22 0,0-1 0,21-20 16,-21 20-16,0-20 0,0-1 0,0 0 16,0-21-16,0 22 0,0-22 15,0 0-15,0 0 0,21-21 16,-21-21 0,21 0-16,-21 0 15,0 0-15,0-22 0,0 1 16,21 0-16,0-22 0,1 22 0,-22-22 15,0 1-15,21-1 0,0 1 16,0-1-16,-21-20 0,21 20 0,0 1 16,1-22-16,-22 21 0,21 1 15,0 21-15,0-1 0,-21 1 0,21 0 16,0-1-16,-21 22 0,22 0 0,-1 0 16,-21 0-16,21 21 0,-21-22 15,21 22-15,0 0 31,-21 22-15,0-1-16,21 0 0,-21 0 16,0 0-16,0 0 0,0 22 15,0-1-15</inkml:trace>
  <inkml:trace contextRef="#ctx0" brushRef="#br0" timeOffset="2847.16">4932 7853 0,'0'0'0,"21"0"15,0 0-15,-21-21 16,21 0-16,0 21 16,1-22-16,-1 1 0,-21 0 0,21 0 15,0 0-15,-21 0 0,0-1 0,21 1 16,-21-21-16,0 21 0,0 0 15,0-22-15,0 22 0,0 0 0,0-21 16,-21 20-16,0 1 0,0 21 16,0 0-16,-1 0 0,1 0 15,0 0-15,0 21 0,0 1 0,0-1 16,-1 21-16,1-21 0,0 22 16,0-22-16,0 21 0,0 0 15,-1-20-15,1 20 0,0 0 0,21-21 16,-21 22-16,21-22 0,0 21 15,0-21-15,0 1 0,0-1 0,0 0 16,0 0-16,21 0 0,0-21 0,0 21 16,1-21-16,-1 0 15,0 0-15,0-21 0,0 21 16,0-21-16,1 0 0,-1 0 0,-21 0 16,21-1-16,0 1 0,0-21 15,-21 21-15,21 0 0,-21-22 0,22 22 16,-22-21-16,0 21 0,21-1 15,-21 1-15,21 0 0,-21 0 16,0 0-16,0 42 47,0 0-47,0 0 0,0 22 16,0-22-16,0 0 0,0 0 0,0 0 15,0 0-15,0 22 0,0-22 16,21 0-16,-21 0 0,0 0 0,0 1 15,21-1-15,-21 0 0,21-21 16,1 0 0,-1 0-16,0 0 0,0 0 15,0 0-15,0-21 0,1 0 0,-1-1 16,0 22-16,0-21 0,21 0 16,-20 0-16,-1-21 0,0 20 0,0 1 15,0-21-15,0 21 0,-21 0 0,0-1 16,0 1-16,0 0 0,0 0 15,-21 0-15,0 21 16,0 0-16,0 0 0,0 0 0,-1 0 16,1 21-16,21 0 15,0 0-15,0 0 0,0 1 16,0-1-16,0 0 0,21 0 16,1 0-16,-1 0 0,0 1 15,-21-1-15,21 0 0,0-21 0,-21 21 16,0 0-16,21 0 0,-21 1 15,22-1-15,-22 0 0,21 0 16,-21 0-16,21-21 16,0 0-16,0 0 15,0 0-15,1 0 0,-1 0 0,0 0 16,0 0-16,0 0 0,0-21 0,1 21 16,-1-21-16,21 0 15,-21 0-15,0 21 0,22-22 0,-22 1 0,0 0 16,21 0-16,-20 0 0,-1 0 0,0-1 15,0 1-15,-21 0 0,0 0 16,21 0-16,-21 0 0,0-1 16,0 1-16,0 0 0,-21 0 15,0 21 1,0 0-16,0 0 0,-1 0 16,22 21-16,-21-21 0,0 21 0,0 0 15,0 1-15,0-1 0,-1 0 0,1 0 16,0 0-16,21 0 0,0 1 15,-21 20-15,21-21 0,-21 0 16,21 0-16,0 1 0,0-1 0,0 0 16,0 0-16,21 0 15,0-21-15,0 0 0,0 0 16,1 0-16,-1 0 0,0 0 16,-21-21-16,21 0 0,0 0 15,0 0-15,1-1 0,-22 1 0,21 0 16,0 0-16,0 0 0,-21 0 0,21-1 15,0 1-15,-21 0 0,0 0 16,22 0-16,-1 21 0,-21-21 16,0 42-1,0 0 1,0 0-16,-21 0 0,21 0 16,-22 1-16,22-1 0,0 0 0,0 0 15,0 0-15,0 0 0,0 1 16,0-1-16,0 0 15,0 0-15,22-21 16,-1 0-16,0 0 0,0 0 16,0 0-16,0-21 0,1 0 15,-1 21-15,0-21 0,0-1 0,0 1 16,0 0-16,1 0 0,-1 0 0,0 0 16,0-1-16,-21 1 0,21 0 15,0 0-15,-21 0 0,0 42 47,0 0-47,0 0 16,-21 0-16,21 1 0,-21-1 15,21 0-15,0 0 16,0 0-16,0 0 0,0 1 16,0-1-1,0-42 16,0-1-15,21 1-16,-21 0 0</inkml:trace>
  <inkml:trace contextRef="#ctx0" brushRef="#br0" timeOffset="3196.23">6583 7472 0,'0'-21'0,"0"42"0,0-63 0,-21 20 16,-1 22-1,1 0-15,0 0 16,21 22-16,0-1 0,0 0 16,0 0-1,21-21 1,0 0-16,1 0 16,-1 0-16,0-21 15,0 21-15,-21-21 16,0 0-16,21-1 0,-21 1 15,0 0-15,0 0 0,0 0 16,0 0-16,-21 21 16,0 0-16,0 0 0,0 0 15,-1 0-15,1 21 0,21 0 16,-21-21-16,21 21 0,0 0 16,0 0-16,0 1 0,0-1 15,21-21 1,0 0-16,1 0 15,-1 0-15</inkml:trace>
  <inkml:trace contextRef="#ctx0" brushRef="#br0" timeOffset="3784.86">7070 7197 0,'0'0'0,"0"-21"15,0-1-15,0 1 0,0 0 16,-22 21-16,1 0 31,21 21-31,0 0 16,0 1-16,-21 20 15,21-21-15,0 21 0,-21 1 0,21-1 16,-21 0-16,21 1 0,0-1 0,-21 0 16,-1 1-16,1-1 0,21 0 15,-21 1-15,0-22 0,21 21 0,0 1 16,-21-22-16,21 21 0,-21-21 0,21 0 15,-22 1-15,22-1 0,-21 0 16,21 0-16,0 0 16,0-42-1,0 0 1,0 0-16,0 0 0,0-1 16,21 1-16,1 0 0,-1 0 15,-21 0-15,21 21 0,0-21 16,0-1-16,0 1 0,1 0 0,-1 0 15,0 21-15,0-21 0,0 21 0,0-21 16,22 21-16,-22 0 0,0 0 16,0 0-16,0 21 0,-21 0 15,22 0-15,-22 0 0,0 0 0,0 1 16,0 20-16,0-21 0,0 0 16,-22 0-16,1 1 0,0-1 15,0 0-15,0 0 0,0 0 0,-1-21 16,1 21-16,0 1 0,0-22 15,0 0-15,21 21 0,-21-21 16,-1 0-16,1 0 16,21-21 15,0-1-31,21 1 16,1 0-16,-1 0 0</inkml:trace>
  <inkml:trace contextRef="#ctx0" brushRef="#br0" timeOffset="4116.67">7429 7154 0,'0'0'16,"22"-42"-1,-22 63 1,0 0-1,0 1-15,0 20 0,0 0 0,0 1 16,-22-1-16,1 0 0,21 1 0,0 20 16,-21-21-16,0 1 0,0-1 15,21 0-15,0 1 0,0-1 0,-21-21 16,21 22-16,-22-22 0,22 21 16,0-21-16,0 0 0,0 1 0,0-1 15,0 0-15,0 0 16,0 0-16,0-42 47,0 0-47,0 0 0,0 0 0,22-1 15</inkml:trace>
  <inkml:trace contextRef="#ctx0" brushRef="#br0" timeOffset="4520.95">7599 7726 0,'21'0'47,"0"0"-31,0 0-16,0 0 0,1 0 0,-1-21 16,0 21-16,0-21 15,0-1-15,0 1 0,-21 0 16,0 0-16,0 0 31,-21 21-15,0 0-1,0 0-15,0 21 16,21 0-16,0 0 0,-21 0 0,-1 1 16,1-1-16,21 0 0,-21 0 0,21 0 15,0 0-15,-21 1 0,21-1 0,-21 0 16,21 0-16,0 0 15,0 0-15,21 1 16,0-22-16,0 0 16,0 0-16,1 0 0,-1 0 15,0 0-15,0 0 0,0-22 0,22 22 16,-22-21-16,0 21 0,0-21 0</inkml:trace>
  <inkml:trace contextRef="#ctx0" brushRef="#br0" timeOffset="5007.68">8361 7641 0,'21'-21'16,"-21"0"-1,21 21-15,-21-21 0,0 0 16,-21 21 0,0 0-16,0 0 15,-1 0-15,1 21 0,0-21 16,0 21-16,0-21 0,21 21 0,-21 0 15,-43 43 1,43-64-16,21 21 0,0 0 16,0 0-16,0 0 0,0 1 15,21-22 17,0 0-32,0 0 0,1 21 0,-1-21 15,0 0-15,0 0 0,0 21 16,0-21-1,-21 21-15,0 0 32,0 0-32,0 1 0,0-1 15,-21-21 1,0 21-16,0-21 0,0 21 16,0-21-16,-1 21 0,1-21 15,0 0-15,0 0 0,0 0 0,0 0 16,-1 0-16,1 0 15,0 0-15,0 0 47</inkml:trace>
  <inkml:trace contextRef="#ctx0" brushRef="#br0" timeOffset="5778.75">4868 8446 0,'0'0'0,"-21"0"0,0 0 16,0 0-16,0 0 0,-1 0 0,1 0 15,0 0-15,0 0 16,42 0 31,0 0-32,0 0-15,1 0 0,-1 0 0,0 0 16,0 0-16,21 0 0,-20 0 16,-1 0-16,21 0 0,0 0 15,1 0-15,-1 0 0,0-22 0,1 22 16,20 0-16,1 0 0,20 0 0,-20-21 15,21 21-15,-1 0 0,1 0 16,0-21-16,-1 21 0,1 0 0,21 0 16,0-21-16,-1 21 0,1 0 0,0 0 15,21 0-15,-21 0 0,0 0 0,21 0 16,-43 0-16,22-21 0,0 21 16,-21 0-16,-1 0 0,22 0 0,-42 0 15,20 0-15,-20 0 0,-1 0 0,-20 0 16,-1 0-16,-21-21 0,22 21 15,-22 0-15,0 0 16,-42-22 15,0 22-31,-1 0 16,1 0-16,-21 0 0,21 0 0,-22 0 16,1 0-16</inkml:trace>
  <inkml:trace contextRef="#ctx0" brushRef="#br0" timeOffset="6444.37">5080 8509 0,'0'0'0,"-21"0"16,0 0-1,-1 0 1,22 21 15,0 0 1,22-21-32,-1 0 15,0 0-15,0 0 16,0 0-16,0 0 0,22 0 0,-22 0 15,21 0-15,1 0 0,-1 0 0,21 0 16,1 0-16,-1 0 0,1 0 16,-1 0-16,22 0 0,-21 0 0,20 0 15,1 0-15,0-21 0,-1 21 0,22 0 16,0 0-16,21 0 0,-21 0 16,21 0-16,-21 0 0,-1 0 0,1 0 15,-21 0-15,21-21 0,-22 21 0,1 0 16,-21 0-16,-1 0 0,1 0 15,-1 0-15,-21 0 0,1 0 0,-1 0 16,-21 0-16,0 0 0,1 0 16,-1 0-16,0 0 0,-21-21 15</inkml:trace>
  <inkml:trace contextRef="#ctx0" brushRef="#br0" timeOffset="9168.24">17187 6816 0,'0'0'0,"0"-21"15,43-43 1,-22 43-16,-21 0 0,0 0 0,0-1 15,0 1-15,0 0 0,0 0 32,-21 21-32,-1 0 15,1 0-15,0 21 0,0 0 16,-21 0-16,20 1 0,1 20 0,-21 0 16,21-21-16,-22 22 0,22-1 15,0 0-15,-21 1 0,21-1 0,-1 22 16,-20-22-16,21 21 0,0 1 0,0-1 15,-1 1-15,1-22 0,0 22 0,21-22 16,0 22-16,-21-22 0,21 0 16,0 1-16,0-22 0,0 21 15,21-21-15,0 0 0,0 1 0,1-1 16,-1-21-16,21 0 0,0 0 0,1 0 16,-1 0-16,0 0 0,22 0 0,-22 0 15,22-21-15,-1-1 0,-20 1 0,20 0 16,1 0-16,-1-21 15,-21 20-15,22-20 0,-22 21 0,1-21 16,-1-1-16,0-63 0,-21 64 0,1-21 16,-1 20-16,-21-20 0,0-1 0,0 22 15,0-22-15,0 22 0,0-21 0,-21 20 16,-1-20-16,1 20 16,0 1-16,-21 21 0,-1-21 0,22 20 15,-21 1-15,0 0 0,-22 21 0,22 0 16,-1 0-16,1 0 0,0 21 0,-1 0 15,1 1-15,0-1 0,21 0 16,-22 21-16,22-21 0,-21 1 0,21 20 16,-1-21-16,22 0 0,0 0 0,0 22 15,-21-22-15,21 0 0,0 0 0,0 0 16,0 1-16,21-1 0,1 0 16,-1 0-16,0-21 0,0 21 0,21 0 15,1-21-15</inkml:trace>
  <inkml:trace contextRef="#ctx0" brushRef="#br0" timeOffset="9541.28">18013 6964 0,'0'0'0,"21"-21"16,-21 0-16,0 42 31,0 0-16,0 0-15,0 0 0,0 22 16,0-1-16,0 0 0,-21 1 16,21 20-16,0 1 0,0-22 0,0 21 0,0 1 15,-21-1-15,-1 1 0,22 21 16,-21-22-16,0 22 0,21-22 0,-21 22 16,0 0-16,0-22 0,-1 22 0,1-1 15,0 1-15,0 0 0,0-22 16,21 1-16,-21-1 0,21 1 0,-22-22 15,22 0-15,-21 1 0,21-22 0,0 0 16,0 0-16,0 0 0,0 1 0,0-44 31,21 1-15,1 0-16,-22-21 0,21 21 16,0-22-16,-21 1 0,21 0 0,0-1 15,-21-20-15</inkml:trace>
  <inkml:trace contextRef="#ctx0" brushRef="#br0" timeOffset="9880.95">17949 7408 0,'0'-21'0,"0"42"0,0-84 0,0 42 0,0 0 16,0-22-16,0 22 0,21 0 0,-21 0 15,22 0-15,-1-1 0,0 22 0,-21-21 16,42 21-16,-21 0 0,1 0 15,-1 0-15,21 0 0,-21 0 16,22 0-16,-1 21 0,-21 1 0,0-1 16,0 0-16,1 0 0,-1 21 0,-21-20 15,0 20-15,0 0 0,0-21 0,0 22 16,-21-22-16,-1 0 0,-20 0 16,21 0-16,0 1 0,-22-1 0,22 0 15,-21-21-15,21 21 0,0-21 0,-22 0 16,22 0-16,0 0 0,21 21 0,-21-21 15,0 0-15,42-21 47,0 21-47,0 0 0,0-21 16</inkml:trace>
  <inkml:trace contextRef="#ctx0" brushRef="#br0" timeOffset="10245.34">18478 7493 0,'22'0'15,"-22"-21"-15,0 0 0,21 21 16,-21-21-16,21-1 0,0 22 16,-21-21-16,21 0 0,0 0 15,-21 0-15,0 0 16,0-1-16,0 1 15,-21 21 17,0 21-32,0-21 0,21 22 15,0-1-15,-21 0 0,0 21 16,21-21-16,0 1 0,0-1 0,0 0 16,-22 21-16,22-21 0,0 1 0,0-1 15,0 0-15,0 0 0,0 0 16,22 0-16,-1-21 15,0 0-15,0 0 0,0 0 16,0 0-16,1 0 16,-1 0-16,0-21 0,0 0 0,0 0 15</inkml:trace>
  <inkml:trace contextRef="#ctx0" brushRef="#br0" timeOffset="10641.31">18859 7260 0,'0'0'0,"0"-21"0,0 0 16,22 0 0,-1 21-1,0 0-15,0 0 16,0 21-16,0 0 16,-21 0-16,0 0 0,22 1 15,-22-1-15,21 21 0,-21-21 0,0 22 16,0-22-16,0 0 0,0 21 0,0-21 15,0 1-15,0-1 0,0 0 0,0 0 16,0 0-16,0 0 16,-21-21-16,21-21 31,0 0-31,0 0 16,0 0-16,0 0 0,0-1 15,21 1-15,-21 0 0,0 0 0,21-21 16,0 20-16,-21 1 0,0-21 15,21 21-15,0 0 0,-21-1 0,22 1 16,-22 0-16,21 21 0,0 0 16,0 0 15,0 0-31</inkml:trace>
  <inkml:trace contextRef="#ctx0" brushRef="#br0" timeOffset="11181.19">19643 7472 0,'0'0'0,"0"-21"0,0 0 16,21 21-16,-21-22 0,0 1 16,0 0-16,21 21 0,0-21 0,-21 0 15,0 0-15,0-1 0,21 1 16,-21 0-16,0 0 0,0 0 15,0 0-15,-21 21 16,0 0-16,21 21 0,-21 0 16,0 0-16,-1 0 0,1 0 0,0 1 15,0-1-15,0 21 16,0-21-16,21 0 0,0 22 0,-22-22 16,22 0-16,0 0 0,0 0 0,0 1 15,0-1-15,0 0 0,22-21 16,-1 0-16,0 0 15,0 0-15,0 0 0,0 0 16,1-21-16,-1 21 0,0-21 0,0-1 16,0 1-16,0 0 0,-21 0 0,22 0 15,-1 0-15,-21-22 0,0 22 0,0-21 16,21 21-16,-21-22 0,21 22 16,-21 0-16,0 0 0,0 0 0,0 42 31,0 0-31,0 0 15,0 21-15,0-20 0,0-1 0,0 21 16,0-21-16,0 0 0,0 22 16,0-22-16,0 0 0,0 0 0,0 0 15,0 1-15,0-1 0,0 0 16,21-21 0,0 0-1,1-21-15,-22 0 16</inkml:trace>
  <inkml:trace contextRef="#ctx0" brushRef="#br0" timeOffset="12820.47">20214 6837 0,'0'0'0,"0"-42"0,0-1 16,0 1-16,0 21 0,-21-22 15,21 22-15,0 0 0,-21 21 0,21-21 16,0 42-1,0 0-15,0 0 0,0 1 0,0 20 16,0-21-16,0 21 16,-21 1-16,21-1 0,0 0 0,-22 22 0,22-22 15,-21 1-15,21 20 0,0-21 16,-21 1-16,21-1 0,-21 0 0,21 1 16,0-1-16,0 0 0,0-20 15,0-1-15,-21 0 0,21 0 0,0 0 16,0 0-16,0 1 0,21-22 31,0 0-31,0 0 0,0-22 16,1 1-16,20 0 0,-21 21 15,0-42-15,0 21 0,22-1 16,-22 1-16,0-21 0,21 21 0,-20-22 16,-1 22-16,0 0 0,0 0 0,-21 0 15,0 0-15,21 21 16,-21 21-1,0 0-15,0 0 0,-21 0 16,21 0-16,-21 1 0,21-1 0,0 0 16,-21 0-16,0 0 0,21 22 15,0-22-15,0 0 0,0 0 0,0 0 16,0 0-16,0 1 0,0-1 16,21-21-1,0 0-15,0 0 0,0 0 0,0 0 16,1 0-16,-1-21 15,0 21-15,0-22 0,0 1 0,0 0 16,1 0-16,-1 0 0,0 0 0,0-1 16,0 1-16,0-21 0,1 21 0,-22 0 15,0-1-15,21 1 0,-21 0 0,21 0 16,-21 42 0,0 0-1,0 0-15,0 1 0,-21 20 16,21-21-16,0 0 0,-21 0 0,21 1 15,0-1-15,0 0 0,0 0 16,0 0-16,0 0 0,0 1 16,21-22-16,0 0 15,0 0-15,0 0 0,0 0 16,1 0-16,-1-22 0,-21 1 16,0 0-16,21 21 15,-21-21-15,0 0 0,0 0 0,0-1 16,0 1-16,0 0 0,0 0 0,0 0 15,0 0-15,-21-1 0,0 1 0,-1 21 16,1 0 0,0-21-16,0 21 15,42-21 17,0 21-32,0-21 15,1 21-15,-1 0 16,0 0-16,0-21 0,0 21 0,0 0 15,1 0-15,-1 0 0,0 0 16,-21 21 0,0 0-16,0 0 0,21 0 15,-21 0-15,0 1 0,0-1 16,0 0-16,0 0 0,0 0 0,0 0 16,0 1-16,0-1 0,0 0 0,0 0 15,0 0-15,0 0 0,0 1 47,0-44-31,0 1-16,0 0 15,0 0-15,21 0 0,-21 0 16,0-1-16,21 1 0,1 0 16,-22 0-16,21-21 0,0 20 0,0-20 15,0 21-15,0 0 0,1 0 0,-1-1 16,0 22-16,0-21 0,0 21 15,-21 21 1,0 1-16,0-1 0,21 0 16,-21 21-16,0-21 0,0 1 15,0 20-15,0-21 0,0 0 0,0 0 16,0 1-16,0-1 0,0 0 0,0 0 16,0 0-16,0 0 31,22-21-16,-1 0-15,0-21 0,0 21 16,0-21-16,0 0 0,1 0 0,-1 21 16,0-21-16,21-22 0,-21 22 15,22 0-15,-22-21 0,21 20 16,-21-20-16,22 21 0,-22-21 0,0 20 16,0 1-16,0 0 0,-21 0 0,0 0 15,0 0-15,-21 21 16,0 0-16,0 0 15,0 21-15,0 0 0,-1-21 0,1 21 16,0 0-16,0 0 0,0 1 0,0-1 16,21 0-16,0 0 0,0 0 0,0 0 15,0 1-15,0-1 16,0 0-16,21 0 16,0-21-16,0 21 0,0 0 15,0-21-15,-21 22 0,22-1 16,-1-21-16,-21 21 0,0 0 15,0 0 1,0 0 0,-21-21-16,-1 0 0,22 22 15,-21-22-15,0 0 0,0 0 16,0 0-16,0 0 16,-1 0-16,1 0 15,0-22-15,0 22 0,0-21 16,0 21-16,21-21 0,-22 0 0,1 0 15</inkml:trace>
  <inkml:trace contextRef="#ctx0" brushRef="#br0" timeOffset="13213.25">20891 6773 0,'0'0'0,"-21"0"15,0 0-15,21 22 32,0-1-32,21-21 31,0 0-16,1 0-15,-1 0 16,-21-21-16,0-1 16,-21 22-1,-1 0 17,22 22-17,-21-22-15,0 0 31,21 21-31,-21-21 0,0 0 16,0 0-16</inkml:trace>
  <inkml:trace contextRef="#ctx0" brushRef="#br0" timeOffset="13453.63">20002 6943 0,'0'0'15,"0"21"-15,22-21 32,-1 0-17,0 0-15,0 0 0,0 0 0,0 0 16,1 0-16,-1 0 0,0 0 0,0 0 16,0 0-16,0 0 0,1 0 15,-22 21 16</inkml:trace>
  <inkml:trace contextRef="#ctx0" brushRef="#br0" timeOffset="14132.44">18055 8043 0,'0'0'0,"-21"0"0,0 0 0,0 22 15,-1-22-15,1 0 0,0 0 0,0 0 31,21 21 1,21-21-32,0 0 15,0 0-15,1 0 0,20 0 16,-21 0-16,21 0 0,1 0 0,-1 0 16,22 0-16,-1 0 0,1 0 15,20 0-15,1 0 0,0 0 0,-1 0 16,1 0-16,21 0 0,-22 0 0,22 0 15,0 0-15,21 0 0,-21 0 0,0 0 16,21 0-16,-43 0 0,22 0 0,0 0 16,0 0-16,-21 0 0,-1-21 15,1 21-15,0 0 0,-22 0 0,1-22 16,-1 22-16,-21 0 0,1-21 0,-22 21 16,0 0-16,0-21 0,0 0 0,-21 0 31,0 0-16,-21 21-15,0 0 16,0 0-16,0 0 16,0 0-16,-1 0 0,1 0 0,0 0 15,-21 0-15,21 0 0,-22 0 16</inkml:trace>
  <inkml:trace contextRef="#ctx0" brushRef="#br0" timeOffset="14752.6">18034 8234 0,'0'0'0,"-85"0"15,64 0 17,21 21-17,21-21 1,0 0-16,22 0 0,-22 0 16,21 0-16,1 0 0,-1 0 0,21 0 15,1 0-15,-1 0 0,22 0 0,-21 0 16,41 0-16,-20 0 0,0 0 15,21 0-15,-22 0 0,22 0 0,0 0 16,0 0-16,0 0 0,-1 0 0,1 0 16,0 0-16,-21 0 0,-1 0 0,1 0 15,-21 0-15,20 0 0,-20 0 0,-22-21 16,22 21-16,-22-21 16,-21 21-16,21 0 0,-20-21 0,-1 21 15,0 0-15,0 0 0,-21-22 0,21 22 16,-21-21-1,0 42 95,0 1-63,-21-22-32,0 0-15,0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16:09:46.87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12848 6773 0,'0'-42'16,"0"21"-16,21 0 15,-21 0-15,0-1 16,0 1-16,21 21 16,-21-21-16,22 21 15,-22-21-15,0 42 94,0 0-78,0 0-16,0 1 0,0-1 15,0 0-15,0 0 16,0 0-16,0 0 15,0 1-15,0-1 0,0 0 0,0 0 16,0 0-16,0 0 0,0 1 0,0-1 16,0 0-16,0 0 15,0 0-15,0 0 0,0 1 0,0-1 16,0 0-16,0 0 0,0 0 16,0 0-16,0 1 0,0-1 0,0 0 15,0 0-15,0 0 16,0 0-16,0 1 0,0-1 15,0 0-15,0 0 0,0 0 16,0 0-16,0 1 0,0-1 16,0 0-1,0 0-15,0 0 16,0 0-16,0 1 0,0-1 16,0 0-16,-22-21 0,22 21 15,0 0-15,0 0 0,0 1 16,0-1-16,0 0 15,0 0-15,0 0 16,-21 0-16,21 1 16,0-1-16,0 0 0,0 0 15,0 0-15,0 0 0,0 1 0,0-1 16,0 0-16,0 0 0,0 0 16,0 0-16,0 1 0,0-1 15,0 0-15,0 0 0,0 0 0,0 0 16,0 1-16,0-1 0,0 0 15,0 0-15,0 0 0,0 0 0,0 1 16,0-1-16,0 0 0,0 0 0,0 0 16,0 0-16,0 1 15,0-1-15,0 0 0,0 0 16,0 0-16,0 0 0,0 1 16,0-1-16,0 0 0,0 0 0,0 0 15,0 0-15,0 1 16,0-1-16,0 0 0,0 0 15,0 0-15,0 0 0,0 1 0,0-1 16,0 0-16,0 0 0,0 0 16,0 0-16,0 1 0,0-1 0,0 0 15,0 0-15,0 0 0,0 0 16,0 1-16,0-1 0,0 0 16,0 0-16,-21 0 0,21 0 15,0 1-15,0-1 0,0 0 0,-21-21 16,21 21-16,0 0 0,0 0 0,0 1 15,0-1-15,0 0 16,0 0-16,0 0 0,0 0 0,0 1 16,0-1-16,0 0 0,0 0 15,0 0-15,0 0 16,0 1-16,0-1 0,0 0 0,0 0 16,-21-21-16,21 21 0,0 0 0,0 1 15,0-1-15,0 0 0,0 0 0,0 0 16,0 0-16,0 1 0,0-1 15,0 0-15,0 0 0,0 0 16,0 0-16,0 1 0,0-1 16,0 0-16,0 0 0,0 0 15,-21-21-15,21 21 0,0 1 0,0-1 16,0 0-16,0 0 16,0 0-16,0 0 15,0 1 1,-22-1-16,22 0 15,0 0-15,0 0 16,0 0-16,0 1 0,0-1 16,0 0-16,0 0 15,0 0-15,0 0 0,0 1 16,0-1-16,0 0 0,0 0 16,0 0-16,0 0 15,0 1-15,0-1 0,0 0 16,0 0-16,0 0 0,0 0 15,0 1-15,0-1 0,0 0 16,0 0-16,0 0 0,0 0 16,0 1-16,0-1 0,0 0 15,0 0-15,0 0 16,0 0-16,0 1 0,22-1 0,-22 0 16,0 0-16,0 0 15,0 0-15,0 1 0,0-1 0,0 0 16,0 0-16,0 0 0,0 0 15,0 1-15,0-1 0,0 0 0,0 0 16,0 0-16,0 0 16,0 1-16,0-1 0,0 0 0,0 0 15,0 0-15,0 0 0,0 1 16,0-1-16,0 0 0,0 0 0,0 0 16,0 0-16,0 1 0,0-1 15,0 0-15,0 0 0,0 0 16,0 0-16,0 1 0,0-1 0,0 0 15,0 0-15,0 0 0,0 0 16,21 1-16,-21 20 0,0-21 0,0 0 16,0 0-16,0 1 0,0-1 0,0 0 15,0 0-15,0 0 0,0 22 0,0-22 16,0 0-16,0 0 16,0 0-16,0 0 0,0 1 0,0-1 15,0 0-15,0 0 0,0 0 0,0 0 16,0 1-16,0-1 0,0 0 0,0 0 15,0 0-15,0 0 0,0 1 0,0-1 16,0 0-16,0 0 16,0 0-16,0 0 0,0 1 0,0-1 15,0 0-15,0 0 0,0 0 0,0 0 16,0 1-16,0-1 0,0 21 0,0-21 16,0 0-16,0 1 0,0-1 15,0 0-15,0 0 0,0 0 0,0 0 16,0 22-16,0-22 0,0 0 15,0 0-15,0 0 0,0 1 0,0-1 16,0 0-16,0 0 0,0 0 0,0 0 16,0 1-16,0-1 0,0 0 15,0 0-15,0 0 0,0 0 16,0 1-16,0-1 0,0 0 0,0 0 16,0 21-16,0-20 0,0-1 0,0 0 15,0 0-15,0 0 0,0 0 0,0 1 16,0-1-16,0 0 0,0 21 0,0-21 15,0 1-15,0-1 16,0 21-16,0-21 0,0 0 0,0 1 16,0-1-16,0 21 0,0-21 0,0 0 15,0 1-15,0 20 0,21-21 0,-21 0 16,0 0-16,0 22 0,0-22 0,0 0 16,0 21-16,0-20 0,0 20 15,21-21-15,-21 21 0,0-20 0,0 20 16,21 0-16,-21-21 0,0 22 0,0-22 15,0 21-15,0 1 0,0-22 0,21 21 16,-21-21-16,0 22 0,0-22 16,22 21-16,-22-21 0,0 22 0,0-22 15,0 21-15,0-21 0,0 22 0,0-22 16,21 21-16,-21-21 0,0 22 0,0-22 16,21 21-16,-21-21 0,0 22 15,0-22-15,0 21 0,0-21 16,0 0-16,0 22 0,21-22 0,-21 21 15,0-21-15,0 1 0,21 20 0,-21-21 16,0 0-16,0 22 0,0-22 0,0 0 16,0 0-16,0 21 0,0-20 15,21-1-15,-21 0 0,0 21 0,0-21 16,0 1-16,22-1 0,-22 21 0,0-21 16,0 0-16,0 22 0,0-22 15,0 0-15,0 21 0,21-20 16,-21-1-16,0 21 0,21-21 0,-21 0 15,0 1-15,0-1 0,0 21 0,0-21 16,21 0-16,-21 1 0,0-1 16,0 0-16,0 0 0,0 0 0,0 0 15,0 1-15,21-1 0,-21 0 0,0 0 16,0 0-16,0 0 0,0 1 0,21 20 16,-21-21-16,0 0 0,0 0 15,0 1-15,0-1 0,0 0 0,0 0 16,0 0-16,0 0 0,0 1 0,0-1 15,0 0-15,0 0 0,0 0 16,0 0-16,0 1 0,0-1 16,0 0-16,0 0 0,0 0 15,0 0-15,0 1 16,0-1-16,0 0 16,0 0-16,0 0 0,0 0 15,0 1-15,0-1 16,0 0-16,-21-21 0,21 21 15,0 0-15,0 0 0,-21-21 0,21 22 16,0-1-16,0 0 0,0 0 16,0 0-16,-21 0 15,21 1-15,-21-1 16,21 0-16,0 0 16,0 0-1,-21-21-15,21 21 0,0 1 16,-22-22-16,22 21 15,0 0 1,0 0-16,-21-21 16,21 21-16,-21 0 15,21 1 1,0-1 0,-21-21-1,21 21-15,-21 0 16,21 0-16,-21-21 15,21 21-15,0 1 16,0-1 0,-22-21-16,44 0 93,-22-21-77,0-1-16,0 1 16,0 0-16,0 0 15,0 0-15</inkml:trace>
  <inkml:trace contextRef="#ctx0" brushRef="#br0" timeOffset="6959.94">889 2244 0,'-21'0'0,"0"0"15,-1 0 1,1 0 0,0 0 30,42 0 48,0 0-78,1 0-1,-1 0-15,0 0 0,0 0 16,0 0 0,0 0-16,1 0 15,-1 0-15,0 0 16,0 0-16,0 0 0,0 0 16,1 0-16,20 0 0,-21 0 15,0 0-15,22 0 0,-1 0 0,0 0 16,1 0-16,-1 0 0,0 0 15,1 0-15,20 0 0,-21 0 0,1 0 16,-1-21-16,0 21 0,1 0 16,-1 0-16,0 0 0,-20 0 0,20 0 15,-21 0-15,21 0 0,-20 0 16,-1 0-16,21-22 0,-21 22 16,22 0-16,-22 0 0,21 0 0,0 0 15,1 0-15,-1 0 0,0 0 16,1 0-16,-1-21 0,0 21 0,1 0 15,20 0-15,-20 0 0,-1 0 16,0 0-16,1 0 0,-1 0 0,0 0 16,1 0-16,-22 0 0,21 0 0,0 0 15,-20 0-15,20-21 0,0 21 16,-21 0-16,22 0 0,-22 0 0,21 0 16,1-21-16,-1 21 0,-21 0 15,21 0-15,1 0 0,-1 0 16,0 0-16,-20-21 0,20 21 0,-21 0 15,21 0-15,-20 0 0,-1 0 16,0 0-16,0 0 0,0 0 0,0 0 16,1 0-1,-44 0 48,1 0-63,-21 0 15,0 0-15,-1 0 0</inkml:trace>
  <inkml:trace contextRef="#ctx0" brushRef="#br0" timeOffset="7700.09">677 2392 0,'-21'0'16,"42"0"46,0 0-46,1 0-16,-1 0 0,0 0 15,0 0-15,21 0 0,-20 0 16,20 0-16,0 0 0,1 0 0,-1 0 16,0 0-16,22 0 0,-1 0 15,1 0-15,-1 0 0,1 0 16,20 0-16,1 0 0,0 0 16,-22 0-16,22 0 0,-22 0 0,22 0 15,-21 0-15,20 0 0,1 0 0,0 0 16,-1 0-16,22 0 0,-21 0 15,-1 0-15,1 0 0,0 0 0,-22 0 16,1 0-16,-1 0 0,1 0 16,-1-21-16,-20 21 0,20 0 15,-21 0-15,22-21 0,-22 21 0,22 0 16,-22 0-16,0-22 0,1 22 0,-1 0 16,-21 0-16,22 0 0,-22 0 15,0 0-15,0-21 0,0 21 16,0 0 15,-42 0 78</inkml:trace>
  <inkml:trace contextRef="#ctx0" brushRef="#br0" timeOffset="9359.16">1037 9377 0,'0'0'0,"21"0"0,0 0 0,22-21 15,-22 21-15,21-21 0,-21-1 0,22 22 16,-22-21-16,21 0 0,-21 0 16,1 21-16,-1-21 0,-21 0 0,0-1 15,0 1-15,0 0 0,0 0 16,-21 0-16,-22 0 0,22 21 16,-21 0-16,-1 0 0,-20 0 15,21 0-15,-1 0 0,-20 21 0,20 0 16,1 0-16,0-21 0,21 21 15,-1 0-15,1 1 0,0-1 0,21 0 16,0 0 0,0 0-16,0 0 0,21 1 0,0-1 0,1 0 15,-1 0-15,0 0 16,21 0-16,-21 22 0,22-22 0,-22 0 16,21 21-16,-21 1 0,1-22 15,-1 21-15,0 1 0,-21-22 0,0 21 16,0 0-16,0-20 0,-21 20 15,0-21-15,-22 0 0,22 0 0,-21 22 16,-22-43-16,22 21 0,-22 0 16,1-21-16,21 0 0,-22 0 0,22 0 15,-22 0-15,22 0 0,21 0 16,-22-21-16,1 0 0,21 0 16,0-1-16,0-20 0,-1 0 15,22-1-15,0 1 0,-21 0 0,21-1 16,0 1-16,0 21 0,0-21 15,0 20-15,0-20 0,21 42 0,1-21 16,-1 0-16,0 21 0,0 0 16,0 0-16,22 21 0,-22 0 0,21 0 15,0 0-15,-20 1 0,20 20 16,-21 0-16,0-21 0,0 22 0,1-1 16,-1 0-16,-21-20 0,0-1 15,0 21-15,21-21 0,-21 0 16,0 1-16,21-1 0,-21 0 15,21-21-15,0 0 16,1 0-16,-1 0 16,0-21-16,0 0 0</inkml:trace>
  <inkml:trace contextRef="#ctx0" brushRef="#br0" timeOffset="9647">1651 8954 0,'-21'21'0,"42"-42"0,-42 63 0,0 0 0,-1 1 16,1-1-16,21 0 0,-21 22 16,0-1-16,21-20 0,-21 20 0,0 1 15,21-1-15,0 1 0,-22-1 16,1-21-16,0 22 0,21-22 0,-21 1 15,21-1-15,0-21 0,0 21 16,-21-20-16,21-1 0,0 0 0,21-21 31,-21-21-15,0 0-16,0-22 16</inkml:trace>
  <inkml:trace contextRef="#ctx0" brushRef="#br0" timeOffset="9834.89">1228 9694 0,'0'-21'15,"21"21"1,0-21-16,0 21 16,0 0-16,0-21 0,1 21 15,-1-21-15,0 21 0,21 0 0,-21-21 16,22-1-16,-22 22 15,0 0-15,21 0 0,-20-21 0,-1 21 16</inkml:trace>
  <inkml:trace contextRef="#ctx0" brushRef="#br0" timeOffset="10227.66">1672 9694 0,'-21'0'15,"21"-21"-15,0 0 16,21 0 0,0 21-16,0 0 0,1 0 15,-1 0-15,0 0 0,0 0 16,0 0-16,0 21 0,1 0 16,-1 0-16,0 1 0,-21 20 15,0-21-15,0 21 0,0-20 0,0-1 16,0 21-16,0-21 0,0 0 0,0 1 15,0-1-15,0 0 16,-21-21-16,0 0 0,-1 0 16,22-21-1,0 0 1,0-1-16,0 1 0,0 0 16,0 0-16,22 0 0,-1 0 15,-21-1-15,21-20 0,-21 21 0,21 0 16,0 0-16,0-1 0,-21 1 15,22 21-15,-1-21 0,-21 0 0,21 21 16,-21-21-16,21 21 0,0-21 16</inkml:trace>
  <inkml:trace contextRef="#ctx0" brushRef="#br0" timeOffset="10423.54">2201 9610 0,'0'21'0,"0"-42"0,0 63 16,0-21-16,0 0 0,0 1 0,0-1 15,-21 0-15,21 0 0,0 0 0,-21 0 16,21 22-16,0-22 0,0 0 16,0 0-16,0 0 0,0 1 15,0-1 1,21-21 0,0 0-16,-21-21 0,0-1 15,21 22-15</inkml:trace>
  <inkml:trace contextRef="#ctx0" brushRef="#br0" timeOffset="10760.32">2201 9292 0,'0'0'16,"-21"0"-16,-42 64 15,63-43-15,0 0 0,0 0 16,0 0-16,0 1 15,0-1-15,21-21 0,0 21 0,0-21 16,0 0-16,0 0 0,1 0 16,-1 0-16,0 0 0,0 0 0,0-21 15,-21 0-15,0-1 0,0 1 16,0 0-16,0 0 0,0 0 0,0 0 16,0-1-16,-21 1 0,0 21 15,0-21-15,0 21 0,-1-21 16,1 21-16,0 0 0,0 21 15,0 0-15,21 0 0,-21 22 16,21-22-16,0 0 0,0 0 16,0 22-16,0-22 0,0 0 15,0 21-15,0-21 0,21 1 0,0-1 16</inkml:trace>
  <inkml:trace contextRef="#ctx0" brushRef="#br0" timeOffset="11155.09">2519 9758 0,'0'21'0,"0"0"15,-21 0-15,-1 1 16,22-1-16,0 0 16,0 0-16,-21-21 0,21 21 0,-21-21 15,21 21 1,-21-21-16,21-21 31,0 0-31,0 0 16,0 0-16,0 0 0,21-1 15,-21-20-15,21 21 0,0 0 0,-21 0 16,22 21-16,-1-22 0,0 22 16,0 0-16,0 0 15,-21 22-15,0-1 16,0 0-16,0 0 0,0 0 0,0 0 15,0 1-15,0 20 0,0-21 0,0 0 16,0 0-16,0 1 16,21-22-16,1 21 0,-1-21 15,0 0-15,0 0 16,0 0-16,22 0 0,-22-21 16,0-1-16,0 22 0</inkml:trace>
  <inkml:trace contextRef="#ctx0" brushRef="#br0" timeOffset="11707.78">3196 9631 0,'0'0'0,"0"-21"0,0 0 0,0-1 0,0 1 15,-21 21-15,0 0 0,0 0 16,-1 21-16,1-21 16,0 22-16,0-1 0,0 0 0,0 0 15,-1 0-15,1 22 0,0-22 16,21 0-16,0 0 0,0 0 15,0 0-15,0 1 0,0-1 16,21-21 0,0 0-16,1 0 0,-1 0 0,0 0 15,0 0-15,0-21 0,0-1 0,-21 1 16,22 0-16,-1 0 0,-21 0 16,0 0-16,0-1 0,0 1 0,0 0 15,0 0-15,0 0 0,0 0 16,0 42-1,0 0 1,0 0-16,0 0 0,0 22 16,-21-1-16,21 0 0,0 1 15,0-1-15,0 0 0,0 1 0,0 20 16,0-21-16,0 22 0,0-1 16,0 1-16,0-1 0,0 1 0,0-1 15,0 1-15,0-1 0,0 1 0,-22-22 16,1 22-16,0-22 0,0 22 15,0-22-15,0 0 0,-22 1 0,1-1 16,0 0-16,-1-21 0,1 1 16,-22-1-16,1 0 0,21-21 0,-22 0 15,1 0-15,-1-21 0,22-22 0,-22 22 16,22-21-16,-22 0 0,22-1 16,0 1-16,21 0 0,-22-1 0,22 1 15,0 0-15,0 20 0,0-20 16,21 21-16,0-21 0,0 20 0,0 1 15,0 0-15,0-21 0,21 21 0</inkml:trace>
  <inkml:trace contextRef="#ctx0" brushRef="#br0" timeOffset="12347.96">4339 9589 0,'0'0'0,"0"21"16,0 0-16,0 0 0,0 21 0,0 1 15,0-22-15,0 21 0,0-21 16,0 1-16,0-1 0,0 0 0,0 0 16,0 0-16,0 0 0,0-42 31,0 0-15,0 0-16,0-21 0,0 20 15,0-20-15,0 21 16,21-21-16,-21 20 0,21-20 0,1 21 15,-1 0-15,0 0 0,0-1 0,0 22 16,0 0-16,1 0 0,-1 0 16,0 22-16,0-1 0,0 0 0,0 0 15,1 0-15,-22 0 0,0 22 0,0-22 16,0 0-16,0 0 0,0 0 16,21-21-16,-21 22 0,0-1 0,0 0 15,21-21 32,0 0-47,0 0 0</inkml:trace>
  <inkml:trace contextRef="#ctx0" brushRef="#br0" timeOffset="12787.22">5143 9504 0,'0'-21'15,"0"42"-15,-21-42 0,0 21 16,0 0-16,0 0 0,0 21 16,-1 0-1,1 0-15,0 0 0,0 22 0,0-22 16,0 21-16,21 1 0,-22-22 0,22 21 16,-21 0-16,21-20 0,0-1 15,0 0-15,0 0 0,0 0 0,0 0 16,21 1-16,1-22 0,-1 0 0,0 0 15,0 0-15,0 0 0,0 0 16,1-22-16,-1 22 0,0-21 0,0 0 16,0 0-16,-21-21 0,21 20 0,1-20 15,-22 21-15,21-21 0,-21-1 16,0 22-16,0-21 0,0 21 0,0-1 16,0 1-16,0 42 31,0 1-31,0 20 0,0-21 15,0 0-15,0 22 0,0-22 0,0 0 16,0 21-16,0-21 0,0 1 0,0-1 16,0 0-16,21-21 0,0 21 15,0-21-15,0 0 0,1 0 0,-1 0 16,0 0-16,0 0 0,21 0 0,-20-21 16,-1 0-16,21 21 0</inkml:trace>
  <inkml:trace contextRef="#ctx0" brushRef="#br0" timeOffset="13395.06">5673 9525 0,'0'-21'0,"0"42"0,0-63 0,0 21 16,0 42-1,0 0-15,0 0 0,-22 0 16,22 0-16,0 22 0,0-22 16,-21 21-16,21-21 0,-21 22 0,21-22 15,0 0-15,0 0 0,-21 0 0,21 1 16,0-1-16,0 0 0,0 0 15,0 0-15,0-42 32,0 0-32,0 0 15,0 0-15,0-1 0,0 1 16,0 0-16,0-21 0,0 21 0,0-22 16,21 22-16,0-21 0,0 21 0,-21-1 15,0 1-15,22 0 0,-1 21 16,0 0-16,0 0 15,0 0-15,-21 21 0,21 0 0,-21 1 16,0-1-16,22 0 0,-1 0 16,0 0-16,-21 22 0,0-22 0,21 0 15,-21 0-15,0 0 0,21 0 0,-21 1 16,0-1-16,-21-21 31,21-21-15,0-1-16,0 1 15,0-21-15,0 21 0,21 0 16,0-22-16,1 22 0,-1-21 16,0-1-16,0 22 0,-21 0 0,21 0 15,0 0-15,1 0 0,-1 21 16,0 0-16,0 0 0,0 0 16,-21 21-16,21 0 0,-21 0 15,0 0-15,0 22 0,0-22 0,0 0 16,0 21-16,0-21 0,0 1 0,0 20 15,0-21-15,0 0 0,-21 0 16,21 1-16,0-1 0,-21-21 16,21 21-16,0-42 31,21 0-31,0-1 0</inkml:trace>
  <inkml:trace contextRef="#ctx0" brushRef="#br0" timeOffset="13758.85">6583 9610 0,'0'0'0,"0"21"16,21-21 0,0 0-1,0 0-15,0 0 16,1 0-16,-1 0 0,0 0 0,0-21 15,-21 0-15,21 21 0,-21-22 16,0 1-16,0 0 0,0 0 16,-21 21-16,0 0 0,-21-21 15,20 21-15,1 0 0,-21 0 0,21 0 16,-22 21-16,22 0 0,0 0 0,0 0 16,0 22-16,0-22 0,21 21 15,0-21-15,0 22 0,0-22 16,0 0-16,0 0 0,0 0 0,21 1 15,0-1-15,0 0 0,0-21 0,0 0 16,22 0-16,-22 0 0,21 0 16,-21 0-16,22 0 0,-1 0 0,0-21 15,1 21-15,-1-21 0,0-1 0,22 1 16</inkml:trace>
  <inkml:trace contextRef="#ctx0" brushRef="#br0" timeOffset="13987.64">7726 9546 0,'0'0'0,"-21"0"0,-1 0 15,22 21 1,22-21 15,-1 0-31,0 0 0,0 0 16,0 0-16,0 0 0,1 0 15,-1 0-15,0 0 0,0 0 16,-42 0 0</inkml:trace>
  <inkml:trace contextRef="#ctx0" brushRef="#br0" timeOffset="14120.57">7662 9652 0,'-21'21'0,"42"-42"0,-63 63 15,42-20 1,21-22-1,0 0-15,0 0 0,1 0 16,-1 0-16,0 0 0,21 0 0,-21 0 16,1-22-16,20 1 0,0 21 0,1-21 15</inkml:trace>
  <inkml:trace contextRef="#ctx0" brushRef="#br0" timeOffset="14468.37">8742 8784 0,'21'21'16,"0"-21"-16,0 22 0,22-22 0,-1 0 16,0 21-16,22-21 0,-22 0 0,22 0 15,-1 0-15,1 0 0,20 0 16,-20 0-16,-1 0 0,1 0 0,-22 0 16,0 0-16,1 0 0,-22 0 0,0-21 15,-21-1 1,-21 1-16,0 21 15,0 0-15,-22-21 0,22 0 0,-21 21 16,-1 0-16</inkml:trace>
  <inkml:trace contextRef="#ctx0" brushRef="#br0" timeOffset="14789.7">9229 8784 0,'0'21'0,"0"-42"0,-22 64 16,22-22-16,0 0 0,0 0 15,0 21-15,-21-20 0,21 20 0,0 0 16,-21 1-16,21-1 0,0 0 0,0 1 15,0 20-15,0-21 0,0 1 0,0-1 16,0 22-16,0-22 0,0 21 16,0-20-16,0-1 0,21 0 0,-21 1 15,0-1-15,0 0 0,0 1 0,0-22 16,0 21-16,0-21 0,0 1 16,0-1-16,0 0 15,-21-21-15,0 0 0,0 0 16,0 0-16,-22 0 0,22 0 0,0 0 15,-21 0-15,20-21 0,-20 0 0,21 21 16,0-22-16,0 1 0,-1 0 16,1 0-16,21 0 0,-21 0 0,21-1 15,0 1-15,0 0 0,21 0 16,0 0-16,1 21 0,-1-21 0,21 21 16,-21-22-16,22 22 0,-22 0 15</inkml:trace>
  <inkml:trace contextRef="#ctx0" brushRef="#br0" timeOffset="15139.5">9440 9483 0,'0'0'0,"0"-21"0,-21 21 15,0 0 1,0 0-16,0 21 0,-1 0 16,22 0-16,-21 0 0,0 0 0,0 22 15,21-22-15,0 21 0,0-21 0,0 1 16,0-1-16,0 21 0,0-21 0,0 0 15,21-21-15,0 22 0,-21-1 16,21-21-16,1 0 0,-1 0 0,0 0 16,0 0-16,0 0 0,0 0 0,1-21 15,-1-1-15,0 1 0,-21 0 16,21 0-16,-21 0 0,21 0 0,-21-22 16,0 22-16,0-21 0,0-1 15,0 22-15,0-21 0,-21 21 0,0 0 16,0-1-16,21 1 0,-21 21 0,-1 0 15,1 0-15,0 0 0,0 0 0,0 21 16,0 1-16,-1-22 0,22 21 0,0 0 16,0 0-16,0 0 15,0 0-15,22-21 16,-1 0-16</inkml:trace>
  <inkml:trace contextRef="#ctx0" brushRef="#br0" timeOffset="15664.52">10054 9017 0,'0'0'16,"0"-63"-16,21 20 0,-21-20 0,0 20 15,0 22-15,0 0 0,0 0 0,0 0 16,-21 42 0,0 0-16,21 0 0,-21 22 0,0-1 15,-1 0-15,22 1 16,-21 20-16,0-21 0,21 22 0,-21-1 0,0-20 15,21 20-15,-21-20 0,21 20 16,0 1-16,-22-22 0,22 0 0,0 1 16,0-1-16,0 0 0,0 1 15,0-22-15,0 0 0,0 21 0,0-21 16,0-42 15,0 0-15,0 0-16,0-21 0,0 20 15,0 1-15,0-21 0,22 0 0,-1 20 16,0-20-16,-21 21 0,21 0 16,0 0-16,0-1 0,1 22 0,-1 0 0,0-21 15,0 21-15,0 0 0,0 0 16,1 0-16,-1 0 0,0 21 16,-21 1-16,21-1 0,0 0 0,-21 21 15,0-21-15,0 22 0,0-22 0,0 21 16,0-21-16,0 22 0,0-22 0,-21 0 15,21 21-15,-21-20 0,0-1 0,0-21 16,21 21-16,-22 0 0,1-21 16,21 21-16,0-42 31,0 0-31,21 21 0,1-21 0,-1 0 16,0-1-16,0 22 0,0-21 15</inkml:trace>
  <inkml:trace contextRef="#ctx0" brushRef="#br0" timeOffset="16083.28">10456 9504 0,'0'0'16,"0"-42"-1,0 63 1,0 0 0,0 0-16,0 21 15,0 1-15,0-22 0,0 0 0,0 0 16,0 0-16,0 22 0,0-22 0,0 0 15,0 0-15,0 0 0,0 1 16,0-1-16,0 0 0,0 0 0,0 0 16,-21-21-1,21-21 1,0 0 0,0 0-16,0 0 0,0-22 15,21 22-15,0-21 0,1-1 0,-1 22 16,0-21-16,0 0 0,0-1 15,0 22-15,1 0 0,-1 0 0,0 0 16,0 21-16,-21 21 16,0 0-16,0 0 0,0 0 15,0 22-15,0-22 0,0 21 0,0-21 16,0 22-16,-21-22 0,21 21 0,0-21 16,0 0-16,0 1 0,0-1 15,0 0-15,0 0 0,0-42 31,0 0-31</inkml:trace>
  <inkml:trace contextRef="#ctx0" brushRef="#br0" timeOffset="16392.09">11430 8636 0,'0'0'0,"21"0"0,-21-21 0,0 0 16,0 42 15,0 0-31,-21 0 16,21 0-16,0 1 15,0-1-15,-21 0 16,21 0-16,-21-21 0,21 21 16,0 0-16,21-21 31,0 0-31</inkml:trace>
  <inkml:trace contextRef="#ctx0" brushRef="#br0" timeOffset="16548">11620 8615 0,'0'0'0,"0"-21"0,22 21 15,-22-21-15,0 42 16,-22-21 0,22 21-16,-21 0 0,0 0 15,21 0-15,-21 1 16,0-1-16,21 0 0,0 0 16,-21 0-16,-1-21 0,22 21 0,-21-21 15,0 0-15,21 22 0</inkml:trace>
  <inkml:trace contextRef="#ctx0" brushRef="#br0" timeOffset="17063.73">7514 8636 0,'0'21'47,"0"0"-47,0 1 0,0-1 16,0 0-16,0 0 15,0 0-15,0 0 0,0 1 16,0-1-16,0 0 0,0 0 16,21-21-1,0 0-15,1-21 16</inkml:trace>
  <inkml:trace contextRef="#ctx0" brushRef="#br0" timeOffset="17232.15">7789 8700 0,'0'0'0,"21"-22"0,-21 1 15,22 21-15,-22-21 16,0 42 15,0 0-31,0 1 0,-22-22 16,22 21-16,0 0 0,-21 0 15,21 0-15,0 0 0,0 1 0,0-1 16,0 0-16,21 0 0,1-21 16,-1 21-16</inkml:trace>
  <inkml:trace contextRef="#ctx0" brushRef="#br0" timeOffset="17879.81">11493 9398 0,'0'0'16,"22"-21"0,-1 21 46,-21 21-31,0 0-31,0 0 0</inkml:trace>
  <inkml:trace contextRef="#ctx0" brushRef="#br0" timeOffset="18071.7">11536 9758 0,'0'0'0,"0"21"16,21 0-16,-21 22 16,0-22-16,0 0 0,0 0 15,0 0-15,-21 0 0,21 1 0,-21-1 16,-1 0-16,1 0 0,21 0 0,-21 0 16,0-21-16,0 22 0,0-1 0,-1-21 15,1 0-15,0 21 0,0-21 16,0 0-16,0 0 0,-1 0 0,-20 0 15</inkml:trace>
  <inkml:trace contextRef="#ctx0" brushRef="#br0" timeOffset="21413.65">783 10837 0,'-21'22'15,"0"41"-15,21-42 16,-21-21-16,21 21 0,-22 1 16,22-1-16,0 0 15,22-21 1,-1 0-16,0-21 16,21 21-16,-21-21 0,22-1 15,-22 1-15,21 0 0,-21 0 0,1 0 16,20 0-16,-21-22 0,0 22 15,-21-21-15,0 21 0,0-22 0,0 22 16,0 0-16,0 0 0,-21 0 16,0 21-16,0 0 0,-22 0 15,22 0-15,-21 21 0,21 0 16,-22 0-16,1 0 0,21 0 0,0 22 16,0-22-16,-1 21 0,22-21 15,0 1-15,0 20 0,0-21 0,0 21 16,0-20-16,0 20 0,22 0 15,-1 1-15,0-22 0,0 21 16,0 0-16,0 1 0,1-1 0,-22 0 16,21 1-16,0-1 0,0 0 0,-21 1 15,0-22-15,0 21 0,0-21 16,0 22-16,0-22 0,0 0 0,-42 0 16,21 0-16,-22-21 0,1 0 15,0 22-15,-22-22 0,22 0 16,-22 0-16,1-22 0,-1 1 0,1 0 15,-1 0-15,22 0 0,0 0 16,-1-22-16,22 1 0,0-22 16,0 22-16,21-21 0,0-1 0,0 22 15,0-22-15,0 22 0,0 0 0,0 20 16,21-20-16,0 42 0,0-21 16,0 21-16,1 0 0,-1 0 0,0 21 15,0 0-15,0 22 0,-21-1 16,21-21-16,1 43 0,-1-22 15,-21 0-15,21 1 0,-21-1 16,21 0-16,0-21 0,-21 22 0,21-22 16,1 21-16,-1-21 0,0 1 15,0-22-15,0 21 0,0-21 0,1 0 16,-1 0-16,0 0 0,0 0 16,0 0-16,0 0 0,1-21 0</inkml:trace>
  <inkml:trace contextRef="#ctx0" brushRef="#br0" timeOffset="21687.54">1376 10774 0,'0'-21'0,"0"42"0,-21-42 16,-1 42-1,1 0-15,0 21 0,21 1 16,-21-1-16,21 0 0,-21 1 15,0 20-15,21 1 0,0-1 16,0 1-16,-22-22 0,22 22 0,0-22 16,-21 0-16,21 1 0,0-1 15,0-21-15,0 21 0,0-20 0,0-1 16,0-42 15,0-1-15</inkml:trace>
  <inkml:trace contextRef="#ctx0" brushRef="#br0" timeOffset="21867.44">995 11388 0,'0'-21'16,"21"-1"0,0 22-1,0-21-15,0 21 16,1 0-16,20-21 0,0 21 0,-21 0 15,22-21-15,-1 21 0,0 0 16,1 0-16,-1 0 0,-21 0 0,22 0 16,-22 0-16,0 0 0,0 0 15</inkml:trace>
  <inkml:trace contextRef="#ctx0" brushRef="#br0" timeOffset="22263.21">1651 11430 0,'0'-21'32,"0"0"-32,0 0 0,21 21 15,0-22-15,0 22 16,1 0-16,-1 0 0,0 0 16,0 0-16,0 22 15,-21-1-15,21 0 0,1 21 16,-22-21-16,0 1 0,0-1 15,0 0-15,0 21 0,0-21 0,0 1 16,0-1-16,0 0 0,0 0 16,0 0-16,-22 0 15,1-21-15,21-21 32,0 0-32,0 0 15,0 0-15,0 0 0,21-1 16,1 1-16,-22 0 0,21 0 15,0 0-15,0 0 0,0-1 0,-21 1 16,21 21-16,1-21 0,-1 0 16,0 21-16,0 0 0,-21-21 0,21 21 15,0 0-15,-21-21 0,22 21 16</inkml:trace>
  <inkml:trace contextRef="#ctx0" brushRef="#br0" timeOffset="22439.11">2201 11367 0,'0'21'16,"0"0"-16,0 0 15,0 0-15,0 0 0,0 1 16,0 20-16,0-21 0,-21 0 0,0 0 16,21 1-16,-21-1 0,21 0 15,0 0-15,0 0 16,-21 0-16,21-42 31,21 0-15,0 21-16,-21-21 0</inkml:trace>
  <inkml:trace contextRef="#ctx0" brushRef="#br0" timeOffset="22759.93">2328 11113 0,'0'0'0,"0"-22"16,-21 22-16,0 0 15,0 0-15,0 22 0,21-1 16,-22-21-16,22 21 0,0 0 15,0 0-15,0 0 0,22-21 16,-1 0 0,0 0-16,0 0 15,0 0-15,-21-21 0,0 0 0,21 21 16,-21-21-16,0 0 16,0 0-16,0-1 0,0 1 15,-21 21-15,0 0 0,0 0 16,0 0-16,0 0 0,-1 0 0,1 0 15,0 0-15,21 21 0,0 1 0,-21-1 16,21 0-16,0 21 0,0-21 16,0 1-16,0 20 0,0-21 0,0 0 15,21 0-15,0 1 0,0-1 16</inkml:trace>
  <inkml:trace contextRef="#ctx0" brushRef="#br0" timeOffset="23707.74">2625 11388 0,'-22'0'31,"1"0"-31,21 21 0,0 0 16,0 0-16,0 0 0,-21 1 16,21-1-16,0 0 0,0 0 0,0 0 15,0 0-15,0 1 0,-21-1 0,21 0 16,0 0-16,-21-21 31,21-21 0,0 0-31,0 0 0,0-1 0,21 1 16,-21 0-16,21 0 0,0 0 16,0 0-16,1-22 0,-22 22 0,21 0 15,0 0-15,0 21 0,-21-21 0,21 21 16,0 0-16,1 0 15,-22 21-15,0 0 0,0 0 16,0 0-16,0 0 0,0 1 0,0-1 16,0 0-16,0 0 0,0 0 15,0 0-15,0 1 0,0-1 0,0 0 16,21 0-16,0-21 16,21 0-16,-21 0 0,1 0 15,-1 0-15,21 0 0,-21 0 0,22 0 16,-22-21-16,21 21 0,0-21 15,-20 0-15,20-1 0,-21 1 0,21 0 16,-20 0-16,-1 0 0,0 0 0,-21-22 16,0 22-16,21-21 0,-21 21 15,0-22-15,0 22 0,0 0 0,0 0 16,-21 0-16,0 21 0,0 0 0,-1 0 16,1 0-16,0 0 0,0 0 15,0 21-15,0 0 0,-1 0 16,22 0-16,0 0 0,0 1 15,0-1-15,0 0 0,0 0 16,0 0-16,0 0 16,22-21-16,-1 0 0,0 0 15,0 0-15,0 0 0,0 0 16,1 0-16,-1-21 0,0 21 0,0-21 16,0 0-16,-21 0 15,21 21-15,-21-21 0,0-1 16,0 44 15,0-1-31,0 0 0,0 0 16,-21 0-16,21 0 0,0 22 0,-21-1 15,21 0-15,0 1 0,0-1 16,0 0-16,0 22 0,0-22 0,0 22 16,0-1-16,0 1 0,0-1 0,0 1 15,0-1-15,0 1 0,-21-1 16,21 1-16,-21-1 0,0 1 0,-1-22 15,1 22-15,0-1 0,0-21 0,0 1 16,-22-1-16,1 0 0,0 1 16,-1-1-16,1-21 0,0 0 15,-1 1-15,1-22 0,-21 0 0,20 0 16,1 0-16,0 0 0,-1-22 0,1-20 16,0 21-16,-1 0 0,22-22 15,0 1-15,0 0 0,0 21 0,21-22 16,-22 1-16,22 21 0,0-22 15,0 22-15,0-21 0,0 21 0</inkml:trace>
  <inkml:trace contextRef="#ctx0" brushRef="#br0" timeOffset="24187.16">4551 10710 0,'0'-42'16,"0"84"-16,0-105 0,0 21 0,0 20 15,21 22-15,0 0 0,-21 22 16,0 20-16,0 0 0,0 1 0,0 20 15,0 1-15,0 20 16,0-20-16,0 20 0,0 1 0,-21-21 0,21-1 16,-21 1-16,21-1 0,0-21 0,0 1 15,0-1-15,0-21 0,0 0 16,0 1-16,0-1 0,21-21 16,-21-21-1,0-1 1,0 1-16,0 0 0</inkml:trace>
  <inkml:trace contextRef="#ctx0" brushRef="#br0" timeOffset="24699.58">4318 10880 0,'0'-21'0,"0"42"0,0-85 0,0 43 16,0-21-16,0-1 0,21 22 15,0-21-15,0 21 0,1 0 0,-1-22 0,21 22 16,-21 0-16,22 0 0,-1 21 15,0 0-15,1 0 0,20 0 16,-21 21-16,1 0 0,-22 21 0,21 1 16,-21-22-16,1 21 0,-1 1 15,-21-1-15,0 0 0,0 1 0,-21-1 16,-1 0-16,-20 1 0,0-1 0,-1-21 16,1 21-16,0-20 0,-1-1 15,1 0-15,0-21 0,21 0 0,-1 21 16,1-21-16,0 0 0,21-21 15,0 0 1,0 0-16,21 21 0,0-22 0,1 1 0,20 0 16,-21 0-16,21 21 0,1 0 15,-22-21-15,21 21 0,1 0 0,-1 0 16,-21 21-16,21 0 0,1 0 16,-22 0-16,21 1 0,-21 20 0,1 0 15,-1 1-15,0-1 0,-21 0 0,0 1 16,0-1-16,0 0 0,0 1 15,-21-1-15,0-21 0,-22 0 0,1 22 16,0-22-16,-1 0 0,1-21 16,0 21-16,-1-21 0,22 0 0,-21 0 15,-1 0-15,22 0 0,0 0 0,0 0 16,0 0-16,0-21 0,-1 0 16,22 0-16,0-1 0,0 1 15,0 0-15,0 0 0,22 0 16,-1 0-16,0-1 0,0 1 0,21 21 15,-20-21-15</inkml:trace>
  <inkml:trace contextRef="#ctx0" brushRef="#br0" timeOffset="26048.03">5524 11472 0,'0'-21'0,"0"42"0,0-63 0,0 21 16,0-21-16,0 20 0,0 1 0,-21 0 15,0 0-15,0 21 0,0 0 16,0 0-16,-1 0 0,1 0 0,-21 0 16,21 21-16,0 0 0,-1 0 0,1 1 15,0-1-15,0 21 0,0-21 0,0 0 16,21 1-16,-22 20 0,22-21 15,0 0-15,0 0 0,0 1 0,0-1 16,22-21 0,-1 0-16,0 0 0,0 0 15,0 0-15,0 0 0,1-21 16,-1 21-16,0-22 0,0 1 0,0 0 16,0 0-16,-21 0 0,22 0 15,-22-1-15,21 1 0,-21 0 16,0 0-16,0 42 31,0 0-31,0 0 0,0 1 16,-21-1-16,21 0 0,0 0 0,0 0 15,0 0-15,0 1 0,21-1 32,0-21-32,0 0 0,0 0 0,0 0 15,1 0-15,-1 0 0,0-21 0,21-1 16,-21 22-16,1-21 0,-1 0 0,0 21 15,-21-21-15,21 0 0,-21 0 16,21-1-16,-21 1 0,0 0 16,0 0-16,-21 42 47,21 0-47,-21 0 0,21 1 0,0-1 15,0 0-15,-21 0 0,21 0 16,0 0-16,0-42 47,21 21-47,-21-21 0,21 0 15,0 0-15,-21 0 16,21-1-16,1 1 0,-22 0 16,21 21-16,0 0 15,-21 21 1,0 0-16,0 1 15,0-1-15,0 0 0,0 0 16,0 0-16,21-21 0,-21 21 0,21-21 16,0 0-16,1 0 15,-1 0-15,0 0 16,0 0-16,0 0 0,0-21 0,1 21 16,-22-21-16,21 0 0,0 0 0,-21 0 15,0-1-15,21-20 0,0 21 16,-21-21-16,21-1 0,-21 1 0,0 0 15,22-1-15,-22-20 0,21 20 0,0-20 16,-21 21-16,0-1 0,0 1 0,0 0 16,21-1-16,-21 22 0,0 0 15,0 42 1,0 0 0,-21 22-16,0-22 0,21 21 15,-21 0-15,21 1 0,-22-1 0,22 0 16,-21 1-16,21-1 0,-21 0 0,21 1 15,-21-1-15,21 0 0,0 1 0,0-22 16,0 0-16,0 0 0,0 0 16,0 1-16,0-44 47,21 22-47,0-21 0,-21 0 0,0 0 15,21 0-15,1 0 0,-1-1 16,0 1-16,0 0 0,-21 0 0,21 21 15,-21-21 1,21 21-16,-21 21 31,-21 0-31,0-21 0,0 21 16,0-21-16,21 21 0,-21 1 16,-1-22-16,22 21 0,0 0 15,-21-21-15,21 21 0,0 0 16,0 0-16,0 1 15,0-1-15,21-21 0,1 21 16,-22 0-16,21-21 0,-21 21 0,21 0 16,0-21-16,0 22 0,0-22 15,1 0-15,-1 0 0,0 0 16,0 0-16,0 0 16,0 0-16,1 0 0,-1 0 0,0-22 15,0 1-15,0 21 0</inkml:trace>
  <inkml:trace contextRef="#ctx0" brushRef="#br0" timeOffset="26467.66">6710 10880 0,'0'-21'15,"0"42"-15,0-64 0,0 22 0,0 0 0,-21 21 31,-1 21-31,1 0 0,21 22 16,-21-22-16,0 21 0,21 22 0,0-22 16,-21 22-16,0-1 0,-1-21 15,22 22-15,0-1 0,-21-20 0,21 20 16,-21-20-16,21-1 0,0-21 0,-21 21 16,21-20-16,0-1 0,0 0 15,0 0-15,0-42 31,21 0-31,-21 0 16,0-1-16</inkml:trace>
  <inkml:trace contextRef="#ctx0" brushRef="#br0" timeOffset="26835.59">6562 10901 0,'0'-21'0,"0"42"0,0-63 0,0 63 31,0 0-31,0 0 0,0 21 0,0-20 16,0 20-16,21 0 0,0 1 0,0-1 16,0 21-16,0-20 0,-21-1 15,22 0-15,-1 1 0,0-1 16,0 0-16,0 1 0,0-22 0,1 0 0,-22 0 16,21 0-16,-21 1 0,21-22 15,-21-22 16,0 1-31,0-21 0,0 21 16,0-22-16,0 1 0,0-21 0,0-1 16,0 1-16,0-1 0,0 1 15,0-1-15,0 1 0,0-1 0,21 1 16,-21 20-16,21 1 0,-21 0 0,0 20 16,21 1-16,-21 42 31,0 1-31,-21-1 15,0 0-15,0 0 0,21 0 0,-21 0 16</inkml:trace>
  <inkml:trace contextRef="#ctx0" brushRef="#br0" timeOffset="27708.98">4889 10583 0,'0'-42'0,"0"84"0,0-105 0,0 42 16,-21-22-16,21 22 0,-21 0 0,21 0 16,0 0-16,-21 21 0,0 0 15,0 42 1,-1-21-16,22 22 0,-21-1 16,21 21-16,0-20 0,0 20 0,0 1 15,-21-1-15,21 1 0,0 20 16,0 1-16,0-21 0,0 20 15,0 1-15,0-22 0,0 1 0,0-1 16,0 1-16,0-22 0,0 1 16,0-1-16,0 0 0,0-21 0,0 1 15,0-1-15,0 0 16,-21-21 0,21-21-16,0 0 15,-21-1-15,21 1 0,0 0 16,-21-21-16,21 21 0,0-22 15,0 1-15,0 0 0,0-1 0,0 1 16,0 0-16,0-22 0,0 22 16,0-1-16,21 22 0,0-21 0,0 21 15,-21-22-15,21 43 0,0-21 16,1 0-16,-1 21 0,0 0 0,0 0 16,0 0-16,22 0 0,-22 0 0,21 21 15,-21 0-15,22 22 0,-22-22 16,21 21-16,-21 1 0,0-1 0,1 0 15,-1 1-15,-21-1 0,0 0 0,0 1 16,0-22-16,0 21 0,-21-21 16,-22 22-16,22-22 0,0 0 15,-21 0-15,-1 0 0,22-21 0,-21 21 16,-1-21-16,22 0 0,0 0 0,0 0 16,0 0-16,0 0 0,42-21 31,0 0-31,0 0 15,0 0-15</inkml:trace>
  <inkml:trace contextRef="#ctx0" brushRef="#br0" timeOffset="27999.33">4847 10710 0,'0'0'0,"-21"-21"15,21 0-15,0 42 32,0 0-32,0 22 0,0-1 0,0-21 15,0 43-15,0-22 0,0 22 0,0-1 16,-21 1-16,21-1 0,-21 1 16,21 20-16,0-20 0,0-22 0,-22 22 15,22-22-15,-21 21 0,21-41 0,0 20 16,-21-21-16,21 21 0,0-20 15,0-1-15,0 0 0,21-42 32,0 21-32,1-21 15</inkml:trace>
  <inkml:trace contextRef="#ctx0" brushRef="#br0" timeOffset="29288.89">7112 11345 0,'0'-21'0,"0"42"0,0-63 15,0 21-15,0 0 0,0 0 0,0-1 16,0 1-16,-21 21 0,0 0 16,-1 0-16,1 0 15,0 21-15,0 1 0,0-1 16,0 0-16,21 21 0,-22-21 0,1 1 15,21 20-15,-21-21 0,21 0 16,0 22-16,0-22 0,0 0 0,0 0 16,0 0-16,21-21 15,0 0 1,1 0-16,-1 0 0,0-21 16,0 0-16,0 0 15,-21 0-15,21-1 0,-21 1 0,0 0 16,22 0-16,-22 0 0,0 0 0,0-1 15,0 1-15,0 0 0,0 42 32,0 0-32,0 1 15,0-1-15,0 0 0,0 0 0,0 0 16,0 0-16,0 1 0,0-1 16,0 0-16,0 0 15,21-21-15,0 0 16,0 0-16,0 0 0,0 0 15,1 0-15,-1-21 0,0 0 16,0 21-16,-21-21 0,0-1 16,0 1-16,21 0 0,-21 0 0,0 0 15,0 0-15,0-1 0,0 1 0,0 0 16,0 42 31,0 0-47,0 1 0,0-1 0,0 0 15,-21 0-15,21 0 0,0 0 16,0 1-16,0-1 0,0 0 16,0 0-16,0-42 47,0 0-32,0 0-15,0-1 0,0 1 16,0 0-16,0 0 0,0 0 0,0 0 15,21-1-15,-21 1 0,0 0 16,21 21-16,1-21 0,-1 21 16,0 0-16,0 0 15,-21 21-15,21 0 0,-21 0 16,0 1-16,0-1 16,0 0-16,0 0 0,0 0 0,0 0 15,0 1-15,0-1 0,0 0 16,-21-21-16,21-21 47,0 0-47,0-1 0,21 1 15,-21 0-15,21 0 0,1-21 0,-1 20 16,-21 1-16,21 0 16,0 0-16,0 21 0,-21-21 0,21 21 15,1 0-15,-22 21 16,0 0-16,0 0 0,0 0 15,0 1-15,0 20 0,0-21 16,0 0-16,0 0 0,0 1 0,0-1 16,0 0-16,0 0 15,21-42 17,0 21-17</inkml:trace>
  <inkml:trace contextRef="#ctx0" brushRef="#br0" timeOffset="29611.7">7810 11367 0,'-21'0'0,"42"-22"47,1 22-47,-1 0 0,0 0 16,0-21-16,0 0 0,0 21 0,1 0 15,-1-21-15,-21 0 16,0 0 0,-21 21-16,-1 0 15,-20 0-15,21 0 0,-21 21 0,20-21 16,-20 21-16,21 0 0,-21 0 0,20-21 16,1 21-16,0 1 0,21-1 15,0 0-15,0 0 0,0 0 0,0 0 16,21 1-16,0-22 0,1 0 15,-1 21-15,0-21 0,21 0 0,-21 0 16,22 0-16,-22 0 0,0 0 16,21 0-16,-20-21 0</inkml:trace>
  <inkml:trace contextRef="#ctx0" brushRef="#br0" timeOffset="29817.09">8467 11176 0,'0'-21'16,"21"21"-1,0 0 1,0 0-16,0 0 0,0 0 16,1-21-16,-1 21 0,0 0 0,0 0 15,0 0-15,0 0 0</inkml:trace>
  <inkml:trace contextRef="#ctx0" brushRef="#br0" timeOffset="29947.02">8530 11240 0,'0'0'0,"0"21"0,-21-21 16,42 0 15,0 0-31,0 0 0,1 0 0,-1 0 16,0-21-16,0-1 0,0 22 0,22-21 15</inkml:trace>
  <inkml:trace contextRef="#ctx0" brushRef="#br0" timeOffset="30571.18">9186 10710 0,'0'-21'0,"0"0"15,0 0 1,-21 21-1,21 21 1,-21 0-16,21 0 0,-21 1 16,21-1-16,0 0 15,0 0-15,0 0 0,0 0 16,0 1-16,0-1 16,0-42 15</inkml:trace>
  <inkml:trace contextRef="#ctx0" brushRef="#br0" timeOffset="30732.09">9229 10710 0,'0'0'0,"0"-21"0,0 42 32,0 1-17,0-1-15,0 0 0,0 0 16,0 0-16,0 0 0,0 1 15,0-1-15,0 0 0,0 0 16,21-21-16,-21 21 16,21-21-16</inkml:trace>
  <inkml:trace contextRef="#ctx0" brushRef="#br0" timeOffset="31207.2">9694 10774 0,'0'-21'0,"0"42"0,0-63 15,0 20-15,-21 44 32,0-22-32,0 21 0,21 0 0,-21 21 15,-1-21-15,22 22 0,-21-22 16,0 21-16,21 1 0,-21-1 0,0 0 16,21 1-16,0-1 0,-21 0 0,21 1 15,0-1-15,0 0 0,0-21 0,0 22 16,0-22-16,0 0 0,0 0 15,21-21 1,-21-21-16,21 21 16,-21-21-16,0 0 0,0 0 15,21-22-15,-21 22 0,21-21 0,0-1 16,-21 1-16,22 0 0,-1-1 16,-21-20-16,21 21 0,0-1 0,0-20 15,-21 20-15,0 22 0,21-21 0,-21 21 16,0 0-16,0 42 15,0 0 1,0 0-16,0 21 0,0-20 0,0 20 16,0-21-16,0 21 0,0 1 0,0-1 15,22 0-15,-22 1 0,21-1 0,-21 0 16,0-20-16,0 20 16,0-21-16,0 21 0,0-20 0,0-1 15,0 0-15,0 0 0,0 0 16,-21-21-16,-1 0 0,1 0 15,0 0-15,0 0 0,-21 0 0</inkml:trace>
  <inkml:trace contextRef="#ctx0" brushRef="#br0" timeOffset="31360.11">9356 11282 0,'0'0'0,"0"-21"0,0 0 16,21 21-16,0 0 15,0-22-15,21 22 0,-20 0 16,20 0-16,0 0 0,1 0 15,20-21-15,-21 21 0,1 0 0,20 0 16,-20-21-16,20 21 0,-21-21 0,1 0 16,-1 0-16,-21 21 0</inkml:trace>
  <inkml:trace contextRef="#ctx0" brushRef="#br0" timeOffset="31590.98">10181 10774 0,'0'-42'0,"0"84"0,0-106 15,-21 86 16,21-1-31,0 21 0,0-21 0,0 22 16,-21-1-16,21 0 0,0 1 0,0-1 16,0 0-16,0 1 0,0-1 15,0 0-15,0 1 0,0-22 0,0 21 16,0-21-16,0 0 0,0 1 16,0-1-16,0 0 15,0-42 1,0 0-16,0-1 15,0 1-15,0 0 0,0-21 16,0-1-16</inkml:trace>
  <inkml:trace contextRef="#ctx0" brushRef="#br0" timeOffset="32012.25">10181 10901 0,'0'0'0,"0"-42"16,0 20-16,0 1 0,21 0 0,0 0 16,-21 0-16,22 21 15,-1 0-15,0 0 0,0 0 16,0 0-16,0 21 15,-21 0-15,0 0 0,0 0 16,0 1-16,0-1 0,0 0 16,0 0-16,-21 0 0,21 0 0,-21-21 15,0 22-15,0-1 0,0-21 0,-1 0 16,22 21-16,-21-21 0,42 0 47,1 0-47,-1 0 0,0 0 15,0 0-15,0 0 0,0 0 0,1 0 16,-1 0-16,21 21 0,-21 0 0,0 0 16,-21 1-16,22-1 0,-22 0 15,0 0-15,0 0 0,0 0 0,0 22 16,0-22-16,0 0 0,0 0 0,-22 0 16,1 1-16,0-1 0,0 0 0,0 0 15,-22-21-15,22 21 0,0 0 16,-21-21-16,21 0 0,-1 0 0,1 0 15,0 0-15,0 22 0,21-44 32,21 1-17,0 21-15,0-21 0,1 21 0,-1-21 16,21 0-16</inkml:trace>
  <inkml:trace contextRef="#ctx0" brushRef="#br0" timeOffset="32277.1">10922 10816 0,'0'-21'16,"0"42"-16,-21-42 15,0 21-15,-1 0 0,1 21 0,0 0 16,0 1-16,0-1 16,0 21-16,-1-21 0,1 22 0,0-22 15,0 21-15,0 0 0,21 1 0,-21-1 16,21 0-16,0-20 0,0 20 0,0-21 15,0 21-15,21-20 0,0-1 0,0 0 16,0 0-16,22-21 0,-22 0 16,0 21-16,0-21 0,21 0 0,-20 0 15,20 0-15,-21-21 0,0 21 0,22-21 16,-22 0-16,0 0 0,0-1 0,0 1 16</inkml:trace>
  <inkml:trace contextRef="#ctx0" brushRef="#br0" timeOffset="32514.96">11303 10774 0,'0'0'0,"0"21"47,0 0-32,0 0-15,0 1 16,0-1-16,0 0 16,-21-21-1</inkml:trace>
  <inkml:trace contextRef="#ctx0" brushRef="#br0" timeOffset="32688.4">11430 10774 0,'0'-21'16,"0"42"15,0 0-15,0 0-16,0 0 15,0 1-15</inkml:trace>
  <inkml:trace contextRef="#ctx0" brushRef="#br0" timeOffset="32927.26">11769 10901 0,'0'0'0,"0"-21"31,21 21-31,0 0 16,0 0 15,-21 21-15,0 0 0,0 0-1,0 0-15,0 1 0</inkml:trace>
  <inkml:trace contextRef="#ctx0" brushRef="#br0" timeOffset="33124.15">11811 11176 0,'0'21'0,"0"22"15,21-43-15,-21 21 16,0 0-16,21-21 0,-21 21 0,0 0 16,0 0-16,0 1 0,0-1 15,0 0-15,0 0 0,0 0 0,0 0 16,0 1-16,-21 20 0,21-21 0,-21 0 15,0 0-15,0 1 0,21-1 0,-43 0 16,22-21-16,0 21 0,0 0 16,-22-21-16,22 0 0,-21 21 0,21-21 15,-22 0-15</inkml:trace>
  <inkml:trace contextRef="#ctx0" brushRef="#br0" timeOffset="38993.04">1609 13018 0,'0'0'15,"0"-22"-15,0 1 0,0 0 16,0 0-16,0 0 16,0 0-16,0-1 15,0 1-15,0 0 16,0 42 15,0 0-31,0 22 0,0-22 16,-22 21-16,22 1 0,-21-1 0,21 0 15,0 1-15,-21-1 0,0 0 0,21-21 16,-21 22-16,21-1 0,0-21 16,0 0-16,-21 1 0,21-1 0,0 0 15,-22 0-15,22 0 16,0-42 15,0 0-31,0 0 0,0 0 16,0-1-16,0 1 15</inkml:trace>
  <inkml:trace contextRef="#ctx0" brushRef="#br0" timeOffset="39343.83">1524 12615 0,'0'0'0,"-21"0"16,0 0-16,-1 0 0,1 0 0,21 22 16,0-1-16,0 0 0,0 0 15,0 0-15,0 0 0,0 1 0,0-1 16,21 0-16,-21 0 0,22-21 16,-1 0-16,0 21 0,0-21 15,0 0-15,0 0 0,1 0 0,-1-21 16,0 0-16,0 0 0,-21 0 15,0-1-15,0 1 0,0 0 0,0 0 16,0 0-16,-21 0 0,0-1 16,-22 1-16,22 0 0,0 0 0,-21 0 15,21 21-15,-22 0 0,22 0 16,0 0-16,0 0 0,0 21 0,-1 0 16,22 0-16,0 0 0,0 1 15,0 20-15,0-21 0,0 0 16,22 22-16,-1-22 0,0 0 15,0 21-15,0-21 0,0-21 0,22 22 16,-22-1-16,21-21 0</inkml:trace>
  <inkml:trace contextRef="#ctx0" brushRef="#br0" timeOffset="40039.44">2159 12891 0,'0'21'15,"0"0"-15,0 0 16,0 0-16,0 0 0,0 22 0,0-22 16,0 0-16,0 0 15,0 0-15,0 1 0,0-1 0,-21 0 16,21 0-16,0 0 0,0 0 0,0 1 16,-21-1-16,-1-21 31,22-21-16,0-1 1,0 1-16,0 0 0,0 0 16,22-21-16,-1 20 0,-21 1 15,21-21-15,0 21 0,0-22 16,-21 22-16,21 0 0,1 0 0,-1 0 16,0 21-16,0 0 0,0 0 15,0 0-15,1 21 0,-1 0 16,-21 0-16,0 22 15,0-22-15,0 0 0,0 0 0,0 0 16,0 22-16,0-22 0,0 0 16,0 0-16,21 0 0,-21 0 0,0 1 15,21-1-15,0-21 0,0 0 16,1 0-16,-1 0 0,0 0 16,0 0-16,0 0 0,22 0 0,-22-21 15,0-1-15,0 22 0,0-21 16,0 0-16,1 0 0,-1-21 15,0 20-15,0 1 0,0-21 0,0 0 16,1-1-16,-22 1 0,21 0 0,0-1 16,-21 1-16,21 0 0,0-1 15,-21 22-15,0 0 0,0 0 0,0 0 16,0 42 0,0 0-16,0 21 15,0 1-15,-21-22 0,0 42 0,21-20 16,-21-1-16,0 0 0,21-21 15,0 22-15,-22-1 0,22-21 0,-21 22 16,21-22-16,0 0 0,0 0 0,0 0 16,21-21 15,-21-21-15,0 0-1</inkml:trace>
  <inkml:trace contextRef="#ctx0" brushRef="#br0" timeOffset="40215.35">2688 13018 0,'0'0'0,"0"-22"15,21 1 1,0 21-16,1 0 16,-1 0-16,0 0 0,0 0 15,21-21-15,-20 21 0,-1 0 0,0 0 16,0-21-16,0 21 0,0-21 15,1 21-15,-1-21 0,0-1 0</inkml:trace>
  <inkml:trace contextRef="#ctx0" brushRef="#br0" timeOffset="40947.93">4678 12721 0,'0'0'0,"0"-42"0,21 0 0,0 20 0,-21-20 16,0 0-16,0 21 0,21-1 15,-21 1-15,0 0 0,0 63 31,0-20-31,0 20 0,-21 0 16,21 1-16,-21 20 0,21-21 16,0 22-16,0-1 0,-21 1 0,0-22 0,21 22 15,-22-22-15,1 0 0,21 1 16,-21-1-16,0 0 0,21-20 16,-21-1-16,0 0 0,-1 0 15,1-21-15,0 0 16,21-21-16,0 0 15,0 0-15,0-1 0,0 1 16,0 0-16,21 0 0,0 0 0,1 0 16,20-22-16,-21 22 0,0-21 15,22 21-15,-1-1 0,-21 1 0,21 0 16,1 0-16,-1 21 0,0 0 16,-20 0-16,20 0 0,-21 21 0,0 0 15,22 0-15,-43 1 0,21-1 0,-21 0 16,0 0-16,0 0 0,0 22 15,0-22-15,-21 0 0,-1 0 16,1 0-16,0 0 0,-21 1 0,21-1 16,-22-21-16,22 21 0,-21-21 0,21 0 15,-1 21-15,1-21 0,0 0 16,0 0-16,21-21 31,0 0-31,21 21 16,0-21-16,22-1 0,-22 22 15</inkml:trace>
  <inkml:trace contextRef="#ctx0" brushRef="#br0" timeOffset="41636.16">5482 13018 0,'21'-22'0,"-42"44"0,42-65 0,0 22 15,-21 0-15,0 0 0,0 0 16,-21 21-16,0 0 15,0 0-15,0 0 0,0 0 16,-22 21-16,22 0 0,0 0 0,0 21 16,0-20-16,-1-1 0,1 21 15,21-21-15,0 22 0,-21-22 0,21 0 16,0 0-16,0 0 0,0 0 16,0 1-16,0-1 15,21-21-15,0 0 0,1 0 16,-1 0-16,0 0 0,0-21 0,0-1 15,0 1-15,1 21 0,-1-21 0,0 0 16,0 0-16,0 0 0,-21-22 16,0 22-16,0 0 0,21 0 0,-21 0 15,0-1-15,0 1 0,0 0 0,0 42 32,0 0-32,0 1 0,-21-1 15,21 0-15,0 0 0,0 0 0,0 0 16,0 22-16,0-22 0,0 0 15,0 0-15,0 0 16,0 1-16,21-22 0,1 0 0,-1 0 16,0 0-16,21 0 0,-21 0 0,1 0 15,20 0-15,-21-22 0,0 1 16,0 0-16,22 0 0,-22 0 0,0 0 16,0-1-16,0-20 0,-21 0 15,22-1-15,-1 1 0,-21-21 0,0 20 16,0-20-16,21 20 0,-21 1 0,0-21 15,0 20-15,0 22 0,0-21 0,0 21 16,0-1-16,0 44 16,0-1-1,0 0-15,-21 21 0,21 1 16,-21-1-16,-1 21 0,22-20 0,0-1 16,-21 22-16,21-22 0,-21 0 15,21 1-15,0-1 0,0-21 0,0 21 16,0-20-16,0 20 0,0-21 0,0 0 15,0 0-15,21-21 0,-21 22 16,21-22-16,1 0 0,-1 0 0,0 0 16,0 0-16,0 0 0,0 0 0,1 0 15,-1 0-15,0 0 0,21-22 16,-21 22-16</inkml:trace>
  <inkml:trace contextRef="#ctx0" brushRef="#br0" timeOffset="43077.16">6625 12891 0,'0'-22'16,"0"1"-16,-21 0 0,-43 0 15,43 21-15,0 0 16,0 0-16,0 21 0,0-21 0,-22 21 16,22 0-16,0 1 0,0 20 15,21-21-15,-21 21 0,-1-20 16,1 20-16,21-21 0,0 21 0,0-20 15,-21-1-15,21 21 0,0-21 0,0 0 16,0 1-16,0-1 0,21-21 16,0 0-16,1 0 15,-1 0-15,0 0 0,0 0 0,0 0 16,0-21-16,1 21 0,-1-22 0,0 1 16,0 0-16,0 0 0,0 0 15,1 0-15,-22-22 0,0 22 0,0-21 16,21 21-16,-21-22 0,0 22 0,0 0 15,0 0-15,-21 21 32,21 21-32,0 0 0,-22 0 0,22 0 15,-21 22-15,21-22 0,0 0 16,0 0-16,0 0 0,0 1 16,0-1-16,0 0 0,21-21 0,1 21 15,-1-21-15,0 0 0,0 0 0,21 0 16,-20 0-16,20 0 0,-21 0 0,21 0 15,-20 0-15,20-21 0,-21 0 16,0 21-16,0-21 0,1-1 0,-1 1 16,-21 0-16,0 0 0,0 0 0,0 0 15,21-1-15,-21 1 0,0 0 16,0 42 0,-21 0-16,0 1 15,21-1-15,0 0 0,-22 0 16,22 0-16,-21 0 0,21 1 15,0-1-15,0 0 0,0 0 16,0-42 15,0 0-15,0 0-16,21-1 0,-21 1 16,22 21-16,-22-21 0,21 0 0,0 0 15,-21 0-15,21-1 0,-21 1 16,21 21-16,0 0 31,-21 21-31,0 1 0,0-1 0,22 0 16,-22 0-16,0 0 15,21 0-15,0 1 0,0-1 0,-21 0 16,21-21-16,0 21 0,1-21 16,-1 0-16,0 0 0,0 0 15,0 0 1,0 0-16,-21-21 0,0 0 15,22 0-15,-1 21 0,0-22 0,0 1 16,0 0-16,0 0 0,1 0 16,-1 0-16,0-22 0,0 22 15,0 0-15,0 0 0,1 0 16,-22-1-16,21 22 0,-21 22 31,0-1-31,0 0 16,0 0-16,0 0 15,0-42 32,0 0-31,0 0-16,0 0 0,0-1 16,0 1-1,-21 21 1,-1 0-16,1 0 15,0 0-15,0 21 0,0 1 16,21-1-16,-21 0 0,-1 0 16,22 0-16,0 0 0,-21 1 0,21 20 15,-21-21-15,21 0 0,0 0 0,0 1 16,0-1-16,0 0 0,0 0 16,21 0-16,0-21 0,1 0 15,-1 21-15,0-21 0,0 0 0,0 0 16,22 0-16,-22 0 0,21 0 0,-21 0 15,22-21-15,-22 21 0,21-21 16,-21 0-16,0 21 0,22-21 16,-22 0-16,0-1 0,0-20 0,0 21 15,1 0-15,-1 0 0,-21-22 0,0 22 16,0 0-16,0 0 0,-21 21 31,-1 21-31,1 0 16,21 0-16,-21 0 0,21 1 0,-21-1 15,21 0-15,0 0 0,0 21 16,0-20-16,0-1 0,0 0 16,0 0-16,0 0 0,21-21 15,0 21-15,0-21 0,1 0 16,-1 22-16,0-22 16,0 0-16,0 0 0,0 0 15,1 0-15,-22-22 0,21 22 0,0-21 16,0 21-16,0-21 0,0 0 0,1 21 15,-1-21-15</inkml:trace>
  <inkml:trace contextRef="#ctx0" brushRef="#br0" timeOffset="43364">8784 12806 0,'21'0'47,"0"0"-31,1 0-16,-1 0 15,0 0-15,0 0 0,0 0 16,0 0-16</inkml:trace>
  <inkml:trace contextRef="#ctx0" brushRef="#br0" timeOffset="43543.9">8763 12996 0,'0'0'0,"-42"22"15,20-22 1,44 0 15,-1 0-15,0 0-16,0 0 16,0 0-16,0 0 0,1-22 0,20 22 15,-21 0-15</inkml:trace>
  <inkml:trace contextRef="#ctx0" brushRef="#br0" timeOffset="43851.72">9334 12510 0,'0'0'0,"22"-22"16,-22 1-16,0 42 15,0 1-15,0-1 16,-22 0-16,1 0 0,0 0 0,21 22 16,0-22-16,-21 21 0,21-21 15,-21 22-15,21-1 0,-21-21 0,21 0 16,0 22-16,0-22 0,0 0 0,0 0 16,0 0-16,0 0 0,0 1 15,0-1-15,0 0 0,21-21 31,0 0-15,0-21-16,0 0 16</inkml:trace>
  <inkml:trace contextRef="#ctx0" brushRef="#br0" timeOffset="44787.05">9610 12637 0,'0'-22'0,"0"44"0,0-65 0,0 64 47,-22 1-47,1-1 0,0 0 16,21 21-16,0-21 0,-21 22 0,21-22 15,-21 21-15,21-21 16,0 1-16,0 20 0,0-21 0,0 0 16,0 0-16,21 1 0,0-22 0,-21 21 15,21-21-15,0 0 0,1 0 0,20 0 16,-21 0-16,0 0 0,0 0 15,1 0-15,-1-21 0,0 21 0,-21-22 16,0 1-16,0 0 0,0 0 0,0 0 16,0 0-16,0-1 0,0 1 0,0-21 15,-21 21-15,0-22 16,21 22-16,0 0 0,0 0 0,-22-21 0,22 20 16,0 1-16,0 0 15,0 0-15,22 21 0,-1-21 0,0 0 16,0 21-16,21 0 0,-20 0 15,20 0-15,0 0 0,1 0 0,-1 0 16,-21 0-16,21 0 0,-20 21 0,20 0 16,-42 0-16,21 0 0,-21 0 0,21 1 15,-21 20-15,0-21 0,0 21 16,0-20-16,0-1 0,0 21 0,0-21 16,0 0-16,0 22 0,0-22 0,0 0 15,0 0-15,0 0 0,21 1 16,1-22-16,-1 21 15,0-21-15,0 0 16,0-21 0,-21-1-16,0 1 15,0 0-15,0 0 0,0 0 0,0 0 16,0-22-16,0 22 0,0-21 16,0 21-16,0-1 0,0-20 0,0 21 15,0 0-15,0 0 0,0-1 0,0 1 16,21 21-1,1 0 1,-1 0-16,0 0 0,0 0 16,21 0-16,-20 0 0,-1 0 0,0 0 15,0 21-15,0 1 0,0-22 0,1 21 16,-22 0-16,0 0 0,21 0 16,0 0-16,-21 1 0,0-1 15,0 0-15,0 0 0,0 0 0,0 0 16,0 1-16,0-1 0,0 0 0,0 0 15,21 0-15,0-21 0,0 0 16,1 21-16,-1-21 0,0 0 16,0 0-16,0 0 15,0-21-15,-21 0 0,22 21 0,-22-21 16,0 0-16,0 0 0,0-22 16,0 22-16,0 0 0,0-21 15,0 20-15,0-20 0,0 21 0,0 0 16,0 0-16,0-1 0,0 1 0,-22 21 15,1 0-15,0-21 0,0 21 0,0 0 16,0 0-16,-1 0 0,1 0 16,0 0-16,21 21 15,-21-21-15,21 21 0,0 1 16,21-1 0,0-21-16</inkml:trace>
  <inkml:trace contextRef="#ctx0" brushRef="#br0" timeOffset="45008.92">11409 12594 0,'0'-21'0,"0"-21"16,21 42-1,-21-21 1,0 42 15,0 0-15,0 0-16,0 0 15,-21-21-15,21 21 0,0 1 0,0-1 16</inkml:trace>
  <inkml:trace contextRef="#ctx0" brushRef="#br0" timeOffset="45208.81">11536 12975 0,'0'0'16,"21"21"-16,-21 1 0,0-1 16,0 0-16,0 0 15,0 0-15,0 0 16,0 1-16,0-1 0,0 0 16,-21-21-16,21 21 15,-21-21-15,-1 21 0,1 0 16,0-21-16,0 0 15,0 0-15</inkml:trace>
  <inkml:trace contextRef="#ctx0" brushRef="#br0" timeOffset="49048.1">1058 14690 0,'0'-21'15,"0"42"-15,21-64 0,-21 22 16,0 42 15,0 1-31,0 20 16,0-21-16,0 0 0,0 22 15,0-22-15,0 21 0,0-21 0,0 22 16,0-22-16,0 0 0,0 21 16,-21-21-16,21 1 0,0-1 15,0 0-15,21-21 32,-21-21-32,22 0 15,-22-1-15,21 1 0</inkml:trace>
  <inkml:trace contextRef="#ctx0" brushRef="#br0" timeOffset="49383.91">1249 14330 0,'-21'-21'0,"42"42"0,-64-63 0,43 20 0,-21 1 16,0 21-16,0 0 16,0 0-16,0 21 0,21 1 15,-22-1-15,22 0 0,0 0 16,0 0-16,0 0 0,0 1 15,22-22-15,-1 21 0,0-21 16,0 0-16,0 0 0,0 0 16,1-21-16,-1-1 0,0 22 0,0-21 15,0 0-15,-21 0 0,0 0 16,0 0-16,0-1 0,0 1 0,-21 0 16,0 0-16,0 0 0,0 21 15,-1 0-15,-20 0 0,21 0 0,0 0 16,0 0-16,-1 21 15,1 0-15,21 0 0,-21 0 0,21 22 16,0-22-16,0 0 0,0 21 16,21-20-16,0-1 0,1 21 0,-1-21 15,0 0-15,21 1 0,1-22 16</inkml:trace>
  <inkml:trace contextRef="#ctx0" brushRef="#br0" timeOffset="50064.1">1778 14626 0,'0'21'16,"0"-42"-16,0 64 0,0-22 0,0 0 15,0 0-15,0 21 0,0-20 0,0-1 16,0 0-16,0 0 0,0 0 16,0 22-16,0-22 0,-21 0 0,21 0 15,0 0-15,-21 0 16,-1-21-16,22 22 0,0-44 31,0 1-31,0 0 16,0 0-16,0 0 0,0 0 0,0-22 15,0 22-15,0-21 0,22 21 16,-1-22-16,0 22 0,-21 0 16,21 0-16,-21 0 0,21-1 15,0 22-15,-21 22 16,22-1-16,-22 0 0,0 0 0,21 0 15,-21 22-15,0-22 0,0 0 16,0 21-16,0-21 0,0 1 0,21 20 16,-21-21-16,0 0 0,0 0 15,21 1-15,0-22 0,-21 21 0,21 0 16,1-21-16,-1 0 16,0 0-16,0 0 0,0-21 15,0 0-15,22-1 0,-22 1 16,0 0-16,0 0 0,0-21 15,22 20-15,-22-20 0,21 0 0,-21-22 16,22 22-16,-22-22 0,21 1 16,-21-1-16,1 1 0,-1-1 0,-21 1 15,0 21-15,21-1 0,-21 22 16,0-21-16,0 21 0,-21 42 16,0 0-1,21 21-15,0 1 0,-22-1 16,1 0-16,21 22 0,-21-22 0,21 22 15,0-22-15,0 21 0,-21-20 16,21-1-16,-21 0 0,21 1 0,0-22 16,0 21-16,0-21 0,0 1 15,0-1-15,0 0 0,0 0 16,0 0-16,21-21 16,0 0-1,-21-21-15,21 0 0,-21 0 16,0 0-16,0-1 0</inkml:trace>
  <inkml:trace contextRef="#ctx0" brushRef="#br0" timeOffset="50243.53">2307 14647 0,'-21'0'16,"42"0"15,0 0-31,0 0 16,1 0-16,20 0 0,-21-21 0,21 21 15,22 0-15,-22 0 0,22-21 0,-22 0 16,22 21-16,-22-21 0,21 0 16,-20 21-16,20-22 0,1 1 0,-22 21 15</inkml:trace>
  <inkml:trace contextRef="#ctx0" brushRef="#br0" timeOffset="50904.18">4043 14584 0,'0'-21'0,"0"42"0,0-63 0,0 20 16,0 1-16,0 0 15,0 0-15,0 0 0,0 0 16,0 42-1,0 0 1,0 0-16,0 21 0,0-20 16,-21 20-16,21 0 0,0 1 0,-22-1 15,22-21-15,-21 21 0,21 1 16,-21-22-16,21 0 0,0 21 0,0-20 16,0-1-16,0 0 0,21-42 31,0 0-16,1-1-15,-22 1 0,21 0 16,0 0-16,-21 0 0,21 0 16,0-22-16,-21 22 0,21 0 0,-21-21 15,22 20-15,-22 1 0,21 0 0,-21 42 32,0 0-32,0 1 15,0-1-15,0 0 0,0 0 0,0 21 16,0-20-16,0-1 0,0 0 15,0 21-15,0-21 0,21-21 0,0 22 16,0-1-16,0-21 0,22 0 0,-22 0 16,0 0-16,21 0 0,-20 0 15,20 0-15,-21-21 0,0-1 0,0 22 16,1-21-16,-1 0 0,-21 0 16,0 0-16,0-22 0,0 22 0,0-21 15,0 21-15,0-22 0,-21 1 0,-1 21 16,1-21-16,21 20 0,-21-20 15,0 21-15,0 21 0,21-21 0,-21 21 16,-1 0-16,22 21 16,0 0-16,0 0 15,0 0-15,0 1 0,0-1 16,22 0-16,-1 0 0,0-21 0,0 21 16,0 0-16</inkml:trace>
  <inkml:trace contextRef="#ctx0" brushRef="#br0" timeOffset="51143.3">4826 14626 0,'0'-21'0,"0"42"0,0-63 0,-21 42 47,21 21-47,0 0 16,0 0-16,0 1 0,-21-1 15,21 21-15,0-21 0,0 0 0,0 1 16,0-1-16,0 0 0,0 0 15,0 0-15,0 0 16,0-42 15,0 0-31,0 0 16,21 0-16</inkml:trace>
  <inkml:trace contextRef="#ctx0" brushRef="#br0" timeOffset="51447.21">4826 14288 0,'0'0'0,"-21"-43"0,21 22 0,-21 0 16,-1 0-16,1 21 0,0 0 0,0 0 16,0 0-16,0 21 15,21 0-15,0 0 0,0 0 0,0 1 16,0-1-16,21 0 0,0-21 16,21 0-16,-21 21 0,1-21 15,-1 0-15,0 0 0,0 0 16,0 0-16,0-21 0,-21 0 0,22 0 15,-22-1-15,0 1 16,0 0-16,0 0 0,0 0 16,-22 0-16,1 21 0,0 0 15,0 0-15,0 0 16,0 0-16,-1 0 16,22 21-16,0 0 0,0 0 0,0 0 15,0 22-15,0-22 16,22 0-16,-22 0 0,21 0 15</inkml:trace>
  <inkml:trace contextRef="#ctx0" brushRef="#br0" timeOffset="51715.68">5270 14245 0,'0'21'16,"0"22"-1,0-22-15,-21 21 0,0-21 16,21 22-16,-21-1 0,21 0 0,0 1 0,0-1 16,0 0-16,0 1 0,0-1 15,0 0-15,0-20 0,0 20 0,0-21 16,0 0-16,0 0 0,0 1 16,0-1-16,0 0 15,-21-42 16,0 0-31,-1-1 0,1 22 16</inkml:trace>
  <inkml:trace contextRef="#ctx0" brushRef="#br0" timeOffset="52327.04">4953 14796 0,'21'0'47,"0"0"-47,22 0 0,-22 0 0,0 0 16,21 0-16,1 0 0,-22 0 15,21 0-15,0-22 0,1 22 0,-1-21 16,0 0-16,1 0 0,-22 0 0,21 0 16,1-1-16,-22 1 0,0-21 0,21 21 15,-21-22-15,-21 1 0,22 0 16,-22-22-16,21 22 0,-21 0 0,0-1 16,0 1-16,0 21 0,0 0 0,0-1 15,0 1-15,-21 21 16,-1 0-16,1 21 0,21 1 0,-21-1 15,0 21-15,21-21 0,-21 43 0,21-22 16,0 0-16,-21 1 16,21 20-16,-22-20 0,22-1 0,0 0 15,0 1-15,0-1 0,0-21 0,0 21 16,0-20-16,0-1 0,0 21 0,0-21 16,0 0-16,0 1 15,0-44 16,0 1-15,0 0-16,22 0 0,-1 0 16,-21-22-16,21 22 0,0-21 0,0 21 15,22-22-15,-22 22 0,0 0 0,21 0 16,-21 0-16,1 0 16,-1 21-16,0 0 0,0 0 0,-21 21 15,0 0-15,0 0 0,0 0 0,0 0 16,0 1-16,0 20 0,0-21 15,0 0-15,0 0 0,0 1 0,0-1 16,0 0-16,0 0 0,0 0 0,-21 0 16,21 1-16,0-44 62,0 1-46,21 0-16,0 21 15</inkml:trace>
  <inkml:trace contextRef="#ctx0" brushRef="#br0" timeOffset="52947.74">6117 14647 0,'0'-21'0,"0"42"0,0-63 0,0 21 15,21 21 17,-21 21-17,0 0-15,21 0 0,-21 1 0,22-1 16,-22 0-16,0 0 0,0 21 0,0-20 15,0-1-15,0 0 0,0 0 0,0 0 16,0 0-16,0 1 16,0-44 31,0 1-32,0 0-15,0 0 0,0 0 16,0-22-16,21 22 0,0 0 0,-21 0 15,21 0-15,-21-22 0,0 22 16,21 0-16,-21 0 0,21 21 0,-21-21 16,0 42 15,0 0-31,0 0 31,22-42 47,-22 0-62,21 21-16,0 0 16,-21-21-16,21 21 15,0 0 1</inkml:trace>
  <inkml:trace contextRef="#ctx0" brushRef="#br0" timeOffset="53991.49">6773 14626 0,'0'-21'0,"0"42"0,0-63 0,0 21 16,0 0-16,0-1 15,-21 22-15,0 0 0,0 0 16,0 0-16,-1 0 16,1 0-16,0 0 0,0 22 0,0-1 0,0 0 15,-1 21-15,1-21 0,0 1 16,0-1-16,0 21 0,21-21 16,-21 0-16,21 1 0,0-1 0,0 0 15,0 0-15,0 0 0,0 0 16,21-21-1,0 0-15,0 0 0,0 0 0,0-21 16,1 0-16,-1 21 0,0-21 16,0 0-16,0 21 0,-21-21 0,21-1 15,1 1-15,-22 0 0,21-21 16,-21 21-16,21-1 0,-21 1 0,0 0 16,0 0-16,0 42 15,0 0 1,-21 0-16,0 1 15,21-1-15,0 0 0,-22 0 0,22 0 16,0 0-16,0 1 0,0-1 0,0 0 16,0 0-16,0 0 0,22-21 15,-1 0 1,0 0-16,0 0 0,0 0 16,0 0-16,1 0 0,-1-21 0,0 21 15,-21-21-15,21 0 0,0 21 16,0-21-16,1-1 0,-1 1 0,0-21 15,0 21-15,0 0 0,-21-1 16,21 1-16,1 0 0,-1 0 0,-21 0 0,0 42 47,0 0-47,0 0 0,-21 0 0,21 1 16,-22-1-16,1 0 0,21 0 0,0 21 15,0-20-15,0-1 0,-21 0 16,21 0-16,0 0 0,0 0 15,21-21 1,0 0-16,1 0 16,-1 0-16,0 0 15,0-21-15,0 0 0,0 0 16,1 0-16,-22 0 16,21-1-16,-21 1 0,21 21 0,-21-21 15,0 42 16,0 0-15,0 1-16,-21-22 0,21 21 0,0 0 16,0 0-16,0 0 15,21-21 1,0 0-16,0 0 0,0 0 16,1 0-16,-1 0 15,0-21 1,0 0-16,-21 0 0,0 0 0,21-1 15,-21 1-15,0 0 0,0-21 16,0 21-16,0-1 0,0-20 0,0 21 16,-21 0-16,0 0 0,0 21 15,0 0-15,21 21 32,0 0-17,0 0 1,21-21-16,0 0 0,0 0 0,0 0 15,0 0-15,1 0 16,-1-21-16,0 21 16,-21-21-16,0 0 15</inkml:trace>
  <inkml:trace contextRef="#ctx0" brushRef="#br0" timeOffset="55151.57">7916 14499 0,'0'0'16,"0"-21"-16,21 21 0,-21-21 0,22 21 15,-22-21-15,0 0 16,0-1-16,0 1 0,-22 21 16,1 0-16,0 0 15,0 0-15,0 21 16,0-21-16,-1 43 0,1-22 15,0 21-15,0 1 0,0-22 0,0 21 16,-1 0-16,22 1 0,0-1 16,-21 0-16,21-20 0,0 20 0,0-21 15,0 0-15,0 0 0,0 1 16,0-1-16,21-21 0,1 0 0,-1 0 16,0 0-16,0 0 15,0-21-15,0 21 0,1-22 0,-22 1 16,21 0-16,0 0 0,0 0 0,-21 0 15,21-1-15,-21-20 0,21 21 16,-21-21-16,0 20 0,22-20 0,-22 21 16,21 0-16,-21 0 0,0-1 15,21 1-15,-21 42 16,0 1 0,0-1-16,-21 21 0,21-21 15,0 0-15,0 1 0,0-1 0,0 21 16,0-21-16,0 0 0,0 1 15,0-1-15,0 0 0,21 0 16,-21 0-16,21-21 0,0 0 16,0 0-16,1 0 15,-1 0-15,0 0 16,0-21-16,0 0 16,0 0-16</inkml:trace>
  <inkml:trace contextRef="#ctx0" brushRef="#br0" timeOffset="55747.47">8297 14478 0,'0'21'32,"0"0"-17,-21 1-15,21 20 0,0-21 0,0 0 16,0 0-16,-21 22 0,21-22 0,0 0 16,0 0-16,0 0 0,0 1 0,0-1 15,0 0 1,0 0-16,0-42 31,0 0-15,0 0-16,0-1 0,0 1 15,0 0-15,0 0 0,21 0 0,0-22 16,-21 22-16,21 0 0,-21-21 0,22 21 16,-1 21-16,-21-22 0,21 22 15,0 0-15,-21 22 16,21-1-16,-21 0 0,0 0 15,0 0-15,0 0 0,0 1 16,0-1-16,0 0 0,0 0 16,0 0-16,0-42 47,0 0-32,0 0-15,0 0 0,0-1 16,21 1-16,1 0 0,-22 0 15,21-21-15,0 20 0,0 1 0,0 0 16,0 0-16,1 0 0,-1 21 0,0 0 16,0 0-1,-21 21-15,0 0 0,0 0 16,0 0-16,0 1 0,0-1 0,0 21 16,0-21-16,0 0 0,0 1 0,-21-1 15,21 0-15,0 0 0,0 0 16,-21 0-16,21 1 0,21-22 31,0 0-31,0 0 16,-21-22-16,21 1 0,1 21 15,-1-21-15</inkml:trace>
  <inkml:trace contextRef="#ctx0" brushRef="#br0" timeOffset="56011.43">9102 14097 0,'0'-42'0,"0"84"0,0-105 15,0 41-15,0 1 0,-22 42 32,1 1-32,21-1 0,-21 0 0,0 0 15,0 21-15,21 1 0,0-1 0,-21 0 16,21 22-16,-22-22 0,22 1 16,0 20-16,0-21 0,0 1 0,0-1 15,0 0-15,0-20 0,0 20 0,0-21 16,0 0-16,0 0 0,0 1 0,0-1 15,22-21 1,-1 0-16,0 0 16,0-21-16,0-1 0,0 1 15,-21 0-15,22 0 0,-1-21 16</inkml:trace>
  <inkml:trace contextRef="#ctx0" brushRef="#br0" timeOffset="56180.91">9038 14393 0,'0'0'16,"21"0"15,0 0-31,1 0 16,20 0-16,-21 0 0,21 0 0,-20-21 0,20 21 16,-21 0-16,21-21 15,-20 21-15,20 0 0,-21-21 0,0 21 16</inkml:trace>
  <inkml:trace contextRef="#ctx0" brushRef="#br0" timeOffset="56391.38">9631 14478 0,'0'0'0,"-21"21"15,42-21 1,0 0-1,0 0-15,0 0 16,22 0-16,-22 0 0,0 0 16,21 0-16,-21 0 0,1 0 0,-1 0 15,0 0-15</inkml:trace>
  <inkml:trace contextRef="#ctx0" brushRef="#br0" timeOffset="56558.84">9610 14669 0,'0'0'0,"0"21"0,-22 0 0,22 0 16,0 0-16,22-21 31,-1 0-31,0 0 16,0 0-16,21 0 0,-20 0 0,-1 0 16,21 0-16,-21 0 0,22 0 0,-22-21 15,21 0-15,-21 21 0,22-21 16</inkml:trace>
  <inkml:trace contextRef="#ctx0" brushRef="#br0" timeOffset="57149.25">10414 14309 0,'-21'0'0,"42"0"0,-63-21 0,42-1 15,0 1 1,21 21-16,0 0 15,0-21-15,0 21 0,22 0 0,-22-21 16,0 21-16,0-21 0,21 21 0,-20 0 16,-1 0-16,-21-21 0,21 21 0,0 0 15,-21-22 1,-21 22 0,0 0-16,0 0 15,-1 0-15,1 0 0,0 0 0,-21 0 16,21 0-16,-1 0 0,-20 22 15,21-1-15,0-21 0,0 21 16,-1 0-16,1-21 0,0 21 0,21 0 16,0 1-16,-21-22 0,21 21 0,-21 0 15,21 0 1,21 0 0,0-21-16,0 0 0,0 21 15,1-21-15,-1 0 16,0 22-16,0-22 0,-21 21 0,21-21 15,0 21-15,1 0 0,-22 0 16,21 0-16,-21 1 0,21-22 16,-21 21-16,0 0 0,0 0 15,0 0-15,0 0 0,0 1 0,-21-1 16,0 0-16,-1 0 16,1-21-16,0 21 0,0-21 0,0 0 15,0 0-15,-1 21 0,1-21 16,0 0-16,0 0 0,21 22 15,-21-22-15,0 0 16,-1 0-16,44-22 47,-1 22-47,0-21 0,21 0 16</inkml:trace>
  <inkml:trace contextRef="#ctx0" brushRef="#br0" timeOffset="57780.14">10943 14266 0,'0'-21'0,"0"42"0,21-63 0,-21 21 0,-21 21 32,0 0-32,21 21 15,-21 0-15,0 0 0,-1 22 0,1-22 16,0 0-16,21 21 0,-21 1 0,21-22 15,-21 21-15,0-21 0,21 1 16,0 20-16,0-21 0,0 0 16,0 0-16,0 1 0,0-1 0,0 0 15,21-21-15,0 0 0,0 0 16,0 0-16,-21-21 16,21 0-16,-21-1 15,0 1-15,22 0 0,-22 0 0,0-21 16,0 20-16,21-20 0,0 0 0,-21-1 15,21 1-15,0 21 0,0-21 0,1 20 16,-1 1-16,0 0 16,0 0-16,0 21 0,0 0 0,1 0 15,20 0-15,-21 0 0,0 0 0,0 0 16,-21 21-16,0 0 0,0 0 16,0 1-16,0 20 0,0-21 15,0 0-15,-21 22 0,0-22 0,21 21 16,-21-21-16,21 22 0,-21-22 0,21 0 15,0 21-15,0-21 0,0 1 0,21-1 16,0-21-16,0 21 0,0 0 16,1-21-16,-1 0 0,0 0 0,21 0 15,-21 0-15,1-21 0,-1 0 16,0 21-16,-21-21 0,21-1 0,-21-20 16,21 21-16,-21-21 0,0-1 15,0 1-15,0 0 0,0-1 0,0 1 16,0 21-16,0-22 0,0 22 0,0 0 15,-21 0-15,0 21 16,0-21-16,0 21 0,-1 0 16,1 0-16,0 0 0,0 0 15,0 21-15,21 0 16,0 0-16,0 0 16</inkml:trace>
  <inkml:trace contextRef="#ctx0" brushRef="#br0" timeOffset="57967.62">11832 14351 0,'0'-21'0,"0"0"16,0 42 46,0 0-62,0 0 16,0 0-16</inkml:trace>
  <inkml:trace contextRef="#ctx0" brushRef="#br0" timeOffset="58144.52">11980 14753 0,'21'21'0,"-42"-42"0,42 64 15,-21-22-15,22 0 0,-22 0 0,0 0 16,0 0-16,0 1 0,0-1 0,0 0 15,0 21-15,0-21 0,-22 1 0,22 20 16,-21-21-16,0 21 0,0-20 0,-21-1 16,20 21-16,1-21 0,0 0 15,0 1-15,0-1 0,-22-21 16,22 21-16,0-21 0,-21 0 0</inkml:trace>
  <inkml:trace contextRef="#ctx0" brushRef="#br0" timeOffset="63433.42">17716 10181 0,'0'0'16,"0"21"-16,0 1 0,0-1 16,0 0-1,22-21-15,-1 0 0,0 0 16,0 0-16,0-21 0,0 21 0,22-21 16,-22-1-16,21 1 0,22 0 0,-22-21 15,22 21-15,-1-22 0,1 1 0,-1 0 16,-21-1-16,22 1 0,-1 0 0,-20-22 15,-22 22-15,21-22 16,-42 22-16,0 0 0,0-1 0,-21 1 0,0 21 16,-21-22-16,-22 22 0,1 21 0,-22-21 15,0 21-15,1 0 0,-1 0 16,0 21-16,22 0 0,-22 1 0,0-1 16,22 0-16,-1 21 0,1 1 15,21-22-15,-1 21 0,22 0 0,0 1 16,21-1-16,0 0 0,0-20 0,0 20 15,21 0-15,21 1 0,-20-1 0,20 0 16,0 1-16,22-1 0,-22 0 0,0 22 16,22-1-16,-22-20 0,1 20 15,-1 1-15,21-22 0,-41 21 16,20 1-16,0-22 0,-21 22 0,-21-22 16,0 0-16,0 1 0,0-1 0,-42 0 15,0 1-15,-1-1 0,-20 0 0,-1 1 16,-20-22-16,-1 0 0,0 0 0,-20 0 15,-1 1-15,0-22 0,21 0 16,-21 0-16,22 0 0,-1-22 0,22 1 16,-1-21-16,1 0 0,20-1 0,-20 1 15,42-22-15,-22 1 0,22-1 0,0-20 16,21 20-16,0-20 0,0-1 0,0 21 16,21 1-16,21 21 0,-20-1 0,20 1 15,0 21-15,1 0 16,-1 21-16,0 0 0,22 21 0,-22 0 15,22 21-15,-22 1 0,0-1 0,1 21 16,-1 1-16,-21-1 0,0 1 0,0-1 16,1 1-16,-22-1 0,0-20 0,0 20 15,0 1-15,0-1 0,0-20 16,0 20-16,0-21 0,0 1 16,21-22-16,0 21 0,0-21 0,0-21 0,0 0 15,1 0-15,20 0 0,0 0 0,-21 0 16</inkml:trace>
  <inkml:trace contextRef="#ctx0" brushRef="#br0" timeOffset="63851.36">18330 10583 0,'0'0'0,"21"-21"0,-21 0 0,0 0 15,-21 42 1,21 0-16,-21 0 15,0 22-15,21-22 0,-21 0 0,21 21 16,-21-20-16,21 20 0,0 0 0,0-21 16,0 1-16,0 20 0,0-21 0,0 0 15,0 0-15,0 1 0,0-1 0,21 0 16,0-21-16,0 0 0,0 0 0,0 0 16,1 0-16,-1 0 0,0 0 15,21-21-15,-21 0 0,1-1 16,20 1-16,-21 0 0,0-21 0,0 21 15,1-22-15,-1 22 0,0-21 0,0-1 16,-21 1-16,0 21 0,0 0 0,0 0 16,21-1-16,-21 44 15,0-1-15,0 0 16,0 21-16,0 1 0,0-22 16,0 21-16,-21-21 0,21 22 0,-21-1 15,21-21-15,0 0 0,0 22 0,0-22 16,0 0-16,0 0 15,21-21-15,0 0 0,0 0 16,1 0-16,-1-21 0,0 0 0,0 0 16</inkml:trace>
  <inkml:trace contextRef="#ctx0" brushRef="#br0" timeOffset="64351.98">19304 9800 0,'0'-42'0,"0"84"0,0-105 16,0 20-16,-21 43 0,0 0 0,-1 0 0,1 0 16,21 43-16,-21-22 0,0 21 15,0 22-15,21-22 0,-21 22 0,21 20 16,0-20-16,0 20 0,-22-20 0,22 21 16,-21-1-16,21-20 0,0 20 15,0-20-15,-21-1 0,21-20 0,-21-1 16,21 0-16,0 1 0,0-22 0,0 0 15,-21 0-15,0-21 16,21-21 0,0 0-16,0 0 0,0-22 15,0 22-15,21-21 0,0 0 16,0-1-16,0 1 0,0 21 16,1-22-16,-1 1 0,21 21 0,-21 0 15,22 0-15,-22-1 0,21 22 0,-21 0 16,22 0-16,-22 22 0,21-1 0,-21 0 15,0 0-15,1 0 0,-1 22 0,-21-22 16,0 21-16,0 0 0,0-20 16,0 20-16,0-21 0,-21 21 0,-22-20 15,22-1-15,-21 21 0,21-21 0,-22 0 16,1 1-16,0-1 0,-1-21 0,1 21 16,0-21-16,20 0 0,1 0 15,0 0-15,0 0 0,0 0 0,21-21 16,0 0-16,0-1 15,0 1-15,21 0 0,0 0 0,0 0 16,22-22-16,-22 22 0,21-21 16</inkml:trace>
  <inkml:trace contextRef="#ctx0" brushRef="#br0" timeOffset="64619.9">20087 9758 0,'0'-21'0,"0"42"0,0-85 0,0 43 15,-21 42 1,21 22-16,-21-1 16,21 0-16,0 1 0,-21 20 15,21 1-15,-22-1 0,22 22 0,0-22 16,-21 22-16,0-21 0,21 20 0,-21-20 16,21-1-16,0 1 0,-21-22 0,21 22 15,-21-22-15,21 0 0,0-21 0,0 22 16,0-22-16,0 0 0,0 0 0,0 0 15,0-42 17,0 0-32,0 0 0,0 0 15</inkml:trace>
  <inkml:trace contextRef="#ctx0" brushRef="#br0" timeOffset="64783.84">19748 10541 0,'0'0'0,"-21"0"16,21-21-1,21 21-15,1 0 16,-1-21-16,0 21 0,0 0 16,0-21-16,22 21 0,-22 0 0,21 0 15,-21-22-15,22 22 0,-22 0 0,21 0 16,0 0-16,-20 0 0,20 0 0,0 0 16,-21 0-16,22 0 0</inkml:trace>
  <inkml:trace contextRef="#ctx0" brushRef="#br0" timeOffset="65151.14">20447 10562 0,'-21'0'15,"21"-42"1,0 21-16,0 0 0,0-1 16,21 22-16,0 0 15,0 0-15,0 0 0,1 22 16,20-1-16,-21 0 0,0 0 0,0 21 15,22 1-15,-22-22 0,0 21 16,-21 1-16,0-1 0,0 0 0,0-21 0,0 22 16,0-1-16,0-21 15,0 22-15,0-22 0,0 0 0,-21 0 16,0-21-16,0 21 0,-1-21 16,22-21-1,0 0-15,0 0 0,0 0 16,0-1-16,22-20 0,-1 21 0,-21-21 15,21-1-15,0 1 0,0 0 0,0-1 16,1 1-16,-1 0 0,0-1 16,21 22-16,-21-21 0,1 21 0,-1-1 15,0 22-15,0 0 0,21 0 0,-20 0 16,-1 22-16,-21-1 16,21 0-16</inkml:trace>
  <inkml:trace contextRef="#ctx0" brushRef="#br0" timeOffset="65651.92">21442 10795 0,'0'0'0,"21"-21"0,0 0 16,-21 0-16,21-1 0,-21 1 16,21-21-16,-21 21 0,0 0 0,0-22 15,0 22-15,0 0 0,0 0 0,0 0 16,-21 21-16,0 0 15,0 0-15,0 0 0,0 21 0,-1 0 16,-20 0-16,21 0 0,0 22 0,0-22 16,-1 21-16,1-21 0,0 22 0,0-22 15,21 21-15,0-21 0,-21 0 16,21 22-16,0-22 0,0 0 0,0 0 16,0 0-16,21 1 0,0-22 15,0 0-15,0 0 0,1 0 0,-1 0 16,0 0-16,0 0 0,21-22 0,-20 1 15,-1 0-15,21 0 0,-21 0 0,0-22 16,22 22-16,-22-21 0,0 0 0,0-1 16,0 1-16,1 0 15,-1-1-15,0 1 0,0 21 0,-21 0 16,0-1-16,0 44 16,0-1-16,0 0 15,0 21-15,0-21 0,0 22 0,0-22 16,-21 21-16,21-21 0,0 22 0,0-22 15,0 21-15,0-21 0,0 1 16,0-1-16,0 0 0,21 0 0,0 0 16,0-21-16,-21 21 0,22-21 0,-1 0 15,0 0-15,0 0 0,0 0 0,0 0 16,1 0-16,-1-21 0,0 21 16,0-21-16</inkml:trace>
  <inkml:trace contextRef="#ctx0" brushRef="#br0" timeOffset="67043.66">22246 10605 0,'0'-22'0,"-85"192"0,191-382 0,-127 276 16,42-149-16,-21 64 0,0 0 0,0-1 0,0 1 16,-21 21-1,0 0-15,0 0 0,0 21 0,21 1 16,-22-1-16,1 0 0,21 21 0,-21-21 16,21 22-16,-21-22 0,21 21 0,-21-21 15,21 22-15,0-22 0,0 21 16,0-21-16,0 1 0,0-1 15,0 0-15,21-21 0,0 21 0,0 0 16,0-21-16,1 0 0,-1 0 0,0 0 16,21 0-16,-21 0 0,22 0 0,-1-21 15,-21 0-15,22 0 0,-22 0 0,21-1 16,-21-20-16,22 21 0,-22-21 0,21-1 16,-21 1-16,22-22 0,-22 1 15,21-1-15,0 1 0,-20-1 0,20-20 16,-21 20-16,0-20 0,0 20 0,1 1 15,-1-1-15,-21 22 0,0-1 0,0 1 16,0 0-16,0 21 0,-21 21 16,-1 0-1,1 0-15,0 21 0,0 21 0,0 0 16,-22 1-16,22-1 0,0 22 0,0-22 16,21 21-16,-21 22 0,21-21 0,-21-1 15,21 1-15,0-1 0,0 1 0,0-1 16,0 1-16,0-22 0,0 0 15,0 1-15,0-1 0,0-21 0,0 0 16,21 0-16,0 1 0,0-1 0,0-21 16,0 0-16,1 0 0,-1 0 15,0 0-15,0 0 0,0-21 16,0-1-16,22 1 0,-22 0 0,0 0 16,0 0-16,0 0 0,1-22 0,-1 22 0,-21 0 15,21 0-15,0 0 16,-21-1-16,0 44 31,0-1-31,0 0 0,0 0 0,0 0 16,0 0-16,0 1 0,0-1 0,0 0 15,0 0-15,0 0 0,0 0 0,0 1 16,0-1-16,21-21 0,0 0 16,1 0-16,-1 0 15,0 0-15,0 0 0,0 0 0,0 0 16,1-21-16,-1-1 0,0 22 15,21-21-15,-21 0 0,1 0 0,20-21 16,-21 20-16,0 1 0,22-21 0,-22 21 16,0 0-16,0-22 0,-21 22 15,0 0-15,21 21 0,-21 21 32,-21 0-32,21 0 0,-21 1 15,21-1-15,0 0 0,0 0 0,-21 0 16,21 0-16,0 1 0,0-1 0,0 0 15,0 0-15,0 0 0,0 0 0,0 1 16,0-1-16,21-21 16,0 0-16,0 0 15,0 0-15,1 0 0,-1 0 16,-21-21-16,21-1 16,-21 1-16,21 21 0,-21-21 0,0 0 15,0 0-15,0-22 0,0 22 0,0 0 16,0 0-16,-21 0 0,0 0 0,0-1 15,-1 1-15,1 21 0,0 0 16,21-21-16,0 0 31,21 21-31,0-21 0,1 21 16,-1 0-16,21-21 0,-21 21 0,22 0 16,-22-22-16,21 22 0,-21 0 15,22 0-15,-22 0 0,0 0 0,21 0 16,-21 0-16,1 0 0,-1 22 0,-21-1 15,21-21-15,-21 21 0,21 0 0,-21 0 16,0 0-16,0 22 0,0-22 16,0 0-16,0 0 0,0 0 0,0 1 15,0-1-15,0 0 0,0 0 0,0 0 16,0 0-16,0 1 0,0-1 16,0-42 30,0-1-30,21 1-16,0 0 0,1 0 0,-22-21 16,21 20-16,0-20 0,0 21 0,0-21 15,22-1-15,-22 22 0,0-21 0,0 21 16,21-1-16,-20 22 0,-1-21 0,0 21 16,0 0-16,-21 21 0,21 1 15,-21-1-15,0 0 0,0 0 0,0 21 16,0-20-16,0 20 0,0-21 15,0 21-15,0 1 0,0-22 16,-21 0-16,21 21 0,-21-20 0,21-1 0,0 0 16,0 0-16,0 0 0,0 0 0,0 1 15,0-44 17,0 1-17,0 0-15</inkml:trace>
  <inkml:trace contextRef="#ctx0" brushRef="#br0" timeOffset="67373.47">24088 10075 0,'-22'22'0,"44"-44"0,-65 44 0,22-1 15,42-21 1,0 0 0,1 0-16,-1 0 0,0 0 15,0 0-15,0 0 16,-21-21-16,0-1 0,-21 1 16,0 0-16,0 21 0,0 0 15,-1-21-15,1 21 0,0 0 0,-21 0 16,21 0-16,-1 0 15,1 0-15,21 21 16,0 0-16,0 0 0,0 1 16,0-1-16,0 0 15</inkml:trace>
  <inkml:trace contextRef="#ctx0" brushRef="#br0" timeOffset="67639.32">23029 10266 0,'-42'0'0,"84"0"0,-126 0 16,62 0-16,1 0 0,0 0 0,0 0 15,42 0 1,0 0-16,0 0 0,22 0 0,-1 0 16,0-21-16,1 21 0,-22 0 15,21 0-15,-21 0 0,22 0 0,-22 0 16,0-21-16,0 21 15,-21-22 1,-21 22 15,0 0-31,0 0 16,0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EE18-DC79-4B6B-BF0F-66BA73C80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A7758-DD44-497D-883B-2FBC096A8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18A1B-F515-4FA5-B40C-A46AE0D5F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D3E5-2FC9-4998-BE2B-604F177CECDA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A8DC9-4675-45CD-AD9E-725DE3BE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C58D2-1661-44BA-A995-0EAD2450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3043-CF29-43D6-9AD8-F80168081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38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69B7-2E5F-4520-97B6-DC87F02A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A4BC2-112C-4C12-A6AD-DB52A06D0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7921B-0112-415F-A55B-F02A8560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D3E5-2FC9-4998-BE2B-604F177CECDA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A0A3E-BAFA-4260-9432-C0DD62405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D7E3E-FB5D-4785-8E2E-DC7CBE95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3043-CF29-43D6-9AD8-F80168081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65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3D317-996F-459F-A55E-C2DA7B0BB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AD8B8-0AD4-4A67-938A-DBBC95804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08216-7751-41BD-B800-5981E2FB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D3E5-2FC9-4998-BE2B-604F177CECDA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18B60-A918-4A5F-BBAC-9BD206CF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60E06-502D-4E03-AC61-431A75FF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3043-CF29-43D6-9AD8-F80168081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36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48C2-34FD-4C37-9ED1-F1501804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9044A-81FF-492D-A77E-FC0ADCEB9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3F6AE-20C2-4A4B-A205-41AFD551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D3E5-2FC9-4998-BE2B-604F177CECDA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7B459-D047-400A-9237-6603DFA9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AB60-0149-4787-9D31-F1CF2A43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3043-CF29-43D6-9AD8-F80168081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62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DB32-45CF-43B7-A002-3492CB17D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CB14C-9BAD-422C-9B87-BB655D220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57FE7-4B31-47CC-A80B-D5B46C99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D3E5-2FC9-4998-BE2B-604F177CECDA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E3B2D-7DDA-41EB-ACB1-7AD80601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C52D9-264C-4FCA-8D0D-E382845F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3043-CF29-43D6-9AD8-F80168081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64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8451-A6AB-4ECC-B33E-7D16B399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E63B1-4999-4629-A77A-F5A4B44DC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DBE6F-2EA2-482C-BE00-647C0BBB5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993BB-24B3-41B9-B513-25C97D2B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D3E5-2FC9-4998-BE2B-604F177CECDA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DDBB2-1F3C-4609-AF66-80A066A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5366C-2D9E-426C-BC56-8D9B964D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3043-CF29-43D6-9AD8-F80168081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22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375C-FC5B-4DC4-A3E9-F9CA6C12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C2A50-D88C-4F75-AE53-4A1EF5E9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EABD8-F1A3-4AB0-ADFE-8D23BC7FC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45F14C-5D3B-4760-8B2A-F60A029BC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07E828-2B05-4362-B478-583440E9E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525F58-C988-4F53-97B3-ADD5D64F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D3E5-2FC9-4998-BE2B-604F177CECDA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23B73-712B-4BB1-AC23-BD851234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AAC87-07CC-4E5B-B322-6DD31A10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3043-CF29-43D6-9AD8-F80168081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70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DF44-1325-438D-B065-B199CC14C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A99CCA-0D89-4B86-B884-862FBD8A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D3E5-2FC9-4998-BE2B-604F177CECDA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7D5EC-A90C-4031-8CE4-245B7B83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5B1C7-A018-4824-AA1B-CC456694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3043-CF29-43D6-9AD8-F80168081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34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26D6C-CC9E-4109-A8AF-7E8A8CCC1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D3E5-2FC9-4998-BE2B-604F177CECDA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CDF218-A5A2-4E64-854B-80B8C8C4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3FA6C-4FC6-4DE6-A23C-5200758C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3043-CF29-43D6-9AD8-F80168081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6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7BC9C-3B08-4FD3-AC15-417A2880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53A3-1DBB-4AD4-8DDF-6A5B93AE3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B8877-594D-4E46-B3A8-B27BE8B0C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CBD05-EC2A-44CE-B14D-AE1B4883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D3E5-2FC9-4998-BE2B-604F177CECDA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D28FE-D4F8-4935-A245-159EDC2B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52524-1BFD-4D82-8FE4-CD816F69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3043-CF29-43D6-9AD8-F80168081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39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F371E-A2EB-4E58-BF07-AFAB1D665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05574-B89C-4AD2-8DDD-26E743A98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BA616-2F49-447B-9BC5-F42F100EE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CD5E6-C5B6-4E0C-803C-CF1EBFAA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D3E5-2FC9-4998-BE2B-604F177CECDA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8735C-7C0C-4380-93E0-DCF6B846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6A92C-A2A3-45A1-8B88-845AA099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3043-CF29-43D6-9AD8-F80168081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02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E6A398-E066-4AE5-B242-E562C64E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1E19B-E475-4617-9B8C-2257B0710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AF887-829A-4014-BCDC-5774B08CE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7D3E5-2FC9-4998-BE2B-604F177CECDA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60788-F8AB-4DEA-A9DD-09C4F85B9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3C898-73C3-47FB-A3A9-9418CD40C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3043-CF29-43D6-9AD8-F80168081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13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5" Type="http://schemas.openxmlformats.org/officeDocument/2006/relationships/image" Target="../media/image8.emf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.xml"/><Relationship Id="rId5" Type="http://schemas.openxmlformats.org/officeDocument/2006/relationships/image" Target="../media/image11.emf"/><Relationship Id="rId4" Type="http://schemas.openxmlformats.org/officeDocument/2006/relationships/customXml" Target="../ink/ink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customXml" Target="../ink/ink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BBF9-C694-4343-A8A8-28F6391EA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1CC5A-B76F-47DC-996B-424F9AF3CB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599D43-4087-4C69-BB3C-868103CD80D6}"/>
                  </a:ext>
                </a:extLst>
              </p14:cNvPr>
              <p14:cNvContentPartPr/>
              <p14:nvPr/>
            </p14:nvContentPartPr>
            <p14:xfrm>
              <a:off x="563760" y="68760"/>
              <a:ext cx="6401160" cy="336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599D43-4087-4C69-BB3C-868103CD80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59400"/>
                <a:ext cx="6419880" cy="33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60CDC5C-7F70-46C6-B391-932C45810243}"/>
                  </a:ext>
                </a:extLst>
              </p14:cNvPr>
              <p14:cNvContentPartPr/>
              <p14:nvPr/>
            </p14:nvContentPartPr>
            <p14:xfrm>
              <a:off x="289440" y="442080"/>
              <a:ext cx="8573040" cy="4991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60CDC5C-7F70-46C6-B391-932C458102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080" y="432720"/>
                <a:ext cx="8591760" cy="501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5348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BBF9-C694-4343-A8A8-28F6391EA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1CC5A-B76F-47DC-996B-424F9AF3CB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46E156-AD5F-4CA0-A616-6AB731F0CEBD}"/>
                  </a:ext>
                </a:extLst>
              </p14:cNvPr>
              <p14:cNvContentPartPr/>
              <p14:nvPr/>
            </p14:nvContentPartPr>
            <p14:xfrm>
              <a:off x="518040" y="221040"/>
              <a:ext cx="9761760" cy="282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46E156-AD5F-4CA0-A616-6AB731F0CE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211680"/>
                <a:ext cx="9780480" cy="284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007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BBF9-C694-4343-A8A8-28F6391EA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1CC5A-B76F-47DC-996B-424F9AF3CB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D06C65-7211-4C68-8BA8-C613B7CC3F51}"/>
                  </a:ext>
                </a:extLst>
              </p14:cNvPr>
              <p14:cNvContentPartPr/>
              <p14:nvPr/>
            </p14:nvContentPartPr>
            <p14:xfrm>
              <a:off x="182880" y="670680"/>
              <a:ext cx="8946360" cy="418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D06C65-7211-4C68-8BA8-C613B7CC3F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661320"/>
                <a:ext cx="8965080" cy="420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418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BBF9-C694-4343-A8A8-28F6391EA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1CC5A-B76F-47DC-996B-424F9AF3CB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365A52-4A0E-432F-A959-D5D01CFCB10D}"/>
                  </a:ext>
                </a:extLst>
              </p14:cNvPr>
              <p14:cNvContentPartPr/>
              <p14:nvPr/>
            </p14:nvContentPartPr>
            <p14:xfrm>
              <a:off x="769680" y="457200"/>
              <a:ext cx="7147800" cy="533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365A52-4A0E-432F-A959-D5D01CFCB1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320" y="447840"/>
                <a:ext cx="7166520" cy="53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022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BBF9-C694-4343-A8A8-28F6391EA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1CC5A-B76F-47DC-996B-424F9AF3CB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0098C3-D7B8-4302-9763-5BDEB2681F29}"/>
                  </a:ext>
                </a:extLst>
              </p14:cNvPr>
              <p14:cNvContentPartPr/>
              <p14:nvPr/>
            </p14:nvContentPartPr>
            <p14:xfrm>
              <a:off x="396360" y="228600"/>
              <a:ext cx="8290800" cy="557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0098C3-D7B8-4302-9763-5BDEB2681F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219240"/>
                <a:ext cx="8309520" cy="558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464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BBF9-C694-4343-A8A8-28F6391EA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1CC5A-B76F-47DC-996B-424F9AF3CB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03A20-B633-4E53-8B7A-9860D6123D14}"/>
              </a:ext>
            </a:extLst>
          </p:cNvPr>
          <p:cNvSpPr txBox="1"/>
          <p:nvPr/>
        </p:nvSpPr>
        <p:spPr>
          <a:xfrm>
            <a:off x="3048886" y="197346"/>
            <a:ext cx="6097772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sub()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=100;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=200;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mul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add();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sub();</a:t>
            </a:r>
          </a:p>
          <a:p>
            <a:pPr algn="l"/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mul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2D4A0B9-E875-48B0-BD47-A6F9F04AFF4B}"/>
                  </a:ext>
                </a:extLst>
              </p14:cNvPr>
              <p14:cNvContentPartPr/>
              <p14:nvPr/>
            </p14:nvContentPartPr>
            <p14:xfrm>
              <a:off x="518040" y="266760"/>
              <a:ext cx="8496720" cy="6294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2D4A0B9-E875-48B0-BD47-A6F9F04AFF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257400"/>
                <a:ext cx="8515440" cy="631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688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BBF9-C694-4343-A8A8-28F6391EA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1CC5A-B76F-47DC-996B-424F9AF3CB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4EDF88-9D66-4CBD-9BE3-58F538D3FEB9}"/>
                  </a:ext>
                </a:extLst>
              </p14:cNvPr>
              <p14:cNvContentPartPr/>
              <p14:nvPr/>
            </p14:nvContentPartPr>
            <p14:xfrm>
              <a:off x="289440" y="129600"/>
              <a:ext cx="8519760" cy="214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4EDF88-9D66-4CBD-9BE3-58F538D3FE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120240"/>
                <a:ext cx="8538480" cy="21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512509C-A9BE-41A2-AFB4-759685CD8D47}"/>
                  </a:ext>
                </a:extLst>
              </p14:cNvPr>
              <p14:cNvContentPartPr/>
              <p14:nvPr/>
            </p14:nvContentPartPr>
            <p14:xfrm>
              <a:off x="1356480" y="1851840"/>
              <a:ext cx="6530400" cy="1371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512509C-A9BE-41A2-AFB4-759685CD8D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7120" y="1842480"/>
                <a:ext cx="6549120" cy="13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AC6E194-90C8-4D12-AF4D-8E6A23FC9968}"/>
                  </a:ext>
                </a:extLst>
              </p14:cNvPr>
              <p14:cNvContentPartPr/>
              <p14:nvPr/>
            </p14:nvContentPartPr>
            <p14:xfrm>
              <a:off x="38160" y="762120"/>
              <a:ext cx="8801280" cy="5715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AC6E194-90C8-4D12-AF4D-8E6A23FC996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800" y="752760"/>
                <a:ext cx="882000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348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BBF9-C694-4343-A8A8-28F6391EA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1CC5A-B76F-47DC-996B-424F9AF3CB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6DDB71-85D9-4B4C-9587-293F15F0BE08}"/>
                  </a:ext>
                </a:extLst>
              </p14:cNvPr>
              <p14:cNvContentPartPr/>
              <p14:nvPr/>
            </p14:nvContentPartPr>
            <p14:xfrm>
              <a:off x="1371600" y="464760"/>
              <a:ext cx="6530760" cy="295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6DDB71-85D9-4B4C-9587-293F15F0BE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2240" y="455400"/>
                <a:ext cx="6549480" cy="29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D134415-E811-496D-A48F-9BFDFB8FC890}"/>
                  </a:ext>
                </a:extLst>
              </p14:cNvPr>
              <p14:cNvContentPartPr/>
              <p14:nvPr/>
            </p14:nvContentPartPr>
            <p14:xfrm>
              <a:off x="1424880" y="3177720"/>
              <a:ext cx="1395000" cy="343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D134415-E811-496D-A48F-9BFDFB8FC8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5520" y="3168360"/>
                <a:ext cx="141372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64B3478-1067-4BB2-A39A-69FEB56DA3CE}"/>
                  </a:ext>
                </a:extLst>
              </p14:cNvPr>
              <p14:cNvContentPartPr/>
              <p14:nvPr/>
            </p14:nvContentPartPr>
            <p14:xfrm>
              <a:off x="700920" y="2278440"/>
              <a:ext cx="7986240" cy="3261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64B3478-1067-4BB2-A39A-69FEB56DA3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1560" y="2269080"/>
                <a:ext cx="8004960" cy="328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6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BBF9-C694-4343-A8A8-28F6391EA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1CC5A-B76F-47DC-996B-424F9AF3CB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7CB7BC-5D9D-41A1-AD58-48046685FF2E}"/>
                  </a:ext>
                </a:extLst>
              </p14:cNvPr>
              <p14:cNvContentPartPr/>
              <p14:nvPr/>
            </p14:nvContentPartPr>
            <p14:xfrm>
              <a:off x="640080" y="152280"/>
              <a:ext cx="8359560" cy="581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7CB7BC-5D9D-41A1-AD58-48046685FF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720" y="142920"/>
                <a:ext cx="8378280" cy="58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323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BBF9-C694-4343-A8A8-28F6391EA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1CC5A-B76F-47DC-996B-424F9AF3CB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ECAFBE-4C5C-4751-ABFD-EEB390A0544D}"/>
                  </a:ext>
                </a:extLst>
              </p14:cNvPr>
              <p14:cNvContentPartPr/>
              <p14:nvPr/>
            </p14:nvContentPartPr>
            <p14:xfrm>
              <a:off x="274320" y="419040"/>
              <a:ext cx="10272240" cy="351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ECAFBE-4C5C-4751-ABFD-EEB390A054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409680"/>
                <a:ext cx="10290960" cy="353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E79F253-98B1-4040-844F-F6EB19DA2F0A}"/>
                  </a:ext>
                </a:extLst>
              </p14:cNvPr>
              <p14:cNvContentPartPr/>
              <p14:nvPr/>
            </p14:nvContentPartPr>
            <p14:xfrm>
              <a:off x="2773800" y="1828800"/>
              <a:ext cx="9174600" cy="3200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E79F253-98B1-4040-844F-F6EB19DA2F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4440" y="1819440"/>
                <a:ext cx="9193320" cy="321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153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91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2020-11-20T15:36:41Z</dcterms:created>
  <dcterms:modified xsi:type="dcterms:W3CDTF">2020-11-20T16:33:07Z</dcterms:modified>
</cp:coreProperties>
</file>