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5:39:13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2244 0,'0'0'0,"21"-43"15,0 22-15,-21 0 16,0 0-16,0 0 0,21 21 16,-21-21-16,0 42 62,0 0-46,0 0-16,0 0 15,0 0-15,-21 1 0,21-1 16,0 0-16,0 21 0,0 1 0,0-1 16,0 0-16,0 22 0,0-22 15,0 22-15,0-1 0,0 1 0,0-1 16,0 1-16,-21-1 0,21 1 0,-21-1 15,21 22-15,0-22 0,0 22 16,-21-22-16,21 22 0,-21-21 0,21 20 16,0-20-16,0-1 0,-22 1 15,22-1-15,-21 22 0,21-22 0,-21 1 16,21-1-16,-21 1 0,21-1 0,0 1 16,-21-1-16,21-20 0,-21 20 15,21-20-15,0-1 0,0 0 16,-22 1-16,22-1 0,0-21 0,-21 21 15,21-20-15,0-1 0,0-42 32,0-1-32,0 1 0,0-21 15,0 0-15,0-1 0,0-20 0</inkml:trace>
  <inkml:trace contextRef="#ctx0" brushRef="#br0" timeOffset="1199.79">3387 2244 0,'0'0'0,"0"-21"46,21 21-30,0 0-16,0 0 0,0 0 16,0 0-16,1-22 0,20 22 0,0 0 15,1 0-15,-1 0 0,0-21 16,22 21-16,-1 0 0,1-21 0,-1 21 16,22-21-16,0 0 0,-1 21 15,22-21-15,0 21 0,21-22 16,-21 1-16,21 21 0,-21-21 0,-1 21 15,22-21-15,-21 21 0,0 0 0,0-21 16,-21 21-16,20 0 0,-20 0 16,0 0-16,-1-21 0,-20 21 0,-1 0 15,1 0-15,-22 0 0,1 0 0,20 0 16,-21 0-16,-20 0 0,20 0 16,0 0-16,-21 0 0,22 0 0,-22 0 15,0 0-15,0 0 0,0 0 0,1 0 16,-1 21-16,0-21 0,-21 21 15,21 0-15,-21 0 16,21 0-16,-21 1 0,0-1 16,0 0-16,0 0 0,0 0 0,0 22 15,0-1-15,-21-21 0,21 21 16,-21 1-16,21 20 0,0-20 0,-21-1 16,21 21-16,-21-20 0,21 20 0,-22-20 15,22 20-15,-21-21 0,21 22 16,0-22-16,0 1 0,0 20 0,0-21 15,-21 1-15,21 20 0,0-20 0,-21-1 16,21 21-16,0-20 0,0-1 0,-21 22 16,21-22-16,-21 0 0,21 22 15,0-22-15,0 0 0,-22 1 16,22-1-16,-21 0 0,21 1 0,-21-1 16,21 0-16,0 1 0,-21-1 0,21 0 15,0 1-15,0-1 0,0 0 0,0-20 16,0 20-16,0 0 0,0-21 15,0 22-15,0-22 0,0 0 0,0 21 16,0-20-16,0-1 0,-21 0 0,21 0 16,0 0-16,0 0 0,0 1 0,0-1 15,-21 0-15,21 0 0,-22-21 0,22 21 16,-21 0-16,21 1 0,-21-1 16,0 0-16,0-21 0,21 21 15,-21-21-15,-1 0 0,1 21 16,0-21-16,0 21 0,0-21 15,0 0-15,-1 0 0,1 22 0,0-22 16,0 0-16,-21 0 0,20 21 0,-20-21 16,0 0-16,21 21 0,-22-21 15,1 0-15,0 21 0,-1 0 0,1-21 16,0 0-16,-1 0 0,1 21 0,0-21 16,-22 0-16,22 0 0,-22 0 0,22 0 15,-22 0-15,1 0 0,-1 0 0,1 0 16,-1 0-16,-20 0 0,20 0 15,-20 0-15,-1 0 0,0 0 0,22 0 16,-22 0-16,0 0 0,1 0 16,20 0-16,1 0 0,-22 0 0,22 0 15,-1 0-15,22 0 0,-22 0 0,22 0 16,0 0-16,-1 0 0,22 0 16,-21 0-16,21 0 0,-1 0 0,1 0 15,0 0-15,0-21 0,21 0 0,-21 0 16,21 0-16,0-22 0,0 1 0,0 0 15,0-1-15</inkml:trace>
  <inkml:trace contextRef="#ctx0" brushRef="#br0" timeOffset="1820.27">4149 2392 0,'-22'0'16,"1"0"-16,21 21 16,21-21-1,22 0-15,-22 0 16,21 0-16,1 0 0,20 0 0,1 0 16,-1 0-16,1 0 0,20 0 15,1 0-15,-22 0 0,22-21 0,0 21 16,-22 0-16,22 0 0,0-21 0,-22 21 15,22 0-15,-22 0 0,1 0 16,-1-21-16,1 21 0,-1 0 0,-20 0 16,-1 0-16,0 0 0,1 0 15,-22 0-15,0 0 0,0 0 16,0 0-16,-42 0 31,0 0-15,0 0-16,0 0 0,-1 0 15,1 0-15</inkml:trace>
  <inkml:trace contextRef="#ctx0" brushRef="#br0" timeOffset="2287.51">3979 3366 0,'0'0'0,"21"0"0,22 0 16,-22 0-16,0-22 0,21 22 0,1 0 16,-1 0-16,0-21 0,22 21 15,-1 0-15,1 0 0,21-21 0,-1 21 16,1-21-16,0 21 0,-1 0 0,22 0 16,-21-21-16,-1 21 0,1 0 15,-21 0-15,20 0 0,-20 0 0,-1-21 16,1 21-16,-22 0 0,0 0 0,1 0 15,-1 0-15,-21 0 0,0 0 0,1 0 16,-1 0-16,-42 0 47,-1 0-47,1 0 16,0 21-16,0-21 0,0 0 0,-22 21 15,22-21-15</inkml:trace>
  <inkml:trace contextRef="#ctx0" brushRef="#br0" timeOffset="2675.32">4022 4128 0,'0'0'0,"21"0"0,0 0 0,0 0 0,21 0 16,1 0-16,-1-22 0,0 1 0,22 21 16,-1 0-16,1-21 0,-1 21 15,22 0-15,0-21 0,-1 21 0,-20 0 16,21 0-16,-1-21 0,-20 21 0,-1 0 15,1 0-15,-1 0 0,-20 0 16,20-21-16,-21 21 0,-20 0 16,20 0-16,0 0 0,-21 0 0,1 0 15,-1 0-15,0 0 16,-42 0 15,0 0-31,-1 21 16</inkml:trace>
  <inkml:trace contextRef="#ctx0" brushRef="#br0" timeOffset="3051.41">4064 4784 0,'21'0'16,"0"0"-16,0 0 16,1 0-16,-1-21 0,21 21 0,-21-22 15,22 22-15,-1 0 0,0-21 16,22 0-16,-22 21 0,22-21 0,-22 21 15,21-21-15,-20 21 0,20 0 0,-20-21 16,-1 21-16,21 0 0,-20-22 16,-22 22-16,21 0 0,-21 0 0,22 0 15,-22-21-15,0 21 0,0 0 0,0 0 16,-21-21 0,0 0-1,0 0-15,0 0 16</inkml:trace>
  <inkml:trace contextRef="#ctx0" brushRef="#br0" timeOffset="3711.03">4064 1143 0,'0'0'0,"-21"-21"16,42 21 30,0 0-30,0 0-16,0 0 0,22 0 16,-1 0-16,0 0 0,1 0 0,-1-21 15,0 21-15,22 0 0,-22 0 0,1 0 16,-1 0-16,0 0 0,1-21 16,-22 21-16,21 0 0,-21 0 0,0 0 15,-42 0 16,0 0-31,0 21 0,0-21 16,-22 0-16</inkml:trace>
  <inkml:trace contextRef="#ctx0" brushRef="#br0" timeOffset="4380.08">4381 1249 0,'0'-21'0,"-21"0"16,0 21 15,21 21 0,0 0-31,0 0 16,0 0-16,0 22 0,21-22 0,-21 21 15,21-21-15,-21 22 0,0-1 0,22 0 16,-22 1-16,21-1 0,-21 0 16,0 1-16,0-1 0,0 0 0,0-21 15,0 22-15,0-22 0,0 21 0,0-21 16,0 1-16,0-1 0,0 0 15,0 0-15,0 0 0,-21-21 16,-1 21-16,1-21 0,-21 0 16,21 0-16,-22 0 0,1 0 15,-21 0-15,20 0 0,-20 0 16,-1 0-16,22 0 0,-22 0 0,1-21 16,21 21-16,-1 0 0,22-21 15,-21 21-15,21 0 0,-1 0 0,1 0 16,0-21-16,42 21 47,0 0-47,1 0 0,-1 0 0,0-21 15,0 21-15,21 0 0,-20-21 16</inkml:trace>
  <inkml:trace contextRef="#ctx0" brushRef="#br0" timeOffset="4930.96">5038 1545 0,'0'-21'0,"0"0"15,-22 21-15,22-21 0,-21 21 0,0 0 16,0 0-16,0 0 15,0 0-15,-1 0 0,1 21 0,0 0 16,0 0-16,0 0 0,0 1 16,-1-1-16,1 21 0,0-21 15,0 22-15,21-22 0,0 0 0,0 21 16,-21-21-16,21 1 0,0-1 0,0 0 16,0 0-16,21-21 15,0 0 1,0 0-16,0 0 0,1 0 0,-1 0 15,0 0-15,0-21 0,0 0 16,0 0-16,1-1 0,-1 1 0,0 0 16,0-21-16,0 21 0,0-1 15,1-20-15,-1 21 0,0 0 0,-21 0 16,21-1-16,-21 1 0,21 21 16,-21-21-16,0 42 15,0 0 1,0 1-16,0-1 0,0 0 15,0 0-15,21 0 0,-21 22 16,0-22-16,22 0 0,-22 0 0,0 0 16,0 0-16,0 1 0,0-1 0,21-21 15,-21 21-15,0 0 16,21-21-16,0 0 16,0 0-16,-21-21 15,21 21 1,-21-21-16,22 0 0</inkml:trace>
  <inkml:trace contextRef="#ctx0" brushRef="#br0" timeOffset="5411.69">5376 1482 0,'0'-21'16,"0"-1"-16,0 44 46,0-1-46,21-21 0,-21 21 16,0 21-16,22-21 0,-22 1 16,21-1-16,-21 21 0,0-21 15,0 0-15,21 1 0,-21 20 0,0-21 16,21 0-16,-21 0 0,0 1 16,0-1-16,21-21 15,0 0 1,1-21-1,-1 21-15,-21-22 0,21 1 0,0 0 16,-21-21-16,21 21 0,0-22 16,-21 22-16,22-21 0,-22 21 15,21-22-15,-21 1 0,0 21 0,21-22 0,-21 22 16,21 0-16,-21 0 16,0 42 15,0 0-31,0 0 15,0 1-15,-21 20 0,21-21 0,-21 0 16,21 0-16,0 22 0,0-22 0,-21 0 16,21 21-16,-22-20 0,22-1 0,0 0 15,0 0-15,-21 0 0,0 0 16,0-21 0</inkml:trace>
  <inkml:trace contextRef="#ctx0" brushRef="#br0" timeOffset="5955.38">6202 1334 0,'0'0'0,"-21"0"31,-1 21-31,1 0 0,0 0 16,0 0-16,21 0 0,-21 1 0,0-1 16,-1 0-16,22 21 0,-21-21 0,0 22 15,21-22-15,0 21 0,-21-21 0,21 1 16,-21-1-16,21 0 0,0 0 15,0 0-15,0 0 0,21-21 32,0 0-32,0 0 15,0-21-15,1 0 0,-1 0 16,-21 0-16,21 0 0,0-1 0,0 1 16,-21-21-16,21 21 0,1 0 0,-22-22 15,21 22-15,-21 0 0,0 0 16,21 0-16,-21-1 0,21 22 15,-21 22 1,0-1 0,0 0-16,0 0 0,0 0 0,0 22 15,0-1-15,0-21 0,0 21 0,0 1 16,0-22-16,21 21 0,-21-21 0,21 22 16,-21-22-16,0 0 15,22 21-15,-1-42 0,-21 22 0,21-1 16,-21 0-16,21-21 0,-21 21 15,21-21-15</inkml:trace>
  <inkml:trace contextRef="#ctx0" brushRef="#br0" timeOffset="15771.33">8424 2117 0,'0'0'0,"21"0"0,-21-21 0,0-1 0,22 22 15,-22-21-15,0 0 0,0 0 16,0 0-16,0 0 0,0-1 15,0 1-15,0 0 0,0 0 16,0 0-16,0 0 16,0 42 15,0 0-31,0 0 16,0 0-16,-22 22 0,22-1 0,0-21 15,0 21-15,0 22 0,0-22 0,0 22 16,-21-1-16,21 1 15,0-1-15,-21 22 0,21-22 0,0 22 16,0 0-16,0-1 0,-21 1 0,21 21 16,-21-21-16,21-1 0,-21 22 15,21-21-15,-22-1 0,22 1 0,0 0 16,-21-1-16,21 1 0,-21 0 0,21-1 16,0-20-16,0 21 0,0-22 0,-21 1 15,21-22-15,0 21 0,0-20 16,0-1-16,0 0 0,0-20 0,0 20 15,0-21-15,0 0 0,0 0 16,0-42 0,0 0-1,0 0-15,0 0 0,0-22 16,0 1-16,0 0 0,21-22 0,-21 22 16,0-43-16</inkml:trace>
  <inkml:trace contextRef="#ctx0" brushRef="#br0" timeOffset="16723.78">8488 1863 0,'0'0'0,"0"-21"0,0-1 15,21 1 17,0 21-32,21 0 0,-20-21 0,20 21 15,0-21-15,22 0 0,-22 21 16,22-21-16,20 21 0,-20-22 0,20 1 15,1 0-15,0 21 0,21-21 16,-1 0-16,1 21 0,21-21 16,0 21-16,-21 0 0,21-22 0,-21 22 15,0-21-15,0 21 0,-1 0 0,1 0 16,0 0-16,0 0 0,-21 0 16,-1 0-16,1 0 0,0 0 0,-22 0 15,1 0-15,-1 0 0,-21 0 0,1 0 16,-1 0-16,0 21 0,-20 1 15,20-22-15,-21 0 0,0 21 0,0 0 16,1-21-16,-22 21 0,0 0 0,21-21 16,-21 21-16,0 22 0,21-22 15,-21 0-15,0 21 0,0-20 16,0 20-16,0 0 0,0 1 0,0-1 16,0 0-16,0 1 0,0 20 15,0-21-15,0 22 0,0-22 0,0 22 16,0-1-16,-21-20 0,21 20 0,0 1 15,-21-1-15,21 1 0,0-22 0,0 21 16,0 1-16,0-22 0,0 22 16,-22-22-16,22 22 0,0-1 0,0 1 15,-21-22-15,21 21 0,0 1 0,0-22 16,0 22-16,0-22 0,0 0 0,0 1 16,0-1-16,0 0 0,-21 1 15,21-1-15,0 0 0,-21-20 16,21 20-16,0 0 0,0-21 0,0 22 15,-21-22-15,21 0 0,-21 21 0,21-20 16,-22-1-16,22 0 0,0 0 0,-21 0 16,21 0-16,-21-21 0,0 22 0,0-1 15,0 0-15,21 0 0,-22 0 16,1-21-16,0 21 0,-21 1 0,21-1 16,-1 0-16,-20-21 0,21 21 0,-21 0 15,-1-21-15,1 21 0,0 1 0,-1-22 16,-20 21-16,-1-21 0,1 21 0,-1-21 15,-20 0-15,20 21 0,-21-21 16,-20 21-16,20-21 0,-21 0 16,-21 0-16,21 21 0,0-21 0,1 0 15,-1 0-15,21 22 0,0-22 0,1 0 16,20 0-16,1 21 0,-1-21 0,1 0 16,-1 0-16,22 21 0,0-21 0,-22 0 15,22 0-15,21 0 0,-22 0 16,22 0-16,0 0 0,0 0 0,0 0 15,-1 0-15,22-21 0,0 0 16,0-22-16,0 22 0,22-21 16,-1-1-16</inkml:trace>
  <inkml:trace contextRef="#ctx0" brushRef="#br0" timeOffset="17191.58">9080 2223 0,'0'0'0,"22"0"0,20 0 0,-21 0 16,21 0-16,1 0 0,20 0 0,-20-22 15,20 1-15,1 21 0,20-21 16,-20 21-16,20-21 0,1 21 0,0 0 15,-22-21-15,22 21 0,0 0 0,-22-21 16,1 21-16,-1 0 0,1 0 16,-22 0-16,0 0 0,1 0 15,-22 0-15,21 0 0,-21 0 16,-42 21 15,0-21-31,0 0 0,0 21 0,-1-21 16,1 21-16,0-21 0,0 21 15</inkml:trace>
  <inkml:trace contextRef="#ctx0" brushRef="#br0" timeOffset="17527.39">9313 2921 0,'0'0'0,"-21"21"0,21 0 15,21-21 1,0 0-16,1 0 0,20 0 16,0 0-16,1-21 0,-1 21 0,21-21 15,22 0-15,-21 21 0,20-21 16,-20 21-16,20-21 0,-20 21 0,21-22 16,-22 22-16,1-21 0,-1 21 15,-21-21-15,22 21 0,-22 0 0,1-21 16,-1 21-16,0 0 0,-21 0 15,1 0-15,20 0 0,-21 0 16,-42 0 0,21 21-1,-21-21-15,0 21 0,-1-21 0,1 21 16,0-21-16,0 22 0,0-22 0,0 21 16,-1 0-16</inkml:trace>
  <inkml:trace contextRef="#ctx0" brushRef="#br0" timeOffset="17871.23">9504 3662 0,'21'0'15,"0"0"-15,21 0 0,-20 0 16,20 0-16,21 0 16,-20 0-16,20 0 0,1-21 0,-1 0 15,1 21-15,-1-22 0,1 22 0,-1-21 16,1 21-16,-22-21 0,22 21 0,-22 0 16,0 0-16,1-21 0,-22 21 15,21 0-15,-21 0 0,0 0 0,1-21 16</inkml:trace>
  <inkml:trace contextRef="#ctx0" brushRef="#br0" timeOffset="22984">13420 1630 0,'0'0'16,"0"-42"0,-22 42-16,22-22 0,0 1 0,-21 21 0,21-21 15,-21 21-15,21-21 16,0 42 0,0 0-1,0 0-15,0 22 0,-21-1 0,21 0 16,0 22-16,-21-1 0,21 22 15,0-21-15,0 20 0,-21 1 0,21 21 16,-22 0-16,22-1 0,0 1 0,0 0 16,-21 0-16,21 0 0,-21 0 15,21-1-15,-21 1 0,21-21 0,0 21 16,-21-22-16,0 1 0,21 0 0,-22-1 16,1-20-16,21-1 0,0 1 0,0-1 15,-21 1-15,21-22 0,0 1 16,0-1-16,0-21 0,0 0 15,0 0-15,0 1 0,0-1 0,-21-42 32,21-1-32,0 1 0</inkml:trace>
  <inkml:trace contextRef="#ctx0" brushRef="#br0" timeOffset="23879.98">13652 1799 0,'0'0'0,"43"0"0,20 0 0,1-21 0,20 21 16,1-21-16,0 21 0,-1 0 16,22-21-16,-21 0 0,21 21 15,-22-22-15,22 22 0,0-21 0,21 21 16,-21 0-16,21 0 0,-21-21 0,0 21 15,-1 0-15,1 0 0,0 0 16,-21 0-16,-1 0 0,1 0 0,0 0 16,-22 0-16,22 0 0,-22 0 0,-20 0 15,20 0-15,-20 0 0,-1 0 16,-21 21-16,0 0 0,0-21 0,1 22 16,-22-1-16,21 0 0,-21 0 0,0 0 15,0 0-15,0 1 0,0 20 16,0-21-16,0 21 0,0-20 15,0 20-15,0 0 0,0 1 0,-21-1 16,21 0-16,-22 1 0,22-1 16,0 21-16,-21-20 0,21 20 0,-21 1 15,21-1-15,-21 1 0,21-1 0,0-20 16,0 20-16,0 1 0,0-22 0,0 21 16,0 1-16,0-22 0,0 22 15,-21-22-15,21 22 0,0-22 0,0 21 16,0-20-16,0-1 0,0 0 0,0 1 15,0-1-15,0-21 0,0 22 16,-21-22-16,21 21 0,0-21 0,0 0 16,0 1-16,0-1 0,-22 0 15,22 0-15,-21 0 0,21 0 0,0 1 16,-21-22-16,21 21 0,-21 0 0,0 0 16,0 0-16,-1 0 0,1 1 15,0-1-15,0 0 0,0-21 16,0 21-16,-1 0 0,1-21 15,-21 21-15,21 1 0,-22-1 0,1-21 16,0 21-16,-1 0 0,1 0 0,-21-21 16,20 21-16,-41 1 0,20-22 15,-21 21-15,1-21 0,-22 21 0,0-21 16,0 0-16,0 21 0,22-21 0,-22 21 16,0-21-16,0 0 0,22 21 15,-22-21-15,42 0 0,-20 0 0,20 22 16,1-22-16,-1 0 0,1 0 0,20 0 15,1 0-15,21 0 0,-22 0 0,22 0 16,0 0-16,21-22 16,0 1-1,0 0-15,0 0 0,0 0 0,0 0 16</inkml:trace>
  <inkml:trace contextRef="#ctx0" brushRef="#br0" timeOffset="24384.16">13758 2434 0,'21'21'16,"1"-21"-1,20 0-15,-21 0 0,21 0 0,1 0 16,-1 0-16,22 0 0,-22-21 16,43 21-16,-22-21 0,22 21 15,-22-21-15,22 0 0,0 21 0,-1 0 16,1-21-16,0 21 0,-1 0 16,1-22-16,0 22 0,-1 0 0,1 0 15,-22 0-15,-20 0 0,-1 0 0,0 0 16,1 0-16,-22 0 0,-42 0 31,0 22-15,-1-22-16,1 0 0,0 21 0,0-21 15,0 0-15,0 21 0,-1 0 0,-20-21 16</inkml:trace>
  <inkml:trace contextRef="#ctx0" brushRef="#br0" timeOffset="24701.98">13822 3260 0,'-21'0'0,"42"0"0,-21 0 31,21 0-31,21 0 0,-21 0 15,43-21-15,-22 21 0,22-22 16,-1 1-16,1 21 0,-1-21 0,22 21 16,-22-21-16,22 21 0,0 0 15,-22-21-15,22 0 0,-22 21 0,22 0 16,-21 0-16,-1-22 0,1 22 0,-22 0 16,0 0-16,1 0 0,-22 0 0,0 0 15,0 0-15,0 0 16,-21-21-16</inkml:trace>
  <inkml:trace contextRef="#ctx0" brushRef="#br0" timeOffset="25611.95">13589 1482 0,'21'0'16,"-21"-21"-1,0-1-15,0 1 16,0 0-1,0 0-15,-21 0 16,0 21-16,0 0 16,-1 0-16,1 0 0,0 0 15,-21 0-15,21 0 0,-1 21 0,-20 0 0,21-21 16,0 21-16,-22 0 16,22 22-16,-21-22 0,21 0 0,0 21 15,-1-20-15,1 20 0,0-21 0,21 21 16,-21-20-16,21 20 0,0-21 0,0 0 15,21 0-15,0 1 16,0-22-16,1 0 0,-1 0 0,0 0 16,0 0-16,21 0 0,-20-22 0,20 1 15,-21 0-15,21 0 0,-20 0 16,20-22-16,-21 22 0,21-21 16,-20 21-16,-1-22 0,0 1 0,0 0 0,0-1 15,-21 1-15,0 0 0,21-1 16,-21-20-16,0 21 0,0-1 15,0 1-15,0 0 0,0-1 0,0 1 16,0 21-16,0 0 0,0-1 16,-21 22-1,21 22-15,0 20 0,0-21 0,-21 21 16,21 1-16,-21-1 0,21 0 16,-21 1-16,21-1 0,0 22 0,0-22 15,0 0-15,0 1 0,-21-1 0,21 0 16,0 1-16,0-1 0,0-21 0,0 0 15,0 22-15,0-22 0,21 0 16,0-21 0,0 0-16,0 0 0,0-21 0,1 21 15</inkml:trace>
  <inkml:trace contextRef="#ctx0" brushRef="#br0" timeOffset="26023.71">14055 1312 0,'0'0'0,"-22"0"16,1 22-1,0-22-15,21 21 0,-21 0 16,0 0-16,21 0 0,-21 0 16,21 1-16,-22 20 0,1-21 15,21 0-15,0 0 0,0 1 0,0 20 16,0-21-16,0 0 0,0 0 15,0 1-15,21-22 0,1 0 16,-1 0-16,0 0 16,0 0-16,0 0 0,0-22 0,1 1 15,20 0-15,-21 0 0,0 0 0,-21 0 16,21-1-16,-21-20 0,22 21 16,-22 0-16,0-22 0,0 22 0,0 0 15,0 0-15,-22 0 0,1 0 0,21-1 16,-21 22-16,0 0 0,0 0 15,0 0-15,-1 0 0,1 0 16,0 0-16,0 0 0,21 22 0,0-1 16,-21-21-16,21 21 0,0 0 0,0 0 15,0 0-15,21-21 16,21 0-16,-21 0 16,1 0-16</inkml:trace>
  <inkml:trace contextRef="#ctx0" brushRef="#br0" timeOffset="27031.12">14520 1249 0,'-42'63'15,"21"-63"-15,21 22 16,0-1-16,-21 21 0,-1-21 0,22 0 15,0 1-15,0-1 0,0 0 16,0 0-16,0 0 0,0 0 16,0 1-16,22-22 15,-1 0 1,0-22-16,0 22 16,-21-21-16,21 0 0,0 0 0,1 21 15,-22-21-15,21 0 0,-21-1 0,21 22 16,-21-21-16,0 0 0,21 21 0,-21-21 15,21 21-15,-21 21 32,0 0-17,0 0-15,0 1 16,0-1-16,0 0 0,21 0 16,-21 0-16,22-21 0,-22 21 15,21-21-15,0 0 0,0 0 16,0 0-16,0 0 0,1 0 15,20 0-15,-21 0 0,21 0 0,-20-21 16,20 0-16,-21 21 0,21-21 0,-20 0 16,-1 0-16,0-1 0,-21 1 15,0 0-15,0 0 0,0 0 0,0-22 16,0 22-16,-21 0 0,0 0 16,-1 21-16,1 0 0,0 0 15,-21 0-15,21 0 0,-1 0 0,1 0 16,0 0-16,21 21 15,21-21 17,22 0-32,-22 0 0,0 0 15,21 0-15,1 0 0,-22 0 0,21 0 16,-21 0-16,22-21 0,-22 21 16,21 0-16,-21 0 0,0 0 0,1 0 15,-1 0-15,0 0 0,0 0 16,-21 21-16,0 0 15,0 0-15,0 1 16,0-1-16,0 0 0,0 0 16,0 0-16,0 0 0,-21-21 15,21 22-15,-21-1 0,21 0 16,0 0-16,-21 0 16,-1-21-1,22-21 16,0 0-31,0 0 0,0 0 16,0-1-16,0 1 0,0-21 0,0 21 16,22 0-16,-1-22 0,0 22 15,21 0-15,-21 0 0,1 0 0,-1-1 16,21 1-16,-21 21 0,0 0 0,1 0 16,-1 0-16,0 0 0,0 0 15,0 21-15,-21 1 0,0-1 16,0 0-16,0 0 0,0 0 0,0 0 15,0 1-15,0 20 0,0-21 0,0 0 16,0 0-16,0 1 0,0-1 16,-21 0-16,21 0 0,-21-21 15,21 21-15,0-42 32,21 0-32</inkml:trace>
  <inkml:trace contextRef="#ctx0" brushRef="#br0" timeOffset="27715.74">16002 974 0,'0'0'16,"-21"0"-1,0 0-15,21 21 16,-22 0-16,1 0 0,21 0 15,0 1-15,0 20 0,-21-21 0,21 0 16,-21 22-16,21-1 0,-21-21 0,21 21 16,0-20-16,0-1 0,0 21 15,-21-21-15,21 0 0,0 1 16,0-1-16,0 0 0,0 0 0,0 0 16,0 0-16,0 1 0,21-22 15,0 0-15,0 0 16,0 0-16,0 0 0,1 0 15,-1-22-15,0 1 0,21 21 0,-21-21 16,1 0-16,-1 0 0,0 0 0,0-1 16,0 1-16,-21 0 0,21 0 15,1 0-15,-22 0 0,-22 21 32,1 0-17,0 0-15,0 21 16,21 0-16,-21 0 0,21 0 0,-21 0 15,21 1-15,0-1 0,-22 0 16,22 0-16,0 0 0,0 0 16,0 1-16,0-1 0,22-21 15,-1 21-15,0-21 0,0 0 16,0 0-16,0 0 0,22 0 0,-22 0 16,0-21-16,0 0 0,22-1 15,-22 22-15,0-21 0,0 0 0,-21 0 16,0 0-16,0 0 0,0-1 0,0 1 15,0 0-15,0 0 0,0 0 16,0 0-16,-21-1 0,0 1 16,0 21-16,-1 0 0,1 0 0,0 0 15,-21 0-15,21 0 0,-1 0 0,1 21 16,0-21-16,0 22 0,0-1 16,21 0-16,0 0 0,-21 0 0,21 0 15,0 1-15,0-1 0,0 0 16,21 0-16,0-21 0,0 0 15,21 21-15,-20-21 0,20 0 16,-21 0-16,21 0 0</inkml:trace>
  <inkml:trace contextRef="#ctx0" brushRef="#br0" timeOffset="28639.88">16827 1397 0,'0'-21'16,"0"42"-16,0-63 0,0 21 15,0-1-15,-21 22 16,0 0 0,0 0-16,21 22 0,-21-22 0,0 21 15,-1 0-15,1 0 0,0 0 16,21 0-16,0 1 0,-21-22 0,21 21 16,-21 0-16,21 0 0,0 0 0,0 0 15,0 1-15,0-1 16,21-21-1,0 0 1,0-21-16,0-1 0,1 22 16,-1-21-16,0 0 0,-21 0 15,21 21-15,0-21 0,0 0 0,-21-1 16,22 1-16,-1 0 0,-21 0 16,0 42 15,0 0-16,0 0-15,0 1 0,0-1 16,0 0 0,0 0-16,0 0 0,0 0 0,0 1 15,21-1-15,0 0 0,-21 0 16,21-21-16,0 21 0,1-21 0,-1 0 16,0 0-16,0 0 0,0 0 15,0 0-15,1 0 0,20 0 0,-21 0 16,0 0-16,0-21 0,22 0 0,-22 21 15,0-21-15,0 0 0,-21-1 16,21 1-16,-21 0 0,22 0 0,-22 0 16,0 0-16,0-1 0,0 1 15,0 0-15,0 0 0,-22 0 16,1 21 0,0 0-16,0 0 0,0 0 15,0 0-15,-1 21 0,1 0 16,0 0-16,0 0 0,21 1 0,-21-1 15,21 0-15,0 0 16,0 0-16,0 0 0,0 1 16,21-22-16,-21 21 0,21-21 15,0 0-15,0 0 0,1 0 16,-1 0-16,0 0 0,0 0 0,0-21 16,0-1-16,1 1 0,-1 21 0,-21-21 15,21 0-15,0-21 0,0 20 16,0-20-16,-21 21 0,22-21 15,-1-1-15,-21-20 0,0 20 0,21 1 16,0-21-16,-21 20 0,0 1 0,0 21 16,0-22-16,0 22 0,0 0 15,-21 42 1,21 22-16,-21-1 16,0 0-16,-1 1 0,22-1 15,0 0-15,-21 1 0,21 20 0,0-21 16,0 1-16,0-1 0,0-21 0,0 22 15,0-22-15,0 21 16,0-21-16,21 0 0,1 1 0,-1-1 16,0-21-16,0 0 0,21 0 15,-20 0-15,-1 0 0,0 0 0,21 0 16,-21-21-16,22-1 0</inkml:trace>
  <inkml:trace contextRef="#ctx0" brushRef="#br0" timeOffset="31331.34">6350 6985 0,'-21'21'0,"21"0"16,0 1-16,0 20 0,0 0 0,0 1 15,0-1-15,0 21 0,0 1 0,0-22 16,0 43-16,-21-22 0,21 1 15,-22 21-15,22-1 0,0 1 0,-21 0 16,0-1-16,0 22 0,21-21 0,-21-1 16,0 22-16,21-21 0,0 21 15,-22-22-15,1 22 0,0-21 0,21 0 16,0-1-16,-21 1 0,0-22 16,21 1-16,-21-1 0,21-20 0,0 20 15,0-20-15,0-22 0,0 21 0,0-21 16,0 0-16,0 1 0,0-44 15,0 1 1</inkml:trace>
  <inkml:trace contextRef="#ctx0" brushRef="#br0" timeOffset="31946.98">6540 6752 0,'0'0'0,"43"0"0,84 0 15,-64 0-15,1 0 16,-1-21-16,1 21 0,-1 0 0,22-21 16,0 21-16,-1-21 0,22 21 15,0-21-15,21 21 0,-21-22 0,21 22 16,0 0-16,0-21 0,0 21 0,-21 0 15,21 0-15,0 0 0,-22-21 16,1 21-16,21 0 0,-42 0 0,21 0 16,-22 0-16,1-21 0,0 21 0,-1-21 15,-20 21-15,-1 0 0,22 0 16,-21-21-16,-22 21 0,21 0 16,-20 0-16,20 0 0,-42 0 0,22 0 15,-22 0-15,21 21 0,-21-21 0,-21 21 16,0 0-16,0 0 0,0 0 0,0 1 15,0-1-15,0 21 0,0-21 16,0 22-16,0-22 0,0 21 0,0 0 16,-21 1-16,21-1 0,-21 0 0,21 22 15,0-22-15,0 22 0,-21-1 0,21 1 16,-21-1-16,21 1 0,0-1 16,0-20-16,-21 20 0,21 1 0,-22-1 15,1-21-15,21 22 0,0-1 16,0-20-16,-21 20 0,21-20 0,0 20 15,0-21-15,0 1 0</inkml:trace>
  <inkml:trace contextRef="#ctx0" brushRef="#br0" timeOffset="32355.44">9906 8424 0,'0'0'0,"0"43"0,-21 20 16,21 1-16,0-1 0,0 1 0,0 20 15,-21-20-15,21-1 0,0 22 16,0-21-16,0-1 0,0 1 0,0-1 16,0-21-16,0 22 0,0-22 0,0-21 15,0 22-15,0-22 0,0 0 0,0 0 16,0 0-16,-22-21 0,1 0 15,21 22-15,-21-22 0,0 0 16,0 0-16,0 0 0,-1 0 16,-20 0-16,21 21 0,0-21 0,-22 0 15,22 0-15,-21 0 0,0 0 0,20 21 16,-20-21-16,0 0 0,21 0 0,-22 21 16,1-21-16,0 0 0,-1 0 15,-20 21-15,20-21 0,1 0 0,-21 0 16,-1 21-16,1-21 0,-1 22 0,1-22 15,-22 0-15,21 21 0,-20-21 0,20 0 16,-20 0-16,-1 21 0,0-21 0,1 0 16,-1 0-16,0 0 0,-21 21 0,22-21 15,-22 0-15,21 0 0,-21 0 16,22 21-16,-1-21 0,0 0 0,1 0 16,-1 0-16,0 0 0,22 0 15,-1 0-15,22 0 0,-21 0 0,20 0 16,1 0-16,21 0 0,-22 0 0,22 0 15,0-21-15,0 0 0,21 0 16,0 0-16,0-22 0,0 22 0,0-21 16,0-1-16,0 1 0</inkml:trace>
  <inkml:trace contextRef="#ctx0" brushRef="#br0" timeOffset="32743.21">6456 6816 0,'21'0'16,"21"0"-16,1 0 16,-1 0-16,21 0 0,22-21 0,0-1 15,21 1-15</inkml:trace>
  <inkml:trace contextRef="#ctx0" brushRef="#br0" timeOffset="37323.94">12742 1990 0,'-21'0'15,"21"-21"17,0 42 108,0 0-124,0 0-16,0 0 0,0 0 16,0 1-16,0-1 15,-21-21-15,21 21 0,0 0 0,-21 0 16,21 0-16,0 1 0,0-1 0,-21 0 15,21 0-15,0 0 16,-22 0-16,22 1 0,-21 20 0,21-21 16,0 21-16,0-20 0,-21 20 0,21-21 15,-21 21-15,21-20 0,0 20 16,0-21-16,0 0 0,0 0 0,0 1 16,0-1-16,21-21 15,0 0 1,0 0-16,22-21 0,-1-1 0,22 1 15,-1 0-15,1 0 0,20 0 16,22-22-16,0 22 0,0 0 0,0-21 16,21 21-16,0-22 0,21 1 15,0 21-15,0-22 0,-21 22 16,0-21-16,-21 21 0,21-22 0,-42 22 16,-1 0-16,1 0 0,-22 0 0,1 21 15,-22-21-15,1-1 0,-22 22 16,0-21-16,0 21 0,0-21 0,-21 0 15</inkml:trace>
  <inkml:trace contextRef="#ctx0" brushRef="#br0" timeOffset="40231.86">18500 1312 0,'0'0'0,"-22"0"0,1 0 0,21-21 15,-21 21-15,0-21 0,0 0 16,0 21-16,-1-21 16,1 21-16,0-21 0,0-1 15,0 22-15,0-21 0,-22 21 16,22 0-16,0-21 0,0 21 0,-22-21 16,22 21-16,0 0 0,-21-21 15,21 0-15,-22 21 0,1-22 0,0 22 16,-1 0-16,1-21 0,0 21 0,-22 0 15,22-21-15,-22 21 0,22-21 16,-22 21-16,22 0 0,-21-21 0,20 21 16,-20 0-16,20 0 0,1-21 15,-21 21-15,20 0 0,1-22 0,0 22 16,-1-21-16,-20 21 16,20 0-16,1-21 0,-21 21 0,20 0 15,-20-21-15,-1 21 0,1 0 16,-1 0-16,1-21 0,-22 21 0,22-21 15,-1 21-15,1 0 0,-1 0 16,1-22-16,-1 22 0,1 0 0,-22 0 16,21 0-16,1 0 0,-1 0 15,-20 0-15,-1 0 0,22-21 0,-22 21 16,21 0-16,1 0 0,-1 0 0,1 0 16,21 0-16,-22 0 0,22 0 15,-1 0-15,1 0 0,0 0 16,21 21-16,-22-21 0,1 0 15,21 0-15,-22 22 0,22-22 0,-21 0 16,0 21-16,-1 0 0,1-21 16,0 0-16,-22 21 0,22-21 0,-1 0 15,1 21-15,-21-21 0,20 0 16,1 0-16,21 0 0,-22 0 0,22 0 16,-21 0-16,21 0 0,0 0 15,-1 0-15,1 0 0,0 0 0,0 0 16,0 0-16,0 0 0,-1 0 15,-20 21-15,21-21 0,0 0 0,0 0 16,-1 0-16,1 22 0,0-22 16,0 0-16,0 0 0,0 21 15,-1 0-15,1-21 0,0 21 16,0 0-16,0 0 16,0-21-16,-1 22 0,1-1 0,0 0 15,0 0-15,0 0 0,0 0 16,-1 1-16,1-1 0,-21 0 0,21 21 15,0-21-15,-1 1 0,1 20 16,0-21-16,0 0 0,0 22 16,0-22-16,-1 21 0,1 0 0,0 1 0,21-1 15,-21 0-15,0 1 16,0-1-16,21 0 0,-22 1 0,1-1 16,21 0-16,0 1 0,-21-1 15,0 0-15,21 1 0,-21-1 0,21-21 16,0 22-16,0-1 0,-21 21 0,21-20 15,-22-1-15,22 0 0,0 22 16,0-22-16,0 1 0,0-1 0,-21 0 16,21 22-16,0-22 0,0 0 0,0-20 15,0 20-15,0 0 0,0 1 16,0-1-16,0 0 0,0 1 0,0-1 16,0 0-16,0 1 0,0 20 0,0-21 15,0 1-15,0-1 0,0 0 16,0 1-16,0-1 0,0 0 15,0 1-15,0-1 0,0 0 0,0 1 16,0-22-16,0 21 0,0 1 0,0-22 16,0 21-16,0 0 0,0-20 15,21 20-15,-21-21 0,0 21 0,0-20 16,0-1-16,0 21 0,0-21 0,22 0 16,-22 1-16,21 20 0,0-21 0,-21 0 15,21 0-15,0 1 0,0-1 16,1 0-16,-1-21 0,0 21 0,21 0 15,-21 0-15,1-21 0,20 22 16,-21-22-16,21 21 0,1-21 0,-22 0 16,21 0-16,-21 21 0,22-21 15,-1 21-15,-21-21 0,22 0 0,-22 0 16,21 0-16,-21 0 0,22 21 0,-22-21 16,21 0-16,0 0 0,-20 0 0,20 21 15,0-21-15,-21 0 0,22 0 16,-1 22-16,0-22 0,1 0 0,-1 0 15,0 21-15,1-21 0,-1 0 0,0 0 16,22 21-16,-22-21 0,22 0 0,-22 0 16,22 0-16,-22 0 0,0 0 15,22 0-15,-22 0 0,22 0 0,-22 0 16,0 0-16,22 0 0,-22 0 0,22 0 16,-22 0-16,21-21 0,1 21 15,-1 0-15,1 0 0,-1-21 0,1 21 16,21 0-16,-22 0 0,1-22 0,-1 22 15,1-21-15,-1 21 0,1 0 0,-1-21 16,1 21-16,-1-21 0,1 21 16,-1 0-16,1-21 0,-22 21 0,21 0 15,1-21-15,-22-1 0,22 22 0,-22 0 16,22 0-16,-22-21 0,21 21 0,-20 0 16,-1-21-16,0 0 0,1 21 15,-1 0-15,0-21 0,1 21 16,-22-21-16,21 21 0,1 0 0,-22-22 15,21 22-15,-21-21 0,22 21 0,-1-21 16,-21 0-16,21 21 0,-20-21 0,20 21 16,0-21-16,-21-1 0,1 1 15,20 21-15,-21-21 0,21 0 0,-20 0 16,20 21-16,-21-21 0,0-1 0,22 1 16,-22 0-16,0 21 0,0-21 0,0 0 15,0 0-15,22-1 0,-22 22 16,0-21-16,-21 0 0,21 21 0,0-21 15,1 0-15,-1 0 0,0 21 16,0-22-16,0 22 0,0-21 0,1 0 16,-1 21-16,0-21 0,0 0 0,0 0 15,0 21-15,1-22 0,-1 1 16,0 0-16,0 0 0,0 0 0,0 0 16,1-1-16,-1 1 0,0 0 0,0 0 15,0 0-15,22 0 0,-22-22 16,0 22-16,0 0 0,0 0 0,0 0 15,1-1-15,-1 1 0,0 0 16,-21-21-16,21 21 0,0-1 0,0 1 16,-21-21-16,22 21 0,-22 0 0,21-1 15,-21 1-15,0 0 0,21-21 16,-21 21-16,21 21 0,-21-22 0,21 1 16,-21 0-16,0 0 15,0 0-15,21 0 16,-21-1-1,0 1-15,22 0 16,-22 0-16,0 0 0,0 0 16,0-1-16,0 1 0,0 0 15,0 0-15,0 0 0,0 0 0,0-1 16,0-20-16,0 21 0,-22 0 0,22 0 16,0-22-16,0 22 0,-21 0 15,21 0-15,-21 0 0,21-1 16,-21 22-16,21-21 0,0 0 0,0 0 15,-21 21-15,21-21 0,-21 0 16,-1-1-16,22 1 0,0 0 16,0 0-16,-21 0 0,21 0 15,-21-1-15,21 1 16,0 0-16,0 0 0,0 0 16,-21 0-16,21-1 0,-21 1 15,21 0-15,-21 0 0,-1 0 16,1 0-16,0-1 0,0 1 0,0 21 15,0-21-15,21 0 16,-22 0-16,1 0 0,0 21 0,0-22 16,0 1-16,0 21 0,-1-21 15,1 21-15,0 0 0,21-21 0,-21 21 16,0 0-16,21-21 16,-21 21-16,-1 0 15,1 0 1,0 0-16,0 0 15,0 21-15,0 0 16,-1 0-16,1 0 16,0-21-16,-21 22 0,21-1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6:23:0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1080 0,'0'21'16,"0"21"-16,0-21 0,0 22 15,0-1-15,0 0 0,-22 1 0,1 20 16,0-21-16,21 22 0,-21-22 16,0 22-16,21-1 0,0-20 0,-21-1 15,21 0-15,-22 1 0,22-1 16,0-21-16,0 21 0,0-20 0,0-1 15,0 0-15,0 0 16,0-42 0,0 0-16,22 0 15,-1-1-15</inkml:trace>
  <inkml:trace contextRef="#ctx0" brushRef="#br0" timeOffset="620.64">1820 1207 0,'0'0'0,"0"-22"0,-21 1 16,21 0-16,-21 0 15,21 0-15,0 0 0,0-1 0,0 1 16,0 0-16,0 0 0,0 0 16,0 0-16,0-1 0,-21 22 31,21 22-31,0-1 16,-21 0-16,21 0 0,0 21 15,0 1-15,0 20 0,0-20 0,0 20 16,0 1-16,-22 20 0,22-20 15,-21 20-15,21 1 0,-21 0 0,21-22 16,-21 22-16,21 0 16,-21-22-16,21 1 0,-21-1 0,21 1 15,-22-22-15,1 21 0,21-20 16,0-1-16,0 0 0,0 1 0,-21-22 16,21 21-16,0-21 0,0 1 15,0-1-15,-21-21 16,21-21-1,0-1-15,0 1 16,0 0-16,0-21 0,0-1 0,0 1 16,0 0-16,0-22 0,21 22 15</inkml:trace>
  <inkml:trace contextRef="#ctx0" brushRef="#br0" timeOffset="992.84">1333 1376 0,'0'0'0,"-42"-42"0,21 20 0,-64-41 16,85 21-1,0 20-15,0-20 0,0 0 0,0 21 16,43-22-16,-22 1 0,21 21 16,22-22-16,-1 1 0,1 21 0,-1 0 15,22 0-15,-22-1 16,1 22-16,-1 0 0,1 0 0,-22 22 15,22-1-15,-43 0 0,21 21 16,-21 1-16,-21-1 0,0 21 0,0-20 16,-21 20-16,-21 1 0,21-1 15,-22-20-15,1 20 0,0 1 0,-1-22 16,22 21-16,-21-20 0,-1-1 0,22 0 16,0 1-16,0-1 0,0-21 15,0 0-15,21 1 0,0-1 0,-22 0 16,22 0-16,0 0 15,22-21-15,-1 0 16,0 0-16,0 0 16,0 0-16,0 0 0,1 0 15</inkml:trace>
  <inkml:trace contextRef="#ctx0" brushRef="#br0" timeOffset="1799.38">2053 2519 0,'0'0'0,"0"21"15,0-42 1,0 0 0,0 0-16,21-1 0,0-20 15,1 21-15,-1-21 0,0-1 0,0 1 16,0 0-16,0-1 0,1-20 15,-22 20-15,0 1 0,21 0 0,-21-1 16,0 1-16,0 21 0,0 0 16,0 0-16,-21 21 0,-1 0 0,1 0 15,0 21-15,-21 0 0,21 0 16,-1 0-16,1 0 0,0 22 0,0-22 16,0 21-16,0-21 0,21 1 15,0-1-15,0 0 0,0 0 16,0 0-16,21-21 15,0 0-15,0 0 16,0 0-16,22 0 0,-22-21 0,21 0 16,0 0-16,-20 0 0,20-1 0,0 1 15,-21 0-15,22 0 0,-22 0 16,21 21-16,-21-21 0,-21-1 0,22 22 16,-1 0-16,-21 22 15,0-1 1,0 0-16,0 21 0,0-21 15,-21 1-15,21 20 0,-22-21 16,22 21-16,0 1 0,-21-22 16,21 21-16,0 1 0,0-22 15,0 21-15,0-21 0,0 0 0,0 1 16,0-1-16,21 0 0,1-21 0,-1 0 16,21 0-16,-21 0 15,0 0-15,22 0 0,-22-21 0,0 0 16,21-1-16,-20 1 0,-1 0 15,0 0-15,0-21 0,0 20 0,0-20 16,1 21-16,-1-21 0,-21 20 0,0-20 16,0 21-16,21 0 0,-21 0 15,0-1-15,0 44 32,0-1-17,0 0-15,0 0 0,0 21 0,0-20 16,-21-1-16,21 21 0,0-21 0,0 0 15,0 1-15,0 20 0,0-21 16,0 0-16,0 0 0,0 1 16,0-1-16,21-21 31,0 0-31,0-21 0,-21-1 0,21 1 16,-21 0-16,22 0 0,-1-21 15,-21 20-15</inkml:trace>
  <inkml:trace contextRef="#ctx0" brushRef="#br0" timeOffset="2121.19">2963 1693 0,'0'0'0,"-21"0"0,0 0 0,-43 0 16,43 22-16,0-22 16,21 21-16,-21 0 0,21 0 0,0 0 15,0 0-15,0 1 0,0-1 16,21-21-16,-21 21 0,42-21 15,-20 0-15,-1 0 0,0 0 16,21-21-16,-21 0 0,1 21 0,-1-22 16,0 1-16,-21 0 0,0 0 15,0 0-15,0 0 0,0-1 16,0 1-16,0-21 0,0 21 0,-21 0 16,0 21-16,21-22 0,-22 22 0,1 0 15,0 0-15,0 0 0,0 0 16,0 22-16,-1-22 0,22 21 0,-21 21 15,21-21-15,-21 0 0,21 22 16,0-22-16,0 21 0,0-21 0,0 1 16,21-1-16,0 0 0,1 0 0,-1-21 15</inkml:trace>
  <inkml:trace contextRef="#ctx0" brushRef="#br0" timeOffset="2654.89">3429 1926 0,'0'0'0,"-21"0"15,0 0-15,-1 0 16,1 0-16,0 0 16,21 21-16,0 1 0,0-1 15,0 0-15,0 0 0,0 0 16,0 22-16,0-22 0,0 0 0,0 0 15,0 0-15,0 22 0,0-22 0,0 0 16,0 0-16,0 0 0,0 0 16,0 1-16,0-1 0,0 0 15,-21-21 1,0-21 0,21 0-16,0-1 15,0 1-15,0 0 0,0 0 0,0-21 16,0 20-16,21-20 0,0 21 15,0-21-15,22-1 0,-22 22 16,21 0-16,0-21 0,-20 20 0,20 1 16,0 21-16,1 0 0,-1-21 15,-21 21-15,21 0 0,-20 21 0,20-21 16,-21 21-16,0 1 0,-21 20 16,0-21-16,21 0 0,-21 22 0,0-1 15,0-21-15,0 21 0,0 1 0,0-22 16,0 21-16,0-21 0,-21 22 0,21-22 15,-21 0-15,21 0 0,0 0 16,0-42 15,0 0-31,0 0 16,21 0-16,0 0 0,1-22 0,-1 22 16,0-21-16</inkml:trace>
  <inkml:trace contextRef="#ctx0" brushRef="#br0" timeOffset="2992.7">4339 1418 0,'0'0'15,"0"-21"-15,0-42 16,-21 41-16,21 1 0,-21 21 16,0 0-1,21 21-15,-22 1 16,22-1-16,0 0 0,-21 21 0,21 1 15,-21-1-15,0 21 0,21 1 16,-21-1-16,0 1 0,-1-1 0,22 1 16,-21 21-16,0-43 0,0 21 0,21 1 15,0-22-15,0 1 0,-21-1 16,21 0-16,0 1 0,0-22 0,0 0 16,0 21-16,0-21 0,0 1 15,21-22 1,0 0-16,-21-22 0,21 1 15,0 0-15,1 0 0,-1 0 0,21 0 16,-21-1-16,0 1 0,1 0 16,-1 0-16,0 0 0,-21-22 15</inkml:trace>
  <inkml:trace contextRef="#ctx0" brushRef="#br0" timeOffset="3241.55">4106 1969 0,'0'0'0,"-21"0"15,0 0-15,-21 0 16,42-22 0,21 22-1,0-21-15,21 21 0,-21 0 16,1 0-16,20-21 0,-21 21 16,21-21-16,-20 21 0,-1 0 0,0 0 15,0 0-15,0 0 0,0 0 16,1 0-16</inkml:trace>
  <inkml:trace contextRef="#ctx0" brushRef="#br0" timeOffset="4237.14">4741 2392 0,'0'0'0,"0"21"15,21-21 1,1-21-16,-1 21 0,0-21 16,0 0-16,21-1 0,1 1 0,-1 0 15,0-21-15,1-1 0,-1 1 0,0 0 16,1-1-16,-22-20 0,21-1 15,1 1-15,-1-22 0,-21 22 0,21-22 16,-20 22-16,-1-22 0,0 21 16,0 1-16,0-1 0,0 1 15,-21 21-15,0-22 0,0 22 0,0 21 16,0-22-16,0 22 0,0 0 0,0 0 16,-21 21-1,0 0-15,0 21 0,0 0 0,0 21 16,-1-20-16,1 20 0,0 0 15,0 1-15,0-1 0,0 0 0,-1 1 16,1-1-16,0 0 0,0 22 0,0-1 16,0 1-16,21-22 0,-22 22 15,22-1-15,0 1 0,-21-1 0,21-21 16,0 22-16,0-22 0,0 1 16,21-1-16,1 0 0,-1-21 0,0 22 15,0-22-15,21 0 0,-20 0 16,20 0-16,-21 1 0,21-22 0,1 0 15,-1 0-15,0 0 0,1 0 0,-1 0 16,0-22-16,1 22 0,-1-21 16,0 0-16,1 0 0,-1-21 0,-21 20 15,22 1-15,-22-21 0,0 0 0,0-1 16,0 1-16,0 0 0,-21-1 16,22 1-16,-22 0 0,0 20 15,0 1-15,0-21 0,0 21 16,-22 42 15,1 0-31,21 0 0,-21 22 0,21-22 16,0 0-16,-21 21 0,21 1 15,-21-22-15,21 21 0,-21-21 0,21 22 16,0-22-16,0 0 0,0 21 0,-22-21 16,22 1-16,0-1 0,0 0 15,0 0 1,0-42 15,-21 0-31,21 0 0,0-1 16,0-20-16,0 21 0,0 0 15,0 0-15,0-22 0,0 22 0,0-21 16,0 21-16,21-22 0,1 22 0,-1-21 16,21 21-16,-21-22 0,22 22 15,-22 0-15,21 0 0,0 0 0,-20-1 16,20 22-16,0 0 0,1 0 15,-22 0-15,21 0 0,-21 22 0,0-1 16,22 0-16,-22 21 0,-21-21 0,21 22 16,-21-1-16,21 0 0,-21 1 15,0-1-15,0 0 0,0 1 16,0-1-16,-21 0 0,0 1 0,21-1 16,0-21-16,-21 22 0,0-22 0,21 21 15,-22-21-15,22 0 0,0 1 0,0-1 16,-21-21-1,21-21 1,0-1-16,0 1 16,-21 21-16,21-21 0</inkml:trace>
  <inkml:trace contextRef="#ctx0" brushRef="#br0" timeOffset="4812.24">2053 2879 0,'0'0'0,"-42"0"0,21 0 0,-43 0 15,43 0-15,0 0 16,0 0-16,-1 0 0,44 0 31,-1 0-15,0 0-16,21 0 0,1 0 0,20 0 15,1 0-15,20 0 0,1 0 16,21 0-16,0 0 0,-1 0 0,22-21 16,0 21-16,0 0 0,22 0 0,-1-22 15,21 22-15,-21 0 0,22 0 16,-22-21-16,21 21 0,22 0 16,-22 0-16,21 0 0,-20-21 0,-1 21 15,-21 0-15,22 0 0,-22 0 16,0 0-16,-21 0 0,-21 0 0,21 0 15,-43 0-15,22 0 0,-21 0 0,-22 0 16,1 0-16,-22 0 0,1 0 0,-1 0 16,-21 0-16,0 0 0,-42 0 31,0 0-15,0 0-16,0 0 15,-22 0-15,1 0 0,0 0 0,-1 0 16,-20 0-16,-1 0 0</inkml:trace>
  <inkml:trace contextRef="#ctx0" brushRef="#br0" timeOffset="5455.41">1524 3302 0,'0'0'0,"-64"0"16,22 0-16,21 21 15,-21-21-15,20 0 0,1 0 0,0 0 16,0 0-16,0 0 0,42 0 31,21 0-15,-21-21-16,22 21 0,-1-21 16,22 21-16,-1 0 0,1-21 15,-1 21-15,22-21 0,-1 21 0,22-22 16,0 22-16,0-21 0,21 21 0,21-21 15,-21 21-15,21-21 0,0 21 16,1 0-16,20-21 0,0 21 0,1 0 16,-1-21-16,0 21 0,22-22 0,-22 22 15,22 0-15,-1-21 0,-21 21 16,1 0-16,-1-21 0,-21 21 16,22 0-16,-43 0 0,21 0 0,-42-21 0,21 21 15,-43 0-15,1 0 0,0 0 16,-43 0-16,21 0 0,-41 0 15,20 0-15,-21 0 0,0 0 16,0 0 0,-42 0 46,0 0-62,0 0 16,0 0-16,0 21 0,-1 0 15,1-21-15</inkml:trace>
  <inkml:trace contextRef="#ctx0" brushRef="#br0" timeOffset="10236.12">3598 4509 0,'0'0'0,"-21"21"16,21-42 31,0-1-47,21 1 0,0 0 15,1 0-15,-1-21 0,0-1 0,0 22 16,21-21-16,-20-22 0,-1 22 15,0 0-15,0-1 0,0-20 0,0 20 16,-21 22-16,0-21 0,0 21 0,0 0 16,0-1-16,-21 22 15,-21 0-15,21 0 0,-22 22 0,1-1 16,0 0-16,-1 0 16,1 21-16,21 1 0,-21-22 0,20 21 15,22 1-15,0-1 0,0-21 0,0 21 16,22-20-16,20-1 0,-21 21 15,21-21-15,1 0 0,-1 1 0,-21-1 16,22 0-16,-1-21 0,-21 21 16,21 0-16,-20 0 0,-1 1 0,-21-1 15,0 0-15,0 0 16,-21-21-16,-1 0 16,1 0-16,-21 0 0,21 0 0,-22 0 15,22 0-15,0-21 0,0 0 0,-21 0 16,20-1-16,1 22 15,21-21-15,-21 0 0,21 0 0,-21 0 16,21 0 0,0 42-1,21 0-15,-21 0 0,21 0 16,0 0-16,-21 1 0,22-1 16,-1 0-16,0 0 0,0 0 0,0 0 15,0-21-15,1 0 0,-1 0 0,21 0 16,-21 0-16,22 0 0,-1 0 15,-21-21-15,21 0 0,1 0 0,-1 0 16,0-22-16,1 22 0,20-21 16,-20 0-16,-1-22 0,-21 22 15,21-22-15,-20 1 0,-1-1 0,0 1 16,-21-1-16,21 1 0,-21-1 16,0 1-16,0 20 0,0 1 0,0 21 15,0-21-15,0 20 0,-21 44 31,21 20-31,0-21 0,0 21 16,0 22-16,0-22 0,-21 22 16,21-1-16,0 22 0,0-22 0,0 1 15,0-1-15,0-20 0,0 20 0,0-20 16,21-1-16,-21 0 16,21-21-16,0 22 0,0-22 0,1-21 15,-1 21-15,0-21 0,0 0 0,0 0 16,0 0-16,1 0 0,-1 0 15,-21-21-15,21 0 0,-21 0 0,21-1 16,-21-20-16,0 0 0,0-1 0,0 22 16,-21-21-16</inkml:trace>
  <inkml:trace contextRef="#ctx0" brushRef="#br0" timeOffset="10408.02">4276 4085 0,'0'0'16,"-22"0"-16,22 21 0,22-21 15,-1 0 1,0 0-16,21-21 0,1 0 16,-1 21-16,0-21 0,1 21 0,-1-21 15,-21 21-15,21 0 0,1-21 16,-22 21-16,21-22 0,-21 22 0,1 0 16,-22-21-16,21 21 0</inkml:trace>
  <inkml:trace contextRef="#ctx0" brushRef="#br0" timeOffset="12988.34">5101 4339 0,'21'21'0,"-42"-42"0,42 64 0,-21-22 16,21-21-16,-21 21 0,22-21 16,-1 0-1,0 0-15,0-21 0,0 0 0,0-1 16,1 1-16,-1 0 0,0 0 0,0 0 15,0-22-15,-21 22 0,0-21 16,0 0-16,0 20 0,0-20 0,0 21 16,-42-21-16,21 20 0,0 22 0,-1-21 15,1 21-15,-21 0 16,21 0-16,-22 21 0,22-21 0,-21 43 16,21-22-16,0 21 0,-1-21 0,-20 22 15,42-1-15,-21 0 0,0 1 16,21-1-16,0 0 0,0 1 0,0-22 15,0 21-15,0-21 0,0 1 0,21-1 16,0-21-16,0 21 0,0-21 16,22 0-16,-22 0 0,0 0 0,0 0 15,22-21-15,-22 0 0,21-1 0,-21 1 16,0 0-16,1 0 0,20-21 16,-42 20-16,21-20 0,-21 0 15,21-1-15,-21-20 0,0 21 0,0-1 16,0 1-16,0 0 0,0 20 15,0 1-15,0 0 0,0 0 0,-21 42 32,21 0-32,-21 22 0,21-22 15,0 21-15,0 0 0,0 22 0,0-22 16,0 1-16,0-22 0,0 21 0,0 0 16,0-20-16,0 20 0,0-21 15,21-21-15,0 21 0,0 0 0,1-21 16,-1 0-16,0 0 0,21 0 15,1 0-15,-22-21 0,21 0 0,0 0 16,1 0-16,-1 0 0,-21-22 16,22 22-16,-1-21 0,-21-1 0,21-20 15,-20 21-15,-1-22 0,21 1 16,-21-1-16,0 22 0,1-22 0,-22 1 16,21 20-16,-21 1 0,21 0 0,-21-1 15,0 1-15,0 21 0,0 0 16,0 0-16,-21 42 31,0 0-31,-1 0 0,1 21 0,0 1 16,0-1-16,0 0 0,21 22 0,-21-1 15,21 1-15,-22-1 0,22 1 16,-21-1-16,21 1 0,0-1 16,0-20-16,0-1 0,0 0 0,0 1 15,21-1-15,1-21 0,-1 0 0,0 1 16,0-1-16,21-21 0,-20 0 15,-1 0-15,21 0 0,-21 0 0,22 0 16,-1-21-16,-21-1 0,21 1 0,1 0 16,-1 0-16,-21-21 0,22 20 15,-22 1-15,0-21 0,0 0 0,0 20 16,-21-20-16,0 21 0,0-21 0,0 20 16,0 1-16,0 0 0,-21 21 15,0 0-15,0 0 0,0 0 16,-1 21-16,1 0 0,0 1 15,21-1-15,-21 21 0,21-21 16,-21 22-16,21-1 0,0-21 0,0 21 16,0-20-16,0-1 0,0 0 0,21 0 15,0 0-15,0 0 0,0 1 0,22-22 16,-22 0-16,21 0 0,1 0 16,-22 0-16,21 0 0,0 0 0,1-22 15,-1 1-15,0 0 0,1 0 0,-1 0 16,0 0-16,-20-1 15,20 1-15,-21-21 0,0 21 0,0 0 0,1-22 16,-1 22-16,-21 0 0,0 0 16,21 0-16,-21 42 31,0 0-31,0 0 0,0 0 16,0 22-16,-21-22 0,21 0 0,-21 21 15,21-21-15,0 1 0,0 20 16,0-21-16,-22 0 0,22 0 0,0 1 15,0-1-15,0-42 47,0-1-47,0 1 0,22 0 16,-1 0-16,-21-21 0,0 20 16,21-20-16,0 21 0,0-21 15,-21 20-15,21-20 0,-21 21 0,22 0 16,-1 0-16,-21-1 0,21 1 0,0 21 15,0 0-15,0 0 16,-21 21-16,22 1 0,-22-1 0,21 0 16,-21 21-16,0-21 0,0 22 0,21-22 15,-21 0-15,21 21 0,0-20 0,-21-1 16,0 21-16,0-21 0,21 0 16,1 1-16,-22-1 0,21-21 15,0 0 1,0 0-16,0-21 15,0-1-15,1 1 0,-22 0 16,42 0-16,-21 0 0,0-22 0,0 22 16,1-21-16,20 0 0,-21 20 0,21-20 15,-20 21-15,20-21 0,-21 20 16,0 1-16,22 0 0,-43 0 0,21 21 16,0 0-16,0 0 0,-21 21 15,0 0-15,0 0 0,0 1 16,0 20-16,0-21 0,0 0 0,0 22 15,0-22-15,0 21 0,0-21 0,0 22 16,21-22-16,-21 0 0,21 0 16,-21 21-16,22-20 0,-1-1 15,0 0-15,0-21 0,0 21 0,0-21 16,22 0-16,-1 0 0,-21 0 0,22 0 16,-1 0-16,21 0 0,-20 0 0,-1-21 15,0 0-15,1 21 0,-1-21 16,0-1-16,1 1 0,-1-21 0,-21 21 15,0-22-15,1 22 0,-1-21 0,-21 0 16,21-1-16,-21 22 0,0-21 16,0-1-16,0 22 0,0 0 0,-21 21 15,0 0-15,-1 0 0,1 0 16,0 21-16,21 0 0,-21 1 16,21 20-16,-21-21 0,21 21 0,-21 1 15,21-22-15,0 21 0,0-21 16,0 22-16,0-22 0,0 0 0,0 21 15,21-42-15,0 22 0,0-1 0,0 0 16,22-21-16,-22 0 0,21 0 0,-21 0 16,22 0-16,-22 0 0,0 0 15,21 0-15,-21 0 0,1-21 0,-1 0 16,21-1-16,-21 1 0,0 0 16,1 0-16,-1 0 0,-21 0 0,21-22 15,-21 22-15,21-21 0,-21 21 16,0-1-16,0 1 0,0 42 31,0 1-31,0-1 0,0 21 16,0-21-16,0 0 0,0 1 15,-21 20-15,21-21 0,-21 0 0,21 0 16,-21 1-16,21-1 0,0 0 16,0 0-1,0-42 1,21 0-1,0 0-15,0 21 0,-21-22 0,21 1 16,0-21-16,22 21 0,-22-22 16,0 22-16,0-21 0,22 0 15,-22-1-15,0 22 0,21-21 16,-21 21-16,1-1 0,-1 1 0,0 21 0,0 0 16,-21 21-1,0 22-15,0-22 0,0 0 16,0 21-16,0 1 0,0-22 0,-21 21 15,21-21-15,-21 22 0,21-22 0,0 0 16,0 21-16,0-20 0,0-1 0,0 0 16,21 0-16,0-21 0,21 21 15,-20 0-15,-1-21 0,21 0 0,-21 0 16,22 0-16,-22 0 0,0 0 16,21 0-16,-21 0 0,1 0 0,20-21 15,-21 0-15,0 0 0,22 0 0,-22 0 16,0-22-16,0 22 0,0-21 15,0-1-15,1-20 0,-1 21 0,0-22 16,-21 1-16,21-1 0,0 1 16,0-1-16,-21 1 0,0-1 0,22 22 0,-22-1 15,0 22-15,21-21 0,-21 21 16,0 42 0,-21-21-16,-1 21 0,1 21 0,0 1 15,0-22-15,0 42 0,0-20 16,-1 20-16,1-20 0,0 20 15,-21 1-15,42-22 0,-21 21 0,-1-20 16,22-1-16,-21 0 0,21 1 0,0-1 16,0-21-16,0 0 0,0 1 0,0-1 15,21 0-15,1 0 0,-1-21 16,0 0-16,0 0 0,0 0 16,0 0-16,1 0 0,-1 0 0,0-21 15,0 21-15,21-21 0,-20 21 0,-1-21 16,0-1-16,0 1 15,0 0-15,0 0 0,1 0 0,-1 0 16,-21-22-16,0 22 0,0 0 0,0-21 16,0 20-16,0 1 0,-21 0 0</inkml:trace>
  <inkml:trace contextRef="#ctx0" brushRef="#br0" timeOffset="13212.72">10012 4022 0,'0'0'0,"-21"0"0,-1 0 16,44 0 15,-1 0-31,0 0 0,0 0 16,21 0-16,1-21 0,-22 21 0,21 0 15,-21 0-15,22-22 0,-1 22 16,-21 0-16,0 0 0,1-21 16,-1 21-16,-21-21 0,21 21 0,-42-21 31,0 21-31,-1 0 0,1 0 15,-21 0-15,0 0 0,-1 0 0,1-21 16</inkml:trace>
  <inkml:trace contextRef="#ctx0" brushRef="#br0" timeOffset="13476.57">6816 3874 0,'0'0'0,"-85"21"0,0-21 0,22 21 0,20-21 16,1 0-16,0 0 0,63 0 31,0 0-31,21 0 0,22 0 0,-1 0 16,1 0-16,-1-21 0,22 21 15,-21 0-15,20 0 0,-20 0 0,-22 0 16,22 0-16,-43 0 0,21 0 0,-21 0 15,0 0-15,1 0 0,-22-21 32</inkml:trace>
  <inkml:trace contextRef="#ctx0" brushRef="#br0" timeOffset="14304.3">12128 4572 0,'0'0'0,"0"-21"31,0 0-15,0 0-16,0-1 0,22 22 15,-1-21-15,0-21 0,-21 21 0,21 0 16,0-22-16,-21 22 0,0-21 15,21-1-15,-21 1 0,0 0 16,22-1-16,-22 22 0,0-21 0,0 21 16,0 0-16,0-1 0,0 1 15,0 42 1,0 1-16,-22-1 16,1 21-16,21-21 0,-21 22 0,0-1 15,21 0-15,0 1 0,-21-1 0,21 0 16,-21-21-16,21 22 0,0-1 15,0-21-15,0 22 0,0-22 0,0 0 16,0 0-16,21 0 0,0-21 0,0 21 16,0-21-16,0 0 0,22 0 15,-22 0-15,21 0 0,1 0 0,-1-21 16,0 0-16,1 0 0,-1 0 16,0 0-16,1-1 0,20-20 0,-21 0 15,1 21-15,-1-22 0,0-20 0,1 20 16,-22 1-16,0 0 0,0 21 15,-21-22-15,0 22 0,0 0 0,0 0 16,-21 21-16,0 0 0,0 0 0,0 0 16,-1 0-16,1 0 0,0 21 0,21 0 15,0 0-15,0 22 0,0-22 16,0 0-16,0 21 0,0-21 0,0 22 16,21-22-16,0 0 0,1 21 15,-22-20-15,21-1 0,0 0 0,0 0 16,0 0-16,-21 0 0,0 1 15,0-1-15,0 0 0,0 0 16,-21 0-16,0-21 16,0 0-16,0 0 0,-1 0 0,1 0 15,0 0-15,0 0 0,0 0 16,21-21-16,-21 0 0,-1 0 16,22-22-16,0 22 15,-21-21-15,21 0 0,0-1 0,0 1 16</inkml:trace>
  <inkml:trace contextRef="#ctx0" brushRef="#br0" timeOffset="14464.57">12531 3683 0,'0'0'0,"-22"-21"0,1 21 0,-21 0 16,21 0-16,0-21 0,-1 21 16,44-21 46</inkml:trace>
  <inkml:trace contextRef="#ctx0" brushRef="#br0" timeOffset="16276.07">14499 4360 0,'-21'0'0,"0"22"0,0-22 15,21-22 16,21 22-31,0-21 0,0 0 16,0 0-16,0-21 0,1 20 16,-1-20-16,21 21 0,-21-21 0,0-22 15,1 22-15,-1-1 0,21-20 0,-42 21 16,21-22-16,-21 1 0,21-1 0,-21 1 16,0-1-16,0 1 0,0-1 15,0 22-15,0-22 0,0 43 16,-21-21-16,0 21 0,21-1 0,-21 22 15,0 0-15,0 22 16,-1-1-16,1 21 0,21 0 0,0 22 16,-21-22-16,21 22 0,-21-1 0,21 1 15,0-1-15,0 22 0,0-22 16,0 1-16,0-1 0,0 1 0,0-1 16,21-20-16,0-1 0,0 0 0,1 1 15,-1-22-15,0 0 0,0 0 0,0-21 16,22 0-16,-22 0 0,21 0 15,-21 0-15,22 0 0,-1-21 0,0 0 16,1 0-16,-1-22 0,0 22 0,1-21 16,-1 0-16,0-22 15,-21 1-15,22 20 0,-22-20 0,0-1 16,21 1-16,-20-22 0,-1 22 0,-21-1 16,21 1-16,-21-1 0,0 1 15,0 20-15,0 22 0,0-21 0,0 21 16,-21 21-1,0 21-15,21 21 0,-22 0 16,1 1-16,0 20 0,0-20 0,21 20 16,-21 1-16,0 20 0,-1-20 0,22-1 15,0 1-15,0-1 0,0 1 16,0-1-16,0 1 0,0-22 16,0 0-16,22 1 0,-1-22 0,0 21 15,0-21-15,0-21 0,22 22 0,-22-22 16,21 0-16,0 0 0,-20 0 0,20-22 15,0 1-15,1 0 0,-1 0 16,0 0-16,1-22 0,-1 1 0,0 0 16,1-1-16,-22 1 0,0 0 0,0-1 15,0 1-15,-21 0 0,0 21 16,0-22-16,0 22 0,-21 21 16,0 0-1,0 21-15,21 0 16,0 1-16,0 20 0,0-21 15,0 0-15,0 22 0,21-1 0,0-21 16,0 21-16,0 1 0,1-22 0,-1 21 16,21-21-16,-21 1 0,0 20 15,1-21-15,-1 0 0,0-21 0,0 21 16,-21 1-16,21-22 0,-42 0 31,-21 0-31,21 0 0,-1 0 16,1-22-16,0 1 0,-21 21 0,21-21 15,-1 0-15,1 21 0,0 0 16,21-21-16,-21 21 0,21 21 16,0 0-1,0 0-15,21 0 16,0-21-16,0 22 0,1-22 16,20 0-16,-21 0 0,21 0 0,1 0 15,-1 0-15,0 0 0,1 0 16,20 0-16,-20 0 0,20-22 0,-21 22 15,22-21-15,-22 0 0,1 0 0,-1 0 16,0 0-16,1-1 0,-1-20 0,-21 0 16,0 21-16,0-22 0,1 1 15,-22 21-15,21-22 0,-21 22 16,0 0-16,0 0 0,0 0 0,-21 21 16,-1 0-1,1 0-15,0 21 0,21 0 16,-21 0-16,21 0 0,-21 1 0,21 20 15,-21-21-15,21 21 0,0-20 0,0 20 16,0 0-16,0-21 0,0 1 16,0 20-16,21-21 0,0 0 0,0 0 15,0 1-15,22-1 0,-1-21 0,0 21 16,1-21-16,-1 0 0,21 0 0,1 0 16,-22 0-16,22 0 0,-1 0 15,1 0-15,-1 0 0,-20-21 0,20 0 16,-21 21-16,1-22 0,-1 1 15,-21 0-15,0 0 0,1 0 0,-1 0 16,-21-22-16,21 22 0,-21-21 16,0 21-16,0-22 0,0 22 0,0 0 15,0 0-15,-21 0 0,0-1 0,-1 22 16,1 0-16,0 0 0,0 0 16,0 22-16,0-1 0,-1 0 15,-20 0-15,21 0 0,0 22 0,0-22 16,-1 21-16,1-21 0,21 22 0,0-22 15,0 0-15,-21 0 0,21 21 16,0-20-16,0-1 0,21 0 16,0-21-16,1 0 0,-1 0 15,0 0-15,0 0 0,21 0 0,-20-21 16,-1 0-16,21 21 0,-21-22 16,0 1-16,1-21 0,-1 21 0,0-22 15,0 1-15,21-21 0,-20 20 0,-22-20 16,21-1-16,0 1 0,0-1 0,0 1 15,-21-1-15,21 1 0,1-1 16,-22 1-16,0 20 0,0 1 0,0 21 16,0-21-16,0 63 15,-22 0 1,1 21-16,0 1 0,0-1 0,0 0 16,21 22-16,0-22 0,-21 22 15,21-1-15,-22-21 0,22 22 0,0-1 16,0-20-16,0 20 0,0-20 15,0-1-15,0-21 0,0 21 0,0-20 16,0 20-16,22-42 0,-22 21 0,0 0 16,21-21-16,0 0 15,0 0-15,0 0 0,0 0 16,-21-21-16,22 0 0,-1 0 0,0 0 16</inkml:trace>
  <inkml:trace contextRef="#ctx0" brushRef="#br0" timeOffset="16688.86">19579 3874 0,'0'0'0,"-21"-22"16,0 1-16,21-21 0,-21 21 0,-1 0 16,1-1-16,0 22 15,0 0-15,0 0 0,0 22 16,-1-1-16,1 21 0,21 0 16,-21 1-16,0 20 0,0 22 15,0-22-15,21 22 0,-22 0 0,1-22 16,0 22-16,0 21 0,0-22 0,0 22 15,-1-21-15,-20 21 0,21-22 0,0 22 16,-22-21-16,22-22 0,0 22 0,0-21 16,0-1-16,21-21 0,0 22 15,-21-43-15,21 21 0,0-20 16,0-1-16,0 0 0,0-42 16,0 0-16,0-1 15,21 1-15,-21-21 0,21 0 0,0-1 16,-21-20-16,21-1 0</inkml:trace>
  <inkml:trace contextRef="#ctx0" brushRef="#br0" timeOffset="16984.68">19113 4001 0,'0'0'0,"0"-43"0,0 1 0,43-85 16,-22 106-1,0 0-15,0 21 0,0-22 16,22 22-16,-1 0 0,0 0 15,1 0-15,-1 0 0,0 22 0,-20-1 16,20 0-16,-21 0 0,-21 0 0,0 22 16,0-1-16,0-21 0,-42 21 15,21 1-15,-22-1 0,22 0 0,-21-20 16,-1 20-16,1-21 0,0 21 0,-1-20 16,22-1-16,0 0 0,0 0 0,0-21 15,21 21-15,0 0 16,21-21-16,0 0 15,0 0-15,22 0 0,-1 0 0,-21 0 16,21 0-16,-20 0 0,20 0 16,0 0-16</inkml:trace>
  <inkml:trace contextRef="#ctx0" brushRef="#br0" timeOffset="18252.48">19791 4403 0,'0'0'0,"21"0"0,21 0 15,-21-21 1,1-1-16,-1 1 0,0 0 15,0 0-15,0-21 0,0 20 0,1-20 16,-1 0-16,21-1 0,-21 1 16,22 21-16,-22-21 0,0 20 0,0-20 15,0 21-15,0 0 0,-42 21 32,0 0-32,0 0 0,0 0 15,0 21-15,-1 0 0,1 0 0,0 0 16,0 1-16,21-1 0,0 21 15,0-21-15,0 0 0,0 1 0,0-1 16,0 0-16,0 0 0,21 0 16,0 0-16,0 1 0,1-1 0,-1 0 15,0 0-15,0-21 0,0 21 0,0 0 16,1 1-16,-1-1 16,0-21-16,-21 21 0,21-21 15,0 21-15,0-21 0,-21 21 0,22-21 16,-1 0-16,0 0 0,0 0 15,0 0-15,0 0 0,1 0 0,20-21 16,-21 0-16,21 21 0,-20-21 16,20 0-16,0-1 0,1 1 0,-1 0 15,-21-21-15,21 21 0,-20-22 0,20 1 16,-21 21-16,0-22 0,0 22 16,-21 0-16,0 0 0,0 0 0,-21 21 31,21 21-31,-21 0 0,0 0 15,0 22-15,0-22 0,21 0 0,0 0 16,-22 21-16,22-20 0,0 20 16,0-21-16,0 0 0,0 0 0,0 1 15,0-1-15,0 0 0,22 0 16,-1-21-16,0 21 0,0-21 0,0 0 16,0 0-16,1 0 0,-1 0 0,0 0 15,0 0-15,21 0 0,-20-21 0,-1 21 16,0-21-16,0 0 0,0 0 15,0-1-15,-21 1 0,0 0 0,22 0 16,-22 0-16,0-22 0,21 22 0,-21 0 16,0 0-16,-21 42 31,-1 0-31,1 0 0,21 1 16,0-1-16,-21 0 0,0 0 0,21 0 15,0 0-15,0 1 0,-21-1 0,21 0 16,0 0-16,-21-21 0,21 21 15,21-21 17,0-21-32,0 0 15,0 0-15,0 0 16,1-22-16,20 22 0,-21 0 0,0-21 16,0 20-16,22-20 0,-22 21 15,0 0-15,21 0 0,-20 21 16,-1 0-16,-21 21 15,0 0 1,0 0-16,0 0 0,0 0 0,0 1 16,0 20-16,0-21 0,-21 0 0,21 22 15,0-22-15,0 0 0,0 0 16,0 0-16,0 0 0,0 1 16,21-22-16,0 0 0,0 0 15,0 0-15,22 0 0,-22 0 0,0 0 16,0 0-16,21 0 0,-20-22 15,20 1-15,-21 21 0,0-21 0,22 0 16,-22-21-16,0 20 0,0-20 0,0 0 16,0-1-16,1-20 0,-1 21 15,0-22-15,-21 22 0,21-22 16,-21 22-16,21 0 0,-21-1 0,0 22 16,0 0-16,0 0 0,0 0 0,0 42 31,0 0-31,-21 0 0,21 0 0,-21 22 15,0-1-15,21 0 0,-21 22 0,-1-22 16,22 0-16,-21 22 0,21-22 16,0 1-16,0-1 0,0 0 15,0 1-15,0-1 0,0-21 0,0 0 16,0 22-16,0-22 0,0 0 0,0 0 16,0 0-16,21-21 15,1 0-15,-1 0 0,0 0 16,0 0-16,0-21 0,0 0 15,1 0-15,-1 0 0,-21-1 16,0 1-16,21 0 0,-21-21 0,0 21 16,0-22-16,0 22 0,0-21 15,0-1-15,-21 22 0</inkml:trace>
  <inkml:trace contextRef="#ctx0" brushRef="#br0" timeOffset="18440.37">21992 4064 0,'0'0'0,"-21"0"16,42 0 15,0 0-31,0-21 0,1 21 16,-1 0-16,0 0 0,0 0 0,0 0 15,22 0-15,-22-21 0,0 21 0,0 0 16,0-21-16,0 21 16,-21-22-16,22 22 0,-22-21 0,0 0 15,0 0-15,-22 0 16,1 21-16</inkml:trace>
  <inkml:trace contextRef="#ctx0" brushRef="#br0" timeOffset="18620.27">21209 3789 0,'0'0'0,"-42"0"0,-1 0 0,22 21 0,0-21 15,0 0-15,0 0 0,21 21 16,-22-21-16,1 0 31</inkml:trace>
  <inkml:trace contextRef="#ctx0" brushRef="#br0" timeOffset="19883.75">24066 4445 0,'22'0'16,"-1"0"-1,-21-21-15,21 21 0,-21-21 0,21 21 16,0-21-16,-21-1 0,0 1 15,21 0-15,-21 0 16,0-21-16,0 20 0,0 1 0,0 0 16,0-21-16,-21 21 0,0-1 15,0-20-15,0 21 0,0 0 0,-1 21 16,1 0-16,0 0 0,-21 0 0,21 0 16,-22 0-16,22 21 0,-21 0 15,-1 0-15,22 22 0,-21-1 0,0 0 16,20 1-16,1-1 0,-21 0 0,21 1 15,0-1-15,21 0 0,0 1 0,0-22 16,0 0-16,0 21 0,0-21 16,42 1-16,-21-1 0,0-21 15,22 0-15,-1 0 0,-21 0 16,21 0-16,1-21 0,-1-1 0,0 22 16,-20-21-16,20 0 0,-21 0 15,21 0-15,-20-22 0,-1 22 0,0-21 16,-21 21-16,0-22 0,21 1 0,-21 0 15,0 21-15,21-22 0,-21 22 16,0-21-16,0 21 0,0-1 0,0 44 31,-21 20-15,21-21-16,0 0 0,-21 22 0,21-22 16,0 21-16,0-21 0,0 22 15,0-22-15,0 21 0,0-21 0,0 0 16,0 22-16,0-22 0,21 0 15,0-21-15,0 21 0,1-21 0,-1 0 16,0 0-16,0 0 0,0 0 0,22 0 16,-1 0-16,-21 0 0,21 0 0,1-21 15,-1 0-15,-21 0 0,22 0 16,-1-1-16,0-20 0,-21 21 0,1-21 16,20-22-16,-21 22 0,0-22 0,0 22 15,1-22-15,-1 22 0,0-21 16,0 20-16,-21 1 0,0 0 0,0 20 15,0 1-15,0 0 0,0 42 32,-21 0-32,0 22 15,0-22-15,-1 21 0,1 1 0,0 20 16,0-21-16,0 1 0,0 20 0,21-20 16,-22-1-16,22 21 0,-21-20 15,21-1-15,0 0 0,0-20 0,0 20 16,0-21-16,0 0 0,0 0 0,21 1 15,1-1-15,-1-21 0,0 0 0,0 0 16,0 0-16,22 0 0,-22 0 16,21 0-16,0 0 0,-20 0 0,20-21 15,0-1-15,-21 1 0,22 0 16,-22-21-16,21 21 0,-21-22 0,1 1 16,-1 0-16,0-22 0,0 1 15,0 20-15,0-20 0,1-1 0,-22 22 16,0 0-16,21-1 0,-21 22 0,0 0 15,0 0-15,-21 42 32,-1 21-32,22-21 0,-21 22 0,21-1 15,-21 0-15,21 1 0,0 20 16,0-20-16,0-1 0,0 0 0,0-21 16,0 22-16,0-1 0,0-21 0,0 0 15,0 1-15,21-1 0,-21 0 16,21 0-16,-21 0 15,22-21 1,-1 0-16,0 0 16,0-21-16,0 21 0,-21-21 0,21 0 15,1 0-15,20-1 0,-21-20 16</inkml:trace>
  <inkml:trace contextRef="#ctx0" brushRef="#br0" timeOffset="20972.41">26247 4487 0,'0'22'15,"0"-1"-15,21-21 32,0 0-32,-21-21 0,21 21 0,0-22 15,0 1-15,1 0 0,-1 0 16,0 0-16,0 0 0,0-22 0,22 1 15,-22 0-15,0-1 0,21-20 0,-21 20 16,1-20-16,-1 21 0,0-22 16,0 22-16,-21-1 0,21 1 0,-21 21 15,0 0-15,0 0 0,-21 21 16,0 0 0,0 21-16,0 0 0,-1 21 15,1-21-15,21 22 0,-21 20 0,0-20 16,0 20-16,21-21 0,0 22 0,0-1 15,0-20-15,0-1 0,0 22 16,0-22-16,0-21 0,0 21 0,0-20 16,0 20-16,21-21 0,0 0 0,0-21 15,0 21-15,1-21 0,-1 0 0,21 0 16,-21 0-16,0 0 0,22 0 16,-22-21-16,21 21 0,-21-21 0,1 0 15,20 0-15,-21-22 0,0 1 16,22 0-16,-22-1 0,0 1 0,0-21 15,21-1-15,-20 1 0,-1-1 16,-21 1-16,21 20 0,-21 1 0,21 0 16,-21 20-16,0 1 0,-21 42 31,0 1-31,0 20 0,-1-21 16,1 43-16,0-22 0,0 0 0,0 22 15,0-22-15,-1 22 0,1-22 16,0 21-16,0-20 0,0-1 0,0-21 15,-1 22-15,22-22 0,0 21 0,-21-21 16,0-21-16,21 21 0,-21-21 16,42 0 15,0-21-31,0 0 0,1 0 16,-1 0-16,0-22 0,21 22 15,-21-21-15,22 21 0,-22-22 0,0 22 16,21-21-16,-20 21 0,-1 0 0,0 21 15,0 0-15,0 0 0,-21 21 16,0 0 0,0 0-16,0 0 0,0 0 0,0 1 15,0 20-15,0-21 0,0 0 16,0 0-16,0 1 0,0-1 0,0 0 16,0 0-16,21-21 15,1 21-15,-1-21 0,0 0 16,0 0-16,0 0 0,22 0 0,-22 0 15,21 0-15,-21-21 0,22 21 16,-22-21-16,21 0 0,-21 0 0,0-1 16,22 1-16,-22 0 0,0-21 0,0-1 15,-21 1-15,21 0 0,-21 21 0,0-22 16,0 22-16,0 0 0,-21 21 31,0 0-31,0 21 0,0 0 0,0 0 0,-1 1 16,1 20-16,0 0 15,21-21-15,0 22 0,-21-22 0,21 21 16,0-21-16,0 1 0,0 20 0,0-21 16,0 0-16,21 0 0,-21 1 15,21-22-15,0 0 0,1 21 16,-1-21-16,0 0 0,0 0 0,0 0 16,22 0-16,-22-21 0,0 21 0,21-22 15,-21 22-15,1-21 0,-1 0 0,0 0 16,-21 0-16,0 0 0,0-1 15,0 1-15,0 0 0,0 0 0,-21 0 16,-22 0-16,1-1 0</inkml:trace>
  <inkml:trace contextRef="#ctx0" brushRef="#br0" timeOffset="21238.16">25866 4085 0,'-43'21'0,"86"-42"0,-128 64 0,64-22 0,0-21 16,21 21-16,0 0 0,0 0 16,21-21-16,0 21 15,0-21-15,21 0 0,1 0 16,-1 0-16,0 22 0,22-22 0,-22 0 16,22 0-16,-22 0 0,0 0 0,1 0 15,-22 0-15,21 0 0,-21 0 16,1 0-16,-22-22 15,0 1-15,0 0 16,-22 0-16,1 0 16,21 0-16</inkml:trace>
  <inkml:trace contextRef="#ctx0" brushRef="#br0" timeOffset="21891.79">28511 3662 0,'22'0'16,"-44"0"-16,44-21 0,-22 0 16,21 21 15,-21 21-31,21 0 15,-21 0-15,21 0 0,0 22 16,-21-22-16,21 21 0,1 0 0,-1 1 16,0 20-16,0-20 0,0-1 0,-21 21 15,21-20-15,-21-1 0,22 0 16,-22 1-16,0-1 0,0-21 16,0 22-16,0-22 0,0 0 0,0 0 15,0 0-15,0 0 16,0-42-1,0 0 1,0 0-16,0 0 0,0 0 0,0-22 16,0 1-16,21 0 0,21-1 15,-21-20-15,0 20 0,22-20 0,20-1 16,-20 1-16,20-1 0,-21 1 0,22-1 16,-22 22-16,1 0 0,-22-1 15,21 22-15,-21 0 0,0 0 16,-21 0-16,0 42 31,0 0-15,0 0-16,0 0 0,0 1 0,0-1 15,0 0-15,0 0 0,0 0 16,0 0-16,0 1 0</inkml:trace>
  <inkml:trace contextRef="#ctx0" brushRef="#br0" timeOffset="23579.85">29676 4318 0,'0'0'0,"21"0"0,0 0 0,0 0 0,0 0 15,0 0-15,1 0 16,-22-21-16,21 0 0,0 0 0,-21-1 16,21-20-16,-21 21 0,0 0 15,0-22-15,0 22 0,0-21 16,0 21-16,0 0 0,0-1 0,-21 1 15,0 0-15,0 21 0,-1 0 16,1 0-16,-21 0 0,21 21 16,0 0-16,-1 1 0,-20-1 0,21 21 15,0 0-15,0-20 0,-1 20 16,1 0-16,21-21 0,0 22 16,0-22-16,0 21 0,0-21 0,0 1 15,0-1-15,0 0 0,21-21 16,1 0-16,-1 0 0,0 0 15,0 0-15,0 0 0,22 0 0,-22-21 16,0 0-16,0 21 0,0-22 0,22 1 16,-22 0-16,0 0 0,0-21 15,0 20-15,-21-20 0,21 0 0,1 21 16,-22-22-16,0 22 0,0 0 0,0 0 16,21 21-16,-21 21 31,0 0-31,-21 0 15,21 22-15,0-22 0,0 0 16,0 21-16,0-21 0,0 1 0,0 20 16,0-21-16,0 0 0,0 0 0,21 1 15,0-1-15,21 0 0,-21-21 16,1 21-16,20-21 0,-21 0 0,21 0 16,1 0-16,-22 0 0,21 0 0,-21 0 15,22 0-15,-22-21 0,21 0 16,-21 0-16,1-1 0,-1 1 0,0-21 15,0 0-15,0-1 0,0-20 16,1-1-16,-1 1 0,0 20 16,0-20-16,0-1 0,-21 22 0,21-21 15,-21 20-15,22 22 0,-22-21 16,0 21-16,0-1 0,0 1 0,0 42 31,-22 1-31,1-1 0,21 0 0,-21 21 16,0-21-16,0 22 0,0-1 0,-1 22 15,22-22-15,0 21 0,-21-20 16,21 20-16,0-20 0,0-1 0,0 0 16,0 1-16,0-1 0,0 0 0,0-21 15,0 1-15,0-1 16,21 0-16,1 0 0,-1-21 16,0 0-16,0 0 0,0 0 15,0 0-15,1 0 0,-1-21 16,0 0-16,21 0 0,-21-1 0,1 1 15,-1 0-15,21-21 0,-21-1 16,0 22-16,1-21 0,20 0 0,-21 20 16,-21 1-16,21 0 0,-21 0 0,0 0 15,21 21-15,-21 21 16,0 0-16,0 0 0,-21 0 16,21 1-16,-21-1 0,21 21 15,-21-21-15,21 22 0,0-22 16,0 0-16,0 21 0,0-21 0,0 1 15,0-1-15,0 0 0,0 0 16,0 0-16,21 0 0,0-21 16,0 0-16,1 0 0,-1 0 15,0 0-15,0 0 0,21-21 16,-20 21-16,-1-21 0,0 0 0,21 21 16,-21-42-16,1 20 0,-1 1 15,0-21-15,0 0 0,21-1 0,-20 22 16,-1-21-16,-21 21 0,21-22 0,0 22 15,-21 0-15,0 42 32,0 0-17,-21 0-15,0 1 0,0 20 0,21-21 16,-22 0-16,22 22 0,-21-22 0,21 0 16,0 0-16,0 0 0,0 22 15,0-22-15,0 0 0,0 0 16,0 0-16,21-21 0,1 21 15,-1-21-15,21 0 0,-21 0 0,0 0 16,22 0-16,-22 0 0,21 0 0,-21 0 16,22 0-16,-22 0 0,0-21 15,0 0-15,0 21 0,1-42 0,-1 21 16,0-1-16,0-20 0,-21 0 16,0 21-16,21-22 0,-21 22 15,21 0-15,-21-21 0,0 20 16,-21 22-1,0 22-15,0-22 0,0 21 16,21 21-16,-21-21 0,-1 0 16,22 22-16,-21-22 0,21 21 0,0-21 15,0 1-15,0-1 0,0 21 0,0-21 16,0 0-16,0 1 16,21-1-16,1-21 0,-1 0 0,0 0 15,0 21-15,0-21 0,22 0 16,-22 0-16,21 0 0,0 0 15,-20-21-15,20 0 0,0-1 0,1 1 16,-1 0-16,0 0 0,1-21 16,-1-1-16,-21 1 0,21 0 0,-20-1 15,-1 1-15,0 0 0,-21-1 16,0 22-16,0 0 0,0 0 0,0 0 16,-21 21-16,0 0 15,-1 0-15,22 21 0,0 0 0,-21 0 16,21 21-16,0-20 0,0 20 15,0-21-15,21 21 0,1-20 16,-1 20-16,0 0 0,-21-21 0,21 22 16,-21-22-16,21 0 0,-21 21 0,0-20 15,0-1-15,-21 0 16,0-21-16,0 0 0,-22 21 16,22-21-16,0 0 0,-21 0 0,21 0 15,-22 0-15,22 0 0,-21 0 16,-1 0-16,22 0 0,-21-21 0,-22 0 15,22 21-15,-21-21 0</inkml:trace>
  <inkml:trace contextRef="#ctx0" brushRef="#br0" timeOffset="24563.66">9588 5630 0,'0'0'0,"-21"0"16,0-42-1,21 21-15,-21 21 0,21-21 0,0 0 16,0-1-16,0 1 16,0 0-16,21 0 0,0 21 15,0-21-15,1 21 0,-1 0 0,0 0 16,0 0-16,0 0 0,22 0 0,-22 0 15,21 21-15,-21 0 0,22 0 0,-22 22 16,0-1-16,0-21 0,0 21 16,0 22-16,1-22 0,-22 1 0,0-1 15,0 0-15,0-21 0,0 22 0,0-22 16,-22 21-16,1-21 0,0 1 0,0-1 16,0 0-16,0 0 15,-1-21-15,22-21 31,0 0-31,0 0 0,0-1 0,22 1 16,-1-21-16,0 0 0,21 20 0,-21-20 16,1 0-16,-1-1 0,21-20 15,-21 21-15,22-1 0,-22 22 0,21-21 16,-21 21-16,22-1 0,-22 1 0,0 0 16,0 21-16,0 0 0,0 21 0,-21 0 15,0 1-15,0-1 0,0 21 16,22-21-16,-22 22 0,0-1 0,0 0 15,0 1-15,0-22 0,-22 21 0,22 0 16,0-20-16,-21 20 0,21-21 16,-21 0-16,21 0 0,0 1 15,-21-1-15,21 0 0,0-42 32,21 21-17,0-21-15,-21-1 0,21 1 0,-21 0 16,0-21-16</inkml:trace>
  <inkml:trace contextRef="#ctx0" brushRef="#br0" timeOffset="25543.62">10477 5694 0,'22'21'15,"-1"-21"1,0 0-16,0 0 0,0 0 15,0 0-15,1 0 0,-1-21 0,0 0 16,21 0-16,1 21 0,-22-22 0,21 1 16,0 0-16,1-21 0,-22 21 15,0-1-15,0 1 0,-21 0 0,21 0 16,-21 0-16,0 0 0,-21-1 16,0 22-16,0 0 0,0 0 0,0 0 15,-1 0-15,1 0 16,-21 22-16,21-1 0,0 0 0,-1 21 15,1 1-15,21-1 0,-21 0 0,21 1 16,-21-1-16,21 0 0,0 1 0,0-1 16,0 0-16,0-21 0,0 22 15,0-22-15,0 0 0,0 0 0,0 0 16,21 1-16,0-22 0,0 0 0,1 0 16,-1 0-16,0 0 0,21 0 0,-21 0 15,1 0-15,20-22 0,-21 1 16,21 0-16,-20 0 0,20 0 0,0 0 15,-21-1-15,22-20 0,-22 0 0,21-1 16,-21 22-16,1-21 0,-1 0 16,0 20-16,0 1 0,0 0 15,-21 0-15,0 0 0,0 42 32,0 0-32,0 21 0,0-20 0,0-1 15,0 21-15,0-21 0,-21 22 16,21-22-16,-21 21 0,21-21 0,0 22 15,0-22-15,0 0 0,0 0 0,0 0 16,0 0-16,0 1 0,21-22 16,0 0-16,0 0 0,1 0 15,-1 0-15,0 0 16,0-22-16,0 1 0,22 0 0,-22 21 16,0-42-16,21 21 0,-21-1 0,1 1 15,-1-21-15,0 21 0,0-22 0,0 1 16,0 21-16,-21 0 0,0 0 15,0-1-15,22 1 0,-22 42 32,0 1-32,0-1 0,0 21 0,0-21 15,-22 0-15,22 22 0,0-22 16,0 21-16,0-21 0,0 1 0,0-1 16,0 0-16,0 0 0,22 0 0,-1 0 15,0-21-15,0 22 16,0-22-16,0 0 0,22 0 15,-22 0-15,0 0 0,21-22 0,-20 1 16,-1 21-16,21-21 0,-21 0 0,0 0 16,22 0-16,-22-1 0,0 1 0,0-21 15,-21 0-15,0-1 0,0 1 16,0 0-16,0 20 0,0-20 0,0 0 16,-21 21-16,0-22 0,21 22 0,-21 0 15,0 21-15,-1 0 0,1-21 0,0 21 16,0 0-16,21 21 15,0 0 1,21-21-16,0 21 0,0-21 16,1 0-16,-1 0 0,0 21 0,0-21 15,0 0-15,0 0 0,1 0 0,-1 0 16,0 0-16,0 0 0,0 0 16,0-21-16,1 21 0,-1-21 0,0 21 15,0-21-15</inkml:trace>
  <inkml:trace contextRef="#ctx0" brushRef="#br0" timeOffset="26860.03">13039 5884 0,'0'22'0,"0"-44"0,0 65 0,21-43 15,0 0 1,0 0-16,0 0 15,0-21-15,-21-1 0,22 1 0,-1 21 16,0-21-16,0-21 0,21 21 0,-20-1 16,-1-20-16,0 0 0,0-1 0,0 1 15,0 0-15,1-22 0,-1 22 16,-21-22-16,0 22 0,21-21 0,-21-1 16,0 22-16,0-22 0,0 22 0,0 0 15,0-1-15,0 22 0,0 0 0,-21 21 16,0 0-1,-1 21-15,1 0 0,0 22 16,0-1-16,0 0 0,0 1 0,-1 20 16,1 1-16,0-22 0,0 21 0,21 1 15,0-1-15,0 1 0,0-22 16,0 1-16,0 20 0,0-21 0,0-20 16,0 20-16,21-21 0,0 21 0,0-20 15,1-22-15,20 21 0,-21-21 0,0 0 16,22 0-16,-22 0 0,21 0 15,0 0-15,-20-21 0,20-1 0,0 22 16,1-42-16,-1 21 0,0 0 0,1 0 16,-22-22-16,21 1 0,-21 21 15,0-22-15,1 1 0,-1 0 0,-21 21 16,0-22-16,0 22 0,0 0 16,0 0-16,-21 21 15,-1 0-15,1 0 0,21 21 0,-21 0 16,0 0-16,21 22 0,0-22 0,-21 21 15,21 0-15,0-20 0,0 20 0,0-21 16,0 21-16,0-20 0,0-1 16,21 21-16,0-21 0,0-21 0,0 21 15,1 1-15,-1-22 0,0 0 0,0 0 16,21 0-16,-20 0 0,20 0 16,-21 0-16,21 0 0,1-22 0,-22 1 15,21 0-15,-21 0 0,22 0 16,-22 0-16,0-1 0,21-20 0,-42 21 15,22-21-15,-1-1 0,-21 22 0,0-21 16,0 21-16,0-1 0,0 1 0,0 0 16,0 42-1,0 0-15,-21 1 16,-1 20-16,22-21 0,0 0 0,-21 22 16,21-22-16,-21 21 0,21-21 15,0 0-15,0 1 0,0-1 0,0 0 0,0 0 16,0 0-16,0 0 0,0 1 31,0-44-15,0 1-16,21 0 15,0 0-15,-21 0 0,22 0 0,-1-1 16,0-20-16,0 21 0,0-21 0,0 20 16,1-20-16,-1 21 0,0-21 15,0 20-15,0 1 0,-21 0 0,21 0 16,1 21-16,-22 21 15,0 0-15,21 0 16,-21 22-16,0-22 0,0 21 16,21 22-1,-21-43-15,21 21 0,0-21 0,-21 22 0,21-22 16,22 0-16,-22 0 0,0 0 0,21-21 16,-20 22-16,20-1 0,0-21 0,1 0 15,-1 0-15,0 0 0,1 0 0,-1 0 16,0 0-16,1 0 0,-1-21 15,0 21-15,-21-22 0,22 1 0,-22 0 16,21 0-16,-21 0 0,1-22 0,-1 22 16,-21-21-16,0 0 0,21-1 0,-21 22 15,0-21-15,0-1 0,0 22 0,0 0 16,0 0-16,-21 21 16,0 0-16,-1 0 15,1 0-15,-21 21 0,21 0 0,0 0 16,-1 1-16,1 20 0,21-21 0,0 21 15,0 1-15,0-22 0,0 21 0,0-21 16,0 1-16,0 20 0,21-21 16,1 0-16,-1 0 0,0-21 0,0 22 15,21-1-15,-20-21 0,20 0 0,-21 0 16,21 0-16,-20 0 0,20 0 0,0 0 16,-21 0-16,22 0 0,-1-21 0,-21-1 15,22 22-15,-22-21 0,0 0 16,0 0-16,0 0 0,0 0 15,-21-22-15,0 22 0,0 0 0,0 0 16,0-22-16,0 22 0,0 0 0,0 0 16,-21 0-16,0 0 0</inkml:trace>
  <inkml:trace contextRef="#ctx0" brushRef="#br0" timeOffset="27307.55">14732 5080 0,'-21'0'15,"0"0"-15,-1 0 16,22 21 0,22 0 15,-1-21-31,0 0 0,0 0 16,0 0-16,0 0 15,-42-21 16,0 21-31,0 0 16,0 0-16,0 0 16,21 21 15,0 1-15,-22-22-1,1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6:27:39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4445 0,'0'0'0,"0"-402"0,0 21 0,0 42 15,0 64-15,0 63 0,0 43 16,0 42-16,0 42 0,0 22 0,0 42 16,0-22-16,0 65 15,0-1 1,0 0-16,0 0 0,0 0 15,-21 0-15,21 1 0,0-44 63,0 1-63,0 0 0</inkml:trace>
  <inkml:trace contextRef="#ctx0" brushRef="#br0" timeOffset="1952.12">8107 2117 0,'0'0'0,"0"-21"0,21-1 15,0 22-15,-21-21 0,21 21 16,-21-21-16,21 0 16,1 0-1,-22 0-15,0 42 47,-22 0-47,1 0 16,0 0-16,21 0 0,-21 22 15,0-22-15,21 0 0,-21 21 0,-1-20 16,1 20-16,0-21 0,21 21 16,-21-20-16,0 20 0,0-21 0,-1 0 15,22 22-15,0-22 0,-21 0 0,21 0 16,-21-21-16,21 21 15,21-42 17,0 0-32,1 0 0,-1 0 15,0-1-15,0-20 0,0 21 16,0-21-16,22-1 0,-22 22 0,0-21 16,21-1-16,-20 1 0,-1 21 0,21-21 15,-21-1-15,0 22 0,1 0 16,-1 0-16,-21 0 0,21-1 0,-21 1 15,21 21-15,-21-21 0,-21 21 32,0 21-32,0 0 15,-1 1-15,1-1 0,-21 0 0,0 0 16,20 0-16,-20 0 0,0 1 16,-22-1-16,22 0 0,0-21 0,-1 21 15,1 0-15,0-21 0,20 21 0,-20-21 16,21 0-16,0 0 15,42 0 17,0 0-17,0 0-15,0 0 0,1 0 0,-1 0 16,21 0-16,-21 0 0,22-21 16,-22 21-16,21 0 0,0 0 15,-20 0-15,20 0 0,-21 0 0,21 0 16,-20 0-16,-1 0 0,0 0 0,0 0 15,0 0 1,-21 21-16,21-21 16,-42 0 15,0 0-31,0 0 0,0 0 16,0 0-16,-1 0 0,1-21 15,0 21-15,-21-21 0,21 0 16,-1 21-16,1-21 0,0 0 0,0-1 15,0 1-15,0 0 0,-1 0 16,22 0-16,0 0 0,-21 21 16,21-22-16,-21 1 0,21 0 15,-21 21-15,21-21 16,0 42 15,0 0-31,0 0 0,0 1 16,0-1-16,0 21 0,21-21 0,-21 22 15,0-1-15,0-21 0,0 21 0,0 1 16,0-22-16,0 21 0,0-21 16,0 22-16,0-22 0,21 0 0,-21 21 15,0-20-15,0-1 0,0 0 16,0 0-16,0 0 16,0 0 15</inkml:trace>
  <inkml:trace contextRef="#ctx0" brushRef="#br0" timeOffset="4059.72">8064 3493 0,'0'-22'15,"0"44"48,0-1-63,0 0 0,0 0 0,0 0 15,0 0-15,-21 1 0,21-1 0,0 0 16,-21 21-16,21-21 0,0 1 16,0-1-16,-21 0 0,21 0 0,0 0 15,-21-21-15,21 21 0,0 1 16,21-44 31,-21 1-47,21 0 15,0 0-15,0 0 16,-21-22-16,22 22 0,-1 0 0,-21-21 16,21-1-16,0 22 0,-21-21 0,21 21 15,0-22-15,-21 22 0,0 0 16,22 0-16,-22 0 0,21 21 15,-21-21-15,-21 42 32,-1 0-32,1-21 0,0 21 0,0 21 15,-21-20-15,20-1 0,-20 0 16,0 21-16,-1-21 0,1 1 0,0-1 16,-1 0-16,22 0 0,-21 0 0,21 0 15,-22-21-15,22 22 16,0-22-16,42 0 31,0 0-15,1 0-16,-1-22 0,21 22 15,-21 0-15,0 0 0,22-21 0,-22 21 16,21-21-16,-21 21 0,22 0 0,-22 0 16,21 0-16,-21 0 0,1 0 15,-1 0-15,0 0 0,0-21 0,-42 21 78,0 0-78,0 0 0,-1 0 16,1 0-16,0-21 0,0 21 0,0-21 16,0 21-16,-1-22 0,1 22 0,0-21 15,0 0-15,0 0 16,21 0-16,-21 21 0,21-21 0,0-1 15,0 1 1,-22 21-16,22 21 31,0 1-31,22-1 0,-1 0 16,-21 0-16,21 0 0,-21 0 16,21 22-16,0-22 0,-21 0 0,0 21 15,0-20-15,21-1 0,-21 0 0,0 0 16,22 0-16,-22 0 0,0 1 15,0-1-15,0 0 0,0 0 0,0 0 16,0 0 0,21-21-1,-21-21 32,0 0-31,0 0-16,0 0 15,0 0-15</inkml:trace>
  <inkml:trace contextRef="#ctx0" brushRef="#br0" timeOffset="5589.35">10456 3429 0,'0'0'0,"0"21"63,0 0-63,0 1 0,0-1 0,0 0 15,-21 0-15,21 0 0,-21 0 16,21 22-16,-21-22 0,0 0 0,-1 0 16,22 0-16,-21 1 0,0-1 0,0 0 15,21 0-15,-21 0 0,0-21 16,21 21-1,0-42 1,0 0 0,21 21-16,0-21 15,0 0-15,-21 0 0,21-1 0,0 1 16,1 0-16,-22 0 0,21-21 0,0 20 16,0 1-16,0-21 0,0 21 0,1 0 15,-1-22-15,-21 22 0,21 21 16,-21-21-16,21 21 0,-21 21 47,-21-21-47,21 21 0,-21 0 0,0 1 15,-22-22-15,22 21 0,0 0 0,0 0 16,-22-21-16,22 21 0,-21 0 16,21-21-16,0 22 0,-22-22 15,22 0-15,0 0 0,0 21 0,0-21 16,42 0 31,0 0-47,0 0 0,21 0 15,-20 0-15,-1 0 0,21 0 16,-21 0-16,22 0 0,-22 0 0,21 0 16,-21 0-16,22 0 0,-22 0 0,0 0 15,0 0-15,0 0 0,0 0 16,1 0-1,-44 0 17,1 0-17,0 0-15,21-21 0,-21 21 0,0-22 16,0 22-16,-1-21 0,1 0 0,0 0 16,0 21-16,0-21 0,0 0 15,-1-1-15,-20 22 0,42-21 0,-21 0 16,0 21-16,0-21 0,-1 21 0,1-21 15,21 0 17,0 42-1,0 0-31,21-21 0,-21 21 16,22 0-16,-22 22 0,21-22 0,-21 0 15,0 0-15,0 21 0,21-20 16,-21-1-16,21 21 0,-21-21 0,0 0 15,0 1-15,0-1 0,21 0 0,-21 0 16,0 0-16,21 0 0,-21 1 0,0-1 16,0 0-16,22 0 15,-22 0 1,21-21-16,-21 21 16,21-42 30,-21 0-30,0 0 0,0 0-16,21 0 0</inkml:trace>
  <inkml:trace contextRef="#ctx0" brushRef="#br0" timeOffset="10896.87">10329 2011 0,'0'0'0,"0"-21"0,0 0 16,21 21-16,-21-22 15,22 22-15,-22 22 31,0-1-15,0 0-16,0 21 16,0-21-16,0 1 0,0-1 0,-22 0 15,22 0-15,-21 0 0,21 0 0,-21 1 16,21-1-16,-21-21 16,21 21-16,0-42 46,21 0-46,0 21 0,0-22 16,-21 1-16,22 0 0,-1 0 0,0 0 16,0 0-16,0-22 0,0 22 15,-21 0-15,22-21 0,-1 20 0,0 1 16,-21-21-16,0 21 0,21 21 16,-21-21-16,0-1 0,0 44 31,-21-1-31,0 0 15,0 0-15,-1 0 0,-20 22 16,21-22-16,-21 0 0,-1 0 0,22 0 16,0 0-16,-21 1 0,20-22 0,1 21 15,0-21 1,42 0 15,0 0-15,1 0-16,-1-21 0,21 21 0,-21 0 15,0 0-15,1-22 0,20 22 0,-21 0 16,0 0-16,0 0 0,1-21 16,-1 21-16,0 0 0,0 0 0,0 0 15,0 0-15,-42 0 32,-21 0-32,21 0 15,0 0-15,-1 0 0,1 0 0,0 0 16,0 0-16,0 0 0,0 0 15,-1 0-15,1 0 0,0-21 16,0 0-16,0 0 0,21 0 16,-21-1-16,21 1 0,0 0 0,-22-21 15,1 21-15,21-1 0,-21 1 16,21 0-16,0 0 0,0 0 0,0 0 16,0 42-1,0 0 1,0 0-16,0 0 0,21 22 0,0-1 15,-21-21-15,0 21 0,22 1 16,-1-22-16,-21 21 0,21-21 0,-21 1 16,0 20-16,21-21 0,-21 0 0,21-21 15,-21 21-15,21 1 16,1-1-16,-1-21 16,0 0-16,0 0 0,0 0 15,0 0-15,1-21 0</inkml:trace>
  <inkml:trace contextRef="#ctx0" brushRef="#br0" timeOffset="11848.81">13017 1842 0,'0'0'0,"0"-22"16,0 44 15,-21-1-31,0 0 0,0 0 15,0 0-15,0 0 16,-1 1-16,1-1 0,21 0 0,-21 0 16,0 0-16,0-21 0,0 21 15,21 1-15,-22-22 0,1 21 16,0-21-16,42-21 31,0-1-15,1 1-16,-1 21 0,0-21 0,21 0 15,-21-21-15,22 20 0,-22 1 0,21 0 16,-21 0-16,22 0 0,-22 0 16,0-1-16,0 1 0,0 21 0,1-21 15,-1 21-15,-64 0 32,22 0-32,0 21 0,-21-21 15,-1 21-15,1-21 0,0 22 0,-22-1 16,22-21-16,0 21 0,20-21 15,-20 21-15,0-21 0,21 0 0,-1 0 16,1 21-16,0-21 0,0 0 16,42 0 15,0 0-31,0-21 0,1 21 16,-1 0-16,21 0 0,-21 0 15,22 0-15,-22 0 0,21 0 16,-21 0-16,22 0 0,-22 0 0,21 0 15,-21 0-15,0 0 0,1 0 16,-1 0-16,-42 0 31,-1 0-31,1 0 0,-21 0 16,21 0-16,-22 0 0,22 0 0,-21 0 16,21 0-16,-22-21 0,22 21 0,0-21 15,0 0-15,0 21 0,0-22 16,-1 1-16,1-21 0,21 21 0,-21 0 15,21-1-15,0 1 0,0 0 16,0 0-16,0 0 0,0 42 31,0 21-15,0-21-16,21 1 0,-21 20 16,21-21-16,-21 21 0,0-20 0,0 20 15,0-21-15,0 21 0,0-20 0,0-1 16,0 21-16,0-21 0,0 0 15,0 1-15,22-1 0,-22 0 0,0 0 16,0 0-16,0 0 0,0 1 16</inkml:trace>
  <inkml:trace contextRef="#ctx0" brushRef="#br0" timeOffset="13448.97">8276 5313 0,'0'0'0,"21"-21"16,-21 42 31,0 0-47,0 0 0,0 0 0,0 1 0,0-1 15,0 21-15,0 0 0,0-20 0,0 20 16,0 0-16,0 1 15,-21-1-15,21-21 0,-21 21 0,21 1 16,0-22-16,0 0 0,0 0 0,-21 0 16,21 1-16,0-44 31,0 1-31,0 0 16,21-21-16,-21 21 0,0-1 15,21-20-15,-21 0 0,21-1 16,0 1-16,-21 0 0,22-1 15,-1 1-15,-21 0 0,21 21 0,0-22 16,0 22-16,-21 0 0,0 0 0,0 0 16,0 42 15,-21-21-31,0 21 0,0 0 16,0 0-16,-22 0 0,22 22 15,-21-22-15,-1 0 0,22 0 0,-21 0 16,0 1-16,20-1 0,-20 0 0,21 0 15,0-21-15,0 21 0,-1-21 16,44 0 31,-1-21-47,0 21 0,0 0 16,0 0-16,0 0 0,1-21 0,20 21 15,-21 0-15,0 0 0,22 0 0,-22 0 16,21-21-16,0 21 0,-20 0 15,-1 0-15,21 0 0,-21 0 0,0 0 16,1 0-16,-1 0 0,0 0 0,-42 0 47,0 0-47,-1-21 16,1 21-16,0 0 0,0-22 15,0 1-15,-22 21 16,22-21-16,0 21 0,0-21 0,0 0 15,0 0-15,-22 21 0,22-22 0,0 1 16,0 0-16,21 0 0,-21 21 16,-1 0-1,22 21 1,22 0-16,-1 0 16,-21 1-16,21-1 0,0 21 15,-21-21-15,21 22 0,-21-22 0,21 21 16,1 0-16,-22 1 0,0-22 0,0 21 15,21 1-15,-21-22 16,21 0-16,-21 21 0,0-21 0,0 1 16,0-1-16,0 0 0,21 0 15,0-21 17,-21-21-17,0 0 1,0 0-16,-21 21 125,21-22-110,0 1 1,0 0-16,21 0 0</inkml:trace>
  <inkml:trace contextRef="#ctx0" brushRef="#br0" timeOffset="15936.61">10689 1884 0,'0'0'0,"0"-21"16,0 0-16,0-1 16,0 1-1,-21 21 17,21 21-17,-21 1-15,21-1 0,-21 0 0,21 0 16,0 0-16,0 22 0,-22-22 15,22 21-15,-21 0 0,21-20 0,-21 20 16,21-21-16,0 21 0,-21-20 0,0 20 16,0-21-16,-1 21 15,22-20-15,0-1 0,-21 0 0,0 0 0,21 0 16,0 0-16,0 1 0,-21-1 16,21-42 15,0-1-16,0 1-15,0 0 0,0 0 16,21 0-16,-21 0 0,0-1 16,21-20-16,0 21 0,1-21 0,-1-1 15,0 1-15,0 0 0,0-1 0,0 1 16,1 21-16,-1-22 0,-21 1 16,21 21-16,0-21 0,0 20 0,-21 1 15,21 0-15,-21 0 0,0 0 16,0 0-16,0-1 15,0 44 32,-21-22-47,21 21 16,-21 0-16,0 0 0,0 0 16,0-21-16,-1 21 0,1 1 15,-21-1-15,21 0 0,-22 0 0,22 0 0,0 0 16,-21 1-16,-1-1 0,22 0 15,0-21-15,-21 21 0,21-21 16,-1 21-16,1-21 0,0 0 0,0 0 16,0 21-16,0-21 0,-1 0 47,44 0 15,-1 0-62,0 0 16,0 0-16,0 0 15,0 0-15,22 0 0,-22 0 0,21 0 0,1 0 16,-22 0-16,21 0 0,22 0 16,-22 0-16,0 0 0,1 0 15,20-21-15,-21 21 0,-20 0 0,20 0 16,-21 0-16,0 0 0,0 0 0,-42 0 47,0 0-47,-21 0 0,21 0 0,-22 21 15,22-21-15,-21 0 0,21 0 16,-1 0-16,1 0 0,0 0 0,-21 0 16,-1-21-16,22 0 15,0 21-15,0-21 16,0 21-16,0-21 0,-1 0 0,1-1 15,0 22-15,21-21 0,-21 0 0,0 0 16,-22 0-16,22 0 0,0-1 16,0 1-16,0 21 0,0 0 15,21-21-15,-22 21 0,22 21 63,22 0-63,-1 1 15,0-1-15,0 0 0,0 0 0,-21 0 16,21 0-16,1 22 16,41 20-16,-42-20 15,0-22-15,-21 0 0,22 0 0,-1 21 16,0-20-16,-21-1 0,0 0 16,21 0-16,-21 0 0,21 0 0,-21 22 15,21-22-15,-21 0 0,0 0 0,0 0 16,0 1-16,0-1 15,0 0-15,0 0 0,22-21 16,-22 21-16,0-42 47,0 0-31,0 0-16,0 0 0,0-1 15,0 1-15,0-21 0,0 21 0,0 0 16,0-22-16,0 1 0,0 21 0,-22-22 15,22 22-15,-21 0 0,21-21 16,0 21-16,0-1 0,0 1 0,0 0 16,0 0-16,-21 21 15,21 21 17,0 0-17,0 0-15,0 1 0,0-1 16,0 0-1,0 0-15,0 0 16,0 0 0,0-42 46,0 0-31,-21 21 16</inkml:trace>
  <inkml:trace contextRef="#ctx0" brushRef="#br0" timeOffset="16428.43">10562 1990 0,'-21'0'31,"0"21"-15,0-21-16,21 21 0,-22-21 15,22 21-15,-21-21 0,0 21 0,0-21 16,0 22-16,0-22 0,-1 21 15,-20 0-15,21 0 0,-21-21 16,20 21-16,1 0 0,-21-21 0,21 22 16,0-22-16,-1 0 0,1 0 0,21 21 15,-21-21-15,42 0 172,-21-21-156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6:32:16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1312 0,'-21'22'0,"-1"-1"0,1 0 16,-21 0-16,21 21 0,0-20 0,-22 20 16,22-21-16,0 0 0,0 22 15,0-22-15,21 21 0,0-21 0,-22 0 16,22 1-16,0-1 0,0 0 16,22-21 15,-1 0-31,-21-21 0,21 0 15,0-1-15</inkml:trace>
  <inkml:trace contextRef="#ctx0" brushRef="#br0" timeOffset="995.34">2688 953 0,'0'0'0,"0"-22"0,0 1 0,21 0 16,-21 0-16,0 0 0,0 0 15,0-1-15,0 44 32,0-1-17,0 0-15,0 0 0,0 21 16,-21 1-16,21-1 0,0 0 0,-21 22 16,0-1-16,21-20 0,-21 20 0,-1 22 15,1-22-15,0 1 16,0 21-16,0-22 0,0 1 0,-1-1 0,1-21 15,0 22-15,21-22 0,0 1 16,-21-22-16,21 21 0,0-21 16,-21 0-16,21-42 31,0 0-31,21 0 16,-21-21-16,21-1 0,0 1 15,-21-22-15,21 1 0,1-1 0,-1 1 16,0-22-16,21 22 0,-21-22 15,1 0-15,-1 1 0,0 20 0,0-20 16,0 20-16,0 1 0,-21 20 0,22 1 16,-22 0-16,0 20 15,0 1-15,0 0 0,0 0 0,0 42 32,0 0-32,0 0 0,0 22 0,0 20 15,0-20-15,0 20 0,0 1 16,0 20-16,0-20 0,0-1 0,0 22 15,0-22-15,0 22 0,0-21 0,0 20 16,0-20-16,0-22 0,-22 22 16,22-22-16,0 0 0,0 1 0,0-22 15,0 0-15,0 0 0,0-42 47,-21 0-47,0 0 0,21-1 16,-21-20-16,0 21 0,0 0 0</inkml:trace>
  <inkml:trace contextRef="#ctx0" brushRef="#br0" timeOffset="1155.25">2201 1693 0,'0'0'0,"-21"0"0,-21 0 16,42-21 0,21 21-16,0 0 0,21-21 15,1 0-15,-1 21 0,22-21 16,-22 21-16,21-21 0,1 21 15,-22-22-15,22 22 0,-22-21 16,0 21-16,1-21 0,-1 0 0,0 21 16,-20-21-16</inkml:trace>
  <inkml:trace contextRef="#ctx0" brushRef="#br0" timeOffset="1627.98">3323 1503 0,'21'0'15,"0"0"1,1 0-16,-1-21 0,0 0 16,0-1-16,0 22 15,0-21-15,1 0 0,-22 0 16,-22 21 0,1 0-1,-21 21-15,21 0 0,-22-21 16,1 21-16,0 1 0,21-1 0,-22 0 15,1 0-15,21 0 0,0 22 16,-1-22-16,1 0 0,21 0 0,0 0 16,0 0-16,0 1 0,0-1 15,21 0-15,1 0 0,-1-21 16,0 21-16,0-21 0,0 21 0,0-21 16,1 0-16,-1 22 0,0-22 15,0 21-15,-21 0 16,0 0-16,0 0 15,-21 0-15,-21-21 0,20 0 0,1 0 16,0 0-16,0 0 0,-21 22 16,20-22-16,1 0 0,0 0 0,0 0 15,0 0-15,0 0 0,-1 0 16,22-22 0,0 1-1,0 0-15,22 21 16,-1-21-16,0 21 0,-21-21 0,21 0 15,0 21-15</inkml:trace>
  <inkml:trace contextRef="#ctx0" brushRef="#br0" timeOffset="2067.73">3852 1503 0,'0'0'0,"64"-42"15,-43 42-15,-21-22 0,0 1 16,-21 21-1,0 0-15,-1 0 16,1 0-16,0 0 0,0 0 0,-21 0 16,20 21-16,1-21 0,0 22 0,0-22 15,0 21-15,21 0 16,-21 0-16,21 0 0,0 0 16,0 1-16,0-1 15,21-21-15,0 21 0,0 0 0,0-21 16,0 21-16,1 0 0,-1-21 0,21 22 15,-21-22-15,0 21 0,1-21 16,-1 21-16,0 0 0,0 0 0,-21 0 16,0 1-16,0-1 0,0 0 15,-42 0-15,21 0 0,-22 0 16,22 1-16,-21-22 0,-1 21 0,1 0 16,0-21-16,21 0 0,-22 21 0,1-21 15,21 0-15,0 0 16,-1 0-16,1 0 0,0 0 0,0-21 15,21 0-15,0 0 16,0-1-16,0 1 16,21 21-16,0-21 0,22 0 0,-22 21 15,0-21-15,21 0 0,1-1 0,-1 1 16,0 0-16</inkml:trace>
  <inkml:trace contextRef="#ctx0" brushRef="#br0" timeOffset="2311.59">4318 1545 0,'-21'0'32,"0"21"-17,-1 1-15,22-1 0,0 0 16,0 0-16,-21 21 0,21-20 0,-21-1 16,21 21-16,-21-21 0,21 22 15,-21-22-15,21 0 0,0 21 0,0-21 16,0 1-16,-21-22 0,21 21 15,21-21 17,-21-21-32,0-1 15,21 1-15,0-21 0,0 21 0,-21-22 16</inkml:trace>
  <inkml:trace contextRef="#ctx0" brushRef="#br0" timeOffset="2604.25">4381 1270 0,'0'0'0,"0"-21"0,-21 21 0,0 0 16,0 0-16,0 0 0,0 21 0,-1 0 16,22 0-16,22-21 31,-1 0-31,0 0 16,0 0-16,0 0 0,0-21 15,1 21-15,-22-21 16,21 0-16,-21 0 0,0 0 15,-21 21 1,-1 0-16,1 0 0,0 0 0,0 0 16,0 21-16,0 0 0,-1-21 15,1 21-15,21 0 0,-21-21 16,21 21-16,-21 1 0,0-22 0,21 21 16,0 0-16,-21 0 0,21 0 15</inkml:trace>
  <inkml:trace contextRef="#ctx0" brushRef="#br0" timeOffset="5296.3">5016 1609 0,'0'0'0,"64"0"16,-64-21-16,21 21 0,0-22 15,-21 1-15,21 21 0,-21-21 16,0 0-16,0 0 0,0 0 0,0-1 16,0 1-16,-21 21 15,21-21-15,-21 21 16,0 0-16,-21 0 0,20 0 0,1 21 16,-21 0-16,21-21 0,-22 22 0,1 20 15,21-21-15,-21 21 0,20 1 16,-20-1-16,21-21 0,0 22 0,0-1 15,-1-21-15,22 21 0,0-20 0,0-1 16,0 0-16,0 0 0,22-21 16,-1 0-16,21 0 0,-21 0 15,22 0-15,-22 0 0,21 0 0,0-21 16,1 0-16,-22 0 0,21-1 16,-21 1-16,1 0 0,-1 0 15,0 0-15,0 0 0,-21-1 0,0-20 16,0 21-16,0 0 15,0 0-15,0-1 16,0 44 0,-21-1-16,21 0 15,0 0-15,0 21 0,-21-20 0,21 20 16,-21 21-16,21-20 0,0 20 0,0 1 16,0-1-16,0 1 0,0-1 0,0 22 15,0 0-15,0-1 0,0 22 16,0-21-16,0-1 0,0 1 0,0 0 15,0-1-15,0 1 0,0 0 16,0-1-16,0-20 0,0 21 0,0-22 16,-22-21-16,1 1 0,21-1 15,-21 0-15,0 1 0,0-22 0,0 0 16,-22-21-16,22 0 0,0 0 0,-21 0 16,20 0-16,-20 0 0,21-21 0,-21-21 15,20-1-15,1 1 0,0 0 16,0-22-16,0 1 0,21-1 0,-21 1 15,21-22-15,0 0 0,0 1 0,21-1 16,0-21-16,0 21 0,21-20 0,1 20 16,20-21-16,-20 21 0,20 1 15,1-1-15,-1 0 0,1 1 16,-1 20-16,1-20 0,-22 20 0,21 22 16,1-22-16,-22 22 0,1 21 15,-1-22-15,-21 22 0,0 0 0,0 21 16,1 0-16,-22 21 15,0 0 1,0 1-16,0 20 0,0 0 0,0-21 16,-22 22-16,22-1 0,-21 0 0,21-20 15,0 20-15,0-21 0,0 21 16,0-20-16,0-1 0,0 0 16,0-42 15,0 0-31,0-1 0,0 1 15,21 0-15,1-21 0,-22 21 0,21-22 16,0 1-16,-21 0 0,21 20 0,0-20 16,0 21-16,-21-21 0,22 20 15,-1 22-15,-21-21 0,21 21 0,0 0 16,0 0-16,-21 21 16,21 1-16,-21-1 0,22 0 15,-22 21-15,0-21 0,0 22 0,21-22 16,-21 0-16,21 21 0,0-20 0,-21-1 15,0 0-15,21 0 0,0 0 16,1 0-16,-1-21 16,0 0-16,0 0 0,0 0 15,0 0-15,22 0 0,-22 0 0,0 0 16,0-21-16,22 0 0,-22 0 16,0 0-16,0 0 0,0-1 0,-21 1 15,0-21-15,21 21 0,-21-22 0,0 1 16,0 21-16,0 0 0,0-22 15,0 22-15,0 0 0,-21 21 16,0 0 0,21 21-16,-21 0 15,21 1-15,0-1 0,-21 21 16,21-21-16,0 0 0,0 22 0,0-22 16,0 21-16,0-21 0,0 1 0,0-1 15,0 0-15,0 0 0,0 0 16,0 0-16,0-42 31,0 0-15,0 0-16,0 0 0,21-22 15,0 22-15,-21 0 0,21-21 0,0 21 16,-21-22-16,22 22 0,-1-21 0,0 21 16,-21-1-16,21 22 15,0-21-15,0 21 16,1 0-16,-22 21 0,21 1 15,-21-1-15,0 0 0,0 0 16,0 21-16,21-20 0,-21-1 0,0 21 16,0-21-16,0 22 0,0-22 0,21 0 15,-21 0-15,0 0 0,21-21 0,-21 21 16,0 1-16,21-22 16,1 0-16,-1 0 0,0 0 0,21-22 15,-21 1-15,1 0 0,-1 0 16,0 0-16,21 0 0,-21-22 15,1 22-15,-1-21 0,0 21 16,0-22-16,0 22 0,0-21 0,1 21 16,-1-1-16,-21 1 0,0 0 0,21 21 31,-21 21-15,0 0-16,0 1 0,0-1 0,0 21 15,0-21-15,0 22 0,0-22 16,0 0-16,0 21 0,21-21 0,-21 1 15,0-1-15,21 0 0,0 0 0,1 0 16,-22 0-16,21 1 0,0-22 0,0 21 16,0-21-16,0 21 0,1-21 15,-1 0-15,0 0 0,21 0 16,-21 0-16,1 0 0,20 0 0,-21-21 16,21 0-16,-20-1 0,-1 22 0,21-42 15,-21 21-15,0 0 0,1-22 16,-1 22-16,-21-21 0,21 0 0,-21-1 15,0 22-15,0-21 0,0 21 0,0-1 16,0 1-16,-21 21 16,0 0-16,-1 0 0,1 0 0,0 21 15,0 1-15,0-1 0,0 0 16,21 0-16,0 21 0,-22-20 16,22 20-16,0-21 0,0 0 15,0 22-15,0-22 0,0 0 0,0 0 16,22 0-16,-1 0 0,-21 1 0,21-22 15,21 21-15,-21-21 0,1 0 16,20 0-16,-21 0 0,21 0 0,1 0 16,-1 0-16,0 0 0,-20 0 0,20-21 15,0-1-15,-21 22 0,22-42 0,-22 21 16,0 0-16,0-22 0,0 1 16,-21 21-16,0-21 0,22 20 0,-22-20 15,0 21-15,21 21 0,-21-21 0,0 42 31,0 0-15,-21 0-16,-1 22 0,22-22 0,-21 0 16,21 21-16,0-21 0,-21 1 0,0 20 15,21-21-15,0 0 0,-21 0 16,21 1-16,-21-1 0,-1 0 16,44-21 15,-1-21-31,-21 0 15,21-1-15,0 1 0,0-21 0,0 21 16,1-22-16,-1 22 0,0-21 16,0 21-16,0-22 0,0 22 0,1 0 15,-1 0-15,0 21 0,0 0 32,-21 21-32,0 0 0,0 0 15,0 1-15,0 20 0,0-21 16,0 0-16,0 0 0,21 1 0,-21 20 15,21-21-15,-21 0 0,22 0 16,-1 1-16,0-22 0,-21 21 0,21-21 16,0 0-16,0 0 0,1 0 15,-1 0-15,0 0 0,0 0 0,0 0 16,22-21-16,-22-1 0,0 1 0,21 0 16,-21 0-16,1-21 0,-1-1 15,21 1-15,-21 0 0,0-22 16,1 22-16,-1-22 0,0 1 0,0-1 15,0 1-15,-21-1 0,0 1 0,21-1 16,-21 22-16,0-22 0,0 22 16,0 0-16,0 21 0,0-1 0,0 1 15,0 0-15,-21 21 16,0 21-16,0 0 16,0 1-16,0-1 0,21 21 0,-22 0 15,1 1-15,0-1 0,21 0 0,0 22 16,-21-22-16,21 22 0,-21-22 15,21 22-15,-21-22 0,21 21 16,0 1-16,0-22 0,0 22 0,0-22 16,0 0-16,0 1 0,0-1 0,21 0 15,0-20-15,0 20 0,0-21 16,0 0-16,1 0 0,-1-21 0,0 22 16,21-22-16,-21 0 0,22 0 0,-22 0 15,21 0-15,-21 0 0,22 0 0,-22-22 16,21 1-16,-21 21 0,1-21 15,-1 0-15,0 0 0,0 0 0,0-22 16,-21 22-16,0-21 0,0 21 0,0-22 16,0 1-16,0 0 0,0 20 15,-21-20-15</inkml:trace>
  <inkml:trace contextRef="#ctx0" brushRef="#br0" timeOffset="5525.17">8657 1397 0,'-21'0'0,"42"0"0,-21 0 31,21 0-31,22 0 16,-22 0-16,21 0 0,0 0 0,22-21 15,-22 21-15,22-21 0,-22 21 0,0 0 16,22-21-16,-22 21 0,1 0 16,-22-22-16,21 22 0,-21 0 15,0 0-15,1 0 0,-22-21 16,-22 21-1,1 0-15,0 0 16,-21 0-16,21 0 0,-22 0 0</inkml:trace>
  <inkml:trace contextRef="#ctx0" brushRef="#br0" timeOffset="6224.81">3069 2328 0,'0'0'0,"-21"0"16,-21 0-16,20 0 15,1 0-15,0 0 16,0 22-16,21-1 31,21 0-15,0-21-1,0 0-15,1 0 0,20 0 16,0 0-16,1 0 0,20 0 0,1 0 16,20 0-16,22 0 0,0-21 0,0 21 15,21 0-15,0 0 16,21-21-16,21 21 0,1 0 0,-1 0 15,21 0-15,-20 0 0,20 0 0,1 0 16,-1-22-16,1 22 0,-1 0 0,1 0 16,-1 0-16,22 0 0,-22 0 15,1 0-15,-1 0 0,1 0 0,-1 0 16,-20 0-16,20 0 0,-42 0 0,22 0 16,-22 0-16,0 0 0,0 0 0,-21 0 15,0 0-15,0 0 0,-21 0 16,-21 22-16,-1-22 0,1 0 0,-21 0 15,-1 0-15,-21 0 0,1 21 0,-1-21 16,-21 0-16,0 0 0,1 0 16,-44 0 15,1 0-31,-21 0 0,21 0 16,-22 0-16,22-21 0,-21 21 0,0 0 15,-22 0-15,22 0 0</inkml:trace>
  <inkml:trace contextRef="#ctx0" brushRef="#br0" timeOffset="7191.76">1355 4424 0,'0'0'0,"0"-21"0,21 0 16,-21-1-16,0 1 0,0 0 15,0 0 1,0 42 15,0 0-31,0 0 16,0 1-16,0 20 0,0-21 15,0 21-15,0-20 0,0 20 0,0 0 16,0 1-16,-21-1 0,21 0 16,0 1-16,0-1 0,-22 0 0,22 1 15,-21-1-15,0 0 0,21 1 16,0-22-16,0 0 0,-21 0 15,21 0-15,0 0 0,-21 1 0,21-1 16,0-42 15,0-1-31,0 1 16,0 0-16,21 0 0</inkml:trace>
  <inkml:trace contextRef="#ctx0" brushRef="#br0" timeOffset="7515.57">1651 4890 0,'0'0'0,"0"21"0,21 0 16,0-21 0,0 0-16,1 0 0,-1 0 15,0-21-15,0 21 0,-21-21 16,21-1-16,-21 1 15,0 0-15,0 0 16,-21 21-16,21-21 16,-21 21-16,0 0 0,0 0 15,-1 21 1,22 0-16,0 0 0,0 0 16,0 1-1,0-1-15,0 0 16,22-21-1,-1 0-15,0 0 16,0 0-16</inkml:trace>
  <inkml:trace contextRef="#ctx0" brushRef="#br0" timeOffset="9335.65">4381 4382 0,'0'0'0,"0"-22"0,22 1 16,-22 0-16,21 0 0,-21 0 15,0 0-15,0-1 0,0 44 47,0-1-47,0 21 0,0 0 16,0-20-16,-21 20 0,-1 0 16,22 22-16,-21-22 0,0 0 0,0 22 15,0-22-15,0 1 0,-1-1 0,1 0 16,21 1-16,-21-1 0,21-21 15,-21 21-15,21-20 0,-21-22 0,21 21 16,0 0-16,0-42 31,0 0-31,0-1 16,21 1-16,0 0 0,0 0 0,0-21 16,22-1-16,-22 22 0</inkml:trace>
  <inkml:trace contextRef="#ctx0" brushRef="#br0" timeOffset="9592.44">4784 4445 0,'-22'21'15,"1"0"-15,0 1 0,-21-1 16,21 0-16,-22 0 0,22 21 16,-21-20-16,-1 20 0,22 0 0,-21-21 15,0 22-15,20-22 0,-20 21 16,21-21-16,0 1 0,0-1 0,21 0 15,0 0 1,0-42 0,0 0-16,21 0 15,0-1-15,0 1 0,0-21 16,0 21-16,1-22 0,-1 1 0,21 21 16,-21-21-16,0-1 0,22 22 0,-22-21 15</inkml:trace>
  <inkml:trace contextRef="#ctx0" brushRef="#br0" timeOffset="9787.34">4720 4445 0,'0'0'0,"21"0"16,0 21 0,-21 0-16,0 1 0,22-1 0,-1 21 15,0-21-15,-21 0 0,21 22 0,0-22 16,0 0-16,1 0 0,-1 22 16,-21-22-16,21 0 0,0 0 0,0 0 15,-21 0-15,21 1 0,1-22 16,-1 0-1,0-22-15,-21 1 16,0 0-16,0 0 0,0 0 0,21 0 16,-21-22-16</inkml:trace>
  <inkml:trace contextRef="#ctx0" brushRef="#br0" timeOffset="10035.21">5292 4149 0,'0'-21'0,"0"42"0,0-64 0,-22 43 15,1 22-15,0-1 16,21 0-16,-21 0 0,0 21 0,0 1 16,21-1-16,-22 0 0,1 1 0,0-1 15,21 0-15,-21 1 0,0-1 0,0 22 16,-1-22-16,1 0 0,0 1 16,21-22-16,0 21 0,-21-21 15,21 0-15,0 22 0,0-22 16,21-21-1,0 0-15,0-21 0,1 21 16,-1-43-16,21 22 0,-21 0 0,22-21 16,-22 21-16</inkml:trace>
  <inkml:trace contextRef="#ctx0" brushRef="#br0" timeOffset="10524.93">5651 4255 0,'0'0'0,"0"-22"16,0-20-1,0 63 1,0 0-16,0 1 0,0 20 16,0-21-16,-21 21 0,21-20 0,-21 20 15,0 0-15,21 1 0,-21-1 0,0-21 16,-1 21-16,1 1 0,21-22 16,-21 21-16,0-21 0,21 1 0,0-1 15,0 0-15,0 0 0,-21-21 0,21-21 47,0 0-47,21 0 0,-21-1 0,0-20 16,21 21-16,0 0 0,-21-22 15,21 1-15,-21 21 0,22-21 16,-1-1-16,0 1 0,0 21 0,-21-22 16,21 22-16,0-21 0,1 21 15,-1 0-15,0-1 0,0 1 0,0 21 16,0 0-16,1 0 0,-1 0 0,0 0 15,-21 21-15,21 1 0,0-1 16,-21 21-16,0-21 0,0 22 0,21-1 16,-21-21-16,0 21 0,0 1 0,0-22 15,0 21-15,0 1 0,0-22 16,0 0-16,0 0 0,0 0 0,0 0 16,0 1-16,0-1 0,-21-21 46,21-21-46,0-1 0,-21 1 16,0 0-16,0 0 0,0 21 0</inkml:trace>
  <inkml:trace contextRef="#ctx0" brushRef="#br0" timeOffset="10699.83">5461 4572 0,'0'0'0,"21"0"31,0 0-31,0-21 15,22 21-15,-22 0 0,21 0 0,1-21 16,-22 21-16,21-21 16,0 21-16,1 0 0,-22-22 0,21 1 15,-21 21-15,1-21 0,-1 21 0,0-21 16,0 21-16,0-21 0,22 0 0,-22-1 16</inkml:trace>
  <inkml:trace contextRef="#ctx0" brushRef="#br0" timeOffset="10961.68">6286 4170 0,'0'-21'16,"-21"21"15,21 21-31,-21 0 0,21 21 16,0-20-16,0-1 16,0 0-16,-21 21 0,21 1 0,0-22 15,0 21-15,0-21 0,0 22 0,0-22 16,0 21-16,0-21 0,0 22 0,0-22 15,0 0-15,0 0 0,0 0 16,0 0-16,0 1 0,0-1 0,21-21 16,0-21 15,-21-1-31,21 22 0,-21-21 0,0-21 16,0 21-16,0 0 0</inkml:trace>
  <inkml:trace contextRef="#ctx0" brushRef="#br0" timeOffset="11203.54">6265 4360 0,'0'0'0,"0"-21"0,0-42 16,0 42-16,0-1 0,0 1 16,0 0-16,21 21 0,1-21 15,-1 21-15,0 0 0,21-21 0,-21 21 16,22 0-16,-1 0 0,0 0 0,1 21 16,-22-21-16,21 21 0,-21 0 15,-21 0-15,0 1 0,0 20 0,0-21 16,0 0-16,-21 0 0,-21 1 0,21-1 15,-22 0-15,22 0 0,-21 0 0,21 0 16,0-21-16,-1 0 16,22 22-16,22-22 15,20-22 1,-21 22-16,21-21 16,1 0-16</inkml:trace>
  <inkml:trace contextRef="#ctx0" brushRef="#br0" timeOffset="11595.32">8318 3958 0,'0'0'0,"0"-21"16,0 0 0,22 21-1,-1 0-15,0 0 0,0 0 0,0-21 16,22 21-16,-1 0 0,0 0 0,22-21 15,-22 21-15,22 0 0,-22 0 16,21-22-16,-20 22 0,-1 0 0,0 0 16,-20 0-16,-1 0 0,-42 0 31,-1 0-31,1 0 0,0 22 16,-21-22-16,21 0 0,-1 0 0,-20 0 15,21 0-15</inkml:trace>
  <inkml:trace contextRef="#ctx0" brushRef="#br0" timeOffset="11860.17">8657 3874 0,'-21'0'0,"0"0"15,21 21 1,0 0-16,-21-21 0,-1 21 16,22 21-16,-21-20 0,21 20 0,0-21 15,0 21-15,-21 1 0,0-1 16,0 0-16,21 1 0,-21-1 0,-1 0 15,1 1-15,21-1 0,-21 0 0,0 1 16,21-22-16,0 21 0,0-21 0,-21 1 16,21-1-16,0 0 15,0 0-15,0 0 0,0 0 16,21-21 0,0-21-16,0 0 15,-21 0-15,21 0 0,1 0 16,-1-1-16</inkml:trace>
  <inkml:trace contextRef="#ctx0" brushRef="#br0" timeOffset="12215.46">8848 4339 0,'0'0'0,"21"-21"0,0 21 15,-21-21-15,-21 42 16,0 0 0,21 0-16,-22 1 0,1-1 15,21 0-15,0 0 0,-21 0 16,21 22-16,0-22 0,0 0 0,0 0 15,0 0-15,0 0 0,0 1 0,21-1 16,0 0-16,1-21 0,-1 0 16,0 0-16,0 0 0,0 0 15,0 0-15,1 0 0,-1-21 0,21 0 16,-21 21-16,0-22 0,1 1 0,-22 0 16,21 0-16,-21-21 0,0 20 15,0 1-15,0 0 0,0-21 0,0 21 16,-21-1-16,21 1 0,-22 0 15,1 0-15,0 0 0,0 21 0,0 0 0,0 0 16,-1 0 0,1 0-16,0 0 0,0 21 0,0 0 15,21 0-15,0 0 16,21-21 0,0 0-16,21 0 0,-20 0 15</inkml:trace>
  <inkml:trace contextRef="#ctx0" brushRef="#br0" timeOffset="12711.42">10689 3958 0,'0'0'0,"0"-42"16,0 21 0,0 0-1,0 42 16,-21 0-31,21 0 0,0 21 16,0 1-16,0-1 0,0 0 16,0 1-16,0 20 0,-21-20 0,0 20 15,-1 1-15,22-22 0,-21 21 0,0 1 16,0-22-16,0 22 0,0-1 0,-1-20 16,1 20-16,0 1 0,21-22 15,0 0-15,-21 1 0,21-22 0,0 21 16,0-21-16,0 0 0,0 1 0,0-1 15,0 0 1,0-42 0,0 0-1,0-1-15,0 1 0,21 0 16,-21-21-16,0 21 0,0-22 0,0 1 16,0 0-16,0-22 0,21 22 0</inkml:trace>
  <inkml:trace contextRef="#ctx0" brushRef="#br0" timeOffset="13003.25">10541 4085 0,'0'-42'0,"0"84"0,0-105 0,0 20 0,21 22 15,-21 0-15,21 0 0,0 0 0,-21 0 16,22-1-16,20 1 0,-21 21 16,21-21-16,-20 21 0,20 0 0,0 0 15,1 0-15,-1 0 0,0 21 0,-21 0 16,1 1-16,-1 20 0,0-21 0,-21 21 15,0 1-15,0-1 0,0 0 16,-21-20-16,0 20 0,-1 0 0,1-21 16,0 1-16,0 20 0,-21-21 0,20 0 15,1-21-15,0 21 0,0 1 16,0-22-16,21 21 16,21-42 15,0 21-31,0-22 15,0 22-15,1 0 0</inkml:trace>
  <inkml:trace contextRef="#ctx0" brushRef="#br0" timeOffset="14412.19">11112 4360 0,'0'22'16,"22"-22"-1,-1 0 1,0 0-16,0 0 0,0-22 15,0 22-15,1-21 0,-1 0 16,0 0-16,21-21 0,-21 20 0,1 1 16,20-21-16,-21 0 0,0-1 0,0 22 15,-21-21-15,0 21 0,22-1 0,-22 1 16,0 0-16,0 0 0,-22 0 16,1 21-16,0 0 15,0 0-15,0 0 0,0 21 16,21 0-16,-22-21 0,22 21 0,0 0 15,0 1-15,0-1 0,0 0 16,0 0-16,0 0 0,22 0 0,-1 1 16,-21-1-16,21 0 0,0 0 15,-21 0-15,0 0 0,21 1 0,-21-1 16,21 0-16,-21 0 0,0 0 16,0 0-16,0 1 0,22-1 15,-1-21-15,0 0 16,0 0-16,0 0 15,0 0-15,1 0 16,-1 0-16,0 0 0,0-21 0,0-1 16,22 1-16,-22 21 0,0-21 0,21 0 15,-21-21-15,1 20 0,20 1 0,-21 0 16,0-21-16,0 21 0,1-22 16,-22 22-16,0 0 0,0 0 15,0 0-15,0-1 0,-22 22 31,1 22-31,21-1 16,-21-21-16,0 21 0,21 21 0,-21-21 16,21 1-16,0-1 0,0 21 0,0-21 15,0 0-15,0 1 0,0-1 16,0 0-16,0 0 0,0 0 0,21 0 16,-21 1-16,21-22 0,0 0 0,22 21 15,-22-21-15,0 0 0,0 0 0,21 0 16,-20 0-16,20 0 0,-21-21 15,21 21-15,-20-22 0,-1 1 16,21 0-16,-21 0 0,0 0 0,1 0 16,-1-1-16,0-20 0,0 21 0,0-21 15,0 20-15,-21-20 0,0 21 16,0 0-16,22 0 0,-22-1 0,-22 44 47,22-1-47,-21 0 0,21 0 0,0 0 15,-21 0-15,21 22 0,-21-22 0,21 21 16,0-21-16,-21 1 0,21-1 0,-21 0 16,21 0-16,0 0 0,0 0 15,0-42 32,21 0-47,0 21 0,0-21 16,-21 0-16,21 0 0,0-22 0,1 22 15,-22 0-15,21 0 0,0 0 0,0-1 16,-21 1-16,21 0 0,0 21 16,-21 21-1,0 0 1,0 1-16,0 20 0,0-21 16,0 0-16,0 0 0,0 1 0,0-1 15,0 0-15,22 0 16,-22 0-16,21 0 0,0 1 0,0-22 15,0 21-15,0-21 0,1 0 16,-1 0-16,0 0 0,0 0 0,0 0 16,22 0-16,-22-21 0,0-1 15,21 1-15,-21 0 0,1 0 0,20 0 16,-21-22-16,0 22 0,0-21 0,22-22 16,-22 22-16,0-21 0,21 20 0,-20-20 15,-1 20-15,21-20 0,-21 21 16,0-22-16,1 22 0,-1-22 15,0 22-15,0 0 0,-21 20 0,0-20 0,0 21 16,0 0 0,-21 21-16,0 0 15,0 21-15,-1-21 0,1 42 0,0-21 16,0 1-16,0 20 0,0 0 0,-1 1 16,1-1-16,0 0 0,0 1 15,0-1-15,0 0 0,21 1 0,0 20 16,-22-21-16,22 1 0,0-1 0,0 0 15,0 1-15,0-1 0,0-21 16,0 22-16,22-22 0,-22 21 16,21-21-16,0 0 0,0-21 0,0 22 15,0-22-15,1 0 0,-1 0 0,0 0 0,0 0 16,21 0-16,-20 0 0,-1 0 16,0-22-16,21 1 0,-21 21 15,1-21-15,-1 0 0,21 0 0,-21 0 16,0-1-16,-21 1 0,22-21 0,-1 21 15,-21 0-15,0-1 0,0 1 0,21 0 16,-21-21-16,0 21 0,0-1 16,0 1-16,0 0 0</inkml:trace>
  <inkml:trace contextRef="#ctx0" brushRef="#br0" timeOffset="14652.05">13229 3725 0,'0'0'0,"-21"0"16,42 0 0,0 0-16,22 0 0,-22 0 15,21 0-15,0 0 0,1-21 16,-1 21-16,0 0 0,1-21 0,-1 21 16,0 0-16,1-21 0,-1 0 0,0 21 15,1 0-15,-22-21 0,21 21 0,-21 0 16,-21-22-16,0 1 15,0 0 1,-21 21-16,0-21 16</inkml:trace>
  <inkml:trace contextRef="#ctx0" brushRef="#br0" timeOffset="15035.83">12319 3408 0,'-42'0'0,"84"0"0,-106 21 0,43-21 15,0 21-15,0-21 0,0 21 0,0 1 16,21-1-1,21-21-15,0 0 16,0 0-16,0 0 0,0 0 16,1 0-16,-1 0 0,0 0 0,-21-21 15,21 21-15,-21-22 16,0 1-16,-21 0 16,0 21-16,0 0 15,-1 0-15,1 0 16,21 21-1,-21-21-15,21 21 16,-21 1-16,0-1 0,0 0 16,-1-21-16</inkml:trace>
  <inkml:trace contextRef="#ctx0" brushRef="#br0" timeOffset="16315.84">5016 6244 0,'0'-21'31,"0"0"-15,0 0-1,0 0-15,0-1 16,22 22-16,-22-21 16,0 0-16,0 0 0,0 0 15,0 0-15,0-1 0,0 1 16,21 21-16,-21-21 0,0 0 16,0 0-16,0 0 15,0-1-15,0 1 16,0 42 31,0 1-47,0-1 15,0 0-15,0 0 0,0 0 0,0 22 16,-21-22-16,21 21 0,0-21 16,-22 22-16,22-1 0,0 0 0,0 1 15,0-1-15,0 0 0,-21 1 0,21-1 16,0 0-16,-21 1 0,21-1 15,0-21-15,0 21 0,-21-20 16,21-1-16,0 0 0,0 0 0,0 0 16,0 0-16,0 1 15,-21-44 48,21 1-48,-21 21 1,21-21-16,0 0 31,0 0-31,0 0 16,0-1-16</inkml:trace>
  <inkml:trace contextRef="#ctx0" brushRef="#br0" timeOffset="17627.58">6816 6138 0,'-22'0'47,"1"0"-32,0 0 1,0 0 0,21-21-1,0 0 1,0 0 0,0 0-16,0 0 15,21-1-15,0 1 16,0 0-16,1 0 0,-1 21 0,21-21 15,-21 0-15,22-1 0,-22 1 0,21 21 16,-21-21-16,22 21 0,-22 0 16,21-21-16,-21 21 0,22 0 0,-22 0 15,0 0-15,0 0 0,0 21 0,-21 0 16,0 0-16,0 22 0,0-22 16,0 0-16,0 0 0,0 22 15,-21-22-15,-21 21 0,21-21 0,-1 22 16,-20-22-16,21 21 0,-21 0 0,-1 1 15,1-1-15,0 0 16,-1-20-16,1 20 0,21 0 0,-22 1 16,1-1-16,21-21 0,0 21 0,-22-20 15,22 20-15,0-21 0,0 0 16,0 0-16,0 1 0,-1-1 0,1 0 16,0 0-16,42-21 46,0-21-46,-21 0 16,22 21-16,-1-21 0,0-1 0,0 1 16,0 0-16,0 0 0,22 0 15,-22 0-15,0-1 0,0 22 16,0-21-16,1 0 0,-1 21 0,0 0 16,0-21-16,0 21 0,0 0 15,1 0-15,-1 21 16,0 0-16,-21 0 0,21 1 15,-21-1-15,21-21 0,-21 21 0,21 0 16,1 0-16,-1-21 0,-21 21 16,21-21-16,0 0 0,0 22 0,0-22 15,1 0-15,-1 0 0,0 0 16,0 0-16,0 0 16,0-22-16,1 1 15,-1 21-15,-21-21 0,0 0 0,21 21 16,-21-21-16,0 0 0,21-1 0,-21 1 15,0 0-15,0 0 0,0 0 16,0 0-16,0-1 0,0 1 31,0 42 16,-21-21-31,21 22-16,-21-22 0,21 21 15,-21-21-15</inkml:trace>
  <inkml:trace contextRef="#ctx0" brushRef="#br0" timeOffset="18807.41">4360 7938 0,'0'-22'31,"-21"22"-15,21-21-1,0 0 1,0 0 0,21 21-16,0 0 0,1-21 0,-1 0 15,0 21-15,0-22 0,0 22 16,22 0-16,-22-21 0,21 21 0,-21 0 16,22 0-16,-22 0 0,0 0 0,21 0 15,-21 0-15,-21 21 0,22 1 16,-22-1-16,0 0 0,0 0 0,0 0 15,-22 22-15,1-22 0,0 21 0,-21 0 16,-1-20-16,1 20 0,0-21 16,-1 21-16,1-20 0,0-1 0,-1 0 15,22 0-15,0-21 0,0 0 16,0 21-16,0-21 0,21-21 31,0 0-31,21 21 0,0-21 16,0 0-16,0 21 0,0-22 15,1 22-15,-1-21 0,0 21 0,0 0 16,0-21-16,22 21 0,-22 0 16,0 0-16,0 0 0,21 0 0,-20 0 15,-1 0-15,0 21 0,21-21 0,-21 21 16,1 1-16,-1-1 0,0 0 0,0 0 16,-21 0-16,0 0 0,21 1 15,-21-1-15,0 21 0,0-21 0,0 0 16,-21 22-16,0-22 0,-21 0 0,20 0 15,-20 22-15,0-22 16,-1 0-16,1-21 0,0 21 0,-1 0 16,1-21-16,0 0 0,21 21 0,-22-21 15,1 0-15,21 0 0,0 0 16,-22 0-16,22 0 0,0 0 0,0 0 16,0-21-16,-1 21 0,1-21 15,21 0 1,0 0 15,0 0 0,21 21-31,1-22 0,-1 1 0,0 21 16</inkml:trace>
  <inkml:trace contextRef="#ctx0" brushRef="#br0" timeOffset="19739.49">6900 7768 0,'0'0'0,"43"-21"16,-43 42 31,0 0-47,0 1 0,0-1 0,0 21 15,0-21-15,0 22 16,-22 20-16,22-21 0,-21 1 0,0-1 16,21 22-16,0-22 0,-21 0 0,0 1 15,21-1-15,-21 0 0,21 1 0,0-22 16,-22 21-16,22-21 0,-21 0 16,21 1-16,0-1 0,0 0 15,0-42 16,21 21-31,1-21 0,-22-1 16,21 1-16,0 0 0,-21 0 0,21-21 16,0 20-16,-21-20 0,21 0 15,1-1-15,-22-20 0,21 21 0,-21-22 16,21 22-16,-21-22 0,21 22 16,-21-22-16,0 22 0,21 0 0,-21-1 15,0 22-15,0-21 0,0 21 0,0 0 16,0-1-16,-21 22 31,0 22-31,21-1 0,-21 0 0,0 0 16,-1 21-16,1-20 0,0 20 15,-21 0-15,21 1 0,-1 20 0,-20-21 16,21 1-16,-21-1 0,-1 0 16,22 1-16,-21-22 0,21 21 0,-1-21 15,1 1-15,0-1 0,0-21 16,21 21-16,-21-21 0,21-21 31,21 0-31,0-1 16,0 1-16,0 0 0,1 0 15,-1 0-15,0 21 0,21-21 0,-21-1 16,1 22-16,20 0 0,-21 0 0,21 0 16,-20 0-16,20 0 0,0 0 15,1 0-15,-1 0 0,0 0 0,-21 0 16,22 22-16,-1-22 0,-21 0 0,22 21 15,-22-21-15,0 0 0,0 0 0,0 21 16,0-21 0,1 0 46,-1-21-46,0 0-16</inkml:trace>
  <inkml:trace contextRef="#ctx0" brushRef="#br0" timeOffset="20895.73">9102 7557 0,'0'0'0,"0"-22"15,21 22 16,0 0-31,0 0 0,0 0 16,22 0-16,-22 0 0,21 0 0,0 0 16,-20 0-16,20 0 0,-21 0 15,21 0-15,-20 0 0,-1 0 0,0 0 16,0 0-16,0 0 0,-42 0 31,0 0-15,0 0-16,0 0 0,-1 0 0,1 0 15,0 0-15,0 0 0,0 0 16,0 0-16,-1 0 0,1 0 16,0 0-16,0 0 15,0 0-15,0 0 0,-1 0 16,1 0-16,0 0 0,0 22 0,0-22 16,0 0-16,21 21 15,-22-21-15,22 21 0,-21-21 0,0 21 16,21 0-16,-21 0 0,0 1 15,0-1-15,21 0 0,-22 0 0,1 0 16,0 22-16,21-22 0,-21 0 16,0 0-16,0 0 0,-1 0 0,22 1 15,-21-1-15,0 0 0,21 0 16,0-42 46,21 21-62,0-21 16,1 21-16,-1-21 0,0 21 0,0 0 16,0-22-16,22 22 0,-22 0 0,21-21 15,-21 21-15,22 0 0,-22-21 16,21 21-16,-21 0 0,22 0 0,-22 0 16,0 0-16,0 0 0,0 0 0,0 21 15,1 0-15,-1-21 0,0 22 0,0-1 16,-21 0-16,0 0 15,0 0-15,0 0 0,0 1 16,0-1-16,0 0 0,0 0 0,0 0 0,-21 0 16,0 1-16,-22-1 0,22 0 15,0 0-15,-21 0 0,21 0 0,-22-21 16,1 22-16,21-1 0,-22-21 16,1 0-16,0 21 0,21-21 0,-22 0 15,1 0-15,21 0 0,-22 0 0,22 0 16,-21 0-16,21 0 0,0 0 0,-1-21 15,1 21-15,0-21 16,0 21 31,0 0 15,21 21-46,-21-21-16,21 21 0</inkml:trace>
  <inkml:trace contextRef="#ctx0" brushRef="#br0" timeOffset="21843.21">4953 9610 0,'0'0'15,"21"-21"-15,0-22 16,0 43 0,-21-21-16,-21 21 31,0 21-31,0 0 0,0 1 15,-22-1-15,1 21 0,21-21 0,-21 22 16,-1-1-16,1 0 0,21 1 0,-22-1 16,1 0-16,21 1 0,-21-1 15,20 21-15,-20-20 0,21-1 0,0 0 16,0 1-16,21-1 0,0 0 0,0 1 16,0-1-16,0 0 0,21 1 15,0-22-15,0 21 0,0-21 0,22 1 16,-22-1-16,21-21 0,0 0 15,1 21-15,-1-21 0,-21 0 16,22 0-16,-1-21 0,-21 0 0,21 21 16,-20-22-16,20 1 0,-21 0 0,0 0 15,0-21-15,-21 20 0,0-20 16,0 21-16,0-21 0,0 20 0,0-20 16,0 21-16,-21 0 0,-21 0 0,21-1 15,0 1-15,-22 0 0,22 21 0,0 0 16,-21 0-16,20 0 0,1 0 15,0 0-15,0 0 0,0 21 0,0-21 16,-1 21-16,22 1 0,0-1 0,-21-21 16,21 21-16,0 0 15,0 0-15,0 0 0,21 1 16,-21-1-16,22-21 0,-1 0 0,21 0 16,-21 0-16,22 0 0,-1 0 15,0-21-15</inkml:trace>
  <inkml:trace contextRef="#ctx0" brushRef="#br0" timeOffset="22424.32">6646 9589 0,'0'0'0,"-42"0"16,21 0-16,0 0 0,-1 0 16,22 21-1,0 0-15,0 0 16,22-21-16,-1 21 0,0-21 16,0 0-16,21 0 0,-20 0 0,20 0 15,0 0-15,1 0 0,-1 0 16,0 0-16,1 0 0,-22-21 0,21 0 15,-21 21-15,22-21 0,-22 0 16,0-1-16,0 22 0,0-21 0,-21 0 16,0 0-16,0 0 15,0 0-15,0-1 16,0 44 15,-21-1-31,21 0 0,-21 0 0,21 21 16,-21-20-16,21 20 0,0 0 0,-21 1 15,-1-1-15,1 21 0,21-20 16,-21-1-16,0 0 0,0 1 0,0-1 16,-1 0-16,22-20 0,-21 20 15,0-21-15,0 0 0,21 22 0,0-22 16,0 0-16,-21-21 0,21 21 16,0 0-16,-21-21 0,21 21 15,0-42 16,0 0-15,0 0-16,0 0 16,0 0-16,0-1 0,0 1 15</inkml:trace>
  <inkml:trace contextRef="#ctx0" brushRef="#br0" timeOffset="22716.15">6583 10033 0,'0'0'0,"-21"0"0,-1 0 0,1 0 16,64 0 15,-22 0-31,21 0 0,0 0 0,1 0 16,20 0-16,1 0 0,-1 0 0,1 0 16,-22 0-16,22-21 0,-22 21 0,21 0 15,-20 0-15,-1 0 0,-21-21 16,22 21-16,-22 0 0,0 0 0,0 0 31,-42 0 16,0 0-31,0 0-16,-1 0 0,22 21 15</inkml:trace>
  <inkml:trace contextRef="#ctx0" brushRef="#br0" timeOffset="23719.69">5016 11875 0,'-21'0'31,"0"0"-31,0 0 16,0 0-16,0 0 0,-1 0 0,1 0 15,0 0-15,-21-22 0,21 22 16,-22-21-16,1 21 0,21-21 0,-22 21 16,22-21-16,0 0 0,0 21 15,0-21-15,21-1 0,0 1 16,0 0-16,0 0 0,0 0 16,21 0-16,21-1 0,1 1 0,-1 0 15,0 0-15,22 21 0,-22-21 16,22 0-16,-1 21 0,-21 0 0,22 0 15,-22 0-15,1 0 0,-1 0 0,-21 0 16,0 21-16,0 0 0,-21 0 0,0 0 16,0 0-16,0 22 0,-21-22 15,0 21-15,-21 1 0,-1-1 0,1 0 16,-21 22-16,20-22 0,-20 22 0,-1-22 16,22 0-16,-22 22 0,22-22 15,21 0-15,-21 1 0,20-22 16,22 21-16,0-21 0,0 22 0,0-22 15,22 0-15,-1 0 0,0-21 0,21 21 16,-21 1-16,22-22 0,-1 0 16,-21 0-16,22 0 0,-1 0 0,-21 0 15,21 0-15,-20-22 0,-1 1 0,0 0 16,0 21-16,0-21 0,-21 0 0,0-22 16,0 22-16,0 0 0,0 0 15,-21-21-15,0 20 0,0 1 0,0 0 16,-1 0-16,-20 21 0,21 0 0,-21-21 15,20 21-15,-20 0 0,21 0 16,0 0-16,0 0 0,-1 21 16,1-21-16,0 21 0,0-21 15,21 21-15,21-21 16,0 0 0,0 0-16,1 0 0,20 0 0,-21-21 15,21 0-15</inkml:trace>
  <inkml:trace contextRef="#ctx0" brushRef="#br0" timeOffset="29425.29">1101 13822 0,'-22'0'0,"22"21"16,-21-21-1,0 0 1,0 0-1,21-21 1,0 0-16,0 0 16,0-1-1,0 1-15,21 0 16,0 21-16,0-21 16,1 21-16,-1 0 0,0 0 15,0 0-15,0 0 0,0 0 0,1 0 16,-1 0-16,0 0 0,0 21 15,0 0-15,0 0 0,1 1 16,-22-1-16,0 0 0,0 21 0,0-21 16,0 22-16,0-1 0,0 0 15,0 1-15,-22-1 0,1 0 0,0 1 16,0-1-16,0 0 0,0 1 16,-1 20-16,1-20 0,0-1 0,0-21 15,0 21-15,0 1 0,-1-22 16,1 0-16,0 0 0,0 0 0,0 1 15,0-22-15,-1 0 0,1 0 0,-21 0 16,21 0-16,0 0 0,-1 0 16,1-22-16,0 22 0,-21-21 15,21 0-15,21 0 0,-22 0 16,22 0-16,-21-1 0,21 1 0,0-21 16,0 21-16,0 0 0,0-1 15,0 1-15,21 0 0,1 0 0,-1 0 16,0 0-16,0 21 0,0 0 15,0 0-15,1 0 0,-1 0 0,21 0 16,-21 21-16,0-21 0,1 21 16,-1 0-16,-21 0 0,21 0 15,0 1-15,0 20 0,-21-21 0,21 0 16,1 0-16,-22 1 0,0-1 16,21 0-16,0 0 0,-21 0 0,0 0 15,21 1-15,0-1 16,0-21-16,-21 21 15,22-21 1,-1 0-16,0-21 16,0 21-16,0-21 15,-21-1-15</inkml:trace>
  <inkml:trace contextRef="#ctx0" brushRef="#br0" timeOffset="29632.17">1778 14330 0,'0'0'0,"21"-42"16,0 20-16,-21 1 16,0 0-1,21 21 48,1 0-63,-1 0 15,0-21-15</inkml:trace>
  <inkml:trace contextRef="#ctx0" brushRef="#br0" timeOffset="30092.24">3365 13949 0,'0'0'16,"0"-21"-16,22-43 16,-22 43-16,0 0 0,0 0 0,0 0 15,21 21-15,-21-22 0,0 44 32,0-1-32,0 0 0,0 0 15,0 21-15,0-20 0,0 20 0,-21 0 16,21 1-16,-22-1 0,1 0 15,21 1-15,-21 20 0,0-21 0,0 1 16,21-1-16,-21 0 0,-1 1 0,1-22 16,21 21-16,0-21 0,0 1 15,0-1-15,21-21 16,1-21 0,-1-1-16,0-20 0,0 21 15</inkml:trace>
  <inkml:trace contextRef="#ctx0" brushRef="#br0" timeOffset="30324.1">3831 14055 0,'0'0'0,"21"-21"0,-21-1 15,-42 22-15,21 0 16,0 0-16,-85 43 16,85-22-16,-22 0 0,1 0 15,21 0-15,-22 1 0,22-1 0,0 0 16,0 21-16,0-21 0,0 1 15,-1-1-15,22 0 0,0 0 0,0 0 16,0 0-16,22-21 16,-1 0-1,0-21-15,21 0 0,-21 0 16,1 0-16,20 0 0,-21-1 0,0 1 16</inkml:trace>
  <inkml:trace contextRef="#ctx0" brushRef="#br0" timeOffset="30532.01">3768 14076 0,'21'-21'0,"-42"42"0,63-63 0,-21 42 15,0 0 1,-21 21 0,21 0-16,-21 0 0,22 0 0,-1 0 15,-21 1-15,21-1 0,0 21 16,0-21-16,-21 0 0,0 22 0,21-22 16,1 0-16,-22 0 0,0 0 15,0 1-15,21-1 0,-21 0 16,21-21-16,0 0 0,0 0 15,0-21 1,-21 0-16,0-1 0,22-20 16</inkml:trace>
  <inkml:trace contextRef="#ctx0" brushRef="#br0" timeOffset="30763.88">4318 13885 0,'0'0'15,"0"-21"-15,0 0 0,0 0 0,0 0 16,0 0-16,0 42 31,-21 0-31,0 21 16,21-21-16,-22 22 0,1-22 0,21 21 15,-21-21-15,0 22 0,21-1 0,-21-21 16,21 22-16,-21-22 0,-1 21 16,22-21-16,0 0 0,0 1 0,0-1 15,0 0-15,0 0 0,22-21 31,-1-21-15</inkml:trace>
  <inkml:trace contextRef="#ctx0" brushRef="#br0" timeOffset="31251.6">4889 13907 0,'0'0'0,"0"-22"0,0 1 16,-21 21-1,0 21 1,0 1-16,21-1 0,-21 0 16,21 0-16,-21 0 0,21 22 0,0-22 15,0 21-15,-22-21 0,22 22 0,-21-22 16,21 21-16,0 0 0,-21-20 16,21-1-16,0 21 0,0-21 0,0 0 15,-21 1-15,21-44 47,0 1-47,0 0 0,0 0 16,0-21-16,0 20 0,21-20 0,-21 21 15,21-21-15,0-1 0,1 1 16,-1 21-16,0-22 0,0 1 0,21 0 16,-20 21-16,20-1 0,-21 1 0,21 0 15,-20 21-15,20 0 0,-21 0 16,0 0-16,0 21 0,1 0 0,-1 1 15,0-1-15,-21 0 0,21 21 0,-21 1 16,0-22-16,0 21 0,0-21 16,0 22-16,0-1 0,0-21 15,0 21-15,0-20 0,0-1 0,0 21 16,0-21-16,-21 0 0,21 1 0,-21-22 16,21 21-16,-21-21 15,-1 0-15,1 0 16,0 0-16,21-21 0,-21-1 15,0 1-15</inkml:trace>
  <inkml:trace contextRef="#ctx0" brushRef="#br0" timeOffset="31415.5">4911 14203 0,'0'0'0,"-22"0"0,22-21 0,-21 21 16,42 0-1,1 0 1,-1 0-16,21 0 0,-21-21 15,22 21-15,-22 0 0,21 0 0,0 0 16,-20 0-16,20 0 0,-21 0 0,0-22 16,22 22-16,-22 0 0,21-21 0</inkml:trace>
  <inkml:trace contextRef="#ctx0" brushRef="#br0" timeOffset="31695.34">5884 13822 0,'0'0'0,"21"0"0,-21-21 16,0 0-16,-21 21 16,21 21-1,-21-21-15,21 21 0,0 0 0,0 21 16,0-20-16,0-1 0,0 21 0,0 0 16,0-20-16,-21 20 0,21 0 15,0-21-15,-21 22 0,21-1 0,0-21 16,0 22-16,-21-1 0,21-21 15,-22 0-15,22 22 0,-21-22 0,21 0 16,0 0-16,0 0 0,0-42 47,0 0-47,21 0 0,-21 0 0</inkml:trace>
  <inkml:trace contextRef="#ctx0" brushRef="#br0" timeOffset="31915.76">5863 14097 0,'0'0'0,"0"-21"0,21-21 15,-21 20-15,21-20 0,1 21 0,-22 0 16,21 0-16,0-1 0,0 1 16,0 0-16,0 0 0,1 0 15,-1 21-15,0 0 0,0 0 0,0 0 16,0 0-16,1 0 0,-22 21 0,0 0 16,0 0-16,0 0 0,0 1 15,0-1-15,0 0 0,-22 0 0,1 0 16,0 0-16,0 1 0,0-1 0,-22-21 15,22 21-15,-21 0 0,21-21 0,-22 21 16,22 0-16,0-21 0,0 0 16</inkml:trace>
  <inkml:trace contextRef="#ctx0" brushRef="#br0" timeOffset="32315.49">7895 13399 0,'0'0'0,"21"-43"15,0 22-15,1 21 0,-1-21 16,0 21-16,21 0 0,1-21 16,-1 21-16,0 0 0,1-21 0,-1 21 15,0 0-15,22 0 0,-22 0 0,22 0 16,-22-22-16,0 22 0,1 0 15,-22 0-15,0 0 0,0 0 0,-21 22 16,0-1 0,-21 0-16,0-21 15,0 0-15,-22 0 0,22 21 16,0-21-16,0 0 0</inkml:trace>
  <inkml:trace contextRef="#ctx0" brushRef="#br0" timeOffset="32559.35">8403 13356 0,'-21'0'0,"0"0"15,21 21 1,0 1-16,0-1 16,-21 0-16,21 21 0,-22-21 0,22 22 15,0-1-15,0 0 0,0 1 16,-21 20-16,21-20 0,-21-1 16,21 21-16,-21-20 0,0-1 0,21 0 15,0 1-15,-21-1 0,21-21 0,-22 22 16,22-22-16,-21 0 0,21 0 15,0 0-15,0 0 0,0 1 16,21-22 0,1-22-16,-1 1 0,0 0 15,0 0-15,0 0 0,0 0 16</inkml:trace>
  <inkml:trace contextRef="#ctx0" brushRef="#br0" timeOffset="32851.18">8636 13907 0,'0'0'0,"21"-22"0,0 1 16,-42 21 15,0 0-31,0 21 0,0 1 16,-1-1-16,22 0 0,0 0 15,0 0-15,0 0 16,0 1-16,22-22 0,-1 0 16,21 0-16,-21 0 0,22 0 0,-22 0 15,21 0-15,0 0 0,-20 0 0,20 0 16,0-22-16,-21 1 0,1 21 15,-1-21-15,-21 0 0,0 0 0,0 0 16,0-1-16,-21 1 0,-1 0 16,-20 21-16,21-21 0,-21 21 15,20-21-15,-20 21 0,21 0 16,-21 0-16,20 0 0,1 0 0,0 0 16,21 21-16,-21 0 0,21 0 15,42-21-15</inkml:trace>
  <inkml:trace contextRef="#ctx0" brushRef="#br0" timeOffset="33255.94">10287 13399 0,'0'0'0,"0"-22"0,0 1 15,0 0-15,0 0 0,0 0 16,21 21 0,-21 21-16,0 0 0,0 0 0,0 0 15,21 22-15,-21 20 0,0-20 16,0 20-16,0 1 0,0-1 0,0 1 15,-21-1-15,0 1 0,0-1 16,0 22-16,-1-22 0,1 1 0,0-1 16,-21 1-16,21 20 0,-22-20 0,1-1 15,21-20-15,-22 20 0,22-20 16,0-22-16,0 21 0,21-21 0,0 0 16,0 1-16,0-44 15,0 1-15,0 0 16,0 0-16,21-21 0,0-1 15,-21 1-15,21 0 0</inkml:trace>
  <inkml:trace contextRef="#ctx0" brushRef="#br0" timeOffset="33519.8">10075 13907 0,'0'-64'0,"0"128"0,0-191 16,0 0-16,0 84 16,21-20-16,1 20 0,-22 1 0,21 0 15,0-1-15,21 22 0,-21 0 0,22 0 16,-1 0-16,0 21 0,1 0 0,-1 0 15,0 0-15,1 21 0,-22 0 16,21 0-16,-21 22 0,-21-22 0,0 21 16,0 0-16,0 22 0,-21-22 0,0 1 15,0-1-15,0 0 0,-22-21 16,22 22-16,-21-1 0,21-21 0,-22 0 16,22 1-16,-21-1 0,21 0 0,0-21 15,21 21-15,21-42 31,0 21-15,0-21-16</inkml:trace>
  <inkml:trace contextRef="#ctx0" brushRef="#br0" timeOffset="34796.11">10626 13970 0,'0'0'0,"21"0"15,0 0 1,0 0-16,-21-21 0,21 0 15,0 21-15,1-21 0,20-1 0,-21 1 16,21-21-16,1 21 0,-1-22 16,0 1-16,1 21 0,-1-21 15,-21-1-15,0 22 0,1-21 0,-22 21 16,0-1-16,0 1 0,0 0 0,-22 21 16,1 0-16,-21 0 0,21 0 0,-22 0 15,1 0-15,21 21 0,-21 0 16,20 1-16,1-1 0,0 0 0,21 0 15,0 0-15,0 0 0,0 22 0,0-22 16,21 0-16,0 0 0,1 0 16,-1 1-16,0-1 0,21 0 0,-21 0 15,1 0-15,20 0 0,-21-21 0,0 22 16,-21-1-16,21-21 0,1 21 16,-22 0-16,21-21 0,0 0 15,0 0-15,0 0 16,0 0-16,1 0 0,-1 0 0,0 0 15,0 0-15,0-21 0,22 0 0,-22 21 16,21-21-16,-21-1 0,22 1 0,-22 0 16,21-21-16,-21 21 0,0-1 15,1-20-15,-22 21 0,0-21 0,0 20 16,21-20-16,-21 21 0,0 0 0,0 0 16,-21 21-1,21 21 1,-22 0-16,22 0 0,0 0 0,-21 0 15,21 1-15,-21 20 0,21-21 0,-21 21 16,21-20-16,0-1 0,0 0 16,0 21-16,0-21 0,0 1 15,0-1-15,0 0 16,21-21-16,0 0 0,0 0 0,1 0 16,-1-21-16,0 21 15,0-21-15,0 21 0,0-22 0,22 1 16,-22 0-16,21 0 0,-21 0 0,22 0 15,-1-22-15,-21 22 0,22 0 16,-22 0-16,0 0 0,0-1 0,0 1 16,-42 21 15,0 21-31,21 1 0,-21-1 16,0 0-16,-1 0 0,22 0 0,-21 0 15,21 1-15,-21-1 0,21 0 16,0 0-16,-21 0 0,21 0 0,0 1 15,0-44 32,21 1-47,-21 0 0,21 21 0,0-21 16,1 0-16,-22 0 0,21-1 0,0-20 16,0 21-16,0 0 0,0 0 0,1-1 15,-1 1-15,0 21 0,-21-21 16,21 21-16,0 0 0,0 21 15,-21 0-15,0 1 16,0 20-16,22-21 0,-22 0 0,0 0 16,21 1-16,-21-1 0,0 0 15,21 0-15,0-21 0,0 21 0,0-21 16,1 0-16,-1 0 0,0 0 16,0 0-16,0 0 0,0 0 15,1 0-15,-1 0 0,0-21 0,0 0 16,0 0-16,0 0 0,-21-1 15,22 1-15,-1-21 0,0 21 0,-21-22 16,21 1-16,-21-21 0,21 20 0,-21 1 16,0 0-16,21-22 0,-21 22 0,22-1 15,-22 1-15,21 0 0,-21-1 16,0 22-16,0 0 0,0 0 0,0 0 16,0 42-1,-21 0-15,21 21 16,-22-20-16,1 20 0,21 0 15,0 1-15,0-1 0,-21 21 16,21-20-16,-21 20 0,21-20 0,0 20 16,0-21-16,0 22 0,0-22 0,0 1 15,0-1-15,0-21 0,21 21 16,-21-20-16,21-1 0,0 0 0,1 0 16,-1 0-16,0-21 0,0 0 0,0 0 15,0 0-15,1 0 0,-1 0 0,0 0 16,0-21-16,0 21 0,0-21 0,1 21 15,-1-21-15,0 0 0,0-1 16,0 1-16,-21-21 0,0 21 0,0 0 16,0-22-16,0 22 0,0-21 0,0-1 15</inkml:trace>
  <inkml:trace contextRef="#ctx0" brushRef="#br0" timeOffset="35019.24">12763 13356 0,'0'0'15,"-21"0"1,42 0 0,22 0-1,-22 0-15,0 0 0,21 0 0,-20 0 16,20 0-16,0 0 0,1 0 0,-1-21 16,-21 21-16,21 0 15,-20 0-15,-1 0 0,-21-21 16,0 0-1,-21 21-15,-1-21 0,1 21 16,0-22-16,-21 22 0</inkml:trace>
  <inkml:trace contextRef="#ctx0" brushRef="#br0" timeOffset="35244.11">11536 13187 0,'0'0'0,"-21"0"16,-1 0 62,22 21-78,-21 0 0</inkml:trace>
  <inkml:trace contextRef="#ctx0" brushRef="#br0" timeOffset="36095.75">7218 15028 0,'0'0'0,"21"-21"16,-21 0-16,21 21 15,-21 21 17,-21 0-32,21 1 0,-21 20 15,0 0-15,21 1 0,-22-1 0,22 0 16,-21 1-16,21 20 0,-21-21 15,0 1-15,21-1 0,-21 0 0,0 1 16,21-22-16,0 21 0,-22-21 0,22 1 16,-21-1-16,21 0 0,0 0 15,0 0 1,0-42 0,0 0-16,0 0 15,0 0-15,0-1 0,21 1 16,1-21-16,-22 21 0,21-22 0,0 1 15,0 0-15,0-22 0,0 22 0,1 0 16,-1-22-16,0 22 0,0-1 16,0 1-16,0 0 0,1 21 0,-22-1 15,21 1-15,0 0 0,0 21 16,0 0-16,0 21 0,-21 0 16,22 1-16,-22 20 0,21 0 15,0-21-15,-21 43 0,0-22 16,21 1-16,-21-1 0,21 0 0,-21 22 15,0-22-15,0-21 0,0 22 16,0-1-16,0-21 0,0 21 0,0-20 16,0-1-16,0 0 0,0 0 0,0 0 15,-21 0 1,0-21-16,0 0 16,0 0-16,-1 0 0,1 0 0,0-21 15,0 21-15</inkml:trace>
  <inkml:trace contextRef="#ctx0" brushRef="#br0" timeOffset="36283.68">7070 15558 0,'42'0'16,"-21"0"-16,0 0 0,0 0 0,1 0 16,-1 0-16,0 0 0,21-22 15,-21 22-15,22 0 0,-1 0 0,0 0 16,1 0-16,-1-21 0,0 21 0,1 0 15,-1 0-15,0-21 0,1 0 0,20 21 16,-20-21-16,-1 21 16,0-21-16,1 21 0</inkml:trace>
  <inkml:trace contextRef="#ctx0" brushRef="#br0" timeOffset="37072.75">8572 15177 0,'0'0'0,"0"-22"16,0 44 15,0-1-15,0 0-16,-21 21 0,21-21 16,0 22-16,0-22 0,0 21 0,0-21 0,0 22 15,0-22-15,0 21 0,-21-21 16,21 1-16,0 20 0,0-21 15,0 0-15,-21 0 0,21 1 16,0-1 0,0-42-1,0-1 1,0 1-16,0 0 0,0-21 16,0 21-16,0-1 0,0-20 0,0 0 15,0-1-15,0 1 0,0 0 16,0-1-16,21 1 0,0 0 15,0-1-15,22 22 0,-22-21 0,0 21 0,21-22 16,-20 22-16,-1 21 0,21-21 16,-21 21-16,0 0 0,22 0 15,-22 0-15,0 0 0,0 0 0,0 21 16,-21 0-16,0 1 0,0-1 0,0 21 16,0-21-16,0 22 0,-21-22 15,0 21-15,-21-21 0,21 0 0,-22 22 16,1-22-16,0 0 0,20 0 0,-20-21 15,21 21-15,0-21 0,0 0 16,-1 0-16,44 0 31,-1 0-31,0 0 0,0 0 0,21 0 16,1-21-16,-22 21 0,21 0 16,1 0-16,-1 0 0,-21 0 0,21 0 15,1 0-15,-22 21 0,21-21 0,-21 22 16,22-1-16,-22-21 0,0 21 15,-21 0-15,0 0 0,0 0 0,0 1 16,0-1-16,-21 0 0,0 0 16,-22 0-16,22 0 0,-21-21 0,0 22 15,-1-1-15,1 0 0,0-21 16,-1 21-16,1-21 0,0 0 0,20 0 16,-20 0-16,21 0 0,-21 0 0,20 0 15,1 0-15,0 0 0,0 0 16,0 0-1,0 0-15,21-21 16,0 0 15,21 21-31,0-21 16,0 21-16,0-22 0,22 22 0</inkml:trace>
  <inkml:trace contextRef="#ctx0" brushRef="#br0" timeOffset="37667.41">10943 14944 0,'21'-21'16,"-21"-1"-16,0 1 15,-21 21 1,0 0-16,0 0 0,0 0 15,-1 0-15,1 0 0,-21 0 0,21 0 16,0 21-16,-22 1 0,22-1 0,-21 0 16,-1 0-16,1 21 0,21 1 15,-21-1-15,-1 0 0,1 1 0,21-1 16,-22 0-16,22 1 0,0-1 16,21 0-16,0 1 0,0-22 0,0 0 15,0 21-15,21-20 0,0-1 0,22 0 16,-22-21-16,21 21 0,22 0 15,-22-21-15,0 0 0,22 0 0,-22 0 16,22 0-16,-22 0 0,0 0 16,1 0-16,-1 0 0,0 0 0,-20-21 15,-1 21-15,0 0 0,0-21 0,-21 0 16,21 21-16,-21-21 16,0-1 15,-21 22 16,0 0-47,0 0 15</inkml:trace>
  <inkml:trace contextRef="#ctx0" brushRef="#br0" timeOffset="38299.18">8043 16150 0,'21'0'31,"1"0"-31,-1 21 0,0 1 16,0-1-16,21 0 0,-20 0 15,-1 0-15,21 22 0,-21-22 16,22 0-16,-22 21 0,21-21 0,-21 1 16,0 20-16,22-21 0,-22 0 0,0 0 15,0 22-15,0-22 0,1 0 16,-1 0-16,-21 0 0,0 1 0,21-1 16,-21 0-16,0 0 0,0 0 0,0 0 15,0 1 1,0-44 15,0 1-15,0 0-16,0 0 0,0 0 15,0 0-15,0-1 0</inkml:trace>
  <inkml:trace contextRef="#ctx0" brushRef="#br0" timeOffset="38671.37">8763 16256 0,'21'-21'0,"0"0"15,0 0-15,1-1 16,-1 22-16,-42 0 47,-22 0-47,22 22 0,0-1 15,-21 0-15,20 0 0,-20 0 0,21 22 16,-21-22-16,-1 21 0,22-21 16,-21 22-16,-1-1 0,22 0 0,-21-21 15,0 22-15,20-1 0,-20 0 0,0-20 16,21 20-16,-1-21 0,-20 0 16,21 0-16,0 1 0,21-1 0,0 0 15,-21-21-15,-1 0 16,44-21 31,-1 0-47,0 21 0,0-22 15,0 1-15</inkml:trace>
  <inkml:trace contextRef="#ctx0" brushRef="#br0" timeOffset="39899.8">12552 14880 0,'0'0'0,"21"-21"0,-21 0 15,21 0-15,0 21 16,-21-21-16,0 42 47,0 0-47,0 0 15,-21 0-15,21 0 0,-21 22 16,21-22-16,0 21 0,0 1 0,0-1 16,-21 0-16,21 1 0,0-1 0,0 0 15,-21-21-15,21 22 0,0-22 16,0 21-16,0-21 0,0 1 16,0-1-16,0 0 0,0 0 15,0-42 16,0 0-15,0 0-16,0-1 0</inkml:trace>
  <inkml:trace contextRef="#ctx0" brushRef="#br0" timeOffset="40255.61">12531 14944 0,'0'0'0,"-22"-21"0,22-1 16,0 1-16,0 0 0,0 0 15,0 0-15,0 0 16,22-1-16,-1 22 0,0 0 16,0-21-16,21 21 0,1 0 0,-22 0 15,21 0-15,1 0 0,20 0 16,-21 0-16,1 0 0,-1 0 0,0 21 16,1 1-16,-1-1 0,0 0 0,1 21 15,-1-21-15,-21 22 0,0-1 16,1 0-16,-22-20 0,0 20 0,0 0 15,-22 1-15,1-1 0,-21-21 0,21 21 16,-43-20-16,22-1 0,0 0 16,-22 0-16,22 0 0,-22 0 15,22 1-15,-22-1 0,22-21 0,0 21 16,-1-21-16,22 0 0,-21 21 0,21-21 16,0 0-16,-1 0 15,22 21-15,-21-21 16,0 0-16,0 0 15</inkml:trace>
  <inkml:trace contextRef="#ctx0" brushRef="#br0" timeOffset="40787.06">10604 16150 0,'0'-21'0,"0"0"15,0 42 32,0 0-47,22 0 16,-22 1-16,0 20 0,0-21 0,0 0 15,0 22-15,0-22 0,0 0 0,0 0 16,21 0-16,-21 0 0,0 1 16,21-1-16,-21 0 0,0 0 0,21 0 15,0-21-15,0 0 16,-21 21-16,22-21 15,-1 0-15,-21-21 16,21 21-16,0-21 0,0 0 16,-21 0-16,21 21 0</inkml:trace>
  <inkml:trace contextRef="#ctx0" brushRef="#br0" timeOffset="41115.87">11261 16129 0,'0'0'0,"21"-42"15,-21 21 1,-21 42 15,-1 0-31,22 0 0,-21 0 16,0 0-16,0 1 0,-21 20 0,20-21 16,1 21-16,-21 1 0,21-22 15,-22 21-15,22 1 0,-21-1 16,0-21-16,20 21 0,-20-20 0,21 20 15,0-21-15,0 21 0,-22-20 0,43-1 16,-21 0-16,0 0 0,0 0 16,21 0-16,-21-21 15,21-21 32</inkml:trace>
  <inkml:trace contextRef="#ctx0" brushRef="#br0" timeOffset="42819.61">10753 16531 0,'21'0'16,"-21"21"15,-21 1-31,-1-1 16,1 0-16,21 0 0,-21 0 15,0 0-15,21 22 0,-21-22 16,0 21-16,-1-21 0,1 22 0,0-22 16,21 0-16,-21 21 0,0-20 15,0-1-15,-1 0 0,22 0 16,0 0-16,-21-21 15,21-21 32,0 0-47,21 21 0,-21-21 0,0 0 16,22-1-16,-1 22 0,0-21 0,0 0 16,-21-21-16,21 21 0,0-1 15,1 1-15,-22-21 0,21 21 16,0 0-16,-21-22 0,0 22 15,21 0-15,0 21 0,-21-21 0,0 0 16,0 42 15,-21 0-31,0 0 16,0 0-16,0 0 0,21 1 0,-22 20 16,1-21-16,0 0 0,0 22 15,0-22-15,21 0 0,0 0 16,0 0-16,-21-21 0,21 21 0,0 1 15,0-44 17,21 22-17,0-21-15,-21 0 0,21 0 0,0 21 16,-21-21-16,21 0 0,1-1 0,-22 1 16,0 0-16,21 0 0,-21 0 15,21 21-15,-21-21 0,-21 21 31,0 0-31,21 21 16,-22 0-16,1 0 0,21 0 0,-21-21 16,21 21-16,-21 1 0,0-1 15,21 0-15,0 0 0,-21 0 16,-1 0-16,1 1 0</inkml:trace>
  <inkml:trace contextRef="#ctx0" brushRef="#br0" timeOffset="44027.36">8191 17378 0,'0'0'15,"-21"0"-15,0 0 0,0 0 0,0 0 0,0 0 16,-1 0-16,22 21 31,22-21-31,-1 0 16,21 0-16,-21 0 15,0 0-15,22 0 0,-1 0 0,-21 0 16,22 0-16,-1 0 0,0 0 0,22 0 16,-22 0-16,0 0 0,1 0 15,20 0-15,-20-21 0,-1 21 16,-21 0-16,21 0 0,-20 0 0,-1 0 15,-42 0 32,-1 0-47,1 0 0,0 0 0,0 0 16,0 0-16,0 21 0,-1 0 0,-20 0 16,21 1-16,0-1 0,0 0 15,-22 0-15,22 21 0,-21-20 0,21 20 16,-1-21-16,-20 21 0,21-20 15,0 20-15,0-21 0,-1 0 0,-20 22 16,21-22-16,0 0 0,0 0 16,21 0-16,-22-21 0,22 21 15,-21-21-15,21-21 47,21 21-47,1-21 0,-22 0 16,21 0-16,0 21 0,-21-21 15,21 21-15,-21-22 0,21 1 16,0 21-16,1 0 16,-1 0-1,0 0-15,-21 21 0,21 1 16,0-22-16,-21 21 0,21 0 16,1-21-16,-22 21 0,21-21 0,0 21 15,0-21-15,0 0 16,0 0-16,1 0 0,-1 0 0,0 0 15,0 0-15,0 0 0,0 0 16,22 0-16,-22 0 0,-21-21 0,21 21 16,0-21-16,-21 0 15,0 0-15,0-1 0,0 1 16,0 0-16,0 0 0,0 0 31</inkml:trace>
  <inkml:trace contextRef="#ctx0" brushRef="#br0" timeOffset="46960">18965 2392 0,'-21'-21'16,"0"21"-1,21-21 1,0-1 0,0 1-1,0 0 1,0 0-16,0 0 15,21 0-15,0 21 16,0-22-16,1 22 16,-1 0-16,0 0 0,0 0 15,0 0-15,0 22 0,1-1 0,-1 0 16,-21 0-16,0 21 0,0-20 16,0 20-16,0 0 0,-21 1 0,-1-1 15,-20 0-15,0 1 0,21-22 0,-22 21 16,1 0-16,0-20 0,-1-1 15,1 0-15,0 0 0,20 0 16,1 0-16,0-21 0,0 0 0,42-21 47,0 0-47,0 21 0,1-21 16,-1 21-16,21 0 15,-21 0-15,0 0 0,1 0 0,-1 0 16,21 0-16,-21 0 0,22 21 0,-22 0 15,0 0-15,21 1 0,-21 20 16,1-21-16,-22 0 0,0 22 0,0-22 16,0 21-16,0-21 0,0 22 0,-43-22 15,22 0-15,0 21 0,-21-21 16,-1 1-16,22-1 0,-21 0 16,-1-21-16,22 21 0,-21-21 0,21 0 15,-22 0-15,22 0 0,0 0 0,0 0 16,0 0-16,21-21 0,-21 21 15,21-21-15,-22 0 0,1-1 16,21 1-16,0 0 16,0 0-1,21 21 1,1-21-16,-1 21 16,0-21-16</inkml:trace>
  <inkml:trace contextRef="#ctx0" brushRef="#br0" timeOffset="47151.89">19473 2921 0,'0'0'16,"21"0"-16,-21-21 0,0 0 31,-21 21-31,42 0 47,1 0-47,-1 0 16</inkml:trace>
  <inkml:trace contextRef="#ctx0" brushRef="#br0" timeOffset="47827.5">20510 2434 0,'0'0'0,"0"-21"0,0 0 15,0 0-15,0 0 0,0-1 16,-21 44 0,21-1-16,-21 0 15,0 21-15,21 1 0,0-1 16,-21 0-16,21 22 0,-21-22 0,-1 22 15,22-22-15,-21 21 0,21-20 0,-21 20 16,0-20-16,21-1 0,0 0 0,0 1 16,-21-1-16,21-21 0,-21 0 15,21 0-15,0 1 0,0-1 0,21-21 32,0-21-17,-21-1-15,21 1 0,0 0 16,0-21-16,1 21 0,-1-22 0,0 22 15,21-21-15,-21 21 0,1-22 0,-1 22 16,0-21-16,0 21 0,0-1 16,0 1-16,-21 0 0,22 21 0,-1 0 15,-21 21 1,0 0-16,21 1 0,0 20 16,-21 0-16,0-21 0,21 1 15,0 20-15,-21-21 0,22 21 0,-1-20 16,0-1-16,0 0 0,0 0 0,0 0 15,1 0-15,-1-21 0,0 0 16,0 0-16,21 0 0,-20 0 16,-1 0-16,0 0 0,0 0 0,0-21 15,0 0-15,1 0 0,-1 0 0,0 0 16,-21-22-16,0 22 0,0-21 16,0-1-16,0 1 0,0 0 0,0-22 15,0 22-15,0 0 0,0-1 0,0 1 16,0 0-16,-21 20 0,21-20 15,-21 21-15,21 42 16,0 0 0,0 0-16,0 1 15,0-1-15,0 0 0,0 0 0,0 0 0,0 0 16,21 1-16,0-1 0,0-21 16,21 21-16</inkml:trace>
  <inkml:trace contextRef="#ctx0" brushRef="#br0" timeOffset="48375.32">21844 2752 0,'0'-64'15,"0"43"-15,0 0 0,0 0 0,-21 21 16,0 0-16,-1 0 16,1 0-16,21 21 0,-21 0 15,21 21-15,0-20 16,0 20-16,0-21 0,0 21 0,0 1 15,0-1-15,0-21 0,0 22 0,0-1 16,0 0-16,-21-21 0,21 22 0,-21-1 16,21-21-16,0 22 0,0-22 15,0 0-15,0 0 0,0 0 0,-21 0 16,21-42 0,0 0-1,0 0-15,0 0 0,0 0 16,0-1-16,0-20 0,0 21 15,0-21-15,0-1 0,0 22 0,0-21 0,21-1 16,0-20-16,-21 21 16,21-1-16,0 1 0,0-22 0,1 22 15,-1 0-15,0-1 0,0 22 0,0 0 16,0 0-16,1 21 0,-1 0 16,0 0-16,0 0 0,0 21 0,-21 0 15,21 22-15,1-1 0,-1 0 0,0 1 16,-21-1-16,21 0 0,-21 1 0,21-1 15,-21 0-15,0 1 0,0-1 16,0-21-16,0 21 0,0-20 0,0 20 16,0-21-16,0 0 0,0 0 0,0 1 15,-21-1 1,0-21-16,0 0 31,0-21-31,-1-1 0,1 1 16,0 0-16,0 0 15,0 0-15</inkml:trace>
  <inkml:trace contextRef="#ctx0" brushRef="#br0" timeOffset="48571.21">21611 2963 0,'0'0'16,"21"0"15,0 0-31,1 0 0,-1 0 16,21 0-16,0 0 0,-20 0 0,20 0 15,0 0-15,1-21 0,-22 21 0,21 0 16,-21 0-16,0 0 0,22 0 16,-22 0-16,0-21 0,0 21 0,0 0 15,1-21-15,-22 0 16,21 21-16,-21-21 0</inkml:trace>
  <inkml:trace contextRef="#ctx0" brushRef="#br0" timeOffset="48853.51">22521 2667 0,'0'0'0,"21"-21"16,1 21-16,-22-21 0,0 42 31,0 0-31,0 0 16,0 0-16,-22 1 0,22 20 0,-21-21 15,21 21-15,0-20 0,-21 20 0,21 0 16,-21-21-16,21 22 0,-21-1 0,21-21 15,0 0-15,0 22 0,-21-22 16,21 0-16,0 0 0,-22 22 0,22-22 16,0 0-16,0 0 15,0-42 17,0 0-32,0 0 15,0-1-15,22 1 0,-22-21 0</inkml:trace>
  <inkml:trace contextRef="#ctx0" brushRef="#br0" timeOffset="49088.38">22479 2836 0,'0'0'0,"21"-42"0,-21 0 16,21-1-16,-21 22 0,21-21 0,1 0 15,-22-1-15,21 22 0,0 0 16,0 0-16,0 0 0,0-1 0,1 22 16,-1 0-16,0 0 0,0 22 15,0-1-15,0 21 0,-21-21 16,0 22-16,0-22 0,0 21 15,0 0-15,0-20 0,0 20 0,-21-21 16,0 21-16,0-20 0,0-1 16,0 0-16,-1 0 0,-20 0 0,21-21 15,0 21-15,0-21 0,-1 0 0,1 0 16,0 0-16,0 0 16,21-21-16,0 0 15</inkml:trace>
  <inkml:trace contextRef="#ctx0" brushRef="#br0" timeOffset="49499.15">24426 2413 0,'0'0'0,"0"-21"15,0 0 1,21 21-16,1 0 15,20 0-15,0-21 0,1 21 0,-1 0 16,21 0-16,1-22 0,-1 22 0,1 0 16,-1 0-16,1 0 0,-1-21 15,1 21-15,-22 0 0,22 0 0,-22 0 16,0 0-16,-20 0 0,-1 0 0,0 0 16,-42 0 15,0 21-31,-1-21 0,1 0 15,0 0-15</inkml:trace>
  <inkml:trace contextRef="#ctx0" brushRef="#br0" timeOffset="49763.52">25146 2328 0,'0'22'31,"0"-1"-31,-21 0 0,21 0 16,0 0-16,-21 22 0,21-1 0,0 0 15,-22 1-15,22-22 0,0 21 16,0 0-16,0 1 0,0-1 16,0 0-16,-21 1 0,21-1 0,-21 0 15,0-20-15,21 20 0,-21-21 0,0 0 16,21 22-16,-22-22 0,22 0 16,-21 0-16,0 0 0,42-42 31,0 21-31,1-21 15,-1 0-15,0 0 0,0-1 16</inkml:trace>
  <inkml:trace contextRef="#ctx0" brushRef="#br0" timeOffset="50079.36">25379 2836 0,'0'0'0,"0"22"15,0-1-15,0 0 16,-21 0-16,21 0 0,0 0 15,0 1-15,0-1 16,21 0-16,0-21 16,0 21-16,0-21 0,0 0 0,1 0 15,20 0-15,-21 0 0,0 0 0,22-21 16,-22 21-16,0-21 0,0 0 16,0-1-16,-21 1 0,0 0 15,0 0-15,0 0 0,0 0 0,0-1 16,-21 1-16,0 0 0,0 0 15,0 0-15,21 0 0,-22-1 0,1 22 16,0 0-16,0 0 0,0 0 0,0 0 16,-1 0-16,1 0 0,0 0 0,0 0 15,21 22 1,21-22 0,0 0-16</inkml:trace>
  <inkml:trace contextRef="#ctx0" brushRef="#br0" timeOffset="50391.08">27305 2201 0,'0'-21'0,"0"42"0,0-63 0,-21 21 15,0 21-15,-1 0 16,1 0-16,0 0 0,0 21 15,0 21-15,0-20 0,21 20 0,0 0 16,0 22-16,0-22 0,-22 22 16,22-22-16,0 21 0,-21 1 15,21-22-15,-21 22 0,21-22 0,0 0 16,0 1-16,-21-22 0,21 21 16,0-21-16,0 1 0,0-1 0,0 0 15,0 0-15,0-42 31,0 0-31,0 0 16,0-1-16</inkml:trace>
  <inkml:trace contextRef="#ctx0" brushRef="#br0" timeOffset="50667.92">27030 2498 0,'0'0'16,"0"-43"-16,0 1 0,42-64 15,-21 64-15,0 21 0,1-22 16,-1 22-16,21 0 0,-21 0 15,22 0-15,-1 0 0,21 21 0,-20 0 16,-1 0-16,22 0 0,-22 0 0,0 21 16,-21 0-16,1 21 0,-1-21 15,-21 22-15,0-1 0,-21 0 0,-1 1 16,1-1-16,-21 0 0,0-20 0,-22 20 16,22-21-16,-22 21 0,1-20 15,20-1-15,-20 0 0,21-21 0,-1 21 16,1 0-16,21-21 0,0 0 0,21 21 15,21-21 1,0 0-16,0 0 0,21 0 0,1 0 16,-1 0-16,22 0 0,-22-21 0,0 21 15</inkml:trace>
  <inkml:trace contextRef="#ctx0" brushRef="#br0" timeOffset="51042.96">27876 2625 0,'0'0'15,"0"-43"1,-21 22-16,21 0 0,0 0 16,21 21-1,1 0-15,-1 0 0,21 0 16,-21 21-16,22 0 0,-22 0 16,21 1-16,-21-1 0,0 0 0,22 21 15,-22-21-15,0 1 0,-21 20 0,21-21 16,-21 21-16,0-20 0,0-1 15,0 0-15,0 0 0,0 0 16,-21-21-16,0 0 16,0 0-1,21-21-15,0 0 16,0 0-16,0 0 0,0-1 16,0 1-16,21-21 0,0 21 15,-21-22-15,21 22 0,0-21 16,1 21-16,-1 0 0,0-1 0,0 1 15,0 0-15,0 0 0,1 0 16,-1 21-16,0 0 0,0 0 16,0 0-16,0 0 15</inkml:trace>
  <inkml:trace contextRef="#ctx0" brushRef="#br0" timeOffset="51279.82">28765 2477 0,'0'21'16,"0"0"-16,-21 0 16,21 0-16,0 0 0,0 22 0,-21-22 15,21 0-15,0 21 0,-21-20 0,21 20 16,0-21-16,0 0 0,0 0 16,0 1-16,0-1 0,0 0 0,0 0 15,-21-21-15,21-21 47,0 0-47,0 0 16</inkml:trace>
  <inkml:trace contextRef="#ctx0" brushRef="#br0" timeOffset="51444.73">28765 2350 0,'0'0'0,"0"-22"0,0 1 0,0 0 16,0 0-16,0 0 0,-21 21 15,21-21-15,-21 21 0,0 0 16,21 21 15,21 0-31,0-21 0,0 21 16,-21 0-16,22-21 0</inkml:trace>
  <inkml:trace contextRef="#ctx0" brushRef="#br0" timeOffset="52190.82">29168 2519 0,'0'21'16,"0"0"-16,0 0 15,-22 1-15,22-1 0,0 0 16,-21 21-16,21-21 0,0 1 16,-21-1-16,21 0 0,0 0 0,0 0 15,0 0-15,0 1 0,0-1 16,0 0-16,-21-21 15,21 21-15,-21-21 16,21-21 0,0 0-16,0 0 15,0-1-15,21 1 16,0 0-16,0 0 0,0-21 0,1 20 16,-1-20-16,21 0 0,-21 21 15,0-1-15,22-20 0,-22 21 0,0 0 16,0 21-16,0 0 0,1 0 0,-1 0 15,-21 21-15,0 0 16,0 0-16,0 0 0,0 22 0,0-22 16,0 0-16,0 21 0,0-20 0,0 20 15,0-21-15,0 0 16,0 0-16,0 1 0,0-1 0,21 0 16,0-21-16,0 21 0,0-21 15,1 0-15,-1 0 0,0 0 0,0 0 16,0 0-16,0-21 0,1 21 15,-22-21-15,21 0 0,0-1 0,0 1 16,0-21-16,0 21 0,-21-22 0,22 1 16,-1 0-16,21-22 0,-21 1 15,0 20-15,1-20 0,-1 21 0,0-22 16,0 22-16,0-22 0,-21 22 16,0 21-16,0-22 0,0 22 0,0 0 15,0 0-15,-21 21 31,0 21-31,21 0 0,-21 0 0,0 1 16,21 20-16,-22-21 0,22 21 0,-21 1 16,0-1-16,21 0 0,0 1 15,0-1-15,-21 0 0,21 22 0,0-43 16,0 21-16,0 1 0,0-22 0,0 21 16,0-21-16,0 1 0,0-1 15,21 0-15,0-21 0,0 0 16,1 0-16,-1 0 0,0 0 15,0 0-15,21 0 0,-20 0 16,-1 0-16,0-21 0,0 21 16,-21-21-16,21 21 0,-21-22 0,21 1 15,-21 0-15,0 0 16,0 0-16</inkml:trace>
  <inkml:trace contextRef="#ctx0" brushRef="#br0" timeOffset="52451.67">29781 2413 0,'0'0'16,"-21"-21"-16,0 21 0,0 0 0,21-21 0,0 0 31,42-1-31,-21 22 16,1 0-16,20 0 0,0 0 16,1 0-16,-1 0 0,0-21 15,22 21-15,-22 0 0,0 0 0,-20 0 16,20 0-16,-21 0 0,21 0 0,-20 0 15,-1 0-15,0 0 16,-21-21-16,-21 21 31,0 0-15,-1 0-16,1 0 0,-21 0 0,21 21 16</inkml:trace>
  <inkml:trace contextRef="#ctx0" brushRef="#br0" timeOffset="57491.25">21632 4360 0,'0'0'0,"0"-21"0,21 21 0,1-21 15,-22 0-15,0 0 16,21 21-16,-21-21 0,-21 21 31,21 21-15,-22-21-16,22 21 0,-21 0 16,21 21-16,0-20 0,0-1 0,-21 21 15,21-21-15,-21 0 0,21 22 0,0-22 16,0 0-16,-21 0 0,21 0 15,-21 1-15,21-1 0,0 0 16,0-42 15,0 0-31,0-1 16,21 22-16,-21-21 0,21 0 0,0 0 16,0 0-16,0 0 0,1-22 0,-1 22 15,21-21-15,-21 21 0,0-22 16,1 1-16,-1 21 0,0-22 15,0 22-15,0 0 0,-21 0 0,21 0 16,-42 21 0,-21 0-16,21 0 15,-22 0-15,22 21 0,-21 0 0,-22 0 16,22 0-16,0 1 0,-1-1 16,1 0-16,0 0 0,-1 0 15,22 0-15,-21-21 0,21 22 0,0-22 16,21 21-16,21-21 31,0 0-31,0 0 0,0 0 16,22 0-16,-22 0 0,21 0 15,0 0-15,1 0 0,-1 0 16,0 0-16,1 0 0,-1 0 0,0 0 16,-20 0-16,20 0 0,-21 0 0,0 0 15,0 0-15,1 0 0,-22-21 31,-22 21-31,1 0 0,0 0 16,0 0-16,0-22 0,0 22 0,-22-21 16,22 21-16,0-21 0,0 0 15,-22 21-15,22-21 0,21 0 16,-21-1-16,0-20 0,0 21 0,21 0 16,0-22-16,0 22 0,-21 0 15,21 0-15,0 0 0,-22 0 0,22 42 31,0 21-31,0-21 16,0 22-16,0-1 0,0 0 0,22 1 16,-22 20-16,21-21 0,-21 1 0,0-1 15,21 0-15,-21 1 0,21-1 16,-21-21-16,0 22 0,0-22 0,0 0 16,0 0-16,0 0 0,0 0 15,0 1-15,0-1 0,0 0 0,0 0 16,0 0-16</inkml:trace>
  <inkml:trace contextRef="#ctx0" brushRef="#br0" timeOffset="58583.63">21632 5821 0,'0'0'16,"21"0"-16,-21 21 15,0 0-15,0 0 0,0 1 16,0 20-16,0-21 0,-21 0 16,21 22-16,-21-22 0,21 0 0,-21 21 15,0-21-15,21 1 0,0-1 0,-21 0 16,-1 0-16,1 0 0,21-42 47,0 0-32,21 0-15,1 0 0,-22-1 0,21 1 16,0 0-16,0-21 0,0 21 16,0-22-16,1 1 0,-1 0 0,0-1 15,0 1-15,0 21 0,22-22 0,-22 1 16,0 21-16,0-21 0,0 42 16,0-22-16,-21 1 0,0 42 15,-21 1 1,-21-1-16,21 0 0,-22 0 0,22 21 15,-21-20-15,0-1 0,-1 21 16,1-21-16,0 22 0,-1-22 0,1 0 16,0 0-16,-1 0 0,22 0 0,0-21 15,0 22-15,0-22 0,42 0 32,0 0-17,21-22-15,-21 22 0,1-21 0,20 0 16,0 21-16,1 0 0,-1-21 15,0 21-15,22-21 0,-22 21 0,0 0 16,1 0-16,-1 0 0,0-21 0,-20 21 16,-1 0-16,0 0 0,-42 0 31,0 0-31,-1 21 0,1-21 16,-21 0-16,0 0 0,20 0 0,-20 0 15,0 0-15,-1 0 0,22 0 16,-21 0-16,0 0 0,20-21 0,1 21 15,0-22-15,0 1 0,0 0 0,21 0 16,-21 0-16,21-22 0,0 22 0,0-21 16,0 21-16,0 0 0,0-1 15,0 1-15,0 0 0,21 21 0,0 0 16,0 0-16,0 21 16,0 0-16,1 22 0,-22-1 15,21 0-15,0 1 0,-21-1 16,21 0-16,-21 1 0,21-1 0,-21 0 15,0 1-15,0-1 0,0-21 0,0 22 16,0-22-16,0 21 0,21-21 16,-21 0-16,0 1 0,22-1 0,-22 0 15,0 0-15,21-21 0,0 0 0,-21 21 16,21-21-16,0 0 0,0 0 0,1-21 16,20 0-16</inkml:trace>
  <inkml:trace contextRef="#ctx0" brushRef="#br0" timeOffset="59415.15">23643 5694 0,'0'0'16,"0"-21"-1,-21 21-15,0 0 0,0 0 16,21 21-16,0 0 0,-22 0 0,1 22 16,21-22-16,-21 21 0,21 0 0,-21 1 15,0-1-15,0-21 0,21 22 16,-22-1-16,1-21 0,0 21 16,0-20-16,21-1 0,-21 0 0,0 0 15,21 0-15,0-42 47,0 0-47,0 0 0,0 0 0,21-1 16,0 1-16,-21 0 0,42-21 0,-21-1 15,1 1-15,-1 0 0,21-1 16,-21 1-16,22 0 0,-22 21 0,0-22 16,21 22-16,-21 0 0,1 21 15,-44 21 16,1 0-31,0 0 0,-21 1 0,-1 20 16,1-21-16,0 0 0,-22 0 0,22 22 16,0-22-16,-1 0 0,1-21 15,0 21-15,-1 0 0,22-21 0,0 0 16,0 22-16,42-22 31,21 0-31,-21-22 0,22 22 16,-22 0-16,21 0 0,1-21 15,-1 21-15,0 0 0,1 0 0,-1 0 16,0 0-16,1 0 0,-1 0 16,-21 0-16,21 0 0,-20 0 0,-1 0 15,0 0-15,-42 0 16,0 0 0,-1 0-16,1-21 0,0 21 15,-21-21-15,21 21 0,-22-21 0,22 21 16,0-21-16,0-1 0,0 22 0,-1-21 15,1 0-15,0 0 0,21-21 16,0 20-16,0 1 0,-21 0 0,21 0 16,0 0-16,-21 21 15,21 21 1,0 0-16,0 0 16,0 22-16,0-1 0,0 0 0,0-21 15,0 22-15,0-1 0,0 0 0,0-20 16,0 20-16,0-21 0,0 21 0,0-20 15,0-1-15,0 0 0,0 0 16,0 0-16,0 0 0,0 1 0,0-1 16,0 0-16</inkml:trace>
  <inkml:trace contextRef="#ctx0" brushRef="#br0" timeOffset="60364.62">21357 7239 0,'0'0'16,"0"-21"-16,0 0 0,0 0 0,0-1 16,0 44-1,0 20 1,0-21-16,0 21 0,0 1 0,0-1 15,0 0-15,0 1 0,-21-1 0,0 0 16,21-20-16,-21 20 0,-1-21 16,22 21-16,0-20 0,-21-1 0,0 0 15,21 0-15,-21 0 0,21 0 16,0-42 15,0 0-31,0 0 0,0 0 0,21 0 16,0-1-16,0 1 0,1-21 15,-1 0-15,0 20 0,0-41 0,21 21 16,-20-1-16,20 1 0,-21 0 0,21-1 16,-20 1-16,-1 21 0,0-22 0,0 43 15,-21-21-15,-42 42 16,21-21 0,-22 43-16,1-22 0,0 0 0,-1 0 15,1 22-15,-22-22 0,22 0 16,0 21-16,-22-21 0,22 1 15,0-1-15,20 0 0,-20-21 0,21 21 16,-21-21-16,20 0 0,44 0 31,-1 0-31,21 0 0,-21 0 16,0 0-16,22 0 0,-1 0 16,0 0-16,1 0 0,-1 0 0,0 0 15,22 0-15,-22 0 0,1 0 0,-1 0 16,0 0-16,1 0 0,-22 0 0,0 0 15,-42 0 17,0 0-32,-1 0 0,1-21 15,-21 21-15,21-21 0,0 0 0,-1-1 16,-20 1-16,21 0 0,0 0 0,0 0 16,21 0-16,-22-22 0,22 22 15,-21-21-15,21 21 0,0-1 0,0-20 16,0 21-16,0 0 0,0 42 15,0 0 1,0 0-16,0 22 0,21-22 16,-21 21-16,22 0 0,-22 1 15,0-1-15,0 0 0,0 1 0,0-1 0,0 0 16,21-20-16,-21 20 0,21-21 16,-21 21-16,0-20 0,21-22 0,0 21 15,0 0-15,1-21 0,-1 0 16,0 0-16,0 0 0</inkml:trace>
  <inkml:trace contextRef="#ctx0" brushRef="#br0" timeOffset="61199.78">23326 7070 0,'0'0'0,"0"-21"0,0-1 16,0 44-1,0-1 1,0 21-16,0-21 0,-22 22 0,1-1 16,21 0-16,-21 1 0,0-1 0,21 0 15,-21 1-15,0-22 0,21 21 0,-22-21 16,22 22-16,-21-22 0,21 0 15,-21 0-15,21 0 16,21-42 15,-21 0-31,21 21 0,-21-21 16,22-22-16,-1 22 0,0 0 0,-21-21 16,21-1-16,0 22 0,0-21 0,1 0 15,-22-1-15,21 1 0,0 0 0,0 20 16,0-20-16,-21 21 0,21 0 0,1 0 15,-44 21 17,1 21-32,0 0 0,0 0 0,-21 0 15,20 0-15,-20 1 0,0-1 16,-1 0-16,1 0 0,0 0 16,-1 0-16,1 1 0,0-1 0,-1 0 15,22-21-15,0 0 0,0 21 0,42-21 31,0 0-31,0 0 16,22 0-16,-22 0 0,21 0 0,1 0 16,-1 0-16,0 0 0,1 0 0,-1 0 15,-21 0-15,21 0 0,1 0 0,-22 0 16,0 0-16,0-21 0,0 21 16,-21-21-1,-21 21 1,0-21-16,0 21 0,0-22 0,0 22 15,-1-21-15,1 0 0,0 0 16,0 0-16,0 0 0,21-1 16,-21 1-16,21 0 0,0 0 0,0 0 15,0 0-15,0-1 16,0 44 15,0-1-31,0 0 0,0 0 0,0 0 16,0 0-16,0 22 0,0-1 0,0-21 15,0 22-15,0-22 0,0 21 0,0-21 16,0 22-16,0-22 16,21 0-16,-21 0 0,21 0 0,-21 0 15,0 1-15,21-22 0,0 0 16,0 0-16,1 0 0,-1 0 0,0 0 16</inkml:trace>
  <inkml:trace contextRef="#ctx0" brushRef="#br0" timeOffset="62091.95">25252 6943 0,'0'0'0,"0"-21"0,-21 21 31,21 21-31,-22 0 16,22 0-16,-21 0 0,0 22 15,21-22-15,-21 21 0,0 0 0,21 1 16,-21-1-16,-1 0 0,1 1 0,0-1 16,0 0-16,0-20 0,21 20 15,-21-21-15,21 0 0,-22 0 16,22 1-16,22-44 31,-1 1-31,0 0 0,0 0 16,0 0-16,0 0 0,1-22 15,-1 1-15,0 0 0,0-1 0,0 1 16,0 0-16,1-1 0,-1 22 0,0-21 16,0 21-16,-21-1 0,0-20 15,21 42-15,-21-21 0,-21 21 31,0 0-31,0 0 0,0 21 16,-22 0-16,1 0 0,0 1 16,-1-1-16,1 0 0,-22 0 0,22 0 15,0 0-15,-22 1 0,22-22 0,0 21 16,20 0-16,1-21 0,0 0 0,0 0 16,42 0-1,0 0-15,0 0 16,1-21-16,20 21 0,0 0 0,1 0 15,-1 0-15,0 0 0,1 0 0,-1 0 16,0 0-16,1 0 0,-1 0 16,0 0-16,1 0 0,-22 0 0,0 0 15,0 0-15,0 0 0,0 0 16,-42 0 15,0 0-31,-21 0 0,21 0 16,-1-21-16,1-1 0,-21 22 0,21-21 15,0 21-15,-22-21 0,22 21 16,0-21-16,0 21 0,0-21 0,-1 21 16,1-21-16,21-1 0,0 1 15,0 0-15,0 0 0,0 0 16,21 21 15,-21 21-15,22 0-16,-22 0 0,0 22 0,21-1 15,-21-21-15,0 21 0,0 1 16,21 20-16,-21-20 0,0-22 0,21 21 16,-21 0-16,0-20 0,0 20 0,0-21 15,0 0-15,0 0 0,0 1 0,0-1 16,0 0-16</inkml:trace>
  <inkml:trace contextRef="#ctx0" brushRef="#br0" timeOffset="62230.87">25209 7662 0,'0'0'0,"0"22"47,22-22-31,-1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34:58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2836 0,'0'0'0,"0"-381"0,0 0 16,0 43-16,0 84 0,0 42 0,0 64 16,0 42-16,-22 21 0,1 22 15,21 21-15,-21 20 0,0 22 0,0 0 16,0 0-16,-1 22 15,1-1-15,21 0 16,0 0-16,-21-21 0,21 21 0,0 0 16</inkml:trace>
  <inkml:trace contextRef="#ctx0" brushRef="#br0" timeOffset="19171.33">2963 1566 0,'0'-21'16,"0"42"-16,0-63 15,0 21 79,21 21-78,-21-21-16,22 0 0,-1 21 15,-21-22-15,21 22 0,0-21 16,-21 0-16,0 0 0,21 0 16,0 0-16,-21-1 0,0 1 15,0 0-15,-21 0 16,0 21-16,0 0 15,0 0-15,0 0 16,-22 0-16,1 0 0,0 21 0,-1 0 16,1-21-16,-22 21 0,22 22 15,-21-22-15,-1 0 0,22 21 0,-1-20 16,-20 20-16,42 0 0,-22-21 16,22 22-16,0-1 0,21 0 0,0 1 15,0-1-15,0-21 0,21 22 16,22-22-16,-1 21 0,0-21 0,1 0 15,-1 1-15,0 20 0,22-21 16,-22 0-16,0 0 0,1 1 0,-1-1 16,-21 0-16,0 0 0,1 0 15,-1 22-15,-21-22 0,0 0 16,0 0-16,0 0 0,0 0 0,0 1 16,-21-1-16,-1 0 0,1-21 0,-21 21 15,0 0-15,-1 0 0,1-21 16,0 0-16,-22 22 0,22-22 0,-22 0 15,22 0-15,-22 0 0,22 0 16,-21-22-16,20 1 0,1 0 0,21 0 16,-22 21-16,1-21 0,21 0 15,0-1-15,0 22 0,-1-21 0,1 0 32,21 0-32,0 0 15,21 21-15,1-21 0,20-1 16</inkml:trace>
  <inkml:trace contextRef="#ctx0" brushRef="#br0" timeOffset="19598.12">3217 2159 0,'0'0'0,"0"21"16,21-42-1,1 21-15,20-21 16,-21 0-16,0 0 0,22 21 16,-22-22-16,21 1 0,-21 0 0,0 0 15,1 0-15,-22 0 0,0-1 0,0 1 16,0 0-16,-22 21 15,1 0-15,0 0 0,0 0 0,0 0 16,-22 0-16,22 0 0,-21 21 16,0 0-16,20 1 0,-20 20 0,21-21 15,0 0-15,0 22 0,-1-1 16,1-21-16,21 21 0,0-20 16,0-1-16,0 0 0,0 21 0,0-21 15,21 1-15,1-1 0,-1 0 16,0-21-16,0 0 0,0 21 15,0-21-15,22 0 0,-22 0 0,21 0 16,-21 0-16,22-21 0,-22 0 16,21 21-16,-21-21 0</inkml:trace>
  <inkml:trace contextRef="#ctx0" brushRef="#br0" timeOffset="19921.93">4064 1820 0,'-21'0'0,"0"0"16,-1 22-16,22-1 15,0 0-15,0 21 0,0-21 0,-21 22 16,21-1-16,0 0 0,0 22 16,0-22-16,0 22 0,0-1 0,0 22 15,0-22-15,0 1 0,0 21 0,0-1 16,0-20-16,0 20 15,0-20-15,0 21 0,0-22 0,0 1 16,0-1-16,0 1 0,0-1 0,0 1 16,0-22-16,0 0 0,-21 1 0,21-1 15,0-21-15,0 21 0,0-20 16,0-1-16,0-42 16,0-1-1,0 1-15,21 0 0,-21-21 0,0-1 16</inkml:trace>
  <inkml:trace contextRef="#ctx0" brushRef="#br0" timeOffset="20264.98">3958 2159 0,'0'0'0,"-42"-106"15,42 64-15,-21 21 0,21-22 16,0 22-16,0-21 0,0 21 0,0 0 15,21-22-15,0 22 0,0 0 16,0 0-16,22 0 0,-22 21 0,21 0 16,-21 0-16,22 0 0,-22 0 15,21 21-15,-21-21 0,22 42 0,-22-21 16,-21 0-16,0 22 0,0-22 16,0 21-16,0-21 0,0 22 0,0-22 15,-21 21-15,-1-21 0,1 1 16,0-1-16,0 0 0,0 0 0,0 0 15,-1 0-15,1 1 0,21-1 16,21-21 31,1 0-47,-22-21 16</inkml:trace>
  <inkml:trace contextRef="#ctx0" brushRef="#br0" timeOffset="20610.82">4508 2074 0,'0'-21'0,"0"42"0,22-42 0,20 0 0,-21 0 16,0 21-16,0-21 0,1 0 15,20-1-15,-21 1 0,0 0 0,0 0 16,-21 0-16,0 0 0,0-1 15,-21 22 1,-21 0-16,21 0 16,0 22-16,-1-1 0,-20 0 15,21 0-15,0 0 0,-22 0 16,22 1-16,0 20 0,0-21 0,21 0 16,0 22-16,0-22 0,0 0 0,0 0 15,0 0-15,0 0 0,0 1 16,21-22-16,0 0 0,0 21 15,1-21-15,-1 0 0,0 0 0,0 0 16,21 0-16,-20 0 0,-1 0 16,0-21-16,21-1 0,-21 22 0,1-21 15,-1 0-15</inkml:trace>
  <inkml:trace contextRef="#ctx0" brushRef="#br0" timeOffset="21018.59">5016 1884 0,'0'0'0,"0"-42"16,0 20-16,22 22 16,-22-21-16,21 21 15,0 0 1,0 0-16,-21 21 0,21 1 0,0-1 16,1 0-16,-22 0 0,21 0 15,0 22-15,0-22 0,-21 21 0,21-21 16,-21 22-16,21-22 0,-21 0 0,0 21 15,0-21-15,0 1 0,0-1 16,0 0-16,0 0 0,0 0 16,-21-21 15,21-21-31,0 0 16,0 0-16,0 0 0,0-1 15,0-20-15,0 21 0,0-21 0,0 20 16,0-20-16,0 21 0,0-21 15,0 20-15,21-20 0,1 21 0,-22 0 16,0 0-16,21 21 0,-21-22 0,21 22 16,0 0-16,0 0 15,0 0-15,1 0 16,-1 0-16,0 22 16,-21-1-16</inkml:trace>
  <inkml:trace contextRef="#ctx0" brushRef="#br0" timeOffset="21587.26">6159 2053 0,'0'0'0,"0"-42"15,0 21-15,0 0 16,0-1-16,0 1 0,-21 0 15,0 0-15,0 0 0,21 0 16,0-1-16,-21 1 0,0 21 0,-1 0 16,1 0-16,0 0 0,0 0 15,21 21-15,-21 1 0,0-1 16,-1 0-16,1 21 0,0-21 0,0 22 16,0-1-16,0-21 0,-1 22 0,1-22 15,0 21-15,0-21 0,21 0 16,0 1-16,0-1 0,0 0 15,0 0-15,0 0 0,21-21 16,0 0-16,0 0 16,1 0-16,-1 0 0,0 0 0,0-21 15,0 0-15,22 0 0,-22 21 0,0-21 16,0-1-16,0 1 0,0-21 16,1 21-16,-1 0 0,-21-22 0,0 1 15,21 21-15,-21-22 0,0 22 0,0-21 16,0 21-16,21 21 0,-21-21 0,0-1 15,0 44 1,0-1-16,0 0 16,0 0-16,0 21 0,0-20 0,0 20 15,0-21-15,0 21 0,0-20 16,0-1-16,0 21 0,0-21 16,0 0-16,0 1 0,0-1 0,0 0 15,0 0-15,0 0 16,21-21-1,0 0-15,-21-21 16,22 21-16,-1-21 0,0 0 0</inkml:trace>
  <inkml:trace contextRef="#ctx0" brushRef="#br0" timeOffset="21934.06">6689 1185 0,'0'0'0,"0"-21"0,0 0 0,0 0 0,0 0 15,-22 21 1,22 21 0,-21 21-16,21-21 15,-21 22-15,21-1 0,0 0 0,0 1 16,-21-1-16,21 22 0,-21-1 15,21 1-15,0 20 0,0-20 0,0-1 16,-21-20-16,21 20 0,0-21 16,0 22-16,-22-22 0,22-21 0,0 22 15,0-22-15,0 0 0,0 0 0,0 0 16,0 1-16,22-44 47,-22 1-47,21 0 0,0 21 15</inkml:trace>
  <inkml:trace contextRef="#ctx0" brushRef="#br0" timeOffset="22350.83">6964 1820 0,'-21'0'16,"-1"0"-16,1 22 0,0-1 0,21 0 15,0 0-15,-21 0 0,0 0 16,21 1-16,0 20 0,0-21 0,0 0 16,0 0-16,0 22 0,0-22 0,0 0 15,0 0-15,0 0 16,21 1-16,0-22 0,0 0 0,0 21 16,1-21-16,-1 0 0,0 0 15,21 0-15,-21 0 0,1 0 0,20-21 16,-21-1-16,0 22 0,0-21 15,1 0-15,-1-21 0,0 21 0,-21-22 16,0 22-16,0-21 0,0-1 0,0 1 16,0 0-16,-21 21 0,0-22 15,-1 22-15,1 0 0,0 21 0,0 0 16,-21 0-16,20 0 0,1 0 0,-21 0 16,21 21-16,0 0 0,-1 0 15,1 1-15,21-1 0,0 0 0,-21 0 16,21 0-16,0 0 0,0 1 0,0-1 15,0 0-15,21 0 16,0-21-16,1 21 0,-1-21 16,0 0-16,21 0 0,-21 0 0</inkml:trace>
  <inkml:trace contextRef="#ctx0" brushRef="#br0" timeOffset="22757.59">7408 1820 0,'0'0'0,"0"-21"0,0 0 16,21 21 0,-21-21-16,22 21 15,-1 0-15,0 0 0,0 0 16,0 0-16,22 21 0,-22 0 0,0 0 16,0 1-16,21-1 0,-20 0 15,-1 21-15,-21-21 0,0 22 0,0-22 16,0 0-16,0 21 0,0-20 15,0-1-15,0 0 0,0 0 0,0 0 16,0 0-16,0 1 0,0-44 47,0 1-47,0 0 16,21 0-16,0 0 0,-21 0 0,0-22 15,21 22-15,0-21 0,-21-1 0,22 1 16,-1 0-16,-21-1 0,21 22 15,0 0-15,-21-21 0,21 21 0,0 21 16,-21-22-16,22 1 0,-1 21 16,0 0-16,-21 21 15,0 1-15,0-1 16,21-21-16,-21 21 0,0 0 0</inkml:trace>
  <inkml:trace contextRef="#ctx0" brushRef="#br0" timeOffset="23242.54">8467 1969 0,'0'0'15,"21"-43"1,-21 22-16,21 0 0,0 0 0,0 0 16,-21-1-16,21 1 0,1 0 0,-1 21 15,-21-21-15,0 0 0,21 21 0,-42 0 31,0 0-31,-1 21 16,1 0-16,0-21 0,0 21 0,0 0 16,0 1-16,-1-1 0,1 0 15,21 0-15,0 0 0,-21 0 16,21 1-16,0-1 16,0 0-16,0 0 0,21-21 15,0 21-15,1-21 16,-22 21-16,21-21 0,0 22 0,0-22 15,0 21-15,0-21 0,1 21 0,-1-21 16,0 21-16,-21 0 0,0 0 16,0 1-16,0-1 15,0 0-15,-21-21 0,0 21 16,-1 0-16,1-21 0,0 21 16,0-21-16,0 0 0,0 22 0,-1-22 15,1 0-15,0 0 16,0 0-1,21-22 1,0 1 0,0 0-16,0 0 15,0 0-15,0 0 0</inkml:trace>
  <inkml:trace contextRef="#ctx0" brushRef="#br0" timeOffset="23594.34">6583 1482 0,'-21'-21'16,"42"42"-16,-64-42 0,43-1 15,22 22-15,-1 0 0,0-21 16,21 21-16,1 0 0,20 0 16,1-21-16,-22 21 0,21 0 0,1 0 15,-1 0-15,1-21 0,-1 21 16,-20 0-16,20 0 0,-20 0 16,-1 0-16,-21 0 0,0 0 0,0 0 15,1 0-15,-44 21 31,1-21-31,0 21 0,-21-21 16,21 21-16,-22 1 0,22-22 0,-42 21 16</inkml:trace>
  <inkml:trace contextRef="#ctx0" brushRef="#br0" timeOffset="24181.31">3408 2731 0,'0'0'0,"-21"-22"0,-1 22 0,-20 0 15,21 0-15,0 0 0,0 0 16,-1-21-16,1 21 0,0 0 16,21-21 15,21 21-31,22 0 15,-22 0-15,21 0 0,22 0 0,-1-21 16,1 21-16,20 0 0,1 0 16,0-21-16,20 21 0,1 0 0,21 0 15,0-21-15,21 21 0,1 0 16,20-22-16,-21 22 0,21-21 16,22 21-16,-22 0 0,1 0 0,20-21 15,-21 21-15,22 0 0,-22 0 0,22 0 16,-1 0-16,-20 0 0,20 0 0,1 0 15,-22 0-15,21 0 0,-20 0 16,-1 0-16,-21 0 0,-21 0 0,0 0 16,0 0-16,-21 0 0,-21 21 0,-1-21 15,-20 0-15,-22 0 0,1 0 16,-1 0-16,0 0 0,-21 0 16,1 0-16,-22-21 15,-22 21-15,1-21 0,-21 21 16,0-21-16,-22 0 0,1 21 0</inkml:trace>
  <inkml:trace contextRef="#ctx0" brushRef="#br0" timeOffset="24808.46">2794 2858 0,'0'0'0,"21"0"31,0 0-31,0 0 16,1 0-16,-1 0 0,0 0 16,0 0-16,0 0 0,0 0 15,22 0-15,-22 0 0,21 0 0,1 0 16,20 0-16,-21 0 0,22 0 0,21 0 15,-1 0-15,1 0 0,0 0 16,20 0-16,1 0 0,21 0 0,21-22 16,22 22-16,-1 0 0,0-21 0,22 21 15,21-21-15,-1 21 0,1 0 16,0 0-16,-1 0 0,1 0 0,0 0 16,-1 0-16,1 0 0,-22 0 0,1 0 15,-22 0-15,1 0 0,-22 0 16,0 0-16,0 0 0,-42 0 0,21-21 15,-42 21-15,-1 0 0,1 0 16,-22-21-16,1 21 0,-22 0 0,1 0 16,-22 0-16,21-21 0,-21 21 0,0 0 15,1 0-15,-1 0 16,-42 0 31,-1 0-47</inkml:trace>
  <inkml:trace contextRef="#ctx0" brushRef="#br0" timeOffset="24938.39">8869 2815 0,'0'21'31,"-21"-21"-31,42 0 31</inkml:trace>
  <inkml:trace contextRef="#ctx0" brushRef="#br0" timeOffset="29358.4">2582 4022 0,'21'0'16,"1"0"-16,-1-21 16,0 21-16,0-22 0,-21 1 0,21 21 15,0-21-15,1 0 0,-22 0 16,21 0-16,-21-1 0,0 1 15,0 0-15,0 0 0,0 0 0,0 0 16,-21-1-16,21 1 16,-22 21-16,-20 0 0,21-21 0,0 21 15,-22 0-15,22 0 16,-21 0-16,0 21 0,20 0 0,-20 1 16,0-1-16,-1 0 0,1 21 15,21-21-15,-21 22 0,20-1 0,1 22 16,0-22-16,0 0 0,21 1 0,0-22 15,0 21-15,0 0 0,0-20 16,0-1-16,0 0 0,21 0 0,0-21 16,0 0-16,1 0 0,-1 0 15,0 0-15,21 0 0,-21 0 0,22-21 16,-22 0-16,21 0 0,1-22 16,-1 22-16,-21 0 0,21-21 0,1 20 15,-22-20-15,0 0 0,0 21 16,0-1-16,-21-20 0,22 21 15,-22 0-15,0 0 0,0-1 0,0 44 47,0-1-47,0 0 0,0 0 0,0 21 16,-22-20-16,22 20 0,0-21 16,0 21-16,0-20 0,0-1 0,0 0 15,0 0-15,0 0 0,0 0 16,0 1-16,22-22 0,-1 21 15,0-21-15,0 0 0,0 0 16,0 0-16,1-21 16,-1-1-16,0 22 0,-21-21 0,21 0 15,-21 0-15</inkml:trace>
  <inkml:trace contextRef="#ctx0" brushRef="#br0" timeOffset="29748.18">3006 3789 0,'0'0'0,"21"-21"16,0 21-1,0 0-15,0 21 16,-21 0-16,21-21 0,-21 42 16,22-20-16,-1-1 0,-21 21 15,0-21-15,21 22 0,0-1 0,-21 0 16,21 1-16,-21-1 0,21-21 15,-21 21-15,0-20 0,0 20 0,0-21 16,0 0-16,0 0 0,0-42 31,0 0-31,0 0 16,0 0-16,0 0 0,0-22 0,0 1 16,0 0-16,0-1 0,0 1 15,22 0-15,-22-1 0,21 22 16,0-21-16,-21 21 0,0-1 15,21 1-15,0 0 0,0 0 0,1 21 16,-22-21-16,21 21 16,0 0-1,0 21-15,-21 0 16</inkml:trace>
  <inkml:trace contextRef="#ctx0" brushRef="#br0" timeOffset="30125.96">3768 4191 0,'21'0'0,"-42"0"0,63 0 0,-21 0 16,-21-21-16,21 21 0,0-21 16,1 0-16,-22-1 0,21 1 15,-21 0-15,21 0 0,-21 0 0,0-22 16,21 22-16,-21 0 0,0 0 0,0 0 15,0 0-15,0-1 16,-21 22-16,0 0 16,0 0-16,-1 0 0,1 22 15,0-1-15,21 0 16,-21 0-16,21 0 0,-21 0 0,21 22 16,-21-22-16,21 0 0,0 21 0,0-20 15,0-1-15,0 0 0,0 0 16,0 0-16,0 0 0,21 1 15,0-1-15,0-21 0,0 21 16,0-21-16,1 0 0,20 0 16,-21 0-16,21 0 0,1 0 0,-1-21 15,0 21-15,1-21 0,-1-1 0,22 1 16</inkml:trace>
  <inkml:trace contextRef="#ctx0" brushRef="#br0" timeOffset="30613.67">5292 3577 0,'0'0'16,"0"-21"-16,-22 21 0,1 0 0,0 21 31,21 0-31,0 1 15,0 20-15,-21-21 0,21 0 16,0 22-16,0-1 0,0-21 0,0 21 16,0 1-16,0-1 0,0 0 15,0-20-15,0 20 0,0 0 0,0-21 16,0 22-16,21-22 0,0 0 0,-21 0 16,21-21-16,1 21 0,-1-21 15,0 0-15,0 0 0,0 0 16,22-21-16,-22 0 0,0 0 0,21 0 15,-21 0-15,22-1 0,-22-20 16,0 0-16,0 21 0,0-22 0,1 1 16,-1 0-16,0-1 0,-21 1 15,0-43-15,0 43 16,0 21-16,0 0 16,0 42 15,0 0-31,-21-21 0,21 21 15,0 0-15,0 0 0,-21-21 16,21 22-16,0-1 0,0 0 16,0 0-1,0 0-15</inkml:trace>
  <inkml:trace contextRef="#ctx0" brushRef="#br0" timeOffset="31074.48">6096 4001 0,'0'0'16,"21"0"-16,0 0 0,-21-22 15,21 22 1,-21-21-16,22 0 0,-22 0 16,0 0-16,-22 21 31,1 0-31,0 0 15,0 0-15,0 0 16,0 21-16,21 0 0,-22-21 0,22 21 16,-21 0-16,21 1 15,0-1-15,0 0 0,21 0 16,1 0-16,-1 0 16,0-21-16,0 22 0,0-22 15,0 21-15,1 0 0,-1 0 16,-21 0-16,0 0 15,0 1-15,0-1 16,-21-21-16,-1 21 0,1-21 16,-21 0-16,21 21 0,0-21 0,-22 0 15,22 21-15,-21-21 0,21 0 16,-1 0-16,1 0 0,0 0 16,0 0-16,21-21 31,21 21-31,0-21 0,0 21 15,1-21-15,-1 0 0,0 21 16</inkml:trace>
  <inkml:trace contextRef="#ctx0" brushRef="#br0" timeOffset="31418.28">6350 4170 0,'21'0'0,"0"0"16,-21-21-16,21 21 0,1 0 15,-22-21-15,21-1 0,0 22 0,0-21 16,0 21-16,0-21 0,22 0 16,-22 0-16,21 0 0,-21-1 0,22-20 15,-22 21-15,0 0 0,0 0 0,0-1 16,-21 1-16,-21 21 16,0 0-16,0 0 15,0 0-15,-22 0 0,22 21 0,-21 1 16,21-1-16,-22 0 0,22 21 0,0-21 15,0 1-15,0 20 0,21-21 16,0 21-16,0-20 0,0-1 16,0 0-16,0 0 0,0 0 0,0 0 15,21-21-15,0 22 0,0-22 0,0 0 16,1 0-16,-1 0 0,0 0 16,0 0-16,21 0 0,-20 0 0,-1-22 15,21 22-15,-21-21 0,22 0 0,-22 21 16</inkml:trace>
  <inkml:trace contextRef="#ctx0" brushRef="#br0" timeOffset="31914.36">7260 3937 0,'0'0'0,"0"-21"16,0 0-16,-21 0 16,0 21-1,0 0-15,-1 0 0,1 0 16,0 0-16,0 21 0,0 0 15,0 0-15,-1 0 0,1 0 16,0 22-16,0-22 0,0 21 0,21-21 16,-21 22-16,21-22 0,-22 0 0,22 0 15,0 0-15,0 1 0,0-1 0,0 0 16,22-21 0,-1 0-16,0 0 0,0 0 0,0 0 15,0 0-15,1-21 0,-1 21 16,0-21-16,0-1 0,21 1 0,-20 0 15,-22-21-15,21 21 0,0-22 16,0 1-16,0 0 0,0-1 0,-21-20 16,22 20-16,-1 1 0,-21-21 0,0-1 15,21 22-15,-21-22 0,21 22 16,-21 0-16,0-1 0,0 22 0,0 0 16,0 0-16,0 42 15,0 0-15,-21 0 16,0 22-16,21-1 0,0 0 0,-21 22 15,21-22-15,-22 0 0,22 22 0,0-22 16,-21 22-16,21-22 0,0 0 16,0 22-16,0-22 0,0-21 15,0 22-15,0-1 0,21-21 0,1 0 16,-22 1-16,21-22 0,0 21 0,0-21 16,0 0-16,0 0 0,22 0 0,-22-21 15,0-1-15,21 1 0</inkml:trace>
  <inkml:trace contextRef="#ctx0" brushRef="#br0" timeOffset="32517.92">8594 3133 0,'0'0'15,"0"-21"-15,-22 42 32,22 0-17,0 21-15,0 1 0,0-1 0,-21 0 16,21 1-16,0 20 0,0-21 0,0 1 16,0 20-16,0-20 0,0-1 15,0 0-15,0 1 0,0-22 0,0 21 16,-21-21-16,21 22 0,0-22 0,0 0 15,0 0-15,0 0 0,0 0 16,0 1-16,21-22 31,0 0-31,1 0 16,-1-22-16,0 1 0,0 0 16,0 0-16,0 0 0</inkml:trace>
  <inkml:trace contextRef="#ctx0" brushRef="#br0" timeOffset="32917.76">9059 3577 0,'0'0'0,"0"-21"0,21 21 16,-21-21-16,0 42 31,0 0-15,0 0-16,-21 1 0,21 20 15,-21-21-15,0 21 0,21-20 16,0-1-16,-21 21 0,21-21 0,-21 0 15,21 22-15,0-22 0,0 0 0,0 0 16,0 0-16,0 1 0,21-1 16,0-21-16,0 21 0,0-21 15,0 0-15,22 0 0,-22 0 0,0-21 16,0 21-16,22-21 0,-22-1 0,0 1 16,0 0-16,-21 0 0,21 0 15,-21 0-15,0-22 0,0 22 0,0 0 16,0 0-16,0-22 0,0 22 0,0 0 15,-21 21-15,0-21 0,0 21 16,0-21-16,-1 21 16,1 0-16,0 0 15,0 0-15,0 0 16,0 0-16,-1 0 16,1 0-16,0 0 15,0 0-15,21-21 16</inkml:trace>
  <inkml:trace contextRef="#ctx0" brushRef="#br0" timeOffset="33161.62">8657 3493 0,'-21'0'0,"42"0"0,-63 0 0,21 0 16,42 0-1,0 0 1,0 0-16,21 0 0,1-22 15,-1 22-15,22 0 0,-22 0 0,21-21 16,1 21-16,-22 0 0,1-21 0,20 21 16,-42 0-16,22 0 0,-22 0 15,0 0-15,0-21 0,0 21 0,-21-21 47</inkml:trace>
  <inkml:trace contextRef="#ctx0" brushRef="#br0" timeOffset="34158.06">10731 3683 0,'0'0'0,"22"0"15,-1 0 1,0 0-16,0 0 16,0-21-16,-21 0 0,21 21 15,1-21-15,-22-1 16,0 1-16,0 0 0,0 0 16,0 0-16,0 0 0,0-1 0,0 1 15,-22 0-15,1 0 0,0 0 0,-21 0 16,21 21-16,-1 0 0,1 0 15,-21 0-15,21 0 0,0 21 0,-1-21 16,-20 21-16,21 21 0,0-21 0,-22 22 16,22-22-16,0 21 0,0 1 0,0-1 15,0 0-15,-1-21 16,22 22-16,0-1 0,0-21 0,0 0 0,0 22 16,0-22-16,0 0 0,0 0 15,22 0-15,-1-21 0,0 22 0,0-22 16,21 0-16,-20 0 0,20 0 15,0 0-15,1-22 0,-1 22 0,0-21 16,1-21-16,20 21 0,-21 0 0,1-22 16,-1 1-16,0 0 0,1-1 0,-1 1 15,-21-22-15,22 22 0,-22-21 16,0-1-16,0 1 0,0-22 0,-21 21 16,21 22-16,-21-21 0,0-1 0,0 22 15,0-1-15,0 1 0,0 21 0,0 0 16,-21 0-16,0-1 15,0 22-15,0 0 0,0 0 16,-1 22-16,1-1 0,21 21 16,0 0-16,-21 1 0,0 20 0,21-20 15,0 20-15,0 1 0,0-1 16,0 1-16,0-1 0,0 1 0,0-22 16,0 21-16,0-20 0,0-1 0,0 0 15,0 1-15,21-22 0,0 0 0,-21 0 16,21 0-16,1 1 0,-1-22 15,0 0-15,0 0 0,0 0 0,0 0 16,1 0-16,-1-22 0,0 22 0,21-21 16,-21 0-16,1-21 0,-1 21 15,21-1-15,-42-20 0,21 21 0,0-21 16,1 20-16,-1 1 0,-21 0 16,0 0-16,0 0 0,0 42 31,0 0-31,0 0 0,0 0 0,0 1 15,0-1-15,0 0 0,0 0 16,0 0-16,0 0 0,0 1 0,0-1 16,0 0-16,0 0 0,0 0 15,0-42 17,0 0-32,0 0 15,0 0-15</inkml:trace>
  <inkml:trace contextRef="#ctx0" brushRef="#br0" timeOffset="34321.94">11578 3281 0,'0'0'0,"0"-21"0,0 0 15,0-1 1,0 44 15,0-1-15,21-21-16,-21 21 0,21 0 15,1 0-15,-22 0 16</inkml:trace>
  <inkml:trace contextRef="#ctx0" brushRef="#br0" timeOffset="34714.01">11896 3429 0,'0'21'31,"0"0"-31,0 1 0,0-1 16,0 0-16,0 0 0,0 0 16,0 22-16,0-22 0,21 0 0,-21 0 15,21 0-15,-21 0 0,21 1 16,-21-1-16,0 0 0,21 0 16,0-21-16,1 0 0,-1 0 15,0 0-15,0 0 16,0 0-16,0-21 15,-21 0-15,22 0 0,-1-1 0,0 1 16,-21 0-16,21-21 0,0 21 0,0-22 16,-21 1-16,22 0 0,-1 20 15,0-20-15,-21 21 0,0 0 0,21 0 16,-21-1-16,21 22 16,-21-21-16,0 42 31,0 1-31,0-1 0,0 0 15,0 0-15,0 0 0,0 0 16,0 1-16</inkml:trace>
  <inkml:trace contextRef="#ctx0" brushRef="#br0" timeOffset="34954.87">12594 3493 0,'0'21'31,"-21"0"-31,21 0 16,-21-21-16,21 21 0,-21 0 0,21 1 16,0-1-16,0 0 0,0 0 0,-22 0 15,22 0-15,0 1 0,0-1 16,0 0-16,0 0 0,0 0 16,0 0-16,22-21 31,-1-21-16,0 0 1,0 0-16</inkml:trace>
  <inkml:trace contextRef="#ctx0" brushRef="#br0" timeOffset="35265.69">12742 3239 0,'0'0'0,"0"-43"0,-21 22 15,0 0-15,0 21 16,21-21-16,-21 21 0,-1 0 0,1 0 15,21 21-15,0 0 16,0 0-16,0 0 16,21-21-1,1 0-15,-1 0 0,0 0 16,0 0-16,0 0 16,-21-21-1,0 0-15,-21 0 16,0 21-16,0 0 0,0 0 15,-1 0-15,1 0 0,0 0 16,0 0-16,21 21 16,-21 0-16,21 0 0,0 1 0,0-1 15,0 0-15,0 0 0,0 0 0,21 0 16,0 1-16,0-1 0,0 0 0,1 0 16,20 0-16</inkml:trace>
  <inkml:trace contextRef="#ctx0" brushRef="#br0" timeOffset="35812.97">13377 3556 0,'0'-42'16,"-21"42"-16,0 0 0,0-21 0,0 21 16,-1 0-16,1 0 0,0 0 15,0 0-15,0 0 0,0 21 0,-1-21 16,1 21-16,0 0 0,0 0 0,0 0 15,0 1-15,-1 20 0,1-21 0,21 0 16,0 0-16,0 1 0,0-1 16,0 0-16,0 0 0,0 0 15,21 0 1,1-21-16,-1 0 0,0 0 0,0 0 16,0 0-16,0 0 0,1-21 0,-1 21 15,21-21-15,-21 0 0,0 21 16,1-21-16,-1-22 0,21 22 0,-21 0 15,0-21-15,1-1 0,-1 1 0,-21-21 16,21-1-16,-21 22 0,21-22 0,-21 1 16,0-1-16,0 22 0,0-22 15,0 22-15,0 0 0,0 21 0,0-1 16,0 1-16,0 0 0,0 0 16,0 42-1,-21 0-15,0 0 0,21 22 16,-21-1-16,21 0 0,0 1 0,-22 20 15,22 1-15,-21-22 0,21 22 0,0-1 16,0-21-16,0 1 0,0-1 0,0 0 16,0 1-16,0-1 0,0-21 15,0 0-15,0 1 0,0-1 0,0 0 16,21-21-16,1 21 0,-1-21 16,0 0-16,0 0 15,0-21-15,0 0 0,1 21 16,-1-21-16,-21-1 0,21 1 15,0 0-15</inkml:trace>
  <inkml:trace contextRef="#ctx0" brushRef="#br0" timeOffset="36167.76">13716 3598 0,'0'22'0,"0"-1"16,0 0-16,21-21 15,0 0 1,0 0-16,1 0 15,-1 0-15,0 0 16,0-21-16,0 21 0,0-21 0,1-1 16,-1 22-16,0-21 0,0 0 15,-21 0-15,21-21 0,-21 20 0,0 1 16,0 0-16,0 0 0,0 0 16,-21 21-16,0 0 0,0 0 0,0 0 15,-1 0-15,1 21 0,0 0 16,0 21-16,0-20 0,0-1 0,-1 21 15,1 0-15,21-20 0,-21 20 0,21-21 16,0 21-16,0-20 0,0-1 16,0 0-16,0 0 0,0 0 0,21 0 15,0 1-15,1-1 0,-1-21 0,0 21 16,0-21-16,0 0 0,22 0 0,-22 0 16,21 0-16,-21 0 0,0 0 15,22 0-15,-22-21 0,0 0 16</inkml:trace>
  <inkml:trace contextRef="#ctx0" brushRef="#br0" timeOffset="36674.48">15134 3027 0,'0'-21'15,"0"42"-15,0-85 0,0 43 0,0 0 16,0 0-16,0 0 0,0 0 0,0 42 31,-21 0-31,21 21 16,0 1-16,0-1 0,-21 0 0,21 1 15,-21 20-15,21 1 0,-22-1 0,22-21 16,0 22-16,0-1 0,0-20 16,-21 20-16,21-20 0,-21-1 0,21 0 15,0-21-15,0 22 0,0-22 0,0 0 16,0 0-16,0 0 0,0 1 0,0-44 47,0 1-47</inkml:trace>
  <inkml:trace contextRef="#ctx0" brushRef="#br0" timeOffset="37470.54">14690 3514 0,'0'0'16,"21"0"0,0 0-1,21 0-15,1 0 0,-1 0 0,0 0 16,22-21-16,-1 21 0,22-22 0,0 1 15,-1 21-15,1-21 0,0 0 0,-1 0 16,-20 0-16,20-22 16,-20 22-16,-22 0 0,22-21 0,-43-1 15,21 22-15,-42-21 0,0-1 0,0 22 16,0-21-16,0 0 0,0 20 0,0-20 16,0 21-16,-21 0 0,0 21 15,0 0-15,0 0 0,-1 0 0,1 0 16,0 21-16,0 0 0,21 0 15,0 22-15,-21-1 0,21 0 16,-21 22-16,21-22 0,-22 22 0,22-22 16,0 21-16,0 1 0,0-22 0,0 22 15,-21-22-15,21 0 0,0 1 0,-21-1 16,21 0-16,0 1 0,0-22 16,0 21-16,0-21 0,0 1 15,0-1-15,0 0 0,0 0 16,21-42-1,0 0 1,-21 0-16,22-1 0,-1 1 16,0 0-16,0 0 0,0 0 0,-21-22 15,21 22-15,1 0 0,-1 21 0,0-21 16,0 0-16,0 21 16,-21 21-1,0 0-15,0 0 0,0 0 16,0 1-16,0-1 0,0 0 15,0 0-15,0 0 0,21-21 0,-21 21 16,0 1-16,22-1 0,-1-21 0,-21 21 16,21-21-16,0 0 0,0 0 0,0 0 15,22 0-15,-22 0 0,21 0 16,1 0-16,-22 0 0,21 0 0,0-21 16,1 0-16,-1-1 0,-21 1 0,0 0 15,22 0-15,-22 0 0,-21 0 0,21-22 16,-21 22-16,21 0 0,-21 0 0,0 0 15,0-1 1,-21 22 0,0 22-16,0-1 0,0 0 15,21 0-15,0 0 0,0 0 0,-22 1 16,22-1-16,0 0 0,0 0 0,0 0 16,0 0-16,0 1 0,0-1 15,22 0-15,-1 0 16,0-21-16,0 0 0,0 0 15,0 0-15,1 0 0,-1 0 16,0 0-16,-21-21 0,0 0 16</inkml:trace>
  <inkml:trace contextRef="#ctx0" brushRef="#br0" timeOffset="37974.53">17208 3408 0,'0'0'16,"22"-21"-16,-22 0 16,0 42-1,0 21 1,0-21-16,0 0 15,0 22-15,0-1 0,0 0 16,0 1-16,0-1 0,0 22 0,0-22 16,-22 0-16,22 22 0,-21-1 0,21-20 15,-21 20-15,21 1 0,-21-22 0,0 21 16,21-20-16,0 20 0,-21-20 16,21-1-16,-22 0 0,22-21 0,-21 22 15,21-22-15,0 0 0,0 0 0,0 0 16,0 1-16,0-1 0,0-42 31,21-1-31,-21 1 0,0-21 16,22 21-16</inkml:trace>
  <inkml:trace contextRef="#ctx0" brushRef="#br0" timeOffset="38282.35">17145 3704 0,'0'0'15,"0"-42"-15,-21 21 0,21-22 0,0 22 0,0 0 16,0 0-16,0 0 0,0 0 0,21-1 16,21 1-16,-21 0 0,1 21 15,20-21-15,-21 21 0,21 0 0,1 0 16,-22 0-16,21 0 0,1 0 0,-22 0 16,21 21-16,-21 0 0,-21 22 15,0-22-15,0 0 0,0 21 16,0-21-16,-21 1 0,0 20 0,0-21 15,-22 0-15,1 0 0,0 1 0,-1-1 16,1-21-16,21 21 0,-21 0 0,20-21 16,1 0-16,21 21 15,21-21 1,1-21 0,20 0-16,-21 21 0,0-21 0,22 21 15,-22-21-15</inkml:trace>
  <inkml:trace contextRef="#ctx0" brushRef="#br0" timeOffset="38666.76">17759 3514 0,'0'0'0,"0"-21"16,0-1-16,0 1 0,0 0 16,0 0-1,21 21-15,0 0 0,0 0 16,0 0-16,1 0 0,-1 21 15,0-21-15,21 21 0,-21 0 0,1 22 16,-1-22-16,0 0 0,0 21 16,-21-20-16,0-1 0,0 0 0,0 0 15,0 0-15,0 0 0,0 1 16,0-1-16,-21 0 0,0-21 31,0 0-15,21-21-16,0 0 0,0-1 15,0 1-15,0 0 0,0 0 0,0 0 16,0 0-16,0-22 0,21 22 16,0 0-16,-21-21 0,21 20 0,0 1 15,-21 0-15,21 21 0,1 0 16,-1 0 0,0 21-1,0 0-15,0-21 0,-21 22 16</inkml:trace>
  <inkml:trace contextRef="#ctx0" brushRef="#br0" timeOffset="39114.51">18732 3493 0,'0'0'0,"0"-22"0,0 1 0,0 0 15,-21 0 1,0 21-16,0 0 0,0 0 15,0 21-15,-1-21 16,22 21-16,-21 0 0,0 1 0,0-1 16,0 21-16,21-21 0,-21 0 0,21 1 15,-22 20-15,22-21 0,0 0 16,0 0-16,0 1 0,0-1 0,0 0 16,22 0-16,-1 0 0,0-21 0,0 21 15,21-21-15,-20 0 0,20 0 0,0 0 16,-21 0-16,22 0 0,-22 0 15,21-21-15,-21 0 0,1 21 0,20-21 16,-21 0-16,0 0 0,0-1 0,-21-20 16,0 21-16,0 0 0,0-22 0,0 1 15,0 21-15,-21 0 16,0-22-16,0 22 0,0 0 0,0 21 16,-1-21-16,1 21 0,-21 0 0,21 0 15,0 0-15,-1 0 0,1 21 16,-21 0-16,21-21 0,0 21 0,-1 1 15,22-1-15,0 0 0,0 0 0,0 0 16,0 0-16,0 1 0,0-1 0,22-21 16,-1 21-16,0-21 0,0 0 15,0 0-15,22 0 0</inkml:trace>
  <inkml:trace contextRef="#ctx0" brushRef="#br0" timeOffset="41188.33">19452 3598 0,'0'0'0,"21"-21"0,0-42 16,-21 20-16,0 22 0,0 0 16,0 0-16,0 0 0,-21 21 0,0-21 15,0 21-15,0 0 16,0 0-16,-1 0 0,1 21 0,0 0 16,0 0-16,0 0 0,0 0 0,21 1 15,-22 20-15,1-21 0,21 0 0,0 22 16,0-22-16,0 0 0,0 0 15,0 0-15,0 0 0,0 1 16,21-1-16,1-21 0,-1 0 16,0 0-16,0 0 0,0 0 0,0 0 15,1 0-15,-1 0 0,0 0 16,0-21-16,0-1 0,0 22 0,1-21 16,-1 0-16,0 0 0,0 0 0,0 0 15,0-1-15,-21 1 0,0-21 0,22 21 16,-22 0-16,21-1 0,-21 1 15,0 0-15,0 42 32,0 0-32,0 1 0,-21-1 0,21 0 15,-22 0-15,22 21 16,-21-20-16,0 20 0,21-21 0,0 21 16,0 1-16,-21-22 0,21 21 0,0 1 15,0 20-15,0-21 0,0 22 0,0-22 16,0 22-16,0-1 0,0 1 15,0-1-15,0-20 0,0 20 0,21 1 16,0-1-16,-21-21 0,0 22 0,21-1 16,-21-20-16,22-1 0,-22 22 0,0-22 15,0 0-15,0 1 0,0-22 0,0 0 16,0 21-16,-22-21 0,1 1 16,0-22-16,0 0 0,0 0 0,0 0 15,-22 0-15,22-22 0,0 1 16,0 0-16,0 0 0,21-21 15,0 20-15,0-20 0,0 0 0,0-1 16,0 1-16,0-21 0,0 20 0,42-20 16,-21-1-16,21 1 0,-20-1 0,20 1 15,0-22-15,1 0 0,-1 22 0,0-22 16,22 1-16,-22-1 0,0 21 16,1-20-16,-1 20 0,-21 1 0,22-1 15,-22 22-15,0 0 0,0-1 16,-21 1-16,0 21 0,0 0 0,0-1 15,-21 22 1,0 0-16,0 0 0,-1 0 0,1 22 0,21-1 16,-21 0-16,21 0 0,-21 0 15,21 0-15,0 22 0,0-22 16,0 0-16,0 0 0,21 0 0,0 1 16,-21 20-16,21-21 0,1 0 0,-22 0 15,0 1-15,21-22 0,0 21 0,-21 0 16,21-21-16,-21 21 0,21-21 15,0 0-15,1 0 16,-1 0-16,0 0 16,0-21-16,0 21 15,0-21-15,1 0 0,-1-1 0,0 1 16,0-21-16,0 21 0,0-22 16,22 1-16,-22 21 0,0-21 0,0-1 15,22 22-15,-22-21 0,0 21 0,0-1 16,21 22-16,-20 0 0,-1-21 0,0 21 15,0 0-15,0 0 0,0 21 16,-21 1-16,0-1 0,22 0 0,-22 0 16,0 0-16,0 0 0,0 1 0,0-1 15,0 0-15,0 0 0,0 0 16,0 0-16,0 1 0,-22-22 16,22-22 30,0 1-46,0 0 0,0 0 16,0 0-16,0 0 0,0-1 0,0 1 16,0 0-16,0 0 0,0 0 15,-21 21-15,0 0 0,0 0 16,0 0-16,0 0 0,-1 0 16,-20 0-16,21 21 0,0-21 0,-22 21 15,1 0-15,21 0 0,-21 22 16,20-22-16,1 0 0,0 0 0,0 22 15,21-22-15,0 0 0,0 0 16,0 0-16,0 0 0,0 1 0,0-1 16,21-21-16,0 21 0,0-21 0,22 0 15,-22 0-15,0 0 0,21 0 16,-20 0-16,-1 0 0,21 0 0,-21-21 16,0 0-16,22 21 0,-22-22 0,0 1 15,0-21-15,0 21 0,-21 0 16,22-1-16,-22-20 0,21 21 0,-21 0 15,21 0-15,-21-1 0,0 1 0,-21 42 32,0 1-17,21-1-15,-22 0 0,22 0 0,0 0 16,0 0-16,0 1 0,0-1 16,0 0-16,0 0 0,0 0 0,22 0 15,-1-21-15,0 22 0,0-22 16,0 0-16,0 0 0,22 0 0,-22 0 15,0 0-15,21 0 0,-20 0 0,-1 0 16,0-22-16,21 1 0,-21 21 0,1-21 16,-22-21-16,21 21 0,0-1 15,-21 1-15,0-21 0,0 21 0,0 0 16,0-1-16,0 1 0,0 42 31,0 1-31,0-1 16,0 0-16,0 0 0,-21 0 0,21 0 15,-21 1-15,21-1 0,0 0 0,-22 0 16,22 0-16,0 0 0,0 1 16,0-1-16,0 0 15,-21-21 1,21-21 0,0 0-16,0-1 15,0 1-15,0 0 0,21 0 16,1 0-16,-22-22 0,21 22 0,0 0 15,0 0-15,-21 0 0,21 0 16,0-1-16,-21 1 0,22 21 16,-1 0-16,0 0 15,-21 21-15,0 1 0,0-1 16,0 0-16,21 0 0,-21 0 0,0 0 16,0 1-16,0-1 0,0 0 15,0 0-15,0 0 0,0 0 0,0 1 16,0-1-16,0-42 47,0-1-32,21 1-15,-21 0 0,21 21 16,1-42-16,-1 21 0,0-1 0,0 1 16,0-21-16,0 21 0,22 0 15,-22-1-15,0 1 0,0 21 0,0 0 16,1 0-16,-1 0 0,0 0 15,0 0-15,-21 21 0,0 22 0,21-22 16,-21 0-16,0 0 0,0 0 16,0 1-16,0 20 0,0-21 0,0 0 15,0 0-15,-21 1 0,21-1 16,-21-21-16,21 21 0,-21-21 16,0 0-1,21-21 1,21 21-16,0-21 15,0-1-15</inkml:trace>
  <inkml:trace contextRef="#ctx0" brushRef="#br0" timeOffset="42017.9">22987 3366 0,'0'-22'0,"0"1"16,-21 21-16,21-21 15,-21 21 16,-1 21-15,1 0-16,21 1 0,-21-22 0,21 42 16,0-21-16,-21 0 0,21 0 15,-21 1-15,21 20 0,-21-21 0,21 0 16,0 0-16,0 1 0,0-1 16,0 0-16,0 0 0,21-21 15,0 21-15,0-21 16,0 0-16,0 0 0,1 0 0,-1 0 15,21-21-15,-21 21 0,0-21 0,1 0 16,-1 21-16,21-21 0,-21-1 16,-21-20-16,21 21 0,1 0 0,-1-22 15,-21 22-15,0 0 0,0 0 0,0 0 16,21 21-16,-21 21 31,-21 0-31,21 0 16,0 0-16,-21 1 0,-1-1 15,22 0-15,-21 0 0,21 0 16,0 0-16,-21 1 0,0-1 16,0-21-1,21 21-15,0-42 32,0 0-32,0-1 15,0 1-15,0 0 0,0 0 16,0-21-16,21 20 0,0 1 15,0 0-15,0 0 0,1 0 0,-1 0 16,0-1-16,0 1 0,0 0 0,0 21 16,1 0-16,-1-21 15,0 21-15,0 0 16,0 0-16,-21 21 0,0 0 16,0 0-16,0 1 15,0-1-15,0 0 16,-21-21-16,21 21 15,-21-21-15,21 21 0,-21-21 0,21 21 16,-21 1-16,-1-22 16,22 21-1,-21 0-15,0-21 16</inkml:trace>
  <inkml:trace contextRef="#ctx0" brushRef="#br0" timeOffset="42221.79">22987 3027 0,'-21'0'0,"42"0"0,-63 0 15,20 0-15,1 0 16,21 21-1,21-21 1,1 0-16,-1 0 16,21 0-16,-21 21 0</inkml:trace>
  <inkml:trace contextRef="#ctx0" brushRef="#br0" timeOffset="42794.47">24320 3514 0,'0'0'0,"0"-21"0,0-1 15,22 22-15,-22-21 0,0 0 0,21 0 16,-21 0-16,21 0 15,-21-1-15,0 1 0,0 0 0,0 0 16,21 0-16,-21 0 0,0-1 0,0 1 16,-21 21-1,0 0 1,-22 21-16,22 1 0,-21-1 0,0 21 16,-1-21-16,1 22 0,21-1 0,-22 0 15,1 1-15,0-22 0,21 21 16,-1 0-16,22-20 0,0 20 0,0-21 15,0 21-15,0-20 0,0-1 0,0 0 16,22-21-16,-1 0 0,0 0 0,0 0 16,21 0-16,-20 0 0,-1 0 15,0-21-15,0 21 0,0-21 0,0-1 16,22 1-16,-22-21 0,0 21 0,0-22 16,0 22-16,1-21 0,-1 21 15,0-22-15,-21 22 0,21 0 16,0 0-16,-21 42 15,0 0 1,0 0-16,0 1 0,0-1 16,0 0-16,0 21 0,0-21 0,0 1 15,0-1-15,0 0 0,21 0 0,1 0 16,-1 0-16,0 1 0,0-1 0,0-21 16,0 21-16,1-21 0,-1 0 15,0 0-15,0 0 0</inkml:trace>
  <inkml:trace contextRef="#ctx0" brushRef="#br0" timeOffset="43322.16">23368 3408 0,'0'-21'16,"0"0"-1,0 42 32,0 0-47,0 21 0,0-21 16,-21 1-16,21 20 0,0-21 0,0 21 15,0-20-15,0-1 0,0 0 16,0 0-16,0 0 0,0 0 0,0 1 16,0-1-16,21-21 0,-21 21 15,0-42 16,-21 21-31,0 0 16</inkml:trace>
  <inkml:trace contextRef="#ctx0" brushRef="#br0" timeOffset="44986.29">3133 6011 0,'0'0'16,"-22"0"-16,1 22 0,21-1 0,0 0 0,-21-21 15,21 21-15,0-42 47,0 0-31,21 0-16,0-1 0,-21 1 16,22 0-16,-1 0 0,0 0 15,0-22-15,0 22 0,0-21 0,22 0 16,-22-1-16,21 1 0,-21 0 0,22-1 15,-22 1-15,21 0 16,-21-1-16,1 22 0,-1 0 0,0 0 16,-21 0-16,0-1 0,-21 22 15,0 0 1,-1 0-16,1 22 0,0-22 16,0 21-16,0 0 0,21 21 15,0-21-15,0 1 0,0 20 0,0-21 16,0 21-16,21-20 0,0 20 0,0-21 15,0 21-15,1-20 0,-1 20 16,0-21-16,0 0 0,0 22 0,0-22 16,-21 0-16,0 0 0,0 0 0,0 0 15,0 1 1,-21-1-16,0-21 0,0 0 16,0 0-16,0 0 0,-1 0 0,1 0 15,0 0-15,0-21 0,0 21 16,0-22-16,-1 1 0,1 0 0,0 0 15,0 0-15,0 0 0,21-1 16,0 1-16,-21 21 0,21-21 0,-22 21 16,22 21-1,0 0-15,0 1 16,22-1-16,-22 0 0,21 0 0,0 0 16,-21 0-16,21 1 0,0-22 0,-21 21 15,21 0-15,1-21 16,-1 21-16,0-21 0,0 0 0,0 0 15,0 0-15,1 0 0,20 0 16,-21-21-16,0 21 0,22-21 16,-22 0-16,21-1 0,0 1 0,-20-21 15,20 0-15,0 20 0,1-41 0,-1 21 16,-21-1-16,21-20 0,-20 20 16,-1-20-16,0 21 0,-21-22 0,21 22 15,-21-1-15,0 1 0,0 0 0,0-1 16,0 22-16,0 0 0,0 0 15,-21 21 1,21 42 0,-21-21-16,21 1 0,0 20 15,-21 0-15,21 1 0,0-1 0,0 21 16,-22-20-16,22 20 0,-21-20 16,21-1-16,0 0 0,0 1 0,0-1 15,0 0-15,0-21 0,0 1 0,0 20 16,0-21-16,0 0 15,21-42 1,-21 0 0,22 0-16,-22 0 0,0-1 0,21 1 15</inkml:trace>
  <inkml:trace contextRef="#ctx0" brushRef="#br0" timeOffset="45198.17">3873 5503 0,'0'0'0,"0"-21"32,22 21-32,-1 0 0,0-21 15,0 21-15,0-21 0,0 21 0,1-21 16,-1 21-16,0 0 16,0-21-16,0 21 0,0 0 0,-21-22 15,22 22-15,-1 0 16,-21 22-1</inkml:trace>
  <inkml:trace contextRef="#ctx0" brushRef="#br0" timeOffset="46030.7">4149 5906 0,'0'0'0,"0"21"0,-22 0 0,22 0 15,0 0-15,0 0 0,22-21 31,-1 0-31,0-21 16,0 0-16,0 0 0,0 0 0,22 0 16,-22-22-16,21 1 15,-21 21-15,22-22 0,-1-20 0,-21 21 16,22-1-16,-22 1 0,0 0 0,-21-1 16,0 22-16,0 0 0,0 0 0,0 0 15,-21 21 1,0 0-16,-1 0 0,1 0 0,0 21 15,0 0-15,0-21 0,21 21 0,0 0 16,0 22-16,0-22 0,0 0 16,0 0-16,0 0 0,0 0 0,21 1 15,0-1-15,0 0 0,0 0 0,1 0 16,-1 0-16,21 1 16,-21-1-16,-21 0 0,21-21 0,1 21 15,-1 0-15,-21 0 0,21-21 0,-21 22 16,0-1-16,21-21 15,0 0 1,0 0-16,1 0 0,-1-21 16,0-1-16,0 22 15,21-21-15,-20 0 0,-1-21 0,21 21 16,-21-1-16,22-20 0,-22 21 16,0-21-16,0-1 0,0 22 0,-21 0 15,0-21-15,0 20 0,21 22 16,-21-21-16,-21 21 31,21 21-15,0 1-16,0 20 0,0-21 0,0 0 15,-21 22-15,21-22 0,0 0 0,0 21 16,0-21-16,0 1 0,0 20 0,0-21 16,0 0-16,0 0 15,21-21-15,-21 22 0,21-22 16,1 0-16,-1 0 0,0-22 15,0 22-15,0-21 16,0 0-16,1 0 0,-1 0 0,0 0 16,21-1-16,-21-20 0,1 21 0,-1-21 15,0-1-15,0 1 0,0 21 0,-21-22 16,0 22-16,0 0 0,0 0 16,0 0-16,0 42 15,0 0 1,-21 0-16,21 0 0,-21 1 15,21 20-15,0 0 0,0-21 0,0 22 16,-21-22-16,21 21 0,0-21 0,0 1 16,0-1-16,0 0 0,0 0 15,0 0-15,0 0 0,21-21 16,0 0-16,0 0 16,0 0-16,1 0 0,-1-21 0,0 21 15,21-21-15</inkml:trace>
  <inkml:trace contextRef="#ctx0" brushRef="#br0" timeOffset="47506.18">5969 5546 0,'0'0'0,"0"-21"0,0-22 15,0 22-15,0 0 16,0 0-16,0 0 16,-21 21-16,0 0 15,-1 21-15,1 0 16,21 0-16,-21 0 0,0 0 0,0 1 15,21-1-15,-21 21 0,21-21 0,-22 22 16,22-1-16,0-21 0,0 0 0,0 22 16,0-22-16,0 0 0,0 0 15,0 0-15,0 0 0,22-21 0,-1 22 16,0-22-16,0 0 0,21 0 0,-20 0 16,-1 0-16,21 0 0,0-22 0,-20 1 15,20 21-15,0-21 0,1 0 16,-22-21-16,21 20 0,0-20 0,-20 21 15,20-21-15,-21-1 0,21-20 16,-20 20-16,-1 1 0,0-21 16,-21 20-16,0-20 0,0 20 0,21-20 15,-21 21-15,0-1 0,0 22 0,0-21 16,0 21-16,0-1 0,-21 22 16,0 0-16,0 0 15,-1 22-15,22 20 0,-21-21 0,0 21 16,0 1-16,21-1 0,-21 0 0,0 1 15,21 20-15,0-20 0,-22-1 16,22 0-16,-21 22 0,21-22 0,0 0 16,0 1-16,0-22 0,0 21 0,0-21 15,0 22-15,0-22 0,21 0 16,1-21-16,-1 21 0,0-21 16,0 21-16,0-21 0,0 0 0,1 0 15,-1 0-15,0-21 0,0 0 0,21 0 16,-20 0-16,20 0 0,-21-1 0,21 1 15,1 0-15,-22 0 0,21-21 16,-21 20-16,1 1 0,-22-21 0,0 21 16,21 0-16,-21-1 0,0 1 15,21 21-15,-21 21 32,0 1-32,-21-1 0,21 0 15,-21 0-15,21 21 0,0-20 16,0-1-16,0 0 0,0 0 0,0 0 15,0 0-15,0 1 0,0-1 16,0 0-16,21-21 0,0 21 16,0-21-16,0 0 0,0 0 15,1 0-15,-1 0 0,0-21 0,0 0 16,0 21-16,0-21 0,1-1 16,-1 1-16,0 0 0,-21 0 0,21 0 15,-21-22-15,21 22 0,-21 0 16,0 0-16,0-21 0,0 20 0,21 1 15,-21 0-15,0 42 47,0 0-47,0 1 0,-21-1 0,21 0 16,0 0-16,0 21 0,0-20 16,0 20-16,0-21 0,0 0 0,0 0 15,0 22-15,0-22 0,0 0 0,21 0 16,1 0-16,-1-21 15,0 22-15,0-22 0,0 0 16,0 0-16,22 0 0,-22 0 0,0-22 16,0 22-16,0-21 0,22 0 0,-22 0 15,0 0-15,21 0 0,-20-1 16,-1 1-16,-21 0 0,0 0 0,21-21 16,-21 20-16,0 1 0,0 0 15,0 0-15,-21 21 16,0 0-16,-1 0 0,1 21 15,21 0 1,0 0-16,0 1 16,0-1-16,0 0 0,21-21 0,1 21 15,-1 0-15,0-21 0,0 21 0,0 1 16,0-1-16,1-21 16,-22 21-16,0 0 0,21 0 15,-21 0 1,0 1-1,21-22-15,0 0 16,0 0-16,22 0 16,-22 0-16,0 0 0,21 0 15,-21 0-15,22 0 0,-22 0 0,21 0 16,-21-22-16,22 22 0,-22-21 0,21 21 16,-21-21-16,22 0 0,-22 0 0,0 0 15,0-1-15,0 1 0,1 0 16,-22 0-16,0 0 0,21-22 15,-21 22-15,0 0 0,0 0 0,0 0 16,0 0-16,-21 21 31,-1 21-15,22 0-16,0 0 0,0 0 0,-21 0 16,21 1-16,-21 20 0,21-21 0,0 0 15,-21 0-15,21 1 0,0-1 0,0 0 16,0 0-16,0 0 0,0 0 15,0 1-15,0-1 0,21-21 16,-21 21-16,21-21 0,0 0 16,1 0-16,-1 0 15,0 0-15,0 0 0,0-21 16,0 0-16,1 21 0</inkml:trace>
  <inkml:trace contextRef="#ctx0" brushRef="#br0" timeOffset="47782.02">8975 5567 0,'0'0'0,"-22"-21"16,1 21-16,0-21 0,0 21 0,0 0 16,0 0-16,-1 0 15,1 0-15,0 0 0,0 0 0,0 21 16,0 0-16,21 0 0,-22 0 15,1 0-15,0 22 0,21-22 16,0 0-16,-21 21 0,0-20 0,21-1 16,-21 21-16,21-21 0,0 0 0,0 1 15,0-1-15,0 0 0,0 0 0,0 0 16,0 0 0,21-21-16,0 0 0,0 0 15</inkml:trace>
  <inkml:trace contextRef="#ctx0" brushRef="#br0" timeOffset="48089.84">8826 5906 0,'0'0'0,"0"-22"15,22 1-15,-1 0 0,0 0 0,-21 0 0,21-22 16,0 1-16,-21 0 0,21-1 0,1 1 16,-22 0-16,21-22 0,0 22 15,-21 0-15,0-1 0,0 1 0,21 0 16,-21 20-16,0-20 0,0 21 16,21 0-16,-21 0 0,0 42 31,-21 0-31,0 0 0,21 21 15,0-20-15,-21 20 0,0 0 16,21-21-16,-22 22 0,22-1 0,-21 0 16,21 1-16,0-1 0,0 0 15,0 1-15,0-22 0,0 21 0,0 1 16,0-22-16,0 0 0,0 0 0,0 0 16,0 0-16,21-21 0,1 22 15,-1-22-15,0 0 0,0 0 16,0 0-16,0 0 0,1 0 0,-1-22 15,-21 1-15,21 21 0,0-21 0,0 0 16,-21 0-16,0 0 0,0-1 0,0 1 16</inkml:trace>
  <inkml:trace contextRef="#ctx0" brushRef="#br0" timeOffset="48427.2">6392 5525 0,'-21'0'0,"42"0"0,-63 0 15,21 21-15,0-21 0,42 0 31,0 0-31,21 0 0,-21 0 16,22 0-16,-1 0 0,0 0 16,1 0-16,20-21 0,-20 21 0,20 0 15,-21 0-15,22-22 0,-22 22 0,1-21 16,-22 21-16,21 0 0,-21 0 16,0 0-16,1 0 15,-1 0-15,-21-21 0,0 0 16</inkml:trace>
  <inkml:trace contextRef="#ctx0" brushRef="#br0" timeOffset="50529">10499 5313 0,'21'-21'0,"-42"42"0,42-63 16,0 20-16,-21 1 0,21 0 0,-21 0 15,0 0-15,0 0 0,0-1 16,0 1-16,0 0 15,0 42 1,0 0-16,0 1 0,0 20 16,0 0-16,-21 1 0,21-1 15,0 0-15,0 1 0,-21-1 0,0 0 16,21 1-16,-22-1 0,22 0 0,0 1 16,-21-1-16,21-21 0,-21 0 0,21 22 15,0-22-15,0 0 16,0-42-1,21 21 1,0-21-16,-21-1 0,22-20 0,-1 21 16,0 0-16,0-22 0,0 1 15,0 21-15,1-21 0,-1 20 16,0-20-16,-21 21 0,21 0 0,0 0 16,0 21-16,1 0 15,-22 21 1,0 0-16,0 0 0,21 0 15,-21 0-15,0 1 0,0-1 0,0 0 16,21 21-16,-21-21 0,21-21 0,0 22 16,-21-1-16,21 0 0,1-21 0,20 0 15,-21 0-15,0 0 0,22 0 0,-1 0 16,0 0-16,-21 0 0,22 0 16,-1-21-16,0 0 0,-20 21 15,20-22-15,-21-20 0,21 21 0,-20 0 16,-1-22-16,-21 1 0,21 21 0,-21-21 15,21-1-15,-21-20 0,0 20 16,0 1-16,0 0 0,0-1 0,0 1 16,0 0-16,0 21 0,0-22 0,0 22 15,0 0-15,0 42 16,0 0 0,0 0-16,0 1 0,0 20 0,-21 0 15,21 1-15,0-1 0,0 0 0,0 1 16,0-22-16,0 21 0,0 0 0,0 1 15,0-1-15,0-21 0,0 22 16,0-1-16,0-21 0,21 0 16,-21 22-16,21-22 0,0 0 0,1 0 15,-1-21-15,21 21 0,-21-21 0,22 21 16,-1-21-16,-21 0 0,21 0 0,1 0 16,-1 0-16,0-21 0,22 0 15,-22 0-15,1 21 0,-1-21 0,0 0 16,1-1-16,-1-20 0,-21 21 0,21 0 15,-42-22-15,22 22 0,-22-21 0,0 21 16,0-22-16,0 1 0,0 0 16,-22-1-16,22 22 0,-21-21 0,0 21 15,0 0-15,21-1 0,-21 22 0,0 0 16,-1 0-16,1 0 0,-21 22 16,21-1-16,0 0 0,-1 0 0,1 0 15,0 22-15,0-22 0,0 21 16,0-21-16,-1 22 0,22-22 0,-21 21 15,21-21-15,0 22 0,0-22 0,0 0 16,0 0-16,0 0 0,0 0 0,21 1 16,1-22-16,-1 0 0,0 0 15,21 0-15,-21 0 0,1 0 16,-1 0-16,0-22 0,21 22 0,-21-21 16,1 0-16,-1 0 0,0 0 15,0 0-15,0-22 0,0 22 0,-21 0 16,0-21-16,0 20 0,0-20 15,0 21-15,0 0 0,0 0 0,0-1 16,0 1-16,0 42 31,0 1-31,0-1 16,0 0-16,0 0 0,0 21 0,0-20 16,0-1-16,0 21 0,0-21 0,0 22 15,0-22-15,0 0 0,0 0 0,0 0 16,22 0-16,-22 1 0,21-1 15,0-21-15,0 0 0,0 0 0,22 0 16,-22 0-16,21 0 0,-21 0 16,22 0-16,-1-21 0,-21 21 0,21-22 15,1 1-15,-22 0 0,21 0 0,1 0 16,-22 0-16,0-1 0,0 1 0,0-21 16,-21 21-16,0-22 0,0 22 0,21-21 15,-21 21-15,0 0 0,0-1 16,0 1-16,0 42 31,0 1-31,0-1 0,0 0 0,0 21 16,0-21-16,0 22 0,0-22 15,-21 21-15,21-21 0,0 1 16,0 20-16,0-21 0,0 0 0,0 0 16,21-21-16,1 22 0,-22-1 0,42-21 15,-21 0-15,0 0 0,22 0 0,-22 0 16,21 0-16,0-21 0,-20 21 0,20-22 15,0 1-15,-21 0 0,22 0 16,-22 0-16,0 0 0,0-1 0,0 1 16,1 0-16,-22 0 0,21 0 0,-21 0 15,0-1-15,0-20 0,0 21 16,0 0-16,0 42 31,0 0-15,0 0-16,0 0 0,0 1 15,0 20-15,0-21 0,0 21 0,0 1 16,0-1-16,0 0 0,0 1 0,0-1 16,0 0-16,0 1 0,0 20 15,0-20-15,0-1 0,0 0 0,0 1 16,0-1-16,0 21 0,0-20 0,0-1 16,0 22-16,0-22 0,0 21 0,0-20 15,0 20-15,0-20 0,0-1 0,0 21 16,0-20-16,0-1 0,0-21 0,0 22 15,0-1-15,0-21 0,0 0 16,0 0-16,-21 1 0,-1-1 16,1-21-16,0 0 0,0 0 15,0 0-15,0 0 0,-1 0 0,1-21 16,0-1-16,0 1 0,0 0 0,0 0 16,21 0-16,-22-22 0,1 1 15,21 0-15,0-1 0,0-20 0,0 21 16,0-22-16,0 1 0,21-22 0,22 21 15,-22 1-15,21-22 0,-21 22 16,22-1-16,-1-20 0,43-22 0,-43 42 16,0 22-16,64-43 15,-63 64-15,-1 0 0,0 0 0,1 21 16,-22-21-16,21 21 0,0 0 16,-20 0-16,20 0 0,-21 0 0,0 0 15</inkml:trace>
  <inkml:trace contextRef="#ctx0" brushRef="#br0" timeOffset="51629.66">8657 6033 0,'21'0'16,"0"0"-16,1 0 0,-1 0 15,0-22-15,0 22 0,0 0 0,0-21 16,1 21-16,-22-21 31,21 21-31,0-21 16</inkml:trace>
  <inkml:trace contextRef="#ctx0" brushRef="#br0" timeOffset="58853.95">2392 7408 0,'0'22'16,"21"-22"-1,0 0 1,0 0-16,0 0 15,1 0 1,-22-22-16,0 1 16,0 0-16,21 21 15,-21-21-15,0 0 0,0 0 16,0-1-16,0 1 16,0 0-16,-21 0 15,-1 21-15,1 0 16,0 0-16,0 0 15,0 0-15,0 0 0,-22 21 0,1 0 0,21 0 16,-22 1-16,1-1 16,0 0-16,-1 0 0,1 0 0,0 22 15,21-22-15,-22 0 0,22 0 0,0 0 16,0-21-16,21 21 0,0 1 16,0-1-16,21 0 31,0-21-31,0 0 15,0 0-15,1 0 0,-1 0 16,0 21-16,0-21 0,0 0 0,0 21 16,1-21-16,-1 21 0,0-21 15,0 22-15,0-1 0,0-21 0,-21 21 16,0 0-16,0 0 0,22 0 16,-22 1-16,0 20 0,0-21 15,0 0-15,-22 0 0,1 22 0,0-22 16,0 0-16,-21 0 0,20 0 15,1 1-15,0-1 0,0 0 0,0 0 16,0-21-16,-1 0 0,1 21 0,0-21 16,0 0-1,21-21 1,0 0 0,0 42 30,0 0-46,0 0 16,0 1-16,0-1 0,0 21 16,0-21-16,0 22 0,0-22 0,0 21 15,0 0-15,0 1 0,0-1 0,0-21 16,0 22-16,0-22 0,0 21 16,0-21-16,0 22 0,21-22 0,-21 0 15,21 0-15,-21 0 0,21 0 16,1-21-16,-1 22 15,0-22-15,0 0 0,0 0 16,0 0-16,1-22 0,-1 1 0,0 0 16,21 0-16,1 0 0,-1-22 15</inkml:trace>
  <inkml:trace contextRef="#ctx0" brushRef="#br0" timeOffset="59586.54">3344 7620 0,'0'-21'0,"0"42"0,-21-42 0,0 21 0,21-21 16,0 0-16,0-1 15,0 1-15,0 0 16,0 0-16,21 21 0,-21-21 16,42 21-16,-20-21 0,-1 21 0,0 0 15,0 0-15,21 0 0,-20 0 0,-1 0 16,0 0-16,0 0 16,-21 21-16,0 0 15,0 0-15,0 21 0,-21-20 0,0 20 16,0-21-16,-22 21 0,22 1 15,-21-1-15,21 0 0,-22 1 0,22-1 16,0-21-16,0 22 0,0-1 0,-1 0 16,22-21-16,0 1 0,0 20 15,0-21-15,0 0 0,0 0 0,0 1 16,0-1-16,22-21 0,-1 21 16,0-21-16,0 0 15,0 0-15,0 0 0,1 0 0,-1 0 16,-21-21-1,-21 21 17,-1 0-17,1 21-15,21 0 0,-21 0 16,0 0-16,21 1 0,-21-1 0,21 0 16,0 0-16,0 21 0,-21-20 0,21 20 15,0-21-15,0 0 0,0 22 16,0-22-16,0 21 0,0-21 0,0 0 15,0 22-15,0-22 0,0 21 16,0-21-16,0 1 0,0-1 0,0 21 16,0-21-16,0 0 0,0 1 0,0-1 15,0 0-15,0 0 16,-22 0-16,1-21 16,0 21-16,21-42 46,0 0-46,21 0 16,0 0-16,1 0 0</inkml:trace>
  <inkml:trace contextRef="#ctx0" brushRef="#br0" timeOffset="60227.17">4381 8192 0,'0'0'0,"-21"0"0,0 0 0,0 0 15,0 0-15,42 0 32,0 0-32,21 0 0,-20 0 15,20 0-15,-21 0 0,43 0 0,-22 0 16,21 0-16,1 0 0,-1 0 16,1 0-16,-1-22 0,1 22 0,-1 0 15,1-21-15,-1 21 0,1 0 0,-22-21 16,22 21-16,-22-21 0,-21 21 15,22 0-15,-22-21 0,0 21 0,0 0 16,-21-21-16,0-1 16,-21 22-16,0 0 0,0-21 0,-22 0 15,22 21-15,-21 0 0,21 0 16,-22 0-16,22 0 0,-21 0 16,21 0-16,42 0 31,0 0-16,0 0-15,0 0 0,0 0 0,1 0 16,-1 0-16,0 0 0,-21 21 16,21 0-1,-21 1-15,0-1 0,0 0 16,0 0-16,0 0 0,-21 0 0,0 22 16,0-22-16,-1 0 0,22 0 0,-21 0 15,0 1-15,0-1 0,0 0 16,21 0-16,-21 0 0,-1 0 15,1 1-15,21-1 16</inkml:trace>
  <inkml:trace contextRef="#ctx0" brushRef="#br0" timeOffset="60830.92">6604 7578 0,'0'0'0,"0"-21"0,0-1 0,0 1 15,0 0-15,0 0 16,0 42 15,0 0-31,0 0 0,-21 1 16,21 20-16,0 0 0,0 1 15,-21 20-15,21-21 0,-22 22 0,22-1 16,0-20-16,0 20 0,-21 1 0,21-22 16,0 0-16,-21 1 0,21-1 0,0 0 15,0-20-15,0-1 0,0 0 16,0 0-16,0 0 0,0-42 47,0 0-47,0 0 0,0 0 15,0-1-15,0 1 0,0 0 16,0-21-16,0 21 0</inkml:trace>
  <inkml:trace contextRef="#ctx0" brushRef="#br0" timeOffset="61414.58">6456 7662 0,'0'0'0,"-21"-21"0,21 0 15,0 0-15,0 0 16,0 0-16,21-1 0,-21 1 16,21 0-16,21 0 0,-21 0 15,1 21-15,20-21 0,0-1 16,-21 22-16,22 0 0,-1-21 0,0 21 16,1 0-16,-22 0 0,21 21 0,-21-21 15,1 22-15,-1 20 0,-21-21 16,0 0-16,0 22 0,0-22 0,-21 21 15,-22-21-15,22 22 0,-21-22 0,-22 0 16,22 0-16,0 0 0,-1 22 0,1-43 16,21 21-16,-22 0 0,22-21 15,0 0-15,21 21 0,21-42 32,-21 0-17,21 21-15,22 0 0,-22-21 16,0 21-16,21 0 0,-20-22 0,20 22 15,0 0-15,1 0 0,-22 0 0,21 0 16,0 0-16,-20 22 0,20-22 16,-21 21-16,21 0 0,-20 0 0,-1 0 15,-21 0-15,0 22 0,0-1 0,0-21 16,0 22-16,-21-1 0,-1-21 0,-20 21 16,0 1-16,21-22 0,-43 21 15,22-21-15,-1 1 0,1-1 0,21 0 16,-21 0-16,20-21 0,1 0 0,0 0 15,0 0-15,0 0 0,0 0 16,-1-21 0,22 0-16,-21 0 15,21-1-15,0 1 16,0 0-16,21 0 16,1 21-16,-1-21 0,0 0 15,0 21-15,0-22 0,22 1 0</inkml:trace>
  <inkml:trace contextRef="#ctx0" brushRef="#br0" timeOffset="61859.84">7281 7832 0,'0'0'15,"0"-21"-15,21 21 16,1-22-16,-22 1 0,21 21 15,0 0-15,0-21 0,0 21 16,0 0-16,1 0 0,-1 0 16,0 21-16,0 0 0,0 1 15,0-1-15,1 21 0,-1-21 0,0 22 16,-21-22-16,0 21 0,21 0 0,-21-20 16,0 20-16,0 0 0,0-21 0,0 1 15,-21 20-15,0-21 0,21 0 16,-21 0-16,21 1 15,-22-22-15,22-22 16,0 1 0,0 0-16,0 0 0,0 0 15,0 0-15,22-1 0,-22-20 0,0 0 16,21 21-16,0-22 0,-21 1 0,21 21 16,-21-22-16,21 22 0,-21 0 0,21 0 15,1 0-15,-22 0 0,21 21 16,0 0-1,0 0-15,0 0 16,-21 21-16,0 0 16,21-21-16,1 21 0,-1 0 0</inkml:trace>
  <inkml:trace contextRef="#ctx0" brushRef="#br0" timeOffset="63998.3">8445 7980 0,'0'0'0,"0"-21"0,0 0 15,0-43 1,0 43-16,0 0 0,0 0 0,-21-1 16,0 22-16,0 0 0,0 0 15,0 0-15,-1 0 16,1 0-16,0 0 0,0 22 0,0-1 15,0 0-15,-1 0 0,1 21 0,0-20 16,0 20-16,0 0 0,0-21 0,-1 22 16,22-1-16,-21-21 0,21 0 15,0 22-15,0-22 0,0 0 0,21 0 16,1-21-16,-1 0 0,0 0 16,0 0-16,0 0 0,0 0 15,1 0-15,-1-21 0,0 21 16,0-21-16,0 0 0,0 0 0,1-1 15,-1-20-15,0 21 0,-21 0 0,0-22 16,0 22-16,0 0 0,0-21 0,0 21 16,0-1-16,0 1 0,0 0 15,0 42 1,0 0-16,0 1 16,0-1-16,0 0 0,0 21 0,0-21 15,0 1-15,0 20 0,0-21 16,21 21-16,-21-20 0,21-1 0,-21 0 15,0 0-15,21 0 16,1-21-16,-1 0 0,0 0 16,0 0-16,0 0 0,0 0 0,1 0 15,-1-21-15,0 0 0,0 0 16,0 0-16,22-1 0,-22 1 0,0 0 16,21-21-16,-21 21 0,1-22 0,-1 22 15,0-21-15,0 21 0,0-1 0,0 1 16,-21 0-16,22 21 0,-22-21 15,0 42 17,21 0-32,-21 0 0,0 1 15,0-1-15,0 0 16,21-21 15,-21-21-15,0 0-16,0-1 15,0 1-15,0 0 16,0 0-16,-21 21 16,21-21-16,-21 21 15,-1 0-15,1 0 16,21 21 0,-21 0-16,0 0 0,21 0 0,0 1 15,0-1-15,-21 0 0,21 21 16,0-21-16,-21 1 0,21 20 0,0-21 15,0 0-15,0 0 0,0 1 0,0-1 16,0 0-16,0 0 0,21 0 16,-21 0-16,21-21 0,0 22 0,0-22 15,0 0-15,1 0 0,-1 0 0,0 0 16,0 0-16,0 0 0,22 0 0,-22-22 16,21 22-16,-21-21 0,22 0 15,-22 0-15,21 0 0,-21 0 16,22-1-16,-22 1 0,0-21 0,0 0 0,0 20 15,-21-20-15,0 21 0,21-21 0,-21 20 16,0 1-16,0 0 0,0 0 16,0 0-1,-21 42 1,0 0-16,21 0 16,-21 0-16,21 1 0,-21-1 0,21 0 15,0 0-15,-21 0 0,21 0 0,0 22 16,0-22-16,0 0 0,0 0 15,0 0-15,0 1 0,0-1 16,0 0-16,21-21 0,0 0 16,0 0-16,0 0 0,0 0 15,1 0-15,-1 0 16,0-21-16,0 21 0,0-21 16,0-1-16,-21 1 0,22 0 0,-1 0 15,-21 0-15,0 0 0,0-1 16,0 1-16,0 0 0,0 0 0,0 0 15,0 0-15,0-1 16,0 1 0,0 0-16,21 21 31,0 0-31,0 0 0,0 0 16,1 0-16,-22 21 15,21 0 1,-21 1-1,0-1-15,0 0 16,-21-21 0,-1 0 62,22-21-47,0 0 47,0-1-31,0 1 62,-21 21 266,21 21-359,0 1 0,0-1-1,0 0-15,0 0 16</inkml:trace>
  <inkml:trace contextRef="#ctx0" brushRef="#br0" timeOffset="64985.76">9652 8128 0,'0'-21'32,"0"0"-17,0 0-15,0-1 16,0 1-16,0 0 15,0 0-15,0 0 0,21 21 16,-21-21-16,0-1 0,21 1 0,-21 0 16,0 0-1,-21 21 32,21 21-31,-21-21-16,21 21 15,0 0 1,21-21 15,0 0-15,0 0-16,1 0 16,-1 0-16,0 0 0,0 0 15,-21-21-15,21 21 0,-21-21 16,21 21-16,1 0 15,-22-21-15,21 21 16,-21 21 15,0 0-15,-21 0-16,21 1 16,0-1-16,-22 0 0,22 0 0,0 0 15,0 0-15,0 1 0,0-1 0,0 0 16,-21 0-16,21 0 0,0 0 0,0 1 15,0-1-15,0 0 0,0 0 16,0 0-16,21-21 16,-21 21-16,22-21 15,-1 0-15,0 0 0,0 0 16,0 0-16,0 0 0,1-21 0,-1 21 16,0-21-16,21 0 0,-21 21 15,1-21-15,20 0 0,-21-1 0,21 1 16,-20 0-16,20-21 0,-21 21 15,0-1-15,0-20 0,1 21 0,-1-21 16,-21 20-16,0 1 0,0 0 0,0 0 16,0 0-16,0 0 15,-21 21-15,-1 0 16,1 0-16,0 21 0,0-21 0,0 21 16,0 0-16,21 0 0,0 0 0,0 22 15,0-22-15,0 0 0,0 0 0,0 22 16,0-22-16,21 0 0,-21 0 15,21 0-15,0 0 0,0-21 0,0 22 16,-21-1-16,22-21 0,-1 21 0,0-21 16,-21 21-16,0 0 0,0 0 15,0 1 1,0-1-16,-21-21 16,0 0-16,-1 21 15,1-21-15,0 0 0,0 0 16,0 21-16,0-21 15,-1 0 1,1 0-16,0 0 16,0 0-16,0 0 15,0 0-15,-1 0 0</inkml:trace>
  <inkml:trace contextRef="#ctx0" brushRef="#br0" timeOffset="66481.99">2625 10118 0,'21'-21'16,"-21"-1"-16,0 1 15,0 0 1,-21 21 15,-1 21-15,1-21-16,0 21 0,0 22 15,-21-22-15,20 0 0,1 21 0,0 22 16,0-22-16,-21 22 0,20-22 16,22 22-16,-21-1 0,0 1 15,21-1-15,-21-21 0,21 22 0,0-22 16,0 22-16,0-22 0,0 0 0,0 1 16,21-1-16,0 0 0,0 1 15,1-1-15,-1-21 0,0 0 0,0 22 16,0-22-16,0 0 0,22-21 0,-22 21 15,21-21-15,-21 0 0,22 0 16,-22 0-16,21 0 0,-21-21 0,22 0 16,-22 0-16,21 0 0,-21-1 15,22-20-15</inkml:trace>
  <inkml:trace contextRef="#ctx0" brushRef="#br0" timeOffset="66853.77">3323 10139 0,'0'0'0,"0"-21"0,0 0 15,0-1 1,21 22-16,0 0 0,1 0 16,-1 0-16,0 0 0,0 0 15,0 22-15,0-1 0,1 21 16,-1-21-16,0 22 0,0-1 15,0 21-15,0-20 0,-21 20 0,22 1 16,-22-22-16,0 22 0,0-22 0,0 21 16,0-20-16,-22-1 0,1 0 15,0 1-15,0-1 0,0 0 0,0-20 16,-1 20-16,1-21 0,0 21 0,0-20 16,0-1-16,0 0 0,-1 0 0,22 0 15,0 0-15,-21-21 0,21 22 16,0-44 15,0 1-31,21 0 16,-21 0-16,22 0 0,-1 0 0,0-1 15</inkml:trace>
  <inkml:trace contextRef="#ctx0" brushRef="#br0" timeOffset="67449.94">4572 10753 0,'0'-21'31,"21"21"-15,0 0-16,0 0 0,1 0 0,20 0 15,0 0-15,22 0 0,-22 0 16,22 0-16,-1 0 0,1 0 0,20 0 16,-20 0-16,-1 0 0,22 0 0,-22-22 15,1 22-15,-1 0 0,-20 0 0,20 0 16,-20 0-16,-22-21 0,21 21 16,-21 0-16,0 0 0,-21-21 15,0 0-15,-21 0 16,0 21-16,0-21 0,-21 21 15,20-22-15,-20 22 0,21-21 16,0 21-16,-22 0 0,22 0 0,0 0 16,21-21-16,21 0 31,0 21-31,1 0 16,-1 0-16,0 0 0,0 0 0,0 0 15,0 0-15,1 0 0,-1 0 0,0 0 16,-21 21-16,21 0 15,-21 0-15,0 1 0,0-1 0,0 0 16,0 0-16,0 0 0,-21 0 0,0 22 16,21-22-16,-21 0 0,-1 0 15,1 0-15,21 1 0,-21-1 0,0 0 16,0 0-16,0 0 0,-1-21 16,22 21-16,-21 1 0,0-22 0,21 21 15,-21-21-15,21-21 31</inkml:trace>
  <inkml:trace contextRef="#ctx0" brushRef="#br0" timeOffset="67997.96">6731 9991 0,'0'0'15,"0"-21"-15,0-1 0,0 1 0,0 0 16,-21 21-1,0 0-15,21 21 16,-22 0-16,22 1 0,0-1 0,0 21 16,0 0-16,0 1 0,0-1 15,0 22-15,0-1 0,0 1 0,0-1 16,0 1-16,0-22 0,0 21 0,-21 1 16,21-1-16,-21-20 0,0-1 0,21 0 15,-21 1-15,21-1 0,0-21 16,-21 22-16,21-22 0,-22 0 0,22 0 15,0 0-15,0-42 32,0 0-32,0 0 0,0 0 15,0-22-15,0 22 16,0-21-16</inkml:trace>
  <inkml:trace contextRef="#ctx0" brushRef="#br0" timeOffset="68317.78">6477 10181 0,'0'0'0,"0"-21"0,0 0 0,0 0 16,0 0-16,0-1 0,0 1 15,0 0-15,42 21 0,-21-21 0,1 0 16,20 0-16,0 21 0,1-22 0,-1 22 16,0 0-16,1 0 0,-1 0 15,21 0-15,-20 0 0,-1 0 16,-21 22-16,22-1 0,-22 0 0,0 21 15,-21-21-15,0 22 0,0-1 16,-21-21-16,-22 22 0,1-1 0,0 0 16,-1 1-16,1-22 0,-21 21 0,20-21 15,1 0-15,21 1 0,-22-1 0,22 0 16,0-21-16,0 0 0,21 21 16,0 0-1,21-21 1,0 0-16,0 0 0,1 0 0,-1 0 15,0 0-15</inkml:trace>
  <inkml:trace contextRef="#ctx0" brushRef="#br0" timeOffset="69270.23">7535 10732 0,'0'0'0,"0"-22"0,21 1 16,1 0-16,-22 0 0,0 0 15,0 0-15,0-1 0,0 1 16,0 0-16,0 0 0,0 0 0,-22 0 16,1-22-16,0 22 0,21 0 15,-21 21-15,0-21 0,0 21 0,-1 0 16,1 0-16,0 0 0,0 21 15,0 0-15,0 0 0,-1 0 0,1 22 16,0-22-16,0 21 0,0 1 16,21-1-16,0-21 0,-21 21 0,21 1 15,0-22-15,0 0 0,0 21 0,0-20 16,0-1-16,0 0 0,21-21 0,-21 21 16,21-21-16,0 0 0,0 0 15,0 0-15,1 0 0,-1 0 16,0 0-16,0 0 0,0-21 0,0 0 15,1 0-15,-1-1 0,0 1 0,0 0 16,0 0-16,0 0 0,-21-22 0,22 22 16,-22-21-16,21 0 0,-21-1 15,21 22-15,-21-21 0,0 21 0,0-1 16,0 1-16,0 0 0,0 42 31,0 0-31,0 1 16,0-1-16,0 21 0,0-21 0,0 0 15,0 22-15,0-22 0,0 21 16,0-21-16,0 1 0,0-1 0,0 21 16,0-21-16,0 0 0,0 1 15,0-1-15,21 0 0,0-21 16,0 0-16,1 0 0,-1 0 0,0 0 16,21 0-16,-21 0 0,1 0 0,20 0 15,-21-21-15,21 21 0,-20-21 16,20-1-16,-21 1 0,21 0 0,-20 0 15,-1 0-15,0-22 0,0 22 0,-21-21 16,0 21-16,0-22 0,0 22 0,0 0 16,0 0-16,0 0 0,-21 21 15,0 0 1,0 0-16,-1 0 16,22 21-1,22-21 1,-1 0-16,0 0 0,0 0 15,0 0-15,0 0 0,1 0 0,-1-21 16,0 21-16,0 0 0,0 0 16,0 0-16,1 0 15,-22 21 1,0 0-16,0 0 0,0 0 0,0 1 16,0-1-16,0 21 0,0-21 0,-22 0 15,1 1-15,21-1 16,0 0-16,0 0 0,-21 0 0,21 0 15,0 1-15,-21-1 0,21 0 16,0 0-16,0 0 16,21-21-1,0 0-15,0 0 16,1 0-16,-1 0 0,0-21 16,0 21-16,0-21 0</inkml:trace>
  <inkml:trace contextRef="#ctx0" brushRef="#br0" timeOffset="70194.22">9017 10626 0,'0'-21'0,"0"42"0,0-85 15,0 43-15,0 0 0,0 0 16,0 0-16,-21-1 0,0 22 0,-1 0 16,1-21-16,0 21 0,0 0 15,0 0-15,0 0 0,-1 21 0,1 1 16,0-1-16,0 0 0,0 0 0,0 0 15,-1 22-15,1-22 0,21 21 0,-21-21 16,21 22-16,-21-22 0,21 21 16,0-21-16,0 0 0,0 1 15,0-1-15,0 0 0,0 0 0,21 0 16,0-21-16,0 0 0,1 0 16,-1 0-16,0 0 0,0 0 0,0 0 15,0-21-15,1 21 0,20-21 0,-21 0 16,0 0-16,0-1 0,1 1 15,-1 0-15,0-21 0,-21 21 0,21-1 16,-21-20-16,21 21 0,-21-21 0,21 20 16,-21 1-16,0 0 0,0 0 0,0 42 47,-21 0-47,21 0 0,0 1 0,0-1 0,-21 0 15,21 21-15,-21-21 0,21 1 0,0-1 16,0 0-16,0 0 15,0 0-15,0 0 0,0 1 0,0-1 16,21 0-16,0-21 0,0 21 0,1-21 16,-1 0-16,0 0 0,0 0 0,0 0 15,22 0-15,-22 0 0,0 0 0,21-21 16,-21 0-16,1 21 0,-1-21 16,0-1-16,0 1 0,0 0 0,0 0 15,-21 0-15,0 0 0,0-22 0,22 22 16,-22 0-16,0 0 0,0 0 15,0-1-15,0 1 0,0 0 0,0 42 32,0 0-32,-22 1 15,22-1-15,0 21 0,0-21 0,-21 0 16,21 22-16,-21-22 0,21 0 0,-21 0 16,21 0-16,-21 1 0,21-1 0,0 0 15,0 0-15,0 0 16,-21-21-1,21-21 1,0 0 0,0 0-16,21 21 0,-21-43 0,21 22 0,0 0 15,-21 0-15,21-21 0,0-1 16,1 22-16,-1-21 0,0 21 16,0-22-16,21 22 0,-20 0 0,-1 0 15,0 21-15,0 0 0,0 0 0,0 0 16,1 21-1,-22 0-15,0 21 0,0-20 0,0 20 16,0-21-16,0 21 0,0-20 0,0-1 16,0 21-16,0-21 0,-22 0 0,22 1 15,0-1-15,0 0 0,0 0 0,-21 0 16,21 0 0,0-42 15,21 21-31,1-21 0,-22 0 15,21 0-15,0 0 0,0-1 0</inkml:trace>
  <inkml:trace contextRef="#ctx0" brushRef="#br0" timeOffset="70466.06">10223 10202 0,'0'0'0,"22"-21"16,-22-21-16,0 21 0,0 0 0,0-1 15,0 1-15,-22 42 31,22 1-31,-21-1 16,21 21-16,0 0 0,0 1 16,0-1-16,0 0 0,-21 1 0,21-1 15,0 0-15,0 1 0,-21-1 0,21 0 16,0 1-16,0-1 0,0-21 0,0 22 16,0-22-16,0 0 0,0 0 15,0 0-15,0 0 0,0 1 0,0-1 16,0-42 15,0-1-31,-21 1 0,0 0 16</inkml:trace>
  <inkml:trace contextRef="#ctx0" brushRef="#br0" timeOffset="72237.81">9927 10583 0,'0'0'0,"0"-21"15,21 21 1,0 0-16,22-21 15,-22 21-15,21 0 0,-21-21 16,22 0-16,-1 21 0,22-21 0,-22-1 16,0 22-16,22-21 0,-22 0 0,22 0 15,-22-21-15,21 20 0,-20 1 0,20 0 16,-20-21-16,-1 21 0,-21-22 16,21 22-16,-20 0 0,-22-21 15,0 20-15,0 1 0,0 0 0,-22 21 16,1 0-16,0 0 15,0 0-15,0 0 0,0 0 0,-1 0 16,1 21-16,0 0 0,0 1 16,0-1-16,21 21 0,-21-21 0,21 22 15,0-1-15,-22 0 0,22 1 0,0-1 16,-21 0-16,21 1 0,0-1 0,0 0 16,-21-21-16,21 22 0,-21-1 0,21-21 15,0 0-15,0 22 0,0-22 16,-21 0-16,21 0 0,0 0 15,-21-21-15,21-21 32,0 0-17,21 0-15,-21 0 0,21 0 16,0-1-16,0 1 0,-21 0 0,21 0 16,1 0-16,-1 0 0,0 21 0,-21-22 15,21 1-15,0 21 0,0 0 16,1 0-16,-22 21 15,0 1-15,0-1 16,0 0-16,0 0 0,21-21 0,-21 21 16,0 0-16,0 1 0,21-1 15,-21 0-15,0 0 0,21-21 0,0 21 16,0-21-16,1 21 0,-1-21 0,0 0 16,0 0-16,21 0 0,-20 0 0,20 0 15,0 0-15,-21 0 0,22 0 0,-1 0 16,-21 0-16,0-21 0,22 0 15,-22 21-15,0-21 0,0 0 0,-21 0 16,21-22-16,-21 22 0,22 0 0,-22-21 16,0 20-16,0 1 0,0 0 0,0 0 15,0 0-15,-22 21 16,1 0-16,0 0 16,0 0-16,21 21 0,-21 0 15,0 0-15,-1 0 0,22 1 0,0 20 16,0-21-16,-21 0 0,21 0 0,0 1 15,0-1-15,0 0 0,0 0 0,0 0 16,21 0-16,1-21 16,-1 22-16,0-22 0,21 0 15,-21 0-15,22 0 0,-1 0 0,0 0 16,1 0-16,-22 0 0,21 0 0,1 0 16,-22-22-16,0 1 0,0 21 0,0-21 15,0 0-15,-21-21 0,0 20 0,22 1 16,-22 0-16,21-21 0,-21 21 0,0-1 15,0-20-15,0 21 16,0 0-16,-21 42 31,21 0-31,0 0 16,-22 0-16,22 22 0,-21-22 0,21 0 16,0 0-16,-21 0 0,21 1 0,0-1 15,0 0-15,0 0 0,0 0 16,0 0-16,0 1 0,-21-1 15,21-42 17,0-1-17,21 22-15,-21-21 0,0 0 16,21 0-16,0 0 0,1 0 16,-22-22-16,21 22 0,0-21 0,21 21 15,-21-22-15,1 22 0,20 0 0,-21 0 16,21 0-16,-20-1 0,-1 22 0,0 0 15,0 0-15,0 0 0,-21 22 0,21-1 16,-21 0-16,0 0 0,0 0 0,0 22 16,0-22-16,0 0 0,0 21 15,0-21-15,0 1 0,0-1 0,0 0 16,0 0-16,0 0 0,0 0 0,22 1 16,-1-1-16,0-21 0,0 0 15,0 0-15,0 0 0,1 0 16,-1 0-16,0 0 0,0 0 15,0-21-15,0-1 0,1 1 16,-1 21-16,0-21 0,0-21 0,0 21 16,0-1-16,-21 1 0,22-21 0,-1 21 15,0-22-15,0 22 0,-21 0 0,0 0 16,0 0-16,21 21 0,-21-21 0,0 42 31,0 0-15,-21 0-16,21 0 0,-21 0 15,21 1-15,-21-1 0,21 21 0,-21-21 16,21 0-16,0 1 0,0-1 16,0 0-16,0 0 0,0 0 15,0 0-15,21 1 16,0-22-16,0 0 0,0 0 16,0 0-16,1 0 15,-1 0-15,0-22 0,0 1 0,0 21 16,0-21-16,1 0 0,20 0 0,-21 0 15,0-1-15,0-20 0,22-21 16,-22 20-16,-21 1 0,21 21 0,0-22 16,-21 1-16,0 21 0,0-21 15,0 20-15,0 1 0,-21 21 32,0 21-32,0-21 0,0 22 0,21-1 15,0 0-15,-22 21 0,22-21 0,0 1 16,0-1-16,0 21 0,0-21 0,0 0 15,0 1-15,0-1 0,22 21 0,-1-21 16,-21 0-16,21 1 0,0-1 0,0 0 16,-21 0-16,0 0 0,21 0 0,-21 1 15,0-1-15,0 0 16,0 0-16,-21-21 0,21 21 16,-21 0-16,0-21 0,0 22 15,0-22-15,-1 0 0,22 21 16,-21-21-16,0 0 15,0 0-15,0 0 16,0-21 0,21-1-16,0 1 15,0 0-15</inkml:trace>
  <inkml:trace contextRef="#ctx0" brushRef="#br0" timeOffset="72601.6">12531 10139 0,'0'0'0,"-22"0"16,1-21-16,0 21 0,0 0 16,0 0-16,0 0 0,-1 0 15,1 21-15,0 0 16,21 0-16,0 0 15,21-21 1,0 0-16,1 0 0,-1 0 16,0 0-16,0-21 15,-21 0-15,0 0 16,0 0-16,0 0 0,0-1 16,0 1-1,-21 21-15,0 0 0,0 0 0,-1 0 16,1 0-16,0 21 0,0-21 15,21 22-15,-21-1 0,0-21 16,-1 21-16,1 0 0,-21-21 0,21 21 16,0 0-16,-22-21 0,1 22 0</inkml:trace>
  <inkml:trace contextRef="#ctx0" brushRef="#br0" timeOffset="74718.44">2603 12510 0,'-21'0'172,"42"0"360,1 0-517,-1 0 1,0-22-16,0 22 0,0 0 15,0 0 1,1 0 0,-44 0 15,1 0-31,0 0 0,0 0 16,0 0-16,-22 0 0,22 0 0,0 0 15,-21 0-15,21 0 0,-1 0 16,-20 0-16,21 0 0,0 0 0,0 22 15,-1-22-15,1 0 0,0 0 0,0 0 32,0 0-32,21 21 31,0 0-31,0 0 16,0 0-16,0 0 0,0 22 15,0-22-15,0 21 0,0 1 16,0-1-16,0 0 0,0 22 0,0-22 15,0 22-15,0-22 0,0 0 16,0 22-16,0-22 0,0 0 0,0 1 16,0-1-16,0 0 0,0 1 0,0-22 15,0 21-15,0-21 0,21 22 16,-21-22-16,21 0 0,-21 0 16,21-21-16,0 0 15,1 0 1,-1 0-16,0-21 0,0 21 0,0-21 15,0 0-15,1-22 0,-1 22 0,21 0 16,-21-21-16,22-1 0,-22 1 16,21 0-16</inkml:trace>
  <inkml:trace contextRef="#ctx0" brushRef="#br0" timeOffset="75246.14">3302 12552 0,'0'0'0,"21"0"0,43-21 16,-22 0-16,-21-1 16,21 22-16,-20-21 0,-1 21 0,21 0 15,-21 0-15,0-21 0,1 21 16,-1 0-16,-21 21 47,0 0-47,0 22 0,0-22 0,0 0 15,0 21-15,0-20 0,-21 20 16,21 0-16,0 1 0,-22-1 16,22 0-16,0 1 0,0-1 0,0-21 15,0 21-15,0 1 0,0-1 0,0 0 16,0 1-16,0-22 0,0 21 15,0-21-15,0 22 0,0-22 0,0 0 16,22 21-16,-22-20 0,0-1 0,0 0 16,0 0-16,0 0 0,0 0 15,0 1-15,-22-1 0,1-21 0,0 21 16,0 0-16,0-21 0,-22 0 0,22 0 16,-21 0-16,21 0 0,-22 0 15,22 0-15,0 0 0,-21-21 16,21 21-16,-1-21 0,1 0 15,0-1-15,21 1 16,0 0-16,0 0 16,0 0-16,21 0 0,0-1 0,22 1 15,-22 0-15,21 0 0,-21 0 16</inkml:trace>
  <inkml:trace contextRef="#ctx0" brushRef="#br0" timeOffset="75773.35">4530 13102 0,'-22'0'16,"22"-21"-16,43 21 31,-22-21-31,0 21 0,21 0 0,1 0 16,-1 0-16,0 0 0,22 0 0,-1-21 15,1 21-15,-1 0 0,1 0 16,-1 0-16,1 0 0,-1-21 0,-20 21 16,20-22-16,1 22 0,-22 0 15,0-21-15,1 21 0,-1-21 0,-21 21 16,0-21-16,-21 0 0,0 0 16,0-1-16,-21 22 0,0-21 15,-21 0-15,21 21 0,-22-21 0,1 21 16,0 0-16,-1-21 0,22 21 15,-21 0-15,21 0 0,-1 0 0,44 0 32,-1 0-32,0 0 15,0 0-15,21 0 0,-20 0 0,20 0 16,-21 21-16,21-21 0,-20 0 0,-1 21 16,0 0-16,0-21 0,0 21 0,-21 1 15,0-1-15,0 0 16,0 0-16,0 21 0,-21-20 0,0-1 15,0 0-15,0 21 0,-22-21 0,22 1 16,0-1-16,0 0 0,0-21 0,-1 21 16,22 0-16,-21 0 0,0-21 15,21 22-15,-21-22 0,21 21 16</inkml:trace>
  <inkml:trace contextRef="#ctx0" brushRef="#br0" timeOffset="76271.09">7112 12510 0,'0'0'0,"0"-22"0,0 1 0,0 0 15,0 0-15,0 0 16,0 0-16,0-1 0,0 44 47,0-1-47,0 21 0,0 0 16,0-20-16,0 20 0,0 0 0,0 22 15,0-22-15,0 0 0,0 22 0,0-22 16,0 1-16,0-1 0,0-21 15,0 21-15,0 1 0,0-22 16,0 0-16,0 0 0,0 0 0,0 1 16,0-44 15,0 1-31,0 0 0,0 0 16,0 0-16,0-22 0</inkml:trace>
  <inkml:trace contextRef="#ctx0" brushRef="#br0" timeOffset="76791.78">6943 12510 0,'0'0'0,"-22"-22"0,22 1 16,0 0-16,0 0 0,0 0 15,0 0-15,22-1 0,-1 1 16,0 0-16,21 0 0,1 21 16,-1-21-16,0 0 0,1 21 0,-1 0 15,0 0-15,1 0 0,-22 0 0,21 0 16,0 21-16,-20 0 0,-1 21 15,-21-21-15,0 22 0,0-22 0,0 21 16,-21 1-16,-1-22 0,-20 21 0,0-21 16,-1 22-16,1-1 0,-21-21 0,20 0 15,1 22-15,0-22 16,20-21-16,-20 21 0,21 0 0,21-42 31,21 0-31,0 21 16,0-21-16,22-1 0,-22 22 15,21 0-15,-21-21 0,22 21 0,-1 0 16,-21 0-16,22 0 0,-22 0 0,21 21 16,0 1-16,1-1 0,-1 0 15,-21 0-15,22 0 0,-22 0 0,21 22 16,-21-22-16,-21 0 0,0 21 16,0-20-16,0-1 0,-21 21 0,0-21 0,0 0 15,-22 1-15,1-1 0,0 0 16,-1 0-16,1 0 0,0 0 15,-1-21-15,1 0 0,21 22 0,-21-22 16,20 0-16,-20 0 0,21 0 0,0-22 16,0 22-16,21-21 0,0 0 15,0 0-15,0 0 16,0 0-16,21-1 16,-21 1-16,42 0 0,-21 21 0,0-21 15,1 0-15,20 0 0,0-1 0</inkml:trace>
  <inkml:trace contextRef="#ctx0" brushRef="#br0" timeOffset="77178.57">7853 12658 0,'0'0'0,"21"-21"16,0 21-16,0 0 15,0 0-15,1 0 0,-1 0 0,0 0 16,0 0-16,0 21 0,22 0 0,-22 0 15,21 0-15,-21 0 0,0 1 0,22 20 16,-22-21-16,-21 21 0,21-20 16,-21 20-16,0 0 0,0-21 0,0 1 15,0 20-15,-21-21 0,21 0 16,-21 0-16,0 1 0,21-1 0,-22-21 16,22 21-16,0-42 31,0 0-31,0-1 0,0 1 15,0 0-15,0-21 0,0 21 0,0-22 16,22 1-16,-1 21 0,-21-22 0,21 1 16,0 0-16,-21-1 0,21 22 15,0 0-15,-21-21 0,22 21 0,-1 21 16,0-22-16,-21 1 0,21 21 16,0 0-16,0 0 0,1 0 0,-1 0 15,-21 21 1,0 1-16,21-1 0,0 0 0</inkml:trace>
  <inkml:trace contextRef="#ctx0" brushRef="#br0" timeOffset="77698.27">9080 12954 0,'0'0'0,"22"-21"0,-1 0 15,-21 0-15,0-1 16,0 1-16,0-21 0,0 21 15,0 0-15,-21-1 0,-1 1 16,1-21-16,0 42 0,0-21 0,0 0 16,0 21-16,-1 0 0,1 0 0,-21 0 15,21 21-15,0 0 0,-22 0 16,22 0-16,0 22 0,0-22 0,0 21 16,-1 0-16,1 1 0,0-1 0,21-21 15,0 22-15,-21-22 0,21 21 0,0-21 16,0 0-16,0 1 0,0-1 15,21-21-15,-21 21 0,21-21 0,0 0 16,1 0-16,20 0 0,-21 0 0,0 0 16,22-21-16,-22 21 0,21-21 15,-21-1-15,0 1 0,22 0 0,-22-21 16,0 21-16,0-1 0,0-20 16,1 0-16,-1-1 0,-21 22 0,21-21 15,-21 21-15,21-22 0,-21 22 0,0 0 16,0 42-1,0 0 1,0 22-16,0-22 0,0 0 0,-21 21 16,21-20-16,0 20 0,-21-21 0,21 0 15,0 22-15,0-22 0,0 0 0,0 0 16,0 0-16,0 0 16,21-21-16,0 22 15,0-22-15,0 0 16,1 0-16,20 0 0,-21-22 0,0 1 15,0 0-15,22 21 0,-22-21 16</inkml:trace>
  <inkml:trace contextRef="#ctx0" brushRef="#br0" timeOffset="78481.89">9800 12721 0,'0'0'0,"0"-21"0,0 0 0,0 0 0,0 0 16,0-1-16,-21 22 0,21-21 15,-21 21-15,0 0 0,-1 0 0,1 0 16,0 0-16,-21 0 0,21 21 0,-1-21 15,1 22-15,0-1 0,0 0 0,0 21 16,21-21-16,-21 22 16,21-1-16,-22 0 0,22-20 0,0 20 15,0 0-15,0-21 0,0 22 0,0-22 16,0 0-16,22 0 0,-1 0 0,0 1 16,0-22-16,0 0 0,0 21 15,1-21-15,20 0 0,-21 0 0,0 0 16,22 0-16,-22-21 0,21-1 0,-21 22 15,22-21-15,-22 0 0,0-21 0,21 21 16,-21-22-16,1 1 0,-22 0 16,21-1-16,0 1 0,-21-22 0,21 22 15,-21-21-15,0 20 0,0 1 0,21 0 16,-21-1-16,0 22 0,0 0 16,21 0-16,-21 42 15,0 0 1,0 0-16,-21 0 0,21 22 0,-21-22 15,21 21-15,0 1 0,-21-1 0,0 0 16,0 1-16,21-1 0,0 0 0,-22 1 16,22-22-16,-21 21 0,21-21 15,-21 0-15,21 1 0,0-1 0,0 0 16,0-42 15,0 0-15,21-1-16,0 1 0,1 0 15,-1 0-15,0-21 0,21 20 0,-21 1 16,1 0-16,20 21 0,-21-21 0,21 21 16,1 0-16,-22 0 0,21 0 0,-21 0 15,22 0-15,-22 0 0,0 0 16,-21 21-16,0 0 16,-21 0-16,0-21 0,-22 22 15,22-22-15,0 0 0,-21 0 16,21 0-16,-22 0 15,22 0-15,0 21 0,0-21 0,0 0 0,-1 0 16,1 21-16,21 0 16,0 0-16,0 0 15,0 1-15,21-1 16,-21 0-16,22 0 0,-1-21 0,-21 21 16,21 0-16,0-21 0,-21 22 0,21-22 15,0 21-15,1-21 0,-1 0 16,0 0-16,0 0 0,0 0 15,0 0 1,1 0-16,-1 0 0,-21-21 16,21-1-16,0 1 0,0 21 15,-21-21-15</inkml:trace>
  <inkml:trace contextRef="#ctx0" brushRef="#br0" timeOffset="78874.69">10647 12912 0,'21'0'31,"0"0"-31,0 0 0,-21 21 16,43-21-16,-22 0 0,21 0 0,0 0 15,1 0-15,-1 0 0,0 0 0,1 0 16,-22-21-16,21 21 0,-21-21 16,-21-1-16,0 1 15,0 0-15,0 0 0,0 0 0,0 0 16,0-1-16,-21 1 0,-21 21 0,21-21 15,0 0-15,-1 21 0,-20 0 0,21 0 16,0 0-16,0 0 0,-1 0 16,1 0-16,0 21 0,0 21 0,21-20 15,0 20-15,-21-21 0,21 21 0,-21 1 16,21-22-16,0 21 0,0-21 0,0 22 16,0-22-16,0 0 0,0 0 0,0 0 15,0 1-15,0-1 0,0 0 16,21 0-16,0-21 0,-21 21 15,21-21-15,0 0 0,0 0 16,1 0-16,-1 0 16,0 0-16,0-21 0,0 21 0,0-21 15,1 0-15,-1 0 0,0-1 16,0 1-16</inkml:trace>
  <inkml:trace contextRef="#ctx0" brushRef="#br0" timeOffset="79154.53">11409 12340 0,'0'0'0,"21"-63"16,-21 20-16,0 1 0,0 21 0,0-21 16,21 20-16,-21 1 0,-21 21 31,0 21-31,21 22 16,0-22-16,-21 21 0,21 1 15,-22 20-15,22-21 0,-21 1 0,21 20 16,0-20-16,0 20 0,0-21 0,0 22 15,-21-22-15,21 1 0,-21-1 0,21 0 16,0 1-16,0-1 0,0-21 16,0 0-16,0 0 0,0 1 0,0-1 15,21-21 1,0 0 0,0-21-16,1 21 0,-1-22 0,0 1 15</inkml:trace>
  <inkml:trace contextRef="#ctx0" brushRef="#br0" timeOffset="79562.28">11938 12700 0,'0'0'0,"21"-21"0,0 0 15,-21 0-15,0-1 0,0 1 16,0 0-16,-21 21 16,0-21-16,0 21 0,0 0 15,-1 0-15,1 0 0,0 0 0,-21 21 16,21-21-16,-1 21 0,1 0 0,0 1 15,0-1-15,0 0 0,21 0 0,0 0 16,0 0-16,0 1 16,0-1-16,0 0 0,0 0 0,0 0 15,21-21-15,0 21 0,0 1 0,0-1 16,22-21-16,-22 21 0,0-21 16,0 21-16,0 0 0,1-21 0,-1 21 15,-21 1-15,0-1 16,0 0-16,0 0 15,-21-21-15,-1 21 16,1-21-16,0 0 0,0 21 16,0-21-16,0 0 0,-1 0 0,1 22 15,0-22-15,0 0 0,0 0 16,21 21-16,-21-21 16,21-21 15,0-1-31,0 1 15,0 0-15</inkml:trace>
  <inkml:trace contextRef="#ctx0" brushRef="#br0" timeOffset="79908.61">11303 12319 0,'0'0'0,"-21"0"0,-22-21 16,43 0-16,0 0 16,22-1-1,-1 22-15,21-21 0,-21 21 16,22 0-16,-1-21 0,0 21 0,22 0 16,-22-21-16,0 21 0,22 0 0,-22 0 15,1 0-15,-1 0 0,0 0 0,1 0 16,-1-21-16,-21 21 0,0 0 15,0 0-15,1 0 0,-1 0 16,-42 0 47,-1 0-63,-20 0 15,21 0-15</inkml:trace>
  <inkml:trace contextRef="#ctx0" brushRef="#br0" timeOffset="81917.83">2984 15134 0,'0'0'0,"0"-21"0,22 21 16,-22-21-16,21 0 0,-21 0 16,21 21-16,-21-22 0,21 22 15,-21-21-15,-21 21 63,21-21-63,-21 21 47,21-21-32,0 0-15,0 0 16,0-1-1,21 1-15,0 0 16,0 21 0,-21-21-16,21 21 0,1 0 15,-22 21-15,0 0 16,0 0-16,0 1 16,0-1-16,0 0 0,-22 0 15,1 0-15,0 0 16,0 1-16,0-22 15,0 0-15,21-22 16,-22 1 0,22 0-16,0 0 0,0 0 15,0 0-15,0-1 16,0 1-16,0 0 0,22 0 16,-1 21-16,0-21 15,0 21-15,0 0 16,0 21-16,-21 0 15,0 0-15,0 0 16,0 1-16,0-1 0,0 0 16,0 0-1,-21-21-15,21 21 0,-21-21 16,0 0 0,0 0-16,21-21 15,0 0 1,0 0-16,0 0 15,0-1-15,0 1 0,0 0 16,21 0-16,0 21 16,0 0-16,0 0 15,1 0-15,-22 21 0,0 0 16,21 0-16,-21 1 16,0-1-16,0 0 15,0 0-15,0 0 0,0 0 16,-21-21-16,21 22 15,-22-22-15,1 0 16,21-22 0,0 1-16,0 0 15,0 0-15,0 0 0,0 0 16,0-1-16,0 1 0,0 0 16,21 21-16,1 0 0,-1-21 0,0 21 15,0 21 1,-21 0-16,21 0 0,-21 22 15,0-22-15,0 0 16,0 21-16,0 1 0,-21-1 0,0 0 16,0 1-16,-22 20 0,22-20 0,-21 20 15,0-21-15,-1 1 0,1-1 16,0 0-16,20 1 0,-20-22 0,21 0 16,0 0-16,0 0 0,-1-21 15,22-21-15,0 0 16</inkml:trace>
  <inkml:trace contextRef="#ctx0" brushRef="#br0" timeOffset="82451.53">4297 15028 0,'21'0'0,"-42"0"0,63 0 0,-21 0 16,0 0-16,1 0 0,-1 0 16,0-21-16,0 21 0,0 0 0,22-21 15,-1 21-15,0-21 0,22 21 16,20 0-16,-20-21 0,21 21 0,-1 0 16,1-21-16,-22 21 0,22 0 15,0 0-15,-22-22 0,1 22 16,-1-21-16,-20 21 0,-22 0 0,0 0 15,-21-21-15,-21 21 16,-22 0-16,22-21 0,-21 21 16,0 0-16,-22-21 0,22 21 15,-1 0-15,22 0 0,-21-21 0,21 21 16,0 0-16,-1 0 0,44 0 31,-1 0-31,0 0 16,0 0-16,0 0 0,22 0 15,-22 0-15,0 21 0,21-21 16,-21 21-16,1 0 0,-1-21 0,-21 21 16,0 0-16,0 1 0,0-1 0,0 0 15,0 0-15,-21 0 0,-1 0 16,1 1-16,0-1 0,0 0 0,-21 21 16,20-21-16,1 1 0,0-22 0,0 21 15,0 0-15,0 0 0,-1-21 16,22 21-16,-21-21 0</inkml:trace>
  <inkml:trace contextRef="#ctx0" brushRef="#br0" timeOffset="85571.84">6794 15155 0,'0'0'15,"0"22"-15,0-44 47,0 1-47,0 0 0,0 0 16,0 0-16,22 0 0,-1-1 0,0-20 15,-21 21-15,21-21 0,0-1 16,0 1-16,1 0 0,-1-1 16,0 1-16,0-22 0,0 22 0,22-21 15,-22 20-15,21 1 0,-21 21 16,0 0-16,1-1 0,-1 1 0,0 21 16,0 0-16,-21 21 15,0 1-15,0-1 0,0 0 16,0 0-16,0 0 15,0 0-15,0-42 32,0 0-17,0 0-15,0 0 0,0 0 16,0-1 0,0 1-16,0 0 0,0 0 15,-21 21-15,21-21 0,-21 21 16,0 0-16,-1 0 15,1 0-15,0 21 0,0 0 0,0 0 16,0 22-16,-1-22 0,1 21 0,0 0 16,21 1-16,-21-1 0,21 0 15,-21 22-15,21-22 0,0 1 0,0-1 16,0 0-16,0 1 0,0-1 0,0 0 16,0 1-16,0-1 0,21-21 15,0 0-15,-21 22 0,21-22 0,0 0 16,1-21-16,-1 21 0,0-21 15,21 0-15,-21 0 0,1 0 0,20 0 16,-21-21-16,21 0 0,1 0 16,-22-1-16,21 1 0,1-21 0,-1 21 15,0-22-15,-21 22 0,22-21 0,-22 21 16,0 0-16,0-22 0,0 22 16,1 0-16,-22 0 0,0 0 0,0-1 15,-22 22 1,1 22-1,21-1-15,-21-21 0,0 42 0,21-21 16,0 0-16,-21 1 0,21 20 16,0-21-16,0 0 0,0 22 15,0-22-15,0 0 0,0 0 0,21 0 16,0-21-16,0 21 0,0-21 0,1 0 16,20 0-16,-21 0 0,21 0 15,1 0-15,-22 0 0,21-21 0,1 0 16,-22 0-16,21 21 0,-21-21 0,0 0 15,1-1-15,-1 1 0,0 0 16,-21-21-16,0 21 0,0-1 0,0 1 16,0-21-16,-21 21 0,-22 0 15,22-1-15,-21 1 0,21 0 0,-22 21 16,22 0-16,-21 0 0,0 0 16,20 0-16,-20 21 0,21 0 0,0 1 15,0-1-15,-1 0 0,1 0 16,21 21-16,0-20 0,0-1 0,0 21 15,0-21-15,21 0 0,1 1 0,-1-1 16,21 0-16,-21-21 0,22 0 16,-1 21-16,0-21 0,1 0 0,-1 0 15,0 0-15,1-21 0,-1 0 0,-21 21 16,21-21-16,1-1 0,-22 1 16,0 0-16,21 0 0,-20 0 0,-1 0 15,-21-1-15,0 1 0,21 0 16,0 0-16,-21 0 15,0 42 1,0 0-16,0 0 0,0 0 16,-21 1-16,21-1 0,-21 0 0,21 21 15,-21-21-15,21 1 0,0-1 16,0 0-16,0 0 0,0 0 0,0 0 16,0 1-16,0-1 15,0-42 1,0-1-16,0 1 15,0 0-15,0 0 0,0-21 16,21 20-16,0 1 0,-21-21 16,21 21-16,-21-22 0,21 22 15,-21-21-15,21 21 0,-21 0 0,22 21 16,-1-22-16,0 22 16,-21 22-16,0-1 15,0 0-15,21 0 0,-21 0 16,0 0-16,21 22 0,-21-22 15,0 0-15,21 0 0,-21 22 0,0-22 16,22 0-16,-22 0 0,21 0 16,-21 0-16,21-21 15,-21 22-15,21-22 0,0 0 16,0 0-16,1 0 0,-1-22 16,0 22-16,0-21 0,0 0 0,0 0 15,1 0-15,20 0 0,-21-1 16,0 1-16,0-21 0,1 21 0,-1-22 15,0 22-15,0-21 0,0 21 16,0 0-16,1-1 0,-1 1 0,0 21 16,-21 21-1,0 1-15,0-1 16,0 0-16,0 0 0,0 21 16,0-20-16,0-1 0,0 21 15,0-21-15,0 22 0,0-22 0,0 0 16,0 0-16,0 0 0,21 0 0,-21 1 15,42-22-15,-20 21 0,-1-21 16,0 0-16,21 0 0,-21 0 0,22 0 16,-22 0-16,21-21 0,-21 21 0,1-22 15,20 1-15,-21 0 0,0 0 16,22 0-16,-43 0 0,21-1 0,-21 1 16,0-21-16,0 21 0,0 0 0,0-22 15,0 22-15,0 0 0,0 0 16,-21 21-1,21 21-15,0 0 16,-22 0-16,22 0 0,-21 1 16,21 20-16,0-21 0,0 0 15,0 22-15,0-22 0,-21 0 0,21 21 16,0-21-16,0 1 0,0-1 16,0 0-16,0 0 15,0-42 1,0 0-1,0 0-15,21-1 0,-21 1 16,0 0-16,21-21 0,-21 21 0,22-1 16,-1-20-16,-21 21 0,21-21 15,0 20-15,0 1 0,0 0 0,1-21 16,-1 42 0,0 0-16,-21 21 0,0 0 15,0 0-15,0 0 0,0 1 0,0-1 16,0 0-16,0 21 0,0-21 0,0 1 15,0-1-15,21 21 0,-21-21 16,0 0-16,0 1 0,21-1 0,-21 0 16,21-21-16,1 0 0,-22 21 0,21-21 15,0 0-15,0 0 0,0 0 16,22-21-16,-22 0 0,0 0 16,0 21-16,0-22 0,0-20 15,22 21-15,-22 0 0,21 0 16,-21-22-16,22 22 0,-22-21 0,0 21 15,21-22-15,-20 22 0,-1 0 0,0-21 16,-21 63 15,0 0-31,0 0 0,0 0 16,0 22-16,-21-22 0,21 0 0,0 0 16,-21 21-16,21-20 0,0-1 15,0 21-15,0-21 0,0 0 0,0 1 16,0-1-16,0 0 0,21 0 15,0-21-15,0 0 0,0 0 16,0 0-16,1 0 16,-1 0-16,0-21 0,21 0 0,-21 0 15,1-1-15,-1 1 0,0 0 0,42-21 16,-41 21-16,-1-22 16,0 22-16,-21 0 0,21 0 0,-21 0 15,0-1-15,-21 22 16,21 22-1,-21-1-15,0 0 16,21 0-16,0 0 0,-22 0 0,22 1 16,0-1-16,0 0 0,0 0 15,0 0-15,0 0 0,0 1 0,22-1 16,-1 0-16,0-21 16,0 0-16,0 0 0,0 0 15,1 0-15,-1 0 0,0-21 16,-21 0-16,0-1 15,0 1-15,0 0 0,0 0 0,0 0 16,0 0-16,0-1 0,-21-20 0,0 21 16,21 0-16,-22 0 0,22-1 0,-21 1 15,21 0-15,0 0 0,0 0 16,0 0 0,21 21-16,1-22 0,20 22 15,-21-21-15,0 21 16,22 0-16,-1 0 0,-21 0 0,21 0 15,1 0-15,-1 0 0,0 21 0,-20 1 16,20-1-16,-21 0 0,0 0 16,0 0-16,-21 0 0,0 22 0,0-22 15,0 0-15,0 0 0,0 0 0,0 1 16,0-1-16,0 0 0,0 0 0,0 0 16,0 0-16,0 1 0,0-1 15,0 0-15,-21-21 16,21-21 15,0 0-31,0-1 16,0 1-16,0 0 15,0-21-15,0 21 0,21-1 0,1-20 16,-1 0-16,-21 21 0,21-22 16,21 1-16,-21 0 0,1-1 15,20 22-15,-21 0 0,43-21 0,-22 42 16,0 0-16,1 0 0,-22 0 15,0 21-15,21 0 0,-21 21 0,1-21 16,-1 1-16,0 62 16,-21-20-16,0-22 0,0-21 15,0 22-15,0-22 0,0 21 16,-21-21-16,21 0 0,-21 1 0,-1-1 16,22 0-16,-21-21 0,21 21 0,-21-21 15,0 0 16,21-21-31</inkml:trace>
  <inkml:trace contextRef="#ctx0" brushRef="#br0" timeOffset="86456.13">3577 16616 0,'-21'0'31,"0"21"-15,21 0-16,0 0 16,0 1-1,21-22 17,0 0-32,0-22 0,-21 1 0,21 21 15,-21-21-15,22 21 16,-22-21-16,0 0 0,0 0 31,-22 21-31,1 0 16,0 0-16,21 21 0,-21 0 15,21 0 1,0 0-16,21-21 31,0 0-31,0 0 0,1 0 16,-1 0-16,0 0 0,0-21 15,-21 0-15,0 0 32,-21 21-32,0 0 15,0 0-15,-1 0 0,1 0 16,21 21 0,-21 0-16,21 0 0,0 0 15,0 1-15,0-1 16,0 0-16,0 0 0,0 0 15,0 0-15</inkml:trace>
  <inkml:trace contextRef="#ctx0" brushRef="#br0" timeOffset="86957.84">3789 17082 0,'0'0'0,"-21"0"16,-1 0 0,22-22-1,0 1 1,0 0-16,0 0 16,22 21-1,-1 0 1,-21 21-16,21 0 15,-21 0-15,21 1 0,-21-1 16,0 0-16,0 0 0,0 0 16,0 0-16,-21-21 0,0 22 15,0-1-15,-1-21 16,1 0-16,21-21 31,0-1-31,21 1 16,1 21-16,-22-21 0,21 21 15,0 0-15,-21-21 0,21 21 0,0 0 16,0 0-16,1 21 16,-22 0-1,0 0-15,0 22 16,0-22-16,0 0 0,-22 0 0,1 22 16,-21-22-16,21 21 0,-22 0 0,1 1 15,21-22-15,-21 21 0,-1 1 16,22-22-16,-21 0 0,21 0 0,21 0 15,-22 0-15,22-42 16</inkml:trace>
  <inkml:trace contextRef="#ctx0" brushRef="#br0" timeOffset="87514.15">4487 16976 0,'21'0'15,"1"0"1,-1 0-16,0 0 0,0 0 0,0 0 16,22 0-16,-1 0 15,21 0-15,1 0 0,-1-21 0,1 21 16,21-22-16,-22 22 0,22-21 0,-1 0 0,1 21 15,0-21-15,21 21 16,-22-21-16,-20 21 0,20-21 0,-20-1 16,-1 22-16,-20 0 0,-1-21 15,-21 21-15,0 0 0,-21-21 0,0 0 16,-21 0-16,-21 21 16,0-21-16,-1 21 0,1 0 15,0 0-15,-22-22 0,22 22 0,-1 0 16,22 0-16,0 0 0,0 0 0,0 0 15,21-21 1,21 21 0,0 0-16,0 0 0,22-21 0,-22 21 15,21 0-15,0 0 0,-20 0 16,20 0-16,-21 0 0,21 21 0,-20-21 16,-1 21-16,0 1 0,0-1 0,-21 0 15,0 0-15,0 0 0,0 0 16,0 1-16,-21-1 0,0 21 0,-22-21 15,22 0-15,-21 22 0,0-22 16,-1 0-16,1 0 0,0 22 16,-1-22-16,1 0 0,0 0 0,20 0 0,1-21 15,21 21-15,0 1 16,21-22 0</inkml:trace>
  <inkml:trace contextRef="#ctx0" brushRef="#br0" timeOffset="89401.74">7705 16616 0,'-22'0'0,"22"-21"31,22 0-31,-1-1 0,0 22 0,0-21 16,0 0-16,22 0 0,-22 0 15,0 0-15,21-1 0,-21-20 0,22 21 16,-22 0-16,0-22 0,-21 22 0,0 0 16,0 0-16,0 0 0,0 0 15,-21-1-15,-21 22 0,20 0 0,-20 0 16,0 0-16,-1 0 0,-20 0 15,21 22-15,20-1 0,-20 0 0,21 0 16,-21 21-16,42-20 0,0-1 0,0 21 16,0-21-16,0 22 0,21-22 15,0 21-15,0-21 0,0 22 16,0-1-16,1-21 0,20 21 0,-21 1 16,0-1-16,0 0 0,1 1 15,-1-1-15,-21-21 0,0 22 0,0-22 16,0 21-16,0-21 0,-21 0 15,-1 1-15,-20-1 0,21 0 0,-21-21 16,-1 21-16,1-21 0,0 0 0,-1 0 16,22 0-16,-21 0 0,-1 0 15,22-21-15,-21 0 0,21 0 0,0-1 16,-1-20-16,1 21 0,21-21 16,-21-1-16,21 1 0,-21 0 0,21-1 15,0 1-15,0 21 0,0 0 16,0-1-16,0 1 0,0 42 31,0 1-31,0-1 0,0 0 0,21 0 16,0 21-16,0 1 0,-21-22 15,22 21-15,-22-21 0,21 22 0,0-22 16,0 21-16,0-21 0,-21 22 16,21-22-16,22 0 0,-22 0 0,0 0 15,21-21-15,-20 22 0,20-1 0,0-21 16,1 0-16,-1 0 0,0 0 15,1 0-15,20 0 0,-21 0 0,22-21 16,-22-1-16,22 1 16,-22 0-16,22 0 0,-22 0 0,0 0 15,1-22-15,-22 22 0,0-21 0,0-1 16,-21 22-16,0-21 0,0 21 16,0-22-16,0 22 0,0 0 0,-21 21 15,0 0-15,0 0 0,-1 0 16,1 0-16,0 0 0,0 21 15,21 0-15,-21 1 0,21-1 0,-21 21 16,21-21-16,0 0 0,0 22 16,0-22-16,0 0 0,0 21 0,0-20 15,21-1-15,0 0 0,0 0 16,0-21-16,22 0 16,-22 21-16,0-21 0,21 0 0,-21 0 15,22 0-15,-22 0 0,21-21 0,1 21 16,-22-21-16,21 0 0,-21 0 15,22-1-15,-22 1 0,0 0 0,0 0 16,0 0-16,0 0 0,1-22 16,-22 22-16,0 0 0,0 0 15,0 42 1,0 0 0,0 0-16,0 0 0,-22 1 0,22-1 15,-21 0-15,21 21 0,-21-21 16,21 1-16,-21-1 0,21 0 15,0 0-15,0 0 0,-21-21 16,21 21-16,0-42 31,0 0-15,0 0-16,21 0 0,-21 0 0,21-1 16,0 1-16,0-21 0,1 21 15,-1-22-15,0 22 0,-21 0 16,21 0-16,0 0 0,0 0 0,1 21 15,-1 0 1,-21 21-16,0 0 16,21 0-16,-21 0 0,0 0 15,0 1-15,0 20 0,0-21 0,0 0 16,0 0-16,0 1 0,0-1 0,21 0 16,-21 0-16,21-21 0,-21 21 15,21-21-15,1 21 0,-1-21 16,0 0-16,0 0 0,0-21 15,0 21-15,1-21 16,-1 0-16,0 0 0,0 0 0,0-1 16,0 1-16,1 0 0,20-21 15,-21 21-15,0-22 0,0 22 16,1 0-16,20 0 0,-42 0 0,21-1 16,0 22-16,-21 22 31,0-1-31,-21 0 0,21 0 0,-21 0 15,21 0-15,0 1 0,0-1 16,0 21-16,0-21 0,0 0 0,0 1 16,0-1-16,0 0 0,0 0 0,0 0 15,21-21 1,0 21-16,0-21 0,22 0 16,-22 0-16,0 0 0,21-21 0,-20 21 15,-1-21-15,21 0 0,-21 0 16,0 0-16,1-1 0,-1 1 15,0 0-15,0-21 0,0 21 0,0-1 16,1-20-16,-22 21 0,0 0 16,21 0-16,-21 42 15,-21 0 1,21 0-16,-22 0 0,22 0 16,0 1-16,0-1 0,0 21 0,0-21 15,0 0-15,0 1 0,0-1 0,0 0 16,0 0-16,0 0 15,22-21-15,-1 0 16,0 0-16,0 0 0,0 0 0,0 0 16,1 0-16,-1 0 0,-21-21 15,21 0-15,0 21 0,-21-21 0,0 0 16,0-1-16,21 1 0,-21-21 16,0 21-16,0 0 0,0-22 0,0 22 15</inkml:trace>
  <inkml:trace contextRef="#ctx0" brushRef="#br0" timeOffset="89658.6">9991 16468 0,'0'0'0,"-22"42"15,1-21-15,21 0 16,0 1-16,0-1 0,0 0 16,21-21-1,1 0 1,-1 0-16,-21-21 0,0 0 15,0-1-15,0 1 0,0 0 16,0 0-16,-21 21 16,-1-21-16,1 21 0,0 0 15,0 0-15,42 21 47,0-21-47</inkml:trace>
  <inkml:trace contextRef="#ctx0" brushRef="#br0" timeOffset="91794.34">11303 16383 0,'0'0'0,"42"-21"16,-42 0-16,0 0 16,21 21-16,1-22 0,-22 1 0,0 0 15,0 0-15,0 0 16,0 0-16,0-1 0,0 1 0,0 0 15,0 0-15,0 0 0,0 0 0,-22 21 16,1 0 0,0 0-16,0 0 0,0 0 0,0 21 15,21 0-15,-22 0 0,1 21 0,0-20 16,0 20-16,0 0 0,0 22 16,-1-22-16,22 0 0,-21 1 0,0 20 15,21-20-15,-21 20 0,21-21 16,0 1-16,0-1 0,0 0 15,0 1-15,0-1 0,0-21 0,21 22 16,0-22-16,0 0 0,1 0 16,-1-21-16,0 21 0,0-21 0,21 0 15,-20 0-15,-1 0 0,21 0 0,-21-21 16,22 21-16,-22-21 0,21 0 16,-21 0-16,22-1 0,-22-20 0,0 21 15,0 0-15,0-22 0,0 1 16,1 21-16,-22 0 0,21 0 0,-21-22 15,0 22-15,0 0 0,-21 42 32,-1 0-17,22 0-15,-21 1 0,21-1 0,-21 0 16,21 21-16,0-21 0,0 1 16,0-1-16,0 0 0,0 0 0,0 0 15,21 0-15,0 1 0,1-1 0,-1-21 16,0 0-16,0 21 0,0-21 15,22 0-15,-22 0 0,0 0 0,21 0 16,-21-21-16,22 21 0,-22-21 0,21-1 16,-21 1-16,1 0 15,-1 0-15,0-21 0,0-1 0,0 22 16,-21-21-16,0-1 0,0 1 0,0 21 16,-21-21-16,0 20 0,0 1 15,-22 0-15,22 0 0,-21 21 0,21 0 16,-22 0-16,1 0 0,21 21 0,-21 0 15,20 0-15,1 1 0,0-1 16,0 21-16,0-21 0,21 22 0,0-1 16,0-21-16,0 21 0,0-20 15,21-1-15,0 21 0,0-21 0,0 0 16,22-21-16,-1 22 0,0-22 16,1 0-16,20 0 0,-20 0 15,-1 0-15,21 0 0,-20 0 0,-1-22 16,0 1-16,22 0 0,-43 0 0,21-21 15,1-1-15,-22 22 16,21-21-16,-21-22 0,1 22 0,-1 0 0,-21-22 16,0 1-16,21 20 0,-21-20 15,21-1-15,-21 1 0,0 20 0,0-20 16,0 42-16,0-22 0,0 22 0,-21 21 16,0 0-16,0 21 15,-1 1-15,1-1 0,21 21 0,-21 0 16,21 1-16,-21 20 0,21-20 15,0 41-15,0-20 16,0-22-16,0 0 0,0 22 0,0-22 16,0 22-16,0-22 0,0 0 0,0 1 15,0-1-15,0 0 0,0-20 16,0 20-16,0-21 0,0 0 0,21 0 16,0-21-16,0 22 0,1-22 15,-1 0-15,21 0 0,-21 0 16,0-22-16,1 22 0,20-21 0,-21 0 15,0 0-15,0 0 0,22-22 16,-22 22-16,0 0 0,0-21 0,-21 21 16,21-22-16,-21 22 0,22 0 15,-22 0-15,0 0 0,0-1 0,0 44 32,0-1-17,0 0-15,0 0 0,0 0 16,0 0-16,0 1 0,0 20 0,0-21 15,0 0-15,0 0 0,0 1 0,0-1 16,0 0-16,21-21 16,0 0-16,0 21 0,0-21 15,22 0-15,-22 0 0,0 0 0,0 0 16,0-21-16,0 21 0,1-21 16,-1 0-16,-21-1 0,0 1 15,0-21-15,0 21 0,0-22 0,0 22 16,0-21-16,0 21 0,-21-22 15,-1 22-15,1 0 0,0 0 0,0 0 16,0 21-16,0 0 0,-1 0 16,1 0-16,42 0 47,1 0-47,-1 0 0,0 0 15,0 0-15,0 0 0,22 0 0,-22 0 16,0 0-16,21 0 0,-21 0 0,22 0 15,-1 0-15,0 0 16,22 0-16,-22 21 0,1-21 0,-1 21 16,-21-21-16,21 21 0,-20 0 0,-1-21 15,0 22-15,-21-1 0,0 0 16,0 0-16,0 0 0,0 0 0,0 1 16,0-1-16,0 21 0,-21-21 0,0 0 15,-1 1-15,22-1 0,-21 0 16,0 0-16,21 0 0,-21 0 15,0-21-15,21 22 16,0-44 15,0 1-15,0 0-16,21 21 0,0-42 0,-21 21 16,42-1-16,-20-20 0,-1 0 0,0-1 15,0 1-15,21 0 0,-20-1 16,20 1-16,-21 21 0,0 0 0,0 0 15,1-1-15,-1 22 0,0 0 0,0 0 16,0 0-16,0 22 0,-21-1 16,0 0-16,22 21 0,-22-21 0,0 22 15,0-1-15,0-21 0,0 22 0,0-22 16,0 21-16,0-21 0,0 22 16,21-22-16,-21 0 0,0 0 0,21 0 15,0 0-15,0-21 0,22 22 16,-22-22-16,0 0 15,0 0-15,0 0 0,0 0 0,1 0 16,20-22-16,-21 1 0,0 21 16,0-21-16,1 0 0,-1 0 0,0 21 15,-21-21-15,21-1 0,-21 1 0,21 0 16,-21 0-16,0 0 16,0 0-16,0-1 15,-21 22-15,0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36:50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953 0,'22'-22'0,"-44"44"0,44-65 15,-1 22-15,0 0 16,-21 0-16,0 0 16,0-1-16,0 1 0,0 0 15,0 0-15,0 0 0,0 0 16,0-1-16,-21 1 16,0 21-16,-1-21 0,1 21 15,0 0-15,0 0 0,-21 0 16,20 0-16,1 0 0,-21 0 0,0 0 15,20 0-15,-20 21 0,0-21 16,-1 21-16,22 1 0,-21 20 0,0-21 16,20 21-16,-20 1 0,21-1 15,-21 0-15,20 22 0,1-22 0,0 22 16,0-1-16,0 1 0,21-22 16,-21 22-16,21-1 0,0 1 0,0-22 15,0 21-15,0 1 16,21-1-16,0 1 0,-21-22 0,21 1 15,0 20-15,0-21 0,1 1 0,-1-22 16,0 21-16,0-21 0,0 1 16,0-1-16,1 0 0,-1-21 0,0 0 15,0 0-15,21 0 0,-20-21 16,20 0-16,-21-1 0,21 1 0,1 0 16,-1 0-16,0-21 0,1 20 0,-22-20 15,21 0-15,-21 21 0,22-22 16,-22 1-16,0 21 0,0-22 0,0 22 15,1-21-15,-22 21 0,0 0 16,0-1-16,0 1 0,0 0 0,0 0 16,0 42 15,0 0-31,-22 0 0,22 1 16,-21-1-16,21 21 0,0 0 0,-21 1 15,21-22-15,-21 21 0,21 1 16,-21-1-16,21 0 0,0 1 0,0-22 15,0 21-15,0-21 0,0 0 0,21 22 16,0-43-16,0 21 0,0 0 16,1-21-16,20 0 0,-21 0 0,21 0 15,-20 0-15,20-21 0,0 0 0,-21 21 16,22-21-16,-22-22 16,21 22-16,-21 0 0,1-21 0,-1 20 15,0-20-15,-21 0 0,21 21 0,-21-22 16,0-20-16,0 20 0,0 1 15,-21 0-15,0 21 0,0-22 0,-1 22 16,1-21-16,0 21 0,0 21 16,-21 0-16,20 0 0,-20 0 0,21 0 15,-21 0-15,20 0 0,-20 21 0,21 0 16,-21 0-16,20 0 0,1 0 16,0 22-16,21-22 0,0 21 0,0-21 15,0 22-15,0-22 0,0 0 0,21 0 16,0 0-16,1 1 15,-1-1-15,0-21 0,21 0 0,1 0 16,-22 0-16,21 0 0,-21 0 0,0 0 16,22 0-16</inkml:trace>
  <inkml:trace contextRef="#ctx0" brushRef="#br0" timeOffset="727.58">3281 1524 0,'0'0'0,"21"-21"16,-21 42 31,0 0-47,0 0 0,0 1 16,0-1-16,0 0 0,0 21 0,0-21 15,0 22-15,-21-22 0,21 0 16,0 21-16,0-20 0,-21-1 0,21 0 15,-22 0-15,22 0 0,0 0 0,-21-21 16,21 22-16,0-44 47,0 1-47,0 0 0,0 0 0,0 0 16,0-22-16,0 22 0,0-21 15,21 21-15,1-22 0,-22 22 0,21 0 16,0-21-16,0 21 0,-21-1 15,21 22-15,0-21 0,1 21 0,-1 0 16,0 0-16,0 21 16,-21 1-1,0-1-15,21 0 0,-21 21 0,0-21 16,0 1-16,0-1 0,0 21 0,0-21 16,0 0-16,0 1 15,0-1-15,0 0 0,0 0 0,0 0 0,0 0 16,21-42 31,-21 0-47,22 0 0,-22 0 15,0 0-15,0-1 0,21-20 16,0 0-16,0-1 0,0 22 0,0-21 16,1 0-16,-1 20 0,0-20 15,0 21-15,21 0 0,-20 21 0,-1 0 16,21 0-16,-21 0 0,0 0 0,1 0 15,-1 0-15,0 21 0,-21 0 16,0 0-16,21 22 0,-21-22 0,0 21 16,0-21-16,0 22 0,0-22 15,0 21-15,0-21 0,-21 0 0,21 1 16,-21-1-16,21 0 0,0 0 0,0 0 16,-21-21-16,21 21 15,0-42 1,21 0-1,-21 0-15,21 0 0,0 0 16</inkml:trace>
  <inkml:trace contextRef="#ctx0" brushRef="#br0" timeOffset="1540.11">4403 1524 0,'0'0'0,"-22"-42"15,1 42 1,0 0-1,0 21 1,21 0-16,-21 0 0,21 0 16,0 22-16,0-22 0,-21 0 0,21 21 15,-22 1-15,22-22 0,-21 21 16,21-21-16,0 22 0,0-22 0,-21 0 16,21 0-16,0 0 0,0 1 0,-21-1 15,21 0 1,0-42-1,0 0-15,0-1 16,0-20-16,0 21 16,0 0-16,0-22 0,21 1 0,0 21 15,-21-21-15,21-1 0,1 1 0,-1 0 16,0-1-16,0 22 0,21 0 16,-20 0-16,-1 0 0,21-1 0,-21 22 15,22 0-15,-22 0 0,0 0 0,21 0 16,-21 0-16,1 22 0,-1-1 0,0 0 15,0 0-15,0 0 0,-21 22 16,21-22-16,-21 0 0,0 21 0,0-21 16,0 22-16,0-22 0,0 0 0,0 0 15,0 0-15,-21-21 0,21 22 16,-21-1-16,0-21 16,0 0-16,21-21 15,0-1 1,0 1-16,0-21 0,21 21 15,0 0-15,0-22 0,0 1 0,1 21 16,20-22-16,-21 22 0,0-21 16,0 21-16,22 0 0,-22-1 0,0 22 15,21 0-15,-20 0 0,-1 0 0,0 0 16,0 0-16,0 22 0,-21-1 16,21 21-16,-21-21 0,0 0 15,0 22-15,0-22 0,0 21 0,0-21 16,0 1-16,-21 20 0,0-21 15,21 0-15,-21 0 0,21 1 16,-21-1-16,21 0 0,0 0 16,21-42-1,-21 0 1,21 21-16,0-21 0,-21-1 16</inkml:trace>
  <inkml:trace contextRef="#ctx0" brushRef="#br0" timeOffset="1927.89">5334 1651 0,'21'0'16,"0"0"-16,0 0 16,1-21-16,-1 21 0,0-21 15,0 21-15,0-21 0,0-1 0,1 22 16,-1-21-16,0 0 0,21 21 0,-21-21 15,-21 0-15,22 0 0,-22-1 16,0 1-16,0 0 0,-22 21 31,1 0-31,0 0 0,0 0 0,-21 0 0,20 21 16,1 0-16,0 1 16,-21-1-16,21 0 0,-1 21 0,1-21 15,21 1-15,0 20 0,-21 0 0,21-21 16,0 1-16,0 20 0,0-21 15,0 0-15,0 0 0,21 1 0,0-1 16,1 0-16,-1-21 0,0 0 0,0 0 16,21 0-16,-20 0 0,20 0 0,-21 0 15,21 0-15,1-21 0,-22 21 16,21-21-16,-21-1 0,22 1 0,-22 0 16,21 0-16,-21-21 0,1 20 15</inkml:trace>
  <inkml:trace contextRef="#ctx0" brushRef="#br0" timeOffset="2424.11">6075 1439 0,'0'0'0,"0"-42"16,0 63 15,-21 0-15,21 1-16,0-1 0,-22 0 16,22 0-16,0 21 0,0-20 15,0-1-15,-21 21 0,21-21 0,-21 0 16,21 22-16,-21-22 0,21 0 0,0 0 15,0 0-15,-21 1 0,21-1 0,0 0 16,-21 0-16,21 0 16,0-42 15,0 0-31,0 0 16,0 0-16,21-22 0,0 22 15,-21 0-15,21-21 0,0-1 0,0 1 16,1 21-16,-1-22 0,21 22 0,-21-21 15,22 21-15,-22 0 0,21-1 16,-21 1-16,22 21 0,-22 0 0,0 0 16,0 0-16,0 0 0,0 0 0,1 21 15,-1-21-15,-21 22 0,0-1 0,0 21 16,0-21-16,0 22 16,0-22-16,0 21 0,-21 0 0,-1-20 15,22 20-15,-21-21 0,0 21 0,0-20 16,0 20-16,0-21 0,21 0 0,0 0 15,-22 1-15,22-1 16,-21-21-16,21-21 31,21 21-31,1-22 0,-22 1 16,0 0-16,21 0 0,0-21 16,-21 20-16,21 1 0</inkml:trace>
  <inkml:trace contextRef="#ctx0" brushRef="#br0" timeOffset="2759.92">7027 826 0,'0'0'0,"0"-22"0,0 1 15,0 42 1,-21 1-1,0-1-15,0 0 0,21 21 0,0 1 16,-21-1-16,-1 21 0,1-20 0,21-1 16,0 22-16,-21-22 15,0 21-15,0-20 0,21-1 0,-21 22 16,-1-22-16,1 0 0,21 1 0,-21-1 16,0-21-16,0 21 0,21 1 0,0-22 15,-21 0-15,21 0 0,-22 0 16,22 1-16,0-1 15,22-21 1,-22-21-16,21-1 0,0 22 16,0-21-16,0 0 0,0 0 15</inkml:trace>
  <inkml:trace contextRef="#ctx0" brushRef="#br0" timeOffset="3251.64">7451 1418 0,'0'0'0,"21"-42"16,-21 21-16,0 0 15,-21 21 1,-1 0-16,1 0 16,0 0-16,0 21 15,0 0-15,0-21 0,-1 21 0,1 0 0,21 0 16,-21 1-16,0-1 15,0 0-15,21 0 0,0 0 16,0 0-16,0 1 0,0-1 16,0 0-16,21-21 15,0 0-15,0 0 0,0 21 16,1-21-16,-1 0 0,0 21 16,0-21-16,0 21 0,0-21 0,1 0 15,-1 22-15,0-22 0,0 21 16,0-21-16,-21 21 15,0 0-15,0 0 0,0 0 16,-21-21-16,0 22 0,0-22 0,0 21 16,-1-21-16,-20 21 0,21-21 15,0 0-15,-22 21 0,22-21 16,-21 0-16,21 0 0,0 21 0,-1-21 16,1 0-16,0 0 0,0 0 0,0 0 15,0 0 1,21-21-1,0 0-15,0 0 16,0 0-16,21 21 0,-21-22 16,0 1-16,0 0 0</inkml:trace>
  <inkml:trace contextRef="#ctx0" brushRef="#br0" timeOffset="3607.43">6604 1016 0,'0'0'0,"-21"-21"0,0 21 16,-1 0-16,22-21 15,0 0-15,22 21 0,-1-22 16,0 22-16,21-21 0,1 21 0,-1-21 15,21 21-15,-20-21 0,20 21 16,1-21-16,-1 21 0,1 0 0,-1-21 16,-20 21-16,-1 0 0,0 0 15,1 0-15,-22 0 0,0-22 0,0 22 16,0 0-16,0 0 16,-42 22 15,0-22-31,0 21 15,0-21-15,0 21 16,-22 0-16,22 0 0</inkml:trace>
  <inkml:trace contextRef="#ctx0" brushRef="#br0" timeOffset="4256.03">3006 2350 0,'0'0'0,"-22"0"16,1 0-16,0 0 0,-21 0 15,21 0-15,-22 0 0,22 0 16,0 0-16,0 0 0,0 0 0,-1 0 15,1 0-15,21 21 0,-21-21 16,21 21-16,42-21 16,-20 0-16,20 0 15,0 0-15,22 0 0,-1 0 16,1 0-16,20-21 0,22 21 0,0-21 16,0-1-16,21 22 0,0-21 0,0 0 15,21 21-15,21-21 0,1 0 16,-1 0-16,22 21 0,-22-22 0,21 22 15,-20-21-15,20 0 0,-20 21 16,-22-21-16,0 21 0,-21 0 16,0-21-16,-21 21 0,0 0 0,-22-21 15,1 21-15,-22 0 0,1-22 0,-22 1 16,-21 21-16,22 0 0,-22 0 0,-21-21 16,0 0-1,-21 21 1,0 0-16,-1 0 0,1 0 0,-21 0 15,21 0-15,-22 0 0,1 0 0,0 0 16,-1 21-16,1-21 0,-21 0 16,20 21-16,-20-21 0,-1 21 0</inkml:trace>
  <inkml:trace contextRef="#ctx0" brushRef="#br0" timeOffset="4675.79">3577 2413 0,'0'0'15,"-42"0"-15,-1 21 0,1-21 0,0 0 0,21 21 16,-22-21-16,22 22 0,0-22 16,21 21-1,21-21 1,21 0-16,-20 0 15,41 0-15,-21-21 0,43 21 0,-21-22 16,41 1-16,-20 21 0,21-21 0,21 0 16,0 0-16,21 21 0,0-21 15,0-1-15,1 22 0,-1-21 0,0 21 16,0-21-16,-21 21 0,0 0 0,0-21 16,-21 21-16,0 0 0,-22 0 0,-20-21 15,-1 21-15,-20 0 0,-1 0 16,0 0-16,-20 0 0,-1 0 15,0 0-15,-42 0 79</inkml:trace>
  <inkml:trace contextRef="#ctx0" brushRef="#br0" timeOffset="9036.17">5842 2477 0,'0'0'0,"-21"0"32,0 21-32,-1 21 15,-20-21-15,0 22 0,-1-1 0,1 0 16,0 22-16,-22-22 0,1 22 15,-1-1-15,1 1 0,-1-1 16,1 22-16,-22-22 0,0 22 0,22-22 16,-22 22-16,1-21 0,-1-1 0,0 1 15,22-22-15,-1 21 0,1-20 16,20-1-16,-20 0 0,21-20 0,20 20 16,1-21-16,0 0 0,0 0 0,0-21 15,21 22-15,0-44 31,0 1-31,0 0 0,0 0 16,0 0-16,21 0 0,0-1 16,-21 1-16,0 0 0,21 0 0,0 0 15,-21 0-15,22-1 0,-22-20 16,0 21-16,0 0 0,21 0 16,-21-1-16,0 1 0,21 21 0,-21-21 15,0 0-15,0 42 31,0 0-31,0 0 0,0 1 0,-21-1 16,0 0-16,-1 21 0,1-21 16,0 22-16,21-22 0,-42 0 0,42 21 15,-43-20-15,43 20 0,-21-21 0,0 0 16,21 0-16,-21 1 0,21-1 16,0 0-1,21-21-15,0 0 0,0 0 16,1 0-16,-1 0 0,0 0 15,21 0-15,1 0 0,-22 0 0,21 0 16,0 0-16,1-21 0,-1 21 0,0 0 16,1 0-16,-1-21 0,-21 21 15,22-22-15,-1 22 0,0-21 0,1 0 16,-1 21-16,0-21 0,1 0 0</inkml:trace>
  <inkml:trace contextRef="#ctx0" brushRef="#br0" timeOffset="9684.79">7027 2286 0,'0'0'0,"0"-21"15,0 0-15,21 21 32,1 0-17,-1 0-15,21 21 0,-21-21 0,22 21 16,-1 0-16,0 0 0,22 22 16,-22-22-16,22 21 0,20 1 0,-20 20 15,20-21-15,22 1 0,0 20 16,0 1-16,0-22 0,21 22 0,0-22 15,0 0-15,0 22 0,21-22 0,-21 22 16,-21-22-16,21 0 0,-21 1 16,-22-1-16,1-21 0,0 21 0,-22-20 15,1-1-15,-1 0 0,-21-21 0,1 0 16,-22 0-16,21 0 0,-21 0 16,-21-21-1,0 0-15,0-1 0,-21 1 16,0 0-16,0 0 0,-21-21 15,20 20-15,1 1 0,-21 0 16,21 0-16,0 21 0,-1-21 0,1 21 16,21-21-16,0-1 15,21 22 1,1 0-16,-1 0 0,0 0 16,0 0-16,0 0 0,0 0 0,1 0 15,-1 0-15,0 0 0,-21 22 0,0-1 16,21 0-16,-21 21 0,0-21 15,0 22-15,-21-1 0,0 0 0,0 1 16,-1-22-16,1 21 0,0 1 0,0-22 16,0 21-16,-22-21 0,22 0 15,21 1-15,-21-1 0,0 0 0,0-21 16,0 21-16,-1-21 16,1 0-16,0 0 0,0 0 0,-21 0 15,20 0-15</inkml:trace>
  <inkml:trace contextRef="#ctx0" brushRef="#br0" timeOffset="10497.85">2455 5419 0,'-21'-21'0,"42"42"0,-42-64 15,21 22 1,42 0-16,-20 0 15,-1 21-15,21-21 16,-21 0-16,22-1 0,-1 1 0,0-21 16,1 21-16,20 0 0,-42-22 0,22 22 15,-22-21-15,0 21 0,0-22 16,-21 22-16,0 0 0,0-21 0,0 20 16,-21 1-16,0 21 0,-22-21 15,1 21-15,-21 0 0,-1 0 0,1 0 16,-1 0-16,1 21 0,-1 0 15,1 1-15,-1-1 0,22 0 0,-1 21 16,22-21-16,0 1 0,21 20 16,0-21-16,0 0 0,0 22 0,21-22 15,22 21-15,-1-21 0,0 0 0,1 22 16,20-22-16,1 21 16,-1-21-16,1 22 0,-22-22 0,0 21 15,1 1-15,-1-22 0,-21 21 16,-21-21-16,0 0 0,0 22 0,0-22 15,-21 0-15,-21 0 0,-1 22 0,1-43 16,0 21-16,-22 0 0,1 0 16,-1-21-16,1 0 0,20 0 0,-20 0 15,20 0-15,1 0 0,21-21 16,-21 0-16,20 0 0,1-1 0,0 1 16,0-21-16,21 21 0,0-22 15,0 22-15,0 0 0,0 0 0,0 0 16,0 0-16,21-1 0,21 1 15,-20 21-15,41-21 0,-21 21 16,22-21-16,-1 0 0,1 21 0,-1 0 16,1-21-16</inkml:trace>
  <inkml:trace contextRef="#ctx0" brushRef="#br0" timeOffset="10703.73">3217 5292 0,'0'0'15,"43"0"1,-43 21-1,0 0-15,-22-21 16,22 21-16,-21 0 0,21 1 0,-21-1 16,21 0-16,-21 0 15,21 0-15,-21 0 0,21 1 16,0-1-16,-21 0 0,-1 0 16</inkml:trace>
  <inkml:trace contextRef="#ctx0" brushRef="#br0" timeOffset="10897.62">3175 5186 0,'0'0'0,"0"-21"0,0 0 0,0-1 16,-21 22-1,21 22 32,0-1-31,0 0-1</inkml:trace>
  <inkml:trace contextRef="#ctx0" brushRef="#br0" timeOffset="11891.92">3746 5271 0,'0'21'15,"0"-42"-15,0 63 0,0-21 0,-21 0 0,0 0 16,21 1-16,-21-1 0,0 0 16,21 0-16,-21 0 0,-1 0 0,22 1 15,-21-1-15,21 0 0,-21 0 0,21 0 16,-21 0-16,0-21 0,21 22 15,0-1-15,-21-21 16,21 21-16,-22-21 0,22-21 31,0 0-31,0-1 0,0 1 0,0 0 16,0 0-16,22-21 0,-1 20 0,0 1 16,0 0-16,0 0 0,0 0 15,1 0-15,-1-1 0,0 22 0,0 0 16,0 0-16,0 0 0,1 0 15,-1 22-15,0-1 0,0-21 0,-21 21 16,0 0-16,0 0 0,0 22 0,0-22 16,0 0-16,0 0 0,0 0 15,0 0-15,0 1 0,0-1 0,21 0 16,0-21 0,1 0-16,-1 0 15,21 0-15,-21 0 0,0 0 0,22 0 16,-1-21-16,-21 0 0,22-1 0,-1 1 15,0 0-15,1 0 0,-22 0 16,21-22-16,-21 22 0,0 0 16,1 0-16,-1 0 0,-21-22 0,21 22 0,-21 0 15,0 0-15,0 0 16,0 0-16,-21 21 0,0 0 0,-1 0 16,1 0-16,0 0 0,-21 0 0,21 0 15,-1 21-15,1 0 0,0 0 16,0 21-16,0-20 15,21-1-15,-21 0 0,21 0 0,0 0 16,0 0-16,0 1 0,0-1 16,21-21-16,0 0 15,0 0-15,0 0 0,0 0 0,1 0 16,-1 0-16,0 0 0,0-21 16,0 21-16,0-22 0,1 1 0,-1 0 15,-21 0-15,0 0 0,0 0 16,0 42 15,0 0-15,0 0-16,0 0 0,0 22 0,0-22 15,0 21-15,0 0 0,0 22 16,0-22-16,0 22 0,0-1 0,0 1 16,0-1-16,0 1 0,0-1 0,0 1 15,0-1-15,0 1 0,0 20 0,21-20 16,-21-22-16,0 22 0,0-1 15,0-20-15,0 20 0,-21-21 0,21 1 16,-21-1-16,-22-21 0,22 22 0,0-22 16,-21 21-16,20-21 0,-20 0 0,0-21 15,-1 22-15,1-22 0,0 0 16,-1 0-16,-20 0 0,21 0 16,-22-22-16,22 1 0,-22 0 0,22 0 15,0-21-15,-1-1 0,1 22 0,21-42 16,-22 20-16,43 1 0,-21-22 15,21 22-15,0-21 0,0 20 16,0-20-16,21 20 0,1-20 0,-1 21 0,21-1 16,-21-20-16,22 20 0,-1-20 0,-21 21 15,21-22-15</inkml:trace>
  <inkml:trace contextRef="#ctx0" brushRef="#br0" timeOffset="12216.73">4953 4784 0,'0'0'16,"-21"-21"-16,21-1 0,-21 1 0,-1 0 16,1 0-16,0 21 0,0 0 15,0 21-15,21 0 0,-21 0 16,21 22-16,-22-1 15,22 22-15,0-22 0,0 21 0,0 1 0,-21-1 16,21-20-16,-21 20 0,0-20 16,21 20-16,0-21 0,-21 1 15,21-22-15,-21 21 0,21 1 0,0-22 16,0 0-16,0 0 0,0 0 0,21-21 31,0 0-31,0 0 0,0-21 0,0 21 16,1-21-16,-1-21 0,0 20 0,0 1 15,-21 0-15</inkml:trace>
  <inkml:trace contextRef="#ctx0" brushRef="#br0" timeOffset="12556.54">4911 5355 0,'0'21'0,"0"1"15,21-22 16,0 0-31,0 0 0,0-22 0,0 22 16,1-21-16,-1 0 0,0 0 16,0 0-16,0 21 0,-21-21 15,0-1-15,0 1 0,0 0 0,0 0 16,0 0-16,-21 21 16,0 0-16,0 0 0,0 21 15,-22 0-15,22 0 16,0 0-16,0 1 0,0-1 0,-1 0 15,1 0-15,21 21 0,0-20 0,0-1 16,0 0-16,0 0 0,0 0 16,0 0-16,0 1 0,21-22 0,-21 21 15,22-21-15,-1 0 0,0 0 0,0 0 16,0 0-16,0 0 0,1 0 16,20 0-16,-21-21 0,0-1 0,0 22 15</inkml:trace>
  <inkml:trace contextRef="#ctx0" brushRef="#br0" timeOffset="13839.99">5609 5525 0,'0'0'0,"-21"0"16,21 21-16,0-42 15,21-1 1,0 1-16,0 21 15,1-21-15,20-21 0,-21 21 0,21-1 16,1 1-16,-22-21 0,21 0 0,-21-1 16,22-20-16,-22 20 0,0-20 15,-21-1-15,0 1 0,21-1 0,-21 1 16,0-1-16,0 1 0,0-1 16,0 22-16,0-21 0,0 20 0,0 1 15,0 0-15,0 20 0,0 1 16,0 0-16,-21 21 0,0 21 15,0 0-15,0 22 0,-1-22 16,1 21-16,21 22 0,-21-22 16,0 22-16,0-1 0,0 22 0,-1-22 15,1 22-15,0-22 0,0 1 0,21-1 16,0 1-16,-21-22 0,21 1 16,0 20-16,0-42 0,0 22 0,0-1 15,21-21-15,-21 0 0,21 0 16,0 1-16,0-1 0,22-21 15,-22 0-15,0 0 0,21 0 0,1 0 16,-22 0-16,21 0 0,1 0 0,-1-21 16,-21-1-16,21 1 0,1 0 0,-22 0 15,21 0-15,-21 0 0,1-1 16,20-20-16,-21 21 0,0 0 0,0-22 16,1 22-16,-22-21 0,0 21 15,0 0-15,0-1 0,0 44 31,0 20-31,0-21 16,0 0-16,0 22 0,0-22 0,0 0 16,0 21-16,0-21 0,0 1 15,0-1-15,21 21 0,-21-21 0,21-21 16,0 21-16,21 1 0,-20-22 0,-1 0 16,0 0-16,21 0 0,-21 0 0,1 0 15,-1 0-15,21-22 0,-21 22 16,0-21-16,1 0 0,-1 0 0,-21 0 15,21 0-15,-21-1 0,0-20 0,0 21 16,0 0-16,0 0 0,0-1 16,0 1-16,0 0 0,0 42 31,0 0-31,0 1 16,0-1-16,0 0 0,0 21 15,-21-21-15,21 1 0,0-1 0,0 0 16,-21 0-16,21 0 0,-22 0 15,22 1-15,0-44 47,22 1-47,-1 0 0,0 0 16,-21 0-16,21 0 0,0-22 16,0 22-16,1 0 0,-1-21 0,0 20 15,0 1-15,0 0 0,0 0 16,-21 0-16,22 0 0,-1 21 0,0 0 15,-21 21-15,0 0 16,21 0-16,-21 0 0,0 0 16,0 1-16,0-1 0,21 21 0,-21-21 15,0 0-15,0 1 0,21-1 0,1 0 16,-1 21-16,0-42 0,0 21 0,0 1 16,0-1-16,1-21 15,20 0-15,-21 21 0,21-21 0,1 0 0,-22 0 16,21 0-16,1-21 0,-22 21 15,21-21-15,0-1 0,-20 22 0,-1-21 16,0 0-16,21 0 0,-42 0 16,21-22-16,1 22 0,-1-21 0,-21 21 15,0-22-15,0 22 0,0-21 0,0 0 16,0 20-16,0 1 0,0 0 0,-21 21 31,-1 0-31,1 42 0,21-20 16,-21-1-16,21 21 0,-21-21 0,21 22 15,0-22-15,0 0 0,0 21 0,0-21 16,0 1-16,0-1 0,21 0 16,0 0-16,0-21 0,1 21 0,-1-21 15,0 0-15,21 0 0,-21 0 0,22 0 16,-22 0-16,0 0 0,0 0 16,0-21-16,1 21 0,-1-21 0,0 0 15,0 0-15,-21-1 16,0 1-16,0-21 0,0 21 0,0 0 15,0-1-15</inkml:trace>
  <inkml:trace contextRef="#ctx0" brushRef="#br0" timeOffset="14213.71">6667 4699 0,'0'0'0,"-21"21"0,0-21 15,0 21-15,21 1 0,0-1 16,0 0-16,21-21 16,0 0-16,0 0 15,1 0-15,20 0 0,-21 0 0,0 0 16,0-21-16,1 0 15,-1 21-15,-21-22 0,0 1 16,0 0-16,-21 21 0,-1 0 16,1 0-16,0 0 0,0 0 0,0 0 15,0 0-15,-1 0 0,1 21 16,0 0-16,21 1 0,0-1 16,0 0-16,0 0 0,0 0 0,0 0 15,0 1-15,21-22 16,0 0-16,1 0 15</inkml:trace>
  <inkml:trace contextRef="#ctx0" brushRef="#br0" timeOffset="17199.86">12192 3112 0,'0'0'0,"-21"0"0,21 21 16,0 21-1,0 0-15,0 22 0,0-1 0,0 1 16,0-1-16,0 1 0,0-1 0,0 1 15,0-1-15,0 1 0,0-22 16,0 22-16,0-22 0,0 22 16,0-22-16,-21-21 0,21 21 0,0-20 15,0-1-15,0 0 0,0 0 0,-22-21 16,22-21 15,0-21-31,0 20 0,0 1 0,0-21 16,0 0-16</inkml:trace>
  <inkml:trace contextRef="#ctx0" brushRef="#br0" timeOffset="17764.54">11853 3112 0,'0'0'0,"0"-22"0,0 1 16,0 0-16,21 21 15,22-21-15,-22 21 0,21-21 0,1 21 16,-1 0-16,0 0 0,1 0 16,-1 0-16,21 0 0,-20 21 0,-1 0 15,22 0-15,-43 0 0,21 22 0,-21-22 16,0 21-16,1-21 0,-22 22 16,0-1-16,0 0 0,0 1 15,-22-22-15,1 21 0,0 1 0,0-22 0,-21 0 16,20 21-16,-20-21 0,21 1 15,-21-22-15,20 21 0,-20 0 16,21-21-16,0 0 0,0 0 0,21-21 31,21 0-15,0 21-16,0-22 0,0 22 0,22 0 16,-22-21-16,21 21 0,0 0 0,1 0 15,-22 21-15,21-21 0,1 22 16,-22 20-16,21-21 0,-21 0 0,0 22 15,1-22-15,-22 21 0,0 0 16,0-20-16,0 20 0,0 0 0,-22 1 0,1-22 16,-21 21-16,21-21 15,-22 22-15,1-22 0,0 0 0,-1 21 16,-20-42-16,21 21 0,-1 1 0,1-22 16,0 0-16,-1 0 0,1 0 0,21 0 15,-22 0-15,22 0 0,0-22 16,0 1-16,0 21 0,0-21 0,21-21 15,-22 21-15,22-1 0,0 1 0,0-21 16,0 21-16,0-22 0,22 22 16,-1-21-16,0 21 0,21-22 0,-21 22 15</inkml:trace>
  <inkml:trace contextRef="#ctx0" brushRef="#br0" timeOffset="18080.27">12975 2921 0,'0'-21'15,"0"42"-15,-21-63 0,0 21 16,21 42 0,0 0-1,0 21-15,0 1 0,0-1 16,0 0-16,0 22 0,0-1 0,-21 1 15,21-1-15,0 22 0,-22-22 16,1-20-16,21 20 0,0 1 0,-21-22 16,0 0-16,21 1 0,-21-1 0,21-21 15,0 22-15,0-22 0,0 0 0,0 0 16,0 0-16,21-21 31,0-21-31,0 21 0,0-21 16,1 0-16,-1 0 0</inkml:trace>
  <inkml:trace contextRef="#ctx0" brushRef="#br0" timeOffset="18488.04">13335 3493 0,'0'0'0,"0"-22"16,-21 22-1,0 22-15,-1-1 0,22 0 16,-21 0-16,0 0 0,21 22 0,-21-22 15,21 0-15,-21 21 0,21-21 16,0 1-16,0-1 0,0 0 0,0 0 16,0 0-16,0 0 0,0 1 15,21-22-15,0 0 0,0 0 0,0 0 16,22 0 0,-22 0-16,0 0 0,21 0 0,-20-22 15,20 1-15,-21 0 0,21 0 0,-20 0 16,20 0-16,-21-1 0,0-20 0,-21 21 15,0 0-15,0-22 0,0 22 16,0-21-16,0 21 0,-21-22 0,0 22 16,0 0-16,0 0 0,-1 21 0,1 0 15,0 0-15,-21 0 0,21 0 16,-1 0-16,1 21 0,0 0 0,0 0 16,0 1-16,0-1 0,21 0 0,-22 0 15,22 0-15,0 0 0,0 1 16,0-1-16,22 0 0,-1 0 15,0 0-15,0-21 0,21 0 0,-20 0 16,20 0-16,-21 0 0,21 0 0</inkml:trace>
  <inkml:trace contextRef="#ctx0" brushRef="#br0" timeOffset="19315.57">14076 3344 0,'0'0'0,"0"-21"0,0 0 0,0 0 15,-21 21 1,21 21-16,-22-21 0,1 21 16,0 22-16,0-22 0,0 0 15,21 21-15,-21 1 0,21-22 0,-22 21 16,22 0-16,0 1 0,0-22 0,0 21 16,0 1-16,0-22 0,0 0 15,0 21-15,0-21 0,22 1 0,-1-22 16,0 21-16,0 0 0,0-21 0,22 0 15,-1 0-15,0 0 0,22 0 0,-22 0 16,0-21-16,22 0 0,-22-1 16,1 1-16,-1 0 0,0 0 0,1-21 15,-22-1-15,21 1 0,-21-22 0,0 1 16,-21-1-16,0 1 0,22-1 0,-22 1 16,0-1-16,0 1 15,0-1-15,0 22 0,0 0 0,0-1 16,0 22-16,0-21 0,0 21 15,0 42 1,0 0-16,0 0 0,0 0 0,-22 22 16,22-1-16,0 0 0,0 22 0,-21-22 15,21 22-15,-21-1 0,21 1 16,0-1-16,0-20 0,-21 20 0,21-21 16,-21 1-16,21-1 0,-21 0 0,21-20 15,0 20-15,0-21 0,-22 0 16,22 0-16,0-42 31,0 0-31,22 0 16,-1 0-16,-21-22 0,21 22 0,0-21 15,0 21-15,0-22 0,1 1 16,-1 21-16,21 0 0,-21-22 0,0 22 16,-21 0-16,22 21 0,-1-21 0,0 21 15,-21 21 16,-21-21-31,0 21 16,-1-21-16,1 21 0,0-21 0,0 22 16,0-22-16,0 21 15,-1-21-15,1 0 0,0 21 0,0-21 16,0 0-16,21 21 0,0 0 16,0 0-16,0 1 0,0-1 15,0 0-15,0 0 16,21 0-16,0 0 0,-21 1 0,21-1 15,0 0-15,1 0 0,-1 0 0,0 0 16,0 1-16,0-22 0,0 21 0,1 0 16,-1-21-16,0 21 0,21-21 15,-21 0-15,1 21 0,20-21 16,-21 0-16,0 0 0,0 0 0,22 0 16,-22-21-16,21 21 0,1-21 0,-1 0 15,0 0-15,1-1 0</inkml:trace>
  <inkml:trace contextRef="#ctx0" brushRef="#br0" timeOffset="22380.83">16785 2646 0,'0'0'0,"-21"-42"15,0 20-15,-22-20 0,1 21 16,21 0-16,-21 0 0,-1-1 0,1 22 16,21 0-16,-22 0 0,1 0 0,0 0 15,-1 22-15,1-1 0,0 21 16,-1 0-16,1 1 0,0 20 0,-1-20 16,22 20-16,-21 1 0,0 20 0,20-20 15,1 20-15,-21-20 0,21 21 16,21-22-16,-21 22 0,21-22 0,0 1 15,0-22-15,0 22 0,0-22 0,0 0 16,0 1-16,21-1 16,0-21-16,0 0 0,0 0 0,0 1 15,1-1-15,20 0 0,-21-21 0,21 0 16,1 0-16,-1 0 0,0 0 0,22 0 16,-22 0-16,1-21 0,-1 0 0,21-1 15,-20 1-15,-1-21 0,0 21 16,-20-22-16,20 22 0,-21-21 0,21 0 15,-20-1-15,-1 22 0,-21-21 0,0 21 16,0-1-16,21 1 0,-21 42 31,0 1-31,-21-1 0,21 0 16,-21 21-16,21-21 0,0 22 0,-22-22 16,22 21-16,0-21 0,0 1 15,0-1-15,0 0 0,0 0 0,0 0 16,0 0-16,22-21 0,-1 22 0,0-22 15,0 0-15,0 0 0,0 0 16,1 0-16,20 0 0,-21 0 16,0-22-16,22 22 0,-22-21 0,0 0 15,0 0-15,0 21 0,0-21 0,1-22 16,-22 22-16,21 0 0,-21-21 0,0-43 16,0 64-16,0-21 15,-21-1-15,-1 22 0,1-21 16,-21 21-16,21-1 0,0 22 0,-22 0 15,22 0-15,-21 0 0,21 22 0,-22-1 16,22 0-16,-21 0 0,21 0 16,-1 22-16,1-22 0,21 21 0,0 0 15,0-20-15,0 20 0,0-21 0,0 0 16,0 0-16,21 1 0,1-1 16,-1 0-16,0-21 0,0 0 0,0 21 15,22-21-15,-22 0 0,21 0 0,-21 0 16,22 0-16,-1 0 0,0-21 15,-21 0-15,22 0 0,-1 21 0,0-22 16,-20 1-16,20 0 0,-21-21 16,0 21-16,0-1 0,1-20 0,-1 21 15,-21 0-15,21-22 0,-21 22 16,0 42 0,0 1-16,0-1 15,-21 21-15,0-21 0,21 22 0,-22-22 16,22 0-16,0 21 0,-21-21 0,21 1 15,0-1-15,-21 0 0,21 0 16,0 0-16,0 0 0,0-42 63,21 0-63,0 0 0,1 0 15,-1-22-15,-21 22 0,21 0 0,0 0 16,-21-21-16,0 20 0,21-20 15,0 21-15,-21-21 0,0 20 0,22 1 16,-1 0-16,-21 0 0,21 21 0,0 0 16,-21 21-16,21-21 15,-21 21-15,0 22 0,21-22 16,-21 0-16,0 0 0,0 21 0,0-20 16,0-1-16,0 0 0,0 0 0,22 0 15,-22 0-15,21 1 0,-21-1 16,0 0-16,21-21 15,0 0-15,0 0 0,0 0 16,1 0-16,-1 0 0,0 0 16,0-21-16,0 21 0,0-21 15,1-1-15,-1 1 0,0 0 0,0 0 16,0 0-16,0 0 0,-21-22 0,22 22 16,-22-21-16,21-1 0,-21 22 0,0 0 15,0 0-15,0 0 0,0 0 16,0 42-1,0 0-15,0 0 0,0 0 0,-21 0 16,21 22-16,0-22 0,0 0 16,0 21-16,0-20 0,0-1 15,0 0-15,0 0 0,0 0 0,0 0 16,0 1-16,0-1 0,21-21 0,0 0 16,0 21-16,0-21 0,0 0 15,1 0-15,20 0 0,-21 0 0,0 0 16,22 0-16,-22-21 0,0 21 0,0-21 15,0-1-15,22 1 0,-22 0 0,0-21 16,-21 21-16,21-22 0,0 22 16,-21-21-16,21-1 0,-21 22 0,0-21 15,0 21-15,0 0 0,0 42 32,-21 0-32,0 0 15,21 21-15,-21-20 0,21 20 0,-21-21 16,21 21-16,-21-20 0,-1-1 0,22 0 15,0 21-15,-21-21 0,21 1 16,-21-22-16,21 21 0,0 0 0,-21-21 16,21 21-16,0-42 31,21 0-15,0 21-16,0-21 0,-21-1 15,22 1-15,-1 0 0,0-21 0,0 21 16,0-1-16,0-20 0,1 21 0,-1 0 15,0 0-15,0-1 0,0 1 16,0 21-16,1 0 0,-1 0 16,-21 21-16,0 1 15,0-1-15,21 0 0,-21 0 16,0 0-16,0 0 0,0 1 0,0-1 16,0 0-16,0 0 0,0 0 15,0 0-15,21-21 0,-21 22 16,21-22 15,0-22-15,1 22-16,-22-21 15,21 0-15,0 0 0,-21 0 0,21 0 16,0-22-16,0 22 0,1-21 0,-1-1 16,0 22-16,-21-21 0,21 21 0,0 0 15,-21-1-15,0 1 0,0 42 31,0 1-31,0 20 16,0-21-16,0 0 0,0 0 16,0 1-16,0-1 0,0 0 0,0 0 15,0 0-15,0 0 0,21 1 0,-21-1 16,22 0-16,-1 0 16,0-21-16,0 21 15,0-21-15,22 0 0,-22 0 16,0 0-16,0 0 0,0 0 0,22-21 15,-22 21-15,21-21 0,-21 0 16,0 0-16,22-1 0,-22 1 0,0 0 16,0 0-16,0-21 0,-21 20 0,0-20 15,22 21-15,-22 0 0,0 0 16,0-1-16,0 1 0,0 0 0,-22 21 16,1 0-16,0 0 15,0 0-15,21 21 0,-21-21 16,0 21-16,-1 1 0,1 20 15,0-21-15,21 0 0,0 22 0,0-22 16,0 0-16,0 0 0,0 0 0,0 0 16,0 1-16,0-1 0,21 0 15,0 0-15,1-21 0,-1 21 0,21 0 16,-21-21-16,0 0 0,22 0 0,-22 0 16,21 0-16,-21 0 0,22 0 15,-22 0-15,21 0 0,-21 0 0,22-21 16,-22 0-16,0 21 0,21-21 0,-20 0 15,-1 0-15,21-1 0,-21-20 16,0 21-16,-21-21 0,22 20 16,-22 1-16,21 0 0,-21 0 0,0 0 15,0 42 17,0 0-32,0 0 0,-21 0 15,21 1-15,-22-1 0,22 0 0,-21 0 16,21 0-16,0 0 0,-21 1 0,21-1 15,-21-21-15,21 21 0,0 0 16,0 0-16,-21-21 0,21-21 63,21 0-63,0 0 0,0 0 15,0-1-15,-21-20 0,22 21 0,-1-21 16,0 20-16,0-20 0,0 21 15,0 0-15,1 0 0,-22-1 0,21 1 16,0 21-16,0 21 31,-21 1-31,0-1 0,0 0 0,0 0 16,0 0-16,21 0 0,-21 1 0,0-1 16,0 0-16,21 0 0,1 0 0,-22 0 15,21 1-15,0-1 16,0 0-16,0-21 0,0 0 15,1 21-15,-1-21 0,0 0 16,0 0-16,0 0 0,0 0 0,1-21 16,-1 21-16,0-21 0,0 0 15,0-1-15,0-20 0,1 21 0,-1-21 16,21-1-16,-21 1 0,0-22 16,22 22-16,-22-21 0,21 20 15,-21-20-15,1-1 0,-1 1 0,21 20 0,-21-20 16,-21 21-16,21-22 0,-21 22 15,22-22-15,-22 22 0,0 0 0,0 20 16,0-20-16,0 21 0,0 0 0,0 0 16,-22 42-1,1 0-15,0 0 16,0 21-16,0 1 0,0-22 0,-1 21 16,1 22-16,0-22 15,0 43-15,0-22 0,0-20 16,-1 20-16,1-21 0,0 22 0,21-22 15,-21 64-15,0-64 0,21 1 16,0-1-16,0 0 0,0-20 0,0-1 16,0 21-16,0-21 0,0 0 15,0 1-15,21-22 16,0 0-16,0 0 16,0 0-16,1 0 15,-1 0-15,0-22 0,0 1 0,21 21 16,-20-21-16,-1 0 0,0 21 15,0-21-15,-21 0 0,21 21 0,-21-22 16,21 1-16,-21 0 0,0 0 16,0 0-16,0 0 0</inkml:trace>
  <inkml:trace contextRef="#ctx0" brushRef="#br0" timeOffset="22720.64">20383 3027 0,'0'0'0,"-21"0"0,0 0 16,0 0-16,42 0 31,21 0-31,-20 0 0,20 0 16,21 0-16,-20 0 0,20 0 0,1-21 15,-22 21-15,22 0 0,-1 0 16,-21 0-16,22-21 0,-22 21 0,1 0 15,-1 0-15,-21 0 0,0 0 0,22 0 16,-22 0-16,0 0 16,0 0-16,0 0 15,-21 21 32,0 0-31,-21-21-16,0 0 0,0 0 0,0 0 15,-22 0-15,22 0 0</inkml:trace>
  <inkml:trace contextRef="#ctx0" brushRef="#br0" timeOffset="27216.5">3260 11705 0,'0'-21'0,"0"0"16,0 0-16,0 0 15,0-1 1,0 1-16,0 0 0,0 0 16,21 21-16,-21-21 0,0 0 0,0-1 15,0 1-15,0 0 0,0 0 16,0 0-16,0 0 15,0-1-15,0 44 32,0 20-32,0-21 0,0 21 15,0 22-15,0-22 0,0 22 16,0-1-16,0 22 0,0 0 0,0-1 16,0 1-16,0 0 0,0-1 0,21 1 15,-21 21-15,0-22 0,0 22 16,0-21-16,21 21 0,0-22 0,-21 22 15,0-21-15,0 0 0,21-1 16,-21 1-16,0 0 0,0-22 16,0 1-16,0 20 0,0-20 0,0-22 15,0 22-15,0-22 0,0 0 0,0 1 16,0-1-16,0-21 0,-21 0 0,21 0 16,0 1-16,-21-22 15,0 0-15,21-22 16,-21 1-16,21 0 0,0-21 15,-21-1-15</inkml:trace>
  <inkml:trace contextRef="#ctx0" brushRef="#br0" timeOffset="28447.79">3260 11451 0,'-22'0'16,"22"-21"-16,-21 21 16,42 0 31,22 0-47,-22 0 0,21 0 15,1 0-15,20 0 0,1-21 16,-1 21-16,1 0 0,20 0 0,-20 0 15,20-21-15,1 21 0,0 0 0,21 0 16,-22-21-16,22 21 16,0 0-16,21 0 0,-21-22 0,0 22 15,-1 0-15,22-21 0,-21 21 0,0 0 16,21-21-16,0 21 0,0 0 16,-21 0-16,21 0 0,-21 0 0,-22 0 15,22 0-15,-21 0 0,0 0 0,-22 0 16,22 0-16,-22 0 0,-20 0 15,20 0-15,-21 0 0,1 0 0,-22 0 16,21 0-16,-21 0 0,1 0 16,-22 21-16,0 0 15,0 1 1,0-1-16,0 0 0,0 0 16,-22 0-16,22 22 0,-21-22 15,21 21-15,-21 0 0,0 1 0,21-1 16,-21 0-16,0 22 0,21-1 0,-22 1 15,22-1-15,0 1 0,-21-22 16,0 22-16,21-1 0,-21 1 0,21-1 16,0 1-16,0-22 0,0 22 0,-21-1 15,21 1-15,0-1 0,0 1 0,0-1 16,0 22-16,-21-22 0,21 1 16,0-22-16,0 22 0,-22-1 0,1-21 15,21 22-15,-21-22 0,21 22 0,-21-22 16,0 0-16,21 22 0,-21-22 15,-1 22-15,22-22 0,-21 0 0,0 1 16,0 20-16,21-20 0,-21-1 16,0 0-16,21 1 0,-22-1 0,22 0 15,-21 1-15,0-1 0,21-21 0,0 21 16,-21 1-16,0 20 0,21-20 0,-21-1 16,21 0-16,-22-21 0,1 22 0,21-1 15,0-21-15,-21 22 0,0-22 16,21 0-16,-21 0 0,21 0 15,0 0-15,0 1 0,-21-1 0,-1 0 16,1-21-16,0 0 16,0 0-16,0 0 15,0 0-15,-1 0 0,1 0 16,0 0-16,0 0 0,0 0 16,0 0-16,-1 0 0,1 0 0,-21 0 15,21 0-15,-22-21 0,22 21 0,-21 0 16,0 0-16,-1 0 0,1 0 0,0 0 15,-1 0-15,-20 0 0,-1 0 0,1 0 16,-1 0-16,1 0 0,-22 0 16,0 0-16,1 0 0,-1 0 0,0 0 15,1 0-15,-22 0 0,21 0 0,1 0 16,-1-21-16,21 21 0,-20 0 0,20 0 16,-20 0-16,20-22 0,1 22 15,-1 0-15,1 0 0,-1-21 16,1 21-16,-1 0 0,1 0 0,20-21 15,-20 21-15,-1-21 0,1 21 0,20-21 16,-20 21-16,21 0 0,-1-21 16,1 21-16,21 0 0,0 0 0,-1-22 15,22 1-15,0 0 16,22 21-16,-1-21 16,0 21-16,-21-21 0,21 0 0,0-1 15,0 1-15,-21 0 0,22-21 0</inkml:trace>
  <inkml:trace contextRef="#ctx0" brushRef="#br0" timeOffset="28947.75">3598 12404 0,'0'0'0,"-42"-21"16,-22-22-16,43 22 15,-21 0-15,0 21 0,20-21 0,-20 21 16,21 0-16,-21 0 0,20 0 16,1 0-16,0 0 0,0 0 0,0 0 15,0 0-15,63 0 31,-21 0-31,21 0 16,1 0-16,20 0 0,1 0 16,20-21-16,1 21 0,0-22 0,21 1 15,-22 21-15,22-21 0,0 21 16,0-21-16,21 21 0,-21-21 0,21 21 16,-22 0-16,22-21 0,-21 21 15,-21 0-15,21 0 0,-22-22 0,-20 22 16,21 0-16,-22 0 0,1 0 15,-22 0-15,0 0 0,1 0 0,-1 0 16,-21 0-16,0 0 0,0 0 0,-42-21 47,0 21-47,0 0 16,0 0-16,0 0 0,-22 0 15,22 0-15,-21 0 0,21 21 16,-22-21-16</inkml:trace>
  <inkml:trace contextRef="#ctx0" brushRef="#br0" timeOffset="29401.01">3492 12933 0,'0'0'0,"0"21"0,22-21 32,-1 0-32,21 0 0,-21 0 0,43 0 15,-22 0-15,22 0 0,20 0 16,-20-21-16,-1 21 0,22-21 0,0 0 15,-1 21-15,1-22 0,0 1 16,20 21-16,-20-21 0,0 21 0,21-21 16,-22 21-16,1 0 0,0-21 0,-22 21 15,1-21-15,-1 21 0,-21 0 16,1 0-16,-1 0 0,-21 0 16,0 0-16,1 0 0,-1 0 31,-42 0 0,-1 0-31,1 21 0,0 0 0,-21-21 16,21 21-16,-22-21 0,1 21 15,0 0-15,-1-21 0,22 22 0,-21-1 16</inkml:trace>
  <inkml:trace contextRef="#ctx0" brushRef="#br0" timeOffset="29764.8">3704 13695 0,'0'0'0,"21"21"15,0-21 1,1 0-16,20 0 0,0 0 0,1 0 15,-1 0-15,21 0 0,-20 0 16,20 0-16,1-21 0,20 0 0,-20 21 16,21-21-16,-1-1 0,1 22 15,0-21-15,-1 0 0,-20 0 16,20 0-16,-20 21 0,-1-21 0,1 21 16,-1 0-16,-20-22 0,-1 22 0,0 0 15,-20 0-15,-1 0 0,0 0 0,0 0 16,-42 0 31,0 22-47,0-22 15,-1 21-15</inkml:trace>
  <inkml:trace contextRef="#ctx0" brushRef="#br0" timeOffset="30223.54">3450 14478 0,'0'0'0,"21"0"16,0 0-16,64 0 15,-43 0-15,1 0 0,-1 0 16,0-21-16,1 21 0,20 0 16,1-21-16,-1 0 0,1 21 0,-1-22 15,1 1-15,-1 21 0,22-21 0,-22 0 16,22 0-16,-21 21 0,20-21 0,-20-1 15,-1 22-15,1-21 16,-1 21-16,-20 0 0,-1 0 0,-21-21 16,21 21-16,-20 0 0,-1 0 15,0 0 17,-21-21 14</inkml:trace>
  <inkml:trace contextRef="#ctx0" brushRef="#br0" timeOffset="34711.5">3069 14690 0,'0'0'0,"0"21"47,0 0-47,0 0 0,0 0 16,0 1-16,0 20 0,0 0 0,0 1 15,0-1-15,0 0 0,0 22 16,0-1-16,0 1 0,0-1 0,-21 1 15,0-1-15,0 1 0,-1-1 0,22 1 16,-21-1-16,0 1 0,0-1 16,21 1-16,0-1 0,-21-20 0,21 20 15,-21-21-15,21 1 0,0-1 16,0 0-16,0 1 0,0-22 0,0 0 16,21 0-16,-21 0 0,21-21 15,0 22-15,0-22 0,22 0 16,-22 0-16,0 0 0,21 0 0,1 0 15,-1 0-15,0 0 0,22 0 0,-1 0 16,1 0-16,-1 0 0,22 0 16,0 0-16,-1 0 0,22 0 0,0 0 15,-21 0-15,20 0 0,22 0 0,-21 0 16,21 0-16,-21 0 0,0 0 16,0 0-16,0 0 0,-22 21 0,1-21 15,0 0-15,-22 0 0,1 0 0,-1 21 16,-21-21-16,1 0 0,-22 0 0,21 0 15,-21 0-15,1 0 16,-1 0-16,0 0 0,0 0 16,0 0-16,-21-21 15,21 0-15,-21-1 0,22 22 16,-22-21-16,21 0 0,-21-21 16,0 21-16,21-22 0,-21 1 0,21 0 15,0-1-15,-21-20 0,21 20 0,1-20 16,-1-22-16,0 22 0,0-22 15,-21 0-15,21 1 0,0-22 16,-21 21-16,0 1 0,0 20 0,0-21 16,0 43-16,0-21 0,0 41 0,0-20 15,-21 21-15,0 0 0,0 0 16,0 21-16,0 0 0,-1 0 0,-20 0 16,21 0-16,0 0 0,-22 21 0,22-21 15,-21 21-15,21 0 0,-22-21 16,22 21-16,-21-21 0,21 21 0</inkml:trace>
  <inkml:trace contextRef="#ctx0" brushRef="#br0" timeOffset="35110.26">3344 15388 0,'0'0'0,"-21"0"0,0 0 0,0 0 16,63 0 0,-21 0-16,22 0 15,-1 0-15,21 0 16,22 0-16,-21 0 0,20 0 0,1 0 15,21 0-15,-22 0 0,22 0 0,-21 0 16,21 0-16,21 0 0,-21 0 16,-1 0-16,1 0 0,0 0 0,-21 0 15,-1 0-15,1 0 0,-21 0 0,-22 0 16,0 0-16,1 0 0,-22 0 16,-21 21-16,0 1 0,-21-22 15,-1 21-15,-20-21 0,21 21 16,-21-21-16,20 21 0,-20-21 15,0 21-15,-1-21 0,1 21 0,-21-21 16,20 22-16</inkml:trace>
  <inkml:trace contextRef="#ctx0" brushRef="#br0" timeOffset="35396.76">3556 16023 0,'0'0'0,"-21"21"0,0-21 15,21 22-15,21-22 16,21 0-16,-21 0 16,22 0-16,20 0 0,-21 0 0,22 0 15,-1 0-15,1 0 0,-1-22 16,1 22-16,21 0 0,-22 0 16,22 0-16,-1-21 0,1 21 0,0 0 15,-22 0-15,22-21 0,-22 21 0,22 0 16,-21-21-16,-22 21 0,21 0 15,-20-21-15,-1 21 0,-21-21 0,22 21 16,-22 0-16,0 0 0,-21-22 0,21 22 16,-21-21-1,0 0-15,0 0 16</inkml:trace>
  <inkml:trace contextRef="#ctx0" brushRef="#br0" timeOffset="39990.94">3662 13039 0,'-21'0'15,"42"0"-15,-64 0 0,22 0 0,0 0 16,0 0-16,0 0 0,0 0 0,-22 0 15,22 0-15,0 0 16,-21 0-16,20 0 0,1 0 0,0 0 0,-21 0 16,21 0-16,-1 0 15,1 0-15,0 0 0,0 0 16,0 0-16,0 0 0,-1 0 16,1 0-1,0 0 1,0 0-16,0 0 15,0 0-15,-1 0 16,1 0-16,0 0 16,0 0-1,0 0 17,21-21-17,21 21 32,-21-22-47,21 22 16,0 0-16,0 0 15,1 0 1,-1 0-16,0 0 16,0 0-16,0 0 15,0 0 1,1 0-16,-1-21 0,0 21 15,0 0-15,0 0 0,0 0 16,1 0-16,-1 0 0,21 0 0,-21 0 16,0 0-16,1 0 0,-1 0 0,0-21 15,21 21-15,-21 0 0,1 0 16,-1 0-16,0 0 0,0 0 0,21 0 16,-20-21-16,-1 21 0,0 0 0,21 0 15,-21-21-15,1 21 0,20 0 16,-21-21-16,21 21 0,-20-22 0,20 22 15,-21 0-15,0 0 0,22-21 16,-22 21-16,0 0 0,0 0 16,0 0-16,0 0 0,1-21 0,-1 21 15,0 0-15,0 0 0,0 0 0,0 0 16,22 0-16,-22-21 0,0 21 16,21 0-16,-20 0 0,20-21 0,-21 21 15,21 0-15,1 0 0,-1-21 0,-21 21 16,22-22-16,-22 22 0,21 0 15,-21 0-15,22 0 0,-22-21 0,0 21 16,0 0-16,21 0 0,-20 0 16,-1-21-16,0 21 0,0 0 15,0 0-15,0 0 0,1 0 0,-1-21 16,0 21-16,0 0 0,0 0 16,0 0-16,1-21 0,-1 21 15,0 0-15,0 0 0,21 0 0,-20 0 16,20 0-16,-21-21 0,0 21 0,22 0 15,-22 0-15,21 0 0,-21 0 0,22 0 16,-22 0-16,21 0 0,-21-22 16,22 22-16,-22 0 0,21 0 0,-21 0 15,22 0-15,-1 0 0,-21 0 0,21-21 16,-20 21-16,20 0 0,0 0 16,-21 0-16,22 0 0,-22-21 0,21 21 15,-21 0-15,22 0 0,-22 0 0,0 0 16,0 0-16,22 0 0,-22-21 15,0 21-15,0 0 0,0 0 16,0 0-16,22 0 0,-22 0 0,0 0 16,0-21-16,22 21 0,-22 0 0,0 0 15,0 0-15,21 0 0,-20 0 0,-1 0 16,0 0-16,0 0 0,21 0 16,-20-21-16,-1 21 0,0 0 0,0 0 15,0 0-15,0 0 0,1 0 0,-1 0 16,0 0-16,0 0 0,0 0 0,0 0 15,1 0 1,-1 0-16,-42 0 63,-1 0-63,1 0 15,0 0-15,0 0 0,-21 21 0,-1-21 16,1 0-16,0 0 0,-1 21 0,1-21 15,0 0-15,-22 0 0,22 21 16,-1-21-16,1 0 0,0 0 0,-1 21 16,1-21-16,21 0 0,-21 21 0,-1-21 15,1 0-15,0 22 0,-1-22 0,-20 0 16,20 21-16,1 0 16,-21-21-16,20 21 0,-20-21 0,20 21 15,-20-21-15,21 21 0,-22-21 0,22 0 16,-1 22-16,-62-22 15,62 21-15,1-21 0,0 21 0,-1-21 16,1 0-16,0 21 0,20-21 0,-20 21 16,0-21-16,-22 21 0,22-21 0,0 22 15,-1-22-15,1 0 0,0 21 16,-22-21-16,22 0 0,-1 21 0,1-21 16,0 0-16,-1 0 0,1 21 0,0-21 15,-1 0-15,22 0 0,-21 0 16,21 0-16,-22 21 0,22-21 15,0 0-15,0 0 0,0 0 0,0 21 16,-1-21-16,1 0 0,0 0 16,0 22-16,0-22 0,0 0 0,-1 0 15,1 0-15,0 0 0,0 21 0,0-21 16,0 0-16,-1 0 0,1 0 16,0 0-16,0 0 0,0 0 0,0 0 15,-1 0-15,1 0 0,0 0 16,0 0-16,0 0 15,0 0-15,-1 0 0,1 0 0,0 0 16,0 21-16,0-21 0,-22 0 16,22 0-16,0 0 0,0 21 15,0-21-15,0 0 0,-1 0 16,1 0 0,0 0 109,21 21-110,-21-21-15,0 0 0,0 0 47,-1 0-31</inkml:trace>
  <inkml:trace contextRef="#ctx0" brushRef="#br0" timeOffset="50011.57">1757 12742 0,'21'0'16,"-42"0"171,0 0-187</inkml:trace>
  <inkml:trace contextRef="#ctx0" brushRef="#br0" timeOffset="51226.87">1799 12785 0,'21'0'15,"-21"-21"17,21-1-17,-21 1 1,0 0-1,22 21-15,-22-21 0,0 0 16,21 21-16,-21-21 0,0-1 16,0 1-16,21 0 0,-21 0 15,21 0-15,-21 0 16,0-1-16,0 1 16,0 42 46,-21 1-46,21-1-16,-21 0 15,21 0-15,-21 21 0,21-20 0,0 20 16,-22-21-16,22 21 0,-21 1 16,0-22-16,21 21 0,0 1 0,-21-22 15,0 21-15,21-21 0,-21 22 16,21-22-16,0 0 0,-22 0 0,22 21 15,-21-20-15,21-1 0,0 0 16,-21 0-16,21 0 0,0 0 16,-21-21-1,21 22-15,0-44 63,0 1-48,0 0-15,0 0 0</inkml:trace>
  <inkml:trace contextRef="#ctx0" brushRef="#br0" timeOffset="51775.44">2117 12531 0,'0'-21'31,"0"42"31,0 0-62,0 0 16,-22 0-16,22 0 0,0 22 0,0-22 16,-21 21-16,21 1 0,-21-1 15,21 0-15,-21 1 0,21-1 16,0 0-16,-21 1 0,21-1 0,-21-21 16,21 21-16,-22-20 0,22-1 15,0 0-15,0 0 0,0 0 0,-21 0 16,0-21 15,0 0 0,21-21-15</inkml:trace>
  <inkml:trace contextRef="#ctx0" brushRef="#br0" timeOffset="53711.72">5969 6519 0,'21'-21'0,"-42"42"0,63-63 0,-21 21 0,-21 0 0,0 0 16,22-1-16,-1-20 15,-21 21-15,0 0 0,0 0 16,21 21-16,-21-22 0,-21 22 31,0 0-15,21 22-16,-22-1 0,1 0 0,0 0 16,0 21-16,21-20 0,-21 20 15,0 0-15,-22 1 0,22-1 0,0 0 16,0 22-16,0-22 0,-1 0 0,1 1 15,0-1-15,0 0 0,0-20 16,0 20-16,-1-21 0,1 21 0,21-20 16,0-1-16,-21 0 0,21 0 15,-21 0-15,21 0 16,-21-21-16,21-21 47,0 0-47,0 0 0,21 21 15</inkml:trace>
  <inkml:trace contextRef="#ctx0" brushRef="#br0" timeOffset="54147.84">6265 6244 0,'0'21'0,"0"1"16,0-1-16,0 0 0,0 0 0,0 21 16,-21-20-16,21 20 0,-21 0 0,0 1 15,0-1-15,-1 0 0,1 1 16,0 20-16,0-21 0,0-20 0,0 20 16,-1 0-16,1 1 0,0-22 0,0 21 15,0-21-15,21 0 0,0 1 16,-21-1-16,-1 0 0,22 0 0,-21-21 15,21 21-15,0 0 0,0 1 16,-21-22 0,21 21-16,-21-21 15</inkml:trace>
  <inkml:trace contextRef="#ctx0" brushRef="#br0" timeOffset="64928.09">14414 5694 0,'0'0'0,"22"0"15,-22-21-15,21 0 16,0-1-16,0 1 15,0 0-15,0 21 0,-21-21 0,22 0 16,-1 0-16,0 21 0,0-22 16,-21 1-16,21 0 0,-21 0 0,21 21 15,-21-21-15,0 0 0,0-1 16,0 1-16,0 0 16,-21 21-16,0 0 15,0 0-15,0 0 0,0 0 0,-1 0 16,-20 0-16,21 0 0,0 0 0,-22 0 15,22 21-15,-21 0 0,21-21 0,0 22 16,-1-1-16,-20 0 16,21 0-16,21 0 0,-21 22 15,21-22-15,0 0 0,0 0 0,0 0 16,0 0-16,21 22 0,0-22 0,0 0 16,0 21-16,1-20 0,-1-1 15,0 0-15,0 21 0,0-21 0,0 1 16,1-1-16,-1 21 0,0-21 0,0 0 15,-21 1-15,0-1 0,0 0 0,0 0 16,0 0-16,0 0 0,0 1 16,-21-22-16,0 21 0,0-21 15,-1 0-15,-20 0 0,21 0 0,-21 0 16,20 0-16,1 0 0,-21-21 16,21 21-16,-22-22 0,22 1 0,0 0 15,0 0-15,0 0 0,0 21 16,21-21-16,-22-1 0,22 1 0,-21 0 15,21 0-15,0 0 0,0 0 0,0-1 16,0 1-16,0 0 0,0 0 16,21 21 15,1 0-31,-1 0 0,0 0 16,0 0-16,0 0 0,22 0 0</inkml:trace>
  <inkml:trace contextRef="#ctx0" brushRef="#br0" timeOffset="65347.84">14647 5948 0,'0'0'0,"21"0"16,1 0-16,-1 0 15,0 0-15,0 0 0,-21-21 16,21 21-16,0-21 0,1 21 0,-22-22 15,21 1-15,-21 0 16,21 21-16,-21-21 0,0 0 16,0 0-16,0-1 15,-21 22-15,0 0 0,-1 0 16,1 0 0,0 0-16,21 22 0,0-1 0,-21 0 15,0 0-15,0 0 0,21 0 0,0 1 16,0-1-16,-22 21 0,22-21 0,0 0 15,0 1-15,0-1 0,0 0 0,0 0 16,0 0-16,0 0 0,0 1 16,0-1-16,22-21 0,-1 21 0,0-21 15,-21 21-15,21-21 0,0 0 16,0 0-16,1 0 16,-1 0-16,0 0 15,0 0-15,0-21 0,0 0 16,1 21-16,-1-21 0,0-1 15,0 1-15,0 0 0,-21 0 0</inkml:trace>
  <inkml:trace contextRef="#ctx0" brushRef="#br0" timeOffset="65657.67">15240 5525 0,'0'0'0,"0"-22"0,0 1 0,0 0 16,21 21-16,-21-21 0,0 0 15,21 21-15,-21 21 16,0 0 0,0 0-16,-21 0 0,0 22 15,0-1-15,21-21 0,-21 22 0,-1-1 16,1 0-16,21 1 0,0-1 0,-21-21 16,21 21-16,0 1 0,0-22 0,-21 21 15,21-21-15,0 1 0,0-1 0,0 0 16,0 0-16,0 0 0,21 0 15,0-21-15,0 0 16,1 0-16,-1 0 0,0 0 16,0 0-16,0 0 15,0-21-15,-21 0 0,0 0 16,0 0-16</inkml:trace>
  <inkml:trace contextRef="#ctx0" brushRef="#br0" timeOffset="65847.56">15028 5842 0,'0'0'0,"21"-21"15,1 21 1,-1 0-16,0-21 0,0 21 16,0 0-16,22-21 0,-22 21 15,0 0-15,0 0 0,0-22 0,22 22 16,-22 0-16,0-21 0,0 21 15,0 0-15,0 0 0,1-21 0</inkml:trace>
  <inkml:trace contextRef="#ctx0" brushRef="#br0" timeOffset="66864">16679 5588 0,'0'0'0,"-21"-42"16,21 21-16,-21-1 16,0 22-16,0 0 0,-1 0 15,1 0-15,0 0 16,0 0-16,0 22 0,0-1 15,21 0-15,-22 0 0,1 21 0,0-20 16,0-1-16,0 21 0,0 0 16,21-20-16,0 20 0,-22-21 15,22 21-15,0-20 0,0-1 0,0 21 16,0-21-16,0 0 0,22 1 16,-22-1-16,21-21 0,0 0 0,0 0 15,0 0-15,0 0 16,1 0-16,-1 0 0,21 0 0,-21-21 15,0 21-15,1-22 0,-1 1 0,0 0 16,0 0-16,0 0 0,0 0 16,1-1-16,-1-20 0,0 21 0,-21-21 15,0 20-15,0-20 0,0 21 0,0-21 16,0 20-16,-21 1 0,0-21 0,-1 42 16,-20-21-16,0 0 0,21 21 15,-22 0-15,1 0 0,0 0 0,20 0 16,-20 0-16,21 0 0,0 0 15,0 0-15,21 21 0,0 0 16,21-21-16,0 0 16,21 0-16,1 0 0,-22 0 15,42 0-15,-20 0 0,-1 0 0,0 0 16,1 0-16,20-21 0,-21 21 0,1-21 16,-1-1-16,0 22 0,1-21 0,-1 0 15,0 0-15,-20 0 16,20 0-16,-42-1 0,21 22 0,-21-21 15,0 0-15,0 0 0,0 0 0,0 0 16,0-1-16,0 1 0,0 0 16,0 0-16,0 0 0,-21 21 0,21-21 15,-21 21-15,0 0 0,-1 0 16,1 0-16,0 21 0,0 0 16,0 0-16,0 21 0,-1 1 15,1-1-15,21 0 0,-21 1 0,21 20 16,-21-20-16,21 20 0,-21 1 0,21-22 15,0 21-15,0 1 0,0-22 16,0 22-16,0-1 0,0-20 0,0 20 16,0 1-16,0-1 0,0 1 15,21-22-15,-21 21 0,21 1 0,-21-1 16,0 1-16,0-22 0,0 22 0,0-22 16,0 0-16,0 1 0,-21-1 0,0 0 15,0-20-15,21 20 0,-22-21 0,1 0 16,0 0-16,0 1 0,-21-1 0,20 0 15,1-21-15,0 0 0,-21 0 16,21 0-16,-1 0 0,-20 0 0,21 0 16,-21 0-16,-1 0 0,22-21 0,-21 0 15,-1-1-15,22 1 0,-21 0 0,0 0 16,-1 0-16,22 0 0,-21-22 16,21 22-16,-1 0 0,1-21 0,0 20 15,21 1-15,0 0 0,0 0 0,0 0 16,0 0-16,0-1 0,0 1 0,21 0 15,0 0-15,1 0 0,20 0 16,0-1-16,-21 1 0,22-21 0</inkml:trace>
  <inkml:trace contextRef="#ctx0" brushRef="#br0" timeOffset="67619.08">17970 5313 0,'0'-42'0,"0"84"0,0-127 0,0 64 16,0-21-16,0-1 0,0 22 15,0-21-15,0 21 0,0 0 0,0-1 16,0 1-16,0 42 31,-21 1-31,0-1 0,0 0 16,0 21-16,0 1 0,-1-1 15,1 0-15,0 1 0,-21-1 0,21 21 16,-1-20-16,1-1 0,21 22 16,0-22-16,-21 0 0,21 1 0,0-1 15,0-21-15,0 21 0,0-20 0,0-1 16,21 0-16,0 0 0,1-21 15,-1 21-15,0-21 16,0 0-16,0 0 0,0-21 0,22 21 0,-22-21 16,21 0-16,-21 0 0,22-1 15,-22 1-15,21-21 0,-21 21 0,1-22 16,-1 22-16,0 0 0,0-21 0,0 21 16,-21-1-16,0 1 0,0 0 15,0 42 16,0 0-31,-21 1 0,21-1 16,-21 0-16,21 0 0,-21 0 0,21 0 16,0 1-16,0-1 0,0 0 0,0 0 15,0 0-15,0 0 0,0 1 0,21-22 16,0 0-16,0 21 0,0-21 16,1 0-16,-1 0 0,0 0 0,0 0 15,0 0-15,0-21 0,22-1 0,-22 22 16,0-21-16,0 0 0,0 0 15,1 0-15,-1 0 0,-21-1 16,0-20-16,0 21 0,0 0 0,0-22 16,0 22-16,0 0 0,0 0 0,-21 21 15,-1-21-15,1 21 0,0 0 0,0 0 16,0 0-16,0 0 0,-1 0 16,1 0-16,0 0 0,0 0 0,0 21 15,0-21-15,-1 21 0,22 0 16,0 0-16,0 1 15,22-22-15,-1 0 16,0 0-16,0 21 0,21-21 16,-20 0-16</inkml:trace>
  <inkml:trace contextRef="#ctx0" brushRef="#br0" timeOffset="68196.74">19008 5398 0,'0'0'0,"0"-22"16,0 1-16,-22 21 16,1 0-16,0 0 15,0 0-15,0 0 0,0 21 16,21 1-16,-22-22 0,1 21 16,0 0-16,21 0 0,-21 0 0,0 0 15,21 1-15,0-1 0,-21 0 16,21 0-16,-22 0 0,22 0 0,-21 1 15,21-1-15,0 0 0,0 0 16,0 0-16,21-21 16,1 0-16,-1 0 15,0 0-15,0 0 0,0 0 16,0 0-16,1-21 0,-1 0 16,0 21-16,0-21 0,-21 0 0,21-22 15,0 22-15,-21 0 16,22-21-16,-1-1 0,-21 22 0,21-21 15,0-1-15,-21-20 0,21 21 0,0-1 16,-21 1-16,22 0 0,-22-1 0,0 1 16,0 21-16,0-22 0,0 22 15,0 0-15,0 0 16,-22 42 0,1 0-16,21 22 15,-21-22-15,0 0 0,21 21 0,0 1 16,-21-1-16,21 0 0,-21-21 0,21 22 15,0-1-15,0 0 0,0-20 16,0 20-16,-22-21 0,22 21 16,0-20-16,0-1 0,0 0 0,0 0 15,0 0-15,0 0 0,0 1 0,22-1 16,-1-21 0,0 0-16,0 0 0,0 0 0,0 0 15,1 0-15,-1-21 0,0-1 0,21 22 16</inkml:trace>
  <inkml:trace contextRef="#ctx0" brushRef="#br0" timeOffset="68683.47">19346 5546 0,'0'0'0,"-21"0"0,0 0 16,0 0-16,0 0 15,42 0 17,0 0-32,0 0 0,0 0 0,0 0 15,1 0-15,-1 0 0,0 0 0,0-21 16,0 21-16,22-22 0,-22 22 0,0-21 16,0 0-16,0 0 15,0 0-15,-21 0 0,0-1 0,22 1 16,-22 0-16,0 0 0,0 0 15,0 0-15,-22 21 16,-20 0 0,21 0-16,0 21 0,0 0 0,-22 0 15,22 0-15,-21 0 0,21 22 0,-1-22 16,1 21-16,0-21 0,0 22 0,21-22 16,-21 0-16,21 21 0,0-20 15,0-1-15,0 0 0,0 0 0,0 0 16,0 0-16,21 1 0,0-22 15,0 0-15,0 0 0,1 0 16,-1 0-16,0 0 0,21 0 0,-21 0 16,22 0-16,-22 0 0,21 0 0,-21 0 15,1-22-15,-1 22 0,0-21 16,0 21-16,0-21 0,-21 0 16,21 21-16,-21-21 15</inkml:trace>
  <inkml:trace contextRef="#ctx0" brushRef="#br0" timeOffset="73295.77">12277 11811 0,'0'0'0,"21"-21"16,-21 0 0,21 0-16,-42 42 46,21 0-30,-21 21-16,21 1 0,-22-1 0,22 43 16,0-22-16,0 22 0,0-22 15,0 43-15,0-21 0,0-1 0,0 22 16,0 0-16,0 0 0,0 0 0,22 0 16,-22-22-16,21 22 0,0 21 15,-21-21-15,0 0 0,21 0 0,-21-1 16,21-20-16,-21 21 0,0-21 0,21-1 15,-21 1-15,0 0 0,0-1 0,0-20 16,0-1-16,0-20 0,0 20 0,0-21 16,0-20-16,0 20 0,-21-21 15,21 0-15,-21-21 16,21-21-16,0 0 0,-21-21 16,21-1-16</inkml:trace>
  <inkml:trace contextRef="#ctx0" brushRef="#br0" timeOffset="74171.78">12086 12107 0,'0'-63'0,"0"126"0,0-168 16,0 62-16,0 1 0,0 0 0,0 20 15,0 1-15,0 0 0,0 0 16,0 0 0,21 21 15,0 0-31,1 0 16,-1 0-16,21 0 0,0 0 0,1-21 15,-1 21-15,0 0 0,22-22 16,-1 22-16,1-21 0,-1 21 0,22-21 15,21 0-15,-21 21 0,20-21 0,22 21 16,-21-21-16,0-1 0,0 22 0,21-21 16,0 0-16,-21 21 0,21-21 15,0 21-15,-21 0 0,21 0 16,-22 0-16,-20 0 0,21 0 0,-21 0 16,-1 0-16,-20 0 0,20 0 0,-20 0 15,-22 21-15,1-21 0,-1 0 16,0 0-16,1 21 0,-22-21 0,21 0 15,-21 0-15,0 0 0,1 0 0,-1 21 16,0-21-16,0 0 0,0 22 0,-21-1 16,21 0-16,-21 0 15,22 0-15,-22 0 0,0 22 16,0-1-16,0 0 0,0 1 0,0-1 0,0 22 16,0-22-16,0 21 0,-22 1 15,22-22-15,-21 22 0,21-1 16,-21 1-16,21-1 0,0 1 0,0-1 15,0 1-15,0-1 0,0 22 0,0-22 16,0 22-16,0-21 0,0 20 0,21-20 16,-21-1-16,21 1 0,-21-1 0,0 22 15,0-22-15,0 1 0,22-1 16,-22-20-16,0 20 0,0-20 0,0 20 16,0-21-16,0 1 0,0-1 0,0-21 15,0 22-15,0-1 0,0-21 16,-22 0-16,22 0 0,-21 22 0,0-22 15,0 0-15,0-21 0,0 21 0,-1 0 16,1 1-16,-21-22 0,0 21 0,-1 0 16,1-21-16,-22 21 0,1-21 15,-1 0-15,1 0 0,-1 21 0,-20-21 16,-1 0-16,-21 0 0,22 0 0,-22 0 16,-21 0-16,21 21 0,0-21 0,0 0 15,0 0-15,1 0 0,-1 0 0,21 0 16,0 0-16,1 22 0,20-22 0,-20 0 15,20 0-15,22 0 0,-22 0 16,22 0-16,0 0 0,20 0 0,1 21 16,0-21-16,0 0 0,0 0 15,21-21 1,0-1-16,0 1 0,0 0 16,21-21-16,0 21 0</inkml:trace>
  <inkml:trace contextRef="#ctx0" brushRef="#br0" timeOffset="74652.3">13250 12425 0,'0'0'16,"-21"0"-16,-21 0 0,21 0 0,-22 0 0,22 0 16,0 0-16,0-21 0,0 21 15,-1 0-15,22-21 16,22 21-1,-1 0-15,21 0 0,0-22 0,1 22 16,20 0-16,1 0 0,-1-21 0,1 0 16,20 21-16,-20 0 0,21-21 15,-1 21-15,22 0 0,-21-21 0,21 21 16,-22 0-16,1-21 0,0 21 0,-22-22 16,1 22-16,-1 0 0,-21 0 0,1 0 15,-22 0-15,0 0 0,0 0 16,-42 0-1,0 0 1,0 0-16,0 0 0,-1 22 16,-20-22-16,21 0 0,-21 0 15,20 21-15,-20 0 0,21-21 0,-21 21 16,-1-21-16</inkml:trace>
  <inkml:trace contextRef="#ctx0" brushRef="#br0" timeOffset="74976.62">13208 12975 0,'0'0'0,"-21"21"16,42-21-1,0 0-15,21 0 0,1 0 16,-1 0-16,0 0 0,22 0 0,-1-21 15,1 0-15,-1 21 0,22-21 16,-21 21-16,20-21 0,-20 21 0,20-21 16,-20 21-16,-1 0 0,1-22 0,-1 22 15,-20 0-15,-22 0 0,21 0 0,-21-21 16,1 21-16,-44 0 47,1 21-47,0-21 0,-21 22 15,21-22-15,-22 21 0,22 0 0,-21-21 16</inkml:trace>
  <inkml:trace contextRef="#ctx0" brushRef="#br0" timeOffset="75323.84">13187 13589 0,'0'0'0,"0"21"0,0 0 0,21-21 16,0 0-1,0 0-15,22 0 0,-1 0 16,0 0-16,1 0 0,20 0 0,1-21 16,-22 0-16,21 0 0,22 21 0,-21-21 15,-1 0-15,22-1 0,-22 22 16,1-21-16,-1 0 0,1 21 0,-1-21 15,-20 21-15,20 0 0,-42 0 0,22 0 16,-22-21-16,0 21 0,-42 0 47,0 0-47,-1 0 0,1 0 0,0 0 16,0 0-16,0 21 15,0-21-15,-1 0 0,1 0 0,-21 21 16,21-21-16</inkml:trace>
  <inkml:trace contextRef="#ctx0" brushRef="#br0" timeOffset="75697.63">13420 14139 0,'0'0'0,"21"0"0,21 0 15,-21 0-15,0 0 0,1 0 16,-1 0-16,0 0 0,21 0 0,-21 0 16,22-21-16,-1 21 0,0-21 0,1 0 15,-1 21-15,0-21 0,22 0 0,-22 21 16,22-22-16,-1 1 0,-20 21 15,20-21-15,-21 21 0,1 0 0,-1 0 16,0 0-16,-20 0 0,-1-21 0,0 21 16,0 0-16</inkml:trace>
  <inkml:trace contextRef="#ctx0" brushRef="#br0" timeOffset="80031.66">10689 12192 0,'21'-21'31,"0"0"-15,-21 0-16,0-1 16,22 1-1,-22 0 1,21 0-16,-21 0 0,0 0 16,0-1-16,0 1 0,0 0 0,0 0 15,0 0-15,0 0 16,0 42 15,0 0-31,0 0 0,0 0 0,0 22 16,0-1-16,0 0 0,0 1 15,0-1-15,0 0 0,0 1 0,0-1 16,-21 0-16,21 1 0,0-1 0,-22 0 16,1 1-16,21-1 0,-21-21 0,21 0 15,-21 22-15,21-22 16,0 0-16,0 0 0,-21 0 0,21 0 15,0 1-15,0-44 47,21 1-47,0 0 0,-21 0 16,21 0-16,0-22 0</inkml:trace>
  <inkml:trace contextRef="#ctx0" brushRef="#br0" timeOffset="80863.33">11515 12086 0,'0'0'0,"0"21"16,0 1-1,0-1-15,0 0 0,-22 0 16,22 0-16,0 0 0,0 1 0,-21-1 16,0 0-16,21 0 0,-21 0 0,0 0 15,21 1-15,-21-22 0,-1 21 16,22 0-16,-21-21 0,21 21 16,-21-21-16,21-21 31,21 0-16,0 21-15,-21-21 0,22-1 16,-1 1-16,0 0 0,-21-21 0,21 21 16,0-1-16,0 1 0,-21-21 0,22 21 15,-1 0-15,0-1 0,-21 1 16,21 21-16,-21-21 0,0 42 31,-21 0-31,0 1 16,-22-22-16,22 21 0,0 0 15,-21 0-15,-1-21 0,22 21 16,-21 0-16,0-21 0,20 22 0,-20-1 16,21-21-16,0 0 0,0 0 0,21 21 15,-22-21-15,44 0 32,-1 0-32,0 0 0,21 0 0,-21 0 15,1 0-15,-1 0 0,21 0 0,-21 0 16,0 0-16,1 0 0,-1 0 0,0 0 15,0 0-15,0 0 0,0 0 16,-21-21 15,-21 0-15,21-1-16,-21 22 16,0-21-16,0 21 0,0-21 0,-1 21 15,22-21-15,-21 0 0,0 21 0,21-21 16,0-1-16,-21 1 0,0 0 15,21 0-15,-21 21 0,21 21 32,0 0-17,0 0-15,0 22 0,0-1 16,0-21-16,21 22 0,-21-1 16,21 0-16,-21-21 0,0 22 0,0-1 15,0-21-15,0 0 0,0 22 0,0-22 16,21 0-16,-21 0 0,0 0 15,21-21-15,0 22 0,1-22 16</inkml:trace>
  <inkml:trace contextRef="#ctx0" brushRef="#br0" timeOffset="82179.92">16404 13589 0,'21'0'0,"-42"0"0,63 0 15,-42-21-15,22 21 16,-22 21 15,0 0-31,0 0 16,-22 1-16,1-22 0,21 21 0,-21 0 16,0 0-16,21 0 0,-21 0 15,0 1-15,21-1 0,-22-21 0,22 21 16,-21 0-16,0-21 0,21 21 15,21-42 17,-21 0-17,21 0-15,1 0 0,-1 21 16,0-22-16,0-20 0,0 21 0,0 0 16,1 0-16,-1-22 0,0 22 0,0 0 15,0 0-15,0 0 0,1-1 16,-1 1-16,-42 21 31,-1 0-31,-20 21 0,21-21 16,0 22-16,-22-22 0,22 21 15,-21-21-15,0 21 0,20-21 0,-20 0 16,21 21-16,0-21 0,-22 0 16,22 0-16,21 21 0,-21-21 15,42 0 16,0 0-31,-21 21 16,22-21-16,-1 0 0,0 0 0,0 0 16,0 0-16,0 0 0,1 0 15,-1 0-15,0 0 0,0 0 16,0 0-16,0 0 0,-21-21 47,-21 0-32,0 21-15,0 0 0,21-21 0,-21 0 16,0 21-16,21-21 0,0-1 16,-22 1-16,22 0 0,0 0 15,0 0-15,0 42 47,0 0-47,0 0 16,22 0-16,-22 22 0,21-22 15,-21 0-15,21 21 0,0-20 0,-21 20 16,0-21-16,0 0 0,21 22 16,-21-22-16,21 0 0,-21 0 0,0 0 15,0 0-15,0 1 16,22-22-16,-1 0 0,0 0 16,0 0-1</inkml:trace>
  <inkml:trace contextRef="#ctx0" brushRef="#br0" timeOffset="82555.71">17420 13356 0,'0'0'0,"0"-21"16,-21 21-1,0 21 1,0 0-16,-1 1 0,1-1 0,0 21 16,0 0-16,0 1 0,0-1 15,-1 0-15,1 1 0,-21-1 0,21 0 16,0 22-16,-1-22 0,1 1 0,0-1 16,0 0-16,0 1 0,0-22 15,-1 21-15,1 0 0,0-20 0,21-1 16,0 21-16,-21-21 0,0 0 0,21 1 15,0-1-15,0 0 0,-21 0 16,21 0-16,-22-21 0,22 21 16,-21-21-1,21-21 1,0 0-16,0 0 16,0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39:06.0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2286 1207 0,'21'0'31,"0"-22"-31,-21 1 16,21 0-16,-21 0 15,22 21-15,-22-21 0,0 0 16,0-1-16,0 1 0,0 0 16,0 0-16,0 0 0,0 0 15,0-1-15,0 1 0,-22 21 16,1 0-16,0 0 15,0 0-15,0 0 0,0 21 16,-1 1-16,1-1 0,0 0 0,0 21 16,0 1-16,0-1 0,-1 0 0,1 22 15,0-22-15,0 22 0,0-1 16,0 1-16,-1-1 0,22 1 16,-21 20-16,0-20 0,21-1 0,0 1 15,0-1-15,0-20 0,0 20 16,0-21-16,21 1 0,0-22 0,1 0 15,-1 0-15,0 0 0,21 1 16,1-22-16,-1 0 0,0 0 0,1 0 16,-1 0-16,21-22 0,-20 1 0,-1 0 15,22 0-15,-22-21 16,0 20-16,1-20 0,-1 0 0,0-1 16,-21 1-16,1 0 0,20-22 0,-42 22 15,0-22-15,0 22 0,0-21 16,0 20-16,-21-20 0,0 20 0,-22-20 15,1 21-15,0-1 0,-1 1 16,-20 0-16,20 20 0,1 1 0,-21 0 16,20 0-16,1 21 0,0 0 15,20 0-15,-20 0 0,21 0 0,0 21 16,0 0-16,-1-21 0,22 21 16,-21 1-16,21-1 0,0 0 0,0 0 15,0 0-15,21 0 0,1 1 16,-1-22-16,0 0 0,21 0 0,-21 0 15,22 0-15</inkml:trace>
  <inkml:trace contextRef="#ctx0" brushRef="#br0" timeOffset="449.74">3344 847 0,'0'0'0,"0"-21"0,0-1 16,0 1-16,-21 21 0,0 0 31,21 21-31,-21 22 0,21-22 16,0 21-16,-21 1 0,21-1 16,0 0-16,0 22 0,-22-1 0,22 1 15,-21 20-15,0-20 0,21 42 16,0-22-16,-21 22 0,0 0 0,21 0 15,-21 0-15,21 0 0,-22 21 0,1-22 16,21 1-16,-21 21 0,0-21 16,0 0-16,21 0 0,0 0 0,-21-1 15,-1-20-15,22 21 0,0-21 0,0-1 16,0 1-16,0-22 0,0-20 16,0-1-16,0 0 0,0-20 0,0-1 15,0 0-15,0-42 16,0 0-16,0-1 15,0 1-15,0 0 0,0 0 0,0-21 16,0-1-16,-21 22 0,21-21 0,-21-1 16,21 1-16,-21 0 0,21-1 15,0-20-15,0 21 0,0-22 0,0 22 16,0-22-16,0 1 0,0-1 0</inkml:trace>
  <inkml:trace contextRef="#ctx0" brushRef="#br0" timeOffset="779.71">3069 1672 0,'0'0'0,"0"-42"0,0 0 0,-21-1 15,21 1-15,0 21 0,0-22 0,0 22 16,0 0-16,0 0 0,0 0 16,0 0-16,21-1 0,0 1 0,22 21 15,-22-21-15,0 21 0,21 0 16,1 0-16,-1 0 0,-21 0 0,21 0 15,1 21-15,-22 0 0,0 1 16,0-1-16,-21 0 0,0 21 0,0 1 16,0-22-16,-21 42 0,0-20 0,-21-1 15,-1 0-15,22 1 16,-21-22-16,-1 21 0,1 0 0,21-20 16,0-1-16,-22 0 0,22 0 0,21 0 15,-21-21-15,0 21 16,21-42 15,21 0-31,0 0 0,0 0 16,1 0-16</inkml:trace>
  <inkml:trace contextRef="#ctx0" brushRef="#br0" timeOffset="1215.46">3725 1566 0,'21'0'31,"1"-21"-15,-1 21-16,0-21 0,0 21 0,-21-21 15,21 0-15,0 0 0,1-1 0,-1 1 16,0 0-16,-21 0 0,0 0 16,0 0-16,0-1 0,0 1 0,0 0 15,-21 21 1,0 0-16,-1 0 0,1 0 16,0 21-16,0 0 0,-21 1 0,20-1 15,22 0-15,-21 21 0,21-21 16,-21 1-16,21 20 0,0-21 0,0 21 15,0-20-15,0-1 0,0 0 16,0 0-16,21 0 0,0 0 16,-21 1-16,22-22 0,-1 0 0,0 21 15,0-21-15,0 0 0,0 0 16,1 0-16,-1 0 0,0 0 0,0-21 16,0-1-16,0 22 0,1-21 15,-1 0-15</inkml:trace>
  <inkml:trace contextRef="#ctx0" brushRef="#br0" timeOffset="1607.23">4191 1334 0,'0'0'0,"-42"-22"16,42 1 0,0 0-1,21 21-15,0 0 16,0 0-16,0 0 0,22 0 15,-22 0-15,0 21 0,0 0 0,0 22 16,0-22-16,1 0 0,-1 21 16,-21-20-16,0 20 0,0 0 0,0-21 15,0 22-15,0-22 0,0 0 16,0 21-16,0-20 0,0-1 16,0-42 15,0-1-31,0 1 0,0 0 15,0 0-15,21 0 0,-21-22 0,0 22 16,21 0-16,-21-21 0,0 21 16,0-22-16,21 1 0,0 21 0,-21-22 15,22 22-15,-1 0 0,0 0 16,0 0-16,-21 0 0,21 21 0,0 0 16,1 0-16,-1 0 15,0 0 1</inkml:trace>
  <inkml:trace contextRef="#ctx0" brushRef="#br0" timeOffset="2145.26">5143 1461 0,'0'0'0,"22"-43"16,-22 22-16,21 0 0,-21 0 15,0 0-15,0-22 0,0 22 16,0 0-16,0-21 0,0 20 0,0 1 16,-21 0-16,-1 0 0,1 0 15,0 21-15,0 0 0,0 0 16,0 0-16,-1 0 0,1 21 16,0 0-16,0 21 0,-21-20 15,20 20-15,1-21 0,0 21 0,21 1 16,-21-22-16,21 21 0,-21 1 0,21-22 15,0 21-15,0-21 0,0 0 16,0 1-16,21-1 0,0 0 0,0-21 16,0 0-16,1 0 0,-1 0 15,21 0-15,-21 0 0,0 0 0,1 0 16,-1-21-16,21 0 0,-21-1 0,0 1 16,1 0-16,-1 0 0,-21 0 15,21 0-15,-21-1 0,0-20 0,21 21 16,-21 0-16,0-22 0,0 22 15,0 0-15,0 0 0,0 0 16,0 0-16,0 42 16,0 0-1,0 21-15,0-21 0,0 1 16,0-1-16,0 21 0,0-21 0,0 22 16,0-22-16,0 0 0,0 0 0,0 0 15,21 0-15,0 1 0,-21-1 16,22 0-16,-1-21 0,0 0 15,0 0 1,0 0-16,0-21 0</inkml:trace>
  <inkml:trace contextRef="#ctx0" brushRef="#br0" timeOffset="2488.06">5821 508 0,'0'0'16,"-21"-21"-16,-1-21 0,-20-43 16,42 64-16,-21 21 0,21-21 15,0 42 1,0 0-16,0 21 0,0-21 16,0 22-16,0-1 0,0 0 15,0 22-15,0-22 0,0 22 0,0-1 16,0 22-16,0-22 0,-21 1 15,0-1-15,21 1 0,-22-1 0,22-20 16,0 20-16,0-20 0,0-1 0,-21 0 16,21-21-16,0 22 0,0-22 15,0 0-15,0 0 0,0 0 0,0 1 16,0-1-16,0-42 31,21 21-31,-21-22 16,0 1-16,22 0 0</inkml:trace>
  <inkml:trace contextRef="#ctx0" brushRef="#br0" timeOffset="2923.58">5948 1143 0,'0'21'31,"-21"0"-16,21 1-15,0-1 0,0 0 16,0 0-16,-22 0 0,22 0 0,0 1 0,0-1 16,0 0-16,0 0 0,0 0 15,0 0-15,0 1 0,0-1 16,22 0-16,-1 0 0,0-21 16,0 0-16,0 0 15,0 0-15,1 0 0,-1 0 0,0 0 16,0-21-16,0 0 0,0 21 0,1-21 15,-1-1-15,0 1 16,-21 0-16,21 0 0,-21-21 0,0 20 16,0 1-16,0-21 0,0 21 0,-21-22 15,0 22-15,21 0 0,-21 0 16,-1 0-16,1 0 0,0-1 16,0 22-16,0 0 0,0 0 0,-1 0 15,1 22-15,0-1 0,0 0 16,0 0-16,0 0 0,-1 0 0,22 1 15,0-1-15,-21-21 0,21 21 0,0 0 16,0 0-16,0 0 16,21-21-16,1 0 15,-1 0-15,21 0 0</inkml:trace>
  <inkml:trace contextRef="#ctx0" brushRef="#br0" timeOffset="3647.33">6392 1376 0,'0'-21'0,"0"0"0,0-1 16,0 1-16,21 0 16,-21 0-16,22 0 0,-22-22 0,0 22 15,0 0-15,0-21 0,21 21 0,-21-1 16,0 1-16,0 0 0,-21 21 47,-1 21-47,22 0 0,0 1 15,0-1-15,0 0 0,0 0 0,0 0 16,0 0 0,0 1-16,0-1 0,22 0 15,-1 0-15,0 0 0,-21 0 16,21-21-16,0 22 0,-21-1 15,21-21-15,-21 21 0,0 0 16,22 0-16,-22 0 16,0 1-1,0-1 1,0 0 0,-22-21-16,22 21 15,0 0 1,-21-21-16,0 0 31,21 21-31,0-42 63,0 0-48,0 0-15,21 0 0,-21 0 16,21-1-16,-21-20 0,0 21 15,22-21-15,-1 20 0,0-20 16,0 21-16,0-21 0,-21-1 0,21 22 16,-21 0-16,22-21 0,-22 20 15,0 1-15,0 42 32,0 1-17,0-1-15,0 0 16,0 0-16,0 0 15,0 0 1</inkml:trace>
  <inkml:trace contextRef="#ctx0" brushRef="#br0" timeOffset="4152.05">6943 1207 0,'0'0'0,"21"0"0,0 0 16,-21-22-16,0 1 15,21 21-15,0-21 0,0 0 0,-21 0 16,22 0-16,-22-1 31,-22 22-15,1 0-16,0 22 0,0-1 15,0-21-15,0 21 0,-1 0 16,1 0-16,0 0 0,0 1 0,0-1 16,0 0-16,-1 0 0,22 0 0,0 0 15,0 1-15,0-1 16,0 0-16,22 0 16,-1-21-16,21 0 0,-21 21 0,0-21 15,1 0-15,-1 21 0,0-21 16,21 0-16,-21 22 0,1-1 15,-1-21-15,0 21 0,0-21 0,-21 21 16,0 0-16,0 0 16,-21-21-1,0 22-15,0-22 0,-1 21 16,1-21-16,0 0 0,0 21 0,0-21 16,0 0-16,-1 0 0,1 0 15,0 0-15,0 0 0,0 0 16,0 0-16,-1 0 15,1 0 1,21-21-16,0 0 0,-21-1 16</inkml:trace>
  <inkml:trace contextRef="#ctx0" brushRef="#br0" timeOffset="4467.78">5821 847 0,'0'0'0,"-21"-21"16,21-1-16,0 1 16,21 21-16,0-21 0,0 21 15,21-21-15,1 21 0,-1-21 16,0 21-16,1 0 0,20 0 0,-20-21 15,-1-1-15,0 22 0,1 0 0,-22 0 16,21 0-16,-21 0 0,0 0 16,-42 22 31,21-1-47,-21 0 15,21 0-15</inkml:trace>
  <inkml:trace contextRef="#ctx0" brushRef="#br0" timeOffset="5079.43">2095 2477 0,'0'0'16,"-42"-22"-16,21 22 15,21-21-15,42 21 47,-21 0-47,1 0 0,20 0 16,0 0-16,22-21 0,-1 21 16,1 0-16,20-21 0,1 21 0,0-21 0,-1 21 15,22-21-15,0 21 16,0-22-16,0 22 0,21-21 0,0 0 15,0 21-15,21-21 0,0 21 0,0-21 16,22 0-16,-1-1 0,21 22 16,1-21-16,-1 0 0,22 21 0,-21-21 15,-1 0-15,-21 21 0,22 0 0,-22-21 16,1 21-16,-1 0 0,-21 0 0,-21 0 16,0-22-16,-21 22 0,-21 0 15,-22 0-15,1 0 0,-22 0 16,0 0-16,-21 0 0,1 0 0,-22-21 15,-22 21 17,1 0-17,0 0-15,0 0 0,0 0 16,0 0-16,-1 0 16,1 0-16</inkml:trace>
  <inkml:trace contextRef="#ctx0" brushRef="#br0" timeOffset="8475.77">4424 3323 0,'21'-21'16,"0"0"-16,0 0 0,-21 0 15,21-1-15,1 1 16,-22 0-16,21 0 0,-21 0 0,0 0 16,0-1-16,0 1 0,0 0 15,0 0-15,0 0 0,0 0 0,0-1 16,0 1-16,-21 0 0,-1 21 0,22-21 16,-21 0-16,0 0 0,0 21 15,0 0-15,0 0 0,-1 0 16,1 21-16,-21-21 0,21 42 0,0-21 15,-22 0-15,22 22 16,0-1-16,0 0 0,0 1 0,-1 20 0,22-20 16,-21 20-16,21-21 0,-21 1 15,21-1-15,0 22 0,0-43 16,0 21-16,0 0 0,0-20 0,0-1 16,21 0-16,0-21 0,1 21 0,-1-21 15,21 0-15,-21 0 16,0 0-16,1-21 0,20 21 0,-21-21 15,0 0-15,22-1 0,-22 1 0,0 0 16,0-21-16,0 21 0,0-22 16,1 22-16,-1-21 0,-21-1 0,0 1 15,0 21-15,0-21 0,0 20 0,0-20 16,0 21-16,0 0 0,0 42 31,0 21-15,0-21-16,0 1 15,0 20-15,0 0 0,0-21 0,0 22 16,0-22-16,0 21 0,0-21 0,21 1 16,0-1-16,0 0 0,-21 0 15,21 0-15,1 0 0,-1-21 0,0 0 16,21 0-16,-21 0 0,1 0 0,-1 0 16,0 0-16,0 0 0,0-21 15,0 0-15,1 0 0,-1 0 0</inkml:trace>
  <inkml:trace contextRef="#ctx0" brushRef="#br0" timeOffset="8887.06">4911 3090 0,'0'0'16,"0"-21"-1,0 0-15,0 0 0,21 21 16,0 0-16,0 0 15,0 0-15,0 0 0,1 21 0,20-21 16,-21 21-16,0 0 0,0 1 0,1-1 16,-1 21-16,0-21 15,-21 22-15,0-22 0,0 0 0,0 21 16,21-21-16,-21 1 0,0-1 0,0 21 16,0-21-16,0 0 15,0 1-15,0-44 31,0 1-15,0 0-16,0 0 0,0 0 0,0-22 16,0 22-16,0-21 0,0 21 0,0-22 15,0 1-15,0 21 0,0-21 16,0 20-16,21 1 0,-21 0 0,0 0 16,0 0-16,21 0 0,1 21 15,-1 0 16,0 0-15</inkml:trace>
  <inkml:trace contextRef="#ctx0" brushRef="#br0" timeOffset="9271.39">5609 3323 0,'21'0'16,"0"0"-16,-21-21 16,22 21-16,-1-21 0,21 0 15,-21 0-15,0-1 0,1 1 0,-1 0 16,21 0-16,-21 0 0,0 0 0,1-1 16,-1 1-16,0 0 0,-21 0 15,0 0-15,0 0 0,0-1 16,-21 22-16,0 0 15,-22 22-15,22-22 16,0 21-16,0 0 0,-22 0 16,22 21-16,0-20 0,0 20 0,0 0 15,0 1-15,-1-22 0,22 21 0,0 0 16,0 1-16,0-22 0,0 21 16,0-21-16,0 1 0,22-1 0,-1 0 15,0 0-15,21 0 0,-21-21 0,1 21 16,20-21-16,-21 0 0,21 0 15,1 0-15,-22 0 0,21 0 0,1-21 16,-22 0-16,21 0 0,0 21 0</inkml:trace>
  <inkml:trace contextRef="#ctx0" brushRef="#br0" timeOffset="9579.73">7281 2667 0,'0'0'0,"0"-42"0,0-1 0,0 22 16,0 0-16,0-42 16,0 84-1,0 0-15,0 21 0,0-21 16,0 22-16,0 20 0,0-20 0,0-1 16,-21 21-16,21-20 0,0 20 15,-21-20-15,21-1 0,-21 21 0,21-20 16,0-1-16,0 0 0,-21 1 15,21-1-15,0-21 0,0 22 0,-22-22 16,22 0-16,0 0 16,22-42-1,-1 21-15,0-21 16,0-22-16,-21 22 0,21 0 16,0-21-16</inkml:trace>
  <inkml:trace contextRef="#ctx0" brushRef="#br0" timeOffset="10033.15">7514 2561 0,'0'0'0,"0"-42"0,0 21 16,0 0-16,0 42 15,0 21 1,0-21-16,0 22 0,0-1 0,0 0 16,0 1-16,0 20 0,0-21 0,0 1 15,0 20-15,0-20 0,-21-1 16,21 21-16,0-20 0,-21 20 0,21-20 15,-21-1-15,21 0 0,0-21 0,0 1 16,0 20-16,0-21 16,0 0-16,-22-21 0,22-21 15,0 0 1,0 0-16,0 0 0,22-1 16,-1 1-16,0-21 0,-21 21 15,42-22-15,-21 1 0,1 0 0,-1-1 16,21 22-16,-21-21 0,22 21 0,-22 0 15,21-1-15,-21 1 0,0 21 16,1 0-16,-1 0 0,0 0 0,0 21 16,-21 1-16,0 20 0,0-21 15,21 0-15,-21 22 0,0-22 16,0 21-16,0-21 0,0 0 0,0 22 16,0-22-16,0 0 0,0 0 0,-21 0 15,21 1-15,0-1 0,0 0 0,0-42 47,0 0-31,0-1-16,21 22 0</inkml:trace>
  <inkml:trace contextRef="#ctx0" brushRef="#br0" timeOffset="10445.91">8213 3112 0,'0'21'47,"21"-21"-32,0 0-15,0 0 0,0 0 16,0-21-16,1 21 0,-1-22 16,0 1-16,0 0 0,0 21 15,0-21-15,-21 0 0,0 0 0,0-1 16,22 1-16,-22-21 0,0 21 15,0 0-15,0-1 0,-22 22 16,1 0-16,0 0 16,0 22-16,0-1 0,0 0 0,-1 21 15,1-21-15,-21 22 0,21-1 16,0-21-16,21 22 0,0-1 0,-22 0 16,22-21-16,0 22 0,0-1 15,0-21-15,22 0 0,-1 1 16,0-1-16,0 0 0,0 0 0,0-21 15,1 0-15,-1 21 0,21-21 0,-21 0 16,0 0-16,1 0 0,20 0 0,-21-21 16,0 21-16,0-21 0,1 0 15,-1 0-15,-21-1 0,21 1 0,-21 0 16,21 0-16,-21 0 0,0-22 0</inkml:trace>
  <inkml:trace contextRef="#ctx0" brushRef="#br0" timeOffset="10728.74">6773 2900 0,'-21'0'0,"42"0"0,-63 0 0,63-21 31,21 21-31,1-21 0,-1 21 15,0-22-15,1 22 0,20-21 0,-20 21 16,-1-21-16,21 21 0,-20 0 16,-22 0-16,21-21 0,-21 21 15,1 0-15,-1 0 0</inkml:trace>
  <inkml:trace contextRef="#ctx0" brushRef="#br0" timeOffset="12863.93">9906 2667 0,'0'0'16,"21"0"-16,21 0 0,64 0 16,-63 0-16,-1-21 0,0 0 15,1 0-15,-22 21 0,21-22 16,0 1-16,1-21 0,-22 21 0,21 0 15,-21-1-15,1-20 0,-1 21 0,0-21 16,0-1-16,-21 22 0,0-21 16,0-1-16,0 22 0,0-21 15,0 0-15,-21-1 0,0 22 0,-22 0 16,22 0-16,-21 0 0,0-1 16,-22 22-16,22 0 0,-22 0 0,1 22 15,20-1-15,-20 21 0,-1-21 0,1 22 16,21-1-16,-1 0 0,1 1 15,0-1-15,20 0 0,22 22 0,0-22 16,0 0-16,0 22 0,0-22 0,22 22 16,20-22-16,-21 0 0,21 1 0,1-1 15,-1 0-15,22 1 0,-22-22 16,0 21-16,22 1 0,-22-22 16,22 21-16,-22 0 0,0-20 0,1 20 15,-1-21-15,-21 0 0,0 22 16,0-22-16,-21 0 0,0 0 0,0 21 15,-21-20-15,-21-22 0,21 21 0,-22 0 16,1-21-16,-21 0 0,20 0 0,-20 0 16,-1 0-16,1 0 0,-1 0 15,1-21-15,20 0 0,-20-1 0,21 1 16,20-21-16,-20 21 0,21-22 0,0 22 16,0-21-16,21 0 0,0 20 0,0-20 15,0 21-15,0-21 0,21 20 16,0 1-16,0 21 0,0-21 0,0 21 15,1 0-15,20 0 0,-21 0 0,0 21 16,0 0-16,1-21 16,-1 43-16,0-22 0,0 0 0,0 0 15,0 22-15,-21-22 0,22 21 0,-1-21 16,0 22-16,0-22 0,0 0 0,0 0 16,1 0-16,-1 0 0,0 1 15,0-1-15,21-21 0,-20 0 0,20 0 16,-21 0-16,21 0 0,1 0 0,-22 0 15,21 0-15,1-21 0,-1-1 16,-21 1-16,21 0 0,1 0 16,-22-21-16,21 20 0,-21 1 0,1-21 15,-22 21-15,0 0 0,21-1 0,-21 1 0,0 0 16,0 0-16,0 42 31,-21-21-15,21 21-16,0 0 0,0 1 0,-22-1 15,22 0-15,0 0 0,0 0 16,0 0-16,0 1 0,0-1 0,0 0 16,22 0-16,-1-21 15,0 0-15,0 0 0,0 0 0,0 0 16,1 0-16,20-21 16,-21 0-16,0 0 0,22-1 0,-22 1 15,21 0-15,-21 0 0,0 0 0,1 0 16,-1 21-16,-21-22 0,0 1 0,21 0 15,-21 0-15,21 0 0,-21 0 16,0 42 15,0 0-31,0 0 0,0 0 16,0 0-16,0 1 0,0 20 16,0 0-16,0 1 0,21 20 0,-21 1 15,21-22-15,1 21 0,-22 22 0,0-21 16,21-1-16,-21 1 0,21 20 15,-21 1-15,0-22 0,0 22 16,0 0-16,0-1 0,0 1 0,0-21 16,0 20-16,0 1 0,-21 0 0,0-22 15,-1 1-15,1-1 0,-21 1 0,21-22 16,0 0-16,-22 1 0,22-22 0,-21 0 16,21-21-16,-22 0 0,22 0 0,0 0 15,0 0-15,-22-42 0,22 20 0,0-20 16,-21 0-16,21-22 15,-22 22-15,22-22 0,0 1 0,0-1 16,0 1-16,-1-22 0,22 1 0,0-1 16,0 0-16,0 1 0,0 20 0,22-21 15,-1 1-15,0-1 0,0 22 0,21-22 16,-20 21-16,20-20 0,0 20 16,22 1-16,-22-1 0,22 1 0,-22-1 15,21 22-15,-20 0 0,-1-1 0,22 1 16,-43 21-16,21-22 0,0 22 15,-20 21-15,-1-21 0,0 0 0,-21 0 16,0 42 31,0 0-31,0 0-16,0 0 0,0 1 0,0-1 15,0 0-15,0 0 0,0 0 0,0 0 16,0 1-16,0-1 0,0 0 15,0 0-15,0 0 0,0 22 0,0-22 16,0 0-16,0 0 0,0 0 16,0-42 15,0 0-31,0 0 16,0 0-16,0-1 0,0 1 0,0 0 15,21-21-15,-21 21 0,21-22 0,-21 22 16,21 0-16,-21-21 15,22 20-15,-1 1 0,-21 0 0,21 21 16,0-21-16,0 21 0,0 0 16,1 0-16,-1 0 0,0 21 15,0 0-15,0 0 0,-21 1 16,21-1-16,-21 0 0,22 21 0,-22-21 16,0 1-16,0-1 0,0 0 0,0 0 15,0 0-15,0 0 0,0 1 0,0-1 16,0-42 15,21-1-31,-21 1 16,21 0-16,0 0 0,-21 0 15,21 0-15,-21-1 0,21 1 16,1-21-16,-1 21 0,-21 0 0,21-22 16,0 22-16,0 0 0,0 0 0,1 21 15,-1-21-15,0 21 0,0 0 16,0 0-16,0 21 0,-21 0 15,22 0-15,-1 0 0,-21 0 0,0 1 16,0 20-16,21-21 0,-21 21 0,0-20 16,0-1-16,0 21 0,0-21 15,0 0-15,0 1 0,0-1 16,0 0-16,21-42 47,0 0-47,0-1 0</inkml:trace>
  <inkml:trace contextRef="#ctx0" brushRef="#br0" timeOffset="13395.76">12700 2180 0,'0'0'0,"0"-21"15,-21-21-15,0 21 0,-1 21 0,1-22 0,0 22 16,0 0-16,0 0 15,21 22-15,0-1 16,-21 0-16,21 0 0,0 21 0,-22 1 16,22-1-16,0 22 0,0-22 0,0 21 15,0 1-15,0-1 0,0 1 16,0-1-16,-21 1 0,21-22 0,0 22 16,0-22-16,0 22 0,0-22 0,0-21 15,0 21-15,0 1 0,0-22 0,0 0 16,0 0-16,0 0 0,-21-21 15,21-21 17,0 0-32,0 0 15,0 0-15,0-22 0,0 22 16,21 0-16,0 0 0,-21 0 0,22 0 16,-22-22-16,21 22 0,0 0 0,0 0 15,-21 0-15,21 21 0,0 0 0,1-22 16,-1 22-16,0 0 0,0 0 15,-21 22-15,21-1 0,0-21 0,-21 42 16,0-21-16,0 0 0,0 1 0,22-1 16,-22 0-16,0 21 0,0-21 0,0 1 15,-22-1-15,1 0 16,21 21-16,-21-21 0,0-21 0,0 22 0,0-1 16,-1 0-16,1-21 0,0 0 15,21 21-15,-21-21 0,0 0 16,21-21-1,0 0-15,0 0 16,0-1-16,21 1 0</inkml:trace>
  <inkml:trace contextRef="#ctx0" brushRef="#br0" timeOffset="13832.04">13166 2836 0,'0'0'0,"0"-21"0,-22 21 47,22 21-47,-21 1 0,21-1 16,0 0-16,0 0 0,-21 0 0,21 0 16,0 1-16,-21-1 0,21 0 0,0 0 15,0 0-15,0 0 0,0 1 16,0-1-16,0 0 0,0 0 15,21 0-15,0-21 0,0 0 0,1 0 16,-1 0-16,0 0 16,0 0-16,0-21 0,0 21 15,1-21-15,20 0 0,-21 0 0,-21-1 0,21 1 16,-21 0-16,21-21 0,-21 21 16,0-22-16,0 22 0,0-21 0,0 21 15,0-1-15,-21 1 0,21 0 16,-21 0-16,0 0 0,0 21 0,0 0 15,-1 0-15,1 0 0,0 0 16,0 0-16,0 21 0,0 0 0,-1-21 16,22 21-16,0 0 0,0 1 15,0-1 1,22-21 0,-1 0-16</inkml:trace>
  <inkml:trace contextRef="#ctx0" brushRef="#br0" timeOffset="14131.77">13674 2244 0,'0'0'16,"0"-21"-16,0-1 0,0 1 16,0 42-1,0 1 1,0 20-16,0-21 0,0 21 15,0 1-15,0-1 0,-22 0 16,22 1-16,0 20 0,0-20 0,-21 20 16,21 1-16,-21-22 0,21 21 0,-21-20 15,21 20-15,0-20 0,0-1 16,0 0-16,0 1 0,0-1 0,0-21 16,0 21-16,0-20 0,0-1 0,0 0 15,0 0-15,21-21 16,0-21-1,0 21-15,-21-21 0,22 0 0</inkml:trace>
  <inkml:trace contextRef="#ctx0" brushRef="#br0" timeOffset="14551.53">14160 2921 0,'0'0'0,"22"-42"16,-1 42-1,-21-21-15,21 21 0,-21-22 16,0 1-16,21 0 0,-21 0 15,0 0-15,0 0 16,-21 21 0,0 0-1,0 21-15,-1 0 0,1 0 0,-21 0 16,21 0-16,0 1 0,-1-1 16,1 0-16,0 0 0,21 0 15,0 0-15,0 1 0,0-1 16,0 0-16,21-21 0,0 21 15,1-21-15,-1 0 0,0 0 0,21 21 16,-21-21-16,1 0 0,-1 0 16,21 21-16,-21-21 0,0 0 0,1 22 15,-1-1-15,-21 0 16,0 0-16,-21 0 16,-1-21-16,1 21 0,-21-21 15,21 0-15,0 22 0,-1-22 0,-20 0 16,21 21-16,0-21 0,0 0 15,-1 0-15,1 0 0,0 0 16,0 0-16,0 0 16,0 0-1,21-21-15,0-1 0,-22 1 0</inkml:trace>
  <inkml:trace contextRef="#ctx0" brushRef="#br0" timeOffset="16139.61">16277 2752 0,'0'0'0,"0"-43"0,0 22 0,-21-21 16,21 21-16,0-22 0,0 22 0,-21 0 15,21 0-15,-21 21 16,21 21 0,0 21-16,0-20 0,0 20 15,0 0-15,0-21 0,0 22 16,0-1-16,0 0 0,-22 1 15,22-1-15,-21-21 0,21 22 0,0-22 16,-21 21-16,21-21 0,0 0 0,0 1 16,0-1-16,0 0 15,21-21 1,0-21-16,1 0 0,-1-1 16,0 1-16,-21 0 0,21 0 15,0 0-15,-21-22 0,21 22 16,1-21-16,-22 21 0,0-22 0,21 22 15,0-21-15,-21 21 0,21 0 0,-21 42 32,0 0-32,0 0 15,0 0-15,0 0 0,0 22 0,0-22 16,0 0-16,21 21 0,-21-20 0,21-1 16,-21 0-16,0 0 0,22 0 0,-1 0 15,0 1-15,0-22 0,0 0 16,22 21-16,-22-21 0,21 0 0,-21 0 15,22 0-15,-1 0 0,0-21 0,-21-1 16,22 22-16,-1-21 0,-21 0 0,22-21 16,-22 21-16,21-1 0,-21-20 15,-21 0-15,0-1 0,21 1 0,-21 0 16,0-22-16,0 22 0,-21-22 0,0 22 16,0 0-16,0-1 15,0 22-15,-1-21 0,1 42 0,0-21 16,0 21-16,-21 0 0,20 0 0,1 0 15,21 21-15,0 0 0,-21 0 0,21 0 16,0 1-16,0-1 0,0 0 16,21 0-16,0 0 0,1-21 15,-1 0-15,21 0 0,0 0 0,-20 0 16,20 0-16,0 0 0,22 0 16,-22-21-16,22 21 0,-22-21 0,21 0 15,1-22-15,-1 22 0,-20 0 16,20-21-16,-20 21 0,-1-22 0,0 1 15,-21 0-15,1-1 0,-1 1 16,-21 0-16,0-22 0,0 22 0,0-22 16,0 22-16,-21 0 0,-1-1 0,1 1 15,0 21-15,0 0 0,0-1 16,0 22-16,-1 0 0,1 22 0,0-1 16,0 0-16,0 21 0,21 1 15,-21-1-15,21 0 0,-22 22 0,1-22 16,21 22-16,-21-22 0,21 21 0,0 1 15,0 21-15,-21-22 0,21 1 16,0 20-16,-21-20 0,21-1 0,0 1 16,0-1-16,0-20 0,0 20 15,0-21-15,0-20 0,0 20 0,0 0 16,0-21-16,0 1 0,0-1 16,0 0-16,21-21 15,0 0-15,-21-21 16,0 0-16,21-1 0,0 1 15,-21 0-15,0-21 0,22 21 16,-1-1-16,0-20 0,0 0 0,0-1 16,0 22-16,-21-21 0,22 0 0,-1 20 15,0 1-15,0 0 0,0 0 16,0 21-16,1 0 0,-1 21 16,-21 0-16,21 0 15,-21 1-15,0 20 0,0-21 16,0 0-16,0 0 0,0 1 15,0 20-15,0-21 0,0 0 0,0 0 16,0 1-16,21-22 16,0 21-16,0-21 0,1 0 15,-1 0-15,0 0 0,0 0 16,0-21-16,0 21 0,1-22 0,-1 22 16,0-21-16,0 0 0,0 0 0,0 0 15,1 0-15,-1-1 0,-21-20 16,0 21-16,0 0 0,21 0 15,-21-1-15,0 44 32,0-1-32,0 0 15,0 0-15,0 21 0,0-20 0,0-1 16,0 0-16,0 0 0,0 0 0,0 0 16,0 1-16,0-44 46,0 1-46,0 0 16</inkml:trace>
  <inkml:trace contextRef="#ctx0" brushRef="#br0" timeOffset="16307.52">18267 2434 0,'-21'-21'0,"42"42"0,-64-42 15,22 0-15,0 0 0,0 21 16,0 0-1,21 21 1,0 0-16,21-21 16,-21 21-16,21-21 0,0 0 15,-21 21-15,21-21 0,1 22 0,20-22 16</inkml:trace>
  <inkml:trace contextRef="#ctx0" brushRef="#br0" timeOffset="16594.86">18648 2455 0,'0'0'0,"21"-42"16,-21 21-16,-21 21 16,0 0-16,-1 0 0,1 21 15,0 0-15,0 0 0,0 1 16,0-1-16,-1 21 0,1 0 16,21 1-16,-21-1 0,0 0 0,21 1 15,-21-1-15,21 0 0,0-20 0,0 20 16,0 0-16,0-21 0,0 1 0,0-1 15,21 0-15,0 0 16,0 0-16,22 0 0,-22-21 0,21 0 16,-21 0-16,22 0 0,-1 0 0,0 0 15,1 0-15,-1-21 0,0 0 0,1 0 16,-22 0-16,21 0 0,0-22 16,-20 22-16,20-21 0,-21-1 0,0-20 15,22 21-15</inkml:trace>
  <inkml:trace contextRef="#ctx0" brushRef="#br0" timeOffset="17055.72">19219 2350 0,'0'0'0,"0"-64"0,0 1 0,0 20 16,0 1-16,0 0 0,0-1 0,0 1 16,-21 21-16,21 0 0,-21 21 15,0 0 1,21 21-16,-21 0 0,21 0 0,0 21 16,0-20-16,-22 20 0,1 0 0,21 1 15,-21 20-15,21-21 0,-21 22 16,21-1-16,0-20 0,0 20 0,-21 1 15,21-22-15,0 0 0,-21 1 0,21-1 16,0 0-16,0 1 0,0-22 16,0 0-16,0 0 0,0 0 0,0 1 15,0-44 17,0 1-32,21 0 15,0 0-15,0 0 0,0-22 16,0 22-16,1-21 0,-1 0 0,0-1 15,21 22-15,-21-21 0,1-1 16,-1 22-16,0 0 0,0 0 0,0 21 16,0 0-16,1 0 0,-1 0 0,-21 21 15,0 0-15,0 0 0,21 22 0,-21-22 16,21 21-16,-21 1 0,0-1 16,0 0-16,0-21 0,0 22 0,0-1 15,0-21-15,0 22 0,0-22 0,0 21 16,0-21-16,0 0 0,0 1 15,0-1-15,0 0 16,21-21 0,0 0-1,1-21-15,20 21 0,0-21 16</inkml:trace>
  <inkml:trace contextRef="#ctx0" brushRef="#br0" timeOffset="17363.54">20659 2540 0,'0'-21'0,"0"42"0,0-84 0,0 41 0,0 1 16,0 0-16,0 42 31,0 22-31,0-22 0,0 21 16,-22 0-16,22 1 0,-21-22 15,0 21-15,21 1 0,0-1 0,-21 0 16,21-21-16,-21 22 0,0-22 0,21 0 16,0 0-16,-22 0 0,22 1 0,-21-1 15,21 0-15,-21-21 0,21 21 16,21-21 0,0 0-1,1 0-15,-1-21 0,0 0 0,21 21 16,-21-21-16,22-1 0</inkml:trace>
  <inkml:trace contextRef="#ctx0" brushRef="#br0" timeOffset="17725.34">21145 2582 0,'0'0'15,"22"-42"-15,-22 21 0,0 0 0,0 0 16,0-1-16,-43 22 16,22 0-16,0 22 15,-21-22-15,20 21 0,-20 21 16,21-21-16,0 0 0,0 1 15,-1-1-15,22 21 0,0-21 0,0 0 16,0 1-16,0-1 0,0 0 0,22 0 16,-1 0-16,0 0 15,0-21-15,21 22 0,-20-22 16,-1 21-16,0-21 0,-21 21 0,21-21 16,0 21-16,0-21 0,-21 21 15,0 0-15,0 1 0,0-1 16,0 0-16,0 0 15,-21-21-15,0 0 0,0 21 16,0-21-16,-22 0 0,22 0 16,0 0-16,0 0 0,0 0 15,0 0-15,-1 0 0,1 0 16,0 0-16,0 0 16,21-21-16,-21 21 0,21-21 15,-21 0-15,21 0 0</inkml:trace>
  <inkml:trace contextRef="#ctx0" brushRef="#br0" timeOffset="17919.74">20786 2244 0,'0'0'0,"-22"0"0,1-21 0,0-1 0,0 22 15,0 0-15,0 0 0,-1-21 16,1 21-16,0 0 15,42 0 1,0 0 0,1 0-16,20 0 0,-21 0 15,21 0-15</inkml:trace>
  <inkml:trace contextRef="#ctx0" brushRef="#br0" timeOffset="19735.55">22966 3006 0,'21'0'16,"0"0"-16,0 0 0,0-21 0,1-1 16,-1 1-16,-21 0 0,21 0 15,0 0-15,0-22 0,0 1 0,1 21 16,-22-43-16,21 22 0,0 0 0,0-22 15,-21 22-15,21-22 0,-21 22 16,21 0-16,-21-1 0,0 22 0,0 0 16,0 0-16,0 0 0,0 42 15,-21-21 1,0 42-16,0-21 0,21 22 16,-21-1-16,0 0 0,-1 22 0,1-22 0,0 22 15,21-22-15,0 22 0,-21-22 16,21 0-16,0 1 0,0-1 15,0-21-15,0 21 0,0-20 0,21-1 16,0 0-16,0 0 0,1 0 0,-1-21 16,21 0-16,-21 0 0,0 0 15,22 0-15,-22 0 0,21 0 0,-21 0 16,22 0-16,-1-21 0,-21 0 0,22-21 16,-1 20-16,-21-20 0,21 0 0,-20-1 15,20 1-15,-21-21 0,0-1 16,22 1-16,-22-1 0,0 1 15,0-1-15,0 22 0,0-22 0,-21 22 16,0 0-16,0-1 0,0 22 16,0 0-16,0 0 0,0 42 15,0 0-15,0 0 16,-21 22-16,0-22 0,0 42 16,21-20-16,-21 20 0,0 1 0,-1-22 15,1 21-15,21 1 0,0-1 0,-21-20 16,21-1-16,0 0 0,0 1 15,0-1-15,0-21 0,0 22 0,21-22 16,0 0-16,1-21 0,-22 21 0,21-21 16,0 0-16,21 0 0,-21 0 15,1 0-15,-1 0 0,21 0 16,-21-21-16,22 0 0,-22 0 0,21-1 16,-21 1-16,0 0 0,22-21 0,-22 21 15,0-22-15,0 1 0,0 21 0,1-22 16,-1 1-16,-21 21 0,0 0 15,0 0-15,-21 42 16,-1 0 0,1 0-16,0 0 0,21 22 15,0-22-15,0 0 0,0 21 0,-21-21 16,21 1-16,0 20 0,0-21 0,0 0 16,0 0-16,0 1 0,0-1 0,0 0 15,0 0 1,-21-21-1,0 0-15,-1 0 16,22-21-16,-21 0 0,0 0 16,21-1-1,21 22 32,0 0-31,1 0-16,-1 22 0,0-22 15,0 0-15,0 0 0,0 0 0,1 0 0,20 0 16,-21 0-16,21 0 16,1 0-16,-1 0 0,-21-22 0,22 22 15,-1-21-15,-21 21 0,21-21 0,-20 0 16,-1 21-16,0-21 0,0 0 0,-21-1 16,0 1-16,0 0 0,0-21 15,0 21-15,0-1 0,0 1 0,0 0 16,-21 21-1,0 0-15,0 0 16,-1 0-16,1 21 0,21 0 0,0 1 16,-21-1-16,21 0 0,-21 0 0,21 0 15,0 0-15,0 22 0,0-22 0,0 0 16,0 0-16,21 0 16,0 1-16,0-22 0,1 21 0,-1-21 15,21 0-15,-21 0 0,22 21 16,-1-21-16,0 0 0,1 0 15,-1 0-15,0 0 0,1 0 0,-1 0 16,0-21-16,1 0 0,-22 21 0,21-22 16,-21 1-16,0 0 0,1 0 0,-22 0 15,0-22-15,0 22 0,0-21 16,0 21-16,0 0 0,0-1 16,0 1-16,0 0 0,-22 0 0,1 21 15,0 0-15,0 0 0,0 0 16,-22 21-16,22 0 0,0 0 15,0-21-15,0 43 0,-22-22 0,22 0 16,0 0-16,21 0 0,0 1 0,-21-1 16,21 0-16,0 0 0,0 0 15,0 0-15,0 1 0,21-22 16,0 21-16,0-21 0,1 0 16,-1 0-16,0 0 0,0 0 0,0 0 15,0-21-15,1 21 0,-22-22 16,21 1-16,0 0 0,0 0 15,-21 0-15,21-22 0,0 22 0,-21-21 16,22 0-16,-1-22 0,0 22 16,-21-22-16,21 1 0,0-1 0,-21 22 15,0-22-15,0 22 0,0 0 0,0-1 16,0 22-16,0 0 0,0 0 16,-21 21-16,21 21 15,-21 0-15,0 0 0,21 22 0,0-22 16,-21 21-16,-1 22 0,22-22 15,0 22-15,-21-22 0,21 21 0,0-20 16,0-1-16,0 22 0,0-22 0,0 0 16,0-21-16,21 22 0,-21-1 15,22-21-15,-22 0 0,0 1 16,21-1-16,-21 0 0,0 0 0,0 0 16,0 0-16,0 1 15,-21-22 1</inkml:trace>
  <inkml:trace contextRef="#ctx0" brushRef="#br0" timeOffset="20919.21">1312 4403 0,'0'0'0,"21"-21"0,-21-1 15,0-20-15,0 21 16,0 0-16,0-22 0,0 22 0,0-21 16,0 21-16,0 0 0,0-1 15,-21 1-15,21 0 0,-21 21 0,0 0 16,0 0-16,21 21 15,0 22-15,0-1 0,-21 21 0,21 1 16,0-1-16,-22 1 0,22 21 16,-21-22-16,21 22 0,-21 21 0,21-22 15,0 1-15,-21 0 0,21-22 16,0 1-16,-21-1 0,21 1 16,0-22-16,0 0 0,0 1 15,0-22-15,0 0 0,0 21 0,0-21 16,0 1-16,0-44 31,0 1-15,0-21-16,0 21 0,21-22 15</inkml:trace>
  <inkml:trace contextRef="#ctx0" brushRef="#br0" timeOffset="21280.52">1566 4826 0,'0'0'0,"21"-21"0,-21 0 0,22 21 15,-22 21 1,0 0-16,0 21 0,-22 1 16,22-1-16,-21 0 0,0 1 15,21-1-15,-21 0 0,0 1 0,21 20 16,-21-42-16,21 22 0,0-1 16,0-21-16,0 22 0,0-22 0,21 0 15,0-21-15,0 21 0,21-21 16,-20 0-16,-1 0 0,21 0 0,-21-21 15,22 21-15,-22-21 0,21 0 16,-21-1-16,0 1 0,1 0 0,-22 0 16,0-21-16,0 20 0,0 1 15,0-21-15,-22 21 0,1-22 16,0 22-16,0-21 0,0 21 0,-22 0 16,22-1-16,0 1 0,-21 0 15,21 21-15,-1 0 0,1-21 0,0 21 16,0 0-16,0 0 0,21-21 15,0 0 1,0-1-16,0 1 16,0 0-16</inkml:trace>
  <inkml:trace contextRef="#ctx0" brushRef="#br0" timeOffset="21519.38">1079 4636 0,'0'0'0,"-42"0"0,-43 0 15,64 0-15,21-22 0,21 1 32,22 21-32,-22-21 0,21 21 0,22-21 15,-22 21-15,22-21 0,-1 0 16,-21 21-16,22-22 0,-1 22 0,-20 0 16,-1 0-16,-21-21 0,0 21 15,1 0-15,-1 0 0,-42 0 31,-1 0-15,22 21-16</inkml:trace>
  <inkml:trace contextRef="#ctx0" brushRef="#br0" timeOffset="22100.05">2879 4805 0,'-22'0'0,"22"-21"15,0 0-15,0-1 16,0 1-16,22 0 0,-1 0 0,-21 0 16,21 0-16,0-22 0,-21 22 15,21-21-15,0 21 0,1-22 0,-22 22 16,0-21-16,0 21 0,0-1 0,0-20 16,0 21-16,0 0 15,0 0-15,-22 21 16,1 0-1,21 21-15,0 21 0,-21 0 0,21 1 16,-21-1-16,21 22 0,-21 20 0,21 1 16,0 0-16,0-1 0,0 22 15,0-21-15,0-1 0,0 22 0,0-21 16,0 0-16,-21-1 0,21 1 0,0 21 16,0-22-16,0 1 0,0 0 15,0-22-15,0 22 0,0-22 0,0 1 16,-22-1-16,22-20 0,0-1 15,0 0-15,0 1 0,0-1 16,0-21-16,0 0 0,-21-21 16,0-21-1,21 0-15,0-21 16,0 21-16,0-1 0,0-20 0,0 0 16,0-1-16,0 1 0,0-21 15,0 20-15,0-20 0,0-1 0</inkml:trace>
  <inkml:trace contextRef="#ctx0" brushRef="#br0" timeOffset="22400.88">2815 5355 0,'0'0'0,"-21"-42"0,0 0 0,21 20 0,-21-20 15,21 0-15,-22 21 0,22-22 16,0 22-16,0-21 0,0 21 0,22-1 16,-1 1-16,0-21 0,21 21 15,-21 0-15,22-1 0,-1 1 0,0 21 16,1 0-16,20 0 0,-20 0 0,20 21 15,-21 1-15,1-1 0,-1 0 16,-21 21-16,0-21 0,1 22 0,-22-1 16,0-21-16,0 22 0,-22-22 15,1 21-15,-21 0 0,21-20 0,-22-1 16,22 0-16,-21 0 0,21 0 0,-22 0 16,22 1-16,0-22 15,0 0-15,0 21 0,0-21 16,42-21-1,0-1 1,0 1-16,21 0 0,-20 21 0,-1-21 16</inkml:trace>
  <inkml:trace contextRef="#ctx0" brushRef="#br0" timeOffset="24683.98">3492 5165 0,'22'0'16,"-22"-21"-1,21 21-15,0 0 0,-21-22 16,21 1-16,0 21 0,0-21 16,1 0-16,-1 0 0,0 0 0,0-1 15,21 1-15,-20-21 0,-1 21 0,0-22 16,-21 22-16,0 0 0,21 0 16,-21-21-16,0 20 0,0 1 15,-21 21-15,0 0 0,0 0 16,-22 21-16,22 1 0,-21-1 15,21 21-15,-22-21 0,22 22 16,-21-22-16,21 21 0,-1 0 0,1 1 16,21-22-16,-21 21 0,21 1 15,0-22-15,0 0 0,21 0 0,0 0 16,1-21-16,-1 21 0,0-21 16,21 0-16,-21 0 0,1 0 0,20 0 15,-21 0-15,21-21 0,-20 0 0,20 21 16,0-21-16,-21 0 0,22-22 15,-1 22-15,0-21 0,-20 21 0,20-22 16,0 1-16,1 21 0,-22-21 0,0-1 16,0 22-16,-21 0 0,0 0 15,0 0-15,0-1 0,-21 22 16,0 0-16,0 0 0,-1 0 16,1 22-1,0-1-15,21 0 0,0 0 0,0 0 16,0 22-16,0-22 0,0 0 0,0 21 15,0-21-15,21 22 0,-21-22 16,21 0-16,1 0 0,-22 22 0,21-22 16,0 0-16,0 0 0,0-21 0,-21 21 15,21-21-15,1 0 0,-1 0 16,21 0-16,-21 0 0,22 0 0,-22 0 16,21 0-16,0-21 0,1 0 0,20 0 15,-20 0-15,-1-1 16,21-20-16,-20 0 0,-1 21 0,0-22 15,-20-20-15,-1 20 0,0 1 0,0-21 16,0 20-16,-21 1 0,0 0 16,0-1-16,0 1 0,0 0 0,0-1 15,0 1-15,0 21 0,0 0 0,0-22 16,0 22-16,-21 21 16,0 21-1,0 0-15,21 1 0,-21 20 0,-1 0 16,22 1-16,-21 20 0,0 1 15,21-1-15,-21 22 0,0-1 0,0 1 16,21 0-16,-22-1 0,1 1 16,21 0-16,-21-1 0,21 1 0,0 21 15,0-21-15,-21 20 0,21 1 16,-21 0-16,21 0 0,-21-21 0,21 20 16,0 1-16,-22 0 0,22-21 0,-21-1 15,21-20-15,0-1 0,0-20 0,0-1 16,0 0-16,0-20 0,0-1 15,0 0-15,0 0 0,21-21 16,1-21-16,-1 0 0,21-22 16,-21 22-16,22-21 0,-22 0 0,21-1 15,0-20-15,-20-1 0,20 1 16,0-1-16,-21-20 0,22 20 16,-22 1-16,0-22 0,-21 21 0,0 1 15,0-1-15,0 1 0,-21-1 0,0 1 16,-22 21-16,1-1 0,0 1 15,-1 0-15,1 20 0,-21-20 0,20 21 16,1 0-16,0 0 0,-1-1 0,1 22 16,21-21-16,0 21 0,21-21 15,0 0-15,0 0 0,21 0 16,0 21-16,21-22 0,-21 1 0,22 0 16,-1 0-16,0 0 0,22 0 15,-22-22-15,1 22 0,20-21 0,-21 21 16,1-22-16,-1 1 0,0 0 15,1-1-15,-22 1 0,21 21 0,-21-22 16,1 1-16,-22 21 0,0 0 16,0 0-16,0-1 0,0 1 15,0 42 1,0 1 0,-22 20-16,1-21 0,21 21 15,-21-20-15,21 20 0,0 0 0,0 1 16,0-1-16,0 0 0,0-21 15,0 22-15,0-1 0,0-21 0,0 0 16,0 1-16,21-1 0,0 0 0,1-21 16,-1 0-16,0 0 15,0 0-15,21 0 0,-20 0 0,20-21 16,0 21-16,1-21 0,-1-22 0,0 22 16,1 0-16,-1-21 0,-21 20 0,0-20 15,0 0-15,1-1 0,-22 1 16,0 0-16,0-1 0,0 22 0,-22-21 15,1 0-15,0 20 0,0 1 0,-21 0 16,-1 0-16,22 21 0,-21 0 16,-1-21-16,1 21 0,0 0 0,21 0 15,-22 0-15,22 21 0,-21 0 0,21 0 16,-1 0-16,22 1 0,0 20 16,0 0-16,0-21 0,0 22 15,0-1-15,0 0 0,0-20 0,0 20 16,22-21-16,-1 0 0,21 0 15,-21 1-15,22-1 0,-1-21 0,-21 0 16,21 21-16,1-21 0,-1 0 0,0 0 16,1 0-16,-1-21 0,0 21 0,1-21 15,-1-1-15,0 1 0,1 0 16,-1 0-16,-21-21 0,22 20 16,-22-41-16,-21 42 0,21 0 0,-21-22 15,0 22-15,0 0 16,0 0-16,0 42 31,0 0-31,0 21 0,0-20 0,0 20 16,0-21-16,0 21 0,0 1 15,0-22-15,0 21 0,0-21 0,21 22 16,0-22-16,0 0 0,1 0 0,-1 0 16,21-21-16,-21 0 0,0 22 0,22-22 15,-22 0-15,21 0 0,-21 0 16,22-22-16,-22 1 0,21 0 0,-21 0 15,1 0-15,20 0 0,-21-1 16,0-20-16,-21 21 0,0-21 0,0 20 0,0-20 16,0 0-16,0 21 15,0-1-15,0 1 0,0 0 0,0 0 16,-21 42 0,0-21-16,21 42 15,-21-20-15,21-1 0,0 21 0,0-21 16,-21 0-16,21 22 0,-22-22 0,22 0 15,0 21-15,0-20 0,0-1 0,-21 0 16,21 0-16,-21 0 16,21-42 15,0 0-31,21 0 16,0-22-16,-21 22 0,22 0 15,-1-21-15,-21-1 0,21 22 16,0-21-16,-21 0 0,21 20 0,0 1 15,1 0-15,-22 0 0,21 21 16,0 0-16,-21 21 0,21 0 16,0 22-16,-21-22 0,0 21 15,0-21-15,0 22 0,0-22 0,0 21 16,21-21-16,-21 22 0,0-22 16,0 0-16,0 0 0,0 0 0,0 0 15,22-42 16,-22 0-31,21 0 16,-21 0-16,21 0 0,0-22 16,0 22-16,0-21 0,43-43 15,-43 43-15,0-22 0,22 43 0,-22-21 16,0 21-16,0-1 0,0 1 16,0 21-16,1 0 0,-1 0 0,0 21 15,-21 1-15,0-1 0,0 21 0,21 0 16,-21-20-16,0 20 0,0 0 0,0-21 15,0 22-15,0-22 0,0 21 16,0-21-16,0 1 0,0-1 0,0 0 16,-21-21-16,21 21 0,-21-21 31</inkml:trace>
  <inkml:trace contextRef="#ctx0" brushRef="#br0" timeOffset="25405.49">8911 4382 0,'0'0'0,"0"-22"0,0 1 0,0-21 0,0 21 16,0 0-16,0-22 0,-21 22 16,0 0-16,0 0 0,-22 21 0,22 0 15,-21 0-15,21 0 0,-22 0 0,1 21 16,21 0-16,-22 21 0,22 1 16,0-1-16,0 22 0,0-1 0,0 1 15,21-1-15,0 1 0,0-1 0,0 22 16,-22-22-16,22 1 0,0-1 15,0 1-15,0-1 0,0-20 0,22-1 16,-22-21-16,21 21 0,0-20 0,0-1 16,21-21-16,-20 0 0,20 0 0,-21 0 15,21 0-15,1 0 16,20-21-16,-20-1 0,-1-20 0,21 21 16,-20-21-16,20-1 0,-20 1 0,20-22 15,-21 1-15,22-1 0,-22 1 0,-21-1 16,22 1-16,-22-1 0,0 1 15,-21-1-15,0 1 0,0-22 0,-21 22 16,-21-1-16,20 1 0,-41-1 0,21 22 16,-22 0-16,1-1 0,-1 22 0,-21 0 15,22 0-15,-1 21 0,1 0 16,21 0-16,-22 21 0,22 0 16,21 21-16,-22 1 0,22-1 0,21 0 15,0 22-15,0-22 0,0 1 16,0-1-16,21 0 0,0 1 0,22-22 15,-22 0-15,21 0 0,22 0 0,-22 0 16,22-21-16,-22 0 0,21 0 16,1 0-16</inkml:trace>
  <inkml:trace contextRef="#ctx0" brushRef="#br0" timeOffset="25787.26">9885 3874 0,'0'0'0,"21"-22"0,-21-62 15,0 105 17,0 0-32,-21 21 0,0 1 0,-1-1 15,1 22-15,0 20 0,0-20 0,0 20 16,0 1-16,-1 0 0,-20 21 0,21-22 16,0 22-16,0 0 0,-1 21 15,1-21-15,0 0 0,21 21 0,-21-22 16,21 1-16,-21 21 0,21-21 15,0 0-15,-21 0 0,21-22 0,-22 1 0,22 21 16,-21-21-16,21-1 0,0-20 16,0 20-16,-21-20 0,21-1 15,-21-20-15,0-1 0,21 0 0,0-20 16,0-1-16,-21 0 0,-1-21 16,22-21-1,0 0-15,0-1 0,0 1 0,0 0 16,0-21-16,0-1 0,0 1 0,0-21 15,0-1-15,0 22 0,0-22 0,22-20 16,-1 20-16,-21-21 0,21 1 16,0-1-16,-21 0 0,21-20 0</inkml:trace>
  <inkml:trace contextRef="#ctx0" brushRef="#br0" timeOffset="28828.58">9461 5207 0,'0'0'0,"0"-63"16,0-1-16,0 1 0,0-86 15,0 107-15,0 0 16,0-1-16,0 22 0,22-21 0,-1 21 15,0 0-15,21 21 0,-21-22 0,22 22 16,-1 0-16,0 0 0,1 0 16,-1 0-16,-21 22 0,22-1 0,-43 0 15,21 0-15,-21 21 0,0-20 0,0 20 16,-21-21-16,-1 21 0,1-20 0,-21-1 16,21 21-16,0-21 0,-22 0 15,22 1-15,0-1 0,0 0 0,0-21 16,-1 21-16,1-21 15,21 21-15,0 0 16,21-21 0,1 0-1,-1 0-15,0 0 16,0 0-16,0 0 0,0 0 16,1 0-16,-1 0 15,0-21-15,0 21 0,0 0 0,22-21 16,-22 0-16,0 21 0,21-21 0,-21 0 15,22-1-15,-22 1 0,21 0 0,1 0 16,-1 0-16,-21-22 16,21 22-16,1-21 0,-22 21 0,0-22 15,0 22-15,0-21 0,1 21 0,-1-22 16,-21 22-16,0 0 0,0 0 16,-21 21-16,-1 0 15,1 0-15,0 0 0,-21 0 16,21 21-16,-1 0 0,1-21 0,0 21 15,0 1-15,21-1 0,0 0 0,-21 0 16,21 0-16,0 0 0,0 1 0,0-1 16,0 0-16,0 0 0,0 0 15,0 0-15,21 1 0,0-1 0,0 0 16,-21 0-16,0 0 0,21 0 16,1 1-16,-1-22 0,-21 21 0,21-21 15,0 0-15,0 0 16,0 0-16,1 0 0,-1-21 15,0-1-15,0 22 0,21-21 0,-20 0 16,-1-21-16,21 21 0,-21-1 0,22-20 16,-22 21-16,21-21 0,-21-1 0,22 22 15,-22-21-15,0 21 0,0-22 16,0 22-16,-21 0 0,0 0 0,0 0 16,-21 21-1,0 0-15,0 0 0,0 0 0,-1 0 16,1 21-16,0 0 15,0-21-15,0 21 0,21 0 16,0 0-16,0 1 0,0-1 16,21 0-16,0-21 0,0 21 15,0 0-15,1 0 0,-1-21 16,0 22-16,0-1 0,0 0 0,-21 0 16,21-21-16,-21 21 0,0 0 15,0 1-15,22-22 0,-22 21 16,21-21-16,0 0 15,0 0 1,0 0-16,0 0 0,1-21 0,-1-1 16,0 22-16,0-21 0,21 0 15,-20 21-15,-1-21 0,0 0 0,0 0 16,0-1-16,0-20 0,1 21 16,-1 0-16,0-22 0,0 22 0,0-21 15,0 21-15,22 0 0,-22-22 0,0 22 16,0 0-16,0 0 0,1 21 15,-22 21 1,0 0-16,0 0 16,0 0-16,0 1 0,0-1 0,0 0 15,0 0-15,21 0 0,-21 0 0,0 1 16,21-22-16,-21 21 16,21-21-1,0 0 1,-21-21-16,21-1 15,-21 1-15,0 0 16,0 0-16,0 0 0,0 0 16,0-1-16,0 1 15,-21 21-15,0 0 16,0 0-16,0 0 0,0 21 16,-1-21-16,1 22 0,0-1 15,0 0-15,0 0 0,0 0 0,-1 22 0,1-22 16,0 0-16,0 21 0,21-21 15,-21 22-15,21-1 0,-21-21 16,21 0-16,0 22 0,0-22 0,0 0 16,0 0-16,21 0 0,0-21 0,-21 22 15,21-22-15,0 0 0,0 0 0,1 0 16,-1 0-16,0 0 0,0-22 16,0 1-16,0 21 0,1-21 0,-1-21 15,0 21-15,0-1 0,0 1 16,0-21-16,1 21 0,-1-22 0,-21 22 15,0-21-15,0 21 0,0 0 0,0-1 16,0 1-16,0 0 0,0 42 31,-21 0-15,21 1-16,0-1 0,0 0 0,0 0 16,0 21-16,0-20 0,0-1 15,0 0-15,0 21 0,0-21 0,0 1 16,0-1-16,0 21 0,0-21 0,21-21 15,0 21-15,0 1 0,0-22 0,0 0 16,1 0-16,-1 0 0,0 0 16,0 0-16,21 0 0,-20-22 0,20 22 15,-21-21-15,21 0 0,1 0 0,-22-21 16,21 20-16,-21-20 0,22 21 16,-22-21-16,0-1 0,0 1 0,0-22 15,-21 22-15,22-21 0,-22-1 16,21 22-16,-21-22 0,21 22 0,-21 0 15,0-1-15,0 1 0,0 0 0,21 20 16,-21 1-16,0 0 0,0 42 31,0 0-31,-21 1 16,21 20-16,0-21 0,-21 21 0,21 1 16,-21-1-16,21 0 0,-22 1 0,22-1 15,0 0-15,0 1 0,0-1 16,0 0-16,0 1 0,0-1 0,0 0 15,0-20-15,0 20 0,0-21 16,22 0-16,-22 22 0,21-43 0,0 21 16,-21 0-16,21-21 0,0 0 15,0 0-15,1 0 16,-1 0-16,0 0 0,0-21 0,21 21 16,-20-21-16,-1-1 0,0-20 0,0 21 15,0 0-15,0 0 0,1-1 16,-1-20-16,0 42 0,-21-21 0,0 0 15,21 0-15,-21-1 16,0 44 15,0-1-31,0 0 0,-21 0 16,21 0-16,-21 0 0,21 22 16,0-22-16,0 0 0,0 0 0,0 0 15,0 1-15,0-1 0,0 0 16,21-21-16,0 0 0,0 0 15,0 0-15,1 0 0,-1 0 0,21 0 16,-21 0-16,0-21 0,22 21 16,-22-21-16,21-1 0,-21 1 0,1 0 15,20 0-15,-21 0 0,0 0 16,-21-1-16,21-20 0,1 21 0,-22 0 16,0 0-16,0 42 46,-22-21-46,1 21 0,21 0 0,-21 0 16,21 0-16,0 22 0,0-22 0,0 0 16,0 0-16,0 0 0,0 1 15,0-1-15,21-21 0,0 0 16,1 0-16,-1 0 16,0 0-16,0 0 0,0-21 15,0-1-15,-21 1 16,0 0-16,0 0 0,0 0 0,0 0 15,0-1-15,0 1 0,0 0 0,0 0 16,-21 0-16,0 21 0,21-21 16,-21 21-16,0 0 0,21-22 0,-21 22 15,-1 0-15,1 0 16,21-21 15,21 21-31,1 0 0,-1 0 16,0-21-16,0 21 0,0 0 0,22-21 15,-22 21-15,0 0 0,0-21 0,21 21 16,-20 0-16,-1 0 0,0 0 16,0 0-16,0 0 15,0 0-15,1 0 0,-1 21 16,0 0-16,-21 0 0,0 0 16,0 1-16,0-1 0,0 0 15,0 0-15,0 0 0,0 0 16,0 1-16,0-1 15,-21 0-15,21 0 0,-21-21 16,-1 21 0,22-42-1,0 0 1,0 0-16,22 0 16,-1-1-16,0 1 15,-21 0-15,21 0 0,0 0 0,-21 0 16,21-1-16,1 1 0,-1 0 0,0 0 15,21-21-15,-21 42 0,1-22 16,-1 22-16,0 0 0,0 0 16,-21 22-16,0-1 15,0 0-15,0 0 0,0 0 16,0 0-16,0 1 0,0 20 0,0-21 16,0 0-16,0 0 0,0 1 0,0-1 15,0 21-15,0-21 0,0 0 16,0 1-16,0-1 15,21-21-15,0 0 16,1 0-16,-1 0 0,0 0 16,0 0-16,0-21 0,0 21 0,1-22 15,-1 1-15,0 0 0,0 21 0,0-42 16,22 21-16,-22-1 0,0 1 0,0-21 16,0 21-16,-21 0 0,0-22 15,0 22-15,0 0 0,0 0 0,0 0 16,0-1-16,-21 22 15,0 0-15,0 0 0,0 0 0,21 22 16,-22-22-16,1 21 0,21 0 0,0 0 16,0 0-16,0 0 15,0 1-15,0-1 0,0 0 16,0 0-16,21 0 0,-21 0 0,22-21 16,-22 22-16,0-1 0,0 0 0,21 0 15,-21 0-15,0 0 16,-21-21-1,-1 0 1,1 0-16,0 0 0,0 0 16,0 0-16,0-21 15,-1 21-15,22-21 0,-21 0 16,0 0-16,0 0 0,21-1 16,-42 1-16</inkml:trace>
  <inkml:trace contextRef="#ctx0" brushRef="#br0" timeOffset="29035.58">13420 4149 0,'0'0'0,"-22"0"0,1-21 0,0 21 15,0-22-15,0 22 0,21-21 16,-21 21 15,-1 21-15,1 1-16,0-22 0</inkml:trace>
  <inkml:trace contextRef="#ctx0" brushRef="#br0" timeOffset="29255.45">12150 4466 0,'0'0'0,"-43"21"0,1-21 0,0 22 16,20-22-16,44 0 31,-1 0-31,21 0 0,0 0 0,1 0 16,-1-22-16,22 22 0,-22 0 0,0 0 16,1 0-16,-1 0 0,-21 0 15,0-21-15,0 21 0,1 0 0,-22-21 31,0 0-31,0 0 0</inkml:trace>
  <inkml:trace contextRef="#ctx0" brushRef="#br0" timeOffset="30484.01">16023 4191 0,'21'-21'0,"0"0"15,-21 0-15,0-1 0,0 1 0,0 0 16,0 0-16,0 0 0,0 0 0,0-1 15,0 1-15,0 0 0,-21 0 16,0 21-16,0 0 0,0 0 16,0 0-16,-1 0 0,1 21 15,0 0-15,0 0 0,0 22 0,0-1 16,-1 0-16,1 22 0,0-22 0,21 22 16,-21-1-16,0 1 0,0-1 15,21-20-15,-22 20 0,1 1 0,0-1 16,21 1-16,0-22 0,0 0 0,0 22 15,0-22-15,0 0 0,0-20 0,0 20 16,21-21-16,0 0 0,22 0 0,-22-21 16,0 0-16,21 0 0,1 0 15,-1 0-15,22 0 0,-22 0 0,21-21 16,1 0-16,-1 0 0,1-21 0,-1 20 16,-20-20-16,20 0 0,-20-1 15,-1 1-15,0 0 0,-21-1 0,1 1 16,-22-21-16,0-1 0,0 22 15,0-22-15,0 1 0,-22-1 0,1-20 16,0 20-16,-21 1 0,21-1 0,-22 1 16,1 20-16,0 1 0,-22 0 15,22-1-15,-22 22 0,22 0 16,0 21-16,-22 0 0,22 0 0,-22 21 0,22 21 16,0-20-16,20 20 0,-20 21 0,0 1 15,21-1-15,-1 1 0,1 21 16,0-22-16,0 1 0,21-1 0,0 1 15,0-1-15,0 1 0,21-22 16,0 21-16,0-20 0,22-1 0,-22-21 16,42 22-16,-20-22 0,20-21 15,1 21-15,20-21 0,-20 0 0,21 0 16,-22 0-16,22-21 0,-22 0 0,1-1 16,20 1-16,-20 0 0,-22 0 0,1-21 15,20 20-15,-42 1 0,22 0 0,-22 0 16,0 0-16,0 0 0,-42 42 31,0 0-15,21 0-16,-21 0 0,-1 0 0,22 1 15,-21 20-15,21-21 16,0 21-16,-21-20 0,21 20 0,-21-21 16,21 0-16,-21 0 0,21 22 0,0-22 15,0 0-15,0 0 0,0-42 31,0 0-15,0 0-16,0 0 0,0-1 16,21-20-16,0 21 0,-21-21 0,21-1 15,0 1-15,1 0 0,-1-1 0,0 1 16,0 21-16,0-22 16,0 22-16,1 0 0,-1 0 0,0 0 15,0 21-15,0 0 0,0 0 0,1 21 16,-22 0-16,21-21 0,0 21 0,-21 0 15,21 22-15,-21-22 0,0 0 0,0 0 16,0 22-16,0-22 0,0 0 16,0 0-16,0 0 0,0 0 0,0 1 15,0-1-15,0 0 0,0 0 0,0 0 16,0-42 15,21 0-15,0 0-16</inkml:trace>
  <inkml:trace contextRef="#ctx0" brushRef="#br0" timeOffset="30797.83">18309 3979 0,'21'-42'0,"-42"84"0,42-126 0,-21 41 0,0 1 15,0 0-15,0 21 0,0-22 16,0 22-16,0 0 0,-21 21 0,0 0 15,21 21 1,-21 0-16,21 22 0,-21-1 0,21 0 16,0 22-16,-22-1 15,22 1-15,0 20 0,0-20 0,-21 21 16,0-22-16,21 1 0,-21-1 0,21 1 16,-21-1-16,0 1 0,21-1 0,0-21 15,-22 1-15,1-1 0,21 0 16,-21-20-16,21-1 0,0 0 0,0 0 15,0-42 1,21 0 0,0 0-16,1-1 0,-1-20 15,0 21-15</inkml:trace>
  <inkml:trace contextRef="#ctx0" brushRef="#br0" timeOffset="31478.44">18627 4043 0,'0'0'0,"21"-64"0,-21 22 0,21 0 0,-21-1 15,0 22-15,0 0 0,0 0 16,-21 21-16,0 0 16,21 21-16,-22-21 0,1 42 0,21-20 15,0 20-15,-21 0 0,0 22 16,21-1-16,-21-20 0,0 20 0,21 1 16,0-1-16,-22 1 0,1-1 0,0 1 15,0-22-15,21 21 0,-21-20 16,0-1-16,-1 0 0,22 1 0,0-22 15,0 21-15,-21-42 0,21 21 0,0 1 16,21-22 0,1-22-1,-1 1-15,0 0 0,0 0 16,0 0-16,0 0 0,1-1 0,-1-20 16,0 21-16,-21 0 0,21 0 0,0-1 15,-21 44 1,0-1-1,0 0-15,0 0 16,0 21-16,0-20 0,21-1 0,-21 0 16,22 0-16,-1 0 0,0 0 0,0 1 15,21-1-15,-20 0 0,20-21 16,-21 21-16,21-21 0,-20 0 16,20 0-16,-21 0 0,21 0 0,-20-21 15,20 21-15,-21-21 0,0 0 0,0-1 16,1 1-16,-1 0 0,0-21 0,0 21 15,-21-1-15,21-20 0,-21 21 0,0-21 16,0-1-16,0 22 0,0-21 16,0 21-16,0-22 0,0 22 0,-21 0 15,0 21-15,0 0 16,0 0-16,21 21 0,-22 0 0,1 0 16,0 1-16,21 20 0,0-21 15,-21 21-15,21-20 0,0 20 16,0-21-16,0 21 0,0-20 0,0-1 15,0 21-15,21-21 0,0 0 0,-21 1 16,21-1-16,1-21 0,-1 21 0,0-21 16,0 0-16,0 0 0,0 0 0,1 0 15,-1 0-15,0 0 0,-21-21 16,21 0-16,0 21 0,-21-22 0,0 1 16,0 0-16,0-21 0,0 21 0,0-1 15,0 1-15,0-21 0,0 21 0</inkml:trace>
  <inkml:trace contextRef="#ctx0" brushRef="#br0" timeOffset="31693.31">18182 4360 0,'0'0'16,"-42"0"-16,-1 0 0,22 0 0,42 0 31,1 0-31,-1 0 15,21 0-15,0 0 0,1 0 16,-1-21-16,0 21 0,1 0 0,-1-21 16,0 21-16,1 0 0,-22-21 15,0 21-15,21-21 0,-20 0 0,-22-1 16,21 1-16,-21 0 0</inkml:trace>
  <inkml:trace contextRef="#ctx0" brushRef="#br0" timeOffset="32392.91">20764 4191 0,'0'0'0,"22"-21"0,-1 0 0,0 0 0,0-1 15,-21 1-15,21-21 0,0 21 0,-21 0 16,0-22-16,0 22 15,0 0-15,0-21 0,0 20 0,0 1 16,0 0-16,0 0 0,-21 21 16,0 0-16,0 0 0,0 0 15,0 0-15,-1 21 0,1 0 0,-21 0 16,21 22-16,-22-1 0,22 22 0,-21-1 16,21 1-16,0-1 0,-22 1 0,22-1 15,0 1-15,0-1 0,0 1 16,-1-22-16,1 21 0,21-20 0,0-1 15,0 0-15,0 1 0,21-22 0,1 0 16,-1 21-16,21-42 0,0 22 0,1-22 16,-1 0-16,0 0 0,22 0 15,-1 0-15,-20-22 0,20 1 16,1 0-16,-22 0 0,22-21 0,-1 20 16,-21-20-16,1 0 0,-1 21 0,0-43 15,1 22-15,-22-22 0,-21 22 0,0-43 16,0 22-16,0-22 0,0 0 15,-21 22-15,-22-1 0,22 1 0,-21-1 16,0 1-16,-1 21 0,1 20 0,0-20 16,-1 42-16,1 0 0,0 0 15,20 0-15,-20 0 0,0 42 0,21-20 16,-1 20-16,1 0 0,0 1 0,21-1 16,0 0-16,-21 22 0,21-22 15,-21 0-15,21 1 0,0-1 16,0 0-16,0-20 0,21 20 0,0-21 15,21-21-15,-20 21 0,20-21 0,0 0 16,1 0-16,20 0 0</inkml:trace>
  <inkml:trace contextRef="#ctx0" brushRef="#br0" timeOffset="32739.71">21759 3768 0,'0'0'15,"21"-21"-15,-21-43 16,0 43-16,0 0 0,0 0 0,0-1 0,0 44 31,0 20-15,-21-21-16,0 21 0,21 1 0,-21 20 15,0 1-15,21-1 0,0 22 0,-21 0 16,21-1-16,-22 1 0,22 0 0,0-1 16,0 22-16,0-21 0,-21 21 15,0-1-15,0 1 0,21 0 0,-21 0 16,0 0-16,-22 0 0,22-1 0,-21 1 15,-1-21-15,22 21 0,-21-22 0,0 1 16,20-21-16,-20-1 0,21 1 16,0-22-16,0 0 0,-1 1 0,1-1 0,21-21 15,0 0-15,-21 0 0,21-42 32,0 0-32,0 0 15,0 0-15,21 0 0,0-22 0,1 1 16,-22 0-16,21-1 0,0-20 0</inkml:trace>
  <inkml:trace contextRef="#ctx0" brushRef="#br0" timeOffset="33065.07">21569 4593 0,'0'0'0,"0"-42"0,-21 0 0,21-1 0,-22 1 15,22 0-15,0-1 0,0 22 16,0-21-16,0 21 0,22-1 0,-1-20 15,21 21-15,-21 0 0,22 21 0,-1-21 16,0 21-16,-21 0 0,22 0 16,-1 21-16,-21 0 0,0 0 0,1 0 15,-22 22-15,0-22 0,0 21 0,0 0 16,0 1-16,-22-1 0,1 0 0,0-20 16,0 20-16,-21-21 0,20 0 15,-20 0-15,21 1 0,0-1 0,0 0 16,-1 0-16,1-21 0,0 0 0,0 0 15,42 0 17,0 0-17,0 0-15,1 0 0,-1 0 0,21-21 16,-21 0-16,0 21 0</inkml:trace>
  <inkml:trace contextRef="#ctx0" brushRef="#br0" timeOffset="33391.87">22056 4487 0,'0'-21'0,"21"21"0,0 0 16,-21-21-1,21 21-15,-21-21 0,21 0 0,0 21 16,1-21-16,-22-1 0,21 22 16,0-21-16,0 0 0,0 0 0,-21-21 15,21 20-15,-21 1 0,0 0 0,0 0 16,0 0-16,-21 21 15,0 21 1,0-21-16,0 21 0,0 21 0,-1-20 16,1-1-16,0 21 0,0 0 0,0-20 15,21 20-15,0-21 0,0 21 16,0-20-16,0-1 0,0 0 0,0 0 16,0 0-16,21 0 0,0-21 15,0 22-15,0-22 0,1 0 16,-1 0-16,0 0 0,0 0 0,0 0 15,0 0-15,1 0 0,-22-22 16,21 1-16,0 0 0</inkml:trace>
  <inkml:trace contextRef="#ctx0" brushRef="#br0" timeOffset="33756.19">22479 4191 0,'0'0'0,"0"-21"0,21-43 15,-21 43-15,21 0 16,0 21-1,1 0-15,-1 21 16,0-21-16,0 21 0,0 1 0,0 20 16,22-21-16,-22 21 0,0-20 0,0 20 15,-21 0-15,0-21 0,21 22 16,-21-22-16,0 21 0,0-21 0,0 1 16,0 20-16,0-21 0,-21-21 0,21 21 15,-21 0-15,0-21 16,0 0-1,21-21-15,0 0 16,0 0-16,0 0 0,0 0 0,21-22 16,-21 22-16,21-21 0,-21 21 15,0-22-15,21 1 0,0 0 16,1-1-16,-22 1 0,21 0 0,0-1 16,0 1-16,-21 21 0,21 0 0,0 21 15,1 0-15,-1 0 16,-21 21-1,0 0-15,21 0 0,-21 0 0</inkml:trace>
  <inkml:trace contextRef="#ctx0" brushRef="#br0" timeOffset="35378.92">23347 4466 0,'0'0'0,"21"-21"0,0 0 0,0 21 16,0-21-16,1 0 0,-22-22 0,0 22 16,0 0-16,0-21 0,0 20 0,0-20 15,0 21-15,0-21 0,0 20 16,-22 1-16,1 0 0,0 21 0,0 0 16,0 0-16,-22 0 0,22 0 0,0 21 15,-21 0-15,21 1 0,-1 20 0,-20-21 16,21 21-16,0 1 0,0-22 15,21 21-15,0 1 0,-22-22 16,22 21-16,0-21 0,0 22 0,0-22 16,22 0-16,-22 0 0,21 0 0,0 0 15,0-21-15,21 22 0,-20-22 16,-1 0-16,0 0 0,21 0 0,-21 0 16,1 0-16,20 0 0,-21-22 0,0 22 15,0-21-15,1 0 0,-1 0 0,0 0 16,0 0-16,-21-22 0,0 22 15,21 0-15,-21-21 0,0 20 0,0-20 16,0 21-16,0 0 0,0 0 16,0 42-1,0 0 1,-21 0-16,21 0 0,0 0 0,0 1 16,0 20-16,0-21 0,0 0 0,0 0 15,0 1-15,0-1 0,0 0 0,21-21 16,0 21-16,1 0 0,-1-21 15,0 0-15,21 0 0,-21 0 0,22 0 16,-22 0-16,21 0 0,-21 0 0,1 0 16,-1-21-16,0 21 0,0-21 0,0 0 15,0 0-15,-21-1 0,22 1 16,-22 0-16,0 0 0,0 0 16,0 0-16,0-1 0,0 44 31,-22-1-16,22 0-15,-21 0 0,21 0 16,-21 0-16,21 1 0,-21-1 0,21 0 16,0 0-16,0 0 0,-21 0 15,21 1 1,0-44 15,21 1-31,0 0 16,0 21-16,-21-21 0,21 0 0,1 0 15,-1-1-15,0 1 0,-21 0 16,21-21-16,0 21 0,0-1 16,1 22-16,-22-21 0,21 21 15,0 0-15,-21 21 16,0 1-16,0-1 0,0 0 16,0 0-16,0 0 0,0 0 15,0 1-15,0-1 0,0 0 16,0 0-16,0 0 0,21-21 31,0 0-31,0 0 0,1 0 16,-1 0-16,0 0 0,0-21 15,0 21-15,0-21 16,1 0-16,-1 0 0,0-1 0,0 1 16,0-21-16,0 21 0,1 0 0,-1-22 15,0 22-15,0 0 0,-21 0 16,21 0-16,0-1 0,-21 1 0,22 21 15,-1 0 1,-21 21-16,0 1 0,0-1 16,21 0-16,-21 0 15,0 0-15,0 0 16,21-21 31,-21-21-32,0 0-15,0 0 16,0 0-16,0 0 0,-21-1 16,0 22-16,0 0 15,-1 0-15,1 0 16,0 0-16,0 22 0,0-22 16,0 21-16,-1 0 0,1 0 0,0 0 15,21 22-15,-21-22 0,0 0 0,0 21 16,21-21-16,0 1 15,0-1-15,0 0 0,0 0 16,0 0-16,0 0 0,0 1 0,21-1 16,0-21-16,0 0 0,0 0 15,0 0-15,1 0 16,-1 0-16,0 0 0,0-21 16,0 21-16,22-22 0,-22 1 0,0 0 15,0 0-15,0 0 0,-21-22 0,21 22 16,1-21-16,-1 0 0,0-1 0,0-20 15,0 20-15,-21-20 0,21-1 16,1 1-16,-1 21 0,0-22 0,0 22 16,-21-1-16,0 1 0,0 0 15,0 21-15,0-1 0,-21 22 32,0 22-32,0-1 0,-1 0 0,1 21 15,21-21-15,-21 22 0,0-1 0,0 22 16,21-22-16,0 0 0,0 22 0,0-22 15,0 0-15,0 1 0,0-1 16,0 0-16,0 1 0,21-1 0,-21-21 16,21 0-16,0 1 0,0-1 0,1 0 15,-1-21-15,0 21 0,0-21 0,0 0 16,0 0-16,1 0 0,-1 0 16,0 0-16,0-21 15,0 0-15,-21 0 0,0-1 16,0 1-16,0 0 15,0 0-15</inkml:trace>
  <inkml:trace contextRef="#ctx0" brushRef="#br0" timeOffset="44566.9">25040 4487 0,'21'0'47,"-21"-21"-47,21 21 0,1 0 16,-22-21-16,21 21 0,0-21 15,0 21-15,-21-21 16,21 0-16,0 21 0,-21-22 0,22 1 15,-1 0-15,0 21 0,0-21 0,0 0 16,0 0-16,-21-1 0,22 1 16,-1 0-16,0 0 0,-21 0 0,0 0 15,21 21-15,-21-22 0,21 1 16,-21 0-16,-21 21 31,0 0-31,0 0 16,0 21-16,-1 0 0,1 1 15,0-1-15,0 0 0,0 0 16,21 0-16,-21 0 0,21 1 16,-22-1-16,22 0 0,0 0 15,0 0-15,0 0 16,22-21-16,-1 0 0,-21 22 16,21-22-16,0 0 0,-21 21 0,21-21 15,0 0-15,-21 21 0,22-21 16,-1 0-16,-21 21 0,21-21 15,-21 21-15,21-21 0,-21 21 16,21 1-16,-21-1 16,0 0-1,-21-21-15,0 21 16,0-21-16,0 0 16,-1 21-16,1-21 15,0 0 1,0 0-16,0 0 15,0 0 1,-1 0-16,1 0 16,0 0-1</inkml:trace>
  <inkml:trace contextRef="#ctx0" brushRef="#br0" timeOffset="46147.31">2942 8213 0,'0'21'32,"21"-21"14,0 0-30,1 0-16,-1 0 0,0-21 0,0 0 16,0 21-16,0-22 0,1 22 15,20-21-15,-21 0 0,0 0 16,22 0-16,-22 0 0,0-1 0,0 1 16,0 0-16,0 0 0,-21 0 0,0 0 15,0-1-15,0 1 0,0 0 16,0 0-16,0 0 0,-21 21 0,0-21 15,-21-1-15,21 22 0,-1 0 16,-20 0-16,21 0 0,-21 0 0,20 0 16,-20 22-16,0-1 0,21 0 0,-22 21 15,22-21-15,0 22 0,-21-1 16,20 0-16,1 1 0,21-1 0,0 0 16,-21 1-16,21-1 0,0 0 15,0-20-15,0 20 0,0-21 0,21 0 16,0 0-16,1-21 0,-1 22 15,0-22-15,21 0 0,-21 0 16,1 21-16,20-21 0,-21 0 0,0 0 16,22 0-16,-22 0 0,0 0 0,0 0 15,-21-21-15,21 21 16,-21-22-16,-21 22 31,0 0-31,0 0 0,0 0 0,-22 0 0,1 0 16,21 0-16,-22 22 0,1-1 0,0-21 15,21 21-15,-22 0 16,1 0-16,21 0 0,0 1 0,-22-1 16,22 0-16,21 21 0,0-21 15,0 1-15,0-1 0,0 0 0,0 0 16,0 0-16,0 0 0,21 1 0,0-22 16,1 21-16,-1-21 0,0 0 15,0 0-15,0 0 0,22 0 0,-22 0 16,0 0-16,21 0 0,-21-21 15,1 21-15,-1-22 0,21 1 0,-21 0 16,0 0-16,22 21 0,-1-21 0</inkml:trace>
  <inkml:trace contextRef="#ctx0" brushRef="#br0" timeOffset="46859.91">4064 8297 0,'0'0'0,"0"-21"0,0 0 16,-21 21-16,0-21 16,-1 21-16,-20 0 0,21 0 15,0 0-15,-22 0 0,22 0 0,-21 21 16,21-21-16,-22 21 0,22 0 0,0 1 16,-21-1-16,21 0 15,-1 21-15,1-21 0,0 1 0,21 20 16,0-21-16,0 0 0,0 0 0,0 1 15,0-1-15,0 0 16,21-21-16,0 0 0,1 0 16,-1 0-16,21 0 0,-21 0 15,0 0-15,1-21 0,20 21 0,-21-21 16,0-1-16,22 1 0,-22 0 0,0 21 16,0-21-16,0 0 0,-21 0 15,21-1-15,-21 1 0,0 0 0,0 0 16,0 0-16,0 0 0,0-1 15,0 44 32,0-1-47,0 0 0,0 0 0,0 0 16,0 0-16,0 1 0,0 20 16,0 0-16,0-21 0,22 22 0,-22-1 15,21 0-15,0 22 0,-21-22 0,0 22 16,21-22-16,0 22 0,-21-1 15,21 1-15,-21-1 0,22 1 0,-1-1 16,-21 22-16,0-22 0,0 1 0,21 20 16,-21-20-16,0-1 0,0 1 15,0 21-15,0-22 0,0-21 16,0 22-16,-21-1 0,0-20 0,-1-1 16,1-21-16,0 22 0,0-22 0,0 0 15,-22 0-15,22-21 0,-21 0 0,0 0 16,20 0-16,-20-21 0,0 0 15,-22 0-15,22-22 0,0 22 0,-1-21 16,1-1-16,0 1 0,-1 0 0,1-1 16,21-20-16,0 21 0,-1-22 15,1 22-15,21-22 0,-21 22 0,21-22 16,0 22-16,0-21 0,0 20 0,0-20 16,21 20-16,0-20 15,-21-1-15,22 1 0,-1 21 0,0-22 16,21 1-16</inkml:trace>
  <inkml:trace contextRef="#ctx0" brushRef="#br0" timeOffset="47219.7">4445 8276 0,'0'0'0,"-21"21"0,21 1 16,21-22 15,0 0-15,0 0-1,-21-22-15,0 1 16,-21 21 15,0 0-31,0 0 16,21 21-1,0 1 1,0-1 0,0 0-1</inkml:trace>
  <inkml:trace contextRef="#ctx0" brushRef="#br0" timeOffset="47535.45">4466 8657 0,'0'0'0,"-21"21"16,21 1-16,21-22 31,0 0-16,0-22-15,1 1 16,-22 0 0,0 0-1,-22 21-15,1 0 16,0 0-16,0 0 16,0 0-16,21 21 15,-21-21-15,21 21 16,-22-21-16,22 21 15,22-21 17,-1 0-32,0 0 0</inkml:trace>
  <inkml:trace contextRef="#ctx0" brushRef="#br0" timeOffset="48483.44">11218 8065 0,'21'-22'15,"-21"1"-15,22 0 16,-22 0-16,0 0 0,21 0 15,-21-1-15,21 22 0,-21-21 0,0 0 16,0 0-16,0 0 16,0 0-16,0-1 0,0 1 0,-21 0 15,0 0-15,-1 21 0,1-21 16,0 21-16,-21 0 0,21 0 0,-22 0 16,1 0-16,0 0 0,-1 21 0,1 0 15,0 0-15,-1 22 0,1-22 16,21 42-16,-22-20 0,1-1 0,21 21 15,0 1-15,-22-1 0,22 1 0,0-22 16,21 22-16,0-22 0,0 22 0,0-22 16,0-21-16,0 21 0,0 1 15,21-22-15,0 0 0,1 0 16,-1 0-16,21-21 0,-21 0 0,22 22 16,-22-22-16,21 0 0,0 0 0,1-22 15,-22 22-15,21-21 0,1 0 0,-22 0 16,21 0-16,0-22 0,-20 22 0,20 0 15,-21-21-15,0-1 0,22 1 16,-22 0-16,0-1 0,-21 1 0,21 0 16,0-1-16,-21 1 0,21-21 0,-21 20 15,0 22-15,0-21 0,0 21 0,0-22 16,0 22-16,0 0 0,0 42 31,0 0-31,0 0 16,0 1-16,0 20 0,0 0 0,0 1 15,0-1-15,0 21 0,0-20 0,0-1 16,0 0-16,0 1 0,0-1 0,0 0 16,22-20-16,-1 20 0,-21-21 0,21 0 15,0 22-15,0-22 0,0 0 16,1 0-16,-1-21 16,0 0-16,0 0 0,0 0 0,0 0 15,1 0-15,-1 0 0,0 0 0,21-21 16,-21 0-16</inkml:trace>
  <inkml:trace contextRef="#ctx0" brushRef="#br0" timeOffset="48843.24">13144 7578 0,'0'0'0,"0"-21"0,22-22 0,-22 22 0,0 0 16,0 0-16,0 0 16,0 42-1,0 0-15,0 0 0,0 0 16,0 0-16,0 22 0,0-1 0,0 0 16,0 1-16,0-1 0,0 0 0,0 22 15,0-22-15,0 22 0,-22-1 0,22-20 16,-21 20-16,21-21 0,-21 22 0,21-22 15,0 1-15,0-22 0,0 21 16,0-21-16,0 0 0,0 1 0,0-1 16,0 0-16,0 0 0,0-42 47,0 0-47,0 0 0,0-1 15,0 1-15,0 0 0</inkml:trace>
  <inkml:trace contextRef="#ctx0" brushRef="#br0" timeOffset="49099.09">12658 8170 0,'0'0'0,"-22"0"16,65 0 15,-22 0-31,21-21 0,1 21 0,-1 0 0,21 0 16,1-21-16,-1 0 0,1 21 15,-1 0-15,22-21 0,-21 21 0,-1 0 16,1-21-16,-22 21 0,21 0 16,-41-22-16,20 22 0,-21 0 0,0 0 15,0 0-15,-21-21 0,0 0 32,0 0-17,22 21-15,-22-21 0,21 21 0</inkml:trace>
  <inkml:trace contextRef="#ctx0" brushRef="#br0" timeOffset="49763.71">14753 7154 0,'0'0'15,"0"-21"-15,0 0 0,-42-42 16,21 63 0,-1 0-16,22 21 15,-21 21-15,21-21 0,0 22 16,0 20-16,0-21 0,-21 22 0,21-1 16,-21 1-16,21-1 0,0 1 15,0-1-15,-21 1 0,21-22 0,0 22 16,-21-1-16,21 1 0,0-1 0,0-20 15,0-1-15,0 21 0,0-20 0,0-1 16,0-21-16,0 22 0,0-22 16,0 21-16,0-21 0,0 0 15,-22-42 17,22 0-32,0-21 15,0 21-15,0-1 0,0 1 16,0-21-16,0 21 0,0-22 0,22 1 15,-22 21-15,21-21 16,0-1-16,-21 22 0,21-21 0,0 21 16,0-1-16,1 1 0,20 0 0,-21 21 15,0-21-15,22 0 0,-1 21 0,0 0 16,1 0-16,-1 0 0,0 0 0,1 0 16,-1 21-16,0 0 0,1 0 0,-1 0 15,-21 1-15,21 20 0,-20-21 0,-22 0 16,0 22-16,0-22 0,0 21 15,0-21-15,0 22 0,-22-22 0,1 0 16,-21 0-16,0 21 0,-1-20 16,1-1-16,0 0 0,-22 0 0,22 0 0,-22-21 15,22 21-15,0 1 0,-22-1 16,22-21-16,-1 21 0,22 0 0,-21-21 16,21 21-16,0-21 0,-1 0 0,1 0 15,0 21-15,0-21 0,0 0 31,0 0-31,-1 0 16</inkml:trace>
  <inkml:trace contextRef="#ctx0" brushRef="#br1" timeOffset="57048.19">11197 9186 0,'0'22'47,"-21"-22"-47,0 21 0,21 0 15,-21-21-15,-1 21 0,1 0 16,0 0-16,0 1 0,21-1 16,-21 0-16,0 0 0,-1 0 0,1 22 15,0-22-15,0 21 0,-21-21 0,20 22 16,1-22-16,21 21 0,-21-21 16,0 0-16,21 1 0,-21-1 0,21 0 15,0-42 16,0 0-15,21-1-16,-21 1 16,21 0-16,-21 0 0,0-21 0,21 20 15,0 1-15,1 0 0,-22-21 0,21 21 16,0-1-16,-21 1 0,21 0 16,0 0-16,-21 0 0,0 0 15,21 21-15,-21-22 0,22 1 0,-1 21 16,-21-21-16,21 21 15,0 0-15,0 0 16,0 21-16,1 0 0,-1 1 16,0-1-16,0 0 0,-21 21 15,21-21-15,0 1 0,1-1 0,-1 21 16,-21-21-16,21 0 0,-21 22 0,0-22 16,21 0-16,-21 0 0,21 0 15,-21 1-15,0-1 0,0 0 16,0-42 31,-21 21-47,0-21 15,21-1-15,-21 1 0</inkml:trace>
  <inkml:trace contextRef="#ctx0" brushRef="#br1" timeOffset="59235.67">11070 9398 0,'-21'0'16,"21"21"62,0 0-78,0 1 15,0-1-15,0 21 0,0-21 16,0 22-16,0-1 0,21 0 0,-21 1 16,0-1-16,0 0 0,0 1 0,0-1 15,0-21-15,0 21 0,0 1 0,0-1 16,0 0-16,0 1 0,0-1 16,0 0-16,0-20 0,0 20 0,0 0 15,0 1-15,0-1 0,0 0 0,0 1 16,-21-1-16,21 0 0,0 1 15,0-22-15,-21 21 0,21 0 0,0-20 0,0-1 16,0 0-16,0 21 0,0-21 16,0 1-16,0-1 15,0 0-15,0 0 0,0 0 16,21 0 0,-21 1-1,0-1 1,0 0 15,21-21-31,0 0 47,0 0-31,1 0-16,-1 0 15,0 0-15,0 0 0,0 0 16,0 0-16,1 0 0,-1 0 15,0 0-15,0 0 0,0 0 0,0 0 16,1 0-16,-1 0 0,21 0 0,-21 0 16,0 0-16,1 0 0,-1-21 0,0 21 15,21 0-15,-21 0 0,22 0 0,-22-21 16,21 21-16,1 0 0,-22 0 0,42-22 16,-20 22-16,-1 0 15,21 0-15,-20-21 0,20 21 0,1 0 16,20 0-16,-20-21 0,21 21 0,-1-21 15,1 21-15,0 0 0,-1 0 0,1 0 16,21-21-16,-22 21 0,22 0 0,-21 0 16,0 0-16,20 0 0,-20-21 0,0 21 15,-1 0-15,1 0 0,0 0 0,-1 0 16,1 0-16,0 0 0,-1 0 0,1 0 16,0 0-16,-22 0 0,22 0 15,-22 0-15,1 0 0,-1 0 0,1 0 16,-22 0-16,22 0 0,-22 0 0,0 0 15,-20 0-15,20 0 0,-21-22 16,0 22-16,0 0 0,1 0 0,-1-21 16,0 21-16,0 0 0,0-21 15,0 21-15,-21-21 32,0 0 108,0 0-124,0-1-16,-21 22 15,21-21-15,0 0 0,0 0 16,0 0-16,-21 0 0,21-1 16,-21 1-16,21 0 0,0 0 15,0 0-15,-21-22 0,21 22 0,-21-21 16,21 21-16,0 0 0,0-22 0,0 22 16,0 0-16,0-21 0,0 20 15,0 1-15,0-21 0,0 21 0,0 0 16,0-1-16,0-20 0,-22 21 0,22-21 15,0 20-15,-21-20 0,21 21 0,-21-21 16,21-1-16,0 1 0,0 0 16,-21-1-16,21 1 0,-21-22 0,21 22 15,0 0-15,-21 21 0,21-22 0,0 1 16,0 0-16,0 20 0,0-20 0,0 21 16,0-21-16,0 20 0,0 1 0,0 0 15,0 0-15,0 0 16,0 0-16,-22 21 0,22-22 15,-21 22 95,0 22-95,0-1 1,21 0-16,-21 0 0,0 0 16,-1 0-16,22 1 0,-21-1 15,0 0-15,0 0 0,0 0 0,21 0 16,-21 22-16,-1-22 0,1 0 0,0 0 16,21 0-16,-21 1 0,21-1 0,-21 0 15,0 0-15,21 0 0,0 0 16,-22 1-16,22-1 15,0-42 32,0-1-31,0 1-16,0 0 0,0 0 16,22 0-16,-22 0 15,0-1-15,21 1 0,-21 0 16,21 0-16,-21 0 0,21 0 0,-21-1 15,0 1-15,21 0 0,-21 0 16,21 0-16,-21 0 0,0-1 0,22 22 16,-22-21-16,21 0 0,0 0 15,-21 0-15,21 21 16,0 0 0,0 0-1,1 21-15,-22 0 16,21-21-16,0 21 0,0 0 0,-21 1 15,21-1-15,0 0 0,1 0 16,-22 0-16,21 0 0,0 1 0,0-22 16,0 21-16,0 0 0,1 0 0,-22 0 15,21 0-15,0 1 0,-21-1 16,0 0-16,21-21 0,0 21 0,-21 0 16,0 0-16,21 1 0,1-22 31,-22 21-31,0-42 125</inkml:trace>
  <inkml:trace contextRef="#ctx0" brushRef="#br1" timeOffset="60107.17">16764 9440 0,'0'0'0,"0"-21"15,0 0 1,-21 21 0,21 21-16,-21 0 15,-1 1-15,22-1 0,-21 0 0,0 21 16,0 1-16,21-22 0,-21 21 16,0 0-16,21 1 0,-22-1 0,22 0 15,-21 1-15,21-1 0,-21 0 16,21 1-16,0-22 0,0 0 0,0 21 15,21-20-15,0-1 0,1 0 16,-1-21-16,0 0 0,21 0 0,-21 0 16,1 0-16,20 0 0,-21 0 0,21 0 15,-20-21-15,20 0 0,-21-1 0,21 1 16,1 0-16,-22 0 0,21-21 16,-21 20-16,1-20 0,-1 21 15,0-21-15,-21-1 0,0 1 0,0 0 0,0-1 16,0 1-16,-21 0 0,0-1 15,-1 1-15,1 21 0,0 0 0,-21-1 16,21 1-16,-1 21 0,1 0 0,-21 0 16,21 0-16,0 0 0,-1 21 15,1-21-15,0 22 0,0-1 0,21 0 16,0 0-16,-21 0 0,21 0 0,0 1 16,0-1-16,0 0 0,0 0 0,0 0 15,21 0-15,0-21 0,0 0 0,0 0 16,22 0-16</inkml:trace>
  <inkml:trace contextRef="#ctx0" brushRef="#br1" timeOffset="60458.97">17526 9377 0,'0'0'0,"0"-21"15,0 42 1,0 0-1,0 21-15,0-20 0,0 20 16,-21-21-16,21 21 0,-21 22 16,21-22-16,0 1 0,0 20 0,-22-21 15,22 22-15,-21-1 0,21 1 0,0-1 16,0 1-16,0-1 0,0 1 0,0 21 16,0-22-16,-21 22 0,21-22 15,-21 1-15,21-1 0,-21-20 0,21 20 16,-21-21-16,21 1 0,0-22 0,0 21 15,0-21-15,-22 1 0,22-1 0,0 0 16,0-42 15,0 0-31,0-1 0,0 1 0,0-21 16,0 21-16,0-22 0,0 1 0,0 0 16,22-22-16,-22 22 0</inkml:trace>
  <inkml:trace contextRef="#ctx0" brushRef="#br1" timeOffset="60757.79">17462 9779 0,'0'0'0,"0"-42"0,0-1 16,0-41-16,0 41 15,0 22-15,0 0 0,22 0 16,-1 0-16,0 0 0,21-1 16,-21 22-16,1 0 0,20-21 0,0 21 15,1 0-15,-22 0 0,21 0 0,0 21 16,-20 1-16,20-22 0,-21 21 0,-21 0 15,0 21-15,0-21 0,0 1 16,0 20-16,-21-21 0,0 21 0,0-20 16,-22 20-16,1-21 0,21 0 0,-22 22 15,1-22-15,0-21 0,21 21 16,-22 0-16,22-21 0,0 0 0,21 21 16,-21-21-16,42 0 31,0 0-31,0-21 15,0 21-15,1-21 0,-1 0 0</inkml:trace>
  <inkml:trace contextRef="#ctx0" brushRef="#br1" timeOffset="61107.12">18034 9779 0,'0'-42'15,"21"21"-15,0-1 16,-21 1-16,21 0 0,1 0 16,-22-21-16,21 20 0,0 1 0,-21 0 15,0-21-15,21 21 0,-21-1 16,0 1-16,-21 21 16,0 0-1,0 0-15,-1 21 0,1 1 0,21-1 16,-21 21-16,0-21 15,21 0-15,0 22 0,0-22 0,0 21 0,0 1 16,0-22-16,0 0 0,0 21 16,0-21-16,0 1 0,0-1 0,0 0 15,21 0-15,0 0 0,0-21 16,1 0-16,-1 0 0,0 0 16,0 0-16,0 0 15,0 0-15,1-21 0,-22 0 0,21 21 16</inkml:trace>
  <inkml:trace contextRef="#ctx0" brushRef="#br1" timeOffset="61505.89">18457 9462 0,'0'0'0,"0"-22"16,0 1-16,21 21 15,1 0 1,-1 0-16,0 0 0,0 0 15,0 0-15,0 0 0,-21 21 0,22 1 16,-1-1-16,0 0 0,-21 0 0,21 0 16,-21 22-16,21-22 0,-21 21 0,0-21 15,0 22-15,0-22 0,0 21 16,0-21-16,0 0 0,0 1 0,0-1 16,0 0-16,-21 0 0,0-21 15,21 21-15,-21-21 0,0 0 16,21-21-1,0 0-15,0 0 16,0 0-16,21-1 0,-21 1 16,21-21-16,0 21 0,0-22 0,0 1 15,1 0-15,-1-1 0,-21 1 0,21 0 16,0 21-16,0-1 0,0 1 0,1 0 16,-22 0-16,21 21 0,0 0 15,0 0-15,0 0 16,0 21-16,-21 0 15,0 0-15,22-21 0</inkml:trace>
  <inkml:trace contextRef="#ctx0" brushRef="#br1" timeOffset="62468.34">19325 9779 0,'21'-21'0,"22"0"15,-22 0-15,-21-1 0,0 1 0,0 0 16,21-21-16,-21 21 0,0-1 0,0 1 16,0-21-16,0 21 0,0 0 0,0-1 15,-21 1-15,0 21 16,-1 0-16,1 0 0,0 0 16,-21 0-16,21 21 0,-22 1 0,22-1 15,-21 0-15,21 0 0,-22 21 0,22-20 16,0 20-16,0 0 0,0-21 0,-1 22 15,22-1-15,-21-21 0,21 0 0,0 1 16,0 20-16,0-21 0,21 0 16,1 0-16,-1-21 0,0 0 15,21 0-15,-21 0 0,1 0 16,-1 0-16,0-21 0,21 21 16,-21-21-16,1 0 0,-1 21 0,0-21 0,0 0 15,0-22-15,-21 22 0,0 0 16,21-21-16,-21 20 0,22-20 15,-22 0-15,0 21 0,0-1 0,0 1 16,0 0-16,0 0 0,0 42 31,0 0-31,0 0 0,-22 1 0,22 20 16,0-21-16,0 21 0,0-20 0,0-1 16,0 21-16,0-21 0,0 0 15,0 1-15,22-1 0,-1 0 16,21-21-16,-21 0 0,0 0 0,1 0 15,20 0-15,-21 0 0,0 0 0,22 0 16,-22 0-16,0 0 0,21-21 16,-21 0-16,1-1 0,-1 1 0,0 0 15,0 0-15,0 0 0,0 0 16,-21-22-16,22 22 0,-22-21 0,0 21 16,0-1-16,0 1 0,0 0 0,0 0 15,-22 42 1,1 0-16,21 0 15,-21 1-15,21-1 0,0 0 16,-21 21-16,21-21 0,-21 1 0,21-1 16,-21 0-16,21 21 0,0-21 0,0 1 15,-22-1-15,22 0 0,0 0 16,-21-21-16,21 21 16,0-42 15,0 0-16,0 0-15,21 0 0,1-1 0,-1 1 16,0 0-16,21-21 0,-21 21 16,22-22-16,-1 1 0,-21 21 0,22 0 15,-22-1-15,21 1 0,-21 0 0,22 0 16,-22 21-16,0 0 0,0 0 0,0 0 16,0 0-16,1 21 0,-22 0 0,0 0 15,21 1-15,-21-1 0,0 21 0,0-21 16,0 0-16,0 22 0,0-22 15,0 0-15,-21 0 0,21 0 0,-22 1 16,22-1-16,-21 0 0,21 0 16,0 0-16,0 0 15,21-21 17,22-21-32,-22 0 0,21 0 15,1 21-15</inkml:trace>
  <inkml:trace contextRef="#ctx0" brushRef="#br1" timeOffset="63013.53">21061 9589 0,'0'-22'0,"0"44"0,0-65 0,0 22 16,0 0-16,-21 0 0,-1 0 0,22-1 15,-21 22-15,0-21 0,0 21 16,0 0-16,0 0 0,-1 0 0,1 0 15,-21 0-15,21 21 0,0 1 0,-22-1 16,22 0-16,-21 0 0,21 21 0,-1-20 16,1 20-16,0-21 0,0 21 15,0 1-15,0-22 0,21 21 0,0-21 16,0 1-16,0-1 0,0 0 16,0 0-16,21 0 0,0 0 0,0-21 15,0 0-15,0 22 0,1-22 0,-1 0 16,21 0-16,-21 0 0,0 0 0,22-22 15,-22 1-15,0 21 0,0-21 0,0 0 16,1 0-16,-1 0 0,0-22 16,0 22-16,0-21 0,0-1 0,1 1 15,-1-21-15,-21 20 0,21-20 0,0 20 16,0-20-16,-21 21 0,0-22 0,21 22 16,-21-22-16,22 22 0,-22 21 15,0-22-15,0 22 0,0 0 16,-22 63-1,1-20-15,0 20 16,21-21-16,-21 21 0,0 1 0,0 20 16,-1-20-16,22-1 0,-21 0 0,21 22 15,-21-22-15,21 0 0,0 1 16,0-1-16,0 0 0,0-20 0,0 20 16,0-21-16,0 0 0,0 0 0,0 1 15,0-1-15,0 0 16,21-21-1,0 0-15,1 0 0,-1-21 16,0 21-16</inkml:trace>
  <inkml:trace contextRef="#ctx0" brushRef="#br1" timeOffset="63428.29">21780 9546 0,'0'0'15,"22"-21"-15,-1 0 0,0 0 0,-21 0 16,0-1-16,0 1 15,-21 0-15,0 21 0,-1 0 16,1 0-16,0 0 0,0 0 16,0 0-16,-22 0 0,22 21 0,-21 0 15,21-21-15,0 22 0,-1-1 0,1-21 0,0 21 16,0 0-16,0-21 16,21 21-16,0 0 0,0 1 0,0-1 15,0 0-15,21 0 16,0 0-16,0-21 0,0 21 0,1-21 15,-1 22-15,21-22 0,-21 21 0,0-21 16,22 21-16,-22-21 0,0 21 16,0-21-16,0 21 0,-21 0 15,0 1-15,0-1 16,0 0-16,-21-21 16,0 21-16,0-21 0,0 21 0,0-21 15,-1 0-15,-20 21 0,21-21 16,0 0-16,-22 0 0,22 22 0,0-22 15,0 0-15,0 0 0,0 0 0,-1 0 16,1 0-16,0 0 0,0 0 0,0 0 16,0 0-16,-1 0 0,1 0 0,0 0 15,0-22-15,0 1 0,0 21 0</inkml:trace>
  <inkml:trace contextRef="#ctx0" brushRef="#br1" timeOffset="64895.77">13335 7514 0,'0'0'0,"0"-21"0,0 0 16,0 0-16,0 0 0,0-1 15,0 1-15,0 0 16,0 0 0,-21 0-16,0 21 0,21-21 15,-22 21-15,1-22 0,0 1 0,0 21 16,0-21-16,0 21 0,-1 0 0,-20-21 16,21 21-16,0 0 0,-22 0 15,22-21-15,0 21 0,0 0 0,-21 0 16,20 0-16,1 0 0,0 0 0,-21 0 15,21 0-15,-1 0 0,1 0 0,-21 0 16,21 0-16,0 0 0,-1 0 16,1 0-16,0 21 0,-21-21 0,21 21 15,-1 0-15,1-21 0,0 21 0,0 1 16,0 20-16,-22-21 0,22 0 0,0 22 16,21-22-16,-21 21 15,0-21-15,0 22 0,-1-1 0,1 0 16,21 1-16,-21-1 0,21 0 0,-21 1 15,21-1-15,-21 0 0,21 1 0,0 20 16,0-21-16,0 1 0,0-1 0,0 0 16,0 1-16,0-1 0,0 0 15,0 1-15,21-22 0,0 21 0,0-21 16,0 22-16,1-22 0,-1 0 0,0 0 16,0 0-16,0 22 0,0-22 0,1 0 15,-1-21-15,21 21 0,-21 0 0,22 1 16,-22-1-16,21 0 0,0-21 15,-20 21-15,20 0 0,0-21 16,1 0-16,-1 21 0,0-21 0,1 0 16,20 0-16,-21 0 0,1 0 0,20 0 15,-20 0-15,20 0 0,-21 0 0,1 0 16,-1-21-16,0 0 0,1 21 16,-1-21-16,-21 0 0,22 0 0,-22-1 15,0 1-15,0 0 0,21 0 0,-20 0 16,-1-22-16,0 22 0,0-21 15,0 0-15,0 20 0,-21-20 0,22 0 16,-1-1-16,0 1 0,-21-21 0,0 20 0,21 1 16,-21 0-16,21-1 0,-21 1 15,0 0-15,0-1 0,0 1 16,0 0-16,0-1 0,-21 22 0,0-21 16,21 21-16,-21-22 0,0 1 0,-1 21 15,1-22-15,0 1 0,0 21 0,0-21 16,21 20-16,-21 1 0,-1 0 15,-20 0-15,21 0 0,0 0 0,-22 21 16,22 0-16,-21-22 0,0 22 0,-1 0 16,1 0-16,21 0 0,-22 0 0,1 0 15,0 0-15,21 0 0,-22 0 16,22 0-16,-21 0 0,21 22 0,-1-22 16,1 21-16,0-21 15,21 21-15,0 0 16,-21-21 15,0 0-31,21-21 0</inkml:trace>
  <inkml:trace contextRef="#ctx0" brushRef="#br1" timeOffset="65667.49">11980 5863 0,'0'-21'0,"0"0"15,-21 21 1,0 0-1,0 0-15,21 21 0,-21 0 0,-1 0 16,1 1-16,0 20 0,21 0 16,-21-21-16,21 22 0,-21-1 0,21 0 15,0 1-15,0-1 0,0 0 0,0 1 16,0-1-16,21-21 0,0 0 0,0 1 16,0-1-16,1 0 0,20-21 15,-21 0-15,0 0 0,22 0 0,-22 0 16,21 0-16,-21-21 0,22 0 0,-22-1 15,0 1-15,21 0 0,-21-21 0,1 21 16,-1-1-16,0-20 16,21-106-1,-42 106-15,0-1 0,0 1 0,-21 0 16,0-1-16,0 1 0,0 0 0,-1 20 16,1 1-16,21 0 0,-21 21 15,0 0-15,0 0 0,0 0 0,-1 0 16,1 21-16,0 0 0,0 1 0,21 20 15,0-21-15,0 21 0,0-20 16,0 20-16,0-21 0,0 21 0,0-20 16,21-1-16,-21 0 0,21 0 15,0 0-15</inkml:trace>
  <inkml:trace contextRef="#ctx0" brushRef="#br1" timeOffset="65975.32">12700 5779 0,'0'0'0,"0"-22"0,0 44 31,0-1-31,0 0 16,-21 21-16,21-21 0,0 22 15,0-22-15,0 21 0,0 1 0,0-1 16,0 0-16,0 1 0,-21-1 0,21 0 15,0 1-15,0-1 0,0 0 0,0 1 16,-22 20-16,22-21 0,0-20 16,0 20-16,0 0 0,0-21 0,0 1 15,-21-1-15,21 0 0,0 0 16,0-42 0,0 0-16,0 0 15,0-1-15,0 1 0</inkml:trace>
  <inkml:trace contextRef="#ctx0" brushRef="#br1" timeOffset="66276.14">12594 5842 0,'0'0'0,"0"-42"16,0 21-16,0-1 0,0 1 15,21 0-15,0 21 0,22-21 16,-22 21-16,21 0 0,1 0 15,-22 0-15,21 0 0,0 0 0,-20 0 16,20 21-16,-21 21 0,0-20 0,-21-1 16,0 21-16,0-21 0,0 22 15,0-22-15,-21 0 0,0 21 16,0-21-16,0 1 0,-22-1 0,22 0 16,0-21-16,-21 21 0,20 0 0,1-21 15,0 0-15,0 21 0,0-21 16,42-21 15,0 21-31,0-21 0</inkml:trace>
  <inkml:trace contextRef="#ctx0" brushRef="#br1" timeOffset="66610.95">13102 6011 0,'0'0'0,"0"-21"0,21 21 16,0-21-16,1 0 0,-1 21 16,0-21-16,-21 0 0,21 21 15,0-22-15,-21 1 0,21 0 16,-21 0-16,0 0 0,0 0 16,0-1-16,0 1 15,-21 21-15,0 0 0,0 0 16,0 0-16,0 21 0,-1 1 15,1-1-15,0 0 0,0 0 16,21 21-16,0-20 0,0-1 16,0 21-16,0-21 0,0 0 0,0 1 15,0-1-15,0 0 0,0 0 0,21 0 16,0-21-16,0 0 0,1 21 0,-1-21 16,0 0-16,21 0 0,-21 0 15,1 0-15,-1 0 0,21 0 0,-21-21 16,-21 0-16,21 21 0</inkml:trace>
  <inkml:trace contextRef="#ctx0" brushRef="#br1" timeOffset="67007.73">13483 5800 0,'0'0'0,"21"0"15,0-21-15,1 21 0,-1 0 16,-21-22-16,21 22 0,0 0 0,0 0 15,0 0-15,1 0 0,-1 0 16,0 22-16,0-1 0,-21 0 16,0 0-16,21 0 0,-21 22 0,0-22 15,0 21-15,0-21 0,0 0 0,0 22 16,0-22-16,0 0 0,0 0 0,-21 0 16,21 1-16,-21-22 31,21-22-16,0 1-15,0 0 16,0 0-16,0 0 0,21-22 0,-21 22 16,0-21-16,21 21 0,0-22 15,1 1-15,-1 0 0,-21-1 0,42 1 16,-21 0-16,0 21 0,22-1 16,-22 1-16,21 0 0,-21 21 0,1 0 15,-1 0-15,0 0 0,0 21 0,0 0 16,0 22-16,-21-22 0,0 0 15,0 0-15,0 0 0,0 22 0</inkml:trace>
  <inkml:trace contextRef="#ctx0" brushRef="#br1" timeOffset="67540.64">14436 6075 0,'0'0'0,"21"-21"0,0-22 16,-21 22-16,0 0 0,0-21 16,0 21-16,0-1 0,0-20 15,0 21-15,0 0 0,0 0 16,-21-1-16,21 1 0,-21 0 0,-1 21 16,1 0-16,0 0 0,0 0 15,0 21-15,0 0 0,-1 1 16,1-1-16,-21 0 0,21 21 0,0-21 15,-1 22-15,1-22 0,0 21 0,0-21 16,21 1-16,0 20 0,0-21 0,0 0 16,0 0-16,0 1 15,21-22-15,0 0 0,0 0 16,1 0-16,-1 0 0,0 0 0,0 0 16,0 0-16,0 0 0,1-22 0,-1 1 15,0 0-15,0 0 0,0 21 16,0-21-16,-21-22 0,22 22 15,-22 0-15,21 0 0,-21 0 0,21 0 16,-21-1-16,0 1 0,0 42 31,0 1-31,0-1 16,0 0-16,0 0 0,0 0 16,0 0-16,0 1 0,0-1 0,0 0 15,0 0-15,0 0 0,0 0 16,21-21-1,0 0-15,-21 22 0,21-22 16,1 0-16,-1 0 0,0 0 0,0 0 16,0-22-16,0 1 0,1 21 0</inkml:trace>
  <inkml:trace contextRef="#ctx0" brushRef="#br1" timeOffset="67824.06">15198 5440 0,'-22'0'0,"44"0"0,-65-21 0,22 21 16,0 0-16,0 0 16,0 0-16,-1 0 15,1 21-15,21 0 0,-21 0 16,21 22-16,0-22 0,-21 21 0,21 0 16,-21 1-16,21-1 0,-21 0 0,21 1 15,0-1-15,-22 0 0,22 1 16,-21-1-16,21-21 0,0 22 0,0-22 15,0 0-15,-21 0 0,21 0 0,0 0 16,0 1-16,21-22 31,0 0-31,1 0 16,-22-22-16,21 1 0,0 21 0,0-21 16</inkml:trace>
  <inkml:trace contextRef="#ctx0" brushRef="#br1" timeOffset="68171.39">15240 5821 0,'0'21'0,"-21"21"15,0-20-15,21-1 0,0 0 16,-22 0-16,1 0 0,21 0 0,0 1 16,0-1-16,0 0 0,0 0 0,0 0 15,0 0-15,21 1 0,1-22 16,-1 0-16,0 0 0,0 0 0,0 0 15,0 0-15,22 0 16,-22 0-16,0 0 0,21-22 0,-20 22 16,-1-21-16,0 21 0,0-21 0,-21 0 15,0 0-15,21 0 0,-21-1 0,0-20 16,0 21-16,0 0 0,0 0 16,0-1-16,-21 1 0,0 0 0,0 21 15,0 0-15,-1 0 0,1 0 16,0 0-16,0 21 0,0-21 0,0 21 15,-1 1-15,22-1 16,0 0-16,0 0 16,22-21-16,-1 0 15,0 0-15</inkml:trace>
  <inkml:trace contextRef="#ctx0" brushRef="#br1" timeOffset="68567.16">15748 5821 0,'0'0'0,"0"-42"16,0 20 0,21 22-1,0 0-15,0 0 16,-21 22-16,0-1 0,22 0 16,-1 0-16,-21 0 0,0 0 0,0 1 15,0 20-15,0-21 0,0 0 0,0 22 16,0-22-16,0 0 0,0 0 15,-21 0-15,21 0 0,-22 1 0,22-1 16,0 0-16,0-42 31,0 0-15,0-1-16,0 1 16,0 0-16,22 0 0,-1-21 0,-21 20 15,21-20-15,0 0 0,0 21 0,0-22 16,1 1-16,-1 0 0,0 20 15,0-20-15,0 21 0,0 0 16,1 21-16,-22-21 0,21 21 16,-21 21-1,0 0 1,-21-21-16,21 21 0</inkml:trace>
  <inkml:trace contextRef="#ctx0" brushRef="#br1" timeOffset="68906.21">14795 5609 0,'0'0'0,"-21"0"0,0 0 0,0 0 0,21-21 16,21 21-1,0-21-15,22 21 0,-1 0 16,0-21-16,22 21 0,-22-21 0,22 21 16,20-22-16,-20 22 0,-1 0 0,1-21 15,-1 21-15,-20 0 0,20 0 16,-21-21-16,-20 21 0,20 0 0,-21 0 16,0 0-16,0 0 31,-42 0 0,0 21-15,0-21-16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40:32.8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2223 0,'0'-22'16,"0"1"0,0 0-1,0 0-15,0 0 16,0 0-16,0-1 16,0 1-1,0 42 16,0 1-15,0-1-16,0 21 0,0-21 16,21 22-16,-21-1 0,0 21 0,0-20 15,0 20-15,0-20 16,0 20-16,0 1 0,0-22 0,0 21 16,0-20-16,0-1 0,0 0 15,0-20-15,0 20 0,0-21 0,0 0 16,0 0-16,0 1 0,0-1 15,0 0-15,0-42 47,0 0-47,0-1 16,0 1-16,0 0 0</inkml:trace>
  <inkml:trace contextRef="#ctx0" brushRef="#br0" timeOffset="370.73">1143 2731 0,'0'21'16,"21"-21"-16,0 0 15,0 0-15,1 0 16,-1 0 0,0 0-16,-21-21 0,21 21 15,-21-22-15,0 1 16,0 0-16,0 0 0,0 0 16,-21 21-1,0 0 1,0 0-16,21 21 31,0 0-15,0 0-16,21-21 31,0 0-31</inkml:trace>
  <inkml:trace contextRef="#ctx0" brushRef="#br0" timeOffset="996.37">2371 1820 0,'0'0'0,"-22"0"0,1 22 16,21-1-16,0 0 0,-21 21 15,0 1-15,21-1 0,-21 0 0,21 1 16,-21 20-16,-1-21 0,1 22 16,0-1-16,0 1 0,0-1 0,0-20 15,-1 20-15,1 1 0,21-22 16,-21 0-16,0 1 0,0-22 0,21 21 15,0-21-15,0 1 0,0-1 16,0-42 15,0-1-31,21 1 16,-21 0-16,21-21 0,0 21 0,-21-22 16,21 1-16,-21-22 0,22 22 0,-1-21 15,0-1-15,-21 1 0,21 20 16,0-20-16,0-1 0,-21 22 0,0 0 15,22-1-15,-22 1 0,21 21 16,-21 0-16,0-1 0,0 1 0,0 42 31,0 1-31,21-1 0,-21 21 0,0 0 16,0 1-16,21-1 0,-21 22 0,21-22 16,-21 21-16,0 1 0,0-1 15,0-20-15,0 20 0,0-20 0,0-1 16,0 21-16,0-41 0,0 20 15,0 0-15,0-21 0,21 1 0,-21-1 16,0 0-16,0 0 0,0 0 0,0-42 47,0 0-47</inkml:trace>
  <inkml:trace contextRef="#ctx0" brushRef="#br0" timeOffset="1192.25">1968 2604 0,'22'0'31,"-1"-22"-31,21 22 16,-21-21-16,0 0 0,22 21 0,-1-21 15,0 21-15,-20-21 0,20 21 16,0 0-16,-21-21 0,22 21 0,-22 0 15,0-22-15,0 22 16,0 0-16</inkml:trace>
  <inkml:trace contextRef="#ctx0" brushRef="#br0" timeOffset="1691.56">2688 2455 0,'0'-21'16,"-21"21"-16,21-21 16,21 21 15,0 0-31,0 0 0,1 0 16,-1 0-16,0 21 0,0-21 15,-21 21-15,21 1 0,0-1 0,1 0 16,-1 21-16,0-21 0,-21 1 15,21 20-15,0-21 0,-21 21 0,0-20 16,21-1-16,-21 0 0,22 0 16,-22 0-16,0 0 0,0 1 0,0-1 15,0 0-15,0-42 47,0 0-47,0-1 16,0 1-16,0 0 0,0 0 0,0-21 15,0-1-15,0 22 0,0-21 16,0-1-16,0 22 0,0-21 0,21 0 16,-21 20-16,21-20 0,-21 21 15,21 0-15,-21 0 0,0-1 16,21 22-16,-21 22 47,0-1-47,0 0 15,21-21 1,-21 21-16</inkml:trace>
  <inkml:trace contextRef="#ctx0" brushRef="#br0" timeOffset="2028.36">3535 2434 0,'0'0'0,"0"-21"15,0 42 17,0 0-17,0 1-15,0-1 0,0 0 0,0 21 16,0-21-16,0 22 0,-21-22 15,21 21-15,0-21 0,0 1 0,0 20 16,-22-21-16,22 0 0,0 0 0,0 1 16,0-1-16,0 0 15,0-42 17,22 0-32,-22-1 15,21 1-15,-21 0 0</inkml:trace>
  <inkml:trace contextRef="#ctx0" brushRef="#br0" timeOffset="2368.14">3598 2074 0,'-21'0'0,"-42"0"16,41 22-1,22-1-15,-21-21 0,21 21 0,0 0 16,0 0-16,0 0 15,21-21-15,1 0 16,-1 0-16,0 0 0,0 0 16,21 0-16,-20 0 0,-1 0 0,-21-21 15,21 0-15,0 21 0,-21-21 16,0 0-16,0 0 0,0-1 0,0 1 16,0 0-16,0 0 0,-21 0 0,0 0 15,0 21-15,-1 0 16,1 0-16,0 0 0,0 0 0,0 0 15,0 21-15,-1 0 0,22 0 0,0 0 16,-21 0-16,21 1 0,0-1 16,0 0-16,0 0 0,0 0 0,0 0 15,21-21-15,1 0 16,20 0-16</inkml:trace>
  <inkml:trace contextRef="#ctx0" brushRef="#br0" timeOffset="2681.96">4360 1715 0,'0'0'0,"-21"-22"0,0 22 0,0 0 16,0 0-16,-1 22 16,1-1-16,21 0 0,0 21 15,0 1-15,-21-1 0,21 0 16,0 1-16,-21-1 0,21 0 0,0 22 15,0-22-15,0 0 0,0 22 16,0-22-16,-21 22 0,21-22 0,0 22 16,0-22-16,0 0 0,0 1 0,-21-1 15,21 0-15,0-21 0,0 22 16,-22-22-16,22 0 0,0 0 0,0 0 16,0 1-16,0-44 31,0 1-16</inkml:trace>
  <inkml:trace contextRef="#ctx0" brushRef="#br0" timeOffset="3333.21">3789 2477 0,'0'0'16,"-21"-22"-1,42 22 1,0 0-16,21-21 0,-21 21 0,22 0 15,20-21-15,-20 0 0,-1 21 0,21-21 16,1 0-16,-1-1 0,1 22 16,-1-21-16,1 0 0,-1 0 15,1-21-15,-1 20 0,-20 1 0,-1-21 0,-21 0 16,0-1-16,1 1 16,-22 0-16,0-1 0,0 1 0,0-22 15,0 22-15,0 0 0,-22 21 0,22-1 16,-21 1-16,0 0 0,0 21 15,0 0-15,21 21 0,-21 0 0,-1 1 16,1 20-16,0 0 0,21 1 0,-21-1 16,21 0-16,0 22 0,0-22 15,-21 0-15,21 1 0,-21-1 0,21 0 16,0 1-16,0-1 0,-22 0 0,22 1 16,-21-1-16,0 0 15,21 1-15,0-22 0,0 21 0,-21-21 16,21 22-16,-21-22 0,21 0 0,0 0 15,0 0-15,0 1 16,0-44 15,0 1-31,0-21 16,21 21-16,-21 0 0,21-22 16,0 22-16,-21-21 0,21 21 0,1-1 15,-1 1-15,0 0 0,21 0 16,-21 0-16,1 21 0,-1 0 0,0 0 15,0 0-15,0 0 0,0 21 16,-21 0-16,22 0 0,-22 0 0,21 1 16,-21-1-16,0 21 0,0-21 15,0 0-15,0 1 0,0-1 0,0 21 16,0-21-16,-21 0 0,-1 1 0,22-1 16,0 0-16,-21-21 0,21 21 15,-21-21-15,21-21 31,21 0-15,0 21-16,1-21 0,-1-1 16</inkml:trace>
  <inkml:trace contextRef="#ctx0" brushRef="#br0" timeOffset="4011.9">5122 2307 0,'0'0'0,"0"21"31,0 1-15,0-1-16,0 0 0,0 0 0,0 0 15,0 22-15,0-22 0,-21 0 0,21 0 16,-21 21-16,21-20 0,0-1 16,-21 21-16,21-21 0,0 0 0,0 1 15,0-1-15,-21 0 0,21 0 16,0-42 31,0 0-47,0 0 0,0-22 15,0 22-15,0 0 0,0-21 16,21-1-16,0 22 0,-21-21 0,21-1 16,0 22-16,-21 0 0,21-21 0,1 21 15,-1 21-15,0-22 0,0 1 16,0 21-16,0 0 0,1 0 15,-22 21-15,21 1 0,0-1 16,0 0-16,0 0 0,-21 21 0,21-20 16,1 20-16,-22-21 0,0 0 15,0 22-15,0-22 0,21 0 0,-21 0 16,0 0-16,0 0 0,0 1 16,-21-22-1,-1 0 1,22-22-1,0 1-15,0 0 0,0 0 16,0 0-16,0 0 0,0-22 16,22 22-16,-1-21 0,0-1 0,0 22 0,0-21 15,0 21-15,22 0 0,-22-1 16,0 1-16,21 0 0,-20 21 16,-1 0-16,0 0 0,0 0 0,0 0 15,0 21-15,1 0 0,-1 1 0,-21-1 16,21 0-16,-21 21 0,0-21 15,0 1-15,0 20 0,0-21 0,0 0 16,0 0-16,0 1 0,-21-1 0,21 0 16,-21 0-16,21 0 0,-22-21 15,22 21-15,0-42 32,0 0-32</inkml:trace>
  <inkml:trace contextRef="#ctx0" brushRef="#br0" timeOffset="4420.67">5948 2477 0,'21'0'47,"0"0"-47,0 0 0,0 0 15,1 0-15,-1 0 0,0-22 0,21 1 16,-21 21-16,1-21 0,-1 0 16,21 21-16,-42-21 0,21 0 15,-21-1-15,21 1 0,-21 0 0,0 0 16,0 0-16,0 0 0,0-1 0,0 1 16,-21 21-16,0 0 0,0 0 15,0 0-15,0 0 0,-1 0 0,1 21 16,0-21-16,0 22 0,0 20 0,0-21 15,-1 21-15,1-20 0,0 20 0,0 0 16,21 1-16,0-22 0,0 21 16,0 0-16,0-20 0,0-1 0,0 0 15,0 21-15,21-21 0,0-21 0,0 22 16,1-1-16,-1-21 16,0 0-16,0 0 0,0 0 15,22 0-15,-22 0 0,0 0 0,0-21 16,0-1-16,22 1 0,-22 21 0</inkml:trace>
  <inkml:trace contextRef="#ctx0" brushRef="#br0" timeOffset="5328.59">6689 1461 0,'0'0'0,"-22"0"0,1 0 0,0 0 16,21 21-16,0 0 0,0 0 0,-21 21 16,21-20-16,-21 20 0,21 0 15,-21 22-15,21-22 0,0 22 0,0-22 16,0 21-16,0-20 0,-22 20 0,22-20 16,0-1-16,-21 21 0,21-20 15,0-1-15,0 0 0,0 1 0,0-1 16,0 0-16,0 1 0,0-22 0,0 21 15,0-21-15,0 1 0,21-1 16,1-21-16,-1 0 16,0 0-16,0 0 15,0 0-15,-21-21 0,21-1 0,1 1 16,-22 0-16,21 0 0,0-21 16,-21-1-16,21 22 0,0-21 0,-21 21 15,21-22-15,-21 22 0,0 0 0,22 21 16,-22 21-1,0 0 1,0 0-16,0 1 0,-22-1 0,22 21 16,0-21-16,0 0 0,0 22 0,0-22 15,0 0-15,0 0 0,0 0 16,0 1-16,0-1 0,22-21 16,-1 21-16,0-21 0,0 0 15,0 0-15,0 0 0,22 0 0,-22 0 16,0-21-16,0 0 0,0 21 15,1-22-15,-1-20 0,0 21 0,0 0 16,0-22-16,0 22 0,1-21 0,-1 21 16,-21 0-16,21-22 0,-21 22 0,21 21 15,-21-21-15,21 21 16,0 0 0,1 0 30,-1 0-30,-21-21 0,0 0-1,0-1-15,0 1 16,0 0 0,-21 21-1,-1 0 1,22 21-16,-21 0 0,21 1 0,-21-1 15,0 0-15,0 0 0,21 21 16,0-20-16,0-1 0,-21 21 16,21-21-16,0 22 0,0-22 0,0 0 15,0 0-15,0 0 0,0 0 0,0 1 16,0-1-16,21 0 0,0-21 0,0 0 16,-21 21-16,21-21 0,0 0 15,22 0-15,-22 0 0,0 0 0,0 0 16,0-21-16,1 0 0,-22 0 0,21 21 15,0-22-15,0 1 0,-21-21 0,0 21 16,21 0-16,0-22 16</inkml:trace>
  <inkml:trace contextRef="#ctx0" brushRef="#br0" timeOffset="5620.47">7387 1842 0,'0'0'0,"-21"21"0,0-21 16,0 21-16,-1-21 0,22 21 0,-21-21 16,21 21-16,21-21 31,1 0-15,-22-21-16,0 0 15,0 0-15,0 0 16,-22 21 15,1 0-31,0 0 16,0 21-16,0-21 0,21 21 15,-21-21-15,-1 21 0,1-21 0,0 21 16,0-21-16</inkml:trace>
  <inkml:trace contextRef="#ctx0" brushRef="#br0" timeOffset="5831.35">6519 2032 0,'0'0'0,"21"0"32,1 0-32,-1 0 15,0 0-15,0 0 0,21 0 0,-20 0 16,-1 0-16,0 0 0,21 0 0,-21 0 15,1-21-15,-1 21 0,0 0 16,0-21-16</inkml:trace>
  <inkml:trace contextRef="#ctx0" brushRef="#br0" timeOffset="6653.55">8996 1588 0,'0'-64'16,"-21"43"-16,-1 0 0,1 0 0,0-1 15,0 1-15,-21 21 0,20 0 16,1 0-16,-21 0 0,0 0 0,-1 21 15,1 1-15,0 20 0,-22 0 0,22 1 16,-1 20-16,1 1 0,0-1 16,-1 1-16,1 20 0,21-20 0,0-1 15,0 22-15,-1-22 0,22 1 0,0-1 16,0-20-16,0 20 0,0-20 16,22-1-16,-1 0 0,21-21 15,0 1-15,1-1 0,20 0 0,1-21 16,-1 0-16,1 0 0,20 0 0,1-21 15,0 21-15,-22-21 0,22-22 16,-22 22-16,22-21 0,-21 21 0,-22-22 16,0-20-16,1 20 0,-1 1 0,-21-21 15,0-1-15,-21 1 0,0-22 0,0 21 16,0-20-16,-21-1 0,-21 22 16,21-22-16,-22 21 0,1 22 15,0-21-15,-1 20 0,-20 1 0,20 21 16,-20-22-16,-1 22 0,22 21 15,-21 0-15,-1 0 0,22 0 0,-22 0 16,22 21-16,0 1 0,-1 20 0,1-21 16,21 0-16,0 22 0,-1-1 15,22 0-15,0 1 0,0-1 0,0 0 16,22-21-16,20 22 0,0-22 16,1 0-16,20 0 0,1-21 0,20 0 15,-20 0-15,20 0 0</inkml:trace>
  <inkml:trace contextRef="#ctx0" brushRef="#br0" timeOffset="7020.34">9991 1122 0,'-43'-21'0,"86"42"0,-107-63 16,43 20-16,-21 22 0,20 0 15,-20 0-15,21 0 0,0 0 0,-22 43 16,22-22-16,0 21 0,0 22 0,0-22 15,21 22-15,-21 20 0,-1 1 16,1 0-16,21 20 0,-21-20 0,21 21 16,-21-21-16,0 20 0,0 1 15,21 0-15,-22 0 0,1 0 0,21-22 16,-21 22-16,0 0 0,0 0 0,21-21 16,-21 20-16,-1 1 0,1-21 15,0 21-15,0-22 0,0 1 0,0-21 16,-1 20-16,1-20 0,0-1 0,0-20 15,0 20-15,0-21 0,21-20 0,-22 20 16,22-21-16,0 0 0,22-42 31,-1 0-31,-21 0 0,21 0 0,0-1 16,0-20-16,0 0 0,22-1 0,-22 1 16,0-21-16,0-1 0,0-21 15,1 22-15</inkml:trace>
  <inkml:trace contextRef="#ctx0" brushRef="#br0" timeOffset="7311.17">9504 2434 0,'-21'-42'0,"42"84"0,-64-126 0,22 62 0,0-20 15,21 21-15,0-21 0,0 20 0,0 1 16,0 0-16,0 0 0,0 0 0,0 0 16,21-1-16,0 22 0,22-21 15,-1 0-15,0 21 0,22 0 0,-22 0 16,22 0-16,-1 0 0,-20 0 0,-1 21 15,0 0-15,-21 22 16,-21-22-16,0 0 0,0 0 0,0 22 16,-21-22-16,0 0 0,-21 0 0,-1 21 15,1-20-15,21-1 0,-21 0 0,-1 0 16,1 0-16,21-21 0,0 21 16,-1-21-16,1 0 0,42-21 31,22 0-31,-22 0 0,21 0 15,1 0-15,-22-1 0</inkml:trace>
  <inkml:trace contextRef="#ctx0" brushRef="#br0" timeOffset="7631.99">10181 2138 0,'-21'0'15,"0"0"1,0 0-16,21-21 15,21 0 1,0-1-16,0 22 0,0-21 0,0 0 16,1 21-16,-1-21 0,-21 0 15,0 0-15,0-1 0,-21 22 32,-1 0-32,1 22 15,0-1-15,-21 0 0,21 0 16,-1 0-16,1 22 0,0-22 0,21 0 15,0 0-15,-21 21 0,21-20 0,0-1 16,0 0-16,0 0 0,0 0 16,21-21-16,0 21 0,22-21 15,-22 0-15,0 0 0,21 0 0,-21 0 16,1 0-16,20 0 0,-21-21 0,0 0 16,22 0-16</inkml:trace>
  <inkml:trace contextRef="#ctx0" brushRef="#br0" timeOffset="7965.95">10520 2053 0,'0'-21'0,"0"42"0,0-63 16,21 42 0,0 0-1,0 0 1,0 0-16,-21 21 0,22 0 16,-1 0-16,-21 1 0,0-1 0,21 0 15,0 0-15,-21 0 0,21 0 0,-21 1 16,0-1-16,0 21 0,0-21 0,0 0 15,0 1-15,0-1 16,-21 0-16,0-21 0,0 0 16,21-21-1,0 0 1,0-1-16,0 1 0,0 0 16,0-21-16,0 21 0,21-22 0,0 22 15,-21-21-15,21 21 0,0-22 0,-21 22 16,22 0-16,-1 0 0,0 21 0,0 0 15,0 0-15,0 0 16,1 0-16,-1 0 0,0 0 0,-21 21 16,21 0-16,0-21 0</inkml:trace>
  <inkml:trace contextRef="#ctx0" brushRef="#br0" timeOffset="8449.77">11430 2138 0,'0'0'0,"0"-21"0,0 0 0,0-1 16,0 1-16,0 0 0,-21-21 0,21 21 15,-21-1-15,-1 1 0,1 0 0,0 21 16,0 0-16,0 0 0,0 0 0,-22 0 16,22 21-16,-21 0 0,-1 22 15,22-22-15,-21 0 0,21 21 0,-22 1 16,22-22-16,-21 21 0,21-21 0,21 22 15,0-22-15,0 21 0,0-21 16,0 1-16,0-1 0,21 0 16,21-21-16,-21 0 0,1 0 15,20 0-15,0 0 0,-21 0 0,22-21 16,-1 21-16,-21-21 0,0-1 0,22 1 16,-22 0-16,0 0 0,0-21 15,0 20-15,-21 1 0,22-21 0,-22 0 16,21 20-16,-21-20 0,0 21 0,0 0 15,0 0-15,0 42 32,0 0-32,0 0 0,0 21 15,0-20-15,0 20 0,0-21 16,0 0-16,0 22 0,0-22 16,0 0-16,0 21 0,0-21 0,21 1 15,-21-1-15,21-21 0,0 21 0,0 0 16,1-21-16,-1 0 0,0 0 15,0 0-15,0 0 0,0-21 16,1 0-16,-1 0 0</inkml:trace>
  <inkml:trace contextRef="#ctx0" brushRef="#br0" timeOffset="8739.61">12023 1334 0,'0'0'0,"0"-22"0,0-20 0,0 21 0,0 0 15,-22 21 1,1 0-16,0 0 0,21 21 16,0 21-16,-21-21 0,0 1 0,0 20 15,21 0-15,0 1 0,-22 20 0,22-21 16,-21 22-16,0-1 0,21 1 16,-21-1-16,21 1 0,-21-22 0,0 22 15,21-22-15,0 0 0,-22 1 0,22-1 16,-21 0-16,21-20 0,0 20 0,0-21 15,0 0-15,0 0 16,0 1-16,0-1 0,21-21 16,1 0-16,-1 0 0,0 0 15,0-21-15,0-1 0,0 1 0,1 0 16,-1 0-16</inkml:trace>
  <inkml:trace contextRef="#ctx0" brushRef="#br0" timeOffset="9105.36">12192 1926 0,'0'21'16,"-21"1"-16,0-1 16,-1 0-16,1 0 0,0 21 0,0-20 15,21 20-15,-21-21 0,21 21 16,-21-20-16,21-1 0,0 21 0,0-21 16,0 0-16,0 1 0,21-1 15,0-21-15,0 21 0,0-21 0,0 0 16,1 0-16,20 0 0,-21 0 0,21 0 15,-20 0-15,20-21 0,0 0 16,1-1-16,-22 1 0,0-21 16,-21 21-16,0 0 0,21-22 0,-21 1 15,0 21-15,0-22 0,0 22 0,0 0 16,-21 0-16,0 0 0,0 21 16,-1 0-16,1 0 0,0 0 15,-21 0-15,21 0 0,-22 21 0,22 0 16,0 0-16,0-21 0,0 21 0,-1 1 15,22-1-15,-21 0 0,21 0 16,0 0-16,21-21 16,1 0-16,20 0 0,-21 0 15,0 0-15,0 0 0</inkml:trace>
  <inkml:trace contextRef="#ctx0" brushRef="#br0" timeOffset="9465.15">12531 1990 0,'0'0'0,"0"-21"0,0-1 0,21 1 16,-21 0 0,21 21-16,0 0 0,0 0 15,0 0-15,1 21 16,-1 0-16,0 1 0,0-1 0,0 0 16,0 0-16,1 0 0,-1 22 0,0-22 15,0 0-15,-21 21 0,21-21 0,-21 1 16,0-1-16,0 0 0,0 0 15,0 0-15,0 0 0,0 1 0,0-1 16,-21-21 0,0 0-1,21-21-15,0-1 16,0 1-16,0 0 0,0 0 0,0 0 16,0 0-16,0-22 0,21 22 0,0-21 15,-21 21-15,21-22 0,1 22 0,-1-21 16,0 21-16,0-1 0,0 1 15,0 0-15,1 21 0,-1-21 16,0 21-16,0 0 0,0 0 16,0 0-16</inkml:trace>
  <inkml:trace contextRef="#ctx0" brushRef="#br0" timeOffset="9891.91">13441 1969 0,'0'0'0,"21"0"0,-21-22 0,21 1 16,-21 0-16,21 0 0,0 0 16,-21 0-1,-21 21 1,0 0-16,0 21 0,0 0 16,0-21-16,-1 21 0,-20 0 0,21 0 15,0 1-15,0 20 0,-1-21 0,22 0 16,0 0-16,-21 1 0,21-1 15,0 0-15,0 0 16,21 0-16,1 0 0,-1-21 16,0 22-16,0-22 0,0 21 0,22-21 15,-22 21-15,21-21 0,-21 0 16,0 21-16,1-21 0,-1 0 0,0 0 16,-21 21-16,21-21 0,-21 21 15,0 1-15,-21-1 16,0-21-16,-22 21 15,22-21-15,0 21 0,0-21 0,0 21 16,-22-21-16,22 21 0,0-21 0,0 0 16,0 22-16,0-22 15,-1 0 1,1-22 0,0 1-16,21 0 0,0 0 15</inkml:trace>
  <inkml:trace contextRef="#ctx0" brushRef="#br0" timeOffset="10155.75">12128 1651 0,'0'0'0,"-63"0"15,105-21 1,-21 21-16,22 0 15,-1 0-15,22-21 0,-22 21 16,21-21-16,-20 21 0,20 0 0,-20 0 16,20 0-16,-21-22 0,1 22 0,-1 0 15,0 0-15,-20 0 0,-1 0 0,0 0 16,0 0-16,-21-21 16,0 0-1,-21 21 1</inkml:trace>
  <inkml:trace contextRef="#ctx0" brushRef="#br0" timeOffset="10839.36">13843 2096 0,'-42'21'16,"42"0"-1,42-21 1,-21 0-16,0 0 16,22 0-16,-1 0 0,21 0 0,-20 0 0,20 0 15,1 0-15,20 0 0,-20 0 0,-1 0 16,1 0-16,-1 0 15,1-21-15,-22 21 0,1 0 0,-22 0 16,0-21-16,0-1 0,-21 1 16,0 0-16,-21 0 15,0 21-15,-22-21 0,22 21 16,0 0-16,0-21 0,0 21 0,0 0 16,-1 0-16,44 0 46,-1 0-46,0 0 16,0 0-16,0 0 0,0 0 0,1 0 16,-1 0-16,-21 21 0,21-21 0,-21 21 15,0 0-15,0 0 16,0 0-16,0 1 0,0-1 16,-21 0-16,0 0 0,-1-21 0,1 21 15,0 0-15,-21 1 0,42-1 0,-21-21 16,-1 21-16,22 0 0,22-21 31,-1 0-31,0 0 0,0-21 16,21 21-16,1-21 0</inkml:trace>
  <inkml:trace contextRef="#ctx0" brushRef="#br0" timeOffset="11431.64">15706 1270 0,'0'0'0,"-22"0"0,1-21 0,0 21 15,21-21-15,-21 0 0,21-1 32,21 22-32,0 0 0,0 0 0,22 0 15,-1-21-15,0 21 0,1 0 16,20 0-16,1 0 0,-22 0 15,22 0-15,-1 0 0,-21 0 0,1-21 16,-22 21-16,0 0 0,0 0 0,-21-21 31,-21 21-31,-21 0 0,21-21 16,-22 21-16,1-21 0,21 21 0,-22 0 16,1 0-16,0 0 0,21 0 15,-22 0-15,1 0 0,21 0 0,0 0 16,-22 0-16,22 0 0,0 21 0,0-21 15,0 21-15,-1 0 16,22 0-16,-21 0 0,21 1 16,-21-1-16,21 0 0,0 0 0,-21 0 15,0 0-15,21 22 0,-21-1 16,-1-21-16,1 22 0,0 20 0,0-21 16,0 22-16,0-1 0,-1 1 0,1 21 15,-21-22-15,21 1 0,0-1 0,-1 1 16,1-1-16,21 1 0,0-1 15,0 22-15,0-22 0,0 1 0,0-1 16,0 1-16,0-1 0,21-20 0,22 20 16,-22-21-16,21 1 0,1-1 0,-1-21 15,0 0-15,1 1 0,20-1 0,-21 0 16,1-21-16,20 0 16,-20 0-16,-1 0 0,0 0 0,1 0 15,-1 0-15,0 0 0,1-21 0,-22 0 16,21 21-16,0-22 0,-20 1 0,20 0 15,0-21-15,-21 21 0</inkml:trace>
  <inkml:trace contextRef="#ctx0" brushRef="#br0" timeOffset="15859.32">16743 1651 0,'0'-21'0,"0"0"16,0 42 30,0 0-46,0 0 16,0 22-16,0-22 0,0 21 16,0 0-16,0 1 0,0-22 15,0 21-15,0 1 0,0-1 0,0 0 16,0-21-16,0 22 0,0-1 0,0-21 16,0 0-16,0 22 0,0-22 15,0 0-15,0 0 0,0 0 0,0 1 16,0-1-16,0 0 0,0 0 15,0-42 32,0 0-47,0 0 0,0-1 16</inkml:trace>
  <inkml:trace contextRef="#ctx0" brushRef="#br0" timeOffset="16135.17">16446 2180 0,'0'0'0,"0"-21"0,22 21 31,-1-21-31,0 21 0,21 0 16,-21 0-16,22 0 0,-1-21 16,0 21-16,1 0 0,-22 0 15,21-21-15,1 21 0,-22 0 0,21-22 16,-21 22-16,0 0 0,1 0 0,-1 0 15,0 0-15,0 0 0,-21-21 32,21 21-32,0 0 31,1 21-15,-1-21-16</inkml:trace>
  <inkml:trace contextRef="#ctx0" brushRef="#br0" timeOffset="16415.48">17716 2371 0,'22'21'46,"-22"0"-46,21 0 0,-21 0 16,0 1-16,0-1 0,0 0 0,0 0 16,0 0-16,0 22 15,0-22-15,0 21 0,-21-21 0,-1 22 16,1-22-16,0 0 0,-21 0 0,-1 0 16,22 0-16,-21 1 0,0-22 15,-1 0-15,22 0 0,0 0 0,-21 0 16,20-22-16</inkml:trace>
  <inkml:trace contextRef="#ctx0" brushRef="#br0" timeOffset="16936.2">18034 2053 0,'0'0'15,"-21"0"1,21 21-16,21-21 16,0 0-1,0 0-15,22 0 0,-1 0 0,0 0 16,1 0-16,20 0 0,1 0 15,-1 0-15,-21 0 0,22-21 0,-22 21 16,1 0-16,-22 0 0,21 0 0,-21 0 16,0 0-1,-21-21 1,-21 21 0,21 21 15,21-21-16,1 0-15,-22 21 0,21-21 0</inkml:trace>
  <inkml:trace contextRef="#ctx0" brushRef="#br0" timeOffset="17252.02">19367 2455 0,'0'0'0,"-21"0"16,0 0-16,42 0 47,0 0-47,1 0 15,-22 22 1,0-1-16,0 0 0,0 0 0,0 0 15,0 0-15,-22 1 0,1-1 16,0 0-16,0 0 0,0-21 0,-22 21 16,22 0-16,-21-21 0,21 22 15,-22-22-15,22 0 0,-21 0 0,21 0 16,0 0-16,-1 0 0,1-22 0,0 22 16</inkml:trace>
  <inkml:trace contextRef="#ctx0" brushRef="#br0" timeOffset="17847.23">19791 1863 0,'0'0'0,"0"-21"0,0-1 16,0 1-16,0 0 0,0 0 16,0 0-16,21 21 15,0 0-15,0 0 0,0 0 0,1 0 16,-1 0-16,21 21 0,-21 0 0,22 21 15,-22-20-15,21 20 16,0 0-16,-20 1 0,20-1 0,0 0 16,-21 1-16,1-1 0,20-21 0,-21 21 15,0 1-15,0-22 0,1 21 16,-1 1-16,0-22 0,0 21 0,0-21 16,0 0-16,1 1 0,-22-1 0,0 0 15,21-21-15,-21 21 16,0-42-1,0 0-15,0 0 16,0-1-16,0 1 0,0-21 0,21 21 16,-21-22-16,21 22 15,0-21-15</inkml:trace>
  <inkml:trace contextRef="#ctx0" brushRef="#br0" timeOffset="18175.43">20891 1672 0,'0'0'15,"0"-21"-15,0 0 0,0 0 0,0 0 16,0-1-16,-21 22 16,0 0-16,0 0 0,0 22 15,-22-1-15,22 0 0,-21 21 0,0-21 16,-1 22-16,1-1 0,0 0 16,-1 1-16,1-1 0,0-21 15,-1 22-15,1-1 0,0 0 0,20-21 16,-20 22-16,21-22 0,-21 0 0,20 0 15,1 0-15,0 1 0,0-1 16,0 0-16,0 0 0,-1 0 0,1 0 16,0 1-16,0-22 0,21 21 0,0 0 15,-21-21-15,21 21 0,-21-21 16,42 0 15,0 0-31,0 0 0,21-21 0,-20 0 16,20 21-16,0 0 0,1-21 15</inkml:trace>
  <inkml:trace contextRef="#ctx0" brushRef="#br0" timeOffset="18512.23">21442 2498 0,'-43'21'15,"22"-21"-15,0 0 16,0 0-16,21-21 47,0 0-47,0-1 0,0 1 16,21 21-16,-21-21 15,0 42 1,0 0-1,0 1-15,0-1 0,0 0 16,-21 0-16,0 0 0,0 0 0,-1-21 16,1 22-16,0-1 0,0 0 0,0-21 15,0 21-15,-1-21 0,1 0 16,0 0-16</inkml:trace>
  <inkml:trace contextRef="#ctx0" brushRef="#br0" timeOffset="18939.98">22225 1736 0,'-21'0'16,"0"0"-16,-1 0 15,1 0-15,0 0 16,21 21-16,-21 0 0,0 0 16,21 0-16,-21 1 0,21-1 15,0 0-15,0 0 0,0 0 16,0 0-16,21-21 16,0 0-16,0 0 0,0 0 15,0 0-15,1 0 16,-1-21-16,-21 0 15,0 0-15,0 0 0,0 0 16,0-1-16,-21 22 16,-1 0-16,1 0 0,0 0 15,0 0-15,0 0 0,0 0 16,-1 22-16,1-22 0,0 21 16,21 0-16,-21-21 0,21 21 0,-21-21 15,21 21-15,21-21 16,0 0-1,21 0-15,-20 0 0,20 0 0,-21 0 16</inkml:trace>
  <inkml:trace contextRef="#ctx0" brushRef="#br0" timeOffset="19283.79">23093 1397 0,'0'0'0,"0"-21"0,0 0 15,0 0-15,0-1 0,-21 22 32,-1 0-32,1 22 0,0-1 15,-21 0-15,21 21 0,-1 1 0,-20-1 16,0 0-16,-1 22 0,22-22 16,-21 22-16,0-1 0,-1 1 0,22-1 15,-21-21-15,21 22 0,-22-22 0,22 22 16,0-22-16,0 0 0,21 1 15,0-22-15,-21 21 0,21 1 0,-22-22 16,22 21-16,-21-21 0,21 0 16,0 1-16,0-1 0,0 0 15,0-42 17,0 0-32,21-1 0,1 1 15,-1 0-15,21 0 0,-21 0 0</inkml:trace>
  <inkml:trace contextRef="#ctx0" brushRef="#br0" timeOffset="19575.15">22839 2180 0,'0'21'15,"0"1"1,0-1 0,0 0-16,21-21 15,0 0 1,0 0-16,0 0 0,1 0 0,-1 0 15,0 0-15,0 0 0,0 0 16,-21-21-16,0 0 16,0-1-1,-21 22-15,0 0 0,0-21 16,0 21-16,-1 0 0,1 0 16,0 0-16,0 0 15,0 0-15,0 0 0,-1 0 0,1 0 16,0 0-16,21-21 15,0 0 1,21 21-16,0 0 0</inkml:trace>
  <inkml:trace contextRef="#ctx0" brushRef="#br0" timeOffset="20229.89">23558 1101 0,'0'0'0,"0"-21"0,0-1 16,0 1-16,22 21 16,-1 0-1,0 0-15,0 0 31,-21 21-31,21 1 0,0-1 16,1 0-16,-22 0 0,21 0 0,0 0 16,0 1-16,21-1 0,-20 21 15,-1-21-15,0 22 0,0-22 16,0 21-16,0 0 0,-21-20 0,22 20 16,-1 0-16,-21 22 0,0-22 15,0 0-15,0 22 0,0-22 0,0 1 16,-21-1-16,-1 0 0,1 1 0,0-1 15,0-21-15,0 21 0,0-20 16,21-1-16,-22 0 0,22 0 0,-21 0 16,0-21-16,21 21 0,-21 1 15,0-1 1,0-21 0,21 21-16,0 0 0,-22-21 15,22 21-15,-21 0 0,0-21 16,21 22-16,-21-1 0,0 0 15,0 0-15,21 0 0,-22 0 0,1 1 16,0 20-16,0-21 0,21 0 0,-21 0 16,0 22-16,-1-22 0,1 0 15,21 21-15,-21-20 0,0-1 0,0 0 16,0 0-16,21 0 0,-22 0 0,1 1 16,0-1-16,0 0 0,0 0 0,0-21 15,-1 21-15,1-21 0,0 0 16,-21 0-16,21 0 0,-1 0 0,1 0 15,-21 0-15,21 0 0,0 0 0,-1 0 16,1 0-16,0 0 16,21-21-16,-21 21 15</inkml:trace>
  <inkml:trace contextRef="#ctx0" brushRef="#br0" timeOffset="21891.76">995 4487 0,'-21'0'47,"-1"0"-31,1 0-16,0 0 15,0 0-15,0 0 16,21-21 0,-21 0-16,21 0 0,0 0 15,0 0-15,0-1 16,0 1-16,21 21 16,0-21-16,0 0 0,0 21 0,0-21 15,1 21-15,-1 0 0,0 0 16,21 0-16,-21 0 0,1 0 15,-1 21-15,21 0 0,-21 21 0,0-20 16,-21 20-16,0 0 0,0 1 16,0-1-16,0 21 0,0 1 0,-21-1 15,0-20-15,-21 20 0,-1 1 16,1-1-16,0 1 0,-1-22 0,1 0 16,0 1-16,21-22 0,-22 21 15,22-21-15,-21 1 0,21-22 0,-1 0 16,1 0-16,0 0 0,0 0 15,0-22-15,21 1 16,-21 0-16,21-21 16,0 21-16,0-1 0,0-20 0,0 21 15,0 0-15,0 0 0,0-1 16,21 1-16,0 0 0,0 21 16,0 0-16,0 0 0,22 21 15,-22 0-15,0 1 0,0-1 0,22 0 16,-22 0-16,0 0 0,0 0 0,0 1 15,0-1-15,1 0 0,-22 0 16,21 0-16,0 0 0,-21 1 16,0-1-1,21-21 1,0-21 15</inkml:trace>
  <inkml:trace contextRef="#ctx0" brushRef="#br0" timeOffset="22251.34">1651 4932 0,'0'0'0,"0"21"0,21-21 15,-21 21-15,0 0 16,21-21-1,0 0-15,1 0 16,-44 0 31,1 0-31,0 0-16,0 0 0,0 22 15,0-1-15,-1 0 16,22 0-1,0 0 1,22-21 0,-1 0-1,0 0-15,0-21 0,0 0 16,0 0-16,-21 0 0,22-1 0,-1 1 16</inkml:trace>
  <inkml:trace contextRef="#ctx0" brushRef="#br0" timeOffset="23483.58">2667 3979 0,'0'0'0,"0"-21"15,-21 42 17,21 1-32,-21 20 0,21 0 15,-22 22-15,1-1 0,21 1 0,0-1 16,-21 1-16,0 20 16,21-20-16,-21-1 0,21 1 0,0-1 15,0 1-15,-21-22 0,21 22 0,0-22 16,-22 0-16,22-20 0,0 20 15,0-21-15,0 0 0,0 0 0,0 1 16,-21-22 0,0 0-16,21-22 15,-21 1-15,21 0 0,0 0 0</inkml:trace>
  <inkml:trace contextRef="#ctx0" brushRef="#br0" timeOffset="23991.29">2413 4297 0,'0'0'0,"0"-21"0,0 0 15,0-1-15,0 1 0,0 0 0,0-21 16,0 21-16,0-1 0,21-20 16,0 21-16,22 0 0,-22-22 0,21 22 15,0 0-15,22 0 0,-22 0 16,1 21-16,20 0 0,-21 0 0,1 0 15,-1 0-15,0 21 0,1 0 16,-1 0-16,0 22 0,-20-22 16,-1 21-16,-21 0 0,0 1 0,0-1 15,0 0-15,0 1 0,-21-1 16,-22 0-16,22 1 0,0-1 0,-21-21 16,20 22-16,1-22 0,-21 0 0,21 0 15,0 0-15,-1-21 0,-20 21 16,21-21-16,0 0 0,0 0 15,-1 0-15,1 0 16,42 0 15,1 22-15,-1-22-16,0 21 0,0 0 0,0 21 16,0-21-16,1 22 0,-22-22 0,21 21 15,0-21-15,0 22 0,-21-22 16,0 21-16,21-21 0,-21 1 0,0-1 15,21 0-15,-21 0 0,0 0 16,0 0-16,0 1 16,0-44-1,22 22 1,-22-21-16</inkml:trace>
  <inkml:trace contextRef="#ctx0" brushRef="#br0" timeOffset="24372.07">3429 4868 0,'0'-21'32,"21"21"-32,0-21 0,-21 0 15,21 0-15,1 0 0,-1-1 16,0 1-16,21 0 0,-21 0 0,1 0 15,-22 0-15,21-1 0,-21 1 16,0 0-16,0 0 0,0 0 16,0 0-16,-21 21 15,-1 0-15,-20 0 0,21 0 0,-21 21 16,-1 0-16,22 0 0,-21 21 16,21-20-16,-22 20 0,22 0 0,-21 22 15,21-22-15,-1 0 0,22 1 16,0-1-16,0 0 0,0 1 0,0-22 15,0 21-15,0-21 0,0 1 0,22-1 16,-1 0-16,0-21 0,0 0 16,0 0-16,0 0 0,1 0 0,-1 0 15,21 0-15,-21-21 0,0 0 16,1-1-16,20 1 0</inkml:trace>
  <inkml:trace contextRef="#ctx0" brushRef="#br0" timeOffset="24691.95">4149 3789 0,'0'0'0,"0"-21"0,0 0 0,0-1 16,-22 22-16,1 0 15,0 22 1,21-1-16,0 21 0,0 0 0,-21 1 15,0 41-15,21-20 0,0 21 0,-21-1 16,21-20-16,-22 20 0,22 1 16,-21-21-16,21 20 0,0-20 0,0-1 15,0 1-15,0-22 0,0 0 0,0 1 16,0-1-16,0-21 0,0 0 16,0 1-16,0-1 0,21-21 15,1 0-15,-1 0 16,0-21-16,0-1 15,0 1-15,0 0 0,1-21 16,-1 21-16</inkml:trace>
  <inkml:trace contextRef="#ctx0" brushRef="#br0" timeOffset="26471.31">4614 4636 0,'0'0'15,"21"-22"1,1 1-16,-22 0 0,0 0 16,21 0-16,-21 0 15,0-1-15,0 1 0,0 0 16,0 0-16,0 0 0,0-22 0,-21 43 16,-1-21-16,22 0 0,-21 21 15,0 0-15,0 0 0,0 0 0,0 0 16,-1 21-16,1 0 0,0 1 0,0-1 15,-21 21-15,20-21 0,1 22 16,0-1-16,21 0 0,-21 1 0,0-22 16,21 21-16,-21 0 0,21-20 0,0 20 15,0-21-15,0 0 0,21 0 16,0 1-16,0-22 0,0 0 16,0 0-16,22 0 0,-22 0 0,21-22 0,-21 1 15,22 21-15,-22-21 16,21 0-16,-21 0 0,22-22 0,-22 22 15,0 0-15,0 0 0,0-21 0,1 20 16,-22 1-16,0-21 0,0 21 16,0 0-16,0-1 0,0 1 0,0 0 15,0 0-15,-22 21 16,22 21 0,-21 0-16,21 0 0,-21 1 0,21 20 15,0-21-15,0 21 0,0-20 0,0 20 16,0-21-16,0 21 0,0-20 0,0 20 15,0-21-15,21 0 0,0 0 16,1 1-16,-1-1 0,0-21 16,0 0-16,0 0 0,22 0 15,-22 0-15,0-21 0,0 21 16,21-22-16,-20 1 0,20 0 0,0-21 16,-21 21-16,22-1 0,-1-20 0,-21 21 15,0-21-15,22-1 0,-22 1 16,0 0-16,0-1 0,0-20 0,-21 20 15,22-20-15,-1-1 0,-21 1 0,0 21 16,0-22-16,21 22 0,-21-1 0,0 1 16,0 0-16,0 21 15,0-1-15,0 1 0,-21 21 16,0 0-16,-1 43 16,1-22-16,21 21 15,-21 0-15,21 1 0,-21 20 0,21 1 16,-21-1-16,21 1 0,0-22 0,0 22 15,0-1-15,-21-21 0,21 1 16,0 20-16,0-20 0,0-1 0,0-21 16,0 21-16,0-20 0,0 20 0,21-21 15,-21 0-15,21-21 0,0 21 16,0-21-16,0 0 0,1 0 0,-1 0 16,0 0-16,0 0 0,21-21 0,-20 0 15,-1 21-15,21-21 0,-21 0 16,0-22-16,1 22 0,-1 0 15,0 0-15,0 0 0,0 0 0,0-1 16,-21 1-16,0 0 0,0 0 0,0 0 16,0 0-16,22 21 0,-22 21 31,0 0-31,0 0 0,0 0 0,0 0 16,-22 1-16,22-1 0,0 0 0,0 0 15,0 21-15,0-20 0,0-1 16,0 0-16,0 0 0,0 0 15,0 0-15,22-21 0,-1 0 16,0 0-16,0 0 16,21 0-16,-20 0 0,-1-21 0,0 0 15,0 21-15,21-21 0,-20 0 0,-1 0 16,0-1-16,-21 1 0,21 0 0,0 0 16,-21-21-16,21 20 0,-21 1 15,0 0-15,0 0 0,0 0 16,0 42-1,0 0 1,0 0-16,0 0 16,0 22-16,-21-22 0,21 0 0,0 0 15,0 0-15,0 1 0,0-1 0,0 0 16,0 0-16,0 0 0,0 0 16,21-21-1,1 0-15,-1 0 0,0 0 16,21-21-16,-21 21 0,1-21 0,-1 0 15,0 0-15,-21 0 16,21-1-16,-21 1 0,0 0 0,0 0 16,0 0-16,-21 21 0,21-21 15,-21-1-15,0 1 0,-1 0 0,1 21 16,0-21-16,0 0 16,21 0-16,-21 21 0,21-22 15,21 1 1,0 21-16,0-21 0,0 21 15,22 0-15,-22 0 0,0 0 16,0 0-16,0 0 0,1 0 0,-1 0 16,0 0-16,0 0 0,0 21 0,0-21 15,1 21-15,-1 1 0,0-1 16,0 0-16,0 0 0,-21 21 16,21-20-16,-21-1 0,0 0 0,0 0 15,0 0-15,0 0 0,0 1 0,0-1 16,0 0-16,0 0 15,0 0-15,0 0 0,0 1 16,-21-22 0,21-22-1,0 1 1,0 0-16,0 0 0,0 0 0,0 0 16,21-1-16,1-20 0,-1 21 0,-21-21 15,21-1-15,0 22 0,0-21 0,0 21 16,1-22-16,-1 22 0,0 0 15,0 0-15,0 21 0,0 0 0,1 0 16,-1 0-16,0 21 0,0 0 0,0 0 16,0 0-16,1 1 0,-22 20 15,0-21-15,21 21 0,-21-20 16,0 20-16,0-21 0,0 0 0,0 22 16,0-22-16,0 0 0,0 21 0,0-21 15,0 1-15,-21-1 0,21 0 16,0 0-1,21-21 1,0 0-16,0 0 0,0-21 16,0 0-16,22 21 0,-22-21 0,21-1 15</inkml:trace>
  <inkml:trace contextRef="#ctx0" brushRef="#br0" timeOffset="27257.37">7726 4614 0,'0'0'0,"0"-21"0,0 0 0,0 0 15,0 0-15,-21 21 0,-1-21 16,1-1-16,0 22 0,0-21 16,0 21-16,0 0 0,-1 0 15,1 0-15,0 0 0,0 21 16,0 1-16,0-1 0,-1 0 0,1 0 16,0 0-16,0 0 0,0 22 0,0-22 15,21 0-15,-22 21 0,22-20 0,0-1 16,0 0-16,0 0 0,0 0 15,0 0-15,0 1 0,22-22 0,-1 0 16,0 21-16,0-21 16,0 0-16,0 0 0,22-21 0,-22 21 15,0-22-15,0 1 0,0 0 0,1 0 16,-1 0-16,0 0 0,0-1 16,21 1-16,-42-21 0,22 21 0,-1-22 15,-21 22-15,21-21 0,-21 21 0,0-22 16,0 22-16,0 0 0,0 0 15,0 42 1,-21 0-16,0 0 16,-1 1-16,22 20 0,0-21 0,0 0 15,-21 22-15,21-22 0,0 0 16,0 0-16,0 0 0,0 0 16,21 1-16,-21-1 0,22 0 0,-1-21 15,0 0-15,0 21 0,0-21 0,0 0 16,1 0-16,20 0 0,-21-21 15,0 21-15,0-21 0,1 0 0,20-1 16,-21 1-16,0 0 0,0 0 0,1 0 16,20-22-16,-21 1 0,0 0 0,0-1 15,1 1-15,-1-21 0,-21-1 16,0 1-16,21-1 0,-21 1 16,21-22-16,-21 21 0,0 1 0,0 21 15,0-22-15,0 22 0,0-1 0,0 1 16,0 21-16,0 0 0,-21 42 31,0 0-31,0 0 0,-1 22 0,1-1 16,0 0-16,0 1 0,0 20 15,0 1-15,21-1 0,-22 1 0,1-1 16,21 1-16,-21-1 0,21 1 0,0-1 16,0-21-16,0 1 0,0-1 0,0 0 15,0 1-15,0-22 0,21 0 16,0 0-16,1 0 0,-22 1 15,21-1-15,0-21 0,0 0 0,0 0 16,0 0-16,1 0 0,-1 0 0,0 0 16,0-21-16,0 21 0,0-22 15,1 1-15,-1 0 0,0 0 0,-21 0 16,0 0-16,0-1 0,21 1 0,-21 0 16,0-21-16</inkml:trace>
  <inkml:trace contextRef="#ctx0" brushRef="#br0" timeOffset="27487.24">7027 3831 0,'0'0'0,"-21"0"0,-21 0 16,21 0-1,-1 0 48</inkml:trace>
  <inkml:trace contextRef="#ctx0" brushRef="#br0" timeOffset="27737.1">5397 4276 0,'0'0'0,"-21"0"0,0 0 0,21 21 16,21-21-1,0 0-15,1 0 16,20-21-16,-21 21 0,21-21 0,22-1 15,-22 22-15,1-21 0,20 0 16,1 0-16,-22 21 0,21-21 16,-20 0-16,-1-1 0,0 1 0,1 0 15,-1 0-15,-21 21 0,0-21 0,1 0 16</inkml:trace>
  <inkml:trace contextRef="#ctx0" brushRef="#br0" timeOffset="28571.93">9673 3535 0,'0'0'16,"21"-21"-16,0 21 0,1-21 0,-1 21 0,0 0 15,-21-22-15,0 44 32,-21-22-32,0 21 0,-22 21 15,22-21-15,-21 22 0,21 20 0,-22-21 16,22 22-16,0-22 0,-21 43 0,20-22 16,1 1-16,0-1 0,0 1 15,0-1-15,21 1 0,-21-22 0,21 1 16,0-1-16,0 0 0,21 1 0,0-22 15,0 0-15,21 0 0,-20 0 0,41-21 16,-21 0-16,1 0 0,20 0 16,1 0-16,-1 0 0,1 0 0,-1 0 15,1-21-15,-22 0 0,22 0 16,-1 0-16,1-22 0,-22 22 0,0-21 16,1-1-16,-22-20 0,21 21 15,-21-22-15,0 1 0,1-1 0,-1-21 16,-21 22-16,0-1 0,0 1 0,0-1 15,0 1-15,0-1 0,0 1 0,0 21 16,-43-1-16,22 1 0,0 0 16,-21-1-16,21 22 0,-22 0 0,1 21 15,-22 0-15,22 0 0,0 0 0,-22 0 16,22 21-16,-22 0 16,22 22-16,0-22 0,-1 21 0,1-21 15,0 22-15,21-1 0,-1 0 0,1 1 16,21-1-16,0-21 0,0 21 15,21-20-15,1 20 0,20-21 0,0 0 16,22-21-16,-22 21 0</inkml:trace>
  <inkml:trace contextRef="#ctx0" brushRef="#br0" timeOffset="28919.73">10816 3662 0,'0'-21'0,"0"42"0,0-21 15,0 21-15,0 0 16,0 0-16,0 22 16,0-22-16,0 21 0,-21 22 0,21-22 15,0 22-15,0-1 0,0 22 0,0-22 16,-21 22-16,21-22 0,-21 22 0,-1 0 16,22-1-16,-21 1 0,0 0 15,0 21-15,0-22 0,-22 22 0,22 0 16,-21-21-16,21-1 0,-22 22 0,22-21 15,0-1-15,-21-20 0,21-1 0,-1 1 16,1-1-16,0-20 0,21-1 16,0 0-16,0 1 0,0-22 0,0 0 0,0 0 15,21-21-15,0 0 0,1 0 16,-1 0 0,0-21-16,-21 0 0,21 0 15,0 0-15,-21-1 0,21 1 0,1-21 16,-1 0-16,0 20 0,0-20 0</inkml:trace>
  <inkml:trace contextRef="#ctx0" brushRef="#br0" timeOffset="29223.42">10731 4657 0,'0'0'16,"-21"-85"-16,0 0 0,0 22 0,21-22 16,0 22-16,-21 20 0,21-20 0,0 21 15,0-1-15,0 1 0,0 0 16,21 20-16,-21-20 0,21 21 0,21 0 15,-20 0-15,-1-1 0,0 22 16,21 0-16,-21 0 0,22 0 0,-22 0 16,21 0-16,-21 0 0,1 22 0,-22-1 15,0 21-15,0-21 0,0 0 16,0 22-16,-22-1 0,1-21 16,0 22-16,-21-22 0,21 21 0,-1-21 15,1 0-15,0 1 0,0-1 0,0 0 16,0 0-16,21 0 0,-22-21 15,44 0 17,-1 0-32,-21-21 15,21 21-15</inkml:trace>
  <inkml:trace contextRef="#ctx0" brushRef="#br0" timeOffset="29545.23">11303 4128 0,'21'-22'0,"21"-20"16,-42 21-16,22-21 0,-22 20 0,0 1 16,21 0-16,-21 0 0,0 0 15,0 0-15,-21 21 16,-1 0-16,1 0 0,0 21 0,0 0 15,0 0-15,0 0 0,21 0 16,0 22-16,-22-1 0,22-21 0,0 22 16,0-1-16,0-21 0,0 21 15,0-20-15,0-1 0,0 0 0,0 0 0,22 0 16,-22 0-16,21 1 0,0-22 16,0 0-16,0 0 15,0 0-15,1 0 0,-1 0 0,0-22 16,0 22-16,0-21 0,22 0 0</inkml:trace>
  <inkml:trace contextRef="#ctx0" brushRef="#br0" timeOffset="29900.03">11684 3937 0,'0'-21'0,"0"42"0,21-42 47,0 21-47,-21 21 0,21 0 15,1 0-15,-22 22 0,0-22 16,21 0-16,0 21 0,-21-20 0,21 20 16,-21 0-16,0-21 0,21 22 15,-21-22-15,0 0 0,0 21 0,0-20 16,0-1-16,0 0 0,0 0 16,0-42 15,0 0-16,0-22-15,0 22 0,0 0 16,0-21-16,21-1 0,1 1 0,-22 21 16,21-21-16,0-1 0,0 1 15,0 21-15,-21 0 0,21-1 16,1 1-16,-1 21 16,0 0-1,-21 21-15</inkml:trace>
  <inkml:trace contextRef="#ctx0" brushRef="#br0" timeOffset="30403.74">12488 4149 0,'0'0'16,"21"-21"-16,-21-1 15,22 1-15,-22 0 0,0 0 0,0 0 16,0 0-16,0-22 0,0 22 0,0 0 15,0 0-15,-22 21 0,1-21 0,0 21 16,0 0-16,0 0 16,0 21-16,-1-21 0,-20 21 15,21 21-15,0-21 0,21 22 0,-21-22 16,-1 21-16,1 1 0,0-22 0,21 21 16,-21-21-16,21 22 0,0-22 15,0 0-15,0 0 0,0 0 0,21 0 16,0-21-16,0 0 15,1 0-15,-1 0 0,0 0 0,0 0 16,0-21-16,-21 0 16,21 21-16,1-21 0,-1 0 0,-21 0 15,0-1-15,0 1 0,21-21 0,-21 21 16,21-22-16,-21 22 0,0-21 0,0 21 16,0 0-16,0-1 0,0 1 15,21 21-15,-21 21 16,0 1-16,0-1 0,0 0 15,0 0-15,0 21 0,0-20 0,0 20 16,0-21-16,0 21 0,0-20 16,0-1-16,0 0 0,0 0 0,21 0 15,-21 0-15,0 1 0,22-22 0,-1 21 16,0-21-16,0 0 16,0 0-16,0-21 15,-21-1-15,43 22 0</inkml:trace>
  <inkml:trace contextRef="#ctx0" brushRef="#br0" timeOffset="30687.57">12933 3556 0,'0'0'0,"0"-42"0,0-1 0,0 22 0,0 0 16,0 0-16,0 0 0,0 42 31,0 21-31,-21-21 15,21 22-15,-22-22 0,22 21 0,-21 1 16,21-1-16,0 21 0,-21-20 0,21-1 16,-21 22-16,21-22 0,-21 21 0,21-20 15,0-1-15,-21 0 0,21 1 16,-22-1-16,22-21 0,0 22 0,0-22 16,0 0-16,0 0 0,0 0 0,0 0 15,22-21 1,-1 0-1,-21-21-15,21 21 0,21-21 16</inkml:trace>
  <inkml:trace contextRef="#ctx0" brushRef="#br0" timeOffset="31052.36">13208 4001 0,'0'-22'0,"0"1"15,-21 21-15,21 21 16,-21 1-16,-1-1 0,1 0 0,21 21 15,-21-21-15,21 22 0,-21-22 16,21 0-16,0 21 0,0-20 0,0-1 16,0 21-16,0-21 0,0 0 0,0 1 15,0-1-15,21-21 16,0 0-16,0 0 0,1 0 16,-1 0-16,21 0 0,-21 0 0,22-21 15,-22-1-15,21 22 0,-21-21 0,0 0 16,1 0-16,-1-21 0,-21 20 0,0-20 15,0 21-15,0-21 0,0-1 16,0 1-16,0 21 0,0 0 0,0-1 16,0 1-16,0 0 0,-21 21 0,-1 0 15,1 0-15,0 0 0,0 21 16,0-21-16,0 21 0,-1 1 16,22-1-16,0 0 0,-21 21 15,21-21-15,0 1 0,21-22 31,1 0-31</inkml:trace>
  <inkml:trace contextRef="#ctx0" brushRef="#br0" timeOffset="31431.15">13589 3958 0,'21'0'16,"0"0"-1,-21 21-15,0 1 0,0-1 0,21-21 16,-21 21-16,22 0 0,-22 0 0,0 22 16,0-22-16,21 0 0,0 0 15,-21 0-15,21 0 0,-21 1 0,0-1 16,0 0-16,0 0 0,0 0 0,0 0 16,0 1-16,0-1 15,0-42 16,0-1-31,21 1 16,-21 0-16,21 0 0,-21 0 0,0 0 16,22-22-16,-22 22 0,21-21 15,0-1-15,-21 22 0,0-21 16,21 21-16,0 0 0,-21-1 0,21 1 16,-21 0-16,22 21 15,-1 0 1,-21 21-16,0 0 15</inkml:trace>
  <inkml:trace contextRef="#ctx0" brushRef="#br0" timeOffset="31823.92">14287 4001 0,'0'0'0,"22"-22"15,-1 22-15,-21-21 0,0 0 16,0 0-16,0 0 15,-21 21 1,-1 0 0,1 21-16,21 0 0,-21-21 0,0 21 15,0 0-15,0 1 0,21-1 0,-22 0 16,1 0-16,21 0 0,0 0 0,-21 1 16,21-1-16,0 0 0,0 0 15,0 0-15,0 0 0,0 1 16,21-1-1,0-21 1,1 0-16,-22 21 16,0 0-1,0 0 1,0 0 0,-22-21-16,1 0 15,0 0-15,0 22 0,0-22 0,0 0 16,-1 0-16,1 0 0,0 0 15,0 0-15,0 0 0,0-22 0,-1 22 16,1-21-16,-21 0 0</inkml:trace>
  <inkml:trace contextRef="#ctx0" brushRef="#br0" timeOffset="32151.73">12658 3810 0,'0'0'0,"21"0"16,0 0-16,0 0 16,0-21-16,22 21 0,-22 0 15,21 0-15,0 0 0,1 0 16,-1 0-16,0 0 0,1 0 0,-1-21 15,0 21-15,1 0 0,-1 0 0,-21 0 16,0 0-16,1 0 0,-1 0 0,0 0 16,0 0-1,0 0 1</inkml:trace>
  <inkml:trace contextRef="#ctx0" brushRef="#br0" timeOffset="33015.62">14753 4276 0,'0'0'0,"0"21"15,21 0 17,22-21-32,-22 0 0,21 0 0,0 0 15,1 0-15,-1 0 0,22 0 16,-1 0-16,1 0 0,-1 0 15,1 0-15,-1 0 0,1 0 0,-22 0 16,21 0-16,-20 0 0,-1 0 0,0-21 16,-20 21-16,20 0 0,-21-21 15,-21 0 1,0-1-16,-21 22 16,21-21-16,-21 0 0,0 21 15,-1-21-15,1 21 0,-21 0 16,21-21-16,0 21 0,-1 0 0,1-21 15,0 21-15,42 0 47,0 0-47,1 0 16,-1 0-16,0 21 0,0-21 16,-21 21-16,21 0 0,-21 0 15,0 0-15,0 1 16,0-1-16,0 21 0,0-21 0,-21 0 15,0 22-15,0-22 0,0 0 0,-1 0 16,22 22-16,-21-22 0,0 0 0,0 0 16,0 0-16,21 0 15,0-42 17</inkml:trace>
  <inkml:trace contextRef="#ctx0" brushRef="#br0" timeOffset="34346.76">16552 3852 0,'0'0'0,"-21"0"16,42 0 47,0 0-63,1 0 0,-1 0 15,0 0-15,0 0 0,21 0 0,-20 0 16,20-21-16,-21 21 0,21 0 0,1 0 15,-1-21-15,0 21 0,1 0 16,-1 0-16,-21 0 0,22 0 0,-22 0 16,0 0-16,0-21 0,-42 21 47,0 0-47,-22 0 0,22 0 0,0 0 15,-21 0-15,21 0 0,-1 0 0,-20 0 16,21 0-16,0-21 0,0 21 15,-1 0-15,1 0 0,0 0 0,0 0 16,0 0-16,0 0 0,-1 0 0,1 0 16,0 0-16,0 0 15,0 0-15,0 0 16,-1 0-16,1 0 16,21 21-1,-21 0-15,21 0 16,0 0-16,0 1 0,0 20 15,0-21-15,0 21 0,0 1 0,0-1 16,0 0-16,0 1 0,0-1 16,0 22-16,0-22 0,0 0 0,0 22 15,0-22-15,0 22 0,-21-22 0,21 21 16,-21 1-16,21-1 0,-21-20 0,21 20 16,0 1-16,-22-1 0,1 1 15,0-1-15,21-20 0,0 20 0,0-21 16,-21 22-16,21-22 0,0 1 0,0-1 15,0 0-15,0 1 0,0-1 0,0 0 16,0-21-16,0 1 0,0-1 16,0 0-16,21 0 0,0 0 0,-21 0 15,21-21-15,1 22 0,20-22 16,-21 0-16,0 0 0,0 0 0,22 0 16,-22 0-16,21 0 0,-21 0 0,1 0 15,20 0-15,-21 0 0,0 0 0,22-22 16,-22 22-16,0 0 0,0-21 0,0 0 15,0 21-15,1-21 0,20 0 0,-21 21 16,21-21-16,1-1 0,-1 1 16,0 0-16,1-21 0,-1 21 15</inkml:trace>
  <inkml:trace contextRef="#ctx0" brushRef="#br0" timeOffset="36979.37">17399 4276 0,'21'0'16,"-21"-21"140,-21-1-156,0 1 0,0 21 16,21-21-16,-22 0 0,1 0 15,21 0 1,-21 21-16,0 0 31,0 0-15,0 21-1,21 0 1,0 0-16,0 0 16,0 0-16,0 1 15,21-22-15,0 21 0,-21 0 0,21-21 16,0 21-16,0 0 0,1-21 0,20 21 16,-21 1-16,21-22 0,-20 0 15,20 21-15,0-21 0,1 0 0,-1 0 16,0 0-16,1 0 0,-1 0 0,0 0 15,1 0-15,-1 0 0,-21 0 16,21 0-16,-20 21 0,-1-21 0,0 0 16,0 0-16,-21 21 15,0 0-15,0 0 16,0 1-16,-21-22 0,0 21 16,0-21-16,-22 21 0,22-21 15,0 21-15,-21 0 0,20 0 0,-20 1 16,0-1-16,21-21 0,-22 21 0,1 21 15,21-21-15,-22 1 0,22-1 0,0 0 16,-21 0-16,21 0 0,-1 0 16,22 1-16,-21-1 0,0 0 15,21 0 1,21-21 46,0 0-46,1-21-16,20 21 0,-21 0 16,21-21-16,-20 0 0,20 21 0,-21 0 15,21-22-15</inkml:trace>
  <inkml:trace contextRef="#ctx0" brushRef="#br0" timeOffset="37245.21">18182 4868 0,'0'0'16,"21"0"-16,0 0 16,-21 22 31,0-1-47,0 0 0,0 0 15,0 0-15,0 0 0,0 1 0,-21 20 16,21-21-16,-21 0 0,0 0 0,21 1 15,-21-1-15,0 0 16,-1 0-16,1 0 0,21 0 0,-21 1 16,42-44 15,0 1-31</inkml:trace>
  <inkml:trace contextRef="#ctx0" brushRef="#br0" timeOffset="38111.39">19367 4360 0,'22'-21'16,"-1"21"-16,-21-21 16,21 21-1,-21-21 1,0 42 46,-21 0-62,0 0 0,-1 22 16,1-22-16,0 0 16,0 0-16,0 22 0,-22-22 0,22 21 15,-21-21-15,0 22 0,20-22 0,-20 21 16,-21-21-16,20 0 0,1 1 0,0 20 15,-1-21-15,22 0 0,-21-21 16,21 21-16,-22-21 0,22 0 0,0 0 16,0 0-1,21-21 1,21 0 0,0 21-1,0 0-15,0 0 0,1 0 16,-1 0-16,0 0 0,21 0 15,-21 0-15,22 21 0,-1-21 16,0 21-16,22 1 0,-22-22 0,1 21 16,-1 0-16,0-21 0,1 21 0,-1 0 15,0-21-15,-21 21 0,1 1 16,-1-22-16,0 0 0,0 0 0,0 21 16,0-21 77,1 0-93</inkml:trace>
  <inkml:trace contextRef="#ctx0" brushRef="#br0" timeOffset="38368.25">19791 5080 0,'0'21'16,"0"0"15,0 1-15,0-1-16,0 0 15,0 0-15,0 0 0,0 0 16,-21 1-16,-1-1 0,1 0 15,0-21-15,0 21 0,0 0 0,-22 0 16,22-21-16,0 22 0,0-22 0,0 21 16,0-21-16,-1 0 0,1 0 15</inkml:trace>
  <inkml:trace contextRef="#ctx0" brushRef="#br0" timeOffset="39623.51">20680 4276 0,'0'0'0,"21"0"0,0-21 16,0 21 0,0 0-16,1-22 15,-1 22 1,-21 22 15,-21-1-31,-1 0 16,22 0-16,-21 21 0,0-20 0,-21 20 15,21-21-15,-1 21 0,-20-20 16,0 20-16,21-21 0,-22 0 0,1 22 16,21-22-16,-22 0 0,22 0 0,-21-21 15,21 21-15,0 0 0,-1-21 16,22 22-16,-21-22 16,21-22 15,21 22-16,1 0-15,-1 0 0,0 0 16,0 0-16,21 0 0,-20 22 16,20-1-16,0-21 0,1 21 0,-1 0 15,0 0-15,1 0 0,-1 1 16,0-1-16,1-21 0,-22 21 0,21 0 16,-21-21-16,0 21 0,1-21 15,-1 0-15,-21 21 0,21-21 31,0-21 1,-21 0-17,21 0-15,0 0 0,1 21 16,-1-21-16,0-1 0,0 1 0</inkml:trace>
  <inkml:trace contextRef="#ctx0" brushRef="#br0" timeOffset="39967.08">21463 4530 0,'-21'0'16,"21"-21"-1,21 21 1,0-22-16,0 22 15,0 0-15,1 0 0,-1 0 16,21 0-16,-21 0 0,0-21 0,1 21 16,-1 0-16,0 0 0,0 0 15,0 0-15,0 0 16,1 0-16,-1 0 16,0 0-16,-21 21 62,-21-21-46,0 0-16,-1 0 0</inkml:trace>
  <inkml:trace contextRef="#ctx0" brushRef="#br0" timeOffset="40227.93">21378 4657 0,'0'21'0,"21"-21"31,1 0-31,-1 0 0,0 0 16,0 0-16,0 0 0,0 0 0,1 0 16,-1 0-16,0 0 15,0 0-15,0 0 16,0 0-16,1 0 15,-1 0 1,0 0 0,0 0-1,0 0-15</inkml:trace>
  <inkml:trace contextRef="#ctx0" brushRef="#br0" timeOffset="40603.71">22267 4911 0,'-21'0'16,"0"0"0,42 0 62,-21 21-63,0 0 1,0 0-16,0 0 16,0 22-16,0-22 0,0 0 0,-21 21 0,0-20 15,0-1-15,-1 0 0,1 21 16,0-21-16,0 1 0,0-22 15,0 21-15,-1 0 0,1-21 0,21 21 16,0-42 15,21 21-31,-21-21 0</inkml:trace>
  <inkml:trace contextRef="#ctx0" brushRef="#br0" timeOffset="41280.55">22796 4318 0,'-21'-21'15,"21"0"1,0 42 31,0 0-31,0 0-16,0 0 0,0 1 15,0-1-15,0 0 0,0 0 16,21 0-16,1 0 0,-1-21 15,-21 22-15,42-1 0,-21 0 0,0-21 16,1 21-16,-1-21 0,21 0 0,-21 21 16,0-21-16,22 0 0,-22 21 0,21-21 15,-21 0-15,1 0 0,20 0 16,-21 0-16,0 0 0,0 0 16,-21 22-1,-21-22 1,0 21-16,-21 0 15,21-21-15,-22 21 0,1 0 0,21 0 16,-22 1-16,1 20 0,0-21 0,-1 0 16,1 22-16,0-22 0,-1 0 15,1 21-15,0-21 0,-1 1 0,1-1 16,21 21-16,-21-21 0,20 0 0,1-21 16,0 22-16,0-1 0,0 0 0,21 0 15,-21-21-15,21 21 16,-22-21-16,22-21 62,22 0-46,-1 0-16,0 21 0,-21-21 16,21 21-16,0-22 0,0 1 0,22 21 15,-22-21-15,0 0 0,21 0 0</inkml:trace>
  <inkml:trace contextRef="#ctx0" brushRef="#br0" timeOffset="41716.3">23537 4614 0,'0'0'16,"-21"0"-16,0 0 15,42 0 32,0 0-47,0 0 16,1 0-16,-1 0 0,0 0 15,0 0-15,0 0 16,0 0 0,1 0-16,-1 0 0,0 0 15,0 0 1,0 0-16,0 0 31,-42 0 32,0 0-63,0 22 0</inkml:trace>
  <inkml:trace contextRef="#ctx0" brushRef="#br0" timeOffset="42023.12">23431 4826 0,'-21'21'16,"42"-21"15,1 0-31,-1 0 16,0 0-16,0 0 0,0 0 15,0 0-15,1 0 0,-1 0 16,0 0-1,0 0-15,0 0 16,0 0 0,1 0-16,-1 0 15,0 0 1,0 0-16,0 0 0,0 0 16,-21 21-16,22-21 15,-22 22-15</inkml:trace>
  <inkml:trace contextRef="#ctx0" brushRef="#br0" timeOffset="42315.46">23982 5144 0,'0'21'31,"0"0"1,0 0-32,0 0 0,0 0 15,0 1-15,0-1 0,-21 0 16,-1 0-16,1 0 0,0 0 0,0 1 16,0-1-16,0-21 0,-22 21 0,22 0 15,0-21-15,0 21 0,0-21 16</inkml:trace>
  <inkml:trace contextRef="#ctx0" brushRef="#br0" timeOffset="42785.19">24765 4149 0,'0'0'0,"21"-21"0,-21-22 15,0 22-15,21 0 0,-21 0 0,21 21 16,-21-21-16,22 21 0,-22 21 31,0 0-31,0 0 0,0 0 16,0 22-16,-22-22 0,22 21 0,-21 0 16,0 1-16,0-1 0,21 0 15,-21-20-15,0 20 0,-1 0 0,22-21 16,-21 22-16,21-22 0,-21 21 0,21-21 15,0 1-15,-21 20 0,21-21 16,-21 0-16,21 0 16,0 1-16,0-1 0,0 0 15,-21-21-15,21 21 16,-22-21 0,22 21-16,0 0 15,-21-21-15,21 22 16</inkml:trace>
  <inkml:trace contextRef="#ctx0" brushRef="#br0" timeOffset="43104.01">24469 5292 0,'0'0'0,"0"21"0,0 0 15,21-21 1,0 0-16,0 0 15,0 0-15,0 0 16,1 0-16,-22-21 0,0 0 16,0 0-16,0-1 15,0 1 1,-22 21 0,1 0-16,0 0 15,0 0-15,0 0 16,21 21-16,-21 1 15,42-22 17,0 0-32,-21-22 0,21 22 15,0-21-15,22 21 0</inkml:trace>
  <inkml:trace contextRef="#ctx0" brushRef="#br0" timeOffset="43503.85">25061 4657 0,'0'0'0,"-21"0"0,0 0 16,21-21-16,0-1 31,21 22-16,0 0-15,0 0 16,1 0-16,-1 0 16,0 0-16,0 0 15,0 0-15,0 0 16,1 0-16,-1 0 16,0 0-1,0 0-15,-21-21 47,-21 42 0,0-21-47,0 0 0,-1 22 16</inkml:trace>
  <inkml:trace contextRef="#ctx0" brushRef="#br0" timeOffset="43755.7">24934 4847 0,'0'21'16,"21"-21"0,1 22-1,-1-22-15,0 0 16,0 0-16,0 0 0,0 0 15,1 0-15,-1 0 16,0 0 0,-21-22-1,21 22-15,-21-21 16,21 0-16,-21 0 16</inkml:trace>
  <inkml:trace contextRef="#ctx0" brushRef="#br0" timeOffset="44671.72">25019 3535 0,'-21'0'16,"42"0"15,0 0-31,21 0 15,-20 0-15,-1 0 0,21 0 0,-21 0 16,22 0-16,-22 0 0,0 0 0,21 0 16,-21 0-16,1 0 0,-1 0 15,21 0-15,-21 21 0,0-21 0,1 0 16,-1 0-16,0 0 16,0 21-1,-21 0-15,21 1 16,-21-1-16,0 0 15,0 0-15,0 0 16,0 0-16,0 1 0,21-1 0,-21 0 0,0 0 16,0 21-16,22-20 0,-22-1 15,0 21-15,0 0 0,0-20 16,0 20-16,0 0 0,0 1 0,0-22 16,0 21-16,0 0 0,0 1 0,0-1 15,0 0-15,0-20 0,0 20 16,-22 0-16,1-21 0,21 22 0,-21-22 15,21 21-15,0-21 0,-21 22 0,21-1 16,-21-21-16,21 22 0,0-22 16,-21 21-16,21 0 0,0-20 15,0 20-15,0-21 0,0 21 0,0-20 0,0 20 16,0-21-16,-22 21 0,22-20 0,0-1 16,0 21-16,-21-21 0,21 0 15,0 1-15,0-1 0,0 0 16,0 0-16,0 0 0,0 0 0,0 1 15,0-1-15,-21 0 0,21 0 16,0 0-16,-21-21 0,21 21 16,0 1-1,0-1-15,-21 0 16,21 0-16,-21-21 0,21 21 16,-22-21-16,1 21 15,0-21-15,21 22 16,-21-22-16,0 0 0,0 21 0,-1-21 15,1 0-15,0 21 0,0-21 0,0 0 16,0 0-16,-1 21 0,1-21 0,0 0 16,0 21-16,0-21 0,0 0 15,-1 21 1,22-42 31</inkml:trace>
  <inkml:trace contextRef="#ctx0" brushRef="#br0" timeOffset="46671.9">825 7535 0,'0'22'0,"-21"-44"78,21 1-62,0 0-16,0 0 16,0 0-16,0 0 15,0-1-15,0 1 0,21 0 16,1 0-16,-1 21 0,0-21 15,0 0-15,0-1 0,0 1 16,1 21-16,-1 0 0,0-21 16,0 21-16,0 0 0,0 21 15,1 0-15,-22 1 0,21-1 16,-21 0-16,0 21 0,0-21 0,0 22 16,0-22-16,-21 21 0,-1-21 15,1 1-15,0 20 0,0-21 0,0 0 16,21 0-16,-21 1 0,-1-22 15,1 21-15,0 0 16,0-21 0,21-21-1,0 0 1,0-1 0,21 22-16,0 0 0,0-21 0,1 21 15,-1 0-15,0 0 16,0 0-16,0 0 0,22 0 0,-22 21 15,0-21-15,0 22 0,0-1 16,-21 0-16,0 0 0,0 0 0,0 22 16,0-22-16,0 0 0,0 0 15,-21 0-15,0 22 0,0-22 0,0 0 16,-1 0-16,-20 0 0,21-21 16,0 21-16,0 1 0,-22-22 0,22 0 15,0 0-15,0 0 16,-22 0-16,22 0 0,0 0 0,0 0 15,0 0-15,0-22 0,-1 22 16,1-21-16,0 21 0,0-21 0,0 21 16,0-21-16,21 0 0,-22 0 15,1 21-15,21-22 16,0 1 15,21 21-31,1-21 16,-1 0-16,0 21 0</inkml:trace>
  <inkml:trace contextRef="#ctx0" brushRef="#br0" timeOffset="47315.65">1693 7620 0,'0'-21'32,"0"0"-17,0 0 1,0-1-16,0 44 62,-21-1-62,21 0 16,0 0-16,0 0 16,0 0-16,21 1 15,0-22 1,1 0 0,-22-22-1,21 22-15,-21-21 0,0 0 16,0 0-16,0 0 15,-21 0 1,21-1 0,-22 22-16,1 0 15,0 22 1,21-1 0,0 0-16,0 0 15,0 0 1,-21-21-16</inkml:trace>
  <inkml:trace contextRef="#ctx0" brushRef="#br0" timeOffset="51720.13">2730 7874 0,'0'0'0,"-21"21"15,0-21-15,21-21 31,0 0-31,21 21 16,0-21-16,1 0 0,-1-1 0,0-20 16,0 21-16,0-21 0,22-1 15,-22 1-15,0-22 0,0 22 0,0-21 16,22-22-16,-22 21 0,0 1 0,0-22 16,-21 22-16,21-1 0,0-20 15,-21 20-15,22 1 0,-22-1 0,0 1 16,0-1-16,0 1 0,0 20 15,-22 1-15,1 0 0,21 20 0,-21 1 16,0 0-16,0 21 0,0 0 16,21 21-16,-22 0 15,1 1-15,0 20 0,0 0 0,0 22 16,21-1-16,-21 1 0,-1 20 16,22-20-16,-21 21 0,21 20 0,0-20 15,0 0-15,0 21 0,0-22 16,0-20-16,0 20 0,0-20 0,0-1 15,0-20-15,21-1 0,1 0 0,-1 1 16,0-22-16,0 0 0,0 0 16,0 0-16,1-21 0,-1 0 15,0 0-15,21 0 0,-21-21 0,22 0 0,-22 0 16,21 0-16,1-22 16,-1 22-16,0-21 0,1 21 0,-1-22 15,0 1-15,1-21 0,-22 20 0,21 1 16,-21 0-16,0-22 0,1 22 15,-22 21-15,0-22 0,0 22 0,0 0 16,0 0-16,0 42 16,0 21-1,0-21-15,-22 22 0,22-1 0,0 0 16,-21 1-16,21-1 0,-21 0 16,21 1-16,0-1 0,0-21 15,0 22-15,0-22 0,0 21 0,21-21 16,0 0-16,1-21 0,-1 22 0,0-22 15,0 0-15,0 0 0,22 0 16,-22 0-16,21 0 0,-21-22 0,22 22 16,-22-21-16,0 0 0,0 0 0,0 0 15,0 0-15,1-1 0,-22 1 16,0-21-16,0 21 0,0 0 0,0-22 16,0 22-16,-22-21 0,1 21 0,0-1 15,0 1-15,-21 0 0,20 0 16,-20 21-16,21 0 0,0 0 0,-22 0 15,22 0-15,42 0 32,1 0-32,-1 0 0,21 0 15,0 0-15,1 0 0,20 0 0,-20 0 16,20 0-16,1 0 0,-1-21 16,22 0-16,-1 21 0,1-22 0,21 22 15,-21-21-15,-1 21 0,1-21 0,-22 21 16,1-21-16,-1 21 0,-20 0 15,-1-21-15,-21 21 0,-42 0 32,0 0-32,-21 0 0,-1 0 15,1 21-15,0 0 0,-1 0 0,1 0 16,-22 22-16,22-1 0,0 0 16,-1-20-16,1 20 0,21 0 15,0 1-15,0-22 0,-1 0 0,22 21 16,0-21-16,0 1 0,22-1 15,-1-21-15,0 0 0,0 0 0,0 0 16,22 0-16,-1 0 0,-21-21 16,21-1-16,1 1 0,-1 21 0,-21-21 15,22 0-15,-22 0 0,21-22 0,-21 22 16,0 0-16,1 0 0,-22-21 16,0 20-16,21 1 0,-21-21 15,0 21-15,0-22 0,21 22 0,-21 0 16,0 0-16,0 0 0,0 42 31,0 0-31,0 21 16,0-20-16,0 20 0,0 0 0,0 1 15,0-1-15,0 0 0,0 22 16,0-22-16,0 0 0,0 22 0,0-22 16,0 22-16,0-1 0,0 1 0,0 20 15,0-20-15,0-1 0,0 22 16,21-21-16,-21 20 0,21-20 0,-21 20 15,0-20-15,0 21 0,0-22 0,0 1 16,0-1-16,0 1 0,0-1 0,0-21 16,0 22-16,0-22 0,-21 1 15,0-22-15,0 0 0,0 21 16,-1-21-16,1-21 0,0 22 0,0-22 16,-21 0-16,20 0 0,1-22 0,0 22 15,0-21-15,0 0 0,-22-21 0,22 21 16,0-1-16,0-20 0,0 0 15,0-1-15,-1 1 0,22 0 0,0-22 16,0 22-16,0-22 0,22 1 0,-1-1 16,0-20-16,21 20 0,-21-20 0,22-1 15,-1 0-15,0-21 0,1 22 16,20-1-16,-20-21 0,-1 22 16,0-1-16,22 0 0,-22 1 0,0-1 15,1 21-15,-1 22 0,-21-21 0,0 41 16,1-20-16,-22 21 0,0 0 15,0 42 1,0 0 0,-22 0-16,1 22 0,21-22 0,0 0 15,0 0-15,0 21 0,0-20 16,0-1-16,0 0 0,0 21 0,21-21 16,1 1-16,-1-1 0,-21 0 15,42-21-15,-21 21 0,0 0 0,1-21 16,20 0-16,-21 0 0,21 0 15,1 0-15,-1 0 0,0-21 0,1 21 16,-1-21-16,0 0 0,1 0 0,-22-1 16,21-20-16,-21 21 0,1-21 15,-1 20-15,-21-20 0,0 0 0,21-1 16,-21 22-16,21-21 0,-21 21 0,21 0 16,-21-1-16,0 1 0,21 21 15,1 0-15,-22 21 16,21-21-16,-21 22 15,21-1-15,-21 0 16,0 0 0,0-42 15,0 0-15,0 0-16,0-1 15,0 1 1,0 0-16,-21 21 15,0 0 1,-1 21-16,1 0 16,21 1-16,-21-1 0,21 0 15,0 21-15,0-21 0,-21 22 0,21-1 16,-21-21-16,21 22 0,0-22 16,0 21-16,0-21 0,0 22 0,0-22 15,0 0-15,0 0 0,21 0 0,0 0 16,0-21-16,0 22 0,1-22 0,-1 0 15,21 0-15,-21 0 0,22 0 16,-22 0-16,21 0 0,0 0 0,1-22 16,-1 1-16,0 0 0,1 0 0,-22 0 15,21 0-15,1-1 0,-1 1 16,-21-21-16,0 0 0,0 20 0,1-20 16,-22 0-16,0 21 0,0-22 0,0 22 15,0-21-15,0 21 0,0-1 16,0 1-16,-22 21 15,1 0-15,0 0 0,0 0 0,0 21 16,0 1-16,-1-1 0,1 0 0,0 0 16,0 0-16,0 22 0,0-22 0,-1 21 15,22-21-15,0 22 0,0-22 16,0 0-16,0 21 0,0-21 0,0 1 16,0-1-16,22-21 15,-1 0-15,0 0 0,0 0 0,0 0 16,0 0-16,1 0 0,-1-21 15,0-1-15,0 1 0,0 0 16,0 0-16,-21 0 0,0 0 16,22-22-16,-22 22 0,21-21 0,-21 21 15,0-1-15,0 1 0,0 0 16,0 0-16,0 0 0,0 42 31,0 0-31,0 0 0,0 0 16,0 1-16,0 20 0,0-21 0,0 21 15,0-20-15,0 20 0,0-21 0,0 21 16,0-20-16,0-1 0,0 0 0,0 21 16,21-42-16,0 21 0,0 1 15,0-1-15,1-21 0,-1 0 16,21 0-16,-21 0 0,22 0 0,-22 0 16,0 0-16,21-21 0,-21-1 0,1 1 15,-1 21-15,0-42 0,0 21 16,0 0-16,0-22 0,1 1 15,-1 0-15,0-22 0,0 1 0,0-1 0,0 22 16,22-85-16,-43 63 16,21 1-16,0-1 0,0 1 0,-21 20 15,0 1-15,21 0 0,-21 21 0,0-22 16,0 22-16,-21 21 31,0 21-31,0 0 0,0 1 16,21 20-16,-21-21 0,-1 21 0,1 1 15,0-1-15,21 22 16,-21-22-16,0 85 0,21-85 0,-21 22 16,21-1-16,0 1 0,0-22 0,0 0 15,0 1-15,0-1 0,0 0 0,21-20 16,0-1-16,0 0 0,0 0 16,0 0-16,1-21 0,20 0 0,-21 0 15,0 0-15,22 0 0,-22 0 0,21 0 16,-21 0-16,22 0 0,-22-21 0,21 21 15,-21-21-15,0 0 0,1 0 16,-22-1-16,0-20 0,21 21 16,-21-21-16,0 20 0,0-20 0,0 21 15</inkml:trace>
  <inkml:trace contextRef="#ctx0" brushRef="#br0" timeOffset="51935">5630 7006 0,'0'0'0,"-42"0"0,21 0 16,0 0-16,-22 0 0,22 0 16,0 0-16,0 0 15,21-21 16</inkml:trace>
  <inkml:trace contextRef="#ctx0" brushRef="#br0" timeOffset="52719.56">9377 6456 0,'-21'0'0,"-43"0"16,43 0-16,0 0 0,0 21 16,-1 0-16,1 22 0,0-22 0,0 42 15,0-20-15,0-1 0,-1 21 16,1 1-16,21-1 0,0 1 0,0-1 15,0 1-15,0 63 0,0-85 16,0 22-16,21-22 0,1 0 0,-1-20 16,0 20-16,21-21 0,-21 0 15,22 0-15,-22-21 0,21 0 16,1 0-16,-1 0 0,-21 0 0,21-21 0,1 0 16,-1 0-16,-21 0 0,22 0 15,-1-22-15,0 1 0,1 0 0,-22-1 16,21 1-16,-21-22 0,0 22 15,1-21-15,-22-1 0,0 1 0,0-1 16,0 1-16,0-22 0,-22 21 0,1 1 16,0-1-16,-21 1 0,-1-1 15,1 22-15,0 0 0,-1 21 0,1-1 16,-21 1-16,41 0 0,-20 21 0,0 0 16,-1 0-16,22 21 0,-21-21 0,21 21 15,0 22-15,-1-22 0,22 21 16,0 1-16,-21-22 0,21 21 0,0 0 15,0 1-15,0-1 0,0-21 16,0 22-16,21-22 0,1 0 0,-1 0 16,0 0-16,21-21 0,1 0 15</inkml:trace>
  <inkml:trace contextRef="#ctx0" brushRef="#br0" timeOffset="53076.45">10541 6181 0,'-21'-21'16,"42"42"-16,-63-42 0,20 21 0,1 0 0,0 21 15,0 0-15,0 0 0,0 21 0,-1 1 16,-20-1-16,21 22 0,0-1 16,-22 22-16,22-1 0,0-20 0,-21 21 15,21-1-15,-1 22 0,-20-21 0,21 21 16,0-22-16,0 22 0,-1-21 15,1 21-15,0-22 0,0 22 0,21-21 16,-21 21-16,0-1 0,-1-20 0,1 0 16,0 21-16,-21-22 0,21 1 0,-1 0 15,-20-1-15,21 1 0,0-22 0,-22 1 16,22-1-16,0 1 0,0-22 0,0 1 16,21-1-16,0-21 0,0 0 15,0 0-15,0-42 16,21-21-16,-21 21 15,21-22-15,0 1 0,0 0 0,1-22 16,-1 1-16,0-1 0,0 1 0</inkml:trace>
  <inkml:trace contextRef="#ctx0" brushRef="#br0" timeOffset="53383.27">9948 7493 0,'0'-42'0,"0"-64"16,0 64-16,0 20 0,0 1 15,0 0-15,21 0 0,1 0 16,-1 0-16,0-1 0,0 1 0,0 0 16,22 21-16,-1-21 0,0 0 0,1 21 15,-1 0-15,0 0 0,1 0 0,-1 0 16,-21 0-16,0 21 0,0 0 16,-21 0-16,0 22 0,0-22 0,0 21 15,-21-21-15,0 22 0,0-1 0,-21-21 16,20 0-16,-20 22 0,0-22 0,-1 0 15,22-21-15,-21 21 0,21 0 16,0-21-16,-1 0 0,1 0 0,42-21 47,1 0-47,-1 21 0,0-21 16,0 0-16,0 21 0</inkml:trace>
  <inkml:trace contextRef="#ctx0" brushRef="#br0" timeOffset="54372.03">10583 7218 0,'0'0'0,"0"-21"16,21 0-16,1-1 16,-1 1-16,0 21 15,0-21-15,-21 0 0,21 0 0,0 0 0,1-1 16,-22 1-16,0 0 0,21 21 15,-21-21-15,0 0 0,0 0 16,-21 21 0,-1 0-16,1 0 0,0 21 0,0-21 15,0 21-15,0 0 0,-1 0 0,1 22 16,21-22-16,0 0 0,-21 21 0,21-21 16,0 22-16,0-22 0,0 0 0,0 21 15,0-20-15,0-1 16,21 0-16,0-21 0,1 0 15,-1 0-15,21 0 0,-21 0 0,0 0 16,1 0-16,20-21 0,-21 0 16,21-1-16,1 1 0,-22 0 0,21-21 15,1 21-15,-22-1 0,21-20 16,-21 21-16,0 0 0,1-22 0,-22 22 16,0 0-16,0 0 0,0 0 15,-22 0-15,1 21 16,0 0-16,21 21 0,-21 0 15,21 0-15,0 0 16,0 0-16,0 1 0,0-1 0,0 0 16,21 0-16,-21 0 0,0 0 15,21 1-15,-21-1 0,21 0 0,-21 0 16,0 0-16,0 0 0,0 1 16,0-1-16,0 0 0,22 0 15,-1-21 1,0 0-16,0 0 0,0 0 15,0 0-15,22 0 0,-22-21 0,21 21 16,1-21-16,-1 0 0,0 21 16,22-22-16,-22 1 0,0 0 0,-20-21 15,20 21-15,0-1 0,-21-20 0,1 21 16,-1 0-16,0-22 0,-21 22 0,0-21 16,0 21-16,0 0 0,0-22 15,0 22-15,-21 0 0,0 21 16,-1 0-16,1 0 0,0 0 15,0 21-15,0-21 0,0 21 0,-1 0 16,1 22-16,0-22 0,0 0 0,0 21 16,0-20-16,-1 20 0,22-21 0,0 21 15,0-20-15,0-1 0,0 0 16,0 0-16,0 0 0,0 0 16,22-21-16,-1 0 0,0 0 0,0 0 15,0 0-15,0 0 0,1-21 0,-1 0 16,0 21-16,0-21 0,0 0 0,0 0 15,1-22-15,-1 22 0,0 0 16,-21 0-16,0-22 0,21 22 16,-21 0-16,0-21 0,0 21 0,0-1 15,0 1-15,0 42 32,0 22-32,0-22 0,0 0 15,0 21-15,0-20 0,0 20 16,0-21-16,0 21 0,0-20 0,0-1 15,0 0-15,0 21 0,0-21 16,0 1-16,21-22 16,0 0-16,1 0 0,20 0 0,-21 0 15,21 0-15,-20-22 16,20 1-16,0 0 0,-21 0 0</inkml:trace>
  <inkml:trace contextRef="#ctx0" brushRef="#br0" timeOffset="54658.86">12467 6138 0,'0'0'0,"0"-42"0,0 21 15,-21 0-15,0 21 16,0 0 0,-1 42-16,1-21 0,21 22 15,-21-22-15,21 42 0,0-20 16,-21 20-16,0 1 0,0-1 15,21 1-15,-22-1 0,1 1 0,21-1 16,0 1-16,-21-1 0,0-21 0,21 1 16,0-1-16,0 0 0,0 1 0,0-22 15,0 0-15,0 21 0,0-20 16,0-1-16,21-42 31,0-1-31,0 1 0,-21 0 16</inkml:trace>
  <inkml:trace contextRef="#ctx0" brushRef="#br0" timeOffset="55044.64">12594 6689 0,'0'21'16,"-21"0"-16,0 0 0,0 0 15,-1 1-15,22-1 0,-21 21 0,0-21 16,21 0-16,0 1 0,0 20 0,-21-21 15,21 0-15,0 0 0,0 1 16,0-1-16,0 0 0,0 0 0,0 0 16,0 0-16,21-21 0,-21 22 0,21-22 15,0 0-15,1 0 16,-1 0-16,0 0 0,0-22 0,0 1 16,0 21-16,1-21 0,-1 0 0,0 0 15,0 0-15,-21-22 0,0 22 16,21 0-16,-21-21 0,0 20 0,0-20 15,0 21-15,0-21 0,0 20 0,0 1 16,-21 21-16,0 0 0,0 0 16,0 0-16,-1 0 15,1 0-15,0 21 0,0 1 0,0-22 16,21 21-16,-21 0 0,21 0 16,0 0-16,21-21 15,0 0-15,0 0 0,0 0 16,0 0-16</inkml:trace>
  <inkml:trace contextRef="#ctx0" brushRef="#br0" timeOffset="55427.42">12954 6773 0,'0'0'0,"21"-21"16,0 21-1,0 0 1,-21 21-16,22 1 15,-22-1-15,0 0 0,21 0 16,-21 0-16,0 0 0,0 22 0,0-22 16,0 0-16,0 0 0,0 0 15,0 22-15,0-22 0,0 0 16,0 0-16,0 0 0,0 1 0,0-1 16,0-42 15,0-1-31,21 1 0,0 21 15,-21-21-15,0-21 0,21 21 16,0-1-16,-21-20 0,22 21 0,-1-21 16,0 20-16,-21-20 0,21 0 15,0 21-15,0-22 0,1 22 0,-1 0 16,-21 0-16,21 0 0,-21 42 31,0 0-15,0 0-16,0 0 0,0 0 15</inkml:trace>
  <inkml:trace contextRef="#ctx0" brushRef="#br0" timeOffset="55847.11">13631 6922 0,'0'0'0,"21"0"0,1 0 0,-1 0 16,0 0-16,0-22 0,0 22 0,0-21 15,-21 0-15,0 0 0,22 0 16,-22 0-16,0-1 0,0 1 15,0 0-15,0 0 0,-22 21 16,1 0 0,0 0-16,0 21 0,0 0 0,0 0 15,-1 1-15,1-1 0,0 0 16,21 21-16,-21-21 0,21 1 0,0-1 16,-21 0-16,21 0 0,0 0 0,0 0 15,0 1-15,0-1 0,0 0 0,21-21 16,0 21-16,0 0 0,0-21 15,1 21-15,-1 1 0,0-1 16,0-21-16,0 21 0,-21 0 16,21-21-1,-21 21-15,0 0 0,-21 1 16,0-22 0,0 21-16,0-21 0,0 0 15,21 21-15,-22-21 0,1 0 0,0 0 16,0 0-16,21 21 0,-21-21 15,0 0-15,-1 0 16,1-21-16,21 0 16,-21 0-16,0-1 0,21 1 0,-21 0 15</inkml:trace>
  <inkml:trace contextRef="#ctx0" brushRef="#br0" timeOffset="56231.75">12255 6350 0,'0'0'0,"0"-21"0,0 0 16,0 0-16,22 21 0,20 0 15,-21 0-15,21-22 0,1 22 16,-1 0-16,0 0 0,22 0 15,-22 0-15,22-21 0,-1 21 0,1 0 16,-22 0-16,22 0 0,-22 0 0,0 0 16,1 0-16,-1 0 0,-21 0 0,21-21 15,-20 21-15,-1 0 0,0 0 16,0-21-16,0 21 16,0 0-1,1 0 1</inkml:trace>
  <inkml:trace contextRef="#ctx0" brushRef="#br0" timeOffset="57247.15">14478 6943 0,'0'0'15,"-21"21"-15,0-21 0,-1 0 0,1 0 16,0 0-16,0 0 0,0 0 0,0 0 16,-1 0-16,22 21 31,22-21-16,-1 0-15,0 0 0,21 0 16,-21 0-16,22 0 0,-1 0 16,0 0-16,1 0 0,20 0 0,1 0 0,-1 0 15,1 0-15,20 0 0,-20 0 16,21 0-16,-1 0 0,-20 0 0,-1 0 16,1 0-16,-1 0 0,-20 0 15,-22 0-15,21 0 0,-21 0 0,-21-21 16,0 0-1,0 0-15,-21-1 16,0 22-16,0-21 0,0 21 16,-22-21-16,22 21 0,-21 0 15,21 0-15,-22-21 0,22 21 0,-21 0 16,21 0-16,-22 0 0,22-21 0,0 21 16,21-21-1,0-1 1,21 22-16,21 0 0,-20-21 0,20 21 15,0 0-15,1-21 0,-1 21 0,21 0 16,-20 0-16,-1 0 0,0 0 0,-20 0 16,20 0-16,-21 0 0,0 0 15,0 21-15,-21 0 0,0 1 16,0-1-16,0 0 0,0 0 0,0 0 16,-21 0-16,0 1 0,-21 20 0,21-21 15,-1 21-15,1-20 0,-21-1 16,21 21-16,0-21 0,-22 0 0,22 1 15,0-1-15,0 0 0,0 0 0,-1 0 16,1 0-16,0 1 16,0-22-16,0 0 0,0 0 15,-1 0 1,22-22-16</inkml:trace>
  <inkml:trace contextRef="#ctx0" brushRef="#br0" timeOffset="59059.54">17208 6435 0,'0'0'0,"-21"-21"16,0 21-1,0 0-15,0-22 16,0 22-16,-1 0 15,22-21-15,0 0 16,0 0 15,22 21-31,-1 0 0,0 0 16,21 0-16,-21 0 0,22 0 16,-1 0-16,0 0 0,1-21 15,-1 21-15,0 0 0,1 0 0,-1 0 16,-21 0-16,22 0 0,-22 0 0,0 0 15,0 0-15,0 0 0,-42 0 32,0 0-17,0 0-15,-22 0 0,22 0 0,-21 0 16,21 0-16,-22 0 0,22 0 16,-21 0-16,21 0 0,-22 0 0,22 0 15,-21 0-15,0 0 0,20 0 0,-20 0 16,21 0-16,-21 0 0,20 0 0,1 0 15,0 0-15,0 0 0,0 0 16,0 0-16,-1 21 0,22 0 16,0 0-16,-21 0 0,21 1 15,0-1-15,0 21 0,0-21 0,0 22 16,0-22-16,0 21 0,0-21 16,0 22-16,0-1 0,-21 0 0,21 1 15,0-22-15,0 21 0,0 0 0,0-20 16,-21 20-16,21 0 0,-21-21 0,21 22 15,-21-1-15,21 0 0,0 1 0,0-1 16,-22-21-16,22 22 16,-21-1-16,21 0 0,0 1 0,0-22 15,-21 21-15,21-21 0,-21 22 0,21-22 0,0 0 16,0 21-16,0-21 0,0 1 16,0-1-16,0 0 0,0 0 0,0 0 15,0 0-15,21 1 0,0-1 16,0-21-16,1 0 0,20 0 0,-21 21 15,21-21-15,1 0 0,-1 0 16,0 0-16,1 0 0,-1 0 0,0 0 16,1-21-16,20 21 0,-20-21 0,-1 21 15,-21-22-15,21 22 0,-20-21 0,20 21 16,-21 0-16,0-21 0,-21 0 31,-21 21-15,0 0-1</inkml:trace>
  <inkml:trace contextRef="#ctx0" brushRef="#br0" timeOffset="64115">17695 6689 0,'0'0'0,"0"21"31,-21 0-31,21 0 0,-21 22 0,21-22 16,0 21-16,-21 0 0,0 1 15,21-22-15,-22 21 0,22 1 16,0-22-16,-21 21 0,0 0 0,21-20 0,0-1 15,0 21-15,0-21 0,-21 0 0,21 1 16,0-44 31,0 1-47,0 0 0,0 0 0,0-21 16,0 20-16,21-20 0,0 21 0,-21-21 15,21-1-15,1 1 0,-22 0 0,0-1 16,21 1-16,-21 0 0,21-1 15,0 22-15,-21-21 0,0-1 0,21 22 16,-21 0-16,21 21 0,-21-21 0,22 42 16,-22 0-1,0 0-15,0 1 0,21 20 16,-21 0-16,0-21 0,0 22 0,0-1 16,21 0-16,-21 1 0,21-22 0,-21 21 15,0-21-15,0 22 0,21-22 16,-21 0-16,21 0 0,-21 0 0,0 1 15,0-1-15,0 0 16,0-42 15,-21 0-31,0-1 0,0 22 16,0-21-16</inkml:trace>
  <inkml:trace contextRef="#ctx0" brushRef="#br0" timeOffset="64291.9">17462 7070 0,'22'0'32,"-1"0"-32,0 0 0,0 0 0,0 0 15,0 0-15,1 0 0,-1 0 0,21-21 16,-21 21-16,0 0 0,22 0 0,-22-22 16,0 22-16,0 0 0,0-21 15,1 0-15,-1 21 0,0-21 0,0 0 16,0 21-16,0-21 0</inkml:trace>
  <inkml:trace contextRef="#ctx0" brushRef="#br0" timeOffset="64557.85">18246 6668 0,'-22'21'15,"22"0"-15,0 0 16,0 0-16,0 0 0,0 1 0,0 20 15,0-21-15,0 21 0,0 1 0,0-22 16,0 21-16,0-21 0,0 1 16,0 20-16,0-21 0,0 0 0,0 0 15,0 1-15,-21-1 0,21 0 0,0 0 16,0 0-16,0-42 47,0 0-47,0 0 0,0 0 15,0-1-15</inkml:trace>
  <inkml:trace contextRef="#ctx0" brushRef="#br0" timeOffset="64831.69">18203 6816 0,'0'-21'15,"21"21"1,1 21-1,-22 0-15,21-21 0,0 21 0,0 0 16,0 0-16,22 1 0,-22-1 16,0 0-16,21 0 0,-21 0 15,1 0-15,-1 1 0,0-22 0,0 21 16,0 0-16,0 0 0,1 0 16,-22 0-16,0-42 46,0 0-30,0 0-16,0 0 0</inkml:trace>
  <inkml:trace contextRef="#ctx0" brushRef="#br0" timeOffset="65103.53">18732 6668 0,'0'0'0,"-21"0"15,0 0-15,0 0 16,0 0-16,0 21 16,21 0-16,-22 0 15,22 0-15,0 22 0,0-22 0,0 0 16,0 0-16,0 21 0,-21-20 0,21-1 16,0 0-16,0 0 0,0 0 0,-21 0 15,21 1-15,0-1 0,0 0 16,0 0-16,0 0 15,0 0 1,0 1-16,21-22 31,0-22-31,1 1 0</inkml:trace>
  <inkml:trace contextRef="#ctx0" brushRef="#br0" timeOffset="65376.37">19050 6752 0,'0'0'0,"-21"0"15,0 0-15,-1 0 16,22 21-16,0 1 16,0-1-16,0 0 0,0 0 15,0 0-15,0 0 0,0 1 0,0-1 16,0 0-16,0 0 0,0 0 0,0 0 15,0 1-15,0-1 0,0 0 0,0 0 16,-21-21-16,21 21 16,0-42 15,0 0-15</inkml:trace>
  <inkml:trace contextRef="#ctx0" brushRef="#br0" timeOffset="65739.17">18881 6604 0,'0'-21'16,"0"0"0,21 21-16,0 0 15,0-21-15,0 21 0,0 0 16,1-22-16,20 22 0,-21 0 0,21 0 15,-20 0-15,20 0 0,-21 22 0,21-1 16,-20-21-16,20 21 0,-21 0 16,0 0-16,0 0 0,-21 1 0,0 20 15,0-21-15,0 0 0,0 22 0,0-22 16,0 21-16,0-21 0,0 0 0,-21 1 16,0-1-16,0 21 0,0-21 0,-22 0 15,22 1-15,0-1 0,0-21 16,0 21-16,21 0 0,-21-21 0,-1 21 15,22 0-15,-21-21 16,21 22-16</inkml:trace>
  <inkml:trace contextRef="#ctx0" brushRef="#br0" timeOffset="65991.02">19664 7239 0,'0'0'15,"0"21"1,0 0 0,0 1-16,0-1 15,0 0-15,0 0 0,0 0 0,0 0 16,-21 1-16,-1-1 0,22 0 0,-21 0 15,0 0-15,21 0 0,-21 1 0,0-1 16,0 0-16,21 0 16,-22-21-16,22 21 0</inkml:trace>
  <inkml:trace contextRef="#ctx0" brushRef="#br0" timeOffset="66499.25">20235 6773 0,'0'0'0,"0"-21"0,0 0 16,0 0-1,-21 42 1,21 0-16,-21 0 15,21 1-15,0 20 16,-21-21-16,21 21 0,-21-20 0,21 20 16,-22 0-16,22-21 0,0 22 0,-21-22 15,21 21-15,0-21 0,0 1 0,0 20 16,0-21-16,0 0 0,0 0 0,21 1 16,1-22-16,-1 21 15,0-21-15,0 0 0,0 0 16,0 0-16,22-21 0,-22 21 0,21-22 15,-21 1-15,22 0 0,-22 0 0,21 0 16,-21-22-16,1 22 0,20-21 0,-42 0 16,21 20-16,-21-41 0,0 21 15,0-1-15,0 1 0,0 21 16,-21-22-16,21 22 0,-21 0 0,0 0 0,-1 21 16,1 0-16,0 0 0,-21 0 15,21 0-15,-1 0 0,1 0 0,0 0 16,0 21-16,0 0 0,0 0 15,21 1-15,-22-1 0,22 0 16,0 0-16,0 0 0,0 0 16,0 1-16,22-1 0,-1-21 15,0 0-15,21 0 0,-21 0 16,1 0-16,-1 0 0</inkml:trace>
  <inkml:trace contextRef="#ctx0" brushRef="#br0" timeOffset="67175.84">20997 6710 0,'0'0'0,"21"0"0,-21 21 47,-21 0-47,21 0 0,-21 1 0,21 20 16,0-21-16,0 0 0,-21 22 0,21-22 15,-21 21-15,21-21 0,0 0 16,0 22-16,0-22 0,-21 21 0,21-21 15,0 1-15,-22-1 0,22 0 16,0 0-16,0 0 0,0 0 0,0 1 16,-21-22-16,21-22 31,0 1-15,0 0-16,21 0 0,-21 0 15,0 0-15,0-22 0,22 22 0,-22-21 16,21 21-16,-21-22 0,21 22 0,0-21 15,-21 21-15,21-22 0,0 22 16,-21 0-16,22 0 0,-1 0 0,0-1 16,-21 1-16,21 0 0,0 21 0,0-21 15,1 21-15,-1 0 16,-21-21-16,21 21 0,0 0 0,0 0 16,0 0-1,-21 21-15,0 0 16,0 0-16,0 0 0,0 1 15,0-1-15,-21 0 0,21 0 16,-21-21-16,0 21 0,0-21 16,0 21-16,-1-21 0,1 0 0,21 22 15,-21-22-15,0 0 0,0 0 0,0 0 16,-1 21-16,1-21 0,0 0 16,21 21-16,-21-21 0,0 0 15,21 21-15,0 0 16,0 0-1,0 1-15,0-1 0,21-21 16,-21 21-16,21-21 0,0 21 0,0 0 16,1-21-16,-1 21 0,0 1 15,0-1-15,0-21 0,-21 21 16,21-21-16,1 0 16,-22 21-16,21-21 0</inkml:trace>
  <inkml:trace contextRef="#ctx0" brushRef="#br0" timeOffset="67414.96">21442 7345 0,'0'0'0,"0"21"16,0 0-16,0 0 15,0 1-15,0-1 16,0 0-16,0 0 16,0 0-16,0 0 0,0 1 15,0-1-15,-21 0 16,21 0-16,-22-21 0,22 21 0,-21-21 16,21 21-16,-21-21 0,0 0 15,0 0-15,0 0 16,-1 0-16</inkml:trace>
  <inkml:trace contextRef="#ctx0" brushRef="#br0" timeOffset="67927.81">21907 6752 0,'-21'0'0,"0"0"15,0 21-15,21 1 0,-21-22 16,0 21-16,21 21 0,0-21 0,-22 0 15,1 22-15,21-22 0,0 21 16,0-21-16,0 22 0,0-22 0,0 21 16,0-21-16,0 1 0,0 20 0,0-21 15,0 0-15,0 0 0,21-21 16,-21 22-16,22-1 0,-1-21 16,0 0-1,-21-21 1,0-1-16,0 1 0,0 0 15,0-21-15</inkml:trace>
  <inkml:trace contextRef="#ctx0" brushRef="#br0" timeOffset="68163.67">21886 6795 0,'0'0'16,"21"0"0,1 0-16,-22 21 0,21 0 0,0 0 15,0 0-15,0 0 0,0 1 16,1-1-16,-1 21 0,0-21 0,0 0 15,0 1-15,0-1 0,1 0 16,-1 0-16,0 0 0,0-21 0,-21 21 16,21 1-16,0-1 0,-21 0 15,22 0 1,-1-21-16,0 0 16,-21-21-16,21 0 15,0 21-15,-21-21 0,21-1 16,1 1-16</inkml:trace>
  <inkml:trace contextRef="#ctx0" brushRef="#br0" timeOffset="68403.06">22606 6731 0,'0'-21'0,"0"42"0,0-63 0,0 21 16,0-1-16,0 44 31,-21-1-31,0 0 0,21 0 16,-22 21-16,22-20 0,-21 20 15,21-21-15,-21 0 0,21 22 16,-21-22-16,21 21 0,0-21 0,0 0 0,0 1 16,0-1-16,0 0 0,0 0 0,0 0 15,0 0-15,0 1 16,21-22 15,0 0-31,0-22 0</inkml:trace>
  <inkml:trace contextRef="#ctx0" brushRef="#br0" timeOffset="68815.82">22902 6752 0,'0'0'0,"0"-21"0,0 42 31,0 0-31,-21 1 16,21-1-16,0 0 0,0 0 0,-21 21 15,21-20-15,0-1 0,-21 0 0,21 0 16,0 21-16,0-20 0,0-1 16,0 0-16,0 0 0,0 0 0,21 0 15,0-21-15,0 22 0,0-1 0,1-21 16,-1 0-16,0 0 0,0 0 0,0 0 16,0 0-16,1 0 0,-1 0 0,0-21 15,0-1-15,0 22 0,0-21 16,1-21-16,-1 21 0,-21 0 0,0-22 15,0 1-15,0 21 0,0-22 0,0 1 16,0 0-16,0-1 0,0 22 16,0 0-16,-21 0 0,-1 0 15,1 21-15,0 0 0,0 0 0,0 0 16,0 0-16,-1 0 0,1 21 0,0-21 16,0 21-16,0 0 0,21 0 15,-21 1-15,21-1 0,0 0 16,0 0-16,21-21 15,0 0-15,0 21 0,0-21 16</inkml:trace>
  <inkml:trace contextRef="#ctx0" brushRef="#br0" timeOffset="69083.03">23537 6710 0,'0'0'0,"0"-21"16,-21 42-1,0 0 1,21 0-16,-21-21 0,0 21 0,21 22 16,0-22-16,-22 0 0,22 0 0,-21 0 15,21 22-15,0-22 0,0 0 16,0 0-16,-21 22 0,21-22 0,0 0 16,-21 21-16,21-21 0,0 1 15,0-1-15,0 0 0,0 0 0,0 0 16,21-21 15,-21-21-31,21 0 16</inkml:trace>
  <inkml:trace contextRef="#ctx0" brushRef="#br0" timeOffset="69510.78">23495 6879 0,'0'0'0,"0"-21"0,0-21 15,0 21-15,21-1 0,0 1 16,0 0-16,-21 0 0,22 0 0,-1 0 15,0 21-15,21-22 0,-21 22 16,1 0-16,20 0 0,-21 0 0,0 0 16,22 0-16,-22 0 0,0 0 0,0 22 15,0-22-15,-21 21 0,21 0 16,-21 0-16,22 0 0,-22 0 16,0 1-16,0-1 0,-22-21 0,1 21 15,0 0-15,-21-21 0,-1 21 0,22-21 16,-21 21-16,0-21 0,-1 0 15,1 22-15,0-22 0,-1 0 0,22 0 16,0 0-16,0 0 0,0 0 0,-1 0 16,22 21-16,0 0 15,0 0 1,0 0-16,22-21 0,-1 21 16,0 1-16,0-1 15,0 0-15,0 0 0,1 0 0,-1 0 16,0-21-16,-21 22 0,21-1 0,0 0 15,0 0-15,1-21 0,-22 21 0,0 0 16,21-21-16,0 0 16,-21 22-16,21-44 31,-21 1-31,21 0 16,-21 0-16</inkml:trace>
  <inkml:trace contextRef="#ctx0" brushRef="#br0" timeOffset="70130.96">24024 6181 0,'0'0'0,"-21"0"0,21-21 15,21-1 17,0 22-32,0 0 0,1 0 15,20 0-15,-21 0 0,0-21 0,22 21 16,-22 0-16,0 0 0,21 0 0,-21 0 16,1-21-16,-1 21 0,21 0 0,-21 0 15,0 0-15,1 0 0,-1 0 16,0-21-16,0 21 0,0 0 15,0 0-15,-21 21 16,0 0 0,0 0-16,0 1 0,0-1 0,0 0 15,0 0-15,-21 0 0,21 22 16,0-1-16,0 0 0,0 1 0,0 20 16,0-21-16,21 1 0,1 20 15,-1 1-15,0-22 0,0 22 0,0-22 16,0 0-16,-21 1 0,0-1 0,0 0 15,0 1-15,0-1 0,0 0 0,0 1 16,0-1-16,0 0 0,0-21 16,-21 22-16,0-1 0,0-21 0,0 0 15,0 22-15,-1-22 0,1 0 0,0 0 16,0 0-16,0 1 0,21-1 0,-21 0 16,-1 0-16,1 0 0,21 0 0,-21 1 15,0-1-15,0-21 16,21 21-16,-21-21 0,-1 21 15,1-21-15,0 0 16,0 0 0,0 0-1,21-21-15,-21 21 0,-1 0 0,22-21 16,-21 21-16,0 0 0,0-21 16,0 21-16</inkml:trace>
  <inkml:trace contextRef="#ctx0" brushRef="#br0" timeOffset="73318.98">1249 9546 0,'0'0'0,"0"-21"15,-21 0-15,-1 0 16,22 0-16,-21-1 16,0 22-16,21-21 15,0 0-15,-21 21 16,21 21-1,0 0-15,0 1 16,0 20-16,0-21 0,0 21 16,0 1-16,0-1 0,-21-21 15,21 22-15,-21-1 0,21 0 16,-22-21-16,1 22 0,0-22 0,21 0 16,-21 0-16,0 0 0,0 1 0,21-1 15,-22-21-15,1 0 0,21 21 16,-21-21-16,0 0 15,0 0 1,21-21 15,0 0-15,21 21-16,0 0 16,0-22-16,0 22 0,1-21 15,20 0-15,-21 21 0,0-21 16,22 0-16,-22 21 0,21-21 0,-21 21 15,0 0-15,1 0 0,-1-22 16,0 22-16,-21-21 16,0 0-16,0 0 15,0 0 1,0 0-16,0 42 47,0 0-47,0 0 15,-21 0-15,21 0 0,0 1 16,0 20-16,0-21 0,0 0 16,0 22-16,0-22 0,0 0 0,0 0 15,0 0-15,0 0 16,0 1-16,0-1 16,0-42 30,0-1-30</inkml:trace>
  <inkml:trace contextRef="#ctx0" brushRef="#br0" timeOffset="73679.78">1820 9779 0,'0'21'16,"-21"-21"15,0 0 63,21-21-1</inkml:trace>
  <inkml:trace contextRef="#ctx0" brushRef="#br0" timeOffset="76643.31">3027 9229 0,'0'-21'31,"0"-1"94,0 1-47,0 0 94,0 0-141,21 21-31,-21-21 16,0 0 0,21 21-16,-21-22 15,0 1 1,0 42 15,-21-21-15,21 22-16,0-1 0,-21 21 15,0-21-15,21 22 0,-22-1 0,1 0 16,0 1-16,0-1 0,21 21 0,-21-20 16,0 20-16,-1 1 0,1-22 15,0 22-15,0-22 0,0 0 0,21 1 16,0-1-16,-21-21 0,21 21 15,0-20-15,-22-22 0,22 21 0,0 0 16,0-42 15,0 0-31,0-1 0,0 1 16,0-21-16,22 21 16,-1-22-16,0 1 0,-21 0 0,21-1 15,0-20-15,0 21 0,-21-1 0,22-20 16,-1 20-16,0-20 0,0 21 15,0-22-15,0 22 0,1-1 0,-1 1 16,-21 0-16,21-1 0,-21 22 16,21 0-16,-21 0 0,21 21 15,-21 21 1,21 21-16,-21-20 0,0 20 16,0 0-16,0 22 0,22-22 0,-22 22 15,0-1-15,0 1 16,0-22-16,21 21 0,-21 1 0,0-22 15,0 1-15,0-1 0,0 0 16,0-21-16,0 1 0,0 20 0,21-42 16,-21 21-16,0 0 0,0 0 15,0-42 17,-21 0-32,21 0 0</inkml:trace>
  <inkml:trace contextRef="#ctx0" brushRef="#br0" timeOffset="76843.19">2879 9694 0,'21'0'16,"0"0"-16,0 0 0,0 0 16,0-21-16,1 21 15,-1 0-15,0 0 0,0-21 16,0 0-16,0 21 15,1 0-15,-1-21 0,0 21 0,0 0 16,0-21-16,0 21 0,1-22 0,-1 1 16,0 21-16,0-21 15</inkml:trace>
  <inkml:trace contextRef="#ctx0" brushRef="#br0" timeOffset="77343.52">3831 9462 0,'0'0'0,"0"-22"0,21 22 0,0-21 15,-21 0-15,22 0 16,-1 21-16,-21-21 0,21 21 0,-21-21 16,0-1-16,0 1 0,0 0 15,-21 21 1,0 0-16,-1 0 15,-20 0-15,21 0 0,-21 21 0,-1 0 16,1 1-16,0-1 0,-1 0 16,1 0-16,21 0 0,0 22 0,-1-22 15,1 0-15,21 0 0,0 0 16,0 0-16,0 1 0,21-22 0,-21 21 16,43 0-16,-22-21 0,0 0 0,21 0 15,-20 21-15,20-21 0,0 0 16,-21 0-16,22 0 0,-1 0 0,-21 21 15,22-21-15,-22 0 0,0 0 16,0 21-16,-21 1 16,0-1-16,0 0 0,-21 0 15,-21 0-15,20 0 0,-20 1 0,0-1 16,-22 0-16,22 0 0,0 0 16,-1 0-16,1-21 0,21 0 0,-22 22 15,22-22-15,0 0 0,0 0 16,0 0-16,0 0 0,-1 0 15,22-22-15,0 1 16,0 0 0,0 0-16,22 21 0,-1-21 15</inkml:trace>
  <inkml:trace contextRef="#ctx0" brushRef="#br0" timeOffset="77873.37">4381 9525 0,'0'0'0,"22"-21"0,-1-21 16,-21 20-16,0 1 16,0 0-16,0 0 0,0 0 15,0 0 1,-21 21-1,-22 0-15,22 0 0,-21 21 0,21 0 16,-22 0-16,22 0 0,-21 0 16,21 1-16,-1-1 0,1-21 0,0 21 15,0 0-15,21 0 0,-21-21 0,21 21 16,0 1 0,21-1-16,0-21 15,0 0-15,0 21 0,22 0 16,-22-21-16,21 21 0,-21-21 0,1 21 15,20-21-15,-21 22 0,0-22 16,0 21-16,1-21 0,-1 21 16,-21 0-16,0 0 15,0 0-15,-21 1 0,-1-22 16,1 21-16,0-21 0,-21 21 16,21-21-16,-22 0 0,1 21 0,21-21 15,-22 0-15,1 0 0,21 0 0,0 0 16,-22 0-16,22 0 0,0 0 15,0 0-15,0-21 0,21 0 16,0 0-16,0-1 16,0 1-16,21 21 15,-21-21-15,21 0 0,0 21 0,0-21 16,1 0-16,20 21 0</inkml:trace>
  <inkml:trace contextRef="#ctx0" brushRef="#br0" timeOffset="78151.21">4847 9440 0,'0'22'16,"-21"-22"-16,21 21 0,-21 0 15,21 0-15,0 0 0,0 22 16,0-22-16,0 0 15,0 0-15,0 0 0,0 0 0,0 1 16,0-1-16,0 0 0,0 0 0,0 0 16,0 0-16,0 1 15,-21-22 17,-1-22-17,22 1-15</inkml:trace>
  <inkml:trace contextRef="#ctx0" brushRef="#br0" timeOffset="78363.3">4826 9208 0,'-21'0'15,"21"-22"-15,21 22 78,0 0-62</inkml:trace>
  <inkml:trace contextRef="#ctx0" brushRef="#br0" timeOffset="81119.55">5546 9504 0,'0'0'0,"42"-42"16,-42 20-16,21 1 15,-21 0-15,21 0 0,-21 0 16,0 0-16,0-1 15,0 1-15,0 0 0,-21 21 0,0 0 16,0-21-16,0 21 0,-1 0 0,-20 0 16,21 21-16,0-21 0,0 21 0,-22 0 15,22 1-15,0-1 0,21 21 16,-21-21-16,0 0 0,21 22 0,0-22 16,0 21-16,0-21 0,0 1 0,0-1 15,0 0-15,0 0 0,0 0 16,21-21-16,0 0 0,0 0 15,0 0-15,0 0 0,1 0 16,20-21-16,-21 21 0,0-21 16,22 0-16,-22 0 0,0-1 0,0 1 15,0 0-15,0 0 0,1 0 0,-1 0 16,-21-1-16,0 1 16,21 21-1,-21 21 1,0 1-16,0-1 15,0 0-15,0 0 0,21 21 16,-21-20-16,0 20 0,0 0 0,21 1 16,0-22-16,-21 21 0,0 0 0,0 1 15,22-1-15,-22 0 16,21 1-16,-21 20 0,0-20 0,0-1 16,0 21-16,0 1 0,21-1 0,-21 1 15,0-1-15,0 1 0,0-1 0,0 1 16,0 21-16,0-22 0,0-21 15,0 22-15,0-1 0,0-20 0,0-1 16,-21 22-16,0-43 0,21 21 0,-22 0 16,1-20-16,0-1 0,0 0 0,-21 0 15,20 0-15,1-21 0,0 0 0,0 0 16,0 0-16,-22 0 0,22-21 0,0 0 16,21 0-16,-21-22 15,21 1-15,-21 0 0,21-1 0,0-20 16,0 21-16,0-43 0,0 21 0,0-20 0,21-22 15,0 21-15,21-105 16,-20 84-16,-1 0 0,21 21 16,-21-20-16,0 20 0,1 0 0,20 1 15,-21 20-15,0 1 0,22 20 0,-22 1 16,-21 0-16,21 20 0,0 1 0,-21 0 16,21 0-16,-21 0 0,21 21 31,-21 21-31,0 0 0,22-21 0,-22 21 15,0 0-15,0 1 16,0-1-16,0 0 0,0 21 0,0-21 16,0 1-16,0-1 0,0 0 0,0 0 15,0 0-15,0 0 16,0-42 46,0 0-62,21 0 0,0 21 0,-21-21 16,0-22-16,21 22 0,-21 0 0,21 0 16,0 0-16,-21 0 0,0-1 15,22-20-15,-1 21 16,0 0-16,0 21 16,0 0-16,-21 21 15,21 0-15,-21 0 16,22 0-16,-22 1 0,21-1 0,-21 0 15,21 21-15,-21-21 0,0 1 0,21-1 16,0 0-16,0 0 0,1 0 0,-1 0 16,0-21-16,0 22 0,0-22 15,0 21-15,22-21 0,-22 0 0,0 0 16,0 0-16,0 0 0,1 0 0,20-21 16,-21-1-16,0 22 0,0-21 15,1 0-15,-1 0 0,0 0 16,-21 0-16,0-1 0,0 1 0,0-21 15,0 21-15,0 0 0,0-1 0,0 1 16,0 0-16,0 42 31,-21 0-15,21 1-16,-21-1 0,21 0 16,0 0-16,0 0 0,0 0 15,0 1-15,0-1 0,-22 0 0,22 0 16,0 0-16,-21 0 0,21 1 15,0-44 32,0 1-47,0 0 16,21 0-16,-21 0 0,22 0 16,-1-1-16,-21-20 0,0 21 0,21 0 15,0 0-15,-21-1 0,0 1 16,21 21-16,0 0 0,1 0 31,-1 0-31,0 21 0,-21 1 16,0-1-16,0 0 0,21 0 15,-21 0-15,21 0 0,-21 1 0,0-1 16,0 0-16,21 0 0,-21 0 16,22-21-16,-22 21 0,0 1 0,21-22 15,0 0 16,-21-22-31,21 22 0,-21-21 0,21 0 16,-21 0-16,21 0 0,1 0 0,-1-1 16,0-20-16,0 21 0,-21 0 0,21-22 15,0 22-15,1 0 0,-1 0 16,-21 0-16,21 0 0,-21-1 0,21 22 16,-21-21-16,21 21 15,-21 21 1,0 1-16,0-1 15,0 0-15,0 0 0,0 0 16,0 0-16,0 1 0,21-1 0,-21 0 16,0 0-16,0 0 0,22 0 0,-1 1 15,-21-1-15,21-21 0,-21 21 16,21 0-16,0-21 0,0 0 0,1 0 16,-1 0-16,0 0 0,0 0 0,0 0 15,0 0-15,22 0 0,-22 0 0,21-21 16,-21 21-16,1-21 0,20 21 15,-21-21-15,0-1 0,0 1 16,1 0-16,-22 0 0,0 0 0,21 0 16,-21-1-16,0 1 0,0 0 0,0 0 15,0 0-15,0 0 16,-21 21-16,-1 0 16,1 0-16,21 21 0,-21 0 15,0-21-15,0 21 0,0 0 0,21 0 16,0 1-16,0-1 0,0 0 15,0 0-15,0 0 0,0 0 0,0 1 16,21-1-16,0-21 16,0 21-16,0-21 0,0 0 0,1 0 15,-1 0-15,0 0 16,0 0-16,0-21 0,0 21 0,1-21 16,-1-1-16,0 22 0,0-21 0,-21 0 15,21 0-15,-21 0 0,21 0 0,-21-1 16,0 1-16,0 0 15,0 0-15,0 42 32,0 0-32,0 0 0,0 1 0,-21-1 15,21 0-15,0 0 0,0 0 16,0 0-16,0 1 0,0-1 0,0 0 16,0 0-16,0-42 62,21 21-62,-21-21 0,22 0 0,-1-1 16,-21 1-16,21 0 0,0 0 0,0 0 15,-21-22-15,21 22 0,1 0 16,-1-21-16,0 21 0,0-22 16,0 43-16,-21-21 0,21 21 0,-21 21 31,22 0-31,-22 1 15,0-1-15,0 0 0,0 0 0,0 0 16,0 0-16,0 1 0,0-1 16,0 0-16,21-21 0,-21 21 0,21 0 15,0 0 1,0-21-16,0 0 0,1 0 0,-1 0 16,0 0-16,0 0 15,0-21-15,0 0 0,1 21 0,-22-21 16,21 0-16,0 0 0,0-1 0,-21 1 15,21 0-15,0-21 0,1 21 16,-1-22-16,-21 1 0,21-22 16,0 22-16,-21-21 0,0-1 0,21 1 0,-21-1 15,21 22-15,-21-22 0,22 22 16,-22 0-16,0-1 0,0 22 16,0 0-16,0 0 0,-22 42 15,1 0 1,0 0-16,0 22 0,21-1 15,-21-21-15,0 21 0,21 22 0,0-22 16,-22 1-16,22-1 0,-21 0 0,21 1 16,0-1-16,0 0 0,0 1 0,0-22 15,0 21-15,0-21 0,0 22 16,0-22-16,0 0 0,0 0 0,0 0 16,0 0-16,21 1 15,1-22-15,-1 0 16,0 0-1,0 0 1,0-22-16,0 1 16,-21 0-16,0 0 15,0 0-15,0 0 0,0-1 16,0 1-16</inkml:trace>
  <inkml:trace contextRef="#ctx0" brushRef="#br0" timeOffset="81395.39">8530 9102 0,'-21'0'0,"42"0"0,-63 0 0,21 0 0,-1 0 0,1 0 16,42 0 15,1-21-15,-1 21-16,0 0 0,0 0 0,0-22 15,22 22-15,-22 0 0,21 0 0,-21-21 16,22 21-16,-22 0 0,0 0 15,0 0-15,0 0 0,0 0 0,1 0 32,-44-21 15</inkml:trace>
  <inkml:trace contextRef="#ctx0" brushRef="#br0" timeOffset="82255.89">10329 8869 0,'0'0'0,"21"-21"0,-21 0 0,0-1 16,0 1-16,0 0 0,0 0 16,0 0-16,0 0 0,0-1 15,-21 22-15,0-21 0,0 21 16,0 0-16,0 0 0,-1 0 16,-20 0-16,21 0 0,0 0 0,-22 21 15,22 1-15,-21 20 0,0-21 16,20 21-16,-20 1 0,21 20 0,-21-20 15,20 20-15,1-21 0,0 22 0,0-22 16,0 1-16,0 20 0,21-21 16,0 1-16,0-1 0,0-21 0,0 22 15,0-1-15,0-21 0,0 0 0,0 0 16,21 1-16,0-1 0,0-21 0,21 0 16,-20 0-16,20 0 0,-21 0 15,21 0-15,1 0 0,-22-21 16,21 21-16,1-22 0,-1 1 0,0 0 15,1 0-15,-22 0 0,21-22 0,0 22 16,-20 0-16,20-21 0,-21-1 0,0 22 16,0-21-16,1 0 0,-22-22 15,21 22-15,-21-1 0,0-20 0,0 21 16,0-1-16,-21 1 0,-22 0 0,22-1 16,0 1-16,0 21 0,-22 0 0,1-1 15,21 1-15,-21 0 0,-1 21 16,22 0-16,0 0 0,-21 0 0,20 0 15,1 0-15,0 21 0,21 0 16,0 1-16,-21-1 0,21 0 0,0 0 16,0 21-16,0-20 0,0 20 15,21-21-15,0 21 0,0-20 0,1 20 16,-1-21-16,0 0 0,21 0 0,-21 1 16,22-22-16</inkml:trace>
  <inkml:trace contextRef="#ctx0" brushRef="#br0" timeOffset="82660.7">10922 8954 0,'0'0'15,"0"-22"-15,0 1 0,-21 21 32,21 21-32,0 1 15,0-1-15,0 21 0,0-21 16,0 22-16,0-1 0,0 0 0,0 22 15,0-22-15,0 0 0,0 22 0,0-22 16,0 22-16,0-1 0,0 1 0,0 20 16,0-20-16,0-1 0,0 22 0,-21-21 15,-1 20-15,1 1 0,0 0 16,21-22-16,-21 22 0,0-22 0,0 22 16,21-22-16,-22-20 0,22 20 0,-21-20 15,21-1-15,-21 0 0,21 1 16,0-22-16,0 21 0,0-21 0,0 0 15,0 1-15,0-1 0,0 0 16,0-42 15,0 0-31,0-1 16,0 1-16,0 0 0,0-21 0,21 21 16,-21-22-16,21 1 0,1 0 15,-22-22-15,21 1 0,0-1 0,0 1 16</inkml:trace>
  <inkml:trace contextRef="#ctx0" brushRef="#br0" timeOffset="83008.81">11134 9038 0,'0'0'0,"0"-21"0,0 0 15,21 0-15,0 21 0,-21-21 0,21-1 16,0 22-16,0-21 0,1 21 0,-1 0 15,0-21-15,0 21 0,0 0 16,0 0-16,1 0 0,-1 0 0,0 0 16,0 21-16,-21 0 0,0 1 0,0-1 15,0 21-15,0-21 0,0 22 16,0-1-16,-21-21 0,0 21 0,0-20 16,-1 20-16,1-21 0,0 0 15,0 0-15,0 1 0,0-1 0,-1-21 16,1 21-16,0 0 0,0-21 15,0 21-15,42-42 63,0 0-47,0 21-16</inkml:trace>
  <inkml:trace contextRef="#ctx0" brushRef="#br0" timeOffset="83595.47">11557 9313 0,'21'0'16,"0"0"0,0-21-1,1 21-15,-1-21 0,-21 0 16,21 21-16,0-21 0,0 0 0,0-1 15,1-20-15,20 21 0,-21 0 0,0-22 16,-21 22-16,21 0 16,-21-21-16,0 21 0,0-1 0,0 1 15,0 0-15,-21 21 16,0 0-16,0 0 0,0 21 16,21 0-16,-21 1 0,-1-1 0,1 0 15,0 21-15,0-21 0,21 1 16,0-1-16,0 21 0,0-21 0,0 0 15,0 1-15,0-1 0,0 0 16,0 0-16,0 0 0,21-21 16,0 0-1,0 0-15,1 0 0,-1 0 16,0-21-16,0 0 16,0 21-16,0-21 0,1 0 15,-1 21-15,0-22 0,-21 1 0,21 21 16,0-21-16,0 21 0,1 0 0,-22-21 15,21 21-15,0 0 0,0 0 0,0 0 16,-21 21 0,21 0-16,1 0 0,-22 1 15,0-1-15,0 0 0,0 0 16,21-21-16,-21 21 0,0 0 0,21-21 16,-21 22-16,21-22 15,0 0 1,0 0-16,1 0 15,-1 0-15,0 0 0,21 0 16,-21-22-16,1 22 0,-1-21 0,0 0 16,0 21-16,21-21 0,-20 0 15</inkml:trace>
  <inkml:trace contextRef="#ctx0" brushRef="#br0" timeOffset="83999.23">12594 9165 0,'0'-63'16,"0"126"-16,0-147 0,0 41 0,0 22 15,0 0-15,0 0 0,0 0 0,0-1 16,-21 22-16,0 0 15,0 0-15,-1 0 0,22 22 16,-21-1-16,0 0 0,0 0 16,0 0-16,0 22 0,-1-22 0,22 0 15,0 0-15,-21 0 0,21 22 0,0-22 16,0 0-16,0 0 0,0 0 16,21-21-1,1 0-15,-1 0 16,0 0-16,0-21 15,0 0-15,-21 0 0,21 0 16,1-1-16,-22 1 0,21 0 0,-21 0 16,0 0-16,0 0 0,21-1 0,-21 1 15,0 0-15,21 21 32,-21 21-32,0 0 0,0 1 15,0 20-15,0-21 0,0 0 0,0 0 16,0 1-16,0-1 0,0 0 0,0 0 15,0 0-15,0 0 0,0 1 16,0-1-16,0 0 0,21-21 16,0 0-1,1 0-15,-1 0 16,0 0-16,0-21 0,0 0 0</inkml:trace>
  <inkml:trace contextRef="#ctx0" brushRef="#br0" timeOffset="84299.58">13250 8424 0,'0'0'0,"0"-84"15,0 63 1,-21 21-16,0 21 16,21 0-16,-21 0 0,0 0 15,21 22-15,0-22 0,-22 21 0,1 0 16,21 1-16,-21 20 0,21-20 15,-21 20-15,0-21 0,21 22 0,-21-22 16,21 1-16,-22 20 0,22-21 16,-21 1-16,21-1 0,0-21 0,0 22 15,0-22-15,-21 0 0,21 0 0,0 0 16,0 0-16,0 1 0,0-1 16,21-21-1,0 0-15,1 0 0,-1-21 16,0 21-16,0-22 0,21 1 0,-20 21 15</inkml:trace>
  <inkml:trace contextRef="#ctx0" brushRef="#br0" timeOffset="85115.48">13441 9038 0,'0'0'0,"-21"0"32,-1 21-32,22 1 15,-21-1-15,21 0 0,0 0 0,-21 0 16,21 0-16,0 1 0,0-1 0,0 0 15,0 0-15,0 0 0,0 0 0,0 1 16,0-1-16,21 0 16,0 0-16,1-21 0,-1 0 0,0 0 15,21 0-15,-21 0 0,1 0 0,20 0 16,-21 0-16,21 0 0,-20 0 0,-1-21 16,0 0-16,0 21 0,0-21 0,-21-1 15,21 1-15,-21 0 0,0-21 0,0 21 16,0-22-16,0 22 0,0-21 15,0-1-15,0 22 0,-21 0 16,0 0-16,0 0 0,0 0 0,0 21 16,-1 0-16,1 0 0,0 21 15,0 0-15,-21 0 0,20 0 0,1 22 16,0-22-16,0 0 0,0 21 0,0-21 16,21 1-16,-22-1 0,22 0 15,0 0-15,0 0 0,22 0 16,-1-21-16,0 0 0,0 0 0,0 0 15,0 0-15,1 0 0,20 0 0,-21 0 16,0 0-16,0-21 0,1 21 16,-1-21-16,21 0 0,-21 21 0,0-21 15,1 0-15,-22-1 0,21 1 0,0 21 16,-21-21-16,21 21 0,-21-21 16,21 21-16,-21 21 31,0 0-31,0 0 0,0 1 15,0-1-15,0 0 0,0 0 0,21 0 16,-21 0-16,0 1 0,0-1 16,22 0-16,-1-21 15,0 0-15,0 0 16,0 0-16,0 0 0,1 0 16,-1 0-16,0 0 0,-21-21 0,21 21 15,0-21-15,0-1 0,1 1 0,-22 0 16,0 0-16,21 0 0,0 0 0,-21-22 15,0 22-15,0 0 0,0-21 0,21 20 16,-21 1-16,0 0 0,0 0 16,0 42-1,0 0-15,0 0 0,0 1 0,0-1 16,-21 0-16,21 0 0,0 0 0,0 22 16,0-22-16,0 0 0,0 0 0,-21 0 15,21 0-15,0 1 16,-21-22-16,21 21 15,-22-21 17,1 0-32,21-21 15,0-1-15,-21 1 0,0 0 16,0 0-16</inkml:trace>
  <inkml:trace contextRef="#ctx0" brushRef="#br0" timeOffset="85379.84">12806 8827 0,'0'0'0,"-21"0"0,42 0 32,0-22-32,0 22 0,21 0 0,-20 0 15,20 0-15,0-21 0,1 21 0,20 0 16,-21 0-16,1 0 0,20 0 15,-20-21-15,-1 21 0,21 0 0,-41 0 16,20 0-16,0 0 0,-21 0 0,1 0 16,-22-21-16,21 21 0,-21-21 31,0 0-15,-21 21-16</inkml:trace>
  <inkml:trace contextRef="#ctx0" brushRef="#br0" timeOffset="86415.45">14944 9123 0,'0'0'15,"-22"0"-15,1 0 0,0 0 0,0 0 16,0 0-16,0 0 15,-1 0-15,44 0 47,-1 0-47,21 0 0,-21 0 16,22 0-16,-1 0 0,0 0 0,22 0 16,-22 0-16,22 0 0,-1 0 15,1 0-15,-22 0 0,21-21 16,-20 21-16,20 0 0,-20-21 0,-1 21 15,0 0-15,-21-22 0,22 22 0,-22 0 16,-21-21-16,21 21 0,-21-21 16,0 0-16,0 0 15,0 0 1,0-1-16,-21 1 0,0 0 16,0 21-16,-1 0 0,22-21 15,-21 21-15,0-21 0,0 21 16,0 0-1,42 0 32,0 0-47,0 0 0,0 0 16,1 0-16,-1 21 16,0-21-16,0 0 0,-21 21 0,0 0 15,21-21-15,-21 21 0,0 1 0,21-1 16,-21 0-16,0 0 0,0 0 0,0 0 15,0 1-15,0-1 0,-21 0 16,0 0-16,0 0 0,21 0 0,-21 1 16,0-22-16,-1 21 0,1 0 15,0 0-15,0 0 0,0-21 16,0 0-16,42 0 31,0 0-31,0-21 16,0 0-16,22 0 0</inkml:trace>
  <inkml:trace contextRef="#ctx0" brushRef="#br0" timeOffset="87484.38">16891 8467 0,'0'-21'94,"21"-1"-63,0 22 16,-21-21-16,-21 21 16,0 0-31,0 0-16,0 0 0,-1 0 15,1 0-15,0 0 0,0 0 16,0 0-16,0 0 0,-1 0 0,1 0 16,0 0-16,-21 0 0,42 21 0,-43-21 15,22 0-15,0 0 0,0 0 16,0 22-16,21-1 62,0 0-62,0 0 16,-21 0-16,21 22 0,-22-22 16,22 21-16,0-21 0,-21 22 15,0 20-15,21-21 0,0 1 0,-21 20 16,0-20-16,0-1 0,21 21 0,0-20 16,-22 20-16,22-20 0,-21-1 0,21 0 15,-21 22-15,21-22 0,0 0 16,0 1-16,-21-1 0,21 0 0,0 1 15,-21-1-15,21 0 0,0 1 0,0-1 16,0-21-16,0 22 0,0-1 0,0-21 16,21 0-16,0 22 0,0-22 15,0 0-15,1 0 0,20 0 0,-21 0 16,0-21-16,22 22 0,-22-1 16,21-21-16,-21 0 0,22 21 0,-22-21 15,21 0-15,-21 0 0,0 0 0,1 0 16,20 0-16,-21 0 0,0-21 0,0 21 15,1-21-15,-1-1 0,0 22 0,21-21 16,-21 0-16,1 0 0,-1 21 0,0-21 16,21 0-16,-21-1 0,1 22 0,20-21 15,-21 0-15,0 0 0,22 0 0</inkml:trace>
  <inkml:trace contextRef="#ctx0" brushRef="#br0" timeOffset="89207.68">17187 9165 0,'-21'0'16,"0"0"0,0 0-16,0 21 0,-1-21 15,1 0 1,42 0 46,1 0-46,-1 0-16,0 0 0,21 0 16,-21-21-16,22 21 0,-1 0 0,0 0 15,1-21-15,-1 21 0,0 0 0,-20 0 16,20 0-16,0 0 0,-21 0 15,22 0-15,-22 0 0,0 0 0,0 0 16,0 0 15,-21-21 16</inkml:trace>
  <inkml:trace contextRef="#ctx0" brushRef="#br0" timeOffset="89615.98">17208 9313 0,'0'0'0,"-21"22"0,0-22 0,42 0 47,0 0-31,22 0-16,-22 0 0,21 0 0,-21 0 15,22 0-15,-1 0 0,-21 0 0,22 0 16,-1 0-16,-21 0 0,21 0 0,1-22 16,-22 22-16,21 0 0,-21 0 0,1 0 15,-1 0-15,0 0 0,0 0 16,0 0-16,0 0 94,-21-21-94,22 21 15,-1 0-15,-21-21 16,21 21-16</inkml:trace>
  <inkml:trace contextRef="#ctx0" brushRef="#br0" timeOffset="90051.75">18627 8869 0,'0'-21'0,"0"42"0,0-63 0,0 20 15,0 1-15,0 0 0,0 0 16,0 0-16,0 42 31,0 0-15,-22 0-16,22 22 0,0-1 0,0 0 16,0 1-16,0-1 0,0 0 15,0 1-15,0-1 0,-21 0 0,21 1 16,0-1-16,-21 0 0,21 1 0,0-1 15,0-21-15,0 21 0,-21-20 0,21 20 16,0-21-16,-21 0 0,21 0 0,0 1 16,0-1-16,0 0 15,0-42 17,0 0-17,0-1-15,0 1 16,0 0-16,0 0 0,0 0 15,0 0-15</inkml:trace>
  <inkml:trace contextRef="#ctx0" brushRef="#br0" timeOffset="90362.57">18288 9250 0,'-21'0'0,"42"-21"31,0 21-15,21 0-16,-20 0 0,20 0 0,-21-21 15,21 21-15,1 0 0,-1 0 0,-21 0 16,22 0-16,-1 0 0,0-22 16,-21 22-16,1 0 0,-1 0 0,21 0 15,-21 0-15,0 0 16</inkml:trace>
  <inkml:trace contextRef="#ctx0" brushRef="#br0" timeOffset="90695.41">19177 9610 0,'0'0'0,"-21"0"16,0 0-16,-1 0 16,44 0 30,-1 0-46,0 0 16,-21 21-16,21 0 16,-21 0-16,0 0 15,0 1-15,0-1 0,-21 0 16,0 0-16,21 0 0,-21-21 16,-1 21-16,1 1 0,0-1 0,0 0 15,0 0-15,0-21 0,-22 21 0,22 0 16,0-21-16,-21 22 0,20-1 15,1-21-15,0 21 0,0-21 0,0 0 16,0 0-16</inkml:trace>
  <inkml:trace contextRef="#ctx0" brushRef="#br0" timeOffset="91395.08">19918 9165 0,'-21'0'16,"-1"0"-16,1 0 16,21-21 15,21 0-16,1 0 1,-1 21-16,0-21 16,0 21-16,0 0 0,0-22 0,1 22 15,-1 0-15,0 0 0,0-21 16,0 21-16,0 0 0,1 0 0,-1 0 16,0 0-16,0 0 0,0 0 15,0 0 1,-21 21 31,-21-21-47,21 22 15,-21-22-15,0 21 16,0 0 0,0-21-1,-1 21-15</inkml:trace>
  <inkml:trace contextRef="#ctx0" brushRef="#br0" timeOffset="91727.89">19854 9313 0,'0'0'0,"0"22"16,0-1 0,21-21 15,1 0-31,-1 0 0,0 0 15,0 0-15,0 0 0,0 0 0,1 0 16,-1 0-16,0 0 0,21 0 16,-21 0-16,1 0 0,-1 0 15,0 0-15,0 0 0,0 0 0,0 0 32,-21-21 61,22 21-93</inkml:trace>
  <inkml:trace contextRef="#ctx0" brushRef="#br0" timeOffset="92747.88">20913 9144 0,'-22'0'31,"1"0"-15,0 0-16,42 0 78,0 0-78,1 0 0,-1 0 0,0 0 16,0 0-16,21 0 0,-20 0 0,-1 0 15,21 0-15,-21 0 0,0 0 16,22 0-16,-22 0 0,0 0 0,21 0 16,-20 0-16,20 0 0,-21-21 0,0 21 15,0 0-15,1 0 16,-44 0 31,1 0-32,21 21 1</inkml:trace>
  <inkml:trace contextRef="#ctx0" brushRef="#br0" timeOffset="93082.68">21505 9398 0,'21'0'78,"-21"21"-78,0 0 16,0 1-16,0-1 15,0 0-15,0 0 0,0 0 0,0 0 16,-21 1-16,0-1 0,21 0 0,-21 0 16,0 0-16,0 0 0,-1 1 0,-20 20 15,21-21-15,0-21 0,0 21 16,-22 0-16,22 1 0,0-1 15,0-21-15,0 21 0,42-21 32</inkml:trace>
  <inkml:trace contextRef="#ctx0" brushRef="#br0" timeOffset="93680.34">22415 9123 0,'-21'0'0,"0"0"16,42 0 46,0 0-62,1 0 16,-1 0-16,0 0 0,21 0 0,-21 0 16,1 0-16,20 0 0,-21 0 15,21-21-15,-20 21 0,-1 0 0,0 0 16,0 0-16,21 0 0,-20 0 15,-1 0-15,0 0 0,-21-21 16,21 21 0,-42 0 46,21 21-62,-21-21 0,0 0 16,-1 21-16,1 0 0,0-21 15</inkml:trace>
  <inkml:trace contextRef="#ctx0" brushRef="#br0" timeOffset="94007.67">22479 9335 0,'-21'0'16,"42"0"15,0 0-15,0 0-16,0 0 0,1 0 15,-1 0-15,0 0 0,0 0 0,0 0 0,22 0 16,-22 0-16,0 0 16,0 0-16,0 0 0,0 0 15,1 0-15,-1 0 16,0 0-16,0 0 15,-21-22 32</inkml:trace>
  <inkml:trace contextRef="#ctx0" brushRef="#br0" timeOffset="94531.68">23304 9419 0,'0'21'0,"0"1"31,0-1 1,-21-21-17,21 21-15,-21-21 0,21 21 16,0-42 62,0 0-62,21 42 62,-21 0-78,0 0 0,0 0 15,0 1-15,0-1 0,0 21 0,0-21 16,0 0-16,-21 1 0,0 20 0,21-21 16,-21 0-16,0 0 0,-1 1 0,1-1 15,0 0-15,0 0 0,0 0 16,0 0-16,-22 1 0,22-22 0,0 21 16,0 0-16,0 0 0,-1-21 0,22 21 15</inkml:trace>
  <inkml:trace contextRef="#ctx0" brushRef="#br0" timeOffset="95227.19">23939 9017 0,'0'0'0,"-21"-21"0,0-21 15,21 20-15,0 1 0,0 0 16,0 0 0,21 21-1,0 21 1,1 0-16,-22 0 0,21 22 0,0-22 15,0 21-15,-21-21 0,21 22 16,0-1-16,-21 0 0,22-20 0,-1 20 16,-21 0-16,21-21 0,0 22 0,-21-22 15,21 21-15,0-21 0,1 22 0,-1-22 16,-21 0-16,0 0 0,21 0 16,-21 1-16,21-22 0,-21 21 15,0-42 16,0-1-15,0 1-16,0 0 16,0 0-16,0 0 15,0 0-15</inkml:trace>
  <inkml:trace contextRef="#ctx0" brushRef="#br0" timeOffset="95580.98">24363 8954 0,'0'0'0,"0"-22"0,0 1 0,0 0 0,0 0 15,0 0 1,0 42 15,-21 0-31,-1 0 0,1 0 0,21 22 16,-21-22-16,-21 21 0,21 1 15,-1-1-15,-20 0 0,21 1 0,-21-1 16,20 0-16,-20-21 0,21 22 0,0-1 16,-22-21-16,22 0 0,0 22 0,0-22 15,0 0-15,21 0 0,-21 0 16,21 1-16,-22-1 0,1 0 16,42-21 30,1-21-46,-1 21 0,0-21 16,0-1-16,21 1 0,-20 0 0,-1 21 16</inkml:trace>
  <inkml:trace contextRef="#ctx0" brushRef="#br0" timeOffset="95954.77">24553 9144 0,'0'-21'16,"21"21"31,-21-21-47,22 21 0,-1 0 15,0 0-15,0 0 0,0 0 16,0 0-16,1-21 0,-1 21 0,0 0 16,0 0-16,0 0 0,0 0 15,1 0-15,-1 0 16,0 0-16,0 0 0,0 0 16,0 0-16,-21 21 46,-21-21-30,0 0-16,0 0 0,21 21 0</inkml:trace>
  <inkml:trace contextRef="#ctx0" brushRef="#br0" timeOffset="96211.62">24553 9313 0,'0'22'0,"0"-44"0,-21 44 0,42-22 32,0 0-17,1 21-15,-1-21 0,0 0 16,0 0-16,0 0 0,0 0 0,1 0 16,-1 0-16,0 0 0,0 0 15,0 0-15,0 0 16</inkml:trace>
  <inkml:trace contextRef="#ctx0" brushRef="#br0" timeOffset="96540.44">25040 9673 0,'0'21'47,"0"1"-32,0-1-15,0 0 0,0 0 0,0 0 16,-21 0-16,0 1 0,0-1 0,-1 0 16,1 0-16,0 0 0,0 0 0,0 22 15,0-22-15,-1 0 0,1 0 16,-21 0-16,21 1 0,0-22 0,-1 21 16,1 0-16,0-21 0,21 21 0</inkml:trace>
  <inkml:trace contextRef="#ctx0" brushRef="#br0" timeOffset="96993.82">25781 9229 0,'0'-43'16,"0"22"-16,0 0 0,0 0 15,-21 21 17,21 21-32,0 0 0,-21 0 15,21 1-15,0-1 0,0 0 16,0 0-16,-22 21 0,22-20 16,-21-1-16,21 21 0,0-21 0,0 0 15,-21 1-15,21 20 0,-21-21 0,21 0 16,0 0-16,0 1 0,-21-1 0,21 0 15,0 0-15,-21-21 0,21 21 16,0 0-16,0 1 31,0-1-15</inkml:trace>
  <inkml:trace contextRef="#ctx0" brushRef="#br0" timeOffset="97356.61">25485 10075 0,'0'0'0,"0"22"16,0-1-16,21-21 31,0 0-31,0 0 15,0-21 1,0 21-16,-21-22 0,0 1 16,0 0-1,-21 21 1,0 0 0,0 21-16,0-21 0,21 21 15,-21-21-15,-1 0 0,22 22 0,-21-22 16,21 21-16,21-21 47,-21-21-32,22 21-15,-1-22 0</inkml:trace>
  <inkml:trace contextRef="#ctx0" brushRef="#br0" timeOffset="97786.75">26056 9652 0,'0'0'0,"-21"0"0,0 0 15,21-21 17,21 21-17,0 0-15,0 0 0,0 0 16,1 0-16,-1 0 16,0 0-16,0 0 15,0 0 16,-42 0 48,0 0-64,21 21-15,-21-21 0,0 0 0,-1 21 16</inkml:trace>
  <inkml:trace contextRef="#ctx0" brushRef="#br0" timeOffset="98067.59">25844 9843 0,'0'0'0,"-21"0"0,0 21 15,42-21 32,0 0-47,1 0 0,-1 0 16,0 0-16,0 0 15,0 0 1,-42 0 62,0 0-78</inkml:trace>
  <inkml:trace contextRef="#ctx0" brushRef="#br0" timeOffset="99571.78">18859 10859 0,'22'0'0,"-22"-22"15,0 1 16,0 42 1,-22 1-32,22-1 15,-21 0-15,0 0 16,21 0-16,0 0 16,21-21-1,0 0-15,1 0 16,-1 0-16,0 0 0,0 0 15,-21-21-15,21 21 0,0-21 0,-21 0 16,0 0 0,0 0-1,-21 21 1,0 0 0,0 0-16,21 21 15,-21-21-15,21 21 0,-21 0 16,21 0-16,21-21 31</inkml:trace>
  <inkml:trace contextRef="#ctx0" brushRef="#br0" timeOffset="99937.57">19770 10520 0,'0'0'0,"0"-21"16,0 0-16,0-1 15,-22 22 1,1 22-16,0-1 0,0 0 16,21 0-16,-21 0 0,0 0 0,-1 22 15,1-22-15,-21 21 0,21-21 0,0 22 16,-1-1-16,1-21 0,-21 22 0,21-1 15,0 0-15,-64 43 0,64-22 16,-22-20-16,1-1 0,21 0 0,-21 1 16,20-1-16,-20 0 0,21-20 15,0 20-15,0 0 0,-1-21 16,1 1-16,0 20 0,21-21 0,-21 0 16,21 0-16,0 1 0,0-1 15,0-42 16,0-1-31,21 1 0</inkml:trace>
  <inkml:trace contextRef="#ctx0" brushRef="#br0" timeOffset="100269.55">19685 11197 0,'0'21'16,"21"-21"15,0 0-31,0 0 0,1-21 16,-1 0-16,0 0 0,0 21 16,0-21-16,-21 0 0,0-1 15,-21 22 16,0 0-15,0 0-16,21 22 16,-21-1-1,21 0 1,21-21 0,-21-21-16,21 21 15</inkml:trace>
  <inkml:trace contextRef="#ctx0" brushRef="#br0" timeOffset="100627.42">20680 10901 0,'0'-21'0,"0"0"31,21 21-15,0 0-1,0-22-15,0 22 0,1 0 16,-1 0-16,0 0 0,0 0 0,21 0 16,-20 0-16,-1 0 0,0 0 0,-21-21 15,21 21-15,0 0 0,-42 21 94,0-21-78</inkml:trace>
  <inkml:trace contextRef="#ctx0" brushRef="#br0" timeOffset="100876.27">20701 11049 0,'0'0'0,"0"21"0,21-21 47,0 0-47,0 0 0,1 0 16,-1 0-16,0 0 0,0 0 0,0 0 15,0 0-15,1 0 0,-1 0 0,0 0 16,0 0-16,0 0 16,-21-21-16,21 21 15,1 0-15,-1-21 16,0 21-16,0-21 0,0 21 0,0 0 16</inkml:trace>
  <inkml:trace contextRef="#ctx0" brushRef="#br0" timeOffset="101547.89">21865 10287 0,'0'0'0,"-42"-21"16,42 0-1,0 0 1,0-1-16,0 1 16,21 21-16,0 0 15,0-21-15,0 21 0,1 0 16,-1 0-16,0 0 0,0 0 15,0 0 1,0 0-16,1 0 0,-1 0 16,0 0-16,0 0 0,0 0 15,0 21 1,1 0-16,-1 1 0,-21-1 16,0 21-16,0-21 0,21 22 0,-21-22 15,21 21-15,-21 0 0,21-20 16,-21 20-16,0 0 0,21 1 0,1-1 15,-22 0-15,0 1 0,0-22 0,0 21 16,0 0-16,0 1 0,0-1 0,0-21 16,0 22-16,0-1 0,0-21 0,0 21 15,0 1-15,0-22 0,-22 21 16,22-21-16,-21 22 0,0-22 0,0 21 16,21-21-16,-21 22 0,0-22 15,-1 0-15,1 0 0,21 22 0,0-22 16,-21 0-16,21 0 0,-21-21 0,21 21 15,-21 0-15,21 1 0,-21-22 0,-1 21 16,1-21-16,0 0 0,0 0 0,0 21 16,0-21-16,-22 0 0,22 0 0,-21 0 15,-1 0-15,1 0 0,21 0 0,-21 0 16,-1 0-16,1 0 0,21 0 0,-22 0 16,22 0-16,-21 0 0,21 0 0,0 0 15,-22-21-15,22 21 0,0-21 16,0-1-16,0 22 15</inkml:trace>
  <inkml:trace contextRef="#ctx0" brushRef="#br0" timeOffset="105070.28">2053 13081 0,'0'0'0,"-21"0"0,0 0 0,0-21 15,-1 21-15,1 0 0,0 0 0,0 0 16,0 0-16,0 0 16,42 0 15,0 0-31,0 0 16,0 0-16,0 0 0,22 0 15,-22 0-15,0 0 0,21 0 0,-20 0 16,-1 0-16,0 0 0,0 0 15,0 0-15,-42 0 47,0 0-47,0 0 0,0 0 0,-22 0 16,22 21-16,0-21 0,-21 0 16,20 0-16,1 21 0,-21 0 0,21-21 15,0 22-15,-1-22 0,1 21 16,0 0-16,0 0 0,0 0 0,-22 0 15,22 1-15,21 20 0,-21-21 16,0 0-16,21 0 0,-21 22 0,21-22 16,0 0-16,0 0 0,0 0 15,0 1-15,0-1 16,21-21 0,0 0-16,-21-21 15,21 21-15,0-22 0,1 1 0,-1 21 16,0-21-16,0 0 0,0 21 15,0-21-15,1 21 0,-1-21 0,0 21 16,0 0-16,0 0 0,0 0 16,1 0-16,-1 0 0,0 0 15,0 21-15,-21 0 16,21 0-16,-21 0 0,0 0 0,0 1 16,0 20-16,0-21 0,0 0 15,0 22-15,-21-22 0,0 21 16,0-21-16,0 0 0,-1 1 0,1-1 15,0 0-15,0 0 0,0 0 16,0 0-16,-1-21 0,1 0 16,0 0-16,21 22 0,-21-22 0,0 0 15,0 0-15,-1 21 16,1-21-16,0 0 31,42-21 0,0 21-31,1-22 16,-1 1-16</inkml:trace>
  <inkml:trace contextRef="#ctx0" brushRef="#br0" timeOffset="105299.66">2709 13610 0,'0'0'0,"-21"0"32,0 0-32,0 0 15,0 0-15,-1 0 0,1 0 0,42-21 47,1 21-47,-1 0 0,0-21 16,21 0-16,-21 21 0,22-21 15</inkml:trace>
  <inkml:trace contextRef="#ctx0" brushRef="#br0" timeOffset="108235.06">4932 12700 0,'0'0'0,"0"-21"15,0-21-15,0 20 0,0 1 0,0-42 16,0 42-16,0-22 0,0 22 16,0 0-16,-21 0 0,-1 21 15,1 0-15,-21-21 0,21 21 0,-22 0 16,1 0-16,0 0 15,21 0-15,-22 21 0,1-21 0,0 21 16,-1 0-16,1 0 0,0 0 0,-1 22 16,1-1-16,0 0 0,-1 1 15,1 20-15,0 1 0,-1-1 0,22 1 16,-21 20-16,21-20 0,-1-1 0,1 1 16,21-1-16,0 1 0,0-1 15,0 1-15,0-1 0,21-20 16,1 20-16,-1-20 0,21-1 0,-21 0 0,22 1 15,-1-22-15,0 0 16,1 0-16,-1 0 0,0 0 0,22-21 16,-22 0-16,22 0 0,-22 0 0,0-21 15,22 0-15,-1 0 0,-20 0 16,20 0-16,-21-22 0,22 1 0,-22 0 16,1-1-16,-1 1 0,0 0 0,1-1 15,-22 1-15,21 21 0,-21-22 0,-21 22 16,0 0-16,0 0 0,0 0 15,0 42 17,0 0-32,0 0 15,0 0-15,0 1 0,0-1 16,0 0-16,0 0 0,0 21 0,0-20 16,0-1-16,0 21 0,0-21 0,0 0 15,21 1-15,-21-1 0,0 0 16,22 0-16,-1 0 0,0-21 0,0 0 15,0 0-15,0 0 0,1 0 16,20 0-16,-21 0 0,0-21 0,0 0 16,22 0-16,-22 0 0,0-1 15,21-20-15,-20 21 0,-1 0 16,0-22-16,0 22 0,0-21 0,0 0 16,-21 20-16,0-20 0,0 21 0,0-21 15,0 20-15,0-20 0,-21 21 16,0 0-16,0 0 0,0-1 0,0 1 0,-1 21 15,1 0-15,0 0 0,-21 0 16,21 0-16,-1 0 0,1 0 16,0 21-16,21 1 0,-21-1 0,0 0 15,21 0-15,0 0 0,0 0 0,0 22 16,0-22-16,0 0 0,0 0 0,0 0 16,21 1-16,0-1 0,0 0 15,0-21-15,22 0 0,-22 0 16,0 0-16,21 0 0,-20 0 0,20 0 15,0 0-15,-21 0 0,22-21 16,-22 21-16,21-21 0,-21-1 16,1 1-16,-1 21 0,0-21 0,0 0 15,-21 0-15,21 0 16,-21 42 0,0 0-16,0 0 15,0 0-15,0 0 0,0 1 16,0-1-16,0 0 0,0 21 0,0-21 15,0 1-15,0-1 0,0 0 0,-21 0 16,21 0-16,0-42 47,0 0-31,0 0-16,0 0 0,21-22 0,0 22 15,-21 0-15,22-21 0,-1 20 0,0 1 16,0-21-16,0 21 0,0 0 0,1-1 15,-1 22-15,42-21 16,-42 21-16,1 0 0,-1 0 0,0 0 16,0 21-16,-21 1 0,21-1 0,-21 0 15,21 0-15,-21 0 0,0 0 0,0 1 16,0-1-16,22 21 0,-22-21 16,0 0-16,0 1 0,21-1 0,-21 0 15,0 0-15,0 0 0,0 0 16,21-21-16,-21 22 0,21-22 0,0 0 15,0 0-15,1 0 16,-1 0-16,0 0 16,0 0-16,0 0 0,0 0 0,1 0 15,-1-22-15,0 1 0,21 21 0,-21-21 16,1 0-16,20 21 0,-21-21 0,21 0 16,-20-1-16,-1 1 0,21 0 15,-21 0-15,0 0 0,1 0 16,-1-22-16,-21 22 0,0 0 0,21 0 15,-21 0-15,0-1 0,0-20 0,0 21 16,0 0-16,-21 21 16,0 0-16,-1 0 15,1 0-15,0 0 0,0 21 0,0 0 16,0 0-16,-1-21 0,22 21 16,-21 1-16,21-1 0,0 0 15,-21-21-15,21 21 0,-21 0 0,21 0 16,0 1-16,0-1 15,0 0 1,0 0 0,-21-21 62,0 0 16,21 21 734,0-42-438,21 0-390,0 21 0,0-21 16</inkml:trace>
  <inkml:trace contextRef="#ctx0" brushRef="#br0" timeOffset="108547.91">6879 13293 0,'0'0'0,"-106"0"15,64 0-15,21 0 16,0 0-16,-1 0 0,1 0 0,0 0 15</inkml:trace>
  <inkml:trace contextRef="#ctx0" brushRef="#br0" timeOffset="111932.11">7091 13229 0,'0'0'0,"-21"0"0,-1 0 16,1 0-16,0 0 15,0 0-15,0 0 0,0 21 0,-22-21 0,22 0 16,0 22-16,0-22 0,-22 21 16,22 0-16,0 0 0,0-21 0,0 21 15,0 0-15,21 1 0,0-1 16,0 0-16,0 21 0,0-21 0,0 1 16,0-1-16,0 0 0,0 0 0,21 0 15,0 0-15,0 1 0,0-22 0,0 21 16,1-21-16,-1 0 0,0 0 15,0 0-15,0 0 0,0 0 0,1 0 16,-1 0-16,21-21 0,-21-1 0,0 22 16,1-21-16,-1 0 0,0-21 0,0 21 15,0-1-15,0 1 16,-21-21-16,22 21 0,-1-22 0,0 22 16,0-21-16,-21 0 0,21-1 0,0 1 15,-21 0-15,22-1 0,-22 1 0,21-22 16,-21 22-16,0-21 0,0 20 15,0 1-15,21-22 0,-21 22 0,0 0 16,0 21-16,0-22 0,0 22 0,0 0 16,0 0-16,0 0 0,0 42 31,0 0-31,-21 0 0,21 21 0,-21 1 16,21-1-16,-22 0 0,22 22 0,-21-22 15,0 22-15,21-1 0,0 1 16,-21-22-16,21 22 0,-21-22 15,21 0-15,0 1 0,0 20 0,0-42 16,0 22-16,0-1 0,0-21 0,0 21 16,0-20-16,21-1 0,0 0 15,-21 0-15,0 0 0,21-21 0,0 21 16,1-21-16,-1 0 0,0 0 16,0-21-16,0 21 0,0-21 15,1 0-15,-1 0 0,-21 0 16,21-1-16,0 1 0,0-21 0,0 21 15,-21 0-15,22-1 0,-22-20 16,21 21-16,-21 0 0,0 0 16,0 42-1,0 0-15,0 0 16,0 0-16,0 22 0,0-22 16,0 0-16,0 0 0,0 21 0,0-20 15,0-1-15,0 0 0,21 21 0,-21-21 16,21-21-16,0 22 0,-21-1 15,0 0-15,21-21 0,1 0 0,-1 0 16,0 0-16,0 0 0,0 0 16,0-21-16,1 0 0,-1-1 0,0 1 15,0 0-15,0 0 16,22 0-16,-22-22 0,0 1 0,0 21 16,-21-21-16,21-1 0,0 1 0,1-22 15,-22 22-15,21 0 0,-21-22 0,21 1 16,-21-1-16,21 1 0,-21 20 15,0-20-15,0 21 0,0-1 0,0 1 16,0 0-16,0 20 0,0 1 0,0 0 16,0 42-1,0 0-15,-21 22 16,21-22-16,0 21 0,-21 22 16,21-22-16,-21 22 0,-1-22 0,22 21 0,0-20 15,0 20-15,0-20 0,0-1 16,-21 0-16,21 1 0,0-1 15,0 0-15,0-21 0,0 1 0,0 20 16,0-21-16,0 0 0,21-21 0,1 21 16,-22 1-16,21-22 0,0 0 15,0 0-15,0 0 0,0 0 16,22 0-16,-22-22 0,0 1 0,0 21 16,0-21-16,1 0 0,-1 0 0,0 0 15,0-1-15,0 1 0,-21 0 16,21 0-16,-21 0 0,22 0 15,-22-1-15,0 1 0,21 21 0,-21 21 32,0 1-17,0-1-15,0 0 0,0 0 16,-21 0-16,21 0 0,0 1 0,0-1 16,0 0-16,0 0 0,0 0 0,0 0 15,0 1-15,0-1 0,0 0 16,21-21-1,0 0-15,0 0 0,0 0 16,0 0-16,1-21 0,-1 0 16,0 21-16,0-22 0,0 1 15,-21 0-15,21 21 0,1-21 0,-1 0 0,-21 0 16,21 21 0,-21 21 15,0 0-16,-21-21-15,21 21 0,0 0 0,0 0 16,0 1-16,0-1 0,0 0 16,0 0-16,0 0 0,0 0 15,0 1-15,21-22 0,0 0 16,0 0-16,0 0 0,1 0 16,-1 0-16,0 0 0,0 0 15,0-22-15,0 1 0,1 21 0,-1-21 16,-21 0-16,21 0 0,0 0 15,-21-1-15,21 1 0,-21 0 0,0-21 16,0 21-16,0-1 0,0 1 16,0-21-16,0 21 0,0 0 0,-21-22 15,0 22-15,0 0 0,0 21 16,-1 0-16,1 0 0,0 0 16,0 0-16,0 21 0,0 0 15,21 0-15,-22 1 0,22-1 0,-21-21 16,21 21-16,0 0 0,0 0 15,0 0-15,0 1 16,21-22-16,1 0 0,-1 0 16,0 0-16,0 0 0,0 0 15,0-22-15,1 22 0,-1-21 0,0 21 16,0-21-16,0 0 0,0 21 0,1-21 16,-1 21-16,0-21 0,0 21 0,0 0 15,0 0-15,1 0 0,-1 0 16,-21 21-1,0 0-15,0 0 16,0 0-16,0 0 0,0 1 0,0-1 16,0 0-16,0 0 15,0 0-15,0 0 0,0 1 0,0-1 16,0 0-16,0 0 0,0 0 0,0 0 16,21-42 30,0 0-46,0 0 0,0 0 16,-21 0-16,22-1 0,-1-20 0,0 21 16,-21 0-16,21 0 0,0-1 15,0 1-15,-21 0 0,22 0 0,-22 0 16,21 21-16,0 0 0,-21 21 31,0 0-31,0 0 0,0 0 16,0 1-1,0-1-15,21 0 0,-21 0 16,21 0-16,0 0 0,1 1 16,-1-22-16,-21 21 0,21-21 15,0 0-15,0 0 0,0 0 16,1 0-16,-1 0 0,0 0 16,0-21-16,0-1 0,0 22 0,1-21 15,-1 21-15,0-21 0,0 0 0,0 0 16,0 0-16,1-1 0,-22 1 15,21 0-15,0 0 0,-21 0 16,0 0-16,21-1 0,-21 1 0,0 0 16,0 0-16,-21 21 15,0 0-15,0 0 0,21 21 16,-22 0-16,1 0 0,0 1 16,0-1-16,0 0 0,21 0 15,-21 0-15,-1 22 0,22-22 0,-21 0 16,21 0-16,0 0 0,0 0 15,0 1 1,21-22-16,1 0 16,-1 0-16,0 0 0,0-22 15,0 22-15,0-21 0,1 0 16,-1 0-16,0 0 0,0 21 0,0-21 16,-21-1-16,21 1 0,1-21 15,-22 21-15,21 21 0,-21-21 16,21-1-16,-21 44 31,0-1-31,0 0 16,0 0-16,-21 0 0,21 0 15,0 1-15,0-1 0,0 0 0,0 0 16,0 0-16,0 0 16,21-21-1,0 0-15,0 0 16,0 0-16,1 0 0,-1 0 15,0 0-15,0-21 0,0 0 16,-21 0-16,21 0 0,1 0 16,-22-1-16,21 1 0,-21 0 0,21-21 15,-21 21-15,21-22 0,0 1 16,-21 0-16,0-22 0,0 22 0,21-1 0,-21-20 16,22-1-16,-22 22 0,0-21 15,0-1-15,0 22 0,0-1 16,0 1-16,0 0 0,0-1 0,0 1 15,0 21-15,0 0 0,0 0 0,0-1 0,-22 22 16,1 0 0,21 22-16,0-1 0,-21 21 15,0-21-15,21 22 0,-21-1 0,21 21 16,0-20-16,0 20 0,-21-20 0,21 20 16,0-21-16,-22 22 0,22-22 15,0 22-15,0-22 0,0 0 0,0 1 16,0-1-16,0 0 0,0-20 0,0 20 15,0-21-15,0 0 0,0 0 0,0 1 16,22-1-16,-1 0 0,-21 0 16,21-21-16,0 21 0,0-21 0,0 0 15,1 0-15,-1 0 16,0 0-16,0 0 0,0 0 0,0-21 16,1 0-16,-1 21 0,0-21 0,-21 0 15,21-1-15,0-20 16,0 21-16,-21 0 0,0-22 0,0 22 15,0 0-15,0-21 0</inkml:trace>
  <inkml:trace contextRef="#ctx0" brushRef="#br0" timeOffset="112178.96">9610 12764 0,'21'-22'0,"-42"44"0,-22-22 0,22 0 0,0 0 16,0 0-16,0 0 0,-1 0 15,1 0 1,21-22 0,0 1-1,0 0 16,-21 21-31</inkml:trace>
  <inkml:trace contextRef="#ctx0" brushRef="#br0" timeOffset="112416.18">8086 13060 0,'0'0'0,"-22"0"0,-20 0 16,63 0 15,0-21-31,1 21 0,-1-21 16,0 21-16,0-22 0,0 22 0,0-21 16,1 21-16,-1-21 0,0 21 0,0-21 15,-21 0-15,0 0 16</inkml:trace>
  <inkml:trace contextRef="#ctx0" brushRef="#br0" timeOffset="112591.08">7853 12785 0,'0'0'0,"-21"0"0,-1 21 0,1-21 0,0 0 15,0 0-15,42 0 47,0-21-47,0 21 16,1-21-16,-1 21 0,0-22 0</inkml:trace>
  <inkml:trace contextRef="#ctx0" brushRef="#br0" timeOffset="113401.13">12552 12721 0,'21'-21'0,"-42"42"0,84-42 0,-42 0 0,1-21 16,-1 20-16,0 1 0,0 0 0,0 0 15,-21 0-15,0 0 0,0-1 0,0 1 16,0 0-16,0 0 0,-21 21 16,0-21-16,0 21 0,-22 0 0,22 0 15,-21 0-15,21 0 0,-22 21 16,22 0-16,-21 0 0,0 22 0,20-1 15,-20 0-15,21 22 0,0-1 16,0 22-16,21-22 0,0 1 0,0-1 16,0 1-16,21-1 0,0-20 0,0 20 15,21-20-15,-20-1 0,20-21 0,0 21 16,1-20-16,-1-1 0,0-21 16,1 21-16,-1-21 0,21 0 0,-20 0 15,-1 0-15,0 0 0,22-21 0,-22 0 16,1-1-16,20 1 0,-21-21 0,1 0 15,-1-1-15,0 1 0,1 0 16,-1-22-16,-21 1 0,0-22 16,1 21-16,-22-20 0,0-1 0,0 0 15,0 1-15,-22 20 0,-20-20 0,0-1 16,-1 21-16,-20 1 0,-1-1 0,1 1 16,-1 21-16,1 20 0,-1-20 15,1 42-15,-1 0 0,1 0 0,-1 21 16,1 22-16,21-1 0,-22 21 0,22 1 15,21-1-15,-22 22 0,22-21 16,0 20-16,21-20 0,0 20 0,0-20 16,0 21-16,0-22 0,21-21 0,0 22 15,22-22-15,-22 1 0,21-1 16,0-21-16,1 0 0,20 0 16,-20 1-16,20-22 0,1 0 0,-1 0 15,22-22-15,-22 1 0</inkml:trace>
  <inkml:trace contextRef="#ctx0" brushRef="#br0" timeOffset="113707.95">13568 12425 0,'0'-42'0,"0"84"0,0-106 0,0 43 0,-21 0 16,-1 21-16,1 0 0,0 21 16,21 22-16,0-1 0,-21 0 15,0 1-15,21 20 0,-21 22 16,21-22-16,-22 22 0,22-22 0,0 22 15,0 0-15,0-22 0,-21 22 0,21-22 16,-21 22-16,21 0 0,0-22 0,0 22 16,-21 0-16,0-1 0,0 1 15,-1 0-15,22-22 0,-21 22 0,0-22 16,21 1-16,-21-1 0,0 1 0,21-1 16,0-20-16,-21 20 0,-1-21 0,22-20 15,-21-1-15,21 0 0,0 0 0,0-42 31,0-21-31,0 20 0,21-20 16,1-21-16,-1-1 0,0 1 16,0-1-16</inkml:trace>
  <inkml:trace contextRef="#ctx0" brushRef="#br0" timeOffset="114827.31">13356 13377 0,'0'-63'0,"0"423"0,0-657 0,0 170 0,-21 85 0,0 0 15,21-22-15,-21 22 0,21 0 16,0 20-16,0-20 0,0 0 0,0 21 15,21-22-15,0 22 0,21 0 0,-21 0 16,22 0-16,-22 21 0,21 0 0,-21 0 16,22 0-16,-22 0 0,0 21 15,0 0-15,0 0 0,1 21 16,-22-20-16,0 20 0,0-21 0,0 0 16,0 22-16,-22-22 0,1 0 0,0 0 15,-21 21-15,21-20 0,-22-1 16,22-21-16,-21 21 0,21 0 0,-22-21 15,22 0-15,21 21 0,-21-21 16,21-21 15,21 0-31,0 21 16,0 0-16,1-21 0,20 21 0,-21 0 16,0 0-16,0 0 0,1 0 0,-1 0 15,21 0-15,-21 0 16,0-21-16,1 21 0,-1 0 15,0 0-15,0 0 0,0-22 0,-21 1 16,21 21-16,1-21 0,-1 0 16,0 0-16,0 0 0,-21-1 15,21-20-15,-21 21 0,0-21 0,0 20 16,0 1-16,0-21 0,0 21 0,0 0 16,0-1-16,-21 22 15,0 22 1,21-1-16,0 0 0,0 0 0,0 0 0,-21 0 15,21 1-15,0 20 0,0-21 16,0 0-16,0 0 0,0 1 0,21-1 16,-21 0-16,21 0 15,0-21-15,0 0 0,1 0 16,-1 0-16,0 0 0,0 0 16,0 0-16,0-21 0,1 21 0,-1-21 15,0 21-15,0-21 0,0 21 16,0-22-16,1 22 0,-22-21 0,21 21 15,0-21-15,0 0 0,0 21 0,0-21 16,1 0-16,-1 21 16,0 0-16,0-22 0,0 22 15,0 0 1,1 0 0,-1 0-16,0 0 0,0 0 15,0 0-15,0 0 16,1 0-16,-1 0 15,0 0-15,0 0 0,0-21 16,0 21-16,-21-21 16,0 0-16,22 21 0,-22-21 15,0 0-15,0-1 16,0 1-16,-22 21 0,1-21 16,0 21-16,0 0 0,0 0 15,0 0-15,-1 0 0,1 21 16,0 0-16,0 1 0,0-1 15,0 0-15,21 0 0,0 0 0,-22 22 16,22-22-16,0 0 0,0 0 0,0 0 16,0 0-16,22-21 15,-1 0-15,0 0 16,0 0-16,0-21 0,0 21 16,1-21-16,-1 0 0,-21 0 0,21 0 15,0-1-15,-21 1 0,0 0 16,0-21-16,21 21 0,-21-1 15,0 1-15,0 0 0,0 0 0,0 0 16,0 42 0,0 0-16,0 21 15,0-20-15,0 20 0,0-21 0,0 21 16,0-20-16,0 20 0,0-21 0,0 0 16,0 22-16,21-22 0,-21 0 0,22 0 15,-1-21-15,0 21 16,0-21-16,0 0 15,0 0-15,1-21 0,-1 0 16,0-21-16,0 20 0,0 1 0</inkml:trace>
  <inkml:trace contextRef="#ctx0" brushRef="#br0" timeOffset="115120.65">15303 11959 0,'0'0'0,"0"-42"0,0 21 0,0 0 15,-21 21 1,0 0-16,0 21 0,0 0 0,0 0 16,-1 21-16,1 1 0,-21 20 15,21-20-15,0 20 0,-1-21 0,1 22 16,0-1-16,0-20 0,0 20 0,0-20 16,-1 20-16,22-21 0,0 22 15,0-22-15,0 1 0,0-1 0,0 0 16,0 1-16,0-22 0,0 0 15,0 0-15,0 0 0,0 0 0,22-21 16,-1 0-16,0 0 16,0 0-16,0 0 0,0 0 0,22-21 15,-22 0-15,0 0 0,21-21 16,-20 20-16,-1-20 0</inkml:trace>
  <inkml:trace contextRef="#ctx0" brushRef="#br0" timeOffset="115803.66">15325 12679 0,'0'0'16,"0"21"-1,-22 0-15,1 0 16,21 1-16,-21-1 0,21 0 0,0 0 16,0 0-16,0 0 0,0 1 0,0-1 15,0 0-15,21-21 16,0 0-16,1 21 0,-1-21 16,0 0-16,0 0 0,21 0 0,-20-21 15,20 21-15,-21-21 0,21 0 0,-20-1 16,-1 1-16,-21 0 0,0 0 0,0 0 15,0-22-15,0 22 0,0-21 16,0 21-16,0 0 0,0-1 0,-21 1 16,-1 21-16,-20 0 0,21 0 15,0 0-15,0 0 0,-1 21 0,1-21 16,0 22-16,0-22 16,0 21-16,0 0 0,21 0 15,21-21 1,0 0-16,0 0 0,21 0 15,-20 0-15,-1-21 0,21 21 16,-21-21-16,22 21 0,-22-21 0,0-1 16,21 22-16,-21-21 0,1 0 0,-1 21 15,0-21-15,0 21 0,0 0 0,-21-21 16,21 21-16,1 0 16,-1 0-16,0 0 15,0 0-15,0 21 0,-21 0 16,21-21-16,-21 21 0,22-21 15,-22 21-15,0 1 0,0-1 16,0 0 0,-22 0-16,1 0 0,0-21 15,21 21-15,0 1 16,0-1 15,0 0-31,0 0 16,0 0-16,0 0 15,0 1-15,0-1 0,0 0 16,0 0 0,21-21 15,0 0-31,1 0 0,-1 0 16,0-21-16,0 21 0,-21-21 0,21 0 15,-21-1-15,21 22 0,-21-21 16,0 0-16,22 0 0,-22 0 0,0 0 15,0-1-15</inkml:trace>
  <inkml:trace contextRef="#ctx0" brushRef="#br0" timeOffset="116071.49">14986 12319 0,'-42'0'15,"84"0"-15,-106 0 0,86 0 16,-1 0 0,0 0-16,21 0 0,1 0 15,-1-21-15,0 21 0,22-21 0,-1 21 16,-20 0-16,20 0 0,-21-21 0,22 21 16,-22 0-16,1 0 0,-22 0 0,21-22 15,-21 22-15,0 0 0,1 0 16,-1 0-16,-21-21 15,-21 0 1,-1 21-16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43:38.2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656 0,'0'0'0,"-43"0"16,22 21-16,-63 1 15,41-22-15,22 0 0,0 0 0,-21 21 16,20-21-16,1 0 0,0 0 16,0 21-16,42 0 47,21-21-47,1 0 0,-1 0 0,22 0 15,-22 0-15,21-21 0,22 21 16,-21-21-16,-1 21 0,22-21 0,-1 21 15,-20 0-15,21-22 0,-1 22 0,-20 0 16,-1 0-16,1-21 0,-1 21 16,-20 0-16,-1 0 0,-21 0 0,0 0 15,0 0-15,1 0 16,-44 0 15,1 0-15,0 0-16,0 0 0,0 0 15,0 21-15</inkml:trace>
  <inkml:trace contextRef="#ctx0" brushRef="#br0" timeOffset="350.99">2180 762 0,'-21'0'16,"21"21"31,0 0-32,0 1-15,0 20 0,0-21 16,0 21-16,0 1 0,0-1 0,0 22 16,0-22-16,0 21 0,0-20 15,0 20-15,-21 1 0,21-1 0,-21 1 16,-1 20-16,22-20 0,-21-1 15,0 1-15,21-22 0,-21 22 0,21-22 16,0 0-16,0 1 0,0-1 16,0-21-16,-21 0 0,21 22 15,0-22-15,0 0 0,0-42 47,21 0-47,0 0 16,-21-1-16</inkml:trace>
  <inkml:trace contextRef="#ctx0" brushRef="#br0" timeOffset="874.68">2836 1482 0,'0'0'0,"21"-21"0,-21-1 16,0 1-16,0 0 0,0 0 16,0 0-16,-21 21 15,0 0-15,0 0 16,0 0-16,0 0 0,-1 21 16,1 0-16,0 0 0,0 0 15,0 22-15,0-1 0,-1 0 16,1 1-16,0-1 0,0 0 0,0 22 15,21-22-15,0 1 0,0-1 16,0 0-16,0-21 0,0 22 0,0-22 16,42 0-16,-21 0 0,0-21 0,22 0 15,-1 0-15,0 0 0,1 0 16,-1 0-16,0 0 0,22-21 0,-22 0 16,1 0-16,-1 0 0,0-22 0,1 22 15,-22-21-15,0 21 0,0-22 16,0 1-16,-21 0 0,0-1 0,0 1 15,0 0-15,-21-1 0,0 1 0,0 0 16,0 20-16,-1 1 0,-20 0 16,21 0-16,-21 0 0,20 21 15,-20 0-15,0 0 0,-1 0 0,1 0 16,21 21-16,-21 0 0,-1 0 16,1 0-16,21 1 0,0-1 0,-22 0 15,43 0-15,0 0 0,0 0 16,0 1-16,0-1 0,21 0 15,1-21-15,-1 0 0,0 0 0</inkml:trace>
  <inkml:trace contextRef="#ctx0" brushRef="#br0" timeOffset="1679.89">3598 783 0,'0'-21'0,"0"42"0,0-63 0,0 21 16,0 42 15,0 0-31,0 0 0,0 0 16,0 22-16,0-1 0,0 0 16,0 22-16,0-22 0,0 22 0,0-1 15,-21-20-15,21 20 0,0 1 0,0-22 16,0 21-16,0-20 0,0 20 15,-21-20-15,21-1 0,-21 0 0,21 1 16,-21-1-16,21 0 0,0-21 16,-22 1-16,22-1 0,-21-21 15,21 21-15,-21-21 0,21-21 32,0 0-32,0-1 0,0 1 15,0-21-15,0 21 0,0-22 0,21 1 16,0 0-16,-21-1 0,43 22 0,-22-21 15,0 21-15,0-22 0,0 22 16,22 0-16,-22 0 0,0 0 0,21 21 16,-20 0-16,-1 0 0,0 0 0,0 0 15,-21 21-15,0 0 16,0 0-16,0 0 0,0 1 16,-21-1-16,0 0 0,0 0 0,-1 0 15,-20 0-15,21 1 0,-21-1 16,20 0-16,1 0 0,-21-21 0,21 0 15,0 21-15,-1-21 0,1 0 16,21 21 15,0 1-31,21-1 16,1-21-16,-1 21 0,0 0 0,0 0 16,-21 0-16,21 1 0,0-1 0,1 0 15,-1 0-15,0 0 0,0-21 16,0 21-16,0 1 0,1-1 15,-1-21-15,-21 21 0,21-21 16,0 0-16,0 0 16,0 0-16,1-21 15,-1 0-15,0 21 0,-21-22 0,21-20 16,0 21-16</inkml:trace>
  <inkml:trace contextRef="#ctx0" brushRef="#br0" timeOffset="2073.66">4064 1693 0,'21'0'32,"0"0"-17,0 0-15,1-21 16,-1 0-16,0 21 0,0-21 0,21 0 16,-20 21-16,-1-21 0,0-1 0,0 1 15,0 21-15,0-21 0,-21 0 16,0 0-16,0 0 0,0-1 15,0 1-15,-21 21 0,0 0 16,0 0-16,0 0 0,-22 0 16,22 0-16,-21 0 0,21 21 0,-22 1 15,22-1-15,-21 0 0,21 0 0,0 0 16,21 22-16,0-1 16,0-21-16,0 21 0,0-20 0,0 20 15,0-21-15,0 21 0,0-20 0,21-1 16,0 0-16,0 0 0,0 0 15,0 0-15,1 1 0,-1-22 0,0 0 16,0 0-16,21 0 0,-20 0 0,20 0 16,-21 0-16,21 0 0,-20-22 0,20 22 15,-21-21-15,21 0 0,1-21 16,-22 21-16,0-1 0,21-20 0,-20 21 16,-1 0-16</inkml:trace>
  <inkml:trace contextRef="#ctx0" brushRef="#br0" timeOffset="2551.39">4805 1482 0,'0'0'0,"-21"0"47,-1 0-47,22 21 16,0 0-16,0 0 0,0 0 16,0 1-16,-21 20 0,21-21 15,0 0-15,0 22 0,-21-22 0,21 0 16,0 0-16,0 21 0,0-20 0,0-1 15,0 0-15,0 0 0,-21-21 16,21 21-16,0 0 0,0-42 47,0 0-31,0-21-16,0 21 0,0-1 0,21-20 15,0 0-15,-21 21 0,43-22 16,-22 1-16,0 21 0,0-22 0,21 22 15,1 0-15,-22 0 0,21 0 0,1 0 16,-22 21-16,21 0 0,0 0 0,-20 0 16,20 0-16,-21 21 0,0 0 15,0 0-15,1 0 0,-1 22 0,-21-22 16,0 21-16,0-21 0,0 22 0,0-22 16,0 21-16,0-21 15,0 22-15,-21-22 0,21 0 0,-22 21 16,22-21-16,-21 1 0,21-1 15,0 0-15,21-21 47,1-21-47,-1 0 0,0 21 16</inkml:trace>
  <inkml:trace contextRef="#ctx0" brushRef="#br0" timeOffset="3044.1">5905 1672 0,'0'0'0,"22"-21"16,-1 0-16,0 0 0,0 0 0,0 21 15,0-22-15,-21 1 0,0 0 0,0 0 16,0 0-16,0 0 0,0-1 0,0 1 16,0 0-16,-21 21 15,0 0-15,0 0 0,0 0 0,0 0 16,-1 0-16,-20 0 0,21 21 0,-21 0 15,20 1-15,-20-1 0,21 0 16,-21 0-16,20 0 0,1 0 0,0 1 16,0-1-16,21 21 0,0-21 0,0 0 15,-21-21-15,21 22 0,0-1 16,0 0-16,21 0 16,0-21-16,0 0 0,0 21 0,1-21 15,20 0-15,0 0 0,-21 0 0,22 21 16,-1-21-16,0 0 0,-20 0 15,20 0-15,-21 22 0,0-22 0,-21 21 16,21 0-16,-21 0 16,0 0-16,-21-21 0,0 21 15,0 1-15,-21-1 16,20-21-16,-20 21 0,21 0 0,-21-21 0,-1 21 16,22-21-16,-21 21 0,21-21 0,-1 0 15,1 22-15,0-22 0,0 0 16,0 0-16,0 21 0,-1-21 15,1 0 1,0 0-16,0 0 31,0 0-31</inkml:trace>
  <inkml:trace contextRef="#ctx0" brushRef="#br0" timeOffset="3823.17">1609 4043 0,'0'-21'15,"0"42"-15,0-63 0,0 20 0,0 1 16,0 0-16,0 0 16,0 0-16,0 0 0,0-1 0,0 1 15,-22 0-15,22 0 16,-21 21-16,0 0 15,21 21 1,0 0-16,0 0 16,0 22-16,0-1 0,0 0 0,0 1 15,0 20-15,0 1 0,-21-22 16,21 22-16,0-22 0,-21 21 0,21-20 16,0-1-16,0 0 0,0 1 15,0-1-15,0-21 0,0 22 0,0-22 16,0 0-16,0 0 0,0 0 15,0 0-15,0 1 0,0-44 63,0 1-63,21 0 0,0 0 16,0 0-16,0 0 0</inkml:trace>
  <inkml:trace contextRef="#ctx0" brushRef="#br0" timeOffset="4173.97">1905 4424 0,'0'21'16,"0"0"-16,-21 0 0,21 1 16,-21-22-1,21 21-15,21-21 31,0 0-31,0 0 0,0 0 16,-21-21-16,21-1 0,-21 1 16,0 0-1,0 0-15,-21 21 47,0 0-47,21 21 16,0 0-1,0 0 1,21-21 0,0 0-1,1-21-15,-1 0 0</inkml:trace>
  <inkml:trace contextRef="#ctx0" brushRef="#br0" timeOffset="10577.27">2836 3514 0,'-21'-21'16,"21"-1"-1,-21 22-15,0 0 16,21-21 0,0 42 46,21-21 32,0-21-63,-21 0-31,21 0 16,0 0-16,-21 0 0,22 21 15,-22-22-15,0 1 0,0 0 16,0 0-16,0 0 0,0 0 16,0 42 15,0 21-31,0-21 16,0 43-16,0-22 0,0 22 0,0-1 15,21 22-15,0-22 0,-21 22 16,0 0-16,0-1 0,0 1 15,0 0-15,0-22 0,0 22 0,0-22 16,0 1-16,0-22 0,0 0 16,0 1-16,0-1 0,-21-21 0,21 22 15,0-22-15,0 0 0,0-42 32,0 0-32,0-1 15,0-20-15,0 21 0,0-21 16,21-1-16,-21-20 0,21-1 0,0 1 15,0-1-15,1 1 0,-1-1 0,21 22 16,0 0-16,-20-1 0,20 1 16,0 21-16,1 0 0,-1-1 15,0 1-15,1 21 0,-22 0 0,0 0 16,0 0-16,-21 21 0,0 1 16,0-1-16,0 0 0,-21 0 15,0 21-15,-22-20 0,22-1 16,-21 0-16,0 0 0,20 0 0,-20-21 15,0 21-15,21-21 0,-22 0 0,22 22 16,0-22-16,0 0 0,0 0 16,-1 0-16,1 0 0,21 21 15,0 0 1,0 0-16,0 0 0,0 0 16,21 1-16,1 20 0,-1-21 15,0 21-15,0-20 0,0-1 16,0 21-16,1-21 0,-1 0 0,0 22 15,0-22-15,0 0 0,0 0 0,1-21 16,-1 21-16,0 1 0,0-22 16,21 0-16,-20 0 0,-1 0 0,0 0 15,0 0-15,0-22 0,0 22 16,1-21-16,-1-21 0,-21 21 16,21-22-16,-21 22 0</inkml:trace>
  <inkml:trace contextRef="#ctx0" brushRef="#br0" timeOffset="11525.68">3641 4233 0,'-22'22'0,"1"-1"16,21 0-16,-21-21 0,21 21 15,0 0-15,21-21 32,0 0-32,1 0 0,20 0 15,-21-21-15,0 0 0,22 0 16,-22 0-16,0-1 0,0 1 0,0 0 15,0 0-15,-21 0 0,22 0 16,-22-1-16,0 1 0,0 0 16,0 0-16,0 0 0,-22 21 0,1 0 0,0 0 15,0 0-15,0 0 0,-22 0 16,22 21-16,-21 0 0,21 21 16,-22-20-16,22 20 0,0 0 0,0 1 15,0-22-15,21 21 0,0 0 16,0 1-16,0-1 0,0-21 0,0 22 15,0-22-15,21 0 0,-21 0 0,21 0 16,0 0-16,0-21 0,1 0 16,20 22-16,-21-22 0,0 0 15,22 0-15,-22 0 0,21-22 0,-21 22 16,22-21-16,-1 0 0,-21 0 0,21 0 16,1 0-16,-22-1 0,21-20 15,1 21-15,-22-21 0,21-1 0,-21 1 16,22 21-16,-22-22 0,0 1 0,0 21 15,0-21-15,-21 20 0,0 1 16,0 0-16,0 0 0,0 0 0,0 42 31,-21 0-31,21 0 16,0 0-16,-21 22 0,0-22 0,21 21 16,-21-21-16,21 22 0,0-1 15,0-21-15,0 22 0,0-22 16,0 21-16,0-21 0,0 0 0,0 1 15,0-1-15,21-21 16,0 21-16,0-21 0,21 0 0,-20 0 16,20 0-16,-21-21 0,21 0 0,1-1 15,-1 1-15,0 0 0,-20-21 0,20 21 16,0-22-16,-21 1 0,1 0 16,20-1-16,-21 22 0,-21-21 0,21-1 15,-21 1-15,0 21 0,0-21 0,0 20 16,0 1-16,0 42 15,0 1 1,0-1-16,0 21 0,0 0 16,0 1-16,0-1 0,0 0 0,0 22 15,0-1-15,0 1 0,0-1 16,0 1-16,0-1 0,0 22 0,0-21 16,0 20-16,0 1 0,0 0 0,0-1 15,0-20-15,0 20 0,0-20 0,-21-1 16,21 1-16,-21-1 0,21-20 15,-21 20-15,0-20 0,21-1 0,-22 0 16,1-21-16,0 1 0,0-1 0,-21 0 16,20-21-16,-20 0 0,21 0 0,-21 0 15,-1 0-15,1-21 0,0 0 16,-22-1-16,22-20 0,-1 21 16,1-21-16,21-1 0,-21 1 0,20 0 15,1 20-15,0-20 0,21 0 0,0 21 16,0-22-16,0 1 0,0 21 15,0-22-15,21 1 0,0 0 0,22-1 16,-22 1-16,21 0 0,1-1 0,-1 1 16,21 0-16</inkml:trace>
  <inkml:trace contextRef="#ctx0" brushRef="#br0" timeOffset="12135.55">5355 4106 0,'21'-21'0,"-42"42"0,42-63 0,-21 63 32,-21-21-17,21 21-15,-21 22 0,0-22 0,21 0 16,-21 21-16,21-20 0,-22 20 0,22-21 16,0 21-16,0-20 0,0-1 0,-21 0 15,21 0-15,0 0 0,0 0 16,0 1-16,0-44 31,21 1-31,-21 0 0,22 0 16,-1 0-16,0 0 0,-21-22 15,21 22-15,-21 0 0,0-21 0,21 20 16,-21 1-16,21 0 0,1 21 16,-1 0-1,-21 21-15,21 0 0,-21 1 0,0-1 16,0 21-16,0-21 0,21 0 0,-21 22 15,0-22-15,21 0 0,-21 0 0,21 0 16,-21 1-16,22-1 0,-1 0 16,0 0-16,0-21 0,0 0 15,22 0-15,-22 0 0,21 0 0,0 0 16,-20-21-16,20 0 0,0 0 16,1-1-16,-1 1 0,0 0 15,-21-21-15,1 21 0,-1-22 0,0 1 16,-21 0-16,0-22 0,0 22 0,0-1 15,-21 1-15,0 0 0,-1 21 0,-20-22 16,21 22-16,-21 21 0,20 0 16,-20 0-16,21 0 0,-21 0 0,20 0 15,1 0-15,0 21 0,0 22 0,21-22 16,0 0-16,0 21 0,0-21 0,0 1 16,0 20-16,0-21 0,0 0 15,0 0-15,21 1 0,0-1 0,0-21 16,22 21-16,-22-21 0,0 0 15,21 0-15,1 0 0,-22 0 0,21 0 16,1 0-16</inkml:trace>
  <inkml:trace contextRef="#ctx0" brushRef="#br0" timeOffset="12547.31">6413 4022 0,'0'0'0,"0"-21"0,0-1 16,0-20-16,0 21 0,0 0 15,0 0-15,0-1 0,-21 22 16,0 0-16,0 0 15,0 0-15,21 22 0,-21-1 16,-1 0-16,1 21 0,21-21 0,-21 22 16,21-22-16,-21 21 0,21 1 15,-21-1-15,21 0 0,0-21 0,0 22 16,0-1-16,0-21 0,0 0 0,0 1 16,21-1-16,0 0 0,0 0 15,0-21-15,1 0 0,20 0 16,-21 0-16,0 0 0,22 0 0,-22 0 15,21-21-15,-21 21 0,22-21 16,-22 0-16,0-1 0,0-20 0,0 21 16,0-21-16,-21-1 0,0 1 0,0 0 15,0-1-15,0 1 0,-21 0 0,0-1 16,0 22-16,0 0 0,0 0 0,-22 0 16,22 21-16,0 0 15,-21 0-15,20 0 0,1 0 0,0 0 16,0 21-16,0 0 0,0 0 0,-1 0 15,22 0-15,0 1 0,0-1 0,0 0 16,0 0-16,0 0 0,0 0 16,22 1-16,-1-22 0,0 0 15,0 0-15,0 0 0,22 0 0</inkml:trace>
  <inkml:trace contextRef="#ctx0" brushRef="#br0" timeOffset="12971.6">6773 3916 0,'0'0'0,"21"-21"16,-21 0-16,22 21 16,-1 0-1,0 0-15,-21 21 16,21 0-16,0-21 0,22 21 0,-22 21 16,21-20-16,-21-1 0,22 21 0,-22-21 15,0 22-15,0-22 0,0 21 0,-21 0 16,0-20-16,0 20 0,0 0 15,0-21-15,0 22 0,0-22 0,0 0 16,0 0-16,-21 0 0,0 1 16,21-1-16,-21-21 0,21 21 15,-21-21-15,21-21 16,0 0 0,0-1-16,0 1 0,21 0 0,0-21 15,0-1-15,-21 1 0,21 0 0,0-1 16,1-20-16,-1 21 0,0-1 0,0 1 15,0 0-15,0 20 0,1 1 16,-22 0-16,21 21 0,0 0 0,0 0 16,0 0-16,0 0 0,1 0 15,-22 21-15,0 0 0,21-21 16,-21 22-16,21-1 0,-21 0 16,0 0-16,21 0 15,0 0-15,0-21 0,-21 22 0,22-1 16</inkml:trace>
  <inkml:trace contextRef="#ctx0" brushRef="#br0" timeOffset="13573.25">8064 4212 0,'22'0'0,"-44"0"0,44-21 0,-1 0 16,-21 0-16,0 0 0,0-1 0,0 1 15,0 0-15,0 0 0,0 0 16,0 0-16,0-1 0,-21 22 0,-1-21 15,1 0-15,0 21 16,0 0-16,0 0 0,-22 21 0,22 0 16,0 1-16,-21-1 0,21 0 15,-1 21-15,-20 1 0,21-22 0,0 21 16,0 0-16,-22-20 0,43 20 0,-21 0 16,21-21-16,0 1 0,0 20 0,0-21 15,0 0-15,0 0 0,21 1 0,0-22 16,1 21-16,-1-21 0,0 0 15,21 0-15,-21 0 0,1 0 0,20 0 16,-21-21-16,0 21 0,22-22 0,-22 1 16,0 0-16,0 0 0,21-21 15,-20-1-15,-1 22 0,0-42 16,0 20-16,-21-20 0,21-1 0,0 1 16,-21-1-16,22 1 0,-22-22 0,0 22 15,0-22-15,0 0 0,0 22 0,0-1 16,0 1-16,21 20 0,-21 22 15,0-21-15,0 21 0,0 42 16,-21 21 0,-1 1-16,22-1 0,-21 0 15,21 1-15,-21 20 0,0 1 0,21-22 16,0 21-16,0 1 0,-21-1 0,21-20 16,0 20-16,-21 1 0,21-22 15,0 0-15,0 22 0,0-22 0,0 1 16,0-22-16,0 21 0,0-21 15,0 22-15,0-22 0,0 0 0,21 0 16,0-21-16,-21 21 16,21-21-16,0 0 15,0-21 1,1 21-16,-1-21 0,0 0 16,0 0-16</inkml:trace>
  <inkml:trace contextRef="#ctx0" brushRef="#br0" timeOffset="14074.96">8911 4106 0,'0'0'0,"42"-42"16,-42 21-16,0 0 0,0 0 16,0-1-16,0 1 0,0 0 15,0 0-15,-21 21 16,0 0-1,0 0-15,0 0 0,0 21 16,-1 0-16,1 0 0,-21-21 0,21 22 16,0-1-16,-1 0 0,1 0 15,21 0-15,-21 0 0,21 1 0,-21-1 16,21 0-16,0 0 0,0 0 16,0 0-16,21-21 15,0 22-15,0-22 0,1 21 0,-1 0 16,0-21-16,0 21 0,21-21 0,-20 21 15,-1 0-15,0-21 0,0 22 0,-21-1 16,21 0-16,-21 0 16,0 0-16,0 0 15,-21-21-15,0 22 0,0-22 16,0 0-16,-1 21 0,1 0 0,0-21 16,0 0-16,0 0 0,0 0 0,-22 0 15,22 21-15,0-21 0,0 0 0,0 0 16,-1 0-16,1 0 0,0 0 15,0 0-15,0 0 16,21-21 0,-21 21 15,-1 0-15,1 0-16</inkml:trace>
  <inkml:trace contextRef="#ctx0" brushRef="#br0" timeOffset="15339.3">1503 6096 0,'-21'0'15,"-1"0"1,1 0-16,21-21 15,0 0 1,0 0-16,0-1 16,0 1-1,21 0-15,1 21 0,-1 0 0,21 0 16,-21 0-16,0 0 0,1 0 16,-1 21-16,0 0 0,0 1 15,0-1-15,0 0 0,-21 21 16,0 1-16,0-1 0,0 0 0,0 1 15,0 20-15,-21-21 0,0 22 16,-21-22-16,21 1 0,-22 20 0,1-21 16,-22-20-16,22 20 0,0 0 0,-1-21 15,1 1-15,0-1 0,-1-21 16,22 0-16,-21 0 0,21 0 0,-22 0 16,22-21-16,0-1 0,0 1 15,0 0-15,0 0 0,21-21 16,0-1-16,0 22 0,0-21 0,0-1 15,0 22-15,0-21 0,0 21 16,0 0-16,21-1 0,0 1 16,0 0-16,0 21 0,0 0 0,1 0 15,-1 0-15,21 21 0,-21 0 16,0 1-16,1-1 0,-1 0 0,0 21 16,0-21-16,-21 22 0,0-1 15,21-21-15,-21 22 0,21-1 0,-21-21 16,0 21-16,0 1 0,0-22 0,0 21 15,0-21-15,0 1 0,0-1 16,0 0-16,0 0 0,0 0 0,0 0 16,0 1-16,22-22 31,-1-22-15,0 1-16,0 0 0,0 0 15,0 0-15,1-22 0</inkml:trace>
  <inkml:trace contextRef="#ctx0" brushRef="#br0" timeOffset="15672.11">1926 6519 0,'0'22'16,"0"-1"0,0 0-16,0 0 0,0 0 15,0 0 1,21-21-1,0 0-15,1 0 0,-1 0 16,-21-21-16,21 21 16,-21-21-16,0 0 0,0 0 15,0 0 1,-21 21 0,0 21-16,-1 0 15,1 0 1,21 0-16,0 0 0,-21 1 15,21-44 32,21 22-47</inkml:trace>
  <inkml:trace contextRef="#ctx0" brushRef="#br0" timeOffset="24443.31">3175 5969 0,'42'0'16,"-21"0"-16,1 0 0,-1-21 0,21 0 15,-21 0-15,22-1 0,-22 1 0,21 0 16,0-21-16,-20 21 0,20-1 15,0-20-15,-21 21 0,1 0 0,-1 0 16,0-22-16,-21 22 0,0 0 16,0 0-16,0 0 0,0-1 15,-21 22-15,0 0 16,-1 0-16,1 22 16,0-22-16,0 42 0,21 0 15,0 1-15,-21-1 0,21 21 0,-21 1 16,21-1-16,0 22 0,-22-21 0,22-1 15,0 1-15,0-1 0,0 1 16,0-1-16,0-21 0,0 22 16,0-22-16,0 1 0,0-1 0,0 0 15,0-21-15,0 1 0,0-1 0,-21 0 16,21 0-16,-21-21 0,0 0 16,0 0-16,21-21 15,-21 0-15,-1 0 0,1-1 16,0 1-16,0 0 0,0 0 0,0 0 15,-1 0-15,-20-22 0,21 22 0,0 0 16,0 0-16,-1 21 16,22 21-1,0 0 1,0 0-16,0 22 0,22-22 0,-1 0 16,0 21-16,0-21 0,0 1 0,22 20 15,-1-21-15,0 0 0,1 0 16,-1 1-16,0-1 0,22 0 0,-22-21 15,22 21-15,-22-21 0,21 0 0,-20 0 16,20 0-16,-20 0 0,-1 0 16,21 0-16,-20-21 0,-1 0 15,0 21-15,1-21 0,-22-1 0,21 1 0,-21 0 16,22 0-16,-43 0 16,21 0-16,-21-22 0,0 22 0,0 0 15,0-21-15,0 20 0,0 1 0,0 0 16,0 0-16,-21 21 15,0 0-15,-1 0 0,1 0 16,0 0-16,0 21 0,0 0 0,0 0 16,-1 1-16,1-1 0,0 21 15,21-21-15,-21 0 0,21 22 0,-21-1 16,21-21-16,0 0 0,0 22 0,0-22 16,0 0-16,21 0 0,0 0 15,0-21-15,0 22 0,1-22 0,-1 0 16,0 0-16,0 0 0,21 0 0,-20 0 15,20 0-15,-21 0 16,21-22-16,1 1 0,-22 0 0,21 0 16,1-21-16,-1 20 0,-21-20 0,21 0 15,-20-1-15,20-20 0,-21 21 16,0-22-16,0 1 0,1-1 0,-1 22 16,0-22-16,0 1 0,0 20 0,-21-20 15,0-1-15,0 22 0,0-21 16,0 20-16,0 22 0,0-21 0,0 21 15,-21 21 1,0 0-16,0 42 0,0-21 16,-1 21-16,22 1 0,-21-1 15,0 22-15,0-22 0,21 0 0,0 22 16,-21-22-16,21 22 0,0-1 16,0-21-16,0 22 0,0-22 0,0 1 15,0-1-15,0 0 0,21 1 0,0-1 16,-21-21-16,21 21 0,0-20 15,1-1-15,-22 0 0,21 0 0,0-21 16,0 21-16,0-21 0,0 0 0,1 0 16,-1 0-16,0 0 0,0 0 15,0-21-15,0 0 0,1 0 16,-1 0-16,0-1 0,0 1 0,-21 0 16,0 0-16</inkml:trace>
  <inkml:trace contextRef="#ctx0" brushRef="#br0" timeOffset="25746.1">5143 6541 0,'0'0'0,"22"0"63,-1 0-63,0-22 0,0 1 0,0 21 15,0-21-15,1 0 0,-1 0 16,0-22-16,0 22 0,0 0 15,-21 0-15,0 0 0,0 0 16,0-1-16,-21 22 16,0 0-1,-21 0-15,20 22 0,1-1 16,0 0-16,0 0 0,0 0 16,0 22-16,-1-22 0,1 0 0,21 21 15,0-21-15,-21 1 0,21 20 0,0-21 16,0 0-16,0 0 0,0 1 0,0-1 15,21 0-15,0-21 0,1 21 16,-1-21-16,21 0 0,-21 0 16,22 0-16,-22 0 0,21 0 0,0 0 15,1 0-15,-1 0 0,22-21 16,-22 0-16,0 21 0,1-21 0,-1-1 16,0 1-16,1-21 0,-22 21 0,0 0 15,0-22-15,0 22 0,-21 0 0,0-21 16,0 20-16,0 1 0,0 0 15,0 0-15,-21 42 32,0 0-32,21 0 0,-21 1 15,21-1-15,0 0 0,0 0 16,-21 0-16,21 22 0,0-22 0,-22 0 16,22 0-16,0 0 0,0 0 0,0 1 15,0-1-15,-21 0 16,21 0-1,-21-21 1,21-21 0,0 0-16,0 0 0,0-1 15,0 1-15,0 0 0,0 0 0,0 0 16,21-22-16,0 22 0,1-21 16,-1 21-16,0 0 0,0-1 0,0 1 15,0 0-15,22 0 16,-22 21-16,0 0 0,0 0 0,0 0 15,1 0-15,-22 21 0,0 0 16,21 0-16,-21 1 0,21-1 0,-21 0 16,0 0-16,0 21 0,0-20 0,0-1 15,0 21-15,0-21 0,0 0 0,0 1 16,21-1-16,-21 0 0,21 0 16,0 0-16,1-21 0,-22 21 15,21-21-15,0 0 0,21 0 0,-21 0 16,1 0-16,20 0 0,-21-21 15,21 0-15,-20 21 0,20-21 0,-21 0 16,21 0-16,-20-1 0,-1-20 16,0 21-16,0-21 0,0-1 0,0 1 15,1 0-15,-1-1 0,-21 1 16,0-22-16,21 22 0,-21-21 0,21 20 16,-21 1-16,21 0 0,-21-22 0,0 43 15,0-21-15,0-1 0,0 22 16,0 0-16,0 0 0,0 0 0,0-1 15,-21 44 1,0-1-16,0 0 0,0 21 16,-1-21-16,1 22 0,0-1 15,0 0-15,21 22 0,-21-22 0,0 1 16,21 20-16,0-21 0,0 1 16,0-1-16,0 22 0,0-22 15,0 0-15,0-21 0,0 22 0,0-1 16,0-21-16,21 0 0,0 1 0,21-1 15,-21 0-15,22 0 0,-22-21 0,21 0 16,1 0-16,-1 0 0,-21 0 16,21 0-16,1-21 0,-1 21 0,-21-21 15,22 0-15,-22-1 0,0 1 0,0-21 16,0 21-16,0 0 0,1-22 0,-1 22 16,-21-21-16,0 21 0,0-1 15,0 1-15,0 0 0,0 42 31,0 0-31,0 1 0,0-1 16,0 0-16,0 21 0,0-21 16,0 1-16,0-1 0,0 0 0,0 21 15,0-21-15,0 1 0,0-1 16,0 0 0,21-42 15,-21 0-31,21-1 0,0 1 0,-21 0 15,21 0-15</inkml:trace>
  <inkml:trace contextRef="#ctx0" brushRef="#br0" timeOffset="25986.97">7451 6181 0,'0'0'0,"-22"-21"16,1 21-1,0 0 1,21-22-1,0 1 1,-21 21 47,0 0-48,0 0-15,-1 0 16,1 0-16,0 0 0,0 21 15</inkml:trace>
  <inkml:trace contextRef="#ctx0" brushRef="#br0" timeOffset="26195.36">6540 6223 0,'0'0'0,"-21"21"0,0-21 0,0 0 15,42 0 16,0 0-31,22 0 0,-22 0 0,21 0 16,-21 0-16,22 0 0,-1 0 16,0 0-16,1 0 0,-1 0 0,0-21 15,-21 21-15,22-21 0,-1 21 0,0 0 16,1-21-16,-22 21 0,21-21 0,1 21 16,-1-22-16</inkml:trace>
  <inkml:trace contextRef="#ctx0" brushRef="#br0" timeOffset="27943.35">8022 6138 0,'0'0'0,"21"0"0,0-21 15,1 0-15,20 21 0,-21-21 16,0 0-16,0 0 0,22-1 0,-22 1 15,0 0-15,-21 0 0,0 0 16,21 0-16,-21-1 0,0 1 0,0-21 16,0 21-16,0 0 0,0-1 0,-21 1 15,0 0-15,0 21 16,0 0-16,-1 0 16,1 21-16,0 0 0,0 1 0,0 20 15,0 0-15,-22 1 0,22-1 0,-21 21 16,21-20-16,-22 20 0,22 1 15,0-1-15,-21 1 0,20 20 0,1-20 16,0-1-16,0 22 0,0-21 0,21 20 16,0-20-16,0 20 0,-21 1 0,21-21 15,-22 20-15,22 1 0,-21 0 16,0-1-16,21 1 0,-21-22 0,0 22 16,0-21-16,-1-1 0,1 22 0,0-22 15,0-20-15,21 20 0,0-21 16,0 1-16,0-22 0,0 0 0,0 0 0,0 0 15,21-21-15,21 0 16,-20-21 0,-1 0-16,21 0 0,0-21 0,-20 20 15,20-20-15,0 0 0,1-1 0,-1 1 16,0 0-16,1-22 0,-22 22 0,21-22 16,-21 1-16,0-1 0,1 1 0,-22-1 15,0-20-15,0 20 0,0 1 16,0-1-16,-22 1 0,1 20 0,0-20 15,0 21-15,-21 20 0,20-20 0,1 21 16,0 0-16,0 0 0,0-1 16,21 1-16,0 0 15,21 21 1,0 0-16,0 0 0,22 0 16,-22-21-16,21 21 0,-21 0 0,22 0 15,-1-21-15,-21 21 0,21-21 0,1 21 16,-22-22-16,0 22 0,21-21 15,-20 0-15,-1 21 0,0-21 0,0 0 16,0 0-16,0-1 0,-21 1 16,22 0-16,-22 0 0,21 21 0,-21-21 15,0 0-15,0-1 32,0 44-1,0-1-16,0 0-15,-21 0 0,21 0 0,0 0 16,0 1-16,0-1 0,0 0 16,0 0-16,0 0 0,0 0 0,0 1 15,21-1-15,0 0 16,0-21-16,0 21 0,0-21 16,1 0-16,-1 0 0,0 0 15,0 0-15,0 0 0,0 0 0,1 0 16,20 0-16,-21-21 15,0 0-15,0 21 0,1-21 0,20-1 16,-21 1-16,0 21 0,-21-21 0,21 0 16,1-21-16,-22 20 0,21 1 0,-21 0 15,0 0-15,0 0 0,0 0 16,0-1-16,0 1 0,0 0 16,-21 21-1,-1 0 1,1 0-16,0 21 15,0 0-15,21 1 16,-21-22-16,21 21 0,0 0 0,0 0 16,0 0-16,0 0 0,-21 1 15,21-1-15,0 0 0,0 0 0,0 0 16,0 0-16,0 1 16,0-1-16,0 0 0,21-21 15,0 0-15,0 21 0,0-21 16,0 0-16,1 0 0,-1 0 0,0 0 15,21 0-15,-21 0 0,22 0 16,-22-21-16,21 21 0,-21-21 0,1 0 16,-1-1-16,21 22 0,-42-21 15,21 0-15,0 0 0,-21-21 0,22 20 0,-22 1 16,0 0-16,0 0 0,0 0 16,0 0-16,0-1 0,0 1 15,-22 21 1,1 0-1,21 21-15,0 1 0,0-1 16,0 0-16,0 0 0,0 0 16,0 0-16,0 1 0,0-1 15,0 0-15,0 0 0,0 0 0,21 0 16,1 1-16,-22-1 0,21 0 16,0-21-1,0 0-15,0 0 0,0 0 16,1 0-16,20 0 15,-21 0-15,0 0 0,22-21 0,-22 21 16,21-21-16,-21-1 0,22 22 0,-22-21 16,21 0-16,-21-21 0,0 21 15,1-1-15,-1-20 0,0 21 0,-21-21 16,0 20-16,0 1 0,0 0 0,0 0 16,0 0-16,-21 21 0,0 0 15,-1 0-15,1 0 0,0 0 0,0 0 16,0 0-16,21 21 0,-21 0 15,21 0-15,-22 0 0,22 1 0,0 20 16,0-21-16,0 0 0,0 0 0,0 1 16,0 20-16,0-21 0,0 0 15,0 0-15,22 1 0,-22-1 0,21 0 16,-21 0-16,0 0 0,0 0 16,0 1-16,0-1 31,-21-21-16,-1 0 1,1 0-16,21-21 16,-21 21-16,21-22 0,0 1 15,-21 21-15,21-21 16,-21 0-16,21 0 0,0 0 16,0-1-16</inkml:trace>
  <inkml:trace contextRef="#ctx0" brushRef="#br0" timeOffset="28131.25">9186 6160 0,'0'0'0,"-21"0"0,21-22 15,-21 22-15,0 0 16,0 0-16,-1 0 47,1 0-32,0 22 1,0-22-16</inkml:trace>
  <inkml:trace contextRef="#ctx0" brushRef="#br0" timeOffset="29303.57">571 8297 0,'0'-21'32,"0"0"-1,22 21-15,-1-21-16,0 21 0,0-21 15,0 21-15,0 0 0,22 0 0,-22 0 16,0 0-16,21 0 0,-20 0 15,-1 0-15,0 0 0,0 0 0,0 21 16,-21 0-16,0 0 0,21 0 16,-21 1-16,0-1 0,0 21 0,0-21 15,-21 22-15,21-22 0,-42 0 16,21 21-16,-22-21 0,1 1 16,0 20-16,-1-21 0,1 0 0,0-21 15,-1 21-15,22 1 0,-21-22 16,21 0-16,0 0 0,21-22 31,21 1-15,0 0-16,0 21 0,0-21 15,22 21-15,-22 0 0,0-21 0,21 21 16,-21 0-16,22 0 0,-22 0 16,21 0-16,-21 0 0,22 0 0,-22 0 15,0 21-15,0 0 0,0-21 16,1 21-16,-1 22 0,-21-22 15,21 0-15,-21 0 0,0 21 16,0-20-16,0-1 0,-21 21 0,0-21 16,-22 0-16,22 22 0,-21-22 0,-1 0 15,1 0-15,0-21 0,-1 21 16,1 1-16,0-22 0,-1 0 0,1 0 16,0 0-16,-1 0 0,22 0 15,0 0-15,-21 0 0,21 0 0,-1 0 16,22-22-16,-21 22 15,21-21-15,0 0 16,0 0-16,21 21 16,1-21-16,-1 0 15,0 21-15,21-22 0,-21 1 16,22 21-16</inkml:trace>
  <inkml:trace contextRef="#ctx0" brushRef="#br0" timeOffset="29587.41">1439 8700 0,'0'0'0,"21"0"0,-21-22 63,0 1-32,22 21 0,-22-21 1,21 21-32,0 0 15,-21-21-15</inkml:trace>
  <inkml:trace contextRef="#ctx0" brushRef="#br0" timeOffset="36162.82">2688 7557 0,'21'-43'15,"-21"22"1,0 0-16,0 0 0,21 21 0,-21-21 16,0-1-16,0 1 0,0 0 15,0 0-15,0 0 16,-21 21 0,21 21-1,-21 0-15,0 0 0,21 0 16,-21 22-16,0-1 0,21 22 15,-22-22-15,22 21 0,0-20 0,-21 20 16,0 22-16,0-22 0,21 1 16,-21-1-16,0 22 0,-22-21 0,22-22 15,0 21-15,0-20 0,0 20 0,-1-20 16,1-22-16,0 21 0,0-21 16,0 0-16,0 1 0,21-1 15,-22-21-15,1 0 16,0 0-16,21-21 15,0-1-15,0 1 0,0 0 16,0 0-16,0-21 0,0 20 16,0-20-16,21 0 0,-21-1 15,21 1-15,-21 0 0,0-1 16,22 1-16,-1 0 0,-21 21 0,21-1 16,-21 1-16,21 21 15,0 21-15,0 22 0,-21-22 16,22 21-16,-1 1 0,-21-1 0,21 0 15,-21 1-15,0-1 0,21 0 16,0 1-16,-21-22 0,21 0 0,1 0 16,-1 0-16,0 0 0,0 1 15,0-1-15,0-21 0,1 0 0,-1 0 16,21 0-16,-21 0 0,0 0 16,22-21-16,-1-1 0,-21 22 0,22-21 15,-22 0-15,0 0 0,0 0 16,0-22-16,0 22 0,1 0 0,-1-21 15,-21 21-15,0-1 0,0-20 16,0 21-16,0 0 0,0 42 31,0 0-31,0 0 0,0 0 16,0 1-16,0-1 0,0 21 0,0-21 16,0 0-16,0 1 0,0 20 0,0-21 15,-21 0-15,21 0 16,0 1-16,0-1 15,21-42 17,-21-1-32,21 1 0,0 0 15,0-21-15</inkml:trace>
  <inkml:trace contextRef="#ctx0" brushRef="#br0" timeOffset="36478.64">3133 7916 0,'0'0'0,"-43"0"16,43 22-16,0-1 0,0 0 16,0 0-1,21-21 1,1 0-16,-1 0 16,0 0-16,0-21 0,0 0 15,0 21-15,1-21 0,-22-1 0,0 1 16,0 0-16,-22 0 15,1 0-15,0 21 0,0 0 16,-21-21-16,20 21 0,1 0 0,0 0 16,0 0-16,0 0 0,0 21 0,21 0 15,0 0-15,0 0 16,0 0-16,0 1 16,0-1-16,21-21 0,0 21 0,0-21 15,21 0-15,-20 0 0,20 0 16,0 0-16,1 0 0</inkml:trace>
  <inkml:trace contextRef="#ctx0" brushRef="#br0" timeOffset="36770.49">3979 7535 0,'0'0'0,"0"-21"15,-21 21-15,0 21 16,21 1-16,-21-1 0,0 0 15,-1 21-15,22-21 0,-21 22 0,0-1 16,21 22-16,-21-22 0,0 21 16,0 1-16,-1-1 0,1 22 0,21-21 15,-21-1-15,0-21 0,0 22 16,21-22-16,-21 1 0,21-1 0,0 0 16,0-21-16,0 22 0,0-22 0,0 0 15,0 0-15,0 0 0,0-42 31,21 0-15,-21 0-16,21 0 0,-21 0 0</inkml:trace>
  <inkml:trace contextRef="#ctx0" brushRef="#br0" timeOffset="36963.36">3514 8234 0,'21'0'31,"21"0"-31,-21 0 0,0 0 16,1 0-16,-1 0 15,21 0-15,-21 0 0,0 0 0,22-21 0,-22 21 16,0 0-16,21-21 0,-20 21 16,-1-22-16,0 1 0,0 21 15,0-21-15,0 21 0</inkml:trace>
  <inkml:trace contextRef="#ctx0" brushRef="#br0" timeOffset="37336.08">4085 8276 0,'0'21'15,"21"-21"-15,0-21 16,1 21-16,-1-21 0,0 0 15,0 21-15,0-21 0,0 0 0,1-1 16,20 1-16,-21 21 0,0-21 16,0 0-16,-21 0 0,0 0 0,0-1 15,0 1-15,-21 21 16,0 0 0,0 0-16,0 0 0,0 0 0,-22 21 15,22 1-15,0 20 0,0-21 0,0 21 16,21 1-16,-22-22 0,22 21 15,0 1-15,-21-22 0,21 21 0,0-21 16,0 0-16,0 1 0,21-1 0,1 0 16,-1 0-16,0 0 0,0-21 15,0 0-15,0 21 0,22-21 16,-1 0-16,0 0 0,-20 0 0,20 0 16,0-21-16,1 0 0,-22 21 0,21-21 15,-21 0-15</inkml:trace>
  <inkml:trace contextRef="#ctx0" brushRef="#br0" timeOffset="37740.37">4762 8001 0,'0'0'0,"22"-21"15,-1 21-15,0 0 0,0 0 16,0 0-16,0 21 0,1 0 15,-22 0-15,21 1 0,0-1 0,0 21 16,-21-21-16,21 22 0,-21-1 16,21 0-16,-21-21 0,0 22 0,0-1 15,0-21-15,0 22 0,0-22 0,0 0 16,0 0-16,0 21 0,0-20 16,0-1-16,0 0 15,-21-21 1,21-21-16,0 0 15,0-1-15,0 1 16,0 0-16,21-21 0,-21 21 16,22-22-16,-1 22 0,-21-21 0,21-1 15,0 22-15,-21-21 0,21 21 0,0-22 16,-21 22-16,22 0 0,-1 0 16,-21 0-16,21 21 0,0 0 15,0 0-15,0 0 16,1 0-16,-1 0 15</inkml:trace>
  <inkml:trace contextRef="#ctx0" brushRef="#br0" timeOffset="38291.06">5948 8213 0,'0'0'0,"0"-21"0,0-43 16,0 43-16,0 0 16,-21 21-16,-1-21 0,1-1 0,0 22 15,0 0-15,0 0 0,-22 0 16,22 22-16,0-22 0,-21 21 0,21 0 16,-1 0-16,-20 21 0,21-20 15,0 20-15,0-21 0,-1 21 16,1-20-16,21 20 0,0-21 0,0 0 15,0 0-15,0 22 0,0-22 0,21 0 16,1 0-16,-1 0 0,21-21 16,-21 0-16,0 0 0,22 0 15,-22 0-15,0 0 0,21 0 0,-20 0 16,20 0-16,-21-21 0,0 0 0,0 0 16,1 0-16,-1 0 0,0-1 0,0 1 15,-21-21-15,0 0 0,21-1 16,-21 22-16,21-21 0,-21-1 15,0 1-15,0 21 0,0-21 0,0 20 16,0 44 0,0-1-16,0 0 15,0 21-15,0 1 0,0-22 0,0 21 16,0 0-16,0 1 0,0-22 0,0 21 16,0-21-16,0 22 0,0-22 0,0 0 15,0 0-15,0 0 0,0 1 16,22-1-16,-1 0 0,0-21 15,0 0-15,0 0 16,0 0-16,1 0 0,-1-21 16,-21 0-16,21-1 0,0 1 15,0 0-15</inkml:trace>
  <inkml:trace contextRef="#ctx0" brushRef="#br0" timeOffset="38606.87">6710 7599 0,'0'0'16,"0"-21"-16,0 0 0,0-1 0,-21 22 15,-1 0 1,1 0 0,0 22-16,21-1 0,-21 0 0,0 21 15,21-21-15,0 22 0,-21-1 0,21 22 16,-22-22-16,22 21 0,-21 1 15,21-1-15,0 1 0,0-1 0,0-20 16,-21-1-16,21 22 0,0-22 0,0-21 16,0 21-16,0-20 0,0 20 0,0-21 15,-21 0-15,21 0 0,0 1 0,0-1 16,21-42 15,-21-1-15,21 1-16,22 21 0</inkml:trace>
  <inkml:trace contextRef="#ctx0" brushRef="#br0" timeOffset="39011.65">7154 8255 0,'0'-21'16,"0"42"-16,0-63 0,21 21 0,-21-1 0,22 1 15,-22 0-15,0 0 16,0 0-16,-22 21 15,1 0-15,-21 21 16,21-21-16,-22 21 0,22 0 16,-21 0-16,21 1 0,-22-1 15,22 0-15,0 0 0,21 0 0,0 0 16,0 1-16,0-1 0,0 0 16,21-21-16,0 21 15,1-21-15,20 0 0,-21 0 0,21 21 16,-20-21-16,20 0 0,-21 0 0,0 21 15,22-21-15,-22 0 0,0 22 0,0-22 16,-21 21-16,21 0 16,-21 0-16,0 0 15,-21 0 1,0-21-16,0 0 0,0 0 16,-1 22-16,1-22 0,0 0 15,0 0 1,0 0-16,0 0 15,-1-22 1,1 22-16</inkml:trace>
  <inkml:trace contextRef="#ctx0" brushRef="#br0" timeOffset="40423.03">444 9991 0,'0'0'0,"43"-21"16,-22-1-1,0 22 1,-21 22 0,0-1-16,0 0 0,0 21 15,0 1-15,0-22 0,0 21 16,0 0-16,-21 22 0,0-22 0,21 1 16,-21 20-16,-1-21 15,22 1-15,-21-1 0,0-21 0,0 22 16,21-22-16,0 0 0,-21 0 15,21 0-15,-21-21 0,21-21 32,0 0-32,0 0 15,0 0-15,21-1 0,0 1 16,0 0-16,0 0 0,0 21 16,1-21-16,-1 0 0,0 21 0,0 0 15,21-22-15,-20 22 0,-1 0 16,21-21-16,-21 21 0,22 0 0,-22-21 15,0 21-15,0 0 16,0-21-16,0 21 0,1-21 0,-1 21 16,-21-21-16,0-1 0,0 1 15,21 0-15,-21 0 16,0 0-16,0 0 0,0-1 0,0 1 16,0 0-16,0 0 15,-21 0-15,21 42 31,0 0-31,-21 0 16,21 0-16,0 1 16,-22 20-16,22 0 0,0-21 0,0 22 0,0-1 15,0 0-15,-21 1 0,21-1 16,-21 0-16,21 1 0,-21-1 16,21 0-16,0-20 0,0 20 0,0-21 15,0 0-15,-21 22 0,21-22 16,0 0-16,0 0 0,0-42 47,21 0-47,0 0 0,-21-1 15,21 1-15,0-21 16</inkml:trace>
  <inkml:trace contextRef="#ctx0" brushRef="#br0" timeOffset="40738.83">1312 10414 0,'21'0'31,"1"0"-15,-1 0-16,0 0 15,-21-21-15,21 21 16,-21-21-16,0 0 15,-21 21 17,0 0-32,0 0 31,-1 0-31,22 21 0,0 0 16</inkml:trace>
  <inkml:trace contextRef="#ctx0" brushRef="#br0" timeOffset="52655.43">3238 9652 0,'22'0'32,"-1"0"-32,0 0 0,0 0 15,0-21-15,0 0 16,22 21-16,-22-21 0,21-1 0,-21 1 15,22 0-15,-22 21 0,21-21 16,-21 0-16,1 0 0,-1-1 0,-21 1 16,0 0-16,0 0 15,0 0 1,-21 21-16,-22 0 0,22 0 0,0 0 16,-21 0-16,-1 0 0,1 0 0,-22 0 15,22 0-15,0 21 0,-1 0 16,1-21-16,0 21 0,-1 0 0,22 1 15,0 20-15,-21-21 0,21 0 0,21 22 16,0-22-16,0 0 0,0 21 16,0-21-16,0 22 0,0-22 0,0 21 15,21-21-15,0 1 0,0 20 16,0-21-16,0 21 0,1-20 0,-1-1 16,0 0-16,21 21 0,-21-21 15,1 1-15,-22-1 0,21 21 16,-21-21-16,0 0 0,0 1 0,0-1 15,0 0-15,0 0 0,-21 0 0,-1-21 16,1 21-16,0 1 0,-21-1 16,-1-21-16,22 0 0,-21 0 0,0 0 15,-1 0-15,1 0 0,21 0 0,-22 0 16,22-21-16,-21-1 0,21 22 16,-22-42-16,22 21 0,0 21 15,21-21-15,-21 0 0,21-1 16,0 1-16,0 0 15,21 21 1,0 0-16,0-21 0,1 21 0,20-21 16,-21 0-16,0 21 0</inkml:trace>
  <inkml:trace contextRef="#ctx0" brushRef="#br0" timeOffset="53039.73">3492 10097 0,'0'0'0,"22"21"16,-1-21-1,0 0-15,0 0 0,0-21 16,0-1-16,1 22 0,20-21 16,-21 0-16,0 21 0,22-21 0,-22 0 15,0 0-15,0-1 0,-21 1 16,0 0-16,0 0 15,0 0-15,0 0 0,-21 21 0,21-22 16,-21 22-16,0 0 0,-22 0 0,22 0 16,0 0-16,0 22 0,-22-1 15,22 0-15,0 0 0,0 21 16,0-20-16,0 20 0,21-21 0,0 21 16,0-20-16,0 20 0,0-21 15,0 0-15,0 22 0,0-22 0,21 0 16,0 0-16,0 0 0,0-21 0,22 21 15,-22-21-15,21 22 0,0-22 16,1 0-16,-22 0 0,21-22 0,1 1 16,-1 21-16,0-21 0,-21 0 0,22 0 15,-1-22-15</inkml:trace>
  <inkml:trace contextRef="#ctx0" brushRef="#br0" timeOffset="53404.03">4487 9377 0,'0'-21'0,"0"42"0,0-63 16,0 20-16,-21 22 15,0 22-15,21-1 0,0 21 16,-21 0-16,0 1 0,21 20 16,-22 1-16,22-1 0,0 22 0,-21-22 15,0 22-15,21 0 0,-21-22 0,0 22 16,21 0-16,0-1 0,-21 1 15,21 21-15,-22-22 0,1 1 0,0 21 16,21 0-16,-21-22 0,0 22 0,21 0 16,-21 0-16,-1 0 0,1 0 15,0-22-15,-21 1 0,21 0 0,-1-1 16,22-20-16,-21-1 0,21 1 16,-21-22-16,21 0 0,0 1 0,0-22 15,0 0-15,0-42 16,21 0-1,0 0-15,-21-22 0,22 1 0,-1-22 16,0 22-16,0-21 0,21-1 16,-20-21-16,-1 22 0</inkml:trace>
  <inkml:trace contextRef="#ctx0" brushRef="#br0" timeOffset="53728.84">4360 10202 0,'-21'-42'15,"42"84"-15,-42-147 0,21 83 0,0-20 16,0 0-16,0-1 0,0 22 0,0 0 16,0 0-16,21 0 0,22 0 0,-22-1 15,0 22-15,21-21 0,-21 21 0,22 0 16,-1 0-16,-21 0 0,22 0 16,-22 21-16,21-21 0,-21 22 0,0 20 15,-21-21-15,0 0 0,0 0 16,0 22-16,0-22 0,0 21 15,-21-21-15,0 1 0,0-1 0,-21 0 16,20 0-16,-20 0 0,21 0 0,-21 1 16,20-22-16,1 21 0,0-21 0,0 0 15,0 0-15,21 21 0,-21-21 16,21-21 0,21 21-1,0-21-15,0-1 0,0 1 16,0 0-16</inkml:trace>
  <inkml:trace contextRef="#ctx0" brushRef="#br0" timeOffset="54867.7">4868 10097 0,'0'0'0,"21"0"15,1-22 1,-1 22-16,-21-21 0,21 0 0,0 21 15,0-21-15,0 0 0,1 0 0,-1-1 16,0 1-16,-21 0 0,21 0 16,-21 0-16,21 0 0,-21-1 15,0 1-15,-21 21 32,0 0-32,0 0 15,0 21-15,-1 1 0,1-1 0,0 0 16,0 0-16,0 0 0,21 0 0,0 1 15,-21-1-15,21 21 0,0-21 16,-22 0-16,22 1 0,0-1 0,0 0 16,0 0-16,0 0 0,22-21 15,-1 21-15,0-21 0,0 0 16,0 0-16,0 0 0,1 0 16,-1 0-16,0 0 0,0 0 0,0-21 15,0 21-15,22-21 0,-22 0 0,0 0 16,21 21-16,-20-43 0,-1 22 15,0 0-15,0 0 0,-21 0 16,0 0-16,0-1 0,0 1 0,0 0 16,0 0-16,-21 21 0,0 0 15,0 0-15,-1 0 16,1 0-16,0 0 0,0 0 16,21 21-16,-21-21 0,21 21 15,0 0-15,0 1 16,0-1-16,21 0 0,0-21 15,-21 21-15,0 0 0,21 0 0,0 1 16,-21-1-16,22 0 0,-22 0 16,0 0-1,0 0-15,21 1 16,-21-1-16,21-21 16,-21 21-16,21-21 15,0 0-15,0 0 16,1 0-16,-1 0 0,21 0 15,-21 0-15,0 0 0,22 0 0,-1 0 16,0-21-16,1 21 0,-1-21 0,0-1 16,1 1-16,-1 21 0,0-21 15,1 0-15,-22 0 0,0 0 16,0-22-16,0 22 0,-21 0 0,0 0 0,0 0 16,0-1-16,0 1 0,0 0 15,0 0-15,-21 0 0,0 21 16,0 0-16,0 0 0,0 0 15,-1 0-15,1 0 0,-21 21 0,21 0 16,0 0-16,-1 0 0,1 1 0,0-1 16,0 0-16,0 0 0,21 0 15,-21 0-15,21 1 0,0-1 0,0 0 16,0 0-16,0 0 0,21-21 16,0 0-16,0 0 15,0 0-15,0 0 16,1 0-16,-1 0 0,0 0 15,0-21-15,21 0 0,-20 21 0,-1-21 16,0-22-16,0 22 0,0 0 0,0 0 16,1-21-16,-1 20 0,-21 1 15,21 0-15,0 0 0,-21 0 0,21 0 16,-21 42 0,0 0-1,0 0-15,0 0 0,0 0 16,0 1-16,0-1 0,0 0 0,-21 0 15,21 0-15,0 0 0,0 1 0,0-1 16,0 0-16,0 0 0,0 0 16,0 0-16,21 1 15,-21-1-15,21-21 16,1 21-16,-1-21 16,0 0-1,0 0-15,0-21 16,0 21-16,-21-21 0,22-1 0,-1 1 15,0 0-15</inkml:trace>
  <inkml:trace contextRef="#ctx0" brushRef="#br0" timeOffset="55179.53">6816 9419 0,'0'0'0,"0"-42"0,0 21 0,0-22 15,0 22-15,0 0 0,0 0 0,0 0 16,-22 21-16,1 0 15,21 21 1,-21 0-16,0 21 0,0-20 0,21-1 16,-21 21-16,21 0 0,-22 1 0,1-1 15,21 22-15,-21-22 0,0 21 16,0-20-16,21 20 0,0-20 0,-21-1 16,-1 21-16,22-20 0,0-22 0,0 21 15,0 1-15,0-22 0,0 0 0,0 0 16,0 0-16,0 0 0,0 1 15,0-1-15,22-21 32,-1 0-32,0 0 0,0 0 15,0-21-15,0 21 0,1-22 0,-1 1 16,21 0-16</inkml:trace>
  <inkml:trace contextRef="#ctx0" brushRef="#br0" timeOffset="55580.63">6964 9906 0,'0'0'15,"-21"0"1,-1 21 0,1 0-16,0 1 0,0-1 15,21 0-15,-21 0 0,21 0 16,0 0-16,0 1 0,0-1 16,21-21-1,0 21-15,0-21 0,0 0 0,1 0 16,-1 0-16,0 0 0,0 0 0,0 0 15,0-21-15,1 0 0,-1 21 0,0-22 16,0 1-16,0 0 0,-21 0 16,21 0-16,-21 0 0,0-1 0,0 1 15,0-21-15,0 21 0,0 0 0,-21 21 16,0-22-16,0 22 0,0 0 16,0 0-16,-22 0 0,22 0 15,0 0-15,0 22 0,0-22 0,-1 21 16,1 0-16,0 0 0,0-21 0,21 21 15,-21 0-15,21 1 0,0-1 16,21-21 0,0 0-16,0 0 0,0 0 15,1 0-15,-1 0 0,21 0 0,-21-21 16,0 21-16,22-22 0,-22 1 16,0 21-16,0-21 0</inkml:trace>
  <inkml:trace contextRef="#ctx0" brushRef="#br0" timeOffset="55955.42">7345 9800 0,'0'-21'0,"21"0"16,0 21 0,-21-21-16,21 21 15,0 0-15,1 0 16,-1 0 0,0 21-16,-21 0 0,21 0 15,-21 0-15,0 1 0,0-1 0,21 0 16,-21 0-16,0 0 0,0 0 0,0 1 15,0-1-15,0 0 0,0 0 0,0 0 16,0 0-16,0 1 16,0-1-16,-21-21 0,21-21 47,21-1-32,0 1-15,-21 0 0,22 0 16,-1 0-16,0 0 0,-21-22 0,21 22 15,0-21-15,0 21 0,1-1 0,20 1 16,-21 0-16,0 0 0,-21 0 0,21 21 16,1-21-16,-1 21 15,-21 21 1,0 0 0,0 0-1</inkml:trace>
  <inkml:trace contextRef="#ctx0" brushRef="#br0" timeOffset="56463.13">8318 9864 0,'22'-21'0,"20"-43"15,-21 43-15,0 0 16,0 0-16,-21-1 0,22 1 15,-22 0-15,0 0 16,-22 21 0,1 0-16,0 21 15,-21-21-15,21 21 0,-1 0 0,-20 1 16,21-1-16,0 0 0,0 0 0,-1 21 16,1-20-16,21-1 15,0 0-15,0 0 0,0 0 0,0 0 16,0 1-16,0-1 0,21-21 15,1 21-15,-1-21 0,21 0 0,-21 21 16,22-21-16,-22 0 0,21 0 16,-21 21-16,0-21 0,1 0 0,-1 0 15,0 0-15,0 21 0,-21 1 16,0-1 0,-21-21-16,0 21 15,-22-21-15,22 21 0,0-21 16,0 21-16,-21-21 0,20 0 0,-20 21 15,21-21-15,-21 0 0,20 22 0,1-22 16,0 0-16,0 0 0,0 0 0,0 21 16,-1-21-16,22-21 47,0-1-47,0 1 0,0 0 15</inkml:trace>
  <inkml:trace contextRef="#ctx0" brushRef="#br0" timeOffset="56866.89">6477 9546 0,'0'0'0,"-21"-21"0,21 0 16,-21 21-16,21-21 15,42 21-15,-21 0 16,21-21-16,1 21 0,-1 0 0,22-22 16,-1 22-16,1 0 0,-1-21 0,22 0 15,-22 21-15,22-21 0,-22 21 0,1-21 16,-1 21-16,-20-21 0,20 21 15,-20 0-15,-1 0 0,0-22 0,-21 22 16,1 0-16,-1 0 0,0 0 16,0-21-16,-42 42 93,0-21-93</inkml:trace>
  <inkml:trace contextRef="#ctx0" brushRef="#br0" timeOffset="58211.47">656 11875 0,'21'0'47,"0"0"-47,22 0 16,-22 0-16,21-22 0,1 22 0,-1 0 15,-21 0-15,21 0 0,1-21 16,-1 21-16,0 0 0,-20 0 0,20 0 15,-21 0-15,0 0 16,0 0-16,-42 0 31,0 0-31,0 0 16,0 0-16,0 0 0,-1 0 0,1 0 16,0 0-16,0 0 0,0 0 15,0 0-15,-1 0 0,1 0 0,0 0 16,0 0-16,0 0 0,0 0 15,-1 0-15,1 0 16,0 0-16,0 21 0,0-21 0,0 22 16,21-1-16,-22-21 0,1 21 15,21 0-15,0 0 0,-21 22 16,21-22-16,-21 0 0,21 21 0,0-21 16,-21 1-16,21 20 0,0-21 15,0 0-15,0 0 0,0 1 0,0-1 16,0 0-1,0-42 17,21 21-17,-21-21-15,21 21 16,0 0-16,-21-22 0,21 22 0,1 0 16,-1 0-16,0 0 15,21 0-15,-21 0 0,1 0 16,-1 0-16,0 22 0,21-1 0,-21 0 15,1 0-15,-1 0 0,0 22 16,0-22-16,0 0 0,-21 0 0,0 0 16,0 22-16,0-22 0,0 0 15,0 0-15,0 0 0,-21 0 0,0 1 16,0-1-16,0 0 0,-22 0 16,22-21-16,-21 21 0,21-21 0,-22 0 15,22 0-15,0 0 0,0 0 16,-22 0-16,22 0 0,0 0 15,0 0-15,0 0 0,0-21 16,-1 21-16,22-21 0,-21 21 16,21-21-16,-21 21 0,21-21 15,21 21 1,0 0-16,1 0 16,-1-22-16,0 22 0,21 0 0,-21 0 15,22-21-15</inkml:trace>
  <inkml:trace contextRef="#ctx0" brushRef="#br0" timeOffset="58539.29">1587 12425 0,'0'21'0,"0"0"15,22-21 1,-1 0-1,0 0 1,0 0-16,0-21 16,-21 0-16,0 0 15,0 0 1,0-1 15,-21 22-31,0 0 16,0 0 15,21 22-31</inkml:trace>
  <inkml:trace contextRef="#ctx0" brushRef="#br0" timeOffset="63043.07">3450 11155 0,'0'-21'31,"0"42"94</inkml:trace>
  <inkml:trace contextRef="#ctx0" brushRef="#br0" timeOffset="66523.98">3514 11240 0,'21'-22'0,"0"1"16,-21 0-16,0 0 0,0 0 15,0 0-15,0-1 16,0 1-16,0 0 15,-21 21-15,0 0 0,-1-21 16,1 21-16,0 0 16,0 0-16,0 0 0,0 0 0,-1 21 15,1 0-15,-21 0 0,21 1 0,0-1 16,-22 21-16,22 0 0,-21 1 16,21 20-16,-1 1 0,-20-1 15,21 1-15,0-1 0,0 1 0,-22-1 16,43 22-16,-21-22 0,21 1 15,0-1-15,0 1 0,0-22 0,0 22 16,0-22-16,21 0 0,-21 1 0,21-1 16,1-21-16,-1 22 0,21-22 15,-21 0-15,0-21 0,1 21 0,20-21 16,-21 21-16,21-21 0,-20 0 0,20 0 16,-21 0-16,21-21 0,1 0 15,-22 0-15,21-22 0,1 22 0,-1 0 16,-21-21-16,21-1 0,-20 1 0,20 0 15,-21-22-15,0 22 16,0 0-16,1-1 0,-1 1 0,-21 21 16,0-22-16,0 22 0,0 0 0,0 0 15,0 42 17,-21 21-32,21-20 0,-22 20 0,22-21 15,0 21-15,0 1 0,0-1 16,0 0-16,0 1 0,0-22 0,0 21 15,0-21-15,22 22 0,-1-22 0,0 0 16,0-21-16,0 21 16,0-21-16,1 0 0,-1 0 0,0 0 0,0 0 15,0 0-15,0-21 0,22 0 16,-22 21-16,0-21 0,0-22 0,22 22 16,-22 0-16,0-21 0,0-1 15,-21 22-15,0-21 0,0 0 0,0-1 16,0 1-16,0 21 0,0-22 0,0 1 15,-21 21-15,0-21 0,21 20 16,-43 1-16,22 21 0,0-21 0,0 21 16,0 0-16,-22 0 0,22 0 0,0 0 15,0 21-15,-21-21 0,20 21 16,1 1-16,0 20 0,0-21 0,21 21 16,0 1-16,0-1 0,0-21 0,0 22 15,0-22-15,21 21 0,0-21 16,0 0-16,1 1 0,-1-1 15,21-21-15,-21 0 0,22 0 0,-1 0 16,0 0-16,1 0 0,-1 0 0,0 0 16,1-21-16,-1-1 0,0 1 15,1 0-15,-1 0 0,-21 0 0,21-22 16,-20 22-16,-1-21 0,0 21 0,-21 0 16,0-1-16,21 1 0,-21 0 15,0 0-15,0 42 16,0 0-1,0 0-15,0 1 0,0-1 0,0 21 16,0-21-16,0 22 16,21-22-16,-21 21 0,0-21 0,0 0 15,0 1-15,0-1 0,0 0 0,0 0 16,0 0-16,0 0 16,0-42 15,0 0-31,0 0 0,0 0 15,0-22-15,0 22 0,0-21 16,0 21-16,0-22 0,21 1 16,-21 21-16,0-21 0,0 20 0,22 1 15,-1 0-15,0 0 0,-21 0 0,0 0 16,21 21-16,0 0 16,0 0-16,1 0 0,-22 21 15,21 0-15,0 0 0,-21 21 0,21-20 16,0-1-16,-21 21 0,21-21 15,-21 22-15,22-22 0,-22 21 0,21-21 16,0 0-16,-21 1 0,21-1 16,0 0-16,-21 0 0,21-21 0,1 21 0,-1-21 15,0 0-15,0 0 16,0 0-16,0-21 0,1 0 16,-1 0-16,0 0 0,0-1 15,-21-20-15,0 21 0,21-21 0,-21 20 16,21-20-16,-21 21 0,0 0 15,0 0-15,0-1 0,22 22 16,-1 22 0,-21-1-1,0 0-15,0 0 0,0 21 0,0-20 16,0-1-16,0 21 0,21-21 0,-21 0 16,21 1-16,-21-1 0,0 0 0,21 0 15,0 0-15,1 0 0,-1-21 16,0 0-16,0 0 0,0 0 0,0 0 15,1 0-15,-1 0 0,0 0 16,21-21-16,-21 0 0,1 0 0,-1 0 16,0 0-16,0-1 0,0-20 15,0 21-15,-21-21 0,0-1 0,0 22 16,0-21-16,0-1 0,0 22 0,0 0 16,0 0-16,0 0 0,0 0 0,0 42 31,0 0-16,0 21-15,0-21 0,-21 22 0,21-22 16,-21 21-16,21 1 0,0-22 16,-21 21-16,21-21 0,0 22 0,0-22 15,0 0-15,0 0 0,0 0 16,0 0-16,0-42 47,0 0-47,0 0 0,0 0 0,0 0 15,21-1-15,-21-20 0,21 21 0,0-21 16,-21-1-16,22 22 0,-1-21 16,-21 21-16,21-1 0,0 1 0,-21 0 15,21 21-15,0 0 16,1 0-16,-1 0 16,0 0-16,-21 21 0,21 0 0,0 22 15,-21-22-15,21 0 0,-21 0 16,0 22-16,22-22 0,-1 0 0,0 0 15,-21 0-15,21 0 0,-21 1 16,0-1-16,21-21 0,-21 21 0,21-21 0,1 0 16,-1 0-1,0 0-15,0 0 0,-21-21 16,21 0-16,0-1 0,-21 1 0,22 0 16,-1-21-16,0 21 0,0-22 15,0 22-15,0-21 0,1 21 16,-1-22-16,0 22 0,-21 0 0,21 0 15,0 0-15,-21 42 32,0 0-32,0 0 0,0 21 15,0-20-15,0-1 0,0 21 16,0-21-16,0 0 0,0 22 16,0-22-16,0 21 0,0-21 0,21 1 0,1-1 15,-1 0-15,0 0 0,0-21 16,0 0-16,0 21 0,1-21 15,20 0-15,-21 0 0,21 0 0,-20 0 16,20-21-16,-21 0 0,21 0 0,1 21 16,-22-43-16,21 22 0,-21 0 0,1 0 15,20-21-15,-21-1 16,0 22-16,0-21 0,1 21 16,-1-22-16,-21 1 0,0 21 0,0 0 0,0-22 15,0 22-15,0 0 0,-21 21 16,-1 0-16,1 0 15,0 0-15,0 21 0,0-21 0,0 21 16,-1 0-16,-20 1 0,21 20 16,0-21-16,0 21 0,-1-20 0,1 41 15,21-21-15,0-20 16,0 20-16,0-21 0,0 0 0,21 0 16,1 1-16,-1-1 0,0-21 0,21 21 15,-21-21-15,22 0 0,-22 0 0,21 0 16,-21 0-16,22 0 0,-1 0 0,0 0 15,-20-21-15,20 0 0,-21 21 16,21-22-16,-20-20 0,20 21 0,21-43 16,-41 43-16,-1-21 15,21 21-15,-21 0 0,0-22 0,1 22 16,-22 0-16,21 0 0,-21 42 31,0 0-31,-21 0 0,21 0 16,0 22-16,0-22 0,-22 0 15,22 21-15,-21-20 0,21-1 0,0 0 16,0 21-16,0-21 0,0 1 16,-21-22-16,21 21 0,0 0 0,0 0 15,0-42 32,0 0-47,0 0 0,0-1 0,0 1 16,0-21-16,0 0 0,21 20 0,-21-20 15,21 0-15,1-1 0,-1 22 0,0-21 16,0 0-16,0 20 0,22 1 16,-22 0-16,21 0 0,22 0 15,-22 21-15,-21 0 0,0 0 16,0 0-16,1 21 0,-1-21 0,0 21 16,-21 0-16,0 22 0,21-22 15,-21 0-15,21 21 0,-21-21 0,0 1 16,0 20-16,0-21 0,0 0 0,21 0 15,-21 1-15,0-1 0,22 0 0,-22 0 16,0 0-16,21-21 0,0 0 16,0 0-16,0 0 15,0 0-15,1 0 0,-1 0 0,0-21 16,0 21-16,0-21 0,0 0 16,1-22-16,-1 22 0,0-21 0,0 21 15,0-22-15,0 1 0,22-43 16,-43 22-16,0 21 0,21-22 15,-21 1-15,21 20 0,0-84 16,-21 85-16,0 0 0,0-1 0,0 1 16,0 21-16,0-22 0,0 22 15,0 0-15,0 42 16,0 0 0,0 1-16,0-1 0,-21 21 0,21 0 15,-21 1-15,0-1 0,21 22 16,-21-22-16,-1 0 0,22 22 15,-21-22-15,21 0 0,0 1 0,-21-1 16,21 0-16,0 1 0,0-22 0,0 21 16,0-21-16,0 22 0,0-22 15,0 0-15,0 0 0,0 0 0,21-21 16,0 22-16,1-22 0,-1 0 0,0 0 16,0 0-16,21 0 0,-20 0 0,20-22 15,0 1-15,1 21 0,-22-21 0,21 0 16,0-21-16,1 20 15,20-20-15,1-21 0,-22 41 16,-21 1-16,0 0 0,-21 0 16,-21 21-1,0 0-15,0 21 16,0 0-16,0-21 0,-1 21 0,1 1 16,0-1-16,0 0 0,21 0 0,0 0 15,0 0-15,0 1 0,0-1 0,21 0 16,0 0-16,-21 0 0,21 0 15,1 1-15,-1-22 0,-21 21 0,0 0 16,21-21-16,-21 21 0,0 0 0,0 0 16,0 1-16,0-1 15,-21 0-15,0-21 16,-1 0-16,1 21 0,0-21 0,0 0 16,0 0-16,0 0 0,-1 21 15,1-21-15,0 0 16,0 0-1,21-21-15,0 0 16,0 0-16,0 0 0,0-1 16,0 1-16</inkml:trace>
  <inkml:trace contextRef="#ctx0" brushRef="#br0" timeOffset="66882.78">8318 11430 0,'0'0'0,"-21"-21"16,42 0 0,1 21-16,-1 0 15,0 0-15,0-21 0,0 21 16,22-22-16,-22 22 0,0 0 0,21-21 15,-21 21-15,1 0 0,-1 0 0,0-21 16,0 21-16,0 0 0,0 0 16,1 0-1,-1 0-15,0 0 47,-21 21-31,21-21-1,-21 21-15</inkml:trace>
  <inkml:trace contextRef="#ctx0" brushRef="#br0" timeOffset="69786.25">9800 11642 0,'21'-21'63,"0"21"-48,-21-22-15,22 1 0,20 21 0,-21-21 16,0 0-16,22 0 0,-1 0 16,0-1-16,1-20 0,-1 21 0,21-21 15,1-1-15,-1 1 0,1 0 0,-1-1 16,1 1-16,21-22 0,-1 22 0,1 0 15,0-22-15,-1 22 0,1 0 16,0-1-16,-22 1 0,22 0 0,-22-1 16,1 1-16,-22 0 0,0-1 0,1 22 15,-1-21-15,0 21 0,-20-1 16,-1 1-16,-21 0 0,21 0 16,-42 21 15,0 0-31,-1 0 15,-20 21-15,21-21 0,0 21 0,-22 0 16,1 1-16,21-1 0,-21 0 0,-1 0 16,22 0-16,-21 0 0,21-21 15,-1 22-15,1-22 0,64 0 32,-22-22-32,0 22 0,21-21 0,-21 0 15,22 0-15,-1 0 0,0 0 16,1-1-16,-22 1 0,21 0 0,-21 0 15,1 0-15,-1 21 0,0-21 16,0 21-16,-21 21 31,0 0-31,-21 0 0,0 21 0,21 1 16,-21-1-16,-1 0 0,1 1 16,21-1-16,-21-21 0,0 22 0,21-1 15,-21-21-15,21 21 0,0-20 0,-21-1 16,21 21-16,0-21 0,0 0 15,0 1-15,0-1 16,0 0-16,0 0 16</inkml:trace>
  <inkml:trace contextRef="#ctx0" brushRef="#br0" timeOffset="70406.69">9991 11748 0,'0'0'0,"-43"0"0,22 0 0,0 0 0,0 0 15,21 21-15,0 0 16,21 0 0,21-21-16,-21 21 0,22-21 0,-1 21 15,0 1-15,1-22 0,20 21 0,1 0 16,-22 0-16,22-21 0,-1 21 16,22 0-16,-22 1 0,22-22 0,-22 21 15,22 0-15,0-21 0,-1 21 16,1-21-16,0 21 0,-1-21 0,-20 0 15,-1 0-15,-20 0 0,-1 0 0,0 0 16,-20 0-16,-1 0 0,0 0 16,-21-21-16,0 0 15,0 0-15,0 0 16,-21-1-16,21 1 0,-21 21 0,-1-21 16,1 0-16,0 21 15,42 21 32,0 0-47,-21 0 16,22 1-16,-22-1 0,0 0 0,0 0 15,0 0-15,0 0 0,0 1 16,0-1-16,0 0 0,-22 0 16,22 0-16,-21 22 0,0-22 0,-21 0 15,21 0-15,-1 0 0,1 0 0,0 1 16,0-1-16,0 0 0,0-21 15,-1 21-15,22-42 32,0 0-32</inkml:trace>
  <inkml:trace contextRef="#ctx0" brushRef="#br0" timeOffset="80099.69">12763 9483 0,'0'0'0,"22"0"0,-1 0 0,0 0 0,0 0 15,0-21-15,0 21 0,1-22 16,-1 22-16,0 0 0,21-21 16,-21 21-16,1-21 0,-1 21 0,0-21 15,0 0-15,0 21 0,-21-21 16,21-1-16,-21 1 16,0 0-16,0 0 15,-21 21-15,0 0 0,0 0 0,0 0 16,0 0-16,-22 0 0,1 0 15,0 0-15,-1 0 0,22 0 0,-21 21 16,-1 0-16,1 0 0,0-21 16,-1 22-16,1-1 0,0 21 0,-1-21 15,1 0-15,21 1 0,0-1 16,0 21-16,-1-21 0,1 0 0,21 1 16,0-1-16,0 0 0,0 0 0,0 0 15,0 0-15,0 1 0,21-1 0,1 0 16,-1 0-16,0 0 0,0 0 15,0 1-15,0-1 0,22 0 0,-22 0 16,0 0-16,21 0 0,-20 1 0,-1-1 16,0 0-16,0 21 0,-21-21 0,21 1 15,-21-1-15,0 0 0,0 0 16,0 0-16,-21 0 0,0 1 16,0-1-16,0-21 0,-22 21 0,22-21 15,0 0-15,-21 21 0,20-21 0,-20 0 16,0 0-16,21 0 0,-1 0 0,-20 0 15,21-21-15,0 21 0,-22-21 0,22 21 16,0-21-16,0 21 0,0-22 16,21 1-16,-21 0 0,-1 0 15,22 0-15,0 0 16,0-1-16,22 22 16,-1 0-16,0-21 0,21 21 15,-21-21-15,1 21 0,20-21 0,-21 21 16</inkml:trace>
  <inkml:trace contextRef="#ctx0" brushRef="#br0" timeOffset="80332.55">12869 9906 0,'0'42'16,"0"-20"-1,0-1-15,0 0 0,0 0 0,0 0 16,0 0-16,0 1 0,0-1 15,-21 0-15,21 0 0,0 0 0,-21-21 16,21 21-16,0 1 0,0-1 16,-21-21-1,21-21 1,0-1 0,0 1-16,0 0 0,21 0 15</inkml:trace>
  <inkml:trace contextRef="#ctx0" brushRef="#br0" timeOffset="80496.45">12933 9758 0,'0'0'15,"0"-21"1,-21 21 0,21 21 15,0 0-16</inkml:trace>
  <inkml:trace contextRef="#ctx0" brushRef="#br0" timeOffset="81287.22">13335 10054 0,'0'21'0,"-42"1"15,20-22 1,1 21-16,0-21 16,0 21-16,0 0 15,21 0-15,-21-21 16,21 21-16,21-21 31,0-21-31,0 0 16,0 21-16,0-21 0,-21 0 15,22 21-15,-1-21 0,0-1 0,0 22 16,0 0-16,0-21 0,1 21 16,-1 0-16,0 0 0,0 0 15,-21 21-15,0 1 16,21-1-16,0 0 0,-21 0 16,0 0-16,22 0 15,-1 1-15,0-1 0,0-21 16,0 0-16,0 21 0,1-21 0,-1 0 15,0 0-15,21 0 0,-21 0 0,22 0 16,-22 0-16,21-21 0,1 21 0,-1-21 16,0-1-16,1 1 0,-1 21 0,0-21 15,1 0-15,-22-21 0,0 20 16,0 1-16,0 0 0,-21-21 0,0 21 16,0-1-16,0 1 0,0 0 15,-21 0-15,0 21 0,-21 0 16,20 0-16,-20 0 0,21 0 0,-21 0 15,-1 0-15,22 21 0,-21 0 16,21-21-16,-1 21 0,1 1 0,0-1 16,0-21-16,21 21 0,0 0 0,0 0 15,21-21 1,0 0-16,0 0 16,1 0-16,-1 0 0,0 0 15,0 0-15,0 0 0,0 0 0,1 0 16,-1 21-16,-21 1 15,0 20-15,0-21 16,0 0-16,0 22 0,0-22 0,0 21 16,0 0-16,0 22 0,0-22 0,-21 1 15,-1 20-15,22-21 0,0 1 16,-21 20-16,0-20 0,0-1 0,21 0 16,0 1-16,-21-1 0,21 0 0,-21-21 15,21 22-15,-22-22 0,22 0 0,0 0 16,0 0-16,0-42 31,22 0-31,-1 0 0,0-21 16,-21 20-16,21-20 0,0 0 15,0-22-15</inkml:trace>
  <inkml:trace contextRef="#ctx0" brushRef="#br0" timeOffset="81583.11">14774 9123 0,'0'0'0,"0"-21"0,0 42 16,0 0 0,0 21-16,-21-20 0,0 20 0,0 21 15,21-20-15,-21 20 0,21 1 16,-22-1-16,1 1 0,21-1 0,0 1 15,-21-22-15,0 22 0,21-22 0,-21 0 16,21 1-16,0-22 0,0 21 0,-21-21 16,21 0-16,0 1 0,0-1 15,-22-21-15,22 21 0,22-42 32,-1 0-32,0-1 0,0 1 15</inkml:trace>
  <inkml:trace contextRef="#ctx0" brushRef="#br0" timeOffset="81986.88">14753 10012 0,'0'21'16,"21"-21"-16,0 0 0,1 0 16,-1 0-16,0 0 15,0 0-15,21 0 0,-20-21 0,-1 21 16,0-21-16,21 0 0,-21-1 15,1 22-15,-1-21 0,0 0 0,-21 0 16,0-21-16,0 20 0,0 1 16,0 0-16,0 0 0,-21 0 0,0 21 15,-22 0-15,22 0 0,-21 0 16,21 0-16,-22 21 0,22 0 16,-21 0-16,21 0 0,-22 22 0,22-22 15,0 21-15,0-21 0,0 22 0,21-1 16,0 0-16,0 1 0,0-22 15,21 0-15,0 0 0,0 0 0,21 1 16,-20-1-16,-1 0 0,21-21 16,-21 0-16,22 21 0,-22-21 0,0 0 15,21 0-15,-21 0 0,22 0 0,-22 0 16,0 0-16,0-21 0,0 0 0,1 21 16,-1 0-16,0-21 0,0 21 15,0 0-15,-21-22 0</inkml:trace>
  <inkml:trace contextRef="#ctx0" brushRef="#br0" timeOffset="82830.11">12700 11875 0,'0'0'16,"-21"-22"-16,21-20 0,0 0 16,0 21-16,0-1 0,-21 22 15,-1 0 1,22 22-16,0-1 0,0 0 16,-21 21-16,21 1 0,-21-1 0,21 0 15,0 1-15,0 20 0,-21-21 16,21 1-16,-21 20 0,21-20 0,-21-1 15,21 0-15,-22-21 0,22 22 16,0-22-16,0 21 0,0-21 0,-21 1 16,21-1-16,0-42 47,0-1-47,0 1 0,0 0 15,0-21-15,0 21 0,0-1 16,21-20-16,1 21 0,-22-21 0,21 20 15,0 1-15,0 0 0,21 0 0,-20 21 16,-1 0-16,21 0 0,-21 0 0,0 0 16,1 0-16,20 21 0,-21 0 15,0 0-15,-21 1 0,21-1 0,-21 0 16,0 0-16,0 0 0,0 22 0,0-22 16,0 0-16,-21 0 0,0 0 0,0 0 15,0 1-15,-22-22 0,22 21 0,-21 0 16,0-21-16,-1 0 0,22 21 15,-21-21-15,21 0 0,-22 0 0,22 0 16,0 0-16,0 0 0,0 0 16,-1 0-16,1 0 0,21-21 0,-21 21 15,21-21-15,0 0 16,21-1-16,0 22 0,1-21 16,-1 0-16,21 0 0,-21 0 0</inkml:trace>
  <inkml:trace contextRef="#ctx0" brushRef="#br0" timeOffset="83143.45">13420 11663 0,'0'0'0,"0"-21"16,0 42 15,-22 0-31,22 0 0,-21 0 15,21 1-15,-21 20 0,21 0 0,-21 1 16,0-1-16,21 21 0,0-20 0,-21-1 16,-1 0-16,1 1 0,21-1 0,-21 0 15,0 1-15,21-1 0,-21-21 0,21 22 16,-21-22-16,21 0 0,0 0 16,-22 0-16,22 0 0,-21 1 0,21-1 15,21-21 16,1-21-31,-1 21 16,0-22-16,0 1 0,0 0 16</inkml:trace>
  <inkml:trace contextRef="#ctx0" brushRef="#br0" timeOffset="83516.24">13652 12171 0,'0'0'16,"0"-21"-16,0 42 31,0 0-31,0 0 0,-21 0 0,0 1 16,0-1-16,21 0 0,-21 21 0,21-21 15,0 1-15,0-1 0,0 0 16,0 0-16,0 0 16,21-21-16,0 0 0,0 0 15,0 0-15,22 0 0,-22 0 0,0 0 16,0-21-16,0 21 0,22-21 0,-22 0 15,0 0-15,0-1 0,0-20 0,1 21 16,-22-21-16,0 20 0,0-20 0,0 21 16,0-21-16,0 20 0,0 1 15,0 0-15,0 0 0,0 0 16,-22 21-16,1 0 0,0 0 0,-21 0 16,21 0-16,-1 21 0,1 0 15,0 0-15,-21 0 0,21 1 0,-1-1 16,22 0-16,0 0 15,0 0-15,0 0 0,22-21 0,-1 22 16,0-22-16,21 0 0,-21 0 0</inkml:trace>
  <inkml:trace contextRef="#ctx0" brushRef="#br0" timeOffset="84334.78">14541 12023 0,'0'-21'15,"0"42"-15,0-64 0,0 22 0,-21 0 0,0 0 16,0 21-16,0 0 0,0 0 16,-1 21-16,1 0 0,0-21 15,0 43-15,0-22 0,0 0 16,-1 21-16,22-21 0,-21 22 0,21-1 16,-21-21-16,21 22 0,0-22 0,0 21 15,0-21-15,0 22 0,0-22 0,21 0 16,0 0-16,1 0 0,-1-21 15,21 21-15,-21 1 0,0-22 0,22 0 16,-1 0-16,-21 0 0,22 0 16,-1 0-16,-21-22 0,21 1 0,1 21 15,-22-21-15,21-21 0,-21 21 0,22-1 16,-22-20-16,0 0 0,0-22 0,22 22 16,-22-22-16,0 1 0,0 21 15,0-22-15,0 22 0,1-22 0,-1 22 16,0 0-16,-21-1 0,21 22 0,-21 0 15,0 0-15,0 0 0,0 42 32,-21 0-32,0 0 0,0 21 0,21-20 15,-22 20-15,1 0 0,0 1 0,21 20 16,-21-21-16,0 1 0,0-1 16,-1 22-16,1-43 0,21 21 0,-21 0 15,21-20-15,-21-1 0,0 21 16,21-21-16,0 0 0,0 1 15,0-44 17,0 1-32,21 0 15,0 0-15,0 0 0,22-22 0,-22 22 16,0 0-16,21 0 0,1 0 0,-22 0 16,21-1-16,-21 22 0,0-21 15,1 21-15,-1 0 0,0 0 0,-21 21 31,-21 1-15,0-22-16,-22 21 0,22-21 0,0 21 16,0-21-16,0 21 0,-22-21 0,22 21 15,0-21-15,0 21 0,0 1 0,21-1 16,0 0 0,0 0-16,0 0 0,0 0 15,0 1-15,21-22 0,0 21 16,0 0-16,0-21 0,0 21 0,1 0 15,-1-21-15,0 21 0,0-21 16,0 22-16,0-22 0,1 21 16,-1-21-16,0 0 0,0 21 0,0-21 15,-21 21-15,-21-21 47</inkml:trace>
  <inkml:trace contextRef="#ctx0" brushRef="#br0" timeOffset="85990.56">1418 13631 0,'0'0'0,"21"-21"16,-21 0-16,0 0 15,-21 21 1,0 0-16,-21 21 15,20 0-15,1 0 16,-21 1-16,21-1 0,-22 21 16,1 0-16,21 1 0,-21 20 0,-1-20 15,1-1-15,21 21 0,-22 1 16,22-22-16,-21 22 0,21-1 0,21-20 16,-21 20-16,21-21 0,0 1 15,0-1-15,0 0 0,0 1 0,21-22 16,-21 0-16,21 0 0,21 0 15,-21 1-15,1-1 0,20-21 16,-21 0-16,21 0 0,1 0 16,-1 0-16,0 0 0,1-21 0,-22-1 0,21 1 15,-21 0-15,1 0 16,-1 0-16,-21 0 0,21-22 0,-21 22 16,0-21-16,0 21 0,-21-22 15,0 22-15,-1 0 0,1 0 0,0 21 16,-21 0-16,21 0 0,-22 0 15,22 0-15,-21 0 0,-1 21 16,22-21-16,0 21 0,0 21 0,0-20 16,0-1-16,-1 0 0,22 0 15,-21 21-15,21-20 0,0-1 0,0 0 16,0 0-16,0 0 0,0 0 16,0 1-16,0-1 0,0 0 15,21 0-15,1-21 0,-1 0 0,0 21 16,21-21-16,-21 0 0,1 0 15,20 0-15</inkml:trace>
  <inkml:trace contextRef="#ctx0" brushRef="#br0" timeOffset="86319.38">1884 14415 0,'0'-22'47,"21"22"-47,0-21 15,-21 0 1,0 0-16,0 0 16,-21 21 15,0 0-31,0 21 15,21 0 1,0 0 0,0 0-1,21-21-15,0 0 16,0 0-16,0 0 0,0 0 0,22 0 16</inkml:trace>
  <inkml:trace contextRef="#ctx0" brushRef="#br0" timeOffset="87385.41">3873 13631 0,'0'0'15,"0"-21"-15,0 0 0,22 0 0,-22 0 16,0 0-16,0-1 0,0 1 0,0 0 15,-22 21 1,1 0 0,0 21-16,0 0 0,-21 1 0,20 20 15,-20 0-15,21 1 0,-21-1 16,20 21-16,-20 1 0,21-22 0,-21 22 16,20-1-16,-20-20 0,21 20 15,0 1-15,0-22 0,21 21 0,0-20 16,0-1-16,0 0 0,0 1 15,21-1-15,0-21 0,0 0 16,0 1-16,22-1 0,-22 0 0,21-21 16,0 0-16,1 0 0,-1 0 0,22-21 15,-22 0-15,0-1 0,22-20 16,-22 0-16,22-1 0,-22 1 0,0 0 16,1-1-16,-22 1 0,0 0 0,0-22 15,-21 22-15,0 0 0,0-22 16,0 22-16,0-22 0,-21 22 15,0-22-15,0 22 0,-1 0 0,-20-1 16,21 1-16,-21 21 0,-1 0 16,1 0-16,21-1 0,-22 22 0,1 0 15,0 0-15,-1 0 0,1 22 16,21-1-16,-21 21 0,20-21 0,1 22 16,0-22-16,0 21 0,0 0 15,21 1-15,0-1 0,0 0 0,0 1 16,0-1-16,0-21 0,0 22 0,21-1 15,0-21-15,0 0 0,22 0 16,-1 1-16</inkml:trace>
  <inkml:trace contextRef="#ctx0" brushRef="#br0" timeOffset="87706.55">4530 14055 0,'-22'0'15,"1"0"-15,21 21 16,-21 0-16,0 0 0,21 22 16,0-1-16,0 0 0,-21 22 0,21-1 15,0 1-15,0-1 0,0 1 0,0 20 16,0 1-16,0-21 0,0 20 16,0 22-16,-21-21 0,21-1 0,0 22 15,0-21-15,0 0 0,0-1 0,0 1 16,-22 0-16,22-1 15,-21-20-15,21-1 0,0 1 0,0-1 16,0 1-16,0-22 0,0-21 0,0 22 16,0-22-16,0-42 31,0-22-31,0 1 0,0 0 0,0-22 16,0 1-16,0-1 0,21-21 0,1 1 15</inkml:trace>
  <inkml:trace contextRef="#ctx0" brushRef="#br0" timeOffset="88002.54">4551 14351 0,'0'0'16,"0"-42"-16,21-1 0,0 1 0,0 21 0,0 0 16,1-22-16,20 22 0,-21 21 15,21-21-15,1 21 0,-22 0 0,21 0 16,-21 21-16,22-21 0,-22 21 0,0 22 15,0-22-15,-21 0 0,0 21 16,0-20-16,0 20 0,0 0 0,-21-21 16,0 22-16,0-22 0,0 0 0,-1 0 15,1 0-15,-21 1 0,21-1 0,0 0 16,-1-21-16,1 0 0,0 21 16,0-21-1,0 0 1,21-21-1,0 0-15,21 21 0,0-21 16</inkml:trace>
  <inkml:trace contextRef="#ctx0" brushRef="#br0" timeOffset="88968.1">5122 14520 0,'21'0'15,"1"-21"-15,-22 0 0,21 21 0,-21-21 0,21 0 16,0 0-16,-21-1 0,21-20 16,0 21-16,1-21 0,-1 20 15,0-20-15,21 0 0,-21 21 0,-21-22 16,22 1-16,-1 21 0,-21 0 0,0-1 16,0 1-16,-21 21 15,-1 0-15,22 21 16,-21 1-16,-21-1 0,21 0 0,21 21 15,-21-21-15,-1 22 0,1-22 0,21 21 16,-21 1-16,21-22 0,0 21 16,0-21-16,0 22 0,0-22 15,0 0-15,0 0 0,0 0 0,21-21 16,0 21-16,1-21 0,-1 0 16,0 0-16,0 0 0,21 0 0,-20 0 15,20-21-15,-21 0 0,21 0 0,1 0 16,-1 0-16,-21-1 0,22-20 15,-1 21-15,-21-21 0,0 20 0,0 1 16,1-21-16,-22 21 0,0 0 0,0-1 16,0 1-16,0 0 0,-22 21 15,1 0-15,0 0 16,0 0-16,0 0 16,21 21-16,0 0 0,0 1 0,0-1 15,0 21 1,0-21-16,0 0 0,21 1 0,0-1 15,0 0-15,0 21 0,1-21 0,-1 1 16,0-1-16,0 0 0,0-21 0,0 21 16,1 0-16,-1-21 0,0 0 15,0 0-15,0 0 0,0 0 0,1 0 16,20 0-16,-21 0 0,21 0 0,-20-21 16,20 0-16,-21 0 0,21 0 15,1-1-15,-22 1 0,0 0 0,21 0 16,-20 0-16,-1 0 0,-21-22 15,0 22-15,0 0 0,0 0 0,0 0 16,0-1-16,0 1 0,-21 21 16,-1-21-16,1 21 0,0 0 15,0 0-15,0 0 0,21 21 16,-21 0-16,-1 1 0,1-1 0,21 0 16,0 0-16,0 0 0,-21 0 15,21 1-15,0-1 0,0 0 0,0 0 16,0 0-16,0 0 0,0 1 0,21-22 15,0 0 1,1 0-16,-1 0 0,0-22 16,-21 1-16,21 0 0,0 0 15,-21 0-15,21 0 0,-21-1 0,22 1 16,-22 0-16,0 0 0,0 0 16,0 0-16,0-1 0,0 44 31,21-1-31,-21 0 15,0 0-15,0 0 0,0 22 0,0-22 16,21 21-16,-21-21 0,0 0 0,0 22 16,0-22-16,21 0 0,-21 0 0,21-21 15,-21 21-15,21 1 0,1-22 16,-1 0-16,0 0 16,0 0-16,0-22 0,-21 1 0,21-21 15,1 21-15,-1-22 0</inkml:trace>
  <inkml:trace contextRef="#ctx0" brushRef="#br0" timeOffset="89268.1">7154 13356 0,'0'-21'0,"0"42"0,0-63 16,0 21-16,-21 21 0,0 0 15,0 0-15,0 21 16,-1 0-16,1 0 0,21 0 0,-21 22 15,0-1-15,21 0 0,-21 1 16,21 20-16,0 1 0,0-22 16,0 22-16,0-1 0,0 1 0,0-22 15,0 21-15,0-20 0,0-1 0,0 0 16,0 1-16,0-1 0,-21-21 0,21 22 16,0-22-16,0 0 0,0 0 15,0 0-15,0 0 0,0 1 0,21-22 16,-21-22-1,21 1-15,0 0 16,0 0-16,0 0 0,-21 0 16</inkml:trace>
  <inkml:trace contextRef="#ctx0" brushRef="#br0" timeOffset="90215.62">7260 14139 0,'-21'0'31,"21"22"-31,-21-22 15,21 21-15,0 0 0,0 0 0,0 0 16,0 0-16,0 1 16,0-1-16,0 0 0,0 0 0,21 0 15,0-21-15,0 21 16,0-21-16,1 0 0,-1 0 0,0 0 16,0-21-16,0 21 0,0-21 15,1 0-15,-1 0 0,0 0 16,0-1-16,0 1 0,-21 0 0,0-21 15,0 21-15,0-22 0,0 22 0,0-21 16,0 21-16,-21-22 0,0 22 16,0-21-16,0 21 0,-1 21 0,1-22 15,0 22-15,0 0 0,0 0 0,0 22 16,-1-22-16,1 21 0,0 0 0,0 0 16,0 0-16,21 0 0,0 22 15,0-22-15,0 0 0,0 0 16,0 0-16,0 1 0,21-22 15,0 0-15,21 0 0,-20 0 16,-1 0-16,21 0 0,0 0 16,-20-22-16,20 1 0,0 21 0,1-21 15,41-21-15,-41 21 0,-22-22 16,21 22-16,22-42 0,-43 41 16,0 1-16,0 0 0,-21 0 15,0 0-15,-21 21 16,0 0-16,0 0 0,-1 21 15,1 0-15,0 0 0,0 0 16,21 1-16,0-1 0,0 0 16,0 0-16,0 0 0,0 0 0,0 1 15,0-1-15,0 0 0,21-21 0,0 21 16,-21 0-16,21 0 0,1-21 0,-1 22 16,0-1-16,0-21 0,0 21 15,-21 0-15,21-21 0,1 21 0,-1-21 16,-21 21-16,21-21 15,0 0 1,0 0-16,0 0 16,1-21-16,-1 0 0,0 21 15,0-21-15,0 0 0,0 0 0,1-22 16,-1 22-16,21-21 0,-21 21 16,0-22-16,1 22 0,-1 0 15,0-21-15,0 20 0,0 1 0,0 0 16,-21 0-16,-21 21 31,0 0-31,0 21 0,0 0 16,0 0-16,-1-21 0,22 22 0,0-1 15,0 0-15,0 0 0,0 0 16,0 0-16,0 1 0,0-1 16,22 0-16,-22 0 0,21-21 15,-21 21-15,0 0 0,21-21 0,-21 22 16,21-22-16,-21 21 0,0 0 15,0 0-15,0 0 16,-21 0-16,21 1 16,-21-22-16,21 21 0,-21-21 15,-1 0-15,1 0 0,0 0 16,0 0 0,0-21-16,21-1 0,-21 1 15,-1 0-15,1 0 0</inkml:trace>
  <inkml:trace contextRef="#ctx0" brushRef="#br0" timeOffset="90578.83">6689 13653 0,'0'0'0,"-43"0"0,-105-43 15,127 43 1,21-21-16,0 0 16,21 21-16,21 0 0,1-21 0,-1 21 15,22-21-15,-1 21 0,1-22 0,-1 22 16,22 0-16,-22-21 0,1 0 16,-1 21-16,1 0 0,-22-21 0,0 21 15,1 0-15,-22 0 0,21 0 16,-42-21-16,21 21 0,-21-21 31,0 42 16,-21 0-31,21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51:1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13420 5249 0,'21'0'63,"0"0"-48,-21-21-15,21 0 0</inkml:trace>
  <inkml:trace contextRef="#ctx0" brushRef="#br0" timeOffset="1680.54">18288 8276 0,'0'-21'16,"0"0"0,0 0-16,-21 0 0,21-1 31,-21 22 0,21 22-31,0-1 0,-22-21 16,22 21-16,0 0 0,0 0 0,0 0 15,0 1-15,0-1 16,0 0-16,0 0 0,0 0 16,0 0-16,0-42 62,0 0-62,0 0 0,0 0 16,0-22-16,0 22 0,0 0 15,0-21-15,0 21 0,0-1 16,0-20-16,0 21 0,0 0 16,0 0-16,0 42 15,0 0 1,0 0-16,0 21 15,-21-20-15,21-1 0,0 0 0,0 0 16,-21 21-16,21-20 0,0-1 0,0 0 16,0 0-16,0 0 0,0 0 15,0 1-15,0-1 16,0 0 125,21-21-110,0 0-16,1 0-15,-1 0 0,21-21 0,0 21 16,1-21-16,20-1 0,1 22 0,20-42 16,1 21-16,0 0 0,-1-22 15,22 22-15,0-21 0,0 0 0,0 20 16,0-20-16,-1 21 0,-20-21 0,0 20 16,-22 1-16,-20 0 0,-1 0 15,0 0-15,-21 21 0,1 0 0,-22-21 16,21 21-16,-21 21 62,-21-21-46,21 21 0,-22-21-16,1 0 15,0 0-15,0 0 16</inkml:trace>
  <inkml:trace contextRef="#ctx0" brushRef="#br0" timeOffset="6362.21">1249 11938 0,'0'-21'31,"0"0"1,0 0-17,0-1 1,0 1-1,0 0 17,-21 21 46,-1 0-63,22 21-15,0 0 16,-21 1-16,21-1 16,0 0-16,0 0 15,0 0-15,0 0 16,0 1 0,0-1-1,0 0 1,21-21-16,-21 21 31,22-21-15</inkml:trace>
  <inkml:trace contextRef="#ctx0" brushRef="#br0" timeOffset="6709.01">1482 11790 0,'0'-21'31,"0"42"16,0 0-31,0 0-16,0 0 0,0 1 15,0-1-15,0 0 16,0 0-16,0 0 16,0 0-16,21-21 46,0 0-30</inkml:trace>
  <inkml:trace contextRef="#ctx0" brushRef="#br0" timeOffset="7095.79">1820 11748 0,'0'0'0,"-21"-22"16,0 22-1,42 0 16,0 0-31,-21-21 16,21 21-16,22 0 0,-22 0 0,0 0 16,0 0-16,0-21 0,22 21 15,-22 0-15,21 0 0,-21-21 0,22 21 16,-1 0-16,0 0 0,-20 0 0,-1 0 16,0 0-16,0 0 0,0 0 15,-42 0 16,0 0-31,0 0 0,0 0 16,-1 0-16</inkml:trace>
  <inkml:trace contextRef="#ctx0" brushRef="#br0" timeOffset="7444.12">2053 11705 0,'-21'0'32,"21"21"-17,0 1-15,0-1 16,0 0-16,0 0 0,0 0 16,0 0-16,0 1 0,-21 20 15,21-21-15,0 21 0,0 1 0,-21-1 16,21-21-16,-22 22 0,22-1 15,-21-21-15,21 21 0,0-20 0,0 20 16,0-21-16,-21 0 0,21 0 16,0 1-16,0-1 0,0 0 15,0-42 32,0 0-47,21-1 0,-21 1 16,0 0-16,21 0 0,1 0 15,-1 0-15</inkml:trace>
  <inkml:trace contextRef="#ctx0" brushRef="#br0" timeOffset="8009.02">2307 11769 0,'0'0'0,"-21"-21"16,21-1-16,-21 22 0,21 22 31,0-1-15,0 0-16,-21 0 15,21 0-15,0 0 0,0 22 0,0-22 0,-22 21 16,22 1-16,0-22 16,0 21-16,0 0 0,0 1 0,-21-22 15,21 21-15,-21-21 0,21 22 0,0-22 16,0 0-16,-21 0 0,21 0 15,0 1-15,-21-1 0,21 0 0,0 0 16,0-42 31,0 0-47,0 0 0,0-1 16,0 1-16,21 0 15,0-21-15,-21 21 0,21-1 16,0 1-16,1 0 0,-1 0 0,0 0 15,0 0-15,0 21 0,0-22 0,1 22 16,-1 0-16,0 0 0,0 0 16,0 0-16,0 0 0,-21 22 15,22-1-15,-22 0 0,0 0 16,0 0-16,0 0 0,0 22 16,0-22-16,0 0 0,0 0 15,0 0-15,0 1 0,0-1 16,0 0-16,-22-21 15,22 21-15,-21-21 16,21-21 15,0 0-31,0 0 16</inkml:trace>
  <inkml:trace contextRef="#ctx0" brushRef="#br0" timeOffset="8440.77">2752 12256 0,'21'0'0,"0"-22"16,0 22 0,0-21-1,0 0-15,1 21 0,-1-21 16,0 0-16,-21 0 15,21-1-15,0 1 16,-21 0-16,0 0 16,-21 21-1,0 0 1,0 0-16,0 0 16,-1 0-16,1 21 0,0-21 15,0 21-15,21 0 0,-21 1 0,0-1 16,21 0-16,0 0 15,0 0-15,0 0 0,0 1 0,0-1 16,0 0-16,0 0 0,21-21 16,0 21-16,0-21 15,0 0-15,-21 21 0,21-21 0,1 0 16,-1 0-16,0 0 16,0 0-1,-21-21 1,21 21-16,-21-21 0</inkml:trace>
  <inkml:trace contextRef="#ctx0" brushRef="#br0" timeOffset="8988.45">3810 11769 0,'0'0'0,"-21"-21"0,0-1 15,21 1 1,0 42-1,0 1 1,0-1-16,0 0 0,21 0 0,0 21 16,0 1-16,-21-1 0,0 0 0,21-20 15,-21 20-15,21 0 0,-21 1 16,0-1-16,0-21 0,0 21 0,0-20 16,0-1-16,0 0 0,0 0 0,0 0 15,0 0 1,22-21-1,-1 0 1,-21-21-16,0 0 0,0 0 16,21-21-16,-21 20 0,21 1 15</inkml:trace>
  <inkml:trace contextRef="#ctx0" brushRef="#br0" timeOffset="9280.29">4276 11705 0,'0'0'0,"0"-42"16,-22 63 15,1-21-31,21 21 16,-21 0-16,21 1 0,-21 20 0,21-21 16,-21 21-16,0 1 0,21-1 0,-22 0 15,1 1-15,0-1 0,21 0 16,-21 1-16,0-22 0,21 0 0,-21 21 15,21-20-15,0-1 0,0 0 16,21-42 15,0 0-15,-21-1-16,21 22 16,0-21-16,-21 0 0</inkml:trace>
  <inkml:trace contextRef="#ctx0" brushRef="#br0" timeOffset="9853.46">4593 12107 0,'0'0'0,"21"-21"16,-21 0-1,0 0-15,0 0 0,0 0 16,0-1-16,0 1 15,0 0 1,-21 21-16,0 0 0,21-21 16,-21 21-16,0 0 0,-1 0 15,1 21-15,0 0 16,0 0-16,0 1 0,0 20 0,-1-21 16,1 0-16,21 22 0,-21-22 15,0 21-15,0-21 0,0 22 0,21-22 16,0 0-16,0 0 0,0 0 0,0 0 15,21-21 1,0 0-16,0 0 16,0 0-16,0 0 0,1 0 0,20-21 15,-21 0-15,0 21 0,0-21 16,1-21-16,-1 20 0,0 1 16,-21 0-16,21-21 0,-21 21 0,21-22 15,-21 22-15,21 0 0,-21 0 0,0 0 16,0-1-16,0 1 0,0 42 31,0 1-15,0-1-16,0 0 0,0 21 15,0-21-15,0 1 0,0 20 0,0-21 16,0 0-16,0 0 0,0 1 0,0-1 16,0 0-16,0 0 0,0 0 15,22 0-15,-1-21 16,0 0-16,0 0 15,0 0-15,0 0 16,-21-21-16,22 21 0,-1-21 0,-21 0 16,21 0-16</inkml:trace>
  <inkml:trace contextRef="#ctx0" brushRef="#br0" timeOffset="10535.55">5101 11663 0,'0'0'15,"0"-42"-15,-21 42 16,0 0 0,21 21-16,0 0 15,-21 0-15,21 0 0,-22 0 0,22 22 16,0-22-16,0 21 0,-21 1 16,21-1-16,-21 0 0,21 1 0,-21-1 15,21 0-15,0 1 0,0-22 0,-21 21 16,21 0-16,0-20 0,0 20 15,0-21-15,0 0 0,0 0 0,0 1 16,0-1-16,0 0 0,21-21 16,0 0-16,0 0 15,0 0-15,1 0 16,-1 0-16,0-21 0,0 0 16,0-1-16,0 1 0,1 0 15,-22-21-15,21 21 0,-21-1 16,21 1-16,-21-21 0,0 21 0,0 0 15,21-1-15,-21 1 0,0 0 0,0 0 16,21 21-16,-21 21 31,0 0-31,0 0 0,0 1 16,0 20-16,-21-21 0,21 0 0,0 22 16,0-22-16,0 0 15,0 0-15,0 0 0,0 0 0,0 1 16,0-1-16,0 0 0,21-21 15,0 0 1,1 0-16,-1 0 0,0 0 16,-21-21-16,21 21 0,0-21 0,0-1 15,1 22-15,-22-21 0,21 0 0,0-21 16,-21 21-16,0-1 0,21 1 16,0 0-16,-21 0 0,0 0 15,0 0-15,0-1 0,0 44 47,0-1-31,0 0-16,0 0 15</inkml:trace>
  <inkml:trace contextRef="#ctx0" brushRef="#br0" timeOffset="11002.56">5800 12213 0,'0'21'0,"21"-21"31,0 0-15,0 0-16,0 0 0,0 0 15,1 0-15,-1 0 0,0 0 16,0-21-16,0 21 0,0-21 16,1 21-16,-1-21 0,0 0 15,-21 0-15,0-1 16,0 1-16,0 0 16,0 0-1,-21 21-15,0 0 16,-1 0-16,1 0 15,0 0-15,0 0 0,0 21 0,0 0 16,-1 0-16,22 1 0,-21-1 16,21 0-16,0 0 0,0 0 15,0 0-15,-21 1 0,21-1 0,0 0 16,0 0-16,0 0 0,0 0 0,0 1 16,21-1-16,0 0 15,1-21-15,-1 0 16,0 21-16,0-21 15,0 0-15,0 0 0,1 0 16,-1-21 0,0 21-16,-21-21 0,21 0 15,0-1-15,0 1 0</inkml:trace>
  <inkml:trace contextRef="#ctx0" brushRef="#br0" timeOffset="11360.35">7175 12086 0,'0'0'0,"0"-42"31,0 21-31,-21 42 47,21 0-47,0 0 0,-21 0 15,21 1-15,0 20 0,-21-21 16,21 0-16,-21 0 0,0 22 0,21-22 16,-22 0-16,22 0 0,-21 0 0,0 1 15,21-1-15,0 0 16,-21-21-16,21 21 0,21-21 31,0 0-15,0-21-16,1 0 0</inkml:trace>
  <inkml:trace contextRef="#ctx0" brushRef="#br0" timeOffset="11880.06">7578 12107 0,'0'0'0,"21"-21"0,-21 0 16,0 0 0,-21 21-1,-1 0-15,1 0 16,0 0-16,0 0 0,21 21 0,-21-21 16,0 21-16,-1 0 0,1 1 0,21-1 15,-21-21-15,21 21 0,-21 0 16,21 0-16,-21 0 0,21 1 15,0-1-15,0 0 16,0 0 0,21-21-16,0 0 0,0 0 15,0 0-15,1 0 0,-1 0 16,0 0-16,0 0 0,0 21 16,0-21-16,1 0 0,-1 0 15,0 21-15,0-21 16,-21 22-16,0-1 15,0 0-15,-21 0 16,0-21-16,21 21 0,-21-21 16,-1 0-16,1 21 0,0-21 15,0 0-15,0 22 0,0-22 0,-1 21 16,1-21-16,0 0 0,0 0 16,0 0-16,0 0 0,-1 0 15,1 0-15,0 0 31,21-21-15,0-1 0,0 1-16,0 0 15,0 0-15,0 0 0,0 0 16</inkml:trace>
  <inkml:trace contextRef="#ctx0" brushRef="#br0" timeOffset="12169.41">7239 11790 0,'0'0'16,"0"-21"-16,-21 0 15,42 21 95,0 0-95,0 0-15</inkml:trace>
  <inkml:trace contextRef="#ctx0" brushRef="#br0" timeOffset="12536.06">7980 11705 0,'0'-21'0,"0"0"16,0 42 47,0 0-63,0 0 15,0 1-15,0-1 0,-21 0 16,-1 0-16,1 0 15,21 0-15,-21 1 0,0-1 16,21 0 0,21-21 15,0 0-15,-21-21-16,21 21 0,1-21 0</inkml:trace>
  <inkml:trace contextRef="#ctx0" brushRef="#br0" timeOffset="12756.94">8107 11726 0,'21'-21'16,"-21"0"-16,21 21 15,-21 21 17,0 0-32,-21 1 15,0-1-15,21 0 0,-21 0 16,21 0-16,-22-21 0,22 21 15,-21-21-15,21 22 16,0-1 0</inkml:trace>
  <inkml:trace contextRef="#ctx0" brushRef="#br0" timeOffset="13380.07">8742 11917 0,'0'0'0,"0"-42"15,0 20-15,0 44 47,0-1-47,0 0 16,0 21-16,0 1 0,0-22 0,-21 21 15,21 0-15,0 1 0,-22-1 16,22 0-16,0-20 0,-21 20 0,0 0 16,0-21-16,21 1 0,0-1 0,0 0 15,-21 0-15,21 0 0,0 0 0,0 1 31,0-44 1,0 1-32,0 0 15,0 0-15,0 0 0</inkml:trace>
  <inkml:trace contextRef="#ctx0" brushRef="#br0" timeOffset="13635.92">8445 12256 0,'-21'0'16,"21"-22"0,21 22-1,1-21-15,-1 21 16,21 0-16,-21 0 0,0 0 0,22 0 16,-22-21-16,21 21 0,-21 0 0,22 0 15,-22 0-15,0 0 0,0 0 0,0 0 16,1-21-16,-1 21 0,0 0 15,0 0-15,0 0 16,0 0 0,1 0-1,-1-21-15,0 21 16,0-21-16,0 21 0</inkml:trace>
  <inkml:trace contextRef="#ctx0" brushRef="#br0" timeOffset="14248.09">9715 11959 0,'0'0'0,"0"-21"0,-21 21 16,21-21-16,-21 21 16,0-21-1,21 0 1,21-1-16,0 22 15,0-21-15,1 21 0,-1-21 16,0 21-16,0 0 0,0 0 16,0 0-16,1 0 0,-1 0 15,0 0-15,0 21 0,-21 0 16,0 1-16,0-1 0,0 0 0,0 21 16,0-21-16,0 1 0,0 20 15,-21-21-15,21 21 0,-21-20 16,0 20-16,-1-21 0,1 0 0,-21 22 15,21-22-15,0 0 0,-22 0 0,22 0 16,-21-21-16,21 21 0,-1-21 16,1 0-16,0 22 0,0-22 0,0 0 15,0 0-15,-1 0 0,22-22 16,0 1 0,-21 0-16,21 0 0,0 0 0,0 0 15,0-1-15,0 1 0,0-21 0,0 21 16,0 0-16,0-1 0,21 22 0,-21-21 15,0 0-15,22 21 0,-1 0 16,0 0-16,0 0 0,0 0 16,0 0-16,-21 21 0,22 0 0,-1 1 15,0-1-15,-21 0 0,21 0 16,0 0-16,-21 0 0,0 1 16,0-1-16,21 0 0,-21 0 0,22-21 15,-22 21-15,0 0 0,0 1 16,21-22-16,0 0 15,0 0 1,0 0-16,0 0 16,1-22-16,-1 1 0,0 21 15,0-21-15,0 0 0</inkml:trace>
  <inkml:trace contextRef="#ctx0" brushRef="#br0" timeOffset="14680.9">10372 11875 0,'0'0'0,"0"-22"16,0 1 0,-22 21-1,1 0-15,0 0 0,0 21 16,21 1-16,-21-1 0,0 0 0,21 0 16,-22 21-16,1 1 0,21-22 0,0 21 15,-21 1-15,0 20 16,21-42-16,0 0 0,0 1 15,0 20-15,0-21 0,21-21 0,0 21 16,-21 0-16,21-21 0,1 0 0,-1 22 16,21-22-16,-21 0 0,0 0 15,1 0-15,-1 0 0,0-22 0,21 22 16,-21-21-16,1 0 0,-1 0 16,-21 0-16,21-22 0,-21 22 0,0-21 15,0 21-15,0-22 0,0 1 16,0 0-16,0 21 0,0-22 0,-21 22 15,21 0-15,-21 0 0,21 0 0,-22 21 16,1 0-16,0 0 16,0 0-1,0 21-15,21 0 0,-21-21 16,21 21-16,0 0 0,0 0 16,0 1-16,21-22 15,0 0 1,0 0-16</inkml:trace>
  <inkml:trace contextRef="#ctx0" brushRef="#br0" timeOffset="14991.72">11218 11832 0,'0'0'0,"0"-21"15,0 0 1,-21 21-1,21 21-15,0 0 0,-21 0 16,21 1-16,0-1 0,0 21 0,0-21 16,0 22-16,0-22 0,-21 21 15,21 0-15,-21 1 0,21-22 0,0 21 16,0 1-16,-22-22 0,22 21 0,-21-21 16,21 0-16,0 1 0,0-1 15,0 0-15,0 0 0,0-42 47,0 0-31,0 0-16,0-1 0</inkml:trace>
  <inkml:trace contextRef="#ctx0" brushRef="#br0" timeOffset="15232.47">10922 12192 0,'0'0'0,"21"0"47,0 0-47,0 0 15,1 0-15,-1 0 0,21 0 16,-21 0-16,0 0 0,22 0 16,-22 0-16,0 0 0,0 0 0,0 0 15,1 0-15,-1 0 0,0 0 16,0 0-1,0-21 1,0 21 0,-21-21-16</inkml:trace>
  <inkml:trace contextRef="#ctx0" brushRef="#br0" timeOffset="15873.11">12023 12023 0,'0'0'0,"-22"-21"0,22-1 0,-21 22 15,21-21-15,-21 0 0,21 0 16,0 0 0,0 0-16,21-1 0,0 22 15,-21-21-15,22 21 0,-1 0 0,0-21 16,0 21-16,0 0 15,0 0-15,1 0 16,-1 0 0,-21 21-16,0 0 0,0 1 0,0-1 15,0 21-15,0-21 0,0 22 0,0-22 16,0 21-16,0 0 0,-21-20 0,-1 20 16,1-21-16,0 21 0,0-20 15,0-1-15,0 0 0,-1 0 0,1 0 16,0 0-16,0 1 0,-21-1 0,20-21 15,1 21-15,0-21 0,0 0 0,0 21 16,0-21-16,-1 0 0,1 0 0,0 0 16,0 0-16,0 0 0,0 0 15,21-21-15,0 0 16,0 0-16,0-1 0,0 1 16,0 0-16,0 0 0,21 0 15,0 0-15,-21-1 16,21 22-16,0 0 0,0 0 15,1 0-15,-1 0 0,0 0 16,0 22-16,0-1 16,0 0-16,1 0 0,-1 0 15,0 0-15,0 1 16,0-1-16,0 0 16,1-21-16,-1 0 0,-21 21 15,21-21-15,0 0 16,0 0-16,0 0 15,1 0-15,-1 0 16,0-21 0,0 21-16,-21-21 0,21 21 0,0-21 15,1-1-15,-1 22 0</inkml:trace>
  <inkml:trace contextRef="#ctx0" brushRef="#br0" timeOffset="16440.3">12848 11938 0,'0'-21'0,"0"42"0,0-63 15,0 21-15,0-1 16,0 1 0,-21 21-1,0 0-15,21 21 16,-21-21-16,21 22 0,-22-1 0,22 0 15,-21 0-15,0 21 0,21-20 0,-21-1 16,0 21-16,21-21 0,-21 22 0,21-22 16,-22 21-16,22-21 0,0 22 15,0-22-15,-21 0 0,21 0 16,0 0-16,0 0 0,0 1 0,0-1 16,21-21-16,-21 21 0,22-21 15,-1 0-15,0 0 0,0 0 16,0 0-16,0 0 0,1 0 15,-1 0-15,0 0 0,0 0 0,0 0 16,0 0-16,1-21 0,-1 0 16,0 21-16,0-22 0,-21 1 0,21 0 15,-21 0-15,21 0 0,1 0 0,-22-22 16,0 22-16,0-21 0,0 21 16,0-22-16,0 22 0,0-21 15,0 21-15,0-22 0,0 22 0,0 0 16,-22 0-16,22 0 0,-21 21 0,0-22 15,0 1-15,0 21 0,0-21 16,-1 21-16,1 0 16,0 0-16,0 0 15,0 0-15,0 0 16,-1 0 0,22 21-16,-21-21 15,0 0-15,0 21 0,0-21 16,-22 0-16,22 22 0,-21-1 0</inkml:trace>
  <inkml:trace contextRef="#ctx0" brushRef="#br0" timeOffset="23292.65">2074 12912 0,'0'0'0,"-21"0"31,0 0-31,0 0 16,21-21-16,-21 21 16,-1 0-16,1 0 0,0 0 15,0 0-15,0 0 32,42 0 77,0 0-93,0 0-1,0 0-15,1 0 16,-1 0-1,0 0 1,0 0-16,0 0 16,0 0-1,1 0-15,-1 0 0,0 0 16,0 0-16,0 0 0,0 0 16,1 0-16,20 0 0,-21 0 0,0 0 15,0 0-15,1 0 0,-1 0 16,21 0-16,-21 0 0,0 0 0,1 0 15,-1 0-15,21 0 0,-21 0 0,0 0 16,1 0-16,-1 0 0,0 0 16,0 0-16,0 0 0,0 0 15,1 0-15,-1 0 0,21 0 16,-21 0-16,0 0 0,1 0 0,-1 0 16,0 0-16,0 0 0,0-22 0,0 22 15,1 0-15,-1 0 0,0 0 16,0 0-16,21 0 0,-20 0 0,-1-21 15,21 21-15,-21 0 0,0 0 16,22 0-16,-1 0 0,-21 0 0,22 0 16,-1-21-16,0 21 0,-21 0 0,22 0 15,-1 0-15,0 0 0,1 0 16,-22 0-16,21 0 0,-21 0 0,22 0 16,-22 0-16,21 0 0,-21 0 15,1 0-15,-1 0 0,21 0 16,-21 0-16,0 0 0,1 0 0,-1 0 15,21 0-15,-21 0 0,0 0 0,1-21 16,-1 21-16,21 0 0,-21 0 16,22 0-16,-22 0 0,21-21 0,-21 21 15,0 0-15,22 0 0,-22 0 16,0 0-16,0 0 0,0 0 0,1 0 16,-1 0-16,0 0 0,0 0 0,21 0 15,-20-21-15,-1 21 0,0 0 16,0 0-16,21 0 0,-20 0 0,-1 0 15,21 0-15,-21 0 0,22 0 16,-22 0-16,0 0 0,21 0 16,-21 0-16,1 0 0,-1 0 0,21 0 15,-21 0-15,0 0 0,1 0 0,-1 0 16,0 0-16,0 0 0,0 0 16,0 0-16,22 0 0,-22 0 0,0 0 15,21 0-15,-20 0 0,20 0 0,0 0 16,-21-22-16,22 22 0,-1 0 15,-21 0-15,22 0 0,-1 0 0,-21 0 16,21 0-16,-20 0 0,20 0 0,-21 0 16,0 0-16,0 0 15,22 0-15,-22-21 0,0 21 0,0 0 16,0 0-16,1 0 0,-1 0 0,0 0 16,0 0-16,0 0 0,0 0 15,1 0-15,-1 0 0,0 0 16,0 0-16,0 0 0,0 0 15,1 0-15,-1 0 0,0 0 16,0 0-16,0 0 0,0 0 0,1 0 16,-1 0-16,0 0 0,0 0 0,0 0 15,0 0-15,1-21 0,-1 21 16,0 0-16,0 0 0,0 0 0,0 0 16,1 0-16,-1 0 0,0 0 15,0 0-15,0 0 0,0-21 0,1 21 16,-1 0-16,21 0 0,-21 0 15,0 0-15,1 0 0,-1 0 0,0 0 16,0 0-16,0 0 0,0 0 0,1 0 16,-1-21-16,0 21 0,0 0 15,0 0-15,0 0 0,1 0 16,-1 0-16,0 0 0,0 0 16,0 0-16,0-21 15,1 21-15,-1 0 0,0 0 16,0 0-16,0 0 0,0 0 15,1 0-15,-1 0 0,0 0 16,0 0-16,0 0 16,0 0-1,-42 0 282</inkml:trace>
  <inkml:trace contextRef="#ctx0" brushRef="#br0" timeOffset="25800.08">8191 12742 0,'-21'0'63,"0"0"-32,42 0 63,0 0-94,1 0 16,-1 0-16,0 0 15,0 0-15,0 0 0,0 0 16,1 0-16,-1 0 0,0 0 0,0 0 15,0 0-15,0 0 16,1 0-16,-1 0 0,0 0 16,0 0-16,0 0 0,0 0 15,1 0-15,-1 0 0,0 0 0,0 0 16,0 0-16,0 0 0,1 0 16,-1 0-16,0 0 0,0 0 0,0 0 15,22 0-15,-22 0 0,0 0 0,0 0 16,0 0-16,22 0 0,-22 0 15,0 0-15,0 0 0,0 0 0,0 0 16,1 0-16,-1 0 0,0 0 0,0 0 16,0 0-16,0 0 0,1 0 0,-1 0 15,0 0-15,0 0 16,0 0-16,0 0 0,1 0 16,-1 0-16,0 0 0,0 0 0,0 0 15,0 0-15,1 0 16,-1 0-16,0 0 0,0 0 15,0 0-15,0 0 16,-21-21-16,22 21 0,-1 0 0,0 0 16,0 0-16,0 0 15,0 0-15,1 0 0,-1 0 16,-21-21-16,21 21 0,0 0 16,0 0-16,0 0 15,1 0 1,-1 0-1,0 0-15,0 0 0,0 0 16,0 0-16,1 0 0,-1 0 16,0 0-16,0 0 0,0 0 15,0 0-15,1-21 16,-1 21 0,0 0-16,0 0 31,0-21-31,0 21 47,1 0-47,-1 0 31,0 0-15,0 0-1,0 0 1,-21-21 203,-21 21-219,21-22 15,-21 22-15</inkml:trace>
  <inkml:trace contextRef="#ctx0" brushRef="#br0" timeOffset="31371.8">20468 8911 0,'21'0'16,"-21"-21"31,0 0 46,-21 21-77,0 0-16,0 0 31,0 0-15,-1 0 0,1 0-1,0 0 16,0 0-31,21 21 16,-21-21-16,0 0 16,21 21-16,-22-21 15,22 21 1,-21-21-16,21 22 16,-21-22-16,21 21 15,0 0 1,0 0-1,-21-21 1,21 21-16,0 0 16,0 1 15,-21-1-15,21 0 15,-21-21-31,21 21 15,0 0 17,0 0-17,0 1 1,0-1 0,0 0 15,0 0-16,0 0 32,21 0-15,0-21-17,0 22 16,0-22-15,0 0 0,1 0-1,-1 0 17,-21 21-32,21-21 0,0 0 15,0 0 1,0 0-1,1 0 1,-1 0 15,0 0-31,0 0 32,0 0-32,0 0 31,-21-21-31,22 21 15,-1 0 17,-21-22-17,21 22 17,-21-21-32,0 0 15,21 21-15,-21-21 31,0 0-15,21 21 0,-21-21-1,21 21 1,-21-22-16,0 1 16,0 0-1,0 0 1,0 0-1,22 21-15,-22-21 16,0-1 0,0 1 15,0 0-15,0 0-1,0 0-15,0 0 16,-22-1 15,1 22-31,21-21 16,-21 21-1,21-21-15,-21 21 16,21-21 0,-21 21-16,0 0 15,-1 0 16</inkml:trace>
  <inkml:trace contextRef="#ctx0" brushRef="#br0" timeOffset="32888.5">20468 8869 0,'0'21'0,"0"-42"47,0 0-32,0 0-15,0-1 16,0 1-16,0 0 0,0 0 16,0 0-16,0 0 0,0-1 15,0 1-15,0 0 0,21 0 16,-21 0-16,21 0 0,-21-1 0,22 1 16,-22-21-16,0 21 0,0 0 0,21-1 15,-21 1-15,21-21 0,-21 21 0,21-22 16,0 22-16,-21 0 0,21-21 0,1-1 15,-22 22-15,21-21 0,0 0 16,0 20-16,-21-20 0,21 0 0,0 21 16,1-22-16,-1 22 0,0-21 0,0 21 15,0-1-15,0-20 0,1 21 0,-1 0 16,0 0-16,0-1 0,0 1 16,22 0-16,-22-21 0,0 21 15,0-1-15,21-20 0,-20 21 0,20-21 16,0 20-16,-21-20 0,22 21 0,-1-21 15,0-1-15,-20 22 0,20-21 0,0 21 16,1-22-16,-22 22 0,21 0 16,0-21-16,1 20 0,-1 1 0,-21 0 15,22 21-15,-22-21 0,0 0 0,0 21 16,0 0-16,0-21 0,1 21 0,-1 0 16,0-22-1,0 22-15,-21-21 63,-21 21-48,0 0-15,0 0 0,-1 0 16,1 0-16,0 0 0,0 0 16,0 0-16,0 0 15,-1 0-15,1 0 0,21 21 31,21-21 16,1 0-47,-1 0 0,0 0 16,0 0-16,0 0 0,0 0 0,1 0 16,-1 0-16,0 0 15,0 0 1,-21 22 31,-21-1-47,21 0 0,0 0 15,0 0-15,0 22 0,-21-22 0,21 0 16,-21 21-16,21-21 0,0 22 0,0-22 16,0 21-16,-22-21 0,22 1 15,0-1-15,0 0 0,-21 0 16,21 0-16,0 0 0,0-42 62,0 0-62,0 0 16,0 0-16,0 0 0</inkml:trace>
  <inkml:trace contextRef="#ctx0" brushRef="#br0" timeOffset="35996.72">23072 5313 0,'0'0'0,"21"0"16,-21-21-1,21 0-15,0-1 16,-21 1-1,0 0-15,0 0 0,21 0 16,-21 0-16,0-1 0,0 1 16,-21 21-1,21-21-15,-21 21 0,0 0 0,0-21 16,-1 21-16,1 0 0,0 0 16,0 0-16,0 0 15,0 0-15,-1 0 0,1 0 0,-21 0 16,21 0-16,0 21 0,-22-21 0,-20 21 15,20 0-15,22-21 16,-21 22-16,0-1 0,20 0 0,-20 0 16,21 0-16,-21 22 0,20-22 15,1 21-15,0-21 0,0 22 0,0-1 16,0 0-16,-1 1 0,1-1 16,0 0-16,21 1 0,-21-1 0,21 0 15,0-21-15,0 22 0,0-1 0,0-21 16,0 22-16,0-22 0,21 21 0,0-21 15,0 0-15,-21 1 0,22-1 16,-1 0-16,0 0 0,0-21 0,0 21 16,0-21-16,1 21 0,-1-21 0,21 0 15,-21 0-15,0 0 0,1 0 16,20 0-16,-21 0 0,21 0 0,-20 0 16,20 0-16,0-21 0,1 21 15,-1-21-15,-21 21 0,21-21 0,1 0 16,-22 21-16,21-21 0,-21-1 0,1 22 15,-1-21-15,0 0 0,-21 0 16,0 0-16,21 21 0,-21-21 16,0-1-16,0 1 15,21 21 688,-21-21-703,0 0 16,21 0 0,-21 0-1,0-1 1,0 1-16,0 0 16,0 0-1,0 0 1,0 0-16,0-1 172,0 1-125,0 0-32,0 0 16,-21 21-15,0 0 0,0 0-16,0 0 15,0 0-15,-1 0 16,1 21-16,0 0 16,0 0-16,21 1 15,-21-1-15,0-21 0,21 21 0,-22 0 16,22 0-16,0 0 0,0 1 15,0-1-15,0 0 16,0 0-16,0 0 16,0 0-1,0 1 1,0-1 0,22-21-16,-1 0 15,-21 21-15,21-21 0,0 0 16,0 0-16,0 0 15,1 0-15,-1 0 16,0-21-16,0 21 16,-21-21-16,21 21 0,0-22 15,-21 1-15,22 0 16,-22 0-16,21 0 0,-21 0 0,21-1 16,-21 1-16,0 0 0,0 0 15,21-21-15,-21 20 16,0 1-16,0 0 0,0 0 15,0 42 17,0 0-32,-21 0 15,21 1-15,0-1 0,0 0 0,0 0 16,-21 0-16,21 22 0,0-22 0,0 0 16,0 0-16,0 0 0,0 0 15,0 1-15,0-1 0,0 0 16,21-21-16,0 0 0,0 0 15,0 0-15,1 0 16,-1 0-16,0 0 0,21 0 16,-21 0-16,1 0 0,-1 0 0,21 0 15,-21-21-15,0 0 0,22 21 0,-22-22 16,0 1-16,0 0 0,0 0 0,-21 0 16,22 0-16,-22-1 0,21 1 15,-21-21-15,0 21 0,21 21 0,-21-21 16,0-1-16,0 1 15,-21 21 1,0 0 0,-1 21-16,22 1 0,-21-1 15,0 0-15,21 21 16,-21-21-16,21 1 0,0-1 16,0 0-16,-21 0 0,21 0 0,0 0 15,0 1-15,0-1 0,0 0 16,0 0-16,0 0 15,0-42 32,0 0-47,0 0 16,0 0-16,0-1 16,0 1-16,21 0 0,0 0 0,-21-21 15,21 20-15,0 1 0,1 0 16,-1 0-16,0 0 0,0 0 0,0-1 15,0 22-15,1 0 0,-1 0 16,0 0-16,0 0 0,0 0 0,0 22 16,1 20-16,-22-21 0,21 0 15,-21 0-15,0 1 0,0 20 16,0-21-16,0 0 0,0 0 0,0 1 16,0-1-16,0 0 0,0 0 15,0 0-15,-21-21 0,-1 21 16,22-42 31,22 21-47,-1-21 15,0 0-15,0 0 0</inkml:trace>
  <inkml:trace contextRef="#ctx0" brushRef="#br0" timeOffset="37167.47">24596 5652 0,'0'0'0,"21"-22"0,-21 1 0,21 0 16,-21 0-16,0 0 0,0 0 0,0-1 15,0 1-15,0 0 0,0 0 16,-21 21 0,0 0-16,-1 0 0,1 0 0,0 0 15,0 0-15,0 0 0,0 21 0,-1 0 16,1 0-16,0 1 0,0 20 15,0-21-15,0 21 0,-1 1 0,1-22 16,0 21-16,21 1 0,-21-22 0,21 21 16,0-21-16,0 0 0,0 1 0,0-1 15,0 0-15,21 0 0,0 0 16,0 0-16,1-21 0,-1 22 0,21-22 16,0 21-16,1-21 0,-1 0 0,0 0 15,1 0-15,-1 0 0,22 0 16,-22 0-16,0 0 0,1 0 0,-1-21 15,0-1-15,-21 1 0,22 21 16,-22-21-16,0-21 0,0 21 0,-21-1 16,0-20-16,0 21 0,0 0 0,0-22 15,0 22-15,0 0 0,0 0 16,-21 0-16,0 21 0,-21 0 16,20 0-16,-20 0 0,0 0 0,21 0 15,-22 21-15,1 0 0,0 0 0,20 0 16,-20 1-16,21-1 15,-21 0-15,20 0 0,1 0 0,0 0 16,21 1-16,0-1 0,0 0 0,0 0 16,0 0-16,21-21 15,0 0-15,1 0 0,20 0 16,-21 0-16,0 0 0,0 0 0,22 0 16,-22 0-16,21-21 0,-21 0 0,1 21 15,20-21-15,-21 0 0,0-1 0,0 1 16,1 0-16,-22 0 0,0 0 15,21 0-15,-21-1 0,0 1 0,21 0 16,-21 0-16,0 42 31,-21 0-31,0 0 16,21 1-16,-22-1 0,22 0 0,0 0 16,0 0-16,0 0 0,0 1 0,0-1 15,0 0-15,0 0 0,0 0 0,0 0 16,22-21-16,-1 0 15,0 0-15,0 0 0,0 0 16,0 0-16,1 0 0,-1 0 0,0 0 16,0 0-16,0-21 0,0 0 0,1 0 15,-1 0-15,-21 0 0,0-1 16,21 1-16,0-21 0,-21 21 0,0 0 16,0-22-16,0 22 0,0 0 15,0 0-15,21 0 0,-21 42 31,-21 0-15,21 0-16,-21 21 0,21-20 0,0-1 16,-21 0-16,21 0 0,-21 21 0,21-20 15,0-1-15,0 0 0,-22-21 16,22 21-16,0 0 0,-21-21 0,21 21 16,0-42 30,0 0-46,21 0 16,1 0-16,-22 0 0,21-1 0,0 1 16,0 0-16,0 0 0,0-21 0,1 20 15,-1-20-15,0 21 0,0 0 16,21 0-16,-20 21 0,-1 0 0,0 0 16,0 0-16,0 0 0,0 21 0,-21 0 15,0 0-15,22 0 0,-22 22 0,0-22 16,0 21-16,0 0 0,0-20 15,0 20-15,0-21 0,0 0 0,-22 0 16,22 1-16,-21-1 0,21 0 0,0 0 16,0 0-16,-21 0 15,42-21 17,-21-21-32,21 0 0,1 21 15,-1-21-15</inkml:trace>
  <inkml:trace contextRef="#ctx0" brushRef="#br0" timeOffset="39488.81">26162 5800 0,'21'0'15,"0"0"1,0 0 0,-21-21-16,22-1 15,-22 1-15,0 0 16,0 0-16,0 0 0,0 0 16,0-1-16,0 1 0,0 0 15,0 0-15,-22 21 0,1 0 16,0 0-16,0 0 15,0 0-15,0 21 16,-1 0-16,-20 0 0,21 1 0,0-1 16,-22 0-16,22 21 0,0-21 0,-21 1 15,21 20-15,-1-21 0,22 0 0,0 0 16,0 22-16,0-22 0,0 0 16,0 0-16,0 0 0,22 1 15,-1-22-15,0 0 16,0 0-16,0 0 0,0 0 0,1 0 15,-1 0-15,0 0 0,0 0 16,0-22-16,0 1 0,1 21 0,-1-21 16,0-21-16,0 21 0,-21-1 0,21-20 15,0 0-15,1-1 0,-22 1 16,21 0-16,0-1 0,0-20 16,0 21-16,-21-1 0,21-20 0,1 20 15,-1 1-15,-21-21 0,21 20 0,-21 1 16,21 0-16,-21-1 0,21 22 15,-21-21-15,0 21 0,0-1 0,0 1 16,-21 42 0,0-21-16,0 22 15,0 20-15,-1-21 0,22 21 0,-21 1 16,0-22-16,0 21 0,21 22 16,-21-22-16,0 0 0,21 1 0,-22-1 0,22 22 15,0-22-15,0 0 16,0 1-16,0 20 0,0-42 0,0 22 15,0-1-15,0-21 0,0 21 0,0-20 16,22-1-16,-1 0 0,0 0 16,0-21-16,0 0 0,0 21 0,1-21 15,-1 0-15,0 0 0,0 0 0,0-21 16,0 21-16,1-21 0,-1 0 0,0 0 16,0 21-16,0-43 0,-21 22 15,21 0-15,1 0 0,-22-22 0,0 22 16,0 0-16,0 0 0,21 0 0,-21 0 15,-21 42 17,-1 0-32,22 0 15,0 21-15,-21-20 0,21-1 0,0 0 16,-21 0-16,21 0 0,0 0 0,0 1 16,0-1-16,0 0 0,0 0 15,21 0 1,0-21-16,1 0 0,-1 0 15,0 0-15,0 0 0,0 0 0,0 0 16,1-21-16,-1 0 0,0 0 16,0 0-16,0-1 0,0 1 0,-21-21 15,22 0-15,-1-1 0,0 1 16,0 0-16,0-22 0,0 22 0,22-1 16,-22-20-16,0 21 0,0-1 15,0 1-15,1 0 0,-22-1 0,21 1 16,-21 0-16,21 20 0,-21 1 0,0 0 15,0 0-15,0 0 0,-21 42 32,0 0-32,-1 0 15,1 22-15,0-22 0,21 21 16,-21 0-16,0 1 0,0-1 0,-1 0 16,1 1-16,0-1 0,0 22 0,21-22 15,-21 0-15,21 1 0,0-1 16,0 0-16,0 1 0,0-22 15,0 0-15,0 21 0,0-21 0,0 1 16,21-1-16,0-21 16,0 0-16,0 0 0,1 0 15,-1 0-15,0 0 0,0 0 0,0-21 16,0 21-16,1-22 0,-1 1 0,21 0 16,-21 0-16,0 0 0,1 0 0,-1-22 15,0 22-15,-21 0 16,0 0-16,21 0 0,0-1 15,-21 44 17,-21-1-32,21 0 0,-21 0 0,21 0 15,0 0-15,0 22 0,0-22 0,0 0 16,0 0-16,-21 0 0,21 1 0,0-1 16,0 0-16,0 0 15,21-21-15,0 0 16,0 0-16,0 0 0,1 0 15,-1 0-15,0 0 0,0 0 0,0-21 16,0 0-16,1 0 0,-1-1 16,0 1-16,0 0 0,0 0 15,-21 0-15,21-22 0,-21 22 0,22 21 0,-22-21 16,0 0-16,0 42 31,0 0-15,-22 0-16,1 1 0,21-1 0,-21 21 15,21-21-15,0 0 0,0 1 0,0-1 16,0 0-16,0 0 0,0 0 16,0 0-16,0 1 0,21-22 31,0 0-31,1 0 16,-1 0-16,0 0 15,-21-22-15,0 1 0,21 0 0,0 0 16,-21-21-16,0 20 0,0 1 15,0 0-15,0-21 0,0 21 0,0-1 16,0 1-16,-21 0 16,0 21-16,0 0 0,0 0 15,-1 0 1,44 0 15,-1 0-15,0 0-16,0 0 0,21-21 15,1 21-15,-22-21 0,21 21 0,1 0 16,-1-21-16,-21 21 0,21 0 16,-20-22-16,-1 22 0,0 0 0,0 0 15,-21 22 1,0-1 0,0 0-16,0 0 0,0 0 0,0 0 15,-21 1-15,0 20 0,21-21 0,-21 0 16,21 0-16,-22 1 0,22 20 15,0-21-15,0 0 0,0 0 16,-21-21-16,21 22 0,0-44 63,0 1-63,0 0 0,21 0 15,1 0-15,-1 0 0,0-22 16,0 22-16,64-42 0,-64 20 15,21 22-15,1-21 0,-22 21 0,21-1 16,-21 1-16,0 0 0,22 21 16,-43 21-1,0 22 1,0-22-16,0 0 0,0 21 0,0-21 16,0 22-16,0-22 0,0 42 15,0-41-15,0-1 0,0 0 16,0 0-16,0 0 0,0 0 15,0 1-15,0-1 0,21-21 16,0 0-16,0 0 0,0 0 16,1 0-16,-1 0 0,0 0 15,0 0-15,0 0 0,-21-21 0,21-1 16,1 1-16,-1 0 0,-21 0 0,21 0 16,-21 0-16,21-1 0,-21 1 15,0 0-15,21 0 0,-21 0 16,0 0-1,0-1-15,0 1 0,0 0 16,-21 21-16,21-21 16,-21 0-16,21 0 0,-21 21 0</inkml:trace>
  <inkml:trace contextRef="#ctx0" brushRef="#br0" timeOffset="39759.65">28067 5207 0,'0'0'0,"-21"0"0,0-21 0,-1 21 16,1 0 62,0 0-62,21 21-16,-21-21 15,0 0-15,0 0 0</inkml:trace>
  <inkml:trace contextRef="#ctx0" brushRef="#br0" timeOffset="40082.47">26966 5313 0,'0'0'0,"0"21"0,-21-21 15,42 0 1,0 0-1,1 0-15,-1 0 0,0 0 16,0 0-16,0 0 0,22 0 0,-22-21 16,21 21-16,-21 0 0,22 0 15,-22 0-15,21 0 0,-21 0 0,0 0 16,1-21-16,-1 21 16,-21-21-1,-21 21 1,-1 0-16,1 0 15,0 0-15,0 0 0</inkml:trace>
  <inkml:trace contextRef="#ctx0" brushRef="#br0" timeOffset="40472.12">26924 5144 0,'0'0'15,"0"-22"-15,-21 22 0,0 0 32,21 22-17,-22-22 1,22 21-1,22-21 17,-1-21-17,-21 42 79,0 0-78</inkml:trace>
  <inkml:trace contextRef="#ctx0" brushRef="#br0" timeOffset="61792.96">2349 13843 0,'0'0'0,"-21"0"0,0 21 0,0-21 0,0 0 16,0 21-16,-22-21 0,22 22 15,0-22-15,0 21 0,0-21 0,-1 0 16,1 0-16,21 21 0,43-21 31,-22 0-15,21-21-16,22 21 0,-1-21 16,1 21-16,-1-22 0,1 1 15,-1 21-15,22-21 0,-22 0 0,1 21 16,-1-21-16,-20 0 0,-1 21 0,0 0 15,1 0-15,-22-22 0,0 22 16,0 0-16,-42 0 31,0 22-15,0-22-16,-1 0 16,1 0-16,0 0 15,21 21-15</inkml:trace>
  <inkml:trace contextRef="#ctx0" brushRef="#br0" timeOffset="62091.78">2773 13822 0,'-21'0'16,"21"21"-16,-22-21 0,22 21 16,-21 0-1,21 1-15,-21-1 16,21 0-16,0 0 0,0 0 0,0 22 15,0-22-15,0 21 0,0 0 16,0 1-16,0-1 0,0 0 0,-21 1 16,21-1-16,-21 22 0,21-22 15,-21 0-15,21-21 0,0 22 16,-22-1-16,22-21 0,0 0 0,0 1 16,0-1-16,0 0 15,0-42 16,0 0-31,0-1 0,0 1 16,0-21-16,0 0 0</inkml:trace>
  <inkml:trace contextRef="#ctx0" brushRef="#br0" timeOffset="62624.48">2836 13970 0,'0'0'16,"0"-21"-16,0 0 0,21 21 0,-21-21 0,0-1 15,22 22 17,-22 22-32,0-1 15,0 0-15,0 0 0,0 0 0,0 22 16,0-1-16,0-21 0,0 21 0,0 1 16,0-1-16,0 0 15,0 1-15,0-1 0,0 0 0,0-20 16,0 20-16,-22-21 0,22 0 15,0 22-15,0-22 0,0 0 16,-21-21 15,21-21-31,0 0 16,0-1-16,0 1 0,0 0 16,0 0-16,0-21 0,0 20 0,0-20 15,0 21-15,21 0 0,1 0 0,-1-22 16,0 22-16,0 21 0,0-21 15,0 0-15,1 21 0,-1 0 16,0 0-16,0 0 0,0 0 16,0 0-16,1 0 0,-22 21 0,0 0 15,0 21-15,0-20 0,0-1 0,0 21 16,0-21-16,0 0 0,0 22 16,0-22-16,0 0 0,0 0 0,0 22 15,0-22-15,0 0 16,0 0-16,0-42 47,0 0-47,0 0 0,0-1 15,0 1-15,0 0 0</inkml:trace>
  <inkml:trace contextRef="#ctx0" brushRef="#br0" timeOffset="62976.27">3302 14351 0,'21'0'16,"0"0"-1,0-21-15,1 21 0,-1-21 16,0 0-16,0 21 0,0-22 16,0 1-16,1 21 0,-1-21 0,-21 0 15,21 21-15,-21-21 16,0 0-16,21 21 0,-21-22 15,-21 22 1,0 0-16,0 0 0,-1 0 16,1 22-16,-21-1 0,21-21 0,0 21 15,-1 0-15,22 21 0,-21-20 16,0-1-16,21 21 0,-21-21 0,21 0 16,0 22-16,0-22 0,0 0 0,0 0 15,0 0-15,21 1 0,0-1 16,0 0-16,1 0 0,-1-21 15,21 0-15,-21 0 0,0 0 0,1 0 16,20 0-16,-21-21 16,0 0-16</inkml:trace>
  <inkml:trace contextRef="#ctx0" brushRef="#br0" timeOffset="63447.51">4276 13949 0,'0'-21'16,"0"42"-16,0-63 15,0 63 17,0 0-32,21 0 15,-21 21-15,0-20 0,21 20 0,-21 0 16,21-21-16,-21 22 0,0-1 15,0 0-15,0 1 0,0-1 0,0 0 16,0 1-16,21-22 0,-21 0 0,21 21 16,-21-20-16,0-1 15,22-21-15,-1 0 16,0-21-16,0-1 16,0 1-16,-21 0 15,21-21-15,1 21 0,-1-22 0,0 1 16,0 0-16,-21-1 0,21 1 0,0 0 15,1-22-15,-22 22 0,21-1 16,-21 22-16,21-21 0,-21 21 0,0 0 16,0-1-16,0 1 0,0 42 47,0 1-47,0-1 15,0 0-15,0 0 16,21 0-16,-21 0 0,21 1 15</inkml:trace>
  <inkml:trace contextRef="#ctx0" brushRef="#br0" timeOffset="64976.2">5228 14288 0,'0'0'0,"21"0"0,0-22 15,-21 1-15,22 0 16,-22 0-16,0 0 0,0 0 16,0-64-1,-22 85-15,22-21 0,-21 0 16,0-1-16,0 22 16,0 0-16,0 0 0,-1 0 15,1 0-15,0 0 0,21 22 0,-21-1 16,0 0-16,0 21 0,-1-21 15,1 1-15,0 20 0,21-21 0,0 21 16,-21-20-16,21 20 0,0 0 0,0-21 16,0 1-16,0-1 0,0 21 15,0-21-15,21 0 0,0-21 16,0 0-16,1 0 0,-1 0 16,0 0-16,0 0 0,0 0 15,0-21-15,1 0 0,-1 0 16,0 0-16,-21-22 0,21 22 0,0-21 15,-21 21-15,0-22 0,21 22 0,1-21 16,-22 21-16,21-22 0,-21 22 16,21 0-16,-21 0 0,0 0 15,0 42 17,-21-21-32,21 21 0,-21 0 0,21 0 15,0 22-15,0-22 0,0 0 0,0 21 16,0-20-16,0 20 0,0-21 15,0 0-15,0 22 0,21-22 16,0 0-16,-21 0 0,21-21 0,0 21 16,0-21-16,1 0 15,-1 0-15,0 0 0,21 0 0,-21 0 16,1-21-16,-1 0 0,0 0 0,21 0 16,-21-1-16,1 1 0,-1-21 15,0 21-15,0-22 0,0 1 0,0 0 16,1 21-16,-1-22 0,-21 1 0,0-22 15,0 43-15,21-21 0,-21 0 0,21-1 16,-21 22-16,0-21 0,0 21 16,0-1-16,0 1 0,-21 21 31,0 21-15,0 1-16,21-1 0,0 0 0,-22 21 15,22-21-15,-21 22 0,21-1 0,0-21 16,0 22-16,0-1 0,0 0 15,0-21-15,0 22 0,0-1 0,0 0 16,0-20-16,0 20 0,0-21 0,0 0 16,21 0-16,1 1 0,-22-1 15,21 0-15,0-21 0,0 21 16,0-21-16,0 0 0,1 0 0,-1 0 0,0 0 16,0 0-16,0-21 15,0 0-15,1 0 0,-22-1 16,21 1-16,0 0 0,-21 0 0,21 0 15,-21-22-15,21 22 0,-21 0 0,0 0 16,21 0-16,-21 0 0,0-1 16,22 1-16,-22 42 31,0 1-31,0-1 16,0 0-16,0 0 0,0 0 15,0 0-15,0 1 0,0-1 0,0 21 16,0-21-16,0 0 0,0 1 0,0-1 15,21 0-15,0-21 0,0 21 0,-21 0 16,21-21-16,0 0 16,1 21-16,-1-21 0,0 0 0,0 0 15,0 0-15,0-21 0,1 21 16,-1-21-16,0 0 0,-21 0 16,21 0-16,0-1 0,-21 1 0,0 0 15,21 0-15,1 0 0,-22 0 0,21-1 16,-21 1-16,0 0 0,0 0 15,21 21-15,-21 21 32,0 0-17,0 0-15,0 1 0,-21-1 16,21 0-16,0 0 16,0 0-16,0 0 0,0 1 0,0-1 15,0 0-15,0 0 0,21-21 16,0 21-16,0-21 0,0 0 0,1 0 15,-1 0-15,0 0 0,21 0 16,-21 0-16,22 0 0,-22 0 0,21 0 16,-21-21-16,1 0 0,20 0 0,-21 0 15,0-1-15,-21 1 0,21 0 16,1-21-16,-22 21 0,0-22 16,0 22-16,0-21 0,0 21 0,0-1 0,0 1 15,0 0-15,0 0 0,0 0 16,-22 21-16,1 0 0,0 0 0,0 0 15,0 21-15,0-21 16,-1 21-16,22 0 0,-21 0 0,21 1 16,-21 20-16,21-21 0,0 0 0,0 22 15,0-22-15,0 21 0,0-21 0,0 0 16,21 22-16,0-22 0,1 0 16,-1 0-16,0 0 0,0 1 15,0-22-15,0 0 0,1 21 16,-1-21-16,0 0 0,0 0 15,0 0-15,0 0 16,1-21-16,-22-1 0,21 22 16,0-21-16</inkml:trace>
  <inkml:trace contextRef="#ctx0" brushRef="#br0" timeOffset="65292.02">7937 13991 0,'0'0'16,"0"-21"0,0 0-16,-21 21 31,21 21-15,0 0-16,-21 0 0,21 1 15,0-1-15,0 0 0,0 0 0,0 0 16,-21 22-16,21-22 0,0 0 0,-21 21 15,21-21-15,-21 1 0,21-1 0,0 0 16,0 0-16,0 0 0,0 0 16,0 1-16,21-22 47,0-22-47,0 1 0,0 0 0,0 0 15,1 0-15</inkml:trace>
  <inkml:trace contextRef="#ctx0" brushRef="#br0" timeOffset="65724.28">8318 14034 0,'22'-22'15,"-44"44"-15,44-65 0,-22 22 16,-22 21 15,1 0-31,0 0 0,0 0 0,0 21 16,0-21-16,21 21 0,-22-21 15,1 22-15,0-1 0,0 0 0,21 0 0,0 0 16,0 0-16,0 1 16,0-1-16,0 0 15,21-21 1,0 0-16,0 0 0,1 21 0,-1-21 16,0 0-16,0 0 0,0 0 15,0 0-15,1 0 0,-1 0 0,0 21 16,-21 0-1,0 1-15,0-1 16,0 0 0,-21-21-16,0 21 0,-1 0 15,1-21-15,0 0 16,0 21-16,0-21 16,21 22-16,-21-22 0,-1 0 15,1 0 1,0 0-1,0-22-15,21 1 16,0 0-16,0 0 16</inkml:trace>
  <inkml:trace contextRef="#ctx0" brushRef="#br0" timeOffset="65948.16">8043 13716 0,'0'0'0,"-21"-21"0,0 21 16,-43-42 0,64 20-16,-21 22 0,0 0 15,21-21 1,21 21 31,0 0-47,-21 21 15</inkml:trace>
  <inkml:trace contextRef="#ctx0" brushRef="#br0" timeOffset="66853.23">9250 13928 0,'0'0'16,"0"-21"0,0-1-16,0 1 15,0 0-15,21 21 0,-21-21 16,0 0-16,21 0 0,-21-1 16,0 1-16,21 21 15,-21-21-15,21 21 0,1 0 0,-1 0 16,0 0-16,0 0 15,0 0-15,-21 21 16,21 0-16,-21 1 0,0-1 16,22 21-16,-22-21 0,0 22 0,0-22 15,0 0-15,0 21 0,0-21 0,0 22 16,-22-22-16,22 21 0,-21-21 16,-21 1-16,21-1 0,0 21 0,-22-21 15,1 0-15,21 1 0,-22-1 0,1 0 16,0 0-16,21-21 0,-22 0 15,1 21-15,21-21 0,0 0 0,-1 0 16,1 0-16,0 0 0,21-21 0,0 0 16,0 0-16,0 0 15,0-1-15,0 1 0,0 0 16,0 0-16,0 0 0,21 0 0,0-1 16,1 1-16,-1 21 0,-21-21 0,21 21 15,0 0-15,0 0 0,0 0 16,1 0-16,-1 0 0,0 0 15,0 21-15,0-21 0,-21 21 16,21 1-16,1-22 0,-1 21 0,-21 0 16,21 0-16,0 0 0,0 0 15,-21 1-15,21-22 0,1 21 0,-22 0 16,21 0-16,0-21 0,0 21 16,0-21-16,-21 21 15,21-21-15,1 0 16,-1 0-1,0-21-15,0 21 0,-21-21 0,21 21 16,0-21-16,1 0 0,-1 0 16,0-1-16</inkml:trace>
  <inkml:trace contextRef="#ctx0" brushRef="#br0" timeOffset="67440.41">9969 13991 0,'0'-21'0,"0"-21"15,0 21 1,-21 21 15,0 0-15,0 0-16,21 21 0,0 0 16,0 0-16,-21-21 0,0 21 0,21 0 15,-22 1-15,22-1 0,-21 0 0,21 0 16,0 0-16,0 0 0,0 1 15,-21-1-15,21 0 0,0 0 0,0 0 16,0 0-16,0 1 0,0-1 16,0 0-16,0 0 0,21-21 0,-21 21 15,21-21-15,1 21 16,-1-21-16,0 22 0,0-22 0,0 0 16,0 0-16,1 0 0,20 0 0,-21 0 15,0 0-15,0 0 0,22 0 16,-22-22-16,0 22 0,0-21 0,0 0 15,1 0-15,-22 0 0,21 0 0,-21-1 16,21 1-16,-21 0 0,0 0 0,0 0 16,0 0-16,0-1 0,0 1 15,0 0-15,0 0 0,0 0 0,0 0 16,0-1-16,0 1 0,-21 0 0,21 0 16,-21 21-16,-1-21 0,22 0 15,-21-1-15,0 22 0,0-21 16,0 21-16,0-21 0,-1 21 15,1 0-15,0 0 0,0 0 16,0 21-16,0-21 16,-1 21-16,1 1 0,0-1 15,0 0-15,0-21 0,21 21 0,-21-21 16,21 21-16,0 0 16,0 1-1,21-22 1,0 0-16,0 0 0,0 0 0</inkml:trace>
  <inkml:trace contextRef="#ctx0" brushRef="#br0" timeOffset="68664.53">11070 13758 0,'0'0'0,"21"0"0,-21-21 0,0 0 16,21 21-16,-21-21 0,0 0 0,0 0 31,0 42 0,0 0-31,0 0 0,0 21 16,0-20-16,0-1 16,0 21-16,0-21 0,0 22 0,0-22 15,0 21-15,-21-21 0,21 43 16,0-43-16,0 21 0,0-21 16,0 1-16,0-1 0,0 0 0,0 0 15,0 0-15,0 0 0,0 1 0,0-1 16,0 0-16,0-42 62,0 0-62,0-1 16,0 1-16,0 0 16,0 0-16,0 0 0,0 0 15</inkml:trace>
  <inkml:trace contextRef="#ctx0" brushRef="#br0" timeOffset="68962.88">10901 14034 0,'0'0'0,"-21"0"0,-1 0 0,1 0 16,42 0 31,1 0-47,-1 0 0,0 0 15,21 0-15,-21-22 0,22 22 0,-1 0 16,0 0-16,-20-21 0,20 21 16,0 0-16,-21 0 0,1-21 0,-1 21 15,0 0-15,0 0 0,0 0 16,-21-21 46</inkml:trace>
  <inkml:trace contextRef="#ctx0" brushRef="#br0" timeOffset="69621.5">12086 13653 0,'0'0'0,"0"-22"16,0 1 0,0 0-1,0 0-15,21 21 16,0-21-16,1 21 0,-1 0 15,0 0-15,0 0 0,0 0 16,0 0-16,1 0 0,-1 21 0,-21 0 16,21 0-16,0 0 0,0 1 0,-21 20 15,0-21-15,0 21 0,21-20 0,-21 20 16,0-21-16,0 21 0,0-20 16,0 20-16,0-21 0,0 21 15,0-20-15,-21-1 0,0 21 0,0-21 16,-21 0-16,20 1 0,1-1 0,-21 21 15,21-21-15,0-21 0,-22 21 16,22 1-16,0-1 0,0-21 0,0 0 16,-1 0-16,1 0 0,0 0 0,0 0 15,0-21-15,21-1 16,-21 22-16,21-21 0,0 0 16,0 0-16,0 0 0,0 0 0,0-1 15,0 1-15,0 0 0,0 0 16,21 21-16,0-21 0,0 21 15,0 0 1,0 0-16,1 0 0,-1 0 16,0 0-16,0 21 0,0-21 0,0 21 15,1-21-15,-1 21 0,0 0 0,0 1 16,0-22-16,0 21 0,1 0 16,-1 0-16,0 0 0,0-21 15,-21 21-15,0 1 0,21-22 0,0 21 16,1-21-16,-1 0 31,0 0-31,0 0 0,0-21 16,-21-1-16,21 22 15,-21-21-15</inkml:trace>
  <inkml:trace contextRef="#ctx0" brushRef="#br0" timeOffset="70135.72">12996 13801 0,'0'0'0,"0"-43"15,-21 43 17,0 0-17,0 22-15,21-1 0,0 0 16,-21 0-16,21 0 0,-22 0 15,22 1-15,-21-1 0,21 0 0,0 0 16,0 0-16,0 0 0,0 22 0,-21-22 16,21 0-16,0 0 0,0 0 15,0 1-15,0-1 0,0 0 0,0 0 16,21-21-16,0 21 0,1-21 16,-22 21-16,21-21 0,0 0 0,0 0 15,0 0-15,22 0 0,-22 0 16,0 0-16,21 0 0,-21 0 0,1-21 15,20 0-15,-21 21 0,0-21 0,0 0 16,1 0-16,-22-1 0,0-20 16,21 21-16,-21 0 0,0-22 15,0 1-15,0 21 0,0-21 0,0 20 16,-21-20-16,21 21 0,-22 0 0,1 0 16,0-1-16,0 22 0,0 0 0,0 0 15,-1-21-15,1 21 0,-21 0 16,21 0-16,0 0 0,-22 0 0,22 0 15,0 0-15,0 0 0,0 0 0,-1 0 16,1 0-16,0 0 16,0 0-1,0 0-15,0 0 16,-1 0-16,-20 0 0</inkml:trace>
  <inkml:trace contextRef="#ctx0" brushRef="#br0" timeOffset="73591.67">4487 15388 0,'0'0'0,"0"21"0,-21 1 15,21-1-15,0 0 16,0 0-16,0 0 0,0 0 15,21-21-15,-21 22 16,21-22-16,1 0 0,-1 0 0,21 0 16,-21 0-16,22 0 0,-22 0 0,21 0 15,0 0-15,1-22 0,-22 22 16,21-21-16,1 21 0,-22-21 0,21 0 16,-21 21-16,0-21 0,1 0 0,-1 21 15,-21-22-15,0 1 16,0 0-16,0 0 0,-21 0 15,-1 21-15,1 0 16,0 0-16,21 21 16,0 0-16,-21 0 0,0 0 0,21 1 15,-21 20-15,21-21 0,0 21 16,0 1-16,0-1 0,-22 0 0,22 1 16,0-1-16,-21 0 0,21 1 0,0-1 15,-21 0-15,21 1 0,0-1 16,0 0-16,0 1 0,0-22 0,0 0 15,-21 21-15,21-20 16,0-1-16,-21-21 16,0 0-16,-1 0 0,1 0 15,0 0-15,0 0 0,-21-21 16,20-1-16,1 22 0,0-21 0,0 0 16,0 0-16,0 0 0,-1 0 0,1-1 15,0 1-15,21 0 16,0 0-16,0 0 0,0 0 15,21-1-15,0 1 0,1 0 0,-1 21 16,21-21-16</inkml:trace>
  <inkml:trace contextRef="#ctx0" brushRef="#br0" timeOffset="74096.38">5292 15367 0,'-22'21'16,"22"0"-1,0 1-15,0-1 0,0 21 16,0-21-16,0 22 0,0-22 0,0 21 16,-21-21-16,21 22 0,0-22 15,-21 21-15,21 0 0,0-20 16,0 20-16,-21 0 0,21-21 0,-21 22 15,21-22-15,0 0 0,0 0 16,-21 0-16,-1-21 31,22-21-15,0 0-16,0 0 0,0 0 16,0 0-16,0-1 0,0-20 0,22 21 15,-1-21-15,-21 20 0,42-20 16,-21 21-16,0-21 0,22 20 15,-1 1-15,0 21 0,1 0 0,-22 0 16,21 0-16,-21 0 0,1 0 16,-1 21-16,0 1 0,-21-1 0,0 0 15,0 0-15,0 0 0,0 0 0,0 22 16,0-22-16,-21 0 0,21 0 16,0 0-16,-21 1 0,-1-1 0,22 0 15,0 0-15,22-42 47,-1 0-47,0 0 0</inkml:trace>
  <inkml:trace contextRef="#ctx0" brushRef="#br0" timeOffset="74456.17">5884 15769 0,'21'21'15,"1"-21"1,-1 0 0,0 0-16,0 0 0,0 0 15,0 0-15,1-21 0,-1 0 0,21 21 16,-21-21-16,0 0 0,1 21 0,-1-21 16,0-1-16,0 22 0,0-21 15,-21 0-15,0 0 16,0 0-16,-21 21 15,-21 0-15,21 0 0,-1 21 16,-20 0-16,21 0 0,-21 0 16,20 1-16,1-1 0,0 0 0,0 0 15,0 21-15,21-20 0,0-1 0,0 0 16,0 0-16,0 0 0,21 0 16,0 1-16,0-1 0,22-21 0,-22 21 15,42-21-15,-20 0 0,-22 0 16,21 0-16,-21 0 0,22 0 15,-22 0-15,21-21 0,-21 0 0</inkml:trace>
  <inkml:trace contextRef="#ctx0" brushRef="#br0" timeOffset="74894.92">6943 15473 0,'0'-21'0,"0"42"0,0-63 0,21 42 15,0 0 1,0 0-16,0 0 16,0 21-16,1 0 0,-1 21 15,-21-21-15,21 22 0,-21-22 0,21 21 16,-21 1-16,0-22 16,0 21-16,0 0 0,0 1 0,0-1 15,0-21-15,0 22 0,0-1 0,0-21 16,0 0-16,21 0 0,-21 1 0,21-22 15,-21 21-15,22-42 16,-1-1 0,0 1-16,-21-21 0,21 21 15,0 0-15,-21-22 0,21 1 16,1 0-16,-1 20 0,-21-20 16,21 0-16,0-22 0,0 22 0,0 0 0,1-1 15,-1 22-15,-21-21 16,0 21-16,0-22 0,0 22 0,21 21 15,-21-21-15,-21 42 32,21 0-32,0 0 15,0 1-15,0-1 0,0 0 16,0 0-16</inkml:trace>
  <inkml:trace contextRef="#ctx0" brushRef="#br0" timeOffset="76287.73">7980 15833 0,'21'-21'0,"-42"42"0,42-64 0,-21 22 15,0 0-15,0 0 0,0 0 16,-21 0-16,0-1 0,-1 22 15,1 0-15,0-21 0,0 21 0,0 0 16,0 0-16,-1 0 0,-20 21 0,21 1 16,0-22-16,0 21 0,-1 0 15,-20 0-15,21 0 0,21 0 16,-21 22-16,0-22 0,21 0 0,0 0 16,0 0-16,0 1 0,0-1 15,0 0-15,0 0 0,0 0 0,21-21 16,0 21-16,0-21 0,0 0 0,0 0 15,1 0-15,-1 0 16,0 0-16,0-21 0,0 0 0,0 0 16,1 0-16,-22 0 0,21-1 0,0 1 15,0 0-15,-21 0 0,0-21 16,21 20-16,-21 1 0,21 0 0,-21 0 16,0 0-16,0 42 31,0 0-31,0 0 15,0 0-15,0 1 0,-21-1 0,21 0 16,0 21-16,0-21 0,0 1 0,0-1 16,0 21-16,0-21 0,0 0 15,21 1-15,1-1 0,-1-21 0,0 21 16,0 0-16,0-21 0,0 0 0,1 0 16,-1 0-16,0 0 0,21 0 15,-21-21-15,1 0 0,-1 0 0,0-1 16,0 1-16,0 0 0,0-21 15,-21 21-15,22-22 0,-22 1 0,21 0 0,-21-1 16,0 22-16,0-21 16,0-1-16,0 1 0,0 0 0,0-1 15,0 22-15,0 0 0,0 0 0,0 0 16,0 42 0,0 0-1,-21 0-15,21 22 0,-22-22 0,22 0 16,-21 21-16,21 1 0,0-22 15,0 21-15,0 0 0,0-20 0,0 20 16,0 0-16,0-21 0,0 22 0,0-22 16,0 0-16,0 0 0,0 0 15,0 1-15,21-22 0,1 0 0,-1 0 16,0 0-16,0 0 16,0 0-16,0 0 0,1-22 0,-1 22 15,0-21-15,0 0 0,0 0 16,-21 0-16,21-22 0,1 22 0,-22 0 15,21 0-15,-21-21 0,0 20 0,0 1 16,0 0-16,21 21 0,-21 21 31,-21 0-15,21 1-16,0-1 0,0 0 16,0 0-16,0 0 0,0 0 15,0 1-15,0-1 0,21 0 16,0-21-16,0 21 0,0-21 15,1 0-15,20 0 0,-21 0 0,0 0 16,0 0-16,1 0 0,-1 0 16,0 0-16,-21-21 0,21 21 0,-21-21 15,21 0-15,-21-1 0,21 1 0,-21 0 16,0 0-16,0 0 0,0 0 16,0-1-16,0 1 15,0 42 16,0 1-31,0-1 16,0 0-16,0 0 0,0 0 0,0 0 16,0 1-16,0-1 0,22 0 15,-1-21-15,0 21 0,-21 0 16,42-21-16,-21 21 0,1-21 0,20 0 16,-21 0-16,21 0 0,1 0 0,-22 0 15,21 0-15,-21 0 0,1 0 0,20 0 16,-21-21-16,0 21 0,-21-21 15,0 0-15,21 0 0,-21 0 0,0-22 16,0 22-16,0 0 0,0-21 0,0 20 16,0-20-16,0 21 0,0 0 15,0 0-15,0-1 0,-21 22 16,0 0-16,0 0 16,0 22-16,21-1 0,0 0 15,0 0-15,0 0 0,0 0 0,0 1 16,0-1-16,0 21 0,0-21 15,0 0-15,0 1 0,21-1 0,-21 0 16,21 0-16,0-21 0,0 21 0,1 0 16,-1-21-16,0 0 0,0 0 15,0 0-15,0 0 0,1 0 16,-1 0-16,0 0 0,0-21 16,0 21-16,0-21 0,1 21 15,20-21-15</inkml:trace>
  <inkml:trace contextRef="#ctx0" brushRef="#br0" timeOffset="76564.57">10350 15706 0,'0'0'0,"0"-21"0,0-1 0,0 1 16,22 0-16,-22 42 31,0 0-16,0 1-15,0-1 0,0 0 16,0 0-16,0 0 0,0 0 0,0 22 16,0-22-16,0 0 0,0 0 15,0 0-15,0 1 0,0-1 16,0 0-16,21-21 47,0 0-47,0-21 0</inkml:trace>
  <inkml:trace contextRef="#ctx0" brushRef="#br0" timeOffset="76967.34">10858 15621 0,'0'0'0,"0"-21"0,0 0 0,0 0 15,0-1 1,-21 22-1,0 0-15,0 0 0,0 22 0,0-22 16,-1 21-16,1 0 0,0 0 0,0-21 16,21 21-16,-21 0 0,0 1 15,21-1-15,0 0 16,0 0-16,21-21 16,0 21-16,0-21 0,0 0 15,0 0 1,1 21-16,-1-21 0,0 0 0,0 0 15,0 22-15,0-22 0,-21 21 0,0 0 16,0 0 0,0 0-16,0 0 15,-21 1 1,0-22-16,0 0 0,21 21 0,-21-21 16,0 0-16,21 21 0,-22-21 0,22 21 15,-21-21-15,0 0 16,0 0-16,0 0 15,0-21-15,21 0 16,0 0-16</inkml:trace>
  <inkml:trace contextRef="#ctx0" brushRef="#br0" timeOffset="77162.25">10329 15515 0,'-21'-21'0,"0"21"16,21-21 15,0 0 1,21 21-32,-21-21 15</inkml:trace>
  <inkml:trace contextRef="#ctx0" brushRef="#br0" timeOffset="78203.64">11790 15558 0,'0'0'15,"21"-22"-15,-21 1 0,21 21 0,0-21 0,0 0 16,1 21-16,-22-21 0,21 0 15,0-1-15,0 22 0,0-21 0,0 21 16,1 0-16,-1 0 0,0 0 16,-21 21-1,0 1-15,0 20 16,0-21-16,0 21 0,0-20 0,0 20 16,0-21-16,-21 21 0,0 1 0,21-22 15,-22 21-15,1-21 0,-21 1 16,21 20-16,0-21 0,-22 0 0,22 0 15,-21 1-15,21-1 0,-1 0 0,-20-21 16,21 0-16,0 0 0,0 0 16,-1 0-16,1 0 0,0 0 15,21-21-15,-21 0 0,21-1 0,0 1 16,0 0-16,0 0 0,0 0 16,0-22-16,0 22 0,0 0 15,0 0-15,21 0 0,-21 0 0,21 21 16,-21-22-16,21 22 0,1 0 15,-1 0-15,0 0 16,-21 22-16,21-1 16,0 0-16,0 0 0,-21 0 0,22 0 15,-1 1-15,0-1 0,0 0 0,0 0 16,0 0-16,1-21 0,-1 21 16,21 1-16,-21-22 0,22 0 0,-22 0 15,0 0-15,21 0 0,1 0 16,-22 0-16,21 0 0,-21 0 0,0-22 15,1 22-15,20-21 0,-21 0 16,0 0-16,0 0 0,1 0 0,-22-1 16,21 1-16,0-21 0,0 21 0,-21-22 15,21 22-15,-21 0 0,21 0 16,-21 0-16,0 0 0,0 42 31,0 0-31,-21 0 0,0 0 16,21 0-16,0 1 0,-21 20 15,21-21-15,-21 0 0,21 0 16,0 22-16,0-22 0,0 0 0,0 0 0,0 22 16,21-22-16,-21 0 15,21 0-15,0-21 0,0 21 0,22 0 16,-22-21-16,0 0 0,0 0 0,0 0 16,1 0-16,-1 0 0,-21-21 0,21 0 15,-21 0-15,21-21 0,-21 20 16,0-20-16,0 21 0,0-21 0,0 20 15,0-20-15,0 21 0,0-21 16,0 20-16,-21 1 0,0 0 0,0 0 0,21 0 16,-22 21-16,1 0 15,0 0-15,0 0 0,0 0 0,0 0 16,-1 21-16,22 0 0,-21-21 0,0 21 16,0 0-16,21 1 15,0-1-15,21-21 16,0 0-16,0 0 0,1 21 15,-1-21-15,0 0 0,0 0 0</inkml:trace>
  <inkml:trace contextRef="#ctx0" brushRef="#br0" timeOffset="79149.25">13123 15536 0,'0'0'16,"0"-21"0,21 0-16,-21 0 0,0 0 15,22 21-15,-1-21 0,0 21 16,0-22-16,0 22 16,0 0-16,1 0 0,-1 0 15,-21 22-15,0-1 0,0 0 16,0 0-16,0 21 0,0-20 15,0 20-15,0-21 0,0 21 16,-21 1-16,21-22 0,-22 21 0,1-21 16,0 22-16,0-22 0,-21 21 0,20-21 15,1 1-15,0-1 0,-21 0 16,21 0-16,-1 0 0,1-21 0,-21 21 16,21-21-16,0 0 0,-1 0 15,22-21 1,0 0-16,0 0 15,0 0-15,0 0 0,0-1 0,0 1 16,22-21-16,-22 21 0,21 0 0,0-1 16,0 1-16,0 0 0,0 21 15,-21-21-15,22 21 0,-1 0 16,0 0 0,-21 21-16,21-21 0,-21 21 0,21 0 15,-21 1-15,0-1 0,21 0 16,1 0-16,-22 0 0,21 0 15,0 1-15,-21-1 0,21-21 0,0 21 16,0-21-16,1 21 0,-1-21 16,21 0-16,-21 0 0,22 0 15,-22 0-15,21 0 0,-21 0 0,0 0 16,22-21-16,-22 0 0,0 0 16,0-1-16,0 1 0,-21 0 15,22 0-15,-22 0 0,21 0 0,-21-1 16,0 1-16,0 0 0,0 0 15,0 0-15,0 42 47,0 0-47,-21-21 0,21 21 0,-22 0 16,22 1-16,0-1 0,0 0 0,0 0 16,0 0-16,0 0 0,0 1 15,0-1-15,0 0 0,0 0 16,22-21-16,-1 0 0,-21 21 0,21-21 15,0 0-15,0 0 0,0 0 16,1 0-16,-1 0 0,0-21 0,0 0 16,0 21-16,0-21 0,-21 0 15,22-22-15,-22 22 0,21 0 0,-21-21 16,0 20-16,0-20 0,0 21 16,0-21-16,0 20 0,0 1 0,0 0 15,-21 0-15,-1 0 0,1 21 16,0 0-16,0 0 0,0 0 15,0 0-15,-1 21 0,1 0 16,0-21-16,21 21 0,0 0 16,0 1-16,0-1 15</inkml:trace>
  <inkml:trace contextRef="#ctx0" brushRef="#br0" timeOffset="92195.82">21357 12510 0,'0'0'0,"-21"0"0,0 0 0,21-22 15,-21 1-15,-22 0 0,43 0 16,0 0-16,0 0 16,0-1-16,0 1 0,0 0 15,21 0-15,-21 0 16,22 21-16,-1 0 0,0 0 0,0 0 15,0 0-15,0 0 16,1 0-16,-1 21 0,-21 0 0,21 0 16,0 0-16,0 1 0,-21-1 0,0 0 15,0 21-15,0-21 0,0 22 0,0-22 16,0 21-16,-21 1 0,21-1 16,-21-21-16,0 21 0,0 1 0,-22-1 15,22 0-15,0-20 0,0 20 0,-22-21 16,22 21-16,0-20 0,-21-1 15,21 0-15,-1-21 0,1 21 0,0-21 16,-21 0-16,21 0 0,-1 0 16,1 0-16,-21 0 0,21-21 0,0 0 15,-1 0-15,1-1 0,0 1 0,0-21 16,21 21-16,0 0 0,0-22 16,0 22-16,0 0 0,0 0 0,0 0 15,0-1-15,0 1 0,21 21 16,0 0-16,0 0 0,1 21 15,-1-21-15,0 22 16,0-1-16,0 0 0,0 0 16,-21 0-16,22 0 0,-1 1 0,0-1 0,0 21 15,0-21-15,0 0 0,-21 1 16,22-1-16,-1-21 0,0 21 0,-21 0 16,21-21-16,0 21 15,0-21-15,1 0 16,-22-21-16,0 0 0,21 21 15,0-21-15</inkml:trace>
  <inkml:trace contextRef="#ctx0" brushRef="#br0" timeOffset="92642.56">21780 12467 0,'0'0'0,"0"-21"0,0 0 0,0 0 16,-21 21-1,0 0-15,0 21 0,0 0 16,21 0-16,-21 22 0,-1-22 16,22 0-16,0 21 0,0-21 0,-21 22 15,21-1-15,-21-21 0,21 22 0,-21-1 16,21 0-16,0-21 0,0 22 16,0-22-16,0 0 0,0 0 0,0 0 15,0 1-15,21-22 0,0 21 0,0-21 16,22 0-16,-22 0 0,0 0 15,0 0-15,0-21 16,22-1-16,-22 1 0,0 0 0,21 0 16,-20 0-16,-1 0 0,0-1 0,0-20 15,0 21-15,-21-21 0,0-1 0,0 22 16,0-21-16,0-1 0,0 22 0,0-21 16,-21 21-16,0 0 0,0-1 15,0 1-15,-1 0 0,-20 21 16,0 0-16,-1 0 15,22 0-15,0 0 0,21 21 0,-21-21 16,0 21-16,0-21 16,21 22-16,0-1 0,21-21 31,0 0-31,0 0 0,0 0 0</inkml:trace>
  <inkml:trace contextRef="#ctx0" brushRef="#br0" timeOffset="92925.59">22331 12361 0,'0'0'0,"42"0"15,-42 22 17,0-1-32,0 0 15,0 21-15,0-21 0,0 1 0,0-1 16,0 21-16,0-21 15,0 0-15,0 22 0,0-1 0,0-21 16,0 22-16,0-22 0,0 0 0,0 21 16,0-21-16,0 1 0,0-1 0,0 0 15,0 0-15,0-42 47,0 0-47,-21 0 0</inkml:trace>
  <inkml:trace contextRef="#ctx0" brushRef="#br0" timeOffset="93125.47">22140 12679 0,'0'0'0,"21"-21"32,1 21-17,-1 0-15,0 0 0,21 0 16,-21 0-16,22 0 0,-1 0 0,0 0 15,-20 0-15,20-21 0,0 21 0,-21 0 16,1 0-16,-1 0 0,0 0 0,0 0 16,-21-22-16,21 22 0,0-21 15,1 21-15</inkml:trace>
  <inkml:trace contextRef="#ctx0" brushRef="#br0" timeOffset="93729.12">23410 12510 0,'0'-22'16,"0"1"-16,0 0 16,0 0-1,0 0 1,0 0-16,21 21 15,1 0 1,-1 0-16,0 0 16,0 0-16,0 21 0,-21 0 15,21 0-15,-21 0 0,22 0 0,-22 1 16,0-1-16,0 0 0,0 0 0,0 21 16,0-20-16,-22-1 0,1 21 15,0-21-15,0 0 0,0 1 0,-22-1 16,22 0-16,-21 0 0,21 0 15,-22 0-15,22 1 0,0-22 0,-21 0 0,21 21 16,-1-21-16,1 0 0,0 0 16,0 0-16,0 0 0,21-21 15,0-1-15,-21 1 0,21 0 16,0 0-16,0-21 0,0 20 0,0 1 16,0 0-16,0-21 0,0 21 0,21-1 15,-21 1-15,0 0 0,21 21 16,-21-21-16,21 21 0,0 0 15,0 0-15,1 0 0,-1 21 16,0 0-16,0 0 0,0 1 16,0-1-16,1 0 15,-1 0-15,0 21 0,0-20 0,0-1 16,0 0-16,1 0 0,-1 0 0,0 0 16,-21 1-16,21-1 0,-21 0 0,21-21 15,-21 21-15,21-21 16,1 0-16,-1 0 15,0 0-15,-21-21 16,21 21-16,0-21 0,-21 0 0,0-1 16,21 1-16</inkml:trace>
  <inkml:trace contextRef="#ctx0" brushRef="#br0" timeOffset="94232.83">24215 12467 0,'0'-21'16,"-22"21"-16,1 0 15,0 0-15,0 21 16,0 0-16,21 1 0,-21-22 16,-1 21-16,1 0 0,21 0 0,-21 0 15,0 0-15,21 22 0,-21-22 0,0 0 16,21 0-16,-22 22 0,22-22 0,0 0 15,0 0-15,0 0 0,0 0 16,0 1-16,0-1 0,0 0 16,22-21-16,-1 0 15,0 0-15,0 0 0,0 0 0,0 0 16,22 0-16,-22 0 0,0 0 16,0-21-16,0 0 0,22-1 0,-22 1 15,0 0-15,0 0 0,-21 0 0,21-22 16,-21 22-16,22-21 0,-22 0 0,0 20 15,0-20-15,0 0 0,0-1 0,0 22 16,-22-21-16,1 21 0,21 0 16,-21 21-16,0-22 0,0 22 15,0 0-15,-22 0 0,22 0 0,0 22 16,-21-22-16,20 21 0,1 0 16,-21 0-16,21-21 0,0 21 15,-1 0-15,22 1 0,0-1 16,0 0-16,0 0 0,0 0 15,0 0-15,22-21 0,-1 22 0,21-22 16,-21 0-16,0 21 0,1-21 16,-1 0-16,21 0 0</inkml:trace>
  <inkml:trace contextRef="#ctx0" brushRef="#br0" timeOffset="94559.65">24998 12361 0,'0'-21'0,"0"42"0,0-63 0,0 21 15,0 0-15,0 0 0,0-1 16,0 44 15,0-1-31,0 0 0,0 0 0,0 0 16,0 22-16,-21-22 0,21 21 0,0-21 15,-22 22-15,22-1 16,-21 0-16,21-21 0,0 22 0,0-1 16,-21-21-16,21 22 0,0-22 0,-21 0 15,21 0-15,0 0 0,0 0 0,0 1 16,0-44 15,0 1-31,0 0 16,0 0-16</inkml:trace>
  <inkml:trace contextRef="#ctx0" brushRef="#br0" timeOffset="94810.5">24701 12637 0,'0'0'16,"-42"-22"-16,63 22 31,0 0-31,1 0 16,-1 0-16,0 0 0,21 0 15,-21 0-15,1 0 0,20 0 0,-21 0 16,21 0-16,-20 0 0,-1 0 0,21 0 16,-21 0-16,0 0 0,1 0 0,-1-21 15,0 21-15,0 0 0,-21-21 47,-21 0-31,0 21-16</inkml:trace>
  <inkml:trace contextRef="#ctx0" brushRef="#br0" timeOffset="95344.19">25993 12044 0,'0'0'0,"21"-21"0,-21 0 16,21 21-16,-21-22 0,21 22 15,-21 22 17,0-1-17,0 0-15,-21 0 0,21 0 16,-21 0-16,21 1 0,0-1 16,0 0-16,0 0 15,0 0-15,0 0 16,0-42 15</inkml:trace>
  <inkml:trace contextRef="#ctx0" brushRef="#br0" timeOffset="95546.08">26204 12002 0,'0'0'15,"0"-22"1,0 44 15,0-1-31,0 0 16,0 0-16,0 0 0,0 0 15,0 1-15,0-1 16,0 0-16,0 0 16</inkml:trace>
  <inkml:trace contextRef="#ctx0" brushRef="#br0" timeOffset="95831.91">26670 12002 0,'0'0'0,"0"-22"0,0 1 15,21 21-15,0-21 16,0 21-16,1 0 0,-1 0 0,0-21 15,21 21-15,1-21 0,-1 21 16,0 0-16,22 0 0,-22-21 0,22 21 16,-22 0-16,0 0 0,1 0 0,-1 0 15,-21 0-15,0 0 0,0 0 0,1 0 16,-44 0 15,1 0-31,0 0 0,0 0 0,0 0 16,0 0-16,-1 0 0,-20 0 15,21 0-15,0 0 0,0 0 16</inkml:trace>
  <inkml:trace contextRef="#ctx0" brushRef="#br0" timeOffset="96043.31">27072 11875 0,'-21'21'0,"21"0"0,-21-21 16,21 21-16,0 0 0,-21 0 16,21 1-16,-22-1 0,22 0 0,-21 21 15,21 1-15,0-22 0,0 21 0,0 0 16,0 1-16,0-22 0,-21 21 15,21 1-15,0-22 0,-21 21 0,21-21 16,0 22-16,0-22 0,0 0 0,0 0 16,0 0-16,-21 0 0,21 1 15,0-1-15,21-21 32,-21-21-32,21-1 0,-21 1 15,21 21-15,0-21 0</inkml:trace>
  <inkml:trace contextRef="#ctx0" brushRef="#br0" timeOffset="96503.24">27347 12023 0,'0'-43'15,"0"86"-15,21-107 0,-21 43 0,0 42 32,0 0-32,0 1 15,0-1-15,-21 21 0,21-21 0,-21 22 16,21-1-16,0 0 0,0 1 0,-21-1 15,0 0-15,21 1 0,-21-1 16,-1 0-16,22-21 0,-21 22 0,0-22 16,21 21-16,0-21 0,0 1 0,-21-22 15,21 21-15,0 0 0,-21-21 0,21-21 47,0 0-47,0-1 0,21 1 16,0 0-16,0 0 0,-21 0 0,21-22 15,1 22-15,-1 0 0,0-21 16,0 21-16,0-1 0,22 1 0,-22 0 16,0 21-16,0 0 0,0 0 0,0 0 15,1 0-15,-1 0 0,0 0 0,-21 21 16,0 0-16,0 1 0,0-1 16,0 0-16,0 0 0,0 0 0,0 0 15,0 1-15,0-1 0,0 0 0,0 0 16,0 0-16,0 0 0,-21 1 15,21-1-15,-21-21 16,21 21-16,0-42 31,0 0-31</inkml:trace>
  <inkml:trace contextRef="#ctx0" brushRef="#br0" timeOffset="96859.69">27749 12404 0,'22'0'31,"-1"0"-31,0 0 16,0 0-16,0 0 0,0 0 0,22 0 0,-22 0 16,21 0-16,-21 0 0,22 0 15,-22-21-15,0 21 0,0-22 16,0 22-16,-21-21 0,0 0 15,0 0-15,-21 21 16,0 0-16,0 0 0,0 0 16,-22 0-16,22 0 0,-21 0 0,21 0 15,-22 21-15,22 0 0,-21 0 0,21 1 16,0-1-16,-1 0 0,22 21 0,0-21 16,0 1-16,0-1 0,0 0 15,0 0-15,0 0 0,0 0 16,0 1-16,22-1 0,-1 0 0,0-21 15,0 21-15,0-21 0,0 0 0,1 0 16,-1 0-16,0 0 0,0 0 16,21 0-16,-20 0 0,-1-21 0</inkml:trace>
  <inkml:trace contextRef="#ctx0" brushRef="#br0" timeOffset="97316.45">28533 12107 0,'0'0'0,"0"-21"16,0 0-16,0 0 0,21 0 16,-21 0-16,21 21 0,0 0 0,0 0 15,0 0-15,1 21 0,-1 0 16,0 21-16,0-21 0,21 22 16,-20-1-16,-1 0 0,0 1 0,-21-1 15,21 0-15,0 1 0,-21-1 0,0 0 16,0-20-16,0 20 0,0-21 0,0 21 15,0-20-15,0-1 0,0 0 16,-21 0-16,21 0 0,-21-21 16,21-21-1,0 0 1,0 0-16,0 0 16,0-1-16,21-20 0,-21 21 0,21-21 15,0-1-15,1 1 0,-1 0 0,0-22 16,0 22-16,21-22 0,-20 1 15,-1-1-15,21 1 0,-21 20 0,0 1 16,1 0-16,-22-1 0,0 22 0,21 0 16,-21 0-16,0 42 47,0 0-32,0 0-15,0 1 16,0-1-16,0 0 15</inkml:trace>
  <inkml:trace contextRef="#ctx0" brushRef="#br0" timeOffset="98764.76">29591 12425 0,'21'0'16,"0"-21"-16,-21 0 15,0-1-15,0 1 0,0-21 16,0 21-16,0 0 0,0-22 16,0 22-16,0-21 0,0 21 0,0-1 15,-21 1-15,21 0 0,-21 21 0,0 0 16,0 0-16,-1 0 0,1 21 16,0 0-16,0 1 0,0 20 0,0-21 15,-1 21-15,1 1 0,0-1 0,0-21 16,0 22-16,0-1 0,21-21 15,0 21-15,0-20 0,0-1 0,0 21 16,0-21-16,21 0 0,-21 1 16,21-1-16,0-21 0,0 21 0,0-21 0,1 0 15,-1 0-15,0 0 0,0 0 16,0 0-16,0-21 0,1 21 16,-1-21-16,0-1 0,21 1 0,-21 0 15,1-21-15,-1 21 0,0-22 16,0 22-16,-21-21 0,21-1 0,-21 22 15,0-21-15,0 21 0,0 0 0,0-1 16,0 44 15,0-1-31,-21 0 0,21 0 0,-21 0 16,21 0-16,0 22 0,0-22 0,0 0 16,0 0-16,0 22 0,0-22 15,0 0-15,0 0 0,0 0 0,0 0 16,21 1-16,0-1 15,0-21-15,1 0 0,-1 0 16,0 0-16,0 0 0,0 0 16,0-21-16,1 21 0,-1-22 0,-21 1 15,21 0-15,0 0 0,0-21 0,0 20 16,-21-20-16,22 0 0,-1-22 16,0 22-16,-21-22 0,21 1 0,0 21 15,-21-22-15,0 1 0,21 20 0,-21 1 16,22 21-16,-22 0 0,0-1 15,0 1-15,0 0 0,0 42 16,-22 0 0,1 1-16,0-1 0,21 21 15,-21 0-15,0 1 0,21-1 0,-21 0 16,21 22-16,0-22 0,0 1 0,0-1 16,0 0-16,0 1 0,0-1 15,0 0-15,0-21 0,0 1 0,21 20 16,0-21-16,-21 0 0,21-21 0,0 21 15,-21 1-15,21-22 0,1 0 0,-1 0 16,0 0-16,0 0 16,0 0-16,0-22 0,1 1 15,-1 0-15,0 0 0,0 0 0,0 0 0,-21-1 16,21 1-16,1 0 16,-1 0-16,-21 0 0,0 0 0,21-1 15,-21 1-15,0 42 31,0 1-31,0-1 16,0 0-16,-21 0 0,21 0 16,0 0-16,0 1 0,0-1 0,0 0 15,0 0-15,0 0 0,0 0 16,21-21-16,0 0 16,-21 22-16,21-22 0,0 0 15,1 0-15,-1-22 16,0 22-16,0-21 0,0 0 15,0 21-15,1-21 0,-22 0 0,21 0 16,0-1-16,-21 1 0,0 0 0,21 0 16,-21 0-16,21 0 0,-21-1 15,0 44 17,-21-1-32,21 0 0,-21 0 15,21 0-15,0 0 0,0 1 16,0-1-16,0 0 0,0 0 0,0 0 15,0 0-15,0 1 16,21-22 0,0 0-16,0 0 0,1 0 15,-1 0-15,0 0 0,0-22 16,0 1-16,0 0 0,1 21 16,-1-21-16,-21-21 0,21 20 0,0 1 15,0-21-15,-21 21 0,0-22 0,21 22 16,-21-21-16,0 21 0,0-22 15,0 22-15,0 0 0,-21 21 16,0 0-16,0 0 16,-21 21-16,20 0 0,1 1 15,21-1-15,-21 21 0,21-21 16,-21 0-16,21 22 0,0-22 0,0 0 0,0 0 16,0 22-16,0-22 0,21 0 15,0 0-15,0-21 0,1 21 16,-1 0-16,0 1 0,0-22 0,0 0 15,0 0-15,1 21 0,-1-21 16,0 0-16,0 0 0,0 0 16,-21-21-16,21-1 0,1 22 15,-22-21-15,21 0 0,0 0 0,0 0 16,0 0-16</inkml:trace>
  <inkml:trace contextRef="#ctx0" brushRef="#br0" timeOffset="99071.58">31898 12129 0,'0'0'16,"0"-22"-16,0 1 16,0 42 15,-21 1-31,0-1 15,21 0-15,-21 21 0,-1-21 16,22 1-16,-21-1 0,21 21 16,0-21-16,-21 0 0,21 1 0,-21-1 15,21 0-15,-21 0 0,21 0 0,0 0 16,0 1 0,21-44 30,0 1-46</inkml:trace>
  <inkml:trace contextRef="#ctx0" brushRef="#br0" timeOffset="99484.53">32279 12086 0,'0'0'0,"0"-21"0,0 0 15,-21 21 1,0 0-1,0 0-15,-1 0 0,-20 0 0,21 0 16,0 0-16,0 0 0,-1 21 16,1 0-16,0-21 0,0 21 0,21 1 15,0-1-15,0 0 0,0 0 16,0 0-16,0 0 0,0 1 16,21-22-16,0 0 15,0 0-15,1 21 0,-1-21 16,0 0-16,0 21 0,0-21 15,-21 21-15,0 0 16,0 0 0,0 1-16,0-1 0,-21 0 15,0 0-15,0-21 16,21 21-16,-21-21 0,-1 0 0,1 21 16,0-21-16,0 0 0,0 22 0,0-22 15,-1 0-15,1 0 16,0 0-16,0 0 15,0 0-15,0 0 16,21-22-16,0 1 16,0 0-16</inkml:trace>
  <inkml:trace contextRef="#ctx0" brushRef="#br0" timeOffset="99699.41">31835 11959 0,'0'0'0,"-22"-42"16,22 21-16,0 0 0,0-1 15,0 1 17,0 0-32,22 21 31,-1 0-16</inkml:trace>
  <inkml:trace contextRef="#ctx0" brushRef="#br0" timeOffset="100019.74">32660 11599 0,'0'-21'0,"21"0"16,0 21-1,-21 21 17,0 0-17,0 1-15,0-1 16,0 0-16,0 0 15,-21 0 1,21 0 0</inkml:trace>
  <inkml:trace contextRef="#ctx0" brushRef="#br0" timeOffset="100280.59">32978 11599 0,'0'0'15,"0"-21"-15,21 0 16,-21 0 0,0 42-1,0 0 1,-21 0-16,-1 1 0,22-1 15,-21-21-15,0 21 0,21 0 0,-21 0 16,0 0-16,21 1 16,-21-1-16,-1-21 0,22 21 0,-21 0 15,21 0-15,-21-21 16,0 21-16,0-21 0,21 22 16,-21-22-16,-1 0 0</inkml:trace>
  <inkml:trace contextRef="#ctx0" brushRef="#br0" timeOffset="101676.87">20849 13504 0,'0'0'0,"-21"0"15,0 0 1,0 0 0,-1 0-16,1 0 15,42 0 32,1 0-31,-1 0-16,0 0 0,0 0 0,21 0 15,-20 0-15,20 0 0,0 0 16,1 0-16,-1 0 0,21 0 0,1 0 16,-1-21-16,1 21 0,21-21 0,-1 21 15,22 0-15,0 0 0,-21 0 16,20-21-16,22 21 0,0 0 0,0 0 15,0 0-15,22-21 0,-22 21 0,0 0 16,0 0-16,0 0 0,-22 0 0,1 0 16,0 0-16,0 0 0,-21 0 15,-1 0-15,-20 0 0,-1 0 16,1 0-16,-22 0 0,-21 0 0,22 0 16,-22 0-16,0 0 0,0 0 0,0 0 15,0 0 1,1-21-16,-1 21 15,-21-22 1,21 22 0,-21-21-1,-21 21 407,0 0-422,-1 0 0,1 21 0</inkml:trace>
  <inkml:trace contextRef="#ctx0" brushRef="#br0" timeOffset="102684.2">23008 14309 0,'0'0'0,"0"-21"16,0-1-16,0 1 0,0 0 16,0 0-16,0 0 15,0 42 32,-21 0-31,21 0-16,0 0 0,-21 22 0,21-1 15,0-21-15,0 22 0,-21-1 16,21 0-16,-22 1 0,22-1 0,-21 0 16,21 1-16,0-1 0,0 0 0,-21 1 15,21-22-15,-21 21 0,21-21 0,-21 0 16,21 1-16,0-1 0,0 0 15,0 0-15,0 0 0,0 0 16,0-42 31,0 0-47,0 0 0,0 0 16,0 0-16,0-1 0,21 1 15,-21 0-15,21-21 0,-21 21 0,0-22 16,0 1-16,0 0 0</inkml:trace>
  <inkml:trace contextRef="#ctx0" brushRef="#br0" timeOffset="103159.93">22945 14182 0,'0'0'0,"0"-21"16,-22 21 0,1 0-1,21 21-15,-21 0 0,0 21 16,0-21-16,0 22 15,-1-22-15,1 21 0,0 1 0,0-1 16,0-21-16,0 21 0,-22 1 0,22-1 16,-21-21-16,21 22 0,-1-22 15,1 0-15,0 0 0,0 0 0,0 0 16,0 1-16,-1-1 0,1-21 0,21 21 16,-21-21-1,21-21 1,0 0-16,0-1 15,21 1-15,-21 0 0,21 0 0,1 0 16,-22 0-16,21-1 0,0 22 0,-21-21 16,21 0-16,0 21 0,0-21 15,1 21-15,-1 0 16,0 0-16,0 0 16,0 0-16,-21 21 0,21-21 0,1 21 15,-1 0-15,0 1 0,0-1 16,0 0-16,0-21 15,-21 21-15,22-21 0,-1 0 0,0 21 16,0-21-16,0 0 16,0 0-16,1 0 15,-1 0-15,0 0 16,0 0-16,0-21 16,0 0-16</inkml:trace>
  <inkml:trace contextRef="#ctx0" brushRef="#br0" timeOffset="103928.3">23410 14330 0,'21'0'0,"-42"0"0,42-21 0,-21 0 16,-21 21 15,0 0-31,0 21 0,21 0 15,-21 0-15,0 0 0,-1 0 16,22 1-16,-21-1 0,21 21 16,-21-21-16,21 0 0,-21 22 0,21-22 15,-21 0-15,21 21 0,0-20 0,0-1 16,0 21-16,0-21 0,0 0 0,0 1 16,0-1-16,0 0 0,0 0 15,21 0-15,0-21 0,-21 21 0,21 1 16,0-22-16,1 0 0,-1 0 0,0 0 15,0 0-15,0 0 0,0 0 16,1 0-16,-1 0 0,0 0 16,0 0-16,0-22 0,0 1 15,1 21-15,-1-21 0,-21 0 0,21 0 16,0 0-16,-21-1 0,21 1 0,-21-21 16,0 21-16,0-22 0,21 22 0,-21-21 15,0 21-15,0-22 0,0 22 16,0-21-16,0 21 0,0-22 0,0 22 15,0 0-15,0 0 0,-21 0 0,0 0 16,0 21-16,0-22 0,0 22 16,-1 0-16,1 0 0,0 0 15,-21 0-15,21 22 0,-1-1 16,1 0-16,-21 0 0,21 0 0,0 0 16,-1 22-16,-20-22 0,21 21 0,21-21 15,-21 22-15,21-22 0,-21 21 0,21-21 16,0 22-16,0-22 0,0 0 15,0 21-15,0-20 0,0-1 0,21 0 16,0 0-16,0 0 0,0 0 0,0 1 16,1-1-16,20-21 0,-21 0 0,0 21 15,0-21-15,22 0 0,-22 0 16,0 0-16,0 0 0,0 0 0,1-21 16,-1 0-16,0-1 0,0-20 15,-21 21-15,21 0 0,-21-22 16,21 22-16,-21-21 0,0 0 0,0-22 15,22 22-15,-22-1 0,0 1 16,0 0-16,0 21 0,0-1 0,0 1 16,0 0-16,-22 21 15,1 0-15,0 0 0,0 0 0,0 0 16,0 0 0,21-21-1,0 0-15,0 0 0,0-1 16</inkml:trace>
  <inkml:trace contextRef="#ctx0" brushRef="#br0" timeOffset="108158.17">25040 12086 0,'0'0'0,"-21"0"31,0 0-15,0 0-16,21 21 0,-22 1 0,1-22 15,0 21-15,0 0 0,0 0 16,0 0-16,-1 0 0,22 1 0,-21-1 15,0 0-15,0 0 0,21 0 0,0 22 16,0-22-16,-21 0 0,21 0 16,0 21-16,-21-20 0,21-1 0,0 0 15,0 21-15,0-21 0,0 1 0,0 20 16,0-21-16,0 0 0,21 22 16,-21-22-16,0 0 0,21 0 0,0 0 15,-21 0-15,21 1 0,-21-1 16,21 0-16,1 0 0,-1-21 15,-21 21-15,21-21 0,0 0 0,0 21 16,0-21-16,1 22 0,-1-22 0,0 0 16,0 0-16,0 0 0,0 0 0,22 0 15,-22 0-15,0 0 0,0-22 16,0 1-16,1 21 0,-1-21 0,0 0 16,0 0-16,-21 0 0,21-1 15,0 22-15,-21-21 0,0-21 16,0 21-16,0 0 0,22-1 0,-22 1 15,0-21-15,0 21 0,0 0 0,0-22 16,0 22-16,0-21 0,0 21 16,0-22-16,-22 22 0,1-21 15,0 21-15,21-22 0,-21 22 0,0 0 16,0 0-16,-22-22 0,22 22 16,0 21-16,0 0 0,0 0 15,-1 0-15,1 0 0,0 0 0,0 0 16,0 0-16,0 21 0,21 1 15,-22-22-15,1 21 0,0 0 16,0 0-16,0-21 0,0 21 16,21 0-16,-22 1 0,1-22 15,21 21-15,-21 0 0,21 0 0,0 0 16,0 0-16,0 1 16,0-1-16,21 0 0</inkml:trace>
  <inkml:trace contextRef="#ctx0" brushRef="#br0" timeOffset="109147.99">24088 14097 0,'0'21'47,"0"0"-32,21 1 1,0-22-16,0 0 15,0 0-15,0 0 16,22 0-16,-22 0 0,0 0 0,0 0 16,0 0-16,1 0 0,-1 0 15,0-22-15,-21 1 16,-21 21 15,0 0-15,21 21-16,0 1 0,0 20 15,0 0-15,0-21 0,0 43 0,0-22 16,0 1-16,0-1 16,0 0-16,0 22 0,-22-22 0,22 0 15,0 1-15,0-1 0,0-21 0,-21 22 16,21-1-16,0-21 0,0 0 0,-21 0 16,0 1-16,21-1 0,-21 0 15,0 0-15,-1-21 0,1 21 16,0-21-16,0 0 0,0 0 0,0 0 15,-1 0-15,1 0 0,0 0 16,0-21-16,0 21 0,0 0 0,21-21 16,-22 0-16,1 21 0,21-21 15,0-1-15,0 1 16,0 0-16,0 0 16</inkml:trace>
  <inkml:trace contextRef="#ctx0" brushRef="#br0" timeOffset="109679.29">24638 14161 0,'0'0'0,"0"-22"16,0 1-16,0 42 31,0 1-31,-21-1 0,21 0 0,-21 21 15,21 1-15,0-1 0,0 0 16,0 1-16,-22-1 0,22 0 0,0 22 16,-21-22-16,21 0 0,-21 1 0,21-22 15,0 21-15,0-21 0,-21 22 16,21-22-16,0 0 0,-21 0 0,21 0 16,0 1-1,0-44 16,0 1-31,0 0 0,0 0 16,0 0-16,0-22 0,0 22 16,0-21-16,0 21 0,21-22 15,0 1-15,0 21 0,0-21 0,1 20 16,-1 1-16,0 0 0,21 0 0,-21 21 16,1 0-16,-1 0 0,0 0 15,0 21-15,0 0 0,0 0 0,1 22 16,-1-22-16,0 0 0,-21 21 0,0-20 15,0 20-15,0-21 0,0 0 16,0 0-16,0 22 0,0-22 0,-21 0 16,21 0-16,-21-21 0,-1 21 15,22 1-15,-21-22 0,21 21 0,-21-21 16,21-21 15,21-1-31,0 1 16</inkml:trace>
  <inkml:trace contextRef="#ctx0" brushRef="#br0" timeOffset="110074.07">25061 14626 0,'0'21'16,"21"-21"15,1 0-15,-1 0-16,0 0 0,0-21 0,0 21 15,0-21-15,-21 0 0,22 21 0,-1-21 16,0 0-16,-21-1 0,0 1 16,0 0-16,0 0 0,0 0 15,-21 21-15,0 0 0,-1 0 16,1 0-16,0 0 0,0 0 15,0 21-15,0 0 0,-1 0 0,1 0 16,0 1-16,0-1 0,0 0 16,21 21-16,0-21 0,0 1 0,0-1 15,0 0-15,0 0 0,0 0 16,0 0-16,0 1 0,0-1 16,21-21-16,0 21 0,0-21 15,0 0-15,1 0 16,-1 0-16,0 0 0,0-21 0,21 0 15</inkml:trace>
  <inkml:trace contextRef="#ctx0" brushRef="#br0" timeOffset="110547.8">25950 14139 0,'0'-21'15,"0"42"17,0 1-32,0-1 0,21 0 15,-21 0-15,0 0 0,0 22 16,0-1-16,0-21 0,0 21 0,0 1 16,0-1-16,0 0 0,0 1 0,0-1 15,0-21-15,0 22 0,0-22 16,0 21-16,0-21 0,0 0 15,0 1-15,0-1 0,0 0 0,0 0 16,22-42 15,-22 0-15,21 0-16,-21-1 0,21 1 0,0-21 16,0 0-16,0 20 0,1-20 0,-1-21 15,0 20-15,0 1 0,0-22 16,22 22-16,-22 0 0,0-1 0,-21 1 15,21 21-15,0-21 0,-21 20 0,21 1 16,-21 0 0,0 42-1,0 0 1,0 1-16,0-1 16,0 0-16,0 0 15,0 0-15,0 0 0</inkml:trace>
  <inkml:trace contextRef="#ctx0" brushRef="#br0" timeOffset="112056.13">26839 14457 0,'0'0'0,"0"-21"0,0 0 15,0-1-15,0 1 0,-21 0 16,0 21-16,0 0 0,0 0 0,-1 0 16,1 0-16,-21 0 0,21 21 15,0-21-15,-22 21 0,22 1 0,0-1 16,-21 0-16,20 21 0,1-21 15,21 1-15,0 20 0,-21-21 0,21 0 16,0 0-16,0 1 0,0-1 0,0 0 16,21 0-16,0 0 0,1-21 15,-1 21-15,0-21 0,0 0 0,0 0 16,0 0-16,1 0 0,-1 0 0,0 0 16,0 0-16,0-21 0,0 0 15,1 21-15,-1-21 0,-21 0 0,21 0 16,-21-1-16,21-20 0,-21 21 0,21-21 15,-21 20-15,0-20 0,0 21 16,0-21-16,0 20 0,0 1 16,0 0-16,0 42 15,0 0 1,0 1-16,-21-1 0,21 0 16,0 21-16,0-21 0,0 1 0,0 20 15,0-21-15,0 0 0,0 22 0,0-22 16,0 0-16,21 0 0,0 0 15,22-21-15,-22 21 0,0-21 0,21 0 16,1 0-16,-22 0 0,21 0 0,1 0 16,-22 0-16,21 0 0,0 0 15,-20-21-15,-1 0 0,0 0 16,0 0-16,0-22 0,0 1 0,1 0 16,-1-1-16,0 1 0,-21-21 0,0 20 15,21-20-15,-21 20 0,0 1 16,0-21-16,0 20 0,0 22 0,0-21 15,0 21-15,0-1 0,0 1 0,0 0 16,0 42 0,-21 0-16,0 1 15,21-1-15,-21 21 0,21-21 0,-22 22 16,1-1-16,21 0 0,0 1 0,0-1 16,0 0-16,0 1 0,0-1 15,0 0-15,0 1 0,0-1 16,0 0-16,0 1 0,0-22 0,0 0 15,21 0-15,1 21 0,-1-20 16,0-1-16,0-21 0,0 21 16,0-21-16,1 0 0,-1 0 15,0 0-15,21 0 0,-21-21 0,1 21 16,-1-21-16,0-1 0,0 1 16,0 0-16,0 0 0,1 0 15,-1 0-15,0-22 0,-21 22 0,0 0 0,21 0 16,-21 0-16,21-1 0,-21 1 15,0 0-15,-21 42 32,21 0-32,-21 1 15,21-1-15,0 0 0,0 0 16,0 0-16,0 0 0,0 1 0,0-1 16,0 0-16,0 0 0,0 0 15,21-21 1,-21 21-16,21-21 0,22 0 0,-22 0 15,0 0-15,21 0 0,-21 0 0,1 0 16,20 0-16,-21 0 0,0-21 16,0 0-16,1 21 0,-1-21 0,0 0 15,0 0-15,-21-1 0,21 1 16,-21 0-16,0-21 0,21 21 0,-21-1 16,0 1-16,0 0 15,0 42 32,0 0-47,-21 1 0,0-1 16,21 0-16,0 0 0,0 0 0,0 0 15,0 1-15,0-1 0,0 0 16,0 0-16,21 0 16,0-21-16,1 0 0,-1 21 0,0 1 15,21-22-15,-21 0 0,22 0 16,-1 0-16,-21 0 0,22 0 15,-1 0-15,-21 0 0,0 0 0,0-22 16,1 1-16,-1 0 0,0 0 0,-21 0 16,0-22-16,0 22 0,0-21 0,0 0 15,0-1-15,0 1 0,0 21 16,0-22-16,0 22 0,0 0 0,0 0 16,0 0-16,-21 21 0,0 0 0,-1 0 15,1 0-15,0 21 16,21 0-16,-21 0 0,21 0 0,-21 22 15,21-22-15,-21 0 0,21 21 16,0-20-16,0-1 0,0 0 16,0 21-16,0-21 0,21 1 0,-21-1 15,21 0-15,0 0 0,-21 0 16,21 0-16,0-21 0,1 0 16,-1 0-1,0 0-15,0 0 0,0-21 16</inkml:trace>
  <inkml:trace contextRef="#ctx0" brushRef="#br0" timeOffset="112346">29654 14203 0,'0'-21'0,"0"0"15,0 42 1,0 0 0,0 0-16,0 0 0,0 0 0,0 1 15,0 20-15,0-21 0,0 0 16,0 22-16,0-22 0,0 0 0,-21 21 16,21-21-16,0 1 0,0-1 0,-21 0 15,21 0-15,-21-21 0,21 21 16,0 0-16,0 1 15</inkml:trace>
  <inkml:trace contextRef="#ctx0" brushRef="#br0" timeOffset="112823.24">30184 14288 0,'21'0'0,"-42"0"0,84-22 16,-42 1-16,0 21 0,-21-21 0,22 21 15,-22-21-15,0 0 16,-22 21 0,1 0-1,0 0-15,0 0 0,0 0 0,0 0 16,-1 21-16,1 0 0,0-21 16,0 21-16,0-21 0,0 21 0,21 1 15,-22-1-15,22 0 16,0 0-16,0 0 0,0 0 15,0 1-15,22-22 16,-22 21-16,21-21 0,0 0 16,0 0-16,0 21 0,0-21 0,1 0 15,-1 0-15,0 0 16,0 0-16,0 0 0,0 0 16,-21 21-1,0 0 1,0 0-16,0 1 15,-21-1-15,0-21 0,0 21 16,21 0-16,-21-21 0,0 21 0,-1 0 16,1 1-16,0-22 0,0 21 15,21 0-15,-21-21 16,0 0-16,-1 21 0,1-21 16,0 0-16,0 0 15,0 0 1,21-21-16,-21 21 0,21-21 15,0 0-15</inkml:trace>
  <inkml:trace contextRef="#ctx0" brushRef="#br0" timeOffset="113084.09">29760 13949 0,'0'0'15,"-21"-64"-15,0 43 16,0 0-16,21 0 16,0 0-16,0 0 15,0-1 63,0 1-62</inkml:trace>
  <inkml:trace contextRef="#ctx0" brushRef="#br0" timeOffset="129669.12">16277 11282 0,'0'0'0,"-21"0"15,21 21 1,-21-21 0,0 0-16,-1 0 31,1 0-31,0 0 31,21 21-15,-21-21 46,0 0-15,0 0 0,-1 0-16,1 0-15,0 0-1,0 0 1,0 0-16,0 0 31,-1 0-31,44 0 94,-1 0-94,0 0 0,0-21 16,0 21-16,22 0 0,-22 0 15,0 0-15,21 0 0,1 0 0,-22 0 16,21 0-16,0 0 0,1 0 0,-1 0 16,0 0-16,-20 0 0,20 0 15,0 0-15,-21 0 0,22 0 0,-22 0 16,21 0-16,-21 0 0,22 0 0,-22-21 15,0 21-15,0 0 0,22 0 16,-22 0-16,0 0 0,0 0 0,0 0 0,22 0 16,-22 0-16,0 0 0,0 0 0,21 0 15,-20 0-15,20 0 16,-21 0-16,21 0 0,-20 0 0,20 0 16,-21 0-16,21 0 0,22 0 15,-43 0-15,21 0 0,-20 0 0,-1 0 16,21 0-16,-21 0 0,0 0 0,22 0 15,-22 0-15,21 0 0,-21 0 16,22 0-16,-22 0 0,21 0 0,-21 0 16,1 0-16,20 0 0,-21 0 0,0 0 15,0 0-15,1 0 0,20 0 0,-21 0 16,21 0-16,-20 0 0,-1 0 16,0 0-16,0 0 0,0 0 15,22 0-15,-22 0 0,0 0 16,0 0-16,21 0 0,-20 0 0,-1 0 15,21 0-15,-21 0 0,0 0 0,22 0 16,-22 0-16,0 0 0,21 0 0,-20 0 16,-1 0-16,21 0 0,-21 0 0,0 0 15,22 0-15,-22 0 0,0 0 16,21 0-16,-20 0 0,-1-21 0,21 21 16,-21 0-16,0 0 0,1 0 0,20 0 15,-21 0-15,0 0 0,22 0 16,-22 0-16,0 0 0,21 0 0,-21-21 0,1 21 15,20 0-15,-21 0 0,21 0 16,-20 0-16,20 0 0,-21 0 16,0 0-16,22 0 0,-22 0 0,0-22 15,21 22-15,-21 0 0,1 0 0,-1 0 16,0 0-16,0 0 0,0 0 0,0 0 16,1 0-1,-22-21-15,21 21 0,0 0 16,0 0-1,-21-21-15,21 21 16,-42 0 31</inkml:trace>
  <inkml:trace contextRef="#ctx0" brushRef="#br0" timeOffset="130721.02">21802 11240 0,'0'0'0,"42"-43"15,-42 22-15,0 0 0,0 0 16,0 42 15,-21 0-15,21 0-16,-21 0 0,-1 22 0,1-22 16,0 0-16,21 21 0,-21-20 0,0-1 15,0 21-15,-1-21 0,1 0 16,21 1-16,-21-1 0,0 0 0,21 0 15,-21-21 1,42-21 15,0 21-15,0-21-16,0 21 16,-21-21-16,22 21 0,-1 0 0,0 0 15,0 0-15,0 0 16,0 0-16,1 0 0,-1 0 0,0 0 15,0-22-15,0 22 16,0 0-16,-21-21 16,22 21-16,-22-21 0,0 0 15,0 0-15,0 0 16,0-1-16,0 1 16,0 42 30,0 1-46,0-1 0,0 0 16,0 0-16,-22 0 0,22 0 16,0 1-16,0-1 0,0 0 15,-21 0-15,21 0 0,0 0 16,0 1-16,0-1 16,0-42 46,21 21-62,1-22 0</inkml:trace>
  <inkml:trace contextRef="#ctx0" brushRef="#br0" timeOffset="131113.79">22310 11218 0,'0'0'16,"-22"0"0,1 0-16,0 0 0,0 22 15,21-1-15,-21-21 0,0 21 0,-1 0 16,22 0-16,-21 0 0,0 22 16,21-22-16,-21 0 0,21 0 0,0 0 15,0 1-15,0-1 0,0 0 0,0 0 16,0 0-16,0 0 15,21-21-15,0 0 0,0 0 16,1 0-16,-1 0 0,0 0 16,0 0-16,0-21 0,-21 0 15,21 21-15,1-42 0,-22 21 0,21-1 16,-21-20-16,0 21 0,0 0 16,0-22-16,0 22 0,0 0 0,0 0 15,0 0-15,-21 21 0,-1 0 16,1 0-16,0 0 0,0 0 0,0 0 15,0 21-15,-1-21 0,1 21 16,0-21-16,0 21 0,0-21 16,0 21-16,-1 1 0,-20-22 15</inkml:trace>
  <inkml:trace contextRef="#ctx0" brushRef="#br0" timeOffset="133215.95">20722 10266 0,'-21'0'0,"0"0"15,0 0-15,-1 0 16,1 0 15,0 0-15,0 0 0,0 0-1,0 0 1,-1 0-1,1 0-15,0 0 16,21 21-16,-21-21 16,0 21-16,21 0 0,-21-21 0,21 22 15,-22-22-15,1 21 0,21 0 16,-21-21-16,21 21 0,-21 0 0,0 0 16,21 1-16,-21-1 0,21 0 15,-22 0-15,22 0 0,-21 0 16,21 1-16,0-1 0,0 0 0,-21 0 15,21 0-15,-21-21 0,21 21 16,0 1-16,0-1 0,-21 0 0,21 0 16,0 0-16,0 0 0,0 1 15,0-1-15,0 0 16,0 0-16,21-21 0,0 21 16,0-21-16,0 21 15,1-21-15,-1 0 0,0 0 16,0 22-16,0-22 0,0 0 15,1 0-15,-1 0 0,0 0 16,0 0-16,0 0 0,0 0 16,1 0-16,-1 0 15,0 0-15,0 0 0,0-22 16,0 22-16,-21-21 0,22 21 16,-1 0-16,-21-21 0,21 0 0,0 0 15,-21 0-15,21-1 0,-21 1 16,0 0-16,0 0 0,21 0 15,-21 0-15,22-22 0,-22 22 16,0 0-16,0-21 0,0 20 0,0-20 0,0 21 16,0-21-16,-22 20 0,22 1 0,-21 0 15,0 0-15,0 0 0,0 0 16,0 21-16,-1-22 16,1 22-16,0 0 0,0 0 15,0 22-15,0-1 16,-1 0-16,22 0 15,0 0-15,-21 0 0,0-21 0,21 22 16,-21-1-16,21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54:23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1524 0,'0'0'0,"0"-21"0,21 0 15,-21 0 1,0-1-16,0 1 15,0 0-15,-21 21 16,0 0-16,0-21 0,0 21 0,-1 0 16,1 0-16,-21 0 0,21 0 0,-22 0 15,1 0-15,0 0 0,21 0 16,-43 21-16,22 0 0,-1 0 0,1 1 16,0 20-16,-22 0 0,22 1 15,0-1-15,-1 21 0,22 1 0,-21-22 16,21 22-16,-22-1 0,22-20 15,21 20-15,0-21 0,-21 22 16,21-22-16,0 1 0,0-22 0,21 21 16,-21-21-16,42 22 0,-20-22 15,-1 0-15,21 0 0,0 0 0,1-21 16,-1 0-16,22 0 0,-22 0 0,0 0 16,22 0-16,-22 0 0,0 0 15,1 0-15,-1-21 0,0 0 0,-20 0 16,20 0-16,0-1 0,-21 1 15,22 0-15,-22 0 0,21 0 0</inkml:trace>
  <inkml:trace contextRef="#ctx0" brushRef="#br0" timeOffset="357.79">4424 1545 0,'0'0'15,"0"-42"-15,0-22 16,0 43-16,0 0 0,0 0 0,0 0 16,0 42 15,-21 0-15,21 21-16,-22 1 0,22-1 15,-21 0-15,21 22 0,0-1 16,-21 1-16,0-1 0,0 1 0,21-1 15,-21-20-15,21 20 0,-22-20 16,22 20-16,0-21 0,-21-20 0,21 20 16,0 0-16,-21-21 0,21 1 0,0 20 15,0-21-15,0 0 16,0 0-16,0-42 31,0 0-31,21 0 0,0 0 16,1 0-16,-1-1 0</inkml:trace>
  <inkml:trace contextRef="#ctx0" brushRef="#br0" timeOffset="952.73">5207 1990 0,'0'0'0,"21"0"0,-21-21 15,0-1-15,0 1 0,0 0 16,0-21-16,0 21 0,0-1 0,0-20 16,0 21-16,0 0 15,0-22-15,0 22 0,0 0 0,-21 0 16,0 21-16,21-21 0,-21 21 16,-1 0-16,-20 0 0,21 21 15,0 0-15,-22 0 0,22 0 0,0 22 16,-21-22-16,-1 21 0,22 1 0,-21-1 15,21 0-15,0 1 0,-1-1 16,1 0-16,0 1 0,21-22 0,0 21 16,0-21-16,0 0 0,0 1 15,21-1-15,0-21 0,1 21 0,20-21 16,-21 0-16,21 0 0,1 0 0,-22 0 16,21 0-16,-21 0 0,22 0 15,-22-21-15,0 21 0,0-21 16,0-1-16,1 1 0,-1 0 0,0-21 15,0 21-15,-21-22 0,0 22 0,21-21 16,-21-1-16,21 1 0,-21 0 16,0 21-16,0-22 0,0 22 0,0 0 15,0 0-15,0 42 32,0 0-32,0 0 0,0 22 15,0-22-15,0 21 0,0 0 16,0-20-16,0 20 0,0 0 0,0-21 0,0 22 15,0-22-15,0 0 0,0 0 16,0 0-16,22 1 0,-1-1 16,0 0-16,0 0 15,0-21-15,0 0 16,1 0-16,-22-21 16,21 21-16,0-21 0,0 0 0</inkml:trace>
  <inkml:trace contextRef="#ctx0" brushRef="#br0" timeOffset="1481.42">6159 1693 0,'0'0'16,"0"-42"-16,0 21 16,0 0-16,0 0 0,0-1 15,-21 22-15,0 0 16,0 0-16,0 0 15,0 0-15,-1 22 0,1-22 0,0 21 16,0 0-16,0 21 0,0-21 16,-1 1-16,1-1 0,0 0 0,21 0 15,0 0-15,-21 0 0,21 1 16,0-1-16,0 0 16,21 0-16,0-21 15,0 0-15,1 0 0,-1 21 0,21-21 16,-21 0-16,0 0 0,22 21 15,-22-21-15,0 0 0,0 22 0,0-22 16,1 21-16,-1-21 0,0 21 0,0 0 16,-21 0-16,0 0 15,0 1-15,0-1 16,0 0-16,-21-21 0,0 21 0,0 0 16,-1-21-16,1 21 0,0-21 15,-21 0-15,21 0 0,-1 22 16,-20-22-16,21 0 0,-21 0 0,20 0 15,1 0-15,-21 0 0,21 0 0,0 0 16,-1 0-16,1 0 0,0 0 16,0 0-16,0 0 15,0-22-15,21 1 16,0 0 0,21 21-16,0 0 0,0-21 15,0 21-15,0-21 0,1 21 16,20-21-16,-21 21 0,21-22 0</inkml:trace>
  <inkml:trace contextRef="#ctx0" brushRef="#br0" timeOffset="2047.63">7154 1715 0,'0'0'15,"21"-43"-15,-21 22 16,0 0-16,0 0 16,0 0-16,0-1 0,0 1 15,0 0-15,0 0 0,-21 21 16,0 0-16,0 0 16,0 0-16,0 0 0,-1 0 15,1 0-15,0 21 0,0-21 0,0 21 16,0 0-16,-22 1 0,22-1 15,0 0-15,0 21 0,0-21 0,-1 1 16,1-1-16,21 0 0,0 0 0,0 0 16,0 0-16,0 1 0,0-1 15,21 0-15,1 0 0,-1-21 16,21 21-16,-21-21 0,0 21 0,22-21 16,-22 22-16,0-22 15,21 0-15,-20 21 0,-1-21 0,0 0 16,0 0-16,0 21 0,0-21 0,-21 21 0,0 0 31,0 0-31,0 1 16,-21-22-16,0 21 0,0-21 0,0 21 15,-22 0-15,22-21 0,-21 21 0,21-21 16,-22 21-16,22-21 0,-21 22 16,21-22-16,-22 0 0,22 0 0,0 21 15,-21-21-15,21 0 0,-1 0 0,1 0 16,0 0-16,0 0 15,0 0-15,0 0 16,-1 0-16,1 0 0,0 21 16,0-21-16,0 0 0,0 0 15,-22 0-15,22 21 0,-21 0 16</inkml:trace>
  <inkml:trace contextRef="#ctx0" brushRef="#br0" timeOffset="2575.33">1206 3450 0,'0'-21'0,"0"0"16,-21 21-16,0 0 16,21 21-1,0 0 1,-21 0-16,21 1 0,0-1 0,0 0 15,0 0-15,0 0 0,0 0 16,0 1-16,0-1 0,0 0 16,0 0-16,0 0 15,21-21 1,0 0 0,0 0-16,1 0 0</inkml:trace>
  <inkml:trace contextRef="#ctx0" brushRef="#br0" timeOffset="2775.21">1482 3366 0,'0'21'16,"0"0"0,0 0-16,0 0 15,0 0-15,-22 1 0,22 20 0,0-21 16,-21 0-16,21 0 0,0 1 15,0-1-15,0 0 0,0 0 0,21 0 16,1-21-16,-1 21 16,0-21-16</inkml:trace>
  <inkml:trace contextRef="#ctx0" brushRef="#br0" timeOffset="3341.81">2561 3387 0,'0'-21'15,"0"42"-15,0-64 0,0 22 0,0 0 0,0 0 16,0 0-16,0 0 16,0-1-16,0 44 15,0-1 1,0 0-16,0 21 0,0 1 0,0 20 16,0 1-16,0-22 15,0 21-15,0 1 0,0 21 0,-21-22 16,21 1-16,-21-1 0,0 22 0,-1-22 15,1 1-15,0-1 0,-21 1 16,21-22-16,21 0 0,-22 1 0,22-22 16,-21 0-16,21 0 0,0 0 15,0 1-15,0-44 16,0 1 0,21 0-16,-21-21 0,0-1 15,0 1-15,0 0 0</inkml:trace>
  <inkml:trace contextRef="#ctx0" brushRef="#br0" timeOffset="3973.4">2222 3514 0,'-21'-21'16,"42"42"-16,-84-64 0,42 22 0,0 21 0,21-21 16,0 0-16,0 0 0,0 0 15,21-1-15,0 1 0,0 0 0,21 0 16,22 0-16,-22 0 0,22-1 15,-1 1-15,22 21 0,-22 0 16,1 0-16,-1 0 0,-20 21 0,20 1 16,-20-1-16,-1 21 0,-21-21 15,0 22-15,0-1 0,-21 0 0,0 1 16,0-1-16,-21 0 0,-21 1 16,0-1-16,-1 0 0,-20 1 0,20-22 15,-20 21-15,21-21 0,-22 0 0,22 1 16,-1-22-16,1 21 0,21-21 15,0 21-15,0-21 0,21-21 16,0 0 0,21 21-16,0-22 0,0 1 0,0 21 15,22-21-15,-1 0 0,-21 21 16,21-21-16,1 21 0,-1 0 16,22 0-16,-22 0 0,0 0 0,1 0 15,-1 21-15,0 0 0,1 0 0,-22 0 16,0 1-16,21 20 0,-21-21 15,-21 21-15,0 1 0,0-1 0,0 0 16,0 22-16,0-22 0,0 1 16,-21-1-16,-21 0 0,21 1 0,-22-22 15,22 21-15,-21-21 0,0 0 0,-1 1 16,1-1-16,0-21 0,-1 0 16,1 0-16,0 0 0,-22 0 0,22 0 15,-1 0-15,1-21 0,0-1 16,21-20-16,-22 21 0,22-21 15,0-1-15,0 1 0,0-22 0,-1 22 16,22 0-16,0-1 0,0 22 16,0 0-16,0 0 0,0 0 0,0 0 15,22 21-15,-1 0 0,0 0 16,0 21-16,0 0 0,0 0 16,1 0-16,-1 0 0,0-21 15,0 0-15,21 22 0,-20-22 16</inkml:trace>
  <inkml:trace contextRef="#ctx0" brushRef="#br0" timeOffset="4983.58">3577 3323 0,'0'0'16,"0"-21"-16,0-21 0,0 21 0,0-22 15,-21 22-15,21 0 0,-21 0 0,21 0 16,-21 21-16,-1 0 0,1 42 31,21-21-31,0 21 0,0 22 0,0-22 16,0 22-16,0-1 16,0 22-16,0-22 0,-21 1 0,21 21 15,0-22-15,0 22 0,-21-22 0,21 1 16,-21-1-16,21 1 0,0-1 15,0-20-15,0-1 0,0 0 0,0-21 16,0 1-16,0-1 0,0 0 0,0 0 16,21-21-16,0 0 0,0 0 15,0 0-15,-21-21 0,22 0 16,-1 0-16,0-1 0,0 1 0,0-21 16,0 0-16,1-1 0,-1 1 15,0-22-15,0 22 0,0 0 16,0-1-16,1 1 0,-1 0 0,0 21 15,-21-1-15,0 1 0,0 0 16,21 21-16,-21 21 16,0 0-16,0 1 15,0 20-15,0-21 0,0 21 16,0-20-16,0 20 0,0 0 0,0 1 16,0-22-16,0 21 0,0 0 0,21-20 15,-21-1-15,0 0 0,21 21 16,1-42-16,-1 21 0,0 1 0,0-22 15,0 0-15,0 0 0,1 0 16,-1 0-16,0 0 0,0 0 16,0-22-16,0 1 0,1 0 15,-1 0-15,0-21 0,0 20 0,0-20 16,-21 21-16,21-21 0,-21 20 16,22-20-16,-22 21 0,0-21 0,0 20 15,0 1-15,0 0 0,21 0 0,-21 42 47,0 0-47,0 0 0,0 1 0,0-1 16,0 0-16,0 21 0,0-21 15,0 1-15,0 20 0,0-21 0,0 0 16,0 22-16,21-22 0,0-21 16,-21 21-16,21 0 0,0 0 15,1-21-15,-1 0 0,0 0 0,0 0 16,0 0-16,0 0 0,1 0 0,20 0 15,-21-21-15,0 0 0,22 0 16,-22 0-16,0-1 0,21-20 0,-21 21 16,1-21-16,-1 20 0,0-20 15,0 0-15,-21 21 0,0-22 0,0 1 16,0 21-16,0 0 0,0-1 16,0 1-16,-21 21 15,0 0-15,0 0 0,-1 0 16,1 21-16,0 1 0,0-1 15,21 0-15,-21 0 0,21 21 0,-21-20 16,21 20-16,0-21 0,0 21 0,0-20 16,0-1-16,0 21 0,21-21 15,0 0-15,0 1 0,0-1 0,0 0 16,1 0-16,-1-21 0,21 21 0,-21-21 16,0 0-16,1 0 0,-1 0 15,0 0-15,0 0 0,0 0 0,0-21 16,-21 0-16,22 21 0</inkml:trace>
  <inkml:trace contextRef="#ctx0" brushRef="#br0" timeOffset="5544.27">6054 3281 0,'0'0'15,"21"-21"-15,-21 0 0,21-1 0,-21-20 0,21 21 16,-21 0-16,0 0 0,0-1 16,0 1-16,0 0 0,-21 21 31,0 0-31,0 21 16,21 22-16,-22-22 0,22 42 15,-21 1-15,21-1 0,0 22 16,-21 0-16,0 20 0,0 1 0,0 0 15,-1 21-15,1-21 0,0 21 16,-21 0-16,21 0 0,-22 21 0,22-21 16,-21 0-16,21 21 0,-1-21 0,1 0 15,0 0-15,21 0 0,0-21 0,-21-21 16,21-1-16,-21 1 0,21-21 16,0-1-16,0-21 0,0 1 0,0-1 15,0-21-15,0 0 0,0 1 0,0-1 16,21-21-16,0 0 0,-21-21 15,21-1-15,0 1 0,-21 0 0,22-21 16,-1-1-16,-21 1 0,21 0 16,-21-22-16,21 1 0,-21-1 15,0-20-15,21 20 0,-21-21 0</inkml:trace>
  <inkml:trace contextRef="#ctx0" brushRef="#br0" timeOffset="5892.62">5757 4233 0,'0'0'0,"0"-42"0,-21 0 0,21 21 0,0-22 16,0 22-16,0-21 0,0 21 15,0-22-15,0 22 0,0 0 0,21 0 16,0 0-16,22-1 0,-22 1 0,21 0 16,1 0-16,-22 0 0,21 0 15,0 21-15,1 0 0,-1 0 16,0 0-16,-20 0 0,-1 0 0,0 21 15,-21 0-15,0 0 0,0 0 0,0 22 16,-21-22-16,0 21 0,-1-21 16,-20 22-16,21-22 0,-21 21 0,-1-21 15,22 22-15,0-22 0,-43 0 16,43 0-16,21 0 0,-21-21 16,42 0 15,0 0-31,1 0 0,-1-21 0,0 21 15,-21-21-15,21 21 16,0-21-16,0 21 0,1-21 0,-22-1 16</inkml:trace>
  <inkml:trace contextRef="#ctx0" brushRef="#br0" timeOffset="6532.25">6265 4149 0,'0'0'16,"0"21"-16,0 0 0,21-21 31,1 0-15,-1 0-16,0-21 0,0 0 0,0 0 15,0-1-15,22 1 0,-22-21 16,0 21-16,21-22 0,1 22 16,-22-21-16,21 21 0,-21-22 0,1 22 15,-1-21-15,0 21 0,-21 0 0,0-1 16,-21 1-16,0 21 15,-1 0-15,1 0 0,0 0 0,-21 0 16,-1 21-16,22 1 0,-21-22 0,21 21 16,0 0-16,-1 0 0,22 0 15,0 0-15,0 1 0,0-1 16,0 0-16,22 0 0,-1 0 16,0-21-16,0 21 0,0 1 0,0-1 15,22 0-15,-22 0 0,0 0 16,-21 0-16,21 1 0,0-1 0,1 0 15,-22 0-15,21-21 0,-21 21 16,21-21-16,-21 21 0,21-21 16,0 0-16,0 0 15,1 0-15,-1 0 0,0-21 16,0 0-16,0 0 0,0 0 16,1 0-16,-1-1 0,21 1 15,-21 0-15,0 0 0,1-21 16,-1 20-16,0 1 0,0-21 0,-21 21 15,21 0-15,0-1 0,-21 1 16,0 42 15,0 1-31,0-1 0,0 0 16,0 0-16,-21 0 0,21 22 16,-21-22-16,21 21 0,0-21 0,0 0 15,0 1-15,0-1 0,0 0 0,0 0 16,0 0-16,0 0 15,0-42 17,21 21-32,-21-21 0,21 0 0,-21 0 15</inkml:trace>
  <inkml:trace contextRef="#ctx0" brushRef="#br0" timeOffset="6908.03">7302 3535 0,'0'0'0,"0"-21"0,-21 0 0,21-1 0,-21 22 16,0 0-16,0 0 16,0 0-16,21 22 0,0-1 15,-22 0-15,22 0 0,0 0 16,0 0-16,0 1 16,22-22-16,-22 21 15,21-21-15,0 0 0,0 0 16,0 0-16,0-21 15,1-1 1,-22 1-16,0 0 0,0 0 16,0 0-16,0 0 0,0-1 15,-22 1-15,1 21 16,0 0-16,0 0 0,0 0 16,0 0-16,21 21 0,0 1 15,-22-1-15,1 0 16,21 0-16,0 0 0,0 0 15,0 1-15,0-1 0,0 0 16,21-21-16,1 21 16,-1-21-16,0 0 15</inkml:trace>
  <inkml:trace contextRef="#ctx0" brushRef="#br0" timeOffset="7712.09">7620 3704 0,'0'21'31,"0"1"-31,0-1 16,-21 0-16,21 0 15,0 0-15,-21 22 0,21-22 0,0 0 16,-22 0-16,22 21 0,0-20 0,0-1 16,0 0-16,0 21 0,0-21 15,-21 1-15,21-1 0,-21 0 16,21-42 15,0 0-15,0-1-16,0 1 0,0-21 15,0 21-15,0 0 0,21-22 0,-21 22 16,21-21-16,1-1 0,-1 22 16,0-21-16,21 21 0,-21-22 15,1 22-15,-1 0 0,21 0 0,-21 21 16,0 0-16,1 0 0,-1 0 0,0 0 15,0 0-15,-21 21 16,21 0-16,-21 0 0,0 22 16,0-22-16,0 0 0,0 21 0,0-20 15,0 20-15,-21-21 0,21 21 16,0-20-16,0-1 0,0 21 0,0-21 16,0 0-16,0 1 15,21-22-15,0 0 0,1 0 0,-1 0 16,0 0-16,0 0 0,0 0 0,0-22 15,1 22-15,-1-21 0,0 0 16,0 0-16,0 0 0,0 0 0,1-22 16,-1 22-16,21-21 0,-21-1 0,0 1 15,1 0-15,-1-22 0,21 22 16,-21-22-16,0 1 0,1-22 0,-1 22 16,0-1-16,0 1 0,0-1 0,-21 22 15,21 0-15,-21-1 0,0 1 16,0 21-16,0-22 0,0 22 0,0 0 15,-21 21 1,0 0-16,21 21 0,-21 0 16,21 1-16,-21 20 0,0 0 15,21 1-15,0-1 0,0 21 0,-22 1 16,22-22-16,-21 22 0,21-1 16,0 1-16,0-22 0,0 22 0,0-22 15,0 0-15,0 1 0,0-1 0,0 0 16,0-21-16,0 22 0,0-22 0,0 0 15,0 0-15,0 0 0,0 1 0,0-1 16,21-21 0,1 0-16,-1 0 15,-21-21-15,21-1 16,0 1-16,-21 0 0,0 0 16,0 0-16,0 0 15,0-1-15,0 1 0</inkml:trace>
  <inkml:trace contextRef="#ctx0" brushRef="#br0" timeOffset="7916.97">8276 3598 0,'0'0'15,"-21"0"-15,0 0 0,63 0 47,-21 0-47,0-21 16,1 21-16,20 0 0,-21-21 15,21 21-15,-20-21 0,20 21 0,-21-21 16,21 21-16,-20-21 0,20 21 0,-21-22 16,21 1-16,-20 0 0,-1 21 15,21-21-15,-21 0 0</inkml:trace>
  <inkml:trace contextRef="#ctx0" brushRef="#br0" timeOffset="8299.66">10160 2646 0,'0'0'0,"21"-42"0,21-64 16,-20 63-16,-22 22 0,0 0 0,0 0 16,0 0-16,0 0 15,-22 42 1,1 0-16,-21 21 0,21 1 15,0-1-15,-1 0 0,-20 22 16,0-1-16,-1 22 0,1-22 0,-21 22 16,20 0-16,1 21 0,-22-1 0,22-20 15,-21 21-15,20-21 0,-20 20 16,20-20-16,1 0 0,0-1 0,-1 1 16,1 0-16,21-1 0,-21 1 0,-1-21 15,22-1-15,0 1 0,-21-22 16,20 21-16,1-20 0,0-1 0,21-21 15,0 0-15,-21 22 0,21-22 16,-21 0-16,21-42 31,0 0-31,0 0 0,0-1 0,0 1 16</inkml:trace>
  <inkml:trace contextRef="#ctx0" brushRef="#br0" timeOffset="8857.85">10880 2900 0,'0'0'0,"21"-42"0,0-22 16,0 22-16,0-1 0,0-84 16,-21 106-16,0 0 15,0 0-15,0 0 0,-21 21 16,0 21-16,-21 21 0,21-21 16,-22 43-16,1-22 0,21 22 15,-22-1-15,1 1 0,0-1 0,21 22 16,-22-22-16,22 22 0,-21 0 0,21-22 15,21 22-15,0-22 0,-22 1 16,22-22-16,0 1 0,0-1 0,0 0 16,0 1-16,0-22 0,22 0 0,-1 0 15,-21 0-15,21 0 0,0-21 0,0 0 16,0 0-16,1 0 0,-1 0 16,0 0-16,0-21 0,-21 0 15,0 0-15,0 0 16,0 0-16,0-22 0,0 22 0</inkml:trace>
  <inkml:trace contextRef="#ctx0" brushRef="#br0" timeOffset="9035.75">10096 3493 0,'0'0'0,"22"0"31,20 0-31,-21 0 16,0 0-16,22 0 0,-22 0 0,21 0 15,0-22-15,1 1 0,-1 21 0,22-21 16,-22 0-16,0 0 0,1 21 16,-1-21-16,0-1 0,-21 22 0,1-21 15</inkml:trace>
  <inkml:trace contextRef="#ctx0" brushRef="#br0" timeOffset="10036.48">10774 3598 0,'42'22'16,"-21"-22"-1,0 0-15,1 0 16,-1-22-16,0 22 0,21-21 0,-21 0 16,22 0-16,-22 21 0,21-21 0,1-22 15,-1 22-15,0 0 0,-21 0 16,22 0-16,-22 0 0,0-1 0,-21-20 15,0 21-15,0 0 0,0 0 0,0-1 16,0 1-16,-21 21 0,-21 0 0,20 0 16,-20 0-16,21 0 0,-21 0 15,-1 0-15,1 21 0,0 22 0,-1-22 16,1 21-16,21-21 0,0 22 0,-1-1 16,1 0-16,0 1 0,21-1 15,0 0-15,0 1 0,0-22 16,0 21-16,0-21 0,21 1 0,22-1 15,-22 0-15,21-21 0,-21 21 0,22-21 16,-1 0-16,21 0 0,-20 0 16,-1 0-16,22 0 0,-22-21 0,0 0 15,1 21-15,-1-21 0,0-1 0,1 1 16,-1 0-16,0 0 0,-21 0 0,1-22 16,20 22-16,-42 0 0,21 0 15,-21-21-15,0 20 0,0 1 0,0 0 16,-21 42-1,0 0-15,21 1 0,-21-1 16,21 0-16,-22 0 0,22 21 16,0-20-16,-21-1 0,21 21 0,0-21 15,-21 0-15,21 22 0,0-22 16,0 0-16,0 0 0,0 0 16,0 1-1,0-44 1,0 1-1,21 0-15,-21 0 0,21 0 16,-21 0-16,22-1 0,-1-20 16,0 21-16,0-21 0,0-1 0,0 22 15,1-21-15,-1 21 0,0-1 0,0 1 16,0 0-16,0 21 0,1 0 16,-22 21-16,0 0 15,0 1-15,21 20 0,-21-21 0,0 0 16,0 22-16,0-22 0,0 0 0,0 0 15,0 21-15,0-20 0,0-1 0,0 0 16,0 0-16,0 0 16,0-42 15,21 0-15,0 0-16,-21 0 0,21-1 15,0 1-15,1-21 0,-1 21 16,0 0-16,0-22 0,0 22 0,0 0 15,1 0-15,-1 0 0,0-1 0,0 22 16,0 0-16,0 0 0,-21 22 16,22-22-16,-22 21 0,0 21 15,0-21-15,21 0 0,-21 1 0,0 20 16,0-21-16,0 21 0,0-20 0,0-1 16,0 0-16,0 0 0,0 0 15,0 0-15,0 1 0,0-1 0,0 0 16,0 0-16,21-21 15,0 0-15,0 0 16,0-21 0,1 0-16,-1 21 0,0-21 0,0-1 15,21 1-15</inkml:trace>
  <inkml:trace contextRef="#ctx0" brushRef="#br0" timeOffset="10380.29">12848 3260 0,'0'0'15,"0"-21"-15,0-1 0,0 1 0,-21 21 0,0 0 16,0 0-16,-1 0 0,1 0 0,0 21 16,21 1-16,-21-1 0,0 21 15,21 0-15,-21 1 0,21-1 0,0 22 16,0-1-16,0-21 0,0 22 16,0-1-16,0 22 0,0-21 0,0 20 15,0-20-15,0 20 0,0 1 16,0 0-16,0-1 0,0 1 0,0 0 15,-22-1-15,1 1 0,0 0 0,0-1 16,0 1-16,-22-21 0,22-1 0,0 1 16,-21-1-16,21 1 0,-1-22 0,1 0 15,0 1-15,0-22 0,21 0 0,0 0 16,-21-21-16,21-21 16,0 0-1,0-22-15,21 22 0,-21-21 16,0 21-16,0-22 0,0 1 15,21-21-15,-21 20 0,0-20 0,21-1 16,-21-20-16</inkml:trace>
  <inkml:trace contextRef="#ctx0" brushRef="#br0" timeOffset="10692">12552 3852 0,'0'0'0,"21"-63"16,0-1-16,0-105 15,0 127-15,-21 21 0,22-1 0,-1-20 16,0 21-16,0 0 0,0 0 15,22 21-15,-22 0 0,21 0 0,0 0 16,-20 0-16,20 0 0,0 21 0,-21 0 16,1 21-16,-1-21 15,-21 22-15,0-22 0,0 21 0,0 1 16,0-1-16,-21 0 0,-1-21 0,1 22 16,0-22-16,0 21 0,-21-21 0,20 1 15,1-1-15,0 0 0,0 0 16,0-21-16,0 21 0,-1-21 0,22 21 15,0-42 1,0 0 0,22 0-16,-1 0 15,0 0-15,0-1 0,0-20 0,22 0 16,-22 21-16,0-22 0,21 1 16</inkml:trace>
  <inkml:trace contextRef="#ctx0" brushRef="#br0" timeOffset="10957.84">13441 2942 0,'0'0'0,"21"-42"0,0 21 16,0-22-16,-21 22 0,0 0 0,21 0 16,-21 42-1,0 0 1,0 0-16,-21 22 0,21-1 0,-21 0 16,21 22-16,-21-1 0,0 22 15,21-21-15,-21-1 0,21 22 0,0-22 16,-22 1-16,1-1 0,21-20 15,0-1-15,0 0 0,0 1 0,-21-22 16,21 21-16,0-21 0,0 0 16,0 1-16,21-22 15,0 0-15,1 0 16,-1 0-16,0 0 0,0 0 0,0-22 16,0 1-16,1 0 0,-1 0 0,0 0 15</inkml:trace>
  <inkml:trace contextRef="#ctx0" brushRef="#br0" timeOffset="11983.25">13970 3471 0,'0'-21'0,"0"42"0,0-63 0,0 21 0,0 0 16,0 0-16,0-1 0,0 1 16,0 0-16,-21 21 0,0 0 0,-1 0 15,1 0-15,0 0 16,0 0-16,0 21 0,0 0 0,-1 22 15,1-22-15,0 21 0,0-21 0,0 22 16,0-1-16,-1 0 0,1 1 0,21-22 16,-21 21-16,21-21 0,0 22 15,0-22-15,0 0 0,0 0 16,0 0-16,21 1 0,0-22 0,1 0 16,-1 0-16,0 0 0,0 0 15,0 0-15,0-22 16,1 1-16,-1 21 0,0-21 0,0 0 15,21 0-15,-20-22 0,-1 22 0,-21-21 16,21 21-16,0-22 0,-21 1 0,21 21 16,-21-21-16,0 20 0,0 1 15,0 0-15,0 42 16,0 0 0,0 1-16,0 20 0,-21-21 0,21 21 15,0-20-15,0 20 0,0-21 16,0 21-16,0-20 0,21-1 15,-21 0-15,21 0 0,1 0 0,-22 0 16,21 1-16,0-1 0,0-21 0,0 0 16,0 21-16,1-21 0,-1 0 0,0 0 15,0 0-15,0 0 0,0-21 16,1 21-16,-1-21 0,0-1 0,0 1 16,0 0-16,22-21 0,-22 21 0,0-22 15,0 1-15,0-22 0,0 22 0,1-21 16,-1-1-16,0-21 0,0 22 15,0-1-15,0 1 0,1-1 0,-1 1 16,-21-1-16,0 22 0,21 0 16,-21-1-16,0 22 0,0 0 0,0 0 15,-21 42 1,21 0 0,-21 0-16,-1 22 0,1-22 0,21 21 15,-21 1-15,0 20 0,21-21 16,0 22-16,-21-22 0,21 22 0,-21-1 15,21 1-15,0-22 0,0 22 0,0-22 16,0 21-16,0-20 0,0-1 0,0-21 16,0 22-16,0-22 0,21 21 0,0-21 15,0 0-15,-21 1 0,21-1 16,0-21-16,1 21 0,-1-21 16,0 0-16,0 0 0,21 0 0,-20 0 15,20 0-15,-21-21 0,21 21 0,1-21 16,-1-1-16,-21 1 0,22 0 0,-22 0 15,21 0-15,-21-22 0,0 22 16,1-21-16,-1 21 0,-21-22 0,0 22 16,0 0-16,0-21 0,0 21 15,-21 21 1,-1 0-16,1 21 0,0 0 16,0 0-16,21 0 0,-21 0 0,0 22 15,21-22-15,0 0 0,0 21 0,0-20 16,0-1-16,0 0 0,0 0 15,0 0-15,0 0 0,21 1 16,0-22-16,0 0 0,0 0 16,0 0-16,1 0 0,-1 0 0,0 0 15,21 0-15,-21 0 0,1 0 0,-1 0 16,0-22-16,0 22 0,0-21 0,0 0 16,-21 0-16,22 0 0,-22 0 15,21-1-15,-21 1 0,0 0 0,0 0 16,0-21-16,21 20 0,-21-20 0</inkml:trace>
  <inkml:trace contextRef="#ctx0" brushRef="#br0" timeOffset="12287.08">14457 3154 0,'-21'0'0,"42"0"0,-64 0 15,43-21 1,22 21-16,-1 0 0,0-21 16,21 21-16,-21 0 0,22-22 15,-1 1-15,0 21 0,-20 0 0,20 0 16,0-21-16,-21 21 0,22 0 16,-22 0-16,0 0 0,0 0 0,0 0 15,1 0 16,-1-21 16</inkml:trace>
  <inkml:trace contextRef="#ctx0" brushRef="#br0" timeOffset="15041.4">17886 3239 0,'0'0'0,"0"-22"0,0 1 16,21 0-16,-21 0 0,21 0 0,-21 0 15,0-1-15,0 1 0,21-21 16,0 21-16,-21 0 0,0-1 15,0-20-15,0 21 0,0 0 0,0 0 16,0-1-16,0 1 16,-21 0-16,0 21 0,0 0 15,0 0-15,-22 0 0,43 21 16,-42 0-16,42 22 0,-21-22 0,0 21 16,0 1-16,-1-1 0,22 0 15,0 22-15,-21-22 0,0 22 0,21-22 16,0 21-16,0-20 0,-21-1 0,21 0 15,0 1-15,0-1 0,0 0 16,0-20-16,0 20 0,0-21 16,0 0-16,21 0 0,0 1 0,0-22 15,1 21-15,-1-21 0,0 0 0,0 0 16,0 0-16,0 0 0,22 0 16,-22 0-16,0 0 0,21 0 0,1-21 15,-1 21-15,-21-22 0,22 1 0,20 0 16,-21 0-16,1 0 0,-1-22 0,22 22 15,-22-21-15,-21 0 0,21-1 16,-20 22-16,-1-21 0,0-1 0,-21 22 16,0-21-16,0 21 0,-21 0 15,0 21-15,-1-22 0,1 22 16,0 0-16,0 0 0,-21 22 16,20-1-16,1 0 0,0 0 15,21 0-15,0 0 0,0 1 16,0-1-16,0 21 0,0-21 0,0 0 15,21 1-15,0 20 0,-21-21 0,22 0 16,-1 0-16,-21 1 0,0-1 0,21 0 16,0 0-16,-21 0 0,21 0 15,0 1-15,1-22 16,-1 0-16,-21 21 0,21-21 0,0 0 16,0 0-16,0 0 0,1 0 0,-1 0 15,0 0-15,21 0 0,-21-21 16,22 21-16,-22-22 0,21 22 0,1-21 15,-1 0-15,-21 0 0,21 0 16,1 0-16,-22-1 0,21 1 0,-21 0 16,1-21-16,-1 21 0,0-22 15,0 1-15,-21 21 0,21 0 0,-21-1 16,0 1-16,0 0 0,0 0 0,-21 21 16,0 0-1,0 0-15,0 21 0,-1 0 0,1 0 16,0 1-16,0 20 0,0-21 0,21 0 15,-21 22-15,21-22 16,-22 21-16,22-21 0,0 0 0,0 1 0,0 20 16,0-21-16,22 0 0,-1 0 0,0-21 15,21 22-15,-21-1 0,22-21 16,-1 21-16,0-21 0,22 0 16,-22 0-16,1 0 0,20 0 0,1 0 15,-22 0-15,21 0 0,-20 0 0,20 0 16,-20-21-16,-1 21 0,0-21 0,-21-1 15,1 1-15,20 0 0,-21 0 16,-21-21-16,21 20 0,0-20 0,-21 0 16,0 21-16,0-22 0,0 1 0,0 21 15,0 0-15,0-1 0,0 1 16,0 0-16,-21 21 0,0 0 16,0 0-16,0 0 0,0 21 0,-1 0 15,-20 1-15,21-1 0,0 0 0,0 21 16,-22-21-16,22 22 0,21-22 15,-21 0-15,21 21 0,-21-20 0,21-1 16,0 0-16,0 0 0,0 0 0,21 0 16,0-21-16,0 0 15,0 0-15,1 0 0,-1 0 16,0 0-16,21 0 0,-21 0 0,1 0 16,-1 0-16,0-21 0,0 0 0,0 0 15,0 0-15,1 0 0,-1-1 0,0 1 16,-21-21-16,0 21 15,0-22-15,21 22 0,-21 0 0,0 0 16,0 0-16,-21 42 31,21 0-31,-21 0 0,21 0 16,-21 1-16,21 20 0,0-21 0,0 0 16,0 0-16,0 22 0,0-22 0,0 0 15,0 0-15,0 0 0,21 1 16,0-22-16,0 21 0,0-21 0,22 0 15,-22 21-15,0-21 0,21 0 0,1 0 16,-22 0-16,21 0 0,0 0 16,-20-21-16,20 21 0,-21-21 0,0-1 15,22 1-15,-22 0 0,0-21 16,0 21-16,0-22 0,0 1 0,1 0 16,-1-22-16,0 1 0,0 20 0,0-20 15,0-1-15,1 22 0,-1-22 16,-21 22-16,21 0 0,-21-1 0,21 1 15,-21 21-15,0 0 0,-21 42 32,0 0-32,0 21 15,-1-20-15,1-1 0,0 21 0,0 0 16,0 1-16,21-1 0,-21 0 16,-1 1-16,1-1 0,0 0 0,21 1 15,0-1-15,0 0 0,0 1 16,0-1-16,0 0 0,0-20 0,0-1 15,0 21-15,0-21 0,21 0 0,-21 1 16,21-22-16,1 21 0,-1 0 0,0-21 16,21 0-16,-21 0 0,1 0 15,20 0-15,-21 0 0,21 0 0,-20-21 16,20 0-16,-21 21 0,21-22 0,-20 1 16,-1 0-16,0-21 0,21 21 15,-21-22-15,1 22 0,-1-21 0,0 21 16,-21-1-16,0-20 0,0 21 15,0 0-15,-21 21 16,0 0 0,21 21-16,-22 0 0,22 0 15,-21 0-15,21 1 0,-21-1 0,21 0 16,0 0-16,0 0 0,0 0 0,0 1 16,0-1-16,0 0 0,21 0 15,0 0-15,1 0 0,-1-21 16,0 0-16,0 0 0,0 0 15,0 0-15,1 0 16,-22-21-16,21 0 16,0 21-16,0-21 0,-21 0 15,0 0-15,21-1 0</inkml:trace>
  <inkml:trace contextRef="#ctx0" brushRef="#br0" timeOffset="15320.24">20405 3175 0,'0'0'16,"-22"0"0,44 0-1,-1 0-15,0 0 0,21 0 16,-21 0-16,22 0 0,-1 0 15,0 0-15,1 0 0,-1 0 0,0 0 16,-20 0-16,20 0 0,0 0 0,-21 0 16,1-21-16,20 21 0,-21 0 0,0 0 15,-21-21-15,21 0 0,1 21 16,-1 0-16,0-22 0,0 22 0,-21-21 16,42 0-16</inkml:trace>
  <inkml:trace contextRef="#ctx0" brushRef="#br0" timeOffset="15947.88">22881 3239 0,'0'-43'15,"21"22"-15,-21 0 0,21 21 16,-21-21-16,22 0 0,-22-1 0,21 1 16,0 0-16,-21 0 0,0 0 15,0 0-15,21-1 0,-21 1 0,0 0 16,-21 21 0,0 0-16,0 0 0,-22 0 15,1 0-15,0 21 0,-1 0 0,1 22 16,0-22-16,-22 0 0,22 21 15,-1 1-15,1-22 0,21 21 0,-21 1 16,20-1-16,1-21 0,21 21 0,0-20 16,0 20-16,0-21 0,0 0 0,21 0 15,1-21-15,-1 22 0,0-1 16,0-21-16,0 0 0,22 0 0,-22 0 16,0 0-16,21-21 0,-21-1 15,1 22-15,20-21 0,-21 0 0,0-21 16,0 21-16,1-22 0,-1 22 15,21-21-15,-42-1 0,21 22 0,0-21 16,1 21-16,-22 0 0,0-1 0,0 1 16,0 0-16,0 42 15,-22 0 1,1 1-16,0 20 0,0-21 0,21 21 16,0-20-16,0 20 0,0 0 0,0 1 15,0-22-15,0 21 0,0-21 16,21 22-16,0-22 0,0 0 0,1 0 15,-1 0-15,21 0 0,-21-21 16,22 22-16,-22-22 0,0 0 0,0 0 16,21 0-16,-20 0 0,-1 0 15,0-22-15,0 1 16,-21 0-16,0 0 0,0 0 16,0 0-16,-21-1 0</inkml:trace>
  <inkml:trace contextRef="#ctx0" brushRef="#br0" timeOffset="16640.48">16150 5165 0,'0'0'0,"21"-85"16,-21 64-16,0 0 16,0 0-16,0-1 0,0-20 0,0 21 15,-21 0-15,0 0 0,0 21 16,0 0-16,-1 0 16,1 21-16,0 0 0,0 21 0,0-21 15,0 22-15,-1 20 0,1-20 16,0 20-16,0-21 0,0 22 0,0-1 15,-1-20-15,22 20 0,0-20 16,0 20-16,0-21 0,0 22 0,0-22 16,0 1-16,0-22 0,0 21 0,22-21 15,-1 0-15,0-21 0,21 22 0,1-22 16,-1 0-16,0 0 0,1 0 0,-1-22 16,0 22-16,22-21 0,-22 0 15,0 0-15,1-21 0,-1 20 0,0-20 16,-20 0-16,-1-1 0,0 1 0,-21 0 15,0-1-15,0-20 0,0 21 0,0-1 16,0 1-16,-21-22 0,0 22 16,-1 0-16,1 21 0,-21-22 15,21 22-15,-22 0 0,22 0 0,-21 21 16,21 0-16,-22 0 0,22 0 0,-21 0 16,21 0-16,0 21 0,-22 0 0,22-21 15,0 21-15,0 0 0,21 1 16,0-1-16,0 0 0,0 0 0,0 0 15,0 0-15,21 1 0,21-22 0,-21 0 16,1 0-16,20 0 0,21 0 0</inkml:trace>
  <inkml:trace contextRef="#ctx0" brushRef="#br0" timeOffset="17572.96">17378 4699 0,'0'-21'0,"0"42"0,0-63 0,0 21 16,-21 21-16,-1 0 16,1 0-16,0 0 0,0 21 0,0 0 15,0 21-15,-1 1 0,1 20 0,0-21 16,0 22-16,21-1 0,0 1 0,-21-1 16,21 22-16,-21-21 0,21-1 15,0-21-15,0 22 0,0-1 0,0 1 16,-22-22-16,22 1 0,0 20 15,-21-42-15,21 22 0,0-22 0,0 21 16,0-21-16,0 0 0,-21-21 16,21-21 15,-21 0-31,21 0 0,0 0 0,0 0 16,0-1-16,0-20 0,0 21 0,21 0 15,0-22-15,-21 22 0,21 0 16,22-21-16,-22 21 0,21-1 0,1 1 15,-1 0-15,0 0 0,1 21 0,-1 0 16,0 0-16,1 0 0,-22 0 16,21 21-16,-21 0 0,0 0 0,1 1 15,-22-1-15,21 21 0,-21-21 16,0 0-16,0 1 0,-21 20 0,-1-21 16,1 0-16,-21 0 0,21 1 0,-22-1 15,1 0-15,0 0 0,-1-21 16,-20 21-16,21 0 0,20-21 0,-20 0 15,0 0-15,21 0 0,-1 0 0,1 0 16,21-21 0,0 0-16,21 21 15,22-21-15,-22 21 0,0 0 16,21 0-16,-20-21 0,20 21 16,-21 0-16,21 0 0,-20-21 15,20 21-15,0-22 0,1 22 0,-22-21 16,21 0-16,0 21 0,-20-21 0,20 0 15,-21 0-15,21 21 0,-20-22 0,20 1 16,-21 0-16,21-21 0,-42 21 16,22 21-16,-22-22 15,21 22-15,-21 22 16,0-1 0,0 0-16,0 21 0,0-21 15,0 22-15,0-1 0,0 0 16,0 1-16,0 20 0,0-20 0,-21-1 15,-1 21-15,22-20 0,-21 20 16,0 1-16,21-1 0,-21 1 0,0-22 16,0 22-16,21-22 0,-22 21 0,22-20 15,-21-1-15,0 0 0,21 1 0,0-1 16,0-21-16,-21 22 0,21-22 0,-21 0 16,21 0-16,-21 0 0,21 0 0,0 1 15,-22-1-15,1 0 0,0-21 0,0 21 16,0-21-16,0 0 0,-1 0 15,1 0-15,0 0 16,21-21-16,-21 0 16,21 0-16,0-1 0,0 1 15,0 0-15,0-21 0,0 21 0,0-22 16,0 1-16,0 0 0,0-1 16,21 1-16,0-22 0</inkml:trace>
  <inkml:trace contextRef="#ctx0" brushRef="#br0" timeOffset="17789.84">17992 5122 0,'0'0'0,"0"-21"0,0 0 0,0 0 0,0 0 16,0 0-1,-22 21 1,22 21-1,0 0-15,0 0 16,0 0 0,0 0-16,22 1 0,-1-1 15</inkml:trace>
  <inkml:trace contextRef="#ctx0" brushRef="#br0" timeOffset="18136.64">18224 5398 0,'0'0'0,"43"0"16,-22 0-16,0 0 0,0-22 0,0 1 15,1 21-15,-1-21 0,0 0 0,0 21 16,0-21-16,-21 0 0,21-1 16,-21 1-16,0 0 0,0 0 0,0 0 15,0 0-15,-21 21 16,0 0-16,0 21 0,0 0 15,0 0-15,21 0 0,-22 22 16,1-22-16,0 21 0,0-21 0,21 22 16,0-1-16,-21-21 0,21 21 0,0-20 15,0 20-15,0-21 0,0 0 16,0 0-16,0 1 0,0-1 0,0 0 16,21-21-16,0 21 15,0-21-15,22 0 0,-1 0 0,-21 0 16,21 0-16,22 0 0,-22-21 0,1 21 15,-1-21-15,0 0 0,1 21 0,-1-22 16,0 1-16,1 0 0</inkml:trace>
  <inkml:trace contextRef="#ctx0" brushRef="#br0" timeOffset="18712.31">19113 5207 0,'0'0'0,"0"-21"0,0-21 0,0 20 0,0 1 15,0 0-15,0 0 16,-21 21-1,0 0-15,0 21 0,21 0 16,-21 0-16,0 1 0,-1 20 0,22-21 16,0 21-16,-21-20 0,21 20 0,-21-21 15,21 21-15,0-20 0,0 20 16,0-21-16,0 0 0,0 0 0,0 1 16,0-1-16,0 0 0,21 0 0,0-21 15,1 21-15,-1-21 0,0 0 16,0 0-16,0 0 0,0 0 0,22 0 15,-22 0-15,21-21 0,-21 0 16,22 21-16,-1-21 0,-21 0 0,22-22 16,-22 22-16,0-21 0,0-1 0,21 1 15,-20 0-15,-1-22 0,21 1 0,-21-1 16,0 1-16,1-22 0,-1 22 0,0-1 16,0 22-16,-21-22 0,0 22 15,0 21-15,0-22 0,0 22 0,0 0 16,-21 21-1,0 21-15,0-21 16,21 43-16,-22-22 0,1 21 16,21 0-16,-21 1 0,21 20 0,0-20 15,0 20-15,0-21 0,0 22 0,0-22 16,0 22-16,0-22 0,0 0 0,-21 1 16,21-1-16,0 0 0,0 1 15,-21-1-15,21-21 0,0 22 0,0-22 16,0 0-16,0 0 0,0 0 0,0 0 15,21 1-15,0-22 0,0 0 16,0 0-16,1 0 0,-1 0 16,0 0-16,0 0 0,0-22 15,0 22-15,1-21 0,-1 0 0,0 0 16,0 21-16,-21-21 0,21 0 16,0-1-16,-21 1 0,0 0 0,0 0 15,22-21-15,-22 20 0</inkml:trace>
  <inkml:trace contextRef="#ctx0" brushRef="#br0" timeOffset="18928.18">19558 5038 0,'-21'0'16,"42"0"-16,-21 0 31,21 0-31,21 0 0,-20 0 15,20 0-15,-21 0 0,21 0 16,-20-21-16,20 21 0,0 0 0,1 0 16,-22-22-16,21 22 0,-21 0 0,0-21 15,64-42 1,-64 63-16</inkml:trace>
  <inkml:trace contextRef="#ctx0" brushRef="#br0" timeOffset="19263.99">21357 4509 0,'0'-22'15,"-42"1"1,42 0-16,-21 21 16,21 21-1,0 0-15,0 1 0,0-1 16,-22-21-16,22 21 0,0 0 16,0 0-16,0 0 15,-21 1-15,21-44 47,21 22-47</inkml:trace>
  <inkml:trace contextRef="#ctx0" brushRef="#br0" timeOffset="19444.89">21632 4424 0,'-21'0'16,"0"21"-1,0-21-15,21 21 16,-21-21-16,-1 21 0,1 1 16,21-1-16,0 0 0,0 0 15,-21 0-15,21 0 0,0 1 16,0-1-16,-21-21 0,21 21 16,-21-21-16</inkml:trace>
  <inkml:trace contextRef="#ctx0" brushRef="#br0" timeOffset="20490.46">4381 2604 0,'0'0'0,"-21"0"16,0 21-16,-21-21 0,21 0 0,-1 21 15,1-21-15,0 0 0,0 0 16,42 0 0,0 0-1,22 0-15,-1 0 0,21 0 16,22 0-16,0 0 0,21-21 0,-1 21 16,1-21-16,21 21 0,21-22 0,-21 22 15,22 0-15,-1-21 16,0 21-16,0 0 0,0 0 0,0-21 15,1 21-15,-1 0 0,-21 0 0,-21-21 16,-1 21-16,1 0 0,-21-21 0,-22 21 16,1 0-16,-22 0 0,1 0 15,-22 0-15,0 0 0,-21-21 16,-21 21 0,0 0-16,-1 0 0,-20 0 15,21 0-15,-21 0 0,-1 0 0,-20-22 16,-1 22-16,22 0 0,-43 0 0,22 0 15</inkml:trace>
  <inkml:trace contextRef="#ctx0" brushRef="#br0" timeOffset="20855.78">4508 2794 0,'0'0'0,"0"21"0,22-21 16,-1 0-16,21 0 15,0 0-15,22 0 0,-1 0 16,22 0-16,0 0 0,-1-21 16,22 21-16,21-21 0,0 21 0,0-21 15,21 21-15,-21-21 0,22 21 16,-1 0-16,0-22 0,0 22 0,0 0 15,0-21-15,-21 0 0,0 21 0,-21 0 16,0 0-16,-21-21 0,-22 21 16,22 0-16,-43 0 0,1 0 0,-1 0 15,-21 0-15,0 0 0,0 0 16,-21-21 15,22 21-31,-22-21 16</inkml:trace>
  <inkml:trace contextRef="#ctx0" brushRef="#br0" timeOffset="61572.44">1778 7239 0,'0'-21'15,"0"0"-15,21 0 16,0-1 0,-21 1-1,0 0-15,0 0 16,-21 21 15,0 0-15,0 0-16,0 0 0,-1 0 15,22 21-15,-21-21 0,0 21 16,0 0-16,0 22 0,0-22 16,-1 21-16,1-21 0,21 22 0,-21-1 15,0 0-15,21 1 0,-21-1 16,21 0-16,0 1 0,0-1 0,0-21 16,0 22-16,0-1 0,0-21 15,0 0-15,0 0 0,0 22 0,21-22 16,0-21-16,-21 21 0,21 0 0,0 0 15,1-21-15,-1 0 0,0 22 16,0-22-16,0 0 0,0 0 16,1 0-16,-1 0 0,0-22 15,0 22-15,0-21 0,0 0 0,1 0 16,-1 0-16,0 0 0,0-1 0,0 1 16,0 0-16</inkml:trace>
  <inkml:trace contextRef="#ctx0" brushRef="#br0" timeOffset="61923.75">2328 7070 0,'0'-85'16,"-296"784"-16,592-1419 0,-296 826 0,0-233 0,0 106 16,0-1-1,0 1-15,-21 21 0,0 0 31,0 21-31,21 1 16,0-1-16,0 21 0,-21-21 16,21 22-16,-22-1 0,1 0 0,21 22 15,0-22-15,-21 22 0,21-1 16,-21-21-16,0 1 0,21 20 0,0-20 16,0-1-16,0 0 0,-21-21 0,21 22 15,0-22-15,0 21 0,0-21 16,0 1-16,0-1 0,0 0 31,0-42-15,0 0-1,21-1-15,0 1 0,0 0 16</inkml:trace>
  <inkml:trace contextRef="#ctx0" brushRef="#br0" timeOffset="63379.91">2773 7641 0,'21'0'16,"-21"-21"-16,21 0 0,0 21 16,-21-21-16,0 0 0,21-1 15,-21 1-15,22 0 0,-22 0 16,0 0-16,0 0 0,0-1 0,0 1 15,0 0-15,0 0 0,-22 0 16,1 21-16,0 0 16,0 0-16,0 0 15,0 0-15,-1 21 0,1 0 16,0 0-16,0 0 0,0 1 0,0-1 16,-1 21-16,1-21 0,0 0 15,0 22-15,21-22 0,0 21 0,-21-21 16,21 1-16,0-1 0,0 0 15,0 0-15,0 0 0,0 0 0,0 1 16,21-22-16,0 0 0,0 0 16,0 0-16,1 0 15,-1 0-15,0 0 0,0 0 0,-21-22 16,21 22-16,0-21 0,1 0 0,-1 0 16,-21 0-16,21 0 0,0-1 15,-21-20-15,21 21 0,-21-21 0,0 20 16,21 1-16,-21-21 0,22 21 0,-22 0 15,0-1-15,0 1 0,0 0 16,0 0 0,0 42-1,0 0 1,0 0-16,0 1 0,0 20 16,0-21-16,-22 0 0,22 0 15,0 1-15,0 20 0,-21-21 0,21 0 16,0 0-16,0 22 0,0-22 0,0 0 15,0 0-15,0 0 16,21 1-16,1-22 16,-1 0-16,0 0 0,0 0 15,0 0-15,0 0 16,1 0-16,-1-22 0,0 22 0,0-21 16,0 0-16,22 0 0,-22 0 0,0 0 15,0-22-15,21 22 0,-20-21 16,-1 21-16,0-22 0,0 1 0,0 21 15,0-22-15,-21 22 0,0 0 16,0 0-16,0 0 0,-21 21 16,0 0-1,21 21-15,-21 0 0,0-21 16,0 21-16,21 0 0,0 1 16,-22-1-16,22 0 0,0 0 0,0 21 15,0-20-15,0-1 16,0 0-16,0 0 0,22 0 0,-1-21 15,-21 21-15,21 1 0,0-22 0,0 21 16,-21 0-16,21-21 0,1 21 16,-1-21-16,0 0 0,-21 21 0,21-21 15,-21 21 1,-21-21 0,0 0-1,0-21-15,-1 21 16,1-21-16,0 0 15,0 21-15,0 0 16,0 0-16,21 21 47,0 0-31,21-21-1,0 0-15,0 0 0,0 21 0,0-21 16,1 0-16,-1 0 0,0 0 15,0 0-15,0 0 0,0 0 16,1 0-16,-1 0 0,0-21 0,0 0 16,21 21-16,-20-21 0,-1 21 15,0-21-15,21 0 0,-21-1 16,1 22-16,-1-21 0,21-21 0,-21 21 16,0 0-16,-21-1 0,22-20 0,-1 21 15,-21 0-15,21-22 0,-21 22 16,0 0-16,0 0 0,0 0 15,0 0-15,-21 21 0,0 0 16,-1 0-16,1 0 16,0 0-16,0 21 0,21 0 0,0 0 15,-21-21-15,21 21 0,0 22 0,0-22 16,0 0-16,0 0 0,0 0 16,0 0-16,0 1 0,21-1 15,0 0-15,-21 0 0,0 0 16,21-21-16,0 21 0,-21 1 0,0-1 15,0 0 1,0 0-16,-21 0 16,0-21-16,0 0 15,0 0-15,0 0 0,-1 0 16,1 0-16,21 21 0,-21-21 16,0 0-16,0 0 15,21-21 16,0 0-15,0 0-16</inkml:trace>
  <inkml:trace contextRef="#ctx0" brushRef="#br0" timeOffset="65599.14">6011 7599 0,'0'0'0,"-21"21"0,0-21 16,0 21 0,0-21-16,21-21 31,0 0-15,0 0-16,0 0 15,0-22-15,0 22 0,0 0 0,0-21 16,0-1-16,0 1 0,0 0 0,0-1 15,21 1-15,-21 0 0,21 20 16,-21-20-16,21 21 0,-21 0 16,0 0-16,21 21 15,0 0-15,-21 21 32,0 0-17,22-21-15,-22-21 63,0 0-63,0-1 15,0 1 1,0 0-16,-22 21 16,1 0-1,0 0-15,21 21 16,0 0-16,-21 1 0,0-1 0,21 21 15,-21-21-15,21 22 0,0-1 0,-22 0 16,1 1-16,21-1 0,0 0 16,-21 1-16,21-1 0,0 0 0,0 1 15,0-22-15,0 21 0,0-21 0,0 0 16,21 1-16,0-1 16,1 0-16,-1-21 0,0 0 0,0 0 15,21 0-15,-20 0 0,-1 0 0,21 0 16,-21-21-16,22 0 0,-1-1 15,0 1-15,1 0 0,-1-21 16,21-1-16,-20 1 0,-1 0 0,0-1 0,-20-20 16,20-1-16,-21 22 0,0-21 0,0-1 15,1 22-15,-22-22 0,0 22 16,0-22-16,21 22 0,-21 0 0,0-1 16,0 1-16,0 21 0,0 0 0,0 0 15,0-1-15,-21 22 0,-1 0 16,1 22-16,0-1 15,21 0-15,-21 21 0,21 1 16,-21-1-16,0 0 0,21 22 16,0-1-16,-22-20 0,22 20 0,-21 1 15,21-1-15,0 1 0,0-1 0,0-21 16,0 1-16,0 20 0,0-42 16,0 22-16,21-1 0,1-21 0,-1 0 15,0 1-15,21-1 0,-21 0 0,22 0 16,-1-21-16,-21 0 0,22 0 15,-1 0-15,0 0 0,1 0 0,-1-21 16,0 21-16,1-21 0,-22 0 16,21-1-16,0 1 0,-20-21 0,20 21 0,-21 0 15,0-22-15,0 1 16,-21 21-16,0-22 0,0 1 0,0 0 16,0 21-16,0-22 0,0 22 0,0 0 15,0 0-15,-21 21 16,0 0-16,0 0 0,0 0 15,0 21-15,-1 0 0,1 0 16,0 22-16,0-22 0,0 21 0,-22 0 0,22 1 16,0-22-16,21 21 15,0 1-15,-21-22 0,21 0 0,0 0 16,0 0-16,0 0 0,21 1 0,-21-1 0,21-21 16,0 0-16,22 0 0,-22 0 15,0 0-15,0 0 0,0-21 16,1-1-16,-1 1 0,0 0 0,0 0 15,0 0-15,0 0 0,-21-22 0,0 22 16,0-21-16,22-1 0,-22 22 16,0-21-16,21 0 0,-21 20 0,0 1 15,0-21-15,0 21 0,0 0 16,0 42 0,0 0-16,0 0 0,0 0 15,0 0-15,0 1 0,0 20 16,0-21-16,-21 21 0,21 1 0,0-22 0,0 21 15,0-21-15,0 1 16,0-1-16,0 0 0,0 0 0,0 0 16,21 0-16,0-21 15,0 0-15,0 0 0,0 0 0,1 0 16,-1-21-16,0 21 0,0-21 16,21 0-16,-20 0 0,-1 0 0,0-1 15,21-20-15,-21 21 0,1-21 16,-1 20-16,21-20 0,-21 21 0,-21-21 15,0 20-15,21 1 0,-21 0 0,0 0 16,-21 21 0,0 21-1,21 0-15,-21 0 0,21 1 16,0-1-16,0 21 0,0-21 0,0 0 16,0 1-16,0-1 0,0 21 0,0-21 15,0 0-15,0 1 0,0-1 16,21 0-16,-21 0 0,21-21 15,-21 21-15,-21-21 32,0 0-17,0 0-15,21-21 0,-21 21 0,-1-21 16,1 21-16,0-21 0,0 21 16,0 0-16,0 0 15,21 21 1,0 0-1,0 0-15,21-21 16,0 0-16,0 21 0,0-21 16,0 0-16,1 0 0,20 0 0,-21 0 15,21 0-15,1 0 0,-1 0 0,-21 0 16,22-21-16,-1 21 0,0-21 0,1 0 16,-1 21-16,-21-21 0,21 0 15,-20-1-15,-1-20 0,0 21 16,0 0-16,-21 0 0,0-22 0,0 22 15,0 0-15,0 0 0,0 0 0,-21-1 16,0 22-16,0 0 16,-1 0-16,1 0 0,0 22 15,21-1-15,0 0 0,-21 21 16,21-21-16,0 1 0,0-1 0,0 0 16,0 0-16,21 0 0,0 22 15,-21-22-15,21-21 0,-21 21 0,22 0 16,-22 0-16,0 0 0,21-21 0,-21 22 15,0-1-15,-21-21 32,-1 0-17,1 0-15,0 0 16,0 0 0,21-21-16,0-1 15,21 22-15,0-21 16,0 0-16</inkml:trace>
  <inkml:trace contextRef="#ctx0" brushRef="#br0" timeOffset="67539.56">8594 7387 0,'0'-21'0,"0"42"0,0-63 16,0 21-16,0 0 0,0-1 16,0 44 15,-22-1-31,22 0 15,0 0-15,-21 21 0,21-20 0,0-1 16,0 21-16,0-21 0,-21 0 16,21 22-16,-21-22 0,21 0 0,-21 0 15,21 0-15,0 1 0,0-1 16,0 0-16,-21-21 0,21-21 31,0 0-15,0-1-16,21 1 0,-21 0 0,21 0 15,0 0-15,-21-22 0,21 22 16,0-21-16,1 21 0,-1 0 16,-21-22-16,21 22 0,0 21 0,0-21 15,0 21-15,1 0 0,-1 21 16,0 0 0,-21 0-16,21 1 0,-21 20 0,0-21 15,21 0-15,0 0 0,1 1 0,-22-1 16,21 0-16,0 0 0,-21 0 0,21 0 15,-21 1-15,21-22 16,0 0-16,1 0 16,-1-22-1,0 1-15,0 0 0,-21 0 16,21 0-16,0 0 0,1-22 16,-1 22-16,0-21 0,0 21 15,0-22-15,0 22 0,1-21 0,-1-1 16,0 22-16,0 0 0,0 0 15,0 0-15,1 21 0,-1 0 16,-21 21-16,0 0 16,0 0-16,0 0 0,0 1 0,0 20 15,0-21-15,0 21 0,21-20 0,-21-1 16,0 21-16,21-21 0,-21 0 16,0 1-16,0-1 0,21-21 15,-21 21-15,0-42 31,0 0-15,0-1-16,0 1 0,0 0 16,0 0-16,0 0 0,0 0 0,0-22 15,0 22-15,0 0 0,0 0 16,0 0-16,-21-1 0,0 1 0,21 0 16,-21 21-16,0 0 0,-1 0 0,1 0 15,0 21-15,0 0 0,0 1 16,0-1-16,-22 0 15,22 0-15,0 21 0,0-20 0,21 20 16,-21-21-16,21 21 0,-22-20 0,22-1 16,0 0-16,0 0 0,0 0 0,0 0 15,0 1-15,22-1 0,-1-21 16,0 0-16,0 0 0,0 0 16,0 0-16,22 0 0,-22 0 0,0 0 15,0-21-15,0-1 0,1 22 0,-1-21 16,-21 0-16,21 0 0,0 0 0,-21-22 15,21 22-15,-21 0 0,0-21 16,0 21-16,0-1 0,0 1 0,0 0 16,0 0-16,0 0 0,0 42 31,0 0-31,0 0 0,-21 0 16,21 1-16,0-1 0,-21 0 15,21 0-15,0 0 0,0 22 0,0-22 16,0 0-16,0 0 0,21 0 15,0-21-15,0 21 0,1-21 16,-1 0-16,0 0 0,0 0 0,0 0 16,22 0-16,-22 0 0,0-21 15,0 21-15,0-21 0,0 0 16,1 0-16,-1 0 0,-21-1 0,21 1 0,0-21 16,-21 21-16,0 0 0,0-22 15,21 22-15,-21 0 0,0 0 0,0 0 16,0 42-1,-21-21 1,0 21-16,21 0 0,0 0 0,-21 22 16,21-22-16,-21 0 0,21 0 0,0 0 15,0 0-15,-22 1 0,22-1 16,0 0-16,0 0 0,0 0 16,0-42 30,0 0-46,22 0 16,-22 0-16,0-1 0,21 1 0,0 0 16,-21 0-16,21 0 0,-21 0 0,0-1 15,21 1-15,0 0 0,-21 0 0,0 0 16,22 21 0,-22 21-1,0 0-15,0 0 16,0 0-16,0 1 0,0-1 0,0 21 15,0-21-15,0 0 0,0 1 16,0-1-16,0 0 0,0 0 16,21-21 15,0 0-31,0 0 0,0 0 16,0-21-16,1 0 0,-1 0 15,21-1-15,-21 1 0,0 0 16,22 0-16,-22 0 0,0 0 15,0-1-15,0-41 0,1 42 16,-22 0-16,0-1 0,0 1 0,21 21 0,-21-21 16,0 42 15,0 0-31,0 1 0,0-1 0,-21 0 16,21 0-16,0 0 0,0 0 15,0 22-15,0-22 0,0 0 0,0 0 16,0 22-16,0-22 0,0 0 0,0 0 15,0 0-15,21 0 16,0-21-16,0 0 16,0 0-16,0 0 0,1 0 0,-1 0 15,0 0-15,0-21 0,0 0 0,0 21 16,22-21-16,-22 0 0,0 0 0,0-1 16,-21-20-16,21 21 0,-21 0 15,22-22-15,-22 22 0,0 0 0,0-21 16,0 21-16,0-1 0,0 1 15,-22 21 1,1 0-16,21 21 0,-21 1 0,21-1 16,-21 0-16,21 0 0,-21 0 15,21 22-15,0-22 0,0 0 0,0 0 16,0 0-16,0 22 0,0-22 0,0 0 16,0 0-16,0 0 0,21-21 0,-21 21 15,21 1-15,0-22 0,-21 21 0,21-21 16,1 0-16,-1 0 0,0 0 15,0 0-15,0 0 0,0 0 16,-21-21-16,22 21 0,-1-22 16,0 1-16,0 21 0,-21-21 0,21 0 15,0 0-15</inkml:trace>
  <inkml:trace contextRef="#ctx0" brushRef="#br0" timeOffset="68266.14">11536 6964 0,'0'-21'0,"0"42"0,21-42 0,-21 0 16,0-1-16,0 1 0,0 0 16,0 0-16,0 0 0,0 0 15,0-1-15,-21 22 16,0 0-16,-22 0 15,22 0-15,0 22 0,0-1 16,-22-21-16,1 21 0,21 0 0,-21 0 16,20 0-16,1 1 0,0-22 0,0 21 15,0 0-15,0-21 0,21 21 0,-22-21 16,22 21-16,0 0 16,22-21-16,-1 22 15,0-1-15,0-21 0,0 21 16,0-21-16,1 21 0,20-21 15,-42 21-15,21-21 0,0 21 0,0 1 16,-21-1-16,0 0 16,0 0-16,0 0 0,0 0 0,0 1 15,0-1-15,0 0 0,-21-21 0,0 21 16,0 0-16,0 0 0,0 1 0,-1-1 16,-20-21-16,21 21 0,0-21 0,0 21 15,-1-21-15,1 0 0,0 0 16,42 0 15,0 0-15,1 0-16,-1-21 0,0 21 15,0 0-15,0 0 0,0 0 16,-21 21-16,0 0 16,22 0-16,-22 1 0,0-1 0,0 0 15,0 0-15,0 0 0,-22 22 0,1-1 16,0-21-16,0 21 0,0 1 0,21-1 15,-21-21-15,-1 22 0,1-1 0,21-21 16,-21 21-16,21-20 0,0-1 0,0 21 16,0-21-16,0 0 0,21-21 15,0 22-15,1-1 0,-1-21 0,21 0 16,-21 21-16,22-21 0,-22 0 16,21 0-16,-21 0 0,0 0 0,1-21 15,-1 21-15,0-21 0,0-1 0,-21 1 16,21 0-16,-21 0 0,21-21 15,-21 20-15,22 1 0,-22 0 0,0 0 16,0 0-16,0 0 0</inkml:trace>
  <inkml:trace contextRef="#ctx0" brushRef="#br0" timeOffset="69415.64">11155 13081 0,'-21'0'15,"-1"21"1,1-21-16,0 0 0,0 0 0,0 0 15,0 0 1,21-21 15,21 21-31,0-21 0,0 21 16,0 0-16,22-21 0,-22 21 16,0 0-16,0 0 0,0 0 0,0-21 15,1 21-15,-1 0 0,0 0 0,-21 21 16,0 0-1,0 0-15,0 0 0,-21-21 16,0 21-16,-1 1 0,-20-1 0,21 0 16,-21 0-16,-1 0 0,1 0 0,0 1 15,-1-1-15,1 0 0,0 0 16,20 0-16,1 0 0,-21 1 0,42-1 16,-21 0-16,21 0 0,0 0 15,0 0-15,0 1 0,0-1 16,21 0-16,0 0 0,0 0 15,22-21-15,-22 21 0,0-21 0,21 0 16,-21 0-16,22 22 0,-22-22 16,21 0-16,-21 0 0,1 0 0,-1 0 15,0 21-15,0-21 16,-21 21-16,0 0 0,0 0 16,0 0-16,-21-21 0,0 22 15,0-1-15,-1 21 0,22-21 16,-21 0-16,0 1 0,21 20 0,-21-21 15,21 0-15,0 22 0,0-22 0,0 0 16,0 0-16,0 21 0,0-20 0,0-1 16,0 0-16,0 0 0,0 0 0,0 0 15,0 1-15,0-1 16,-21-21 0,0 0-16,-1 0 0,1 0 15,0 0-15,0 0 0,0 0 16,0 0-16,-1 0 0,1-21 15,0 21-15,21-22 16,0 1-16,-21 21 0,21-21 16,0 0-16,-21 0 0,21-22 0,0 22 15,0-21-15,0 21 0</inkml:trace>
  <inkml:trace contextRef="#ctx0" brushRef="#br0" timeOffset="71099.81">6329 8213 0,'0'0'0,"-21"0"0,-1 0 0,1 0 16,0 0-16,0 0 0,0 0 16,0 0-16,-1 0 0,1 0 15,0 0-15,0 0 16,0 21-16,0-21 0,-1 0 31,1 0-31,42 0 78,1 0-62,-1 0-16,0 0 0,0 0 0,0 0 15,0 0-15,22 0 0,-22 0 0,21 0 16,1 0-16,-1 0 0,0 0 16,1 0-16,-1 0 0,21 0 0,-20 0 15,-1 0-15,0 0 0,1 0 0,-1-21 16,0 21-16,22 0 0,-22 0 16,1 0-16,20 0 0,-21 0 0,1 0 15,20-21-15,-20 21 0,20 0 16,1 0-16,-22 0 0,21 0 0,1 0 15,-1 0-15,1 0 0,-1 0 16,1 0-16,-1 0 0,1 0 0,-22 0 16,1 0-16,-1 0 0,0 0 0,1 0 15,-1 0-15,0-22 0,-21 22 16,22 0-16,-1 0 0,-21 0 0,22 0 16,-1 0-16,-21 0 0,21-21 15,1 21-15,-1 0 0,0 0 0,1 0 16,20-21-16,-20 21 0,-1 0 0,21 0 15,-20 0-15,20-21 0,1 21 16,-22 0-16,22 0 0,-1-21 0,-21 21 16,22 0-16,-1 0 0,1-21 0,-22 21 15,22 0-15,-1 0 0,-20 0 16,20 0-16,1 0 0,-22 0 0,0 0 16,22 0-16,-22 0 0,0 0 0,1-22 15,-1 22-15,-21 0 0,22 0 16,-1-21-16,0 21 0,1 0 0,-22 0 15,21 0-15,0 0 0,1 0 0,-22 0 16,21 0-16,1 0 0,-22 0 0,0 0 16,0 0-16,0 0 0,-42 0 47,0 0-47,0 0 0,-22 0 0,22-21 15,-21 21-15,0-21 0,-22 21 0,22-21 16,-22 21-16</inkml:trace>
  <inkml:trace contextRef="#ctx0" brushRef="#br0" timeOffset="71799.44">6413 8319 0,'-21'0'0,"42"0"0,-84 21 0,42-21 0,0 0 16,-1 0-16,-20 0 0,21 0 16,0 21-16,0-21 0,-1 0 0,1 0 15,0 0-15,0 0 0,42 0 32,0 0-17,0 0-15,1 0 0,20 0 0,0 0 16,1 0-16,20 0 0,1 0 15,-1-21-15,22 21 0,-1 0 0,1 0 16,0-21-16,-1 21 0,22-22 16,-21 22-16,0 0 0,20 0 0,1-21 15,0 21-15,0 0 0,0 0 16,0-21-16,-1 21 0,-20 0 0,21 0 16,0 0-16,-22-21 0,22 21 0,-21-21 15,0 21-15,20 0 0,-20 0 16,0 0-16,-1-21 0,-20 21 0,21 0 15,-22-22-15,1 22 0,-1 0 0,1-21 16,-1 21-16,1-21 0,-1 21 0,1-21 16,-1 21-16,1 0 0,-1-21 15,1 21-15,-1 0 0,-21 0 0,22-21 16,-22 21-16,1-22 0,-1 22 0,-21 0 16,21 0-16,-20 0 0,-1 0 15,0-21 1,-42 21 15,0 0-15,-1 0-16,1 0 0,-21 0 0,21 0 15,0-21-15,-22 21 0,22-21 16</inkml:trace>
  <inkml:trace contextRef="#ctx0" brushRef="#br0" timeOffset="74252.09">7366 6075 0,'0'-21'32,"0"0"-17,0-1-15,21 1 16,-21 0-16,21 0 0,-21 0 0,21 0 15,1-1-15,-22 1 0,0-21 16,21 21-16,-21 0 0,21-22 0,-21 22 16,0-21-16,0 21 0,0-1 0,0 1 15,0 0-15,0 0 0,0 0 16,-21 21-16,0 0 16,-1 21-16,22 21 0,0-21 0,0 22 15,0-1-15,0 0 0,0 1 16,0-1-16,0 22 0,0-22 15,0 0-15,0 1 0,0 20 0,0-21 16,0 1-16,0-1 0,0 0 16,0-20-16,0 20 0,0 0 0,0 1 15,0-22-15,0 0 0,0 21 0,0-21 16,0 1-16,0-1 16,0 0-16,-21-21 0,0 0 0,0 0 15,0 0-15,0 0 0,-1 0 16,-20 0-16,21-21 0,0 21 15,0-21-15,-1-1 0,-20 1 0,42 0 16,-21 0-16,0-21 0,21 20 0,-21 22 16,21-21-16,0 0 15,21 42 17,0-21-32,-21 21 15,21 1-15,0-1 0,-21 0 0,21 0 16,1 0-16,-1 0 0,0 1 0,0-1 15,0 0-15,0 0 0,1-21 0,20 21 16,-21-21-16,21 0 0,1 0 16,-1 0-16,-21 0 0,22 0 0,-1 0 15,0 0-15,1-21 0,-1 21 0,0-21 16,1 0-16,-1 0 0,0-1 16,-21-20-16,22 21 0,-22 0 15,0-22-15,0 22 0,-21-21 0,0 21 16,0 0-16,0-1 0,0-20 0,0 21 15,0 0-15,0 0 16,-21 21-16,0 0 0,0 0 0,0 0 16,-1 0-16,1 0 0,0 0 0,0 0 15,0 21-15,0 0 0,-1 0 16,1 0-16,0 22 0,0-22 0,21 21 16,0-21-16,-21 0 0,21 22 0,0-22 15,0 0-15,0 0 0,0 0 16,0 1-16,21-1 0,0-21 15,0 0-15,22 0 0,-22 0 16,0 0-16,0 0 0,21-21 0,-20 21 16,-1-22-16,21 1 0,-21 0 15,0-21-15,22 21 0,-22-22 0,0 22 16,0-21-16,0 21 0,-21-22 0,22 1 16,-1 0-16,-21-1 0,0 1 15,0 0-15,21-22 0,-21 22 0,21-1 16,-21 1-16,0 0 0,0-1 0,0 22 15,0-21-15,0 21 0,-21 42 32,21 0-32,-21 0 15,0 22-15,21-1 0,0 0 16,-22 1-16,22-1 0,-21 0 16,21 1-16,-21 20 0,21-21 0,0 1 15,0-1-15,0 0 0,0 1 0,0-22 16,21 21-16,0-21 0,1 22 15,-1-22-15,0 0 0,0 0 16,0 0-16,0-21 0,1 0 0,-1 22 0,0-22 16,0 0-16,0 0 0,22 0 0,-22-22 15,21 1-15,-21 0 16,0 21-16,22-21 0,-22-21 0,0 20 16,0 1-16,0 0 0,-21 0 0,22 0 0,-22-22 15,0 22-15,0 0 0,0 0 16,0 0-16,0 0 15,0-1-15,-22 22 0,1 0 16,0 0-16,0 22 0,0-1 16,0 0-16,21 0 0,0 0 15,0 0-15,-22 1 0,22 20 16,0-21-16,0 0 0,0 0 0,0 1 16,0-1-16,22-21 0,-1 21 0,0-21 15,0 0-15,0 0 16,0 0-16,1 0 0,-1 0 15,21 0-15,-21 0 0,22 0 0,-22-21 16,21 0-16,-21-1 0,22 1 0,-22 0 16,0 0-16,0 0 0,0 0 15,-21-1-15,0 1 0,21 0 0,-21 0 16,22 0-16,-22 0 0,0 42 47,-22-21-47,22 21 0,0 0 0,0 0 15,0 0-15,-21 1 0,21-1 0,0 0 16,-21 0-16,21 0 0,0 0 16,0 1-16,0-1 0,0 0 0,0 0 15,0-42 17,0 0-17,21 0-15,-21-1 0,21 22 16,1-21-16,-22 0 0,21 0 0,0 0 15,0 0-15,0-1 0,0 1 16,1 0-16,-22 0 0,21 21 0,0 0 16,-21-21-16,21 42 15,-21 0 1,0 0-16,0 0 0,0 1 16,0-1-16,0 0 0,0 0 0,0 0 15,21 0-15,-21 1 0,0-1 16,21 0-16,1 0 0,-1-21 15,0 0-15,0 0 0,0 0 16,0 0-16,1 0 0,-1 0 0,-21-21 16,21 0-16,0 21 0,0-21 15,0-1-15,1 1 0,-1 0 0,0-21 16,0 21-16,-21-22 0,21 22 0,-21-21 16,21-1-16,-21 1 0,0 0 0,22-22 15,-1 22-15,-21-22 0,21 22 16,-21 0-16,0-1 0,0 1 15,0 21-15,0 0 0,0 0 0,0-1 16,0 44 0,-21-1-16,0 0 0,-1 0 15,22 0-15,0 22 0,-21-1 0,21-21 16,-21 21-16,21 1 0,0-1 0,-21 0 16,21-20-16,0 20 0,0 0 15,0 1-15,0-22 0,0 21 0,0-21 16,21 22-16,0-22 0,-21 0 0,21 0 15,1 0-15,-1 0 0,0-21 16,0 22-16,0-22 0,0 0 16,1 0-16,-1 0 0,0-22 15,0 22-15,0-21 0,0 0 0,1 0 16,-1 0-16,0 0 0,0 21 0,0-22 16,-21 1-16,0 0 0,21 0 0,-21 0 15,22 21-15,-22 21 31,0 0-15,0 0-16,-22 0 0,22 1 16,0-1-16,-21 0 15,21 0 1,0 0-16,0-42 47,21 21-47,-21-21 0,22 0 0,-22 0 15,0-1-15,21 1 0,0 0 16</inkml:trace>
  <inkml:trace contextRef="#ctx0" brushRef="#br0" timeOffset="74427.52">10223 5948 0,'0'0'0,"0"-21"0,-21 21 47,0 0 15,0 0-46,0 0-16</inkml:trace>
  <inkml:trace contextRef="#ctx0" brushRef="#br0" timeOffset="74623.39">9525 6033 0,'0'0'0,"0"21"15,21-21 1,0 0-16,0 0 16,1 0-16,-1-21 0,21 21 0,0 0 15,-20 0-15,20 0 0,-21 0 0,21-22 16,-20 22-16,-1 0 0,0 0 15,0-21-15,0 0 0,22 21 0</inkml:trace>
  <inkml:trace contextRef="#ctx0" brushRef="#br0" timeOffset="76127.53">10477 5969 0,'0'0'0,"22"0"15,-1 0-15,0-21 16,0 21-16,0-21 0,-21 0 0,21-1 16,1 1-16,-1 0 0,0 0 0,0 0 15,-21-22-15,21 22 0,-21-21 16,21 21-16,-21-22 0,0 22 0,0-21 16,0 0-16,0 20 0,0 1 0,0 0 15,0 0-15,0 0 0,0 0 0,-21 21 31,0 0-31,0 21 0,0 0 16,21 0-16,-21 0 0,-1 22 0,22-1 16,-21 21-16,0-20 0,21 20 0,-21 1 15,0-22-15,0 22 0,21-1 16,-22 1-16,1-1 0,0-21 0,0 22 16,0-1-16,0 1 0,-1-1 0,1 1 15,0-22-15,0 22 0,0-22 0,21 0 16,0 22-16,-21-22 0,21-21 15,0 22-15,0-22 0,0 21 0,0-21 16,0 1-16,0-1 0,0 0 16,21-21-16,0 0 0,0 0 15,0 0-15,0 0 0,-21-21 16,22 0-16,-1 21 0,0-22 0,0 1 16,-21 0-16,21-21 0,-21 21 15,21-22-15,-21 22 0,0-21 0,0-1 16,0 1-16,0-21 0,0 20 0,0 1 15,0 0-15,0-1 0,-21 1 0,0 0 16,21 20-16,0 1 0,-21 0 16,0 0-16,42 21 47,0 0-47,0 0 0,0 0 15,22 0-15,-22 0 16,0 0-16,0 0 0,0 0 0,1-21 15,20 21-15,-21-21 0,0 21 0,0-22 16,1 22-16,-1-21 0,-21 0 0,21 0 16,0 0-16,-21 0 15,0-1-15,21 1 0,-21 0 0,0 0 16,0 0 0,0 42 15,0 0-31,-21 0 0,21 0 15,0 1-15,0-1 16,0 0-16,0 0 0,0 0 16,0 0-16,0 1 0,0-1 15,21-21 1,0 21-16,1-21 0,-1 0 16,0 0-16,0 0 0,0 0 0,22-21 15,-22 0-15,21 21 0,-21-22 0,0 1 16,1 21-16,-1-21 0,0 0 15,-21 0-15,21 21 0,-21-21 0,0-1 16,0 1-16,0 42 47,0 1-47,-21-1 16,21 0-16,0 0 0,0 0 15,0 0-15,0 1 16,0-1-1,0 0-15,21-21 0,0 0 16,0 0-16,1 0 16,-1 0-16,0 0 0,0-21 15,-21 0-15,21 21 16,0-22-16,1 22 0,-1-21 0,0 0 0,0 21 16,-21-21-16,21 0 0,0 21 15,-21-21-15,0 42 47,0 0-47,0 0 16,0 0-16,0 0 0,0 1 15,0-1-15,0 0 16,22-21 0,-1 0-16,0 0 15,0 0-15,0 0 0,0 0 16,1-21-16,-1 0 0,0 21 15,-21-22-15,21 1 0,0 0 16,-21 0-16,0-21 0,21 20 0,-21-20 16,22 21-16,-22-21 0,0 20 0,0 1 15,0 0-15,-22 21 16,22 21 0,-21-21-16,21 21 0,-21 1 0,21-1 15,-21 0-15,21 0 0,0 0 0,0 0 16,0 1-16,0-1 0,0 0 15,0 0-15,0 0 0,21 0 16,0 1-16,-21-1 16,0 0-16,0 0 31,-21-21-15,0 0-1,0 0-15,0 0 0,-1 0 16,1 0-16,0-21 0,-21 21 15,21-21-15,-1 0 0,1 21 0,0-22 16</inkml:trace>
  <inkml:trace contextRef="#ctx0" brushRef="#br0" timeOffset="76348.41">11134 5630 0,'0'-21'15,"-22"21"-15,22-21 0,-21 21 0,0 0 16,21-21-16,0 0 16,-21 21 15,21 21-15,-21-21-1,21 21-15</inkml:trace>
  <inkml:trace contextRef="#ctx0" brushRef="#br0" timeOffset="80859.56">10647 9335 0,'0'0'0,"-21"0"0,-1 0 0,1 0 0,0 0 15,0 0-15,0 0 0,0 0 16,-1 0-16,1 0 0,-21 0 0,21 0 16,0 0-16,-1 0 0,-20 0 0,21 0 15,0 0-15,0 0 0,-22 0 16,22 0-16,0 0 0,42 0 31,0 0-15,22 0-16,-1 0 0,21 0 15,1 0-15,21 0 0,-1 0 0,22 0 16,0 0-16,21 0 0,0 0 0,21 0 16,-21 0-16,0 0 0,0 0 0,0 0 15,0 0-15,-21 0 0,0 0 16,0 0-16,-22 0 0,1-22 0,0 22 15,-22-21-15,-21 21 0,22 0 16,-22-21-16,1 21 0,-1 0 0,-21-21 16,21 21-16,-20 0 0,-1 0 0,-21-21 15,-21 21 17,21 21-32,-22-21 0,1 0 15,0 21-15,-21-21 0,21 21 16,-22-21-16,1 21 0,0 1 15</inkml:trace>
  <inkml:trace contextRef="#ctx0" brushRef="#br0" timeOffset="81293.28">10435 9821 0,'0'0'16,"-42"0"-16,-1 0 0,1 0 0,0 0 16,21 0-16,-22 0 0,22 0 0,0 22 15,0-22-15,0 0 0,42 0 32,21 0-17,-21 0-15,22 0 0,-1 0 0,0 0 16,22 0-16,-1 0 0,22 0 15,0 0-15,20 0 0,1 0 0,0 0 16,21 0-16,0 0 0,-21 0 0,21 0 16,0 0-16,-21 0 0,21 0 0,-21 0 15,21 0-15,-22 0 0,-20 0 0,0 0 16,-1 0-16,-20 0 0,-1 0 16,-20-22-16,-1 22 0,-21 0 15,22 0-15,-22 0 0,0-21 0,-42 21 47,0 0-47,-1 0 0,-20 0 16,21 0-16,0 0 0,-22 0 0,22 21 15,-21-21-15,0 22 0</inkml:trace>
  <inkml:trace contextRef="#ctx0" brushRef="#br0" timeOffset="81753">10181 10583 0,'0'0'0,"21"0"47,0 0-47,1 0 0,20 0 0,0 0 16,1 0-16,20 0 0,-21 0 0,43 0 16,-21 0-16,41 0 0,-20 0 0,21 0 15,0 0-15,0 0 0,-1 0 0,1 0 16,0-21-16,0 21 0,-21 0 0,20 0 15,-20 0-15,0-21 0,-22 21 0,1 0 16,-1 0-16,1 0 0,-22 0 0,0 0 16,-20 0-16,20-21 0,-21 21 0,0 0 15,0 0 1,1 0-16,-44 0 47,-20 0-47,21 0 15,0 0-15,0 0 0,-22 0 0,1 0 16</inkml:trace>
  <inkml:trace contextRef="#ctx0" brushRef="#br0" timeOffset="82213.75">10393 11007 0,'0'0'0,"-43"21"0,1-21 16,21 42 15,42-42-15,0 0-16,22 0 0,-22 0 0,21 0 15,0 0-15,1 0 0,20 0 0,1 0 16,-1 0-16,1 0 0,20-21 0,-20 21 16,21-21-16,-1 21 0,1-21 0,0 21 15,-1 0-15,-20-21 0,20 21 16,1 0-16,-21 0 0,20 0 0,-20 0 16,-1 0-16,1 0 0,-1 0 0,1 0 15,-22 0-15,0 0 0,22 0 0,-43 0 16,21 21-16,1-21 0,-22 0 0,0 0 15,0 0-15,0 0 0,1 0 0,-44 0 47,-20 0-47,21 0 16,0 0-16,-22 0 0,22 0 0,-21 0 16,0 21-16,20-21 0,-20 0 15,0 0-15,-1 0 0</inkml:trace>
  <inkml:trace contextRef="#ctx0" brushRef="#br0" timeOffset="82584.53">10223 11557 0,'0'0'0,"0"21"16,22-21 0,-1 0-16,0 0 15,21 0-15,-21 0 0,22 0 16,-1 0-16,22 0 0,-22 0 0,21 0 16,1-21-16,21 21 0,-22 0 0,1-21 15,20 21-15,-20 0 0,20-21 0,-20 21 16,-1 0-16,1 0 0,-1-21 0,1 21 15,-22-22-15,1 22 0,-1 0 0,0 0 16,-21-21-16,1 21 0,20 0 0,-21 0 16,0 0-16,0 0 0,-21-21 15,22 21-15,-1 0 16,-21-21-16,21 21 16,-21-21-16,21 21 0,-21-21 15</inkml:trace>
  <inkml:trace contextRef="#ctx0" brushRef="#br0" timeOffset="90460.66">10880 13166 0,'0'21'15,"-22"-21"1,22-21 109,22 21-109,-22-21-16,21 21 0,0 0 0,-21-22 15,21 22-15,0 0 0,0-21 16,1 21-16,-1 0 16,0 0-16,0-21 0,0 21 15,0 0-15,1 0 0,-1 0 0,0 0 16,0 0-16,0 0 15,0 0-15,1 0 0,-22 21 16,21-21-16,0 21 16,-21 1-16,0-1 15,0 0 1,-21-21-16,0 21 0,-1-21 16,1 21-16,0-21 15,0 21-15,0 1 0,0-22 16,-1 21-16,1-21 0,0 21 15,0-21-15,0 21 0,0 0 16,-1-21-16,1 21 0,0 1 16,0-1-16,21 0 0,-21-21 15,0 21-15,21 0 0,-22 0 16,1 1-16,0-1 16,21 0-16,-21-21 0,21 21 0,0 0 15,-21 0-15,21 1 16,0-1-1,0 0 1,21-21 0,0 0-1,0 21-15,0-21 0,1 0 16,-1 0-16,0 0 0,21 0 16,-21 0-16,1 0 0,-1 0 0,21 0 15,-21 0-15,0 0 0,1 0 0,20 0 16,-42-21-16,21 21 0,0 0 15,0 0-15,-42 0 79,21 21-79,-21-21 0,21 21 0,-21-21 15,21 21-15,-21-21 0,21 22 0,0-1 16,-21 0-16,21 0 15,0 0-15,0 0 0,0 1 16,0-1-16,0 0 0,0 0 0,0 0 16,0 0-16,0 1 0,0-1 15,0 0-15,0 0 0,0 0 16,0 0-16,21 1 0,-21-1 16,0 0-16,0 0 0,0 0 15,0 0-15,0 1 0,0-1 16,0 0-16,0 0 15,0 0-15,-21 0 16,-1-21-16,1 0 0,0 22 0,0-22 16,-21 0-16,20 21 0,1-21 0,-21 0 15,21 0-15,0 0 0,-22 0 0,22 0 16,0 0-16,0 21 0,0-21 16,-1 0-16,1 0 15,0 0 1,21-21 62,0 0-78,0-1 16,0 1-16,21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5:40:14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593 0,'21'0'0,"-21"21"47,0 0-31,0 0-16,0 0 15,22 1 1,-1-22 0,0 0-1,0 0-15,0 0 0,0 0 16,22 0-16,-22-22 0,0 1 0,21 21 15,-20-21-15,20 21 0,-21-21 16,0 0-16,0 21 0,1-21 0,-1-1 16,-21 1-16,0 0 15,0 0-15,0 0 16,-21 0-16,-1 21 0,1 0 16,-21 0-16,21 0 15,0 0-15,-1 0 0,-20 0 0,21 21 16,-21-21-16,-1 21 0,22 0 15,-21 0-15,-1 0 0,22 1 0,-21 20 16,21-21-16,-22 0 0,22 0 0,0 1 16,0 20-16,21-21 0,0 0 15,0 0-15,0 22 0,0-22 0,0 0 16,0 0-16,0 0 0,21 1 16,0 20-16,22-21 0,-22 0 0,0 0 15,21 1-15,-21-1 0,22 0 16,-1-21-16,-21 21 0,22 0 15,-1 0-15,-21 1 0,0-1 0,0-21 16,1 21-16,-1 0 0,-21 0 16,0 0-16,0 1 0,0-1 15,-21 0-15,-22-21 0,22 21 0,-21-21 16,21 21-16,-22 0 0,1-21 16,0 0-16,-1 0 0,1 0 0,21 0 15,-22 0-15,1 0 0,21 0 0,-21-21 16,20 21-16,1-21 15,0 0-15,0 0 0,0 21 0,21-21 0,-21-1 16,21 1-16,0 0 16,0 0-16,21 0 15,0 21-15,0 0 16,0-21-16,22-1 0,-22 22 16,0-21-16</inkml:trace>
  <inkml:trace contextRef="#ctx0" brushRef="#br0" timeOffset="432.31">3323 1164 0,'21'0'31,"0"-21"-31,-21 0 0,22 21 0,-1-21 16,0 0-16,0-1 0,-21 1 0,21 0 16,0 21-16,-21-21 0,22 0 15,-22 0-15,0-1 0,0 1 0,-22 21 32,1 0-32,0 0 0,0 0 0,0 21 15,0-21-15,-1 43 0,1-22 0,0 0 16,0 0-16,0 22 15,0-22-15,21 21 0,-22-21 0,22 22 16,-21-22-16,21 21 0,0-21 0,0 0 16,0 1-16,0-1 0,0 0 15,0 0-15,0 0 0,21-21 16,1 0-16,-1 0 16,0 0-16,0 0 0,0 0 15,0 0-15,1 0 0,-1-21 0,21 21 16,-21-21-16,0 0 0,22 0 15,-1-1-15,-21 1 0,22 0 16</inkml:trace>
  <inkml:trace contextRef="#ctx0" brushRef="#br0" timeOffset="864.57">4085 910 0,'0'-21'16,"-21"21"-1,0 0-15,0 0 0,-1 0 16,1 21-16,0 0 0,0-21 0,0 22 16,0-1-16,-1 0 0,22 0 15,-21 0-15,21 0 0,-21-21 16,21 22-16,0-1 0,0 0 0,0 0 16,21 0-1,0-21-15,1 0 0,-1 0 16,0 21-16,0-21 0,0 0 0,0 0 15,22 22-15,-22-22 0,0 0 16,-21 21-16,21-21 0,0 0 0,-21 21 16,22-21-16,-22 21 0,0 0 15,0 0-15,-22-21 16,1 22-16,0-22 0,-21 0 0,21 21 16,-22-21-16,22 0 0,-21 21 0,21-21 15,-22 0-15,22 0 16,-21 0-16,21 0 0,-1 0 0,1 0 15,0 0-15,42-21 47,0 21-47,1-21 0,-1 21 0,0-22 16,0 22-16,0-21 0</inkml:trace>
  <inkml:trace contextRef="#ctx0" brushRef="#br0" timeOffset="1359.28">4720 995 0,'0'0'0,"0"-42"16,0 20-1,-21 22-15,0 0 16,0 0-16,-1 0 0,-20 0 15,21 0-15,0 0 0,0 0 0,-1 22 16,1-1-16,-21 0 0,21-21 16,21 21-16,-21 0 0,-1 0 0,22 1 15,-21-1-15,21 0 0,0 0 0,0 0 16,0 0-16,0 1 0,0-1 16,21 0-16,1-21 15,-1 21-15,21-21 0,-21 0 0,0 21 16,22-21-16,-22 21 0,0-21 0,21 0 15,-20 22-15,-1-22 0,0 0 16,0 0-16,0 21 0,-21 0 16,-21 0-1,0-21-15,0 0 0,-22 0 16,1 21-16,21-21 0,-21 0 0,-1 0 16,1 0-16,21 0 0,-22 0 0,22 0 15,0 0-15,0 0 0,0 0 0,0 0 16,-1 0-16,1 0 15,42 0 17,1-21-17,-1 21-15,0-21 0,0 0 0,21 21 16,-20-21-16</inkml:trace>
  <inkml:trace contextRef="#ctx0" brushRef="#br0" timeOffset="1651.12">5059 1037 0,'0'0'0,"0"21"31,0 1-31,0-1 0,0 0 16,-21-21-16,21 21 0,0 0 15,0 0-15,0 22 0,0-22 16,0 0-16,-22 0 0,22 0 0,0 1 16,-21-22-16,21 21 15,0-42 17,21 21-17,1-22-15,-22 1 0,21-21 16</inkml:trace>
  <inkml:trace contextRef="#ctx0" brushRef="#br0" timeOffset="1979.93">5165 699 0,'0'0'0,"-22"0"16,1 0-16,0 0 0,0 0 16,0 0-16,21 21 15,0 0 1,0 0-1,21-21 1,0 0-16,0 0 16,0-21-16,-21 0 0,0 0 15,0-1 1,0 1 0,-21 0-16,0 21 0,0 0 15,0 0-15,0 0 0,-1 21 16,1 0-16,21 1 15,-21-1-15,21 0 16,-21 0-16,21 0 0,0 0 0,0 1 16,0-1-16,0 0 0,21 0 15,0-21-15,0 21 0</inkml:trace>
  <inkml:trace contextRef="#ctx0" brushRef="#br0" timeOffset="2719.53">5588 1016 0,'-21'0'15,"0"0"-15,-1 0 0,1 0 16,0 21-16,0-21 0,21 21 16,-21 1-16,0-22 0,21 21 15,-22 0-15,22 0 0,0 0 16,0 0-16,0 1 0,0-1 0,0 0 15,0 0-15,0 0 16,0 0 0,22-21-16,-1 0 0,0 0 0,0 0 15,0 0-15,0 0 16,-21-21 0,0 0-16,0 0 15,0 0-15,0 0 16,0-22-16,0 22 0,0 0 0,0-21 15,0 20-15,0 1 0,0 0 16,0-21-16,0 21 0,0-1 0,22 1 16,-1 0-16,0 21 0,0-21 0,0 0 15,22 21-15,-22 0 0,0 0 16,21 0-16,-21 0 0,1 21 0,20 0 16,-21 0-16,0 0 0,0 1 0,1-1 15,-22 21-15,0-21 0,21 0 16,-21 22-16,0-22 0,0 21 0,0-21 15,0 1-15,0-1 0,0 0 0,-21 0 16,21 0-16,0 0 0,-22-21 16,22 22-16,-21-22 0,0 0 15,21-22 1,0 1 0,0 0-1,0-21-15,21 21 0,0-1 0,-21-20 16,22 0-16,-1-1 0,0 1 0,0 21 15,0-21-15,0-1 0,22 22 16,-22 0-16,0 0 0,0 21 0,0 0 16,1 0-16,-1 0 0,0 0 0,0 21 15,-21 0-15,0 0 0,21 22 16,-21-22-16,21 21 0,-21 0 16,0-20-16,0 20 0,0-21 0,0 21 15,0-20-15,0-1 0,0 0 0,0 0 16,0 0-16,0 0 0,0 1 15,0-44 17,0 1-32,0 0 15,0 0-15</inkml:trace>
  <inkml:trace contextRef="#ctx0" brushRef="#br0" timeOffset="3663.32">7112 1101 0,'0'0'0,"-21"21"0,0-21 16,-1 0-16,1 0 15,0 0-15,21 21 16,21-21 15,0 0-31,22 0 16,-22-21-16,0 21 0,21 0 0,-20 0 15,-1-21-15,0 21 0,0 0 16,-21-21-16,-21 21 16,0 0-1,0 0-15,-1 21 0,1 0 16,-21-21-16,21 0 0,0 0 0,-1 21 15,1-21-15,0 0 0,42 0 47,0 0-47,1 0 16,-1 0-16,0 0 0,0-21 31,0 21-31,-21-21 16,21 0-16,1 21 0</inkml:trace>
  <inkml:trace contextRef="#ctx0" brushRef="#br0" timeOffset="4391.1">7959 995 0,'-22'0'32,"22"-21"-32,0 0 15,0-1-15,0 1 0,22 0 16,-22 0-16,21 0 0,-21 0 16,21-1-16,-21 1 0,21 0 0,-21 0 15,0 0-15,21 0 0,-21-1 0,21 1 16,-21 0-16,0 0 15,0 42 17,0 0-32,0 0 15,0 1-15,0 20 0,0-21 16,-21 21-16,21-20 0,0 20 0,0 0 16,-21 1-16,21-1 0,0-21 0,0 21 15,0 1-15,0-1 0,0-21 16,0 22-16,0-22 0,0 21 0,0-21 15,0 0-15,0 1 0,0-1 0,0 0 16,0 0-16,0 0 16,0 0-1,-21-21 1,0 0-16,0 0 16,-22 0-16,22 0 0,-21 0 15,-1 0-15,22 0 0,-21 0 0,0 0 16,-1 0-16,22 0 0,-21 0 0,21 0 15,-1 0-15,1 0 0,0 0 0,63 0 47,-20 0-47,-1 0 0,21 0 0,0 0 16,1 0-16,-1 0 0,0 0 0,22 0 16,-22 0-16,1 0 15,-1 0-15,0 0 0,1 0 0,-1 0 16,-21 0-16,21 0 0,-20 0 0,-1 0 15,0 0-15,-21-21 79,0 0-79</inkml:trace>
  <inkml:trace contextRef="#ctx0" brushRef="#br0" timeOffset="5123.37">9440 1207 0,'21'-22'31,"1"1"-31,-22 0 0,21 21 16,0-21-16,0 0 0,0 0 15,0-1-15,1-20 0,-1 21 0,0 0 16,0-22-16,21 22 0,-42 0 0,22 0 16,-1 0-16,-21 0 0,21-1 15,-21 1-15,0 42 32,0 1-32,0-1 15,0 0-15,0 0 0,0 21 0,0 1 16,0-1-16,0 0 0,0 1 0,-21-1 15,21 0-15,0 1 0,0-1 0,0 0 16,0 1-16,-21-1 16,21 0-16,0 1 0,0-1 0,0 0 15,0 1-15,0-1 0,0 0 0,0 1 16,0-22-16,0 21 0,0-21 0,0 1 16,0 20-16,0-21 15,0 0-15,-22 0 0,1-21 0,21 22 16,-21-22-16,0 0 0,0 0 15,0 0-15,-1 0 0,1 0 16,0-22-16,0 1 0,0 0 16,21 0-16,0 0 15,0 0-15,0-1 0,0-20 0,0 21 16,0-21-16,0-1 0,0 22 16,0-42-16</inkml:trace>
  <inkml:trace contextRef="#ctx0" brushRef="#br0" timeOffset="5455.18">9864 593 0,'-22'0'16,"1"0"-16,42 0 46,1 0-46,-1 0 16,-21-21-16,21 21 0,-21-22 16,0 1-1,-21 0-15,0 21 16,-1 0-16,1 0 0,0 0 0,0 0 16,0 0-16,21 21 0,-21 0 15,21 1-15,0-1 16,0 0-16,0 0 0,0 0 0,21-21 15,0 21-15,-21 1 0,21-1 16,0-21-16,22 21 0,-22-21 0,0 21 16,21 0-16</inkml:trace>
  <inkml:trace contextRef="#ctx0" brushRef="#br0" timeOffset="5994.88">10414 1016 0,'0'0'0,"21"0"16,-21-21 0,0 0-16,0 0 0,0-1 15,0 1-15,0 0 16,0 0-16,0 0 0,0 0 16,-21-1-16,0 22 0,0 0 15,-1 0-15,1 0 16,0 22-16,0-1 0,0 21 15,0-21-15,-22 22 0,22-22 0,-21 21 16,21 0-16,-1 1 0,1-1 0,0-21 16,0 22-16,21-22 0,0 21 0,0-21 15,0 0-15,0 1 0,0-1 16,21-21-16,0 0 0,0 0 16,22 0-16,-22 0 0,0 0 15,0-21-15,22 21 0,-22-22 0,21 1 16,-21 0-16,0-21 0,1 21 15,-1-22-15,0 22 0,0-21 0,-21-1 16,0 1-16,0 21 0,21-21 0,-21-1 16,0 22-16,0 0 0,0 0 15,0 0-15,0 42 16,21 0 0,-21 0-16,0 21 0,0-20 15,0 20-15,0-21 0,0 21 0,22-20 16,-22 20-16,21-21 0,-21 21 0,0-20 15,0-1-15,21 0 0,0 0 16,0 0-16,0-21 16,1 0-16,-1 0 0,0 0 15,0 0-15,0 0 0,0-21 16,1 0-16,-1 0 0,-21 0 16</inkml:trace>
  <inkml:trace contextRef="#ctx0" brushRef="#br0" timeOffset="6247.74">10880 741 0,'0'0'0,"0"21"47,0 0-47,0 0 16,0 1-16,0-1 0,0 21 0,0-21 15,0 0-15,0 22 0,21-22 16,-21 21-16,0-21 0,0 22 0,0-22 15,0 0-15,0 0 0,0 0 0,0 1 16,0-1-16,0 0 0,0 0 16,0-42 15,21 21-31,-21-21 0,21 0 0,0-1 16</inkml:trace>
  <inkml:trace contextRef="#ctx0" brushRef="#br0" timeOffset="6499.59">11282 826 0,'0'0'0,"21"0"0,-21-22 0,0 1 16,-21 21-1,0 0 1,-1 0-16,1 0 0,0 21 16,0 1-16,0-1 0,0 0 0,-1 0 15,-20 0-15,21 22 0,0-22 16,0 21-16,-1-21 0,-20 22 0,21-22 15,0 21-15,0-21 0,-1 0 0,22 1 16,-21-1-16,21 0 16,0 0-16,21-21 31,1 0-31,-1-21 0,0 0 0,21 0 16,-21 21-16</inkml:trace>
  <inkml:trace contextRef="#ctx0" brushRef="#br0" timeOffset="7003.3">11705 868 0,'0'0'0,"0"-21"0,0 0 16,0-1-16,-21 1 16,0 21-16,0 0 15,-1 0-15,1 0 16,0 0-16,0 21 0,0-21 15,21 22-15,-21-1 0,-1 0 16,22 0-16,-21 21 0,0-20 0,0 20 16,0-21-16,21 21 0,-21-20 0,21-1 15,-22 21-15,22-21 0,-21 0 0,21 1 16,0-1-16,0 0 0,0 0 16,0 0-16,21-21 15,1 0-15,-1 0 0,0 0 16,0-21-16,0 21 0,0-21 15,1 0-15,-1 0 0,0-1 16,0 1-16,0-21 0,0 21 0,1-22 16,-22 1-16,21 21 0,0-21 0,-21-1 15,0 22-15,21 0 0,-21 0 0,0 0 16,21 21-16,-21 21 16,0 0-16,0 0 15,0 0-15,0 0 0,0 1 0,0 20 16,0-21-16,0 0 0,0 22 15,0-22-15,0 0 0,0 0 0,21 0 16,1 0-16,-1 1 0,0-22 0,0 21 16,21-21-16,1 0 0,-22 0 15,21 0-15,1 0 0,-1 0 0,0 0 16,1 0-16,-22-21 0,21-1 16,-21 22-16,22-21 0</inkml:trace>
  <inkml:trace contextRef="#ctx0" brushRef="#br0" timeOffset="7991.42">4720 1736 0,'0'0'0,"-42"0"0,-149-21 16,149 21-1,-22 0-15,22 0 0,-21 0 0,20 0 16,1 0-16,0 0 0,-1 0 16,1 0-16,21 0 0,-22 0 0,22 0 15,0 0-15,0 0 0,0 0 0,0 0 16,21 21 0,0 0-1,21-21-15,0 21 0,0-21 16,0 0-16,22 0 0,-22 21 15,21-21-15,22 0 0,-22 0 0,21 0 16,1 0-16,-1 0 0,22 0 0,-21 0 16,20 0-16,1 0 0,21 0 15,-22 0-15,1 0 0,21 0 0,-21 0 16,20-21-16,1 21 0,21 0 0,-21 0 16,21-21-16,0 21 0,0-21 0,21 21 15,0 0-15,1 0 0,20-21 16,0 21-16,1 0 0,-1-22 15,21 22-15,1 0 0,-1 0 0,1-21 16,-1 21-16,-20 0 0,20 0 16,-20 0-16,-1-21 0,-21 21 0,0 0 15,-21 0-15,0 0 0,-21 0 0,0 0 16,0-21-16,-22 21 0,-20 0 0,21 0 16,-22 0-16,-21 0 0,1 0 15,-1-21-15,-21 21 0,22 0 0,-22 0 16,-21-21-1,0-1 1,-21 22-16,-1 0 16,1-21-16,0 21 0,-21 0 15,-1 0-15,1 0 0,0 0 0,-22-21 16,1 21-16,-1 0 0,-20 0 0</inkml:trace>
  <inkml:trace contextRef="#ctx0" brushRef="#br0" timeOffset="8676.03">4212 1969 0,'0'0'0,"-21"0"15,0 0-15,0 0 0,-43 21 16,43-21 0,21 21-1,0 0 1,21-21-1,0 0-15,0 0 16,1 21-16,-1-21 0,0 0 0,21 0 16,1 0-16,20 0 0,1 0 0,-1 0 15,22 0-15,-1 0 0,22 0 16,0 0-16,0-21 0,21 0 0,0 21 16,21-21-16,-21 21 0,21-21 0,-21 21 15,21-22-15,1 22 0,-1 0 0,21-21 16,-21 21-16,22-21 0,-1 21 15,0 0-15,1 0 0,-22-21 16,21 21-16,0-21 0,-20 21 0,20 0 16,-21 0-16,-21 0 0,0 0 15,0 0-15,0-21 0,-21 21 0,0 0 16,-22 0-16,1 0 0,0 0 0,-43 0 16,22 0-16,-22 0 0,-21-22 0,21 22 15,-20 0-15,-1 0 16,0 0-16,-21-21 94,0 0-63,-21 21-16,0 0-15</inkml:trace>
  <inkml:trace contextRef="#ctx0" brushRef="#br0" timeOffset="16367.19">1524 2900 0,'-21'0'140,"0"-21"-124,-1 21-16,1 0 0,0 0 16,0 0-16,0 0 15,0 0-15,-1 0 0,1 0 0,-21 0 16,21 0-16,-22 0 0,1 0 15,21 0-15,-21 0 0,20 0 0,1 0 16,0 0-16,0 0 0,0 0 16,0 0-16,-1 0 0,1 0 31,42 0 0,1 0-15,20 0-16,-21 0 15,21 0-15,22 0 0,-22 0 0,43 0 16,-22 0-16,43-21 0,-21 21 16,0-22-16,-1 22 0,1 0 0,0-21 15,-1 21-15,-20 0 0,20-21 0,-20 21 16,-1-21-16,1 21 0,-22 0 16,1 0-16,-1 0 0,0 0 0,-21-21 15,1 21 1,-44 0 15,1 0 0,0 21-31,0-21 0,0 0 16,0 21-16,-1-21 0</inkml:trace>
  <inkml:trace contextRef="#ctx0" brushRef="#br0" timeOffset="16834.91">1884 2900 0,'-21'0'0,"-1"0"78,22 21-63,0 0-15,0 0 16,0 1 0,-21 20-16,21-21 0,0 0 0,0 22 15,0-22-15,0 21 0,0 0 16,0 22-16,0-22 0,0 22 0,-21-22 15,21 22-15,0-22 0,-21 21 0,21-20 16,-21 20-16,21-20 0,0-1 16,0 21-16,-21-20 0,21-1 0,0 22 15,-22-22-15,22 0 0,0-21 16,0 22-16,0-1 0,-21-21 0,21 0 16,0 1-16,0-1 0,0-42 46,0-1-30,0 1-16,0 0 0,21 0 0,1-21 16,-22 20-16,21 1 0</inkml:trace>
  <inkml:trace contextRef="#ctx0" brushRef="#br0" timeOffset="17371.62">2434 3535 0,'0'0'0,"0"-21"0,0 0 15,-21 21 17,0 0-17,0 0-15,21 21 0,-22 0 16,1 0-16,21 0 0,-21 0 15,21 1-15,0-1 0,-21 0 16,0 0-16,21 0 0,-21 0 0,-1 1 16,22-1-16,0 0 0,0 0 15,0 0-15,0 22 0,0-22 16,0 0-16,0 0 0,0 0 0,0 0 16,22-21-16,-1 22 0,0-1 15,0-21-15,0 21 0,0-21 0,1 0 16,-1 0-16,0 0 0,0 0 15,0 0-15,22 0 0,-22-21 0,0 21 16,21-21-16,-21-1 0,1 1 0,-1 0 16,21 0-16,-21 0 0,0 0 15,1-1-15,-22-20 0,0 21 0,21-21 16,-21 20-16,0-20 0,0 21 0,0-21 16,0-1-16,0 22 0,-21-21 15,-1 21-15,1-1 0,0 1 16,0 0-16,-21 0 0,20 21 15,1 0-15,-21 0 0,21 0 0,-22 0 16,22 0-16,-21 0 0,21 21 0,0 0 16,-1-21-16,1 21 0,0 1 15,21-1-15,0 0 16,21-21-16,0 21 16</inkml:trace>
  <inkml:trace contextRef="#ctx0" brushRef="#br0" timeOffset="18383.6">3450 2985 0,'0'-22'16,"0"44"-16,0-65 0,0 22 15,0 0 1,-21 21-1,0 21 1,21 0-16,0 22 16,-21-22-16,21 0 0,0 21 15,-22 22-15,22-22 0,0 22 0,0-22 16,0 21-16,-21 1 0,21-1 0,-21-20 16,21 20-16,-21-20 0,21-1 15,0 0-15,0 1 0,-21-1 0,21-21 16,0 0-16,0 0 0,-21 1 15,21-1-15,0-42 47,0-1-47,0 1 0,0 0 0,0 0 16,0 0-16,0 0 0,0-22 16,0 22-16,0-21 0,21 21 0,0-22 15,0 22-15,0-21 0,0 21 0,1-1 16,-1 1-16,21 0 0,-21 0 15,0 0-15,1 21 0,-1 0 0,0 0 16,0 0-16,0 0 0,0 0 16,1 0-16,-22 21 0,0 0 0,0 0 15,0 0-15,0 1 16,-22-1-16,1 0 0,-21 0 16,21 0-16,-22 0 0,22-21 0,-21 22 15,21-1-15,-22-21 0,22 0 16,-21 21-16,21-21 0,0 0 0,-1 0 15,1 0-15,0 0 0,0 0 16,42 0 31,0 21-47,0 0 0,1 0 16,-1 1-16,0-1 0,0 0 15,0 0 1,0 0-16,-21 0 0,22 1 0,-1-1 15,0-21-15,0 21 0,-21 0 16,21 0-16,0-21 0,1 21 0,-1-21 16,0 22-16,0-22 15,0 0-15,0 0 16,1 0-16,-1-22 0,0 1 16,-21 0-16,0 0 0,21 0 0</inkml:trace>
  <inkml:trace contextRef="#ctx0" brushRef="#br0" timeOffset="18816.37">3831 3683 0,'-21'0'0,"21"21"32,21-21-17,0 0-15,0 0 16,1 0-16,-1-21 0,0 21 15,0-21-15,0 21 0,0-21 16,1 0-16,-1-1 0,0 1 16,-21 0-16,21 21 0,-21-21 0,0 0 15,0 0-15,0-1 16,-21 22 0,0 0-16,0 0 0,-1 0 15,1 0-15,0 0 0,0 22 16,0-1-16,0 0 0,-1-21 0,1 42 15,0-21-15,21 1 0,-21-1 0,21 21 16,-21-21-16,21 0 0,0 22 16,0-22-16,0 0 0,0 0 0,0 22 15,0-22-15,21 0 0,0 0 16,0-21-16,-21 21 0,43 0 16,-22-21-16,0 22 0,0-22 0,0 0 15,22 0-15,-22 0 0,0 0 0,21 0 16,-21 0-16,22-22 0,-22 22 15,21-21-15,-21 0 0,22 0 0,-22 0 16,21 0-16,-21-1 0</inkml:trace>
  <inkml:trace contextRef="#ctx0" brushRef="#br0" timeOffset="19339.38">4572 3577 0,'0'0'0,"0"-21"0,0 0 16,0 0-16,-21 0 15,0 21-15,-1 0 16,1 21-1,0 0-15,0 0 16,21 0-16,0 0 0,0 1 0,0 20 16,-21-21-16,21 0 0,0 0 15,-21 22-15,21-22 0,0 0 0,0 21 16,0-20-16,0-1 0,-22 0 0,22 0 16,0 0-16,0 0 0,0 1 15,0-1-15,-21-21 0,21 21 0,0-42 47,0 0-47,0-1 0,0 1 16,0 0-16,0 0 0,0 0 0,0 0 15,21-22-15,1 22 0,-1-21 16,0 21-16,0-1 0,0-20 16,22 21-16,-22 0 0,0 0 0,21-1 15,1 1-15,-22 0 0,21 0 16,-21 21-16,22 0 0,-22 0 0,0 0 15,21 0-15,-21 21 0,1 0 0,-22 0 16,21 1-16,0-1 0,-21 0 16,0 0-16,0 0 0,0 22 0,0-22 15,0 0-15,0 21 0,0-21 0,0 1 16,0-1-16,0 0 0,0 21 16,0-21-16,-21 1 0,0-1 0,-1 0 15,22 0-15,0 0 16,-21-21-1,21 21-15,0-42 32,21 0-32,1 0 15</inkml:trace>
  <inkml:trace contextRef="#ctx0" brushRef="#br0" timeOffset="19926.96">5567 3704 0,'0'0'0,"42"-63"16,-21 63-16,0-21 16,1-1-16,-22 1 0,21 0 0,-21 0 15,0 0-15,0 0 0,0-1 16,-21 1-1,-1 21-15,1 0 0,0 0 16,0 0-16,0 21 0,-22 1 0,22-1 16,-21-21-16,21 21 15,0 0-15,-22 0 0,22 0 0,0 22 16,0-22-16,0 0 0,-1 0 0,22 0 16,0 1-16,-21-1 0,21 0 15,0 0-15,0 0 16,21 0-16,1-21 15,-1 0-15,0 0 0,0 22 0,0-22 16,0 0-16,1 0 0,-1 21 16,0-21-16,0 0 0,0 0 0,0 0 15,1 21-15,-1-21 0,0 0 0,0 21 16,0-21-16,0 21 0,-21 0 16,0 1-1,0-1-15,0 0 16,-21-21-16,0 21 0,0 0 0,0-21 15,0 21-15,-1-21 0,1 22 16,0-22-16,0 21 0,0-21 0,0 21 16,-1-21-16,1 0 0,0 21 0,0-21 15,0 0-15,0 0 0,-1 0 16,1 21-16,0-21 16</inkml:trace>
  <inkml:trace contextRef="#ctx0" brushRef="#br0" timeOffset="20551.64">2836 4530 0,'0'0'16,"-21"0"-16,-21 0 0,-1 0 0,1 0 15,0 0-15,21 0 0,-22 0 0,22 0 16,0 0-16,0 0 0,0 0 0,42 0 31,0 0-15,21 0-16,-21 0 0,22 0 16,-1 0-16,0 0 0,1 0 0,-1 0 15,0 0-15,1 0 0,-1 0 0,0 0 16,22 0-16,-1 0 15,-20 0-15,41 0 0,-20 0 0,21 0 16,-1 0-16,1 0 0,0 0 0,-1 0 16,1 0-16,0-21 0,-1 21 15,1 0-15,21-22 0,-22 22 0,22 0 16,0-21-16,21 21 0,-21-21 0,0 21 16,0 0-16,-22-21 0,22 21 15,-21 0-15,21 0 0,-22-21 0,1 21 16,0 0-16,-22 0 0,1 0 0,-22-21 15,0 21-15,1 0 16,-22 0-16,0 0 0,-42 0 63,0 0-63,-1 0 0,1 0 15,0 0-15,0 0 0,0 0 16,-22 0-16,22 0 15,0 0-15,-21 0 0</inkml:trace>
  <inkml:trace contextRef="#ctx0" brushRef="#br0" timeOffset="21165.29">2942 4657 0,'-21'0'15,"42"0"-15,-63 0 0,21 0 0,-1 21 0,1-21 16,0 0-16,42 0 47,0 0-47,1 0 15,-1 0-15,21 0 0,-21 0 0,22 0 16,-22 0-16,21 0 0,0 0 0,1 0 16,-1 0-16,22 0 0,-22 0 15,21 0-15,22 0 0,-21-21 0,-1 21 16,1 0-16,-1 0 0,1 0 0,20 0 15,-20-21-15,-1 21 16,1 0-16,-1 0 0,1-22 0,20 22 0,1 0 16,21 0-16,-21-21 0,20 21 15,-20 0-15,21 0 0,0 0 16,-22-21-16,1 21 0,0 0 0,-1 0 16,-20 0-16,21 0 0,-43 0 0,21 0 15,-20 0-15,-1 0 0,0 0 16,-20 0-16,-1 0 0,0 0 15,-21-21 1,21 21-16,0 0 78,0 0-62,1 0-16</inkml:trace>
  <inkml:trace contextRef="#ctx0" brushRef="#br0" timeOffset="35479.22">1228 5567 0,'0'-21'31,"0"0"-31,0-1 16,0 1-1,0 0-15,0 0 16,0 0-1,0 0 1,0 42 47,0 0-48,0 0-15,0 0 16,0 0-16,0 1 0,0-1 15,0 0-15,0 21 0,0-21 0,0 22 16,0-22-16,0 21 0,0-21 16,0 22-16,0-1 0,0-21 0,0 22 15,0-22-15,0 21 0,0-21 16,0 0-16,0 1 0,0-1 0,0 0 16,0 0-16,0 0 15,0 0 1,0-42 15,0 0-15,0 0-16,0 0 15,0 0 1</inkml:trace>
  <inkml:trace contextRef="#ctx0" brushRef="#br0" timeOffset="36419.15">1736 5779 0,'-22'0'32,"22"21"-17,-21-21-15,21 21 16,0 0-16,0 0 16,0 0-16,0 1 31,21-22-16,1 0 1,-1 0 0,0 0-16,-21-22 15,21 22 1,-21-21-16,0 0 0,0 0 31,-21 21-15,0 0-1,21 21 1,-21-21-16,21 21 0,0 0 16,-22 1-16,22-1 15,22-21 32,-1 0-31,0 0-1,-21-21-15,0-1 16,0 1 0,0 0-1,-21 21 1,0 0 0,-1 0-1,22 21-15,-21-21 16,21 21-16,0 1 15,0-1 17</inkml:trace>
  <inkml:trace contextRef="#ctx0" brushRef="#br0" timeOffset="41295.3">3090 5990 0,'0'21'15,"0"1"1,0-44 31,0 1-32,21 0-15,1-21 16,-1 21-16,0-22 0,21 1 16,-21 0-16,22-1 0,-22 1 0,21-22 15,1 22-15,-1 0 0,-21-22 16,21 22-16,1 0 0,-1-1 0,-21 22 16,0-21-16,1 21 0,-1-1 0,-21 1 15,-21 21 1,-22 0-16,22 0 15,-21 21-15,21 1 0,-22-1 16,22 0-16,-21 0 0,21 0 0,-1 0 16,22 1-16,0-1 0,0 0 15,0 0-15,0 0 0,0 0 16,0 1-16,22-1 0,-1-21 16,0 21-16,0 0 0,0 0 0,0 0 15,1 1-15,-1-22 0,0 21 16,0 0-16,0 0 0,0 0 0,-21 0 15,0 1-15,0-1 0,0 0 16,0 0-16,0 0 0,0 0 0,-21 1 16,0-1-16,0 0 0,0-21 0,0 21 15,-22-21-15,22 0 0,0 21 16,0-21-16,0 0 0,-22 0 0,22 0 16,0 0-16,0-21 0,0 0 0,-1 21 15,1-21-15,0-22 16,0 22-16,0 0 0,21 0 0,0 0 15,-21 0-15,21-1 0,-22 1 16,22 0-16,0 0 0,0 0 16,0 42 15,22 0-31,-1 0 0,-21 0 16,21 1-16,0-1 15,0 0-15,-21 0 0,21 0 0,1 0 16,-1 1-16,0-1 0,0 0 0,21-21 15,-20 21-15,-1-21 16,21 0-16,-21 0 0,22 0 0,-22 0 16,21 0-16,0 0 0,-20 0 0,20-21 15,0 21-15,1-21 0,-1 0 16,0-1-16,-21-20 0,22 21 0,-22 0 16,21-22-16,-21 1 0,1 21 0,-1-21 15,-21-1-15,21 22 0,-21-21 16,21 21-16,-21-1 0,0 1 0,0 0 15,0 0-15,0 0 0,0 0 16,0 42 15,0 0-31,0 0 0,0 0 16,-21 0-16,21 1 0,-21 20 16,21-21-16,0 21 0,0-20 0,0 20 15,-21-21-15,21 21 0,-22-20 0,22 20 16,0-21-16,-21 0 0,21 0 15,0 1-15,0-1 0,0-42 47,0-1-47,0-20 16,0 21-16,21 0 16,-21-22-16,22 22 0,-1-21 15,-21 21-15,21-22 0,0 22 0,-21 0 16,21-21-16,0 21 0,1-1 0,-1 22 15,-21-21-15,21 21 0,0 0 16,0 0-16,0 0 0,1 0 16,-22 21-16,0 1 15,21-1-15,-21 0 0,21 21 0,-21-21 16,21 1-16,-21 20 0,0-21 0,0 0 16,0 0-16,0 1 0,0 20 15,0-21-15,0 0 0,0 0 16,0 1-16,21-22 31,0 0-15,-21-22-16,0 1 0,22 0 0,-22 0 15,21 0-15,0 0 0,0-22 0,-21 22 16,21-21-16,0 21 0,1-22 16,-1 22-16,21-21 0,-21 21 0,0-1 15,1 1-15,-1 21 0,0-21 0,0 21 16,0 0-16,0 0 15,1 0-15,-22 21 0,21-21 16,0 21-16,-21 1 0,0-1 0,0 21 16,21-21-16,-21 0 0,21 22 15,-21-22-15,21 0 0,-21 21 16,0-20-16,22-1 0,-1 0 0,-21 0 16,0 0-16,21 0 15,0-21-15,0 0 0,0 0 16,1 0-16,-1-21 15,0 21-15,-21-21 0,21 0 16,0 0-16,0-22 0,-21 22 0,22 0 16,-1-21-16,0 21 0,0-22 0,21 1 15,-20 21-15,-1 0 16,0-1-16,21 1 0,-21 0 0,1 21 16,-1 0-16,0 0 0,0 0 0,0 0 15,0 0-15,1 21 16,-22 0-16,0 1 15,21-1-15,-21 0 0,21 0 0,-21 0 16,0 0-16,0 1 0,21-22 16,-21 21-16,0 0 15,21-21-15,-21-21 32,0 0-32,0-1 15,0 1-15,0 0 0,0 0 16,0 0-16,0 0 0,0-1 0,-21 1 15,21 0-15,-21 0 0,0 21 16,21-21-16,-21 21 16,-1 0-16,1 0 0,0 0 0,0 0 15,0 21-15,0 0 0,-1 0 0,-20 0 16,21 1-16,0-1 0,0 21 16,-1-21-16,1 22 0,0-1 0,0-21 15,0 21-15,21-20 0,-21 20 0,21-21 16,0 21-16,0-20 0,0-1 15,0 0-15,0 0 0,21 0 0,0-21 16,0 0-16,0 21 0,0-21 0,22 0 16,-22 0-16,0 0 0,0 0 0,0-21 15,1 21-15,20-21 0,-21 0 16,0 0-16,0 0 0,1-22 16,-22 22-16,21-21 0,0 21 0,0-22 15,-21 1-15,0 21 0,21-22 16,0 22-16,-21-21 0,22 21 0,-22 0 15,0-1-15,0 1 16,0 42 0,0 1-16,0-1 15,0 21-15,0-21 0,-22 0 16,22 22-16,0-1 0,-21-21 0,21 22 16,0-22-16,0 21 0,0-21 15,0 0-15,0 1 0,0-1 0,21 0 16,1 0-16,-1 0 0,0-21 15,0 0-15,0 21 0,22-21 0,-22 0 16,21 0-16,-21 0 0,22-21 16,-22 0-16,0 21 0,21-21 0,-21-21 15,1 20-15,20 1 0,-21-21 0,0 0 16,0-1-16,1 1 0,-22 0 16,21-22-16,0 22 0,-21-1 0,0-20 15,21 21-15,-21-1 0,21 1 0,-21 0 16,0 20-16,0 1 0,0-21 0,0 21 15,0 0-15,-21 42 32,21 0-32,-21 0 15,21 0-15,-21 0 0,21 22 16,0-1-16,0-21 0,-21 22 0,21-1 16,-22 0-16,22 1 0,0-1 0,0 21 15,0-20-15,0-1 0,0-21 0,0 22 16,0-1-16,0-21 0,0 21 15,0-20-15,22-1 0,-1 0 0,-21 0 16,42-21-16,-21 21 0,0-21 0,1 0 16,-1 0-16,21 0 0,-21 0 15,22-21-15,-1 0 0,-21 21 0,21-42 16,-20 20-16,20 1 0,-21-21 16,21 21-16,-20-22 0,-1 1 0,21-43 15,-21 43-15,0 0 16,1-22-16,-22 22 0,0 21 0,0-22 15,21 1-15,-21 21 0,0-21 0,0 20 16,0 1-16,0 0 0,0 42 31,-21 0-15,21 1-16,0-1 0,0 21 0,-22-21 16,22 22-16,0-1 0,-21 0 15,21 1-15,0-1 0,0 0 0,0 1 16,0-22-16,0 21 0,0 0 15,0-20-15,0 20 0,0-21 0,0 0 16,0 0-16,21 1 0,1-1 16,-1-21-16,21 0 0,-21 21 0,22-21 15,-22 0-15,21 0 0,-21 0 0,22 0 16,-1-21-16,-21 0 0,21 21 0,-20-22 16,20 1-16,-21 0 0,0 0 15,0-21-15,1 20 0,-1 1 0,0-21 16,-21 0-16,0-1 0,0 22 15,0 0-15,0 0 0,0 0 16,0-1-16,0 1 0,-21 21 16,0 0-16,-1 0 15,1 0-15,0 21 16,21 1-16,0-1 0,-21 0 16,21 0-16,0 0 0,0 22 0,0-22 15,0 0-15,0 0 0,0 0 0,0 22 16,0-22-16,0 0 0,21 0 15,0 0-15,0 0 0,1-21 16,-1 0-16,0 22 0,0-22 0,0 0 16,0 0-16,1 0 0,20 0 0,-21 0 15,21-22-15,-20 22 0,-1-21 0,21 0 16,-21 0-16,22 0 16,-22 0-16,0-1 0,0 1 0,21-21 15,-20 0-15,-22 20 0,0 1 16,0 0-16,-22 21 15,1 0 1,0 0-16,0 21 0,0-21 0,21 21 16,0 1-16,0-1 0,0 0 0,0 0 15,0 0-15,0 0 0,21 1 16,-21-1-16,21 0 0,0 0 16,0 0-16,1-21 0,-1 21 15,0-21-15,-21 22 0,21-22 0,-42 0 47,0 0-31,0-22-16,-1 22 0,1 0 15,0 0 1,21 22 0,0-1-1,21-21-15,0 0 16,1 0-16,-1 0 0,0 0 15,0 0-15,0 0 0,0 0 16,1 0-16,-1 0 0,0-21 16,0 21-16,0-22 0,22 1 0,-22 0 15,0-21-15,21-22 0,-21 43 16,1-21-16,-1-1 0,0-20 16,0-22-16,0 43 0,-21-22 15,21 22-15,-21-43 0,0 43 16,0 21-16,22-21 0,-22 20 15,0 1-15,0 0 0,-22 21 16,22 21 0,-21-21-16,0 21 15,0 1-15,21-1 0,-21 21 0,21-21 16,0 22-16,-21-22 0,21 21 16,-22 0-16,22-20 0,-21 20 0,21 0 15,0 1-15,0-1 0,0 0 0,0 1 16,0-1-16,0-21 0,0 21 15,21-20-15,-21-1 0,22 21 0,-1-42 16,-21 21-16,21 0 0,0-21 0,0 0 16,-21 22-16,21-22 0,1 0 0,-1 0 15,0 0-15,0 0 0,0 0 16,0 0-16,1-22 0,-1 22 0,-21-21 16,21 21-16,0-21 0,0 21 15,0-21-15,-21 0 0,22 0 0,-22-1 16,21 1-16,-21 0 0,0 0 0,0 0 15,0 0-15</inkml:trace>
  <inkml:trace contextRef="#ctx0" brushRef="#br0" timeOffset="41541.01">8128 5419 0,'0'0'0,"-21"0"0,42 0 16,0 0-1,0 0-15,0 0 0,22 0 0,-1 0 16,0 0-16,1 0 0,-1-21 0,0 21 16,1 0-16,-1 0 15,-21 0-15,22 0 0,-22 0 0,0 0 16,-21-22-16,21 22 0</inkml:trace>
  <inkml:trace contextRef="#ctx0" brushRef="#br0" timeOffset="43530.88">10012 5715 0,'0'-21'32,"0"0"-17,21 0-15,0-1 16,-21-20-16,21 21 0,0 0 0,1-22 16,-22 22-16,21-21 0,0 21 0,0-22 15,0 1-15,0 0 0,1-1 0,-22 1 16,21 0-16,0-1 0,-21 22 15,21-21-15,-21 21 0,0 0 0,0-1 16,0 44 0,0-1-1,-21 0-15,0 21 0,0-21 16,21 22-16,-22-22 0,1 21 16,0 1-16,0-1 0,0 0 0,21-21 15,-21 22-15,21-1 0,0 0 16,0-20-16,0 20 0,0-21 0,0 21 15,0-20-15,21-1 0,0 0 0,0 0 16,0 0-16,0-21 0,1 0 0,-1 0 16,0 0-16,21 0 0,-21 0 15,1 0-15,20 0 0,-21-21 0,21 0 16,-20 0-16,20 0 0,-21-1 16,21-20-16,-20 21 0,-1-21 0,21-1 0,-21 22 15,0-21-15,1-1 0,-1 1 16,0-21-16,0 20 0,-21 1 15,21 21-15,0-22 0,-21 1 0,22 21 16,-22 0-16,0 0 0,0-1 16,-22 44-1,22-1 1,-21 0-16,0 0 0,21 21 0,-21-20 16,0-1-16,0 21 0,21 0 0,-22-20 15,1 20-15,0 0 0,21 1 16,0-22-16,0 21 0,0 0 15,0-20-15,0 20 0,0-21 0,0 21 16,0-20-16,21-1 0,0 0 0,1-21 16,-1 21-16,0-21 0,21 0 15,-21 0-15,22 0 0,-22 0 0,21 0 16,1 0-16,-22-21 0,21 0 0,-21 0 16,22-1-16,-22 1 0,21 0 0,-21-21 15,0 21-15,1-1 0,-1-20 16,0 21-16,-21-21 0,0 20 0,0 1 15,0 0-15,0 0 0,0 0 16,0 0-16,-21 42 31,0 0-31,21 0 16,-22 0-16,1 0 0,21 1 0,0-1 16,0 0-16,-21 0 0,0 0 0,21 0 15,-21 1-15,21-1 0,0 0 16,0 0-16,-21 0 0,21 0 0,0 1 15,-22-22-15,22 21 0,0-42 32,0-1-17,0 1-15,0 0 0,22 0 16,-1 0-16,0-22 0,0 22 0,0 0 16,0 0-16,1-21 0,-1 20 15,0 1-15,0 0 0,21 0 16,-20 0-16,-1 21 0,0-21 0,0 21 15,0 0-15,0 0 16,-21 21-16,22-21 0,-22 21 0,0 0 16,0 0-16,0 0 0,0 1 15,0-1-15,0 21 0,0-21 0,0 0 16,0 1-16,0 20 0,0-21 0,0 0 16,0 0-16,0 1 0,21-1 0,-21 0 15,21 0-15,0-21 16,0 0-16,0 0 0,1 0 0,-1 0 15,0 0-15,0 0 0,0-21 16,0 21-16,22-21 0,-22 0 0,0-1 0,21 1 16,-20-21-16,-1 21 0,0 0 15,21-22-15,-21 22 0,1-21 16,-1 21-16,-21-22 0,21 22 0,-21 0 16,21-21-16,-21 20 0,0 1 15,0 0-15,-21 21 31,21 21-31,-21 0 0,0 1 16,-1-1-16,22 0 0,-21 0 0,21 21 16,-21-20-16,21 20 0,0-21 15,0 21-15,0-20 0,0 20 0,0-21 16,0 21-16,0-20 0,0-1 16,0 0-16,0 0 0,21 0 0,0 0 15,1-21-15,-1 0 0,0 0 0,0 0 16,0 0-16,0 0 0,22 0 15,-22 0-15,0-21 0,0 0 0,0 0 16,22 0-16,-22 0 0,0-1 0,0-20 16,22 21-16,-22-21 0,0-1 0,0 1 15,0 0-15,0-22 0,1 22 0,-1-1 16,0-20-16,0-1 0,0 22 16,-21-21-16,0 20 0,21 1 15,-21 0-15,0-1 0,0 1 0,0 21 16,0 0-16,0-1 0,0 1 0,-21 21 15,0 0 1,0 0-16,0 43 0,21-22 16,-21 21-16,-1-21 0,22 22 0,-21 20 15,21-21-15,0 1 0,0-1 0,0 22 16,0-22-16,0 0 0,0 22 16,0-22-16,0 0 0,0 1 0,0-1 15,21 0-15,1 1 0,-1-22 0,-21 21 16,21-21-16,0 1 0,0-1 0,0 0 15,1 0-15,-1-21 0,0 0 16,21 0-16,-21 0 0,1 0 16,-1 0-16,21 0 0,-21-21 0,0 0 15,1 21-15,20-21 0,-21-1 0,0 1 16,0 0-16,1 0 0,-1-21 0,0 20 16,-21 1-16,21 0 0,-21 0 15,0 0-15,21-22 0,-21 22 0,0 0 16</inkml:trace>
  <inkml:trace contextRef="#ctx0" brushRef="#br0" timeOffset="43740.75">12594 5165 0,'0'0'0,"21"0"15,0 0-15,22 0 0,-22 0 16,0 0-16,21 0 0,1-21 0,-22 21 15,21 0-15,1-22 0,-1 22 0,-21-21 16,21 21-16,-20-21 0,-1 21 0,0-21 16,0 21-16,-21-21 15,0 0-15,-21 21 16,0-22-16,0 22 0</inkml:trace>
  <inkml:trace contextRef="#ctx0" brushRef="#br0" timeOffset="43915.65">12150 4953 0,'0'0'0,"-22"0"0,-41 0 15,84 0 32,0 0-47,0 0 16,1 0-16,-1 0 0</inkml:trace>
  <inkml:trace contextRef="#ctx0" brushRef="#br0" timeOffset="45028.3">14139 5440 0,'0'0'0,"0"21"0,-21-21 0,21 21 16,21-42 15,0 0-31,1 0 16,-1 0-16,0-1 0,-21-20 0,21 21 15,0-21-15,0-1 0,-21 1 16,0 0-16,22-1 0,-22 1 0,21 21 16,-21-22-16,0 22 0,0 0 15,0 0-15,0 42 31,-21 0-31,-1 22 0,22-22 16,-21 21-16,0-21 0,21 22 0,0-1 16,-21 0-16,21-21 0,-21 22 0,21-1 15,0-21-15,0 22 0,0-22 16,0 21-16,0-21 0,0 0 0,21 1 16,0-1-16,0 0 0,22-21 15,-22 0-15,0 0 0,0 0 0,0 0 16,22 0-16,-22-21 0,0 21 15,21-21-15,-21-1 0,1 1 0,-1-21 16,21 21-16,-42 0 0,21-22 16,-21 1-16,0 0 0,0 20 0,0-20 15,0 0-15,0-1 0,-21 1 16,0 0-16,0 21 0,-22-22 0,1 22 16,21 0-16,-21 21 0,20 0 0,-20 0 15,21 0-15,-21 0 0,20 0 0,1 0 16,21 21-16,0 0 0,0 0 15,0 1-15,0-1 0,43-21 16,-22 21-16,0-21 0,21 0 0,1 0 16,-1 0-16,21 0 0,-20 0 15,-1 0-15,22 0 0,-1 0 16,1-21-16,-1 0 0,1-1 0,-1 1 16,-21 0-16,22-21 0,-1 21 0,-20-22 15,-22 22-15,21 0 0,-21-21 16,1 20-16,-22 1 0,0 0 0,0-21 15,0 21-15,0-1 0,-22 1 16,1 21-16,0 0 0,0 0 0,0 0 16,0 0-16,-1 0 0,22 21 15,-21 1-15,0-1 0,0 21 0,21 0 16,0 1-16,-21-1 0,21 22 16,-21-1-16,21 1 0,0-1 0,0 22 0,-22-22 15,22 22-15,-21-22 0,21 22 0,-21 0 16,0-1-16,21 1 15,0 0-15,0-1 0,-21-20 0,21 21 16,0-22-16,0 1 0,0 20 0,0-20 16,0-1-16,0-20 0,-21 20 0,21-21 15,0 1-15,0-1 0,-22-21 0,1 22 16,21-22-16,-21-21 0,0 21 0,0-21 16,0 0-16,-1 0 0,1 0 0,0-21 15,0 0-15,0-1 0,-22-20 16,22 21-16,0-43 0,0 22 0,0 0 15,0-22-15,21 1 0,0 20 0,-22-20 16,22-1-16,0 22 0,0-21 16,0-1-16,0 22 0,0-22 0,22 22 15,-1 0-15,0-1 0,0 1 0,0 0 16,22-1-16,-22 1 0,21 0 16,0 20-16,22-20 0,-22 21 0,22-21 15,-22 20-15,22 1 0,-1-21 0,1 21 16</inkml:trace>
  <inkml:trace contextRef="#ctx0" brushRef="#br0" timeOffset="46254.98">16637 5440 0,'21'0'16,"0"-21"-16,0 0 15,-21-1-15,0-20 0,22 21 0,-1-21 16,0 20-16,-21-20 0,0 0 16,21-22-16,-21 22 0,21-22 0,0 22 15,-21-21-15,0-1 0,0 22 0,0-1 16,0 1-16,0 0 0,0 21 0,0-22 16,0 22-16,-21 21 15,0 0-15,0 21 16,21 0-16,0 1 0,-21 20 0,21 0 15,-21 1-15,21-1 0,-22 21 16,22 1-16,0-22 0,0 22 16,0-1-16,0-20 0,0 20 0,0-21 0,0 1 15,0-1-15,0 0 0,22 1 16,-1-22-16,0 0 0,0 0 0,0 0 16,0 1-16,1-22 0,-1 0 15,21 0-15,-21 0 0,22 0 0,-22-22 16,21 1-16,0 0 0,-20-21 0,20 21 15,0-22-15,-21 22 0,22-21 0,-22-22 16,21 22-16,-21-22 0,1 22 16,-1-21-16,0-1 0,-21 1 0,0 20 15,21-20-15,-21 20 0,0 1 16,0 0-16,0 21 0,0-1 0,0 1 0,0 42 31,-21 1-15,21-1-16,0 0 0,-21 21 0,21 1 15,-21 20-15,21-21 0,-22 1 16,1 20-16,21 1 0,-21-22 0,0 22 16,0-22-16,21 21 0,-21-20 0,21-1 15,-22-21-15,1 22 0,21-22 0,0 21 16,0-21-16,0 0 0,21-42 47,-21 0-47,22 0 0,-1 0 15,0 0-15,0-22 0,0 22 0,0-21 16,1 21-16,-1-22 0,0 22 16,0 0-16,0 0 0,-21 0 0,21-1 15,1 22-15,-22 22 32,21-1-32,-21 0 0,0 0 15,0 0-15,0 0 0,0 22 0,21-22 16,-21 0-16,0 0 0,0 0 0,21 1 15,0-1-15,0 0 0,-21 0 16,22 0-16,-1-21 0,0 21 0,0-21 0,0 0 16,0 0-16,1 0 15,-1 0-15,0 0 0,21 0 0,-21 0 16,1-21-16,-1 0 0,21 21 0,-21-21 16,0 0-16,22 0 0,-22-1 0,0-20 15,0 21-15,0 0 0,1-22 0,-22 1 16,0 21-16,21-21 0,-21-1 15,0 22-15,0-21 0,0 21 0,0-1 16,-21 22 0,-1 0-16,1 22 15,0 20-15,21-21 16,0 0-16,-21 22 0,21-22 0,-21 21 16,21 0-16,0-20 0,0-1 0,0 21 15,0-21-15,0 0 0,21 1 0,-21-1 16,21 0-16,0-21 0,0 21 15,1 0-15,-1-21 0,0 0 0,0 0 16,0 0-16,22 0 0,-22 0 0,0 0 16,0 0-16,21-21 0,-20 0 0,-1 21 15,0-21-15,0 0 0,0-1 0,-21 1 16,0 0-16,21 0 0,-21 0 16,0 0-16,0-1 0</inkml:trace>
  <inkml:trace contextRef="#ctx0" brushRef="#br0" timeOffset="46471.02">16425 5101 0,'0'0'0,"-21"0"0,0 21 15,42-21 1,0 0-16,0 0 0,22 0 15,-1-21-15,22 0 0,-22 21 16,21-21-16,1 0 0,-1 21 0,1-21 16,-1-1-16,1 22 0,-1-21 15,-20 0-15,-1 21 0</inkml:trace>
  <inkml:trace contextRef="#ctx0" brushRef="#br0" timeOffset="46970.75">19473 4509 0,'0'0'15,"0"-22"-15,0 1 0,0 0 0,0 0 16,0 0-16,0 0 0,0-1 15,-21 22 1,21 22-16,-21-1 0,21 0 16,-21 21-16,21 1 0,-21-1 0,21 0 15,0 22-15,-22-1 0,22 1 16,-21-1-16,0 22 0,0-22 0,21 1 16,-21-1-16,0 1 0,-1-1 0,1-20 15,21 20-15,0-20 0,-21-1 0,21 0 16,-21-21-16,21 22 0,0-22 15,0 0-15,0-42 32,0 0-32,0 0 15,0-22-15,0 22 0</inkml:trace>
  <inkml:trace contextRef="#ctx0" brushRef="#br0" timeOffset="47283.57">18986 4826 0,'0'0'15,"0"-21"-15,0-21 0,-21-1 0,21 22 0,0-21 16,0-1-16,0 22 0,0-21 16,0 21-16,21-22 0,1 22 0,-1-21 15,21 21-15,0 0 0,1-1 0,-1 1 16,22 21-16,-22 0 0,21 0 16,1 0-16,-22 21 0,1 1 15,-1-1-15,0 21 0,-21 0 0,1 1 16,-22-22-16,0 21 0,0 1 0,-22-1 15,1 21-15,-21-20 0,21-22 16,-22 21-16,22 1 0,-21-1 0,0-21 16,20 21-16,1-20 0,-21-1 0,42 0 15,-21 0-15,0 0 0,21 0 16,0 1 0,21-22-16,0 0 0,0 0 15,0 0-15,0 0 0,22 0 0,-22 0 16,0 0-16</inkml:trace>
  <inkml:trace contextRef="#ctx0" brushRef="#br0" timeOffset="48156.45">19643 5440 0,'0'21'0,"0"-42"0,0 63 0,0-21 16,0 1-16,21-22 31,0-22-31,0 1 15,0 21-15,0-21 0,1 0 0,20 0 16,-21-22-16,21 22 0,-20-21 0,20 0 16,-21-1-16,21 1 0,-20 0 15,-1-1-15,0 1 0,0 0 16,-21 20-16,0-20 0,0 21 0,0 0 16,-21 21-16,0 0 0,0 0 15,-1 0-15,-20 0 0,21 21 0,0-21 16,0 21-16,-1 0 0,1 0 15,0 1-15,21-1 0,0 0 16,0 0-16,21-21 16,0 0-16,1 0 0,-1 0 0,0 0 15,21 0-15,-21 0 0,1 0 16,20 0-16,-21 0 0,0-21 16,22 21-16,-22 0 0,0 0 0,0 0 15,0 0-15,-21 21 16,0 0-16,0 0 15,0 1-15,0-1 0,0 0 16,0 0-16,0 0 0,0 0 0,0 1 16,0-1-16,0 0 0,0 0 0,0 0 15,0 0-15,21-21 16,1 0-16,-1 0 16,0 0-16,0 0 0,0 0 15,0 0-15,1 0 0,20-21 0,-21 0 0,0 21 16,22-21-16,-22 0 0,21-22 15,-21 22-15,0 0 0,22-21 16,-22 21-16,0-22 0,0 22 0,-21 0 16,0 0-16,21 0 0,-21-1 0,-21 44 47,21-1-47,0 0 0,-21 0 0,0 0 15,21 0-15,-21 22 0,21-22 0,0 0 16,-21 21-16,21-20 0,0-1 15,0 0-15,0 0 0,0 0 0,0 0 16,21-21-16,0 22 16,0-22-16,0 0 0,0 0 0,1 0 15,20 0-15,-21-22 0,21 1 0,-20 21 16,-1-21-16,0 0 0,21 0 16,-21-22-16,-21 22 0,22 0 0,-22-21 15,0 21-15,0-22 0,0 1 0,0 21 16,0-22-16,-22 22 0,1 0 0,0 0 15,-21 21-15,21 0 0,-22-21 16,22 21-16,-21 0 0,-1 0 0,22 21 16,0-21-16,-21 21 0,21 0 0,-1 0 15,1 1-15,0-1 0,0 0 16,21 0-16,0 0 0,0 0 16,0 1-16,21-22 0,21 21 15,-20-21-15,-1 0 0,21 0 0,0 0 16,1 0-16</inkml:trace>
  <inkml:trace contextRef="#ctx0" brushRef="#br0" timeOffset="50408.68">21611 4995 0,'0'0'0,"21"-21"16,-21 0-16,0 0 0,0 0 0,0 0 0,-21-1 15,0 22-15,0-21 0,0 21 0,-22 0 16,22 0-16,0 0 15,-21 0-15,-1 21 0,22 1 0,-21-1 16,21 0-16,-1 0 0,-20 0 0,21 22 16,0-22-16,0 21 0,-1 0 0,1-20 15,21 20-15,0-21 0,0 0 16,0 22-16,0-22 0,0 0 0,0 0 16,21 0-16,1-21 0,-1 0 15,0 0-15,0 0 0,0 0 0,22 0 16,-22 0-16,0 0 0,21-21 15,-21 0-15,1 21 0,-1-21 0,21 0 16,-21-1-16,0 1 0,1-21 0,-1 21 16,-21 0-16,21-1 0,-21-20 15,21 21-15,-21 0 0,0 0 0,0-1 16,0 44 15,-21-1-31,21 21 0,0-21 16,-21 22-16,21-1 0,-21 0 0,21 1 15,-22-1-15,22 21 0,0 1 16,0-1-16,-21 1 0,21-1 0,-21 1 16,21-1-16,0 1 0,-21-1 0,21 1 15,0-1-15,0 1 0,-21-1 0,21 1 16,-21-22-16,21 22 0,-22-22 0,22 0 16,0 1-16,-21-22 0,0 21 15,21-21-15,-21 1 0,21-1 0,-21-21 16,0 21-16,-1-21 0,1 0 0,0 0 15,0 0-15,0 0 0,0-21 0,-1 21 16,1-21-16,0-22 0,0 22 16,0-21-16,0 21 0,-1-22 0,22 1 15,-21 0-15,21-1 0,0-20 0,0 20 16,21-20-16,1-1 0,-1 1 0,21-1 16,-21 1-16,22-1 0,-1 1 15,21-22-15,-20 22 0,20-1 0,-20 1 16,20-22-16,1 22 0,-1-1 0,-21 1 15,22-1-15,-22 22 0,1-22 16,-1 22-16,-21 0 0,0 20 0,0-20 16,-21 21-16,0 0 0,-21 21 15,0 0 1,0 0-16,0 0 0,0 0 0,-1 21 16,22 0-16,0 0 0,0 0 0,0 1 15,0-1-15,0 0 0,0 0 0,0 0 16,22 0-16,-1 1 0,0-1 15,0 0-15,-21 0 0,21 0 16,0 0-16,1-21 0,-1 22 0,0-22 16,-21 21-16,21-21 15,-21-21 1,21 21 0,-21-22-16,21 1 0,-21 0 0,22-21 15,-1 21-15,-21-1 0,21 1 16,0-21-16,-21 21 0,21 0 15,0-22-15,22 22 0,-22 0 0,0 0 16,0 0-16,22 21 0,-22-22 0,0 22 16,21 0-16,-21 0 0,1 0 0,-1 0 15,0 0-15,-21 22 16,0-1-16,21 0 0,-21 0 0,0 0 16,0 0-16,0 1 0,0-1 0,0 0 15,0 0-15,0 0 0,0 0 16,0 1-16,0-1 15,0-42 17,0-1-17,0 1-15,0 0 0,0-21 16,0 21-16,0-1 0,-21 1 16,21 0-16,0 0 0,-21 0 0,21 0 15,-21-1-15,-1 1 0,1 21 16,0 0-16,0 0 0,0 0 15,0 0-15,-1 0 0,1 0 16,0 21-16,0 1 0,-21-1 0,20 0 16,1 21-16,0-21 0,21 22 0,-21-22 15,0 21-15,21-21 0,0 1 0,0 20 16,0-21-16,0 0 0,0 0 16,0 1-16,0-1 0,21 0 0,0-21 15,0 0-15,0 0 0,1 0 0,-1 0 16,21 0-16,-21 0 0,0 0 0,1 0 15,20-21-15,-21 0 0,0-1 16,0 1-16,1 0 0,-1 0 16,0 0-16,0-22 0,0 22 0,-21-21 15,0 21-15,21-22 0,-21 22 0,0-21 16,22 21-16,-22 0 0,0-1 16,-22 22-1,22 22 1,-21-1-16,21 0 0,-21 0 0,21 21 15,0-20-15,0-1 0,0 21 16,0-21-16,0 22 0,0-22 0,0 0 16,0 0-16,0 0 0,21 0 0,0 1 15,1-1-15,-1-21 0,21 0 0,-21 21 16,0-21-16,22 0 16,-22 0-16,21 0 0,-21-21 0,22 21 15,-22-21-15,21-1 0,-21 1 0,1 0 16,-1 0-16,0 0 0,0-22 0,0 22 15,-21-21-15,21 21 0,-21-22 16,0 1-16,0 21 0,0 0 0,0 0 16,0-1-16,0 1 0,0 0 0,0 42 31,0 0-31,-21 1 16,21-1-16,-21 0 15,21 21-15,-21-21 0,21 22 0,0-22 16,0 21-16,-21-21 0,21 22 0,-21-22 15,21 0-15,-22 21 0,22-20 0,0-1 16,0 0-16,0 0 16,0 0-16,0-42 31,0 0-31,22 0 0,-1 0 16,0-22-16,0 22 15,-21 0-15,21-21 0,0-1 0,1 1 16,-1 21-16,0-22 0,0 1 0,0 21 15,0 0-15,1 0 0,-1-1 16,0 1-16,0 21 0,0 0 16,0 21-1,-21 1-15,0-1 0,0 0 0,0 0 16,0 21-16,22-20 0,-22 20 0,0-21 16,0 21-16,21-20 0,-21-1 15,0 21-15,0-21 0,0 0 0,0 1 16,0-1-16,0 0 0,0 0 15,21-21 1,0 0-16,-21-21 16,21 0-16,0 0 15,-21-1-15,22 1 0,-1 0 16,-21 0-16,21-21 0,0 20 0,0-20 16,0 0-16,22 21 0,-22-22 0,0 22 15,0-21-15,0 21 0,1-1 16,-1 1-16,0 21 0,0 0 0,0-21 15,-21 42 1,21 0-16,-21 1 0,0-1 0,0 0 16,0 21-16,0-21 0,0 22 15,0-1-15,0-21 0,0 22 0,0-22 16,0 0-16,22 21 0,-22-21 0,0 1 16,21-1-16,0-21 0,-21 21 0,21-21 15,0 21-15,0-21 16,1 0-16,-1 0 0,0 0 15,0 0-15,0 0 0,0-21 0,1 0 16,-1 21-16,-21-21 0,21-1 0,0 1 16,-21 0-16,0 0 15,0 0 1</inkml:trace>
  <inkml:trace contextRef="#ctx0" brushRef="#br0" timeOffset="51924.42">23961 5334 0,'-22'21'0,"1"-21"31,0 0-15,21-21 31,0 0-32,21 0-15,0 21 0,1-21 0,-1-1 16,0 1-16,0 0 15,0 0-15,0 0 0,1 0 0,-1-1 16,0 1-16,0 0 0,0 0 0,0 0 16,1 0-16,-1-1 0,0 1 0,-21 0 15,21 0 1,-21 0-16,-21 21 16,0 0-1,0 0-15,-1 21 0,22 0 16,-21-21-16,0 21 0,21 0 15,-21-21-15,21 22 0,0-1 0,0 0 16,0 0-16,0 0 0,0 0 16,0 1-16,21-22 0,-21 21 15,21 0-15,0-21 0,-21 21 16,22-21-16,-1 21 0,0-21 0,-21 21 16,21-21-16,0 22 15,-21-1-15,0 0 0,0 0 31,-21-21-31,0 0 0,0 0 16,0 21-16,-1-21 0,1 0 0,0 0 16,0 0-16,0 21 0,0-21 0,-1 0 15,1 0-15,0 0 16</inkml:trace>
  <inkml:trace contextRef="#ctx0" brushRef="#br0" timeOffset="53418.61">3577 7705 0,'0'-21'31,"0"-1"-31,0 1 16,0 0-16,21 0 15,-21 0-15,21 21 0,-21-21 16,0-1-16,0 1 0,0 0 0,22 0 15,-22 0-15,0 0 16,0-1 0,0 44-1,0-1 1,0 21-16,0-21 0,0 0 16,0 22-16,0-1 0,0 0 15,0-20-15,0 20 0,0 0 16,0 1-16,0-1 0,0 0 0,0 1 15,0 20-15,-22-21 0,22-20 16,0 20-16,0 0 0,-21-21 0,21 22 16,0-22-16,-21 0 0,21 0 0,0 0 15,0-42 17,0 0-17,0 0-15,0-21 16,0 20-16,21 1 0,0-21 0,1 21 15</inkml:trace>
  <inkml:trace contextRef="#ctx0" brushRef="#br0" timeOffset="53756.46">4000 7874 0,'0'21'0,"0"0"16,0 1-16,0-1 15,22-21-15,-1 0 32,0 0-32,0 0 0,0-21 15,0-1-15,-21 1 16,0 0 0,0 0-1,-21 21-15,0 0 16,0 0-16,21 21 31,0 0-31,0 0 16</inkml:trace>
  <inkml:trace contextRef="#ctx0" brushRef="#br0" timeOffset="58361.63">5503 7874 0,'-21'0'0,"21"-21"31,0 0-16,21 21-15,0-21 16,1-1-16,-1 22 0,0-21 16,0 0-16,0 0 0,22 0 0,-22 0 15,0-1-15,0-20 0,0 21 0,0-21 16,1 20-16,-22-20 0,0 0 16,0 21-16,0-22 0,0 1 0,0 21 15,0-22-15,0 22 0,-22 0 16,22 0-16,-21 21 0,0 0 15,21-21-15,-21 21 0,21 21 16,0 0-16,0 21 16,0-20-16,0 20 0,0 0 0,0 1 15,21 20-15,0-21 0,0 1 0,1-1 16,-22 22-16,21-22 0,0 0 16,-21 1-16,0 20 0,21-21 0,0 1 15,-21-1-15,0 0 0,0 1 0,0-22 16,0 21-16,0-21 0,0 1 0,0-1 15,0 0-15,0 0 16,-21-21-16,0 0 16,0 0-16,0 0 0,-1 0 15,1-21-15,0 0 0,0 0 16,-21-1-16,20 1 0,-20 0 0,21 0 16,-21-21-16,20 20 0,-20 1 0,21 0 15,0 21-15,0-21 0,-1 21 16,22 21-1,0 0-15,0 0 16,0 1-16,0-1 0,22 0 16,-1 0-16,0 0 0,0 0 0,21 1 15,-20-1-15,-1 0 0,21 0 16,-21-21-16,22 21 0,-22-21 0,21 0 16,0 0-16,1 0 0,-22 0 15,21 0-15,1-21 0,-1 21 0,0-21 16,1 0-16,-1 0 0,0-22 0,-21 22 15,22-21-15,-22 21 0,0-22 16,0 1-16,0 21 0,-21-22 0,22 22 16,-22-21-16,0 21 0,0 0 0,0-1 15,0 1-15,-22 21 32,22 21-32,0 1 0,0-1 15,0 0-15,0 0 0,0 0 16,0 22-16,0-22 0,0 0 15,-21 21-15,21-21 0,0 22 0,0-22 16,0 0-16,0 0 0,0 0 0,0 1 16,0-1-16,0 0 15,0-42 17,0 0-32,0-1 0,21 1 0,-21 0 15,22 0-15,-1-21 0,-21 20 16,21-20-16,0 21 0,-21-21 0,21 20 15,0 1-15,1 0 0,-1 0 16,0 21-16,0 0 0,0 0 16,0 0-1,1 21-15,-22 0 0,21 0 0,0 1 16,-21-1-16,21 0 0,0 0 0,-21 0 16,21 22-16,1-22 0,-1 0 0,0 0 15,0 0-15,0 0 16,0-21-16,1 0 15,-1 0-15,0 0 16,0-21-16,-21 0 16,21 0-16,0 0 0,-21-22 0,22 22 15,-1-21-15,0 0 0,0 20 0,0-20 16,22 0-16,-22 21 0,0-22 16,21 22-16,-21 0 0,1 0 15,-1 0-15,0 21 0,0 0 0,0 0 16,0 0-16,1 21 15,-22 0-15,21-21 0,-21 21 0,0 0 16,0 0-16,0 1 0,0 20 16,0-21-16,0 0 0,0 0 0,0 1 15,0-1-15,21-21 16,-21 21-16,21-21 16,-21-21-1,0 0-15,0-1 0,0 1 16,0 0-16,0 0 15,0 0-15,0 0 0,0-1 0,0 1 16,0 0-16,-21 21 0,0-21 16,0 0-16,-1 21 0,1-21 15,0 21-15,0 0 0,0 21 16,0-21-16,-1 21 0,22 0 16,-21 0-16,0 0 0,0 1 15,21-1-15,0 21 0,0-21 0,-21 22 16,21-22-16,0 21 0,0-21 0,0 0 15,0 1-15,0 20 0,0-21 0,21 0 16,0 0-16,0-21 16,0 0-16,1 0 15,-1 0-15,0 0 0,0-21 16,0 0-16,0 0 0,1 0 0,-1 0 16,0-22-16,0 1 0,0 21 15,0-22-15,1 1 0,-1 0 0,0-1 16,0 1-16,0-21 0,0-43 15,-21 63-15,0-20 0,0-1 16,0 22-16,0-21 0,0 20 0,0 1 16,0 21-16,0-22 0,0 22 0,0 0 15,-21 21 1,21 21-16,-21 0 16,21 1-16,-21-1 0,21 21 15,0 0-15,0 22 0,0-22 0,0 1 16,-21 20-16,21-21 0,0 1 15,-21 20-15,21-20 0,0-1 0,0 0 16,0 1-16,0-1 0,0 0 0,0 1 16,21-22-16,0 21 0,0-21 15,0 0-15,0 1 0,1-1 0,-1-21 16,21 0-16,-21 0 0,0 0 0,22 0 16,-1 0-16,-21-21 0,22-1 15,-1 1-15,-21 0 0,21 0 0,-20 0 16,20-22-16,-21 22 0,0-21 15,0 21-15,1 0 0,-1-22 0,-21 22 16,21 0-16,-21 0 0,0 0 0,0-1 16,-21 22-1,0 0-15,-1 0 0,1 0 16,21 22-16,-21-1 0,0 0 0,0 0 16,0 0-16,-1 0 0,22 1 15,0 20-15,0-21 0,0 21 0,0-20 0,0-1 16,0 21-16,0-21 0,0 0 15,0 1-15,22-1 0,-1 0 16,0-21-16,0 21 0,0-21 0,22 0 16,-22 0-16,0 0 0,0 0 0,21-21 15,-20 21-15,-1-21 0,0 0 16,0-1-16,21 1 0,-20 0 0,-1-21 16,-21 21-16,21-1 0,0-20 0,-21 21 15,0-21-15,21 20 0,-21 1 0,21-21 16,-21 21-16,0 0 0,0-1 15,0 44 17,0-1-32,0 0 0,0 21 15,-21-21-15,21 1 16,0-1-16,-21 0 0,21 21 0,0-21 16,0 22-16,0-22 0,0 0 0,-21 0 15,21 0-15,0 1 0,0-1 0,-21 0 16,21 0-1,0-42 1,21 0-16,0 0 16,-21-1-16,21 1 0,0 0 0,-21 0 15,22-21-15,-1 20 0,0 1 0,0 0 16,0-21-16,0 21 0,1 21 16,-1-22-16,-21 1 0,21 21 0,0 0 15,0 0-15,-21 21 16,0 1-1,0-1-15,0 0 0,0 0 16,0 0-16,21 0 0,-21 1 0,0-1 16,0 0-16,0 21 0,0-21 0,22 1 15,-1-1-15,-21 0 0,21 0 0,0-21 16,0 21-16,0-21 0,1 0 0,-1 0 16,0 0-16,0 0 0,0 0 15,0 0-15,1 0 0,-1-21 0,21 0 16,-21 0-16,0-22 0,1 22 0,-1 0 15,0-21-15,0-1 0,0 1 16,0 0-16,1-1 0,-1 1 0,0 0 16,-21-22-16,21 1 0,-21 20 15,21-20-15,-21 21 0,0-1 0,0 1 16,0 21-16,0 0 0,0-1 0,0 1 16,0 0-16,-21 21 15,0 21-15,0 0 16,21 1-16,-21 20 0,21-21 0,-22 21 15,22 1-15,-21-1 0,21 0 0,-21 1 16,21-1-16,-21 0 0,21 1 0,0-1 16,0 0-16,0 1 0,0-1 15,0 0-15,0 1 0,0-1 0,0 0 16,0-20-16,0-1 0,0 0 16,21 0-16,0 0 0,0-21 0,1 0 15,-1 0-15,0 0 0,0 0 16,0 0-16,0-21 0,22 0 15,-22 0-15,0 0 0,0-22 0,0 22 16,1 0-16,-1-21 0,0 20 0,0 1 16,0 0-16,0 0 0,-21 0 0,0 0 15,22-1-15,-22 1 16,0 42 0,0 1-1,0-1-15,0 0 0,0 0 16,-22 0-16,22 0 0,0 1 15,0 20-15,0-21 0,0 0 0,0 0 16,0 1-16,0-1 0,0 0 16,22-21-16,-1 21 0,0 0 0,0-21 15,0 0-15,0 0 0,1 0 0,-1 0 16,21 0-16,-21 0 0,0-21 0,22 0 16,-22 0-16,0 0 0,0-1 0,22 1 15,-22-21-15,0 21 0,0-22 0,0 1 16,0 0-16,22-1 15,-43 1-15,21 0 0,0-1 0,0-20 16,-21 21-16,21 20 0,-21-20 0,0 0 16,0 21-16,0-1 0,0 1 0,0 0 15,-21 42 1,0 0 0,21 1-16,-21 20 0,0-21 0,21 21 15,-21 1-15,-1-1 0,22 0 0,0 1 16,-21-1-16,0 22 0,21-1 0,-21-21 15,0 22-15,21-1 0,0 22 0,0-21 16,-21-1-16,21 22 0,-22-22 16,22 22-16,0-22 0,0 22 15,0-21-15,0-1 0,0 22 0,0-22 16,0-20-16,0 20 0,0-21 0,0 1 0,0-22 16,0 0-16,0 0 0,0 0 15,22-21 1,-1-21-16,-21 0 15,21 0-15,0 0 0,0-22 0,0 22 16,1-21-16,-1 0 0,0-1 16,0 1-16,0 0 0,-21-22 15,0 22-15,21-22 0,-21 22 0,0-22 0,0 22 16,0-21-16,0 20 0,-21 1 0,0 0 16,0-1-16,0 1 0,-22 21 15,22 0-15,0-1 0,0 1 0,-21 0 16,20 0-1,44 21 1,-1 0-16,21-21 16,-21 21-16,22 0 0,-22 0 0,21-21 15,-21 21-15,22-22 0,-1 22 0,-21-21 16,43-21-16,-22 21 0,-21 0 16,0-1-16,22 1 0,-22 0 15,-21 0-15,21 0 0,-21 0 0,21-1 16,-21 1-16,21-21 0,-21 21 15,0 0-15,0-1 16,-21 22 15,0 22-15,21-1-16,-21 0 0,21 0 16,0 0-16,0 0 0,0 1 0,0-1 15,0 0-15,0 0 0,0 0 0,0 0 16,0 22-16,0-22 0,0 0 0,0 0 15,21 0-15,0 1 0,0-1 16,0 0-16,1-21 16,-1 0-16,0 21 0,0-21 0,0 0 15,0 0-15,22 0 0,-22-21 0,0 21 16,0-21-16,0 0 0,22-1 16,-1-20-16,-21 21 0,22-21 15,-1-22-15,-42 43 16,0 0-16,21 0 0,-21-1 0,0 1 15,0 0-15,0 0 16,0 0-16,-21 21 16,0 21-1,0 0-15,-1-21 0,22 21 16,0 0-16,-21 1 0,21-1 0,-21 0 16,21 0-16,0 0 0,-21 0 15,21 1-15,0-1 0,0 21 16,0-21-16,0 0 0,0 1 0,21-1 15,0 0-15,0-21 0,-21 21 0,22-21 16,-1 0-16,0 0 0,0 21 0,0-21 16,0 0-16,1 0 0,-1 0 0,0-21 15,21 21-15,-21-21 0,1 21 0,-1-21 16,21 0-16,-21-1 0,0 1 16,1-21-16,-1 21 0,0 0 0,0-1 15,-21-20-15,0 21 16,0 0-16,0 0 0,0-1 0,-21 22 15,21-21-15,0 42 32,0 1-32,0-1 15,0 0-15,21 0 0,0 0 16,0 0-16,-21 1 16,0-1-16,22 0 0,-22 0 0,21 0 0,-21 0 15,21 1-15,-21-1 0,0 0 16,21-21-1,-21 21-15,21-21 0,0 0 0,1 0 16,-1 0-16,0 0 0,0 0 16,0 0-16,0 0 0,1-21 15,-1 21-15,0-21 0,0 0 16,0-1-16,0 1 0,1 0 0,-1 0 16,0 0-16,0 0 0,0-22 0,-21-20 15,21 42-15,-21-22 16,0 22-16,0 0 0,0 0 15,-21 21-15,0 0 0,0 0 16,0 0-16,0 0 0,21 21 16,-22 0-16,1 0 0,21 0 15,0 22-15,0-22 0,0 0 0,0 0 16,0 22-16,0-22 0,0 0 0,0 21 16,0-21-16,21 1 0,-21-1 0,22 0 15,-22 0-15,0 0 0,0 0 16,0 1-16,0-1 15,-22-21 17,1 0-32,0 0 0,0-21 15,21-1-15,-21 1 16</inkml:trace>
  <inkml:trace contextRef="#ctx0" brushRef="#br0" timeOffset="58578.5">11409 7366 0,'0'-21'0,"0"42"0,-21-63 0,-1 21 16,1 21-16,21-22 0,-21 22 16,0-21-16,0 21 62,0 0-46</inkml:trace>
  <inkml:trace contextRef="#ctx0" brushRef="#br0" timeOffset="58767.39">10393 7345 0,'-21'21'0,"-1"-21"47,1 0-31,0 0-1,0 0-15</inkml:trace>
  <inkml:trace contextRef="#ctx0" brushRef="#br0" timeOffset="58962.83">9377 7535 0,'0'0'0,"-21"0"16,-1 22-16,22-1 16,22-21-1,-1 0-15,0 0 0,0 0 0,0 0 16,0 0-16,22 0 0,-22 0 15,21 0-15,-21 0 0,1 0 0,-1 0 16,0 0-16,0 0 0,0 0 16</inkml:trace>
  <inkml:trace contextRef="#ctx0" brushRef="#br0" timeOffset="59975.49">3810 9546 0,'0'0'0,"-21"0"0,0 0 15,21-21-15,-22 21 0,1-21 16,21 0-1,0 0-15,0-1 16,0 1-16,21 21 16,1-21-16,-1 21 0,0 0 15,0-21-15,0 21 0,0 0 0,1 0 16,-1 0-16,0 21 0,0 0 16,0 0-16,-21 1 0,21 20 15,-21 0-15,22 1 0,-22-1 0,0 0 16,0 22-16,0-22 0,0 0 15,-22 1-15,1-1 0,-21 0 0,21 1 16,0-1-16,-1-21 0,-20 22 0,21-22 16,-21 0-16,20 0 0,-20 0 15,21-21-15,-21 21 0,20-21 0,1 0 16,0 0-16,0 0 0,0 0 0,0 0 16,-1-21-16,1 0 0,0 0 15,21 0-15,0 0 0,0-1 16,-21 1-16,21 0 0,0-21 0,0 21 15,0-1-15,0 1 0,21 0 16,-21 0-16,21 0 0,0 21 0,1 0 16,-1 0-16,21 0 0,-21 0 0,22 0 15,-22 21-15,21 0 0,-21 0 16,22 0-16,-22 1 0,0-1 0,0 0 16,-21 0-16,0 0 0,21 0 0,-21 1 15,0-1-15,21 0 0,-21 0 16,0 0-16,0 0 15,22-21 32,-22-21-47,21 0 0</inkml:trace>
  <inkml:trace contextRef="#ctx0" brushRef="#br0" timeOffset="60147.42">4297 9906 0,'0'0'0,"21"0"63,0 0-48,-21-21-15,42 21 0,-20 0 0</inkml:trace>
  <inkml:trace contextRef="#ctx0" brushRef="#br0" timeOffset="60783.05">5461 9144 0,'0'0'0,"-85"0"15,64 0-15,0 0 0,0 21 0,0 0 16,21 1-16,0-1 0,0 21 0,0-21 16,0 22-16,0-1 0,0 0 15,0 1-15,0 20 0,0-21 0,0 22 16,0-22-16,-22 1 0,22 20 0,0-21 16,-21 1-16,21-22 0,0 21 15,0-21-15,0 1 0,0-1 0,-21 0 16,0-21-1,21-21 1,0 0-16,0-1 16,0-20-16,0 21 0,0-21 15,21 20-15,0-20 0,0 0 0,1-1 16,-1 1-16,0 21 0,21-21 16,-21 20-16,22 1 0,-22 0 0,21 21 15,1 0-15,-22 0 0,0 0 0,21 0 16,-21 21-16,-21 0 0,0 1 15,22-1-15,-22 0 0,0 0 0,0 0 16,-22 0-16,1 1 0,0-1 0,-21-21 16,-1 21-16,22 0 0,-21 0 15,0-21-15,20 21 0,-20-21 16,0 0-16,21 0 0,-1 0 0,1 0 0,0 0 16,42 0 30,0 22-30,1-1-16,-22 0 0,21 0 16,0-21-16,0 21 0,0 0 0,-21 1 15,21-22-15,1 21 0,-1-21 0,-21 21 16,21-21-16,0 0 16,0 0-16,0 0 15,1 0-15,-1 0 0,0 0 16,-21-21-16</inkml:trace>
  <inkml:trace contextRef="#ctx0" brushRef="#br0" timeOffset="61175.82">5863 9779 0,'0'21'16,"-21"-21"-1,42 0 16,0 0-31,0 0 0,1-21 16,-1 21-16,0-21 0,0 0 0,0 21 0,0-21 16,1-1-16,-22 1 0,0 0 15,21 0-15,-21 0 0,0 0 16,0-1-16,0 1 16,-21 21-16,-1 0 0,1 0 0,-21 21 15,21 1-15,0-1 0,-22 0 16,22 0-16,0 21 0,0 1 0,0-22 15,-1 21-15,22 1 0,0-22 0,0 21 16,0 0-16,0-20 0,0-1 0,0 21 16,22-21-16,-1 0 0,0 1 15,0-22-15,21 21 0,-20 0 16,20-21-16,0 0 0,-21 0 0,22 0 16,-22 0-16,0 0 0,21 0 0,-20 0 15,-1 0-15,0-21 0,0 21 16,0-21-16,0-1 0,-21 1 0,22 0 15,-1 0-15,0 0 0</inkml:trace>
  <inkml:trace contextRef="#ctx0" brushRef="#br0" timeOffset="61723.56">6562 9673 0,'0'0'16,"21"-21"-16,-21 0 0,0 42 31,-21 0-15,-1 0-16,22 1 0,0-1 0,0 0 15,-21 0-15,21 0 0,0 0 0,0 22 16,0-22-16,0 0 0,0 0 0,0 0 16,0 1-16,21-22 15,1 21-15,-1-21 0,0 0 16,0 0-16,0 0 0,0 0 0,1 0 16,20-21-16,-21 21 0,0-22 15,22 1-15,-22 0 0,0 0 0,0 0 16,0 0-16,-21-1 0,0 1 0,21 0 15,-21 0-15,0 0 0,22-22 0,-22 22 16,0 0 0,0 42-1,0 0 1,-22 1-16,22-1 0,-21 21 0,21-21 16,0 22-16,0-1 0,-21 0 15,21 1-15,0 20 0,0-21 0,0 22 16,0-1-16,0 1 0,0-1 0,0 22 15,21 0-15,-21-22 0,0 22 0,0 0 16,0-22-16,0 22 0,0-22 0,0 1 16,0-1-16,-21-20 0,0 20 15,0-21-15,0-20 0,-1 20 0,1-21 16,-21 0-16,21 0 0,-22-21 16,22 0-16,-21 0 0,0 0 0,-1-21 15,1 21-15,21-21 0,-22-21 0,1 21 16,0-1-16,21-20 0,-22 21 0,22-21 15,0 20-15,21-20 0,0 21 16,0-21-16,0-1 0,0 22 0,0-21 16,0-1-16,0 1 0,0 0 0,21-22 15,0 22-15,22-22 0</inkml:trace>
  <inkml:trace contextRef="#ctx0" brushRef="#br0" timeOffset="63840.84">7133 9737 0,'0'0'0,"21"-21"0,-21-1 0,0 1 16,0 0-16,0 0 0,0 0 16,-21 21-1,0 0 1,21 21-16,0 0 16,0 0-16,0 0 0,0 1 0,-21-1 15,21 21-15,0-21 0,0 0 0,0 1 16,0 20-16,-21-21 0,21 0 0,0 0 15,0 1-15,0-1 16,21-21 15,0 0-31,-21-21 0,21-1 0,0 1 16,0 0-16,-21 0 16,22 0-16,-22 0 0,0-1 0,21 22 15,-21-21-15,21 21 16,-21 21-1,0 1-15,0-1 16,0 0-16,0 0 0,21-21 0,-21 21 16,21 0-16,-21 1 0,21-1 15,1 0-15,-1-21 0,0 0 0,0 0 16,0 0-16,0 0 0,1 0 16,-1 0-16,21 0 0,-21 0 15,0-21-15,1 21 0,-1-21 0,0-1 16,0 1-16,-21 0 0,21 0 0,-21 0 15,0 0-15,0-1 0,0-20 16,0 21-16,-21 0 0,0 0 0,0-1 16,21 1-16,-21 21 0,-1-21 0,1 21 15,42 0 32,1 0-47,-1 0 0,0 0 0,0 0 16,0 0-16,22 0 0,-22 0 0,21 0 15,0 0-15,1-21 0,-1 21 16,-21-21-16,22 21 0,-22 0 0,0-21 16,0 21-16,0 0 0,0 0 15,-42 21 17,0 0-32,21 0 0,0 0 0,-21 0 15,0 1-15,21-1 0,0 0 0,0 21 16,0-21-16,0 1 0,0-1 15,0 0-15,0 0 0,0 0 0,0 0 16,0 1-16,21-1 0,0 0 16,0-21-16,0 0 15,1 0-15,-1 0 0,0 0 0,0 0 16,21 0-16,-20 0 0,-1 0 16,0-21-16,21 0 0,-21 21 0,1-22 15,-1 1-15,0 0 0,0 0 0,-21-21 16,0 20-16,0-20 0,0 0 0,0-1 15,0 1-15,0 0 0,0-1 16,-21 22-16,0-21 0,0 21 0,-1 0 16,1-1-16,0 22 0,-21 0 0,21 0 15,-1 0-15,-20 0 0,21 0 16,0 0-16,0 22 0,-1-1 16,1 0-16,0 0 0,21 0 0,0 0 15,0 1-15,0-1 0,0 21 0,0-21 16,21 0-16,0 1 0,1-22 0,-1 21 15,21 0-15,-21-21 0,22 0 16,-22 0-16,21 0 0,0 0 0,1 0 16,-1 0-16,0 0 0,1-21 0,-1 0 15,0-1-15,-20 1 0,20 0 0,0 0 16,-21 0-16,1-22 16,-1 22-16,-21 0 0,0 0 0,0 0 0,0 0 15,-21-1-15,-1 22 0,1 0 0,0 0 16,0 0-16,0 0 0,0 0 15,-1 0-15,22 22 0,0-1 16,-21 0-16,21 0 0,0 21 0,0-20 16,0 20-16,0-21 0,21 21 0,-21-20 15,22 20-15,-1-21 0,0 0 0,0 22 16,0-22-16,0 0 0,1 0 16,-1-21-16,0 21 0,0 0 0,0-21 15,0 0-15,1 0 0,-1 0 0,0 0 16,0 0-16,0-21 0,0 0 15,1 0-15,-1 0 16,0 0-16,0-1 0,0 1 16,0-21-16,1 0 0,-1 20 0,21-20 15,-21 0-15,0-1 0,1 1 0,-1 21 16,0 0-16,0 0 0,0-1 0,0 22 16,1 0-16,-22-21 0,21 21 15,0 0-15,-21 21 16,21 1-16,-21-1 15,0 0-15,0 0 0,0 0 16,21 0-16,-21 1 0,0-1 16,0-42 31,0-1-32,0 1-15,0 0 0,0 0 16,0 0-16,0 0 0,0-1 15,0 1-15,-21 21 16,0 0-16,0 0 0,0 0 16,-1 21-16,1 1 15,0-1-15,0 0 0,21 0 0,-21 0 16,0 0-16,21 22 0,0-22 0,0 21 16,0-21-16,0 22 0,0-22 0,0 0 15,0 0-15,0 0 0,0 1 16,0-1-16,0 0 0,21 0 0,0-21 15,0 0-15,0 0 0,0 0 16,1 0-16,-1 0 0,0 0 16,0-21-16,0 0 0,0 0 15,1-1-15,-1 1 0,0-21 16,0 0-16,0-1 0,0 1 0,1-22 0,-1 22 16,0-21-16,0 20 0,-21-20 15,21 20-15,0-20 0,-21 21 0,0-1 16,0 1-16,0 0 0,0-1 0,0 22 15,0 0-15,0 0 0,0 0 0,0-1 16,-21 22-16,0 22 16,21-1-16,-21 0 0,21 0 15,-21 0-15,0 22 0,21-1 16,0-21-16,0 21 0,0 1 0,-22-1 16,22 0-16,0 1 0,0-1 0,0 0 15,0 1-15,0-1 0,0 0 0,0-20 16,22 20-16,-22-21 0,21 0 15,0 22-15,0-22 0,0-21 0,0 21 16,1-21-16,-1 0 0,0 0 16,21 0-16,-21 0 0,1 0 0,-1-21 15,0 0-15,21-1 0,-21 1 16,22 0-16,-1 0 0,-21 0 16,0-22-16,22 22 0,-22 0 0,0 0 15,0-21-15,-21 20 0,-21 22 31,0 0-31,0 0 0,0 22 16,-1-1-16,1 0 0,21 0 0,0 0 16,0 0-16,0 22 0,0-22 0,0 0 15,0 0-15,0 22 0,0-22 0,21 0 16,1 0-16,-22 0 16,21 0-16,0-21 0,-21 22 15,-21-22 1,0 0-1,-1 0-15,1 0 0,-21 0 0,21 0 16,-22 0-16,1 0 0,-21 0 16,-1 21-16,1-21 0,-1 21 0,-21 0 15</inkml:trace>
  <inkml:trace contextRef="#ctx0" brushRef="#br0" timeOffset="64859.75">3641 11726 0,'-22'0'16,"1"0"-16,0 0 15,21-21-15,-21 21 0,21-21 16,0 0-16,0 0 16,21 21-1,0-21-15,0 21 16,1 0-16,-1 0 0,0 0 0,0 0 15,0 0-15,0 0 0,1 0 0,-1 0 16,0 0-16,0 21 16,0 0-16,0 0 0,1 0 15,-22 0-15,0 1 0,0 20 0,0-21 16,0 21-16,0-20 0,-22-1 0,1 21 16,0-21-16,-21 22 0,21-22 15,-1 0-15,-20 0 0,21 0 0,-21 0 16,20 1-16,1-1 0,0-21 0,0 0 15,21 21-15,-21-21 16,21-21 0,0 0-16,21-1 15,0 1-15,0 0 16,22 21-16,-22 0 0,0-21 16,0 21-16,21 0 0,-20 0 0,-1 0 15,21 0-15,-21 21 0,0 0 16,1-21-16,-1 21 0,0 1 0,0-1 15,-21 0-15,0 0 0,0 0 0,0 0 16,0 1-16,-21-1 0,0 0 0,0 0 16,-22 0-16,22 0 0,-21 1 15,-1-22-15,22 21 0,-21 0 0,0-21 16,-1 0-16,22 0 0,-21 0 0,-1 0 16,22 0-16,0 0 0,-21 0 15,21 0-15,-1 0 0,1 0 16,21-21-16,-21 0 0,0 21 15,21-22-15,0 1 16,21 0 0,0 21-16,0-21 15,1 0-15,-1 21 0,0-21 0,21 21 16</inkml:trace>
  <inkml:trace contextRef="#ctx0" brushRef="#br0" timeOffset="65028.67">4212 12044 0,'21'-21'31,"-21"0"16</inkml:trace>
  <inkml:trace contextRef="#ctx0" brushRef="#br0" timeOffset="67891.48">6011 11642 0,'0'0'0,"21"-64"15,1 43-15,-22 0 16,0 0-16,0-22 0,21 22 16,-21-21-16,21 0 0,-21-1 0,21 1 15,-21 0-15,0-22 0,0 43 0,0-21 16,0-1-16,0 22 0,0 0 16,0 42-1,-21 0-15,0 22 16,21-1-16,-21 21 0,21 1 0,-22-1 15,22 1-15,0-1 0,-21 1 16,21 21-16,-21-22 0,0 1 0,21-1 16,-21 1-16,0-22 0,-1 21 15,22-20-15,-21-1 0,0 0 16,0 1-16,21-22 0,0 0 0,-21 0 16,0-21-16,-1 0 15,22-21-15,-21-21 16,21 21-16,-21-22 0,21 1 15,0 0-15,0-1 0,-21 1 0,21 0 16,-21-1-16,21 1 0,0 0 0,-21-1 16,21 22-16,0 0 0,0 0 15,0 0-15,0-1 0,0 44 16,0-1 0,21 0-16,0 0 0,0 21 15,-21-20-15,21 20 0,0-21 16,1 21-16,-1-20 0,-21 20 0,21 0 15,0-21-15,0 22 0,0-22 0,1 0 16,-1 0-16,0 0 0,21 1 0,-21-1 16,1-21-16,20 0 0,-21 0 15,0 0-15,22 0 0,-22 0 0,0-21 16,21 21-16,-21-22 0,22 1 16,-22 0-16,21-21 0,-21 21 0,1-1 15,-1-20-15,0 21 0,0-21 16,-21 20-16,21-20 0,-21 21 0,0 0 15,0 0-15,0-1 0,0 1 0,0 0 16,0 42 15,0 0-31,0 1 16,0-1-16,0 0 0,0 0 0,0 0 16,0 0-16,0 22 0,0-22 0,0 0 15,0 0-15,21 0 0,-21 1 16,22-1-16,-1 0 0,0 0 0,0-21 15,0 0-15,0 0 0,1 0 16,-1 0-16,0 0 0,21 0 0,-21-21 0,22 21 16,-22-21-16,21 0 15,-21-1-15,22-20 0,-1 21 0,-21-21 16,22-1-16,-22 22 0,21-21 0,-21-22 16,0 22-16,1 0 0,-1-22 15,21 1-15,-21 20 0,-21-20 0,21 20 16,1-20-16,-22 21 0,21-1 0,-21 1 15,0 21-15,0 0 0,0-1 0,0 1 16,-21 21-16,-1 0 16,1 21-16,21 1 15,0 20-15,-21-21 0,21 21 0,-21 1 16,21 20-16,-21-20 0,21-1 0,0 21 16,0-20-16,-21-1 15,21 0-15,-22 22 0,22-22 0,0 1 16,0-1-16,0 0 0,0 1 0,0-22 15,0 21-15,22-21 0,-1 0 0,-21 1 16,21-1-16,0 0 0,0 0 0,22-21 16,-22 0-16,0 0 0,21 0 15,-21 0-15,1-21 0,20 0 0,0 21 16,-21-21-16,22-1 0,-22 1 0,21-21 16,-21 21-16,1 0 0,-1-22 15,0 22-15,0 0 0,-21-21 16,0 20-16,0 1 0,0 0 0,0 0 15,0 0-15,-21 21 16,0 0-16,0 0 0,-1 21 16,1-21-16,21 21 0,0 0 15,-21 0-15,21 1 0,-21-1 0,21 0 16,-21 0-16,21 21 0,0-20 0,0-1 16,0 0-16,0 21 0,0-21 0,0 1 15,0-1-15,21 0 0,0 0 0,0-21 16,0 21-16,22-21 0,-22 0 15,0 0-15,21 0 0,-20 0 16,20 0-16,0-21 0,-21 21 0,22-21 0,-1 0 16,0-22-16,-20 22 0,20 0 0,-21-21 15,0 21-15,0-22 16,1 22-16,-22-42 0,0 41 16,0 1-16,0 0 0,0 0 0,-22 21 15,1 0-15,0 0 0,0 0 16,0 0-16,0 0 0,21 21 15,-22 0-15,22 0 0,0 1 16,0-1-16,22 0 0,-1 0 0,0 0 16,0 22-16,0-22 0,0 0 15,1 0-15,-1 0 0,-21 0 0,21 1 16,0-1-16,0 0 0,0-21 16,-21 21-16,22-21 0,-1 21 15,0-21-15,0 0 16,0 0-16,-21-21 0,21 21 15,-21-21-15,22 21 0,-1-21 0,-21 0 16,21-1-16,0 1 0,-21 0 16,21 0-16,0 0 0,1-22 0,-22 22 15,21 0-15,21-21 0,-21 21 0,0-1 16,1 1-16,20 0 0,-21 0 0,21 0 16,-20 0-16,-1 21 15,21 0-15,-21 0 0,0 0 0,1 0 0,-1 0 16,-21 21-16,21 0 15,-21 0-15,0 0 0,0 0 16,0 1-16,0-1 0,0 0 16,0 0-16,0 0 15,21-21 17,0 0-17,-21-21-15,0 0 0,0 0 16,0 0-16,0-1 15,0 1-15,0 0 0,0 0 0,-21 0 16,0 21-16,21-21 0,-21-1 0,0 22 16,-1 0-16,1 0 0,0 0 15,0 0-15,0 22 16,0-1-16,-1 0 0,1 0 0,0 0 16,0 0-16,0 22 0,0-22 0,-1 0 15,22 21-15,-21 1 0,21-1 16,0-21-16,0 0 0,0 1 15,0-1-15,0 0 0,21-21 0,1 21 16,-1 0-16,0-21 0,0 0 0,0 0 16,0 0-16,1 0 0,-1 0 0,0 0 15,0-21-15,0 0 0,0 21 16,1-21-16,-1 0 0,0-1 0,0-20 16,0 21-16,-21 0 0,21-22 15,1 22-15,-22-21 0,21 21 0,-21-22 16,0 1-16,21 21 0,-21-21 0,0 20 15,21 1-15,-21 0 0,0 0 0,-21 42 47,21 0-47,-21 0 0,21 22 0,-21-22 16,21 21-16,0-21 0,0 1 0,0 20 16,0-21-16,0 21 0,0-20 0,0 20 15,0-21-15,21 0 16,0 0-16,0 1 0,0-22 0,0 21 15,1-21-15,-1 0 0,0 0 0,0 0 16,0 0-16,22 0 0,-22-21 0,0-1 16,0 1-16,0 0 0,22 0 0,-22 0 15,0 0-15,0-1 0,0-20 16,0 0-16,1 21 0,-1-22 0,0 1 16,0 0-16,-21-22 0,0 22 15,21-22-15,-21 1 0,21 20 0,-21-20 16,0-1-16,0 22 0,0 0 0,0 21 0,0-22 15,0 22-15,0 0 16,-21 21 0,21 21-16,-21 0 15,0 22-15,21-22 0,-21 21 0,21 0 16,0 22-16,0-22 0,0 1 0,0 20 16,0-21-16,0 1 0,0 20 15,0-20-15,0-1 0,0 0 0,0 1 16,0-22-16,0 21 0,0-21 0,0 22 15,21-22-15,0 0 0,0 0 16,0 0-16,1-21 0,-1 0 0,0 0 16,0 0-16,21 0 0,-20 0 15,20-21-15,-21 21 0,21-21 0,1 0 16,-1 0-16,0-1 0,1 1 0,-22 0 16,21 0-16,1-21 0,-22 20 15,21-20-15,-21 21 0,0 0 0,-21-43 16,0 43-16,0 0 15,0 0-15,-42 0 16,21 21-16,0 0 0,0 0 0,-1 21 16,1-21-16,0 21 0,21 0 0,-21 0 15,21 0-15,0 1 0,0-1 0,0 21 16,21-21-16,0 0 0,0 1 16,1-1-16,20 42 0,-42-42 15,0 1-15,21-22 0,-21 21 0,21 0 16,-21 0-16,0 0 15,-21-21-15,0 0 16,0 0-16,0 0 0,-1 0 16,1 0-16,0 0 0,0-21 15,21 0-15,-21 21 0,0-21 0,-1 0 16,1 21-16,0-22 0,0 1 16,0 21-16,0-21 0,-1 0 0,-20 21 15,0-21-15</inkml:trace>
  <inkml:trace contextRef="#ctx0" brushRef="#br0" timeOffset="68171.32">7514 11409 0,'0'0'15,"-63"0"-15,20 0 0,1 0 16,63 0-16,0 0 15,22-21-15,-1 21 0,0 0 16,1 0-16,20-21 0,1 21 0,-22 0 16,21 0-16,1-22 0,-1 22 0,1-21 15,-22 21-15,1 0 0,-22 0 0,0 0 16,0 0-16,-21-21 0,-21 21 31,-21 0-31,20 0 0,1-21 16,-21 21-16,21 0 0,-22 0 0,1 0 15,0 0-15</inkml:trace>
  <inkml:trace contextRef="#ctx0" brushRef="#br0" timeOffset="68356.2">7112 11388 0,'-42'0'16,"20"0"-16,1 0 0,0 0 31,21 21-15,0 0-16,0 0 15,0 0-15,0 1 16</inkml:trace>
  <inkml:trace contextRef="#ctx0" brushRef="#br0" timeOffset="69310.66">3937 13483 0,'-21'-42'16,"21"21"-16,-21 21 0,-1-21 0,22-1 15,-21 22-15,21-21 0,-21 21 16,21-21-16,-21 21 16,21 21-1,0 0-15,0 1 16,0 20-16,0 0 0,0 1 0,0-1 16,0 0-16,-21 1 0,21-1 0,0 21 15,-21-20-15,-1-1 0,1 0 16,0-20-16,0 20 0,21-21 0,-21 0 15,21 0-15,-21 1 0,21-1 16,-22-21-16,22-21 31,22-1-15,-1 22-16,0 0 0,0 0 16,0-21-16,0 21 0,1 0 15,-1 0-15,0 0 0,0-21 0,0 21 16,22 0-16,-22 0 0,-21-21 15,21 21-15,0 0 0,0-21 0,0 0 16,-21-1-16,0 1 16,0 0-16,0 0 0,0 0 15,0 0-15,0-1 16,0 1-16,0 0 0,0 0 16,-21 21-1,0 21 1,21 0-16,0 0 0,0 1 0,0-1 15,0 21-15,0-21 0,0 22 16,0-22-16,0 0 0,0 21 0,0-21 16,0 1-16,0-1 0,0 0 0,0 0 15,0 0-15,-21 0 0,21 1 16,0-1-16,-21-21 31,21-21 0,0-1-31,0 1 16</inkml:trace>
  <inkml:trace contextRef="#ctx0" brushRef="#br0" timeOffset="69522.53">4318 13864 0,'0'0'0,"0"-21"15,0 0 1,21 21 0,0 0 15</inkml:trace>
  <inkml:trace contextRef="#ctx0" brushRef="#br0" timeOffset="70651.42">5334 13674 0,'0'0'0,"21"-21"0,21 21 16,-20-22-16,20 1 0,-21 0 0,21 0 15,-20 0-15,20 0 0,0-1 16,1 1-16,-1-21 0,-21 21 0,21 0 16,-20-1-16,-1 1 0,-21 0 0,0 0 15,0 0-15,-21 0 16,-1 21-16,-20 0 0,0 0 0,-1 0 16,1 0-16,-21 0 0,20 21 0,1 0 15,0 0-15,-1 0 0,1 0 16,0 1-16,20 20 0,1-21 15,21 21-15,0-20 0,0 20 0,0 0 16,0-21-16,21 1 0,1 20 0,-1-21 16,21 21-16,0-20 0,-20-1 15,20 0-15,0 21 0,1-21 0,-1 1 16,0-1-16,-21 0 0,1 0 0,-1 0 16,0 0-16,-21 1 0,0-1 15,0 0-15,-21-21 0,0 0 16,-22 21-16,22-21 0,-21 0 0,21 0 15,-22 0-15,1 0 0,21 0 0,-22-21 16,1 0-16,21 0 0,0 21 16,-22-22-16,22-20 0,0 21 15,0 0-15,0 0 0,0-22 0,21 22 16,0-21-16,-22 21 0,22-1 0,-21 1 16,21 0-16,0 42 31,0 0-31,0 1 0,0-1 15,21 21-15,-21-21 0,22 0 16,-1 1-16,-21 20 0,21-21 0,0 0 16,0 0-16,0 1 0,1-1 0,-1 0 15,21 0-15,-21 0 0,22-21 16,-22 21-16,21-21 0,-21 0 16,22 0-16,-1 0 0,0 0 0,1 0 15,-22 0-15,21 0 0,0-21 0,1 0 16,-1 21-16,0-21 0,-20 0 0,20-22 15,-21 22-15,0 0 0,0 0 16,1-21-16,-1 20 0,-21 1 0,0-21 16,0 21-16,0 0 0,0-1 0,0 1 15,-21 21 1,-1 0-16,1 0 0,0 0 16,21 21-16,0 1 0,-21-1 0,21 0 15,-21 0-15,21 0 0,0 0 16,0 1-16,0-1 0,0 0 15,0 0-15,21 0 0,0 0 0,0-21 16,0 22-16,1-22 0,-1 0 0,0 0 16,21 0-16,-21 0 0,1 0 0,20 0 15,-21 0-15,0 0 0,22-22 16,-22 1-16,21 21 0,0-21 0,-20 0 16,-1 0-16,21-22 0,-21 22 0,0-21 15,1 21-15,-1-22 0,0 1 0,-21 0 16,0-1-16,0 1 0,21 0 0,-21-1 15,0 22-15,0-21 0,0 21 16,0 0-16,0-1 0,0 1 16,0 0-16,-21 42 15,21 0-15,0 22 16,0-22-16,0 21 0,0 1 16,0 20-16,0-21 0,0 22 0,0-1 15,0 1-15,0-1 0,0 1 0,0 21 16,-21-22-16,21 22 0,-21-22 0,-1 22 15,22 0-15,-21-22 0,0 22 0,0-22 16,21 1-16,-21-22 0,21 22 16,-21-43-16,21 21 0,0-21 0,0 0 15,0 1-15,0-1 0,0-42 32,0-1-32,0 1 0,0 0 0,0-21 15,0 21-15,21-22 0,-21-20 0,21 20 16</inkml:trace>
  <inkml:trace contextRef="#ctx0" brushRef="#br0" timeOffset="70931.25">6562 13716 0,'0'0'15,"0"-42"-15,0-1 0,0 22 0,0-21 0,0 21 16,0 0-16,0-1 0,0 1 0,0 0 16,0 0-16,21 21 0,0 0 15,0-21-15,0 21 0,0 0 0,22 0 16,-1 0-16,0 0 0,-20 21 15,20 0-15,-21 0 0,0 0 0,0 1 16,-21-1-16,0 21 0,0-21 16,-21 0-16,0 22 0,0-22 0,0 0 15,-22 0-15,1 0 0,21-21 0,-21 22 16,20-1-16,-20-21 0,21 0 0,0 21 16,42-21 15,0-21-31,21 0 15,-20 21-15,-1-22 0,0 1 16</inkml:trace>
  <inkml:trace contextRef="#ctx0" brushRef="#br0" timeOffset="71251.08">7091 13653 0,'0'0'0,"42"-22"15,-21 22-15,-21-21 16,21 0-16,1 21 0,-1-21 15,0 0-15,0 0 0,0-1 0,0 1 16,1 0-16,-1 0 0,0 0 0,-21 0 16,0-1-16,0 1 0,0 0 15,-21 21 1,0 0-16,-1 0 0,22 21 16,-21 0-16,21 1 0,-21-1 15,21 0-15,-21 21 0,21-21 0,0 22 16,0-22-16,0 21 0,0-21 0,0 1 15,0 20-15,0-21 0,0 0 16,0 0-16,21 1 0,0-1 0,0 0 16,1-21-16,-1 0 0,0 0 15,0 0-15,0 0 0,0 0 0,1 0 16,-1 0-16,0 0 0,0-21 16,0 0-16</inkml:trace>
  <inkml:trace contextRef="#ctx0" brushRef="#br0" timeOffset="71604.39">7662 13526 0,'0'0'0,"0"-22"0,0 1 0,0 0 0,0 0 16,0 0-16,0 0 15,21-1-15,1 22 16,-1 0-16,0 0 0,0 0 0,0 0 16,0 22-16,1-1 0,-1 0 0,0 0 15,0 0-15,0 0 0,0 1 0,-21-1 16,22 21-16,-22-21 0,0 0 15,0 22-15,0-22 0,0 0 0,0 0 16,0 0-16,-22-21 0,22 22 16,-21-1-16,0-21 0,21-21 31,0-1-15,0 1-16,21 0 0,0 0 15,1-21-15,-22 20 0,21 1 0,0-21 16,0 21-16,0 0 0,-21-22 0,21 22 15,1 0-15,-22 0 0,21 21 16,-21-21-16,21-1 0,0 22 31</inkml:trace>
  <inkml:trace contextRef="#ctx0" brushRef="#br0" timeOffset="72127.09">8509 13674 0,'21'-43'15,"-21"22"-15,21 0 0,-21 0 16,21 0-16,-21-22 0,0 22 0,0 0 16,0 0-16,0-21 0,0 20 15,0 1-15,0 0 0,0 0 0,-21 0 16,0 21-16,0 0 15,0 0-15,0 0 0,-1 0 0,1 21 16,0 0-16,0 0 0,0 0 16,0 1-16,-1 20 0,1-21 0,0 21 15,0 1-15,21-22 0,0 21 0,0-21 16,0 22-16,0-22 0,0 0 0,0 0 16,21 0-16,0-21 0,0 0 0,1 0 15,-1 0-15,0 0 16,0 0-16,0 0 0,0-21 0,1 0 15,-1 21-15,0-21 0,0-21 0,0 20 16,0 1-16,-21 0 0,22-21 0,-1 21 16,0-22-16,-21 22 0,0 0 15,21 0-15,-21 0 0,21-1 16,-21 1-16,0 42 31,0 1-31,21-1 0,-21 21 0,0-21 16,0 0-16,0 22 0,0-22 15,0 21-15,0-21 0,22 1 0,-1 20 16,-21-21-16,0 0 0,21-21 0,-21 21 16,21 1-16,0-22 0,0 0 15,1-22 1,-1 1-16,0 0 16</inkml:trace>
  <inkml:trace contextRef="#ctx0" brushRef="#br0" timeOffset="72394.98">9123 13039 0,'0'0'16,"0"-43"-16,0 1 0,0 0 0,0-1 15,0 22-15,0 0 0,0 0 0,-21 21 16,21 21 0,0 0-16,-22 0 0,22 22 0,0-22 15,0 21-15,0 1 16,0 20-16,0-21 0,0 1 0,0 20 0,0-20 15,0-1-15,0 0 0,0 1 16,0-1-16,0 0 0,0 1 0,0-1 16,0 0-16,0-21 0,0 1 15,0-1-15,0 0 0,0 0 0,22-21 16,-1 0-16,0 0 16,0 0-16,0 0 0,0-21 0,-21 0 15,22 0-15,-1-1 0</inkml:trace>
  <inkml:trace contextRef="#ctx0" brushRef="#br0" timeOffset="73279.39">9440 13377 0,'0'0'0,"21"0"0,-21-21 0,0 42 31,-21 1-15,21-1-16,-21 0 0,21 0 15,0 0-15,0 0 0,0 1 0,0-1 16,0 0-16,0 0 0,0 0 0,0 0 15,0 1-15,0-1 16,21-21-16,0 0 0,1 21 0,-1-21 16,0 0-16,0 0 0,0 0 15,0 0-15,1 0 0,-1-21 16,-21 0-16,21-1 0,0 1 0,-21 0 16,21 0-16,-21 0 0,0 0 15,0-22-15,0 22 0,0-21 0,0-1 16,0 22-16,-21-21 0,0 21 0,0-22 15,0 22-15,-1 0 0,1 21 0,0 0 16,0 0-16,0 0 0,-22 0 0,22 21 16,0 0-16,0 1 0,0-1 15,21 0-15,-21 0 0,21 21 0,0-20 16,0 20-16,0-21 0,0 21 0,0-20 16,0-1-16,21 0 0,0 0 0,0 0 15,0 0-15,0-21 16,1 0-16,-1 0 0,0 0 0,21 0 15,-21 0-15,22 0 0,-22 0 0,21-21 16,-21 0-16,1 21 0,20-21 0,-21 0 16,0 0-16,0-1 0,1 1 0,20 0 15,-21 0-15,0 0 0,0 0 16,1 21-16,-22-22 0,21 22 16,0 0-16,-21 22 15,0-1-15,0 0 16,0 0-16,0 0 0,0 0 15,0 1-15,0-1 0,0 0 16,0 0-16,21 0 0,-21 0 16,21 1-16,0-22 0,-21 21 0,0 0 15,22-21-15,-1 0 0,0 0 0,0 0 16,0 0-16,0 0 16,1 0-16,-1 0 0,0-21 0,0 21 15,0-21-15,0-1 0,22 1 0,-22 0 16,0 0-16,0-21 0,0 20 0,1 1 15,-1-21-15,-21 21 0,0 0 0,21-1 16,-21 1-16,0 0 0,0 0 16,-21 21-16,0 0 15,-1 0-15,1 0 0,21 21 16,-21 0-16,21 0 0,0 1 16,0-1-16,0 0 0,0 0 15,0 0-15,21 0 0,0 1 16,-21-1-16,0 0 0,22 0 0,-1 0 15,-21 0-15,0 1 16,0-1 0,-21-21-16,-1 0 15,1 0-15,0 0 16,0-21 0,21-1-16,-21 22 15,21-21-15,-21 0 0,-1 0 16</inkml:trace>
  <inkml:trace contextRef="#ctx0" brushRef="#br0" timeOffset="73566.73">9059 12912 0,'0'0'0,"-63"0"0,-1-21 0,22 21 0,0 0 15,-1 0-15,22 0 0,21-22 16,21 22-16,0 0 15,1-21-15,20 21 0,0-21 0,1 21 16,20-21-16,-21 21 0,22-21 0,-1 21 16,1 0-16,-22 0 0,22-21 15,-22 21-15,0 0 0,1 0 16,-1 0-16,-21 0 0,0 0 0,1 0 16,-22 21 15,0 0-31,-22 0 15,1-21-15,-21 21 0,21 0 0,-22 22 16,1-22-16,-21 0 0</inkml:trace>
  <inkml:trace contextRef="#ctx0" brushRef="#br0" timeOffset="74339.95">3873 14796 0,'22'-22'0,"-44"44"0,44-65 16,-44 43-1,1 0 1,0 21-16,0-21 0,0 22 15,0-1-15,-1 0 0,1 21 0,0-21 16,0 1-16,0 20 0,21 0 16,0 1-16,0-22 0,0 21 0,0 0 15,0 1-15,0-1 0,0-21 0,0 22 16,0-22-16,0 0 16,21 0-16,0-21 0,0 21 0,22-21 15,-22 0-15,0 0 0,0 0 0,21 0 16,-20 0-16,-1-21 0,0 21 15,0-21-15,0 0 0,-21 0 0,0-1 16,0 1-16,0 0 0,0 0 16,-21 0-16,0 0 0,0 21 15,0-22-15,-22 22 0,22 0 0,0 0 16,0 0-16,0 0 0,-1 22 0,1-22 16,0 21-16,0 0 0,21 0 15,0 0-15,0 0 0,-21 1 0,21-1 16,0 0-16,0 0 0,0 0 15,21-21 17,0 0-32,0 0 0,-21-21 15</inkml:trace>
  <inkml:trace contextRef="#ctx0" brushRef="#br0" timeOffset="74526.85">4149 15177 0,'0'0'0,"0"-22"31,0 44 32,21-22-48,0 0-15,0 0 16</inkml:trace>
  <inkml:trace contextRef="#ctx0" brushRef="#br0" timeOffset="78247.16">6075 14880 0,'0'0'15,"0"-21"-15,21 0 0,0 0 16,-21 0-16,0-1 0,0 1 0,21 0 0,-21 0 16,0 0-16,0 0 15,0-1-15,0 1 16,-21 42 15,21 1-31,0-1 16,-21 0-16,0 0 0,0 21 0,21-20 15,-22 20-15,22 0 0,-21 1 0,0-22 16,0 21-16,21 22 0,-21-22 16,0 0-16,21 1 0,0-1 0,0-21 15,-22 21-15,22 1 0,0-22 0,0 21 16,0-21-16,22 1 0,-22-1 15,21 0-15,0-21 0,0 0 16,21 21-16,-20-21 0,-1 0 0,21 0 16,-21 0-16,0-21 0,22 21 0,-1-21 15,-21 0-15,22-1 0,-1-20 16,-21 21-16,21-21 0,1-1 0,-1 1 16,-21 0-16,22-1 0,-22 1 0,-21-22 15,0 22-15,0 0 0,0-1 0,-43 1 16,22 0-16,-21-1 0,0 22 15,-1-21-15,1 21 0,0 0 0,-22-1 16,22 22-16,-22 0 0,22 0 16,0 0-16,-1 22 0,1-1 15,0 21-15,20-21 0,1 22 0,0-1 16,21-21-16,0 21 0,0 22 0,0-22 16,21 1-16,0-1 0,1 0 0,20-21 15,-21 22-15,21-22 0,1 0 16,-1 0-16,22-21 0,-22 0 0,21 0 15,1 0-15,-1 0 0,1 0 0,-1 0 16,1-21-16,-1 0 0,1 0 16,-1 0-16,-20-22 0,20 22 0,-20 0 15,-22-21-15,21 20 0,-21 1 16,0-21-16,-21 21 0,0 0 0,0-1 16,0 1-16,0 42 31,0 1-31,0-1 0,-21 0 15,21 21-15,0-21 0,0 43 0,0-22 16,0 22-16,0-1 0,0 1 16,0-1-16,0 1 0,0-1 0,0 22 15,0-22-15,0 22 0,0-21 0,0 20 16,0-20-16,0-1 0,-21 22 0,21-22 16,-21 1-16,21-22 0,0 22 0,-21-22 15,0-21-15,-1 22 16,22-22-16,0 0 0,0 0 0,-21 0 15,0-21-15,21-21 16,0 0-16,0 0 0,0 0 0,0-22 16,0 1-16,0-22 0,0 22 15,0-21-15,0-22 0,0 0 0,0 22 16,0-22-16,0-21 0,21 22 0,0-1 16,1-21-16,-1 21 0,0 1 0,0-1 15,0 0-15,22 22 0,-22-1 16,0 22-16,21 0 0,-21-1 0,22 22 15,-22-21-15,0 42 0,0-21 0,0 21 16,1 0-16,-1 0 0,0 21 16,0-21-16,0 21 0,0 0 15,-21 0-15,0 1 0,0 20 0,0-21 16,0 0-16,0 0 0,0 1 0,0-1 16,-21 0-16,21 0 0,-21-21 0,0 21 15,0 0-15,0-21 0,-1 0 16,1 0-16,0 0 0,-21 0 0,21 0 15,-1 0-15,22-21 0,-21 21 0,0-21 16,0 21-16,42 21 47,-21 0-31,21-21-16,0 22 15,1-22-15,-1 21 16,0-21-16,0 0 0,0 21 0,0-21 15,1 0-15,-1 0 0,21 0 0,-21 0 16,22 0-16,-22 0 0,0-21 16,21 21-16,-21-21 0,22-1 0,-22 1 15,21 0-15,-21 0 0,1 0 0,-1 0 16,0-22-16,-21 22 0,0-21 0,0 21 16,0-1-16,0 1 0,0 0 15,0 0-15,-21 21 0,0 0 0,-1 0 16,1 0-16,0 0 15,0 0-15,0 0 0,21 21 16,0 0-16,0 0 0,0 1 16,0-1-16,0 0 0,21 0 15,0-21-15,0 21 0,0 0 0,1 1 16,-1-1-16,0 0 0,0 0 16,0 0-16,0-21 0,1 21 0,-1 1 15,0-1-15,0-21 0,0 21 0,0-21 16,1 21-16,-1-21 0,0 0 15,0 0 1,0 0-16,0 0 0,1-21 0,-1 0 16,0 0-16,-21-1 15,21 1-15,0 0 0,0 0 0,-21 0 16,22-22-16,-1 22 0,0 0 16,0 0-16,0-21 0,0 20 0,1 1 15,-1 21-15,0-21 0,0 0 0,0 21 16,0 0-16,1 0 0,-1 0 15,0 21 1,-21 0-16,0 0 0,0 1 0,21-22 16,-21 21-16,21 0 0,-21 0 0,0 0 15,0 0-15,0 1 16,0-44 31,0 1-47,0 0 15,0 0-15,0 0 0,0 0 16,-21-1-16,21 1 0,-21 21 16,0-21-16,21 0 0,-21 21 0,-1 0 15,1 0 1,0 0-16,21 21 0,-21-21 16,0 21-16,21 0 0,0 1 0,-21-1 15,-1 0-15,22 0 0,-21 0 16,21 22-16,0-22 0,0 0 15,0 0-15,0 0 0,0 22 0,0-22 16,21-21-16,1 21 0,-22 0 0,21-21 16,0 0-16,0 21 0,0-21 15,0 0-15,1 0 0,-1-21 16,0 0-16,0 0 0,0 0 16,-21-1-16,0 1 0,21 0 0,-21 0 15,22-21-15,-22 20 0,0 1 0,0-21 16,0 21-16,0 0 0,0-1 15,21 22-15,-21-21 0,0 42 32,0 1-17,0-1-15,0 0 0,0 0 16,0 0-16,0 0 0,0 1 0,21-1 16,-21 0-16,21 0 0,0 0 0,0 0 15,1 1-15,-1-22 0,0 21 0,0 0 16,21-21-16,-20 0 0,-1 0 15,21 0-15,-21 0 0,22 0 0,-22-21 16,21 0-16,-21-1 0,22 1 0,-22 0 16,21 0-16,-21 0 0,0-22 0,1 1 15,-1 0-15,0-1 0,-21 1 16,21 0-16,0-22 0,-21 1 16,21-1-16,-21 1 0,22-1 0,-22 1 15,0-1-15,0 22 0,0 0 0,0 20 16,-22-20-16,1 42 0,21-21 15,-21 21-15,0 0 0,0 0 0,0 21 16,-1 0-16,1 22 0,21-1 0,-21 0 16,0 1-16,0 20 0,21-21 15,0 22-15,0-22 0,0 22 0,0-22 16,0 22-16,0-22 0,0 0 0,0 1 16,21-1-16,-21 0 0,21 1 0,0-22 15,0 0-15,1 21 0,-1-21 16,0-21-16,0 22 0,0-22 15,0 0-15,1 0 0,20 0 0,-21 0 16,0-22-16,0 22 0,1-21 0,-1 0 16,0 0-16,0 0 0,0 0 0,0-1 15,1 1-15,-22 0 16,21 0-16,-21 0 0,21 0 0,0-1 16,-21 44 15,0-1-31,0 0 15,0 0-15,0 0 0,0 0 0,0 1 16,0-1-16,0 21 0,0-21 16,21-21-16,0 21 0,1 1 0,-22-1 15,21-21-15,0 0 0,0 0 0,0 0 16,0 0-16,1 0 0,-1 0 16,0 0-16,0 0 0,0-21 0,0-1 15,1 1-15,-1 21 0,0-21 0,-21-21 16,0 21-16,0-1 0,0 1 0,0-21 15,0 21-15,0 0 0,0-22 16,-21 22-16,0 0 0,-1 0 0,1 0 16,0-1-16,-21 22 0,21 0 15,-1 0-15,1 0 0,0 0 0,0 0 0,0 0 16,0 22-16,21-1 0,0 0 16,-22 0-16,22 0 0,0 0 15,0 1-15,0-1 0,0 0 0,0 0 16,0 0-16,22 0 0,-1 1 0,0-1 15,0-21-15,0 21 0,0-21 0,22 0 16,-22 0-16,0 0 0,21 0 16,-20 0-16,20 0 0,-21-21 0,21 21 15,1-21-15,-22-1 0,21 1 0,-21 0 16,22 0-16,-22-21 0,0 20 0,21 1 16,-42-21-16,22 21 0,-1 0 15,-21-1-15,0 1 0,0 0 16,-21 21 15,21 21-31,0 0 0,0 1 16,0-1-16,0 0 0,0 0 15,0 0-15,21 0 0,0 1 0,-21-1 16,0 0-16,21 0 0,0 0 0,-21 0 16,0 1-16,0-1 15,21-21-15,-21 21 0,0 0 0,22 0 16,-1-21-1,0 0 1,0 0-16,0 0 0,0 0 16,1 0-16,-1 0 0,0 0 15,0-21-15,21 0 0,-20 21 0,20-21 16,0 0-16,-21 21 0,22-22 0,-1 1 16,-21 0-16,0 0 0,1-21 15,20-1-15,-21 22 16,-21-21-16,0 21 0,0-1 0,0 1 0,-21 21 15,0 0-15,0 0 16,-22 0-16,22 0 0,0 21 0,0-21 16,21 22-16,0-1 0,-21 0 15,21 0-15,0 0 0,0 0 0,0 1 16,0-1-16,21 0 0,0 0 0,-21 0 16,21 0-16,0 1 0,0-1 15,-21 0-15,22 0 0,-22 0 16,0 0-16,0 1 15,-22-22 1,1 0 0,0 0-1,0-22-15,21 1 16,-21 21-16,0-21 0,21 0 0,-43 0 16</inkml:trace>
  <inkml:trace contextRef="#ctx0" brushRef="#br0" timeOffset="78479.02">9250 14542 0,'-21'0'0,"42"0"0,-21 0 16,42 0-1,0 0-15,1 0 0,-1 0 16,22 0-16,-1 0 0,1 0 0,-1 0 15,1 0-15,20 0 0,-20 0 0,-1 0 16,-20 0-16,-1 0 0,-21 0 0,0 0 16,-42 0-1,-21 0-15,-1 0 0,1 0 16</inkml:trace>
  <inkml:trace contextRef="#ctx0" brushRef="#br0" timeOffset="79119.2">7599 15071 0,'0'0'0,"-21"0"0,-1 0 16,1 0-16,0 0 15,21 21 1,21-21 31,0 0-31,1 0-16,-22-21 15,-22 21 16,1 0-31,0 0 16,21 21 0,0 0-1,0 0 1,0 0-16,-21-21 0,0 22 0</inkml:trace>
  <inkml:trace contextRef="#ctx0" brushRef="#br0" timeOffset="79803.84">3302 16574 0,'0'0'0,"-21"0"0,0-22 16,-1 22-16,1 0 0,0 0 15,21 22 1,0-1-16,0 0 0,0 0 16,0 0-16,21-21 0,0 21 15,1 1-15,20-22 0,-21 0 0,21 0 16,1 0-16,-1 0 0,-21 0 15,43 0-15,-22 0 0,0-22 0,1 1 16,-1 0-16,0 0 0,-20 0 16,20 0-16,-21-1 0,0 1 0,0 0 15,-21 0-15,0 0 0,0 0 0,0-1 16,0 1 0,-21 21-16,0 0 0,0 0 0,0 0 15,0 0-15,-1 21 0,1 1 0,0-1 16,0 21-16,0-21 0,21 22 15,-21 20-15,-1-21 0,1 22 0,21-22 16,-21 22-16,0-22 0,21 0 16,-21 22-16,21-22 0,-21 1 0,21-1 15,0-21-15,0 21 0,0-20 0,0-1 16,0 0-16,0 0 0,0 0 16,0-42 15,0 0-16,-22 0-15,1 21 0,0-21 0</inkml:trace>
  <inkml:trace contextRef="#ctx0" brushRef="#br0" timeOffset="79979.45">3048 17082 0,'0'0'0,"21"0"31,0 0-31,0-22 0,1 22 16,20-21-16,0 21 0,1 0 15,-1-21-15,21 21 0,-20 0 0,-1-21 16,22 21-16,-22 0 0,-21-21 16,21 21-16,-20-21 0,-1 21 15,0-22-15,0 22 0,-21-21 16</inkml:trace>
  <inkml:trace contextRef="#ctx0" brushRef="#br0" timeOffset="80163.36">4043 16933 0,'0'0'0,"21"0"16,0 0 31,0 0-32,0 0 1,1 0-16,-1 0 0</inkml:trace>
  <inkml:trace contextRef="#ctx0" brushRef="#br0" timeOffset="83095.69">5376 17145 0,'21'0'0,"1"-21"16,-1 0-16,-21 0 16,0-1-16,0 1 15,0 0-15,0-21 0,21-1 0,-21 22 16,0-21-16,0 0 0,21-22 0,-21 22 16,0-1-16,21-20 0,0-1 15,-21 22-15,22-21 0,-1-1 0,0 22 16,0-22-16,21 22 0,-20 21 15,20-22-15,-21 22 0,21 0 0,-20 21 16,20 0-16,-21 0 0,0 0 0,0 0 16,1 21-16,-22 0 0,0 1 15,0-1-15,0 0 0,0 0 0,0 0 16,0 0-16,0 1 0,0-1 0,0 0 31,0-42-15,0 0-1,0-1-15,0 1 16,0 0-16,0 0 0,0 0 0,-22 0 16,1-1-16,21 1 0,-21 0 15,0 0-15,0 0 0,0 21 0,-22 0 16,22 0-16,0 0 0,0 0 0,0 0 16,-22 0-16,22 42 0,0-21 15,0 0-15,0 22 0,-1-1 0,1 0 16,21 1-16,0-1 0,-21 22 15,21-22-15,0 21 0,0 1 16,0-1-16,0-20 0,0 20 0,21 1 16,0-22-16,1 0 0,-1 1 0,0-1 15,21-21-15,-21 22 0,22-22 16,-1-21-16,-21 21 0,22-21 0,-1 0 16,-21 0-16,21 0 0,1-21 0,-22 0 15,0-1-15,21 1 0,-20 0 16,-1-21-16,0-1 0,0 22 0,0-21 15,0 0-15,-21 20 0,0-20 16,0 21-16,0-21 0,0 20 0,0 1 16,0 42 15,0 1-31,0-1 0,0 21 16,0-21-16,0 22 0,0-22 0,0 21 15,0 0-15,0-20 0,22 20 16,-1-21-16,-21 0 0,21 0 0,0 1 15,0-1-15,0-21 0,1 0 0,-1 0 16,0 0-16,0 0 0,21 0 16,-20 0-16,-1-21 0,0-1 0,21 1 15,-21 0-15,1 0 0,-1 0 16,0-22-16,-21 22 0,0-21 0,0 21 16,0-22-16,0 1 0,0 21 15,-42-21-15,20 20 0,-20 1 0,21 0 16,-21 0-16,-1 0 0,1 21 15,0 0-15,20 0 0,-20 0 0,21 21 16,-21 0-16,20 0 0,22 0 0,0 22 16,0-1-16,0 0 0,0 1 15,0-22-15,0 21 0,0 1 0,22-22 16,-1 21-16,0-21 0,0 0 0,21 1 16,-20-1-16,20-21 15,0 0-15,-21 0 0,22 0 0,-1 0 0,0 0 16,1-21-16,-1-1 0,0 1 0,1 0 15,-1-21-15,-21 21 16,22-1-16,-1-20 0,-21 21 0,0-21 16,0 20-16,-21 1 0,0 0 0,0 0 15,0 0-15,0 42 32,0 0-32,0 0 0,0 22 15,0-22-15,0 21 0,0-21 16,0 22-16,0-22 0,0 21 0,0-21 15,0 0-15,0 1 0,0-1 0,0 0 16,0-42 15,0 0-15,0-1-16,22 1 0,-22 0 0,0 0 16,21-21-16,-21-1 0,0 22 15,0-21-15,0-1 0,21 22 0,-21-21 16,21 21-16,-21 0 0,21-1 0,0 22 15,1 0 1,-1 0-16,-21 22 0,0-1 16,21 0-16,0 0 0,-21 21 0,0-20 15,0 20-15,21-21 0,-21 0 16,21 22-16,-21-22 0,0 0 16,0 0-16,22 0 0,-22 0 0,21-21 15,-21 22-15,21-22 16,0 0-16,0 0 0,0 0 15,1-22-15,-1 1 0,0 0 0,0 0 16,0 0-16,0 0 0,1-1 16,-1 1-16,-21-21 0,0 21 0,21 0 15,-21-22-15,0 22 0,0 0 0,0 0 16,0 0-16,0 42 31,0 0-31,0 0 0,0 0 16,0 0-16,0 1 0,0-1 15,0 21-15,0-21 0,0 0 16,0 22-16,0-22 0,21 0 0,-21 0 16,21 0-16,0 1 0,1-1 0,-1-21 15,0 0-15,21 21 0,-21-21 16,1 0-16,20 0 0,-21 0 0,0-21 16,22 21-16,-22-21 0,0-1 0,0 1 15,0 0-15,0 0 0,-21-21 16,0 20-16,22-20 0,-22 21 0,0-21 15,0 20-15,0-20 0,0 21 0,0 0 16,0 0-16,0-1 0,-22 22 16,1 22-1,21-1 1,0 21-16,0-21 0,0 0 0,0 1 16,0 20-16,0-21 0,0 0 15,0 22-15,0-22 0,0 0 0,0 0 16,0 0-16,0 0 0,21-21 47,-21-21-47,0 0 15,0 0-15,22 0 0,-22 0 16,21-1-16,-21 1 0,0 0 16,0-21-16,21 21 0,0-1 0,0 22 15,-21-21-15,0 0 0,21 21 0,1 0 16,-1 0-16,-21 21 15,0 0-15,21 1 0,-21-1 16,0 0-16,21 21 0,-21-21 0,0 1 16,0-1-16,21 0 0,0 0 15,-21 0-15,22 0 0,-1 1 16,0-22-16,0 0 0,0 0 16,0 0-16,1 0 15,-1 0-15,0-22 0,0 1 0,0 0 16,22 0-16,-22 0 0,0 0 15,0-1-15,0 1 0,0 0 0,1-21 16,-22 21-16,21-1 0,-21 1 16,21 0-16,-21 0 0,0 42 31,0 0-15,0 0-16,0 1 0,0-1 0,0 0 15,0 21-15,0-21 0,0 1 0,0-1 16,21 0-16,0 0 0,-21 0 0,21-21 15,1 21-15,-1 1 0,0-22 16,0 0-16,0 0 0,0 0 0,1 0 16,20 0-16,-21 0 0,0 0 0,22 0 15,-22-22-15,21 1 0,-21 0 16,22 0-16,-22-21 0,0 20 16,0 1-16,0-21 0,0 21 0,-21-22 15,0 22-15,0-21 0,0 21 0,0 0 16,0-1-16,-21 1 0,0 21 15,0 0-15,0 0 0,0 0 16,-1 0-16,1 21 0,0 1 0,0-1 16,0 0-16,21 21 0,0-21 0,-21 1 15,21 20-15,0-21 16,0 21-16,0-20 0,21-1 0,0 0 16,0 0-16,0 0 0,22 0 0,-22 1 15,21-22-15,-21 0 0,22 21 16,-1-21-16,0 0 0,-21 0 0,22 0 15,-1-21-15,-21-1 0,22 22 0,-22-21 16,21 0-16,-21 0 0,0-21 0,1 20 16,-1-20-16,-21 21 0,0-21 15,0 20-15,0-20 0,0 21 0,0-21 16,0 20-16,0 1 0,0 0 0,-21 42 47,21 0-47,0 1 0,0-1 0,-22 0 0,22 0 15,0 21-15,0-20 0,0-1 16,0 21-16,0-21 0,0 0 16,0 1-16,0-1 0,0 0 0,0 0 15,0 0-15,0 0 16,-21-21-16,21-21 31,0 0-31,0 0 0,0 0 0,0 0 16,21-1-16,-21 1 0,22-21 0,-1 21 15,0-22-15,0 1 0,0 21 16,0-21-16,1 20 0,-1 1 16,21 0-16,-21 0 0,0 21 0,1 0 15,-1 0-15,0 0 0,0 21 16,-21 0-16,0 0 0,0 22 0,0-22 16,0 0-16,0 21 0,0-20 15,0 20-15,0-21 0,0 0 0,0 22 16,0-22-16,0 0 0,0 0 0,0 0 15,0 0 1,0-42 0,0 0-1</inkml:trace>
  <inkml:trace contextRef="#ctx0" brushRef="#br0" timeOffset="83394.52">10414 16277 0,'0'0'0,"0"-21"0,0-21 0,0 21 16,0-1-16,0 1 0,0 0 0,0 0 15,0 42 1,0 21 0,-21-20-16,21 20 0,0-21 0,0 21 15,-21 1-15,21-1 0,0 0 0,-22 22 16,22-22-16,0 1 15,-21-1-15,21 0 0,-21 1 0,21-1 16,0 0-16,0 1 0,-21-1 0,21-21 16,0 0-16,-21 0 0,21 1 15,0-1-15,0 0 0,21-21 32,0 0-32,0-21 0,0 0 0,1-1 15,-1 1-15</inkml:trace>
  <inkml:trace contextRef="#ctx0" brushRef="#br0" timeOffset="83791.31">10880 16574 0,'0'0'0,"21"-43"15,0 22-15,-21 0 16,-21 21 0,0 0-16,-22 21 15,22-21-15,0 21 0,0 0 16,0 1-16,-1-1 0,1 0 0,0 0 15,21 0-15,-21 0 0,21 1 0,0-1 16,0 0-16,0 0 0,0 0 16,21-21-16,0 21 0,0-21 0,1 0 15,-1 22-15,0-22 0,0 0 0,21 0 16,-20 21-16,-1-21 0,0 0 16,21 0-16,-21 21 0,1-21 15,-1 0-15,-21 21 0,21-21 16,-21 21-16,0 0 15,-21 1-15,0-22 0,-1 21 0,1-21 16,0 0-16,-21 21 0,21-21 16,-1 0-16,-20 21 0,21-21 0,-21 0 15,20 0-15,1 21 0,0-21 0,0 0 16,0 0-16,0 0 0,-1 0 16,22-21-1,0 0 1,0 0-16,0 0 15</inkml:trace>
  <inkml:trace contextRef="#ctx0" brushRef="#br0" timeOffset="84115.13">10012 16320 0,'0'0'0,"0"-43"15,0 22-15,21 21 0,0-21 0,21 21 16,1 0-16,-1-21 0,22 21 16,-22 0-16,21 0 0,-20 0 15,20 0-15,1 0 0,-1 0 0,1 0 16,-22 0-16,22 0 0,-22 0 16,0 0-16,-21 0 0,1 0 0,-1 0 15,0 0-15,0 0 16,-21 21 15,0 0-15,-21-21-16,0 21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56:12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1461 0,'0'-22'15,"-21"22"-15,-1-21 16,22 0-1,0 0-15,0 0 16,0 0-16,0-1 16,0 1-16,0 0 15,0 0-15,22 21 0,-22-21 0,42 0 16,-21 21-16,0-22 0,0 1 0,22 0 16,-22 21-16,21-21 0,1 21 15,-1 0-15,-21 0 0,21 0 16,1 0-16,-22 0 0,21 21 15,-21 0-15,1 0 0,-1 22 0,-21-22 16,0 21-16,0-21 0,-21 22 0,-1-1 16,-20 0-16,0 1 0,-1-1 15,1 0-15,0 1 0,-1-1 0,-20 0 16,21-20-16,-1 20 0,1 0 16,21-21-16,-22 1 0,22-1 0,-21-21 15,21 21-15,0-21 0,-1 0 16,22-21-1,22 0 1,-1-1-16,0 22 16,0-21-16,0 21 0,22-21 15,-22 21-15,21 0 0,-21-21 0,22 21 16,-1 0-16,0 0 0,1 0 16,-1 0-16,0 0 0,1 21 0,-1 0 15,-21 0-15,21 1 0,-20-1 0,-1 21 16,0-21-16,-21 22 0,0-22 15,0 21-15,0 0 0,-21 1 0,0-22 16,-22 21-16,1 1 0,0-22 16,-1 21-16,1-21 0,0 22 15,-1-22-15,-20 0 0,20 0 0,1-21 0,0 21 16,21-21-16,-22 0 0,22 0 16,-21 0-16,21 0 0,-1 0 15,1 0-15,0 0 0,0 0 0,21-21 16,-21 21-16,0 0 0,21-21 15,-22 21 1,22-21-16,-21 21 0,0 0 16,21-21 15,21-1-15</inkml:trace>
  <inkml:trace contextRef="#ctx0" brushRef="#br0" timeOffset="892.37">4614 1778 0,'0'0'0,"0"-21"0,0 0 16,0 0-16,0-1 15,0 1-15,0 0 16,-21 42-1,21 0 1,0 1-16,0 20 0,0-21 0,0 21 16,0 1-16,-21-1 0,21-21 15,0 22-15,0-1 0,0-21 16,-21 21-16,21 1 0,-21-22 0,-1 0 16,22 21-16,0-20 0,-21-1 0,21 0 15,-21 0-15,21 0 16,0-42 15,0 0-15,0 0-16,0 0 0,0-1 0,0 1 15,21-21-15,0 21 0,-21 0 0,22-22 16,-1 22-16,0-21 0,0-1 0,0 22 16,0-21-16,1 21 15,-1 0-15,0-1 0,-21 1 0,21 21 16,0 0-16,0 0 0,1 21 15,-1 1-15,0-1 0,-21 0 16,0 0-16,21 0 0,-21 22 0,21-22 16,-21 21-16,0-21 0,0 22 0,0-22 15,0 21-15,0-21 0,0 0 16,0 1-16,0-1 0,0 0 0,0 0 16,0 0-16,21-21 31,1 0-31,-22-21 0,21 0 15,0 0-15,-21 0 0,21-1 16,0 1-16,0 0 0,-21 0 0,22 0 16,-1-22-16,0 22 0,0-21 15,0 21-15,0-22 0,1 22 0,-22 0 16,21 0-16,-21 0 0,21 0 0,0 21 16,0 21-1,-21 0-15,0 0 16,0 21-16,0-20 0,0-1 0,0 21 15,0-21-15,0 22 0,0-22 16,0 21-16,0-21 0,0 0 0,0 1 16,0-1-16,0 0 0,0 0 0,0 0 15,0 0 1,21-21 0,1 0-16,-1-21 0,0 0 15,0 21-15,0-21 0</inkml:trace>
  <inkml:trace contextRef="#ctx0" brushRef="#br0" timeOffset="1300.14">5482 1990 0,'21'0'16,"0"0"-1,1 0-15,-1 0 16,21 0-16,-21-21 0,22 21 0,-1-22 15,0 1-15,1 21 0,-1-21 0,0 0 16,1 0-16,-22 0 0,21-1 16,-21 22-16,-21-21 0,0 0 0,0 0 15,0 0-15,0 0 0,0-1 0,-21 1 16,-21 0-16,21 21 0,-22 0 16,22 0-16,-21 0 0,-1 0 0,1 0 15,0 21-15,-1 0 0,22 1 0,-21 20 16,0 0-16,20 1 15,1-22-15,0 21 0,0 0 0,0 1 0,21-1 16,0 0-16,0-20 0,0-1 16,0 21-16,0-21 0,21 0 15,0-21-15,0 22 0,0-22 0,22 0 16,-1 0-16,0 0 0,-20 0 0,20 0 16,21 0-16,-20 0 0,-1-22 0,0 22 15,1-21-15,-22 0 0,21 0 16,1 0-16,-1 0 0,-21-1 0,0 1 15,22-21-15,-22 21 0</inkml:trace>
  <inkml:trace contextRef="#ctx0" brushRef="#br0" timeOffset="1952.71">6329 1672 0,'0'0'0,"0"21"32,-21 1-32,21-1 0,-22 0 15,22 0-15,0 0 0,0 22 0,-21-22 16,21 21-16,0-21 0,0 0 0,-21 22 15,21-22-15,0 0 0,0 0 16,0 0-16,0 1 0,0-1 0,0 0 16,0 0-1,0-42 17,0 0-32,0 0 15,0-1-15,0 1 16,0-21-16,0 21 0,0 0 0,0-22 15,0 22-15,0-21 0,21 21 16,0-22-16,1 22 0,-1-21 0,0 21 16,0-1-16,0 1 0,0 21 0,1 0 15,-1 0-15,0 0 0,0 0 16,0 0-16,0 21 0,-21 1 0,22 20 16,-22-21-16,21 21 0,-21-20 0,21 20 15,-21-21-15,0 21 0,0-20 16,0 20-16,0-21 0,0 0 15,0 0-15,0 1 0,0-1 0,0 0 0,0 0 16,-21-21 15,21-21-31,0 0 16,0 0-16,0-1 0,0 1 16,0 0-16,21 0 0,-21-21 0,21-1 15,0 22-15,0-21 0,1-1 16,20 1-16,-21 0 0,21 21 0,-20-22 15,20 22-15,0 0 0,-21 21 0,22 0 16,-1 0-16,-21 0 0,22 21 16,-22 21-16,0-20 0,0 20 15,-21-21-15,0 21 0,0 1 0,0-1 16,0-21-16,0 22 0,0-22 16,0 21-16,0-21 0,0 0 0,0 1 15,-21-1-15,0 0 0,21-42 47,21 0-47,0-1 16,-21 1-16</inkml:trace>
  <inkml:trace contextRef="#ctx0" brushRef="#br0" timeOffset="2511.9">7556 953 0,'0'-43'0,"0"86"0,0-128 0,0 43 16,0-1-16,0 22 0,0 0 16,-21 42-1,21 0-15,-21 22 0,21-1 0,0 0 16,0 22-16,0-1 0,0 1 16,0-1-16,0 1 0,0 20 0,-21-20 15,21-1-15,-21 1 0,21-1 0,0 1 16,0-1-16,0 1 0,0-1 15,-21-20-15,21-1 0,0 0 16,0 1-16,-22-22 0,22 21 0,0-21 16,0 1-16,0-1 0,0 0 15,-21-21 1,21-21 0,0 0-16,0-1 0,0 1 15,0 0-15,0 0 0,0-21 16,0 20-16,0-20 0,21 21 0,1-21 15,-1-1-15,0 22 0,0-21 0,0 21 16,0-1-16,22 1 0,-22 0 16,21 0-16,-21 21 0,22 0 15,-1 0-15,0 0 0,-20 21 0,20 0 16,0 0-16,-21 22 0,1-22 0,-1 0 16,0 21-16,-21-20 0,0 20 15,0-21-15,0 21 0,0-20 0,-21-1 16,0 21-16,-22-21 0,22 0 0,-21 1 15,-1-22-15,22 21 0,-21 0 0,0-21 16,20 0-16,1 21 0,0-21 16,0 0-16,0 0 0,0 0 0,-1 0 15,22-21 1,0 0 0,0 0-16,22-1 15,-1 1-15</inkml:trace>
  <inkml:trace contextRef="#ctx0" brushRef="#br0" timeOffset="2903.67">8234 1884 0,'0'0'0,"21"0"0,0 0 0,-21-21 0,21 21 15,0-21-15,1 21 0,-1-22 0,0 22 16,0-21-16,-21 0 0,21 21 15,0-21-15,1 0 0,-1 0 16,0-1-16,-21 1 0,0 0 0,0 0 16,0 0-16,0 0 0,0-1 0,0 1 15,0 0-15,-21 21 16,0 0-16,-1 0 0,1 0 16,0 21-16,0 22 0,0-22 15,21 21-15,-21-21 0,-1 22 0,1-1 16,21 0-16,0-21 0,0 22 15,0-1-15,0-21 0,0 0 0,0 1 16,0-1-16,0 0 0,0 0 16,0 0-16,0 0 0,21-21 15,1 22-15,-1-22 16,0 0-16,0 0 0,0 0 0,0 0 16,1 0-16,-1 0 0,21-22 0,-21 1 15,0 21-15,1-21 0,-1 0 16,0 21-16</inkml:trace>
  <inkml:trace contextRef="#ctx0" brushRef="#br0" timeOffset="3328">8890 1609 0,'0'0'0,"0"-21"0,-21-1 16,0 22-16,21-21 15,0 0-15,21 21 16,0 0-1,0 21-15,0 0 0,0 1 16,-21-1-16,22 21 0,-1-21 0,0 22 16,-21-22-16,0 21 0,0 0 0,21-20 15,-21 20-15,0-21 0,0 21 16,0-20-16,0-1 0,0 0 0,0 0 16,0 0-16,0 0 0,0 1 15,-21-22 1,21-22-1,0 1-15,0 0 0,0 0 16,0-21-16,0 20 16,21 1-16,0-21 0,0 21 0,1-22 15,-1 1-15,-21 0 0,21-1 16,0 22-16,0-21 0,0 21 0,1-22 16,-22 22-16,21 0 0,0 0 15,0 0 1,0 21-16,0 0 15,-21 21 1,22-21-16,-22 21 16,21 0-16</inkml:trace>
  <inkml:trace contextRef="#ctx0" brushRef="#br0" timeOffset="3788.06">9885 1693 0,'0'0'0,"21"-21"0,0 0 0,0 21 16,-21-21-16,21 0 0,-21 0 16,0-1-16,0 1 0,0 0 0,0 0 15,0 0-15,-21 0 16,0 21-16,0 0 0,0 0 16,0 0-16,-22 0 0,22 0 0,-21 0 0,21 21 15,-1 0-15,-20 0 16,21 0-16,0 0 0,-22 1 0,22 20 15,21-21-15,-21 0 0,21 0 0,0 1 16,0-1-16,0 0 0,0 0 0,0 0 16,21 0-16,0-21 15,1 22-15,-1-22 0,0 0 0,21 21 16,-21-21-16,1 21 0,20-21 0,-21 21 16,0-21-16,0 21 0,1 0 15,-1-21-15,0 22 0,-21-1 16,0 0-16,0 0 15,-21-21-15,0 0 16,-1 21-16,1-21 0,-21 0 16,0 0-16,20 21 0,-20-21 0,0 0 15,21 0-15,-1 0 0,-20 22 0,21-22 16,0 0-16,0 0 0,-1 0 0,1 0 16,0 0-1,0 0-15,0 0 16,0 0-16,-1 0 0,1 0 0</inkml:trace>
  <inkml:trace contextRef="#ctx0" brushRef="#br0" timeOffset="4536.78">3704 2561 0,'-42'0'0,"84"0"0,-148 0 0,64 21 0,0-21 16,-1 0-16,1 0 0,21 22 15,0-22-15,-1 0 0,1 0 0,42 0 32,1 0-17,-1 0-15,0 0 0,0 0 16,0 0-16,0 21 0,1-21 15,-1 0-15,0 0 0,21 0 16,-21 0-16,22 0 0,-22 0 0,21 0 16,1 0-16,20 0 0,-21 0 0,22 0 15,-1 0-15,1 0 0,21-21 16,-1 21-16,43-22 0,-21 22 0,21 0 16,21-21-16,0 21 0,1 0 0,-1 0 15,0-21-15,21 21 0,-21 0 16,1 0-16,-1 0 0,21 0 0,-21 0 15,0-21-15,1 21 0,-1 0 0,0 0 16,0 0-16,0 0 0,149 0 16,-170 0-16,21 0 15,0-21-15,-21 21 0,0 0 0,0 0 16,0 0-16,-21 0 0,21 0 0,-21 0 16,-1-21-16,-20 21 0,0 0 0,-1 0 15,-20 0-15,-1-22 0,-20 22 16,20 0-16,-42 0 0,22 0 0,-1-21 15,-21 21-15,0 0 0,1 0 0,-1 0 16,0 0-16,-21-21 16,21 21-16</inkml:trace>
  <inkml:trace contextRef="#ctx0" brushRef="#br0" timeOffset="5436.28">2540 4318 0,'0'0'0,"0"-21"0,0 0 15,0 0 1,0-1 15,0 44 1,0-1-32,0 21 15,0-21-15,0 22 0,0-22 0,0 21 16,0 0-16,0 22 0,-21-22 15,21 22-15,-21-1 0,21 1 0,0-1 16,0-20-16,-22 20 0,22 1 0,-21-22 16,21 0-16,0 1 15,0-22-15,0 21 0,0-21 0,0 0 16,0 1-16,0-1 0,0 0 16,0-42 15,0 0-31,0-1 15,21 1-15,1 0 0,-1-21 16,-21 21-16</inkml:trace>
  <inkml:trace contextRef="#ctx0" brushRef="#br0" timeOffset="5788.21">2963 4847 0,'0'43'0,"0"-22"16,0 0-1,21-21 17,1 0-17,-1-21-15,-21 0 0,0-1 16,0 1-16,0 0 15,0 0 1,-21 21-16,-1 0 16,1 0-1,0 21-15,21 0 0,0 0 16,0 1-16,0-1 16,0 0-1,21-21 1,0-21-16</inkml:trace>
  <inkml:trace contextRef="#ctx0" brushRef="#br0" timeOffset="6431.94">3641 4022 0,'0'0'15,"0"-21"-15,0-1 0,21-20 16,0 42-16,0 0 16,0 0-16,-21 21 0,21 0 15,1 22-15,-1-1 0,0 0 0,0 22 16,0-22-16,22 22 0,-22-1 15,0 1-15,0-1 0,0 1 0,0-1 16,1 1-16,-1-1 0,-21 1 16,21-1-16,-21-20 0,21 20 0,-21-21 15,0 1-15,0-22 0,0 21 16,0-21-16,0 1 0,0-44 31,0 1-31,0 0 0,0-21 16,0-1-16,0 1 0,0 0 0,0-22 15,0 22-15,21-22 0,0 1 0,-21-1 16,22-20-16,-1 20 16,0-20-16,0-1 0,0 0 0,0 22 15,22-22-15,-22 22 0,0 20 0,21 1 16,-20 0-16,-1-1 0,0 22 16,0 0-16,0 21 0,-21 21 31,0 0-31,0 0 0,0 22 15,0-22-15,0 21 0,0 22 0,0-22 16</inkml:trace>
  <inkml:trace contextRef="#ctx0" brushRef="#br0" timeOffset="7868.64">4995 4890 0,'0'0'0,"21"0"0,-21-22 16,22 1-16,-1 0 0,0 0 16,-21 0-16,0 0 0,21-22 0,-21 22 15,21 0-15,-21-21 0,0-1 0,0 22 16,0-21-16,0 21 0,0-22 0,-21 1 16,0 21-16,0 0 0,0-1 15,-1 22-15,1 0 0,0 0 0,-21 0 16,21 22-16,-22-1 0,22 0 15,-21 21-15,-1-21 0,22 22 16,-21 20-16,0-20 0,20 20 0,1-21 16,0 22-16,0-22 0,21 1 0,0-1 15,0 0-15,0 1 0,0-22 16,0 21-16,21-42 0,0 21 0,0-21 16,22 0-16,-22 0 0,0 0 0,21 0 15,-20-21-15,20 0 0,-21 0 0,0 0 16,22-1-16,-22-20 0,0 21 15,0-21-15,0-1 0,0 1 16,-21 0-16,22-1 0,-22 1 0,21 0 16,-21-1-16,21 1 0,-21 0 15,0 20-15,0 1 0,0 0 0,0 42 32,0 0-32,0 1 0,0-1 0,0 21 15,0-21-15,0 22 0,0-1 16,-21 0-16,21-21 0,0 22 0,0-1 15,0 0-15,0 1 0,0-22 0,0 21 16,0-21-16,0 1 0,21-1 16,-21 0-16,21-21 0,0 0 0,0 0 15,1 0-15,-1 0 0,0 0 0,0 0 16,21-21-16,-20 0 0,20-1 0,0 1 16,-21 0-16,22-21 0,-22-1 15,21 22-15,-21-21 0,-21 0 16,22-1-16,-22 22 0,0-21 0,0-1 15,0 22-15,-22-21 0,22 21 16,-21 0-16,0-1 0,-21 22 16,21 0-16,-1 0 0,1 22 15,21-1-15,0 0 16,0 0-16,0 0 0,0 22 0,0-22 16,0 0-16,21 21 0,1 1 0,-22-22 15,0 21-15,21 0 0,0-20 0,-21 20 16,21-21-16,0 0 0,-21 22 15,21-22-15,1 0 0,-1 0 0,-21 0 16,21-21-16,0 21 0,21-21 16,-20 0-16,-1 0 0,21 0 0,-21 0 15,22 0-15,-22 0 0,21 0 16,0 0-16,1-21 0,-1 0 0,-21 0 16,22 0-16,-1 0 0,0-1 0,-21-20 15,22 0-15,-22 21 0,0-22 0,0 1 16,0 0-16,-21-1 0,0 1 15,0 0-15,0-1 0,0 22 0,0-21 16,0 21-16,-21-1 0,0 22 16,0 0-16,0 0 0,0 0 0,-1 0 15,1 0-15,-21 22 0,21-1 16,0 0-16,-22 21 0,22-21 0,0 22 16,-21-1-16,20 0 0,1 1 0,21-1 15,0 0-15,-21 1 0,21-22 0,0 21 16,0-21-16,0 1 0,0-1 15,21 0-15,0-21 0,1 0 0,-1 21 16,0-21-16,0 0 0,21 0 0,-20 0 16,-1-21-16,0 21 0,21-21 0,-21 0 15,1-1-15,-1 1 0,0 0 16,-21 0-16,21 0 0,-21-22 16,21 1-16,-21 21 0,0-21 0,0-1 15,0 1-15,0 21 0,0-22 0,0 22 16,0 0-16,0 0 0,0 42 31,0 21-31,0-20 0,0 20 16,0-21-16,0 21 0,0-20 0,21 20 15,-21 0-15,0-21 0,0 1 16,22 20-16,-1-21 0,0 0 0,0 0 16,0-21-16,0 22 0,1-22 0,-1 0 15,0 0-15,21 0 0,-21 0 0,22 0 16,-22 0-16,0-22 15,21 22-15,-20-21 0,-1 0 0,0 0 16,0 0-16,0 0 0,0-1 0,-21 1 16,0-21-16,22 21 0,-22-22 0,21 22 15,-21 0-15,0 0 0,0 0 16,0 42 0,0 21-1,0-21-15,0 1 0,0 20 0,-21-21 16,21 0-16,-22 22 0,22-22 15,0 0-15,0 0 0,0 0 0,0 0 16,0 1-16,22-22 31,-1 0-31,-21-22 16,21 1-16,-21 0 16</inkml:trace>
  <inkml:trace contextRef="#ctx0" brushRef="#br0" timeOffset="8219.89">6837 4339 0,'0'0'0,"-21"0"0,-1 0 0,1 0 15,0 0-15,21 21 0,-21 1 0,21-1 16,-21 0-16,21 0 0,0 0 0,0 0 16,0 1-16,0-1 0,21 0 15,0 0-15,0-21 16,0 0-16,22 0 0,-22 0 0,0 0 15,0 0-15,22 0 0,-22 0 0,0 0 16,0-21-16,0 0 0,-21 0 16,0-1-16,0 1 0,0-21 15,0 21-15,0 0 0,0-22 0,-21 1 16,0 21-16,-21-22 0,20 1 0,1 21 16,0 0-16,0 0 0,-21 21 0,20 0 15,1 0-15,0 0 0,0 0 16,0 21-16,21 0 0,0 0 15,0 0-15,0 0 0,0 1 16,0-1-16,21-21 16,0 0-16,0 0 0,22 0 0,-22 0 15,21 0-15,-21 0 0</inkml:trace>
  <inkml:trace contextRef="#ctx0" brushRef="#br0" timeOffset="8756.11">7408 3874 0,'0'0'0,"0"-43"0,0-84 16,0 106-16,0-21 0,0 21 16,-21 21-16,0 0 0,0 0 15,0 21-15,-1 21 16,22-21-16,0 22 0,-21 20 0,21-21 16,-21 22-16,21 21 0,0-22 15,0 1-15,0-1 0,0 22 0,0-22 16,0 1-16,0-22 0,0 22 0,0-22 15,0 21-15,0-20 0,0-1 0,0 0 16,0 1-16,0-22 0,0 0 16,0 21-16,-21-20 0,21-1 0,0 0 15,0-42 17,0 0-32,0-22 15,0 22-15,21 0 16,-21-21-16,21 20 0,0 1 0,1-21 15,20 21-15,-21 0 0,0-1 0,22 1 16,-22 0-16,21 21 0,-21 0 0,22 0 16,-1 0-16,0 0 0,-21 21 15,22 0-15,-22-21 0,0 43 0,0-22 16,-21 0-16,0 0 0,0 22 0,0-22 16,0 21-16,-21-21 0,0 0 0,0 1 15,-22 20-15,22-21 0,-21 0 16,0 0-16,-1 1 0,22-1 15,-21-21-15,-1 21 0,22-21 0,0 0 0,0 0 16,0 0-16,0 0 0,-1 0 16,22-21 15,0 0-31,22-1 0,-1-20 16,21 21-16,-21 0 0,22 0 0</inkml:trace>
  <inkml:trace contextRef="#ctx0" brushRef="#br0" timeOffset="9072.37">8234 3747 0,'0'0'0,"0"-127"16,0 84-16,0 22 0,0 0 16,0 42-1,-21 21-15,21-20 0,-22 20 16,22 0-16,0 22 0,-21-1 0,21 22 15,0-22-15,0 22 0,0 0 0,0-1 16,0-20-16,0 21 0,0-22 0,0 1 16,-21-1-16,21 1 0,-21-1 15,21-21-15,0 1 0,-21-1 0,0 0 16,21 1-16,-22-22 0,22 21 0,0-21 16,0 1-16,0-1 15,0-42 16,22 21-31,-1-22 0,0 1 16,-21 0-16,21-21 0,0 21 0,0-1 16</inkml:trace>
  <inkml:trace contextRef="#ctx0" brushRef="#br0" timeOffset="9720.2">8382 4741 0,'0'22'0,"21"-22"16,0 0-1,0 0-15,1 0 16,-1 0-16,0-22 0,0 1 16,0 21-16,22-21 0,-22 21 0,0-21 15,21 0-15,-21 0 0,1-1 0,-22 1 16,0 0-16,0 0 0,0 0 0,0 0 16,0-1-16,0 1 0,0 0 0,0 0 15,-22 21-15,1 0 16,0 0-16,0 0 0,0 21 0,0-21 15,-1 21-15,1 0 0,0 22 16,21-22-16,-21 0 0,21 21 0,-21-20 0,21 20 16,0-21-16,0 21 0,0-20 15,0 20-15,0-21 0,0 0 16,0 0-16,0 1 0,0-1 0,0 0 16,0 0-16,21 0 0,0-21 15,0 0-15,0 0 0,22 0 0,-22 0 16,21 0-16,-21 0 0,22 0 15,-1-21-15,0 21 0,1-21 0,20 0 16,-20 0-16,-1-1 0,21 1 0,-20 0 16,-1 0-16,0-21 0,-20-1 0,20 22 15,-21-21-15,0-1 0,-21 1 16,0 21-16,0-21 0,0 20 0,0 1 16,0 0-16,-21 21 15,0 0-15,0 0 0,0 21 16,-22 0-16,22-21 0,0 43 0,0-22 15,21 0-15,0 0 0,0 22 16,0-22-16,0 21 0,0-21 0,0 0 16,21 22-16,0-22 0,0 0 0,0 0 15,-21 0-15,0 22 0,22-43 0,-22 21 16,21 0-16,-21 0 0,0 0 16,0 1-16,-21-22 15,-1 21-15,1-21 16,0 0-16,0 0 0,0 0 15,0 0-15,-1 0 0,1 0 16,0 0-16,0 0 0,0 0 16,0 0-16,-1 0 15,1 0-15,0 0 0</inkml:trace>
  <inkml:trace contextRef="#ctx0" brushRef="#br0" timeOffset="10544.17">2286 6329 0,'0'-21'47,"0"0"-47,0-1 0,0 1 15,21 0-15,0 21 0,0-21 16,1 0-16,20 21 0,-21-21 16,21 21-16,1 0 0,-1 0 0,-21 0 15,22 0-15,-1 21 0,0 0 16,-21 0-16,22 21 0,-22 1 0,0-1 16,-21 0-16,0 22 0,0-22 0,0 1 15,0 20-15,-21-21 0,0 1 16,-22-1-16,1 0 0,0 1 0,-1-1 15,-20 0-15,21-20 0,-22-1 16,22 0-16,-1 0 0,1 0 16,21-21-16,0 0 0,0 0 0,-1 0 0,22-21 15,0 0 1,0-21-16,0 20 16,0 1-16,22-21 0,-1 21 0,0-22 15,0 22-15,-21 0 0,21 0 0,0 0 16,1 21-16,-1 0 0,0 0 15,0 0-15,0 0 0,0 21 0,1 0 16,-1 0-16,0 0 0,0 1 0,0 20 16,-21-21-16,21 0 0,1 0 15,-1 22-15,0-22 0,0 0 0,-21 0 16,21 0-16,0 1 0,1-22 16,-1 21-16,0-21 0,0 0 15,0 0-15,0 0 0,22 0 16,-22 0-16,0 0 0,0-21 0,0-1 15,1 1-15</inkml:trace>
  <inkml:trace contextRef="#ctx0" brushRef="#br0" timeOffset="10716.07">3344 6668 0,'21'0'16,"-42"0"-16</inkml:trace>
  <inkml:trace contextRef="#ctx0" brushRef="#br0" timeOffset="11548.91">4254 6392 0,'0'0'0,"0"-21"0,22 21 16,-22-21-16,0 0 0,0 42 31,-22 0-15,1 0-16,21 22 0,0-22 0,0 21 15,-21 22-15,21-22 0,-21 0 0,21 1 16,0-1-16,0 0 0,0 1 16,-21-1-16,21-21 0,0 22 0,-21-22 15,21 0-15,0 0 0,-22 0 0,22 0 16,0-42 15,0 0-31,22 0 0,-22 0 16,21 0-16,0-22 0,0 22 0,-21-21 15,21-1-15,0 1 0,1 0 16,-1 21-16,0-22 0,0 1 16,0 0-16,0 20 0,1 1 0,-1 0 15,0 21-15,21 0 0,-21 0 16,1 21-16,-1 0 0,0 22 0,0-22 16,0 21-16,0 1 0,1-22 0,-22 21 15,21 0-15,-21-20 0,21 20 16,-21-21-16,0 21 0,0-20 0,0-1 15,0 0-15,0 0 0,0 0 16,21-21 0,0-21-1,0 0-15,1 0 0,-22 0 0,21-1 16,0-20-16,0 21 0,0-21 16,0-1-16,1 1 0,-1 0 0,0-1 15,0 1-15,0 0 0,0-1 16,1 22-16,20-21 0,-21 21 15,0 21-15,0 0 0,-21 21 0,0 0 16,22 21-16,-22-21 0,21 22 0,-21-1 16,0 0-16,21-20 0,-21 20 15,0 0-15,0-21 0,0 22 0,0-22 16,0 0-16,0 0 0,0 0 0,0 1 16,0-1-16,21-21 15,0 0-15,0 0 16,1 0-16,-1-21 15,0-1-15</inkml:trace>
  <inkml:trace contextRef="#ctx0" brushRef="#br0" timeOffset="11948.23">5588 6646 0,'0'22'0,"21"-22"16,0 0-1,0 0-15,1 0 0,-1 0 16,21-22-16,-21 1 0,22 21 16,-1-21-16,21 0 0,-20 0 0,-1 0 15,0-1-15,-20 1 0,20 0 0,-21-21 16,-21 21-16,0-43 0,0 43 16,0 0-16,0 0 0,-21-1 15,0 1-15,0 21 0,-1 0 0,1 0 16,0 0-16,0 21 0,0 1 0,0 20 15,21-21-15,-22 21 0,1 22 16,0-22-16,0 1 0,0-1 0,21 21 16,-21-20-16,21-1 0,-22 0 0,22-20 15,0 20-15,0-21 0,0 21 16,0-20-16,0-1 0,0 0 0,22-21 16,-1 21-16,0-21 0,21 0 15,-21 0-15,1 0 0,-1 0 16,21 0-16,-21-21 0,22 0 0,-1 21 15,-21-21-15,21-22 0,1 22 0,-1 0 16,0-21-16,1-1 0,20 1 16</inkml:trace>
  <inkml:trace contextRef="#ctx0" brushRef="#br0" timeOffset="12214.07">6816 6096 0,'21'-42'0,"-42"84"0,42-148 0,-21 64 0,0 0 15,0 20-15,0 1 0,0 0 16,0 0-16,-21 21 0,21 21 15,0 0-15,-22 22 0,1-22 0,21 21 16,-21 22-16,0-22 0,21 0 16,0 22-16,-21-1 0,21 1 0,-21-1 15,-1 1-15,22-1 0,0-20 0,0 20 16,-21-21-16,21 1 0,-21-1 0,21 0 16,0-20-16,-21-1 0,21 21 15,0-21-15,0 0 0,21-21 31,0 0-31,0 0 0,1-21 0,20 0 16,-21 0-16,0 0 0,22-22 16,-22 22-16,0-21 0,21 0 15</inkml:trace>
  <inkml:trace contextRef="#ctx0" brushRef="#br0" timeOffset="13016.61">7070 6160 0,'21'-64'0,"-42"128"0,42-170 0,0 0 15,-21 85 1,0 0-16,0 42 15,0 0-15,0 0 0,0 21 0,0 1 16,0-1-16,0 0 0,0 22 16,0-1-16,0 1 0,0-22 15,-21 22-15,21-1 0,-21 1 0,21-22 16,0 0-16,0 1 0,0-1 0,-22 0 16,22-20-16,0-1 0,-21 0 0,21 0 15,0 0-15,0-42 31,21 0-15,-21 0-16,22 0 0,-1-22 0,0 22 16,0 0-16,0-21 0,0 20 15,1-20-15,-1 21 0,0 0 0,-21 0 16,21-1-16,0 22 0,-21 22 16,0-1-1,0 21-15,0-21 0,0 0 0,0 22 16,0-22-16,0 0 15,0 0-15,0 0 0,0 1 0,0-1 16,21 0-16,1 0 0,-1-21 0,0 21 16,0-21-16,0 0 0,0 0 15,1 0-15,20 0 0,-21 0 0,0-21 16,22 21-16,-22-21 0,0 0 16,21 21-16,-21-21 0,1-1 0,-1 1 15,0-21-15,0 21 0,0 0 0,0-22 16,-21 22-16,0-21 0,0 21 15,0-1-15,0 1 0,0 42 32,0 1-32,0-1 0,0 21 15,0-21-15,0 0 0,0 22 0,0-22 16,-21 0-16,21 0 0,0 0 0,0 1 16,0-1-16,0 0 0,0 0 15,21-21-15,1 21 0,-1-21 16,0 0-16,0 0 0,0 0 0,0 0 15,22 0-15,-22 0 0,0-21 0,21 0 16,-20 0-16,-1 21 0,21-21 0,-21-1 16,-21 1-16,21 0 15,1-21-15,-22 21 0,0-22 0,21 1 16,-21 0-16,0-1 0,0 1 0,0 0 16,-21 20-16,-1-20 0,1 21 0,0 0 15,0 0-15,0 21 0,0 0 0,-1 0 16,1 21-16,0 0 0,0 0 15,0 0-15,-22 22 0,22-22 0,0 21 16,0 0-16,0-20 0,21 20 0,0-21 16,0 0-16,0 22 0,0-22 0,0 0 15,21 0-15,0-21 16,21 0-16,-20 0 0,20 0 0,0 0 16,22 0-16,-22 0 0,22-21 15,-1 21-15,1-21 0</inkml:trace>
  <inkml:trace contextRef="#ctx0" brushRef="#br0" timeOffset="13814.35">9038 6329 0,'0'0'0,"0"-21"0,0 0 0,0-22 15,0 22-15,0 0 0,-85 0 16,64 21-16,-21 0 16,21 21-16,-22 0 0,22 0 15,0 0-15,-21 1 0,21 20 0,-1-21 16,-20 21-16,21 1 0,0-1 0,0 0 15,21 1-15,0-22 0,-22 21 16,22-21-16,0 22 0,0-22 0,0 0 16,0 0-16,0 0 0,22-21 0,-22 22 15,21-22-15,0 21 0,0-21 16,0 0-16,0 0 0,22 0 0,-22 0 16,0-21-16,0-1 0,0 22 0,1-21 15,-1 0-15,0 0 0,21 0 0,-42-22 16,21 22-16,1-21 0,-1 0 0,0-22 15,0 22-15,-21-22 0,21 1 16,0-1-16,-21 1 0,0-1 0,22 1 16,-1-1-16,-21 1 0,0-1 0,0 1 15,21-1-15,-21 22 0,0 0 16,0 20-16,21-20 0,-21 63 31,-21 0-31,21 22 0,-21-1 0,0 0 16,21 22-16,0-22 0,-22 22 0,22-1 15,-21 1-15,21-22 0,-21 22 16,21-1-16,0 1 0,0-1 0,-21-21 16,21 64-16,0-63 0,0-22 15,0 21-15,0-21 0,0 0 0,0 1 16,0-1-16,21 0 0,0-21 16,0 0-16,22 0 0,-22 0 0,21 0 15,1 0-15,-22 0 0,21-21 16,0 21-16,1-21 0,-1-1 0,0 1 15,1 0-15,-22 0 0,21 0 0,-21-22 16,22 22-16,-22-21 0,0 21 0,0-22 16,0 1-16,-21 21 0,0 0 15,0 0-15,0-1 0,0 1 0,-21 21 16,0 0-16,0 21 16,0 1-16,0-1 0,-1 0 0,22 21 15,0-21-15,-21 22 0,21-22 0,0 21 16,0-21-16,0 1 0,0-1 0,0 21 15,0-21-15,0 0 16,21 1-16,-21-1 0,0 0 16,0 0-16,22 0 0,-22 0 15,0 1-15,0-1 16,-22-21-16,1 0 16,0 0-1,0 0-15,21-21 16,-21-1-16,0 22 15,-1-21-15,22 0 0,-21 0 0,0 0 16,-21 0-16</inkml:trace>
  <inkml:trace contextRef="#ctx0" brushRef="#br0" timeOffset="14131.68">6731 6033 0,'0'0'15,"0"21"-15,21-21 16,0 0-16,22 0 16,-1 0-16,0 0 0,22-21 0,-22-1 15,22 22-15,-1-21 0,1 21 0,-1-21 16,1 21-16,-22 0 0,21 0 0,-20-21 15,-1 21-15,-21 0 0,0 0 16,1 0-16,-1 0 0,-42 0 63,-1 21-63,1-21 0</inkml:trace>
  <inkml:trace contextRef="#ctx0" brushRef="#br0" timeOffset="15032">2138 8340 0,'0'0'0,"-21"0"16,21-21 15,0-1-31,21 22 16,0-21-16,0 0 0,0 0 0,0 21 16,22-21-16,-22 21 0,21 0 15,1 0-15,-22 0 0,21 0 0,-21 21 16,22 0-16,-22 0 0,0 0 15,-21 22-15,0-22 0,0 21 0,0-21 16,0 22-16,-21-22 0,0 21 16,-1-21-16,-20 1 0,0 20 15,21-21-15,-22 0 0,1 0 0,0-21 16,20 22-16,1-1 0,-21-21 0,21 0 16,0 0-16,21-21 15,0-1 1,0 1-16,21 0 15,0 0-15,0 0 0,0 21 0,0-21 16,22 21-16,-1 0 0,0-22 0,1 22 16,-1 0-16,0 0 0,1 0 15,-1 0-15,0 22 0,1-1 16,-1 0-16,-21 0 0,0 0 0,1 22 16,-22-22-16,0 21 0,0-21 15,0 22-15,0-1 0,-22-21 0,1 21 16,-21-20-16,0 20 0,-1-21 0,1 0 15,0 0-15,-1 1 0,1-1 16,0 0-16,20 0 0,-20-21 0,21 0 16,-21 0-16,20 0 0,1 0 15,0 0-15,0-21 16,0 0-16,21 0 0,0-1 16,0 1-16,0 0 15,0 0-15,0 0 0,0-22 16,21 22-16,0 0 0</inkml:trace>
  <inkml:trace contextRef="#ctx0" brushRef="#br0" timeOffset="15216.4">3217 8678 0,'0'0'15,"0"-21"1,21 0 31,1 21-32,-22-21-15</inkml:trace>
  <inkml:trace contextRef="#ctx0" brushRef="#br0" timeOffset="17869.43">5038 7578 0,'0'0'0,"0"-21"0,0-22 0,0 1 16,0 21-16,-22 21 15,1 0-15,-21 0 0,21 0 16,-22 21-16,1 0 0,-21 64 16,20-43-16,1 22 0,-22 63 15,22-43-15,0 1 0,21 0 16,-1-1-16,1 1 0,0 0 0,0-1 16,21 1-16,0 0 0,0-1 0,0-20 15,0-1-15,21 1 0,0-22 16,0 0-16,1 1 0,20-1 0,-21-21 15,21 0-15,-20 1 0,20-22 0,0 0 16,1 0-16,-1 0 0,-21 0 16,21-22-16,1 1 0,-1-21 15,0 21-15,1-22 0,-1 1 0,0 0 16,1-1-16,-1 1 0,-21 0 0,22-1 16,-22-20-16,0 21 0,0-1 0,-21 1 15,21 21-15,-21-22 0,0 22 16,0-21-16,0 21 0,-21 21 15,0 0-15,0 0 0,21 21 16,0 0-16,-21 0 0,21 22 16,-22-22-16,22 21 0,-21-21 15,21 22-15,0-1 0,0 0 0,0 1 16,0-22-16,0 21 0,0 0 0,0-20 16,0-1-16,0 21 0,21-21 15,1-21-15,-1 21 0,0-21 0,0 0 16,0 0-16,0 0 0,22 0 0,-22 0 15,21-21-15,-21 0 0,22 0 0,-22 0 16,21 0-16,-21-22 0,22 22 16,-22-21-16,0 21 0,-21-22 0,0 1 15,0 21-15,0-22 0,0 1 0,-21 0 16,0 21-16,0-22 0,-1 1 0,-20 0 16,0 20-16,21 1 15,-22 0-15,1 21 0,21 0 0,-22 0 16,22 21-16,-21 0 0,21 1 0,21-1 15,-21 21-15,21 0 0,0 1 0,0-1 16,0-21-16,0 22 0,0-1 16,0 0-16,21-21 0,0 1 0,0 20 15,21-21-15,-20-21 0,20 21 0,0-21 16,-21 0-16,43 0 0,-22 0 0,1 0 16,-1-21-16,0 21 0,1-21 15,-1 0-15,0 0 0,1-1 0,-1 1 16,-21 0-16,21 0 0,-20-21 0,-1 20 15,0 1-15,-21 0 0,0-21 16,0 21-16,0-1 0,21 1 16,-21 42-1,0 1 1,0 20-16,0-21 0,0 0 0,0 0 16,0 22-16,0-22 0,0 21 15,0-21-15,0 1 0,0-1 0,0 0 16,0 0-16,0 0 0,0 0 0,0 1 15,-21-22-15,21 21 0,0-42 32,0-1-17,0 1-15,0 0 0,21 0 16,-21 0-16,21-22 0,0 22 0,1-21 16,-22 21-16,21-22 0,0 1 0,0 21 15,0-21-15,0 20 0,1-20 16,20 42-16,-21-21 0,0 21 0,22 0 15,-22 0-15,0 0 0,0 21 0,-21 0 16,0 0-16,0 1 0,21 20 0,-21 0 16,0-21-16,0 22 0,0-22 15,0 21-15,0-21 0,0 22 0,0-22 16,0 0-16,0 0 0,0 0 0,0 1 16,21-1-16,1-21 0,-1 0 0,0 0 15,21 0-15,-21 0 16,1 0-16,20 0 0,-21-21 15,21-1-15,1 1 0,-1 0 0,0 0 16,1 0-16,-22 0 0,21-22 0,1 22 16,-22-21-16,21 21 0,-21-22 0,0 1 15,-21 21-15,0-22 0,0 22 16,0-21-16,0 21 0,0 0 16,-21 21-16,0 0 0,0 21 15,0 0-15,0 0 0,-1 0 16,22 22-16,0-22 0,0 21 0,0-21 15,0 0-15,0 22 0,0-22 0,0 21 16,0-21-16,0 1 0,0-1 16,22 0-16,-22 0 0,21 0 0,-21 0 15,0 1-15,-21-22 47,21-22-47,-22 22 0,1-21 0,0 0 16,0 0-16,0 21 15,21 21 32,0 0-47,21-21 0,0 21 0,0 1 16,-21-1-16,21-21 0,1 0 16,-1 21-16,0-21 0,21 0 15,-21 0-15,1 0 0,-1 0 16,21 0-16,0 0 0,-20-21 0,20 0 15,0-1-15,1 22 0,-1-21 0,0 0 16,1 0-16,-1 0 0,-21-22 0,21 22 16,-20 0-16,20-21 0,-21-1 15,0 1-15,0 0 0,1-22 0,-1 22 16,-21-22-16,0 1 0,21-22 16,-21 22-16,21-22 0,-21 22 0,0-1 15,0 1-15,0-1 0,0 1 0,0 20 16,0 1-16,21 0 0,-21-1 15,0 22-15,0 42 16,0 0-16,-21 22 0,21-22 16,-21 42-16,0-20 0,0 20 15,-1 1-15,22-1 0,-21 1 0,0-1 16,0 22-16,0-22 0,21 1 0,0-22 16,-21 22-16,21-1 0,-22-20 0,22-1 15,0 0-15,0 1 0,0-22 0,0 21 16,0-21-16,0 0 0,22 1 15,-1-1-15,0 0 0,21-21 16,-21 0-16,1 0 0,-1 0 16,0 0-16,21 0 0,1 0 0,-22-21 15,21 0-15,-21-1 0,22 1 16,-1 0-16,-21 0 0,21 0 0,-20 0 16,20-22-16,-21-20 0,-21 42 15,0-22-15,0 1 0,0 21 0,0 0 16,0-22-16,0 22 0,-21 21 0,0 0 15,-22 0-15,22 0 0,0 0 16,0 0-16,0 21 0,21 0 16,0 1-16,-21 20 0,21-21 0,0 21 15,0-20-15,0 20 0,0-21 0,0 0 16,0 22-16,21-22 0,0 0 16,-21 0-16,21 21 0,0-42 0,-21 22 15,21-1-15,-21 0 0,22-21 0,-1 21 16,0-21-16,0 0 0,0 0 15,0 0-15,1 0 0,20 0 0,-21 0 16,21 0-16,1-21 0,-22 0 16,21 21-16,1-21 0,-1-1 15,-21 22-15,21-21 0,-20 0 0,20 0 16,-21 0-16,0 0 0,0-1 0,1-20 16,-1 21-16,-21 0 0,0-22 15,0 22-15,-21 42 31,-1-21-31,22 22 0,-21-1 16,0 0-16,0 0 0,21 0 0,0 0 16,-21 1-16,21-1 0,0 0 0,-21 0 15,21 0-15,0 0 0,0 1 16,0-1-16,21-21 0,0 0 16,0 21-16,0-21 0,0 0 0,1 0 15,-1 0-15,21 0 0,-21 0 0,0 0 16,22-21-16,-22 21 0,0-21 0,0-1 15,0 1-15,1 0 0,-1 0 16,-21 0-16,21 0 0,0-1 16,-21-20-16,21 21 0,-21 0 0,21 0 15,-21-1-15,22 1 0,-22 0 16,0 42-16,0 0 16,0 1-16,0-1 0,-22 21 0,22-21 15,-21 0-15,21 1 0,0-1 16,0 0-16,0 0 0,0 0 0,0 0 15,0 1-15,21-22 16,1 0-16,-1 0 0,0 0 16,0 0-16,0 0 0,0 0 15,1-22-15,-1 22 0,0-21 16,0 21-16,0-21 0,0 21 16</inkml:trace>
  <inkml:trace contextRef="#ctx0" brushRef="#br0" timeOffset="18146.27">9779 8234 0,'0'0'0,"0"-21"0,0 0 15,-21 21-15,0 0 0,-1 0 0,1 21 16,21 0-16,-21 0 0,0 0 0,0 0 16,0 1-16,-1 20 0,22-21 15,-21 21-15,21-20 0,-21-1 16,21 21-16,0-21 0,0 0 0,0 1 15,0-1-15,0 0 0,0 0 0,0 0 16,21 0-16,0-21 0,-21 22 16,22-22-16,-1 0 0,0 0 0,21 0 15,-21 0-15,1 0 0,20 0 16,-21 0-16,0 0 0,22 0 0,-22-22 16,21 22-16,-21-21 0,22 0 0,-22 21 15,21-21-15,-21-21 0</inkml:trace>
  <inkml:trace contextRef="#ctx0" brushRef="#br0" timeOffset="19296.13">10350 7747 0,'0'0'0,"22"-63"15,-22-1-15,21 1 0,-21-1 0,0 22 16,0-1-16,0 1 0,0 21 0,0-21 16,0 20-16,-21 44 15,-1-1 1,1 0-16,21 21 0,-21 1 0,0-1 15,0 21-15,21-20 0,-21 20 0,21 1 16,-22 20-16,22-20 0,-21-1 0,21 22 16,-21-21-16,21-1 0,0 1 0,-21-1 15,21-21-15,0 22 16,-21-22-16,21 1 0,0-22 0,0 0 16,0 21-16,0-21 0,0 1 15,21-22-15,0 0 0,0 0 16,0 0-16,1 0 0,-1 0 0,0 0 15,0-22-15,0 22 0,0-21 0,1 0 16,-1 21-16,0-21 0,0 0 16,0 0-16,-21-1 0,21 1 0,1 0 15,-22 42 17,0 0-32,0 1 0,-22-1 15,22 0-15,-21 0 0,21 0 16,0 0-16,0 1 15,0-1-15,21 0 16,1-21-16,-1 0 16,0 0-16,0 0 0,0 0 0,0 0 15,1 0-15,-1 0 0,21-21 0,-21 0 16,0 21-16,1-22 0,-1 1 0,0 0 16,-21 0-16,0 0 0,21 0 0,-21-22 15,0 1-15,0 0 0,0-1 0,0 1 16,0 0-16,-21 20 0,21-20 15,-21 21-15,0 0 0,-1 21 0,-20 0 16,21 0-16,0 0 0,0 21 16,-1 0-16,-20 0 0,21 22 0,0-22 15,21 21-15,-21-21 0,21 22 0,0-22 16,0 0-16,0 21 0,0-21 0,0 1 16,21-1-16,0 0 15,0-21-15,0 0 0,0 0 0,1 0 16,20 0-16,-21 0 0,0 0 0,22 0 15,-22 0-15,0 0 0,21-21 0,-21 0 16,22 21-16,-22-22 0,21 1 16,-21 0-16,22 0 0,-22 0 0,0 0 15,0-1-15,0 1 0,1 21 0,-22-21 0,0 42 32,0 0-17,0 1-15,-22-1 0,22 21 16,-21-21-16,21 0 0,-21 1 0,21-1 15,0 21-15,0-21 0,0 0 0,0 1 16,0-1-16,21 0 0,0-21 0,1 21 16,-1-21-16,0 0 0,0 21 0,0-21 15,22 0-15,-22 0 0,0 0 16,21 0-16,-21 0 0,22 0 16,-22-21-16,21 21 0,-21-21 0,22 0 15,-22 0-15,0 21 0,21-43 0,-20 22 16,-1 0-16,21-21 0,-21 20 0,0-20 15,1 21-15,-1-21 0,0-1 16,-21 22-16,21-21 0,-21 21 0,0-1 16,-21 22-1,0 0-15,0 22 0,-1-22 0,1 21 16,0 21-16,21-21 0,0 0 0,0 1 16,0 20-16,0-21 0,0 0 0,0 22 15,0-22-15,0 0 0,0 0 0,0 0 16,0 0-16,0 1 0,21-1 15,-21 0-15,0 0 0,0 0 16,0 0-16,0 1 16,-21-22-1,21 21 1,-21-21-16,0 0 16,0 0-16,21-21 15,0-1-15,-22 1 16,22 0-16,-21 0 0,21 0 15,0 0-15</inkml:trace>
  <inkml:trace contextRef="#ctx0" brushRef="#br0" timeOffset="19587.97">10266 7768 0,'0'0'0,"-43"0"15,22 0-15,-21 0 0,21 0 0,63-21 32,-21 21-32,22 0 0,-1 0 0,0 0 15,1 0-15,20 0 0,1 0 0,-1-21 16,22 21-16,-22 0 0,22 0 16,-22 0-16,1-21 0,-1 21 0,-20-21 15,-1 21-15,0 0 0,-20 0 16,-1-22-16,-21 1 15,-21 21-15,-1 0 0,-20-21 16,0 21-16,-22-21 0,22 21 16,-22 0-16,1 0 0,-22 0 0,1 0 15</inkml:trace>
  <inkml:trace contextRef="#ctx0" brushRef="#br0" timeOffset="19879.8">7408 7874 0,'0'0'0,"-42"0"15,21 21-15,0-21 0,42 0 16,0 0 0,21 0-16,-21 0 0,22 0 0,-1 0 15,0-21-15,1 21 0,-1 0 0,0 0 16,1-21-16,20 21 0,-20 0 15,-1 0-15,-21 0 0,21-21 0,-20 21 16,-1 0-16,0 0 16,-42 0 31,0 0-47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5:58:55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1947 0,'0'22'15,"0"-1"-15,0 0 0,0 0 16,0 0-16,0 0 0,0 22 16,0-22-16,0 0 0,0 0 0,0 0 15,0 1-15,0-1 0,0 0 0,0 0 16,0 0-16,0 0 0,0 1 16,0-1-16,0 0 0,21-21 15,0 0 1</inkml:trace>
  <inkml:trace contextRef="#ctx0" brushRef="#br0" timeOffset="864.31">3895 2053 0,'0'-21'16,"0"0"-16,0 0 15,0 0-15,0-1 16,0 1-16,0 0 16,-22 0-16,22 0 15,0 0-15,0-1 0,-21 1 0,21 0 16,0 0-16,0 0 16,0 0-16,0-1 15,-21 22-15,21 22 47,0 20-47,-21-21 0,21 21 16,0 1-16,0-1 0,0 22 0,0-22 15,0 21-15,0-20 0,0 20 16,-21 1-16,21-22 0,0 22 16,-21-22-16,21 21 0,0-20 0,0-1 15,0 0-15,0 1 0,0-22 0,0 21 16,0-21-16,-22 1 0,22-1 15,0 0-15,0-42 47,0 0-31,0-1 0,0 1-16,0 0 0,22 21 0,-22-21 15,0 0-15,21 21 0</inkml:trace>
  <inkml:trace contextRef="#ctx0" brushRef="#br0" timeOffset="1337.44">4106 2519 0,'0'0'0,"21"0"15,-21 21-15,22-21 16,-1 0 0,0 0-16,-21-21 0,0 0 15,21 21-15,-21-21 0,21-1 16,-21 1 0,0 0-16,0 0 15,-21 21-15,0 0 16,0 0-16,0 21 15,21 0-15,-22 0 0,22 1 16,0-1-16,0 0 16,0 0-1,22-21-15,-1 0 16,0 0 0,0 0-16,-21-21 0,21 21 0,-21-21 15,0 0-15,0-1 0,0 1 31,0 0-31,-21 21 16,0 0-16,0 0 16,0 0-16,21 21 15,-22 0-15,22 1 16</inkml:trace>
  <inkml:trace contextRef="#ctx0" brushRef="#br0" timeOffset="1811.72">5292 1884 0,'0'0'16,"0"-21"-16,21 21 0,-21-43 0,0 22 0,0 0 16,0 0-16,0 0 0,0 0 15,0 42 16,0 0-31,0 21 0,0 1 16,0-1-16,-21 0 0,21 22 0,0-22 16,0 22-16,-22-22 0,1 21 0,0-20 15,21 20-15,-21-20 0,0 20 16,21-21-16,-21 1 0,-1-1 0,1 0 16,21 1-16,-21-22 0,21 0 15,-21 0-15,21 0 0,0 1 0,0-1 16,-21-21-1,21-21 1,0-1 0,21 1-16,0-21 15,0 21-15</inkml:trace>
  <inkml:trace contextRef="#ctx0" brushRef="#br0" timeOffset="2084.56">5524 2244 0,'0'0'0,"0"-21"15,22 21-15,-22-22 16,-22 44 0,1-22-1,21 21-15,-21 0 0,0 0 0,21 0 16,-21 22-16,0-22 0,-1 21 16,1-21-16,0 22 0,0-22 15,21 21-15,-21-21 0,0 22 0,-1-22 0,1 0 16,21 0-16,0 0 15,0 0 1,0-42 0,21 0-16,-21 0 15,22 0-15,-1 0 16,0-1-16,-21 1 0,21-21 0</inkml:trace>
  <inkml:trace contextRef="#ctx0" brushRef="#br0" timeOffset="2322.42">5503 2223 0,'0'0'15,"21"0"-15,1 0 16,-22 21 0,21 0-16,0 0 0,-21 0 15,0 0-15,21 22 0,0-22 16,-21 0-16,21 21 0,1-20 0,-1 20 16,-21-21-16,21 0 0,0 22 15,0-22-15,-21 0 0,21 0 0,-21 0 16,22 0-16,-22 1 0,0-1 0,21 0 15,0-21 1,0 0-16,0 0 16,0-21-16,-21 0 15,22-1-15,-22 1 0,0 0 0</inkml:trace>
  <inkml:trace contextRef="#ctx0" brushRef="#br0" timeOffset="2623.25">6096 1905 0,'0'-21'0,"0"42"0,0-63 0,0-1 0,0 22 16,-21 21-1,0 0 1,21 21-16,-22 1 0,22 20 16,-21-21-16,21 21 0,0 1 0,-21 20 15,21-20-15,0-1 0,0 21 16,-21-20-16,21-1 0,-21 22 0,0-22 15,21 21-15,-22-20 0,1-1 0,21 0 16,-21-20-16,21 20 0,0-21 16,-21 0-16,21 0 0,0 1 15,0-1-15,21-42 32,0-1-32,0 1 15,1-21-15,20 21 0,-21 0 16,0-22-16</inkml:trace>
  <inkml:trace contextRef="#ctx0" brushRef="#br0" timeOffset="2916.08">6435 2032 0,'0'0'0,"0"-21"0,0 0 16,0 0-1,0 42 1,0 0-1,0 0-15,0 0 0,0 22 0,0-22 16,0 21-16,0 0 0,-22-20 16,22 20-16,-21 0 0,0 1 0,21-1 15,0 0-15,-21 1 0,0-1 0,0 0 16,21 1-16,-22-22 0,22 0 16,0 21-16,-21-21 0,21 1 0,-21-1 15,21 0-15,0-42 47,21 0-47,-21-1 0,21 1 16</inkml:trace>
  <inkml:trace contextRef="#ctx0" brushRef="#br0" timeOffset="3247.9">6371 2223 0,'0'-43'15,"0"86"-15,21-107 0,-21 43 0,0 0 0,0 0 16,0-1-16,0 1 0,21 0 0,1 0 15,-22 0-15,21 21 0,0-21 16,0-1-16,0 1 0,22 21 16,-22-21-16,21 21 0,-21 0 0,0 0 15,22 0-15,-22 21 0,0-21 16,21 21-16,-20 1 0,-1 20 0,0-21 16,0 21-16,-21 1 0,0-22 0,21 21 15,-21 1-15,0-1 0,0 0 16,0 1-16,0-1 0,0-21 0,0 21 15,0 1-15,-21-22 0,21 21 0,-21-21 16,21 1-16,-21-1 0,21 0 0,-21 0 16,21 0-16,0-42 62,0 0-62,0 0 16</inkml:trace>
  <inkml:trace contextRef="#ctx0" brushRef="#br0" timeOffset="3479.88">6329 2519 0,'0'-21'15,"21"21"-15,0 0 16,0-21-16,0 21 15,1 0-15,20-22 0,0 22 0,1-21 16,-1 21-16,0-21 0,-21 21 0,22 0 16,-1-21-16,-21 21 0,0 0 15,1 0-15,-1-21 0,0 21 0,0 0 16,0 0-16,-21-21 0,21 21 16,-21-22-16,22 22 0,-1 0 15</inkml:trace>
  <inkml:trace contextRef="#ctx0" brushRef="#br0" timeOffset="3823.7">7408 1947 0,'0'0'0,"0"-21"15,0 0-15,-21 21 31,21 21-31,0 0 16,0 22-16,0-22 0,0 0 16,0 21-16,0-20 0,0 20 0,0 0 15,-21 1-15,21-22 0,-21 21 0,21 0 16,0 1-16,0-1 0,-21-21 16,21 22-16,-22-22 0,22 21 15,0-21-15,0 0 0,-21 1 0,21-1 16,0 0-16,-21 0 15,21-42 32,0 0-47,21 0 0,-21-1 16</inkml:trace>
  <inkml:trace contextRef="#ctx0" brushRef="#br0" timeOffset="4138.04">7281 1990 0,'0'0'0,"0"-21"0,0-1 0,0 1 15,0 0-15,0 0 0,0 0 16,21 21-16,22 0 16,-22-21-16,0 21 0,21 0 0,-20 0 15,20 0-15,-21 0 0,21 0 0,1 0 16,-22 21-16,0 0 0,0 0 15,0 0-15,-21 0 0,0 1 16,0 20-16,0-21 0,0 0 0,-21 22 16,0-22-16,0 0 0,0 0 0,0 21 15,-1-20-15,-20-1 0,21 0 16,0 0-16,0-21 0,-1 21 0,1 0 16,0 1-16,0-22 15,0 21-15,0-21 16</inkml:trace>
  <inkml:trace contextRef="#ctx0" brushRef="#br0" timeOffset="4722.7">9144 1884 0,'-21'0'0,"42"0"0,-63 0 16,20 0-16,1 0 0,0 0 31,42-21-15,0 21-16,22 0 0,-1-21 16,0 21-16,1-22 0,20 22 15,1-21-15,20 21 0,-20-21 0,21 0 16,-22 21-16,22 0 0,-22-21 0,-20 21 15,20 0-15,-42 0 0,22 0 16,-22 0-16,-64 0 16,22 0-1,-21 0-15,0 21 0,-1-21 16,1 0-16,21 0 0,-22 21 0,1-21 0,21 0 16,0 0-16</inkml:trace>
  <inkml:trace contextRef="#ctx0" brushRef="#br0" timeOffset="5032.52">9546 1778 0,'0'21'31,"0"0"-15,0 1-16,0-1 0,0 21 15,0-21-15,0 22 0,0-1 16,0 0-16,0 1 0,0-1 0,0 0 15,-21 22-15,21-22 0,-21 0 0,21 1 16,0-1-16,-21 0 0,-1 1 0,22-22 16,-21 21-16,21-21 0,0 1 15,0-1-15,0 0 0,0 0 0,0 0 16,-21-21-16,21-21 31,21 0-15,0 0-16,1 0 0,-1-1 0,0 1 15,0 0-15,0-21 0,0 21 0,43-22 16</inkml:trace>
  <inkml:trace contextRef="#ctx0" brushRef="#br0" timeOffset="5375.5">9906 2244 0,'21'-21'0,"-42"42"0,63-42 16,-42 42-1,0 0 1,-21 0-16,21 0 0,0 0 0,-21 1 15,0 20-15,21-21 0,-21 0 0,21 22 16,0-22-16,0 0 0,0 0 16,0 0-16,0 0 0,21 1 15,0-22-15,0 0 0,0 0 16,0 0-16,1 0 0,20 0 0,-21-22 16,21 22-16,-20-21 0,-1 0 15,21 0-15,-21 0 0,0 0 0,1-1 16,-1 1-16,-21-21 0,0 21 0,0 0 15,0-22-15,0 22 0,0 0 0,-21 0 16,-1 0-16,22-1 0,-21 22 16,0 0-16,-21 0 0,21 0 0,-1 0 15,1 0-15,-21 0 0,21 22 0,0-1 16,-1-21-16,1 21 0,0 0 16,0 0-16,21 0 0,21-21 31,0 0-31,0 0 0</inkml:trace>
  <inkml:trace contextRef="#ctx0" brushRef="#br0" timeOffset="5928.19">11261 2096 0,'0'0'16,"21"-22"-16,-21 1 0,21 0 16,-21 0-16,0 0 0,0 0 15,0-1-15,0 44 32,0-1-17,0 21-15,0 0 0,0 1 0,0-1 16,0 0-16,0 22 0,0-1 0,0 1 15,0-1-15,-21 22 0,0 0 16,21-22-16,-22 22 0,1 0 0,0-1 16,0 1-16,0 0 0,0-22 0,-1 22 15,1-22-15,0 22 0,0-22 0,0-20 16,21-1-16,-21 0 0,21 1 0,0-1 16,0-21-16,0 0 0,0 1 15,0-44 1,21 22-1,0-21-15,-21 0 0,21-21 0,0 21 16,0-22-16,1 1 0,-22 0 0,21-1 16,0-20-16,-21-1 0,21 1 0</inkml:trace>
  <inkml:trace contextRef="#ctx0" brushRef="#br0" timeOffset="6231.53">11176 2477 0,'0'0'0,"-21"-64"16,21 22-16,-21 21 0,21-22 0,-22-84 15,22 85 1,0 21-16,22 0 0,-1-1 16,0 1-16,21 0 0,-21 21 0,22-21 15,-22 0-15,21 21 0,1 0 0,-1 0 16,0 0-16,-21 0 0,22 21 16,-22 0-16,0 0 0,0 0 0,-21 1 15,0 20-15,0-21 0,0 21 0,0-20 16,-21 20-16,0-21 0,0 21 0,0-20 15,-1 20-15,-20-21 0,21 0 16,0 0-16,0 1 0,-1-1 0,22 0 16,0 0-16,-21-21 0,21 21 15,21-21 17,1 0-32,-1 0 0,0-21 15,0 21-15</inkml:trace>
  <inkml:trace contextRef="#ctx0" brushRef="#br0" timeOffset="6907.65">11747 2540 0,'0'-21'31,"22"0"-31,-1 0 0,0-1 16,0 1-16,0-21 0,22 21 15,-22-22-15,21 22 0,-21-21 16,22 0-16,-22-1 0,0 22 0,0-21 16,-21 21-16,0-22 0,0 22 0,0 0 15,-21 21 1,-21 0-16,20 0 0,1 21 16,0-21-16,0 21 0,-21 0 0,42 1 15,-22-1-15,22 0 0,-21 0 0,21 0 16,0 0-16,0 1 0,0-1 15,21-21-15,1 21 0,-22 0 16,21-21-16,0 21 0,0-21 0,0 0 16,0 21-16,1-21 0,-1 22 0,0-22 15,0 21-15,-21 0 0,21 0 16,-21 0-16,21 0 0,-21 1 16,0-1-16,22 0 15,-1-21-15,0 0 16,-21 21-16,21-21 0,0 0 15,0 0-15,1 0 0,-1-21 16,0 0-16,0 21 0,0-21 0,0-1 16,1 1-16,-1 0 0,-21 0 0,21 0 15,0-22-15,0 22 16,0-21-16,1 21 0,-1 0 0,0-1 16,0 1-16,-21 0 0,0 0 0,21 21 15,-21-21-15,0 42 31,0 0-31,0 0 0,0 0 16,-21 1-16,21 20 0,0-21 0,0 0 16,-21 0-16,21 1 0,0-1 0,0 21 15,0-21-15,0 0 0,0 1 16,0-1-16,0 0 0,0 0 16,21-21-1,0 0 1,0-21-16,-21 0 15,0 0-15,22-1 16,-22 1-16,21 0 0</inkml:trace>
  <inkml:trace contextRef="#ctx0" brushRef="#br0" timeOffset="7255.44">12721 1799 0,'0'0'0,"-21"0"16,-21 0-1,20 0-15,1 0 0,0 21 0,21 1 16,0-1-16,0 0 16,0 0-16,21-21 31,0 0-31,1 0 16,-1 0-16,0 0 0,-21-21 15,21 0-15,0 0 0,-21-1 16,0 1-16,0 0 0,0 0 15,0 0-15,-21 0 0,0 21 16,0 0-16,0 0 16,-1 0-16,1 21 15,0 0-15,21 0 0,-21 0 16,21 0-16,0 1 0,0-1 0,0 0 0,0 0 16,0 0-16,0 0 0,0 1 15,0-1-15,0 0 0,21 0 16,0 0-16</inkml:trace>
  <inkml:trace contextRef="#ctx0" brushRef="#br0" timeOffset="7796.13">13102 2053 0,'0'-21'16,"-21"21"-1,21 21-15,0 0 16,0 1-16,0-1 16,0 0-16,0 0 0,0 0 15,-21 22-15,21-22 0,0 0 0,-21 0 16,21 0-16,0 0 0,0 22 0,-22-22 16,22 0-16,-21 0 0,21 0 15,-21-21-15,21 22 0,0-1 16,0-42 15,0-1-31,0 1 16,0 0-16,0 0 0,0 0 15,21 0-15,-21-22 0,21 22 0,1 0 16,-1-21-16,0 20 0,0 1 0,0-21 16,22 21-16,-22 21 0,0-21 0,0-1 15,21 22-15,-20 0 0,-1 0 16,0 0-16,0 0 0,0 22 15,0-1-15,1 0 0,-22 21 16,0-21-16,21 1 0,-21-1 16,0 0-16,0 0 0,0 0 0,0 22 15,0-22-15,-21 0 0,-1 0 0,22 0 16,0 0-16,-21 1 16,21-1-16,-21-21 0,0 0 15,21-21 32,0-1-47,0 1 0,0 0 0,21 0 16,0 0-16</inkml:trace>
  <inkml:trace contextRef="#ctx0" brushRef="#br0" timeOffset="8215.89">13843 1461 0,'0'0'0,"0"-22"0,0-20 16,0 21-16,21-21 0,-21 20 16,21 1-16,-21 0 0,0 0 15,0 42 17,0 0-32,0 0 0,0 22 15,0-22-15,0 21 0,-21 1 0,0 20 16,0-21-16,21 22 0,-21-1 15,-1 1-15,1-1 0,21-20 0,-21 20 16,0 1-16,21-22 0,0 0 16,-21 1-16,0-1 0,21 0 0,-22 1 15,22-1-15,0-21 0,0 22 16,0-22-16,0 21 0,0-21 0,0 0 16,0 1-16,0-1 0,22-21 15,-1 0 1,0 0-16,0 0 15,0-21-15,0 21 0,1-22 16,-1 1-16,0 21 0,0-21 0,0 0 16,-21 0-16,21 21 0,1-21 0,-22-1 15,21 1-15,-21 0 16,21 0-16,-21 0 16</inkml:trace>
  <inkml:trace contextRef="#ctx0" brushRef="#br0" timeOffset="8551.7">13652 1947 0,'-21'0'16,"42"0"-16,-63 0 0,21 0 0,42 0 31,0 0-15,22-21-16,-22 21 0,0-21 15,21 21-15,-21 0 0,22 0 0,-22-21 16,21 21-16,1 0 0,-22 0 16,21-21-16,-21 21 0,0 0 0,1 0 15,-1 0-15,0 0 0,-21-21 0,21 21 16,-21 21 46,0 0-30,-21-21-32</inkml:trace>
  <inkml:trace contextRef="#ctx0" brushRef="#br0" timeOffset="10751.99">15748 1545 0,'0'0'0,"0"-21"62,0 0-46,0 0 15,0 0-15,0-1-1,0 1 1,0 0-1,0 0 17,0 42-1,-21 0-31,21 0 0,-21 1 16,21-1-16,0 21 0,0-21 0,0 22 15,0-22-15,0 21 0,0-21 0,0 22 16,0-22-16,0 21 0,0-21 15,0 0-15,0 1 0,0-1 0,0 0 16,0 0-16,0 0 0,0 0 16,0-42 31,0 0-47,21 21 0,0-21 15,-21 0-15,21 0 0,0-1 0,-21 1 16,21 0-16</inkml:trace>
  <inkml:trace contextRef="#ctx0" brushRef="#br0" timeOffset="11038.83">15896 1566 0,'0'0'0,"0"-21"15,21-21 1,-21 21-16,0 0 16,0 42 15,0 0-31,0 0 15,0 0-15,0 0 0,0 1 0,0-1 16,0 21-16,0-21 0,0 22 16,0-22-16,0 0 0,0 0 0,0 0 15,0 22-15,0-22 0,0 0 16,0 0-16,-21 0 16,21 0-1,0-42 32</inkml:trace>
  <inkml:trace contextRef="#ctx0" brushRef="#br0" timeOffset="13721.08">16849 1863 0,'0'-21'16,"0"-1"0,0 1-16,0 0 15,0 0 1,0 0-16,0 0 0,0-1 0,0 1 0,0 0 15,0 0-15,0 0 16,0 0-16,0-1 0,0 1 16,0 0-16,-22 21 47,22 21-47,0 0 15,0 1-15,0 20 0,0-21 16,-21 21-16,21 1 0,0-1 0,0 0 15,0 1-15,0-1 0,-21 0 16,21-20-16,0 20 0,0 0 0,0-21 16,0 22-16,0-22 0,0 0 15,0 0-15,0 0 0,-21 1 0,21-1 16,0 0-16,0 0 16,0-42 234,0 0 93,0 0-311</inkml:trace>
  <inkml:trace contextRef="#ctx0" brushRef="#br0" timeOffset="14776.66">17272 2180 0,'0'21'15,"-21"-21"63,0 0-46,-1 0-1,1 0-16</inkml:trace>
  <inkml:trace contextRef="#ctx0" brushRef="#br0" timeOffset="16087.76">15557 1566 0,'22'0'47,"-1"0"-47,0 0 0,0 0 15,0 0-15,0 0 0,1-21 0,-1 0 16,21 21-16,-21 0 0,0-21 0,1 21 16,-1 0-16,0 0 0,-21-21 15,-42 21 1,20 0-1,1 21-15,-21-21 0,0 21 0,-1 0 16,22-21-16,-21 21 0,21 1 0,-22-1 16,22-21-16,21 21 0,0 0 15,0 0-15,21-21 16,0 21-16,1-21 16,-1 0-16,0 0 0,21 0 15,-21 0-15,1 0 0,20-21 0,-21 21 16,0-21-16,0 21 0,1 0 15,-22-21 1,0 42 15,-22 0-31,1-21 0,21 21 0,-21 1 16,0-1-16,0 0 0,21 0 16,0 0-16,0 0 15,0 1-15,21-22 16,0 0-1,0 0-15,0 0 16,1 0-16,-1 0 0,0 0 16,0-22-16,0 22 0,0-21 0,1 0 15,-1 0 1,-21 0-16,0 0 0,-21 21 16,-1 0-16,1 0 15,0 0-15,0 0 0,0 0 16,0 21-16,-1 0 0,1-21 0,0 21 15,0 0-15,0 0 0,21 1 0,0-1 16,0 0-16,0 0 16,0 0-16,0 0 15,21-21-15,0 0 16,0 0-16,0 0 0,1 0 16,-1-21-16,0 0 0,0 21 15,0-21-15,0 0 0,1 21 0,-1-21 16,0-1-16,-21 1 0,0 0 15,0 0-15,0 0 0,0 0 16,0-1-16,-21 22 0,0 0 16,-1 0-16,1 0 0,0 0 15,21 22-15,-21-1 0,0-21 0,0 21 16,-1 0-16,22 0 0,0 0 0,0 1 16,0-1-16,0 0 15,0 0-15,22-21 31,-1 0-31,0 0 16,0-21-16,0 21 0,-21-21 0,21 0 16,1 21-16,-1-22 0,-21 1 0,0 0 15,21 0-15,-21 0 0,0 0 16,0-1-16,0 1 0,0-21 0,0 21 16,-21 0-16,0-1 0,21 1 15,-22 21-15,1 0 0,0 0 16,0 21-1,21 1-15,0-1 0,0 0 0,0 0 16,-21 0-16,21 0 16,0 1-16,0-1 0,0 0 0,0 0 15,0 0-15,0 0 0,21-21 16,0 22-16,0-22 0,0 21 16</inkml:trace>
  <inkml:trace contextRef="#ctx0" brushRef="#br0" timeOffset="17047.15">17272 2223 0,'0'21'47,"0"0"-16,-21-21-15,0 0 15,-1 0-31,1 0 16,21-21-16,0 0 15,0-1 1,0 1-16,0 0 16,0 0-1,21 21 1,1 0 0,-22 21-16,0 0 0,0 0 15,21-21-15,-21 22 0,0-1 0,0 0 16,0 0-16,0 0 15,0 0-15,-21-21 16,21 22-16,-22-22 16,1 0-16,0-22 31,21 1-15,0 0-16,0 0 0,0 0 15,0 0-15,0-1 16,21 22-16,-21-21 0,21 21 15,-21-21-15,22 21 0,-1 0 16,0 0-16,0 21 16,-21 0-16,0 1 15,0-1-15,0 0 0,0 21 16,0-21-16,0 22 0,-21-22 0,0 21 16,0-21-16,-1 22 0,1-22 0,-21 21 15,21-21-15,0 1 0,-1-1 16,22 0-16,-21 0 0,0 0 15,21-42 17,21 0-32</inkml:trace>
  <inkml:trace contextRef="#ctx0" brushRef="#br0" timeOffset="17891.83">17886 1884 0,'0'0'0,"0"-21"15,-21 21 1,21-21-16,-22 21 16,22-22-16,0 1 0,0 0 15,0 0-15,0 0 16,0 0-16,0-1 0,0 1 16,0 0-16,0 0 15,22 0-15,-1 21 0,-21-21 16,21 21-16,0 0 0,0-22 0,0 22 15,1 0-15,-1 0 0,21 0 16,-21 0-16,0 0 0,1 0 16,-1 22-16,0-1 0,0 0 0,-21 0 15,0 0-15,0 0 0,0 22 0,0-22 16,0 21-16,-21 1 0,0-1 16,0 0-16,-1 1 0,-20-1 0,21-21 15,-21 21-15,20 1 0,-20-1 16,21-21-16,-21 22 0,20-22 0,-20 0 15,21 21-15,-21-21 0,20 1 16,1-1-16,0 0 0,0-21 16,42 0 15,0-21-31,0 0 0,1-1 16,-1 1-16,0 0 0,0 0 15,0 21-15,0-21 0,-21 0 16,22 21-16,-1-22 0,0 22 0,0 0 15,0 0-15,0 0 16,1 0-16,-22 22 16,21-22-16,-21 21 0,0 0 15,21 0-15,-21 0 16,21-21-16,-21 21 0,21-21 0,0 0 16,1 0-16,-1 22 15,0-22-15,0 0 0,0 0 0,0 0 16,1 0-16,-1 0 0,0-22 0,0 1 15,0 21-15,-21-21 0,21 0 16,-21 0-16,22 0 0,-22-1 16,21 1-16,-21 0 15,0 0-15,0 42 63,0 0-48</inkml:trace>
  <inkml:trace contextRef="#ctx0" brushRef="#br0" timeOffset="19711.48">3662 4085 0,'0'21'0,"-21"-21"0,-1 0 15,22 22-15,-21-22 16,21-22-1,0 1 1,21 0-16,1 21 0,-22-21 16,21 0-16,0 21 0,0-21 15,0 21-15,0 0 0,-21-22 0,22 22 16,-1 0-16,0 0 0,0 22 16,0-1-16,-21 0 0,21 21 15,1 1-15,-22-1 0,21 0 16,-21 1-16,0 20 0,0-21 15,0 22-15,0-22 0,-43 22 0,22-1 16,0-20-16,-21 20 0,-1-21 16,1 1-16,0-1 0,21 0 0,-22 1 15,1-1-15,21-21 0,-22 0 0,22 1 16,0-22-16,0 0 0,0 21 16,0-21-16,-1 0 0,1 0 0,0 0 15,21-21-15,0-1 0,0 1 16,0-21-16,0 21 0,0-22 0,0 1 15,0 0-15,21 21 0,0-22 16,-21 1-16,22 21 0,-1-22 16,0 22-16,0 0 0,0 0 0,0 0 15,1 21-15,-1 0 0,0 21 16,0 0-16,0 0 0,0 0 16,1 1-16,-1 20 0,0-21 0,0 21 15,0 1-15,0-1 0,1 0 16,-1-20-16,0 20 0,-21 0 0,0-21 15,21 1-15,-21-1 0,21 0 0,-21 0 16,0 0-16,21-21 16,-21 21-16,22-21 0,-22-21 15,21 0 1,-21 0-16,21 0 0,-21 0 16</inkml:trace>
  <inkml:trace contextRef="#ctx0" brushRef="#br0" timeOffset="19883.38">4254 4572 0,'0'-21'63,"22"21"-63,-1 0 0,0-21 15</inkml:trace>
  <inkml:trace contextRef="#ctx0" brushRef="#br0" timeOffset="20554.99">5270 4001 0,'0'0'0,"0"-22"0,0 1 16,0 0-16,0 42 31,0 22-31,0-22 0,0 21 0,0 0 16,0 1-16,0-1 0,0 0 16,0 1-16,0-1 0,0 0 0,-21 1 15,21-22-15,-21 21 0,21 1 0,-21-22 16,21 0-16,0 0 0,0 0 15,0 0-15,-21 1 16,21-44 0,0 1-1,0 0-15,21 0 0,0 0 16,-21 0-16,0-1 0,21-20 16,0 21-16,-21-21 0,22 20 15,-22-20-15,21 21 0,-21 0 0,21 0 16,0 21-16,0 0 15,-21 21-15,21 21 16,1-21-16,-22 0 0,21 22 0,-21-22 16,21 21-16,0 1 0,-21-22 0,21 21 15,0-21-15,-21 0 0,22 1 16,-1 20-16,0-42 0,0 21 0,0 0 16,0-21-16,22 0 0,-22 0 0,42 0 15,-41 0-15,20-21 16,-21 0-16,21 21 0,-20-21 15,20 0-15,-21-22 0,0 22 0,0-21 16,1 21-16,-22-22 0,0 1 0,0 0 16,0-1-16,0-20 0,-22 20 15,-20 1-15,21 0 0,0-1 0,0 1 16,-1 0-16,1 21 0,0-1 16,0 22-16,0 0 15,21 22 1,0-1-16,0 0 0,0 0 15,21 21-15,-21-20 0,21-1 16,0 0-16,22-21 0,-22 21 16,0 0-16,0-21 0,21 0 0</inkml:trace>
  <inkml:trace contextRef="#ctx0" brushRef="#br0" timeOffset="21048.21">6519 3958 0,'0'0'0,"-21"21"16,21 1-16,0-1 15,0 21-15,0 0 0,0-20 0,0 20 16,0 0-16,0 1 0,0-1 16,0 0-16,0 1 0,0-1 15,0-21-15,0 0 0,-21 22 0,21-22 16,0 0-16,0 0 0,0-42 47,0 0-47,0-22 15,0 22-15,0 0 0,0-21 16,0 21-16,21-22 0,0 1 16,0-22-16,-21 22 0,22-21 0,-1 20 15,21-20-15,-21 20 0,0 22 16,22-21-16,-22 21 0,0 0 15,21 21-15,-20 0 0,-1 0 0,21 21 16,-21 0-16,0 21 0,1 1 0,-1-1 16,0 0-16,0 1 0,-21-1 15,0 21-15,0-20 0,0-1 0,0 0 16,0-20-16,0 20 0,0 0 0,0-21 16,0 1-16,0-1 0,0 0 0,0 0 15,0 0-15,-21-21 31,0 0-31,0 0 16,-22-21-16,22 21 16,0-21-16</inkml:trace>
  <inkml:trace contextRef="#ctx0" brushRef="#br0" timeOffset="21216.11">6392 4360 0,'21'0'31,"1"0"-15,-1 0-16,0-21 0,21 21 0,1 0 16,-1 0-16,0-21 0,1 21 15,-1 0-15,0-21 0,1 21 0,-1-21 16,0 0-16,1 21 0,-1-22 16,0 1-16</inkml:trace>
  <inkml:trace contextRef="#ctx0" brushRef="#br0" timeOffset="21499.95">7641 3852 0,'-21'0'16,"0"0"-16,0 0 0,-1 22 16,1-1-16,21 0 0,0 21 0,-21 1 15,21-22-15,0 42 0,0-20 16,0-1-16,0 0 0,0 1 15,0-1-15,0 0 0,0 1 0,0-1 16,0 0-16,0 1 0,0-22 0,0 21 16,0-21-16,0 0 0,0 1 15,-21-1-15,21 0 0,0 0 0,21-21 47,-21-21-47,21 0 0,-21 0 16</inkml:trace>
  <inkml:trace contextRef="#ctx0" brushRef="#br0" timeOffset="21743.81">7493 4297 0,'0'0'0,"0"-42"0,-21-1 15,21 1-15,0-22 0,0 22 0,0 0 16,0-1-16,0 22 0,0 0 0,21-21 16,0 21-16,0-1 0,22 22 0,-1-21 15,-21 21-15,21 0 0,22 0 16,-22 0-16,1 21 0,-22 1 0,21-1 15,-21 0-15,0 21 0,-21-21 0,0 22 16,0-1-16,0-21 0,0 22 16,-21-1-16,0-21 0,-21 0 0,21 22 15,-22-22-15,1 0 0,0 0 0,20 0 16,-20-21-16,21 21 0,0-21 16,21-21-1,21 21-15,21-21 16</inkml:trace>
  <inkml:trace contextRef="#ctx0" brushRef="#br0" timeOffset="22091.61">9334 3704 0,'0'0'0,"-21"-42"15,42 21 1,1 21-16,-1-21 0,21 21 16,-21 0-16,22-22 0,-1 22 0,0 0 15,22-21-15,-22 21 0,22 0 0,-1-21 16,1 21-16,-22 0 0,0 0 15,1 0-15,-22 0 0,0 0 0,0 0 16,-42 0 0,0 0-1,0 0-15,-22 0 0,22 0 0,-21 0 16,-1 0-16,22 0 0,-21 21 0,21-21 16,-22 21-16</inkml:trace>
  <inkml:trace contextRef="#ctx0" brushRef="#br0" timeOffset="22321.42">9631 3598 0,'-21'22'16,"-1"-1"0,22 0-16,0 0 0,-21 21 15,21-20-15,-21 20 0,21 0 16,0 1-16,0-1 0,0 21 0,0 1 16,0-22-16,-21 22 0,21-22 15,0 0-15,-21 1 0,21-1 0,0 0 16,0 1-16,0-22 0,0 0 0,0 21 15,0-20-15,0-1 16,0 0-16,21-21 31,0 0-31,0-21 0,0 0 0</inkml:trace>
  <inkml:trace contextRef="#ctx0" brushRef="#br0" timeOffset="22631.24">10012 4191 0,'0'0'0,"21"0"0,0-42 15,-42 42 17,0 21-32,0 0 0,-1 0 0,1 0 15,0 22-15,0-22 0,0 0 0,21 0 16,0 22-16,0-22 0,0 0 16,0 0-16,0 0 0,0 0 0,21 1 15,21-22-15,-21 0 16,1 0-16,-1 0 0,21 0 0,-21 0 15,22 0-15,-22 0 0,0-22 16,0 1-16,0 21 0,-21-21 16,0 0-16,0 0 0,0 0 0,0-22 15,0 22-15,-21 0 0,0 0 0,0-22 16,0 43-16,-1-21 0,1 0 16,-21 21-16,21 0 0,0 0 0,-1 0 15,1 0-15,0 0 16,21 21-16</inkml:trace>
  <inkml:trace contextRef="#ctx0" brushRef="#br0" timeOffset="23111.09">11451 4085 0,'0'0'0,"0"-21"0,0-21 16,0 63-1,0 0-15,0 0 16,0 22-16,0-1 0,0 21 16,-21 1-16,21-22 0,0 22 0,-21 20 15,21-20-15,0-1 0,-21 22 0,21-21 16,0 20-16,-22-20 0,1 20 0,0-20 15,21-1-15,-21 1 0,0-1 0,21 1 16,-21-1-16,-1-20 16,22-1-16,-21 22 0,21-43 0,-21 21 15,21-21-15,0 0 0,0 1 0,0-1 16,0-42 0,0-22-16,0 22 0,0-21 15,0-1-15</inkml:trace>
  <inkml:trace contextRef="#ctx0" brushRef="#br0" timeOffset="23379.94">11345 4382 0,'0'-43'0,"0"86"0,0-149 0,0 63 0,0 1 16,0 0-16,0-1 16,21 22-16,-21-21 0,22 21 0,-1 0 15,0-1-15,0 1 0,0 21 0,0 0 16,1 0-16,-1 0 0,0 0 0,0 21 15,-21 1-15,0-1 0,0 21 16,0-21-16,0 22 0,0-1 0,-21 0 16,0-21-16,0 22 0,-22-1 0,22 0 15,0-20-15,0 20 0,-22-21 0,22 0 16,0 0-16,21 1 0,0-1 16,0 0-16,21-21 15,0 0 1,1 0-16,-1-21 0</inkml:trace>
  <inkml:trace contextRef="#ctx0" brushRef="#br0" timeOffset="24660.72">11747 4530 0,'22'-21'31,"-1"21"-15,0-22-16,-21 1 0,21 0 15,21 0-15,-20 0 0,-1-22 0,21 22 16,-21-21-16,22 0 0,-22-1 0,21 1 16,-21 0-16,0-1 0,-21 1 15,0 21-15,0 0 0,0-1 0,0 1 16,-21 21-16,0 0 0,0 0 0,0 0 16,-22 0-16,22 21 0,0 1 15,-21-1-15,21 0 0,-1 0 0,22 21 16,0-20-16,0-1 0,0 21 0,0-21 15,0 22-15,0-22 0,22 0 0,-1 21 16,0-21-16,0 1 0,0-1 16,0 0-16,1 0 0,-1 0 0,-21 0 15,21 1-15,0-22 0,-21 21 16,21 0-16,-21 0 0,0 0 0,21-21 16,1 0-1,-1 0-15,0 0 16,0 0-16,0 0 0,0 0 0,22 0 15,-22-21-15,21 0 0,1 21 0,-1-21 16,0 0-16,1-1 0,-22 1 16,21 0-16,0 0 0,1 0 0,-1-22 15,-21 22-15,22-21 0,-43 21 0,21-43 16,-21 22-16,0 21 16,0 0-16,-21 21 15,21 21 1,0 0-16,-22 0 0,22 0 0,0 22 15,0-22-15,0 21 16,0-21-16,0 22 0,0-22 0,0 0 16,0 0-16,0 0 0,22 0 0,-22 1 15,21-22-15,0 21 0,0-21 0,0 0 16,22 0-16,-22 0 16,0 0-16,0 0 0,21 0 0,-20-21 15,-1 21-15,0-22 0,0 1 0,0 0 16,0 21-16,1-21 0,-22 0 0,0-22 15,0 22-15,21 0 16,-21 0-16,0 0 0,0 0 16,0 42-1,0 0-15,0 0 0,-21-21 16,21 21-16,0 0 0,0 1 16,0-1-16,0 0 0,-22 0 0,22 0 15,0 0-15,0 1 0,22-22 47,-22-22-31,0 1-16,21 0 0,0 21 0,-21-21 15,21-21-15,0 20 0,-21 1 16,21 0-16,-21 0 0,22 0 16,-22 0-16,21 42 31,-21 0-31,0 0 0,0 0 15,21 0-15,-21 1 0,0-1 0,21 0 16,0 0-16,-21 0 0,21 0 0,1 1 16,-1-22-16,0 21 0,0-21 0,0 0 15,0 0-15,1 0 0,-1 0 16,0 0-16,21 0 0,-21 0 0,1 0 16,-1 0-16,0-21 0,21-1 0,-21 1 15,1 0-15,-1 0 0,0-21 0,0 20 16,0-20-16,0-21 15,1 20-15,-1-20 0,21-1 0,-21 1 16,0-1-16,1 1 0,-1-1 0,0 1 16,-21 20-16,0-20 0,0 21 0,0-1 15,0 22-15,0 0 0,0 0 16,-21 21-16,0 0 0,-1 21 16,1 0-16,0 0 0,-21 0 0,21 22 15,-1-1-15,1 0 0,21 1 16,-21 20-16,0 1 0,21-22 0,-21 22 15,21-1-15,0 1 0,0-1 16,0-21-16,0 22 0,0-22 0,0 1 0,21-1 16,0-21-16,0 0 15,0 22-15,1-43 0,-1 21 0,0 0 16,0-21-16,0 0 0,0 0 0,22 0 16,-22 0-16,0 0 0,21 0 0,1-21 15,-22 0-15,21-1 0,-21 1 16,22 0-16,-22 0 0,0-21 15,0 20-15,0-20 0,-21 0 0,0-1 0,0 1 16,0 0-16,0-1 0</inkml:trace>
  <inkml:trace contextRef="#ctx0" brushRef="#br0" timeOffset="24856.12">14033 3958 0,'0'0'0,"-21"21"0,21 1 15,0-1-15,0 0 16,43-21-1,-22 0-15,0 0 0,0 0 16,21 0-16,-20 0 0,20 0 0,-21-21 16,21 21-16,-20-21 0,20 21 15,-21-22-15,0 22 0,0-21 0,-21 0 16,0 0-16,0 0 16,-21 0-16,0 21 0,0-22 15</inkml:trace>
  <inkml:trace contextRef="#ctx0" brushRef="#br0" timeOffset="25038.02">13144 3789 0,'0'0'0,"-42"0"0,0 21 0,21-21 16,-1 0-16,1 0 0,0 0 0,21 21 15,-21-21-15,42 0 31,0 0-31,0 0 16,1 0-16</inkml:trace>
  <inkml:trace contextRef="#ctx0" brushRef="#br0" timeOffset="25738.24">16256 3789 0,'0'-21'0,"0"42"0,0-63 0,21-1 16,-21 22-16,0 0 0,-21 21 15,0 0 1,0 21-16,-1 0 0,1 22 16,0-1-16,21 0 0,-21 22 15,0-1-15,0 1 0,-1 20 0,1-20 16,0-1-16,0 1 0,0-22 0,0 22 16,21-22-16,-22 0 0,1-20 0,21 20 15,-21-21-15,21 0 0,0 0 16,0 1-16,0-44 31,0 1-31,21 0 16,0 0-16,1 0 0,-1-22 15,0 1-15,21 0 0,-21-1 0,22 1 16,-1 0-16,0-22 0,1 22 0,-1 21 16,22-22-16,-43 43 0,21-21 15,0 21-15,-20 0 0,20 21 0,-21 1 16,-21 20-16,21-21 0,-21 21 0,0 1 15,0-1-15,0-21 0,0 22 16,0-1-16,0-21 0,0 0 0,-21 0 16,21 22-16,-21-22 0,21 0 15,0 0-15,0 0 16,21-42 0,0 0-1,0 0-15</inkml:trace>
  <inkml:trace contextRef="#ctx0" brushRef="#br0" timeOffset="26095.56">16785 4276 0,'0'21'16,"21"-21"0,0 0-16,1 0 0,-1 0 15,21 0-15,-21 0 16,0-21-16,22 21 0,-22-21 0,21-1 15,-21 22-15,22-21 0,-22 0 0,0 21 16,-21-21-16,0 0 0,0 0 0,0-1 16,0 1-16,-21 0 0,0 21 15,0-21-15,-1 21 0,-20 0 0,21 0 16,-21 0-16,20 21 0,-20 0 0,21 0 16,0 1-16,-22 20 0,22 0 15,0 1-15,21-22 0,0 21 0,-21 0 16,21-20-16,0 20 0,0-21 15,0 21-15,0-20 0,21-1 0,0 0 16,0 0-16,1-21 0,-1 21 16,21-21-16,-21 0 0,22 0 0,-22 21 15,21-21-15,0 0 0,1 0 0,-1 0 16,-21-21-16,22 0 0,-1 21 0,0-21 16,-21 0-16</inkml:trace>
  <inkml:trace contextRef="#ctx0" brushRef="#br0" timeOffset="26356.41">17695 3725 0,'0'0'0,"0"-21"0,0 0 0,0 0 0,0 0 15,0 42 1,-21 0-16,0 0 0,0 0 16,21 22-16,-21-1 0,-1 22 15,22-1-15,-21 1 0,0-1 0,21 1 16,0-1-16,-21 1 0,21-1 15,-21 1-15,21-22 0,-21 0 0,21 1 16,-22-1-16,22 0 0,0-21 0,0 1 16,0-1-16,0 0 0,0 0 0,22-21 31,-1 0-31,0-21 16,0 0-16,0-22 0,0 22 15</inkml:trace>
  <inkml:trace contextRef="#ctx0" brushRef="#br0" timeOffset="26611.77">17970 3789 0,'0'0'0,"0"-42"0,0-1 0,0 22 15,0 0-15,0 0 0,0 42 32,0 0-32,-21 21 0,21-20 0,0 20 15,-21 0-15,21 22 0,0-1 16,0 1-16,0-1 0,0 1 0,0-1 15,-21 1-15,21-1 0,0-20 0,0-1 16,-21 0-16,21 1 0,-21-1 16,21-21-16,0 21 0,0-20 15,0-1-15,0 0 0,0-42 32,21 0-17,0-1-15,0 1 0</inkml:trace>
  <inkml:trace contextRef="#ctx0" brushRef="#br0" timeOffset="26935.62">18267 4149 0,'0'0'0,"0"21"15,0 0 1,-21 21-16,21-20 0,-22-1 16,22 21-16,0-21 0,-21 22 15,21-22-15,0 21 0,0-21 16,0 0-16,0 22 0,0-22 0,0 0 15,21-21-15,1 21 0,20 0 0,-21-21 16,0 0-16,22 0 0,-22 0 0,21 0 16,-21 0-16,22 0 0,-22-21 15,0 0-15,0 21 0,0-21 0,-21-21 16,21 20-16,-21 1 0,0-21 0,0 0 16,0-1-16,0 1 0,-42 21 15,42-22-15,-42 22 0,21 0 0,-1 0 16,1 21-16,0 0 0,0 0 0,0 0 15,0 0-15,-1 21 0,1 0 16,0-21-16,21 21 0,-21 1 0,21-1 16,-21-21-16,21 21 0,-21 0 15</inkml:trace>
  <inkml:trace contextRef="#ctx0" brushRef="#br0" timeOffset="28231.74">16616 2688 0,'0'0'0,"-21"0"0,-1 0 0,-20 0 16,21 0-16,-21 0 0,20 0 0,1 0 15,0 0-15,-21 0 0,21 0 16,-1 0-16,1 0 16,42 0 15,1 0-31,-1 0 0,21 0 0,0 0 15,1 0-15,20 0 0,1-21 16,-1 21-16,1 0 0,20 0 16,1-21-16,21 21 0,21-21 0,0 21 15,-21 0-15,21 0 0,0-21 0,21 21 16,-21 0-16,0 0 0,0 0 16,-21 0-16,0 0 0,-1 0 0,-20 0 15,-21 0-15,-1 0 0,1 0 0,-22 0 16,-21 0-16,21 0 0,-20 0 15,-1 0-15,-42 0 63,-1 0-63,-20 0 16,21 0-16,-21 0 15,-1 0-15</inkml:trace>
  <inkml:trace contextRef="#ctx0" brushRef="#br0" timeOffset="30015.3">19389 3831 0,'0'0'0,"0"-21"16,21 21-1,0 0-15,0-21 0,21 21 16,1-21-16,-1 21 0,22 0 0,-1-21 16,1 21-16,-1 0 0,1-22 0,-1 22 15,1 0-15,-22-21 0,21 21 16,-20 0-16,-22 0 0,21 0 0,-21 0 15,-42 0 17,0 0-32,0 0 0,-21 0 0,20 0 15,1 0-15,0 0 0,0 0 16,0 0 15,0 0-31,-1 21 16,22 1-1,-21-1 1,21 0-16,0 0 0,0 0 16,0 0-16,0 1 0,0 20 15,0 0-15,0 1 0,0-1 0,0 0 16,0 1-16,0-1 0,0 0 0,0 1 16,0-1-16,0-21 0,0 21 15,0 1-15,0-22 0,0 21 16,-21-21-16,21 1 0,-21-1 0,0 0 15,21 0-15,-21 0 0,-1-21 0,-20 21 16,21-21-16,0 0 0,-22 0 16,1 0-16,0 0 0,-1 0 0,-20 0 15,21 0-15,-1 0 0,1 0 0,0-21 16,20 21-16,-20-21 0,21 21 0,0-21 16,0 21-16,21-21 0,0 0 15,21-1-15,0 22 16,0-21-16,21 21 0,1-21 0,-1 21 15,22-21-15</inkml:trace>
  <inkml:trace contextRef="#ctx0" brushRef="#br0" timeOffset="30484.9">20616 4212 0,'0'0'0,"0"-63"16,0 42-16,-21-1 15,0 1-15,0 21 0,0-21 16,-1 21-16,1 0 0,0 0 0,0 21 16,0 0-16,0 1 0,-1-1 15,1 0-15,0 21 0,21 1 0,-21-22 16,0 21-16,0-21 0,21 22 16,0-22-16,-22 0 0,22 21 0,0-21 15,0 1-15,0-1 16,0 0-16,22-21 15,-1 0-15,0 0 16,0 0-16,0-21 0,0 0 0,1 21 16,-1-22-16,0 1 0,0 0 15,0-21-15,0 21 0,1-22 0,-22 22 16,0-21-16,21 21 0,0-22 0,-21 22 16,21-21-16,-21 21 0,21 21 15,0 21 1,-21 0-16,0 0 0,0 0 15,22 22-15,-22-22 0,21 21 16,-21-21-16,0 0 0,0 22 0,21-22 16,-21 0-16,21 0 0,-21 0 0,21 1 15,0-1-15,1-21 0,-1 0 16,0 0-16,0 0 16,0 0-16,0 0 0,1 0 15,-22-21-15</inkml:trace>
  <inkml:trace contextRef="#ctx0" brushRef="#br0" timeOffset="30719.77">21061 4106 0,'0'-42'0,"0"84"0,0-105 0,0 42 15,0 0-15,0-1 0,0 44 32,0-1-32,21 0 0,-21 21 0,0-21 15,0 22-15,0-1 0,21-21 0,-21 22 16,0-1-16,0-21 0,21 21 15,-21-20-15,0-1 0,0 21 0,0-21 16,0 0-16,0 1 0,0-1 16,0 0-16,21-21 31,1-21-31,-22 0 16,21-1-16</inkml:trace>
  <inkml:trace contextRef="#ctx0" brushRef="#br0" timeOffset="30939.65">21548 3979 0,'0'0'0,"0"-21"0,0 0 16,0 0-16,-22 21 15,1 21 1,0 21-16,0-20 0,-21 20 0,42 0 16,-22-21-16,1 22 0,0-1 15,0 0-15,0 1 0,0-22 0,21 21 16,-22-21-16,22 22 0,-21-22 0,21 21 15,0-21-15,0 1 16,21-22 0,1 0-16,-1 0 15,0 0-15,21-22 0</inkml:trace>
  <inkml:trace contextRef="#ctx0" brushRef="#br0" timeOffset="31375.68">22119 4064 0,'0'0'0,"0"-21"0,0-21 0,0 20 16,0 1-16,-21 0 0,0 21 15,0 0-15,-1 0 0,1 0 16,0 21-16,0 0 0,0 1 16,0 20-16,-1 0 0,1-21 0,0 22 15,0-1-15,0 0 0,21 1 0,0-22 16,-21 21-16,21-21 0,0 1 15,0-1-15,0 0 0,0 0 0,21-21 16,0 0-16,0 0 16,0 0-16,0 0 0,1 0 0,-1 0 15,-21-21-15,21 0 0,0 0 16,0-1-16,0 1 0,1-21 0,-22 21 16,21-22-16,-21 22 0,21-21 15,-21 0-15,0 20 0,21 1 16,-21 0-16,21 21 0,-21 21 15,0 0 1,0 1-16,0 20 0,0-21 16,0 21-16,0-20 0,0 20 0,0-21 15,0 0-15,0 22 0,0-22 0,21 0 16,1 0-16,-22 0 0,42 0 16,-21-21-16,0 22 0,22-1 0,-22-21 15,21 0-15,-21 0 0,0 0 0,1 0 16,-1 0-16</inkml:trace>
  <inkml:trace contextRef="#ctx0" brushRef="#br0" timeOffset="32276.17">17018 4974 0,'0'0'0,"-21"0"0,0 0 15,-1 0-15,-20 0 0,21 0 16,0 0-16,0 0 0,-22 0 0,22 0 16,0 0-16,0 0 0,0 0 0,-22 0 15,22 0-15,0 0 0,0 0 16,0 0-16,-1 0 16,44 0 15,-1 0-31,0 0 15,0 0-15,21 0 0,-20 21 0,20-21 16,-21 0-16,21 0 0,1 0 0,-1 0 16,22 0-16,-22 0 0,43 0 15,-22 0-15,22 0 0,-1 0 0,1 0 16,0-21-16,21 21 0,-22 0 0,22-21 16,0 21-16,21-21 0,-21 21 0,42 0 15,-21-21-15,0 21 0,0 0 16,21 0-16,-21 0 0,21 0 0,0-21 15,1 21-15,-1 0 0,0 0 0,0 0 16,0 0-16,-21 0 16,21 0-16,-21 0 0,22-22 0,-22 22 15,0 0-15,-22 0 0,22-21 0,-21 21 16,21 0-16,-21 0 0,0-21 0,0 21 16,-22 0-16,1 0 0,-21 0 15,-1 0-15,1 0 0,-1 0 0,-21 0 16,1 0-16,-22 0 0,21 0 0,-21 0 15,1-21-15,-1 21 0,0 0 16,0 0-16,0 0 16,-21 21 46,-21-21-46,0 0-1,0 0 1</inkml:trace>
  <inkml:trace contextRef="#ctx0" brushRef="#br0" timeOffset="33728.14">3535 6371 0,'-21'0'16,"-1"0"-1,22-21-15,0 0 16,0 0 0,0 0-16,0-1 15,22 22 1,-1-21-16,0 21 0,0 0 0,0-21 15,0 21-15,1 0 0,-1-21 16,0 21-16,0 0 0,21 0 0,-20 0 16,-1 0-16,0 0 0,0 0 0,0 0 15,0 0-15,1 0 0,-22 21 16,0 0-16,0 0 0,0 1 16,0 20-16,-22-21 0,1 0 0,-21 22 15,21-22-15,-22 0 16,1 21-16,21-21 0,-21 1 0,-1-1 15,22 0-15,-21-21 0,21 0 16,-1 21-16,22-42 31,0 0-31,0 0 16,22 21-16,-1-22 0,0 1 0,0 21 16,0-21-16,0 21 0,1 0 15,-1 0-15,21 0 0,-21 0 0,22 0 16,-22 21-16,21 0 0,-21 1 0,0-1 15,1 0-15,-1 0 0,0 21 16,0-20-16,-21 20 0,0 0 16,0-21-16,0 22 0,0-22 0,-21 21 15,-21-21-15,20 1 0,-20 20 16,21-21-16,-21 0 0,-1 0 0,1 1 16,0-1-16,-1 0 0,1-21 0,21 0 15,-22 0-15,1 0 0,21 0 16,-21 0-16,20 0 0,1 0 0,0-21 15,0 21-15,0-21 0,0-1 0,-1 22 16,22-21-16,-21 0 0,21 0 16,0 0-16,-21 0 15,21-1-15,0 1 32,21 21-32,0-21 15</inkml:trace>
  <inkml:trace contextRef="#ctx0" brushRef="#br0" timeOffset="34291.58">4466 6710 0,'0'0'0,"21"0"16,0 0-1,-21-21 1,0 0-1,22 21-15,-22-22 0,0 1 16,-22 21 47,22 21-48,0 1 1,0-44 46,0 1-30,0 0 46</inkml:trace>
  <inkml:trace contextRef="#ctx0" brushRef="#br0" timeOffset="59565.51">6223 6244 0,'0'0'0,"0"-21"0,0 0 15,0 0-15,21 21 0,-21-21 16,0-1-16,0 1 0,21 21 16,-21-21-16,21 21 0,-21-21 15,22 21 1,-22 21 15,0 0-31,0 0 0,0 22 0,0-22 16,0 21-16,-22 1 0,22-1 15,0 0-15,-21 1 0,0 20 16,21-21-16,-21 1 0,21 20 0,0-20 16,-21-1-16,21-21 0,-21 21 0,21-20 15,-22 20-15,22-21 0,0 0 16,0 0-16,0 1 0,0-1 0,0 0 15,0-42 17,0 0-32,22-1 0,-22 1 15,21 0-15,0 0 0,-21-21 0,21 20 16,0-20-16,0 0 0,1-1 16,-1 22-16,0-21 0,21 0 15,-21-1-15,1 22 0,-1 0 0,21 0 16,-21 21-16,0 0 15,1 0-15,-1 0 0,0 21 16,-21 0-16,21 0 0,-21 22 0,21-22 16,-21 21-16,21 0 0,-21-20 15,0 20-15,22 0 0,20 22 16,-42-43-16,21 0 0,-21 0 0,21 0 16,0 1-16,1-22 15,-1 21-15,0-21 0,0 0 0,0 0 16,0 0-16,1 0 0,-1-21 0,0-1 15,0 1-15,0 0 16,0 0-16,1-21 0,-1-1 0,0 1 16,0 21-16,-21-43 0,21 22 0,-21 0 15,0-1-15,0 1 0,0 0 16,0-1-16,0 1 0,0 21 0,-21 0 16,21-22-16,-21 43 0,0-21 0,21 0 15,0 42 32,21-21-31,0 0-16,0 21 0,0-21 15</inkml:trace>
  <inkml:trace contextRef="#ctx0" brushRef="#br0" timeOffset="60099.2">7705 6202 0,'-22'0'15,"22"21"1,-21 0-16,21 22 16,0-22-16,0 21 0,-21-21 0,21 22 15,0-1-15,-21-21 0,21 21 16,0 1-16,0-1 0,-21-21 0,0 22 15,21-1-15,-22-21 0,22 0 16,0 0-16,0 1 0,0-1 0,-21 0 16,21 0-16,0-42 31,0 0-15,0 0-16,0-1 0,0 1 0,0-21 15,0 0-15,0-1 16,21 1-16,-21 0 0,22-1 0,-1-20 15,0 20-15,0 1 0,0 0 0,0-1 16,22 1-16,-22 21 0,21 0 16,-21 0-16,22-1 0,-22 22 0,21 0 15,-21 0-15,22 0 0,-22 22 0,0-1 16,0 0-16,0 21 0,1 1 16,-1-22-16,0 42 0,-21-20 0,0-1 15,0 0-15,0 1 0,0-1 0,0 0 16,0-21-16,0 22 0,0-22 15,0 0-15,0 0 0,0 0 0,0 1 16,0-1-16,0 0 16,-21-21-1,0 0 1,-1 0-16,1-21 16,0 0-16,0 21 0,0-22 0</inkml:trace>
  <inkml:trace contextRef="#ctx0" brushRef="#br0" timeOffset="60291.09">7620 6646 0,'21'0'16,"0"-21"-16,0 21 0,1-21 16,-1 21-16,0 0 0,0-21 0,0 21 15,0-21-15,1 21 0,20-21 16,-21 21-16,0-22 0,22 22 0,-22 0 15,0-21-15,0 0 0,0 21 0,0-21 16,1 21-16,-1-21 0,0 21 0</inkml:trace>
  <inkml:trace contextRef="#ctx0" brushRef="#br0" timeOffset="60591.92">8530 6160 0,'0'21'15,"0"0"1,0 0-16,0 0 0,0 22 0,0-22 16,0 21-16,0 0 0,0-20 0,0 20 15,0 0-15,0 1 0,0-1 16,0 0-16,0 1 0,0-22 15,0 21-15,0-21 0,0 22 0,0-22 0,0 0 16,-21 0-16,21 0 0,0 0 16,0-42 15,0 0-15,0-21-16</inkml:trace>
  <inkml:trace contextRef="#ctx0" brushRef="#br0" timeOffset="60881.28">8509 6202 0,'0'0'0,"0"-21"15,0 0-15,0-1 16,21 1-16,0 21 0,0-21 0,1 21 16,-1 0-16,0 0 0,0-21 0,21 21 15,-20 0-15,20 0 0,-21 0 0,21 21 16,-20-21-16,20 21 0,-21 0 15,0 1-15,-21-1 0,0 0 0,0 21 16,0-21-16,0 1 0,-21 20 0,0-21 16,0 0-16,-22 22 0,22-22 15,-21 0-15,0 0 0,20 0 0,-20 0 16,21 1-16,0-1 0,0-21 0,-1 21 16,44-42 15,-22 0-31,42-1 0</inkml:trace>
  <inkml:trace contextRef="#ctx0" brushRef="#br0" timeOffset="61188.11">9969 6054 0,'0'0'0,"0"-21"15,22 21-15,-1-22 0,21 22 16,-21-21-16,22 21 0,-1 0 16,-21-21-16,21 21 0,22 0 0,-22 0 15,1-21-15,-1 21 0,0 0 0,1 0 16,-22 0-16,21 0 0,-21 0 0,0 0 15,1 0-15,-1 0 16,-42 21 0,-1-21-16,1 0 0,0 0 15,0 0-15</inkml:trace>
  <inkml:trace contextRef="#ctx0" brushRef="#br0" timeOffset="61483.05">10393 5990 0,'-21'21'16,"-1"1"-1,22-1-15,-21 0 16,21 0-16,0 0 0,0 0 0,0 22 16,0-22-16,0 21 0,0-21 0,0 22 15,0-1-15,0 0 16,0 1-16,-21-1 0,0 0 0,21-20 15,-21 20-15,0 0 0,-1 1 0,1-22 16,21 21-16,-21-21 0,0 0 0,21 1 16,0-1-16,0 0 0,0 0 15,-21-21-15,42 0 32,0-21-32,0 0 0,0 0 15</inkml:trace>
  <inkml:trace contextRef="#ctx0" brushRef="#br0" timeOffset="61881.82">10795 6371 0,'-21'21'16,"0"1"-1,-1-1-15,22 0 0,0 0 0,0 0 16,-21 0-16,21 1 0,-21-1 15,21 0-15,0 21 0,-21-21 0,21 1 16,0-1-16,0 0 0,0 0 16,21-21-16,0 21 0,0-21 0,1 0 15,-1 0-15,0 0 0,21 0 16,-21 0-16,1 0 0,20 0 16,-21-21-16,0 21 0,0-21 0,22 0 15,-22 0-15,0-1 0,0 1 0,-21 0 16,0 0-16,0-21 0,0 20 15,0 1-15,0-21 0,0 21 0,0 0 16,-21-1-16,0 1 0,0 21 16,0 0-16,-1 0 0,1 0 0,-21 0 15,21 0-15,0 0 0,-1 21 16,1-21-16,0 0 0,0 0 16,0 22-16,0-1 0,21-42 31,21-1-31</inkml:trace>
  <inkml:trace contextRef="#ctx0" brushRef="#br0" timeOffset="63771.66">12404 6075 0,'0'0'0,"21"0"0,-21-21 16,0 0-1,-21 21 1,-1 0 0,1 21-16,0-21 0,0 21 0,0 21 15,0-21-15,-1 22 0,22-22 16,-21 21-16,21 1 0,-21-1 0,21 0 15,0 1-15,0-1 0,0 0 0,21 1 16,0-22-16,1 21 0,-1-21 0,0 0 16,21 1-16,-21-1 0,22 0 15,-1-21-15,-21 0 0,22 0 16,-22 0-16,21 0 0,0 0 0,-20 0 0,20-21 16,-21 0-16,21-1 0,-20 1 15,-1-21-15,0 0 0,0-1 16,0 1-16,0-22 0,1 22 0,-1 0 15,-21-22-15,0 22 0,21 0 0,-21-22 16,0 22-16,0 21 0,0-22 0,0 22 16,0 42-1,0 0 1,0 1-16,-21 20 0,0-21 0,21 21 16,0 1-16,0-1 0,-22 0 15,22 1-15,-21-1 0,21 0 16,0 1-16,-21-1 0,21 0 0,0 1 0,0-22 15,0 0-15,0 0 0,0 0 16,0 1-16,21-22 31,-21-22-15,21 1-16,1 0 0,-22 0 0,21-21 16,0 20-16,-21 1 0,21 0 0,0 0 15,-21 0-15,21 0 16,1 21-1,-22 21-15,0 0 0,0 0 16,21 0-16,-21 0 0,21 1 16,-21-1-16,21 0 0,-21 0 0,21 0 15,0-21-15,1 21 0,-1 1 16,0-22-16,21 0 0,-21 21 0,22-21 16,-22 0-16,21 0 0,1 0 0,-22 0 15,21 0-15,0 0 0,-20-21 0,20-1 16,-21 22-16,21-21 0,-20 0 15,-1-21-15,0 21 0,0-22 0,-21 22 16,0-21-16,0-1 0,0 22 0,0 0 16,0-21-16,0 21 0,0-1 15,-21 22-15,0 0 16,0 22-16,-1-1 0,22 0 16,-21 0-16,21 0 0,-21 22 15,21-22-15,0 0 0,0 21 0,0-21 16,0 1-16,0-1 0,0 0 0,0 0 15,0 0-15,21-21 0,0 21 16,1 1-16,-1-22 0,0 0 0,0 0 16,0 0-16,0 0 0,1 0 0,-1 0 15,0 0-15,0-22 0,0 22 0,0-21 16,1 0-16,-1 0 0,0-21 16,0 20-16,0-20 0,0 21 15,1-21-15,20 20 0,-21 1 0,0 0 16,-21 0-16,21 0 0,1 0 0,-1 21 15,0 0-15,-21-22 0,21 22 16,0 0 0,-21 22-1,21-22-15,1 0 16,-1 0 31,-21-22-47,0 1 15,-21 21 32,-1 21-47,1-21 0,0 22 16,0-1-16,0 0 0,0 0 0,-1 0 16,22 0-16,-21 22 0,21-22 0,-21 0 15,21 0-15,0 22 0,0-22 16,0 0-16,0 0 0,0 0 0,21-21 15,0 21-15,1 1 0,-1-22 0,0 21 16,21-21-16,-21 0 0,1 0 0,20 0 16,-21 0-16,0 0 0,0 0 15,22 0-15,-22-21 0,0-1 0,21 1 16,-20 0-16,-1-21 0,21 21 0,-21-22 16,22-63-16,-22 64 15,0 0-15,0-1 0,0-20 0,0 21 16,1-1-16,-22 1 0,0 0 15,0-1-15,21 22 0,-21-21 0,0 21 16,0-1-16,0 44 31,0-1-31,0 0 0,0 0 0,-21 21 16,21-20-16,0 20 0,0-21 0,-22 21 16,22 1-16,0-22 0,-21 21 0,21 1 15,0-1-15,0 0 0,-21-21 16,21 22-16,0-1 0,0-21 15,-21 0-15,21 1 0,0-1 0,0 0 16,0 0-16,21-42 31,0 0-15,0 0-16,1-1 0,-1-20 16,0 21-16,-21-21 0,42 20 0,-21 1 15,1-21-15,-1 21 0,0 0 16,21-1-16,-21 22 0,1-21 0,-1 21 15,0 0-15,0 0 16,-21 21-16,0 1 16,-21-22-1,0 21-15,0-21 0,-1 21 16,1-21-16,-21 0 0,21 21 0,0 0 16,-22-21-16,22 21 0,0-21 0,0 22 15,0-1-15,-1 0 16,22 0-16,0 0 0,0 0 15,0 1-15,0-1 16,22 0-16,-1-21 0,0 21 0,0 0 16,0 0-16,0-21 0,1 22 0,-1-1 15,0-21-15,0 21 0,0 0 16,0-21-16,1 21 0,-1-21 0,0 0 16,-21 21-1,21-42 16,-21 0-31,21 0 0</inkml:trace>
  <inkml:trace contextRef="#ctx0" brushRef="#br0" timeOffset="64347.33">17103 6138 0,'0'0'0,"0"-21"0,0 0 16,0 0-16,0 0 0,0-22 0,21 22 15,-21 0-15,0 0 0,0 42 47,-21 0-47,21 0 0,-22 22 16,22-22-16,0 21 0,0-21 0,-21 22 0,21-1 16,-21 0-16,21 1 0,0-1 15,-21 0-15,21 1 0,0-1 16,0-21-16,0 22 0,0-22 0,0 21 15,0-21-15,0 0 0,0 1 16,0-1-16,21-21 31,0 0-31,0-21 0,1-1 16,-1 1-16,0 0 0,21 0 0,-21 0 16,1-22-16,-1 22 0</inkml:trace>
  <inkml:trace contextRef="#ctx0" brushRef="#br0" timeOffset="64791.61">17568 6202 0,'0'0'0,"0"-21"0,0 0 0,21 21 16,-21-22-16,22 22 15,-44 22 1,1-1 0,0 0-16,0 0 0,21 0 0,-21 0 15,0 22-15,-1-22 0,22 21 16,0 1-16,0-22 0,-21 21 0,21-21 15,0 22-15,0-22 0,0 0 0,0 0 16,0 21-16,0-20 0,21-1 16,1 0-16,-1-21 0,0 0 15,0 21-15,0-21 0,0 0 16,1 0-16,20 0 0,-21 0 0,21-21 16,-20 21-16,20-21 0,-21 0 0,0-1 15,0 1-15,1-21 0,-1 21 0,-21-22 16,21 1-16,-21 0 0,0-1 15,0 1-15,0 0 0,0 21 0,0-1 16,-21-20-16,0 21 0,-1 21 0,1-21 16,0 21-16,0 0 0,0 0 15,0 0-15,-1 0 16,1 0-16,0 21 0,0 0 0,0-21 16,21 21-16,0 0 0,-21 1 15,21-1-15,0 0 16,21-21-1,0 0-15,0 0 0,0 0 16,22 0-16,-22 0 0,21-21 0,0 21 16</inkml:trace>
  <inkml:trace contextRef="#ctx0" brushRef="#br0" timeOffset="65131.41">18584 6181 0,'-21'0'0,"0"0"16,0 0-1,42 0 1,0 0 0,0 0-16,0 0 0,1 0 15,-1 0-15,0 0 0,21 0 0,-21 0 16,22 0-16,-22 0 0,0 0 0,0 0 15,0 0-15,1 0 0,-1 0 16,0 0-16,-21 21 63,-21-21-48,0 0 1,21 21-16,-22-21 0,1 21 0</inkml:trace>
  <inkml:trace contextRef="#ctx0" brushRef="#br0" timeOffset="65391.26">18605 6456 0,'0'0'0,"-21"0"16,0 21-16,0-21 15,42 0 16,0 0-31,0 0 16,1 0-16,-1 0 0,0 0 16,0 0-16,0 0 15,0 0-15,1 0 16,-1 0-16,0 0 16,0 0-1,0 0-15,0 0 0,1-21 16,-1 21-16,-21-21 15,21 21-15,0 0 0</inkml:trace>
  <inkml:trace contextRef="#ctx0" brushRef="#br0" timeOffset="65712.07">19643 6265 0,'-22'0'0,"22"-21"16,22 21-1,-1 0 1,0 0-16,0 0 0,0 0 16,0 0-16,1 0 0,-1 0 0,21 0 15,-21 0-15,0 0 0,1 0 0,-1 0 16,0 0-16,0 0 15,-42 0 48,0 0-63,0 0 16</inkml:trace>
  <inkml:trace contextRef="#ctx0" brushRef="#br0" timeOffset="65955.49">19664 6435 0,'-21'0'0,"42"0"0,-64 21 0,22-21 16,0 0-16,21 21 0,-21-21 15,21 21 1,21-21 0,0 0-16,0 0 15,1 0-15,-1 0 0,0 0 0,0 0 16,0 0-16,0 0 0,1 0 31,-22-21-31,21 21 16,0 0-1,0 0-15,0-21 0,0 21 16</inkml:trace>
  <inkml:trace contextRef="#ctx0" brushRef="#br0" timeOffset="66314.27">20574 5927 0,'0'0'0,"21"-43"16,0 43-16,-21-21 0,0 42 31,0 1-16,0-1-15,0 21 0,0-21 16,0 0-16,0 1 0,0 20 16,0-21-16,0 21 0,-21-20 0,21 20 15,-21 0-15,21-21 0,0 22 0,-21-1 16,21-21-16,0 22 0,-21-22 16,21 21-16,0-21 0,0 0 0,0 1 15,0-1-15,-22-21 0,22 21 16,-21-21-1,42-21 17,1 0-32,-22-1 0,21 1 15,21-21-15</inkml:trace>
  <inkml:trace contextRef="#ctx0" brushRef="#br0" timeOffset="66831.97">21103 6054 0,'0'0'0,"0"-21"16,21 21-1,-42 0 17,0 21-17,0 0-15,0 0 0,21 0 16,-22 0-16,1 1 0,0 20 0,0-21 15,0 0-15,21 0 0,0 1 0,-21 20 16,21-21-16,-22 0 0,22 22 16,0-22-16,0 0 0,0 0 15,22 0-15,-1 0 0,0 1 0,0-1 16,0 0-16,0-21 0,1 0 0,-1 21 16,0-21-16,0 0 0,0 0 15,0 0-15,1 0 0,-1-21 0,0 21 16,0-21-16,0 0 0,0-1 0,1 1 15,-1-21-15,0 21 0,0-22 0,0 1 16,0 0-16,-21 21 0,22-22 16,-1 1-16,-21 21 0,21-22 0,-21 22 15,0 0-15,0 0 0,0 0 0,0 0 16,-21-1 0,0 22-16,-1 0 0,1-21 15,0 21-15,0 0 0,0 0 16,0 0-16,-1 0 15,22 21 1,-21-21-16,0 0 0,21 22 0,-21-1 16,0-21-16,21 21 0,-21-21 15,-1 21-15,1-21 0,0 0 16,0 0-16,0 21 0</inkml:trace>
  <inkml:trace contextRef="#ctx0" brushRef="#br0" timeOffset="69748">16700 8149 0,'22'0'46,"-1"0"-30,0 0-16,0 0 16,0-21-16,0 0 15,-21 0-15,0 0 16,0-1-16,22 1 16,-22 0-16,0 0 0,0 0 0,0 0 15,0-1-15,0 1 0,-22 0 0,1 0 16,21 0-16,-21 21 15,0-21-15,0 21 16,0 0-16,-1 0 0,1 0 16,0 0-16,0 0 0,0 21 15,0-21-15,-1 21 0,1 0 0,0 0 16,21 0-16,-21 1 0,0-1 16,0 21-16,21-21 0,0 22 0,-22-22 15,22 21-15,-21-21 0,21 22 16,0-22-16,0 21 0,0-21 0,0 0 15,0 1-15,0-1 0,0 0 0,0 0 16,21 0-16,-21 0 0,22-21 16,-22 22-16,21-22 0,0 0 0,-21 21 15,21-21-15,0 0 0,0 0 16,1 0-16,-1 0 0,0 0 16,0-21-16,0 21 0,0-22 0,1 1 15,-1 21-15,0-21 0,0 0 16,0-21-16,0 20 0,1-20 0,-1 21 15,-21-21-15,21-1 0,0 1 0,-21 21 16,0-22-16,21 1 0,0 0 16,-21 21-16,0-1 0,0 1 0,0 0 15,0 0-15,22 21 16,-22-21-16,0 42 16,0 0-16,0 0 15,-22 0-15,22 22 0,-21-1 0,21 0 16,0 1-16,0-22 0,0 21 15,0 1-15,0-22 0,0 21 0,0-21 16,0 0-16,0 22 0,21-22 0,1-21 16,-22 21-16,21 0 0,0-21 15,0 21-15,0-21 0,0 0 0,1 0 16,-1 0-16,0 0 0,0-21 16,0 21-16,0-21 15,1 0-15,-22 0 0,21 0 0,-21-22 16,21 22-16</inkml:trace>
  <inkml:trace contextRef="#ctx0" brushRef="#br0" timeOffset="70047.36">16383 7620 0,'0'0'0,"-21"-21"0,0 21 16,21 21 15,0 0-31,0 0 0,0 1 16,0-1-16,0 0 0,0 0 15,21 0-15,0-21 0,-21 21 0,21-21 16,0 0-16,0 0 16,1 0-16,-1 0 0</inkml:trace>
  <inkml:trace contextRef="#ctx0" brushRef="#br0" timeOffset="70327.32">17547 7557 0,'21'-22'0,"-21"44"31,0-1-31,0 0 0,0 0 15,0 0-15,0 0 16,-21 1-16,21-1 0,0 0 0,0 0 16,0 0-16,0 0 0,0 1 15</inkml:trace>
  <inkml:trace contextRef="#ctx0" brushRef="#br0" timeOffset="70744.07">18796 7959 0,'-21'0'16,"42"0"31,0 0-47,0 0 0,0 0 0,1 0 15,-1 0-15,0 0 16,0 0-16,0 0 0,0 0 0,1 0 16,-1 0-16,0 0 15,-42 0 48</inkml:trace>
  <inkml:trace contextRef="#ctx0" brushRef="#br0" timeOffset="70975.94">18796 8276 0,'-21'0'0,"42"0"0,-42 21 0,42-21 62,0 0-62,0 0 16,0 0-16,1 0 0,-1 0 0,0 0 15,0 0-15,0 0 16,0 0-16,1-21 0,-1 21 0,0-21 16,0 0-16</inkml:trace>
  <inkml:trace contextRef="#ctx0" brushRef="#br0" timeOffset="71263.28">19939 8065 0,'21'0'31,"0"0"-15,0-22-16,1 22 0,-1 0 15,0 0-15,0 0 0,0 0 16,0 0-16,1 0 0,-1 0 16,0 0-16,0 0 0,0 0 15</inkml:trace>
  <inkml:trace contextRef="#ctx0" brushRef="#br0" timeOffset="71463.17">20002 8276 0,'0'0'0,"-21"21"0,21 1 31,21-22 0,1 0-31,-1 0 16,0 0-16,0 0 15,0 0-15,0 0 0,1 0 0,-1 0 16,0 0-16,0 0 0,0 0 0,0-22 16</inkml:trace>
  <inkml:trace contextRef="#ctx0" brushRef="#br0" timeOffset="71730.02">20934 7747 0,'0'0'16,"0"-21"-16,-21 0 15,21 42 32,0 0-47,0 0 16,0 0 0,21 1-16,-21-1 15</inkml:trace>
  <inkml:trace contextRef="#ctx0" brushRef="#br0" timeOffset="72299.97">21548 8192 0,'0'0'0,"21"0"0,0-22 0,0 22 16,-21-21-16,21 21 15,0-21-15,1 0 0,-1 0 0,-21 0 16,21-1-16,0 1 0,0 0 0,-21 0 16,0 0-16,0 0 0,0-1 15,0 1-15,-21 21 16,-21 0 0,21 0-16,-1 21 0,-20 1 0,21-1 15,-21 0-15,-1 21 0,22 1 16,-21-22-16,21 21 0,-22 0 0,22 1 15,0-22-15,0 21 0,0-21 0,21 22 16,-22-22-16,22 0 0,0 0 0,0 0 16,0 1-16,0-1 15,22-21-15,-1 0 16,0 0-16,0 0 0,0 0 0,0 0 16,1-21-16,20-1 0,-21 22 0,0-21 15,0 0-15,22-21 0,-22 21 0,0-22 16,0 22-16,22-21 0,-22-1 15,0 1-15,0 0 0,0 21 0,-21-1 16,0 1-16,21 21 0,-21 21 31,-21 22-31,21-22 0,0 0 16,0 21-16,-21-20 0,21 20 0,0-21 16,0 0-16,0 22 0,0-22 15,0 0-15,0 0 0,21 0 16,-21 0-16,21-21 0,22 22 0,-22-22 15,0 0-15,0 0 0,0 0 0,1 0 16,-1 0-16,0 0 0,0 0 0,0-22 16,0 1-16</inkml:trace>
  <inkml:trace contextRef="#ctx0" brushRef="#br0" timeOffset="72580.8">22394 7578 0,'0'-21'15,"0"42"-15,0-64 0,0 22 16,0 0-16,0 42 31,-21-21-15,21 21-16,0 1 0,-21-1 0,0 0 15,21 0-15,0 0 16,0 0-16,-21-21 16,21 22-16,0-1 15,0 0 1,-22-21-16</inkml:trace>
  <inkml:trace contextRef="#ctx0" brushRef="#br0" timeOffset="73999.6">3577 10224 0,'0'-22'0,"0"1"16,0 0-16,0 0 16,-21 21-1,21-21-15,0 42 32,0 0-32,0 21 0,0-20 15,0 20-15,0 0 0,0 1 0,-21-1 16,21 0-16,-21 22 0,21-22 15,-22 0-15,1 1 0,21-22 0,-21 21 16,0-21-16,21 1 0,-21-1 0,21 0 16,-21 0-16,-1-21 15,22-21 17,0 0-17,22 0-15,-1 21 0,-21-22 16,21 22-16,0-21 0,0 0 15,0 21-15,1 0 0,-1-21 0,0 21 16,0-21-16,0 21 0,0 0 0,1-21 16,20 21-16,-21 0 0,0-22 15,0 22-15,1 0 0,-1-21 16,-21 0-16,21 21 0,0-21 0,-21 0 16,21 0-1,-21-1-15,0 1 0,0 0 0,0 0 16,0 0-16,0 0 0,0-1 15,0 1 1,0 42 0,0 1-16,0-1 15,0 0-15,-21 0 0,21 21 0,0-20 16,0 20-16,-21 0 0,21-21 0,-21 22 16,21-1-16,-21-21 0,21 22 15,0-22-15,0 21 0,0-21 0,0 0 16,0 1-16,-22-1 0,22 0 15,0 0-15,0 0 0,0 0 16,0 1 0,0-44 31,0 1-32,0 0-15,0 0 16,22 0-16</inkml:trace>
  <inkml:trace contextRef="#ctx0" brushRef="#br0" timeOffset="74399.37">4508 10605 0,'0'0'16,"-21"0"-16,0 21 0,21 0 15,0 0-15,0 0 16,21-21 15,0 0-15,1 0-16,-22-21 15,0 0-15,0 0 16,0 0-16,0-1 16,-22 22 31,1 0-32,21 22 1,-21-22-16</inkml:trace>
  <inkml:trace contextRef="#ctx0" brushRef="#br0" timeOffset="81799.6">6816 10012 0</inkml:trace>
  <inkml:trace contextRef="#ctx0" brushRef="#br0" timeOffset="83730.91">3662 10710 0,'0'0'0,"0"-21"16,0 0 0,0 0-16,21 0 0,0 0 15,0-1-15,22 1 0,-22 0 16,21 0-16,0-21 0,1 20 15,-22 1-15,21 0 0,-21 21 0,22-21 16,-22 21-16,0 0 0,-21 21 16,0 0-1,0 0-15,-21 22 0,0-22 16,0 21-16,-22 1 0,1-1 0,0 0 16,-1-21-16,1 22 0,0-1 15,-1-21-15,1 0 0,21 1 0,0-1 16,-1 0-16,1-21 0,42 0 15,1 0 1,-1 0-16,21 0 0,0-21 16,-20 0-16,20 21 0,21-22 15,-20 1-15,-1 0 0,0 21 0,1-21 16,20 0-16,-20 0 0,-1 21 0,0 0 16,-21-22-16,1 22 0,-1 0 15,-21 22-15,-21-22 0,-1 21 16,1 0-16,-21 0 0,0 21 15,20-20-15,-20-1 0,0 21 0,-1-21 16,22 0-16,0 1 0,0-22 16,21 21-16,21-21 15,0 0-15,22 0 0,-1 0 16,0 0-16,22 0 16,-1-21-16,22-1 0,0-20 0,20 21 15,-20-21-15</inkml:trace>
  <inkml:trace contextRef="#ctx0" brushRef="#br0" timeOffset="84652.38">15833 9313 0,'0'0'0,"21"-21"16,-21 0-16,0 42 31,0 0-31,-21 1 16,21-1-16,-22 21 0,22 0 0,-21 1 15,21-1-15,0 22 0,0-1 16,0-21-16,0 22 0,-21-1 0,21 1 16,-21-22-16,21 22 0,0-22 0,0 22 15,0-22-15,0 0 0,0 1 16,0-1-16,0-21 0,0 21 0,0-20 16,0-1-16,21 0 0,0-21 15,0 0-15,1 0 0,-1 0 16,-21-21-16,21 0 0,0-1 15,0 1-15,-21 0 0,0-21 0,0 21 16</inkml:trace>
  <inkml:trace contextRef="#ctx0" brushRef="#br0" timeOffset="84848.28">15494 9927 0,'0'0'0,"0"-21"15,0 0-15,21 21 16,0 0-16,0-21 0,1 21 16,20 0-16,-21-21 0,21 21 0,-20-22 15,20 22-15,0 0 0,1-21 0,-1 21 16,-21 0-16,21 0 0,1-21 0,-22 21 16,21 0-16,-21 0 0</inkml:trace>
  <inkml:trace contextRef="#ctx0" brushRef="#br0" timeOffset="85235.05">16235 9821 0,'21'0'63,"-21"22"-63,21-1 0,0 0 0,0 0 15,1 0-15,-1 0 0,0 1 0,-21 20 16,21-21-16,-21 0 0,21 22 16,-21-22-16,0 0 0,0 21 15,0-21-15,0 1 0,0-1 0,0 0 16,0 0-16,0 0 0,0 0 0,-21-21 16,21-21 15,0 0-31,0 0 0,0 0 0,21 0 15,0-1-15,-21 1 0,0-21 0,22 21 16,-22-22-16,21 22 0,-21-21 0,0 21 16,21 0-16,-21-1 0,21 1 15,-21 0-15,0 0 0,21 21 16,-21-21-16,21 21 0,1 0 16,-1 0-16,0 0 15,0 0-15</inkml:trace>
  <inkml:trace contextRef="#ctx0" brushRef="#br0" timeOffset="85962.15">16870 9864 0,'0'21'15,"0"0"-15,-21 0 16,21 0-16,0 1 0,0-1 15,0 0-15,0 0 0,0 0 16,0 22-16,0-22 0,0 0 0,0 0 16,0 0-16,0 0 0,0 1 0,0-1 15,0 0-15,21 0 0,0-21 16,0 0-16,0 0 0,0 0 16,1 0-16,-1 0 0,0 0 15,0-21-15,0 0 0,0 21 0,1-21 16,-1-1-16,0 1 0,0-21 0,0 21 15,0 0-15,1-1 0,-22 1 0,21-21 16,0 21-16,0 0 0,-21-1 16,0 1-16,21 0 0,0 0 15,-21 42 17,0 0-17,0 0-15,0 1 16,0-1-16,0 0 0,0 21 0,0-21 15,0 1-15,0-1 0,0 0 0,0 0 16,0 0-16,0 0 0,0 1 16,22-22-16,-22 21 0,21-21 0,0 0 15,0 0-15,0 0 0,22 0 16,-22 0-16,0 0 0,21 0 16,-21-21-16,22 21 0,-22-22 0,21 1 15,-21 21-15,22-21 0,-22 0 0,0 0 16,0 0-16,0-1 0,1 1 0,-1-21 15,-21 21-15,0 0 0,0-1 16,0 1-16,0 0 0,0 0 0,0 0 16,0 0-16,-21-1 0,-1 22 15,1 0-15,0 0 16,0 22-16,21-1 0,0 0 0,0 0 16,-21 0-16,21 22 0,0-22 15,0 0-15,0 0 0,0 21 0,0-20 16,0-1-16,0 0 0,0 0 15,0 0-15,21 0 0,0-21 0,0 22 16,0-1-16,1-21 0,-1 0 0,0 21 16,0-21-16,0 0 0,0 0 15,22 0-15,-22 0 0,0 0 0,21-21 16,1 0-16,-22-1 0,21 1 0</inkml:trace>
  <inkml:trace contextRef="#ctx0" brushRef="#br0" timeOffset="86239.75">19156 9779 0,'0'21'16,"21"-21"15,0 0-31,0 0 0,0 0 16,1 0-16,-1 0 0,0 0 0,0 0 15,0 0-15,0 0 0,-21 21 32,-21 1-17,0-22-15</inkml:trace>
  <inkml:trace contextRef="#ctx0" brushRef="#br0" timeOffset="86384.16">19198 9948 0,'0'22'16,"21"-22"15,0 0-31,1 0 16,-1 0-16,0 0 0,0 0 15,0 0-15,22 0 0,-22-22 16,21 1-16,-21 21 0,22-21 0,-1 0 15</inkml:trace>
  <inkml:trace contextRef="#ctx0" brushRef="#br0" timeOffset="86647.24">20383 9694 0,'0'-21'47,"22"21"-31,-1 0-16,0 0 0,0 0 0,0 0 16,0 0-16,1 0 0,-1 0 0,21 0 15,-21 0-15,0 0 16,-42 0-1,0 21-15</inkml:trace>
  <inkml:trace contextRef="#ctx0" brushRef="#br0" timeOffset="86788.16">20320 9821 0,'0'0'0,"-42"43"16,42-22-16,0 0 16,21-21-1,0 0-15,85 0 16,-85 0-1,0 0-15,21-21 0,-20 21 16,20-21-16,-21 0 0,21 21 0</inkml:trace>
  <inkml:trace contextRef="#ctx0" brushRef="#br0" timeOffset="87167.06">21696 9250 0,'0'0'0,"0"-21"16,-21 21-16,-1 0 0,1 0 15,21 21-15,-21 0 0,0 0 0,21 0 16,-21 1-16,0-1 0,-1 21 0,22 0 15,0 1-15,-21-1 0,0 0 0,21 1 16,0-1-16,0 0 16,0 1-16,-21-1 0,21 0 0,0-20 15,0 20-15,0-21 0,0 21 0,0-20 16,0-1-16,0 0 0,21-21 0,0 21 16,-21 0-16,21-21 0,1 0 0,-1 0 15,0 0-15,0 0 0,0 0 16,0 0-16,1 0 0,-1 0 0,0 0 15,0-21-15,0 0 0,-21 0 16,0 0-16,0-1 0,0 1 16</inkml:trace>
  <inkml:trace contextRef="#ctx0" brushRef="#br0" timeOffset="87331.97">21294 9758 0,'-22'0'0,"44"0"0,-65 0 0,22 0 16,42-21 15,0 21-15,22 0-16,-22 0 0,0-21 0,21 21 15,1 0-15,-22 0 0,21-22 16,1 22-16,-22 0 0,21 0 0</inkml:trace>
  <inkml:trace contextRef="#ctx0" brushRef="#br0" timeOffset="87724.19">21907 9631 0,'0'0'0,"0"-21"0,0 0 16,22 21 0,-1 0-1,0 0-15,-21 21 0,21 0 16,0 0-16,0 0 0,-21 0 0,22 1 15,-1-1-15,0 0 0,0 21 0,-21-21 16,21 1-16,0 20 0,-21-21 0,0 0 16,0 0-16,0 1 15,0-1-15,0 0 0,0 0 16,0 0-16,0-42 47,22 0-47,-22 0 0,0 0 15,21-1-15,-21 1 0,0 0 0,0-21 16,0 21-16,21-1 0,-21 1 0,21 0 16,-21 0-16,0 0 0,0 0 0,21 21 15,-21-22-15,21 1 0,1 21 16,-1-21 0,0 21-16,0 0 0</inkml:trace>
  <inkml:trace contextRef="#ctx0" brushRef="#br0" timeOffset="88427.32">22564 9631 0,'-22'0'16,"22"21"0,-21-21-16,21 21 0,0 0 0,0 1 15,0-1-15,0 0 0,0 0 16,0 0-16,0 22 0,0-22 15,0 0-15,0 0 0,0 0 0,0 22 16,0-22-16,0 0 0,0 0 0,21 0 16,-21 0-16,22-21 0,-22 22 15,21-22-15,0 21 0,0-21 16,0 0-16,0 0 0,1 0 16,-1 0-16,0 0 0,0 0 0,0-21 15,0 21-15,1-22 0,-1 1 0,0 0 16,0 0-16,-21 0 0,21 0 0,0-22 15,-21 22-15,0-21 0,22 21 16,-22-1-16,21 1 0,-21 0 16,0 42-1,0 0 1,0 1-16,0-1 0,0 0 16,0 0-16,0 21 0,0-20 0,0-1 15,0 0-15,0 0 0,0 0 0,0 0 16,0 1-16,0-1 0,21 0 0,0-21 15,-21 21-15,21 0 0,0-21 16,1 0-16,-1 0 0,0 0 0,21 0 16,-21 0-16,1 0 0,-1 0 0,0 0 15,0 0-15,0-21 0,22 0 0,-43 0 16,21 0-16,0-1 0,0 1 16,0 0-16,-21-21 0,0-1 0,21 22 15,-21-21-15,0 21 0,0 0 16,0-1-16,0 1 0,0 0 0,-21 21 15,0 21 1,0 0-16,0 1 0,21-1 16,-21 0-16,21 0 0,0 0 15,0 0-15,0 1 0,0-1 0,0 0 16,0 0-16,0 0 0,21 0 0,0 1 16,0-1-16,0-21 0,0 0 15,1 21-15,-1-21 0,0 0 16,0 0-16,0 0 15,0 0-15,1 0 0,-1 0 16,-21-21-16,21 21 16,0-21-16</inkml:trace>
  <inkml:trace contextRef="#ctx0" brushRef="#br0" timeOffset="88597.22">23728 10118 0,'0'0'0,"0"21"0,0 0 16,21-21-1,-21-21 64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6:00:5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2032 0,'0'-21'16,"21"0"-16,0 0 31,0 21-31,1-22 16,-1 22-16,0 0 16,-21-21-16,21 21 15,0-21-15,-21 0 16,21 21-16,1-21 15,-22 0-15,0-1 16,0 1-16,0 0 16,-22 21-1,1 0-15,0 0 0,0 0 16,0 0-16,0 0 0,-1 0 16,1 0-16,0 0 15,0 21-15,-21 0 0,20 1 0,1-1 16,0 21-16,-21-21 0,21 22 0,-1-1 15,-20 0-15,21 1 0,0 20 0,-22-21 16,22 22-16,0-1 0,0-20 16,0 41-16,0-20 0,-1-1 0,1-20 15,21 20-15,0 1 0,0-22 0,0 22 16,0-22-16,0 0 0,0 1 16,0-1-16,21-21 0,1 21 0,-1-20 15,21-1-15,-21 21 0,22-42 0,-22 21 16,42 0-16,-20-21 0,20 0 15,-21 0-15,22 0 0,-1 0 16,1-21-16,-1 0 0,1 0 0,-22 0 16,22 21-16,-22-21 0,0-1 0,-20 1 15,20 0-15,-42 0 0,0-21 0,0 20 16,0 1-16,0 0 0,0 0 16,-21 0-16,0 21 0,-1-21 0,-20-1 15,21 1-15,-21 21 0,-1 0 0,1 0 16,0 0-16,20 0 0,-20 0 0,0 0 15,21 0-15,-22 0 0,22 0 16,0 0-16,0 0 0,42 0 31,0 0-31,0-21 0,22 21 16,-22-21-16,21 21 0,0-21 16,-20 0-16,20 21 0,0 0 0,-21-22 15,1 22-15,-1 0 0,0 0 0,0 0 16,0 0-16,-21 22 0,0-1 15,0 0-15,0 0 0,0 21 16,0-20-16,0 20 0,0 0 0,0-21 16,0 22-16,0 20 0,-21-20 0,0 20 15,21 1-15,0-1 0,-21 1 0,21-1 16,-21 22-16,-1-22 0,22 1 16,0-1-16,-21 1 0,21 20 15,-21-20-15,0-1 0,21-20 0,0 20 16,-21 1-16,21-22 0,-21 22 0,21-22 15,-22-21-15,22 21 0,0-20 0,0 20 16,0-21-16,0 0 0,0 0 16,0-42-1,0 0-15,0 0 16,0 0-16,0 0 0,22-22 0,-1 1 16,-21 0-16,21-22 0,0 22 0,0-22 15</inkml:trace>
  <inkml:trace contextRef="#ctx0" brushRef="#br0" timeOffset="292.83">8636 2625 0,'0'0'0,"0"-21"15,-21 21 1,0 0-16,21 21 0,0 0 15,-22 21-15,1-21 0,21 22 0,-21-1 16,21 0-16,0 1 0,0-1 16,0 0-16,0-20 0,0 20 0,0 0 15,0-21-15,0 22 0,0-22 16,0 0-16,0 0 0,0 0 0,0 1 16,0-1-16,21-42 31,-21-1-31,21 1 15,-21 0-15,0 0 0,0-21 0,22 20 16</inkml:trace>
  <inkml:trace contextRef="#ctx0" brushRef="#br0" timeOffset="658.72">8594 2117 0,'0'0'16,"-43"-21"-16,22 21 15,0 0-15,0 0 0,21 21 0,-21-21 16,21 21-16,-22 0 0,22 0 0,0 0 16,0 1-16,0-1 0,0 0 15,0 0-15,22 0 0,-1-21 16,21 0-16,-21 0 0,22 0 0,-1 0 16,-21 0-16,21-21 0,1 21 0,-1-21 15,-21 0-15,22 21 0,-22-21 16,0-1-16,-21 1 0,0 0 0,0 0 15,0 0-15,-21 0 0,0-1 16,-1 1-16,-20-21 0,21 42 16,-21-21-16,20 0 0,-20-1 0,0 22 15,21 0-15,-22 0 0,22 0 0,0 0 16,0 22-16,0-1 0,-1 0 16,22 0-16,0 0 0,0 0 0,0 1 15,0-1-15,0 21 0,22-21 0,-22 0 16,42-21-16,-21 22 0,0-1 0,22-21 15,-1 0-15</inkml:trace>
  <inkml:trace contextRef="#ctx0" brushRef="#br0" timeOffset="982.53">9715 1799 0,'0'0'0,"-21"0"15,0 0-15,0 0 16,0 0-16,21 21 0,-21 1 0,-1 20 16,1 0-16,0 1 0,0-1 0,21 0 15,-21 22-15,0-1 0,21 1 0,-22 20 16,22-20-16,0 21 16,-21-22-16,21 22 0,-21-22 0,21 1 15,0-1-15,-21 1 0,21-1 0,0-20 16,-21 20-16,21-21 0,0 1 0,0-1 15,0-21-15,0 22 0,0-22 16,0 0-16,0 0 0,0 0 0,0 0 16,-21-21-16,-1 0 15,1 0-15,0-21 16,0 0-16,21-21 0,-21 21 16</inkml:trace>
  <inkml:trace contextRef="#ctx0" brushRef="#br0" timeOffset="2600.62">8890 2879 0,'0'0'0,"21"0"31,21 0-31,-20 0 16,20 0-16,0-21 0,22 21 0,-1-22 16,1 22-16,-1-21 0,22 0 15,21-21-15,-22 21 0,22-22 0,0 22 16,-21-21-16,21-1 0,-22-20 0,1 21 15,-22-1-15,1 1 0,-1 0 0,-20-1 16,-22 1-16,0-22 16,0 22-16,-21 0 0,0-1 0,0 1 15,0 0-15,0-1 0,-21 1 0,0 0 16,21 21-16,-21-1 0,21 1 16,-21 0-16,-1 21 0,1 0 15,0 0-15,0 21 0,21 0 0,-21 22 16,0-1-16,-1 0 0,1 22 0,0-22 15,21 22-15,-21 20 0,0-20 16,0 21-16,-1-22 0,1 22 0,21-22 16,-21 1-16,0 20 0,0-41 0,0 20 15,21 1-15,-22-22 0,22 0 0,-21 1 16,0-1-16,21-21 16,0 22-16,0-22 0,0 0 0,0 0 15,0 0-15,21-21 16,0-21-1,1 21-15,-1-21 0,0 0 0,0 0 16,21-22-16,-20 22 0,-1 0 16,21 0-16,-21-22 0,0 22 0,1 0 15,-1 0-15,0 0 0,0 0 0,0 21 16,0 0-16,1 0 16,-22 21-1,0 0-15,0 0 0,0 0 0,0 0 16,0 1-16,0-1 0,21 0 0,-21 0 15,0 0-15,0 0 0,0 1 16,21-1-16,0 0 0,0 0 16,0-21-16,1 0 0,-1 21 15,0-21-15,0 0 0,21 0 0,-20 0 16,-1 0-16,0-21 0,21 21 0,-21-21 16,22 0-16,-22 0 0,0-1 0,0 1 15,0 0-15,1-21 0,-1 21 0,0-1 16,0-20-16,-21 21 0,0 0 15,21 0-15,-21-1 0,0 1 0,21 0 16,-21 42 0,0 0-1,-21 1-15,0-1 0,21 21 16,-21-21-16,21 0 16,0 1-16,0-1 0,0 0 0,0 0 15,0 0-15,0 0 0,0 1 0,0-1 16,0 0-16,21 0 0,0-21 0,0 0 15,1 21-15,20-21 0,-21 0 0,0 0 16,22 0-16,-22 0 0,0 0 16,21-21-16,-21 0 0,1 0 0,-1 0 15,0-1-15,0 1 0,0 0 0,0 0 16,-21 0-16,22-22 0,-1 22 16,-21-21-16,21 21 0,-21 0 0,0-1 15,0 1-15,0 0 0,21 21 16,-21-21-16,0 42 15,0 0 1,0 0-16,0 1 0,0-1 16,0 0-16,0 0 0,0 0 0,0 22 15,-21-22-15,21 0 0,0 0 16,0 0-16,0 0 0,0 1 0,0-1 16,0 0-16,0 0 0,21 0 15,0 0-15,0-21 0,-21 22 0,22-22 16,-1 0-16,0 0 0,0 0 15,0 0-15,0 0 0,1 0 16,20 0-16,-21 0 0,0-22 0,22 1 16,-22 21-16,0-21 0,0-21 0,0 21 15,-21-1-15,21-20 0,1 0 0,-22-1 16,21 1-16,-21-21 0,0-1 0,21 1 16,-21-1-16,21 1 0,-21-22 15,0 21-15,0 1 0,0-1 0,0 1 16,0 21-16,0-1 0,0 1 0,0 0 15,0 20-15,0 1 0,0 0 16,0 42 0,0 0-16,0 1 15,0-1-15,-21 21 0,0 0 0,21 1 16,-21 20-16,-1 1 0,1-1 0,21 1 16,-21-1-16,0 1 0,21-22 15,-21 22-15,21-22 0,-21 21 0,21-20 16,0-22-16,-22 21 0,22 1 0,0-22 15,-21 0-15,21 0 0,0 0 0,0 0 16,0 1-16,21-44 31,1 1-15,-22 0-16,21 21 0,0-21 16,0 0-16,0 0 0,0-22 0,1 22 15,-1 0-15,21 0 0,-21-22 0,0 22 16,22 0-16,-22 0 0,21 0 0,-21 21 15,22 0-15,-1 0 0,-21 0 16,22 0-16,-22 0 0,21 0 0,-21 21 16,0-21-16,22 21 0,-22 0 0,-21 0 15,21 1-15,-21-1 0,0 0 0,0 0 16,0 0-16,0 0 0,0 1 16,-21-1-16,0 0 0,0 0 0,-1 0 15,-20 0-15,21 1 0,-21-1 0,-1 0 16,22-21-16,-21 21 0,21 0 15,-1-21-15,1 0 0,0 0 16,21-21 15,0 0-31,21 0 0,0 0 16,1-1-16</inkml:trace>
  <inkml:trace contextRef="#ctx0" brushRef="#br0" timeOffset="4899.07">13017 2223 0,'0'0'0,"0"-22"0,0 1 15,22 0-15,-22 0 0,0-21 0,0 20 16,0 1-16,0-21 0,0 21 0,0 0 16,0-22-16,-22 22 0,1-21 0,21 21 15,-21-1-15,0 1 16,0-21-16,0 21 0,-22 0 0,22-1 0,0 1 16,0 0-16,0 0 0,-22 0 15,22 0-15,-21-1 0,21 1 0,-22 0 16,1 0-16,0 0 0,-1 0 15,1-1-15,-22 1 0,22 21 0,-21-21 16,20 0-16,-20 0 0,20 0 0,-20 21 16,21-22-16,-22 22 0,22-21 15,-1 0-15,1 21 0,0 0 0,-1-21 16,1 21-16,0 0 0,-22-21 0,22 21 16,0 0-16,-22 0 0,1-21 15,-1 21-15,22 0 0,-43 0 0,22 0 16,-1 0-16,22 0 0,-22 0 0,22 0 15,-22-22-15,22 22 16,0 0-16,21 0 0,-22 0 0,1 0 16,21 0-16,-22 0 0,1 0 0,21 0 15,-21 0-15,-1 0 0,1 0 16,0 0-16,-22 0 0,22 0 0,-22 0 16,22 0-16,-22 0 0,1 0 0,21 0 15,-22 0-15,1 0 0,-1 0 16,22 22-16,-22-22 0,22 0 0,-22 0 15,22 21-15,-21-21 0,20 0 0,-20 0 16,20 21-16,-20-21 0,-1 0 16,22 0-16,-21 0 0,-22 21 15,21-21-15,1 0 0,-1 0 0,1 21 16,-1 0-16,1-21 0,-1 22 16,22-22-16,0 0 0,-1 21 0,1-21 15,0 21-15,-1-21 0,1 21 0,0-21 16,-1 0-16,1 21 0,21-21 15,-21 21-15,-1-21 0,-20 22 16,20-22-16,1 21 0,0-21 0,-1 21 0,1-21 16,0 21-16,-1-21 15,1 21-15,0-21 0,-1 21 0,1 1 0,0-1 16,21-21-16,-22 21 0,1 0 16,21 0-16,-22-21 0,22 21 15,-21 1-15,21-1 0,-22 0 0,22-21 16,0 21-16,-21 0 0,21 0 0,-1 1 15,-20 20-15,21-21 0,-21 0 16,20 0-16,1 1 0,-21-1 0,21 0 16,0 21-16,-1-21 0,1 1 15,0-1-15,0 0 0,0 0 0,0-21 16,-1 21-16,1 0 0,21 1 0,-21-1 16,0 0-16,0 0 15,0 0-15,-1 22 0,1-22 0,0 0 16,0 0-16,0 21 0,0-20 15,-1-1-15,22 21 0,0-21 0,-21 0 16,21 22-16,-21-22 0,21 21 16,-21-21-16,21 1 0,0 20 0,0-21 15,0 0-15,0 0 0,0 22 16,0-22-16,0 0 0,0 0 0,21 22 16,-21-22-16,21 0 0,-21 21 0,0-21 15,21 22-15,-21-22 0,22 21 16,-1 1-16,-21-22 0,21 21 0,0-21 15,0 22-15,0-22 0,1 0 0,-1 21 16,0-21-16,0 1 0,21-1 16,-20 0-16,-1 0 0,0 0 0,21 0 15,-21 1-15,22-1 0,-22 0 16,21 0-16,1-21 0,-22 21 0,21 0 16,0 1-16,-20-22 0,20 21 0,-21 0 15,21-21-15,-20 21 0,20 0 16,-21-21-16,21 21 0,-20 1 0,20-22 15,0 21-15,-21 0 0,22 0 0,-1-21 16,0 21-16,1 0 0,-1-21 0,0 22 16,1-1-16,-1-21 0,0 21 15,1 0-15,-1-21 0,0 21 0,1-21 16,-1 21-16,0-21 0,1 22 0,-1-22 16,0 0-16,1 21 0,-1-21 15,0 0-15,1 21 0,-1-21 0,0 0 16,1 0-16,-1 21 0,0-21 0,1 0 15,-1 0-15,0 21 0,1-21 16,-1 0-16,0 0 0,1 0 0,-22 0 16,21 21-16,1-21 0,-1 0 0,0 0 15,22 0-15,-22 0 0,0 0 16,-20 0-16,20 0 0,-21 0 0,21 0 16,-20 0-16,-1 0 0,21 0 15,-21 0-15,0 0 0,22 0 0,-22 0 16,21 0-16,1 0 0,-22 0 15,21 0-15,0 0 0,1-21 0,-22 21 16,21 0-16,1 0 0,-1 0 0,0-21 16,1 21-16,-22 0 0,21 0 0,-21 0 15,22 0-15,-22 0 0,21 0 0,-21 0 16,22 0-16,-22 0 0,0 0 16,21 0-16,-21 0 0,22-21 0,-1 21 15,0 0-15,1 0 0,-1 0 0,-21-21 16,22 21-16,-1 0 0,0 0 0,-21 0 15,22 0-15,-22 0 0,21-21 0,-21 21 16,22 0-16,-1 0 0,-21 0 16,22 0-16,-22-22 0,21 22 0,-21 0 15,0 0-15,22-21 0,-22 21 0,21 0 16,-21-21-16,22 0 0,-22 21 16,21-21-16,1 21 0,-22-21 0,21 21 15,-21 0-15,22-22 0,-22 22 0,21 0 16,-21-21-16,22 21 0,-22 0 0,21-21 15,-21 21-15,22 0 0,-22 0 0,0-21 16,21 0-16,-21 21 0,22 0 16,-22-21-16,21 21 0,1 0 0,-22-22 15,21 22-15,-21 0 0,0-21 0,22 21 0,-22-21 16,0 21-16,0 0 16,22 0-16,-22-21 0,0 21 15,0-21-15,0 21 0,0 0 0,1-21 16,-1-1-16,0 22 0,0-21 0,0 0 15,0 21-15,1-21 0,-1 0 0,0 21 16,0-21-16,0 21 0,22-22 0,-1 1 16,-21 0-16,0 21 15,0 0-15,-21-21 0,22 21 0,-1-21 16,0 21-16,-21-21 0,21 21 0,0-22 16,0 22-16,-21-21 0,22 0 0,-1 21 15,0-21-15,-21 0 0,21 21 16,0-21-16,22-1 0,-22 1 15,-21 0-15,21 21 0,0-21 0,0 0 16,-21 0-16,21-1 16,-21 1-16,22 0 0,-22 0 0,21 0 15,-21 0-15,0-1 0,21 1 0,0 0 16,0 0-16,-21 0 0,21-22 0,1 22 16,-22 0-16,0 0 0,21 0 0,0-22 15,-21 22-15,21 0 0,-21 0 16,0 0-16,0 0 0,0-22 0,21 22 15,-21 0-15,21-21 0,-21-1 0,0 22 16,22-21-16,-22-1 0,21 1 0,-21 21 16,0-21-16,0 20 15,0 1-15,0-21 0,0 21 0,0 0 16,0-1-16,-21 1 0,-1 0 0,22 0 16,-21 0-16,0 0 0,0 21 0,21-22 15,-21 1-15,0 0 0,-1 21 16,1-21-16,21 0 0,-21 21 0,0-21 15,21-1-15,-21 1 0,0 21 16,-1-21-16,1 0 16,0 21-1,0 0-15,21-21 16,-21 21 0,0 0-1,-1 0-15,1 21 16,0-21-16,0 0 0</inkml:trace>
  <inkml:trace contextRef="#ctx0" brushRef="#br0" timeOffset="6844.96">4741 5207 0,'0'0'0,"0"-21"0,0 0 16,0 0-16,0-1 0,0 1 15,0 0-15,21 0 0,-21 0 16,0 0-16,0 42 31,0 0-31,0 0 0,0 0 16,0 22-16,0-1 0,0-21 0,0 21 15,0 1-15,22-1 0,-22 22 0,0-22 16,0 0-16,21 1 16,-21-1-16,21 0 0,-21 1 0,21-1 15,-21 0-15,0 1 0,21-22 0,0 21 16,-21-21-16,0 0 0,22 1 15,-1-1-15,0-21 0,0 0 16,0 0-16,0 0 0,1 0 0,-1-21 16,0-1-16,0 1 0,21 0 15,-20-21-15,20-1 0,-21 1 0,21 0 16,1-22-16,-22 22 0,0 0 0,21-22 16,-20 22-16,-1-1 0,-21-20 15,0 21-15,0-22 0,21 22 0,-21-1 16,0 1-16,0 21 0,0 0 15,0 0-15,0-1 0,0 44 16,0-1 0,0 0-16,0 0 0,0 21 15,0 1-15,0-1 0,0 0 0,0 1 16,0-1-16,0 0 0,21 22 0,-21-22 16,0 1-16,0-1 0,0 0 15,21-21-15,-21 22 0,21-22 0,-21 0 16,0 0-16,22 0 0,-1 1 0,0-22 15,0 0-15,0 0 0,0 0 16,1 0-16,-1 0 0,21 0 16,-21-22-16,22 1 0,-1-21 15,0 21-15,1-22 0,-1 22 0,0-21 16,1 0-16,-22-1 0,21 1 16,0 21-16,-20-22 0,-1 1 0,0 21 15,0-21-15,-21 20 0,0 1 16,0 42-1,-21 1-15,0-22 16,0 21-16,21 0 0,0 0 0,0 0 16,0 22-16,0-22 0,0 0 0,0 0 15,0 0-15,0 22 0,21-22 16,0 0-16,0 0 0,0 0 0,0 22 16,1-22-16,-1 0 0,0 0 15,0 0-15,0 0 0,-21 1 16,0-1-16,21-21 0,-42 0 31,0 0-31,0 0 16,0-21-16,0-1 0,-1 1 0,1 0 15,0 0-15,0 0 0,0 0 0,0-1 16,-1 1-16,22 0 16,0 42-1,0 0 1,0 1-16,0-1 0,0 0 15,0 0-15,22 0 0,-1-21 16,0 21-16,0 1 0,0-1 16,22-21-16,-22 0 0,0 0 0,0 0 15,21 0-15,-20 0 0,20 0 16,0-21-16,-21 21 0,22-22 0,-1 1 16,0 0-16,1 0 0,-1 0 0,0 0 15,1-1-15,-22-20 0,21 21 16,-21 0-16,1-22 0,-1 22 0,-21-42 15,0 42-15,0-1 0,0 1 16,0 0-16,-21 21 16,-1 0-1,22 21-15,0 0 16,-21 1-16,21-1 0,-21 21 0,21-21 16,0 0-16,0 22 0,0-22 15,0 0-15,0 0 0,0 0 0,0 1 16,21-1-16,0 0 0,-21 0 0,22 0 15,-1-21-15,-21 21 0,21 1 16,0-22-16,0 0 0,0 21 0,1-21 16,-1 0-16,0 0 0,0 0 0,0 0 15,22 0-15,-22-21 0,21-1 0,-21 22 16,22-21-16</inkml:trace>
  <inkml:trace contextRef="#ctx0" brushRef="#br0" timeOffset="7430.83">8001 5376 0,'0'0'0,"0"-21"0,-42 0 15,20 0-15,1 0 16,0 21-16,0 0 0,0-21 16,-22 21-16,22 0 0,0 0 0,0 0 15,-21 0-15,20 0 0,1 21 0,0 0 16,0 0-16,0 0 0,21 0 15,-21 1-15,-1 20 0,22-21 0,-21 21 16,21-20-16,0 20 0,0-21 16,-21 21-16,21-20 0,0-1 0,0 21 15,0-21-15,0 0 0,0 1 16,21-22-16,0 0 16,1 0-16,-1 0 0,0 0 15,0 0-15,21 0 0,-20-22 0,-1 1 16,0 0-16,21 0 0,-21-21 15,22 20-15,-22-20 0,21 0 0,-21-1 16,22 1-16,-22 0 0,21-22 0,-21 1 16,22 20-16,-22-20 0,21-22 15,-21 22-15,1-1 0,-1 1 16,0 20-16,0 1 0,-21 0 0,0-1 16,0 22-16,0 0 0,0 0 0,-21 42 31,21 0-31,-21 22 0,0-1 15,-1 21-15,1-20 0,0 20 0,21 1 16,-21-1-16,21 1 0,-21-1 0,21 1 16,0-22-16,-21 22 0,21-22 15,0 0-15,0 1 0,0-1 0,0-21 16,21 21-16,0-20 0,0-1 0,0 0 16,0 0-16,22 0 0,-22-21 15,0 0-15,21 21 0,-20-21 16,-1 0-16,0 0 0,0 0 0,21 0 15,-20-21-15,-1 21 0,0-21 16,-21 0-16,0 0 0</inkml:trace>
  <inkml:trace contextRef="#ctx0" brushRef="#br0" timeOffset="12068.34">12277 4847 0,'0'-21'0,"21"21"0,0 0 16,-21-21-16,21 0 15,0 21-15,0-21 0,1-1 16,-1 1-16,0 0 15,-21 0-15,21 21 16,-21-21-16,0 0 0,0-1 16,0 1-1,-21 21-15,0 0 0,0 0 16,-1 0-16,1 0 0,0 0 16,-21 0-16,21 0 0,-22 0 0,22 0 15,-21 21-15,-1 1 0,1-1 0,0 0 16,-1 0-16,22 21 0,-21-20 15,0 20-15,20 0 0,1-21 0,0 22 16,0-1-16,21-21 0,0 22 0,0-22 16,0 21-16,0-21 0,0 0 0,0 1 15,21-1-15,0 0 0,0-21 16,1 21-16,-1 0 0,21-21 0,-21 21 16,22 1-16,-22-22 0,21 21 15,0 0-15,-20 0 0,20-21 0,0 21 16,-21 0-16,1 1 0,-1-1 15,0-21-15,-21 21 0,0 0 0,0 0 16,0 0-16,-21-21 0,0 22 0,-22-1 16,22 0-16,-21-21 0,-22 21 0,22-21 15,-22 21-15,22-21 0,-21 21 16,20-21-16,-20 0 0,20 0 0,1 0 16,-21 0-16,41 0 0,-20 0 0,21 0 15,0-21-15,0 0 0,-1 21 16,22-21-16,-21 21 0,21-21 15,0 0-15,21-1 16,1 22-16,-1-21 0,0 21 16,0-21-16,0 21 0,22-21 0</inkml:trace>
  <inkml:trace contextRef="#ctx0" brushRef="#br0" timeOffset="12488.1">12488 5440 0,'0'0'0,"21"0"16,1-21-16,-1 21 0,0-21 15,0-1-15,0 22 0,0-21 0,22 0 16,-22 21-16,0-21 0,0 0 0,0 0 15,-21-1-15,0 1 0,0 0 16,0-21-16,0 21 0,0-1 0,0 1 16,0 0-16,-21 0 0,0 21 0,0-21 15,0 21-15,0 0 16,-1 0-16,1 21 0,0-21 0,0 21 16,0 21-16,0-20 0,-1 20 15,1-21-15,0 21 0,21 1 0,0-1 16,-21 0-16,21-20 0,0 20 15,0 0-15,0-21 0,0 22 0,0-22 16,0 0-16,21 21 0,-21-20 0,21-22 16,0 21-16,1 0 0,-1-21 0,0 0 15,0 0-15,21 0 0,-20 0 0,-1 0 16,21 0-16,-21 0 0,0-21 16,22 0-16,-22-1 0</inkml:trace>
  <inkml:trace contextRef="#ctx0" brushRef="#br0" timeOffset="12814.46">13610 4403 0,'0'0'0,"0"-21"0,-21-22 15,0 43-15,0 0 0,-1 0 16,22 21-16,-21 1 0,0 20 0,21 0 15,-21 1-15,0 20 0,21 1 0,-21-1 16,21 1-16,-22 20 0,1 1 16,21-22-16,-21 22 0,0-21 0,21-1 15,-21 1-15,0-22 0,-1 21 16,22-20-16,-21-1 0,0 0 0,0 1 16,21-22-16,0 21 0,0-21 15,-21 1-15,21-1 0,0 0 16,21-21-1,0-21-15,0 0 16,0-1-16,1 1 0,-1 0 16,0-21-16</inkml:trace>
  <inkml:trace contextRef="#ctx0" brushRef="#br0" timeOffset="13848.88">13525 5376 0,'0'0'0,"0"22"15,22-22-15,-1 0 16,0 0-16,0 0 16,0 0-16,0 0 0,1 0 15,-1 0-15,0-22 0,0 1 16,0 21-16,0-21 0,1 21 0,-1-21 16,0 0-16,0 0 0,-21-1 0,0 1 15,0 0-15,0 0 0,0 0 0,0 0 16,0-1-1,-21 22-15,0 0 16,0 0-16,-1 0 0,1 0 0,0 22 16,0-1-16,0 0 0,-22 21 0,22-21 15,0 22-15,0-22 0,0 21 16,0-21-16,21 22 0,0-1 0,0-21 16,0 22-16,0-22 0,0 21 0,0-21 15,21 0-15,-21 1 0,21-1 0,21 0 16,-21 0-16,1-21 0,20 21 0,-21-21 15,21 0-15,1 0 0,-22 0 16,21 0-16,1 0 0,-22 0 0,21-21 16,-21 0-16,22 0 0,-22 0 15,0-1-15,21 1 0,-21-21 0,1 21 16,-1-22-16,0 22 0,0-21 16,0 0-16,0 20 0,-21 1 0,22-21 15,-1 21-15,-21 0 0,0-1 16,0 44-1,0-1-15,0 0 16,0 21-16,-21-21 0,21 22 0,-22-22 16,1 21-16,21-21 0,-21 1 0,0 20 15,21-21-15,-21 0 0,21 0 0,0 1 16,-21-1-16,21 0 0,-22 0 16,22 0-16,0-42 46,22 0-46,-1 0 0,0 0 0,-21-1 16,21 1-16,21 0 0,-20-21 16,-1-1-16,0 22 0,21-21 0,-21 21 15,22-22-15,-22 22 0,0 0 0,0 0 16,0 0-16,22 0 0,-22 21 16,0 0-16,0 0 0,-21 21 15,0 0-15,0 0 0,0 0 16,0 0-16,0 1 0,0 20 0,0-21 15,0 21-15,0-20 0,0-1 16,0 0-16,0 0 0,0 0 16,0 0-16,0 1 0,0-1 0,0 0 15,21 0-15,1-21 16,-1 0-16,0 0 0,0 0 16,0 0-16,0 0 0,1-21 0,-1 21 15,0-21-15,0 0 0,0-1 16,22 1-16,-22 0 0,0-21 0,0 21 15,0-1-15,0-20 0,1 21 0,-1 0 16,0 0-16,-21-1 0,0 1 0,21 21 16,-21 21 15,0 1-31,0-1 0,-21 0 0,21 0 16,0 21-16,0-20 0,0-1 0,0 0 15,-21 0-15,21 0 0,0 0 16,0 1-16,0-1 0,0 0 15,21-21-15,0 0 16,0 0-16,0 0 16,1 0-16,-1 0 0,-21-21 15,21 0-15,0-1 0,0 1 0,-21 0 16,21 0-16</inkml:trace>
  <inkml:trace contextRef="#ctx0" brushRef="#br0" timeOffset="14181.21">15303 4995 0,'0'0'0,"-21"-21"0,-63 0 16,62 21-1,1 0-15,0 0 0,0 21 0,0-21 16,0 21-16,-1 1 0,22-1 0,0 0 16,0 0-16,0 0 0,0 0 15,22 1 1,-1-22-16,0 0 15,0 0-15,0 0 0,0 0 16,1-22-16,-1 22 0,-21-21 0,0 0 16,21 0-16,-21 0 15,0 0-15,0-1 0,0 1 16,-21 21 0,0 21-1,21 1-15,-22-22 0,22 21 16,-21 0-16,21 0 0,0 0 0,0 0 15,0 1-15,0-1 0,0 0 0,0 0 16,21 0-16,1 0 0</inkml:trace>
  <inkml:trace contextRef="#ctx0" brushRef="#br0" timeOffset="15393.2">15579 5313 0,'0'-42'15,"-22"63"17,22 0-17,-21 0-15,21 0 0,0 0 0,0 1 16,0-1-16,0 0 0,0 0 0,0 0 16,0 0-16,0 1 15,0-1-15,0 0 0,0 0 0,0 0 16,0 0-16,0 1 0,21-22 15,-21 21-15,22-21 0,-1 0 16,0 0-16,0 0 0,0 0 16,0 0-16,1 0 0,-1-21 0,-21-1 15,21 22-15,0-21 0,0 0 0,0 0 16,1 0-16,-1 0 0,-21-1 0,21 1 16,-21-21-16,21 21 0,-21 0 15,21-1-15,-21 1 0,0 0 16,0 42 15,-21 0-31,21 1 0,-21-1 0,21 0 16,-21 0-16,21 0 0,0 0 15,0 1-15,0-1 0,0 0 0,0 0 16,0 0-16,0 0 0,21-21 16,0 22-16,0-22 0,0 0 15,1 0-15,-1 0 0,0 0 0,0 0 16,0 0-16,0 0 0,1 0 15,-1 0-15,0-22 0,0 1 0,0 0 16,0 0-16,1 0 0,-1 0 0,-21-1 16,21 1-16,0-21 0,-21 21 15,0-22-15,0 22 0,0 0 16,21 0-16,-21 0 0,0 42 31,-21 0-31,21 0 0,0 0 16,-21 1-16,0-1 0,21 0 15,-21 21-15,21-21 0,0 1 0,0-1 16,0 0-16,-22 0 0,22 0 0,0 0 16,0 1-16,-21-1 0,21 0 15,0 0-15,0 0 0,0-42 47,0 0-31,0 0-16,0 0 0,0-1 15,0-20-15,0 21 0,21 0 0,1-22 16,-22 22-16,21-21 0,0 0 16,21 20-16,-21-20 0,1 21 0,-1 0 15,0-22-15,21 22 0,-21 21 0,1-21 16,-1 21-16,0 0 16,0 0-16,0 0 0,-21 21 0,0 0 15,21 1-15,1-1 0,-22 0 0,21 21 16,-21-21-16,0 22 0,0-22 15,0 21-15,0-21 0,0 22 0,0-22 16,0 0-16,0 21 0,0-20 16,0-1-16,-21 0 0,21 0 15,0 0-15,-22-21 16,1 0 0,21-21-1,0 0-15,0 0 0,0 0 16,0-1-16,21 1 0,22-21 0,-22 0 15,0 20-15,0-20 0,22 0 0,-22-1 16,21 1-16,-21 21 0,22-21 16,-22 20-16,21 1 0,-21 0 15,0 0-15,1 21 0,-1 0 16,-21 21-16,21 0 0,-21 22 0,0-22 16,0 21-16,0-21 0,0 22 0,0-22 15,0 21-15,0 0 0,0-20 16,-21 20-16,21 0 0,-21-21 0,21 1 15,-22 20-15,22-21 0,0 0 0,0 0 16,-21 1-16,21-1 0,0 0 0,-21-21 16,21 21-16,0-42 47,0 0-47,0 0 15,-21 21-15,0-22 0,0 1 0,-1 21 16,1-21-16</inkml:trace>
  <inkml:trace contextRef="#ctx0" brushRef="#br0" timeOffset="18933.16">5292 7451 0,'0'0'0,"-22"0"0,1 0 15,0 0-15,21 21 16,-21-21-16,0 0 0,0 0 15,21 21 1,42-21 0,-21 0-16,21 0 0,1 0 0,-1 0 15,22 0-15,-1 21 0,1-21 0,-1 0 16,1 0-16,20 0 0,-20 0 16,-1 0-16,-20 0 0,20 0 15,-21 0-15,1 0 0,-22 0 0,0 0 16,0 0-16,0 0 0,-42 0 31,0 0-15</inkml:trace>
  <inkml:trace contextRef="#ctx0" brushRef="#br0" timeOffset="19330.47">5630 7514 0,'0'0'0,"-21"43"16,0-43-16,21 21 0,0 0 16,0 0-16,0 0 0,0 0 0,0 22 15,0-1-15,0-21 0,0 22 0,21 20 16,0-21-16,-21 1 0,21 20 16,-21-20-16,22 20 0,-22 1 0,0-22 15,0 0-15,0 22 0,0-22 0,0 0 16,0 1-16,0-1 0,0-21 15,0 22-15,0-1 0,-22-21 0,1 0 16,0 0-16,-21 1 0,21-1 16,-1 0-16,-20 0 0,21-21 0,-21 0 15,-1 0-15,1 0 0,21 0 0,-22 0 16,1 0-16,0-21 0,21 0 16,-22 0-16,1 21 0,21-22 0,-22 1 15,22 0-15,0 0 0,0 0 0,0 0 16,0-1-16,21 1 0,-22 21 15,22-21-15,0 0 0,0 0 0,0 0 16,22-1-16,-1 22 0,0 0 16,21-21-16,-21 21 0,1 0 15,20 0-15</inkml:trace>
  <inkml:trace contextRef="#ctx0" brushRef="#br0" timeOffset="19876.68">6223 8276 0,'0'-42'16,"0"21"-16,-21 21 0,0 0 16,21-21-16,-22 21 0,1 0 0,0 0 15,0 0-15,0 0 16,21 21-16,-21 0 0,-1 0 15,1 0-15,21 22 0,-21-22 0,0 21 16,0-21-16,21 22 0,-21-1 0,-1-21 16,22 21-16,0-20 0,0 20 15,0-21-15,0 0 0,0 0 0,0 1 16,0-1-16,0 0 0,22-21 16,-1 0-16,0 0 0,0 0 0,0 0 15,22 0-15,-22-21 0,0 0 16,0 21-16,21-22 0,-20 1 0,-1 0 15,0 0-15,0 0 0,-21-22 0,21 22 16,0 0-16,1-21 0,-22 21 16,0-22-16,21 22 0,-21 0 0,21 0 15,-21 0-15,0-1 0,0 44 32,0-1-32,0 0 15,0 0-15,0 0 0,0 0 16,21 22-16,-21-22 0,21 0 0,-21 0 15,21 0-15,-21 1 0,22-1 0,-1 0 16,-21 0-16,21 0 0,0-21 16,0 21-16,-21 1 0,21-22 0,1 0 0,-1 21 15,0-21-15,0 0 16,0 0-16,-21-21 16,0-1-16,21 1 0,-21 0 15,0 0-15</inkml:trace>
  <inkml:trace contextRef="#ctx0" brushRef="#br0" timeOffset="20136.53">6689 8382 0,'0'0'0,"0"-42"0,0 21 0,0-22 0,0 22 16,0 0-16,0 0 0,0 0 0,0-1 15,0 44 17,21 20-32,0-21 0,-21 0 15,21 22-15,-21-22 0,21 21 16,-21-21-16,0 22 0,21-22 0,-21 0 15,22 21-15,-22-21 0,0 1 0,21-1 16,-21 0-16,0 0 0,0 0 16,0 0-16,0 1 0,0-44 47,0 1-32,0 0-15,0 0 0,0 0 0,0 0 16</inkml:trace>
  <inkml:trace contextRef="#ctx0" brushRef="#br0" timeOffset="20401.38">7133 8149 0,'0'-21'16,"0"42"-16,0-63 0,0 63 31,-21 0-15,0 0-16,21 1 0,-21-1 0,-1 21 15,1-21-15,0 22 0,0-1 0,0-21 16,0 21-16,21-20 0,-22 20 16,1-21-16,0 21 0,0-20 0,0-1 15,21 0-15,0 0 0,0 0 16,21-21 15,0 0-15,0-21-16,0 0 15</inkml:trace>
  <inkml:trace contextRef="#ctx0" brushRef="#br0" timeOffset="20933.32">7705 8297 0,'0'-21'0,"0"-63"15,0 62-15,0 1 0,-22 0 16,1 0-16,0 0 16,21 0-16,-21 21 0,0 0 15,0 0-15,-1 0 16,22 21-16,-21 0 0,0 0 0,0 0 16,0 22-16,21-1 0,-21 0 0,-1-21 15,1 22-15,0-1 0,21 0 16,-21-20-16,21 20 0,-21-21 0,21 0 15,0 0-15,0 1 0,0-1 0,0 0 16,21-21 0,0 0-16,0 0 15,0 0-15,1 0 16,-1 0-16,0-21 0,0 0 0,0-1 16,0 22-16,1-21 0,-1 0 0,0 0 15,-21-21-15,21 20 0,0 1 0,-21 0 16,0 0-16,0 0 0,21 0 15,-21-1-15,0 1 0,22 21 16,-22 21-16,0 1 16,0 20-16,0-21 0,0 0 0,0 0 15,0 22-15,0-22 0,0 0 0,0 0 16,0 0-16,0 1 16,21-1-16,0 0 0,0 0 0,0 0 15,0-21-15,1 0 0,-1 21 16,0-21-16,0 0 0,0 0 0,0 0 15,1 0-15,-1 0 0,0 0 0,0-21 16,0 21-16,22-21 0,-22 21 16</inkml:trace>
  <inkml:trace contextRef="#ctx0" brushRef="#br0" timeOffset="21668.81">8594 8361 0,'0'0'0,"-22"0"15,1 0 1,42 0-1,1 0 1,-1 0-16,0 0 0,21 0 0,-21 0 16,22 0-16,-1 0 0,0 0 15,1 0-15,-1 0 0,22 0 16,-22 0-16,0 0 0,22 0 0,-22 0 16,22 0-16,-22 0 0,21 0 0,-20 0 15,20 0-15,-20-21 0,-1 21 0,0 0 16,1-21-16,-22 21 0,0 0 15,0-22-15,0 22 0,-21-21 0,21 21 16,-21-21-16,0 0 16,-21 21-16,0 0 0,0-21 15,0 21-15,0 0 0,-1 0 0,1-21 16,-21 21-16,21 0 0,0 0 16,-1 0-16,1 0 15,0 0-15,42 0 63,0 0-63,1 0 0,-1 0 0,0 0 15,0 0-15,0 0 16,0 0-16,1 0 16,-22 21-1,0 0-15,0 0 0,0 0 16,0 0-16,0 1 0,0-1 0,-22 0 15,1 0-15,21 0 0,-21 0 16,0 22-16,21-22 0,-21 0 0,0 0 16,21 0-16,-22 1 15,1-1-15,21 0 0,-21-21 0,21 21 16,-21-21-16,21 21 0,0-42 62,21 0-46</inkml:trace>
  <inkml:trace contextRef="#ctx0" brushRef="#br0" timeOffset="23213.21">11197 7684 0,'0'0'0,"0"-22"16,0 1-16,21 21 15,-21-21-15,0 42 31,0 0-15,0 1-16,0-1 0,0 21 0,0-21 16,-21 43-16,21-22 0,0 22 0,0-1 15,0 1-15,-21-1 0,21 1 0,-21-1 16,0-21-16,21 22 0,-22-22 16,1 1-16,21-1 0,-21 0 15,0 1-15,21-1 0,-21-21 0,0 0 0,21 0 16,-22 1-16,22-1 0,0 0 0,0-42 31,0 0-15,0-1-16,0 1 15,0 0-15,0 0 0,22-21 0,-1 20 16</inkml:trace>
  <inkml:trace contextRef="#ctx0" brushRef="#br0" timeOffset="23933.88">11091 7874 0,'0'0'16,"-42"-63"-1,42 41-15,0 1 0,0 0 0,0-21 16,0 21-16,21-1 0,0 1 0,0 0 16,1 0-16,20 0 0,0 21 0,1-21 15,-1 21-15,0 0 0,1 0 16,-1 0-16,0 21 0,1 0 0,-1 0 15,-21 0-15,21 22 0,-20-22 0,-1 21 16,-21 0-16,0 22 0,0-22 16,0 1-16,0-1 0,-21 0 0,-1 1 15,-20-1-15,0 0 0,-1-21 0,1 22 16,-21-22-16,-1 0 0,22 0 0,-22 0 16,22 1-16,0-22 0,-1 0 0,1 21 15,0-21-15,20 0 0,1 0 16,0 0-16,0 0 0,0 0 15,42 0 17,0 21-32,-21 0 15,21 0-15,22 22 0,-22-22 0,0 0 16,0 0-16,0 0 0,22 0 0,-22 1 16,0-1-16,0 0 0,21 0 0,-20-21 15,-1 21-15,21 0 0,-21-21 0,0 0 16,22 0-16,-1 0 0,0 0 15,-20 0-15,20 0 0,0 0 0,22 0 16,-22 0-16,0-21 0,1 0 0,-1 21 16,0-21-16,1 0 0,-1 0 0,0 21 15,-20-43-15,20 22 0,-21 0 16,0 0-16,-21-22 0,0 22 16,21-21-16,-21 0 0,0 20 0,0-20 15,0 21-15,0 0 0,0 0 0,0-1 16,-21 22-16,0 0 0,0 0 15,0 22-15,21-1 16,0 0-16,-21 21 0,21-21 0,-22 22 16,22-1-16,0-21 0,0 22 15,0-22-15,0 21 0,0-21 0,0 0 0,0 1 16,0-1-16,22 0 0,-1 0 16,0-21-16,0 21 0,0-21 0,0 0 15,1 0-15,-1 0 0,21 0 16,-21 0-16,22 0 0,-22 0 0,21 0 15,0 0-15,1-21 0,-22 0 0,21 21 16,1-21-16,-1 0 0,0-1 0,1 1 16</inkml:trace>
  <inkml:trace contextRef="#ctx0" brushRef="#br0" timeOffset="24872.88">13017 8234 0,'0'-21'16,"0"42"-16,0-85 0,0 43 0,-21 0 15,0 0-15,0 21 0,-21 0 0,20 0 16,-20 0-16,21 21 0,0 0 15,-22 0-15,22 1 0,-21-1 0,21 21 16,0-21-16,-1 22 0,1-22 16,0 21-16,0-21 0,21 22 0,-21-22 15,21 0-15,0 0 0,0 0 0,0 0 16,0 1-16,0-1 0,0 0 16,21-21-16,0 0 15,0 0-15,0 0 0,1 0 0,-1 0 16,0-21-16,0 0 0,0-1 0,0 22 15,1-21-15,-1-21 0,-21 21 0,21 0 16,-21-22-16,21 22 0,-21 0 16,21-21-16,-21 20 0,0-20 0,0 21 15,0 0-15,21 21 16,-21 21 0,0 0-16,0 0 15,0 0-15,22 22 0,-22-22 0,0 21 16,21-21-16,-21 1 0,0-1 0,0 0 15,21 21-15,0-42 0,0 21 0,-21 1 16,43-1-16,-22-21 0,0 0 0,21 21 16,-21-21-16,22 0 0,-1 0 0,0 0 15,1 0-15,-1 0 0,22 0 16,-22 0-16,0-21 0,1 21 16,-1-21-16,21-1 0,-20 1 0,-1 21 0,0-21 15,-20 0-15,20-21 0,-21 20 16,0 1-16,0-21 0,-21 21 0,22 0 15,-22-22-15,0 22 0,0 0 16,0 0-16,-22 21 0,1-21 0,0 21 16,0 0-16,0 0 0,0 0 0,-1 0 15,-20 21-15,21-21 0,0 21 0,-22 0 16,22 0-16,0 0 0,0 1 0,0 20 16,0-21-16,-1 0 0,22 0 15,0 22-15,0-22 0,0 0 0,0 0 16,0 0-16,22 1 15,-1-22-15,0 0 16,0 0-16,0 0 0,0 0 0,1 0 16,-1 0-16,0 0 0,0 0 0,0-22 15,0 1-15,1 21 0,-1-21 16,0 0-16,0-21 0,0 20 0,0-20 16,1 0-16,-22-1 0,21-20 0,0 21 15,-21-22-15,21 1 0,0-1 0,-21 22 16,21-22-16,-21 1 0,0 20 0,22 1 15,-22-21-15,0 20 16,0 1-16,0 21 0,0 0 0,0-22 0,0 22 16,-22 21-1,1 21-15,0 0 0,21 1 16,-21 20-16,0 0 0,21 1 16,0-1-16,-21 21 0,21 1 0,0-1 15,0 1-15,0-1 0,0-20 0,0 20 16,0 1-16,0-22 0,0 22 0,0-22 15,21-21-15,0 21 0,-21 1 0,21-22 16,0 0-16,0 0 0,1 0 16,-22 1-16,21-22 0,0 21 0,0-21 15,0 0-15,0 0 16,1 0-16,-1 0 0,0 0 16,-21-21-16,21-1 0,0 1 15,0 21-15</inkml:trace>
  <inkml:trace contextRef="#ctx0" brushRef="#br0" timeOffset="25395.92">15917 7832 0,'0'0'0,"0"-21"0,0-1 16,0 1-16,0 0 0,0 0 16,0 0-16,0 0 0,0-1 15,0 1-15,0 0 0,21 21 16,-21-21-16,0 42 31,0 0-31,0 0 0,0 1 16,0 20-16,0 0 0,0 22 0,0-22 15,0 22-15,0-1 0,0 1 0,0-1 16,0 1-16,0-22 0,0 0 0,0 22 16,0-22-16,0 0 0,0-20 15,0 20-15,0-21 0,-21 21 0,21-20 16,0-1-16,0 0 0,-21 0 0,21 0 16,0 0-16,-21-21 0,21 22 0,0-44 31,0 1-31</inkml:trace>
  <inkml:trace contextRef="#ctx0" brushRef="#br0" timeOffset="25733.24">15917 7684 0,'0'0'0,"0"-22"0,0-20 16,21-21-16,-21 41 0,22 22 15,-1 0-15,0 0 16,0 0-16,0 43 16,22-22-16,-1 21 0,-21 1 0,21 20 15,1-21-15,-1 22 0,0-1 0,1 22 16,-22-21-16,21-1 0,-21 1 0,22-22 16,-22 21-16,0-20 0,0-1 15,0 0-15,-21 1 0,22-1 16,-1-21-16,-21 0 0,0 1 0,0-1 15,21 0-15,-21-42 32,0 0-17,21 21-15,-21-22 0,0 1 0,0-21 16,21 21-16,0-22 0,1 1 16,-22 0-16</inkml:trace>
  <inkml:trace contextRef="#ctx0" brushRef="#br0" timeOffset="26006.08">16976 7430 0,'0'0'15,"0"-22"-15,-22 44 16,1-1-16,0 0 0,21 21 16,-21 1-16,21-1 0,0 0 15,-21 22-15,0-1 0,21 1 16,-22-1-16,22 1 0,-21-22 0,21 22 15,-21-1-15,0-21 0,21 1 0,0-1 16,-21 0-16,0 1 0,21-22 0,0 21 16,0-21-16,0 1 0,0-1 0,0 0 15,21-21 1,0 0 0,0 0-16,-21-21 0,42 0 0,-20 21 15,-1-22-15,0-20 0</inkml:trace>
  <inkml:trace contextRef="#ctx0" brushRef="#br0" timeOffset="26396.85">17230 7874 0,'0'0'0,"0"-21"0,0-21 15,-22 42 1,1 0-16,0 21 0,0 0 16,0 21-16,0 1 0,21-1 15,-22 0-15,22 22 0,-21-22 0,21 22 0,0-22 16,0 0-16,0 1 0,0-22 15,0 21-15,0-21 0,0 0 0,21 1 16,1-1-16,-22 0 0,21 0 0,0-21 16,0 0-16,0 0 0,22 0 0,-22 0 15,0 0-15,0 0 0,0-21 16,0 21-16,1-21 0,-1 0 0,0-1 16,0-20-16,0 21 0,-21-21 15,0-1-15,0 1 0,0 0 0,0-1 16,0 1-16,0-22 0,0 22 0,0 21 15,-21-21-15,0 20 0,21 1 0,-21 0 16,0 21-16,-1 0 0,1 0 0,0 0 16,0 0-16,21 21 0,-21 0 15,0-21-15,-1 22 0,22-1 0,-21 0 16,21 0-16,0 0 0,0 0 0,0 1 16,0-1-16,0 0 0,0 0 0,21-21 15,1 21-15,-1-21 0,0 0 16,0 0-16,0 0 0,0 0 0</inkml:trace>
  <inkml:trace contextRef="#ctx0" brushRef="#br0" timeOffset="26708.67">18351 7620 0,'0'0'0,"22"-42"0,-22 21 15,0-1-15,0 1 0,0 0 0,0 0 16,-22 21-1,1 21-15,0 21 16,21-20-16,0 20 0,-21-21 0,0 21 16,0 22-16,21-22 0,-22 22 0,1-1 15,21-20-15,-21 20 0,0 1 0,21-1 16,-21-21-16,0 22 0,21-22 0,0 1 16,-22-1-16,22-21 0,-21 21 15,21-20-15,0 20 0,-21-21 0,21 0 16,0 0-16,0 1 15,21-22 1,0 0-16,1 0 0,-1 0 0,0-22 16,0 1-16,0 21 0,22-21 0,-22 0 15,21 0-15,-21 0 0</inkml:trace>
  <inkml:trace contextRef="#ctx0" brushRef="#br0" timeOffset="27337.66">18542 8319 0,'-21'0'15,"0"0"-15,21 21 16,21-21 15,0 0-31,0 0 16,0 0-16,0 0 0,1-21 16,-1 21-16,0-22 0,0 1 0,0 21 0,0-21 15,1 0-15,-22-21 0,0 20 16,21-20-16,-21 21 0,0-21 0,0 20 15,0 1-15,0-21 0,0 21 16,0 0-16,-21 21 16,-1 0-16,1 21 0,0-21 0,0 21 15,0 21-15,0-21 0,-1 22 0,1-1 16,0 0-16,0 1 0,0-22 16,21 21-16,0 1 0,0-22 0,0 0 15,0 0-15,0 0 0,0 0 0,0 1 16,21-1-16,0 0 0,0-21 15,22 0-15,-22 21 0,0-21 0,21 0 0,-21 0 16,22 0-16,-1 0 0,-21 0 16,22-21-16,-22 0 0,21 21 15,-21-21-15,22-1 0,-1 1 0,0-21 16,1 21-16,-1-22 0,-21 22 0,21-21 16,1 0-16,-1-1 0,-21 1 0,0 0 15,1-1-15,-22 22 0,0 0 0,0-21 16,0 20-16,-22 22 15,1 0-15,0 22 0,0-1 16,21 0-16,-21 0 0,21 21 0,0 1 16,0-22-16,0 21 0,0 1 15,0-22-15,0 21 0,0-21 0,0 22 16,0-22-16,0 0 0,0 0 16,0 0-16,0 0 0,0 1 0,-21-1 15,-1 0-15,1-21 31,0 0-31,21-21 16,0 0-16,-21 21 0,0-22 16,21 1-16,-21 0 0,-1 0 15,1-21-15,0 20 0,0-20 0</inkml:trace>
  <inkml:trace contextRef="#ctx0" brushRef="#br0" timeOffset="27604.51">17886 7684 0,'-21'0'0,"42"0"0,-64 0 16,65 0-1,-1 0-15,0 0 16,0-22-16,21 22 0,1 0 0,-22 0 16,42-21-16,-20 21 0,20 0 0,-20 0 15,20-21-15,1 21 0,-1 0 0,-21 0 16,22 0-16,-22-21 15,1 21-15,-1 0 0,-21 0 0,0 0 16,0 0-16,1 0 0,-44 0 31,1 0-31,0 0 16,-21 0-16,21 0 0,-22 0 16</inkml:trace>
  <inkml:trace contextRef="#ctx0" brushRef="#br0" timeOffset="29628.86">12509 9504 0,'0'0'0,"0"-21"15,22 21-15,-22-21 0,21-1 16,-21 1-16,0 0 15,0 0-15,0 0 16,0 0 0,0-1 77,21 22-77,-21-21 15,21 21-31,-21-21 16,21 21 0,-21-21-16,21 21 15,-21-21 1,22 21 78,-22 21 62,0 0-141,-22-21 1,22 21-16,0 0 16,22-21 77,-22-21-93,21 21 16,0 0 0,-21-21-1,21 0 1,-21 42 46,0 21-46,0-20-16,0 20 0,-21 21 16,21 1-16,0-1 0,0 1 0,0-1 15,0 22-15,0-21 0,0-1 0,0 1 16,0-1-16,0 1 0,0-22 0,0 21 16,0 1-16,-21-22 0,21 22 0,-21-22 15,-1 0-15,22 1 0,0-1 0,0 0 16,-21 1-16,21-22 0,-21 0 15,21 0-15,0 0 0,0 1 16,0-44 0,0 1-1,0 0-15,0 0 0,0 0 0,0-22 16,0 22-16,0-21 0,0-22 0,0 22 16,0 0-16,0-22 0,0 22 0,0-22 15,0 22-15</inkml:trace>
  <inkml:trace contextRef="#ctx0" brushRef="#br0" timeOffset="29924.69">12594 9546 0,'0'0'0,"-21"-42"0,21 0 0,-21 20 16,21-20-16,0 21 0,0 0 15,0 0-15,0-1 0,0 1 16,21 0-16,0 21 0,0 0 0,0-21 16,1 21-16,20 0 0,0 0 0,-21 0 15,22 0-15,-1 21 0,0-21 16,1 21-16,-1 22 0,0-22 0,-20 21 15,20 0-15,-21 1 0,0-1 0,-21 0 16,0 1-16,0-1 0,0-21 0,0 22 16,-21-1-16,0-21 0,0 0 15,0 0-15,-1 1 0,-20-1 16,21 0-16,0-21 0,0 21 0,-1-21 16,1 0-16,0 0 0,21-21 31,21 0-16,0 0-15,-21-1 0,22 1 16,-1 0-16,0 0 0</inkml:trace>
  <inkml:trace contextRef="#ctx0" brushRef="#br0" timeOffset="30309.41">13166 9440 0,'0'0'0,"0"-21"0,21 21 15,0-21-15,0 21 16,0 0-16,0 21 15,-21 0-15,22 1 16,-1-1-16,0 21 0,-21 0 16,21-20-16,0 20 0,-21 0 0,0 1 15,21-1-15,-21 0 0,0 1 0,0-1 16,0-21-16,0 0 0,0 0 0,0 1 16,0-1-16,0 0 0,0 0 15,0-42 16,0 0-31,0 0 16,22-1-16,-22 1 0,0-21 0,0 21 0,21-22 16,0 22-16,-21-21 0,21 0 15,-21-1-15,21 1 0,0 21 16,-21-22-16,22 1 0,-1 21 0,-21 0 16,21 0-16,0-1 0,-21 1 0,21 0 15,0 21-15,1 0 0,-1 0 16,0 0-16,0 21 15,-21 0-15,21-21 16,-21 22-16,0-1 0,0 0 16</inkml:trace>
  <inkml:trace contextRef="#ctx0" brushRef="#br0" timeOffset="30744.44">14118 9567 0,'0'-21'16,"0"0"-16,-21 21 16,0 0-1,0 0-15,21 21 0,-22 0 0,1 1 16,0-1-16,0 0 0,21 21 0,0-21 16,-21 22-16,21-1 0,-21-21 0,21 22 15,0-22-15,0 21 0,0-21 0,0 0 16,0 1-16,0-1 0,0 0 15,0 0-15,21 0 16,0-21-16,0 0 0,0 0 0,0 0 16,1 0-16,-1 0 0,0 0 0,0 0 15,0 0-15,0 0 0,22-21 0,-22 0 16,0 0-16,21 21 0,-20-21 0,-1-22 16,0 22-16,-21-21 0,0 21 15,21-22-15,-21 1 0,0 0 0,0-1 16,0 1-16,0 21 0,-21 0 0,21-1 15,-21 1-15,0 0 0,-1 21 0,1 0 16,-21 0-16,21 0 16,0 0-16,-1 0 0,1 21 0,0 0 15,0-21-15,0 22 0,21-1 0,0 0 16,0 0-16,0 0 0,0 0 0,0 1 16,21-22-16,0 21 0,0 0 0,0 0 15</inkml:trace>
  <inkml:trace contextRef="#ctx0" brushRef="#br0" timeOffset="32929.14">14880 9737 0,'0'0'16,"0"-43"-16,0-20 16,0 42-16,-21 0 0,0-1 0,0 22 15,-1-21-15,1 21 0,0 0 16,-21 0-16,21 0 0,-1 21 0,1 1 15,0-1-15,0 0 0,0 21 0,0-21 16,-1 22-16,22-22 0,0 21 0,-21-21 16,21 22-16,0-22 0,0 0 15,0 0-15,0 0 0,0 1 0,0-1 16,21 0-16,1-21 0,-1 0 0,0 21 16,0-21-16,0 0 0,0 0 0,1 0 15,-1 0-15,0 0 0,0-21 0,-21 0 16,21 0-16,0 21 15,1-22-15,-22 1 0,21 0 0,-21 0 16,21-21-16,-21 20 0,0 1 0,0 0 16,0 0-16,0 0 0,21 21 15,-21 21 1,0 0 0,0 0-16,-21 0 0,21 22 0,-21-22 15,21 21-15,0-21 0,0 22 0,0-22 16,-21 21-16,21 1 0,-22-22 0,22 21 15,0 0-15,0 22 0,-21-22 0,21 22 16,-21-22-16,21 22 0,0-1 0,0 1 16,-21-1-16,21 1 15,-21-1-15,21-21 0,-21 22 0,21-22 16,0 22-16,-22-22 0,1 0 0,21 1 16,-21-1-16,21-21 0,0 22 0,0-22 15,-21 0-15,0 0 0,0-21 16,-1 0-16,1-21 15,21 0-15,-21 0 0,21-1 16,-21-20-16,21 21 0,-21-21 16,21-1-16,0 1 0,0 0 0,0-1 15,0-20-15,21 20 0,0-20 0,0 21 16,22-22-16,-1-21 0,0 22 0,1-1 16,-1-20-16,21 20 0,-20 1 15,20-1-15,1 1 0,-1-1 0,1 22 16,-1-22-16,1 43 0,-22-21 15,0 21-15,1 0 0,-22-1 0,0 1 16,-42 21 0,-21 0-16,20 21 15,1-21-15,-21 22 0,21-1 16,0-21-16,-22 21 0,22 0 16,0-21-16,21 21 0,-21 0 0,21 1 15,0-1-15,0 0 16,21 0-16,0-21 0,-21 21 15,21 0-15,0-21 16,1 22-16,-1-22 0,0 21 0,0-21 16,0 21-16,0-21 0,1 0 15,-1 21-15,0-21 0,0 0 16,0 0-16,22 0 0,-22 0 0,0 0 16,0 0-16,21 0 0,-20 0 15,20-21-15,-21 21 0,0-21 0,22 21 16,-22-21-16,0-1 0,0 1 0,0 0 15,0 0-15,-21 0 0,0 0 0,0-1 16,22 1-16,-22-21 0,0 21 16,0 0-16,0-1 0,-22 22 15,1 0-15,0 0 16,0 0-16,0 0 0,0 22 0,-1-22 16,1 21-16,0 0 0,0 0 0,0 0 15,0 0-15,-1 1 0,22-1 0,-21 0 16,21 0-16,0 0 0,0 0 15,0 1-15,0-1 0,0 0 16,21-21-16,1 0 0,-1 0 16,0 0-16,0 0 0,0 0 15,0 0-15,1 0 0,-1 0 0,0-21 16,0 21-16,0-21 0,0-1 16,-21 1-16,22 0 0,-1 0 15,0 0-15,-21 0 0,21-1 0,0 1 16,-21 0-16,0 42 31,0 0-15,0 1-16,0-1 0,0 0 15,0 0-15,0 0 0,0 0 16,21-21-16,-21 22 0,22-22 0,-1 21 16,0-21-16,0 0 15,0 0-15,0 0 0,1 0 16,-1 0-16,0 0 0,0-21 15,0 21-15,0-22 0,-21 1 0,22 0 16,-1 0-16,-21 0 0,21 0 16,-21-1-16,0 1 0,21 0 0,-21 0 15,21 0-15,-21 42 32,0 0-17,-21 0-15,21 0 0,-21 1 0,0-1 16,21 0-16,0 0 0,-21 0 0,21 0 15,-22 1-15,22-1 0,0 0 16,0 0-16,0 0 0,0 0 16,22-21 15,-1 0-31,-21-21 16,21 21-16,0-21 0,0 0 0,-21 0 15,21 0-15,1-1 0,20 1 16,-21 0-16,0-21 0,22 21 0,-22-1 15,21 1-15,-21 0 0,22 0 0,-22 0 16,21 0-16,-21 21 0,0 0 0,1 0 16,-1 0-1,-21 21-15,0 0 0,0 0 16,0 21-16,0-20 0,0-1 0,0 0 16,0 0-16,0 0 0,0 0 15,0 1-15,0-1 0,0 0 0,-21 0 16,21 0-16,21-42 47,0 21-32,0-21-15,-21 0 0,42 0 0,-20-1 16,-1 1-16,0-21 0,0 21 16,21-22-16,-20 22 0,-1-21 15,21 21-15,-21-22 0,22 22 0,-22 0 16,0 0-16,0 21 0,0 0 0,-21 21 31,0 0-31,0 0 0,0 1 16,0-1-16,0 0 0,0 21 0,0-21 15,0 1-15,-21-1 0,21 0 0,0 0 16,0 0-16,0 0 0,0 1 0,0-1 16,21 0-16,0-21 0,1 21 15,20-21-15,-21 0 16,0 0-16,0 0 0,22 0 0,-22 0 15,21 0-15,1 0 0,-22-21 0,21 0 16,0 0-16,1-1 0,-22 1 16,21 0-16,-21-21 0,1 21 0,20-22 15,-21 1-15,0 21 0,0-22 16,-21 22-16,0 0 0,0 0 0,0 0 16,0 0-16,0 42 15,0 0-15,0 0 16,0 0-16,-21 22 0,21-22 15,0 0-15,0 0 0,0 21 0,0-20 16,0-1-16,0 0 0,0 0 0,21 0 16,-21 0-16,22 1 0,-1-1 15,-21 0-15,0 0 16,0-42 31,0 0-32,0 0 1,-21-1-16,-1 22 0,1-21 0</inkml:trace>
  <inkml:trace contextRef="#ctx0" brushRef="#br0" timeOffset="34664.8">13293 3323 0,'0'0'0,"-22"0"16,22-21 0,22 42 15,-1-21-31,0 21 15,21 1-15,1-1 0,20 0 16,-21 0-16,22 0 0,-22 0 0,22 22 16,-1-22-16,1 21 0,-22-21 15,22 22-15,-1-22 0,-21 21 0,22-21 16,-22 22-16,22-1 0,-22-21 0,0 22 16,1-1-16,-22 21 0,0-20 15,21-1-15,-20 22 0,-22-22 0,21 21 16,-21-20-16,21-1 0,-21 0 15,0 1-15,0-1 0,0 0 0,0-20 16,0-1-16,0 0 0,0 0 16,0 0-16,-21 0 15,0-21 1,21-21 0,0 0-16,0 0 15,-22 21-15,22-21 0,-21 0 0,0 21 16,21-22-16,0 1 0,-21 0 15,0 0-15,0 0 0,21 0 0</inkml:trace>
  <inkml:trace contextRef="#ctx0" brushRef="#br0" timeOffset="35050.58">13335 3514 0,'0'0'0,"-21"-21"0,0 21 16,42 0 0,0 21-1,0-21-15,21 21 0,-20 0 0,20 0 16,0 22-16,1-22 0,-22 0 0,21 21 16,0 1-16,1-1 0,-1 0 15,0 1-15,22 20 0,-22 1 16,1-22-16,-1 21 0,0-20 0,-21 20 15,22-20-15,-22-1 0,21 0 16,-21-21-16,1 22 0,-1-22 0,-21 0 16,0 21-16,21-20 0,-21-1 15,0 0-15,0 0 16,-21-21 15,0 0-15,-1 0-16,22-21 15,0 0-15,-21 21 0,0-21 0</inkml:trace>
  <inkml:trace contextRef="#ctx0" brushRef="#br0" timeOffset="35472.96">14012 4297 0,'0'0'15,"0"-21"1,0 42-1,0 0-15,21 0 0,1 0 16,-1 1-16,0-1 0,0 0 16,21 0-16,-20 0 0,20 22 0,-21-22 15,21 0-15,-20 0 0,20 0 16,0 0-16,-21 1 0,22-1 0,-22 0 16,21-21-16,-21 21 0,1 0 15,-1-21-15,-21 21 0,21-21 16,0 0-1,-21-21 1,0 0-16,0 0 16,0 0-16,0 0 0,21-1 0,-21 1 15,21 0-15,-21 0 0,0-21 0,22 20 16,-1 1-16,-21-21 0,0 21 16,21-22-16,0 22 0,0-21 15,-21 21-15,21 0 0,-21-1 0,0 1 16,0 0-16,22 0 0,-1 21 15,-21 21 1,0 0 0,0 0-16,0 1 0,0-1 15,0 0-15,0 0 0,-21-21 16,-1 21-16,1 0 0</inkml:trace>
  <inkml:trace contextRef="#ctx0" brushRef="#br0" timeOffset="38765.75">11261 9038 0,'0'0'0,"-22"21"15,1-21-15,0 0 0,63 0 31,-20 0-15,20 0-16,0 0 0,1 0 16,20 0-16,1 0 0,-1 0 0,22 0 15,-22-21-15,22 21 0,21 0 16,-22-21-16,22 0 0,0 21 0,0-21 16,0 21-16,0 0 0,21-21 0,-22 21 15,1 0-15,21-22 0,-21 22 0,0 0 16,21 0-16</inkml:trace>
  <inkml:trace contextRef="#ctx0" brushRef="#br0" timeOffset="39220.42">15473 9059 0,'0'0'0,"0"22"32,21-22-32,0 0 0,21 0 15,1 21-15,-1-21 0,0 0 0,22 0 16,21 0-16,-22 0 0,22 21 16,-1-21-16,22 21 0,0-21 0,0 0 15,0 0-15,0 0 0,-22 0 0,22 0 16,-21 0-16,-22 0 0,22 0 15,-22 0-15,-20 0 0,20 0 0,-42 0 16,22 0-16,-22 0 0,21 0 0,-21 0 16,1 0-16,-22 21 31</inkml:trace>
  <inkml:trace contextRef="#ctx0" brushRef="#br0" timeOffset="39740.12">13208 10605 0,'0'0'0,"-42"0"0,20 0 0,-20 0 16,21 0-16,0 0 0,0 0 15,-1 0-15,1 0 0,0 0 16,42 0 15,0 0-31,22 0 0,-1 0 0,22 0 16,-1 0-16,1 0 0,20 0 0,22 0 16,-21 0-16,21 0 0,-22 0 0,22 0 15,0 0-15,0 0 0,0 0 16,-1 0-16,-20 0 0,0 0 0,-1 0 15,-20 0-15,-1 0 0,-20 0 16,20 0-16,-42 0 0,22 0 0,-22 0 0,0 0 16,0 0-1,-21-22 17,-21 22-32,0 0 0,0 0 0</inkml:trace>
  <inkml:trace contextRef="#ctx0" brushRef="#br0" timeOffset="40072.93">13271 10753 0,'0'0'16,"-21"21"-16,0-21 0,-21 0 0,21 0 0,42 0 31,0 0-15,0 0-16,21 0 0,1 0 0,20-21 15,1 21-15,-1 0 0,1 0 0,20-21 16,-20 21-16,-1 0 0,22-22 0,-21 22 16,-1-21-16,22 21 0,-22 0 0,1 0 15,-22-21-15,22 21 0,-22 0 16,21 0-16,-20 0 0,-1 0 0,-21 0 15,22-21-15,-22 21 0,0 0 16,0 0-16,0 0 0,0 0 0,1 0 16,-1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5:42:13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1736 0,'0'0'0,"-21"0"0,21-21 31,0-1-31,0 1 0,0 0 0,0 0 16,21 0-16</inkml:trace>
  <inkml:trace contextRef="#ctx0" brushRef="#br0" timeOffset="2005.12">635 868 0,'0'0'0,"0"-21"31,21 21-15,-21-21-16,0-1 15,0 1 1,0 0-16,21 21 16,-21-21-16,0 0 15,0 0-15,0-1 16,0 1-16,0 0 15,0 0-15,0 0 16,0 0-16,-21 21 16,0 0-1,21-22-15,0 44 63,-21-22-63,0 21 15,-1-21 17,22-21 61,0-1-14,0 1-33,22 21-30,-22 21 62,0 1-78,0-1 0,0 0 16,0 21-16,0-21 0,0 43 15,0-22-15,-22 22 0,22-1 0,0 1 16,0-1-16,-21 1 0,21 20 16,-21-20-16,21-1 0,0 1 0,-21-1 15,0-20-15,21 20 0,-21 1 16,-1-22-16,22 0 0,0 1 0,0-1 16,0-21-16,-21 0 0,21 1 15,0-1-15,0 0 0,0-42 31,0 0-15,0-1-16,0 1 0,0-21 16,0 21-16,0 0 0,21-22 15,1 22-15,-1-21 0,0-1 0,0 22 16,0-21-16,22 0 0</inkml:trace>
  <inkml:trace contextRef="#ctx0" brushRef="#br0" timeOffset="2508.15">1122 826 0,'0'0'16,"21"-22"-16,-21 1 0,21 0 16,0 21-1,-42 21 1,0 0-1,0 1-15,0-1 0,-1 0 0,-20 21 16,21 1-16,-21-22 0,-1 21 16,1 0-16,0-20 0,20 20 0,-20-21 15,0 0-15,-1 0 0,22 1 16,-21-1-16,21 0 0,0-21 16,-1 0-16,1 21 0,0-21 0,0 0 31,42 0 0,0 0-15,0 21-16,1 0 15,-1 1-15,0-1 0,0 0 0,0 0 16,-21 0-16,21 22 0,1-22 16,-1 21-16,-21-21 0,21 22 0,0-22 15,-21 21-15,21-21 0,0 0 0,-21 1 16,22-1-16,-1 0 0,-21 0 15,21-21-15,0 0 0,-21 21 16,21-21-16,0 0 0,1 0 16,-1-21-16,-21 0 15,21 0-15,-21 0 0,0-1 0,21-20 16,0 21-16,-21-21 0</inkml:trace>
  <inkml:trace contextRef="#ctx0" brushRef="#br0" timeOffset="2924.39">1143 1439 0,'0'0'0,"0"22"0,0-1 16,21-21 15,0 0-31,0 0 0,22 0 16,-22-21-16,21 21 0,-21-22 0,22 1 15,-22 21-15,0-21 0,21 0 0,-20 0 16,-1 21-16,-21-21 0,0-1 16,0 1-16,0 0 0,0 0 15,-21 21-15,-1 0 16,1-21-16,0 21 0,0 0 0,0 0 16,0 21-16,-1 0 0,1-21 15,0 21-15,0 0 0,21 1 16,0-1-16,-21 21 0,21-21 0,-21 0 15,21 22-15,0-22 0,0 21 16,0-21-16,0 1 0,0 20 0,0-21 16,0 0-16,0 0 0,21 1 15,0-22-15,0 21 0,0-21 0,0 0 16,1 0-16,-1 0 0,21 0 16,-21 0-16,0 0 0,1-21 0,20-1 15,-21 1-15,0 0 0,0 0 16,22 0-16</inkml:trace>
  <inkml:trace contextRef="#ctx0" brushRef="#br0" timeOffset="3585.03">1926 1334 0,'0'-22'16,"0"44"30,0-1-46,-21 0 0,21 0 16,0 0-16,0 0 0,0 1 16,0-1-16,-21 0 0,21 0 15,0 0-15,0 0 0,0 1 0,0-1 16,0 0-16,21 0 16,0-21-16,0 0 0,0 0 15,1 0-15,-1 0 0,0 0 0,0-21 16,0 21-16,22-21 0,-22 0 15,0-1-15,0 1 0,0 21 0,0-21 16,1 0-16,-22 0 0,0 0 0,21-1 16,-21 1-16,0 0 0,21 0 15,-21 0-15,0 0 16,0 42 15,0 0-15,0 0-16,-21 0 0,21 0 15,-21 22-15,21-22 0,0 21 0,0 1 16,0-1-16,0 0 0,0 1 0,0 20 16,0-21-16,0 22 0,0-1 15,0 1-15,0-22 0,0 22 0,0-1 16,0 1-16,0-22 0,0 22 0,0-1 16,0 1-16,0-22 0,-22 21 15,1-20-15,0-1 0,21 0 0,-21 1 16,0-22-16,-22 21 0,22-21 0,0 1 15,0-1-15,-21 0 16,20 0-16,-20-21 0,21 0 0,-21 0 16,-22 0-16,22 0 0,-1 0 0,-20-21 15,-1 0-15,22 0 0,-21-1 16,-1-20-16,22 21 0,-1-21 0,1 20 16,0-20-16,21 21 0,-1-21 15,1 20-15,21-20 0,0 0 0,0 21 16,0-22-16,0 22 0,0-21 15,21-1-15,1 22 0,-1-21 0,0 0 16,21-1-16,-21 1 0</inkml:trace>
  <inkml:trace contextRef="#ctx0" brushRef="#br0" timeOffset="4248.16">2413 1249 0,'0'0'0,"21"-21"0,-21 42 47,0 0-31,0 0-16,0 0 0,0 22 0,0-22 15,0 21-15,0-21 0,0 22 16,0-22-16,-21 21 0,21-21 0,0 1 16,0-1-16,0 0 0,0 0 15,21-21 1,0 0-16,-21-21 16,21 0-16,1 0 0,-1-1 15,0 22-15,-21-21 0,0 0 0,21 0 16,0 0-16,-21 0 0,0-1 15,21 1 1,1 21-16,-22 21 16,0 1-16,0-1 15,0 0-15,21 0 16,-21 0-16,0 0 0,21 1 0,-21-1 16,0 0-16,0 0 0,21-21 0,0 21 15,0 0-15,1-21 16,-1 0-16,0 0 0,0 0 0,0 0 15,0 0-15,1 0 0,-1-21 0,0 0 16,0 0-16,0 21 16,0-42-16,-21 20 0,0 1 15,22 0-15,-22 0 0,0-21 0,0 20 16,0-20-16,0 21 0,0-21 16,0 20-16,-22 1 0,22 0 0,-21 0 15,0 0-15,0 21 0,0 0 0,0 0 16,-1 0-16,1 0 15,0 0-15,21 21 0,0 0 16,0 0 0,0 0-16,0 1 0,21-22 15,0 0-15,-21 21 0,22-21 16</inkml:trace>
  <inkml:trace contextRef="#ctx0" brushRef="#br0" timeOffset="4676.05">3365 1207 0,'0'-22'15,"-21"22"1,0 0-16,0 22 0,0-1 16,0 0-16,-1 0 0,1 0 0,0 0 15,0 1-15,0 20 0,0-21 16,21 21-16,-22-20 0,22-1 15,-21 21-15,21-21 0,0 22 0,0-22 16,0 0-16,0 0 0,21 0 16,1 0-16,-1-21 0,0 22 0,0-22 15,0 0-15,0 0 0,1 0 0,20 0 16,-21-22-16,21 1 0,-20 21 16,-1-21-16,0 0 0,0 0 0,0 0 15,0-1-15,1-20 0,-22 21 0,0-21 16,0 20-16,0-20 0,0 21 15,0-21-15,0-1 0,-22 22 0,1 0 16,0 0-16,0 0 0,0-1 0,0 22 16,-1 0-16,1 0 0,0 0 15,0 0-15,0 22 0,21-1 16,-21-21-16,21 21 0,-22 0 0,22 0 16,-21 0-16,21 1 0,0-1 15,0 0-15,21-21 16,1 0-16,-1 21 0</inkml:trace>
  <inkml:trace contextRef="#ctx0" brushRef="#br0" timeOffset="5119.8">3598 1228 0,'0'0'0,"0"-21"0,0-1 16,21 22 15,1 0-15,-22 22-16,21-22 0,0 21 0,-21 0 15,21 0-15,-21 0 0,21 0 0,-21 1 16,0 20-16,21-21 0,-21 0 16,0 0-16,0 22 0,0-22 0,0 0 15,0 0-15,0 22 0,0-22 16,0 0-16,0 0 0,-21-21 15,21 21-15,0 0 0,0-42 32,0 0-32,0 0 15,0 0-15,0 0 0,0-1 0,0 1 16,21-21-16,-21 0 0,22 20 0,-1-20 16,-21 0-16,21-1 0,0 1 15,-21 21-15,21-21 0,0 20 0,-21 1 16,22 0-16,-22 0 0,21 21 15,-21-21-15,21 21 0,0 21 32,0 0-32,-21 0 15,0 0-15,21-21 0,-21 22 16</inkml:trace>
  <inkml:trace contextRef="#ctx0" brushRef="#br0" timeOffset="5760.42">4508 1376 0,'0'0'0,"0"-21"0,22 21 15,-22-21-15,0-1 0,0 1 16,0 0-16,0 0 16,0 0-16,0 0 15,-22-1-15,1 1 0,0 21 0,21-21 16,-21 21-16,0 0 0,0 0 0,-1 0 15,1 0-15,0 0 0,0 21 16,-21 0-16,20 1 0,1-1 0,0 0 16,0 0-16,0 21 0,0-20 0,-1-1 15,1 21-15,21-21 0,0 22 16,-21-22-16,21 21 0,0-21 0,0 0 16,0 22-16,0-22 0,0 0 0,21-21 15,0 21-15,1 0 0,-1-21 0,0 0 16,0 0-16,0 0 15,22 0-15,-22 0 0,0-21 0,0 0 16,0 0-16,0 0 0,22 0 0,-22-1 16,0 1-16,0-21 0,0 0 15,1-1-15,-1 1 0,0 0 0,0-22 16,-21 22-16,21-22 0,0-20 0,1 20 16,-22 1-16,0-1 0,0 1 15,0 20-15,0 1 0,0 0 0,0-1 16,0 22-16,0-21 0,0 21 0,0 42 31,-22 0-15,22 0-16,-21 21 0,21 1 15,-21-1-15,21 0 0,0 22 16,0-22-16,0 22 0,0-22 0,0 22 16,0-22-16,0 0 0,0 22 0,0-22 15,0 0-15,0-20 0,0 20 16,0-21-16,0 21 0,0-20 0,0-1 15,0 0-15,0 0 0,21-21 16,-21 21-16,21-21 31,-21-21-31,0 0 0,22 21 16,-1-21-16,-21 0 0,21-1 0</inkml:trace>
  <inkml:trace contextRef="#ctx0" brushRef="#br0" timeOffset="6240.16">5249 1207 0,'0'0'0,"21"-22"0,-21 1 0,0 0 16,0 0-16,0 0 16,0 0-16,0-1 0,0 1 15,0 0-15,-21 21 16,0 0-1,0 0-15,21 21 0,-21-21 0,0 21 16,-1 1-16,1-1 0,0 0 0,0 0 16,0 0-16,0 0 0,-1 1 15,22-1-15,0 0 0,-21 0 0,21 0 16,0 0-16,0 1 0,0-1 16,21 0-16,1-21 0,-1 0 15,0 21-15,0-21 0,0 0 16,0 21-16,1-21 0,-1 21 0,0-21 15,0 22-15,0-22 0,-21 21 16,21 0-16,-21 0 16,0 0-1,0 0-15,-21-21 16,0 22-16,0-1 0,0-21 0,0 21 16,-1-21-16,1 21 0,0-21 0,0 0 15,0 21-15,0-21 0,-1 0 16,1 0-16,0 0 0,0 0 15,0 0 17,21-21-32,-21 21 15,-1 0-15</inkml:trace>
  <inkml:trace contextRef="#ctx0" brushRef="#br0" timeOffset="6907.77">931 2159 0,'-21'0'16,"0"0"-16,42 0 47,0 0-32,22 0-15,-22-21 0,21 21 0,0 0 16,1 0-16,-1 0 0,0-21 16,22 21-16,-22 0 0,22 0 0,-1 0 15,1 0-15,-1-21 0,22 21 16,-22 0-16,22 0 0,21 0 0,-21-22 15,20 22-15,22 0 0,-21 0 0,21 0 16,-21 0-16,21 0 0,0 0 16,0 0-16,0 0 0,21 0 0,-21 0 15,21 0-15,-21 0 0,22 0 0,-22 0 16,21 0-16,-21 0 16,0-21-16,0 21 0,-21 0 0,21 0 15,-22 0-15,-20-21 0,21 21 0,-21 0 16,-1 0-16,-20-21 0,-22 21 0,22-21 15,-22 21-15,-21 0 0,21 0 16,-20 0-16,-22-21 0,21 21 16,-42 0 15,21-22-31,0 1 16,0 0-1</inkml:trace>
  <inkml:trace contextRef="#ctx0" brushRef="#br0" timeOffset="7423.99">6308 1270 0,'0'21'47,"0"0"-31,0 1-1,0-1 1,0-42 31,0-1-32,0 1 1,-22 21 15,22 21-15,0 1-16,0-1 16,0 0-16,0 0 15,0 0-15,0 0 16</inkml:trace>
  <inkml:trace contextRef="#ctx0" brushRef="#br0" timeOffset="7759.79">6265 1736 0,'0'0'0,"-21"21"0,0-21 16,21 21-16,21-21 47,0 0-32,-21-21 1,0 0 0,-21 21-1,0 0 1,0 0-16,21 21 0,0 0 15,-21-21-15,21 21 16,21-21 15</inkml:trace>
  <inkml:trace contextRef="#ctx0" brushRef="#br0" timeOffset="8605.15">6286 1355 0,'0'21'31,"22"-21"16,-1 0-31,0 0-1,0-21 1,-21 0-16,0-1 16,-21 22 15,0 0-31,0 0 16,21 22-16,0-1 15,0 0 1</inkml:trace>
  <inkml:trace contextRef="#ctx0" brushRef="#br0" timeOffset="63855.83">7662 1312 0,'0'0'0,"0"-21"0,0 0 16,0 0 0,0 0-16,-21 21 15,21-21-15,0-1 16,0 44 0,0-1-1,0 0-15,0 0 0,0 21 16,0 1-16,21-1 0,-21 0 0,0 22 15,0-1-15,0 22 0,0-21 0,0 20 16,0 1-16,0-22 0,0 22 16,0-21-16,-21 20 0,21-20 0,0-1 15,0 1-15,0-1 0,0-20 0,0-1 16,0 21-16,0-20 0,0-22 0,0 21 16,0-21-16,0 1 15,0-1-15,0 0 0,0-42 31,0 0-31,0-1 16,0 1-16,0-21 0,-21 21 16,21-22-16,0 1 0,0-21 0,0 20 15</inkml:trace>
  <inkml:trace contextRef="#ctx0" brushRef="#br0" timeOffset="64195.63">7493 1439 0,'0'0'0,"-21"-21"0,0 0 0,-1 0 16,1 0-16,21 0 0,-21 21 15,21-22-15,0 1 0,0 0 0,0 0 16,21 0-16,22 21 0,-22-21 16,21-1-16,-21 22 0,22 0 15,-1 0-15,0 0 0,22 0 0,-22 22 16,0-1-16,1 21 0,-1-21 0,0 0 15,-20 22-15,-1-1 0,-21-21 16,0 22-16,0-22 0,0 21 0,0 0 16,-21-20-16,-22 20 0,22-21 0,0 0 15,0 0-15,-22 22 16,22-43-16,0 21 0,0 0 0,0 0 16,21-42 15,21 0-16,-21 0-15,21 0 0,0-1 0</inkml:trace>
  <inkml:trace contextRef="#ctx0" brushRef="#br0" timeOffset="64611.91">8213 1334 0,'0'0'0,"0"-22"16,21 22 0,0 0-16,0 0 15,0 0-15,-21 22 0,21-22 0,1 21 16,-1 0-16,0 0 0,0 0 0,-21 0 16,0 1-16,21 20 0,-21-21 15,21 21-15,-21-20 0,0 20 0,0-21 16,0 21-16,0-20 0,0-1 15,0 0-15,0 0 0,0 0 16,0-42 0,0 0-1,0 0-15,0 0 0,0-1 16,0 1-16,0-21 0,0 21 0,22-22 16,-22 22-16,0-21 0,21 0 0,-21 20 15,0-20-15,21 21 0,-21 0 16,21 0-16,-21-1 0,0 1 0,21 21 15,0 0-15,-21-21 0,22 21 0,-1 0 16,0 0 0,0 0-16,-21 21 0,21 0 15,0-21-15</inkml:trace>
  <inkml:trace contextRef="#ctx0" brushRef="#br0" timeOffset="64981.7">8848 1524 0,'0'0'16,"21"0"0,0 0-16,0 0 0,0 0 15,0 0-15,1-21 16,-1 21-16,0-21 0,0 0 0,0 21 16,0-22-16,1 1 0,-22 0 0,0 0 15,21 21-15,-21-21 0,0 0 16,0-1-16,0 1 15,-21 21-15,-1 0 16,1 0-16,0 0 0,0 0 0,0 0 16,-22 21-16,22 1 0,0-1 15,0 0-15,0 21 0,0-21 0,21 1 16,0 20-16,-22-21 0,22 21 0,0-20 16,0 20-16,0-21 0,0 0 15,0 0-15,22 1 0,-22-1 16,21 0-16,0-21 0,0 0 0,0 0 15,0 0-15,22 0 0,-22 0 0,0 0 16,0 0-16,0 0 0,1-21 16,-1 0-16,0-1 0,21 1 0,-21 0 15</inkml:trace>
  <inkml:trace contextRef="#ctx0" brushRef="#br0" timeOffset="65516.48">9842 1524 0,'0'-21'15,"0"0"1,0 0-1,0-1 1,-21 22 0,0 0-1,21-21 48,21 21-63,0 0 0,22 0 15,-22 0-15,0 0 0,0 0 16,0 0-16,1-21 0,-1 21 0,0 0 16,0 0-16,0 0 0,0 0 47</inkml:trace>
  <inkml:trace contextRef="#ctx0" brushRef="#br0" timeOffset="66152.37">10837 1439 0,'0'0'16,"21"0"-16,1 0 15,-22-21-15,0 0 16,21 0-16,-21 0 15,0 0-15,0-1 0,0 1 16,0 0-16,0 0 16,-21 21-16,21-21 0,-22 21 0,1 0 15,-21 0-15,21 0 0,0 0 0,-22 0 16,22 0-16,-21 21 0,-1 0 16,22 0-16,0 0 0,-21 1 15,21-1-15,-1 21 0,22-21 0,-21 0 16,21 22-16,0-22 0,0 21 0,0-21 15,0 1-15,0 20 0,0-21 16,0 0-16,21 0 0,1 1 0,-1-22 16,0 0-16,0 0 0,0 0 0,0 0 15,1 0-15,-1 0 0,21-22 16,-21 22-16,0-21 0,22 0 0,-22-21 16,0 21-16,0-22 0,22 22 0,-22-21 15,0-1-15,0 1 0,0 0 16,0-1-16,-21 1 0,22 0 15,-22-22-15,21 22 0,-21-22 0,21 1 16,-21 21-16,0-1 0,0 1 16,0 0-16,0-1 0,0 22 0,0 0 15,0 42 1,0 0-16,0 22 16,0-1-16,-21 0 0,21 1 0,-21 20 15,-1 1-15,22-22 0,0 21 0,0 1 16,0-22-16,-21 22 0,21-22 0,0 0 15,0 1-15,0-1 0,0 0 16,0-20-16,21-1 0,-21 21 0,22-21 16,-1 0-16,0-21 15,0 0-15,0 0 16,0 0-16,1 0 0,-1-21 0,-21 0 16,21 21-16,0-21 0,0-21 0,-21 20 15</inkml:trace>
  <inkml:trace contextRef="#ctx0" brushRef="#br0" timeOffset="67248.42">11303 1439 0,'0'22'0,"0"-1"16,0 0 0,21-21-16,0 0 0,0 0 15,1 0-15,-1 0 0,0 0 0,0 0 16,0 0-16,0-21 0,1 21 15,-1-21-15,0-1 0,0 22 0,0-21 16,0 0-16,-21 0 0,0 0 0,22 0 16,-22-1-16,0 1 0,0 0 15,0 0-15,0 0 0,-22 0 16,1 21-16,0 0 16,0 0-16,0 0 15,21 21-15,-21 0 0,-1-21 16,1 21-16,21 0 0,-21 0 0,0 22 0,21-22 15,0 0-15,0 21 0,0-20 16,0-1-16,0 0 0,0 21 16,0-21-16,0 1 0,0-1 0,21-21 15,0 21-15,0 0 0,1-21 0,-1 0 16,0 0-16,21 0 0,-21 0 16,22 0-16,-22 0 0,21-21 0,1 0 15,-22 21-15,21-21 0,-21-1 0,22 1 16,-22 0-16,0-21 0,0 21 0,0-22 15,0 22-15,1-21 0,-1-1 16,0 1-16,-21 0 0,0 21 16,21-22-16,-21 1 0,21 0 0,-21 20 15,0-20-15,0 21 0,0 0 0,0 0 16,-21 42 15,21 0-31,-21 0 0,21 21 16,0 1-16,0-1 0,-21 0 0,0 1 15,21 20-15,-22 1 0,1-1 0,21 1 16,-21-1-16,0 22 0,-21 0 0,20-1 16,1 1-16,-21 21 0,21-22 15,-22 1-15,22 21 0,0-21 0,-21-1 16,21 1-16,-1 0 0,1-1 16,0-20-16,21-1 0,0 1 0,-21-22 0,21 22 15,0-22-15,0-21 0,0 21 16,0-20-16,0-1 0,21-21 15,0 0-15,0 0 16,1 0-16,-1 0 0,0-21 0,0-1 16,0 1-16,22 0 0,-22-21 0,21 21 15,-21-22-15,22 1 0,-22 0 0,0-22 16,0 22-16,0-22 0,0 1 16,-21-1-16,0 1 0,0-1 0,0 1 15,0 20-15,-21-20 0,0 21 0,-21-1 16,21 1-16,-22 0 0,22 20 15,-21-20-15,-1 21 0,22 0 0,-21 21 16,21-21-16,0 21 0,21-22 16,0 1-1,0 0-15,21 0 16,21 21-16,-21-21 0,22 0 0,-1-1 16,0 22-16,-21-21 0,22 0 15,-1-21-15,22 21 0,-22-1 0,-21-20 16,21 21-16,1 0 0,-1-22 0,-21 22 15,0 0-15,1 0 0,-1-21 16,0 42-16,0-22 0,-21 1 0,0 0 16,0 42 15,0 0-15,-21-21-16,21 22 0,-21-1 0,21 0 15,-21 0-15,21 0 0,0 0 0,0 1 16,0-1-16,0 0 0,0 0 15,0-42 17,0 0-17,0 0-15,0-1 0,0 1 16</inkml:trace>
  <inkml:trace contextRef="#ctx0" brushRef="#br0" timeOffset="67507.78">12382 1249 0,'-21'0'16,"21"-21"31,0 0-31,21 21-16,-21-22 31,-21 22-16,0 0-15,0 0 0,21 22 16,-21-1-16,21 0 16,0 0-1,0 0-15,21-21 16,0 21-16</inkml:trace>
  <inkml:trace contextRef="#ctx0" brushRef="#br0" timeOffset="68999.92">12679 1376 0,'-21'0'16,"-1"0"0,1 0-16,21 21 15,0 0-15,0 0 16,-21 1-16,21-1 15,0 0-15,0 0 0,0 0 0,-21 0 16,21 1-16,0-1 0,0 0 0,0 0 16,0 0-16,0 0 15,0-42 17,0 0-17,0 0-15,0 0 16,0 0-16,0-1 0,0 1 15,0 0-15,21 0 0,0 0 0,0 0 16,-21-1-16,22 22 0,-1-21 0,-21 0 16,21 21-16,0 0 0,0-21 15,0 21-15,1 0 0,-1 21 16,0-21-16,-21 21 16,0 0-16,21 1 0,-21-1 0,0 0 15,0 0-15,0 0 0,0 0 16,0 22-16,0-22 0,21 0 15,-21 0-15,21 0 0,-21 1 0,22-1 16,-1 0-16,0-21 0,0 21 0,0-21 16,0 0-16,1 0 0,20 0 15,-21 0-15,0 0 0,22 0 0,-1 0 16,-21 0-16,21-21 0,-20 0 0,20 21 16,-21-21-16,21-1 0,-20 1 0,-1 0 15,0-21-15,0 21 0,-21-1 16,0-20-16,21 21 0,-21 0 0,0 0 15,0-1-15,0 1 0,0 0 16,-21 21-16,0 0 0,0 0 16,0 0-1,21 21-15,-22 0 0,22 1 0,0-1 16,0 0-16,-21 0 0,21 0 0,0 0 16,0 1-16,0 20 0,0-21 0,0 0 15,0 0-15,21 1 0,1-1 16,-22 0-16,21 0 0,0 0 0,0-21 15,0 0-15,0 21 0,1-21 0,-1 0 16,0 0-16,0 0 0,0 0 0,0-21 16,1 21-16,-1-21 0,0 0 15,0 0-15,0 0 0,0-1 0,22 1 16,-22-21-16,0 21 0,0 0 0,22-22 16,-22 22-16,0 0 0,0 0 15,0 0-15,0-1 0,1 22 16,-1-21-16,0 21 15,0 0-15,-21 21 16,0 1-16,0-1 16,0 0-16,0 0 0,0 0 15,21 0-15,-21 1 0,0-1 16,0 0-16,21-21 16,-21-21 15,0 0-16,0-1-15,0 1 0,0 0 16,0 0-16,0 0 0,0 0 16,-21 21-1,21-22-15,-21 22 0,0 0 16,0 0-16,0 0 0,-1 0 16,1 0-16,21 22 0,-21-22 0,0 21 15,0 0-15,0 0 0,-1 0 16,1 0-16,0 1 0,21-1 0,0 0 15,0 0-15,-21 21 0,21-20 16,0-1-16,0 0 0,0 0 0,0 0 16,0 0-16,0 1 0,21-1 0,0 0 15,0-21-15,1 0 16,-1 0-16,0 0 0,0 0 16,0 0-16,0 0 0,1-21 0,-1 21 15,0-21-15,0-1 0,0 1 16,22 0-16,-22-21 0,0 21 0,0-22 15,0 1-15,0 21 0,1-22 0,-1 1 16,0 0-16,0-1 0,-21 1 0,21 0 16,-21-1-16,21 1 0,-21 21 15,0-21-15,0 20 0,0-20 0,0 21 16,0 0-16,0 0 0,-21 42 47,21 0-47,0 0 0,-21 0 0,0 0 15,21 22-15,-21-1 0,21-21 0,-21 22 16,-1-1-16,22 0 0,0 1 16,0-1-16,0 0 0,0 1 0,0-22 15,0 21-15,0-21 0,0 22 0,0-22 16,0 0-16,0 0 0,22 0 0,-1-21 16,0 21-16,0-21 0,0 0 15,0 0-15,1 0 0,-1 0 0,0 0 16,0 0-16,0 0 0,0 0 15,1 0-15,-22-21 0,21 21 0,-21-21 16,0 0-16,21 21 16,-21-21-16,0 0 15,0-1-15,0 1 16</inkml:trace>
  <inkml:trace contextRef="#ctx0" brushRef="#br0" timeOffset="74238.48">15875 1355 0,'0'-21'0,"0"-1"15,0 1 1,0 0-1,0 0-15,0 0 16,0 0 0,0-1-1,0 1 1,0 0 31,0 42 0,0 0-32,0 1-15,0-1 0,0 0 0,0 0 16,0 21-16,-21-20 0,21-1 16,-21 21-16,21-21 0,0 22 0,0-22 15,0 0-15,-22 0 0,22 0 0,-21 0 16,21 1-16,0-1 0,-21 0 15,21 0-15,0-42 32,0 0-17,0 0-15,0-1 16,0 1-16,0 0 0,0-21 0,0 21 16,0-1-16,21-20 0,0 0 15,-21 21-15,22-22 0,-1 22 16,0 0-16,0-21 0,-21 20 0,21 1 15,0 21-15,1-21 0,-1 21 0,0 0 16,0 0-16,0 21 0,0-21 16,1 21-16,-1 1 0,0 20 0,0-21 15,-21 21-15,0-20 0,21 20 0,-21-21 16,0 21-16,0-20 0,21 20 0,-21-21 16,0 0-16,0 0 0,0 1 15,0-1-15,0 0 0,0 0 16,22-21-1,-1 0-15,-21-21 16,21 21-16,-21-21 0,0 0 0,21-1 16,0 1-16,-21 0 0,21-21 0,1 21 15,-1-22-15,-21 22 0,42-21 0,-21-1 16,0 22-16,1-21 0,20 0 16,-21 20-16,21-20 0,-20 21 0,-1 21 15,21-21-15,-21 21 0,0 0 0,1 0 16,-1 21-1,-21 0-15,0 0 0,0 0 0,0 1 16,0 20-16,0-21 0,0 21 16,0-20-16,0 20 0,0-21 15,0 0-15,0 22 0,0-22 0,0 0 0,0 0 16,0 0-16,0 0 0,0 1 16,0-1-16,21-21 0,0 0 15,0 21-15,0-21 0,22 0 0,-22 0 16,21 0-16,-21 0 0,22-21 0,-1 0 15,-21-1-15,22 22 0,-1-21 0,0 0 16,-21 0-16,22-21 0,-22 20 16,21 1-16,-21-21 0,1 21 0,-1-22 15,0 22-15,-21-21 0,0 21 0,0 0 16,0-1-16,0-20 16,0 21-16,0 0 0,-21 21 15,0 0-15,-1 0 16,1 21-16,0 0 0,0 0 15,21 0-15,-21 22 0,0-22 0,-1 0 16,22 21-16,0-20 0,0 20 0,0-21 16,0 21-16,0-20 0,0-1 0,0 0 15,22 0-15,-1 0 0,0 0 16,0 1-16,21-1 0,-20 0 0,20-21 16,0 0-16,1 0 0,20 0 0,-21 0 15,1 0-15,-1 0 0,22 0 16,-22-21-16,0 21 0,1-21 15,-1-1-15,0 1 0,-21 0 0,22 0 16,-22 0-16,0 0 0,0-22 0,-21 22 16,0-21-16,0 21 0,21-22 15,-21 22-15,0-21 0,0 21 0,0-1 16,-21 1-16,0 0 0,0 21 16,0 0-16,0 0 0,-1 0 15,-20 0-15,21 0 0,0 21 0,0 0 16,-22 1-16,22-1 0,0 21 0,0-21 15,0 0-15,-1 22 0,1-22 16,21 0-16,0 21 0,0-20 0,0-1 16,0 0-16,0 0 0,21 0 15,1-21-15,-1 0 16,0 0-16,0 0 0,0 0 16,0 0-16,1 0 0,-1 0 0,21-21 15,-42 0-15,42 0 0,-20 0 0,-1-1 16,-21 1-16,21 0 0,0-21 15,0 21-15,0-22 0,-21 22 0,0-21 16,22 21-16,-22-22 0,21 22 0,-21 0 16,0 0-16,0 0 15,0 42 1,0 0 0,-21 0-16,-1 0 0,22 0 0,0 22 15,-21-22-15,0 21 0,21-21 16,0 1-16,0 20 0,0-21 0,0 0 15,0 22-15,21-22 0,0 0 0,1 0 16,20-21-16,-21 21 0,21 0 16,1-21-16,-22 0 0,21 0 0,1 0 15,-1 0-15,0 0 0,1 0 0,-1-21 16,-21 0-16,21 0 0,-20 0 16,-1 0-16,0-1 0,0 1 0,0-21 15,0 21-15,-21-22 0,0 22 16,0-21-16,0 21 0,22 0 0,-22-1 15,0 1-15,0 0 0,-22 42 32,22 0-32,-21 1 15,21 20-15,-21-21 0,0 0 16,21 22-16,0-22 0,0 0 0,-21 0 16,21 21-16,0-20 0,-21-1 0,21 0 15,0 0-15,0 0 16,0-42 15,0 0-31,0 0 16,21 0-16,0-1 15,0 1-15,-21 0 0,21 0 0,0-21 16,-21 20-16,22 1 0,-1-21 0,0 21 16,0 0-16,0 21 0,0-22 0,1 1 15,-1 21-15,0 0 16,-21 21-16,0 1 0,0-1 15,21 21-15,-21-21 0,0 0 16,0 1-16,0-1 0,0 21 16,0-21-16,0 0 0,0 1 0,21-1 15,0 0-15,-21 0 0,22 0 0,-1 0 16,0-21-16,0 22 16,0-22-16,22 0 0,-22 0 15,0 0-15,0 0 0,21-22 0,-20 1 16,-1 21-16,0-21 0,21 0 0,-21 0 15,1 0-15,-1-1 0,0 1 0,0 0 16,0 0-16,0-21 0,-21 20 16,0 1-16,0 0 0,0 0 0,22 0 15,-22 0-15,-22 21 32,22 21-32,-21 0 0,0 0 15,21 0-15,-21 0 0,21 22 16,0-22-16,0 0 0,0 0 0,0 0 15,0 1-15,0-1 0,0 0 0,21 0 16,0 0-16,0-21 0,1 21 16,-1-21-16,0 22 0,0-22 0,0 0 15,22 0-15,-22 0 0,0 0 16,0 0-16,0-22 0,0 1 0,1 21 16,-1-21-16,0 0 0,0 0 0,0 0 15,-21-1-15,21-20 0,1 21 0,-22 0 16,21 0-16,-21-22 0,0 22 15,0 0-15,0 0 0,0 0 16,0 42 0,-21 0-1,-1 0-15,22 0 0,-21 0 16,21 1-16,0-1 0,-21 21 0,21-21 16,0 0-16,0 1 0,-21-1 0,21 0 15,0 0-15,0 0 0,0 0 16,0 1-16,21-22 31,-21-22-15,21 1-16,0 0 0,1 0 15,-22 0-15,21 0 0,-21-1 0,21-20 16,0 21-16,-21 0 0,21 0 16,0-1-16,1 1 0,-22 0 15,21 0-15,0 0 0,0 21 0,0 0 16,0 0-16,1 0 15,-1 0-15,-21 21 0,0 0 16,0 0-16,21 0 0,-21 1 0,21-1 16,-21 0-16,0 0 0,21 0 0,0 0 15,-21 1-15,22 20 0,-1-21 0,0-21 16,0 21-16,0 0 0,0-21 16,1 0-16,-1 0 0,0 0 15,0 0-15,0 0 0,0 0 16,1-21-16,-1 0 15,-21 0-15,21 0 0,0 0 16,0-1-16,0 1 0,1 0 0,-1 0 16,0-21-16,0 20 0,0 1 0,0-21 15,1 21-15,-1 0 0,21-1 16,-42 1-16,21 0 0,0 21 0,1-21 16,-1 21-16,0 0 15,-21 21-15,21 0 16,-21 0-16,0 1 0,0-1 15,0 0-15,0 0 0,0 0 16,0 0 0,21-21 15,-21-21-15,0 0-16,0 0 15,0 0 1,-21 0-1,0 21-15,0 0 0,0 0 16,-1 0-16,1 0 0,0 0 16,0 21-16,0-21 0,-22 21 0,22-21 15,0 21-15,0 0 0,0 0 0,0 1 16,21-1-16,0 0 0,-22 0 16,22 0-16,0 0 0,0 1 15,0-1-15,0 0 0,0 0 0,22 0 16,-1 0-16,0-21 0,0 0 15,0 0-15,0 0 0,1 0 16,-1 0-16,0 0 0,0 0 16,0-21-16,0 0 0,1 21 0,-1-21 15,-21 0-15,21 0 0,0-1 0,-21-20 16,21 21-16,-21 0 16,21-22-16,1 22 0,-22 0 0,0-21 0,0 21 15,21-1-15,-21 1 0,21 21 16,-21 21-1,0 22 1,0-22-16,0 0 0,-21 21 16,0-20-16,-1 20 0,22 0 0,-21 22 15,0-22-15,21 22 0,-21-1 16,0-21-16,0 22 0,-1 21 0,1-22 16,0 1-16,21-1 0,-21 1 0,21 20 15,-21-20-15,21 20 0,0 1 0,0-21 16,0 20-16,0-20 0,0-1 15,0 1-15,0-1 0,0 1 0,21-22 16,-21 22-16,0-22 0,0 0 0,0-21 16,0 22-16,0-22 0,0 0 15,-21 0-15,0-21 0,-22 21 0,22-21 16,-21 0-16,21 0 0,-22 0 0,1 0 16,21 0-16,-22 0 0,22-21 0,-21 21 15,21-21-15,0 0 0,-1 21 16,1-21-16,0 0 0,0-1 0,21 1 15,-21 0-15,21 0 0,-21 0 0,21 0 16,0-22-16,0 22 0,-22-21 0,1-1 16,0 1-16,0-21 0,21 20 0,-21-20 15,0-1-15</inkml:trace>
  <inkml:trace contextRef="#ctx0" brushRef="#br0" timeOffset="74475.35">18902 995 0,'0'0'0,"0"-21"0,-21 21 16,-1-21-16,22-1 0,-21 22 15,21-21 1,0 0 15,21 21-31,1 0 16,-1-21-16</inkml:trace>
  <inkml:trace contextRef="#ctx0" brushRef="#br0" timeOffset="75463.78">21463 1397 0,'21'0'15,"0"0"-15,0 0 16,1-21-1,-1 21-15,0-21 0,0 0 0,0-1 16,0 1-16,1 0 0,-1-21 0,0 21 16,0-1-16,-21-20 0,21 21 15,-21 0-15,21 0 0,-21-1 0,0 1 16,0 42 15,-21-21-31,0 43 0,21-22 0,-21 0 0,0 0 16,0 22-16,21-22 0,0 21 15,-22-21-15,22 0 0,0 22 0,0-22 16,0 0-16,0 0 0,0 0 16,22 1-16,-1-22 0,0 0 15,0 0-15,21 0 0,-20 0 0,20 0 16,-21 0-16,21 0 0,-20-22 16,20 22-16,-21-21 0,21 0 0,-20 0 15,-1 0-15,0 0 0,0-1 0,-21-20 16,21 21-16,-21-21 0,21 20 15,-21 1-15,0 0 0,0 0 0,0 0 16,0 42 15,0 0-15,0 0-16,-21 0 0,21 22 0,-21-22 16,21 0-16,0 0 0,-21 0 0,21 1 15,0-1-15,0 0 0,0 0 16,-21 0-16,21 0 0,0 1 15,0-44 17,0 1-17,0 0-15,0 0 16,0-21-16,0 20 0,21 1 0,-21-21 16,21 21-16,0-22 0,0 22 15,-21-21-15,22 21 0,-1 0 16,0-1-16,0 1 0,0 21 0,0 0 15,1 0-15,-1 0 0,0 21 16,-21 1-16,21-1 0,-21 0 0,21 0 16,-21 0-16,0 22 0,0-22 0,0 21 15,0-21-15,0 0 0,0 22 16,0-22-16,0 0 0,0 0 0,0 0 16,0 1-16,0-1 15,-21-21 1,0 0-1,21-21-15,-21-1 16,0 1-16,21 0 0,-22 0 16</inkml:trace>
  <inkml:trace contextRef="#ctx0" brushRef="#br0" timeOffset="75659.67">22013 826 0,'0'0'0,"-21"0"15,0 0 1,42 21 47,0-21-63,0 0 15,1 21-15,-1-21 0</inkml:trace>
  <inkml:trace contextRef="#ctx0" brushRef="#br0" timeOffset="76379.4">23199 1376 0,'21'0'31,"0"-21"-15,-21 0-16,21-1 0,0 22 16,0-21-16,1 0 0,-22 0 15,21-21-15,0 20 0,0 1 0,-21-21 16,0 21-16,21 0 0,-21-1 0,0 1 16,21 0-16,-21 0 0,-21 21 31,0 21-31,21 0 15,0 0-15,-21 1 0,0-1 16,0 21-16,21-21 0,0 0 0,0 22 16,0-22-16,0 0 0,0 0 0,0 0 15,0 1-15,0-1 0,0 0 16,21 0-16,0-21 0,0 21 0,0-21 16,0 0-16,22 0 0,-22 0 0,0 0 15,21 0-15,-20 0 0,20 0 0,-21-21 16,21 0-16,-20 0 0,-1 0 15,0-1-15,21 1 0,-21-21 0,1 0 16,-1-1-16,-21-20 0,21 20 16,0-20-16,0-1 0,0 22 15,1-21-15,-1-1 0,-21 22 0,0-1 16,21 1-16,-21 0 0,21 21 0,-21-22 16,0 22-16,0 0 0,-21 21 31,21 21-31,-21 0 0,0 22 15,21-22-15,-22 21 0,22 0 0,-21 1 16,21-1-16,0 22 0,-21-22 16,21 21-16,-21 1 0,21-22 0,0 1 15,0 20-15,0-21 0,0 1 0,0-22 16,0 21-16,0-21 16,0 22-16,0-22 0,21 0 0,0 0 15,0 0-15,1-21 0,-1 0 16,0 0-16,0 0 0,0 0 15,0 0-15,1 0 0,-1-21 16,0 21-16,0-21 0,0 0 0,0 0 16,1 0-16,-22-1 0,0 1 15,0 0-15,0 0 0,21 0 16,-21 0-16,0-1 0</inkml:trace>
  <inkml:trace contextRef="#ctx0" brushRef="#br0" timeOffset="76631.25">23855 889 0,'-21'0'16,"-1"0"-16,44 0 31,-1 0-31,0 0 0,0 0 16,0-21-16,22 21 0,-22-21 0,21 21 15,-21 0-15,22 0 0,-22-21 0,0 21 16,0 0-16,0 0 0,0-22 16,1 22-16,-22-21 15,0 0 1,-22 21-16</inkml:trace>
  <inkml:trace contextRef="#ctx0" brushRef="#br0" timeOffset="77049.02">23410 656 0,'0'0'0,"-21"0"15,42 0 48,0 0-47,-21 21 109</inkml:trace>
  <inkml:trace contextRef="#ctx0" brushRef="#br0" timeOffset="84403.23">1947 2836 0,'0'0'0,"0"-21"0,43-21 15,-43 21-15,21 0 0,0-1 16,0 1-16,-21 0 0,21 0 16,-21 0-16,21 0 0,-21-1 15,0 1 1,0 42 31,0 1-47,0-1 15,-21 0-15,21 0 0,-21 21 0,21-20 16,-21 20-16,21-21 0,-21 21 16,0-20-16,21 20 0,-22 0 15,1 1-15,0-1 0,0 0 0,21 1 0,-21-1 16,0 0-16,-1 1 16,1-1-16,-21-21 0,21 21 0,0 1 15,-1-1-15,1-21 0,0 22 16,0-22-16,0 0 0,21 0 0,0 0 15,-21-21-15,21 21 0,0-42 47,0 0-47,0 0 0,0 0 16,21 0-16,0-1 0,-21-20 0,21 0 16,0-1-16,-21 1 0,21-21 15,1 20-15,-1-20 0,0 20 16,0-20-16,0 21 0,22-22 15,-22 1-15,0 20 0,0 1 0,0-22 16,0 22-16,1 0 0,-1 21 16,-21-22-16,0 22 0,0 0 0,0 0 15,21 21-15,-21-21 0,0 42 32,0 0-32,0 0 0,0 0 0,-21 22 15,21-22-15,0 21 0,-21 0 16,21 1-16,-22-1 0,1 0 15,0 1-15,0-1 0,21 0 16,-21 1-16,0-1 0,-1 22 0,-20-22 16,21 0-16,0 1 0,0 20 15,-22-21-15,22 1 0,0-1 0,0-21 16,0 22-16,-1-1 0,1-21 0,0 0 16,0 0-16,21 1 0,0-1 15,0 0-15,21-42 31,0 0-15,0-1-16,-21 1 0,22-21 16,-1 21-16,0-22 0,0 1 15,0 0-15,0-1 0,-21-20 16,22 21-16,-1-22 0,0 22 0,0-22 16,0 22-16,0-22 0,1 22 0,-1-21 15,0 20-15,0 1 0,0 0 16,0-1-16,1 1 0,-22 21 0,0 0 15,0-1-15,0 1 0,21 0 16,-21 42 15,0 0-31,0 22 0,-21-22 16,21 21-16,-22 1 0,1-1 16,0 0-16,21 1 0,-21 20 15,-21-21-15,20 22 0,1-22 0,-21 22 16,21-22-16,-22 22 0,22-22 15,-21 0-15,21 1 0,-22-1 0,22 0 16,0-21-16,0 22 0,0-22 16,0 0-16,21 0 0,0 0 15,0-42 17,21 0-32,0 0 15,0 0-15,0-22 0,0 22 0,1-21 16,-1 0-16,21-22 15,-21 22-15,22-22 0,-22 22 0,21-22 16,-21 22-16,22-21 0,-1-1 0,-21 22 16,21-22-16,-20 22 0,-1 0 15,0-1-15,0 22 0,-21-21 0,0 21 16,0-1-16,0 44 31,0-1-31,0 0 16,0 21-16,0-21 0,-21 22 0,0-1 15,21 22-15,-21-22 0,-1 0 0,1 22 16,0-22-16,-21 22 0,21-22 16,-22 21-16,22 1 0,-21-22 15,21 1-15,-22 20 0,1-21 16,21-20-16,0 20 0,-1-21 0,1 0 16,0 0-16,21 1 0,-21-1 15,21-42 16,21-1-31,0-20 0,-21 21 16,21 0-16,1-22 0,-1 1 0,0-21 16,0 20-16,21-20 15,-20-1-15,-1 22 0,21-22 0,-21 1 0,22 21 16,-22-22-16,0 22 0,21-1 16,-21 1-16,1 0 0,-22 21 15,0-1-15,21 22 0,-21-21 16,21 21-16,-21 21 47,0 1-32,0-1 1,0 0-16,0 0 16</inkml:trace>
  <inkml:trace contextRef="#ctx0" brushRef="#br0" timeOffset="87130.38">3852 2921 0,'21'0'0,"-21"-21"15,22 21-15,-1 0 16,-21-21-16,0 0 62,0-1 16,0 44 47,0-1-109,0 0 0,0 0-16,0 0 0,0 0 15,21 1 1,-21-1 0,21-21-1,0 0-15,0 0 16,1 0-1,-1 0-15,0 0 0,0 0 16,0-21-16,-21-1 0,21 22 16,1-21-16,-1 21 0,-21-21 15,0 0-15,21 0 0,-21 0 16,21-1-16,-21 1 16,0 0-16,0 0 15,0 42 16,0 0-15,-21 0-16,21 22 0,0-22 16,0 0-16,0 21 0,0-20 0,0 20 15,0 0-15,0-21 0,0 22 16,0-1-16,0-21 0,0 22 0,0-1 16,0-21-16,0 21 0,0-20 0,0-1 15,0 0-15,0 0 0,0 0 16,0 0-16,0 1 0,0-1 15,0 0-15,-21 0 16,0-21-16,-1 21 0,1-21 16,-21 0-16,21 0 0,-22 0 15,22 0-15,-21 0 0,0 0 0,-1 0 16,1-21-16,21 21 0,-22-21 16,22 21-16,0-21 0,0 21 0,0-21 15,0 21-15,21-22 0,-22 22 0,22-21 16,0 0-16,0 0 15,22 21-15,-1 0 16,0 0-16,21-21 0,-21 21 0,1-21 16,20 21-16,0-22 15,-21 22-15,22-21 0,-1 0 0,0 0 16,-20 0-16,20 0 0</inkml:trace>
  <inkml:trace contextRef="#ctx0" brushRef="#br0" timeOffset="87680.04">4678 2773 0,'0'0'15,"-43"-21"1,22 0-16,0 21 0,0 0 16,21 21-1,0 0-15,0 0 0,0 0 16,0 0-16,0 1 0,0 20 0,0 0 15,0-21-15,0 22 0,0-22 16,0 21-16,0 1 0,0-1 0,0 0 16,0 1-16,0-1 0,-21 0 0,0 1 15,21-1-15,-22 0 0,22-21 16,-21 22-16,0-22 0,21 0 0,0 0 16,0 0-16,-21-21 0,21 22 15,0-44 1,0 1-1,0 0-15,0 0 0,0 0 16,21 0-16,-21-22 0,21 1 16,0 21-16,1-22 0,-1 1 0,0 0 15,0 21-15,21-22 0,-20 22 0,-1 0 16,0 0-16,0 21 0,21 0 16,-20 0-16,-1 0 0,0 0 15,0 21-15,-21 0 0,0 0 0,21 0 16,-21 1-16,0 20 0,0-21 15,0 21-15,0-20 0,0-1 0,0 21 16,0-21-16,0 0 0,0 1 0,0-1 16,0 0-16,0 0 0,0 0 15,0-42 32,0 0-31,0 0-16,21 0 0,-21-1 0</inkml:trace>
  <inkml:trace contextRef="#ctx0" brushRef="#br0" timeOffset="88075.84">5122 3344 0,'0'22'0,"21"-22"31,1 0-31,-1-22 16,0 22-16,0-21 0,0 0 0,0 21 16,1-21-16,-1 0 0,0 0 0,0-1 15,0 1-15,0 0 0,1 0 16,-1 0-16,-21 0 0,0-1 0,0 1 16,0 0-16,0 0 0,0 0 15,-21 21-15,-1 0 16,1 0-16,0 0 0,0 21 0,0-21 15,0 21-15,-1 0 0,1 0 16,0 22-16,0-22 0,0 21 16,21 1-16,0-22 0,-21 21 0,21 0 15,0 1-15,0-22 0,0 0 0,0 21 16,0-20-16,0-1 0,21 0 0,-21 0 16,21-21-16,0 0 0,0 0 15,22 0-15,-22 0 0,0 0 0,0 0 16,0 0-16,0 0 0,1-21 0,-1 0 15,0 0-15,0 21 0,21-43 16</inkml:trace>
  <inkml:trace contextRef="#ctx0" brushRef="#br0" timeOffset="90004.45">6435 3535 0,'0'0'0,"0"-21"47,0 0-47,0-22 15,21 22-15,0 0 0,0-21 16,-21 20-16,21-20 0,0 0 0,1-1 15,-1-20-15,0 21 0,0-22 16,0 22-16,0-22 0,22 1 16,-22-1-16,21 1 0,-21-1 0,22 1 15,-1 20-15,-21 1 0,22 21 0,-22 0 16,0 0-16,0 21 0,0 0 16,0 21-16,1 0 0,-22 0 0,21 0 15,-21 0-15,0 22 0,0-22 0,0 0 16,21 21-16,-21-20 0,0-1 15,0 0-15,21 0 0,-21 0 0,0 0 16,0 1-16,21-22 16,-21-22 15,0 1-31,0 0 0,0 0 0,0 0 16,0 0-16,0-1 0,0 1 0,0-21 15,-21 21-15,0-22 0,21 22 16,-21 0-16,0-21 0,-1 21 0,22-1 15,-21 22-15,0 0 0,0 0 16,0 0-16,0 0 0,-1 43 16,1-22-16,0 21 0,0 1 0,0-1 15,0 0-15,-22 1 0,22 20 16,0-21-16,0 22 0,0-22 0,-1 22 16,1-22-16,21 22 0,0-22 15,0 21-15,0-20 0,0-1 0,0 0 16,0 1-16,0-1 0,0-21 15,43 0-15,-22 1 0,0-1 0,21 0 16,1-21-16,-1 0 0,0 0 0,1 0 16,-1-21-16,0 0 0,1 21 15,-22-43-15,21 22 0,0 0 0,-20-21 16,20 20-16,-21-20 0,0 0 0,0-1 16,1 1-16,-1 21 0,-21-21 15,21 20-15,-21-20 0,0 21 0,0 0 16,0 0-16,21 21 0,-21 21 47,0 0-47,-21 0 0,21 0 15,0 0-15,0 1 0,-21 20 0,21-21 16,0 0-16,0 22 0,0-22 16,0 0-16,0 21 0,0-21 0,0 1 15,0-1-15,0 0 0,21-21 0,-21 21 16,21 0-16,0-21 0,0 0 15,22 0-15,-22 0 0,0 0 0,21 0 16,-20 0-16,20 0 0,-21-21 0,21 0 16,-20 0-16,-1 0 0,0-1 0,0 1 15,-21-21-15,0 21 16,0-22-16,0 22 0,0-21 0,0 0 16,0 20-16,0-20 0,0 21 0,-21-21 15,0 20-15,0 1 0,-22 0 16,22 0-16,0 0 0,0 21 0,-22 0 15,22 0-15,0 0 0,0 21 0,0 0 16,-22-21-16,22 21 0,21 22 16,-21-22-16,21 0 0,-21 0 0,21 21 15,0-20-15,0-1 0,0 0 0,0 0 16,0 0-16,21 0 0,0 1 16,22-22-16,-22 0 0,0 21 0,21-21 15,1 0-15,-1 0 0,0 0 16,1-21-16,-1-1 0,0 1 0,1 0 15,-1 0-15,0 0 0,1 0 16,-1-1-16,0 1 0,-21 0 0,1 0 16,-1 0-16,0 0 0,0-1 0,0 22 15,-21-21-15,0 42 32,0 1-17,0-1-15,0 0 0,0 0 16,0 0-16,0 0 0,0 1 0,0 20 15,0-21-15,0 0 0,0 22 16,0-22-16,0 0 0,0 0 0,0 0 16,0 0-16,0 1 0,0-1 0,0 0 15,0-42 17,0 0-17,0-1-15,0 1 0,0 0 16,0 0-16,0-21 0,0 20 0,0-20 15,0 21-15,0-21 0,21-1 0,1 22 16,-22-21-16,21 21 0,0-1 16,0-20-16,0 21 0,0 21 15,1-21-15,-1 0 0,0 21 0,0 0 16,0 0-16,0 0 0,1 21 16,-1 0-16,0 0 0,-21 0 15,21 0-15,0 1 0,-21-1 0,0 0 16,21 0-16,-21 0 0,22 0 0,-22 1 15,0-1-15,0 0 0,0 0 0,0 0 16,0 0-16,0 1 0,0-1 16,0-42 15,0-1-31,0 1 16,0 0-16,0 0 0,0 0 15,0 0-15,0-1 0,21-20 16,0 21-16,-21-21 0,21 20 0,0 1 15,-21-21-15,21 21 0,1 0 16,-1-1-16,0 1 0,0 0 0,0 21 16,0 0-16,1 0 0,-1 0 15,-21 21-15,0 0 0,21 1 0,-21-1 16,0 21-16,0-21 0,0 0 16,0 22-16,0-22 0,0 0 0,0 21 15,0-20-15,0-1 0,-21 0 0,21 0 16,0 0-16,0 0 0,0 1 15,0-1-15,0-42 47,0-1-47,0 1 16,0 0-16,21 0 0</inkml:trace>
  <inkml:trace contextRef="#ctx0" brushRef="#br0" timeOffset="90368.24">9271 2752 0,'0'0'0,"-21"0"16,0 0-16,-1 21 16,22 0-1,0 0-15,-21 0 0,21 1 0,0 20 16,0-21-16,0 21 0,0 1 0,-21-1 15,21 0-15,-21 1 0,21-1 0,0 22 16,0-1-16,0 1 0,-21-1 16,21 22-16,-21-22 0,-1 1 0,22 20 15,-21 1-15,21-21 0,-21 20 0,0 1 16,21 0-16,0-22 0,-21 1 0,0-1 16,21 1-16,-22-1 0,22-21 15,0 1-15,0-22 0,0 21 0,0-21 16,0 1-16,-21-22 15,21-22 1,0 1-16,0 0 0,0 0 0,0-21 16,0 20-16,0-20 0,0-21 0,0 20 15,0-41-15,21 20 0,-21 1 0</inkml:trace>
  <inkml:trace contextRef="#ctx0" brushRef="#br0" timeOffset="93075.73">9102 3154 0,'0'0'0,"0"-42"0,0-1 0,0 1 0,0 21 16,0-22-16,0 22 0,0 0 16,0 0-16,0 0 0,0 0 0,21-1 15,0 1-15,0 0 0,0 21 16,22 0-16,-22 0 0,0 0 0,0 0 16,21 21-16,-20-21 0,-1 21 15,0 22-15,0-22 0,-21 0 0,0 0 16,0 0-16,0 22 0,0-22 0,0 0 15,0 0-15,0 0 0,0 1 16,-21-1-16,0 0 0,0 0 0,-1-21 16,-20 21-16,21-21 0,0 0 15,0 0-15,-1 0 0,1 0 0,0 0 16,0 0-16,0 0 0,0 0 16,42 0 15,0 0-16,0 0-15,0 0 16,0 0-16,22 0 0,-22 0 0,0 0 16,21 0-16,1 0 0,-22 0 0,21 0 15,1 0-15,-1-21 0,0 0 0,1 21 16,-1-21-16,0 0 16,-21-1-16,22 22 0,-22-21 0,0 0 15,0-21-15,0 21 0,1-1 0,-22 1 16,21 0-16,-21 0 0,0 0 0,0 0 15,0-1-15,0 1 16,-21 21 0,21 21-1,-22 1-15,22-1 0,0 0 16,-21 0-16,21 0 0,0 0 0,0 1 16,0-1-16,0 0 0,0 0 0,0 0 15,0 0-15,21 1 0,1-1 0,-1 0 16,0-21-16,-21 21 15,42-21-15,-21 0 0,1 0 0,-1 0 16,0 0-16,21 0 0,-21 0 0,22 0 16,-22-21-16,0 0 0,21 21 0,-20-21 15,-1-1-15,0 1 0,0 0 0,0 0 16,0-21-16,1 20 0,-22-20 16,21 0-16,-21 21 0,21-22 0,-21-20 15,21 20-15,-21 1 0,0 0 0,0-1 16,0 1-16,0 0 0,0 21 15,0-1-15,0-20 0,0 21 0,0 0 16,0 0-16,-21 21 16,21 21-1,-21 0-15,21 0 16,-21 0-16,-1 0 0,22 22 0,0-1 16,0-21-16,-21 22 0,21-1 0,-21 0 15,21-21-15,0 22 0,0-1 0,0 0 16,0-20-16,0 20 0,0-21 15,0 0-15,0 22 0,0-22 0,0 0 16,0 0-16,0 0 0,21-21 0,-21 21 16,21 1-16,-21-1 0,22-21 15,-1 0-15,0 0 0,0 21 16,0-21-16,0 0 16,1 0-16,-1 0 15,0-21-15,0 21 16,0 0-16,-21-21 0,21 21 15,1 0-15,-22-22 0,0 1 16,21 21-16,-21-21 16,21 21-16,-21-21 15,0 0-15,21 0 16,-21-1 0,21 22-1,-21-21 1,0 0 15,0 0 47,0 0-15,0 0-32,0 42 735,-21-21-751,0 0 1,21 21 46,-21-21-62,21 21 16,-21-21-16,21 21 16,0 0-16,0 1 15,0-1-15,0 0 16,0 0-16,0 0 15,0 0 1,21-21-16,0 22 0,0-22 16,0 0-1,0 0-15,1 0 16,-1 0-16,0 0 0,0 0 16,0 0-16,0 0 15,1-22-15,-22 1 0,21 21 0,-21-21 16,21 0-16,0 0 0,0 0 15,-21-1-15,21 1 0,-21 0 0,22 0 16,-1 0-16,-21 0 0,0-1 16,-21 44 46,21-1-46,21-21 15,0 0-15,0-21-16,0-1 15,0 1 1,-21 42 15,0 1-15,0-1-16,0 0 0,0 0 15,0 0-15,0 0 0,0 1 16,0-1-16,0 0 0,0 0 0,22 0 16,-22 0-16,21-21 15,-21 22-15,21-22 16,0 0-16,0 0 0,0 0 16,1 0-1,-22-22-15,0 1 16,0 0-16,0 0 15,0 0-15,0 0 0,0-1 0,0 1 16</inkml:trace>
  <inkml:trace contextRef="#ctx0" brushRef="#br0" timeOffset="93287.61">10012 2646 0,'-21'21'0,"-1"-21"31,44 0 1,-1 0-17</inkml:trace>
  <inkml:trace contextRef="#ctx0" brushRef="#br0" timeOffset="96040">12552 3217 0,'0'0'0,"0"-21"16,21 0-16,0 21 0,-21-21 0,21 0 16,0 0-16,1-1 0,20 1 0,-21 0 15,0-21-15,0 21 0,1-1 16,-22 1-16,0 0 0,0 0 0,0-21 15,0 20-15,0 1 0,0 0 0,-22 0 16,1 0-16,-21 0 0,21 21 16,0 0-16,-22 0 0,22 0 0,-21 0 15,-1 21-15,22 0 0,-21 0 0,0 0 16,20 0-16,-20 22 0,0-1 0,21 0 16,-1 1-16,1-1 15,21 0-15,0 1 0,0-22 0,0 21 16,0 1-16,0-22 0,0 0 0,21 0 15,1 0-15,-1-21 0,21 0 16,-21 0-16,0 0 0,22 0 0,-22-21 16,21 0-16,1 0 0,-22 0 0,21-22 15,0 22-15,-20 0 0,20-21 0,0 20 16,-21-20-16,1 21 0,-1-21 16,0 20-16,0-20 0,0 0 0,-21 21 15,21-22-15,-21 22 0,0 0 0,0 0 16,0 0-16,0-1 0,0 44 31,0-1-31,0 0 0,0 21 16,0-21-16,0 22 0,0-22 0,0 21 15,0-21-15,0 22 0,0-1 0,0-21 16,0 22-16,0-22 0,0 0 16,0 21-16,0-21 0,22 1 15,-1-1-15,0-21 0,0 0 0,0 0 16,22 0-16,-22 0 0,0-21 15,21-1-15,-21 1 0,1 0 0,-1 0 16,0 0-16,0 0 0,21-1 0,-42-20 16,22 21-16,-1-21 0,0 20 15,0 1-15,-21-21 0,21 21 16,-21 0-16,21-1 0,-21 1 0,0 0 16,0 42 15,0 0-31,0 1 0,0-1 15,0 0-15,0 21 0,0-21 0,0 1 16,0 20-16,0-21 0,0 0 0,0 0 16,0 1-16,0-1 0,0 0 0,22 0 15,-1 0-15,0-21 0,0 0 16,0 0-16,0 0 0,1 0 16,-1 0-16,0-21 0,0 21 15,0-21-15,0 0 0,-21 0 16,22-1-16,-1 1 0,-21 0 15,21 0-15,-21-21 0,0 20 0,21 1 16,0-21-16,-21 21 0,0 0 0,0-1 16,21 1-16,-21 0 0,22 0 15,-22 42 1,0 0 0,0 0-16,0 1 0,0-1 0,0 21 15,0-21-15,0 0 0,0 1 0,0 20 16,0-21-16,0 0 0,0 0 15,0 1-15,21 20 0,0-42 0,-21 21 16,21 0-16,-21 0 0,21-21 16,0 0-16,1 0 0,-1 0 15,0 0-15,0 0 0,0-21 16,0 21-16,1-21 0,-1 0 0,0 0 16,0 0-16,0-22 0,0 22 0,1 0 15,-22-21-15,21 20 0,-21 1 0,21-21 16,-21 21-16,0-22 0,0 22 15,0 0-15,0 0 0,0 42 32,0 0-32,0 0 15,0 1-15,0-1 16,0 21-16,0-21 0,0 0 0,0 1 16,0-1-16,0 21 0,0-21 0,21 0 15,0 1-15,0-1 0,1 0 0,-1-21 16,0 21-16,0-21 0,0 0 15,0 0-15,1 0 0,-1 0 0,21 0 16,-21 0-16,0-21 0,1 0 0,-1 21 16,0-21-16,0-1 0,0-20 0,0 21 15,1 0-15,-1-22 0,0 22 16,0-21-16,21 0 0,-20-1 0,-1 22 16,21-21-16,-21-1 0,22 1 15,-22 21-15,0 0 0,0 0 0,0-1 16,0 22-16,1 0 0,-1 0 0,0 22 31,-21-1-31,0 0 0,0 0 0,21 21 16,-21-20-16,0-1 0,0 0 0,0 0 15,0 0-15,0 0 0,0 1 0,0-1 16,21 0 0,-21-42 15,21 0-31,-21-1 15,0 1-15,0 0 16,0 0-16,0 0 0,0 0 0,0-1 16,0 1-16,-21 0 0,21 0 0,0 0 15,-21 0-15,21-1 0,-21 22 0,0 0 16,0 0-16,-1 0 16,1 0-16,0 22 0,0-22 0,0 21 15,0 21-15,-1-21 0,1 0 0,0 1 16,0 20-16,0-21 0,0 21 15,21-20-15,0 20 0,-22-21 0,22 21 16,0-20-16,0-1 0,0 0 0,0 0 16,0 0-16,0 0 0,22-21 15,-1 22-15,0-22 0,0 0 0,0 0 16,0 0-16,1 0 0,-1 0 16,0 0-16,0 0 0,0-22 0,0 1 15,1 21-15,-1-21 0,0 0 0,0 0 16,0 0-16,-21-1 0,21-20 0,1 21 15,-22-21-15,0 20 0,21-20 16,-21 0-16,21 21 0,-21-22 0,0 22 16,0 0-16,0 0 0,0 0 15,0-1-15,-21 44 32,21-1-32,-21 0 0,21 0 15,0 0-15,-22 22 0,22-22 0,-21 21 16,21-21-16,0 22 0,0-22 0,0 0 15,0 0-15,0 21 0,0-20 16,0-1-16,0 0 0,21 0 16,1-21-16,-1 21 0,0-21 15,0 0-15,0 0 0,0 0 0,1 0 16,-1-21-16,21 0 0,-21 21 0,0-21 16,1 0-16,-1-1 15,21 1-15,-42 0 0,21-21 0,0 21 16,-21-1-16,22-20 0,-22 21 0,0 0 15,0 0-15,0-1 0,0 1 16,-22 21 0,1 0-16,21 21 15,0 1-15,0-1 16,0 0 0,21-21-1,1 0-15,-1 0 16,0 0-16,0 0 0,0 0 15,0-21-15,1 21 0,-1-21 16,0-1-16,0 1 0,0 0 16,0 21-1,-21-21-15,0 42 47,0 0-47,0 0 16,0 1-16,0-1 0,-21 0 0,21 0 15,0 0-15,0 0 0,-21 1 16,21-1-16,0 0 0,0 21 0,0-21 16,0 1-16,0-1 0,0 0 15,0 0-15,21-21 0,0 21 0,1-21 16,-1 21-16,0-21 0,0 0 16,0 0-16,0 0 15,1 0-15,-1 0 0,0 0 0,0-21 16,21 21-16,-20-21 0,20 0 0,-21 21 15,21-21-15,-20 0 0,-1-1 0,0 1 16,0-21-16,0 21 0,-21 0 16,0-22-16,21 22 0,-21 0 0,0-21 15,0 20-15,0 1 0,0 0 16,-21 21 0,0 0-16,21 21 15,-21 0-15,21 1 0,-21-1 0,21 0 16,0 0-16,0 21 0,0-20 0,0-1 15,0 21-15,0-21 0,0 0 16,21 1-16,0-1 0,0 0 16,-21 0-16,43 0 0,-1 0 15,-21-21-15,0 0 0,0 0 0,1 0 16,-1 0-16,0 0 0,0 0 16,0-21-16,-21 0 0,21 21 0,1-21 15,-22 0-15,0 0 0,21-1 0</inkml:trace>
  <inkml:trace contextRef="#ctx0" brushRef="#br0" timeOffset="98946.18">17547 2498 0,'0'0'0,"0"-21"0,21-1 0,-21 1 0,0 0 15,0 0-15,-21 42 31,21 21-15,0-20-16,0-1 0,-21 21 16,21-21-16,-21 22 0,21-1 15,-21 0-15,21 1 0,0-22 0,-22 21 16,22 0-16,-21-20 0,0 20 0,0-21 16,21 0-16,0 0 0,0 1 0,0-1 15,0 0-15,21-21 16,0 0-1,0-21-15,1 0 0,-1-1 0,0 1 16,0 0-16,21-21 0,-20 21 16,-1-22-16,0 22 0,0-21 0,0-1 15,0 22-15,1 0 0,-1 0 0,-21 0 16,21 0-16,-21-1 0,21 22 16,0 0-16,-21 22 15,0-1 1,0 0-16,0 21 0,0-21 0,0 1 15,0 20-15,0-21 0,0 0 16,0 22-16,21-22 0,-21 0 0,22 0 16,-22 0-16,0 0 0,21 1 0,0-1 15,0-21-15,0 21 0,0-21 16,1 0-16,-1 0 0,21 0 16,-21 0-16,0-21 0,22 0 0,-22 21 15,0-22-15,0 1 0,0 0 16,1 0-16,-1-21 0,0 20 0,-21-20 15,0 21-15,0-21 0,0-1 16,0 1-16,0 21 0,0-22 0,0 22 16,0 0-16,0 0 0,-21 0 0,0 21 31,-1 0-31,22 21 16,0 0-1,22 0 1,-1-21-16,0 0 0,0 0 15,0 0-15,22 0 0,-22 0 0,21 0 16,0-21-16,-20 21 0,20-21 0,0 0 16,1 21-16,-1-21 0,-21-1 15,21 1-15,-20 0 0,-1 0 0,0 21 16,0-21-16,0 0 16,-21-1-16,0 44 31,0-1-31,0 0 15,-21 0-15,21 0 0,0 22 0,-21-22 16,21 0-16,-21 21 0,21-21 16,-21 22-16,21-1 0,0-21 15,0 22-15,0-22 0,0 0 0,0 0 16,0 21-16,0-20 0,0-1 16,21 0-16,0-21 15,0 0-15,0 0 0,0 0 0,1 0 16,-1 0-16,0 0 0,0 0 15,0-21-15,0 0 0,1-1 16,-1 1-16,0 0 0,0 0 0,-21-21 16,0 20-16,21-20 0,-21 0 0,0 21 15,0-22-15,0 1 0,0 0 0,0-1 16,0 22-16,0-21 0,-21 21 16,0-1-16,0 1 15,0 21-15,-1-21 0,1 21 0,0 0 16,0 0-16,0 0 0,21 21 15,-43 0-15,22 1 0,0-1 16,0 0-16,0 0 0,21 0 0,0 22 16,0-22-16,0 0 0,0 0 0,0 0 15,0 0-15,21 1 0,0-1 16,0 0-16,0-21 0,1 0 0,-1 0 16,21 0-16,-21 0 0,0 0 0,22 0 15,-1 0-15,-21-21 0,22 21 16,-1-21-16,0-1 0,1 1 0,-1 0 15,-21 0-15,0 0 0,0 0 16,1-1-16,-1 1 0,-21 0 16,0 0-16,0 0 0,-21 21 15,-1 0-15,1 0 16,0 21-16,0-21 0,21 21 16,-21 0-16,21 0 0,0 1 15,0-1-15,0 0 0,0 21 0,21-21 16,0 1-16,-21 20 0,21-21 0,0 0 15,1 0-15,-1 22 0,-21-22 16,21 0-16,0 0 0,-21 0 0,21-21 16,-21 22-16,0-1 0,21-21 15,1 0-15,-1 0 16,0 0 0,0 0-16,0-21 0,0 21 15,22-22-15,-22 1 0,0 0 0,0 0 16,0 0-16,22 0 0,-22-22 0,21 22 15,-21-21-15,22 21 0,-22-1 16,21-20-16,-21 21 0,1 0 16,20 0-16,-21-1 0,0 22 0,0 0 0,1 0 15,-1 0-15,0 0 16,-21 22-16,0-1 16,0 0-16,0 0 0,0 0 15,0 0-15,0 1 0,0-1 16,0 0-16,0 0 15,0-42 32,21 21-47,-21-21 0,0 0 16,0-1-16,0 1 0,0 0 16,0 0-16,0 0 0,-21 21 15,21-21-15,-21 21 0,0-22 16,-1 22-16,1 0 0,0 0 15,0 0-15,0 22 16,0-22-16,-1 21 0,1 0 0,0 0 16,0 0-16,0 0 0,0 1 15,-1 20-15,1-21 0,21 0 0,0 22 16,-21-22-16,21 0 0,0 0 0,0 0 16,0 0-16,0 1 0,0-1 0,21 0 15,0-21-15,-21 21 0,22-21 16,-1 0-16,0 0 0,0 0 0,0 0 15,0 0-15,1 0 0,-1 0 0,0-21 16,0 0-16,0 0 0,-21-1 0,21 1 16,1-21-16,-1 21 0,0-22 15,-21 1-15,21 0 0,0-22 16,-21 22-16,21-22 0,1 22 0,-22 0 16,21-22-16,0 22 0,0 0 0,0-1 15,-21 22-15,0-21 0,0 21 16,21-22-16,-21 22 0,0 0 15,0 0-15,-21 21 32,21 21-32,-21 0 0,21 0 0,-21 0 15,0 1-15,21-1 0,0 21 0,0-21 16,-21 22-16,21-22 0,0 21 16,0 0-16,-22 1 0,22-1 0,0 0 15,0 1-15,0-1 0,0 0 16,0 1-16,0-22 0,0 21 0,0 1 15,0-22-15,0 0 0,0 21 16,22-21-16,-22 1 0,21-22 0,0 21 16,0-21-16,-21 21 0,21-21 15,0 0-15,1 0 0,-1 0 0,0 0 16,0 0-16,0 0 0,0 0 16,22-21-16,-22 21 0,0-21 0,21 21 15,1-22-15,-22 1 0,0 0 0,21 21 16,-20-21-16,20 0 0,-21-22 15,21 22-15,-20 0 0,-1 0 16,0-21-16,21 20 0,-21-20 0,1-21 16,-1 41-16,0 1 0,-21 0 15,0 0-15,0 0 0,0 0 16,-21 21 15,21 21-31,-21-21 0,-1 21 0,1 0 16,21 0-16,0 0 0,-21 1 15,21-1-15,0 0 0,0 0 0,0 0 16,0 0-16,0 1 0,0-1 16,0 0-16,21-21 0,0 21 15,-21 0-15,22-21 0,-22 21 16,21 1-16,0-22 0,-21 21 0,21-21 16,-21 21-16,21 0 0,-21 0 15,21 0-15,-21 1 0,0-1 16,0 0-1,-21-21-15,0 0 16,0 0-16,0 0 0,0 0 0,-1 0 16,1 0-16,0 0 0,0 0 15,0 0-15,0 0 0,-1 0 16,1 0-16,0 0 16,0 0 140,0 0-156</inkml:trace>
  <inkml:trace contextRef="#ctx0" brushRef="#br0" timeOffset="103180.16">22077 2074 0,'42'-21'16,"-21"0"-16,-21 0 0,21 21 0,-21-21 16,22 0-16,-1 21 0,-21-22 15,0 1-15,0 0 0,21 21 0,-21-21 16,0 0-16,0 0 0,-21 21 47,21 21-47,-21 0 15,-1 0-15,1 0 0,0 22 16,21-1-16,-42 0 0,21 1 0,-1 20 16,-20 1-16,21-1 0,-21 22 0,-1-22 15,-20 22-15,20-22 0,1 1 0,0-1 16,-1 1-16,1-1 0,0-20 15,-1 20-15,22-42 0,0 22 0,0-1 16,0-21-16,0 0 0,21 22 0,0-22 16,-22 0-16,22 0 15,22-42 32,-22 0-47,0 0 16,0 0-16,0-1 0</inkml:trace>
  <inkml:trace contextRef="#ctx0" brushRef="#br0" timeOffset="107064.81">2159 5249 0,'0'0'0,"0"22"15,0-1 1,0 0-1,0 0 17,0-42 15,0 0-47,0 0 15,21-1-15,0 1 0,0 0 0,1 0 16,-1-21-16,0-1 0,0 22 0,0-42 15,0 20-15,1 1 0,-1 0 16,0-1-16,0 1 0,-21 0 0,0-1 16,0 22-16,0 0 0,0 0 15,0 0-15,0-1 0,-21 22 16,0 0-16,0 0 16,-1 0-16,1 22 0,0-1 15,0 0-15,0 0 0,0 0 0,21 0 16,0 1-16,-22-1 0,22 0 15,0 0-15,0 0 0,0 0 16,22-21 0,-1 0-16,0 0 0,0-21 15,0 0-15,0 21 0,1-21 16,-1 0-16,21 0 0,-21-1 0,0 22 16,1-21-16,-1 0 0,21 0 0,-21 21 15,-21-21-15,21 0 16,1 21-16,-22-22 0,21 22 0,-21-21 31,0 42-15,21 1-1,-21-1-15,0 0 0,0 0 16,0 0-16,0 0 0,0 22 0,0-22 16,0 21-16,21 1 0,-21-22 15,0 21-15,0 0 0,0-20 0,0 20 16,0-21-16,21 0 0,-21 0 15,21 1-15,-21-1 0,0 0 16,22 0-16,-1-21 0,0 0 0,0 0 16,0 0-16,0 0 0,1 0 15,-1 0-15,0 0 0,21-21 16,-21 21-16,1-21 0,-1 0 0,0 21 16,0-22-16,0 1 0,0 0 15,22-21-15,-22 21 0,0-1 0,0-20 16,0 21-16,-21-21 0,22 20 0,-22-20 15,0 21-15,21-21 0,-21 20 16,0 1-16,0 0 0,0 0 0,0 0 16,0 0-1,-21 21-15,-1 0 16,22 21-16,-21-21 16,0 21-16,21 0 0,-21 0 15,21 0-15,0 1 0,0 20 0,-21-21 16,21 21-16,0-20 0,-21 20 0,21-21 15,0 21-15,0-20 0,0-1 16,0 0-16,0 0 0,21 0 0,0 0 16,0 1-16,0-22 0,0 0 15,1 21-15,-1-21 0,0 0 0,21 0 16,-21 0-16,22 0 0,-1 0 0,-21-21 16,22 21-16,-22-22 0,21 1 0,-21 0 15,22 0-15,-22 0 16,21-22-16,-21 22 0,0-21 0,1 0 15,-1 20-15,0-20 0,0 0 0,-21 21 16,21-1-16,-21 1 0,0 0 16,0 0-16,-21 21 15,0 0-15,21 21 16,0 0-16,-21 0 0,21 22 16,0-22-16,0 0 0,0 21 0,0-20 15,0 20-15,0-21 0,0 0 0,21 22 16,0-22-16,0 0 0,-21 0 15,21 0-15,1 0 0,-1 1 16,-21-1-16,21 0 0,-21 0 16,-21-21 15,0 0-31,-1 0 16,1-21-16,0 21 15,0-21-15,0 0 0,0 21 0,-1-22 16,1 1-16,21 0 0,-21 21 15,21-21-15,-21 21 0,21 21 32,0 0-32,0 0 15,0 1-15,0-1 0,0 0 16,0 0-16,21 0 0,0 0 16,0-21-16,1 22 0,-1-22 0,0 0 15,0 0-15,21 21 0,-20-21 16,20 0-16,-21 0 0,0 0 0,22-21 15,-22 21-15,21-22 0,-21 1 0,22 0 16,-22 0-16,0 0 0,0 0 16,0-1-16,0-20 0,1 21 0,-22-21 15,21-1-15,-21 22 0,0-21 16,0-1-16,0 1 0,0 21 0,0 0 16,0-22-16,0 22 15,0 0-15,-21 21 16,-1 0-1,1 21-15,21 0 0,0 1 16,0 20-16,-21-21 0,21 21 0,0-20 16,0 20-16,0-21 0,0 21 0,0-20 15,0 20-15,0-21 0,0 0 16,0 0-16,21 1 0,0-1 0,-21 0 16,22 0-16,-1-21 0,0 0 0,0 0 15,0 0-15,0 0 0,22 0 16,-22 0-16,0 0 0,0 0 15,22-21-15,-22 0 0,0 0 0,0-1 16,21 1-16,-20 0 0,-1 0 16,0-21-16,0 20 0,-21-20 0,0 21 15,0 0-15,0-22 0,0 22 0,0 0 16,0 0-16,0 0 0,-21 21 16,0 0-1,0 0-15,-1 0 0,1 0 16,21 21-16,0 0 0,-21 0 15,21 0-15,0 1 16,21-22 0,0 0-16,1 0 15,-1 0-15,0 0 0,-21-22 16,21 22-16,0-21 0,0 0 0,1 0 16,-1 21-16,0-21 0,0 0 0,0 21 15,0-22-15,1 22 16,-1 0-1,-21 22 1,0-1-16,0 0 0,0 0 16,0 0-16,0 0 0,0 1 15,0 20-15,0-21 0,0 21 0,0-20 16,0-1-16,0 0 0,0 21 16,0-21-16,0 1 0,0-1 15,21 0-15,0 0 0,0-21 16,0 21-16,1-21 15,-1 0-15,0 0 0,0-21 16,0 0-16,0 0 16,-21 0-16,22-1 0,-1 1 0,-21 0 15,21-21-15,-21 21 0,21-22 0,-21 22 16,0-21-16,21 21 0,-21-22 0,21 22 16,-21 0-16,0 0 0,22 0 15,-22-1-15,0 44 31,0-1-15,0 0-16,0 21 0,0-21 16,0 1-16,0 20 0,0-21 0,0 0 15,0 22-15,0-22 0,0 0 0,0 0 16,0 0-16,0 0 0,0 1 16,0-1-16,21-21 15,0 0-15,0 0 0,0 0 16,0 0-16,1 0 0,-22-21 15,42-1-15,-21 22 0,0-21 0,0 0 16,1 0-16,-1 0 0,0 0 0,0-1 16,0-20-16,-21 21 0,21 0 15,1 0-15,-22-22 0,0 22 16,0 0-16,0 0 0,0 0 0,0-1 16,21 22-16,-21-21 0,0 42 31,-21 1-16,21-1-15,-22 0 0,22 0 0,0 0 16,0 22-16,0-22 0,-21 0 0,21 0 16,0 21-16,0-20 0,0-1 15,0 0-15,0 0 0,0 0 16,21 0-16,1 1 0,-22-1 0,21-21 0,0 21 16,21-21-16,-21 0 0,1 0 15,20 21-15,-21-21 0,0 0 16,22 0-16,-22 0 0,0 0 0,21-21 15,-21 0-15,1 21 0,20-21 0,-21-1 16,0 1-16,0 0 0,1 0 0,-22 0 16,21 0-16,0-1 0,0 1 0,-21-21 15,0 21-15,0 0 0,0-1 16,0 1-16,0 0 0,0 0 0,0 0 16,-21 21-1,21 21 1,-21-21-16,21 21 15,-21 0-15,21 0 0,0 1 16,0-1-16,0 0 0,0 0 0,0 0 16,0 0-16,0 1 0,0-1 0,0 0 15,21 0-15,0 0 0,0-21 16,0 21-16,0-21 0,22 22 16,-22-22-16,0 0 0,21 0 0,-20 0 15,20 0-15,0 0 0,1 0 0,-22 0 16,21 0-16,-21 0 0,22 0 15,-22-22-15,0 1 0,0 0 0,0 21 16,0-21-16,-21 0 0,0 0 0,22-22 16,-22 22-16,0 0 0,0-21 0,0 20 15,0 1-15,0-21 0,0 21 16,0 0-16,0-1 16,-22 22-1,1 0-15,0 0 0,0 22 16,0-1-16,0 0 0,-1 0 0,1 0 15,21 0-15,-21 1 0,0-1 16,21 21-16,0-21 0,0 0 0,0 1 16,0 20-16,0-21 0,0 0 15,0 0-15,21 1 16,0-22-16,0 0 0,1 0 16,-1 0-16,0 0 0,0 0 0,0-22 15,0 22-15,1-21 0,-1 0 16,0 0-16,0 0 0,0 0 0,0-1 15,-21 1-15,0-21 0,22 21 0,-22-22 16,21 1-16,-21 21 0,0-21 16,0-1-16,21 1 0,-21-22 0,21 22 15,-21 0-15,0-1 0,0 1 0,0 21 16,0-21-16,0 20 0,0 1 0,0 0 16,-21 21-1,0 21 1,0 0-16,21 1 0,0 20 0,0-21 0,0 21 15,0 1-15,0-1 0,0 0 0,0 1 16,0-1-16,0 0 16,21 1-16,-21-1 0,21 0 0,0-20 15,-21 20-15,21-21 0,0 21 0,-21-20 16,22-1-16,-1-21 0,-21 21 0,21-21 16,0 0-16,0 0 15,0 0-15,-21-21 16,22 0-16,-1-1 0,0 1 15,0 0-15</inkml:trace>
  <inkml:trace contextRef="#ctx0" brushRef="#br0" timeOffset="109698.99">8255 4445 0,'0'0'16,"0"-21"-16,0 0 0,0 0 16,0-1-16,0 1 15,-21 21-15,21 21 16,-21 1-1,21-1-15,0 21 0,0-21 16,0 0-16,0 22 0,-22-22 16,22 21-16,0 1 0,-21-22 0,21 21 15,0 0-15,0-20 0,-21 20 0,21-21 16,0 21-16,-21-20 0,21-1 16,0 0-16,21-21 15,0 0 1,0-21-16,1 0 0,-1-1 15,0 1-15,0-21 0,0 21 16,0 0-16,1-22 0,-1 22 0,-21-21 16,21 21-16,0-1 0,-21 1 15,0 0-15,0 0 0,21 0 0,-21 42 32,0 0-17,0 0-15,0 0 0,0 1 16,0 20-16,21-21 0,-21 0 0,0 0 15,0 1-15,22-1 0,-1 0 16,-21 0-16,21 0 0,0 0 0,0-21 16,0 22-16,1-22 0,-1 0 15,21 0-15,-21 0 0,0 0 0,1-22 16,-1 22-16,21-21 0,-21 0 0,0 0 16,1 0-16,-1 0 15,0-1-15,0-20 0,-21 21 0,21 0 16,-21-22-16,0 22 0,0-21 0,0 21 15,0 0-15,0-1 0,0 1 0,0 0 16,0 0 0,-21 21-16,21 21 31,21 0-15,0-21-1,1 0-15,-1 0 16,0 0-16,0 0 0,0 0 0,0 0 15,1-21-15,-1 21 0,0-21 0,0 0 16,0 21-16,0-21 0,1-1 16,-1 22-1,-21-21-15,0 42 32,0 1-17,0-1-15,-21 0 0,21 0 16,-22 0-16,22 0 0,0 22 0,0-22 15,0 0-15,0 0 0,0 22 0,0-22 16,0 0-16,0 0 0,0 0 0,0 0 16,0 1-16,0-1 0,0 0 0,0 0 15,22-21-15,-1 0 0,-21 21 16,21-21-16,0 0 0,0 0 16,0 0-16,1 0 0,-22-21 15,21 0-15,0 21 0,0-21 0,-21 0 16,21-1-16,0 1 0,1 0 0,-22 0 15,0 0-15,0 0 0,0-22 16,0 22-16,0-21 0,0 21 0,0-22 16,0 22-16,0 0 0,0-21 0,-22 20 15,22 1-15,-21 0 0,0 21 0,0-21 16,0 21 0,0 0-16,-1 21 0,22 0 0,-21-21 15,0 21-15,0 1 0,21-1 0,0 0 16,0 0-16,-21 0 0,21 0 15,0 1-15,0-1 0,0 0 16,0 0-16,0 0 0,21-21 0,0 21 16,0 1-16,0-22 0,1 0 15,-1 0-15,0 0 0,21 0 0,-21 0 16,22-22-16,-1 1 0,0 21 0,1-21 16,-1 0-16,0 21 0,22-21 15,-22 0-15,1-1 0,-22 1 0,21 0 16,-21 0-16,-21 0 0,0 0 15,0-1-15,0 1 0,-21 21 16,0 0-16,0 0 16,0 0-16,-1 21 0,1-21 15,21 22-15,0-1 0,0 0 0,0 0 16,0 0-16,0 0 0,21-21 16,1 22-16,-1-1 0,0 0 0,0 0 15,0-21-15,-21 21 0,21 0 16,1 1-16,-22-1 0,21-21 0,-21 21 15,0 0-15,21 0 0,0-21 16,-21 21-16,21-21 16,0 0-16,1 0 15,-1 0-15,0 0 0,0 0 16,0 0-16,0-21 0,1 21 16,-1-21-16,0 0 0,0 21 0,0-21 15,0 0-15,1-22 0,-1 22 0,0 0 16,0 0-16,0-22 0,0 22 0,1 0 15,-1-21-15,21 21 0,-21-1 16,0 1-16,1 0 0,-1 21 0,0 0 16,0 0-16,0 0 15,-21 21-15,21-21 0,-21 21 16,0 1-16,0-1 0,0 0 16,0 0-16,0 0 15,0 0-15,22-21 0,-22 22 16,0-44 31,0 1-47,0 0 15,-22 0-15,22 0 16,-21 21-16,21-21 0,-21 21 0,0-22 16,0 22-16,0 0 0,-1 0 15,1 0-15,0 0 0,0 0 0,0 0 16,0 0-16,-1 0 0,1 22 15,0-1-15,0 0 0,21 0 16,0 0-16,-21 0 0,21 1 0,0 20 16,0-21-16,0 0 0,0 0 0,0 1 15,21-1-15,-21 0 0,21 0 0,0 0 16,-21 0-16,21-21 0,1 22 16,-1-22-16,0 0 0,0 0 15,0 0-15,0 0 0,1 0 16,-1 0-16,0-22 0,-21 1 0,21 0 15,0 0-15,0 0 0,-21 0 0,22-1 16,-22-20-16,21 21 0,-21-21 16,0-1-16,21 1 0,0-22 15,-21 22-15,21-21 0,-21-1 0,0 1 16,0-1-16,0 22 0,0-1 0,0 1 16,0 0-16,0 21 0,0-1 0,0 1 15,-21 21 1,21 21-1,0 1-15,0-1 0,-21 0 0,21 21 16,-21 1-16,21-1 0,-21 0 0,21 1 16,0-1-16,0 0 0,0 1 15,0 20-15,-22-21 0,22 1 0,0-1 16,0 0-16,0-20 0,0 20 0,0-21 16,0 21-16,0-20 0,0-1 0,22 0 15,-22 0-15,21 0 0,0-21 16,-21 21-16,21-21 0,0 0 0,0 0 15,1 0-15,-1 0 0,0 0 16,0 0-16,0 0 0,0 0 0,1-21 16,20 21-16,-21-21 0,0 0 0,22 21 15,-22-21-15,0 0 0,21-1 0,-21 1 16,22 0-16,-22 0 0,0-21 0,0 20 16,0 1-16,-21 0 0,0 0 15,0 0-15,0 0 0,0-1 0,-21 22 16,0 0-1,0 0-15,0 22 0,0-1 16,-1-21-16,1 21 0,21 0 0,0 0 16,-21 0-16,21 1 0,0-1 15,0 0-15,0 0 0,0 0 0,0 0 16,0 1-16,21-1 0,0 0 16,1 0-16,-1-21 0,-21 21 15,21-21-15,0 0 0,-21 21 0,21-21 16,-21 22-16,-21-22 47,0 0-47,0 0 0,0 0 15,-1 0-15,1 0 16,0 0-16,0 21 0,0-21 16,0 0-1</inkml:trace>
  <inkml:trace contextRef="#ctx0" brushRef="#br0" timeOffset="135835.94">402 7027 0,'0'0'0,"-21"22"63,21-1-63,-21 0 15,21 0-15,0 0 0,0 22 0,0-1 16,0-21-16,0 21 0,0 1 15,0-1-15,-21 0 0,21 1 0,-22-1 16,22 0-16,0 1 0,0-22 16,-21 21-16,21-21 0,-21 1 0,21 20 15,0-21-15,0 0 0,0 0 16,0 1-16,0-44 62,0 1-62,0 0 0,0 0 16,0 0-16,21 0 0,0-1 0</inkml:trace>
  <inkml:trace contextRef="#ctx0" brushRef="#br0" timeOffset="136206.04">508 7006 0,'0'0'0,"0"-21"15,21 21 1,0 21 0,-21 0-16,21 1 0,1-1 15,-1 21-15,0 0 0,0 1 0,0-1 16,0 0-16,1 1 0,-1 20 15,0-20-15,-21-1 0,21 0 0,-21 1 16,21-1-16,-21 0 0,0-21 16,0 22-16,0-22 0,0 0 0,0 0 15,21-21-15,-21 21 0,22-21 32,-22-21-32,21 0 15,-21 0-15,21 0 16,-21 0-16,0-22 0,21 22 0,0-21 15,-21-1-15,21 22 0,1-21 16,-22 0-16</inkml:trace>
  <inkml:trace contextRef="#ctx0" brushRef="#br0" timeOffset="136483.87">1079 7049 0,'0'0'16,"0"-22"-16,0 1 0,0 0 0,0 0 15,0 0-15,0 0 16,0 42-1,-21 0 1,21 21-16,-21-21 16,21 22-16,-21-1 0,21 0 0,0 1 15,-21 20-15,21-20 0,-21 20 16,-1-21-16,22 1 0,-21-1 0,0 0 16,21 1-16,0-22 0,-21 21 15,21-21-15,0 1 0,-21-1 0,21 0 16,21-42 15,0 21-31,0-21 16,-21-1-16,21 1 0,1 0 15,-1-21-15</inkml:trace>
  <inkml:trace contextRef="#ctx0" brushRef="#br0" timeOffset="136899.59">1291 7218 0,'0'-21'15,"0"42"17,0 0-32,-21 0 0,21 0 15,-21 22-15,21-22 0,-21 21 16,21-21-16,0 22 0,0-1 16,-22-21-16,22 0 0,0 22 15,0-22-15,0 0 0,0 0 0,0 0 16,0 1-16,22-22 15,-1 0-15,0 0 0,0 0 16,0 0-16,0 0 0,1-22 0,-1 1 16,0 0-16,21 0 0,-21 0 15,1 0-15,-22-1 0,21 1 0,-21-21 16,21 0-16,-21 20 16,0-20-16,0 0 0,0 21 0,-21-22 0,0 22 15,-1 0-15,1 0 0,0 0 16,-21 21-16,21 0 0,-1 0 15,1 0-15,-21 21 0,21 0 16,0-21-16,-1 21 0,1 21 0,21-20 16,0-1-16,0 0 0,0 0 0,0 0 15,0 0-15,0 1 16,21-22-16,22 0 0,-22 0 0,21 0 16,1-22-16,-1 22 0</inkml:trace>
  <inkml:trace contextRef="#ctx0" brushRef="#br0" timeOffset="137231.38">2032 6795 0,'-42'-22'16,"20"1"-16,1 21 15,0 0 1,21 21-16,0 1 15,0-1-15,-21 0 0,21 21 0,0 1 16,-21-22-16,21 21 0,0 22 16,0-22-16,0 0 0,-21 22 15,21-22-15,-22 22 0,22-22 0,0 0 16,0 1-16,-21-1 0,21-21 16,-21 21-16,21-20 0,0-1 0,-21 0 15,21 0-15,0 0 0,0 0 16,21-42 15,0 0-31,0 0 16,1 0-16,-22 0 0,21-1 0,0 1 15</inkml:trace>
  <inkml:trace contextRef="#ctx0" brushRef="#br0" timeOffset="137672.24">2095 7366 0,'-21'21'0,"42"-21"47,1 0-47,-1 0 0,0-21 0,0 0 16,0 21-16,0-21 0,1 0 15,-1-1-15,0 1 0,0 21 0,0-21 16,-21 0-16,0 0 0,21 0 15,-21-1-15,0 1 16,-21 21 0,0 0-1,0 21-15,0 1 0,0-1 0,-1 0 16,-20 0-16,21 0 0,0 22 0,0-22 16,-1 21-16,1-21 0,21 22 15,0-22-15,-21 21 0,21-21 0,0 0 16,0 1-16,0 20 0,0-21 15,21 0-15,0 0 0,1-21 16,-1 0-16,0 0 0,0 22 0,0-22 16,0 0-16,1 0 0,20 0 15,-21 0-15,0-22 0,0 1 16,1 21-16,-1-21 0,0 0 0,0 0 16,21 21-16,-20-21 0,-1-1 15,0-20-15,0 21 0,0 0 0,0-22 16,-21 22-16</inkml:trace>
  <inkml:trace contextRef="#ctx0" brushRef="#br0" timeOffset="137987.26">1968 6900 0,'0'0'0,"-21"0"0,0 0 0,0 0 16,42 0 0,0 0-16,0 0 0,1 0 15,20 0-15,-21 0 0,21 0 16,1-21-16,-1 21 0,0 0 0,1 0 16,-1 0-16,0 0 0,1 0 15,-22 0-15,21 0 0,-21 0 0,1 0 16,-1 0-16,-21 21 31,-21 1-15,-1-1-16,1-21 15,21 21-15</inkml:trace>
  <inkml:trace contextRef="#ctx0" brushRef="#br0" timeOffset="138455.99">423 8107 0,'0'0'0,"-84"0"16,62 0-16,1 0 0,0 0 0,42 0 31,0 0-15,22 0-16,-1 0 0,0 0 16,22-21-16,-1 21 0,1-21 15,21 21-15,-1-22 0,-20 22 16,42-21-16,-22 21 0,22-21 0,-21 0 15,21 0-15,-1 21 0,1-21 0,0-1 16,-21 22-16,-1-21 0,1 21 16,-21 0-16,-1 0 0,1 0 0,-22-21 15,0 21-15,-21 0 0,22 0 0,-22 0 16,0 0 0,-42 0 15,0 0-16,0 0-15,-1 0 0,1 0 16,0 0-16,0 0 0</inkml:trace>
  <inkml:trace contextRef="#ctx0" brushRef="#br0" timeOffset="138791.79">847 8149 0,'0'0'15,"-43"21"-15,1-21 0,0 0 0,-1 22 16,22-22-16,-21 0 0,21 0 16,21 21-1,21-21-15,0 0 16,21 0-16,1 0 0,-1 0 16,0 0-16,22 0 0,-1-21 0,22-1 15,-22 22-15,22-21 0,0 0 0,-1 21 16,1-21-16,0 0 0,-1 0 15,1-1-15,0 1 0,-22 21 0,1-21 16,-22 0-16,0 21 0,1-21 16,-1 21-16,0 0 0,-20 0 0,-1-21 15,0 21-15,0-22 16,0 1 0,0 21-1,-21-21-15,22 21 0,-1-21 16</inkml:trace>
  <inkml:trace contextRef="#ctx0" brushRef="#br0" timeOffset="139179.15">3641 7281 0,'0'-21'93,"-22"21"-61,1 0-32,21 21 31,0 1-15,0-1-1,21-21-15,1 0 16,-1 0-16,-21 21 0</inkml:trace>
  <inkml:trace contextRef="#ctx0" brushRef="#br0" timeOffset="139494.97">3535 7662 0,'0'0'0,"0"22"0,0-1 15,21-21 17,0 0-32,0 0 15,0 0-15,-21-21 16,-21 21 15,0 0-31,0 21 16,0-21-1,0 0-15,21 21 16,-22-21-16,1 0 16</inkml:trace>
  <inkml:trace contextRef="#ctx0" brushRef="#br0" timeOffset="150648.07">4762 6816 0,'22'-21'16,"-22"-1"-1,0 1-15,21 0 16,0 0-16,-21 0 16,0 0-16,0-1 0,0 1 15,21 0-15,-21 0 0,0 0 0,0 0 16,0-1-16,0 1 15,0 42 17,0 1-32,-21-1 0,21 21 15,-21 0-15,21 1 0,0-1 16,0 0-16,-21 1 0,21 20 16,-22-20-16,1 20 0,0 1 0,0-1 15,21 1-15,-21-22 0,0 21 0,-1 1 16,1-1-16,0-20 0,21-1 15,0 0-15,0 1 0,0-22 0,0 0 16,0 0-16,0 0 0,-21-21 0,21-21 31,-21 0-15,21-21-16,0 21 0,0-1 16,0-20-16,0 21 15,0-21-15,21-1 0,0 22 0,0-21 16,0-1-16,1 1 0,-1 0 0,0 21 15,21-22-15,-21 22 0,1 0 16,20 0-16,-21 0 0,0 21 0,0 0 16,22 0-16,-22 0 0,0 0 0,0 0 15,0 0-15,-21 21 16,22 0-16,-22 0 0,0 0 0,0 0 16,0 22-16,-22-22 0,1 0 15,0 21-15,0-20 0,0-1 0,0 0 16,-1 0-16,-20-21 0,21 21 0,0-21 15,-22 21-15,22-21 0,0 0 16,0 0-16,0 0 0,0 0 16,-1-21-16,1 0 0,21 0 15,0 42 17,0 0-17,0 0-15,0 1 0,0-1 16,21 0-16,1 21 0,-22-21 0,0 1 15,21-1-15,0 0 0,0 0 0,-21 0 16,21 0-16,0 1 0,1-22 16,-1 0-16,0 0 15,0 0 1,0-22-16,0 22 0,-21-21 16,22 0-16,-1 0 0,-21-21 0</inkml:trace>
  <inkml:trace contextRef="#ctx0" brushRef="#br0" timeOffset="151047.2">5122 7430 0,'0'0'0,"-21"21"0,21 0 0,21-21 31,0 0-31,1 0 16,-1 0-16,0 0 0,0-21 15,0 0-15,0 21 0,1-22 0,20 1 16,-21 0-16,0 0 0,0 0 16,-21 0-16,0-1 0,0 1 0,0 0 15,0 0-15,0 0 0,-21 21 16,0 0-16,0 0 16,0 0-16,0 0 0,-22 0 0,22 21 15,0 0-15,0 0 0,0 0 0,-1 1 16,22 20-16,-21-21 0,21 0 15,-21 22-15,21-22 0,0 0 16,0 0-16,0 0 0,0 0 0,0 1 16,0-1-16,21 0 0,0-21 15,1 21-15,-1-21 0,0 0 16,0 0-16,0 0 0,0 0 16,1 0-16,-1 0 0,0 0 15,0-21-15,0 0 0,0 21 0,1-21 16,-1-1-16</inkml:trace>
  <inkml:trace contextRef="#ctx0" brushRef="#br0" timeOffset="151669.37">5821 7133 0,'0'0'0,"0"-21"16,0 0 0,-21 42 15,-1 0-31,22 0 15,-21 22-15,21-22 0,0 0 0,0 21 16,-21-20-16,21-1 0,-21 21 0,21-21 16,0 0-16,0 1 0,0-1 15,0 0-15,21-21 0,0 0 16,0 0-16,22 0 0,-22 0 16,0 0-16,0-21 0,22 0 0,-22-1 15,21 1-15,-21 0 16,0 0-16,1 0 0,-1 0 0,0-22 15,0 22-15,0-21 0,0 21 0,-21-1 16,0 1-16,0 0 0,22 0 16,-22 0-16,0 42 31,0 0-31,0 0 16,0 0-16,-22 22 0,22-22 15,0 21-15,0 1 0,0-1 0,-21 0 16,21 22-16,-21-1 0,21 1 0,0-1 15,0 1-15,0 20 0,0 1 16,0-21-16,0 20 0,-21 1 16,21 0-16,0-1 0,0-20 0,0-1 15,0 1-15,0-1 0,0 1 0,0-1 16,-21-20-16,21 20 0,-21-21 0,21 1 16,-22-22-16,1 21 0,-21-21 15,21 1-15,0-1 0,-22 0 0,1-21 16,0 0-16,-1 0 0,1 0 0,-22 0 15,1 0-15,-1-21 0,1 0 0,21-1 16,-22 1-16,22-21 0,-1 21 16,1-22-16,0 22 0,21-21 15,-22 0-15,22 20 0,21-20 0,0 0 16,0-1-16,0 22 0,0-21 0,0 0 16,0-1-16,21-20 0,22 20 15,-22-20-15,42 21 0,-20-22 0,41 1 16</inkml:trace>
  <inkml:trace contextRef="#ctx0" brushRef="#br0" timeOffset="153167.63">6858 7176 0,'0'0'0,"0"-22"16,-21 22-16,21-21 0,0-21 15,0 21-15,0 0 16,0 42 15,0 0-15,0 0-16,0 0 0,0 22 15,-21-22-15,-1 21 0,1 0 0,21-20 16,0 20-16,-21-21 0,0 21 0,21-20 16,-21 20-16,21-21 0,0 0 15,0 0-15,21-21 31,0-21-31,0 0 16,0 0-16,1 0 0,-1 0 16,0-1-16,0-20 0,0 21 0,0 0 15,1 0-15,-22-22 0,21 22 0,0 21 16,-21-21-16,21 21 0,0 21 31,-21 0-31,0 22 0,0-22 16,0 0-16,0 21 0,0-21 15,0 1-15,0-1 0,0 21 0,0-21 16,21 0-16,-21 1 16,22-1-16,-1-21 0,0 0 0,0 0 15,0 0-15,0 0 16,22 0-16,-22-21 0,0 21 0,0-22 16,0 1-16,-21 0 0,22-21 0,-1 21 15,-21-1-15,21-20 0,-21 0 16,0-1-16,0 22 0,0-21 0,0 0 15,0 20-15,-21-20 0,0 21 0,-1 0 16,1 21-16,21-21 0,-21 21 16,0 0-16,0 0 0,0 0 15,21 21-15,0 0 16,0 0-16,0 0 16,0 0-16,21 1 0,0-22 15,0 21-15,0-21 0,0 0 16</inkml:trace>
  <inkml:trace contextRef="#ctx0" brushRef="#br0" timeOffset="153571.4">7789 7027 0,'0'0'0,"0"-21"16,-21 21-1,0 0-15,0 0 0,0 21 16,-1-21-16,1 22 0,-21-1 15,21 21-15,0-21 0,-1 22 0,1-22 16,0 21-16,0 0 0,21 1 16,0-1-16,-21-21 0,21 22 0,0-22 15,0 0-15,0 0 0,0 0 0,21 0 16,0 1-16,0-22 0,0 0 0,1 0 16,20 0-16,-21 0 0,21 0 15,-20-22-15,20 1 0,-21 0 0,0 0 16,22 0-16,-22 0 0,0-22 0,-21 22 15,0-21-15,0-1 0,0 22 16,0-21-16,0 21 0,0-22 16,-21 22-16,0 0 0,-1 0 0,1 21 15,0 0-15,0 0 0,-21 0 0,20 0 16,-20 0-16,21 0 0,0 0 16,0 21-16,-1 0 0,1 0 0,21 1 15,0-1-15,0 0 0,0 0 16,21-21-16,1 0 15,-1 0-15,0 0 0,21 0 0</inkml:trace>
  <inkml:trace contextRef="#ctx0" brushRef="#br0" timeOffset="153939.7">8043 7112 0,'0'0'0,"0"-21"15,0 0-15,0 0 0,21 21 31,1 0-31,-1 0 0,0 21 16,0-21-16,-21 21 0,21 0 16,0 0-16,1 0 0,-1 22 0,0-22 15,0 21-15,0 1 0,-21-22 0,0 21 16,0 0-16,0-20 0,0-1 0,0 21 16,0-21-16,0 0 0,0 1 15,0-1-15,0 0 16,-21-21-16,21-21 15,-21 0-15,21-1 16,0 1-16,0 0 0,0 0 16,0-21-16,0-1 0,0 22 0,21-21 15,0-1-15,-21 1 0,21 0 0,-21 21 16,22-22-16,-22 22 0,21 0 0,-21 0 16,21 0-16,0 21 15,0 0-15,0 0 16,1 0-16,-1 0 0,-21 21 15,21 0-15</inkml:trace>
  <inkml:trace contextRef="#ctx0" brushRef="#br0" timeOffset="154791.73">9017 7281 0,'0'0'0,"0"-21"0,0 0 0,0 0 15,0 0-15,0 0 0,0-1 16,-21 1-16,21 0 0,-21 0 16,-1 0-16,1 21 0,0 0 0,0 0 15,0 0-15,0 0 0,-1 0 16,1 21-16,-21 0 0,21 0 16,0 0-16,-1 1 0,1 20 0,0-21 15,-21 21-15,21 1 0,-1-22 0,22 21 16,-21-21-16,21 22 0,0-22 15,0 21-15,0-21 0,0 1 0,0-1 16,21 0-16,1-21 0,-1 0 16,0 0-16,21 0 0,-21 0 0,1 0 15,20-21-15,-21 21 0,0-21 16,22-1-16,-22-20 0,0 21 0,21-21 16,-21-1-16,1 1 0,20 0 15,-21-22-15,0 22 0,0-22 0,1 1 16,-1 20-16,0-20 0,0-1 15,-21 1-15,21 21 0,-21-22 0,21 22 16,-21-1-16,0 22 0,0-21 0,0 21 16,0 0-16,0-1 0,-21 44 31,0-1-31,21 0 0,0 0 0,-21 21 16,0 1-16,0-1 0,21 0 0,0 1 15,-22-1-15,22 0 0,-21 1 16,21-1-16,0 22 0,0-22 0,0 21 15,0-20-15,0-1 0,0 0 0,0 1 16,0-1-16,0 0 0,0-20 16,0-1-16,21 21 0,1-42 15,-1 21-15,-21 0 0,21-21 0,21 0 16,-21 0-16,1 0 0,-1 0 0,0 0 16,21-21-16,-21 0 0,1 0 0,20 0 15,-21 0-15,0-1 0,22-20 0,-22 21 16,0-21-16,0 20 0,21-20 15,-20 21-15,-22-21 0,21 20 0,-21 1 16,0 0-16,-21 21 16,-1 21-16,1 0 15,0-21-15,0 22 0,0-1 16,21 0-16,0 21 0,-21-21 16,21 1-16,0-1 0,0 0 0,0 0 15,0 21-15,0-20 0,21-1 0,0 0 16,-21 0-16,21-21 0,-21 21 0,21 0 15,-21 1-15,0-1 16,-21-21 0,0 0-1,0 0-15,0 0 0,-1 0 0,1 0 16,0 0-16,0 0 0,0 0 16,0 0-16,-1-21 15,22-1-15</inkml:trace>
  <inkml:trace contextRef="#ctx0" brushRef="#br0" timeOffset="156779.7">10964 7049 0,'0'0'0,"-21"-22"15,0 22 1,21 22 0,-21-22-16,21 21 0,0 0 15,-21 21-15,21-21 0,0 1 0,0 20 16,-22 0-16,1-21 0,21 22 0,-21-22 15,21 0-15,-21 21 0,21-20 0,-21-1 16,0 0-16,21 0 16,-22-21-16,1 0 15,0 0 1,21-21-16,0 0 0,0 0 0,0-1 16,0-20-16,0 21 0,0-21 15,21-1-15,0 1 0,1 0 16,-1 20-16,0-20 0,21 0 0,-21 21 15,22-1-15,-1 1 0,0 0 0,1 21 16,-1 0-16,0 0 0,-20 0 0,20 0 16,-21 21-16,0 0 0,22 22 15,-43-22-15,21 0 0,0 21 0,-21-20 16,0 20-16,0 0 0,0-21 0,0 22 16,0-22-16,0 21 0,0-21 0,0 1 15,0-1-15,-21-21 0,21 21 16,0-42 15,0 0-31,0-1 0,0 1 16,0 0-16,0-21 0,0-1 0,21 1 15,0 0-15,0-1 0,0 22 16,22-21-16,-22 0 0,0-1 0,21 22 16,-20 0-16,20 0 0,-21 0 0,0 21 15,0 0-15,1 0 0,-1 0 0,0 0 16,-21 21-16,0 0 0,0 0 15,21 21-15,-21-20 0,0 20 0,0-21 16,0 21-16,0 1 0,0-22 0,0 21 16,0 1-16,0-22 0,0 21 15,0-21-15,0 0 0,21 1 0,-21-1 16,21 0-16,1-21 0,-1 0 16,0 0-16,0 0 0,0 0 0,0 0 15,1 0-15,20 0 0,-21-21 0,0 0 16,0-1-16,22 1 0,-22 0 0,0-21 15,0 21-15,0-22 0,1 1 0,-1 0 16,-21 20-16,0-20 0,21 21 16,-21-21-16,21 20 0,-21 1 0,0 0 15,0 42 17,-21-21-32,21 21 15,-21 1-15,21 20 0,0-21 16,0 0-16,-21 22 0,21-22 0,-22 21 15,22-21-15,0 0 0,0 22 0,0-22 16,0 0-16,0 0 0,0 0 16,22-21-16,-1 0 0,0 0 15,0 0-15,0 0 16,0 0-16,1-21 0,-1 0 0,0 0 16,0 0-16,0 0 0,0-22 15,1 22-15,-1-21 0,0 21 0,0-22 16,0-20-16,-21 42 0,0-1 0,0 1 15,21 0-15,-21 0 16,0 0-16,0 42 31,-21 0-31,21 0 0,-21 0 16,21 1-16,0-1 0,0 21 0,0-21 16,-21 22-16,21-22 0,0 21 15,0 0-15,0-20 0,0-1 0,0 21 16,0-21-16,0 0 0,0 1 0,21-1 15,0 0-15,0 0 0,1-21 16,-1 0-16,0 0 0,0 0 16,0 0-16,22 0 0,-22 0 0,0-21 15,21 0-15,-21 0 0,22-1 16,-22 1-16,21-21 0,-21 21 0,22-22 16,-22 1-16,21 0 0,-21-1 0,1 22 15,-1-21-15,0 21 0,0 0 0,-21-1 16,0 1-16,-21 21 31,0 0-31,0 21 0,-1 1 0,1-1 16,0 0-16,21 0 0,0 0 0,-21 22 15,21-22-15,0 0 0,0 0 0,0 21 16,0-20-16,0-1 0,0 0 16,0 0-16,0 0 0,21 0 0,0 1 15,-21-1-15,21-21 0,-42-21 47,0-1-47,0 22 0,21-21 0,-21 0 16,0 21-16,-1-21 0,1 21 15,0 0-15,21-21 0,-21 21 16,0 0-16,21 21 16,0 0-16,0 0 15,21 0-15,0 1 16,0-22-16,0 21 0,1-21 15,20 0-15,-21 21 0,21-21 0,-20 0 16,20 0-16,0 0 0,1 0 16,-1 0-16,0 0 0,-21-21 0,22 0 15,-1-1-15,-21 1 0,22 0 0,-22 0 16,21-21-16,-21-1 0,0 1 0,1 0 16,-1-1-16,0 1 0,0-22 15,-21 22-15,21-21 0,-21 20 16,21-20-16,-21 20 0,0 1 0,0 0 0,0-1 15,0 1-15,0 21 0,0 0 0,0 0 16,-21 42 0,21 21-1,-21-21-15,0 22 0,21-1 0,0 0 16,-21 1-16,21-1 0,-21 0 16,21 22-16,0-22 0,0 0 15,0 22-15,0-22 0,0 1 0,0 20 16,0-21-16,0 1 0,0-22 0,0 21 15,0 1-15,21-22 0,0 0 0,-21 0 16,21 0-16,0-21 0,0 0 0,1 0 16,-1 0-16,0 0 0,0 0 15,0 0-15,0-21 0,1 0 16,-1 0-16,0 0 0,-21-1 16,21 1-16,-21-21 0,21 0 0,-21 20 0,0-20 15</inkml:trace>
  <inkml:trace contextRef="#ctx0" brushRef="#br0" timeOffset="156951.6">13568 6985 0,'0'0'0,"-21"0"0,-1 0 0,1 0 15,42 0 17,1 0-32,-1 0 0,21 0 15,-21 0-15,0 0 0,1 0 0,20-21 16,-21 21-16,0 0 0,0 0 0,-21-21 15,22 21-15,-22-21 0,21-1 16</inkml:trace>
  <inkml:trace contextRef="#ctx0" brushRef="#br0" timeOffset="160129.03">15367 7154 0,'0'0'0,"0"-21"0,0 0 0,21 0 16,-21 0-16,0 0 0,0-1 0,0 1 16,0 0-16,-21 42 31,21 0-16,0 1-15,0 20 0,0-21 0,-21 21 16,21-20-16,0 20 0,-21 0 0,21 1 16,0-22-16,-22 21 0,22 0 15,0-20-15,0-1 0,0 21 0,0-21 16,0 0-16,0 1 0,-21-22 31,21-22 0,-21 1-31,21 0 16,0 0 0,0 0-16,0 0 15,0-1 1,0 1 15,0 0-31,0 0 16,0 0-16,0 0 0,0-1 15,21 1-15,0-21 0,-21 21 0,22-22 16,-22 22-16,21-21 0,0 21 16,-21-22-16,21 1 0,-21 21 0,0-21 15,21 20-15,-21 1 0,0 0 0,0 0 16,0 42 15,0 0-31,0 0 0,0 1 0,-21-1 16,21 21-16,-21 0 0,0 1 0,21-1 15,-21 0-15,-1 1 0,1 20 0,0-20 16,21-1-16,-21-21 0,21 21 0,-21-20 16,21 20-16,0-21 0,0 0 15,0 0-15,21-21 16,0 0 0,0-21-16,0 0 0,1 0 0,-1 0 15,0 0-15,0-1 0,0-20 16,0 21-16,1-21 0,-1-1 15,0 22-15,0-21 0,0 21 0,0-1 16,-21 1-16,22 0 0,-1 21 16,-21-21-16,0 42 15,0 0-15,0 0 16,0 1-16,0-1 0,0 0 0,0 21 16,0-21-16,0 22 0,0-22 15,0 0-15,0 21 0,0-20 0,0-1 16,0 0-16,0 0 15,21-21-15,0 0 0,0 0 16,0 0-16,1 0 0,-1 0 0,0 0 16,0-21-16,0 0 0,0 0 15,1-1-15,-1 1 0,0-21 0,0 21 16,0-22-16,0 1 0,1 0 0,-1 21 16,0-22-16,-21 1 0,0 0 0,21 20 15,-21 1-15,0-21 0,21 42 0,-21-21 16,0 0-16,0 42 31,-21 0-31,21 0 16,-21 21-16,21-20 0,-21-1 15,21 21-15,0 0 0,0-20 0,-21 20 16,21 0-16,0-21 0,0 22 0,0-22 16,0 21-16,0-21 0,0 1 15,0-1-15,21-21 0,0 21 0,0 0 16,21-21-16,-20 0 0,-1 0 15,21 0-15,-21-21 0,22 0 0,-22 0 16,21-1-16,-21 1 0,22 0 0,-1 0 16,-21-21-16,21-1 0,-20 1 15,-1 21-15,0-22 0,0 1 0,-21 21 16,21-21-16,-21 20 0,0 1 0,0 0 16,0 0-16,-21 21 15,0 0-15,0 0 0,0 0 16,21 21-16,-22-21 0,22 21 15,0 0-15,0 1 16,0-1-16,22 0 0,-22 0 16,21 0-16,0 0 0,0 1 0,0-1 15,0 0-15,-21 0 0,22 0 0,-1 0 16,-21 1-16,0-1 0,0 0 16,0 0-16,0 0 0,21-21 15,-21 21-15,0 1 0,21-1 16,0-21-16,0 0 15,1 0-15,-1 0 16,0 0-16,0 0 0,0-21 0,0 21 16,1-22-16,-1 1 0,21 0 0,-21 0 15,0 0-15,1 0 0,-1-1 16,0-20-16,0 21 0,0 0 0,0-22 16,-21 22-16,0 0 0,22 0 0,-22 0 15,0 0-15,0-1 0,0 1 16,-22 21 15,1 21-31,21 1 0,0-1 16,-21 0-16,0 0 0,21 0 0,-21 22 15,21-22-15,-21 21 0,21-21 16,0 0-16,0 22 0,0-22 0,0 0 16,0 21-16,0-20 0,0-1 0,21 0 15,0-21-15,0 21 0,0 0 0,22-21 16,-22 0-16,0 0 0,21 0 15,-21 0-15,1 0 0,20 0 0,-21-21 16,21 0-16,-20 0 0,20 0 0,-21-1 16,0-20-16,0 21 0,1-21 15,-1-1-15,0-20 0,0 20 0,0 1 16,0-21-16,1 20 0,-22-20 0,21 20 16,-21 1-16,21 0 0,-21-1 15,0 1-15,21 0 0,-21 21 0,0-1 16,0 1-16,-21 21 31,21 21-31,-21 22 0,0-22 0,21 21 16,-22 1-16,1-22 0,0 21 0,21 0 15,-21 1-15,0-1 0,21 0 0,0 1 16,0-1-16,0 0 0,0 1 0,0-1 16,0 0-16,0 1 0,0-22 15,0 0-15,0 0 0,21 0 0,0 1 16,0-1-16,0-21 0,1 0 15,-1 0-15,0 0 0,0 0 0,21 0 0,-20 0 16,-1-21-16,21-1 0,-21 1 16,22-21-16,-22 21 0,0-22 0,0 1 15,0 0-15,0-1 0,1 1 16,-1 0-16,0-1 0,-21-20 0,0 21 16,21-1-16,-21 1 0,21 0 0,-21-1 15,0 22-15,0-21 0,0 21 0,0-1 16,0 1-16,-21 21 15,0 21 1,21 1-16,-21-1 0,0 21 0,21-21 16,-22 22-16,22-22 0,-21 21 15,0 0-15,21 1 0,0-22 0,-21 21 0,21 1 16,-21-1-16,21 0 0,0 1 16,0-1-16,0 0 0,0-21 15,0 22-15,0-22 0,0 0 0,21 21 16,-21-20-16,21-22 0,0 21 0,0 0 15,1-21-15,-1 0 0,21 0 0,-21 0 16,0 0-16,22 0 0,-22 0 0,21-21 16,-21 0-16,22-1 0,-22 22 0,0-21 15,0-21-15,0 21 0,1 0 16,-1-1-16,-21-20 0,0 21 16,21 0-16,-21 0 0,0-1 0,0 1 0,0 0 15,-21 21 1,0 0-16,-1 0 0,1 0 15,0 0-15,0 21 16,0 0-16,21 1 0,0-1 0,-21 21 16,21-21-16,0 0 0,-22 1 0,22-1 15,0 21-15,0-21 0,0 0 0,0 1 16,22-22-16,-1 21 0,-21 0 0,21-21 16,0 0-16,0 0 0,0 0 0,22 0 15,-22 0-15,0 0 0,21-21 16,1 21-16,-22-21 0,21-1 0,-21 1 15,22 0-15,-1 0 0,-21-21 16,0 20-16,1-20 0,-1 21 0,0 0 16,0-43-16,-21 43 15,0 0-15,-21 21 16,0 21 0,21 0-16,0 0 0,0 1 15,0 20-15,0-21 0,0 0 0,0 0 16,0 1-16,0-1 0,0 21 0,0-21 15,21 0-15,-21 1 0,21-1 0,0 0 16,0 0-16,1-21 0,-1 21 16,0-21-16,0 0 0,0 0 15,0 0-15,1 0 0,-1 0 0,0 0 16,0 0-16,0 0 0,22-21 0,-22 0 16,0 0-16,0 0 0,0-1 0,0 1 15,-21-21-15,22 21 0,-1-64 16,-21 43-16,0-1 0,0 22 15,0-21-15,0 21 0,0 0 0,0-1 16,-21 22 0,-1 0-16,1 0 0,21 22 15,-21-1-15,0 21 0,21-21 0,0 0 16,0 1-16,0 20 0,-21-21 0,21 21 16,0-20-16,0-1 15,0 21-15,-21-21 0,21 0 0,0 1 16,0-1-16,0 0 0,0 0 0,0 0 15,0-42 17,0 0-17,0 0-15,0 0 16,21-1-16,-21 1 0,21 0 0,-21-21 16,21 21-16,0-22 0,0 22 15,22-42-15,-22 20 0,0 22 16,0 0-16,0 0 0,1 0 0,-1 21 0,0 0 15,0-22-15,0 22 16,0 0-16,1 22 16,-22-1-16,0 0 0,21 0 0,-21 0 15,0 0-15,0 22 0,0-22 0,0 21 16,0-21-16,0 22 0,0-22 0,0 0 16,0 21-16,0-20 0,0-1 0,0 0 15,-21 0-15,21 0 0,-22-21 31,1 0-15,21-21 0,-21 0-16,0 0 0,0 0 15,0-1-15,-1 1 0,1 0 16,-21-21-16</inkml:trace>
  <inkml:trace contextRef="#ctx0" brushRef="#br0" timeOffset="160385.01">17589 6879 0,'0'0'0,"-42"0"0,0 0 0,-1 0 15,22 0-15,0 0 0,42 0 16,0 0-16,1 0 16,20 0-16,0 0 0,1 0 15,20 0-15,-21 0 0,22 0 0,-1 0 16,1 0-16,-22 0 0,22 0 15,-22 0-15,0 0 0,1 0 0,-22 0 16,0 0-16,-21-21 0,0 0 16,-21 21-16,0 0 15,-22 0-15,22-21 0,-21 21 0,21-21 16,-22 21-16,1 0 0</inkml:trace>
  <inkml:trace contextRef="#ctx0" brushRef="#br0" timeOffset="160568.9">16976 6583 0,'-43'0'15,"43"-21"1,-21 21-16,0 0 16,42 0 15,0 0-16,0 0-15,1 0 0</inkml:trace>
  <inkml:trace contextRef="#ctx0" brushRef="#br0" timeOffset="161508.91">19875 7091 0,'0'0'15,"0"21"1,22-21-1,-1 0 1,0 0-16,0 0 0,0 0 0,0 0 16,-21-21-16,22 0 0,-1 21 0,0-21 15,0-1-15,0 1 0,0 0 0,1 0 16,-1 0-16,-21 0 0,0-1 16,21 1-16,-21 0 0,0 0 0,-21 42 46,21 0-46,-21 0 16,21 1-16,-22-1 0,22 0 16,0 21-16,0-21 0,0 1 0,0-1 15,0 0-15,0 0 0,22 0 0,-22 0 16,21 1-16,0-1 0,0-21 0,21 0 16,-20 0-16,-1 0 0,21 0 15,0 0-15,-20 0 0,20 0 0,0-21 16,1 21-16,-22-22 0,21 1 0,-21 0 15,0 0-15,22 0 0,-43 0 0,21-1 16,-21 1-16,21-21 0,-21 21 0,0 0 16,0-1-16,0 1 15,0 0-15,0 42 32,0 0-32,0 1 15,0-1-15,-21 0 0,21 0 0,0 21 16,-21-20-16,21-1 0,0 0 15,0 0-15,0 0 0,-21 0 0,21 1 16,0-1-16,0 0 0,-22-21 0,22-21 47,0 0-47,0-1 16,22 1-16,-22 0 0,21-21 0,0 21 15,0-1-15,0-20 0,0 21 16,1-21-16,-1 20 0,21-20 0,0 21 15,-20 0-15,20-22 0,0 43 0,-21-21 16,22 21-16,-1 0 0,-21 0 16,22 0-16,-22 21 0,0-21 0,0 43 15,0-22-15,0 0 0,1 21 0,-22-20 16,21 20-16,-21 0 0,0-21 0,0 22 16,0-1-16,0-21 0,0 22 0,0-22 15,0 0-15,0 0 0,0 0 16,0 0-16,0 1 15,-21-22-15,21-22 16,-22 22 0,22-21-16,0 0 0,0 0 0,-21 0 15,0 0-15,0-1 0,0-20 0,21 21 16,-21-21-16,-1-1 0</inkml:trace>
  <inkml:trace contextRef="#ctx0" brushRef="#br0" timeOffset="161675.81">20680 6392 0,'0'0'16,"-21"0"-16,-1-21 0,1 21 0,0 0 16,0 0-16,0 0 0,21-21 0,-21 21 15,-1 0-15,22 21 47,0 0-47,0 1 16,-21-1-16,0 0 0</inkml:trace>
  <inkml:trace contextRef="#ctx0" brushRef="#br0" timeOffset="164171.88">10245 8361 0,'0'0'0,"21"-21"0,-21-22 0,0 22 16,0 0-16,0-21 0,0 21 0,0-1 16,0 1-16,0 0 0,-21 21 15,-1 0-15,22 21 16,-21 0-16,21 22 0,0-1 0,-21 0 15,21 1-15,0 20 0,0-20 0,-21 20 16,21 1-16,0-1 0,-21 1 0,21-22 16,-21 21-16,-1 1 0,1-22 15,0 22-15,0-22 0,0 0 0,0-20 16,-1 20-16,22-21 0,-21 0 16,0-21-1,21-21-15,0 0 16,0 0-16,0 0 0,0-22 15,0 22-15,0-21 0,0-22 0,0 22 16,0 0-16,0-1 0,0 1 16,0 0-16,0-1 0,0 22 0,0 0 15,0 42 1,21 0-16,0 0 16,-21 22-16,22-1 0,-22-21 15,0 22-15,21-1 0,0 0 0,0-21 16,-21 22-16,0-22 0,21 0 15,0 21-15,1-20 0,-1-22 16,0 21-16,0 0 0,0-21 0,0 0 16,22 0-16,-22 0 0,0 0 0,21-21 15,-20 0-15,20-1 0,-21 1 0,21 0 16,1-21-16,-22 21 0,21-22 16,-21 1-16,1 0 0,-1-1 0,0 1 15,0 21-15,-21-22 0,0 22 0,0 0 16,0 0-16,-21 21 31,0 0-31,21 21 0,-21 0 0,-1 0 16,22 1-16,0 20 0,-21-21 15,21 21-15,-21-20 0,21 20 0,0-21 16,0 21-16,0 1 0,0-22 16,0 0-16,0 0 0,21 22 0,0-22 15,1-21-15,-1 21 0,0 0 0,0-21 16,0 0-16,22 0 0,-22 0 0,0 0 15,21 0-15,-21 0 0,1-21 16,20 0-16,-21 0 0,0-1 0,0 1 16,1 0-16,-1 0 0,0-21 0,-21 20 15,0-20-15,0 0 0,0-1 0,0 22 16,0-21-16,-21 0 0,0 20 16,-1-20-16,1 21 0,0 0 15,0 0-15,0-1 0,-22 22 0,22 0 16,0 0-16,0 0 0,-21 0 0,20 22 15,1-22-15,0 21 0,0 21 16,0-21-16,21 22 0,0-22 0,-21 21 16,21 0-16,0-20 0,0 20 0,0-21 15,0 0-15,21 0 0,0 1 0,0-1 16,0 0-16,0-21 0,22 0 16,-1 0-16,0 0 0,1 0 0,-1 0 15,0-21-15,1 0 0,-1 21 0,0-22 16,1 1-16,-1 0 0,-21 0 0,22-21 15,-22 20-15,21 1 16,-21 0-16,0 0 0,-21 0 0,22 0 16,-1 21-16,-21-22 0,0 44 15,0-1 1,0 0-16,0 21 0,0-21 16,0 1-16,0 20 0,0-21 15,0 21-15,0-20 0,0 20 0,-21-21 16,21 0-16,0 0 0,0 1 0,0-1 15,0 0-15,21 0 16,0-21-16,0 0 16,0 0-16,0 0 0,-21-21 0,22 21 15,-1-21-15,0 0 0,0-1 16,0 1-16,0-21 0,1 21 0,-1 0 16,-21-22-16,21 1 0,-21 21 0,21-22 15,-21 22-15,21-21 0,-21 21 16,0 0-16,0-1 0,0 1 15,0 42 1,0 1-16,0-1 16,0 0-16,0 0 0,0 0 15,-21 22-15,21-22 0,0 21 0,0-21 16,0 0-16,0 22 0,0-22 0,0 0 16,0 0-16,0 22 0,0-22 15,0 0-15,21 0 0,0-21 16,1 0-16,-1 0 15,0 0-15,0 0 0,0 0 0,0-21 16,1 21-16,-1-21 0,0 0 0,21-1 16,-21 1-16,1 0 0,20 0 0,-21 0 15,0-22-15,0 22 0,-21 0 16,22-21-16,-1-1 0,-21 22 0,0-21 16,0 21-16,0 0 0,21-1 0,-21 1 15,0 0-15,0 0 0,-21 42 31,21 0-15,0 0-16,-21 1 0,-1-1 16,22 21-16,-21-21 0,21 22 0,0-1 15,0-21-15,0 21 0,0-20 0,0 20 16,0-21-16,0 0 0,0 22 0,0-22 16,21 0-16,1 0 15,-1-21-15,0 0 0,0 0 0,21 0 16,-20 0-16,20 0 0,-21 0 0,21 0 15,-20 0-15,20-21 0,-21 0 0,21 21 16,-20-21-16,20-1 0,-21-20 16,0 21-16,22 0 0,-22 0 15,-21-22-15,21 22 0,-21-21 0,21 21 16,-21-22-16,0 22 0,0 0 0,0 0 16,0 0-16,0-1 0,-21 22 15,0 0-15,0 0 16,-1 22-16,1-1 15,0 0-15,21 0 0,-21 21 0,0-20 16,21-1-16,0 21 0,0-21 0,-21 22 16,21-22-16,0 21 0,0-21 0,0 0 15,0 1-15,0-1 0,0 0 16,0 0-16,21 0 0,0-21 0,0 0 16,0 21-16,0-21 0,1 0 0,20 0 15,-21 0-15,21 0 0,-20-21 0,20 21 16,-21-21-16,21 0 0,-20 0 15,20 0-15,-21-1 0,0 1 16,22 0-16,-43-21 0,21-1 0,-21 22 16,21-21-16,-21 0 0,0 20 0,0-20 15,0 21-15,0 0 0,0 0 16,-21 21-16,0 0 0,-1 0 16,1 0-16,0 21 0,21 0 15,0 0-15,-21-21 0,21 21 16,0 0-16,0 1 15,21-1 1,0-21-16,0 0 0,1 0 16,-1 0-16,0-21 0,0-1 15,0 22-15,0-21 0,1 21 0,-1-21 16,0 0-16,0 21 0,0-21 0,0 21 16,1 0-16,-22 21 31,0 0-31,-22 0 15,1 22-15,21-22 0,-21 0 0,0 21 16,21-21-16,0 1 0,0 20 16,0-21-16,0 0 0,0 22 0,0-22 0,0 0 15,0 0-15,0 0 0,0 0 16,21 1 0,0-22-16,0 0 0,1 0 15,-1 0-15,0-22 0,0 1 16,0 21-16</inkml:trace>
  <inkml:trace contextRef="#ctx0" brushRef="#br0" timeOffset="166095.16">13970 9102 0,'0'21'16,"0"0"-16,0 0 16,-21-21-16,0 0 31,21-21-31,0 0 0,0 0 15,0 0-15,0-22 16,0 22-16,21-21 0,0 21 16,0-22-16,-21-20 0,21 20 0,0 1 15,1 0-15,-1-1 0,21 1 0,-21 0 16,0 21-16,22-22 0,-22 43 0,0-21 16,0 0-16,0 21 0,1 0 0,-1 0 15,0 0-15,-21 21 0,0 0 16,21 0-16,-21 1 0,0-1 15,0 0-15,0 0 0,0 0 0,0 0 16,0 1-16,21-22 16,0 0 15,-21-22-15,0 1-16,0 0 0,0 0 15,0 0-15,0 0 0,0-1 16,-21 1-16,0 21 0,0 0 15,0 0-15,0 0 16,-1 0-16,1 0 0,0 21 16,0 1-16,0-1 0,0 0 0,-1 21 15,1-21-15,0 22 0,0-22 0,21 21 16,0 1-16,-21-1 0,21 0 0,0 1 16,0-22-16,0 21 0,0-21 15,21 22-15,0-22 0,21 0 16,-20 0-16,20 0 0,0 0 0,1-21 15,-1 0-15,0 22 0,1-22 0,-1 0 16,0 0-16,-21 0 0,22-22 0,-1 22 16,0-21-16,-20 0 0,-1 0 0,21-21 15,-21 20-15,0-20 0,1 0 16,-1-1-16,0 1 0,0 0 0,0-1 16,0 1-16,1 0 0,-1 21 0,21-22 15,-21 22-15,0 0 0,1 0 0,20 21 16,-21 0-16,0 0 0,0 0 0,1 0 15,20 0-15,-21 21 16,0-21-16,0 21 0,1 0 16,-22 0-16,0 1 0,0 20 0,0-21 15,0 0-15,0 0 0,0 1 16,0-1-16,0 0 16,0-42 15,0 0-31,0-1 15,0 1-15,0 0 0,0 0 0,0 0 16,0 0-16,0-1 0,0 1 16,0 0-16,0 0 0,-22 0 0,1 21 15,0 0-15,0 0 16,0 0-16,0 0 0,-1 0 16,1 0-16,0 21 0,0 0 0,-21 0 15,20 0-15,1 1 0,-21-1 0,21 0 16,0 21-16,-1-21 0,1 22 0,21-22 15,0 21-15,-21-21 0,21 1 0,0 20 16,0-21-16,0 0 0,0 0 16,0 1-16,21-1 0,0 0 15,1-21-15,-1 0 0,0 0 0,0 0 16,0 0-16,0 0 0,22 0 0,-22-21 16,0 0-16,0-1 0,0 1 15,1 0-15,-1 0 0,0 0 0,0-22 0,0 22 16,-21-21-16,21 0 15,-21-1-15,0 22 0,0-21 0,0 21 16,22-1-16,-22 1 0,0 0 0,0 0 16,-22 42 15,22 0-31,-21 0 0,21 22 16,0-22-16,-21 21 0,21-21 0,0 22 15,0-22-15,0 21 0,0 1 0,0-22 16,0 0-16,0 21 0,0-21 15,21 1-15,0-1 0,1-21 0,-1 21 0,0-21 16,21 0-16,-21 0 0,1 0 0,20 0 16,-21 0-16,21 0 15,-20-21-15,20 21 0,-21-21 0,21-1 16,-20 1-16,-1-21 0,21 21 0,-21-22 16,0 22-16,22-21 0,-22 0 0,-21 20 15,0-20-15,0 21 0,0 0 0,0 0 16,0-1-16,-21 22 15,0 0-15,-1 22 16,22-1-16,-21 0 0,0 0 0,21 0 16,-21 0-16,21 1 0,0 20 15,0-21-15,0 0 0,0 22 0,0-22 16,0 0-16,0 0 0,21 0 0,0 0 16,-21 1-16,21-1 0,-21 0 15,22-21 1,-44 0-1,1 0-15,0-21 16,21 0-16,-21 21 0,0-22 0,0 22 16,-1 0-16,22-21 0,-21 21 15,0 0-15,0 0 16,21 21 0,21 1-1,0-22-15,0 0 0,1 21 16,-1-21-16,0 0 0,21 0 0,-21 21 15,1-21-15,20 0 0,0 0 0,-21 0 16,22 0-16,-1 0 0,0 0 16,1 0-16,-1-21 0,0 0 0,1 21 15,-1-22-15,0 1 0,-20 0 0,20 0 16,-21 0-16,0-22 0,0 22 16,1 0-16,-22-21 0,0 21 0,0-22 15,0 22-15,0-21 0,0 21 0,0-1 0,0 1 16,0 0-16,0 0 15,-22 21 1,1 0-16,21 21 0,-21 0 0,0 0 16,0 1-16,0-1 0,21 21 0,-22-21 15,22 22-15,-21-22 0,21 21 0,0-21 16,0 22-16,0-22 0,0 0 0,0 21 16,21-21-16,1-21 0,-22 22 15,21-1-15,0-21 0,21 0 0,-21 0 16,1 21-16,-1-21 0,0 0 15,0 0-15,0 0 0,-21-21 0,21 0 16,-21-1-16,22 1 0,-1 0 16,-21 0-16</inkml:trace>
  <inkml:trace contextRef="#ctx0" brushRef="#br0" timeOffset="168996.91">17865 8784 0,'0'0'0,"21"0"0,0 0 0,0 0 16,0 0-1,0 0-15,1 0 0,-1 0 16,0-21-16,-21 0 0,21 21 0,-21-21 16,21 0-16,-21-1 0,0 1 0,0 0 15,0 0-15,0 0 0,0 0 0,0-1 16,0 1-16,-21 0 0,0-21 15,0 21-15,0 21 0,21-22 16,-22 22-16,1-21 0,0 21 0,0 0 16,0 0-16,21 21 0,-21 1 0,-1-1 15,1 21-15,0-21 0,0 0 0,21 22 16,-21-22-16,0 21 0,21 1 0,-22-22 16,22 21-16,0 0 0,0-20 15,0-1-15,0 0 0,0 0 0,22 0 16,-1 0-16,0-21 0,0 0 0,0 0 15,0 0-15,22 0 0,-22 0 0,21-21 16,-21 0-16,22 21 0,-1-21 0,-21 0 16,22-22-16,-1 22 15,-21 0-15,0 0 0,0-21 0,1 20 16,-1 1-16,0-21 0,-21 21 0,0 0 16,21-22-16,-21 22 0,0 0 15,-21 21 1,21 21-1,-21 0-15,0 0 0,21 1 0,0-1 16,0 21-16,0-21 0,0 0 0,0 22 16,0-22-16,0 21 0,0-21 0,0 22 15,0-22-15,21 0 0,0 0 0,0 0 16,0-21-16,0 22 0,1-22 0,20 0 16,-21 0-16,0 0 15,22 0-15,-22 0 0,21-22 0,-21 1 16,22 0-16,-22 0 0,21 0 0,-21-22 15,22 1-15,-22 21 0,0-21 0,0-1 16,21-20-16,-20 20 0,-1 1 0,-21-21 16,21-1-16,-21 22 0,21-22 15,-21 1-15,0 20 0,0 1 0,0 0 16,0-1-16,0 22 0,0 0 0,0 0 16,0 0-16,-21 21 0,0 21 15,21 0-15,-21 0 0,-1 22 0,1-1 16,21 0-16,0 1 0,-21 20 15,0-21-15,21 1 0,-21 20 16,21-20-16,0 20 0,-21-21 0,21 1 16,0-1-16,0 0 0,0 1 0,0-1 15,0-21-15,0 22 0,21-22 0,0 21 16,0-42-16,0 21 0,0 0 16,1-21-16,-1 0 0,0 0 0,0 0 15,0 0-15,0-21 0,22 21 0,-22-21 16,0 0-16,0 0 0,22 0 0,-22-1 15,0-20-15,-21 21 0,21 0 0,0 0 16,-21-1-16,21-20 0,-21 21 16,0 0-16,0 0 15,-21 42 17,0 0-32,21 0 0,-21 0 0,21 0 15,0 1-15,0-1 0,0 0 0,0 0 16,0 21-16,0-20 0,0-1 0,0 0 15,0 0-15,21 0 16,0-21-16,0 0 0,1 0 0,-1 0 16,0 0-16,0 0 0,0 0 0,0 0 15,22-21-15,-22 21 0,0-21 0,0 0 16,22 0-16,-22-22 0,0 22 0,0 0 16,0-21-16,0 20 0,-21 1 15,22-21-15,-22 21 0,21 0 16,-21-1-16,0 1 0,0 0 15,0 42 1,-21-21-16,21 21 16,-22 1-16,22-1 0,-21 0 0,21 0 15,0 0-15,0 0 0,0 22 16,0-22-16,0 0 0,0 0 0,0 0 16,0 1-16,21-22 0,-21 21 0,22-21 15,-1 0-15,0 0 0,0 0 0,0 0 16,0 0-16,1 0 0,-1 0 0,0 0 15,0-21-15,0 21 0,0-22 16,1 1-16,-1 0 0,-21 0 16,21-21-16,0 20 0,-21 1 0,0 0 15,21-21-15,-21 21 0,21-1 0,-21 1 16,0-21-16,0 21 0,0 0 16,0 42 15,0 0-31,0 0 0,0 0 0,0 0 15,-21 1-15,21-1 0,-21 0 0,21 0 16,0 21-16,0-20 0,0-1 0,0 0 16,0 0-16,0 0 0,21 0 0,-21 1 15,21-1-15,1-21 0,-1 21 16,21-21-16,-21 21 0,22-21 16,-22 0-16,21 0 0,0 0 0,1 0 15,-1-21-15,0 0 0,-20 21 0,20-21 16,0-1-16,-21 1 0,1 0 0,20 0 15,-21 0-15,0-22 0,-21 22 0,21 0 16,-21-21-16,22-1 0,-22 22 16,0-21-16,0 21 0,0 0 0,0-1 15,0 1-15,-22 0 0,1 0 0,0 21 16,0 0-16,0 0 0,0 0 0,-22 0 16,22 21-16,-21 0 0,21 0 15,-22 1-15,1-1 0,21 0 16,0 21-16,-22-21 0,22 1 0,21 20 15,0-21-15,-21 0 0,21 0 0,0 22 16,0-22-16,0 0 0,0 0 0,21-21 16,0 21-16,-21 1 0,43-22 0,-22 0 15,0 0-15,0 0 0,0 0 0,0 0 16,22 0-16,-22-22 0,0 22 16,0-21-16,0 0 0,1 0 0,-1 0 15,0 0-15,-21-1 0,21 1 16,0 0-16,0-21 0,-21 21 0,0-1 0,0 1 15,22 0-15,-22 0 16,0 42 15,-22 0-31,22 0 0,0 1 16,0-1-16,0 0 0,0 0 0,0 0 16,0 22-16,0-22 0,0 0 0,0 0 15,0 0-15,0 0 0,22 1 0,-1-1 16,-21 0-16,21-21 0,0 0 15,0 0-15,0 0 0,1 0 0,-1 0 16,0 0-16,0 0 0,21-21 0,-20 21 16,-1-21-16,-21-1 0,21 1 0,0 0 15,0 0-15,-21 0 0,21-22 16,-21 22-16,22 0 0,-22-21 0,21 21 16,-21-1-16,0 1 0,0 0 15,0 0-15,0 42 31,-21 0-31,21 0 0,0 1 16,-22-1-16,22 0 0,0 0 0,0 0 16,0 0-16,0 1 0,0-1 15,0 0-15,22 0 0,-1-21 0,-21 21 16,21-21-16,0 0 0,0 0 0,0 0 16,1 0-16,20 0 0,-21 0 15,0 0-15,0 0 0,1-21 0,-1 0 16,-21 0-16,21 0 0,0-1 0,0 1 15,0 0-15,1-21 0,-22 21 16,21-1-16,-21 1 0,21-21 0,-21 21 16,0 0-16,0-1 0,21 22 0,-21-21 15,0 42 17,-21 1-32,21-1 0,0 21 15,0-21-15,-21 22 0,0-22 0,21 21 16,-22 22-16,22-22 0,0 0 0,-21 22 15,21-1-15,-21 1 0,21-1 16,-21-20-16,21 20 0,0 1 0,0-1 16,0 1-16,0 20 0,0-20 0,0-1 15,0 22-15,0-22 0,0 1 0,0-1 16,0 1-16,0-1 0,0-20 0,0-1 16,0 0-16,0 1 0,0-22 15,0 0-15,-21 0 0,0-21 0,-1 0 16,1 0-16,0 0 0,0 0 15,-21 0-15,20 0 0,1-21 16,0 0-16,-21 0 0,21 0 0,-1-22 0,1 1 16,0 21-16,0-22 0,21-20 0,0 21 15,0-1-15,0-20 0,42-1 16,-21 22-16,22-22 0,-22 1 0,21-1 16,22 1-16,-22-1 0,22 1 15,-1-1-15,1 1 0,-1-1 0,1-20 16,-1 20-16,1 1 0,63-64 15,-85 63-15,21 22 0,-20-22 0,-22 22 16,21 0-16,-21-1 0,1 22 16,-1-21-16,-21 21 0,0 0 0,-21 21 31,-1 0-31,1 0 0,0 21 0,-21 0 16,21 0-16,-1 0 0,1 0 15,21 1-15,0-1 0,0 0 16,0 0-16,0 0 0,0 0 0,0 1 15,0-1-15,21 0 0,1 0 0,-1 0 16,-21 0-16,21 1 0,0-22 0,0 21 16,-21 0-16,21 0 0,-21 0 15,0 0 1,-21-21 0,0 0-16,0 0 0,0 0 15,0 0-15,-1 22 0,1-22 16,21 21-16,-21-21 15,21 21 1,21-21 15</inkml:trace>
  <inkml:trace contextRef="#ctx0" brushRef="#br0" timeOffset="-213421.82">3154 10562 0,'-21'0'0,"-1"0"16,1 0 31,42 0-31,1 0-1,-1 0-15,0 0 0,21-21 0,-21 21 16,22 0-16,-1 0 0,22 0 15,-22 0-15,0-21 0,1 21 16,-1 0-16,0 0 0,1 0 0,-22 0 16,21 0-16,-21 0 0,0 0 15,-42 0 17,0 0-17,0 0-15,0 0 0,0 0 0,-1 0 16,1 0-16,0 0 0,0 0 15,0 0-15,0 0 0,-1 0 0,1 21 16</inkml:trace>
  <inkml:trace contextRef="#ctx0" brushRef="#br0" timeOffset="-212857.16">3133 10583 0,'-64'64'46,"43"-64"-46,381-106 0,-635 148 0,169 43 0,106-64 0,-21-21 16,21 21-16,0 1 0,-22-1 0,1 0 16,21 0-16,-21 0 0,21 22 15,0-22-15,0 0 0,-21 0 0,21 0 16,0 0-16,-21 1 0,21-1 16,0 0-16,0 0 15,0-42 32,21 0-31,0 0-1,0 21-15,-21-22 0,21 22 0,1-21 16,-1 21-16,0-21 0,0 21 16,0 0-16,22 0 0,-22 0 15,0 0-15,21 0 0,-21 0 0,22 0 16,-22 21-16,21-21 0,-21 21 0,1 1 15,20-1-15,-21-21 0,0 42 16,-21-21-16,0 0 0,21 1 16,-21 20-16,0-21 0,0 21 0,-21-20 15,0 20-15,0-21 0,0 0 16,0 0-16,-22 1 0,22-1 0,0 0 16,-21 0-16,20-21 0,1 0 0,0 21 15,-21-21-15,21 0 0,-1 0 16,1 0-16,0 0 15,0-21 1,0 21-16,21-21 16,0 0-1,0 0 1,0-1-16,21 1 16</inkml:trace>
  <inkml:trace contextRef="#ctx0" brushRef="#br0" timeOffset="-212365.44">4106 10774 0,'-21'0'0,"0"0"15,0 21-15,0 0 16,21 0-16,0 1 0,-22-1 0,1 0 16,21 0-16,-21 21 0,21-20 15,0-1-15,0 21 0,0-21 0,0 22 16,0-1-16,0-21 0,0 21 0,0-20 16,21-1-16,0 0 0,1 0 15,-1 0-15,0 0 0,0-21 0,0 0 16,22 0-16,-22 0 0,0 0 0,21 0 15,1-21-15,-22 0 0,21 0 16,-21 0-16,0 0 0,1-1 16,-1-20-16,-21 21 0,21-21 0,-21 20 15,0-20-15,0 21 0,0-21 0,-21-1 16,0 22-16,-22-21 0,22 21 16,0-1-16,0 1 0,0 0 0,-1 0 15,1 0-15,0 21 0,-21 0 0,21 0 16,-1 0-16,1 0 15,0 21-15,0 0 0,0 0 16,21 0-16,0 1 0,0-1 16,0 0-1,21-21 1,21-21-16</inkml:trace>
  <inkml:trace contextRef="#ctx0" brushRef="#br0" timeOffset="-211645.33">5228 10266 0,'0'0'0,"-21"-21"0,21 0 0,-21 21 16,0 0-1,21 21-15,0 0 16,0 0-16,0 21 0,0 1 0,0-1 16,0 22-16,0-22 0,0 21 15,0-20-15,0 20 0,0-20 0,-22 20 16,1-21-16,21 22 0,-21-22 0,21 1 16,0-1-16,-21 0 0,21 1 15,-21-22-15,21 21 0,0-21 0,0 0 16,0 1-16,0-1 0,0-42 31,0-1-15,0 1-16,0 0 0,0 0 0,0-21 15,21 20-15,0-20 0,0 21 0,-21-21 16,21-1-16,1 22 0,20-21 16,-21-1-16,0 22 0,0 0 0,22-21 15,-22 21-15,0 21 0,21-22 0,-20 22 16,-1 0-16,0 0 0,0 0 15,0 22-15,-21-1 0,0 0 16,0 0-16,0 0 0,0 0 0,0 1 16,-21-22-16,0 21 0,0 0 15,0 0-15,-1 0 0,1-21 16,-21 21-16,21-21 0,0 0 0,-1 0 16,1 0-16,0 0 0,0 0 15,0 0-15,21-21 16,0 42 31,0 1-47,0-1 0,0 0 15,0 0-15,21 0 0,0 0 0,0 1 16,-21-1-16,21 0 0,-21 21 0,22-21 16,-1 1-16,0-1 0,-21 0 15,21 0-15,0 0 0,-21 0 16,21-21-16,1 22 0,-1-22 0,0 0 15,0 0-15,0 0 0,0 0 16,1-22-16,-1 22 0,0-21 16,0 0-16,0 0 0,0-21 0</inkml:trace>
  <inkml:trace contextRef="#ctx0" brushRef="#br0" timeOffset="-210685.83">5863 11028 0,'-21'21'16,"21"0"-16,0 0 16,21-21-1,0 0-15,0 0 0,1 0 16,-1 0-16,0 0 0,21-21 16,-21 21-16,1-21 0,20 21 0,-21-21 15,0 0-15,0 0 0,1-1 0,-1 1 16,0 0-16,-21 0 0,0 0 15,0 0-15,0-1 0,0 1 16,-21 21 0,0 0-16,-1 0 0,1 0 15,0 0-15,0 21 0,0 1 16,-22-1-16,22 0 0,0 0 16,0 0-16,0 22 0,21-22 0,0 21 15,-21-21-15,21 22 0,0-22 0,0 21 16,0-21-16,0 0 0,21 1 15,0 20-15,0-42 0,0 21 0,22 0 16,-22-21-16,21 0 0,-21 0 0,22 0 16,-22 0-16,21 0 0,-21 0 0,22-21 15,-22 0-15,21 0 0,-21 0 16,0-22-16,1 22 0,20 0 0,-21-21 16,0 20-16,0-20 0,1 21 0,-1-21 15,0 20-15,-21 1 0,21 0 16,0 0-16,-21 0 0,0 42 31,0 0-15,0 0-16,0 0 0,0 1 0,0-1 15,0 0-15,0 21 0,0-21 16,0 1-16,0-1 0,0 21 0,0-21 16,0 0-16,21-21 0,1 22 0,-1-1 15,21-21-15,-21 0 0,0 0 0,1 0 16,20 0-16,-21 0 0,0 0 15,22-21-15,-22 21 0,0-22 0,0-20 16,0 21-16,0 0 0,1-22 16,-1 22-16,0 0 0,-21-21 0,21 21 15,0-22-15,-21 22 0,0 0 0,21 0 16,-21 0-16,22-1 0,-22 44 31,0-1-15,-22 0-16,22 0 0,-21 21 0,0 1 15,21-22-15,-21 21 0,0 22 16,21-22-16,-21 22 0,21-1 0,0 22 16,0-22-16,0 1 0,0 20 0,0-20 15,0 21-15,0-22 0,0 22 0,0-22 16,0 1-16,0 20 0,0-41 16,0 20-16,0 1 0,0-22 15,0 0-15,-22-20 0,1 20 0,0-21 16,0 0-16,0 0 0,0-21 0,-1 22 15,-20-22-15,21 0 0,-21 0 0,-1 0 16,1 0-16,0 0 0,-1 0 0,1-22 16,21 22-16,-22-21 0,22 0 0,-21 21 15,21-21-15,0 0 0,21 0 16,0-1-16,-22 1 0,22 0 0,0 0 16,0 0-16,0 0 0,0-1 0,0 1 15,22 0-15,-22-21 0,21 21 16,0-22-16,0 22 0,21-21 0,-20-1 15,20 1-15</inkml:trace>
  <inkml:trace contextRef="#ctx0" brushRef="#br0" timeOffset="-210100.94">7514 10880 0,'0'0'16,"0"-21"-16,0-1 0,0 1 0,0 0 0,-21 21 31,21 21-15,-21 0-16,21 1 0,0-1 15,0 21-15,0-21 0,0 0 0,0 22 16,0-22-16,0 0 0,0 21 16,0-20-16,0-1 0,0 0 0,0 0 15,0 0-15,0-42 31,21 0-31,0 0 16,-21 0-16,21-1 0,-21 1 0,21 0 16,1 0-16,-22 0 0,0 0 0,21-1 15,0 1-15,-21 42 32,0 1-17,0-1-15,21 0 0,-21 0 0,0 0 16,21 0-16,-21 1 0,21 20 0,-21-21 15,22 0-15,-1 0 0,0 1 0,0-1 16,0-21-16,0 21 0,1-21 16,20 0-16,-21 0 0,0 0 0,0 0 15,22 0-15,-22 0 0,0-21 0,0 0 16,0-22-16,22 22 0,-43 0 0,21-21 16,0-1-16,0 22 0,-21-21 15,0-1-15,0 22 0,0-21 0,0 0 16,0 20-16,0 1 0,-21 0 15,0 0-15,0 21 0,-22 0 0,22-21 16,0 21-16,-21 0 0,21 0 0,-1 0 16,1 0-16,21 21 0,0 0 15,-21-21-15,21 21 0,0 0 0,0 1 16,0-1-16,21-21 0,0 21 16,1-21-16,-1 0 0</inkml:trace>
  <inkml:trace contextRef="#ctx0" brushRef="#br0" timeOffset="-209693.53">8594 10710 0,'0'0'0,"-22"-21"0,1 21 16,0 0-16,-21 0 0,21 0 0,-1 0 15,-20 21-15,21-21 0,0 22 16,-22-1-16,22 0 0,0 0 0,0 0 15,21 0-15,0 22 0,0-22 0,0 0 16,0 21-16,0-20 0,0-1 0,21 21 16,-21-21-16,42 0 0,-20 1 15,-1-1-15,0 0 0,0 0 16,21-21-16,-20 0 0,-1 0 0,21 0 16,-21 0-16,0 0 0,1 0 0,-1-21 15,0 0-15,0 0 0,0-1 0,-21-20 16,0 21-16,21 0 0,-21-22 0,0 1 15,0 21-15,0-21 0,0 20 16,-21-20-16,0 21 0,0 0 0,0 0 16,0-1-16,-1 22 0,1 0 0,0 0 15,0 0-15,0 0 0,0 0 0,-1 0 16,1 0-16,21 22 0,0-1 16,0 0-16,0 0 15,0 0-15,21 0 0,1-21 16,20 22-16,-21-22 0</inkml:trace>
  <inkml:trace contextRef="#ctx0" brushRef="#br0" timeOffset="-209281.32">9059 10774 0,'-21'0'0,"42"0"0,-42-21 15,21 0-15,0-1 0,0 1 0,-21 21 16,21-21-16,0 42 31,21 0-15,0 1-16,-21-1 0,21 0 0,1 21 15,-1-21-15,0 22 0,-21-22 0,21 21 16,-21-21-16,21 22 0,-21-22 16,0 21-16,0-21 0,0 22 0,0-22 15,0 0-15,0 0 0,0 0 16,0-42-1,0 0 1,0 0-16,0 0 0,0 0 16,0-1-16,0-20 0,21 21 0,-21 0 15,22-22-15,-1 1 0,-21 21 16,21-21-16,0 20 0,-21-20 0,0 21 16,21 0-16,-21 0 0,21-1 15,-21 1-15,22 21 0,-22-21 16,0 42-1,21-21-15,-21 21 16,0 1-16,21-1 0</inkml:trace>
  <inkml:trace contextRef="#ctx0" brushRef="#br0" timeOffset="-208344.97">9948 11028 0,'0'-21'16,"0"42"-16,0-63 0,21 42 0,-21-22 0,0 1 16,0-21-16,0 21 0,0 0 0,0-1 15,0-20-15,0 21 0,0 0 16,-21 0-16,21-1 0,-21 1 0,0 21 16,0-21-16,0 21 0,-1 0 0,1 0 15,-21 0-15,21 21 0,0-21 0,-1 21 16,-20 1-16,21-1 0,0 0 15,0 0-15,-1 0 0,22 22 16,0-22-16,-21 0 0,21 0 0,0 21 16,0-20-16,0-1 0,0 0 0,0 0 15,21 0-15,1 0 0,-22 1 0,21-22 16,0 21-16,0-21 0,0 0 16,0 0-16,1 0 0,-1 0 0,0 0 15,0 0-15,0-21 0,0 21 0,1-22 16,-1 1-16,0-21 0,0 21 0,0 0 15,0-22-15,1 1 0,20 0 0,-21-1 16,0 1-16,0 0 0,1-22 16,-1 22-16,-21-22 0,21 22 0,0-22 15,0 22-15,-21 0 0,0-1 16,0 22-16,21-21 0,-21 21 0,0 0 0,0-1 16,0 44 15,0-1-31,0 0 0,0 0 15,0 21-15,-21 1 0,21-1 0,-21 0 16,21 1-16,0 20 0,0-20 16,0-1-16,-21 21 0,21-20 0,0-1 15,0 0-15,0 1 0,0-22 0,0 21 16,0 1-16,0-22 0,0 0 0,0 21 16,0-21-16,0 1 0,21-1 0,0 0 15,0-21 1,1 0-16,-1 0 0,0 0 0,0 0 15,0 0-15,0 0 0,1 0 0,20 0 16,-21-21-16,21 0 0,-20-1 0,20 1 16,0 0-16,1 0 0,-1 0 0,-21-22 15,21 22-15,1-21 0,-22 0 16,21 20-16,-42 1 0,21-21 0,-21 21 16,0 0-16,0-1 0,0 1 0,-21 21 15,0-21-15,0 21 0,0 0 16,0 0-16,-1 0 0,1 21 0,0 0 15,0 1-15,21-1 16,0 0-16,0 0 0,0 0 0,0 0 16,0 1-16,0-1 0,21 0 0,0 0 15,0 0-15,1 0 0,-1 1 0,0-1 16,0 0-16,0 0 0,-21 0 0,0 0 16,0 1-16,0-1 15,0 0-15,-21-21 16,0 0-16,0 0 0,0 0 15,-1 0-15,1 0 0,0 0 16,0 0 0,0 0-1,21-21 1,-21 21 0,-1 0-16,1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5:45:58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593 762 0,'-22'-21'16,"22"0"-16,0 0 15,0-1-15,0 1 16,0 0-16,0 0 16,-21 21 15,21 21-16,0 0 1,0 22-16,0-22 0,0 21 16,0 0-16,-21 1 0,21-1 15,-21 22-15,21-22 0,0 0 0,0 1 16,0-1-16,-21 0 0,21 1 16,0-1-16,0-21 0,-21 0 15,21 22-15,0-22 0,0 0 0,0 0 16,0 0-16,0-42 47,21 0-47,0 0 15,0 0-15,0-1 0</inkml:trace>
  <inkml:trace contextRef="#ctx0" brushRef="#br0" timeOffset="295.83">804 1058 0,'0'22'16,"0"-1"-16,21-21 16,-21 21-16,22-21 15,-1 0-15,0 0 16,0 0-16,0-21 16,-21 0-16,0-1 15,0 1-15,0 0 16,0 0-1,-21 21-15,0 0 16,0 0-16,0 21 16,-1 0-1,22 0-15,0 1 16,0-1-16,22-21 31</inkml:trace>
  <inkml:trace contextRef="#ctx0" brushRef="#br0" timeOffset="9487.2">1503 1016 0,'0'0'0,"42"0"16,-21 0 0,0 0 15,-21-21-31,0 0 0,0 0 15,0-1-15,0 1 0,0 0 16,0 0-16,0 0 0,0 0 0,-21-1 16,0 1-16,0 0 0,0 21 15,0-21-15,-1 0 0,-20 21 0,21 0 16,0 0-16,0 0 0,-22 0 16,22 21-16,0 0 0,0 0 0,0 0 15,-1 22-15,1-1 0,0 0 16,0 1-16,21-1 0,-21 22 0,21-43 15,0 21-15,0 0 0,0-20 16,0 20-16,21-21 0,0 0 16,0-21-16,0 21 0,1-21 15,-1 22-15,21-22 0,-21 0 0,0 0 16,22 0-16,-22-22 0,0 1 16,21 21-16,-20-21 0,-1 0 0,0 0 15,0-22-15,0 22 0,0-21 16,1 21-16,-1-22 0,-21 1 0,21 0 15,-21 21-15,0-22 0,0 22 16,0-21-16,0 21 0,0-1 16,0 44-1,0-1-15,-21 0 16,21 21-16,-21 1 0,21-1 16,-22 0-16,22-21 0,0 22 0,0-1 15,0-21-15,0 22 0,0-22 16,0 0-16,0 0 0,0 0 0,0 0 15,22 1-15,-1-22 0,0 0 0,0 0 16,0 0-16,0 0 16,-21-22-16,22 1 0,-1 0 0,0 0 15</inkml:trace>
  <inkml:trace contextRef="#ctx0" brushRef="#br0" timeOffset="10719.56">2011 423 0,'0'0'0,"0"-42"16,-43 0 0,43 21-16,-21 21 0,0 21 15,0 0-15,21 0 0,-21 0 16,21 22-16,0-1 0,0 0 16,0 1-16,-21 20 0,21 1 0,0-1 15,-22 1-15,22-1 0,0 1 16,0-1-16,0-21 0,0 1 0,0-1 15,0 0-15,0 1 0,0-22 16,0 0-16,0 0 0,0 0 16,0-42 15,0 0-31,0 0 0,22 0 0,-22 0 16,0-22-16,21 22 0,-21-21 15,0 21-15,21-22 0,0 22 0,0 0 16,0 0-16,1-22 0,-1 43 15,0-21-15,0 0 0,21 21 0,-20 0 16,20 0-16,0 21 0,-21 0 16,1 1-16,20-1 0,-21 0 0,-21 0 15,0 21-15,0-20 0,0-1 16,0 21-16,0-21 0,-21 0 16,0 22-16,0-22 0,-22 0 0,22 0 15,-21 0-15,21 1 0,-22-22 16,22 0-16,0 21 0,0-21 0,0 0 15,-1 0-15,1 0 0,0-21 16,21-1 0,21 44 31,0-22-47,1 21 15,-1-21-15,0 0 16,0 0-16,0 0 0,0 0 15,1 0-15,-1 0 0,21 0 0,0 0 16,1-21-16,-1-1 0,0 1 16,1 0-16,20 0 0,-20-21 0,20 20 15,-21-20-15,22-21 0,-22 20 0,1 1 16,-1-22-16,0 22 0,1 0 16,-22-1-16,21 1 0,-42 21 0,0-21 15,0 20-15,-21 22 16,0 22-16,0-22 15,-1 42-15,1-21 16,0 0-16,0 22 0,21-22 0,-21 21 16,21-21-16,0 22 0,0-22 0,0 21 15,21-21-15,0 0 0,0 1 16,0 20-16,1-21 0,-1 0 0,0-21 16,0 21-16,0 1 0,0-22 15,-21 21-15,22-21 0,-22 21 0,-22-21 31,1 0-31,0 0 0,0 0 0,-21 0 16,20 0-16,1 0 0,-21-21 0,21 21 16,-22 0-16,22 0 0,0 0 15,0 0-15,0 0 0,21 21 32,21-21-17,21 0-15,-21 0 0,1 0 16,20 0-16,-21 0 0,21 0 15,1 0-15,-22 0 0,21-21 0,1 0 16,-1-1-16,0 1 0,1 0 16,-1-21-16,0 21 0,-21-22 0,22 1 15,-22-22-15,21 22 0,-21 0 16,1-1-16,-1 1 0,0 0 0,0-1 16,-21 1-16,0 21 0,0-21 0,0 20 15,0 1-15,0 0 16,-21 42 15,21 22-31,0-22 0,-21 21 0,21-21 16,-21 43-16,-1-22 0,22 0 0,-21 1 15,0 20-15,21-20 0,-21-1 16,21 0-16,0 1 0,0-22 0,0 21 16,0-21-16,0 0 0,0 1 15,0-1-15,0 0 16,21-21-16,0 0 0,0-21 15,-21 0 1,22-1-16,-22 1 0,0 0 16</inkml:trace>
  <inkml:trace contextRef="#ctx0" brushRef="#br0" timeOffset="10875.21">3238 910 0,'0'0'0,"-21"0"15,0 0-15,42 0 31,0 0-15,1 0-16,-1 0 0,21 0 0,0-21 16,-20 21-16,20 0 0,-21 0 15,21-21-15,-20 21 0,20 0 0</inkml:trace>
  <inkml:trace contextRef="#ctx0" brushRef="#br0" timeOffset="11236.01">3683 847 0,'0'-21'0,"-21"21"0,21 21 47,21-21-47,0 21 0,-21 21 16,21-21-16,0 1 0,-21 20 15,0-21-15,22 21 0,-22-20 0,21 20 16,-21-21-16,0 0 15,0 22-15,0-22 0,0 0 0,0 0 16,0 0-16,0-42 31,0 0-15,0 0-16,0-22 0,21 22 16,-21 0-16,21-21 0,0-1 15,-21 1-15,0 21 0,21-21 0,1-1 16,-22 22-16,21 0 0,0-21 15,0 20-15,0 1 0,0 21 16,1 0-16,-1 21 16,0 1-16</inkml:trace>
  <inkml:trace contextRef="#ctx0" brushRef="#br0" timeOffset="11739.23">4508 1122 0,'0'0'16,"0"-21"0,0 0-16,0-1 0,-21 1 15,0 0-15,21 0 0,-21-21 16,0 20-16,21 1 0,-21 21 16,-1-21-16,1 21 0,0 0 0,0 0 15,0 0-15,0 21 0,-1 0 16,1 1-16,0-1 0,-21 21 0,21-21 15,-1 0-15,1 22 0,0-1 0,0-21 16,21 0-16,0 22 0,0-22 16,0 0-16,0 0 0,0 0 0,0 1 15,21-1 1,21-21-16,-20 0 0,-1 0 0,0 0 16,0 0-16,21-21 0,-20-1 0,-1 1 15,0 0-15,21 0 16,-21 0-16,1 0 0,-1-1 0,-21-20 15,0 21-15,21-21 0,-21 20 0,0 1 16,0 0-16,0 0 0,0 0 16,0 42-1,-21 0-15,21 0 16,0 0-16,0 22 0,0-22 16,0 0-16,0 21 0,0-20 0,0-1 15,0 0-15,0 0 0,0 0 16,0 0-16,21 1 0,0-1 0,0-21 15,0 0-15,1 0 0,-1 0 0,0 0 16,0 0-16,0 0 0,0 0 16,1-21-16,20-1 0,-21 1 15,0 0-15</inkml:trace>
  <inkml:trace contextRef="#ctx0" brushRef="#br0" timeOffset="12263.91">4911 1037 0,'0'0'0,"21"-42"0,0-43 15,-21 64-15,0-21 16,0 21-16,0-1 15,0 1-15,-21 21 16,0 0-16,-1 21 0,1 1 0,0-1 16,21 21-16,-21-21 0,0 22 15,0-22-15,21 21 0,-22 0 0,22-20 16,0 20-16,0 0 0,0-21 16,0 22-16,0-22 0,22 0 15,-1 0-15,0 0 0,0-21 0,0 22 16,0-22-16,1 0 0,-1 0 15,21 0-15,-21 0 0,0 0 0,22-22 16,-22 22-16,0-21 0,21 0 0,-20 0 16,-1 0-16,0-22 0,-21 1 15,21 0-15,0-1 0,0 1 0,-21-21 16,0-1-16,0 22 0,22-22 0,-22 1 16,0 20-16,0 1 0,21 0 15,-21-1-15,0 1 0,0 21 0,0 0 16,-21 21-1,-1 21 1,1-21-16,21 21 0,0 21 0,0-20 16,-21 20-16,21 0 0,-21 1 0,21-1 15,0 0-15,0 22 0,0-22 16,0 0-16,0 1 0,0-1 0,0 0 16,0 1-16,0-1 0,21 0 15,0-20-15,-21-1 0,21 0 0,1 0 16,-1-21-16,0 21 0,0-21 15,0 0-15,0 0 0,1 0 16,-1 0-16,0 0 0,-21-21 0,21 21 16,0-21-16,0 0 0,1 0 15,-22-1-15,0 1 0,0-21 0,0 21 16,0-22-16,0 1 0</inkml:trace>
  <inkml:trace contextRef="#ctx0" brushRef="#br0" timeOffset="12471.83">5228 783 0,'0'0'0,"-21"0"0,0 0 0,63 0 32,-21 0-17,22 0-15,-1 0 0,21-21 0,1 21 16,-22-21-16,22 21 0,-1 0 0,1-21 16,-22 21-16,0 0 15,1-21-15,-1 21 0,-21-22 0,0 22 16,-42 0 15,0 22-31,-21-1 0,21 0 16</inkml:trace>
  <inkml:trace contextRef="#ctx0" brushRef="#br0" timeOffset="13339.67">889 2223 0,'0'0'0,"-21"0"0,0 0 0,-1-22 31,1 1-31,21 0 0,0 0 16,0 0-16,0 0 0,0-1 15,21 1-15,1 0 16,-1 0-16,0 21 0,0 0 0,21 0 16,-20 0-16,20 0 0,0 21 15,-21 0-15,22 0 0,-1 22 16,-21-1-16,0-21 0,1 22 15,-22-1-15,0 0 0,0 1 0,-22-1 16,-20 0-16,21 1 0,-21-1 16,-1 0-16,22 1 0,-21-22 0,21 21 15,-22-21-15,22-21 0,0 21 16,0-21-16,0 0 0,-1 0 0,1 0 16,21-21-16,-21 21 0,21-21 15,0 0-15,0-21 0,0 20 0,0 1 16,0-21-16,0 21 0,0 0 15,0-1-15,21 22 0,0 0 0,1 0 16,-1 0-16,0 0 16,0 22-16,0-22 0,0 21 15,1 21-15,-1-21 0,0 0 16,0 1-16,0-1 0,-21 0 0,0 0 16,21 0-16,-21 0 0,22 1 15,-22-1-15,21-21 16,0 0-16,0 0 15,0 0-15,0 0 0,1-21 16,-1-1-16</inkml:trace>
  <inkml:trace contextRef="#ctx0" brushRef="#br0" timeOffset="13493.59">1524 2455 0,'0'0'0,"0"-21"0,-21 21 15,0 0 1,-1 0-16,65 0 31,-22 0-15,0 0-16,21 0 0,-20 0 15,20 0-15</inkml:trace>
  <inkml:trace contextRef="#ctx0" brushRef="#br0" timeOffset="15403.6">2455 2244 0,'0'-21'0,"0"42"0,0-64 16,0 22-16,0 0 0,-21 0 0,21 0 15,-21 0-15,0-1 0,0 22 0,-22 0 16,22 0-16,0 0 0,0 0 16,-22 0-16,22 22 0,0-1 0,-21 21 15,21-21-15,-1 22 0,1-1 16,0-21-16,0 21 0,21 1 0,0-1 15,-21 0-15,21-20 16,0 20-16,0-21 0,0 0 0,0 0 16,21-21-16,0 0 15,0 0-15,0 0 0,22 0 0,-22 0 16,21-21-16,1 0 0,-1 0 0,-21-21 16,21 20-16,1-20 0,-22 21 15,0-21-15,0 20 0,0-20 0,1 21 16,-22-21-16,0 20 0,0 1 15,0 0-15,0 0 0,-22 21 32,1 21-32,0 0 0,21 22 15,-21-22-15,0 21 0,21 0 16,0 1-16,-21-22 0,21 21 16,0 1-16,0-1 0,0-21 0,0 0 15,0 22-15,21-22 0,0-21 16,21 21-16,-21-21 0,22 0 0,-1 0 15,0 0-15,1 0 0,-1-21 0,0 0 16,1-1-16,-1 1 0,0-21 16,-20 21-16,20-22 0,0 1 0,-21 0 15,1 21-15,-1-22 0,0 1 16,0 0-16,-21 20 0,21 1 0,-21 0 16,0 0-16,0 0 0,-21 21 15,0 0 1,0 21-16,0 0 0,-1 0 0,1 0 15,21 22-15,0-22 0,0 0 0,0 21 16,0-20-16,0-1 0,0 21 16,0-21-16,21 0 0,-21 1 0,22-1 15,-1 0-15,0 0 0,-21 0 16,21 0-16,-42-21 31,0 0-31,0-21 16,-1 21-16,1-21 0,-21 21 15,21 0-15,0-21 0,-1 21 0,1 0 16,0 0-16,0 0 16,21 21-1,0 0-15,21-21 16,0 21-16,0-21 16,1 0-16,-1 0 0,21 0 0,-21 0 15,0 0-15,22 0 0,-22 0 0,0 0 16,21 0-16,-20-21 0,20 0 15,-21 0-15,21 0 0,-20-22 0,-1 22 16,21-21-16,-21 21 0,0-22 16,-21 1-16,22 21 0,-22-21 0,0-1 15,21 22-15,-21 0 0,0 0 0,0 0 16,-21 21 0,-1 0-16,1 0 0,0 0 15,21 21-15,0 0 0,0 0 0,0 0 16,0 0-16,0 22 0,0-22 15,0 0-15,0 21 0,21-20 0,-21 20 16,21-21-16,1 0 0,-1 22 0,-21-22 16,0 0-16,21 0 0,-21 0 15,0 0-15,-21-21 16,0 0-16,-1 0 16,1 0-16,0 0 0,0 0 15,0-21-15,0 21 0,-1-21 0,1 21 16,0 0-16,21-21 0,-21 21 15,42 0 32,0 21-47,0-21 0,1 0 0,-1 21 16,0-21-16,21 0 0,-21 0 0,1 0 16,20 0-16,-21 0 0,21 0 15,-20 0-15,20 0 0,-21-21 0,0 0 16,22 21-16,-22-21 0,0 0 0,0-1 15,0-20-15,0 21 16,1 0-16,-22-22 0,21 22 0,0 0 16,-21 0-16,0 0 0,0 0 0,0-1 15,0 1-15,-21 21 32,21 21-32,-21 1 15,-1-1-15,22 0 0,0 0 16,0 0-16,-21 0 0,21 22 0,0-22 15,0 0-15,0 0 0,0 0 0,0 22 16,0-22-16,21-21 0,1 21 16,-1 0-16,0-21 0,0 0 15,21 0-15,-20 0 0,-1 0 16,0 0-16,0-21 0,21 0 16,-20 21-16,-1-21 0,21-22 0,-21 22 15,22 0-15,-22 0 0,21-21 0,-21 20 16,22-20-16,-22 21 0,0 0 15,0 0-15,-21-1 0,-21 22 16,0 0-16,0 0 16,-1 0-16,1 22 15,21-1-15,-21 0 0,21 0 0,0 21 16,0-20-16,0-1 0,0 0 0,0 0 16,21 0-16,0 22 0,1-22 15,-22 0-15,21 0 0,0 0 16,0 0-16,-21 1 15,21-22-15,0 0 16,1 0-16,-1 0 16,0-22-16,0 22 0,0-21 0,0 0 15,1 0-15,-1 0 0,21-22 16,-21 22-16,0-21 0,22 0 0,-22-1 16,0 1-16,21 0 0,-20-1 0,-1-20 15,0 20-15,0 1 0,0-21 0,-21 20 16,0 22-16,0-21 0,0 21 15,0-1-15,0 1 0,0 0 16,-21 21-16,0 21 16,0 0-16,0 1 15,-1 20-15,1 0 0,0-21 0,21 22 16,0-1-16,0 22 0,-21-22 0,21 0 16,0 1-16,0-1 0,0 0 15,0 1-15,21-22 0,0 21 0,0-21 16,1 0-16,-1 1 0,0-1 0,0-21 15,21 0-15,-20 0 0,-1 0 16,21 0-16,-21 0 0,22 0 0,-22 0 16,0-21-16,21 21 0,-21-22 15,1 1-15,-1 0 0,-21 0 0,0 0 16,21-22-16,-21 22 0,0-21 0,0 21 16,0-22-16,0 1 0</inkml:trace>
  <inkml:trace contextRef="#ctx0" brushRef="#br0" timeOffset="15599.5">4699 1884 0,'0'0'16,"-21"21"-16,0-21 0,-1 21 0,44-21 15,20 0-15,0 0 16,22 0-16,-1 0 0,-20-21 16,41 21-16,-20-21 0,-22 21 15,22-21-15,-1 21 0,-21 0 0,1 0 16,-22-21-16,21 21 0,-21 0 15,-42 0 1,0 21-16,-21-21 0,-1 21 16,1 0-16</inkml:trace>
  <inkml:trace contextRef="#ctx0" brushRef="#br0" timeOffset="16427.53">974 3577 0,'-22'0'0,"-20"0"16,21 0-16,21-21 0,0 0 15,0 0-15,0 0 16,21-1-16,0 22 0,0-21 15,22 21-15,-22 0 0,21 0 16,-21 0-16,22 0 0,-1 21 16,-21 1-16,22-1 0,-43 0 0,0 0 15,0 0-15,0 0 0,0 22 16,-22-22-16,1 0 0,0 21 0,-21-20 16,21-1-16,-22 0 0,22 0 15,0-21-15,0 21 0,0-21 0,-1 0 16,1 0-16,21-21 31,0 0-31,21 21 0,1-21 0,-1 21 16,21 0-16,-21 0 15,0 0-15,22 0 0,-22 0 0,21 0 16,1 0-16,-22 21 0,0 0 16,0-21-16,0 21 0,-21 0 0,0 1 15,0-1-15,0 0 0,0 0 16,0 21-16,-42-20 0,21-1 0,0 0 15,-1-21-15,-20 21 0,21 0 16,0-21-16,0 0 0,-22 0 0,22 0 16,0 0-16,0 0 15,21-21 17,0 0-17,0 0-15,0 0 16,42 21-16</inkml:trace>
  <inkml:trace contextRef="#ctx0" brushRef="#br0" timeOffset="16587.95">1757 3789 0,'0'0'0,"0"-21"0,-21 21 31,21-21 0,21 21-31,0 0 16,0-22-16,0 22 0</inkml:trace>
  <inkml:trace contextRef="#ctx0" brushRef="#br0" timeOffset="16811.82">2434 3408 0,'0'0'0,"-42"0"16,21 0-16,-1 0 15,1 0-15,0 21 0,21 21 0,-21-20 16,0 20-16,21-21 0,-21 21 0,21 1 16,0-1-16,0 0 15,-22-20-15,22 20 0,-21 0 0,21-21 16,0 1-16,0 20 0,0-21 16,0 0-16,0 0 0,21-21 15,1 0-15,-1 0 0,0 0 16,-21-21-16,21 0 0</inkml:trace>
  <inkml:trace contextRef="#ctx0" brushRef="#br0" timeOffset="17243.77">2328 3704 0,'0'0'0,"0"-42"0,-21 21 15,0-22-15,21 1 0,0 21 16,0-21-16,0-1 0,0 22 0,0 0 16,21 0-16,0 21 0,22 0 15,-22 0-15,21 0 0,0 0 16,-20 21-16,20 0 0,0 0 0,-21 0 15,1 1-15,-1 20 0,-21-21 0,0 21 16,0-20-16,-21 20 0,-1-21 16,-20 21-16,0-20 0,-1-1 0,1 21 15,0-21-15,-1-21 0,1 21 16,0-21-16,21 0 0,-1 0 0,22-21 31,43 21-31,-22-21 0,21 0 16,1 21-16,-1-21 0,0 21 0,22 0 15,-22 0-15,0 0 16,1 0-16,-1 0 0,0 0 0,-20 0 16,-1 21-16,0 0 0,0-21 0,-21 21 15,0 0-15,0 1 0,0-1 16,-21 0-16,-21 0 0,20 0 0,-20 0 16,0 1-16,-1-1 0,-20 0 0,21 0 15,-1 0-15,-20 0 0,20-21 16,1 0-16,21 0 0,-21 0 0,20 0 15,1 0-15,21-21 16,0 0-16,0 0 16,21 0-16,1 0 0,20-1 0,-21 1 15,21 0-15</inkml:trace>
  <inkml:trace contextRef="#ctx0" brushRef="#br0" timeOffset="17899.32">3111 3683 0,'-21'21'16,"0"0"0,0 1-16,0-1 0,0 0 0,-1 0 15,1 0-15,0 0 0,21 22 16,0-22-16,-21 0 0,21 21 16,0-20-16,0-1 0,0 0 0,0 0 15,0 0-15,21-21 0,0 0 0,0 0 16,1 0-16,20 0 0,-21 0 15,0 0-15,22 0 0,-22-21 0,0 0 16,0 0-16,0 0 0,0-1 0,1 1 16,-1 0-16,-21 0 0,0 0 15,0 0-15,0-1 0,0-20 0,-21 21 16,-22 0-16,22 0 0,0-1 0,-21 1 16,20 21-16,-20 0 15,21-21-15,0 21 0,0 0 0,42 0 31,0 0-31,0 0 16,21-21-16,1 21 0,-1 0 0,0-21 16,1 21-16,-1 0 0,0 0 15,1-21-15,-1 21 0,0 0 0,1 0 16,-1 0-16,-21 21 0,0 0 0,-21 0 16,0 0-16,0 22 15,0-22-15,-21 0 0,0 0 0,0 21 16,0-20-16,0-1 0,21 21 0,0-21 15,-22 0-15,22 1 16,0-1-16,0 0 0,22 0 16,-1-21-16,21 0 0,-21 0 15,0 0-15,22-21 0,-22 21 16,21-21-16,-21 0 0,1-1 0,-1 1 16,0 0-16,0 0 0,0 0 0,-21-22 15,0 22-15,0 0 0,0-21 16,0 21-16,0-22 0,-21 22 0,0 0 15,0 0-15,0 0 0,-1-1 0,-20 22 16,21 0-16,-21 0 0,20 0 16,1 0-16,0 0 0,0 0 0,0 0 15,42 0 1,0 0 0,0 0-16,0-21 0</inkml:trace>
  <inkml:trace contextRef="#ctx0" brushRef="#br0" timeOffset="18159.16">4149 3154 0,'0'0'0,"-22"0"15,1 0 1,0 21-16,0 0 0,21 22 16,0-22-16,-21 21 0,21 0 0,-21 22 15,21-22-15,-22 1 0,22 20 16,0-21-16,0 1 0,0-1 0,0 0 15,0 1-15,0-1 0,0 0 16,0-20-16,0 20 0,0-21 0,0 0 16,0 0-16,22-21 15,-1 0 1,0 0-16,0-21 0,-21 0 16,21 0-16,-21 0 0,0 0 0,21-1 15</inkml:trace>
  <inkml:trace contextRef="#ctx0" brushRef="#br0" timeOffset="18467.99">4149 3768 0,'21'0'47,"0"0"-47,0 0 0,0 0 16,0 0-16,22 0 0,-22-21 15,0 21-15,0-22 0,0 22 0,22-21 16,-22 0-16,-21 0 0,21 0 15,-21 0-15,0-1 0,0 1 16,-21 21-16,0 0 16,0 0-16,-1 0 0,-20 0 0,21 21 15,0-21-15,0 22 0,-1-1 0,1 0 16,0 0-16,0 0 16,21 22-16,-21-22 0,21 0 0,0 0 15,0 0-15,0 0 0,0 1 0,42-1 16,-21 0-16,0 0 0,1-21 15,20 0-15,-21 0 0,21 0 0,1 0 16,-1 0-16,0 0 0,1 0 0</inkml:trace>
  <inkml:trace contextRef="#ctx0" brushRef="#br0" timeOffset="19259.54">5122 3598 0,'0'0'0,"0"-21"0,0 0 0,0 0 16,0 0-16,-21 21 15,0 0-15,0 0 0,0 0 0,-22 0 16,22 21-16,0-21 0,-21 21 0,20 21 16,1-20-16,-21-1 0,21 21 15,0-21-15,-1 22 0,1-22 0,21 21 16,0-21-16,0 22 0,0-22 0,0 0 16,0 0-16,0 0 0,21 0 15,1-21-15,-1 0 0,21 0 0,-21 0 16,0 0-16,22 0 0,-22 0 0,0-21 15,21 0-15,-20 0 0,-1 0 16,0 0-16,0-1 0,0 1 0,0-21 16,1 21-16,-22 0 0,21-22 15,-21 22-15,0 0 0,0 0 0,0 0 16,0 42 15,0 0-31,-21 0 0,21 0 0,0 0 16,0 1-16,0-1 0,0 0 0,0 0 15,0 0-15,0 0 0,21 1 16,0-22-16,0 21 0,0-21 16,0 0-16,1 0 0,-1 0 0,0 0 15,0 0-15,0-21 0,0 21 0,22-22 16,-22 1-16,0 0 0,0 0 16,0 0-16,-21 0 0,22-1 15,-22 1-15,0 0 0,0 0 0,0 0 16,0 0-16,-22 21 31,22 21-31,0 0 0,-21 0 16,21 0-16,0 0 0,-21 1 0,21-1 15,0 21-15,0-21 0,0 0 0,-21-21 16,21 22-16,0-1 0,0 0 16,-21-21-16,21 21 0,0-42 46,0 0-30,0 0-16,0-1 0,0 1 0,0 0 16,21 0-16,0-21 0,21 20 0,-20-20 15,-1 21-15,21-21 0,0 20 16,-20 1-16,20 0 0,0 21 0,1 0 16,-22 0-16,21 0 0,-21 0 0,0 21 15,1 0-15,-1 22 0,-21-22 0,0 21 16,0-21-16,0 22 0,0-1 15,0-21-15,0 22 0,-21-1 0,-1-21 16,1 21-16,0-20 0,0 20 16,0-21-16,21 0 0,-21 0 0,-1-21 15,1 22-15,0-22 0,0 21 16,0-21-16,0 21 0</inkml:trace>
  <inkml:trace contextRef="#ctx0" brushRef="#br0" timeOffset="20003.16">508 4805 0,'21'-21'0,"0"21"16,0 0-16,1 0 15,-22 21-15,0 0 16,0 0-16,0 22 0,0-22 15,-22 21-15,1 0 0,0 1 0,0-1 16,-21-21-16,20 22 0,-20-22 16,21 21-16,-21-21 0,20 0 15,1-21-15,21 22 0,21-44 32,1 22-17,20-21-15,-21 0 0,21 21 0,1-21 16,-1 0-16,-21 0 0,22 21 15,-1-22-15,-21 22 0,21-21 0,-20 0 16,-1 21-16,0-21 0,0 21 0,0 0 16,-21-21-16,0 42 31,0 0-31,0 0 16,-21 0-16,0 22 0,0-22 0,21 21 15,-21-21-15,21 1 0,-22 20 16,1-21-16,21 0 0,0 0 0,0 1 15,0-1-15,0 0 0,0 0 16,21-21 15,1-21-31,-1 0 0,-21 0 0,21-1 16</inkml:trace>
  <inkml:trace contextRef="#ctx0" brushRef="#br0" timeOffset="20149.09">974 5101 0,'0'0'0,"0"-21"0,0 0 47,21 21-31,0-21-16,0 0 16,21 21-16</inkml:trace>
  <inkml:trace contextRef="#ctx0" brushRef="#br0" timeOffset="20603.34">1778 4530 0,'-21'0'16,"0"0"-16,-1 21 0,22 0 16,-21 0-16,21 22 0,0-1 15,0 0-15,-21 1 0,21 20 0,0-21 16,-21 22-16,21-22 0,0 22 15,0-22-15,0 22 0,-21-22 0,21-21 16,-21 21-16,21-20 0,0-1 16,0 0-16,0 0 0,0-42 31,0 0-31,0 0 16,21-1-16,0-20 0,0 21 0,21-21 15,-20 20-15,-1-20 0,21 21 16,-21 0-16,22-22 0,-22 43 0,21-21 15,-21 21-15,22 0 0,-1 0 16,-21 0-16,21 21 0,-20 1 0,20-1 16,-21 0-16,-21 0 0,0 21 0,0-20 15,0-1-15,0 21 0,-21-21 16,-21 0-16,20 1 0,-20-1 16,0 0-16,21 0 0,-22 0 0,1 0 15,21-21-15,-22 0 0,22 0 0,0 0 16,0 0-16,21-21 31,0 0-31,21 0 0,0 21 0,0-21 16,22 0-16,-22-22 0</inkml:trace>
  <inkml:trace contextRef="#ctx0" brushRef="#br0" timeOffset="20952.12">2392 4932 0,'0'0'0,"0"-21"0,21 21 31,0 21-15,0 0-16,0 0 0,1 0 0,-1 1 15,0-1-15,0 0 0,0 0 16,0 21-16,1-20 0,-1-1 0,0 0 16,-21 0-16,21 0 0,-21 0 0,0 1 15,0-1-15,0 0 16,-21-21-1,21-21-15,-21 0 16,21-1-16,0 1 16,0-21-16,0 21 0,0 0 0,21-22 15,0 22-15,0-21 0,-21-1 16,21 1-16,1 21 0,-1-21 16,0 20-16,0 1 0,0 0 0,0 0 15,1 21-15,-1 0 0,0 0 16,0 0-16,0 0 0,0 0 15,1 0-15,-22 21 0,21-21 0</inkml:trace>
  <inkml:trace contextRef="#ctx0" brushRef="#br0" timeOffset="21281.95">3217 5101 0,'0'0'0,"21"0"0,1 0 16,-1 0-16,0 0 15,0 0-15,0-21 0,0 21 16,1-21-16,20 0 0,-21 0 0,0 21 16,0-22-16,1 1 0,-1 0 0,0 0 15,-21-21-15,21 20 0,-21 1 16,0 0-16,0 0 0,-21 21 16,0 0-16,0 0 0,-1 0 0,-20 0 15,21 21-15,0 0 0,-22 0 16,22 1-16,0-1 0,0 21 15,0-21-15,21 22 0,0-22 0,0 21 0,0-21 16,0 0-16,0 22 0,0-22 16,0 0-16,21-21 0,0 21 15,0 0-15,22-21 0,-22 0 0,0 0 16,0 0-16,0 0 0,22 0 16,-22 0-16,0 0 0,21-21 0</inkml:trace>
  <inkml:trace contextRef="#ctx0" brushRef="#br0" timeOffset="22195.42">4149 4784 0,'0'0'0,"-64"-21"16,43 21-16,0 0 16,0 0-16,-1 21 0,1 0 15,0 0-15,0 0 0,0 0 0,0 22 16,-1-22-16,22 21 0,0-21 0,0 1 15,0 20-15,0-21 0,0 0 16,0 0-16,0 1 0,0-1 0,22 0 16,-1-21-16,0 0 15,0 0-15,0 0 0,0 0 16,1-21-16,-1 21 0,0-21 0,0-1 16,0 1-16,-21 0 0,21 0 0,1 0 15,-1 0-15,-21-1 0,0 1 16,21 0-16,-21-21 0,21 42 15,-21-21-15,0-1 0,0 44 32,0-1-32,0 0 0,0 21 15,0-21-15,-21 1 0,21 20 0,0-21 16,0 0-16,0 0 0,0 1 0,0-1 16,0 0-16,21 0 0,0-21 15,0 21-15,1-21 0,-1 0 16,0 0-16,21 0 0,-21 0 0,1 0 15,-1-21-15,0 0 0,0 0 16,0 21-16,-21-21 0,21-22 16,1 22-16,-1 0 0,0-21 0,-21-1 15,21 1-15,0-22 0,0 22 16,1-21-16,-1 20 0,0-20 0,0 20 16,-21 1-16,21 21 0,-21-21 0,0 20 15,0 1-15,0 42 31,-21 1-31,0-1 0,21 21 0,-21-21 16,21 22-16,-21-1 0,21-21 0,0 21 16,-22 1-16,22-1 0,0 0 15,-21-20-15,21 20 0,0-21 16,0 0-16,0 22 0,0-22 0,0 0 16,21-21 15,1-21-31,-1 0 0,0-1 15,0 22-15,0-21 0,22 0 0,-22 0 16,0 0-16,21 21 0,-21-21 16,22-1-16,-22 22 0,0 0 0,0 0 15,-42 22 17,0-22-32,0 21 15,0-21-15,-1 21 0,-20 0 0,21-21 16,0 21-16,0 0 0,-22 1 0,43-1 15,-21 0-15,21 0 16,0 0-16,0 0 0,21 1 16,0-22-16,1 21 0,-1-21 0,0 0 15,21 21-15,-21-21 0,1 0 16,-1 0-16,0 0 0,0 0 0,0 0 16,0 0-16,-21 21 15,0 0 1,-21-21-1,0 21-15</inkml:trace>
  <inkml:trace contextRef="#ctx0" brushRef="#br0" timeOffset="22651.16">402 6350 0,'0'0'16,"-21"0"-16,0 0 0,0 0 0,42 0 16,0 0-1,0 0-15,21 0 16,1-21-16,-1 21 0,0 0 0,1-21 15,-1 21-15,0 0 0,-20 0 16,20 0-16,-42-21 0,-21 21 31,0 0-31,-1 0 0,1 0 16,-21 0-16,0 0 0,20 21 16,-20-21-16,0 0 0</inkml:trace>
  <inkml:trace contextRef="#ctx0" brushRef="#br0" timeOffset="23007.95">317 6350 0,'-21'21'0,"42"-42"0,-63 63 15,21-20-15,0-1 0,0 0 0,-1 0 16,1 0-16,21 0 16,0 1-16,0-1 0,0 0 15,21-21 1,1 0 0,-1-21-16,0 21 15,21-21-15,-21 21 0,1-22 0,20 22 16,-21 0-16,21 0 0,1 0 15,-1 0-15,-21 0 0,22 0 0,-1 22 16,-21-1-16,0 0 0,0 0 16,-21 0-16,22 0 0,-22 1 0,0-1 15,0 0-15,-22 21 0,-20-21 16,21 1-16,-21-1 0,20 0 16,-20 0-16,0-21 0,-1 21 15,1-21-15,0 0 0,-1 0 0,22 21 16,-21-21-16,21 0 0,0 0 15,-1 0-15,1 0 0,21-21 32,21 21-32,1 0 0,-1-21 0,0 0 15,21 21-15,-21-21 0,22 0 16,-22-1-16</inkml:trace>
  <inkml:trace contextRef="#ctx0" brushRef="#br0" timeOffset="23181.85">1101 6604 0,'0'0'0,"0"-21"47,-22 21-47,44 0 16,-22-21-16,21 21 15,21-21-15,-21 21 0,0-22 16,1 22-16</inkml:trace>
  <inkml:trace contextRef="#ctx0" brushRef="#br0" timeOffset="23659.58">1841 5927 0,'0'0'0,"0"-21"15,-21 42 1,21 0-16,-21 21 0,21-21 15,0 22-15,-21-1 0,21 0 16,0 1-16,0 20 0,0-20 0,0-1 16,0 21-16,0-20 0,0-1 15,0 0-15,0 1 0,0-1 0,0-21 16,0 0-16,0 1 0,0-1 16,0-42 15,0-1-31,0 1 0,0 0 15,0-21-15,0 21 0,21-22 0,-21 22 16,21-21-16,0 21 0,1-1 16,-1-20-16,0 21 0,21 0 0,-21 21 15,1 0-15,-1 0 0,21 0 16,-21 0-16,0 0 0,1 21 0,-22 0 16,0 0-16,0 0 0,0 22 15,0-22-15,0 0 0,-22 21 0,1-20 16,0 20-16,0-21 0,-21 0 15,20 0-15,-20 1 0,21-1 16,0-21-16,-22 21 0,22-21 0,0 0 16,0 0-16,0 0 15,42-21 1,-21 0 0,21-1-16,0 1 0,22 0 0,-22 0 15</inkml:trace>
  <inkml:trace contextRef="#ctx0" brushRef="#br0" timeOffset="24184.28">2265 6287 0,'0'0'0,"21"0"0,-21-22 16,21 22-16,-21 22 31,0-1-31,0 0 16,-21 0-16,21 21 0,0-20 0,0-1 15,0 0-15,0 21 0,0-21 0,0 1 16,21-1-16,0 0 0,-21 0 15,21 0-15,22 0 0,-22-21 0,0 0 16,21 0-16,1 0 0,-1 0 16,-21 0-16,22 0 0,-1-21 0,-21 21 15,21-21-15,-20 0 0,20 0 16,-21 0-16,0-22 0,-21 22 16,0 0-16,21 0 0,-21 0 0,0-1 15,0 1-15,0 0 0,0 0 0,-21 21 31,21 21-31,-21 0 16,21 0-16,-21 22 0,21-1 16,0 0-16,-21 1 0,21-1 0,0 22 15,0-22-15,-21 21 0,21-20 0,-22 20 16,22 1-16,-21-1 0,21 1 0,-21-1 16,21 1-16,-21-1 0,0 1 15,0-22-15,21 0 0,-22 1 16,1-1-16,0-21 0,0 0 0,-21 1 15,20-1-15,1-21 0,-21 0 16,21 0-16,-22 0 0,1-21 0,21-1 16,-21 1-16,-1 0 0,1-21 0,21 21 15,-22-1-15,22-20 0,0 21 16,0-21-16,0 20 0,21 1 0,0-21 16,0 21-16,0-22 0,21 22 15,0 0-15,0-21 0,22-1 0,-1 22 16,0-21-16,1 0 0</inkml:trace>
  <inkml:trace contextRef="#ctx0" brushRef="#br0" timeOffset="24448.24">3196 5927 0,'0'0'0,"-42"-43"15,21 43-15,-1 22 16,22-1-16,0 0 0,-21 0 15,21 21-15,-21 1 0,21-1 0,-21 0 16,21 1-16,0-1 0,0 22 16,0-22-16,0 21 0,0-20 0,0-1 15,0 0-15,0-20 0,0 20 16,0-21-16,0 0 0,0 0 16,21-21-1,0 0-15,0 0 0,1-21 16,-1 0-16,-21 0 0,21 0 15,0 0-15,0-1 0</inkml:trace>
  <inkml:trace contextRef="#ctx0" brushRef="#br0" timeOffset="24800.04">3323 6414 0,'0'-22'47,"21"22"-31,0-21-16,1 21 0,-1-21 0,0 0 15,0 21-15,0-21 0,0 21 16,1-21-16,-1-1 0,0 1 16,-21 0-16,-21 21 15,0 0-15,-1 0 16,1 0-16,-21 21 0,21 0 0,-22 1 16,22-1-16,-21 0 0,21 0 0,0 21 15,21-20-15,0 20 0,0-21 16,0 0-16,0 22 0,0-22 0,0 0 15,42-21-15,-21 21 0,21 0 0,-20-21 16,20 0-16,0 0 16,1 0-16,-1 0 0,-21 0 0,21 0 15,1 0-15,-1-21 0,-21 0 0,22 0 16,-22 21-16,0-21 0,0-1 16,0 1-16,0-21 0,-21 21 0,0 0 15,0-1-15,0-20 0,0 21 0,0-21 16</inkml:trace>
  <inkml:trace contextRef="#ctx0" brushRef="#br0" timeOffset="25043.14">3133 6033 0,'0'0'0,"-43"21"0,22-21 15,0 0-15,0 0 0,42 0 16,0 0-1,21 0-15,1 0 0,-1 0 0,22-21 16,-1-1-16,1 22 0,-1-21 0,22 0 16,-22 21-16,1-21 0,-22 21 15,22-21-15,-22 21 0,-21-21 0,21 21 16,-20 0-16,-44 0 16,1 0-1,0 21-15,-21-21 0</inkml:trace>
  <inkml:trace contextRef="#ctx0" brushRef="#br0" timeOffset="25739.74">720 7493 0,'0'0'15,"0"-21"-15,-22 0 16,1 21-16,0 0 0,0 0 15,0 0-15,0 21 0,-22 0 16,22 0-16,0 0 0,-21 22 0,20-1 16,1 0-16,0 1 0,0-1 15,0 0-15,21 22 0,0-22 16,0 1-16,0 20 0,0-21 0,21-20 16,0 20-16,21-21 0,-20 21 15,20-42-15,0 22 0,-21-22 0,22 0 16,-1 0-16,0 0 0,1 0 15,-22-22-15,0 22 0,21-21 16,-42 0-16,22 0 0,-22 0 0,0 0 16,0-1-16,0 1 0,0 0 15,-22 0-15,1 0 0,0 0 0,0-1 16,-21 22-16,-1 0 0,22 0 16,-21 0-16,21 0 0,-1 22 0,-20-1 15,42 0-15,-21 0 0,21 0 16,-21 0-16,21 1 0,0 20 15,0-21-15,0 0 0,0 0 0,21 1 16,0-22-16,0 0 0,0 0 16,1 0-16,-1 0 15,0 0-15</inkml:trace>
  <inkml:trace contextRef="#ctx0" brushRef="#br0" timeOffset="25911.65">1164 7853 0,'0'0'15,"21"-21"-15,-21 0 0,0-1 16,21 22 62,1 0-78</inkml:trace>
  <inkml:trace contextRef="#ctx0" brushRef="#br0" timeOffset="26239.45">2328 7387 0,'0'0'0,"0"-21"0,-21 21 0,0-21 0,0 21 16,0 0-16,-22 0 0,22 0 15,-21 21-15,21 0 0,-22 0 16,22 1-16,0 20 0,0 0 0,0 1 16,-1-1-16,22 0 0,-21 1 15,21-1-15,0 0 0,0 1 0,0-1 16,0 0-16,0-21 0,21 22 0,22-22 16,-22 0-16,0 0 0,0 0 15,22 1-15,-1-22 0,0 0 0,1 0 16,-1 0-16,0 0 0,1 0 15,-1-22-15,21 1 0,-20 21 16,-1-21-16,22 0 0,-22 0 0,0 0 16,1-1-16,-1 1 0,0-21 0,-21 21 15</inkml:trace>
  <inkml:trace contextRef="#ctx0" brushRef="#br0" timeOffset="27200.91">2900 7811 0,'21'-22'0,"0"-41"16,-21 21-16,-42 169 0,84-276 0,-42 128 16,0-21-16,0 21 0,0 0 15,0-1-15,0 1 0,-21 21 0,0 0 16,0 0-16,-1 0 0,1 0 0,-21 21 15,21 1-15,0-1 0,-1 21 16,-20-21-16,21 22 0,0-22 0,0 21 16,-1-21-16,22 22 0,0-1 15,0-21-15,0 0 0,0 22 16,0-22-16,0 0 0,22-21 0,-1 21 16,0-21-16,0 0 0,0 0 15,22 0-15,-22 0 0,0 0 0,21-21 16,-21 21-16,1-21 0,-1 0 0,0-1 15,0 1-15,0 0 0,0 0 16,-21 0-16,0-22 0,22 22 0,-22 0 16,0 0-16,0 0 0,0 0 0,0-1 15,0 1-15,0 42 32,-22 1-32,22-1 15,0 21-15,0-21 16,0 0-16,0 1 0,0-1 0,0 0 15,0 0-15,0 0 0,0 0 0,0 1 16,22-22-16,-1 21 0,0-21 16,0 0-16,21 0 0,-20 0 0,20 0 15,-21 0-15,21-21 0,1-1 0,-22 22 16,21-21-16,1 0 0,-1 0 16,0 0-16,-21 0 0,22-1 0,-1 1 15,-21-21-15,0 21 0,1 0 0,-1-22 16,-21 22-16,0 0 0,0 0 15,-21 21-15,-1 0 16,1 0-16,0 21 0,0 0 16,21 21-16,-21-20 0,21-1 15,0 21-15,0-21 0,0 0 16,0 22-16,0-22 0,21 0 0,-21 0 16,21 0-16,-21 1 0,0-1 0,0 0 15,0 0-15,0 0 16,0-42-1,-21 0 1,21 0-16,-21 21 16,21-21-16,-21 21 0,-1 0 0,22-22 15,-21 22-15,0 0 16,21 22 15,21-1-31,0-21 0,1 21 16,-1-21-16,0 0 0,0 0 15,21 21-15,-20-21 0,20 0 0,0 0 16,-21 0-16,22 0 0,-22 0 0,21-21 16,1 0-16,-22 21 0,21-21 0,-21-1 15,0 1-15,22 0 0,-22 0 16,0 0-16,0 0 0,0-22 16,-21 22-16,22-21 0,-22 21 0,21-22 0,-21 22 15,0 0-15,0 0 0,0 0 16,0-1-16,-21 22 15,-1 22-15,1-1 0,0 0 16,0 0-16,21 0 0,-21 22 0,21-22 16,0 21-16,0-21 0,0 22 15,0-22-15,0 21 0,0-21 0,21 0 16,-21 1-16,21-1 0,0 0 0,0 0 16,1-21-16,-1 0 0,21 0 15,-21 0-15,0 0 0,1 0 0,-1 0 16,0-21-16,0 21 0,-21-21 0,0 0 15,21-1-15</inkml:trace>
  <inkml:trace contextRef="#ctx0" brushRef="#br0" timeOffset="27923.53">889 9102 0,'0'0'16,"-42"-21"-16,-1 21 0,22 0 0,-21 0 16,21 0-16,-1 0 0,1 0 0,0 0 15,21 21-15,0 0 16,0 0-16,21 0 16,22-21-16,-22 0 0,21 0 15,0 0-15,1 0 0,20 0 0,-20-21 16,20 0-16,1 21 0,-22-21 15,21 0-15,-20-1 0,-22 22 16,21-21-16,-21 0 0,1 21 0,-22-21 16,0 0-16,-22 21 15,1 0 1,0 0-16,0 0 0,0 21 0,0 0 16,21 0-16,0 0 0,0 22 15,0-1-15,0 0 0,0 1 0,0 20 16,0-20-16,0-1 0,0 0 15,0 1-15,0-1 0,0 0 0,0 1 16,0-22-16,0 21 0,0-21 16,0 0-16,0 1 0,0-1 0,0 0 15,0 0 1,0-42 15,0 0-31,-22 21 0,22-21 0,-21-1 16</inkml:trace>
  <inkml:trace contextRef="#ctx0" brushRef="#br0" timeOffset="28096.68">910 9504 0,'-21'0'15,"0"0"1,42 0 0,0-21-1,21 21-15,1 0 0,-22-21 16,21 21-16,1 0 0,-1-22 15,21 22-15,-20-21 0,-1 21 0,-21-21 16,22 21-16,-1-21 0,-21 0 16</inkml:trace>
  <inkml:trace contextRef="#ctx0" brushRef="#br0" timeOffset="28255.59">1651 9313 0,'-21'0'16,"42"0"46,0 0-62,0 0 0,0 0 0,1 0 16</inkml:trace>
  <inkml:trace contextRef="#ctx0" brushRef="#br0" timeOffset="28539.43">2519 9081 0,'0'0'0,"21"-22"0,21-62 16,-42 63 0,0-1-16,0 1 0,0 0 0,-21 0 15,0 0-15,0 21 0,0 0 16,-22 0-16,22 0 0,0 0 16,-21 21-16,20 0 0,-20 0 0,21 22 15,-21-1-15,20 0 0,1 22 16,0-22-16,0 0 0,0 22 0,0-22 15,21 1-15,0-1 0,0 0 16,0 1-16,0-22 0,0 0 0,21 21 16,0-42-16,21 21 0,-21 1 0,22-22 15,20 0-15,-20 0 0,-1 0 16,21 0-16,1-22 0,-22 1 0,22 0 16,-22 21-16,22-21 0,-22 0 0,21 0 15</inkml:trace>
  <inkml:trace contextRef="#ctx0" brushRef="#br0" timeOffset="29211.28">3154 9271 0,'0'0'16,"63"-85"0,-63 64-16,0 0 0,0 0 0,0 0 0,0 0 15,-21-1-15,0 22 0,0 0 16,0 0-16,-1 0 0,1 0 0,0 22 16,-21-1-16,21 0 0,-1 0 0,1 0 15,0 0-15,-21 22 0,21-22 16,21 0-16,-22 21 0,22-20 0,-21-1 15,21 0-15,0 0 0,0 0 16,0 0-16,0 1 0,21-22 0,1 0 16,-1 0-16,0 0 0,0 0 15,21 0-15,-20 0 0,-1 0 0,21-22 16,-21 1-16,0 0 0,1 0 16,-1 0-16,0 0 0,0-1 0,0-20 15,-21 21-15,21 0 0,-21-22 16,0 22-16,0 0 0,0 0 0,0 0 15,-21 21 1,21 21-16,-21 0 16,21 0-16,-21 0 0,21 22 0,0-22 15,0 21-15,0-21 0,0 22 16,0-22-16,0 0 0,0 21 16,0-20-16,0-1 0,21 0 0,0-21 15,0 21-15,1-21 0,20 0 0,-21 0 16,21 0-16,1 0 0,-1 0 15,0-21-15,-20 0 0,20 0 0,0-1 16,-21 1-16,22 0 0,-22-21 0,21-1 16,-21 1-16,1 0 0,-1-1 15,0-20-15,0-1 0,0 1 0,0 21 16,1-22-16,-22 22 0,0-1 0,0 1 16,0 0-16,0 21 0,0-1 15,0 44 1,0-1-16,0 0 15,0 0-15,-22 21 0,22 1 16,-21-1-16,21 0 0,-21 1 0,21 20 16,0-20-16,0-1 0,0 0 0,0 1 15,0-22-15,0 21 0,0-21 16,0 22-16,0-22 0,21 0 0,0-21 16,1 21-16,-1-21 0,0 0 15,0 0-15,0 0 16,0 0-16,-21-21 0,22 0 15,-22 0-15,0-1 0,0 1 16,-22 0-16</inkml:trace>
  <inkml:trace contextRef="#ctx0" brushRef="#br0" timeOffset="29359.27">3641 9102 0,'0'0'16,"-22"0"-16,1 0 0,0 0 0,42 0 31,0 0-31,22 0 0,-1 0 15,-21 0-15,43-21 0,-22 21 16,0 0-16,1-22 0,20 1 0,-20 21 16,-1-21-16,0 21 0,1-21 0</inkml:trace>
  <inkml:trace contextRef="#ctx0" brushRef="#br0" timeOffset="29996.42">4424 8890 0,'0'-21'0,"0"42"0,-21-42 16,-1 21-1,1 0-15,0 0 0,0 21 0,0 0 16,0 0-16,-1 1 0,1-1 0,21 21 16,-21-21-16,0 22 0,0-22 15,21 21-15,0 0 0,-21 1 0,21-22 16,0 21-16,0-21 0,0 1 0,0 20 16,21-21-16,0 0 0,0-21 15,0 21-15,0-21 0,22 0 16,-1 0-16,0 0 0,-20 0 0,20 0 0,0 0 15,1 0-15,-1-21 0,-21 0 16,21 0-16,-20 0 0,20 0 16,-21-22-16,0 22 0,0-21 0,1-1 15,-22-20-15,0 21 0,0-22 0,0 1 16,0-1-16,0 1 0,0-1 16,0 1-16,0 20 0,0 1 0,0 21 15,0 0-15,0-1 0,-22 22 16,1 0-16,0 22 15,21-1-15,0 21 0,-21 0 16,0 1-16,21-1 0,-21 0 0,21 22 16,0-1-16,0-20 0,0 20 0,-22-20 15,22 20-15,0-21 0,0 1 16,0-1-16,0-21 0,0 22 0,0-22 16,0 0-16,0 0 0,0 0 0,22-42 46,-1 0-46,0 0 0,0 0 0,0-1 16,0 1-16,22 0 0,-22-21 16,0 21-16,21-22 0,-20 22 0,20-21 15,-21 21-15,21 21 0,-20 0 16,-1 0-16,0 0 0,0 0 0,-21 21 16,21 21-16,-21-21 15,0 0-15,0 22 0,0-22 0,0 21 16,0-21-16,0 22 0,0-22 0,0 0 15,0 0-15,-21 0 0,21 1 0,-21-22 16,21 21-16,-21 0 0,0 0 16,-1 0-16,-20 0 0,21-21 15,-21 22-15,-22-1 0</inkml:trace>
  <inkml:trace contextRef="#ctx0" brushRef="#br0" timeOffset="30747.99">1079 10583 0,'0'0'0,"-21"0"0,0 0 0,0 0 16,0 0-16,0 0 0,-1 0 0,1 0 15,21-21-15,0 0 0,-21 21 16,21-21-16,-21 0 0,21 0 16,0-1-16,0 1 0,0 0 0,0 0 15,0 0-15,0 0 0,21-1 16,0 1-16,0 0 0,1 21 0,20 0 15,-21-21-15,21 21 0,1 0 16,-22 21-16,21 0 0,-21 22 0,1-22 16,-22 21-16,0 22 0,-22-22 15,1 21-15,-21 1 0,0-22 0,-1 22 16,1-1-16,21-20 16,-22-1-16,1 0 0,21 1 0,0-1 0,21-21 15,0 0-15,0 0 0,0 1 16,0-1-16,21 0 0,21-21 15,-21 0-15,22 0 0,-1 0 16,0 0-16,1-21 0,-1 0 0,0-1 16,1 1-16,-1 0 0,-21 0 15,0 0-15,1 0 0,-22-1 0,0 1 16,-22 0-16,1 0 0,0 0 0,-21 0 16,-1 21-16,1-22 0,0 1 15,-1 21-15,22 0 0,-21 0 0,21 0 16,0 0-16,-1 0 0,1 0 15,21 21-15,0 1 0,0-1 16,0 0 0,21-21-16,1 0 15,-1 0-15,0 0 0,0 0 0</inkml:trace>
  <inkml:trace contextRef="#ctx0" brushRef="#br0" timeOffset="30919.89">1672 10774 0,'0'0'16,"0"-21"-16,0 0 16,0-1 15,21 22-15,0 0-16,1 0 15,-1-21-15,0 21 0</inkml:trace>
  <inkml:trace contextRef="#ctx0" brushRef="#br0" timeOffset="31179.74">2709 10456 0,'0'0'0,"0"-21"0,0 0 16,0 0-16,0 0 0,-21 21 15,0 0-15,0 0 0,0 0 0,-22 0 16,22 0-16,-21 21 0,21 0 15,-22 0-15,22 22 0,0-1 0,0 0 16,0 1-16,21 20 0,-22-21 16,22 1-16,0-1 0,0 0 0,0 1 15,22-22-15,-1 0 0,0 21 16,21-20-16,-21-22 0,22 21 0,-1-21 16,0 0-16,1 0 0,-1 0 0,0 0 15,1-21-15,-1-1 0,22 22 16,-22-21-16</inkml:trace>
  <inkml:trace contextRef="#ctx0" brushRef="#br0" timeOffset="31591.51">3281 10456 0,'0'0'0,"0"-42"0,0 0 0,0 21 0,0-22 16,-21 22-16,21 0 0,-22 21 0,1 0 16,0 0-16,0 0 15,0 42-15,21-21 0,0 22 0,-21-1 16,21 0-16,-22 1 0,22 20 15,0-20-15,0 20 0,0-21 0,0 1 16,0-1-16,0 0 0,0 1 0,0-1 16,0-21-16,0 0 0,0 1 15,0-1-15,0 0 0,0-42 32,0 0-32,22 21 0,-1-22 15,-21-20-15,21 21 0,0 0 16,0-22-16,0 22 0,1-21 0,-1 21 15,0-22-15,0 22 0,21 0 0,-20 0 16,-1 21-16,0 0 0,0 0 16,0 0-16,-21 21 0,21 0 15,-21 22-15,0-22 0,0 0 0,0 21 16,0-21-16,0 1 0,0 20 16,0-21-16,0 0 0,0 0 15,0 1-15,0-1 0,0 0 16,22-21-16,-1 0 15,0 0-15,21 0 0,-21 0 0,22 0 16,-1 0-16,0-21 0,1 0 0</inkml:trace>
  <inkml:trace contextRef="#ctx0" brushRef="#br0" timeOffset="32403.55">4127 10689 0,'0'0'0,"0"-42"0,0 21 0,0-22 0,0 22 15,-21-21-15,0 21 0,0 21 0,0-21 16,0 21-16,-1 0 0,-20 0 15,21 21-15,0 0 0,0 0 16,-22 0-16,22 0 0,0 22 0,0-22 16,21 21-16,-21 1 0,21-1 15,0-21-15,0 21 0,0-20 0,0-1 16,0 21-16,21-21 0,0 0 0,0-21 16,0 22-16,0-1 0,1-21 15,-1 0-15,21 0 0,-21 0 0,0 0 16,1-21-16,-1 21 0,0-22 0,0 1 15,0 0-15,-21 0 0,0 0 0,21-22 16,-21 22-16,22-21 0,-22 21 16,0-22-16,0 1 0,0 0 0,0 21 15,0-22-15,0 22 0,0 0 16,-22 21 0,1 21-16,21 0 15,-21 0-15,21 1 0,0 20 0,0-21 16,0 21-16,0-20 0,0 20 15,0-21-15,0 21 0,0-20 0,0-1 16,0 0-16,21 0 0,0 0 0,-21 0 16,22 1-16,-1-22 0,21 0 0,-21 0 15,0 0-15,22 0 0,-22 0 16,21 0-16,-21 0 0,22-22 0,-22 1 16,21 0-16,-21 0 0,1 0 15,20 0-15,-21-22 0,0 22 0,-21-21 16,0-1-16,21 1 0,-21-21 15,0 20-15,0 1 0,0 0 0,0 20 16,-21 1-16,0 0 0,0 21 0,0 0 16,0 0-16,-1 21 0,1-21 15,21 21-15,-21 1 0,21 20 0,-21-21 16,21 0-16,0 0 0,0 1 0,0-1 16,21 0-16,0-21 0,0 21 15,1-21-15,-1 0 0,0 0 0,0 0 16,0 0-16,0 0 0,1 0 0,-1-21 15,0 0-15,0 0 0,0 21 16,0-22-16,1 1 0,-22 0 0,0 0 16,21 0-16,-21 0 0,21-1 15,-21 1-15,-21 42 32,21 1-32,-21-1 0,-1 21 0,22-21 15,0 22-15,0-1 0,0-21 0,0 21 16,0 1-16,0-22 0,0 21 15,0-21-15,22 1 0,-1-1 0,0 0 16,0 0-16,21 0 0,-20-21 0,20 0 16,-21 0-16,21 0 0,-20 0 0,20 0 15,-21 0-15,0 0 0,0 0 16,1-21-16,-1 21 0,-21-21 0,0 0 16,0 0-16</inkml:trace>
  <inkml:trace contextRef="#ctx0" brushRef="#br0" timeOffset="33355.44">1122 12107 0,'0'0'15,"42"0"1,-21 0-16,0-21 0,1 21 0,-22-21 16,21 0-16,0 21 15,-21-21-15,0 0 0,0-1 16,0 1-16,0 0 16,0 0-16,-21 0 0,0 0 0,-1-1 15,1 22-15,-21 0 0,21-21 16,0 21-16,-22 0 0,22 0 0,0 0 15,0 21-15,-22 1 0,43-1 16,-21 0-16,0 21 0,21-21 0,-21 1 16,21 20-16,0-21 0,0 0 15,0 0-15,0 1 0,0-1 0,21-21 16,0 0-16,0 0 0,1 0 16,20 0-16,-21 0 0,0 0 0,22 0 15,-22-21-15,21-1 0,-21 22 16,0-21-16,1 0 0,-1 0 15,0 21-15,0-21 0,-21 0 0,0-1 16,21 22 0,-21 22-1,0-1 1,0 0-16,0 0 0,0 21 0,0 1 16,0-22-16,21 21 0,-21 1 15,0-1-15,0-21 0,0 21 0,0-20 16,0 20-16,0-21 0,0 0 15,0 22-15,0-22 0,0 0 0,0 0 16,-21 0-16,0-21 16,0 0-16,-21 21 15,20-21-15,1 0 0,-21 0 0,0 0 16,20 0-16,-20 0 0,21 0 16,-21-21-16,20 21 0,-20-21 0,21 21 15,0 0-15,0-21 0,-1 21 16,22-21-16,0 0 31,22 21-31,-1-22 0,21 22 0,-21-21 16,22 21-16,-22 0 0</inkml:trace>
  <inkml:trace contextRef="#ctx0" brushRef="#br0" timeOffset="33543.33">1736 12340 0,'0'0'0,"0"-21"31,-22 21-15,22-21-1,22 21 17,-1-21-32,0 21 15,0-21-15</inkml:trace>
  <inkml:trace contextRef="#ctx0" brushRef="#br0" timeOffset="34076.01">2561 11896 0,'0'-21'0,"0"42"0,0-85 0,0 43 16,0 0-16,0 0 0,-21 21 0,0-21 15,0 21-15,-1 0 0,1 0 0,0 0 16,0 0-16,0 21 0,0 0 15,-1 0-15,1 21 0,0-20 0,21 20 16,0 0-16,-21 22 16,21-22-16,0 0 0,0 1 0,0-1 15,0 0-15,0 1 0,21-22 0,0 0 16,0 0-16,1 0 0,-1 1 16,21-1-16,-21-21 0,22 0 0,-1 0 15,0 0-15,1 0 0,-1-21 0,0-1 16,1 1-16,-1 0 0,-21 0 15,21 0-15,1-22 0,-22 22 0,21-21 16,-21 0-16,1-1 0,-1 1 0,0-22 16,-21 22-16,0 0 0,21-22 15,-21 22-15,0 0 0,0-1 0,0 1 16,0 21-16,0 0 0,0-1 16,0 44-1,0-1-15,0 0 0,0 21 16,0-21-16,-21 43 0,21-22 0,0 1 15,-21 20-15,21 1 0,-21-22 16,21 0-16,0 1 0,0-1 0,0 0 16,0 1-16,0-22 0,0 0 15,21 21-15,0-42 0,-21 21 0,21 1 16,0-22-16,0 21 0,1-21 16,-1 0-16,0 0 0,0 0 0,0 0 15,0 0-15,1 0 0,-1 0 16,21-21-16,-21-1 0,22 22 15,-22-21-15,21 0 0,0-21 0</inkml:trace>
  <inkml:trace contextRef="#ctx0" brushRef="#br0" timeOffset="35035.99">3662 12107 0,'0'0'0,"21"-42"0,0 0 15,-21-1-15,0 22 0,0-21 0,0 21 16,0 0-16,-21 21 16,0 0-16,0 0 15,-22 21-15,22 0 0,0 0 0,0 21 16,0-20-16,-1 20 0,1 0 15,0-21-15,0 22 0,21-22 16,0 21-16,0-21 0,0 1 0,0-1 0,21 0 16,0 0-1,0-21-15,1 0 0,-1 0 0,21 0 16,-21 0-16,0 0 0,1-21 0,-1 0 16,0 0-16,21-1 0,-21 1 15,-21 0-15,22 0 0,-22-21 0,21 20 16,-21-20-16,0 21 0,21-21 0,-21 20 15,0 1-15,0 0 0,0 0 16,0 42 0,-21 0-16,0 0 0,21 1 15,-22-1-15,22 21 0,0 0 16,0-20-16,0 20 0,0-21 0,0 21 16,0-20-16,0 20 0,0-21 15,22 0-15,-1 0 0,0 1 0,0-22 16,0 21-16,22-21 0,-22 0 15,21 0-15,-21 0 0,22 0 0,-1 0 16,-21-21-16,21 21 0,-20-22 0,20 1 16,-21 0-16,21 0 0,-20-21 15,20 20-15,-21-20 0,21 0 0,-20-1 16,-1 1-16,0 21 0,-21-21 0,0-1 16,0 22-16,0 0 0,-21 21 15,0 0-15,-1 0 0,1 0 16,0 0-16,0 42 0,0-21 0,0 1 15,21 20-15,0-21 0,0 21 16,0-20-16,0 20 0,0-21 0,0 21 16,21-20-16,0-1 0,0 0 15,0 0-15,0 0 0,1-21 16,-44 0 15,1-21-31,0 0 16,0 21-16,0 0 0,0-21 15,-1 21 1,22 21 15,22-21-31,-1 0 0,0 21 16,0-21-16,0 0 0,22 0 16,-1 21-16,0-21 0,1 0 0,-1 0 15,0 0-15,1 0 0,-1 0 0,0 0 16,1-21-16,-1 21 0,-21-21 0,21 0 15,1 0-15,-22-1 0,21-20 16,-21 21-16,1-21 0,-1 20 16,-21-20-16,0 0 0,0-1 0,0 22 0,0-21 15,0 21-15,0 0 0,-21-1 16,-1 22-16,1 0 0,0 0 16,0 0-16,0 0 0,0 22 0,21-1 15,0 21-15,0-21 0,0 22 0,0-22 16,21 21-16,0 0 0,0-20 15,-21 20-15,0-21 0,0 0 0,0 22 16,0-22-16,0 0 0,-21 0 16,21 0-16,-21-21 0,-22 0 15,22 21-15,0-21 0,0 0 0,-21 0 16,20 0-16,1 0 0,-21 0 16,21 0-16,0 0 0,-22 0 0,22 22 0,0-22 15</inkml:trace>
  <inkml:trace contextRef="#ctx0" brushRef="#br0" timeOffset="35527.92">889 13420 0,'0'-21'15,"0"42"-15,0-64 0,-21 22 0,0 21 16,-1 0-16,1 0 16,0 21-1,0 22-15,21-22 16,0 21-16,0 1 0,0-1 0,-21 0 15,21-21-15,0 22 0,0-1 16,0 0-16,0-20 0,0 20 0,0-21 16,0 0-16,0 0 0,0 1 15,21-22-15,0 0 16,0 0-16,0-22 0,1 1 0,20 0 16,-21 0-16</inkml:trace>
  <inkml:trace contextRef="#ctx0" brushRef="#br0" timeOffset="35871.22">1249 13483 0,'0'-21'16,"0"42"-16,0-63 0,0 21 0,0 0 0,-21 21 31,-1 0-31,1 42 16,0-21-16,21 0 0,0 22 0,-21-1 16,21 0-16,0-21 0,0 22 15,0-1-15,0-21 0,0 22 0,21-22 16,-21 0-16,21-21 0,0 21 15,22-21-15,-22 0 0,0 0 0,21 0 16,1 0-16,-1-21 0,-21 0 0,22 0 16,-1-1-16,-21-20 15,21 21-15,-20-21 0,-1 20 0,-21-20 16,0 0-16,0 21 0,0-22 16,-21 22-16,-1 0 0,-20 0 0,21 0 15,-21 21-15,-1 0 0,1 0 16,0 0-16,20 0 0,-20 0 0,21 0 15,0 21-15,21 0 16,0 0-16,0 0 0,21-21 0,0 21 16,0 1-16,22-22 0,-22 21 15,21-21-15,0 0 0</inkml:trace>
  <inkml:trace contextRef="#ctx0" brushRef="#br0" timeOffset="36019.15">1990 13568 0,'0'0'0,"0"-21"47,0 0-16,21 21-31,0-22 0,21 22 16</inkml:trace>
  <inkml:trace contextRef="#ctx0" brushRef="#br0" timeOffset="37627.43">2963 13145 0,'0'0'0,"0"-43"15,-21 43-15,0-21 16,0 21-16,-22 0 0,22 0 0,-21 21 16,0 0-16,-1-21 0,1 43 15,0-22-15,-1 0 0,1 21 0,21-20 16,-22 20-16,22 0 0,0 1 15,0-1-15,0-21 0,21 21 0,0 1 16,0-1-16,0-21 0,21 0 16,0 22-16,0-22 0,0 0 15,22-21-15,-22 0 0,21 0 0,1 0 16,-1 0-16,0 0 0,1 0 0,-1-21 16,0 0-16,1 0 0,-1-1 15,0 1-15,1-21 0,-22 21 0,21 0 16,-21-22-16,0 22 0,1 0 15,-22 0-15,0 0 0,0-1 0,0 1 16,0 0-16,-22 21 16,1 0-1,0 21-15,0 0 0,0 1 0,21-1 16,0 21-16,-21-21 0,21 0 16,-22 22-16,22-22 0,0 0 15,0 21-15,0-20 0,22-1 16,-1 0-16,0-21 0,0 0 15,21 0-15,-20 0 0,-1 0 16,0 0-16,21-21 0,-21 0 0,1-1 16,-1 1-16,0 0 0,0 0 15,-21 0-15,0 0 0,0-1 0,0 1 16,0 0-16,-21 0 0,0 0 0,0 0 16,-1-1-16,1 1 0,-21 21 15,21-21-15,0 21 0,42 0 31,0 0-15,0 0-16,21 0 0,1 0 16,-22 0-16,21 0 0,1 0 0,-22 0 15,21 0-15,0 0 0,-20 0 0,-1 0 16,21 21-16,-21-21 0,-21 21 16,21 1-16,-21-1 0,0 0 0,0 0 15,0 0-15,0 0 0,0 1 16,0-1-16,0 0 0,0 0 15,0 0-15,0 0 0,-21-21 0,21 22 16,0-1-16,-21-21 16,0 0-1,21-21 1,0-1-16,0 1 16,0 0-16,0 0 0,0 0 15,0 0-15,21-22 0,0 22 0,0 0 16,1-21-16,-1 20 0,21 1 0,-21 0 15,0 0-15,22 0 0,-22 21 16,0 0-16,0 0 0,0 0 0,1 0 16,-1 0-16,0 0 0,-21 21 0,0 0 15,21 0-15,-21 22 16,0-22-16,0 0 0,0 0 16,0 0-16,0 22 0,0-22 0,0 0 15,0 0-15,0 0 0,0 0 16,0 1-16,21-22 15,0 0-15,1 0 16,-1 0-16,0-22 0,0 22 16,0-21-16,0 0 0,1 0 0,-1 0 15,0 0-15,0-1 0,21-20 16,-20 21-16,-22 0 0,21-22 0,-21 22 0,21 0 16,-21 0-16,0 0 15,0 0-15,-21 21 16,0 0-16,-1 0 0,1 0 0,0 0 15,0 21-15,21 0 0,0 0 16,0 0-16,0 0 0,0 1 0,0-1 16,0 0-16,0 21 0,0-21 0,21 1 15,0-1-15,-21 0 0,21 0 16,1-21-16,-22 21 0,21-21 0,-42-21 47,-1 21-47,1-21 15,0 21-15,0-21 0,0 21 16,0 0 0,21 21-1,21 0 1,0 0-16,0-21 16,0 0-16,0 21 0,1-21 15,-1 0-15,0 0 0,0 0 0,0 0 16,0 0-16,22 0 0,-22 0 0,0 0 15,21-21-15,-20 0 0,-1 0 16,21 0-16,-21 0 0,0-1 0,1 1 16,20 0-16,-21-21 0,0-1 15,0 22-15,1-21 0,-1 0 0,0-22 16,0 22-16,0-1 0,0-20 16,1 21-16,-22-1 0,0 1 0,0 21 15,0 0-15,0-1 0,-22 22 16,1 22-1,0-1-15,0 21 0,0 0 16,0-20-16,21 20 0,0 0 0,-22 1 16,22-1-16,0 0 0,0 1 15,0-1-15,0 0 0,0 1 0,0-1 16,0-21-16,22 21 0,-22-20 0,21-1 16,0 0-16,-21 0 0,21 0 15,0-21-15,0 0 0,1 0 16,-1 0-16,0 0 15,0 0-15,0-21 16,0 0-16,-21 0 16,0 0-16,0-1 0,0 1 15,0 0-15,0 0 0,0 0 0,0 0 16</inkml:trace>
  <inkml:trace contextRef="#ctx0" brushRef="#br0" timeOffset="37907.25">4741 13250 0,'0'0'0,"-21"0"16,42 0-1,0 0-15,22 0 16,-22-21-16,21 21 0,-21-21 16,22 21-16,-1 0 0,-21 0 0,0-21 15,22 21-15,-22 0 0,0 0 16,-21-21-16,21 21 15,-21-21 1,-21 21 0,0 0-16,0 0 15,0 0 1,-1 0 0,22 21-1</inkml:trace>
  <inkml:trace contextRef="#ctx0" brushRef="#br0" timeOffset="38452.15">5694 13441 0,'0'-21'31,"0"0"-31,0-1 15,21 1-15,0 0 16,0 0-16,-21 0 16,0 0-1,0-1 1,0 44 31,0-1-16,-21-21 203,0 21-234</inkml:trace>
  <inkml:trace contextRef="#ctx0" brushRef="#br0" timeOffset="39295.18">1164 14542 0,'0'-22'16,"-21"1"0,0 21-1,21 21 1,-21 1-16,21-1 16,0 21-16,-22-21 0,22 22 0,0-1 15,-21 0-15,21-21 0,0 22 16,0-22-16,0 21 0,-21-21 0,21 22 15,0-22-15,0 0 0,0 0 16,-21-21-16,21 21 0,0 1 16,21-44 31,0 1-47,0 0 0,-21 0 15,43 0-15,-22 0 0</inkml:trace>
  <inkml:trace contextRef="#ctx0" brushRef="#br0" timeOffset="39535.05">1587 14478 0,'0'0'0,"0"-21"0,22 0 15,-22 0-15,0-1 0,-22 22 32,1 22-32,0-1 15,21 21-15,0 0 0,-21 1 0,0-1 16,0 0-16,21 1 0,-22-1 15,22 0-15,-21-20 0,21 20 0,-21 0 16,0-21-16,21 1 0,0 20 16,0-21-16,0 0 0,0 0 15,21-42 17,-21 0-17</inkml:trace>
  <inkml:trace contextRef="#ctx0" brushRef="#br0" timeOffset="39715.94">1693 14753 0,'0'0'15,"21"0"48,1 0-48,-1 0-15,0 0 16,-21-21-16,21 21 0</inkml:trace>
  <inkml:trace contextRef="#ctx0" brushRef="#br0" timeOffset="42189.04">2646 14436 0,'0'-43'0,"0"86"0,0-107 0,0 22 16,0 21-16,0-22 0,-21 22 16,-1 0-16,1 21 0,0-21 0,0 21 15,-21 0-15,20 0 0,1 21 16,-21 0-16,21 0 0,0 22 0,-1-1 16,-20 0-16,21 1 15,0 20-15,0-20 0,-1 20 0,1-21 16,21 22-16,0-22 0,0 1 0,0-1 15,0-21-15,0 21 0,0-20 16,21-1-16,1 0 0,20-21 0,-21 0 16,21 0-16,1 0 0,-1 0 15,0 0-15,1 0 0,20-21 0,-20 0 16,-22-1-16,21 1 0,0-21 0,1 21 16,-22 0-16,0-22 0,0 22 15,0-21-15,-21 21 0,0-1 16,0 1-16,0 0 0,0 0 0,-21 21 31,21 21-31,-21-21 0,0 21 0,21 0 16,0 22-16,0-22 0,-21 0 15,21 0-15,0 22 0,0-22 0,0 0 16,0 0-16,0 0 0,21 0 0,-21 1 16,21-1-16,0-21 0,0 0 15,1 21-15,20-21 0,-21 0 0,0 0 16,0 0-16,1 0 0,-1-21 15,0 0-15,0 21 0,0-22 0,0 1 16,-21 0-16,0 0 0,0 0 0,0 0 16,0-22-16,0 22 15,-21 0-15,0 0 0,0 0 0,-21 21 16,20-22-16,1 22 0,-21 0 0,21 0 16,0 0-16,-1 0 0,1 0 15,64 0 1,-22 0-1,0-21-15,21 21 0,1-21 0,-22 21 16,21-21-16,0 21 0,1-21 0,-22 21 16,21-21-16,1 21 0,-1 0 15,-21 0-15,21 0 0,-20 0 0,-1 21 16,-21 0-16,21 0 16,-21 0-16,0 0 0,0 22 15,0-22-15,0 0 0,0 0 0,0 0 16,0 1-16,0-1 0,0 0 0,-21 0 15,21 0-15,0 0 16,-21-21-16,21 22 0,-22-22 16,22-22 15,0 1-31,0 0 0,0 0 16,22 0-16,-1 0 0,0-22 0,0 22 15,0-21-15,0-1 16,1 1-16,-1 21 0,0-21 0,0 20 15,0 1-15,22 0 0,-22 21 0,0 0 16,0 0-16,0 0 0,-21 21 16,0 0-16,0 1 0,0 20 0,0-21 15,0 21-15,0-20 0,21 20 16,-21-21-16,0 21 0,22-20 0,-22 20 16,0-21-16,21 0 0,0 0 0,0 1 15,0-1-15,0-21 16,1 0-16,-1 0 0,0 0 0,0 0 15,21 0-15,-20 0 0,-1-21 0,0-1 16,0 1-16,0 0 0,0 0 0,1 0 16,-1-22-16,0 22 15,0-21-15,-21 0 0,21-22 0,0 22 16,1-22-16,-1 1 0,0 20 0,0-20 16,-21 21-16,0-1 0,0 1 15,0 21-15,0-22 0,0 22 0,0 0 16,-21 21-1,21 21-15,-21 0 0,0 1 16,21-1-16,0 21 0,-22 0 0,1 1 16,21-1-16,-21 0 0,0 22 0,21-22 15,0 22-15,0-22 0,0 0 16,0 1-16,0-1 0,0 0 0,0 1 16,0-22-16,0 0 0,0 21 15,21-20-15,0-22 0,0 21 16,1-21-16,-1 0 0,0 0 0,0 0 15,0 0-15,0 0 0,22-21 0,-22 21 16,0-22-16,21 1 0,-20 0 16,-1 0-16,21-21 0,-21 20 15,0 1-15,-21-21 0,0 21 0,22 0 0,-22-1 16,0 1-16,0 0 0,-22 21 31,1 0-31,0 0 0,21 21 16,0 0-16,-21 1 0,21-1 0,0 0 15,-21 0-15,21 0 0,0 0 16,0 1-16,0-1 0,0 0 0,0 0 16,21 0-16,0-21 0,0 21 0,0 1 15,1-22-15,-1 0 0,0 0 16,0 0-16,0 0 0,22 0 0,-22 0 16,0-22-16,0 1 0,0 21 0,0-21 15,1 0-15,-1 0 0,0 0 16,-21-22-16,21 22 0,-21 0 0,0-21 15,0 20-15,0 1 0,0 0 16,0 0-16,-21 42 31,21 0-31,-21 0 0,21 1 0,-21-1 16,-1 21-16,22-21 0,-21 0 0,21 1 16,0 20-16,-21-21 0,21 0 15,-21 0-15,21 1 0,0-1 16,0-42 15,21 21-31,0-22 0,0 1 16,-21 0-16,22 0 0,-1 0 0,0 0 15,-21-1-15,21-20 0,0 21 16,0-21-16,1 20 0,-1 1 16,-21 0-16,21 0 0,0 21 0,-21 21 31,0 0-16,0 0-15,0 1 0,0 20 0,0-21 16,0 0-16,0 0 0,0 1 0,21-1 16,-21 0-16,21 0 0,-21 0 15,22-21-15,-22 21 0,21-21 0,0 0 16,0 0-16,0 0 0,0 0 16,1 0-16,-1-21 0,0 0 15,0 0-15,0 0 16,0 21-16,1-21 0,-1-22 0,0 22 15,-21 0-15,21 0 0,0 0 0,0-22 16,-21 22-16,0 0 0,22 21 0,-22-21 16,0 42 15,0 0-31,-22 0 0,22 0 0,0 1 16,0-1-16,0 0 0,-21 0 15,21 0-15,0 0 0,0 1 0,0-1 16,0 0-16,0 0 0,0 0 0,21-21 15,-21 21-15,22-21 0,-1 0 16,0 0 0,0 0-16,0 0 0,0 0 0,1-21 15,-1 0-15,0 21 0,0-21 0,0 0 16,0 0-16,1-1 0,-1 1 0,0 0 16,21-21-16,-21 21 0,1-1 15,-1 1-15,-21 0 0,21 0 0,-21 0 16,21 21-16,-21 21 31,-21-21-31,21 21 0,-21 0 16,21 0-16,0 1 0,0 20 0,0-21 15,0 0-15,0 0 0,0 1 0,0-1 16,0 0-16,21 0 16,0-21-16,0 0 0,-21 21 15,21-21-15,1 0 0,-1 0 0,0 0 16,0 0-16,0 0 0,0-21 0,1 21 15,-1-21-15,0 21 0,0-21 16,0 0-16,0-1 0,1-20 0,-1 21 16,-21 0-16,0-22 0,21 1 0,-21 21 15,0-21-15,0 20 0,0-20 0,0 21 16,0 0-16,-21 21 16,0 0-16,-1 0 0,1 21 0,0 0 15,0 0-15,0 0 0,21 1 16,0 20-16,0-21 0,0 21 0,0 1 15,0-22-15,0 0 0,0 21 16,0-20-16,0-1 0,21 0 0,0-21 16,-21 21-16,21-21 0,0 0 0,1 0 15,-1 0-15,0 0 0,0 0 0,21 0 16,-20 0-16,-1-21 0,21 21 16,-21-21-16,0 0 0,22 21 0,-22-22 15,0 1-15,0 0 0,0 0 0,1 0 16,-1 0-16,-21-1 0,0 1 0</inkml:trace>
  <inkml:trace contextRef="#ctx0" brushRef="#br0" timeOffset="42406.92">5609 14097 0,'-42'-21'0,"84"42"0,-105-42 0,20 21 0,22 0 15,0 0-15,0 0 0,21-21 47</inkml:trace>
  <inkml:trace contextRef="#ctx0" brushRef="#br0" timeOffset="42599.8">4297 14245 0,'-43'21'15,"86"-42"-15,-107 64 0,43-43 0,0 21 16,42 0 0,21-21-16,-20 0 0,20 0 0,0 0 15,1 0-15,-1 0 0,0 0 16,1-21-16,-1 21 0,0 0 15,1 0-15,-22 0 0,0 0 0,0 0 16,-42 0 0</inkml:trace>
  <inkml:trace contextRef="#ctx0" brushRef="#br0" timeOffset="43195.46">275 15854 0,'0'0'0,"0"-21"0,21 21 0,-21-21 16,0-1-1,21 22 1,-21 22-1,0-1-15,0 21 0,0-21 0,0 22 16,22-22-16,-22 21 0,0 0 16,0 1-16,0-22 0,0 21 0,0-21 15,0 22-15,0-22 0,0 0 16,0 0-16,0 0 0,21-21 47,-21-21-47,21 0 0,0 0 15,21-21-15</inkml:trace>
  <inkml:trace contextRef="#ctx0" brushRef="#br0" timeOffset="43668.18">889 15875 0,'0'0'0,"0"-21"15,-21 21 1,21-21-16,0 0 15,0-1-15,0 1 0,21 0 16,0 21-16,0-21 16,0 21-16,1 0 0,-1 0 0,21 0 15,-21 0-15,0 21 16,22 0-16,-22 0 0,0 1 0,-21 20 16,0 0-16,0 1 0,0-1 15,0 0-15,0-21 0,-21 22 0,0-1 16,0 0-16,-1 1 0,1-22 15,0 0-15,-21 21 0,21-20 0,-1-22 16,1 21-16,-21 0 0,21-21 16,0 0-16,-1 0 0,1 0 15,21-21-15,-21 0 0,21-1 16,0 1-16,0 0 0,0 0 16,0 0-16,0 0 0,0-1 0,21 1 15,-21 0-15,21 21 0,1 0 16,-1 0-16,0 0 0,-21 21 15,21-21-15,0 21 0,0 1 0,-21-1 16,22 0-16,-22 0 0,21 0 16,0 0-16,-21 1 0,0-1 0,0 0 15,21 0-15,0 0 16,0-21 0,1 0-16,-1 0 0,0 0 15,0-21-15</inkml:trace>
  <inkml:trace contextRef="#ctx0" brushRef="#br0" timeOffset="43832.1">1460 16150 0,'0'0'0,"0"-21"0,0 0 0,0 0 15,0 0 1,22 21 31,-1 0-47,0 0 0,21 0 15,-21 0-15,22 0 0,-1 0 0,-21-22 16</inkml:trace>
  <inkml:trace contextRef="#ctx0" brushRef="#br0" timeOffset="46296.63">2794 16129 0,'0'0'0,"21"0"0,0 0 15,0 0-15,-21-21 0,0 0 16,22 0-16,-22-1 0,0 1 16,0 0-16,0 0 0,0 0 15,0 0-15,0-1 0,0 1 0,-22 21 16,22-21-16,-21 21 0,0 0 16,0 0-16,0 0 0,-22 0 0,22 0 15,-21 21-15,21 0 0,0 1 16,-22-1-16,22 21 0,0-21 15,-21 22-15,20-22 0,1 21 0,21-21 16,0 22-16,0-22 0,0 0 16,0 0-16,0 0 0,0 0 0,21-21 15,1 22-15,-1-22 0,21 0 16,-21 0-16,22 0 0,-1 0 0,-21 0 16,21-22-16,1 22 0,-22-21 15,21 0-15,-21-21 0,22 21 0,-22-22 16,21 22-16,-21-42 0,1 20 15,20 1-15,-21-22 0,0 22 0,0-21 16,1 20-16,-22-20 0,21 20 0,-21 1 16,21 0-16,-21-1 0,0 22 15,0 0-15,0 0 0,-21 21 16,0 21-16,-1 0 16,22 0-16,0 22 0,-21-1 15,21-21-15,-21 22 0,21-1 0,0 0 16,0 22-16,0-22 0,0 0 15,0 1-15,0-1 0,0-21 0,0 22 16,21-22-16,0 21 0,1-21 0,-1 0 16,21-21-16,-21 22 0,22-22 15,-22 0-15,21 0 0,-21 0 0,22 0 16,-1-22-16,-21 1 0,21 0 16,-20 0-16,-1 0 0,0 0 15,0-22-15,-21 22 0,0 0 0,0 0 16,0 0-16,0-1 0,0 1 15,-21 0-15,0 21 0,0 0 0,-1 0 16,1 0-16,0 0 0,0 0 0,0 21 16,21 0-16,0 1 0,0-1 15,0 0-15,0 0 0,0 0 0,0 0 16,0 1-16,21-1 0,21 0 16,-21-21-16,1 21 0,20-21 15,-21 0-15,21 0 0,-20 0 0,20 0 16,0 0-16,-21 0 0,22 0 15,-22-21-15,21 0 0,-21-22 0,22 22 16,-22 0-16,0-21 0,0 21 0,0-22 16,1 1-16,-1 0 0,0-1 15,-21 22-15,0-21 0,0-1 0,0 22 16,0 0-16,0 0 0,0 0 0,-21 21 31,0 0-31,-1 0 0,22 21 0,-21 0 16,0 21-16,21-20 0,-21 20 0,21 0 15,-21 1-15,0 20 16,21-21-16,0 22 0,-22-1 0,22 1 0,-21-1 16,21 1-16,-21-1 15,21-20-15,0 20 0,0 1 0,-21-1 16,21-20-16,-21 20 0,21-21 0,0 1 16,-21-1-16,21 0 0,0-20 15,0 20-15,0-21 0,21-21 16,0 0-16,0 0 0,0 0 0,22 0 15,-22-21-15,21 0 0,-21 0 16,0-1-16,22 1 0,-22-21 0,0 21 16,0-22-16,-21 22 0,0-21 15,0 0-15,0 20 0,0-20 0,0 0 16,-21-1-16,0 1 0,0 21 16,0-21-16,-1 20 0,-20 1 0,21 0 15,0 0-15,0 21 0,-1 0 16,22-21-16,-21 21 0,42 0 15,22 0-15,-22 0 16,0-21-16,21 21 0,1 0 16,-1-22-16,0 22 0,1-21 0,-1 0 15,0 21-15,1-21 0,-1 0 16,-21 0-16,22-1 0,-1 1 16,-21 0-16,21 0 0,-20-21 0,-1 20 0,-21 1 15,0-21-15,0 21 0,0 0 16,0-1-16,0 1 0,-21 0 15,-1 21-15,1 0 0,0 0 0,0 0 16,0 0-16,0 0 0,-22 21 16,22 0-16,0 1 0,21-1 0,-21 0 15,0 21-15,21 1 0,-22-22 0,22 21 16,0-21-16,0 22 0,0-22 16,0 21-16,0-21 0,22 0 0,-1-21 15,0 22-15,0-22 0,0 0 16,0 0-16,1 0 0,20 0 15,-21-22-15,0 22 0,0-21 0,1 0 16,-1 0-16,-21 0 0,21-22 0,-21 22 16,21-21-16,-21 21 15,0 0-15,0-1 0,0-20 0,0 21 16,0 0-16,0 42 31,0 0-31,0 0 0,-21 0 16,21 1-16,0 20 0,0-21 0,0 0 15,0 22-15,0-22 0,0 21 16,0-21-16,0 0 0,21 1 0,-21-1 16,21 0-16,0-21 0,1 21 15,-1-21-15,0 0 0,0 0 16,0 0-16,22 0 0,-22 0 0,0-21 0,0 0 16,21 0-16,-20-1 0,-1 1 15,0 0-15,0 0 0,0 0 16,0-22-16,-21 22 0,22-21 0,-22 21 15,21 0-15,-21-1 0,0 1 0,0 0 16,-21 42 15,-1 0-31,22 1 0,0-1 0,0 0 16,0 0-16,0 0 0,0 0 16,0 22-16,0-22 0,0 0 0,0 0 15,0 0-15,0 1 16,22-22-16,-1 0 0,0 0 15,0 0-15,0 0 0,0 0 16,1 0-16,-1-22 0,0 1 16,0 0-16,0 0 0,22 0 15,-22 0-15,0-1 0,0-20 0,0 21 16,0 0-16,1 0 0,-22-22 16,21 22-16,-42 21 31,21 21-31,0 0 15,0 1-15,0-1 0,-22 0 16,22 0-16,0 0 0,0 22 0,0-22 16,0 0-16,0 0 0,0 0 15,0 0-15,22-21 0,-1 22 0,-21-1 16,21-21-16,0 0 0,0 0 16,0 0-16,1 0 0,-1 0 0,0 0 15,0-21-15,0-1 0,0 22 0,1-21 16,-1 0-16,21-21 0,-21 21 15,0-1-15,1-20 0,-1 0 0,0 21 16,0-22-16,0 1 0,0 0 16,1-43-16,-22 43 15,0 20-15,0-20 0,0 21 0,0 0 0,-22 21 16,1 0 0,0 21-16,0 0 15,0 0-15,0 0 0,21 1 0,-22 20 16,22-21-16,-21 21 0,21-20 0,0 20 15,0-21-15,0 21 0,0-20 0,0 20 16,21-21-16,1 0 0,-1 0 16,-21 1-16,21-1 0,0 0 0,0-21 15,0 0-15,1 0 0,-1 0 0,0 0 16,0 0-16,0 0 0,0-21 16,1 21-16,20-21 0,-21-1 0,0 1 15,0-21-15,22 21 0,-22 0 16,0-22-16,0 1 0,0 21 15,1-22-15,-1 1 0,0 21 0,0-43 16,-21 22-16,0 21 0,0 0 16,0 0-16,-21 21 31,0 0-31,0 21 0,21 0 0,-22 0 16,1 0-16,21 0 0,-21 22 0,21-22 15,0 21-15,0 1 0,0-1 16,0-21-16,0 21 0,0 1 0,0-22 15,0 21-15,0-21 0,0 22 0,0-22 16,21 0-16,0 0 16,1-21-16,-1 0 0,0 0 15,0 0-15,0 0 0,0 0 16,1 0-16,-1-21 0,0 21 16,-21-21-16,21 0 0,0 0 0,-21-1 15,0 1-15,21-21 0,-21 21 0</inkml:trace>
  <inkml:trace contextRef="#ctx0" brushRef="#br0" timeOffset="46495.51">6308 15790 0,'21'0'16,"0"0"-16,21 0 0,-21 0 15,1 0-15,-1 0 0,0 0 0,0 0 16,0 0-16,0 0 0,1 0 15,-1 0-15,0 0 0,-21-21 0,21 21 16,0 0-16,-42 0 31,0 0-31</inkml:trace>
  <inkml:trace contextRef="#ctx0" brushRef="#br0" timeOffset="47175.64">677 17082 0,'0'0'0,"-21"-22"16,0 22-16,0 0 16,0 0-16,21 22 15,-22-1 1,22 0-16,0 21 0,-21-21 0,21 22 15,0-1-15,-21-21 0,21 22 16,0-1-16,0-21 0,0 21 0,0-20 16,0 20-16,0-21 0,0 0 15,0 0-15,0 1 16,21-22 0,0 0-16,1 0 15,-22-22-15,21 1 0,0 0 0,-21 0 16</inkml:trace>
  <inkml:trace contextRef="#ctx0" brushRef="#br0" timeOffset="47683.66">868 17187 0,'0'0'0,"0"-21"16,0 0 0,0 0-1,21 21-15,-21-21 0,21 21 0,0-21 16,0 21-16,1 0 0,-1 0 15,0 0-15,0 0 0,0 0 0,0 0 16,1 0-16,-1 21 0,-21 0 16,0 0-16,0 0 0,0 0 15,0 1-15,-21-1 16,-1 0-16,1 0 0,0 0 0,0 0 16,0 1-16,0-22 0,-1 0 15,1 0-15,0 0 16,42-22 15,0 22-31,1 0 0,-1 0 0,0 0 16,0 0-16,21 0 0,-20 0 15,20 0-15,-21 22 0,0-22 0,22 21 16,-22 0-16,-21 0 0,0 0 16,0 0-16,0 1 0,0-1 15,0 0-15,-21 0 0,-1 0 16,1-21-16,0 21 0,0 1 15,0-22-15,-22 0 0,22 0 0,0 0 16,0 0-16,-21 0 0,20 0 16,1 0-16,0 0 15,0 0 1,21-22 15,21 22-31,0 0 16,0-21-16,1 21 0</inkml:trace>
  <inkml:trace contextRef="#ctx0" brushRef="#br0" timeOffset="47863.56">1693 17336 0,'0'0'0,"21"0"15,-21-22-15,0 1 16,22 21 31,-1 0-47,0 0 15</inkml:trace>
  <inkml:trace contextRef="#ctx0" brushRef="#br0" timeOffset="48827">2921 17251 0,'0'-21'0,"0"0"16,0-1-16,-21 1 16,0 0-16,21 0 0,-22 21 0,1-21 15,0 21-15,0 0 16,0 0-16,0 0 0,-1 0 0,-20 0 15,21 0-15,0 0 0,-22 21 16,22-21-16,0 21 0,-21 21 0,21-20 16,-1-1-16,1 0 0,0 21 15,21-21-15,0 22 0,-21-22 0,21 21 16,0-21-16,0 1 0,0-1 16,21 0-16,0 0 0,0 0 0,1-21 15,-1 0-15,0 0 0,21 0 16,-21 0-16,22 0 0,-22 0 0,21-21 15,1 0-15,-22 0 0,0 0 16,21-1-16,-21 1 0,1-21 16,-1 21-16,21 0 0,-21-22 0,-21 1 15,21 0-15,1-1 0,-1 1 16,-21 0-16,0-22 0,21 22 0,-21-1 16,21-20-16,-21 21 0,0-1 15,0 1-15,0 21 0,0-22 0,0 22 16,0 0-16,0 42 15,0 0 1,-21 1-16,0 20 0,21-21 16,-21 21-16,21 22 0,0-22 0,0 1 15,-22 20-15,22-21 0,0 1 16,0-1-16,0 0 0,0 1 16,0-1-16,0 0 0,22-20 0,-22-1 15,21 21-15,0-21 0,0 0 16,0-21-16,0 0 0,1 0 15,-1 0-15,0 0 0,0 0 16,0-21-16,0 0 0,1 0 0,-1 21 16,0-21-16,0 0 0,0-1 15,0-20-15,1 21 0,-22 0 0,0 0 16,21-1-16,-21 1 0,0 0 16,0 42 15,0 0-31,-21 1 15,21-1-15,0 21 0,0-21 0,0 0 16,0 1-16,0-1 0,0 0 0,0 0 16,21 0-16,0-21 0,-21 21 15,21-21-15,0 0 0,0 0 0,1 0 16,-1 0-16,0 0 0,0 0 16,0-21-16,22 0 0,-22 0 0,0 0 15,0 0-15,0-1 0,-21 1 0,0-21 16,21 21-16,-21-22 0,0 1 15,0 21-15,0-21 0,-21 20 0,0 1 16,0 0-16,0 21 16,0 0-16,-1 0 0,1 0 0,0 0 15,0 0-15,0 0 0,0 21 0,-1 0 16,1 1-16,0-22 0,21 21 16,-21 0-16,21 0 0,0 0 15,0 0-15,21-21 16,0 0-1</inkml:trace>
  <inkml:trace contextRef="#ctx0" brushRef="#br0" timeOffset="50060.02">7451 868 0,'0'-21'0,"0"0"31,-22 21 0,22 21-15,-21-21-16,21 21 16,0 0-16,0 21 0,0-20 0,0 20 15,0-21-15,0 21 0,-21 1 16,21-1-16,0-21 0,-21 22 0,21-22 15,0 21-15,-21-21 0,21 22 0,0-22 16,0 0-16,0 0 0,0 0 16,-21 0-16,21 1 0,-22-22 15,22 21-15,0-42 47,0-1-47,0 1 16,22 0-16</inkml:trace>
  <inkml:trace contextRef="#ctx0" brushRef="#br0" timeOffset="50647.68">7683 910 0,'0'0'0,"0"21"31,0 1-31,0-1 0,0 21 0,0-21 15,0 0-15,0 22 0,0-1 0,0-21 16,0 22-16,0-22 0,-21 21 16,21-21-16,0 0 0,-21 22 15,21-22-15,-21-21 0,21 21 0,-21 0 16,21-42 15,0 0-15,21 0-1,0 21-15,0-21 16,0 21-16,1 0 0,-1 0 0,0 0 16,0-22-16,0 22 0,0 0 15,1 0-15,20 0 0,-21-21 0,0 21 16,0-21-16,1 21 0,-22-21 16,21 21-16,-21-21 15,0 0-15,0-1 16,0 1-1,0 42 32,0 1-47,-21-1 0,21 0 16,0 0-16,-22 0 0,22 0 0,-21 22 16,21-22-16,0 0 0,0 0 15,0 0-15,-21 1 0,21-1 16,0 0-16,-21 0 0,21 0 0,0 0 0,0 1 15,0-1 1,0-42 31,21-1-47,0 1 0,-21 0 16,21 0-16</inkml:trace>
  <inkml:trace contextRef="#ctx0" brushRef="#br0" timeOffset="50911.53">8382 1207 0,'0'-22'32,"0"1"-17,0 0 16,0 0 63</inkml:trace>
  <inkml:trace contextRef="#ctx0" brushRef="#br0" timeOffset="53051.53">9440 1207 0,'0'21'0,"21"-42"32,-21-1-32,22 1 15,-1 0-15,0 0 0,-21 0 0,0 0 16,21-1-16,0 1 15,-21 0-15,0 0 0,0 0 0,0 0 16,0-1-16,-21 1 16,0 21-16,0 0 0,0 0 0,-1 0 15,-20 0-15,21 0 0,0 0 0,-22 21 16,22 1-16,0 20 0,-21-21 16,21 21-16,-1-20 0,1 20 15,21 0-15,-21 1 0,21-22 0,-21 21 16,21 0-16,0-20 0,0-1 15,0 0-15,0 0 0,21 0 16,0-21-16,0 0 0,1 0 16,-1 0-16,21-21 0,-21 21 15,0-21-15,1 0 0,-1 0 0,21-1 16,-21 1-16,0-21 0,22 0 0,-22 20 16,0-20-16,0 0 0,22-22 15,-43 22-15,21-22 0,0 22 16,-21-21-16,0 20 0,0 1 0,0 0 15,0-22-15,0 22 0,0 21 16,-21-22-16,0 22 0,-1 0 0,1 21 16,0 0-16,0 0 15,0 21-15,21 21 0,-21 1 16,21-1-16,0 0 0,-22 22 0,22-1 16,-21-20-16,21 20 0,-21 1 15,21-1-15,0 1 0,0-22 0,0 0 16,0 1-16,0-1 0,0 0 0,21-20 15,-21-1-15,21 0 0,22-21 16,-22 0-16,21 0 0,-21 0 16,22 0-16,-1 0 0,0 0 0,1 0 15,-1-21-15,0 0 0,1-1 16,-1 1-16,0-21 0,-20 21 0,20 0 16,-21-22-16,0 22 0,0-21 0,-21 21 15,0-1-15,0 1 0,0 0 16,0 0-16,0 0 0,-21 21 31,0 21-31,0 21 0,0-21 16,21 1-16,-21 20 0,21-21 0,-22 21 15,1-20-15,21 20 0,0-21 16,0 0-16,0 22 0,0-22 16,0 0-16,0 0 0,43 0 0,-22-21 15,0 21-15,0-21 0,0 0 0,22 0 16,-22 0-16,0 0 0,21 0 15,1-21-15,-22 0 0,21 21 0,-21-21 16,0 0-16,22 0 0,-22-1 0,0-20 16,-21 21-16,0-21 0,21 20 15,-21-20-15,0 0 0,0-1 0,0 1 16,0 0-16,-21 21 0,0-22 16,0 22-16,0-21 0,-22 42 0,22 0 15,0 0-15,-21 0 0,20 0 0,-20 0 16,21 21-16,-21 0 15,20 21-15,1-20 0,-21 20 0,21 0 16,0-21-16,21 22 0,0-1 0,0-21 16,0 22-16,0-22 0,0 0 15,21 0-15,0 0 0,21 0 0,-21-21 16,22 0-16,-1 0 0,0 0 0,-20 0 16,20 0-16,0 0 0,1 0 15,-1-21-15,0 0 0,-21 0 0,22 0 16,-1 0-16,0-1 0,-20 1 0,20-21 15,-21 21-15,0 0 0,0-1 16,-21 1-16,0 0 0,22 0 16,-22 0-16,-22 42 31,22 0-31,-21 0 0,21 0 16,0 22-16,-21-22 0,0 0 0,21 21 15,0-20-15,0-1 0,0 0 16,0 21-16,0-21 0,0 1 0,0-1 15,0 0-15,21-21 0,0 0 16,0 0-16,22 0 16,-22 0-16,0 0 0,0 0 0,22-21 15,-22 0-15,21-1 0,-21 1 0,0 0 16,22 0-16,-22 0 16,0 0-16,0-22 0,-21 22 0,21 0 15,-21-21-15,0 20 0,22 1 0,-22 0 16,0 0-16,-22 21 31,1 0-31,21 21 0,0 0 0,-21 0 16,0 22-16,21-22 0,0 0 15,0 0-15,0 22 0,0-22 0,0 0 16,0 0-16,0 0 0,0 0 0,21 1 16,0-1-16,0-21 0,1 0 15,-1 0-15,0 0 0,0 0 0,0 0 16,0 0-16,22 0 0,-22 0 15,0-21-15,21-1 0,-20 22 16,-1-21-16,0-21 0,0 21 0,0-22 16,-21 22-16,0-21 0,21 0 0,-21-1 15,0-20-15,0 20 0,0 1 16,0 0-16,0-1 0,0-20 0,0 42 16,0-22-16,0 22 0,0 0 0,0 0 15,0 42 1,-21 0-16,21 22 0,-21-22 15,21 21-15,0 0 0,-21 22 0,21-22 16,-21 1-16,21-1 0,0 0 16,0 1-16,0-1 0,0 0 15,0-21-15,0 22 0,0-22 0,-21 0 16,21 0-16,0 0 16,0-42 15,0 0-31,21 21 0,-21-21 15,21 0-15,0 0 0,-21-1 16,21 1-16,0 0 0,1 21 0,-1-21 16,-21 0-16,21 21 0,0 0 0,21 0 15,-20 0-15,-1 0 16,0 0-16,0 0 0,0 0 0,0 21 0,1 0 16,-22 0-16,0 0 15,0 1-15,0-1 0,0 0 16,-22 0-16,1 0 0,0-21 0,0 21 15,0 1-15,-22-1 0,22-21 0,0 21 16,-21-21-16,21 0 0,-1 21 16,1-21-16,0 0 0,0 0 0,0 0 15,21-21 17,0 0-17,21 0-15,0 21 0,0-22 0,22-20 16</inkml:trace>
  <inkml:trace contextRef="#ctx0" brushRef="#br0" timeOffset="53315.37">11980 720 0,'0'0'0,"0"-21"0,0-1 16,0 1-16,0 0 0,0 0 0,0 42 31,-21 0-15,21 22-16,0-22 0,-21 21 0,21 0 15,0 1-15,0-1 0,0 0 16,0 1-16,-21-1 0,21 0 16,-21 1-16,21-1 0,-22-21 0,22 22 15,0-22-15,0 0 0,0 0 16,0 0-16,0 0 0,0 1 0,22-22 31,-1 0-31,0 0 0,0-22 16,0 1-16,0 0 15</inkml:trace>
  <inkml:trace contextRef="#ctx0" brushRef="#br0" timeOffset="53703.15">12171 1122 0,'21'0'63,"0"0"-63,0 0 0,0 0 15,1 0-15,-1 0 0,21-21 16,-21 21-16,0-21 0,1 21 0,-1-22 16,0 1-16,-21 0 0,0 0 0,0 0 15,0 0-15,0-1 0,0 1 16,0-21-16,0 21 0,0 0 16,-21 21-16,0 0 0,-1 0 0,1 21 15,0-21-15,-21 42 16,21-21-16,-22 22 0,22-22 0,-21 21 15,21 0-15,-1 1 0,1-1 0,0 0 16,21 1-16,-21-22 0,21 21 16,0-21-16,0 1 0,21-1 0,0 0 15,0 0-15,1-21 0,20 0 0,0 0 16,-21 0-16,22 0 0,-1 0 0,0 0 16,1 0-16,-22 0 0,21 0 15,-21-21-15,1 0 0,-1 21 0,-21-21 16,0-1-16,0 1 0,0 0 15,0 0-15</inkml:trace>
  <inkml:trace contextRef="#ctx0" brushRef="#br0" timeOffset="54483.55">7387 2498 0,'0'0'0,"-21"0"16,0 0-16,0 0 15,-1 21-15,22 0 16,0 0-16,0 0 0,0 1 0,0-1 16,0 21-16,0-21 0,0 22 0,0-22 15,0 0-15,0 21 16,0-21-16,0 1 0,0-1 0,0 0 0,0 0 16,0 0-16,0 0 15,0-42 48,22 0-63,-1 0 0</inkml:trace>
  <inkml:trace contextRef="#ctx0" brushRef="#br0" timeOffset="55092.3">7789 2540 0,'0'0'0,"43"-42"16,-22 42-16,0-21 16,0 21-16,0-22 0,0 22 15,1-21-15,20 21 0,-21-21 0,21 21 16,-20 0-16,20-21 0,-21 21 0,21 0 16,-20-21-16,-1 21 0,0 0 15,0 0-15,-42 0 47,0 21-47,-22-21 0,22 0 0,0 21 16,0-21-16,-21 0 0,20 21 0,-20-21 15,21 21-15,0-21 0,-22 22 16,22-1-16,-21-21 0,21 21 0,0 0 16,-1 0-16,1-21 0,0 21 15,0 1-15,21-1 0,0 0 16,0 0-1,21-21 1,0 0-16,0 0 16,1 0-16,-1 0 0,21 0 0,-21 0 15,22 0-15,-22 0 16,21 0-16,-21 0 0,22 0 0,-22 21 16,0-21-16,0 21 0,-21 1 0,0-1 15,21 0-15,-21 0 16,0 0-16,0 0 0,-21 1 0,0-1 15,0 0-15,0 0 0,-1-21 16,1 0-16,0 21 0,0-21 16,-21 0-16,20 0 0,1 0 0,0 0 15,0 0-15,0 0 16,0 0-16,-1 0 16,1 0-16,21-21 15,21 0 16,1 21-31,-1-21 16,0 21-16,0-21 0,21 21 0</inkml:trace>
  <inkml:trace contextRef="#ctx0" brushRef="#br0" timeOffset="55276.18">8445 2773 0,'22'0'94,"-1"0"-94</inkml:trace>
  <inkml:trace contextRef="#ctx0" brushRef="#br0" timeOffset="55678.6">9165 2688 0,'21'0'0,"-42"0"0,42-21 0,-21 0 16,21 21-16,-21-21 0,22 0 0,-1-1 15,0 1-15,-21 0 16,0-21-16,21 21 0,0-1 0,-21 1 15,21 0-15,-21 0 0,0 0 0,0 0 16,0-1-16,0 1 16,-21 21-16,0-21 0,0 21 15,0 0-15,0 0 0,-1 0 0,1 21 16,0-21-16,0 21 16,-21 22-16,20-22 0,1 21 0,0 1 0,0-1 15,0-21-15,0 21 0,21 1 16,0-1-16,0 0 0,0 1 15,0-22-15,0 21 0,21-21 0,0 1 16,0-1-16,0 0 0,0-21 0,1 21 16,-1 0-16,21-21 0,-21 0 15,0 0-15,1 0 0,-1 0 0,21 0 16,-21 0-16,0 0 0,1 0 0,-1-21 16,-21 0-16,21 21 0,0-21 0,0 0 15,0-1-15,1 1 0,-1 0 16</inkml:trace>
  <inkml:trace contextRef="#ctx0" brushRef="#br0" timeOffset="55963.46">9948 2138 0,'0'0'0,"0"-21"16,0 0-16,0-1 0,0 1 0,0 0 16,0 0-16,-21 21 0,0 0 15,0 0-15,0 0 0,-1 0 16,1 21-16,21 21 0,-21-20 15,21 20-15,0-21 0,0 21 16,-21 1-16,21-1 0,0 0 0,0 22 16,-21-22-16,21 1 0,0-1 0,0 0 15,0 1-15,0-1 16,0-21-16,0 21 0,0-20 0,0-1 16,0 0-16,0 0 0,0 0 0,0 0 15,21-21 16,0 0-31,0-21 0,-21 0 0,21 0 16,1 21-16,20-21 0</inkml:trace>
  <inkml:trace contextRef="#ctx0" brushRef="#br0" timeOffset="56391.21">10350 2477 0,'22'-22'0,"-1"1"16,-21 0-16,0 0 15,0 0 1,-21 21 0,-1 0-16,1 0 0,0 21 15,0-21-15,0 21 0,0 0 16,-1 0-16,22 1 0,-21-1 0,0 0 16,21 0-16,-21 0 0,21 0 15,0 1-15,0-1 0,0 0 16,21 0-16,0-21 0,0 21 15,1-21-15,-1 0 0,0 21 0,0-21 16,0 22-16,0-22 16,1 0-16,-1 21 0,-21 0 15,0 0-15,-21-21 16,-1 21 0,1-21-16,0 0 0,0 0 0,0 0 15,0 0-15,-1 0 0,1 0 0,0 0 16,0 0-16,0 0 0,0 0 15,-1 0-15,44 0 47,-1-21-47,0 0 16,21 21-16,-21-21 0,1 0 16</inkml:trace>
  <inkml:trace contextRef="#ctx0" brushRef="#br0" timeOffset="56780.99">10647 2604 0,'21'0'16,"0"0"-16,-21-22 0,21 22 0,0 0 15,1-21-15,-1 0 16,0 21-16,21-21 0,-21 0 0,1 21 16,-1-21-16,0-1 0,21 22 0,-42-21 15,21 0-15,1 0 0,-22 0 16,0 0-16,0-1 0,0 1 15,0 0-15,0 0 0,-22 0 16,1 21-16,0 0 0,0 0 0,-21 0 16,20 0-16,-20 0 0,21 21 15,0 0-15,-22 0 0,22 0 0,0 22 16,0-1-16,0-21 0,0 22 0,21-1 16,0 0-16,0 1 0,0-22 15,0 21-15,0-21 0,21 0 0,0 1 16,0-1-16,0 0 0,22 0 0,-22-21 15,21 0-15,0 0 0,1 0 0,-1 0 16,-21 0-16,22 0 16,-1 0-16,-21-21 0,0 21 0,22-21 15,-22 0-15,0 21 0,-21-22 16,0 1-16,0 0 0,-21 0 16</inkml:trace>
  <inkml:trace contextRef="#ctx0" brushRef="#br0" timeOffset="57377.75">7747 3725 0,'0'0'0,"0"-21"16,-21 21-16,0 0 16,-1 0-16,1 0 15,0 21-15,0 1 0,21-1 16,0 0-16,0 21 0,-21 1 0,21-1 16,-21 0-16,21 1 0,0-1 0,-22 0 15,22 1-15,0-22 0,0 21 16,0-21-16,0 22 0,0-22 0,0 0 15,0 0-15,0 0 0,22-21 16,-1 0 0,0 0-16,0-21 0,21 0 0,-20 0 15,20 0-15,0-22 0,-21 22 0</inkml:trace>
  <inkml:trace contextRef="#ctx0" brushRef="#br0" timeOffset="57744.06">8191 3810 0,'0'0'0,"22"-21"0,-22 0 0,21 0 15,-21-1-15,0 1 16,-21 21-16,-1 0 0,1 21 16,0 1-16,-21-1 0,21 0 15,-1 0-15,22 21 0,-21 1 0,0-1 16,0 0-16,21-20 0,0 20 0,0 0 16,0 1-16,0-22 15,0 21-15,0-21 0,0 0 0,42 1 16,-21-1-16,1-21 0,20 0 0,-21 0 15,21 0-15,-20 0 0,20 0 16,-21-21-16,21 21 0,-20-22 0,-1 1 16,0 0-16,0 0 0,-21 0 0,0 0 15,0-1-15,0 1 0,0 0 0,-21 0 16,0 0-16,0 0 0,-22-1 16,22 22-16,0 0 0,0 0 0,0 0 15,-1 0-15,1 0 0,0 22 0,0-1 16,0 0-16,0 0 0,21 0 15,0 0-15,0 1 0,0-1 16,0 0-16,21-21 16,0 0-16,0 0 15,21 0-15,-20 0 0</inkml:trace>
  <inkml:trace contextRef="#ctx0" brushRef="#br0" timeOffset="57907.41">8699 4001 0,'0'-22'16,"-21"22"0,42 0 15,1 0-31,-1 0 16,0 22-16,0-22 15</inkml:trace>
  <inkml:trace contextRef="#ctx0" brushRef="#br0" timeOffset="59827.34">9229 4233 0,'0'-21'31,"0"0"-31,21 21 16,0-21-16,0 0 0,0 0 0,0-22 15,1 22-15,-1 0 0,-21 0 16,21-22-16,0 22 0,-21-21 0,21 21 16,-21 0-16,0-22 0,0 22 0,0-21 15,0 21-15,0-1 0,0 1 16,0 0-16,-21 0 0,21 0 0,-21 21 16,0 0-16,0 0 0,-1 0 15,22 21-15,-21 0 16,0 0-16,21 0 0,0 22 0,0-22 15,0 0-15,0 21 0,0-20 0,0 20 16,0 0-16,0-21 0,0 22 16,0-22-16,21 21 0,0-21 15,-21 1-15,22-1 0,-1 0 0,21 0 16,-21-21-16,0 0 0,22 0 0,-1 0 16,-21 0-16,22 0 0,-1-21 15,0 21-15,1-21 0,-1 0 0,0-1 16,-21 1-16,1 0 0,20-21 0,-21 21 15,0-1-15,-21-20 0,0 21 0,0 0 16,0 0-16,0-1 0,0 1 16,0 0-16,0 0 0,-21 21 31,0 0-31,0 21 16,21 0-16,0 0 0,0 1 0,0-1 15,-21 0-15,21 0 0,0 21 0,-22-20 16,22 20-16,0-21 0,0 0 0,0 22 15,0-22-15,-21 0 0,21 0 16,0 0-16,-21-21 0,21-21 47,0 0-47,0 0 0,0 0 0,0-1 16,0 1-16,0 0 0,21-21 15,0 21-15,1-22 0,-1 22 0,0 0 16,-21-21-16,21 20 0,0 1 15,22 21-15,-22-21 0,0 0 0,0 21 16,0 0-16,0 0 0,1 21 16,-22 0-16,0 0 15,0 1-15,21-1 0,-21 0 0,0 0 16,21 0-16,-21 0 0,21 22 0,-21-22 16,0 0-16,21 0 0,0 0 0,1 1 15,-22-1-15,21-21 0,0 21 16,0-21-16,0 0 0,0 0 0,1 0 15,-1 0-15,0 0 0,0 0 0,0-21 16,0 0-16,1-1 0,-1 22 16,0-21-16,0 0 0,-21-21 15,21 21-15,-21-1 0,21 1 0,-21 0 16,0-21-16,0 21 0,0-1 0,0 1 16,0 0-16,0 0 0,0 0 15,0 0-15,0-1 16,-21 44-1,21-1 1,-21 0-16,21 0 0,0 0 0,0 0 16,0 22-16,0-22 0,0 0 0,0 0 15,0 22-15,0-22 0,0 0 0,0 0 16,0 0-16,21 0 0,0 1 16,1-22-16,-1 0 15,0 21-15,0-21 0,0 0 16,0 0-16,1-21 0,-1-1 15,0 1-15,21 21 0,-21-21 0,1 0 16,-1 0-16,0-22 0,0 22 0,0 0 16,-21 0-16,21-21 0,1 20 15,-22 1-15,0 0 0,21 0 0,-21 0 16,0 0-16,0-1 0,0 44 31,-21-22-31,21 21 16,0 0-16,0 0 0,-22 21 15,22-20-15,0-1 0,0 0 0,0 0 16,0 21-16,0-20 0,0-1 0,0 0 16,22 0-16,-1 0 0,0-21 15,-21 21-15,21-21 0,0 0 0,22 0 16,-22 0-16,0 0 0,21 0 0,-21 0 16,1-21-16,20 0 0,-21 0 0,0 21 15,0-21-15,1 0 0,-1-1 16,0-20-16,-21 21 0,0 0 0,21 0 15,-21-1-15,0 1 0,0 0 0,0 0 16,0 0-16,0 0 0,0 42 31,-21 0-15,21 0-16,0 0 0,0 0 16,0 1-16,0-1 0,-21 0 0,21 0 15,0 21-15,-21-20 0,21-1 16,0 0-16,0 0 0,0 0 0,0 0 15,0 1-15,0-1 0,0 0 16,0-42 15,0 0-31,0-1 16,0 1-16,0 0 0,0 0 16,21 0-16,-21 0 0,21-22 0,-21 22 15,0 0-15,0 0 0,21 0 16,0-1-16,-21 1 0,21 21 0,-21-21 15,22 0-15,-1 21 16,0 0-16,0 21 16,-21 0-16,0 0 0,21 1 15,-21-1-15,21 0 0,-21 0 16,0 0-16,0 0 0,0 1 0,0-1 16,0 0-16,0 0 0,0 0 15,0 0-15,0 1 16,-21-22-16,21 21 0,-21-21 15,21-21 17,0-1-32,0 1 0,0 0 15,0 0-15,21 0 0,0 0 0,1-1 16,-22-20-16,21 21 0,0 0 0,0-22 16,0 22-16,-21 0 0,21 0 0,1 21 15,-1-21-15,0 21 0,0 0 16,0 0-16,0 0 0,1 21 0,-22 0 15,21 0-15,-21 0 16,0 22-16,0-22 0,0 21 0,0-21 16,0 22-16,0-22 0,0 21 15,0-21-15,-21 1 0,21-1 0,0 0 16,0 0-16,0 0 0,-22 0 0,22 1 16,-21-22-1,0 0 1,0 0-16,21-22 0,-21 22 15,0 0-15,-1-21 0</inkml:trace>
  <inkml:trace contextRef="#ctx0" brushRef="#br0" timeOffset="60424">7408 5271 0,'0'0'0,"0"-22"15,-21 22-15,21-21 0,-21 0 0,0 0 16,21 0-16,-21 21 16,-1 0-1,22 21-15,0 0 0,0 0 16,0 0-16,0 22 0,0-22 0,0 21 15,0-21-15,0 22 0,0-22 16,0 21-16,0-21 0,0 1 0,0-1 16,0 0-16,0 0 0,0 0 0,0 0 15,22-21 1,-1 0 0,0 0-16,0-21 0,0 0 15,0 0-15,1 0 0,-1-22 16</inkml:trace>
  <inkml:trace contextRef="#ctx0" brushRef="#br0" timeOffset="60796.8">7662 5165 0,'0'0'16,"0"-21"-16,0-1 0,21 22 15,-21 22 1,22-22 0,-1 21-16,0-21 0,0 0 15,0 0-15,22 0 0,-1 0 0,-21 0 16,21 0-16,1 0 0,-1 0 15,0 0-15,1-21 0,-22 21 16,21-22-16,-21 1 0,1 21 0,-1-21 16,-21 0-16,0 0 0,0 0 15,-21 21 1,-1 0-16,1 0 0,21 21 16,-21 0-16,0 21 0,0-21 0,21 22 15,-21-22-15,21 21 0,-22 1 16,22-1-16,-21 0 0,0 1 0,21-22 15,-21 21-15,0 0 0,21 1 0,-21-1 16,21-21-16,-22 22 0,22-22 0,-21 0 16,21 0-16,0 0 15,0 0-15,0-42 32,0 0-17,0 0-15,0 0 0,0 0 0</inkml:trace>
  <inkml:trace contextRef="#ctx0" brushRef="#br0" timeOffset="60955.71">7832 5482 0,'0'0'0,"0"-21"16,0 0 15,21 21-31,0 0 0,21 0 16,-21 0-16,1 0 15,20-21-15,-21 21 0,21 0 0,-20 0 16,20 0-16,-21-21 0,0 21 0,0 0 15,1-22-15,-1 22 0,0-21 0,0 21 16</inkml:trace>
  <inkml:trace contextRef="#ctx0" brushRef="#br0" timeOffset="61111.62">8403 5398 0,'0'21'15,"-21"-21"1,42 0 31,0 0-32</inkml:trace>
  <inkml:trace contextRef="#ctx0" brushRef="#br0" timeOffset="62768.18">8763 5567 0,'0'0'0,"0"-21"16,21 21-16,0-21 16,0-1-16,1 22 0,-1-21 15,0 0-15,0 0 0,0 0 16,22 0-16,-22-22 0,0 22 0,21 0 16,-21 0-16,1-22 0,-1 22 0,-21-21 15,0 21-15,0 0 0,0-1 16,0 1-16,0 0 0,0 0 0,-21 21 15,-1 0-15,1 0 0,0 0 16,0 21-16,0 0 0,0 0 16,-1 22-16,1-22 0,21 21 0,0-21 15,0 22-15,0-22 0,0 21 0,0-21 16,0 22-16,0-22 0,21 21 16,1-21-16,-1 1 0,0-1 0,0 0 15,0-21-15,0 0 0,1 21 16,-1-21-16,0 0 0,0 0 0,0 0 15,0-21-15,1 21 0,-22-21 0,21 0 16,0-1-16,0 1 0,-21 0 16,21 0-16,0 0 0,1-22 0,-22 22 15,21 0-15,0-21 0,0 21 0,0-22 16,0 22-16,22-21 0,-22 21 16,0 21-16,21-22 0,-20 22 0,-1 0 15,0 0-15,0 0 0,0 22 16,0-1-16,-21 0 0,0 0 0,0 0 15,0 0-15,0 1 0,0 20 16,0-21-16,0 0 0,-21 0 0,0 1 16,0-1-16,0 0 0,21 0 0,-21-21 15,-1 21-15,1-21 16,21-21 15,21 0-31,1 0 16,-1 0-16,0-1 0,0-20 0,0 21 15,0 0-15,1-22 0,20 22 16,-21 0-16,0 0 0,0 0 16,1 0-16,-22-1 0,0 44 31,-22-1-15,22 0-16,-21 21 0,21-21 0,-21 1 15,0-1-15,21 0 0,0 21 0,0-21 16,0 1-16,0-1 0,0 0 0,0 0 15,21 0-15,0-21 16,22 0-16,-22 0 0,0 0 16,0 0-16,0 0 0,22 0 0,-22-21 15,21 21-15,-21-21 0,22 0 0,-22 0 16,21-1-16,-21 1 16,0-21-16,22 21 0,-22-22 0,0 1 15,0 0-15,0-1 0,-21 1 0,22 0 16,-1-22-16,-21 22 0,21-22 0,-21 22 15,0 0-15,0-1 0,0 22 16,0 0-16,0 0 0,0 0 0,-21 21 16,0 0-1,-1 21-15,1 0 0,0 21 16,21-20-16,-21 20 0,0 21 16,0-20-16,21-1 0,0 22 0,-22-22 0,22 0 15,0 1-15,0-1 0,0 0 0,0 1 16,0-1-16,0-21 15,22 0-15,-22 0 0,21 1 0,0-1 16,0 0-16,21 0 0,-20-21 0,-1 0 16,21 0-16,-21 0 0,0 0 0,22 0 15,-22 0-15,21-21 0,-21 21 16,1-21-16,20 0 0,-21-1 0,0 22 16,0-42-16,1 21 0,-1 0 0,0 0 15,-21-1-15,0 1 0,0 0 0,0 0 16,0 0-16,0 0 0,-21-1 15,0 22-15,-1 0 16,1 0-16,21 22 16,0-1-16,-21-21 0,0 21 0,21 0 15,0 0-15,-21 0 0,21 1 16,0-1-16,0 0 0,0 0 0,0 0 16,0 0-16,0 1 0,21-1 0,0-21 15,0 21-15,0-21 0,1 0 16,-1 0-16,0 0 0,0 0 0,0 0 15,0 0-15,1-21 0,20 21 16,-21-21-16,0-1 0,0 1 0,1 21 16,-1-21-16,0 0 0,0 0 0,0 0 15,-21-1-15,0 1 0,21 0 16,-21 0-16,0 0 16,0 42 15,0 0-31,-21-21 0,21 21 0,-21 0 15,21 1-15,0-1 0,0 0 16,-21 0-16,0 0 0,21 0 0,-21 1 16,21-1-16,0 0 15,-22-21-15,22-21 32,0 0-17,22 21-15,-22-22 0,0 1 16,21 0-16,0 0 0,0 0 0,0 0 15,0-1-15,1 1 0,-1 0 16,0 0-16,0 0 0,0 0 0,0-1 16,1 22-16,-1 0 0,0 0 15,0 0-15,-21 22 0,0-1 16,0 0-16,0 0 16,0 0-16,0 0 0,0 1 0,0-1 15,0 0-15,0 0 0,0 0 16,0 0-16,0 1 0,0-1 15,21-42 48,0 21-63,1-22 0,20 22 16</inkml:trace>
  <inkml:trace contextRef="#ctx0" brushRef="#br0" timeOffset="63545.55">11726 5228 0,'0'0'0,"21"-21"0,-21 0 0,0 0 16,0 0-16,0-1 16,0 1-16,0 0 0,0 0 0,0 0 15,0 0-15,-21-1 0,0 22 16,0 0-16,0 0 16,0 0-16,-1 0 0,1 22 15,0-1-15,0 0 0,0 0 0,0 0 16,21 22-16,-22-22 0,1 21 0,21-21 15,-21 0-15,21 22 0,0-22 0,0 0 16,0 0-16,0 0 0,0 1 16,21-22-16,0 21 0,1-21 0,-1 0 15,0 0-15,0 0 0,0 0 16,0 0-16,1 0 0,-1-21 0,0 21 16,-21-22-16,21 1 0,0 0 15,0 0-15,1 0 0,-22-22 16,21 22-16,-21-21 0,21 0 0,-21-1 15,0 1-15,21 0 0,-21-22 0,0 22 16,21-22-16,-21 1 0,0 20 0,0 1 16,0 0-16,0 21 0,0-22 15,0 22-15,0 42 16,0 0 0,0 1-16,-21 20 0,21-21 15,-21 21-15,21 1 0,0 20 0,0-20 16,0-1-16,-21 21 0,21-20 0,0-1 15,0 0-15,0 1 0,0-22 0,0 21 16,0-21-16,0 22 0,0-22 16,0 0-16,21 0 0,0 0 15,0-21-15,0 0 0,1 22 0,-1-22 16,0 0-16,0 0 0,0 0 0,0 0 16,1-22-16,20 1 0,-21 21 0,0-21 15,22 0-15,-22 0 0,0 0 16,0-1-16,0 1 0,0 0 0,-21 0 15,22-21-15,-22 20 0,0 1 0,0 0 16,0 0-16,-22 21 16,1 0-1,21 21-15,0 0 0,-21 0 0,21 1 16,0-1-16,0 0 0,0 0 16,0 0-16,0 0 0,0 1 0,0-1 15,0 0-15,0 0 0,0 0 16,0 0-16,0 1 0,0-1 15,-21-21 1,0 0-16,0 0 16,-1 0-16,1 0 15,0-21 1,0-1-16,0 1 0,0 0 16,-1 0-16,1 0 0,0 0 15,-21-1-15,21 1 0,-22 0 0</inkml:trace>
  <inkml:trace contextRef="#ctx0" brushRef="#br0" timeOffset="63788.41">10435 4953 0,'0'0'0,"-21"0"0,0 0 0,0 0 16,42-21-1,0 21-15,0-21 0,21 21 16,1 0-16,-1-21 0,0 21 0,1 0 15,20-22-15,1 22 0,-22 0 16,0-21-16,1 0 0,-1 21 0,0 0 16,-20 0-16,-1 0 0,-21-21 15,-21 21 1,-22 0 0,22 0-16,-21 21 0,-1 0 0,1-21 15,-21 21-15</inkml:trace>
  <inkml:trace contextRef="#ctx0" brushRef="#br0" timeOffset="64264.21">7260 6414 0,'0'0'0,"0"-22"0,0 1 16,0 0-16,-21 21 15,21 21 1,-21 22-16,21-22 0,0 0 16,0 21-16,0 1 0,0-1 15,0 0-15,0-21 0,0 22 0,-21-1 16,21-21-16,-22 22 0,22-22 0,0 0 15,0 0-15,0 0 0,0 0 0,0 1 16,0-1-16,22-21 31,-1 0-31,0 0 0,0-21 16,0 21-16,0-22 0,1 1 0</inkml:trace>
  <inkml:trace contextRef="#ctx0" brushRef="#br0" timeOffset="64698.89">7451 6625 0,'0'0'0,"0"-21"0,-22 0 0,1 21 16,21-21-16,0 0 0,0-1 15,0 1-15,0 0 0,0 0 0,21 0 16,1 0 0,-1-1-16,21 1 0,-21 0 0,22 21 15,-22 0-15,21 0 0,0 0 0,-20 0 16,20 0-16,-21 0 0,0 21 15,0 22-15,-21-22 0,0 21 0,0 0 16,0 1-16,-21-22 0,-21 21 0,21 1 16,-22-1-16,22 0 0,-21-21 15,21 22-15,-22-22 0,22 0 0,0 0 16,21 0-16,0 1 0,0-1 0,21-21 31,0 0-31,1 0 0,20 0 0,-21 0 16,0 0-16,22-21 0,-22-1 15,21 22-15,-21-21 0,0 0 0,-21 0 16,0 0-16,0 0 0,0-1 16,0 1-16,-21 0 0,0 0 15,0 0-15,-21 21 0,20-21 0,1 21 16,0 0-16,0 0 0,0 0 16,42 0 15,0 0-31,0 0 0,0 0 15,1 0-15,20 0 0</inkml:trace>
  <inkml:trace contextRef="#ctx0" brushRef="#br0" timeOffset="64859.8">8213 6668 0,'0'0'16,"21"0"-16,-21-22 15,0 1 48,21 21-63,0-21 0,0 21 0</inkml:trace>
  <inkml:trace contextRef="#ctx0" brushRef="#br0" timeOffset="66782.12">8975 6646 0,'0'0'16,"21"0"-16,-21-21 16,21 0-16,0 0 15,0 0-15,0 0 0,1-1 0,-1 1 16,0 0-16,0-21 0,21 21 16,-20-22-16,-1 22 0,0-21 0,0 21 15,0-22-15,-21 22 0,0-21 16,0 21-16,21-22 0,-21 22 0,0-21 0,0 21 15,0-1-15,0 1 16,-21 21 0,0 21-16,0 1 15,0-1-15,0 21 0,21 0 16,-22 1-16,1-1 0,0 22 0,0-1 16,0 1-16,0-1 0,-1 22 0,1-22 15,0 1-15,0 20 0,21-20 0,-21-1 16,0 22-16,21-21 0,0 20 15,0-20-15,0 20 0,0-20 0,0 21 16,0-22-16,0-21 0,0 22 16,0-22-16,0 1 0,0-22 0,0 0 15,0 0-15,21 0 0,0-21 0,0 0 16,0 0-16,0 0 0,1-21 16,20 0-16,-21 0 0,21-22 0,-20 22 15,-1-21-15,21 0 0,-21-22 0,-21 22 16,21-22-16,-21 1 0,0 20 0,0-20 15,0-1-15,0 22 0,-21-21 0,0 20 16,0 1-16,-21 21 0,20-22 16,-20 22-16,0 0 0,21 0 0,-22 0 15,1 21-15,21-21 0,0 21 0,-22 0 16,22 0-16,42-22 31,0 22-31,1 0 0,-1 0 16,21-21-16,0 21 0,-20-21 0,20 0 15,0 0-15,1 0 0,-1-1 0,0 1 16,1 0-16,-1 0 0,0-21 16,-21-1-16,22 22 0,-1-21 0,-21 21 15,0-1-15,1 1 0,-22 0 0,0 0 16,0 0-16,-22 21 31,1 0-31,0 42 0,0-21 16,21 0-16,0 1 0,-21 20 15,21-21-15,0 21 0,0-20 0,0-1 16,0 0-16,0 21 0,21-42 16,-21 21-16,21 1 0,0-22 0,0 0 15,1 0-15,20 0 0,-21 0 0,0 0 16,22 0-16,-22 0 0,21 0 0,-21-22 16,22 1-16,-22 0 0,0 0 15,0 0-15,0 0 0,0-22 0,1 22 16,-22 0-16,21-21 0,-21 20 0,0 1 15,0 0-15,0 0 0,0 42 32,-21 0-17,-1 0-15,22 1 0,0-1 0,-21 0 16,0 21-16,21-21 0,-21 1 0,21 20 16,0-21-16,0 0 0,-21 0 15,21 1-15,0-1 0,21-42 47,-21-1-47,21 1 16,0 0-16,0 0 0,1 0 0,-22 0 15,21-22-15,0 22 0,0 0 16,0 0-16,0 0 0,-21-1 0,22 22 0,-1-21 16,0 21-1,-21 21-15,0 1 16,0-1-16,0 0 0,0 21 15,21-21-15,0 1 0,-21-1 0,21 0 16,1 0-16,-1 0 0,0 0 16,0 1-16,0-22 0,0 21 0,22-21 15,-22 0-15,21 0 0,1 0 0,-22 0 16,21 0-16,0 0 0,1 0 0,-1 0 16,-21-21-16,22-1 0,-1 22 15,-21-21-15,0 0 0,0-21 16,1 21-16,-22-1 0,0-20 0,0 21 15,0-21-15,0-1 0,0 22 0,0 0 16,0-21-16,0 20 0,-22 22 16,1-21-16,0 21 0,0 0 0,-21 0 15,20 0-15,-20 0 0,21 21 0,0 1 16,-22-22-16,22 42 0,0-21 0,-21 0 16,42 22-16,-21-22 0,21 21 15,-22-21-15,22 22 0,0-22 0,0 0 16,0 0-16,0 0 0,22 0 0,-1 1 15,0-22-15,0 0 0,0 0 0,0 0 16,1 0-16,-1 0 0,0 0 0,0 0 16,0-22-16,0 1 15,1 0-15,-1 0 0,0 0 0,0 0 16,0-1-16,-21-20 0,0 21 0,21 0 16,-21-22-16,0 22 0,22 0 0,-22 0 15,0 0-15,0 0 0,-22 21 31,22 21-15,-21 0-16,0 0 0,21 21 0,0-20 16,0 20-16,0-21 0,0 21 15,0-20-15,0-1 0,0 21 0,0-21 16,0 0-16,21 1 0,0-22 0,1 21 16,-1 0-16,0-21 15,0 0-15,0 0 0,0 0 0,1-21 16,20 0-16,-21 21 0,0-22 15,0 1-15,22-21 0,-22 21 0,0-22 16,21-20-16,-20 21 0,-1-1 16,0 1-16,0-64 0,0 64 15,0-1-15,1 1 0,-22 0 16,21-22-16,0 43 0,-21-21 0,0-1 16,0 22-16,0 0 0,21 21 0,-42 0 31,0 42-31,21-20 15,-21-1-15,-1 21 0,1 0 0,0 1 16,0-1-16,0 0 0,0-20 0,21 20 16,0 0-16,0 22 0,0-22 15,0 0-15,0-20 0,0 20 0,0 0 16,21-21-16,0 1 0,0-1 0,0 0 16,0 0-16,1 0 0,-1-21 0,21 0 15,-21 0-15,0 0 0,1 0 0,-1 0 16,21 0-16,-21-21 0,0 0 15,1 0-15,-1 0 0,0-1 0,0 22 16,0-21-16,0 0 0,-21 0 16,0 0-16,22 0 0,-22-1 0,0 1 15,0 0-15,0 0 0,0 0 0,0 0 16,0-1-16,-22 22 0,22-21 16,-21 0-16,-21 0 0,21 21 0</inkml:trace>
  <inkml:trace contextRef="#ctx0" brushRef="#br0" timeOffset="66980">10350 5990 0,'0'0'0,"-21"0"0,0 0 16,0 0-16,0 0 0,0 0 15,21-21 1,-22 21 31,1 0-47,0 0 0</inkml:trace>
  <inkml:trace contextRef="#ctx0" brushRef="#br0" timeOffset="67599.67">7239 7705 0,'-21'0'31,"21"21"-15,-21 0-16,-1 0 0,22 0 16,-21 22-16,21-22 0,0 21 15,-21-21-15,21 22 0,-21-22 0,21 21 16,0-21-16,0 22 0,0-22 0,0 0 16,0 0-16,0 0 0,0 1 0,0-1 15,0 0-15,0 0 16,21-21-1,0 0 1,0-21-16,1 0 0,-1 0 16,0-1-16</inkml:trace>
  <inkml:trace contextRef="#ctx0" brushRef="#br0" timeOffset="68059.39">7683 7916 0,'0'0'0,"0"-21"0,22 0 16,-1 0-16,-21 0 0,0 0 15,0-1-15,0 1 0,0 0 16,0 0-16,0 0 16,-21 21-1,-1 0 1,1 0-16,0 0 0,0 21 0,0 0 16,0 0-16,-1-21 0,1 21 15,0 1-15,-21-1 0,21 0 0,21 0 16,-22 0-16,22 0 0,-21-21 0,21 22 15,0-1-15,21-21 16,1 0 0,-1 0-16,0 0 0,21-21 15,-21 21-15,1-22 16,-1 22-16,0-21 0,0 21 0,0 0 0,-21-21 16,21 21-16,1 0 0,-22 21 31,0 0-31,0 1 15,0-1-15,0 0 0,0 0 0,0 0 16,0 22-16,0-22 0,0 0 0,-22 0 16,22 21-16,-21-20 0,21-1 15,0 0-15,0 0 0,0 0 16,0-42 31,21 0-47,1 0 0</inkml:trace>
  <inkml:trace contextRef="#ctx0" brushRef="#br0" timeOffset="68223.31">8191 8022 0,'0'-21'31,"0"0"-16,22 21 1,-1-21-16,0 0 0,21 21 16,-21 0-16</inkml:trace>
  <inkml:trace contextRef="#ctx0" brushRef="#br0" timeOffset="69011.89">9102 8022 0,'0'0'0,"21"0"0,-21-21 16,21 0-16,0 0 0,0 0 15,0-22-15,22 22 16,-22 0-16,0 0 0,21-22 0,-20 1 16,20 21-16,-21-21 0,0-1 15,0 1-15,-21 0 0,0 20 0,0-20 16,0 0-16,0 21 0,0-1 15,0 1-15,-21 0 0,0 21 16,0 0-16,0 0 0,21 21 0,-21 0 16,-1 1-16,1-1 0,0 21 0,0 0 15,0 1-15,0-1 0,-1 22 16,1-22-16,0 21 0,0 1 0,0-1 16,0 22-16,-1-21 0,1 20 0,0-20 15,0 20-15,0-20 0,21-1 0,0 22 16,-21-21-16,21-1 0,0-21 15,0 22-15,0-1 0,21-20 16,-21-1-16,21 0 0,0-20 0,0 20 16,0-21-16,1 0 0,20-21 0,-21 0 15,0 0-15,22 0 0,-22 0 0,21-21 16,-21 21-16,22-21 0,-22 0 16,0-22-16,0 22 0,0-21 0,0 0 15,-21-1-15,0 1 0,0 0 0,0-1 16,0 1-16,0 0 0,-21-22 0,0 22 15,0-22-15,0 22 0,-22-22 16,22 22-16,-21 0 0,0-1 0,20 22 16,-20 0-16,0 0 0,21 0 15,-22 21-15,22 0 0,21-21 0,21-1 32,0 22-32,1 0 15,20-21-15,0 0 0,1 21 0,-1-21 16,0 0-16,1 0 0,-1-1 0,0 1 15,1 0-15,-1 21 0,0-21 0,-21 0 16,22 0-16,-22-1 0,-21 1 16,-21 21 15,21 21-31,-21-21 16,-1 22-16,22-1 0,0 0 15,0 0-15,0 0 0,-21 0 16,21 1-16,0-1 0,0 0 15,0 0-15,0 0 16,0-42 15,0 0-31,21 0 0,-21 0 16,0-1-16</inkml:trace>
  <inkml:trace contextRef="#ctx0" brushRef="#br0" timeOffset="69155.84">9652 7641 0,'0'-21'0,"0"42"0,0-63 16,-21 42-16,0 0 16,42 0 15,0 0-31,-21 21 16,21-21-16,0 0 0,0 0 0</inkml:trace>
  <inkml:trace contextRef="#ctx0" brushRef="#br0" timeOffset="70993.8">10096 7747 0,'-21'21'0,"0"-21"16,0 21-16,0 1 0,0-22 16,21 21-16,0 0 0,-22-21 0,1 21 15,21 0-15,0 0 0,0 1 0,0-1 16,-21-21-16,21 21 0,0 0 15,0 0-15,0 0 0,-21-21 16,21-21 15,0 0-31,21 21 16,0-42-16,-21 21 0,21-1 0,1 1 16,-1 0-16,-21 0 0,21 0 15,0 0-15,0-1 0,0 1 0,-21 0 16,22 21-16,-1 21 31,-21 0-31,0 1 0,0-1 16,0 0-16,0 0 0,0 0 0,0 0 15,21 1-15,-21-1 0,21 0 0,-21 0 16,21 0-16,0-21 0,1 21 16,-1 1-16,0-22 0,0 0 0,0 0 15,0 0-15,22 0 0,-22 0 0,0 0 16,21 0-16,-20-22 0,-1 1 0,21 0 15,-21 0-15,0 0 0,1 0 16,-1-1-16,0-20 0,0 21 0,0 0 16,-21-22-16,0 22 0,0-21 15,0 21-15,0-22 0,0 22 0,0 0 16,0 0-16,-21 21 0,0 0 16,0 0-16,0 0 0,-1 0 15,1 0-15,-21 21 0,21 0 16,0 0-16,-1 22 0,1-22 0,0 0 15,0 0-15,0 22 0,21-22 16,0 0-16,0 21 0,0-21 0,0 1 0,0-1 16,0 0-16,0 0 0,21-21 0,0 0 15,-21 21-15,21-21 16,0 0-16,1 0 0,-1 0 0,0 0 16,0-21-16,0 0 0,0 0 0,1 0 15,-1 21-15,0-22 0,0-20 0,0 21 16,-21 0-16,0 0 0,21-1 0,-21 1 15,0 0-15,22 0 0,-22 0 0,0 0 16,-22 21 15,1 21-31,21 0 0,0 0 16,0 0-16,0 0 0,-21 1 0,21-1 16,0 0-16,0 0 0,0 0 0,0 0 15,0 1-15,21-1 0,-21 0 16,21 0-16,1-21 0,-1 21 0,0-21 15,0 0-15,0 0 0,0 0 0,22 0 16,-22 0-16,0-21 0,0 21 0,22-21 16,-22 0-16,0 0 0,21-1 0,-21 1 15,1 0-15,-1-21 0,-21 21 16,21-22-16,0 1 0,-21 0 0,21-1 16,-21 1-16,0 0 0,21-22 0,-21 22 15,22-22-15,-22 22 0,0 0 16,0 20-16,0 1 0,0 0 0,0 0 15,-22 21 1,1 21-16,0 0 0,0 0 0,21 22 16,-21-1-16,0 0 0,-1 1 0,1-1 15,21 0-15,0 1 0,0-1 0,0 0 16,0 1-16,0-1 0,0 0 16,0-20-16,21 20 0,1-21 0,-1 0 15,0 0-15,0 1 0,0-1 0,0 0 16,1-21-16,20 0 0,-21 0 0,21 0 15,-20 0-15,-1 0 0,21-21 0,-21 0 16,0-1-16,1 1 16,20 0-16,-21 0 0,0 0 0,0-22 15,22 1-15,-22 21 0,0-21 0,0-22 16,0 22-16,1-64 0,-22 64 16,21-22-16,-21 22 0,0-1 0,0 1 15,0 21-15,0 0 0,0 0 16,-21-1-16,-1 22 0,1 0 15,0 22-15,21-1 0,-21 21 0,0-21 16,21 22-16,-21-1 0,21 0 16,0 1-16,0 20 0,0-21 0,0 1 15,0-22-15,0 21 0,0 1 0,0-1 16,0-21-16,0 0 0,0 0 16,0 1-16,21-1 0,0 0 0,0 0 15,0-21-15,0 0 0,1 0 16,-1 0-16,0 0 0,0 0 0,21-21 15,-20 0-15,-1 21 0,0-21 16,0-1-16,0 1 0,0 0 0,1 0 16,-1 0-16,-21 0 0,-21 42 47,21 0-32,0 0-15,0 0 0,0 0 16,0 1-16,0-1 0,0 0 15,21-21 1,0 21-16,0-21 0,0 0 16,0 0-16,1 0 0,-1 0 0,21-21 15,-21 21-15,0-21 0,1 0 16,-1 21-16,0-22 0,0 1 0,0 0 16,0 0-16,-21 0 0,0 0 0,22-1 15,-22 1-15,21 0 0,-21 0 0,0 0 16,0 42 15,-21 0-31,21 0 0,-22 0 0,22 22 16,-21-22-16,21 21 0,-21-21 15,0 22-15,21-1 0,-21 0 0,0 22 16,-1-1-16,22 1 0,-21-1 0,0 1 16,21-1-16,-21 1 0,21-1 0,0 1 15,0-22-15,0 22 0,-21-1 0,21-20 16,0 20-16,0-21 0,0 1 15,0-1-15,0-21 0,0 22 0,0-22 16,0 0-16,-21-21 16,21-21-1,-22 0-15,22-22 0,-21 22 0,21-21 16,0-1-16,0 1 0,0-21 0,0 20 16,0 1-16,0-22 0,0 22 15,0 0-15,0-22 0,0 22 16,0 21-16,0-22 0,0 1 0,0 21 15,21-21-15,1 20 0,-1 1 0,-21-21 16,21 21-16,0 0 0,0-1 0,0 1 16,1-21-16,-1 21 0,0-22 15,0 43-15</inkml:trace>
  <inkml:trace contextRef="#ctx0" brushRef="#br0" timeOffset="71860.03">7112 9208 0,'0'21'31,"-21"-21"-15,0 0-16,-1 0 15,22-21 1,0-1 0,22 22-16,-1-21 0,0 21 15,0 0-15,0-21 0,0 21 16,1 0-16,-1 0 0,0 0 0,0 0 16,0 21-16,0 0 0,1 1 0,-22 20 15,0-21-15,0 0 0,0 22 16,0-22-16,0 21 0,0-21 15,-22 22-15,1-22 0,0 0 0,0 21 16,-21-21-16,20 1 0,1-1 0,0-21 16,-21 21-16,21-21 0,-1 0 15,1 0-15,0 0 0,0 0 16,21-21-16,-21 0 0,21-1 0,0 1 16,0 0-16,0 0 0,0 0 0,0 0 15,0-1-15,0 1 0,0 0 16,0 0-16,21 21 0,0 0 0,-21-21 15,21 21-15,0 0 0,1 0 16,-1 21-16,0-21 16,0 21-16,0 0 0,0 0 15,1 1-15,-1-1 0,0 0 0,0 0 16,-21 0-16,21-21 0,-21 21 0,21 1 16,-21-1-16,22 0 15,-1 0-15,0-21 47,0 0-31,0-21-16,-21 0 0,21 0 0,1-1 0</inkml:trace>
  <inkml:trace contextRef="#ctx0" brushRef="#br0" timeOffset="72215.83">7747 9335 0,'0'0'0,"21"-22"0,-21 1 16,-21 21 15,0 0-31,0 21 0,-1 1 16,22-1-16,-21 0 0,21 0 15,-21 0-15,21 22 0,0-22 0,0 0 16,0 0-16,0 0 0,0 0 16,0 1-16,21-1 0,0 0 0,1-21 15,-1 0-15,0 0 0,0 0 0,0 0 16,0 0-16,1 0 0,20 0 15,-21-21-15,0 0 0,0 21 16,1-22-16,-1 1 0,-21-21 0,0 21 16,0 0-16,0-1 0,0 1 0,0 0 15,0-21-15,-21 21 16,-1-1-16,-20 22 0,21 0 16,0 0-16,0 0 0,-1 0 0,1 0 15,0 0-15,21 22 0,0-1 16,0 0-1,0 0-15,21-21 0,0 21 0,1-21 16,20 0-16,-21 21 0</inkml:trace>
  <inkml:trace contextRef="#ctx0" brushRef="#br0" timeOffset="72383.64">8297 9546 0,'0'21'0,"-21"-21"16,0 0-1,0 0-15,0 0 16,21-21 15,21 0-31,0 21 0,0 0 16</inkml:trace>
  <inkml:trace contextRef="#ctx0" brushRef="#br0" timeOffset="74303.89">8826 9589 0,'22'0'15,"-22"-22"-15,0 1 0,21 21 0,0-21 16,0 0-16,-21 0 0,21 0 0,0-1 16,1-20-16,-1 21 0,0 0 15,0-22-15,-21 22 0,21-21 0,0 0 16,-21-1-16,22 1 0,-22 0 15,0-1-15,0 1 0,0 21 0,0-22 16,0 22-16,0 0 0,-22 21 16,1 0-16,0 0 0,0 0 15,0 42-15,0-20 0,-1 20 16,1 0-16,0 1 0,0 20 0,0-21 16,0 22-16,-1-1 0,1 1 15,0 21-15,21-22 0,-21 22 0,0-1 16,0 1-16,21 0 0,-22-1 0,22 1 15,-21 0-15,0-1 0,21 1 16,0 0-16,0-22 0,-21 22 0,21-43 0,0 22 16,0-22-16,0 0 15,0 1-15,21-22 0,-21 0 0,42-21 16,-20 0-16,-1 0 0,21 0 0,0-21 16,-20 0-16,20 0 0,0-1 0,1-20 15,-1 0-15,0-1 0,-21 1 0,22-21 16,-22 20-16,0-20 0,0-1 15,-21 1-15,0-1 0,0 1 0,0-1 16,0 1-16,0 20 0,-21-20 0,-21 21 16,21-22-16,-1 43 0,-20-21 0,0-1 15,21 22-15,-22 0 16,22 0-16,-21 21 0,21-21 0,21-1 16,0 1-1,21 0-15,21 21 0,-21-21 16,22 21-16,-1-21 0,21 0 15,-20-1-15,-1 1 0,0 0 0,1 0 16,-1 0-16,0 0 0,1-1 0,-1-20 16,-21 0-16,22-1 0,-1 1 15,-21 0-15,0-1 0,22 1 16,-22 0-16,-21-1 0,21 1 0,-21 0 0,0 21 16,0-1-16,0-20 0,0 21 15,0 0-15,-21 21 16,0 0-16,21 21 15,-22 0-15,1 0 0,0 22 0,21-1 16,-21 0-16,21 1 0,-21-1 0,0 0 16,21 22-16,0-22 0,0 0 15,0 1-15,0-1 0,0 0 0,0-20 16,0 20-16,0-21 0,21 21 0,0-20 16,0-1-16,0 0 0,0-21 0,22 21 15,-22-21-15,21 0 0,-21 0 16,22 0-16,-22 0 0,21 0 0,-21-21 15,22 0-15,-22 0 0,21-1 16,-21 1-16,1 0 0,-1 0 0,0 0 16,0 0-16,-21-1 0,0-20 0,0 21 15,0 0-15,-21 21 32,0 0-32,0 21 0,-1 0 15,22 0-15,0 0 0,-21 1 0,21-1 16,-21 0-16,21 0 0,0 21 15,0-20-15,0-1 0,0 0 0,0 21 16,21-21-16,0 1 0,1-22 0,-1 21 16,0-21-16,0 0 0,0 0 0,22 0 15,-22 0-15,21 0 0,-21-21 16,22-1-16,-22 22 0,0-21 16,21 0-16,-21 0 0,1-21 0,-22 20 15,0 1-15,21-21 0,-21 0 0,0 20 16,0-20-16,0 21 0,0-21 0,0 20 15,-21 1-15,-1 0 0,1 0 16,0 21-16,-21 0 0,21 0 0,-1 0 16,-20 0-16,0 0 0,21 0 0,-22 0 15,22 21-15,0 0 0,-21 0 0,42 22 16,-22-22-16,22 0 0,0 21 16,0-20-16,0-1 0,0 0 0,0 21 15,22-21-15,20 1 0,-21-1 16,21 0-16,1 0 0,-22 0 0,21-21 15,1 21-15,-1-21 0,0 0 0,1 0 16,-1 0-16,0 0 0,22 0 16,-22-21-16,0 0 0,1 0 0,-1 21 15,0-21-15,1-22 0,-22 22 0,0 0 16,0 0-16,0-21 0,-21 20 16,0 1-16,0-21 0,0 21 0,0 0 15,0-1-15,0 1 0,-21 21 0,0-21 16,0 21-16,0 0 0,0 0 0,-1 0 15,-20 0-15,21 21 0,0 0 0,0 1 16,-1-1-16,1 21 16,21-21-16,-21 0 0,21 22 15,0-22-15,0 0 0,0 0 0,0 0 16,0 1-16,21-1 0,0 0 16,1-21-16,-1 0 0,0 0 15,0 0-15,0 0 0,0 0 0,1-21 16,-1 21-16,0-21 0,0-1 15,0 1-15,-21 0 0,21 0 0,-21 0 16,22 0-16,-1-22 0,-21 22 0,0 0 16,21-21-16,-21 20 0,21 1 0,-21 0 15,0 42 17,0 0-32,0 1 0,-21-1 15,21 0-15,0 0 0,0 0 0,0 0 16,0 1-16,0 20 0,0-21 0,0 0 15,21 0-15,0 1 16,0-1-16,1-21 0,-1 0 0,0 0 16,0 0-16,0 0 0,0 0 0,22 0 15,-22 0-15,0 0 0,0-21 0,0 21 16,1-22-16,-1 1 0,0 0 0,0-21 16,0 21-16,0-22 0,1 1 15,-22 0-15,0-1 0,21 1 0,0-22 16,-21 1-16,21-1 0,-21 1 15,0 21-15,0-1 0,21 1 0,-21 0 16,0 20-16,0 1 0,-21 21 16,0 0-16,0 21 15,0 1-15,21 20 16,-22-21-16,22 21 0,0 1 0,-21-1 16,21 0-16,-21 1 0,21-1 0,0 0 15,0 1-15,0-1 0,0 0 0,0 1 16,0-22-16,0 21 0,21-21 0,0 22 15,-21-22-15,0 0 0,22-21 16,-1 21-16,0 0 0,0-21 16,0 0-16,0 0 0,1 0 15,-1 0-15,0 0 0,-21-21 0,21 21 16,0-21-16,0 0 0,1 21 0,-1-21 16,-21 0-16,0-1 0,21 1 0,-21 0 15,0 0-15,0-21 0,0 20 16,0 1-16</inkml:trace>
  <inkml:trace contextRef="#ctx0" brushRef="#br0" timeOffset="74524.85">11345 8975 0,'0'0'0,"-21"0"15,0 0-15,0 0 0,0 0 0,21 21 16,21-21 0,0 0-16,21 0 15,-21 0-15,22 0 0,-1 0 0,-21 0 16,22 0-16,-1 0 0,-21 0 0,21 0 15,-20 0-15,20 0 0,-21 0 0,0 0 16,0 0-16,1 0 0,-44 21 31,1-21-15,0 21-16,-21 0 0,-1-21 0,1 22 16,0-1-16</inkml:trace>
  <inkml:trace contextRef="#ctx0" brushRef="#br0" timeOffset="75395.5">7747 10499 0,'0'0'0,"-21"0"0,0 21 15,-1-21-15,1 0 0,0 0 16,0 0-16,0 0 0,0 0 16,-1 0-16,1 0 15,21-21 1,0 0-16,0-1 0,21 1 16,-21 0-16,22 21 0,-1-21 15,0 21-15,0 0 0,0 0 16,0 0-16,1 21 15,-22 0-15,21 0 0,-21 1 16,21 20-16,-21 0 0,0-21 16,0 22-16,0-1 0,-21-21 0,0 22 15,-22-22-15,22 21 0,0-21 0,-21 0 16,20 1-16,1-1 0,-21 0 16,21 0-16,0-21 0,-1 0 0,1 0 15,0 0-15,21-21 16,0 0-16,0 0 15,0-1-15,0 1 0,0 0 16,0 0-16,0 0 0,0 0 0,0-1 16,0 1-16,21 21 31,0 0-31,-21 21 0,22 1 0,-1-1 16,-21 21-16,21-21 0,-21 0 0,21 22 15,0-22-15,-21 21 0,0-21 16,21 1-16,-21 20 0,22-21 0,-22 0 15,0 0-15,0 1 0,0-1 0,0 0 16,21 0-16,0-21 16,0-21-1,-21 0 1,0 0-16,21-1 0,0-20 16</inkml:trace>
  <inkml:trace contextRef="#ctx0" brushRef="#br0" timeOffset="75623.37">8107 10626 0,'0'0'0,"0"-21"0,0 42 31,0 0-31,-21 0 0,21 21 16,-22-20-16,22-1 0,-21 21 16,21-21-16,0 0 0,0 22 0,0-22 15,0 0-15,0 0 0,0 0 16,0 1-16,-21-1 0,21 0 0,0 0 15,0 0 1,21-21 0,0-21-1,1 0-15</inkml:trace>
  <inkml:trace contextRef="#ctx0" brushRef="#br0" timeOffset="75792.28">8340 10901 0,'0'0'0,"21"-21"94,0 21-79,0 0-15,21-21 0</inkml:trace>
  <inkml:trace contextRef="#ctx0" brushRef="#br0" timeOffset="77219.73">9123 10922 0,'0'0'0,"0"21"0,21-21 0,0 0 16,0 0-16,0 0 15,1-21-15,-1 21 0,0-21 16,0 0-16,0 0 0,22 21 15,-22-22-15,21-20 0,-21 21 0,22 0 16,-22-22-16,21 22 0,-21-21 0,0 0 16,22-1-16,-43 1 0,21 0 15,-21 20-15,21-20 0,-21 0 0,0 21 16,0-1-16,0 1 0,0 0 0,-21 21 16,0 0-16,0 0 0,-1 21 15,1 0-15,21 1 16,-21 20-16,0 0 0,0 1 0,21 20 15,-21-21-15,-1 22 0,1-1 0,21-20 16,-21 20-16,0 1 0,0-1 0,0 1 16,21-1-16,-22 22 0,1-22 15,0 1-15,0 21 0,0-22 0,21 1 16,-21-1-16,21 1 0,-22-1 0,22 1 16,0-22-16,0 0 0,0 1 0,0-1 15,0-21-15,0 21 0,0-20 0,22-22 16,-1 0-16,0 0 15,21 0-15,-21-22 0,1 22 0,20-21 16,-21-21-16,21 21 0,-20-22 16,20 22-16,-21-21 0,0 0 0,0-1 15,1 1-15,-22 0 0,0-22 0,0 1 16,0-1-16,0 1 0,-22-1 16,1 1-16,0 20 0,0-20 0,0 20 15,-22 22-15,22-21 0,0 21 16,0 0-16,0 21 0,21-22 0,-21 22 15,42 0 17,21 0-32,-21 0 0,22-21 0,-1 21 15,0-21-15,1 21 0,-1-21 0,21 0 16,-20 21-16,20-21 0,-20-1 16,-1 1-16,0 0 0,1 0 15,-1-21-15,0 20 0,-21 1 0,1 0 16,-1-21-16,0 21 0,-21-1 0,0 1 15,0 0-15,0 0 0,0 0 16,-21 21 0,0 0-16,-1 0 0,1 21 15,21 0-15,-21 0 0,0 0 0,0 1 16,0-1-16,21 21 0,-22-21 16,22 0-16,-21 22 0,21-22 0,0 21 15,0-21-15,0 1 0,0-1 16,0 0-16,21 0 0,1 0 0,-1 0 15,0 1-15,0-22 0,0 0 0,0 0 16,22 0-16,-22 0 0,0 0 16,21 0-16,-20 0 0,-1-22 0,0 1 15,0 21-15,21-21 0,-20-21 0,-1 21 16,0-1-16,0-20 0,-21 21 0,0-21 16,0-1-16,0 1 0,0 0 15,0-1-15,0 1 0,-21 21 0,21-22 16,-21 22-16,0 0 0,-1 0 0,-20 0 15,21 21-15,0 0 0,-22 0 0,22 0 16,-21 21-16,21 0 16,0 0-16,-1 0 0,1 1 0,0-1 15,21 21-15,0-21 0,0 0 0,0 1 16,0-1-16,0 0 0,0 0 0,21 0 16,22-21-16,-22 21 0,0-21 15,21 0-15,-21 0 0,22 0 0,-1 0 16,-21 0-16,22 0 0,-22-21 0,0 0 15,21 21-15,-21-21 0,1 0 0,-1 0 16,21-22-16,-21 22 0,0 0 16,1 0-16,-1-22 0,0 22 0,-21 0 15,0 0-15,0 0 16,-21 21 0,0 21-16,-1-21 15,1 21-15,0 0 0,21 0 16,0 1-16,0-1 0,0 0 0,0 0 15,21-21 1,0 0-16,1 0 0,-1 0 16,0 0-16,0 0 0,0 0 0,0-21 15,1 0-15,-1 21 0,0-21 0,0-1 16,21 1-16,-20 0 0,-1 0 0,0 0 16,-21 0-16,21 21 0,-21-22 15,0 44 1,-21-1-1,0 0-15,0 21 0,-1 1 0,1-22 16,0 21-16,21 0 0,-21 1 0,21-1 16,0 0-16,0 1 0,0-1 15,0-21-15,0 0 0,0 22 0,21-22 16,0 0-16,0-21 0,1 21 0,-1-21 16,21 0-16,-21 0 0,0 0 0,22 0 15,-22 0-15,21 0 0,-21 0 0,1-21 16,-1 0-16,-21 0 15,0 0-15,0-1 0,0 1 16,0 0-16,-43 21 0</inkml:trace>
  <inkml:trace contextRef="#ctx0" brushRef="#br0" timeOffset="77951.64">7091 11896 0,'0'0'0,"0"-43"15,0 22-15,0 0 16,0 0-16,0 0 0,0 0 16,21-1-16,0 1 0,0 0 15,0 21-15,1 0 0,-1 0 16,0 0-16,0 21 0,0 0 0,0 22 16,1-22-16,-1 21 0,-21 1 0,0-1 15,0 0-15,0 22 0,0-22 16,0 0-16,-21 1 0,-1-1 0,1 0 15,0 1-15,-21-1 0,21-21 16,-1 0-16,1 1 0,0-1 0,0-21 16,0 0-16,0 0 0,-1 0 15,22-21 1,0-1-16,0 1 0,0 0 16,0 0-16,0-21 0,0 20 15,0 1-15,0 0 0,0 0 0,0 0 16,0 0-16,0 42 31,22 0-31,-22 0 0,21 0 16,-21 22-16,0-22 0,0 0 0,21 0 15,-21 0-15,21 0 0,-21 1 0,21-1 16,-21 0-16,21 0 16,1-21-16,-22 21 15,21-21-15,0 0 16,0 0-16,0 0 0,-21-21 15,21 21-15,1-21 0</inkml:trace>
  <inkml:trace contextRef="#ctx0" brushRef="#br0" timeOffset="78427.89">7874 11853 0,'0'0'0,"0"-21"0,0 0 0,0 0 15,21 21-15,-21-21 0,21 0 16,0-1-16,1 1 0,-1 21 16,0-21-16,0 21 0,0 0 0,0 0 15,1 0-15,-1 21 0,0 0 16,0 1-16,0-1 0,-21 21 16,21 0-16,-21 1 0,0-1 0,0 0 15,0 1-15,-21-1 0,0-21 0,0 22 16,0-1-16,0-21 0,-22 21 15,22-20-15,0-1 0,0 0 0,0 0 16,-1-21-16,1 0 0,0 0 0,0 0 16,0 0-16,0 0 0,-1 0 15,22-21 1,0 0-16,-21 0 0,21-1 0,0 1 16,0 0-16,0 0 0,0 0 0,0 0 15,21 21-15,1 0 0,-1-22 0,0 22 16,0 0-16,0 22 15,0-22-15,1 21 0,-1 0 0,21 0 16,-21 0-16,0 0 0,1 1 16,-1-1-16,-21 0 15,21-21-15,-21 21 0,21-21 16,0 0 15,0 0-15,-21-21-16</inkml:trace>
  <inkml:trace contextRef="#ctx0" brushRef="#br0" timeOffset="78591.8">8509 12086 0,'0'-21'0,"0"0"16,-21 21 0,0 0-1,42-21 16,0 21-15,0 0-16,0 0 0</inkml:trace>
  <inkml:trace contextRef="#ctx0" brushRef="#br0" timeOffset="80168">9546 12129 0,'0'0'15,"21"0"-15,0 0 0,1-22 0,-1 1 16,0 0-16,0 0 0,0 0 16,0 0-16,-21-1 0,22 1 15,-22 0-15,21 0 0,-21 0 0,0 0 16,0-1-16,0 1 0,0 0 0,0 0 16,-21 21-16,-1-21 0,1 21 15,0 0-15,-21 0 0,21 0 0,-22 0 16,22 21-16,0 0 0,-21 0 0,20 0 15,1 22-15,0-22 0,21 21 0,0 1 16,0-22-16,0 21 0,0-21 16,0 0-16,0 1 0,21-1 15,0 0-15,1-21 0,20 0 0,-21 0 16,21 0-16,-20 0 0,20 0 0,-21 0 0,21 0 16,-20-21-16,20 0 15,-21-1-15,0 1 0,0 0 0,1 0 16,-1 0-16,-21 0 0,0-1 0,0 1 15,0 0-15,0 0 0,0 42 32,-21 0-17,-1 22-15,22-1 0,-21 0 0,21 1 16,0 20-16,0-21 0,0 22 16,-21-1-16,21-20 0,0 20 0,0 1 15,0-1-15,0 22 0,0-22 0,0 1 16,0-1-16,0 1 0,-21-1 0,21-20 15,0 20-15,0-20 0,-21-22 16,0 21-16,-1-21 0,1 22 16,0-43-16,0 21 0,0-21 0,0 0 15,-1 0-15,1 0 0,0 0 0,0-21 16,0-1-16,-22 1 0,22-21 0,21 21 16,-21-22-16,21 1 0,-21-21 0,21-1 15,0 1-15,0-1 0,0 1 16,21-22-16,0 21 0,0 1 0,22-1 15,-1 1-15,-21-1 0,43 1 16,-22-1-16,0 22 0,22 0 0,-22-1 0,22 1 16,-22 0-16,0-1 15,22 22-15,-22-21 0,-21 21 0,22 0 16,-22 21-16,0-22 0,0 22 0,-42 22 31,21-1-15,-21 0-16,0 0 0,21 0 0,0 0 15,0 1-15,0 20 0,0-21 0,0 0 16,0 0-16,0 1 0,0-1 0,21 0 16,0 0-16,0 0 15,0-21-15,1 0 0,-1 0 0,0 0 16,0 0-16,0 0 0,0-21 0,1 0 16,-1 21-16,0-21 0,0 0 15,0-22-15,0 22 0,1 0 0,-22-21 16,0 20-16,0-20 0,0 21 15,0-21-15,0-1 0,0 22 0,-22 0 16,1-21-16,0 20 0,0 22 0,0 0 16,-22 0-16,22 0 0,0 0 0,-21 0 15,21 22-15,-1-1 0,1 0 16,0 0-16,0 0 0,21 22 0,0-22 16,0 21-16,0-21 0,0 22 15,21-22-15,0 0 0,0 0 0,1 0 0,20 0 16,-21 1-16,21-22 15,-20 0-15,-1 0 0,21 0 0,-21 0 16,22 0-16,-22 0 0,21-22 0,0 1 16,-20 0-16,20 0 0,0 0 0,1-22 15,-22 1-15,21 21 0,-21-21 16,0-1-16,1 1 0,-1 0 0,0-1 16,0 1-16,-21 0 0,0-1 0,21 1 15,-21 0-15,21 20 0,-21 1 0,0 0 16,-21 21-1,0 21-15,0 0 0,0 22 16,0-22-16,-1 21 0,22 1 16,-21-1-16,21 0 0,0 1 0,0-1 15,0 0-15,0 1 0,0-1 0,0 0 16,21 1-16,1-22 0,-1 21 16,0-21-16,0 0 0,0 1 0,0-1 15,1-21-15,-1 0 0,21 0 0,-21 0 16,0 0-16,1 0 0,20 0 0,-21-21 15,0-1-15,22 1 0,-22 0 16,0 0-16,0-21 0,0 20 0,0 1 16,1-21-16,-22 21 0,0 0 0,0-1 15,0 1-15,0 0 0,-22 21 32,22 21-17,0 0-15,-21 1 0,21-1 0,0 0 16,0 0-16,0 0 0,0 0 0,0 1 15,0-1-15,0 0 0,21 0 0,-21 0 16,22-21-16,-1 0 0,-21 21 0,21-21 16,0 0-16,0 0 15,0 0-15,1-21 0,-22 0 0,21 0 16,0 0-16,0 0 0,-21-1 16,0 1-16,0 0 0,0-21 0,0 21 0,0-1 15,0-20-15,0 21 0,0-21 0,-21 20 16,21 1-16,0 0 15,-21 21-15,0 0 0,-1 0 0,1 0 16,0 0-16,0 0 0,21 21 16,-21 0-16,21 1 15,-21-1-15,21 0 0,0 0 16,-22-21 15</inkml:trace>
  <inkml:trace contextRef="#ctx0" brushRef="#br0" timeOffset="80391.95">10837 11557 0,'0'0'0,"0"-21"16,43 21 0,-22-21-16,0 21 15,21 0-15,1 0 0,-1-21 0,0 21 16,1-22-16,-1 22 0,0 0 0,1-21 15,-22 21-15,21 0 0,-21-21 0,0 21 16,1 0-16,-1 0 0,-42 0 31,-1 0-15,1 0-16,-21 21 0,0 0 0,-1 1 16</inkml:trace>
  <inkml:trace contextRef="#ctx0" brushRef="#br0" timeOffset="81135.53">7281 13145 0,'0'0'0,"-21"-22"15,21 1-15,0 0 0,0 0 16,0 0-16,0 0 16,0-1-16,21 1 0,0 0 0,1 0 15,-1 21-15,0 0 0,21 0 16,-21 0-16,1 21 0,-1 0 15,-21 0-15,0 22 0,21-22 0,-21 21 16,0 1-16,0-1 0,0 0 0,-21 1 16,0-1-16,-1-21 0,1 21 0,0 1 15,-21-22-15,21 0 0,-1 0 16,1 0-16,0 1 0,21-1 16,-21-21-16,0 0 0,0 0 15,21-21 1,-22-1-16,22 1 0,0 0 15,0 0-15,-21 0 0,21 0 0,0-1 16,0 1-16,0 0 0,0 0 16,0 0-16,21 21 15,1 0-15,-1 0 0,0 21 16,-21 0-16,21 0 0,0-21 0,-21 21 16,21 1-16,-21-1 0,22 0 15,-1 0-15,-21 0 0,0 0 0,21 1 16,0-22-16,-21 21 0,0 0 0,21 0 15,0 0 1,1-21 0,-1-21-1,-21 0-15,0 0 16,21 0-16,0-1 0</inkml:trace>
  <inkml:trace contextRef="#ctx0" brushRef="#br0" timeOffset="81667.72">8107 12975 0,'0'0'0,"21"0"0,-21-21 0,21 21 0,-21-21 15,21 0-15,0 0 16,-21-1-16,22 22 0,-1 0 16,-21-21-16,21 21 0,0 0 15,0 0-15,0 21 16,1 1-16,-22-1 0,0 21 15,0-21-15,0 0 0,0 22 0,0-22 16,0 21-16,0-21 0,-22 1 0,22-1 16,-21 0-16,0 0 0,21 0 15,-21-21-15,0 21 16,0-21-16,21-21 16,0 0-1,0 0-15,0 0 16,21 0-16,0 21 15,0 0-15,0 0 0,0 0 16,1 0-16,-1 0 0,0 0 16,0 21-16,-21 0 0,21 0 0,-21 0 15,0 0-15,0 1 0,0-1 0,0 0 16,0 0-16,0 0 0,-21 0 0,0 1 16,0-1-16,0 0 15,-22-21-15,22 0 0,0 21 16,0-21-16,0 0 0,-1 0 0,1 0 15,0 0-15,0 0 0,0 0 0,0-21 16,-1 21-16,1-21 0,0 21 16,21-21-16,0-1 15,0 1 1,0 0 0,21 21-16,0-21 0,1 21 15,-1-21-15,0 21 0</inkml:trace>
  <inkml:trace contextRef="#ctx0" brushRef="#br0" timeOffset="81879.6">8742 13208 0,'-21'0'16,"-1"0"-1,1 0-15,0 0 31,42 0 1,0 0-17,1 0-15,-1 0 16,0 0-16</inkml:trace>
  <inkml:trace contextRef="#ctx0" brushRef="#br0" timeOffset="82875.53">9715 13166 0,'22'0'0,"-44"0"0,65 0 0,-22 0 0,0-21 15,0-1-15,22 1 0,-22 0 16,0 0-16,0 0 0,0-22 16,0 1-16,1 21 0,-22-43 0,21 22 15,0 0-15,0-1 0,-21 1 0,0 0 16,21 21-16,-21-22 0,0 22 0,0 0 15,0 42 1,-21-21 0,0 42-16,21-20 0,0 20 15,-21 0-15,21 1 0,-21 20 0,21-21 16,0 1-16,0 20 0,0-20 0,0 20 16,0-21-16,0 1 0,0-1 0,0-21 15,21 22-15,0-1 0,-21-21 16,21 0-16,-21 0 0,21 1 0,-21-1 15,-21-21 17,-21-21-17,21 21-15,-1-22 0,1 1 0,0 21 16,-21 0-16,21-21 0,-1 21 0,1 0 16,0 0-16,42 0 46,0 0-46,22 0 0,-1 0 0,0 0 16,1 0-16,-1 0 0,0 0 0,22 0 16,-22 0-16,1-21 0,20 21 15,-21-21-15,1 0 0,20 21 16,-20-22-16,-22-20 0,21 21 0,0 0 16,-20-22-16,20 1 0,-21 0 0,0-22 15,0 22-15,1-22 0,-1 22 16,-21 0-16,0-1 0,0 1 0,0 0 15,0 21-15,0-22 0,0 22 0,0 0 16,-21 21 0,-1 21-16,1 0 15,21 0-15,0 22 0,-21-1 0,21 0 16,-21 22-16,0-22 0,21 22 0,0-1 16,0 1-16,-21-1 0,21 1 0,0-1 15,-22 22-15,22-22 16,0 1-16,0 21 0,0-22 0,0 22 15,0-22-15,0-20 0,0 20 0,0-21 16,0 22-16,0-22 0,0-21 0,0 22 16,0-22-16,0 0 0,0 0 0,22-21 15,-1 0-15,0 0 16,0 0-16,0 0 0,0 0 0,1-21 16,-1 0-16,0 0 0,0 0 0,-21-1 15,0-20-15,21 0 0,-21 21 16,0-22-16,0 1 0,0-22 0,-21 22 0,0 0 15,0-1-15,0 1 0,-1 0 16,-20 21-16,21-1 16,-21-20-16,20 42 0,-20-21 0,21 0 0,0 21 15,0 0-15,-1 0 0,22-21 16,22 21 0,-1 0-16,0-22 15,21 22-15,1 0 0,-22-21 0,21 21 16,0-21-16,22 21 0,-22-21 0,-21 0 15,22 21-15,-1 0 0,-21-21 0,0 21 16,1 0-16,-22-22 0,21 22 16,-42 0-1,-22 0-15,22 0 16</inkml:trace>
  <inkml:trace contextRef="#ctx0" brushRef="#br0" timeOffset="83660.1">7535 14626 0,'0'0'0,"0"-21"16,0 0-16,0 0 0,0 0 16,0-1-16,0 1 0,0 0 0,0 0 15,21 0-15,1 0 0,-22-1 0,21-20 16,0 21-16,0 0 0,0 0 15,0 21-15,1 0 0,-1 0 16,0 0-16,0 0 0,-21 21 0,21 21 16,0-21-16,-21 22 0,22-1 0,-22 0 15,0 1-15,0-1 16,0 0-16,-22 1 0,1-1 0,0-21 16,0 21-16,-21-20 0,20-1 0,1 0 15,-21 0-15,21 0 0,0-21 16,-22 0-16,22 0 0,0 0 0,0 0 15,0 0-15,-1-21 16,22 0-16,0 0 0,-21 0 0,21-1 16,0 1-16,0 0 0,0-21 15,0 21-15,21-1 0,-21 1 0,0 0 16,22 21-16,-1 0 0,0 0 0,0 0 16,0 21-16,0 0 15,-21 1-15,22-1 0,-1 0 16,0 21-16,-21-21 0,0 1 0,21 20 15,0-21-15,-21 0 0,0 0 16,0 1-16,21-1 0,-21 0 0,22 0 16,-1 0-16,0-21 15,0 0 1,0 0 0,0-21-16,-21 0 0,22 0 0,-1-22 15</inkml:trace>
  <inkml:trace contextRef="#ctx0" brushRef="#br0" timeOffset="84135.33">8170 14415 0,'0'-43'0,"0"86"0,21-107 16,-21 43-16,22 0 0,-22 0 0,0 42 31,0 0-31,0 0 0,0 0 0,0 22 16,0-22-16,-22 21 0,22-21 0,-21 22 15,0-22-15,21 21 0,-21-21 16,21 0-16,-21 1 0,0-1 0,21 0 15,-22 0-15,22 0 0,-21-21 16,42 0 15,1 0-15,-1 0-16,0 0 16,0 0-16,0 0 0,0 0 15,1 0-15,-1-21 0,0 21 0,0 0 16,0 0-16,0-21 0,1 21 0,-22-21 15,21 0-15,-21-1 16,0 1-16,0 0 0,0 0 16,0 0-16,-21 21 31,-1 0-15,22 21-16,0 0 0,0 0 0,-21 0 15,21 1-15,-21-1 0,21 0 16,0 0-16,0 0 15,0 0-15,0 1 0,0-1 16,-21 0-16,21 0 16,21-21 15,0-21-31,0 0 0</inkml:trace>
  <inkml:trace contextRef="#ctx0" brushRef="#br0" timeOffset="84287.24">8742 14563 0,'0'0'0,"0"-21"16,-21-1-16,-1 22 16,1 0-16,0 0 15,42 0 17,0-21-32,1 21 0,-1 0 15,0 0-15</inkml:trace>
  <inkml:trace contextRef="#ctx0" brushRef="#br0" timeOffset="87840.59">9440 14478 0,'21'-21'16,"1"21"0,-1-21-16,-21 0 0,21-1 0,0-20 15,0 21-15,-21 0 0,21-22 16,1 1-16,-1 0 0,-21 21 0,0-22 15,21 1-15,-21 0 0,0 20 0,0 1 16,0 0-16,0 0 0,0 0 16,-21 21-16,0 0 0,-1 21 15,22 0-15,-21 0 0,21 22 16,0-22-16,-21 21 0,21 0 16,0 1-16,0-1 0,0 22 0,0-22 15,0 0-15,0 22 0,0-22 0,0 0 16,0 1-16,0-1 0,0 0 15,0 1-15,0-22 0,0 0 16,0 0-16,-21 0 0,21 1 0,-21-1 16,0-21-16,-1 0 15,1 0-15,0 0 16,0 0-16,0-21 0,0-1 0,-1 22 16,22-21-16,-21 21 0,21-21 15,-21 21-15,42 0 31,0 0-31,1 21 16,-1-21-16,21 0 0,-21 0 0,0 0 16,22 0-16,-1 0 15,0 0-15,1 0 0,-1 0 0,0 0 16,1 0-16,-1 0 0,-21-21 0,22 0 16,-1 0-16,-21 0 0,0-1 0,-21 1 15,0 0-15,21-21 0,-21 21 16,0-1-16,0-20 0,0 21 0,0 0 15,0 0-15,-21-1 0,0 22 16,21 22 0,-21-1-16,21 0 0,0 0 0,0 21 15,0-20-15,0 20 0,0-21 0,0 0 16,0 22-16,0-22 0,0 0 16,0 0-16,0 0 0,0 0 15,0 1-15,0-44 31,0 1-15,0 0-16,0 0 0,0 0 0,21-22 16,-21 22-16,21-21 0,-21 21 0,0-22 15,21 22-15,1 0 0,-1 0 16,0 0-16,-21 0 0,21 21 0,0 0 16,0 0-16,-21 21 0,0 0 15,0 0-15,22 0 0,-22 0 0,21 1 16,-21-1-16,0 21 15,0-21-15,21 0 0,0 1 0,-21-1 16,21 0-16,-21 0 0,21-21 0,-21 21 16,22-21-16,-1 0 15,0 0-15,0-21 16,0 0-16,0 0 0,-21 0 16,22-1-16,-1 1 0,0-21 0,-21 21 15,21-22-15,0 1 0,-21 21 16,0-21-16,21 20 0,-21-20 0,22 21 15,-22 0-15,0 42 32,0 0-32,0 0 0,0 22 15,0-22-15,0 0 0,0 21 16,0-21-16,0 1 0,0 20 0,0-21 16,0 0-16,0 0 0,21 1 0,0-1 15,0-21-15,0 0 16,0 0-16,22 0 0,-22 0 0,0 0 15,0 0-15,22 0 0,-22-21 0,0-1 16,0 22-16,0-21 0,-21-21 0,21 21 16,1 0-16,-1-1 15,-21-20-15,0 21 0,21-21 0,-21 20 16,0 1-16,0 0 0,0 0 0,0 42 31,0 0-31,-21 22 16,21-22-16,-21 21 0,21 0 0,0 1 15,-22-1-15,1 22 0,21-22 0,0 21 16,-21 1-16,0-1 0,21 1 16,-21-1-16,21 22 0,0 0 0,0-22 15,-21 22-15,21-22 0,0 1 0,0-1 16,-22-20-16,22-1 0,0 0 0,0 1 16,0-22-16,0 0 0,0 0 0,0-42 31,22 0-16,-22 0-15,0-22 0,0 22 0,0-21 16,0 0-16,0-22 0,0 22 0,0-43 16,0 22-16,0-1 0,0-21 15,0 22-15,0-22 0,0 22 0,0-22 16,21 22-16,-21-1 0,21 1 0,0-1 16,0 22-16,0-1 0,1 1 0,-1 0 15,0 21-15,0-1 0,21 1 16,-20 21-16,-1 0 0,0 0 0,21 21 15,-21 1-15,-21-1 0,22 21 0,-1-21 16,-21 22-16,21-1 16,-21-21-16,0 21 0,0-20 0,0-1 15,-21 0-15,0 0 0,-1 0 0,1 0 16,0-21-16,0 0 0,0 0 0,0 22 16,-1-22-16,1 0 0,0 0 15,0 0-15,42 0 31,0 0-31,0 0 16,1 0-16,-1 0 0,21 0 16,-21-22-16,22 22 0,-22-21 0,21 21 15,0-21-15,-20 0 0,20 21 16,-21-21-16,21 0 0,-20-22 0,-1 22 16,0-21-16,0-1 0,0 1 15,0 0-15,1-22 0,-1 22 0,0-85 16,0 85-16,-21-22 0,0 22 15,0-22-15,0 22 0,0 21 16,0-22-16,0 22 0,0 0 0,0 42 31,-21 0-31,0 1 16,21-1-16,-21 21 0,-1-21 0,22 22 16,0-1-16,-21-21 0,21 21 0,0 1 15,-21-1-15,21 22 0,0-22 0,0 0 16,0 1-16,0-1 0,0 0 15,0-21-15,21 22 0,0-22 16,1 0-16,-1 0 0,-21 0 0,21 1 16,0-22-16,0 0 0,0 0 0,1 0 15,-1 0-15,0 0 0,21 0 16,-21-22-16,1 22 0,-1-21 0,0 0 16,0 0-16,0 0 0,-21 0 15,0-1-15,0 1 0,0 0 0,0 0 16,0 0-16,0 0 0,-21 21 15,0 0 1,0 0-16,21 21 0,-21 0 0,21 0 16,0 0-16,0 0 15,0 1-15,0-1 0,0 0 16,0 0-16,0 0 0,21 0 16,0 1-16,0-22 0,0 0 15,0 0-15,22 0 0,-22 0 16,0 0-16,21 0 0,-20-22 0,20 22 15,-21-21-15,0 0 0,0 0 0,1 0 16,-22 0-16,21-22 0,-21 22 16,21 0-16,-21 0 0,0 0 15,0-1-15,0 1 0,-21 21 32,0 21-32,21 1 0,0-1 15,0 0-15,-22 0 0,22 0 16,0 0-16,0 1 0,0-1 0,0 0 15,-21-21-15,21 21 0,0 0 16,0-42 15,0 0-15,21 0-16,-21 0 0,22-1 16,-22 1-16,21-21 0,-21 21 15,21 0-15,0-1 0,0-20 16,-21 21-16,21 21 0,-21-21 0,22 21 15,-22 21 17,0 0-32,21 0 0,-21 0 0,0 1 15,21-1-15,-21 21 0,0-21 0,0 0 16,21 1-16,-21-1 0,21 0 0,-21 0 16,21-21-1,1 0-15,-1 0 16,0 0-16,0 0 0,0-21 15,0 21-15,-21-21 0,22 0 16,-1-1-16,0 1 0,0-21 16,0 21-16,0-22 0,-21-20 15,22 42-15,-22 0 0,0-1 0,0 1 16,0 0-16,-22 21 31,22 21-31,0 0 0,0 1 16,-21-1-16,21 0 0,0 0 0,0 0 15,0 0-15,0 22 0,0-22 16,0 0-16,0 0 0,0 0 0,0 1 16,21-22-16,1 21 0,-1-21 0,0 21 15,0-21-15,0 0 16,0 0-16,1 0 0,-1 0 16,0 0-16,0-21 0,0 21 0,22-21 15,-22-1-15,0 1 0,-21 0 0,21 0 16,0 0-16,0-22 0,-21 22 0,0 0 15,0 0-15,0 0 0,0 0 16,-21 42 15,0 0-31,21 0 16,0 0-16,0 0 0,0 1 16,0-1-16,0 0 0,0 0 15,0 0 1,0-42 46,0 0-62,0 0 0,0 0 16,21-1-16,-21 1 16,21 0-16,1 0 0,-1 0 0,0 0 15,0 21-15,0-22 0,0 22 16,1 0-16,-22 22 31,0-1-31,0 0 16,0 0-16,0 0 0,0 0 0,0 1 15,0-1-15,0 0 0,0 0 16,21 0-16,-21 0 16,21-21-16,0 0 15,0 0-15,0 0 0,1 0 16,-1 0-16,0 0 0,0 0 15,0-21-15,0 0 0,-21 0 16,22 0-16,-1 0 0,-21-1 0,21-20 16,0 0-16,0 21 0,-21-22 0,21 1 15,1 0-15,-1-22 0,0 22 0,0-1 16,0 1-16,-21 21 16,0-21-16,21 20 0,-21 1 0,0 0 15,0 0-15,0 0 0,0 0 0,0-1 16,-21 22-1,0 0 1,21 22-16,-21-1 0,21 0 16,-21 0-16,0 21 0,21-20 0,0 20 15,0 0-15,-22-21 0,22 22 16,0-1-16,-21 0 0,21 1 0,0-22 16,0 21-16,0 1 0,0-1 0,0-21 15,0 21-15,0-20 0,21-1 0,1 0 16,-22 0-16,21-21 15,0 0-15,0 0 0,0 0 16,0 0-16,1 0 0,-1-21 16,0 0-16,0 0 0,21 21 0,-20-22 15,-22 1-15,21 0 0,0 0 16,-21 0-16,0 0 0,0-1 0,0 1 16,0 0-16,-21 21 15,0 0-15,21 21 16,0 0-16,0 1 15,0-1-15,0 0 0,0 0 0,0 0 16,0 0-16,0 22 0,0-22 0,0 0 16,0 0-16,0 0 15,0 1-15,0-1 0,0 0 16,-22-21-16,1 0 16,0 0-16,0 0 0,0 0 15,21-21 1,-21 21-16,21-21 0,0-1 15,0 1-15,0 0 0,-22 0 0,1 0 16,0 0-16,0-22 0</inkml:trace>
  <inkml:trace contextRef="#ctx0" brushRef="#br0" timeOffset="88079.43">13102 14034 0,'0'0'0,"-21"-22"0,0 22 16,42 0-1,21 0-15,-21-21 0,22 21 16,-1 0-16,0 0 0,1-21 0,20 21 16,-20 0-16,-1-21 0,0 0 15,1 21-15,-1 0 0,-21 0 0,21-21 16,-20 21-16,-1 0 0,0 0 16,-42 21 15,0 0-31,-1-21 15,-20 21-15,-21 0 0,-1 0 16</inkml:trace>
  <inkml:trace contextRef="#ctx0" brushRef="#br0" timeOffset="88911.67">7324 15748 0,'21'0'0,"-42"0"0,42-21 0,-21 0 15,21 21 1,-21-21-16,21 21 0,0 0 0,0-22 15,1 22-15,-1 0 16,0 0-16,0 22 0,0-1 16,0-21-16,1 42 0,-1-21 0,-21 0 15,0 22-15,0-1 0,0-21 16,0 22-16,0-1 0,0-21 0,-21 21 16,-1-20-16,1 20 0,0-21 0,-21 0 15,21 0-15,-1 1 0,1-22 16,0 0-16,0 0 0,0 0 0,0 0 15,-1 0-15,22-22 16,-21 1-16,21 0 0,0 0 0,0 0 16,0 0-16,0-1 0,0 1 15,0 0-15,0 0 0,0 0 16,21 21-16,1 0 0,-1 0 16,0 0-16,0 0 0,0 21 0,0 0 15,1 0-15,-22 0 0,21 22 16,0-22-16,-21 0 0,0 21 0,21-20 15,0-1-15,-21 0 0,21 0 16,1 0-16,-22 0 0,0 1 0,21-22 16,-21 21-16,21-21 0,0 0 15,0 0 1,0 0-16,1-21 16,-22-1-16,21 1 15,-21-21-15</inkml:trace>
  <inkml:trace contextRef="#ctx0" brushRef="#br0" timeOffset="89395.54">8086 15727 0,'0'0'0,"21"0"0,0 0 0,0 0 16,0 0-16,0-21 0,1 21 15,-1 0-15,0 0 0,0 0 0,21-21 16,-20 21-16,20 0 0,-21 0 0,0-22 15,0 22-15,1 0 16,-1 0-16,-42 0 31,-22 0-31,22 0 0,-21 0 16,21 22-16,-22-1 0,1-21 0,21 21 16,-22-21-16,1 21 0,21-21 0,0 21 15,0 0-15,-1-21 0,22 22 16,0-1-16,0 0 15,22 0-15,-1-21 16,0 21-16,0 0 0,21-21 16,-20 22-16,-1-1 0,0 0 0,0 0 0,0 0 15,0 0-15,-21 1 16,0-1-16,0 0 0,0 0 16,0 0-16,0 0 0,-21 1 15,0-22-15,0 0 16,0 0-16,0 0 0,-1 0 0,1 0 15,0 0-15,0 0 0,0 0 0,0 0 16,-1-22-16,1 22 0,21-21 16,0 0-1,0 0 1,0 0-16,21 21 0,1-21 16</inkml:trace>
  <inkml:trace contextRef="#ctx0" brushRef="#br0" timeOffset="89571.43">8848 15981 0,'0'0'0,"-22"0"31,44 0 31,-1 0-62,0 0 0</inkml:trace>
  <inkml:trace contextRef="#ctx0" brushRef="#br0" timeOffset="90899.22">9652 15748 0,'0'-21'0,"0"42"0,21-42 15,-21 0-15,0 0 0,21-1 0,0 1 16,1 0-16,-22 0 0,0 0 16,0-22-16,21 22 0,-21 0 0,0-21 15,21 21-15,-21-1 0,0 1 16,0 0-16,0 0 0,-21 21 16,0 0-16,21 21 15,0 0-15,0 0 0,0 22 16,0-22-16,0 21 0,0 1 0,0-1 15,0 0-15,0 1 0,0-1 0,0 0 16,0 1-16,0 20 0,0-21 16,0 1-16,0-1 0,-22 0 0,22-20 15,-21 20-15,0-21 0,0 0 16,21 0-16,-21 1 0,0-1 16,-1-21-16,1 0 0,0 0 15,0 0-15,0 0 0,0-21 16,-1-1-16,22 1 0,0 0 15,0 0-15,-21 0 0,21 0 0,-21-1 16,42 44 15,0-22-31,-21 21 16,22-21-16,20 21 0,-21 0 0,0-21 16,22 0-16,-22 21 0,21-21 15,0 0-15,-20 0 0,20 0 16,0 0-16,1-21 0,-1 0 0,0 21 15,1-21-15,-22 0 0,0-1 16,21 1-16,-21-21 0,1 21 0,-22-22 16,21 22-16,-21 0 0,21 0 0,-21 0 15,0 0-15,0-1 0,0 44 32,0-1-32,-21 0 15,21 21-15,-21-21 0,21 1 16,-22 20-16,1-21 0,21 21 0,0-20 15,0-1-15,0 0 0,-21 0 0,21 0 16,0 0-16,0-42 47,0 0-47,0 0 0,0 0 16,21 0-16,-21-22 0,21 22 0,1-21 15,-22 21-15,21-22 0,0 22 0,-21 0 16,21 0-16,-21 0 0,0-1 15,21 22-15,0 0 0,1 0 16,-22 22-16,0-1 16,0 21-16,0-21 0,0 0 15,0 22-15,0-22 0,0 0 16,0 0-16,0 0 0,0 1 0,0-1 0,0 0 16,21-21-16,0 0 15,0 0 1,0-21-16,0 21 0,-21-21 15,22-1-15,-1 1 0,0 0 0,0 0 16,0 0-16,0 0 0,1-22 16,-1 22-16,0 0 0,0 0 0,0 0 15,0-1-15,-21 1 0,22 21 0,-22 21 32,0 1-32,0-1 15,0 0-15,-22 0 0,22 0 0,0 22 16,0-22-16,0 0 0,0 0 15,0 21-15,0-20 0,22-1 16,-1-21-16,0 21 0,0 0 0,0-21 16,22 0-16,-22 0 0,21 0 15,-21 0-15,22 0 0,-22 0 0,21 0 16,-21-21-16,22 21 0,-22-21 0,0-22 16,0 22-16,0 0 0,0-21 15,-21 21-15,22-22 0,-22 22 0,21-21 16,-21 21-16,21-1 0,-21 1 0,0 0 15,0 42 17,-21 0-32,0 1 0,21 20 0,-22 0 15,1 1-15,21-1 0,-21 0 16,21 22-16,-21-22 0,21 22 16,0-1-16,0 1 0,-21-1 0,21 1 15,0-1-15,0 22 0,0-22 0,0 1 16,0-1-16,0-20 0,0 20 15,0-21-15,-21 1 0,21-22 0,0 0 16,0 0-16,0-42 31,0 0-31,0 0 0,0 0 0,0-22 16,0 1-16,0 0 0,0-1 16,0-20-16,0 20 0</inkml:trace>
  <inkml:trace contextRef="#ctx0" brushRef="#br0" timeOffset="91161.07">11007 16129 0,'0'0'0,"0"-63"0,21 20 0,0-20 0,-21 20 16,21 1-16,0 21 0,0-21 16,1 20-16,20 1 0,-21 0 0,0 0 15,22 21-15,-1 0 0,-21 0 0,0 0 16,0 0-16,1 0 0,-1 21 0,-21 0 16,0 0-16,0 1 0,0-1 15,0 21-15,0-21 0,-21 0 16,-1 1-16,1-1 0,0 0 0,0 0 15,0 0-15,-22 0 0,22-21 16,0 0-16,0 22 0,0-22 0,0 0 16,42 0 15,0-22-31,0 22 16,0-21-16,22 0 0,-22 0 0,0 0 15</inkml:trace>
  <inkml:trace contextRef="#ctx0" brushRef="#br0" timeOffset="92003.59">11599 15748 0,'0'-21'16,"0"0"-16,0 42 47,-21 0-47,21 0 16,-21 0-16,21 22 0,-21-22 15,21 21-15,0-21 0,0 1 0,0 20 16,0-21-16,0 0 0,21 0 0,0 1 15,-21-1-15,21-21 0,0 0 16,-21 21-16,22-21 0,-1 0 0,0 0 16,0 0-16,0-21 0,0 21 0,22-21 15,-22-1-15,0 1 0,-21-21 0,21 21 16,-21 0-16,21-22 16,-21 1-16,0 21 0,0-22 0,0 22 15,0-21-15,-21 21 0,21 0 0,-21 21 16,0 0-16,-21 0 0,20 0 15,1 0-15,0 0 0,-21 0 0,21 21 16,-1 21-16,1-21 0,0 0 0,0 22 16,21-22-16,0 0 0,0 21 0,0-20 15,0-1-15,0 0 0,0 0 16,21 0-16,0 0 0,0-21 0,1 0 16,-1 0-16,0 0 0,0 0 0,0 0 15,0 0-15,22-21 0,-22 0 16,0 0-16,0 0 0,0-22 15,1 22-15,20 0 0,-21 0 0,0 0 16,22 0-16,-22-1 0,0 1 16,0 21-16,0 0 0,-21 21 31,0 1-31,0 20 0,0-21 16,0 0-16,0 0 0,0 1 15,0 20-15,0-21 0,21 0 0,-21 0 16,22-21-16,-1 22 0,0-1 0,0-21 15,0 0-15,0 0 0,1 0 16,20 0-16,-21 0 0,0 0 0,22 0 16,-22-21-16,0-1 0,0 1 15,21 0-15,-20-21 0,-1-1 0,0 1 16,0 0-16,0-1 0,0-20 16,1 21-16,-1-22 0,-21 1 0,21-1 15,0 22-15,-21-1 0,21 1 0,-21 0 16,0-1-16,0 22 15,-21 42 1,0 1-16,0 20 0,21-21 0,-21 21 16,21 1-16,-22-1 0,1 0 15,21 1-15,0-1 0,0 0 0,0 1 16,0-1-16,0 0 0,0 1 16,0-1-16,0 0 0,0-20 0,0 20 15,0-21-15,21 0 0,-21 0 16,22 1-16,-1-22 0,0 0 15,0 0-15,0 0 0,0 0 0,1 0 16,-1-22-16,0 22 0,0-21 16,0 0-16,0 0 0,-21 0 0,0 0 15,22-1-15,-22 1 0,0-21 0,0 21 16</inkml:trace>
  <inkml:trace contextRef="#ctx0" brushRef="#br0" timeOffset="92231.46">12509 15621 0,'-21'0'0,"42"0"0,-63 0 0,63 0 32,22 0-32,-22 0 15,21 0-15,0 0 0,1 0 0,-1 0 16,0 0-16,22-21 0,-22 21 0,22-21 16,-22 21-16,0 0 0,1 0 15,-1 0-15,-21-21 0,22 21 0,-65 0 31,1 21-15,0 0-16,-21-21 0,-1 21 16,1-21-16,-21 21 0</inkml:trace>
  <inkml:trace contextRef="#ctx0" brushRef="#br0" timeOffset="93065.99">7408 16933 0,'0'0'0,"-21"0"16,21-21 15,0 0-31,0 0 15,21 0-15,0 0 0,1 21 0,-1-22 16,0 22-16,21 0 0,-21 0 16,1 0-16,-1 0 0,0 0 15,0 22-15,0-1 0,0 0 0,-21 0 16,0 21-16,0 1 0,0-22 0,0 21 16,0-21-16,-21 22 0,0-22 15,0 21-15,-21-21 0,20 22 0,1-22 16,-21 0-16,21 0 0,0 0 15,-1-21-15,1 0 0,0 0 0,0 0 16,0 0-16,21-21 16,0 0-16,0 0 15,0 0-15,0-22 0,0 22 0,0 0 16,21 0-16,-21 0 16,21 21-16,-21-21 0,21 21 15,0 0-15,1 21 16,-1-21-16,-21 21 0,21 0 15,-21 0-15,0 22 0,0-22 0,0 0 16,0 0-16,21 21 0,-21-20 0,21-1 16,-21 0-16,0 0 0,0 0 15,0 0-15,21 1 0,1-1 16,-1-21 0,0 0-16,0 0 0,0 0 15,0 0-15,1-21 0,-22-1 0,21 1 16,0 0-16,0 0 15</inkml:trace>
  <inkml:trace contextRef="#ctx0" brushRef="#br0" timeOffset="93403.79">8191 16891 0,'0'0'0,"0"-21"0,0 0 16,-21 42-1,0 0-15,21 0 16,-21 0-16,0 22 0,0-1 0,-1-21 15,1 22-15,21-1 0,0-21 16,-21 21-16,21-20 0,0 20 0,0-21 16,0 0-16,0 0 0,0 1 15,0-1-15,21-21 0,0 0 16,1 0-16,-1 0 0,0 0 0,21 0 16,-21 0-16,1 0 0,-1-21 0,0-1 15,0 1-15,-21 0 16,0 0-16,0 0 0,-21 0 15,0 21-15,0 0 0,-22 0 0,22 0 16,-21 0-16,21 0 0,-22 0 16,22 0-16,0 0 0,0 0 15,0 21-15,21 0 16,21-21-16,0 0 0,21 0 16,-21 0-16,22 0 0</inkml:trace>
  <inkml:trace contextRef="#ctx0" brushRef="#br0" timeOffset="93567.7">8572 17230 0,'-21'0'15,"0"0"1,0 0-16,0 0 0,21-21 0,-21 21 16,42 0 15,0 0-31,0-22 0,0 22 15</inkml:trace>
  <inkml:trace contextRef="#ctx0" brushRef="#br0" timeOffset="95008.07">9250 17060 0,'0'0'0,"0"-21"0,0-21 16,21 21-16,-21 0 15,0-22-15,21 22 0,-21 0 0,21-21 16,-21-1-16,0 22 0,21-21 0,-21 21 16,22-22-16,-22 22 0,0 0 15,0 0-15,-22 42 32,22 0-32,0 0 15,-21 22-15,21-22 0,-21 21 0,21 22 16,0-22-16,0 0 0,0 1 0,0 20 15,0-21-15,0 1 0,0-1 16,0 0-16,0 1 0,0-1 0,0-21 16,0 22-16,0-22 0,0 21 15,0-21-15,0 0 0,0 1 16,0-1-16,0 0 0,-21-21 0,0 0 16,0 0-16,-1 0 15,1-21-15,0 0 0,0 21 16,21-22-16,-21 1 0,0 0 15,21 0-15,-22 21 0,44 21 47,-1 0-47,0-21 16,0 21-16,0-21 0,0 22 0,22-22 16,-22 21-16,21-21 0,1 0 15,-22 0-15,21 0 0,0 0 0,1-21 16,-22-1-16,21 22 0,1-21 0,-22 0 15,0 0-15,0 0 16,0 0-16,-21-1 0,21 1 0,-21 0 16,0 0-16,0 0 0,0 0 0,0-1 15,0 1-15,-21 21 16,0 0 0,21 21-16,0 1 0,0-1 15,0 0-15,-21 0 0,21 0 16,-21 0-16,21 1 0,0-1 0,0 0 15,0 0-15,0-42 47,0 0-31,21 21-16,0-21 0,-21-1 0,21 1 16,0-21-16,1 21 0,-1 0 0,0-1 15,0 1-15,0 0 0,0 0 16,1 21-16,-1 0 0,0 0 0,0 0 15,0 0-15,-21 21 0,0 0 16,0 0-16,0 1 0,0-1 16,0 0-16,0 0 0,0 0 0,0 0 15,0 1-15,0-1 0,0 0 16,0 0-16,0 0 0,21-21 16,1 21-16,-1-21 0,0 0 0,0 0 15,0 0-15,22 0 0,-22 0 16,21 0-16,-21-21 0,22 0 0,-22 0 15,21 0-15,-21 0 0,22-1 0,-22 1 16,0-21-16,0 21 0,0 0 16,-21-22-16,0 22 0,0 0 0,0 0 15,0 0-15,-21 21 16,0 0-16,0 0 0,0 0 0,-1 0 16,1 0-16,0 21 0,21 0 0,-21 0 15,21 0-15,0 0 16,0 1-16,0-1 0,21 21 0,0-21 0,0 0 15,1 1-15,-1-1 0,0 0 16,0 0-16,0-21 16,0 21-16,-21-42 31,-21 21-15,0-21-16,0 21 0,0 0 0,0 0 15,-1 0 1,22 21-16,0 0 15,22-21-15,-1 21 0,0-21 16,0 0 0,21 22-16,-20-22 0,-1 0 0,0 0 15,21 0-15,-21 0 0,22-22 16,-22 22-16,21-21 0,-21 0 0,22 0 16,-1 0-16,-21 0 0,22-22 0,-22 1 15,0 21-15,21-43 0,-21 22 16,1-22-16,-1 22 0,0-21 0,0-1 15,0 22-15,-21-22 0,0 22 0,0 0 16,0 20-16,0 1 0,-21 21 16,0 0-16,0 0 0,0 0 15,-1 43-15,1-22 0,21 21 0,-21-21 16,0 43-16,0-22 16,21 0-16,0 1 0,0-1 0,0 0 15,0 1-15,0-1 0,0 0 16,0 1-16,0-1 0,0-21 0,0 22 15,0-22-15,0 0 0,21 0 0,0 0 16,0-21-16,0 0 16,1 0-16,-1 0 0,0-21 15,0 0-15,0 0 0,-21 0 0,0-1 16,0 1-16</inkml:trace>
  <inkml:trace contextRef="#ctx0" brushRef="#br0" timeOffset="95159.98">10689 17018 0,'0'0'0,"-21"0"0,0 0 16,42 0 15,21 0-31,-21 0 0,22 0 0,-1 0 16,0 0-16,1 0 0,-1 0 0,22 0 16,-22 0-16,0 0 0,1 0 15</inkml:trace>
  <inkml:trace contextRef="#ctx0" brushRef="#br0" timeOffset="96627.65">11472 17293 0,'0'0'0,"21"-21"31,1 21-15,-1-21-16,0 0 0,0 0 0,0-1 15,0 1-15,1 0 0,-22-21 0,0 21 16,0-22-16,0 1 0,0 21 16,0-22-16,-22 22 0,1 0 0,0 0 15,0 21-15,-21 0 0,20 0 0,1 0 16,-21 0-16,21 21 16,-22 0-16,22 0 0,-21 22 0,21-22 15,0 21-15,-1-21 0,1 22 0,21-1 16,0-21-16,0 0 0,0 22 15,0-22-15,21 0 0,1 0 0,-1 0 16,21-21-16,-21 0 0,0 22 16,22-22-16,-22 0 0,0 0 0,0 0 15,0-22-15,1 1 0,-1 21 0,0-21 16,0 0-16,0 0 0,0 0 16,-21-1-16,0-20 0,0 21 0,22 0 15,-22-22-15,0 22 0,0 0 16,0 42 15,0 0-31,0 1 0,0-1 0,0 0 16,0 0-16,0 21 0,0-20 15,21-1-15,-21 0 0,21 0 0,0 0 16,0-21-16,0 0 16,1 0-16,-1 0 0,0 0 15,0 0-15,0 0 0,0 0 0,22-21 16,-22 21-16,21-21 0,-21 0 15,1 0-15,-1-1 0,0 1 0,0 0 16,0 0-16,-21 0 0,21 0 16,-21-1-16,-21 22 15,0 22 1,21-1-16,-21 0 0,0-21 0,21 21 16,0 0-16,-21 0 0,-1 1 15,22-1-15,0 0 0,0 0 0,0 0 16,-21-21-16,42-21 47,1 0-47,-1 0 0,0 21 15,-21-21-15,21-1 0,0 1 16,22-21-16,-22 21 0,0 0 16,21-1-16,-21 1 0,1 21 0,-1-21 15,0 21-15,0 0 0,0 0 16,-21 21-16,0 0 15,0 1-15,0-1 0,0 0 0,0 0 16,0 0-16,-21 0 0,21 1 16,0-1-16,0 0 0,0 0 0,0 0 15,0 0-15,0 1 16,21-22-16,0 0 0,1 0 0,-1 0 16,0 0-16,0 0 0,21 0 15,-20 0-15,-1-22 0,21 22 16,-21-21-16,22 0 0,-22 0 15,21 0-15,-21 0 0,22-22 0,-22 22 16,0-21-16,21-1 0,-21 22 16,-21-21-16,0 21 0,22 0 0,-22-1 15,0 1-15,-22 21 16,1 0-16,21 21 16,0 1-16,0-1 0,0 0 0,0 21 15,0-21-15,0 1 0,0-1 0,0 21 16,0-21-16,0 0 0,0 1 15,0-1-15,0 0 0,0 0 0,0 0 16,-21-21 15,0 0-15,0 0-16,0-21 0,21 0 16,-22 21-16,1-21 15,0 21 1,21 21-1,0 0-15,0 0 16,21-21-16,-21 21 0,21-21 16,1 0-16,-1 22 0,0-22 15,0 0-15,0 0 0,22 0 0,-22 0 16,0 0-16,0 0 0,0 0 0,22 0 16,-22-22-16,0 1 0,0 0 15,0 21-15,0-42 0,1 21 16,-1-1-16,0-20 0,0 0 0,0 21 15,-21-22-15,0 1 0,0 21 0,0-22 16,0 22-16,0 0 0,-21 21 16,0 0-1,0 0-15,21 21 0,-21 22 16,21-22-16,-22 21 0,22-21 0,-21 22 16,21-22-16,0 21 0,0-21 15,0 0-15,0 22 0,0-22 0,0 0 16,0 0-16,21 0 0,1 1 0,-1-22 15,0 0-15,-21 21 0,21-21 16,0 0-16,0 0 0,1 0 16,-1 0-16,0-21 0,0-1 0,0 22 15,0-21-15,22 0 0,-22 21 0,0-21 16</inkml:trace>
  <inkml:trace contextRef="#ctx0" brushRef="#br0" timeOffset="97423.19">13906 16806 0,'0'0'15,"-21"0"1,0 0-16,0 0 16,21 22-16,-21-1 0,21 0 15,-21 0-15,21 0 0,0 0 0,0 1 16,0-1-16,0 0 0,0 0 0,0 0 15,0 0-15,0 1 0,0-1 16,0 0-16,0 0 16,21-21-16,0 0 0,0 0 15,0 0-15,0 0 16,1-21-16,-22 0 0,21 0 16,-21-1-16,0 1 0,21 0 15,-21-21-15,0-1 0,0 22 16,0-21-16,0 21 0,-21-22 0,0 22 15,21-21-15,-22 21 0,22 0 16,0-1-16,22 22 31,-1 0-15,0 0-16,0 0 16,0 0-16,0 0 0,1 0 0,-1-21 15,0 21-15,0 0 0,0 0 16,-21 21 15,0 1-31,0-1 16,0 0-16,0 0 0,0 0 15,0 22-15,-21-22 0,21 0 0,0 21 16,-21-21-16,21 22 0,0-1 0,0 0 16,0-20-16,0 20 0,-21 0 15,21 1-15,-21-1 0,21 0 0,-22 1 16,22-1-16,-21 21 0,21-20 0,0 20 15,0-20-15,0 20 0,0 1 16,0-22-16,0 0 0,0 22 0,-21-22 16,21 0-16,0 1 0,0-1 15,0-21-15,-21 0 0,0 1 16,0-1-16,-1-21 0,1 0 16,0 0-16,0 0 0,-21-21 0,20-1 15,1 1-15,21 0 0,0 0 16,0-21-16,0 20 0,0-20 0,0 0 15,0-1-15,0 1 0,21 0 16,1-22-16,20 22 0,-21 0 0,0-22 16,22 22-16,-22-1 0,21 22 15,-21-21-15,22 0 0,-22-1 0,21 22 16,-21-21-16,22 21 0,-22-22 16,0 22-16,0-21 0,0 21 0,0-22 15,1 1-15,-1 21 0,0-22 16</inkml:trace>
  <inkml:trace contextRef="#ctx0" brushRef="#br0" timeOffset="98923.89">15113 1228 0,'0'21'0,"-21"-21"47,21-21-32,0 0 1,0-1 0,0 1-16,21 0 15,0 21-15,0-21 16,0 21-1,1 0-15,-1 0 0,0 0 16,0 0-16,0 0 0,0 0 16,1 21-16,-1 0 0,-21 0 15,0 1-15,0 20 0,0-21 0,0 21 16,0 1-16,0-22 0,-21 21 0,-1 1 16,1-22-16,0 21 0,-21 0 15,-1 1-15,22-22 0,-21 21 0,0-21 16,-1 1-16,1-1 0,0 0 0,20-21 15,-20 0-15,21 21 0,0-21 16,-22 0-16,22 0 0,0 0 16,0-21-16,0 21 0,21-21 0,0 0 15,-21-1-15,21 1 0,0 0 0,0-21 16,0 21-16,0-1 0,0 1 16,0 0-16,0 0 0,21 21 15,0 0-15,0 0 16,-21 21-16,21-21 0,0 21 15,1 0-15,-22 1 0,21 20 0,0-21 16,0 0-16,0 0 0,-21 1 0,21-1 16,1 0-16,-1 0 0,0 0 15,0 0-15,0-21 0,0 0 16,1 22-16,-1-22 16,0 0-16,0 0 0,0 0 15,0-22-15,1 1 0,20 0 0,-21 0 16</inkml:trace>
  <inkml:trace contextRef="#ctx0" brushRef="#br0" timeOffset="99311.67">15769 1249 0,'-21'-21'16,"0"21"-16,0 0 16,42 0 15,0 0-16,21 0-15,-21 0 0,22 0 0,-22 0 16,21 0-16,1 0 0,-22-21 0,0 21 16,0-22-16,0 22 0,0-21 15,1 0-15,-44 21 32,1 0-32,0 0 15,0 21-15,21 22 0,-21-22 0,0 0 16,-1 21-16,1-21 0,21 22 15,-21-1-15,0-21 0,21 22 0,-21-1 16,0-21-16,21 21 0,-22 1 0,22-22 16,0 0-16,0 21 0,-21-20 15,21-1-15,0 0 0,0 0 16,0 0-16,0-42 47,0 0-47,-21 0 0</inkml:trace>
  <inkml:trace contextRef="#ctx0" brushRef="#br0" timeOffset="99495.56">15600 1588 0,'-21'0'16,"21"-22"-16,-22 22 0,44 0 31,-1 0-31,0-21 0,21 21 16,-21 0-16,22 0 0,-22 0 0,0 0 15,21 0-15,-20 0 0,-1 0 0,0 0 16,0 0-16,0-21 0,0 21 0,1-21 16,-1 21-1,-21-21-15</inkml:trace>
  <inkml:trace contextRef="#ctx0" brushRef="#br0" timeOffset="99671.46">16171 1439 0,'0'22'0,"-21"-22"16,0 0 0,42 0 31,0 0-47,0 0 15,1 0-15,20 0 0</inkml:trace>
  <inkml:trace contextRef="#ctx0" brushRef="#br0" timeOffset="100899.75">16954 1376 0,'0'0'0,"0"-21"15,-21 21-15,21-21 0,0-1 0,0 1 16,0 0-16,0 0 0,0 0 15,0 0-15,21-1 0,1-20 0,-22 0 16,21 21-16,0-22 0,0 1 0,-21 0 16,0-1-16,0 1 0,0 21 15,0 0-15,0-1 0,0 1 16,0 42 0,-21 1-16,0-1 15,0 21-15,21 0 0,0 1 0,-22 20 16,22-20-16,-21 20 0,21-21 15,-21 22-15,21-22 0,0 1 0,0 20 16,0-21-16,0 1 0,0-1 0,0 0 16,0 1-16,0-1 0,-21-21 15,21 22-15,0-22 0,0 0 0,0 0 16,-21-21-16,0 0 16,-1 0-16,1 0 15,0-21-15,0 0 16,0 0-16,0-1 0,21 1 15,0 0-15,-22 0 0,1 0 16,21 42 15,21-21-15,1 21-16,-1-21 0,21 0 0,-21 21 16,22-21-16,-22 0 0,21 0 0,0 0 15,1 0-15,-1 0 0,22 0 16,-22-21-16,0 21 0,1-21 0,-22 0 15,21 0-15,-21-1 0,22 1 0,-22 0 16,0 0-16,-21 0 16,21-22-16,-21 22 0,0 0 0,0 0 15,0-21-15,0 20 0,0 1 16,0 42 0,0 1-16,0-1 15,-21 0-15,0 0 0,0 0 0,-1 22 16,22-22-16,-21 21 0,0-21 15,0 0-15,21 1 0,-21 20 0,21-21 16,0 0-16,-21-21 0,21 21 16,0-42 15,21 0-31,0 0 0,0 21 16,0-21-16,0-22 0,1 22 15,-1 0-15,0 0 0,0-21 0,21 20 16,-20 1-16,-1-21 0,0 21 0,0 0 15,0 21-15,0-22 0,1 22 16,-22 22 0,0-1-16,0 0 0,0 0 0,0 0 15,0 0-15,0 22 0,0-22 16,21 0-16,-21 21 0,21-20 0,0-1 16,-21 0-16,21 0 0,0 0 0,1 0 15,20-21-15,-21 22 0,0-22 16,0 0-16,1 0 0,-1 0 15,0 0-15,0 0 0,21-22 0,-20 22 16,-22-21-16,21 0 0,0 0 16,0-21-16,0 20 0,-21 1 0,21-21 15,1 0-15,-1-1 0,0 1 0,-21 0 16,21-22-16,0 22 0,0-22 16,-21 1-16,0 20 0,0-20 0,0 21 15,0-1-15,0 22 0,0-21 0,0 21 16,-21 21-1,0 0-15,0 21 0,0 0 16,0 21-16,21 1 0,-22-1 16,1 0-16,21 1 0,0-1 15,0 0-15,0 22 0,0-22 0,0 0 16,0 1-16,0-1 0,0 0 16,0 1-16,0-1 0,0 0 0,0-20 15,21 20-15,1-21 0,-22 0 0,21 0 16,0 1-16,0-22 0,0 0 15,22 0-15,-22 0 0,0 0 0,21 0 16,-21 0-16,22-22 0,-22 22 0,0-21 16,0 0-16,0 0 0,1 0 15,-1 0-15,-21-22 0,0 22 0,0 0 16,0 0-16,0-22 0,0 22 0,-21-21 16,-1 21-16</inkml:trace>
  <inkml:trace contextRef="#ctx0" brushRef="#br0" timeOffset="101111.63">18013 1185 0,'0'0'0,"21"0"16,0 0-1,0 0-15,22-21 0,-22 21 16,21-21-16,0 21 0,1-21 0,-1 0 16,0 21-16,1-21 0,-1 21 0,0-22 15,-20 22-15,20-21 0,-21 21 16,0 0-16,0 0 0,-42 0 31,0 0-15,0 21-16,-21-21 0,20 22 0,-20-22 15</inkml:trace>
  <inkml:trace contextRef="#ctx0" brushRef="#br0" timeOffset="101852.09">14944 2604 0,'0'0'0,"-22"0"15,1 0-15,21-22 0,0 1 16,0 0-16,0 0 16,0 0-16,21 0 0,1 21 15,-1-22-15,21 22 0,-21 0 16,22 0-16,-1 0 0,-21 0 0,21 22 0,1-1 15,-22 0-15,0 21 0,0-21 16,0 22-16,-21-1 0,0 0 16,-21-20-16,0 20 0,-21 0 0,-1-21 15,1 22-15,0-22 0,-1 0 16,1 0-16,0 0 0,-1 1 0,1-22 16,0 0-16,21 0 0,-1 0 0,1 0 15,0 0-15,21-22 16,0 1-16,0 0 15,0 0-15,21 0 16,0 21-16,1 0 16,-1 0-16,0 0 15,0 0-15,0 21 0,0 0 0,1 0 16,-1 0-16,0 1 0,0-1 0,0 0 16,0 0-16,1 0 0,-1 0 15,-21 1-15,21-1 0,0-21 0,0 21 16,0 0-16,1-21 0,-1 21 15,0-21-15,0 0 0,0 0 16,0 0-16,1 0 0,20-21 0,-21 0 16,0 0-16</inkml:trace>
  <inkml:trace contextRef="#ctx0" brushRef="#br0" timeOffset="102283.84">15684 2773 0,'0'-21'0,"0"42"0,-21-63 0,0 20 0,0 1 15,0 0-15,21-21 0,0 21 0,0-1 16,0 1-16,0 0 0,0 0 16,0-21-16,21 20 0,0 22 0,0-21 15,0 0-15,22 21 0,-22 0 16,21 0-16,-21 21 0,22 22 0,-22-22 16,0 21-16,-21-21 0,0 22 15,0-1-15,0 0 0,-21 1 0,0-1 16,-22 0-16,22 1 0,-21-1 15,21-21-15,-22 0 0,22 22 0,0-22 16,0 0-16,0 0 0,21 0 0,0 0 16,21-21-1,0 0-15,0 0 0,0 0 0,22 0 16,-22 0-16,0 0 0,0-21 0,0 0 16,22 21-16,-22-21 0,-21 0 15,21 0-15,-21-1 0,0 1 16,0 0-16,0 0 0,-21 0 0,0 0 15,0-1-15,-1 22 0,1 0 16,0-21-16,0 21 0,0 0 0,0 0 16,-1 0-16,1 0 0,0 0 15,21 21-15,0 1 16,21-22 0,0 0-16,1 0 0,-1 0 15</inkml:trace>
  <inkml:trace contextRef="#ctx0" brushRef="#br0" timeOffset="102440.27">16129 2815 0,'0'-21'0,"0"0"32,-21 21-32,21-21 31</inkml:trace>
  <inkml:trace contextRef="#ctx0" brushRef="#br0" timeOffset="103631.83">16679 2688 0,'0'-21'0,"0"0"15,0 0-15,0 0 0,0-1 16,0 1-16,0 0 0,0 0 0,21 0 16,1-22-16,-22 22 0,21 0 15,0-21-15,-21 21 0,0-1 0,21 1 16,-21 0-16,0 0 0,0 42 31,0 21-15,0-20-16,0 20 0,0 0 0,0 1 15,0 20-15,0-21 0,0 1 16,0 20-16,0-20 0,0 20 16,0-21-16,0 1 0,0-1 0,0 0 15,0 1-15,0-22 0,0 21 16,0-21-16,0 1 0,0-1 0,-21 0 16,0-21-16,0 21 0,-1-21 15,1 0-15,0 0 0,0-21 16,0 0-16,0 21 15,-1-21-15,1-1 0,0 1 0,0 0 16,0 0-16,21 0 16,-21 21-16,21 21 31,21 0-15,0-21-16,0 21 15,0 0-15,22-21 0,-22 22 0,21-22 16,-21 0-16,22 0 0,-1 0 0,0 0 15,1 0-15,-1 0 0,0 0 0,1 0 16,-1 0-16,0 0 0,-21-22 16,22 22-16,-22-21 0,0 0 0,0 0 15,0 0-15,1 0 0,-22-1 0,0-20 16,0 21-16,0 0 0,0-22 16,0 22-16,0 0 0,0 0 0,-22 21 31,22 21-16,-21 0-15,21 22 0,-21-22 16,21 0-16,0 0 0,-21 21 0,21-20 16,-21-1-16,21 21 0,-21-21 0,21 0 15,0 1-15,0-1 16,0-42 15,0-1-15,21 1-16,0 0 0,0 0 15,-21-21-15,21 20 0,-21 1 0,21-21 16,1 21-16,-22-22 0,21 22 16,-21 0-16,0 0 0,21 21 15,0 0-15,0 0 16,-21 21-16,0 0 0,21 22 16,-21-22-16,0 0 0,22 0 15,-22 21-15,0-20 0,0-1 0,21 0 16,0 0-16,0 21 0,-21-20 0,21-22 15,0 21-15,1 0 0,-1-21 16,0 0-16,0 0 0,0 0 0,0 0 16,1 0-16,-1 0 0,0 0 0,0-21 15,0 0-15,0 21 0,1-22 16,-22 1-16,0-21 0,21 21 16,-21-22-16,21 22 0,-21-21 0,0 0 15,0-22-15,0 22 0,0-22 0,0 1 16,0 20-16,0-20 0,0-1 15,0 22-15,0 0 0,0 21 0,0-1 16,0 1-16,0 42 16,-21 1-16,21-1 15,-21 21-15,21 0 0,0 1 0,0 20 16,-22-20-16,22 20 0,0-21 0,0 1 16,0 20-16,0-20 0,0-1 15,0-21-15,0 21 0,0 1 0,0-22 16,0 0-16,22 0 0,-22 0 15,21 1-15,0-22 0,0 0 16,0 0-16,0 0 16,1 0-16,-22-22 15,21 1-15,-21 0 0,0 0 0,0 0 16,0 0-16</inkml:trace>
  <inkml:trace contextRef="#ctx0" brushRef="#br0" timeOffset="103798.73">17716 2773 0,'-21'0'0,"42"0"47,1-21-47,-1 21 0,0 0 0,0 0 16,0 0-16,0-21 0,1 21 16,-1 0-16,0 0 0,0-22 0,0 22 15,0 0-15,1-21 0,-1 21 0</inkml:trace>
  <inkml:trace contextRef="#ctx0" brushRef="#br0" timeOffset="104131.54">18013 2836 0,'0'0'0,"21"0"47,0 0-47,0-21 15,0 0-15,1 21 0,-1-21 0,0 21 16,-21-21-16,0 0 0,21 21 16,-21-22-16,-21 22 31,0 0-31,0 22 0,-1 20 16,22-21-16,-21 0 0,21 22 0,-21-22 15,21 21-15,0-21 0,0 0 0,0 22 16,0-22-16,0 0 0,0 0 0,21 0 15,0 1-15,1-1 16,-1-21-16,0 21 0,0-21 0,0 21 16,0-21-16,1 0 0,-1 0 0,0 0 15,0 0-15,0-21 0,0 0 16,1 21-16</inkml:trace>
  <inkml:trace contextRef="#ctx0" brushRef="#br0" timeOffset="104487.71">18521 2815 0,'0'-21'0,"0"42"0,21-63 16,-21 21-16,0 0 0,21 21 0,-21-22 16,21 22-1,0 0-15,1 0 0,-1 0 16,0 0-16,-21 22 0,21-1 16,0 0-16,-21 21 0,0-21 0,0 1 15,0 20-15,0-21 0,0 21 16,0-20-16,0-1 0,0 0 0,0 0 15,0 0-15,0 0 0,-21 1 0,0-1 16,21-42 15,0-1-31,0 1 16,0 0-16,0 0 0,21 21 16,-21-42-16,21 20 0,-21 1 15,0 0-15,21-21 0,-21 21 0,22-22 16,-1 22-16,-21 0 0,0 0 0,21-22 15,0 22-15,-21 0 16,21 0 0,0 21-1</inkml:trace>
  <inkml:trace contextRef="#ctx0" brushRef="#br0" timeOffset="105039.39">19304 2328 0,'0'0'0,"0"-21"0,0 0 0,0-21 15,0 21-15,0-1 0,0 1 0,0 0 16,0 0-16,0 0 0,-21 21 31,0 21-31,-1 0 0,22 0 16,-21 22-16,0-1 0,0 0 0,21 22 15,-21-1-15,0 1 0,-1 20 16,1-20-16,0 21 0,0-1 0,0 1 16,0-22-16,-1 22 0,22 0 0,-21-1 15,21 1-15,-21 0 16,21-22-16,0 22 0,0-22 0,0 1 16,-21 21-16,21-22 0,0 1 0,0-1 15,0 1-15,0-1 0,0-21 0,0 1 16,0-1-16,0 0 0,0-20 15,21-1-15,0-21 0,0 0 16,1 0-16,-1 0 0,0 0 0,0-21 16,0-1-16,22 1 0,-22 0 0,0-21 15,0-1-15,-21 1 0,0 0 0,0-1 16,0 1-16,0 0 0,0-22 16,0 22-16,0-22 0,-21 22 15,0-21-15,0-1 0,-22 22 0,22-22 16,0 22-16,-21 0 0,20 20 15,-20-20-15,21 21 0,0 0 0,0 0 16,-1-1-16,22 1 16,22 0-1,-1 21-15,0 0 0,21 0 16,-21-21-16,22 21 0,-1-21 0,0 0 16,-20 21-16,20-22 0,0 1 15,1 21-15</inkml:trace>
  <inkml:trace contextRef="#ctx0" brushRef="#br0" timeOffset="106055.32">19643 2688 0,'0'0'0,"-22"-21"0,1 21 0,0-21 16,0 21-16,0 0 0,-22 0 0,22 0 16,0 21-16,-21 0 0,21 0 15,-1 1-15,1-1 0,-21 21 0,21-21 16,21 22-16,-21-22 0,21 21 0,-22-21 15,22 22-15,0-22 0,0 0 0,0 0 16,0 0-16,0 0 16,22 1-16,-1-22 0,0 0 15,0 0-15,21 0 0,-20 0 0,-1 0 16,21-22-16,-21 22 0,0-21 16,1 0-16,20 0 0,-21 0 0,0 0 15,0-1-15,-21 1 0,22-21 0,-22 21 16,0 0-16,21-1 0,-21 1 15,0 42 17,0 1-32,0-1 0,0 0 15,0 0-15,0 0 0,0 0 16,0 1-16,0-1 0,0 0 16,0 0-16,21 0 0,0-21 15,0 0-15,0 0 16,1 0-16,-1 0 0,0 0 15,0-21-15,0 0 0,0 21 0,1-21 16,-1 0-16,0-1 0,0 1 16,0 0-16,0-21 0,1 21 0,-1-1 15,0-20-15,0 21 0,0 0 0,-21 0 16,21-1-16,1 22 16,-22 22-1,0-1 1,0 0-16,0 0 15,21-21 17,0 0-17,-21-21 1,0 0-16,0 0 16,0-1-1,-21 22 1,0 0-16,-1 0 15,1 0-15,0 22 0,0-1 16,0 0-16,0 0 0,-1 0 16,22 22-16,0-22 0,-21 0 0,21 0 15,0 21-15,0-20 0,0-1 16,0 0-16,21 0 0,-21 0 16,22 0-16,-1 1 0,0-1 0,0-21 15,21 0-15,-20 21 0,-1-21 0,21 0 16,-21 0-16,0 0 0,22 0 0,-22 0 15,21-21-15,-21 0 0,1 21 16,20-22-16,-21 1 0,0 0 0,22 0 16,-22 0-16,0-22 0,0 22 0,-21-21 15,0 0-15,0 20 0,0-20 16,0 21-16,0 0 0,0 0 16,-21 21-16,0 0 0,0 0 0,-1 0 0,1 21 15,-21 0-15,21 0 16,0 21-16,-1-20 0,22 20 0,0-21 15,0 0-15,0 22 0,0-22 0,0 21 16,0-21-16,0 0 0,22 1 0,-1-1 16,0 0-16,0-21 0,0 21 15,22-21-15,-22 0 0,0 0 0,0 0 16,0 0-16,0 0 0,1 0 0,-1 0 16,-21-21-16,21 21 15,-21-21-15,0 0 0,0-1 16,-21 1-16</inkml:trace>
  <inkml:trace contextRef="#ctx0" brushRef="#br0" timeOffset="107167.68">14795 3789 0,'0'-21'78,"0"0"-78,0-1 15,22 22-15,-1 0 16,0 0-16,0 0 16,0 0-16,0 0 0,1 0 15,-1 0-15,0 0 0,-21 22 0,0-1 16,21 0-16,-21 0 0,0 21 15,0-20-15,0 20 0,0-21 0,-21 21 16,0-20-16,0 20 0,-1 0 0,1-21 16,0 1-16,0 20 0,0-21 15,-22-21-15,43 21 0,-21 0 16,0-21-16,0 0 0,0 0 16,0 0-16,-1 0 15,22-21-15,0 0 0,0 0 16,0 0-16,0 0 0,0-1 15,0 1-15,0 0 0,0 0 0,0 0 16,0 0-16,0-1 0,0 1 0,22 21 16,-1 0-16,0 0 15,0 0-15,0 0 0,-21 21 16,21 1-16,1-1 0,-22 0 0,0 0 16,21 0-16,-21 0 15,21 1-15,-21-1 0,0 0 0,0 0 16,0 0-16,21 0 0,-21 1 15,21-22-15,-21 21 16,21-21-16,1 0 16,-1 0-1,0-21-15,-21-1 32,21 22-32,-21-21 0,21 21 15,-21-21-15,0 42 78,21-21-46,1 0-17,-1-21-15</inkml:trace>
  <inkml:trace contextRef="#ctx0" brushRef="#br0" timeOffset="108295.54">15684 3916 0,'22'0'0,"-1"0"15,0 0-15,0 0 16,0-21-16,-21 0 16,21 21-16,-21-22 15,22 22-15,-22-21 0,0 0 16,0 0-16,0 0 0,0 0 15,0-1-15,-22 22 16,1 0-16,0 0 0,0 0 16,0 0-16,-22 0 0,22 22 15,0-1-15,0 0 0,0 0 16,0 0-16,-1 0 0,1 1 16,0-1-16,21 0 0,0 0 0,0 0 15,0 0-15,0 1 0,0-1 16,21-21-1,0 0-15,1 0 0,-1 0 0,21 0 16,-21 0-16,0-21 0,1-1 0,-1 22 16,0-21-16,0 0 0,0 21 15,0-21-15,1 0 0,-1 0 0,-21-1 16,21 1 0,-21 42 15,0 1-31,0-1 0,0 0 15,0 0-15,-21 0 0,21 22 16,0-22-16,0 21 0,-21 0 16,21-20-16,0 20 0,0 0 0,0-21 15,0 22-15,0-22 0,0 21 0,0-21 16,0 22-16,0-22 0,0 0 0,-22 0 16,22 0-16,-21 1 15,0-22-15,0 0 16,0 0-16,0 0 0,-1 0 15,1 0-15,0 0 0,21-22 16,-21 22-16,0-21 0,0 21 0,-1-21 16,1 0-16,0 21 15,21-21-15,-21 21 0,21-21 32,21 21-17,0-22-15,0 22 0,1 0 0</inkml:trace>
  <inkml:trace contextRef="#ctx0" brushRef="#br0" timeOffset="108491.42">16214 4233 0,'0'0'0,"0"-21"0,0 0 15,0 0 48</inkml:trace>
  <inkml:trace contextRef="#ctx0" brushRef="#br0" timeOffset="110486.79">16912 3831 0,'-21'0'0,"0"0"16,21 21-16,21-21 63,0 0-48,-21-21-15,21 21 0,-21-21 16,21 0-16,1 0 15,-22 0 1,0-1 0,21 22 62,0 0 0,0 0-31,-21-21 78,21 21-125,-21-21 31,21 0-31,1 21 16,-22-21-16,0 0 15,0-1 1,21 22-16,-21 22 31,0-1-15,-21 0-16,21 0 0,0 21 0,-22-20 15,1 20-15,21 0 0,-21 22 0,0-22 16,0 22-16,21-1 0,-21-21 0,-1 22 16,1-1-16,0-20 0,21-1 15,0 0-15,-21 1 0,21-1 0,0-21 16,-21 0-16,21 1 0,0-44 31,0 1-15,0-21-16,0 21 0,0 0 15,0-22-15,0 1 0,0 0 0,0 20 16,0-20-16,0 0 0,0-1 16,0 22-16,0 0 0,0 0 0,0 0 15,0 0-15,0 42 32,0 0-32,0 0 0,0 0 0,0 22 15,21-22-15,0 0 0,-21 21 0,21-21 16,0 1-16,1 20 0,-22-21 0,21 0 15,0-21-15,0 21 0,0 1 16,22-22-16,-22 0 0,0 0 16,21 0-16,-21 0 0,22 0 0,-22 0 15,21-22-15,1 1 0,-22 0 16,21 0-16,-21 0 0,0-22 0,22 22 16,-22 0-16,0-21 0,0-1 0,-21 22 15,21-21-15,-21 21 0,22-22 0,-22 22 16,0 0-16,0 0 15,-22 42 1,22 0 0,-21 0-16,21 1 0,0 20 15,-21-21-15,21 21 0,0-20 0,-21 20 16,21-21-16,0 0 0,0 22 16,0-22-16,0 0 0,0 0 0,21 0 15,0-21 1,0 0-16,1 0 0,-1 0 0,0 0 15,0 0-15,0 0 0,0-21 0,1 21 16,-1-21-16,0 0 0,0 0 0,-21-1 16,0-20-16,0 21 0,0 0 15,0 0-15,0-1 0,0 1 0,0 0 16,-21 0-16,0 0 0,0 21 0,-1 0 16,1-21-16,0 21 15,0 0-15,0 0 0,42 0 31,0 0-15,21 0-16,-20-22 0,-1 22 0,21 0 16,-21 0-16,0-21 0,22 21 0,-22 0 15,0 0-15,0 0 0,0 0 0,1 0 16,-1 21-16,0 1 0,0-22 16,-21 21-16,0 0 0,0 0 0,0 0 15,0 0-15,0 1 0,0-1 0,0 0 16,0 0-16,0 0 15,0 0-15,0 1 0,0-1 0,0 0 16,-21 0-16,0-21 16,21 21-16,-21-21 31,21-21-15,0 0-16,0 0 0,0 0 0,0-1 15,0 1-15,21 0 0,0-21 0,0 21 16,-21-22-16,21 22 0,0-21 15,1 21-15,20-1 0,-21 22 0,0-21 16,0 21-16,1 0 0,-1 0 0,0 0 16,0 0-16,0 21 0,0 1 15,-21 20-15,22-21 0,-22 0 16,0 0-16,0 22 0,0-22 0,0 0 16,0 0-16,0 0 0,0 1 15,0-1-15,0 0 0,0 0 16,0 0-16,0 0 0,21-42 47,0 21-47,0-21 0</inkml:trace>
  <inkml:trace contextRef="#ctx0" brushRef="#br0" timeOffset="111214.81">18965 4064 0,'0'-21'15,"21"-64"1,-21 64-16,0 0 0,-21 21 16,0-21-16,0 21 15,0 0-15,0 0 0,-1 0 16,-20 21-16,21 0 0,0-21 0,0 21 16,-22 22-16,22-22 0,0 0 0,0 21 15,0-21-15,-1 1 0,22 20 16,0-21-16,0 0 0,0 0 0,0 1 15,0-1-15,22-21 0,-1 21 16,0-21-16,0 0 0,21 0 0,-20 0 16,-1 0-16,0 0 0,0 0 15,0-21-15,0 21 0,1-21 0,-1-1 16,-21 1-16,21 0 0,-21 0 0,21 0 16,-21 0-16,21-1 0,-21 1 15,21 0-15,-21 0 0,0 0 0,0 0 16,0-1-16,0 1 0,0 42 47,0 22-47,0-22 0,0 0 0,0 21 15,0-20-15,0 20 0,0 0 0,0 1 16,0-22-16,0 21 0,0 0 16,0 1-16,0-1 0,0-21 15,0 22-15,0-1 0,0 0 0,0 1 16,0 20-16,0-21 0,0 1 0,-21 20 15,21-20-15,0 20 0,0-21 0,-21 22 16,21-22-16,-21 22 0,0-22 16,21 0-16,-21 1 0,-1-1 0,22 0 15,-21-20-15,0-1 0,21 0 0,-21 0 16,0 0-16,0-21 0,-1 0 0,1 0 16,0 0-16,0 0 0,0 0 0,0 0 15,-1-21-15,1 0 0,0 0 0,21 0 16,-21-1-16,0-20 15,0 21-15,21-21 0,0-1 0,0-20 16,0-1-16,0 22 0,21-22 0,0 1 16,21-1-16,-21 1 0,22-1 0,-22 1 15,21-1-15,1 22 0,-1-21 0,0 20 16,-21 1-16,22 0 0,-1 20 16,-21-20-16,22 21 0,-22-21 0,21 20 15,-21 1-15,0 21 0,1-21 0,-22 0 16,21 21-16,-42 0 31</inkml:trace>
  <inkml:trace contextRef="#ctx0" brushRef="#br0" timeOffset="112203.1">14690 5398 0,'0'0'0,"-22"-22"0,1 22 16,0 0-16,0-21 16,21 0-1,0 0 1,0 0-16,21 0 15,0 21-15,0 0 16,1 0-16,-1 0 0,0 0 16,0 0-16,0 0 0,0 0 0,1 21 15,-22 0-15,0 0 0,0 0 16,0 22-16,0-22 0,0 0 0,-22 0 16,1 0-16,0 0 0,0 1 15,-21-1-15,20 0 0,1 0 0,0-21 16,21 21-16,-21-21 0,21-21 31,0 0-15,21 0-16,0 0 0,0 21 0,-21-22 15,22 22-15,-1 0 0,0 0 0,0 0 16,0 0-16,0 0 0,22 0 16,-22 0-16,-21 22 0,21-1 0,0 0 15,-21 0-15,0 0 0,0 22 16,0-22-16,-21 0 0,0 0 0,0 21 15,0-20-15,-1-1 0,1 0 16,-21 0-16,21-21 0,0 21 0,-22-21 16,22 0-16,0 0 0,0 0 0,0 0 15,-1 0-15,1 0 0,0 0 0,0-21 16,0 0 0,21 0-16,0 0 0,0-1 15,0 1-15,0 0 0,0 0 16,0 0-16,21 0 15,0 21-15,0-22 0</inkml:trace>
  <inkml:trace contextRef="#ctx0" brushRef="#br0" timeOffset="112566.89">15261 5482 0,'-21'0'16,"0"0"-1,0 0-15,-1 0 0,1 0 0,0 0 16,0 21-16,0 1 0,21-1 16,-21 0-16,21 0 0,0 0 0,0 0 15,0 1-15,0-1 16,21 0-16,0-21 0,-21 21 16,21-21-16,0 0 0,0 0 0,1 0 15,20 0-15,-21 0 0,0 0 0,0 0 16,1-21-16,-1 0 0,0 0 15,-21-1-15,0 1 0,21 0 0,-21 0 16,0 0-16,0 0 0,0-1 0,-21 1 16,21 0-16,-21-21 0,-22 42 15,22-21-15,0-1 0,0 22 0,-21 0 16,20 0-16,1 0 0,0 0 0,0 0 16,21 22-1,0-1-15,21-21 16,0 21-16,0-21 0,22 21 15,-22-21-15</inkml:trace>
  <inkml:trace contextRef="#ctx0" brushRef="#br0" timeOffset="112736.79">15833 5525 0,'-22'0'0,"1"0"0,0 0 16,0 0-16,0 0 15,42 0 17,0 0-32,0 0 0,0 0 15</inkml:trace>
  <inkml:trace contextRef="#ctx0" brushRef="#br0" timeOffset="114653.22">16383 5398 0,'0'0'0,"-21"0"16,0 0-16,-1 0 16,1 0-16,0 21 0,21 0 15,0 0-15,-21 0 0,21 0 0,0 1 16,0 20-16,-21-21 0,21 0 0,0 0 16,0 1-16,0 20 0,-21-21 15,21 0-15,-22 0 0,22 1 16,-21-22-1,21-22 1,0 1-16,0 0 0,0 0 16,0 0-16,21 0 0,-21-22 15,22 22-15,-1-21 0,0 21 0,-21-22 16,21 22-16,0-21 0,-21 21 0,21-1 16,1 1-16,-22 0 0,21 21 15,0 21 1,-21 0-16,21-21 0,-21 22 0,21-1 15,-21 21-15,0-21 0,21 0 16,-21 1-16,22 20 0,-1-21 16,-21 0-16,21 0 0,0 1 0,0-1 15,0 0-15,1-21 0,-1 21 0,21-21 16,-21 0-16,0 0 0,22 0 0,-1 0 16,-21 0-16,22 0 0,-22-21 15,21 0-15,0 0 0,-20-1 0,-1 1 16,21 0-16,-21 0 0,-21 0 0,21-22 15,-21 22-15,0 0 0,0-21 16,0 21-16,0-1 0,0-20 16,0 21-16,-21 21 0,0-21 0,0 21 15,0 0-15,0 0 0,-1 0 0,1 0 16,0 21-16,0-21 0,0 21 0,0 0 16,-1 22-16,1-22 0,0 0 15,0 21-15,0-21 0,21 22 0,-21-22 16,21 21-16,0-21 0,0 1 0,0-1 15,0 0-15,21-21 0,0 21 0,0-21 16,0 0-16,0 0 0,1 0 16,-1 0-16,0 0 0,0 0 0,21-21 15,-20 0-15,-1 21 0,0-21 0,0-1 16,-21 1-16,21 0 0,-21-21 16,21 21-16,-21-1 0,0 1 15,0 0-15,0 0 0,0 0 0,0 0 16,0 42 15,0 0-31,-21 21 16,21-21-16,0 1 0,0-1 0,0 0 15,0 0-15,0 21 0,0-20 0,21-22 16,1 21-16,-22 0 0,21-21 0,0 0 16,0 21-16,21-21 0,-20 0 15,20 0-15,-21 0 0,21-21 0,-20 21 16,20-21-16,0 0 0,1-1 15,-22 1-15,21 0 0,-21 0 0,0-21 16,1 20-16,-1-20 0,0 0 16,0-1-16,-21 1 0,0 0 0,0-22 15,0 22-15,0 0 0,0-1 0,0 1 16,0 0-16,0 20 0,0-20 0,-21 42 31,0 0-31,0 21 0,-1 22 16,22-22-16,-21 21 0,0 0 15,21 1-15,0-1 0,-21 0 0,21 1 16,-21-1-16,21 0 0,0 1 0,0-22 16,0 21-16,0 1 0,21-1 15,0-21-15,-21 21 0,21-20 0,0-1 16,1 0-16,-1 0 0,0-21 16,0 0-16,0 21 0,0-21 0,22 0 15,-22 0-15,0 0 0,0-21 0,0 21 16,22-21-16,-22 0 0,0 0 0,0-1 15,0 1-15,-21-21 0,22 21 16,-1 0-16,-21-1 0,0 1 0,0 0 16,0 0-16,0 0 15,0 42 1,0 0-16,0 0 0,0 0 16,0 1-1,0-1-15,0 0 0,0 0 0,0 0 16,0 0-16,0 1 0,0-1 0,0 0 15,21-21-15,0 0 16,0 0-16,0 0 16,1 0-16,-1 0 0,-21-21 15,21 21-15,0-21 0,0-1 0,0 1 16,1 0-16,-22 0 0,21 21 0,0-21 16,-21 0-16,0-1 0,21 1 15,0 0-15,-21 42 47,0 0-47,0 1 0,0 20 16,0-21-16,0 0 0,0 0 15,0 1-15,0-1 0,0 0 16,0 0-16,0 0 0,21 0 16,1-21-16,-1 0 0,0 0 15,0 0-15,0 0 16,0 0-16,1 0 0,-1-21 0,0 21 15,0-21-15,0 0 0,0 0 16,1 0-16,-1-1 0,-21 1 0,21 0 16,0 0-16,-21-21 0,21 20 0,-21 1 15,0 0-15,21 0 0,-21 0 16,0 0-16,0 42 31,0 0-15,0 0-16,0 0 0,0 0 15,0 1-15,0-1 16,0 0-16,22-21 16,-1 0-1,0 0-15,0 0 0,0 0 16,0-21 0,-21 0-1,0-1-15,0 1 16,0 0-1,0 0-15,0 0 16,-21 42 15,21 0-31,-21 0 16,21 0-16,0 1 0,0-1 0,0 0 16,-21 0-16,21 0 0,0 22 0,0-22 15,0 0-15,0 0 0,21 0 16,0 0-16,0-21 15,1 22-15,20-22 0,-21 0 16,0 0-16,22 0 0,-22 0 0,0 0 16,0 0-16,0-22 0,-21 1 0,21 21 15,-21-21-15,22 0 0,-22 0 0,0 0 16,0-1-16,0 1 0,0 0 16,0 0-16,0 0 0</inkml:trace>
  <inkml:trace contextRef="#ctx0" brushRef="#br0" timeOffset="114831.12">18732 5080 0,'0'-21'0,"-21"21"16,0 0-16,21-21 16,-21 0 30,0 21-46,0 0 0,-1 0 16</inkml:trace>
  <inkml:trace contextRef="#ctx0" brushRef="#br0" timeOffset="115015.01">17632 5144 0,'0'0'0,"-21"21"0,-1-21 16,22 21-16,22-21 15,-1 0-15,21 0 0,-21 0 16,22 0-16,-1 0 0,-21 0 0,21 0 16,1 0-16,-22 0 0,0 0 0,0 0 15,0 0-15,-42 0 16,0 0-16</inkml:trace>
  <inkml:trace contextRef="#ctx0" brushRef="#br0" timeOffset="115772.1">14690 6392 0,'0'0'0,"-22"0"16,44-21 31,-1 21-47,0 0 0,0 0 16,0 0-16,0 0 15,1 21-15,-22 1 0,0-1 16,0 0-16,0 0 0,0 21 0,0-20 15,0-1-15,-22 21 0,1-21 0,0 0 16,0 1-16,0-1 0,21 0 0,-21 0 16,-1-21-16,1 21 0,0-21 15,0 0-15,21-21 32,0 0-32,21 21 15,0 0 1,0 0-16,1 0 0,-1 0 0,0 0 15,0 0-15,0 21 0,22 0 16,-22 0-16,0 1 0,21-1 0,-42 21 16,0-21-16,0 0 0,0 1 15,0-1-15,0 21 0,-21-21 0,0 0 16,-21 1-16,20-1 0,-20 0 0,0 0 16,-1 0-16,1 0 0,21-21 0,-21 0 15,-1 0-15,22 0 0,0 0 0,0 0 16,0-21-16,-1 0 0,1 0 15,0 0-15,21 0 0,0-1 16,0 1-16,0 0 0,0 0 16,0 0-16,21 0 0,0-1 15,1 1-15,-1 21 0,0 0 16,-21-21-16,21 21 0,0-21 16,0 21-16</inkml:trace>
  <inkml:trace contextRef="#ctx0" brushRef="#br0" timeOffset="116023.96">15240 6562 0,'0'0'15,"0"-21"-15,21 21 0,-21-22 0,0 44 32,0-1-32,0 0 0,0 21 0,0-21 15,-21 22-15,21-22 0,0 21 16,0 1-16,-21-22 0,21 21 0,-21 0 15,21-20-15,0 20 0,-22-21 0,22 0 16,-21 22-16,21-22 0,0 0 0,0 0 16,0 0-16,21-42 31,1 21-15,-1-21-16</inkml:trace>
  <inkml:trace contextRef="#ctx0" brushRef="#br0" timeOffset="116179.87">15579 6858 0,'21'0'78,"0"0"-78,0 0 0,0 0 16,0 0-16</inkml:trace>
  <inkml:trace contextRef="#ctx0" brushRef="#br0" timeOffset="116664.11">16235 6837 0,'0'-42'16,"-21"20"-16,21 1 15,0 0-15,0 0 16,0 0-16,0 0 0,21 21 15,0-22-15,0 22 0,0 0 16,0 22-16,1-1 0,-1 0 0,0 0 16,-21 0-16,0 22 0,21-22 0,-21 21 15,0-21-15,0 22 16,0-22-16,0 0 0,0 21 0,0-21 16,-21 1-16,0-1 0,21 0 0,0 0 15,-21-21-15,21 21 0,-22-21 16,22-21-1,0 0-15,0 0 16,22 0-16,-1-1 0,-21 1 16,21 0-16,21 0 0,-21-21 0,1 20 15,-1 1-15,0-21 0,21 21 0,-21 0 16,1-1-16,-1 22 0,0 0 0,0 0 16,0 0-16,0 22 15,-21-1-15,22 0 16,-22 0-16,0 21 0,0-20 0,0 20 15,0-21-15,0 0 0,0 22 0,0-22 16,0 21-16,0-21 0,0 0 0,0 1 16,0-1-16,0 0 0,21-21 15,0 0 1,0 0-16,-21-21 0,21 0 16,0 21-16,1-22 0,-1 1 0,0 0 15,0 0-15</inkml:trace>
  <inkml:trace contextRef="#ctx0" brushRef="#br0" timeOffset="117507.64">17039 6943 0,'21'-21'32,"-42"42"-32,42-64 0,0 43 0,1 0 15,-1-21 1,0 21-16,-21-21 0,21 0 0,0 21 16,0-21-16,1 0 0,-1-1 0,0 22 15,0-21-15,-21 0 0,0 0 0,-21 21 31,0 21-31,-22-21 16,22 21-16,0 0 0,0 22 0,0-22 16,0 0-16,-1 0 0,22 22 0,0-22 15,0 0-15,0 0 0,0 0 0,0 22 16,0-22-16,22 0 16,-22 0-16,21-21 0,21 0 15,-21 0-15,0 0 0,22 0 0,-22 0 16,21 0-16,1-21 0,-22 21 0,21-21 15,0 0-15,-20-1 0,20 1 0,-21 0 16,0 0-16,0-21 0,1 20 0,-1-20 16,0 21-16,-21 0 0,0 0 0,0-1 15,0 1-15,0 42 32,-21 1-32,0 20 15,21-21-15,-22 0 0,22 22 0,0-22 16,0 0-16,0 21 0,0-21 15,0 1-15,0-1 0,0 0 0,0 0 16,0 0-16,0 0 0,22 1 16,-1-22-16,0 0 0,0 0 0,0 0 15,0 0-15,1 0 0,-1 0 0,0 0 16,0 0-16,0-22 0,0 1 0,1 0 16,-1 21-16,-21-21 0,21 0 0,-21 0 15,21-1-15,-21 1 0,0 0 16,0 0-16,0 42 31,0 0-15,0 0-16,0 1 0,0-1 15,0 0-15,0 0 0,0 0 16,0 0-16,21-21 16,0 0-16,1 22 0,-1-22 0,0 0 15,0 0-15,21 0 0,-20 0 0,20 0 16,-21 0-16,21-22 0,-20 1 0,-1 21 15,0-21-15,0 0 0,-21 0 0,21 0 16,-21-1-16,0-20 0,0 21 0,0-21 16,0 20-16,-42-20 0,21 0 15,0 21-15,-1-1 0,1 1 16,0 0-16,0 0 0,0 21 0,0 0 16,42 0-1,0 0 1,0 0-16,21 0 0,1 0 15,-22 0-15,21-21 0,1 21 0,-22 0 16,21-21-16,-21 21 0,0 0 0,1-22 16,-1 22-16,-21-21 0,-21 21 15,-22 0-15,22 0 16,-21 0-16</inkml:trace>
  <inkml:trace contextRef="#ctx0" brushRef="#br0" timeOffset="118235.22">14817 8043 0,'0'0'0,"0"-21"16,0 0-16,21 21 0,0-21 15,0 21-15,0-21 0,0 21 16,1 0-16,-1 0 0,0 0 0,0 0 16,0 0-16,0 0 0,-21 21 15,0 0-15,0 0 0,0 0 16,0 22-16,0-22 0,-21 21 15,0-21-15,-21 1 0,21 20 0,-22-21 16,22 0-16,-21 22 0,21-22 0,-1-21 16,1 21-16,0 0 0,0-21 0,42 0 47,0 0-47,0-21 0,1 21 15,-1 0-15,21 0 0,-21 0 0,22 0 16,-1 0-16,-21 0 0,21 0 15,1 0-15,-22 21 0,0 0 0,0-21 16,0 21-16,-21 1 0,0-1 16,0 0-16,0 0 0,-21 0 0,0 22 15,-21-22-15,21 0 0,-22 0 0,1 0 16,0 0-16,-1 1 0,22-22 0,-21 21 16,21-21-16,-1 0 0,-20 0 0,21 0 15,0 0-15,0 0 16,21-21-1,0-1-15,0 1 16,0 0-16,21 0 16,0 0-16,0 21 0,-21-21 15</inkml:trace>
  <inkml:trace contextRef="#ctx0" brushRef="#br0" timeOffset="118678.97">15579 8086 0,'0'0'16,"0"-43"-1,0 22-15,21 0 0,0 21 16,0 0-16,0 0 16,0 0-16,1 21 0,-1 0 15,0 22-15,-21-22 0,0 21 16,21-21-16,-21 22 0,0-1 0,0 0 15,0 1-15,0-22 0,-21 21 0,0-21 16,21 22-16,-21-22 0,-1 0 0,-20 0 16,21 0-16,0 1 0,0-22 0,-1 0 15,1 0-15,0 0 0,0 0 0,0 0 16,0 0-16,-1-22 16,22 1-16,-21 0 15,21 0-15,0 0 0,0 0 0,0-1 16,21 22-1,1 0-15,-1 0 16,0 22-16,0-1 16,0-21-16,0 21 0,1 0 0,-1 0 15,0-21-15,-21 21 0,21 1 0,0-22 16,-21 21-16,0 0 0,21-21 16,1 21-16,-1-21 15,0 0 1,-21-21-16</inkml:trace>
  <inkml:trace contextRef="#ctx0" brushRef="#br0" timeOffset="118850.87">16087 8361 0,'0'-21'16,"-22"21"-16,1 0 15,0 0 1,42 0-1,0 0 1,1 0-16,-1 0 0,0 0 0,0 0 16</inkml:trace>
  <inkml:trace contextRef="#ctx0" brushRef="#br0" timeOffset="119139.7">16849 7916 0,'0'0'0,"0"-21"0,0 0 0,0 0 0,0 0 16,-22 21-1,22 21-15,0 0 16,-21 0-16,21 22 0,-21-1 0,21 0 16,0 22-16,0-22 0,0 22 0,-21-22 15,21 21-15,-21-20 0,21-1 0,0 22 16,-21-22-16,21 0 0,-22 1 15,22-22-15,-21 21 0,21 0 16,0-20-16,0-1 0,0 0 0,0 0 16,21-21-1,1 0-15,-1-21 16,0 0-16,-21 0 0,21-1 0</inkml:trace>
  <inkml:trace contextRef="#ctx0" brushRef="#br0" timeOffset="119407.06">16785 8149 0,'0'0'0,"0"-42"0,0 0 16,-21-1-16,21 22 0,0-21 0,0-1 16,0 22-16,0 0 0,0 0 15,21 0-15,0 0 0,0-1 0,1 22 16,20 0-16,-21 0 0,0 0 16,22 0-16,-22 0 0,21 0 0,-21 43 15,0-22-15,1 21 0,-1-21 0,-21 22 16,0-1-16,0 22 0,0-22 0,0 0 15,-21-21-15,-1 22 0,1-1 0,0-21 16,-21 22-16,21-22 0,-22 0 16,22 0-16,0 0 0,0-21 0,0 21 15,-1-21-15,44 0 32,-1 0-32,0 0 15</inkml:trace>
  <inkml:trace contextRef="#ctx0" brushRef="#br0" timeOffset="119899.78">17589 8446 0,'0'-22'16,"0"44"-16,22-65 0,-22 22 0,0 0 16,0 0-16,0 0 0,-22-1 0,1 1 15,21 0-15,-21 0 0,0 0 0,0 21 16,0-21-16,-1 21 0,1 0 15,0 0-15,0 0 0,-21 21 16,20 0-16,1 0 0,0 0 0,-21 0 16,21 22-16,-1-22 0,-20 21 0,21 1 15,0-22-15,0 21 0,-1-21 0,22 0 16,0 22-16,0-22 0,0 0 0,0 0 16,0 0-16,22 1 0,-1-22 15,0 0-15,0 0 0,0 0 16,22 0-16,-22 0 0,0-22 0,21 1 15,-21 0-15,1 21 0,20-42 0,-21 21 16,0-1-16,0 1 0,1-21 0,-1 21 16,0-22-16,0 22 0,-21-21 15,0 21-15,21-22 0,-21 22 0,21 0 16,-21 0-16,0 42 16,0 0-1,0 0-15,0 1 0,0-1 0,-21 21 16,21-21-16,0 0 0,0 22 0,0-22 15,0 0-15,0 0 0,0 0 0,0 1 16,0-1-16,21 0 0,-21 0 16,22 0-16,-1-21 0,0 0 15,0 0-15,0 0 0,0 0 16,1 0-16,-1-21 0,21 0 16,-21 0-16</inkml:trace>
  <inkml:trace contextRef="#ctx0" brushRef="#br0" timeOffset="121599.8">18119 8297 0,'21'-21'16,"-127"191"-16,191-319 0,-64 107 0,-21 21 0,0 0 16,0 0-16,0-1 0,-21 22 15,-1 0-15,1 0 0,0 0 0,0 22 16,21-1-16,-21 0 0,0 0 0,-1 0 16,1 22-16,0-22 0,21 21 0,0-21 15,-21 22-15,21-22 0,0 21 16,0-21-16,0 0 0,0 22 0,0-22 15,21 0-15,0 0 0,0 0 16,1 1-16,20-22 0,-21 0 0,21 0 16,1 0-16,-22 0 0,21 0 0,1 0 15,-22 0-15,21-22 0,-21 22 0,22-21 16,-22 0-16,0-21 0,0 21 0,0-1 16,0-20-16,1 0 0,-22-1 15,21-20-15,0 21 0,-21-22 0,21 1 16,-21 20-16,0-20 0,0 20 0,0 1 15,0 21-15,0-21 0,0 20 16,-21 44 0,0-1-16,21 21 0,-21 0 15,21 1-15,0-1 0,0 0 16,-22 1-16,22-1 0,-21 0 0,21 1 16,-21-1-16,21-21 0,0 22 0,0-22 15,-21 21-15,21-21 0,-21 0 0,21 1 16,-21-1-16,21-42 47,21-1-47,0 1 0,0 0 15,0 0-15,22 0 0,-22 21 0,0-21 16,0-1-16,21 1 0,-20 21 16,-1-21-16,0 21 0,0 0 0,0 0 15,-21 21 16,-21-21-31,0 0 16,21 21-16,-21-21 0,0 0 0,-1 0 16,1 22-16,0-22 0,0 21 15,0-21-15,0 0 0,21 21 0,-22-21 16,22 21-16,-21 0 0,21 0 16,0 1-16,0-1 0,0 0 15,21 0-15,1-21 0,-1 21 16,0 0-16,0-21 0,21 0 15,-20 22-15,-1-22 0,21 0 0,0 0 16,-20 0-16,20 0 0,0 0 16,1 0-16,-1 0 0,0 0 0,-21 0 15,22 0-15,-1-22 0,-21 1 0,22 21 16,-22-21-16,0 0 0,0 0 0,0 0 16,0-1-16,1 1 0,-1 0 0,-21 0 15,21-21-15,-21 20 0,0 1 0,0 0 16,0 0-16,0 0 0,0 0 15,0-1-15,-21 22 0,0 0 0,-1 0 16,1 0-16,0 0 0,0 0 0,-21 0 16,20 22-16,1-1 0,0 0 0,0 0 15,0-21-15,0 42 0,-1-20 16,22-1-16,0 0 0,0 0 0,0 0 16,0 0-16,0 1 0,0-1 15,0 0-15,22-21 0,-1 0 16,0 21-16,0-21 0,0 0 0,22 0 15,-22 0-15,0-21 16,0 21-16,0-21 0,0 21 0,1-21 16,-1-1-16,0 1 0,-21 0 0,21 0 15,0 0-15,0 0 0,-21-1 16,0 1-16,0 0 16,0 42 15,-21-21-31,21 21 0,0 1 15,0-1-15,0 0 0,-21 0 0,21 0 16,0 0-16,0 1 0,0-1 16,0 0-16,21-21 0,0 21 15,1-21-15,-1 0 0,21 0 16,-21 0-16,0 0 0,1 0 0,20 0 16,0 0-16,-21 0 0,22 0 0,-1-21 15,-21 0-15,22 21 0,-22-21 0,21-1 16,-21 1-16,0 0 0,1-21 15,-22 21-15,0-1 0,21-20 0,-21 21 16,0 0-16,0 0 0,0-1 16,-21 22-16,-1 0 0,1 0 15,0 0-15,0 0 0,0 0 0,0 22 16,-1-1-16,1-21 0,0 21 0,0 0 16,0 0-16,21 0 0,0 1 15,0-1-15,0 0 16,21-21-1,0 0-15,0 0 0,0 0 16,1 0-16,-1 0 16,0-21-16,0 21 15,0-21-15,-21-1 16,0 44 15,-21-1-31,21 0 16,-21 21-16,0-21 0,21 1 0,-21 20 15,-1 0-15,22 1 0,-21-1 0,21 0 16,0 22-16,-21-22 0,0 22 0,21-22 16,-21 21-16,21 1 0,-21-22 15,-1 22-15,22-1 0,-21-20 0,0 20 16,0-21-16,0 22 0,0-22 16,-1 1-16,1-1 0,0 0 0,0 1 15,-21-22-15,20-21 0,1 21 0,0-21 16,0 0-16,0 0 0,0-21 15,21 0-15,0-1 0,0-20 16,0 21-16,0-21 0,0-1 0,0 1 16,0 0-16,0-22 0,21 22 0,-21-1 15,21-20-15,0-1 0,21 22 16,-20-21-16,-1-1 0,0 22 0,0-22 16,21 1-16,-20 20 0,-1 1 15,0 0-15,42-43 0,-41 43 16,-1-1-16,21 22 0,-21-21 0,0 0 15,22 20-15,-22 1 0,0-21 16,0 21-16,0 0 0,22-1 16</inkml:trace>
  <inkml:trace contextRef="#ctx0" brushRef="#br0" timeOffset="121935.36">20002 8297 0,'0'-21'0,"0"42"0,22-42 62,-1 21-62,-21-21 0,21 21 0,0-21 16,0 0-16,0 21 15,-21-21-15,0-1 0,22 1 16,-22 0-16,0 0 0,0 0 16,-22 21-1,1 0-15,0 0 0,0 21 0,0 0 16,0 0-16,-1 0 0,-20 22 0,21-1 15,21-21-15,-21 22 0,21-1 16,0 0-16,0-21 0,0 22 0,0-22 16,0 0-16,21 21 0,-21-20 0,21-22 15,21 21-15,-20 0 0,-1-21 0,0 0 16,21 0-16,-21 0 0,1 0 0,-1 0 16,0 0-16,-21-21 31,-21 21-31</inkml:trace>
  <inkml:trace contextRef="#ctx0" brushRef="#br0" timeOffset="122842.84">15240 9716 0,'0'0'0,"-21"0"0,0 0 0,-1-22 16,1 22 0,0 0-16,21-21 15,-21 21-15,21-21 16,0 0-16,21 0 15,0 21-15,0 0 0,1-21 16,-1 21-16,0-22 0,0 22 16,0 0-16,-21 22 0,21-1 15,-21 0-15,0 0 0,0 0 0,0 0 16,0 22-16,-21-22 0,0 0 0,0 0 16,0 0-16,0 1 0,-1-1 15,1 0-15,0 0 0,0-21 0,21 21 16,-21-21-16,21-21 31,0 0-31,21 0 16,0 21-1,0 0-15,0 0 0,1 0 16,-1 0-16,0 0 0,0 21 0,0 0 16,0 0-16,-21 0 0,0 1 15,0-1-15,0 0 0,0 21 16,0-21-16,0 1 0,-21-1 0,0 0 15,0-21-15,0 21 0,0 0 0,-1 0 16,-20-21-16,21 22 0,0-22 16,0 0-16,-1 0 0,1 0 0,0 0 15,0 0-15,0 0 16,21-22-16,-21 22 0,21-21 16,0 0-16,0 0 0,0 0 15,0 0-15,0-1 0,0 1 16,0 0-16,21 0 15,0 0-15,0 21 16,0-21-16,0 21 0</inkml:trace>
  <inkml:trace contextRef="#ctx0" brushRef="#br0" timeOffset="123368.54">15706 9758 0,'0'0'0,"21"0"0,-21-21 0,0 0 16,0-1-16,21 1 16,0 0-16,0 21 0,0 0 15,1 0-15,-1 0 0,0 0 0,0 21 16,0 0-16,-21 1 16,0-1-16,0 0 0,0 0 0,0 21 15,0-20-15,-21-1 0,0 21 16,0-21-16,0 0 0,-1 1 0,-20-1 15,21 0-15,0 0 0,0 0 0,-1-21 16,1 0-16,0 21 0,21-42 47,0 0-47,21 21 0,0 0 16,1-21-16,-1 21 0,0 0 0,0 0 15,0 0-15,0 0 0,1 0 16,-1 21-16,0-21 0,0 21 15,-21 0-15,0 1 16,0-1-16,0 0 0,0 0 0,-21 0 16,0-21-16,0 21 0,-1 1 0,-20-22 15,21 21-15,0-21 0,-22 0 16,22 0-16,0 21 0,0-21 16,-21 0-16,20 0 0,1 0 15,0 0-15,0 0 0,21-21 31,0 0-15,21-1 0,0 22-16,0-21 0,1 21 0,-1-21 15,0 0-15</inkml:trace>
  <inkml:trace contextRef="#ctx0" brushRef="#br0" timeOffset="123548.43">16362 9885 0,'0'-21'16,"0"0"15,21 21 16</inkml:trace>
  <inkml:trace contextRef="#ctx0" brushRef="#br0" timeOffset="123887.38">16891 9567 0,'0'0'0,"0"-42"16,0 21-1,0 42 1,0 0 0,0 0-16,0 22 0,0-1 15,0 0-15,0 22 0,-21-22 16,21 22-16,0-22 0,-21 22 0,21-22 16,0 21-16,0-20 0,-22 20 0,22-20 15,0-1-15,-21 21 0,21-20 0,0-1 16,0 0-16,0-20 0,0-1 15,0 21-15,0-21 0,0 0 16,21-42 0,-21 0-1,22 0-15,-1 0 0,-21-22 0,0 22 16,21-21-16,0 21 0</inkml:trace>
  <inkml:trace contextRef="#ctx0" brushRef="#br0" timeOffset="124147.23">16933 9885 0,'-21'-85'0,"21"64"0,42 296 0,-63-444 0,-21 21 16,42 105-16,0 22 0,0-21 0,0 21 16,0-22-16,0 22 0,21 0 0,0 21 15,0-21-15,1 21 0,-1 0 16,21 0-16,-21 0 0,22 0 0,-22 21 16,21 0-16,-21 0 0,0 22 0,1-1 15,-1-21-15,-21 22 0,0-1 16,0 0-16,0-21 0,-21 22 0,-1-22 15,1 0-15,-21 0 0,21 0 16,0 1-16,-22-22 0,22 21 0,0-21 16,0 0-16,0 0 0,-1 0 15,44 0 1,-1 0-16,0-21 0,0-1 0,0 22 16,22-21-16</inkml:trace>
  <inkml:trace contextRef="#ctx0" brushRef="#br0" timeOffset="124489.03">17462 9737 0,'0'0'0,"0"-21"0,0-1 16,0 1-16,0 0 15,22 0-15,-1 21 0,-21-21 16,21 21-16,0 0 16,0 21-16,0 0 0,1 0 15,-1 0-15,-21 22 0,21-22 0,0 21 16,-21-21-16,0 22 0,0-1 0,0-21 15,0 22-15,0-22 0,0 21 0,0-21 16,0 0-16,0 1 16,0-1-16,0-42 31,0-1-31,0 1 0,0 0 16,0-21-16,21 21 0,-21-1 15,21 1-15,-21-21 0,0 21 16,0-22-16,0 22 0,22-21 0,-1 21 15,-21 0-15,21-1 0,-21 1 0,21 21 16,0 0-16,0 0 0,1 0 16,-1 0-16,0 0 15</inkml:trace>
  <inkml:trace contextRef="#ctx0" brushRef="#br0" timeOffset="124707.42">18182 9737 0,'0'21'16,"-21"0"0,21 0-16,-21 0 0,21 1 0,-21-1 15,21 0-15,0 0 0,0 0 0,0 0 16,0 1-16,0-1 0,0 0 16,0 0-16,0 0 0,0 0 15,0 1-15,0-44 31,0 1-15</inkml:trace>
  <inkml:trace contextRef="#ctx0" brushRef="#br0" timeOffset="124875.32">18161 9589 0,'0'0'15,"-42"-64"-15,20 64 16,22-21-16,-21 21 15,21 21 1,21-21 0,1 21-16,-1 0 0,0-21 0,0 22 15,-21-1-15,21 0 16</inkml:trace>
  <inkml:trace contextRef="#ctx0" brushRef="#br0" timeOffset="125207.13">18457 9758 0,'21'0'16,"-21"21"-16,0 0 16,0 0-16,0 1 15,0-1-15,0 0 0,0 0 0,0 0 16,0 0-16,0 1 0,0-1 0,0 21 16,0-21-16,0 0 0,0 1 15,0-1-15,22 0 16,-1-21-1,0-21 1,0 21-16,-21-21 0,21-1 0,0 1 16,1 0-16,-1 0 0,-21 0 0,21 0 15,0-1-15,0-20 0,0 21 0,-21-21 16,0 20-16,22-20 0,-1 21 0,-21 0 16,0 0-16,21-1 15,0 22-15,-21 22 16,21-1-1,-21 0-15,0 0 0,21 0 16</inkml:trace>
  <inkml:trace contextRef="#ctx0" brushRef="#br0" timeOffset="126115.62">19240 9906 0,'0'0'0,"0"-42"16,0 21-16,0-1 0,0 1 15,-21 21-15,0 0 0,0 0 16,0 0-16,0 0 16,-1 0-16,1 21 0,0-21 0,0 22 15,21-1-15,-21 0 0,0 0 0,-1 0 16,22 22-16,0-22 0,0 0 16,0 0-16,0 0 0,0 0 0,0 1 15,0-1-15,22-21 16,-1 0-16,0 0 0,0 0 15,0 0-15,0 0 0,1 0 0,-1-21 16,0 21-16,0-22 0,0 1 16,0 0-16,1 21 0,-22-21 0,21-21 15,0 20-15,-21 1 0,0 0 0,0 0 16,0 0-16,0 0 0,0-1 16,0 44-1,-21-1 1,21 0-16,-21 0 0,21 0 15,0 0-15,0 1 0,0-1 0,0 0 16,0 0-16,0 0 0,0 0 0,0 1 16,21-1-16,0-21 0,0 21 15,0-21-15,0 0 0,1 0 0,20 0 16,-21 0-16,0 0 0,0 0 0,1 0 16,-1 0-16,0 0 0,0-21 0,0 0 15,0-1-15,1 1 0,-1 0 0,-21-21 16,21 21-16,0-22 0,-21 1 15,21 0-15,0-22 0,1 22 16,-22-22-16,21 22 0,0 0 0,-21-1 0,0 1 16,21 21-16,-21 0 0,0-1 15,0 1-15,0 42 16,-21 1-16,0-1 16,0 21-16,21-21 0,-22 22 15,1-1-15,0 0 0,21 1 0,0-1 16,0-21-16,0 21 0,0 1 0,0-1 15,0-21-15,0 22 0,0-22 0,0 0 16,21 21-16,0-21 0,1-21 0,-1 22 16,0-1-16,0-21 0,0 0 15,0 0-15,1 0 0,-1 0 0,0 0 16,0 0-16,0 0 0,0-21 16,1-1-16,-1 1 0,-21 0 0,21 0 15,-21 0-15,21 0 0,-21-1 0,0 1 16,0 0-16,0 0 0,0 0 15,0 0-15,-21 21 16,0 21-16,0 0 0,21 0 16,0 0-16,0 0 0,0 1 0,0-1 15,0 0-15,0 0 0,0 0 16,0 0-16,21-21 0,-21 22 0,21-22 16,0 21-16,0-21 0,0 0 15,1 0-15,-1 0 0,0 0 0,0 0 16,0 0-16,0 0 0,1 0 0,-1-21 15,-21-1-15,21 1 0,0 21 16,-21-21-16,0 0 0,0 0 0,0-22 16,0 22-16,0 0 0,0-21 0,0 21 15,0-22-15</inkml:trace>
  <inkml:trace contextRef="#ctx0" brushRef="#br0" timeOffset="126303.51">19833 9567 0,'0'0'0,"-42"0"0,21 0 0,-1 0 0,1 0 15,21-21-15,21 0 16,1 21-16,20-21 16,-21 21-16,21 0 0,1-21 15,-22 21-15,21-21 0,1 21 16,-22-22-16,21 22 0,-21 0 0,0 0 16,1-21-16,-1 21 0,-42 0 15,-22 0 1,1 0-16</inkml:trace>
  <inkml:trace contextRef="#ctx0" brushRef="#br0" timeOffset="127055.6">14690 10837 0,'-22'0'16,"44"0"30,-1 0-46,0 0 16,0 0-16,21 0 0,-20 0 16,-1 0-16,0 0 0,0 22 0,0-22 15,-21 21-15,0 0 0,0 0 16,0 0-16,-21 0 0,0 1 0,0-1 16,0 0-16,-22 0 0,22-21 0,-21 21 15,21 0-15,-1-21 0,1 0 0,0 22 16,0-22-16,21-22 31,0 1-31,21 21 0,0-21 0,0 21 16,1 0-16,-1 0 0,0 0 0,21 0 15,-21 0-15,22 0 0,-22 0 16,0 0-16,21 21 0,-20 0 16,-1 22-16,0-22 0,-21 0 0,0 21 15,0-20-15,0 20 0,0-21 0,-42 0 16,20 22-16,1-22 0,-21 0 0,0 0 15,20 0-15,-20 0 0,0-21 16,21 0-16,-1 22 0,-20-22 0,21 0 16,0 0-16,0 0 0,-1 0 0,1 0 15,21-22-15,-21 1 0,21 0 16,0 0-16,0 0 0,0 0 0,0-1 16,0 1-16,21 0 0,0 0 15,1 0-15,-1 0 0,0-1 0,0 1 16,21 0-16</inkml:trace>
  <inkml:trace contextRef="#ctx0" brushRef="#br0" timeOffset="127523.23">15409 10837 0,'0'0'0,"21"0"0,-21 22 31,0-1-31,0 0 16,0 0-16,0 0 0,0 22 0,0-22 15,0 0-15,-21 0 0,21 21 0,-21-20 16,0-1-16,0 0 16,0 0-16,21 0 0,-22 0 0,1 1 0,0-22 15,0 21-15,21-42 32,21 21-17,0-22-15,0 22 0,22 0 16,-22-21-16,0 0 0,0 21 0,22-21 15,-22 21-15,0 0 0,0-21 0,0 21 16,0-21-16,1 21 0,-1-22 0,0 22 16,-21-21-16,0 0 15,0 42 17,0 0-32,-21-21 0,0 22 0,21-1 15,-22 21-15,22-21 0,0 0 16,0 1-16,0-1 0,0 0 0,0 0 15,0 0-15,0 0 0,0 1 16,0-1-16,0 0 16,0-42 15,0 0-15,22-1-16</inkml:trace>
  <inkml:trace contextRef="#ctx0" brushRef="#br0" timeOffset="127671.15">15811 11091 0,'0'-21'0,"0"0"31,22 21-15,-1 0 0,0 0-16,0 0 15,0 0-15,0 0 0,1 0 0</inkml:trace>
  <inkml:trace contextRef="#ctx0" brushRef="#br0" timeOffset="127946.99">16764 10837 0,'-21'0'31,"0"22"-31,21-1 0,-22 0 16,22 21-16,0-21 0,0 22 0,-21-1 15,21 0-15,0 22 0,0-22 0,-21 22 16,21-22-16,0 22 0,0-22 16,0 21-16,0-20 0,-21-1 0,21 0 15,0 1-15,0-1 0,0-21 0,0 22 16,0-22-16,0 0 0,0 0 16,0-42 15,0 0-31,0 0 0,0-1 15,0 1-15,0 0 0</inkml:trace>
  <inkml:trace contextRef="#ctx0" brushRef="#br0" timeOffset="128208.84">16658 11282 0,'0'-169'31,"21"126"-31,-42 297 0,21-296 0,21-191 0,0 191 0,1 21 0,-1-1 16,0 1-16,0 0 0,0 21 15,0 0-15,22 0 0,-22 0 0,21 0 16,-21 0-16,1 0 0,20 21 15,-42 0-15,21 1 0,-21-1 0,0 0 16,0 0-16,0 0 0,0 0 0,-21 22 16,0-22-16,0 0 0,-1 0 15,1-21-15,-21 21 0,21 1 0,0-22 16,-1 0-16,1 0 0,0 0 0,42 0 31,0-22-31,1 22 16,-1-21-16,0 0 0,0 21 0,21-21 15,-20 0-15,-1 0 0,21-1 16</inkml:trace>
  <inkml:trace contextRef="#ctx0" brushRef="#br0" timeOffset="129935.72">17187 10986 0,'21'-43'0,"1"22"16,-65 85 0,86-107-1,-43 64-15,0 1 0,0-1 16,0 21-16,0-21 0,0 0 0,0 22 15,0-22-15,0 0 0,0 0 0,0 0 16,0 1-16,0-1 0,21 0 0,0-21 16,0 0-16,0 0 0,0 0 15,1 0-15,-1 0 0,0 0 16,0-21-16,0 0 0,0-1 16,1 1-16,-1 0 0,0 0 0,0 0 15,0 0-15,-21-1 0,0 1 0,21 0 16,-21 0-16,22 0 0,-22 0 15,0 42 1,-22 0 0,22 0-16,-21 0 0,21 0 0,0 1 15,0-1-15,0 21 0,0-21 0,0 0 16,0 1-16,0-1 0,0 0 0,0 0 16,21 0-16,1 0 0,-1-21 0,0 0 15,21 0-15,-21 0 0,1 0 16,20 0-16,-21 0 0,21 0 15,-20-21-15,-1 21 0,0-21 0,0 0 16,0 0-16,0-22 0,1 22 0,-1-21 16,-21 0-16,21-1 0,-21 1 0,0 0 15,21-1-15,-21-20 0,0 20 0,0 22 16,0-21-16,0 21 0,0 0 16,0-1-16,0 1 0,0 42 15,0 1-15,0-1 16,-21 0-16,21 21 0,-21-21 0,21 22 15,0-22-15,0 21 0,0-21 16,0 22-16,0-22 0,0 21 0,0-21 0,0 22 16,0-22-16,0 0 15,0 0-15,0 0 0,0 1 16,0-44 15,0 1-31,0 0 0,21 0 16,-21 0-16,21 0 0,0-1 0,-21 1 15,21 0-15,1 0 0,-1 0 16,0 21-16,0-21 0,21 21 0,-20 0 16,20-22-16,-21 22 0,0 0 0,22 0 15,-22 0-15,0 0 0,0 22 0,0-1 16,-21 0-16,0 0 0,0 0 0,0 0 16,0 1-16,0-1 0,0 21 0,0-21 15,-21 0-15,0 1 16,0-1-16,0-21 0,-1 21 0,-20-21 15,21 0-15,0 21 0,0-21 0,-22 0 16,22 0-16,0 0 0,0 0 0,0 0 16,-1-21-16,1 21 0,0 0 0,21-21 15,-21 21-15,0-21 16,42 21 15,0 0-31,0 0 0,0 0 0,1 0 16,20 0-16,-21 0 0,0 0 0,22 0 15,-22 0-15,21 0 0,-21 0 16,22 0-16,-22 0 0,0 0 0,0-22 16,21 1-16,-20 0 0,-1 0 15,0 0-15,21 0 0,-21-1 0,1-20 16,-1 21-16,-21-21 0,21-1 0,0 1 16,0 0-16,-21-1 0,0 1 0,21 21 15,-21-22-15,0 22 0,22 0 0,-22 0 16,0 0-16,-22 21 31,1 21-15,21 0-16,-21 0 0,21 0 0,0 22 15,0-22-15,0 0 0,0 21 0,0-20 16,0 20-16,0-21 0,0 0 16,0 22-16,0-22 0,0 0 0,0 21 15,0-21-15,21 1 0,-21-1 0,21 0 16,-21 0-16,22-21 0,-1 21 0,0-21 15,0 0-15,0 0 16,0 0-16,1 0 0,-1-21 0,-21 0 16,21 0-16,0 0 0,0-1 15,-21 1-15,21 0 0,-21 0 16,22 0-16,-22 0 0,0 42 31,0 0-15,-22 0-16,22 0 0,-21 22 15,21-22-15,0 0 0,0 0 16,0 0-16,0 0 0,0 1 16,21-1-16,1-21 15,-1 0-15,0 0 0,0 0 16,0 0-16,0-21 0,1-1 16,-1 1-16,-21 0 0,21 0 0,0 0 15,0 0-15,0-22 0,1 22 16,-1 0-16,0-21 0,21 20 15,-21 1-15,1 0 0,20-21 16,-21 21-16,0-1 0,0 22 0,1 0 16,-22-21-16,0 42 31,0 1-15,0-44 30,0 1-14,-22 21-17,1 0-15,0 0 16,0 0-16,0 0 0,0 21 16,-1 1-16,22-1 0,-21 0 0,0 0 15,21 0-15,-21 0 0,21 1 0,0-1 16,0 0-16,0 21 0,0-21 15,0 1-15,0-1 0,21-21 0,0 21 16,-21 0-16,21-21 0,1 0 0,-1 21 16,0-21-16,0 0 0,0 0 15,0 0-15,1-21 0,-1 21 16,0-21-16,0 0 0,-21 0 16,0-1-16,21 1 15,-21 0-15,0 0 0,0 0 0,0 0 16,0-1-16,0 1 0,0 0 0</inkml:trace>
  <inkml:trace contextRef="#ctx0" brushRef="#br0" timeOffset="130115.61">19304 10499 0,'0'0'0,"-21"-21"0,0 21 15,-1 0-15,22-22 0,-21 22 0,0 0 31,0 0-15,21 22-16,0-1 16,0 0-16,-21-21 0,0 21 15,-1 0-15</inkml:trace>
  <inkml:trace contextRef="#ctx0" brushRef="#br0" timeOffset="130931.14">14944 12150 0,'0'0'0,"-22"0"16,22-21-16,-21 21 16,0 0-16,21-22 15,21 1 1,0 21-16,1 0 15,20 0-15,-21 0 16,0 0-16,22 0 0,-22 21 0,0 1 16,0-1-16,0 0 0,0 0 0,-21 0 15,0 0-15,0 1 0,0-1 0,0 21 16,0-21-16,-21 0 0,0-21 16,0 22-16,0-1 0,-22-21 0,22 21 15,0-21-15,0 0 0,0 0 16,0 0-16,21-21 15,0 0 17,21 21-32,0 0 0,0 0 15,0 0-15,0 0 0,1 0 0,-1 21 0,0 0 16,-21 0-16,21-21 16,0 21-16,-21 0 0,0 1 0,0-1 15,0 0-15,0 0 0,0 0 0,-21 0 16,0 1-16,0-1 0,0 0 15,-22-21-15,22 21 0,-21-21 16,21 0-16,-22 21 0,22-21 0,0 0 16,0 0-16,0 0 0,-1 0 0,1 0 15,0 0-15,21-21 16,0 0 0,0 0-16,0 0 15,0-1-15,21 1 16,0 0-16,1 0 0</inkml:trace>
  <inkml:trace contextRef="#ctx0" brushRef="#br0" timeOffset="131515.64">15579 12192 0,'0'0'0,"21"-21"15,0 0 1,0 21-1,0 0-15,0-21 0,1 21 0,-1 0 16,0 0-16,0-22 0,0 22 0,0 0 16,1 0-16,-1 0 0,0-21 15,-42 21 1,0 0 0,-1 0-16,1 0 0,0 0 0,0 0 15,0 21-15,0-21 0,-1 0 16,1 22-16,0-22 0,21 21 0,-21 0 15,0-21-15,0 21 0,-1 0 16,1 0-16,0 1 0,21-1 16,-21 0-16,21 0 15,-21 0-15,21 0 0,-21-21 16,21 22-16,21-22 31,0 0-15,0 0-16,0 0 0,0 0 0,1 0 15,-1 0-15,0 0 0,0 0 0,0 0 16,0 0-16,-21 21 0,22-21 0,-1 21 16,-21 0-16,0 0 15,0 0-15,0 1 0,0-1 16,0 0-16,0 0 16,-21 0-16,-1-21 0,1 21 0,0-21 15,0 0-15,0 22 0,0-22 0,-1 0 16,1 0-16,0 0 0,0 0 15,0 0-15,0 0 0,-1 0 16,22-22 31,22 22-47,-1-21 0,0 21 0</inkml:trace>
  <inkml:trace contextRef="#ctx0" brushRef="#br0" timeOffset="131684.54">16256 12467 0,'0'-21'15,"-21"21"1,0 0 0,-1 0-16,22-21 0,22 0 31,-1 21-31,0 0 0</inkml:trace>
  <inkml:trace contextRef="#ctx0" brushRef="#br0" timeOffset="131959.38">16806 11959 0,'0'0'15,"0"-42"-15,0 21 0,0 0 0,-21-1 16,0 22-1,0 0-15,0 22 0,21-1 0,0 21 16,0-21-16,0 22 0,0 20 0,-22-21 16,22 1-16,0 20 0,0-20 0,0 20 15,0-21-15,0 1 16,0-1-16,-21 0 0,21 1 0,0-22 0,0 21 16,0-21-16,0 1 0,0-1 0,0 0 15,21-21 16,1-21-31,-22 0 16,0-1-16</inkml:trace>
  <inkml:trace contextRef="#ctx0" brushRef="#br0" timeOffset="132239.22">16658 12171 0,'0'-64'0,"64"382"0,-128-572 0,64 148 15,0 85-15,0-21 0,0 20 0,0-20 16,0 21-16,21 0 0,0 21 15,1-21-15,-1 21 0,21-22 0,-21 22 0,0 0 16,22 0-16,-22 0 0,0 22 16,21-1-16,-20 21 0,-1-21 15,0 22-15,0-22 0,-21 21 0,0 0 16,0 1-16,0-22 0,-21 21 0,0-21 16,0 22-16,-1-22 0,1 0 0,0 0 15,0 0-15,-21-21 0,20 22 16,1-22-16,0 0 0,0 0 15,42 0 17,0 0-32,0 0 0,1 0 15,-1 0-15</inkml:trace>
  <inkml:trace contextRef="#ctx0" brushRef="#br0" timeOffset="132595.01">17081 12404 0,'0'-21'15,"0"-1"1,0 1 0,22 21-16,-1 0 15,0 0-15,0 21 0,0 1 16,0-1-16,1 0 0,-1 0 16,0 0-16,-21 0 0,0 22 15,0-22-15,0 0 0,0 0 0,0 0 16,0 22-16,0-22 0,0 0 0,0 0 15,0-42 17,0 0-17,0 0-15,0 0 0,0-1 0,0 1 16,21 0-16,-21-21 0,21 21 0,-21-22 16,0 22-16,0-21 0,21 21 0,-21-1 15,22-20-15,-22 21 0,21 0 16,0 21-16,0-21 0,0 21 15,0 0-15,1 0 16,-1 0-16,0 0 0,0 0 16</inkml:trace>
  <inkml:trace contextRef="#ctx0" brushRef="#br0" timeOffset="132987.79">17780 12319 0,'-21'0'31,"0"0"-31,-1 21 16,22 0-16,-21 1 15,0-1-15,21 0 0,-21 0 0,21 0 16,0 0-16,0 1 0,0-1 0,0 0 16,0 0-16,0 0 0,0 0 15,21 1-15,0-1 0,0-21 0,1 21 16,-1-21-16,21 0 0,-21 0 0,0 0 15,1 0-15,20 0 0,-21-21 0,0 0 16,0-1-16,1 1 0,-1 0 0,0 0 16,-21 0-16,21 0 0,-21-22 15,0 22-15,0-21 0,0-1 0,0 22 16,-21-21-16,0 21 0,0-22 0,-1 22 16,1 21-16,0-21 0,0 21 15,0 0-15,0 0 0,-22 0 0,22 0 16,0 21-16,21 0 0,-21 1 15,0-1-15,21 0 0,0 0 16,0 0-16,0 0 0,21-21 0,0 22 16,0-22-16,0 0 0,0 0 0,1 0 15</inkml:trace>
  <inkml:trace contextRef="#ctx0" brushRef="#br0" timeOffset="133263.26">18394 11980 0,'0'0'0,"21"-63"16,-21 42-16,0 42 16,-21 0-16,21 0 15,-21 0-15,-1 22 0,1-1 0,21 0 16,-21 1-16,0-1 0,21 0 16,-21 1-16,0-1 0,21 0 0,-22 1 15,22-1-15,0 0 0,0-20 0,-21 20 16,21-21-16,0 0 0,0 0 0,0 1 15,0-1-15,21 0 0,1-21 16,-1 0-16,0 0 16,0 0-16,0 0 0,0-21 15,1 0-15,-22-1 0,21 1 16,-21 0-16,0 0 0,0 0 0</inkml:trace>
  <inkml:trace contextRef="#ctx0" brushRef="#br0" timeOffset="133407.69">18203 12340 0,'-63'0'15,"42"0"-15,190 43 0,-254-86 0,-21 43 0,85 0 16,42 0 15,1 0-31,-1 0 0,21 0 0,-21 0 16,22 0-16,-22 0 0,0 0 0,21 0 16,-21 0-16,22-21 0,-22 21 15</inkml:trace>
  <inkml:trace contextRef="#ctx0" brushRef="#br0" timeOffset="133767.49">18648 12361 0,'-21'22'15,"-1"-1"1,22 0-16,22-21 31,-1 0-31,0 0 0,0-21 16,0 0-16,0 21 0,1-22 0,-1 1 15,-21 0-15,21 0 16,-21 0-16,0 0 0,0-1 16,0 1-16,-21 21 15,0 0-15,-1 0 16,1 21-16,-21 1 0,21-1 0,0 0 16,-1 0-16,22 21 0,-21-20 15,21 20-15,0-21 0,0 0 0,0 22 16,0-22-16,0 0 0,0 0 0,21 0 15,-21 0-15,22-21 0,-1 22 16,0-22-16,0 21 0,0-21 0,22 0 16,-22 0-16,0 0 0,0 0 0,21 0 15,-20-21-15,-1-1 0,21 22 16,-21-21-16,0 0 0,1 0 0,-1 0 16</inkml:trace>
  <inkml:trace contextRef="#ctx0" brushRef="#br0" timeOffset="134459.09">19156 12298 0,'0'-42'15,"-21"147"-15,42-168 0,-42 42 32,-1 42-17,1 0-15,21 0 0,0 0 16,-21 1-16,21-1 0,-21 0 0,21 21 16,0-21-16,0 1 0,0-1 0,0 0 15,0 0-15,21 0 0,-21 0 16,21-21-16,0 22 0,1-22 0,-1 21 15,0-21-15,0 0 16,0 0-16,0 0 0,1 0 0,-1-21 16,0 21-16,0-22 0,0 1 0,0 0 15,1 0-15,-1 0 0,0-22 0,0 1 16,0 0-16,-21-1 0,21 1 0,1 0 16,-22-22-16,0 22 0,21 0 15,0-22-15,-21 22 0,0 21 0,0-22 16,0 22-16,0 0 0,0 0 15,-21 21 1,0 0-16,21 21 0,-22 0 16,1 0-16,21 22 0,-21-22 15,21 21-15,0 0 0,0 1 0,0-22 16,0 21-16,0 1 0,0-1 0,0-21 16,0 21-16,0-20 0,0 20 0,0-21 15,0 0-15,0 0 0,0 1 16,21-1-16,0 0 0,1 0 0,-1-21 15,0 0-15,0 0 0,0 21 0,22-21 16,-22 0-16,0 0 0,0 0 16,21-21-16,-42 0 0,22 0 0,-1 21 0,0-21 15,-21-1-15,0 1 0,0 0 16,0 0-16,0 0 0,0 0 16,0-1-16,0 1 15,-21 21-15,0 0 0,-1 0 16,22 21-16,0 1 0,-21-1 15,21 0-15,-21 0 0,21 0 16,0 0-16,0 1 0,0-1 16,0 0-16,0 0 0,0 0 15,21 0-15,0-21 16,1 0 0,-1 0-16,0 0 0,0 0 15,0 0-15,0 0 0,1-21 16,-1 0-16,0 21 0,21-21 0,-21 21 15,22-21-15,-22 21 0,21-21 0,-21 21 16,1-22-16</inkml:trace>
  <inkml:trace contextRef="#ctx0" brushRef="#br0" timeOffset="134978.79">20299 12404 0,'0'-21'16,"0"-1"0,0 65-16,-21-86 15,-1 43-15,1 0 0,0 0 16,0 22-1,0-1-15,21 0 0,-21-21 16,21 21-16,0 0 0,-22 0 0,22 1 16,0-1-16,0 0 0,0 0 15,0 0-15,0 0 16,22-21-16,-1 22 16,0-22-16,0 0 15,0 0-15,-21-22 16,21 22-16,1-21 0,-22 0 0,21 0 15,-21 0-15,21 0 0,-21-1 16,21-20-16,-21 0 0,21-1 0,0 1 16,-21-21-16,22 20 0,-22-20 15,0-1-15,21 22 0,-21 0 0,0-1 16,0 1-16,0 0 0,0 20 0,0 1 16,-21 21-1,-1 0-15,1 21 16,0 22-16,0-22 0,21 21 15,0-21-15,0 22 0,0-1 0,-21 22 16,21-22-16,0 0 0,0 1 0,0-1 16,0 0-16,0-21 0,0 22 0,0-22 15,0 21-15,0-21 0,21 1 0,-21-1 16,21 0-16,-21 0 0,21-21 16,-21 21-16,21-21 15,1 0-15,-1 0 16,0 0-16,-21-21 0,21 0 15,-21 0-15,21 21 0,-21-21 16,0-1-16,0 1 16,0 0-16,0 0 0</inkml:trace>
  <inkml:trace contextRef="#ctx0" brushRef="#br0" timeOffset="135211.65">19240 12129 0,'-42'-22'0,"84"44"0,-126-44 16,41 22-16,22 0 0,0 0 16,21-21-16,0 0 0,42 21 15,-20-21-15,-1 21 16,21 0-16,-21-21 0,22 0 0,-1 21 16,0 0-16,1-22 0,-1 22 15,-21-21-15,21 21 0,-20 0 0,-1-21 16,0 0-16,-21 0 0,0 0 15,-21 21-15,0 0 16,-1 0-16</inkml:trace>
  <inkml:trace contextRef="#ctx0" brushRef="#br0" timeOffset="136060.68">15071 13420 0,'0'0'16,"-22"-21"-1,1 21-15,0 0 0,0-22 16,21 1-16,-21 21 0,0 0 16,21-21-16,0 0 15,21 21-15,0-21 16,0 21-16,0 0 0,0 0 15,22 0-15,-22 0 0,0 21 0,0 0 16,0-21-16,1 21 0,-22 0 16,21 22-16,-21-22 0,0 0 0,0 0 15,-21 0-15,-1 22 0,1-22 16,0 0-16,0-21 0,0 21 0,0 0 16,-22-21-16,22 0 0,21 22 0,-21-22 15,0 0-15,0 0 16,21-22-16,0 1 15,0 0-15,0 0 16,21 0-16,0 21 16,0 0-16,0 0 0,0 0 15,1 0-15,-1 21 0,0-21 0,0 21 16,-21 0-16,0 0 0,21 1 0,-21-1 16,0 21-16,0-21 15,0 0-15,0 22 0,-21-22 0,0 0 16,0 0-16,0 0 0,-1 1 0,-20-1 15,21-21-15,0 21 0,0-21 16,-22 0-16,22 0 0,0 0 0,0 0 16,0 0-16,-1-21 15,22 0-15,0-1 16,0 1 0,0 0-1,0 0-15,22 21 0,-22-21 0,42 0 16,-21 21-16,0-22 0</inkml:trace>
  <inkml:trace contextRef="#ctx0" brushRef="#br0" timeOffset="136442.97">15579 13377 0,'21'0'31,"0"0"-31,0 0 15,0 0-15,22 0 16,-22 0-16,0 0 0,21-21 0,-21 21 16,22 0-16,-1-21 0,-21 21 0,22-21 15,-22 21-15,0-21 0,0 21 16,0 0-16,-21-21 0,-21 21 31,0 21-31,0-21 16,0 21-16,21 21 0,-22-21 0,1 1 15,0 20-15,0 0 0,21 1 16,-21-1-16,21 0 0,-21 1 0,-1-22 16,22 21-16,0 0 0,0-20 0,0 20 15,-21-21-15,21 0 0,0 0 16,0 1-16,0-1 0,0-42 47,0-1-47,0 1 15</inkml:trace>
  <inkml:trace contextRef="#ctx0" brushRef="#br0" timeOffset="136604.09">15663 13674 0,'-42'-21'31,"105"84"-31,-84-105 0,-21-1 0,63 43 16,0 0-16,0 0 15,1 0-15,-1 0 0,0 0 0,21 0 16,-21 0-16,1 0 15,20-21-15,-21 21 0,0 0 0,0 0 16,1-21-16,-1 21 0,0-21 0,0 21 16,0 0-16,0-21 0</inkml:trace>
  <inkml:trace contextRef="#ctx0" brushRef="#br0" timeOffset="136770.99">16214 13631 0,'0'0'0,"0"22"15,-22-22-15,22 21 16,-21-21-16,21 21 16,21-21 15,1 0-31,-1 0 16,0 0-16</inkml:trace>
  <inkml:trace contextRef="#ctx0" brushRef="#br0" timeOffset="138563.28">16616 13907 0,'21'0'15,"0"-22"1,-21 1 0,21 0-16,0 0 0,1 0 0,-1 0 15,21-1-15,-21-20 0,0 0 16,22 21-16,-22-22 0,21 1 0,-21-22 15,1 22-15,20 0 0,-21 21 0,0-22 16,-21 22-16,0 0 0,0 0 0,0 0 16,-21 21-16,0 0 15,0 0-15,-22 21 0,22-21 0,0 21 16,-21 21-16,21-21 0,21 1 0,0 20 16,0-21-16,0 21 0,0 1 15,0-22-15,0 21 0,0 1 0,21-22 16,0 21-16,0-21 0,-21 22 0,21-22 15,0 0-15,-21 0 0,0 0 0,22 0 16,-44-21 15,1 0-31,0 0 0,0 0 16,0-21-16,0 21 0,-1-21 0,1 21 16,0 0-16,0-21 15,0 21-15,21 21 16,0 0-1,21-21-15,0 21 0,0-21 0,0 0 16,1 22-16,20-22 0,-21 0 16,21 0-16,1 0 0,-1 0 15,0 0-15,1 0 0,-1 0 0,0 0 16,1-22-16,-1 1 0,-21 21 0,22-21 16,-22-21-16,0 21 0,21-22 15,-21 22-15,-21-21 0,22-22 0,-1 22 16,0 0-16,-21-22 0,0 22 0,0-1 15,21 1-15,-21-21 0,0 41 0,0-20 16,0 21-16,0 0 0,0 0 16,-21 21-16,0 0 0,0 21 15,-1 0-15,1 0 0,0 21 0,0-20 16,0 20-16,21 0 0,-21 1 16,-1-1-16,22 21 0,-21-20 0,21-1 15,0 0-15,0 1 0,0-1 16,0-21-16,0 22 0,0-22 0,0 0 15,0 0-15,0 0 0,0 0 16,21-42 0,1 21-1,-1-21-15,-21 0 0,21 0 0,0 0 16,0-1-16,0 22 0,-21-21 16,22 0-16,-1 0 0,0 21 0,0-21 15,-21 0-15,21 21 16,0 0-16,-21 21 15,0 0-15,0 0 16,0 0-16,0 0 0,0 1 0,22-1 16,-22 0-16,21 0 0,0 0 0,-21 0 15,21 1-15,0-1 0,0-21 0,1 21 16,-1-21-16,0 0 0,0 0 16,0 0-16,0 0 0,1 0 0,20 0 15,-21 0-15,0 0 0,22 0 0,-22-21 16,0 0-16,0-1 0,0 1 0,0 0 15,1 0-15,-1-21 0,-21 20 16,21-20-16,-21 21 0,21-21 16,-21 20-16,0 1 0,0 0 0,0 0 15,0 42 1,0 0 0,-21 0-16,21 1 0,-21-1 15,21 21-15,0-21 0,0 0 0,0 1 16,0-1-16,0 0 0,0 0 0,0 0 15,0 0-15,21-21 0,0 22 16,0-22-16,0 0 0,1 0 16,20 0-16,-21 0 0,0 0 15,0 0-15,1-22 0,-1 1 0,0 21 16,0-21-16,0 0 0,0 0 16,-21-22-16,0 22 0,0-21 15,0 21-15,0-22 0,0 1 0,0 21 16,-21 0-16,0-22 0,0 22 0,-21 0 15,20 21-15,1 0 0,0 0 16,0 0-16,0 21 0,0 0 16,-1 1-16,1-1 0,21 0 0,0 0 15,0 0-15,0 0 0,0 1 0,0-1 16,0 0-16,0 0 0,21 0 0,1-21 16,-1 21-16,0 1 0,0-22 15,0 0-15,22 0 0,-22 0 0,0 0 16,0 0-16,21 0 0,-20 0 15,-1 0-15,0-22 0,0 22 0,21-21 16,-42 0-16,22 21 0,-1-21 16,0 21-16,-21-21 0,21 21 15,-21 21 1,0 0-16,0 0 16,0 0-16,0 1 15,21-1-15,-21 0 0,0 0 16,0 0-16,21-21 0,1 0 0,-1 21 15,0-21-15,0 0 0,21 0 16,-20 0-16,-1 0 0,0 0 16,0-21-16,0 0 0,0 21 15,1-21-15,-22 0 0,21-22 0,0 22 16,0-21-16,0 21 0,-21-22 0,21-20 16,1 21-16,-1-1 0,0 1 0,0 0 15,-21-1-15,21 1 0,-21 0 16,21-1-16,-21 22 0,0 0 0,0 0 15,0 0-15,0-1 0,-21 44 32,0-1-32,0 0 0,0 0 15,21 21-15,-21 1 0,21-22 0,-22 21 16,22 1-16,-21-1 0,21 0 16,0 1-16,0-1 0,0 0 0,0 1 15,0-22-15,0 21 0,0-21 16,0 22-16,0-22 0,0 0 0,21 0 15,1 0-15,-1-21 0,0 0 16,0 0-16,0 0 0,0 0 16,1 0-16,-1-21 0,0 21 15,0-21-15,0 21 0,-21-21 16,0 0-16,21-1 0,-21 1 16,0 0-16,0 0 0,0 0 0,0 0 15,0-1-15,0 1 0,0 0 16,-21 0-16,0-21 0,21 20 15</inkml:trace>
  <inkml:trace contextRef="#ctx0" brushRef="#br0" timeOffset="138783.16">19050 13335 0,'85'0'16,"-170"0"-16,106 0 16,21 0-1,-20 0-15,20 0 0,0 0 0,-21 0 16,22 0-16,-1 0 0,0 0 0,1 0 15,-1-21-15,0 21 0,-20 0 0,20 0 16,-21 0-16,0 0 0,0-21 16,1 21-16,-1 0 0,0 0 15,-42 0 17,0 0-32,-1 21 0,-20-21 0,0 21 15</inkml:trace>
  <inkml:trace contextRef="#ctx0" brushRef="#br0" timeOffset="139618.68">14753 14690 0,'0'-21'31,"21"-1"-15,0 22-16,1-21 0,-1 0 16,21 21-16,-21-21 0,22 21 15,-22 0-15,21-21 0,-21 21 0,22 0 16,-22 0-16,21 0 0,-21 21 16,-21 0-16,0 0 0,0 0 15,0 22-15,0-22 0,-21 0 0,0 0 16,-21 0-16,20 1 0,-20 20 0,21-21 15,-21 0-15,20-21 0,1 21 16,0 1-16,0-22 0,0 0 0,21 21 16,-21-21-16,42 0 15,0-21 1,0 21-16,21 0 0,-20-22 0,-1 22 16,21 0-16,-21 0 0,22 0 15,-1 0-15,-21 0 0,21 0 0,-20 0 16,-1 22-16,0-22 0,0 21 15,-21 0-15,0 0 0,0 0 16,0 0-16,0 1 0,-21-1 0,0 21 16,-22-21-16,22 0 0,-21 1 0,21-1 15,-22 0-15,1-21 0,21 21 16,-21 0-16,20-21 0,-20 0 0,21 0 16,0 0-16,0 0 0,-1 0 15,1 0-15,0-21 16,21 0-16,0 0 15,0 0-15,0-1 16,21 1-16,22 0 16,-22 0-16,21 0 0,-21 0 15,22-1-15</inkml:trace>
  <inkml:trace contextRef="#ctx0" brushRef="#br0" timeOffset="140046.94">15515 14859 0,'0'-21'0,"0"0"0,0 0 16,-21 21-16,21-22 0,0 1 16,0 0-16,0 0 0,21 0 15,0 0-15,0 21 0,1-22 16,-1 22-16,0 0 0,0 0 0,0 0 16,0 0-16,1 0 0,-1 0 0,-21 22 15,0-1-15,0 0 0,0 0 16,0 21-16,0-20 0,0-1 0,0 21 15,0-21-15,-21 0 0,-1 22 0,1-22 16,0 21-16,0-21 0,21 1 0,-21-1 16,21 0-16,0 0 0,0 0 15,0 0-15,0 1 16,21-22-16,0 0 16,0 0-16,0-22 0,1 1 15,-1 0-15,0 0 0,-21 0 16,21 0-16,-21-1 0,0 1 15,0 0-15,0 0 0,0 0 0,-21 0 16,0-1-16,0 22 16,-1 0-16,-20 0 0,21 0 0,0 0 15,0 0-15,-1 0 0,1 22 16,21-1-16,0 0 16,21-21-1,1 0-15,-1 0 0</inkml:trace>
  <inkml:trace contextRef="#ctx0" brushRef="#br0" timeOffset="140194.84">16108 14986 0</inkml:trace>
  <inkml:trace contextRef="#ctx0" brushRef="#br0" timeOffset="140963.41">16510 15113 0,'0'-21'31,"21"0"-15,0 21-16,0-21 0,1-1 0,-1 1 16,0 0-16,0-21 0,0 21 0,0-1 15,1-20-15,-1 0 0,0-1 16,0 1-16,0 0 0,0-1 0,1 22 16,-22-21-16,0 21 0,0 0 15,0-1-15,-22 22 16,1 0-16,0 0 0,0 22 15,0-1-15,0 0 0,21 0 0,0 21 16,0-20-16,0-1 0,0 21 0,0-21 16,0 22-16,21-22 0,-21 0 0,21 21 15,0-21-15,0 1 0,0-1 16,1 21-16,-22-21 0,0 0 0,21 1 16,-21-1-16,0 0 0,0 0 15,-21-21 1,-1 0-16,1 0 15,0-21-15,0 21 0,21-21 16,-21 21-16,0-21 0,-1 21 0,1 0 16,21-22-16,0 44 47,21-1-47,1 0 15,-1-21-15,0 21 0,0-21 16,21 0-16,-20 0 0,-1 0 0,0 0 15,0 0-15,21 0 0,-20-21 0,-1 21 16,21-21-16,-21 0 0,0-1 16,1 1-16,-1 0 0,0 0 15,0-21-15,0 20 0,0-20 0,1 0 16,-1-1-16,0 1 0,21-21 0,-42-1 16,21 22-16,1-1 0,-1 1 15,-21 0-15,0 21 0,0-1 0,0 1 16,0 42-1,-21 1-15,-1 20 0,1-21 0,21 21 16,-21 1-16,0-1 0,21 0 16,0 1-16,-21-1 0,21-21 0,0 22 15,0-22-15,0 21 0,0-21 0,0 0 16,21 22-16,0-22 0,0 0 16,0 0-16,1-21 15,-1 0-15,0 0 0,0 0 0,0 0 16,0 0-16,1 0 0,-1 0 0,0 0 15,0-21-15,-21 0 16,21 0-16,-21 0 0</inkml:trace>
  <inkml:trace contextRef="#ctx0" brushRef="#br0" timeOffset="141122.84">17314 14669 0,'-21'0'15,"233"63"-15,-403-126 0,191 63 31,21 0-31,1 0 0,20 0 16,-21 0-16,21 0 16,-20-22-16,20 22 0,-21 0 0,21-21 15,1 21-15,-22 0 0,21-21 0</inkml:trace>
  <inkml:trace contextRef="#ctx0" brushRef="#br0" timeOffset="142495.76">18034 14923 0,'0'0'0,"-21"0"15,42 0 1,-21-22-16,21 1 16,0 21-16,-21-21 0,0 0 15,21 0-15,-21 0 0,22-1 0,-22 1 16,0-21-16,0 21 0,0 0 0,0-22 15,-22 22-15,1 0 0,0 0 0,0 21 16,0 0-16,0 0 16,-1 0-16,-20 0 0,21 21 0,0 0 15,0 0-15,-1 22 0,1-22 0,0 21 16,21-21-16,-21 0 0,0 22 16,21-22-16,0 0 0,0 21 15,0-20-15,0-1 0,0 0 16,21 0-16,0-21 0,0 0 0,0 0 15,1 0-15,-1 0 0,0 0 0,0 0 16,0 0-16,0-21 0,1 0 16,-1 0-16,0-1 0,0 1 15,0 0-15,-21 0 0,0 0 0,21 0 16,-21-22-16,22 22 0,-22 0 16,0 0-16,0 42 31,0 0-31,-22 0 0,22 0 15,0 1-15,0-1 0,0 0 16,0 0-16,0 21 0,0-20 16,0-1-16,0 0 0,22 0 0,-1-21 15,0 21-15,-21 0 0,42-21 0,-21 0 16,1 22-16,20-22 0,-21 0 0,21 0 16,-20 0-16,-1 0 0,21-22 15,-21 1-15,0 21 0,1-21 0,-1 0 16,0 0-16,0-22 0,0 22 0,0-21 15,1 0-15,-1-1 0,0 1 16,0 0-16,-21-22 0,21 22 0,0-1 16,-21 1-16,0 0 0,22 21 15,-22-22-15,0 22 0,0 42 32,-22 0-32,1 22 0,0-22 15,21 21-15,-21 1 0,0-1 0,0 0 16,-1 1-16,22-1 0,-21 0 15,21-21-15,-21 22 0,21-1 0,0-21 16,0 22-16,0-22 0,0 0 0,0 0 16,21 0-16,0 0 0,1 1 0,-1-22 15,0 0-15,0 0 16,21 0-16,-20 0 0,-1 0 0,0-22 16,0 22-16,0-21 0,0 0 15,1 0-15,-22 0 0,21 0 0,-21-1 16,21 1-16,-21 0 0,0 0 15,0 0-15,0 0 16,0 42 0,0 0-16,0 0 15,-21 0-15,21 0 0,0 1 16,0-1-16,0 0 0,0 0 0,0 0 16,0 0-16,21 1 0,0-1 15,0-21-15,0 0 0,1 21 16,-1-21-16,0 0 0,0 0 0,0 0 15,0 0-15,1-21 0,20 21 0,-21-21 16,0-1-16,22 1 0,-22 0 16,0 0-16,21 0 0,-21 0 0,1-22 15,-1 22-15,0 0 0,21-21 16,-42 20-16,21 1 0,1 0 0,-1 0 16,0 21-16,0 0 15,0 0 1,-21 21-16,0 0 15,21 0 1,1-21 15,-1 0-31,-21-21 16,0 0-16,21 0 16,-21 0-1,0 0-15,-21 21 16,0 0-1,-1 0-15,1 0 0,0 21 0,0-21 16,0 21-16,0 0 0,-1 21 16,1-20-16,0-1 0,21 0 0,0 0 15,-21 21-15,21-20 0,0-1 0,0 0 16,0 0-16,0 0 0,0 0 16,21-21-16,-21 22 0,21-22 15,0 0-15,1 0 0,-1 0 0,0 0 16,0 0-16,21 0 0,-20 0 0,-1 0 15,0 0-15,21-22 0,-21 1 0,1 0 16,-1 0-16,-21 0 0,21 0 16,0-1-16,0-20 0,-21 21 0,21-21 15,1-1-15,-22 1 0</inkml:trace>
  <inkml:trace contextRef="#ctx0" brushRef="#br0" timeOffset="142695.07">19875 14245 0,'0'0'16,"-21"-21"-16,0 21 0,0-21 0,0 21 16,0 0-16,21-21 0,-22 21 0,22 21 78,-21-21-63,-21 21-15</inkml:trace>
  <inkml:trace contextRef="#ctx0" brushRef="#br0" timeOffset="142892.97">18775 14457 0,'-43'21'0,"86"-42"0,-128 63 0,43-42 0,21 21 15,21 1-15,0-1 16,21-21-1,21 0-15,0 0 0,1 0 0,-1 0 16,0 0-16,1 0 0,20 21 0,-20-21 16,-1 0-16,0 0 0,-21 0 0,22 0 15,-43-21 1</inkml:trace>
  <inkml:trace contextRef="#ctx0" brushRef="#br0" timeOffset="143743.47">15409 15769 0,'0'0'15,"-21"0"-15,21-21 32,0 0-32,0 0 15,21 21-15,0 0 0,1 0 16,-1-21-16,0 21 0,0 0 16,0 0-16,0 0 15,1 21-15,-22 0 0,0 0 16,0 0-16,-22 0 0,1 1 15,0-22-15,0 21 0,0 0 16,0 0-16,-22 0 0,22-21 0,0 21 16,0-21-16,21 22 0,-21-22 15,21-22 1,0 1 0,21 0-1,0 21-15,0 0 0,0 0 0,0 0 16,22 21-16,-22 0 0,0 1 15,21-22-15,-20 21 0,-1 21 16,-21-21-16,0 0 0,0 1 0,0-1 16,0 0-16,0 0 0,0 21 0,-21-20 15,-22-1-15,22-21 0,-21 21 16,21 0-16,-22 0 0,22-21 0,-21 0 16,-1 0-16,22 0 0,0 0 0,-21 0 15,21 0-15,-1 0 0,1 0 16,21-21-16,-21 0 0,21 0 15,0 0-15,0-1 0,0 1 16,21 0-16,0 21 16,1-21-16,-1 0 0,0 21 15,0-21-15,0-1 0</inkml:trace>
  <inkml:trace contextRef="#ctx0" brushRef="#br0" timeOffset="144233.2">16108 15896 0,'42'-21'0,"-84"42"0,105-63 0,-42 21 16,1 21-16,-1-21 0,-21-1 0,0 1 15,0 0-15,0 0 0,0 0 0,-21 0 16,-1-1-16,1 22 0,0 0 16,-21-21-16,21 21 0,-22 0 0,22 0 15,0 0-15,-21 21 0,20 1 16,1-22-16,0 21 0,0 0 15,0 21-15,21-21 0,0 1 0,-21 20 16,21-21-16,0 0 0,0 0 0,0 1 16,0-1-16,0 0 0,21-21 15,0 0-15,0 0 0,0 0 16,0 0-16,1 0 0,-1 0 0,21-21 16,-21 21-16,0-21 0,22-1 15,-22 1-15,0 0 0,-21 0 16,0 0-16,21 21 0,-21-21 0,0-1 15,-21 22 1,0 22 0,0-1-16,0 0 0,21 0 0,-22 21 15,22-20-15,-21 20 0,21-21 16,0 21-16,0-20 0,0 20 0,0-21 16,0 0-16,0 0 0,0 1 0,0-1 15,0 0-15,0 0 16,0-42 15,0 0-31,21 21 16,1-21-16,-22-1 0</inkml:trace>
  <inkml:trace contextRef="#ctx0" brushRef="#br0" timeOffset="144379.4">16341 15981 0,'0'0'16,"0"21"15,-22-21-31,1 21 16,42-21-1,1 0 1</inkml:trace>
  <inkml:trace contextRef="#ctx0" brushRef="#br0" timeOffset="146281.81">16722 16171 0,'0'22'16,"21"-44"15,0 1-15,0 0-16,0 0 0,0-21 15,1 20-15,20 1 0,-21-21 16,0 0-16,22 20 0,-22-20 15,21 0-15,-21-1 0,0 22 0,1-21 16,-22 21-16,0 0 0,0-1 16,-22 22-1,1 0-15,0 0 0,0 0 0,0 22 16,0-1-16,-1 0 0,22 0 16,0 21-16,0-20 0,0-1 0,0 21 15,0-21-15,0 22 0,22-22 0,-1 0 16,0 21-16,0-21 0,0 1 0,0-1 15,1 0-15,-1-21 0,0 21 16,-21 0-16,-21-21 31,0 0-31,-1 0 16,1-21-16,0 21 0,0-21 0,-21 21 16,20-21-16,1 21 0,0 0 0,0 0 15,0 0 1,21 21-1,0 0-15,21 0 16,0 0-16,0-21 0,0 22 16,1-22-16,20 0 0,-21 21 0,0-21 15,22 0-15,-22 0 0,21 0 0,-21 0 16,22-21-16,-22 21 0,0-22 16,21 1-16,-21-21 0,1 21 15,-1-22-15,0 22 0,0-21 0,0 0 16,0-22-16,-21 22 0,22-1 0,-1-20 15,0 21-15,0-22 0,0 1 16,0 20-16,-21 1 0,22 0 0,-22-1 16,21 1-16,-21 21 0,0 0 0,0-1 15,0 44 1,-21-1-16,-1 0 16,1 0-16,21 21 0,-21 1 0,0-1 15,0 0-15,21 1 0,0-1 16,0 0-16,-21 1 0,21-1 0,0 0 15,0 1-15,0-1 0,0 0 16,0-20-16,0 20 0,0 0 16,0-21-16,0 1 0,21-1 0,-21 0 15,21 0-15,0-21 0,0 0 0,0 0 16,22 0-16,-22 0 0,0 0 16,21 0-16,-20-21 0,20 0 0,-21 0 15,0-1-15,0 1 0,1-21 0,-22 21 16,0-22-16,0 22 0,0-21 15,0 21-15,0 0 0,0-1 0,0 1 16,-22 21-16,1 0 16,0 0-16,0 0 15,21 21 1,0 1-16,0-1 16,0 0-16,21 0 0,0 0 0,0 0 15,-21 1-15,0-1 0,22 0 16,-22 0-16,21 21 0,-21-20 15,0-1-15,0 0 0,21 0 0,0-21 16,0 0 0,0 0-16,1 0 15,-1 0-15,0 0 0,21-21 16,-21 0-16,1 21 0,20-21 0,-21-1 16,0-20-16,22 21 0,-22 0 15,0-22-15,0 22 0,0-21 0,-21 21 16,0 0-16,21-1 0,-21 1 0,0 0 15,0 0-15,0 0 0,0 42 32,-21 0-32,21 0 15,-21 0-15,21 1 0,0-1 0,0 0 16,0 0-16,0 21 0,0-20 16,0-1-16,0 0 0,0 21 0,0-21 15,0 1-15,21-1 16,0 0-16,1-21 0,-1 21 15,0-21-15,0 0 0,0 0 16,0 0-16,1-21 0,-1 21 16,0-21-16,0 0 0,-21-1 0,21 1 15,0 0-15,1-21 0,-1 21 16,0-1-16,0-20 0,0 21 0,0 0 16,1 0-16,-22-1 0,21 1 0,0 21 15,-21-21-15,21 21 0,-21 21 31,0 0-15,0 1 15,21-22-15,-21-22 0,0 1-1,0 0 1,0 0-1,-21 21 1,0 0 0,0 21-16,21 0 0,-21-21 0,21 21 15,-22 1-15,22-1 0,0 0 0,-21 0 16,21 21-16,0-20 16,0-1-16,0 0 0,0 21 0,0-21 15,0 1-15,0-1 0,21 0 0,1 0 16,-1-21-16,0 21 0,0-21 0,0 0 15,0 0-15,1 0 0,-1 0 16,0 0-16,0 0 0,0 0 0,22-21 16,-22 0-16,0 0 0,0 0 0,21-22 15,-20 22-15,-1-21 0,0-1 16,0 1-16,0 0 0,0-1 16,1-41-16,-1 41 0,-21 1 15,0 0-15,0 21 0,0-1 0,0 1 16,0 0-16,-21 42 31,21 0-31,-22 1 0,22-1 16,0 0-16,-21 21 0,21-21 15,-21 1-15,21 20 0,-21-21 0,21 21 16,0 1-16,0-22 0,0 21 0,0 1 16,0-22-16,0 21 0,0-21 15,0 0-15,0 1 0,0-1 0,21 0 16,0 0-16,0-21 0,1 0 0,-1 21 15,0-21-15,0 0 0,0 0 16,22 0-16,-22 0 0,21-21 0,-21 21 16,0-21-16,22 0 0,-22 0 15,0-1-15,0 1 0,0 0 0,1 0 16,-1 0-16,0-22 0,0 22 16,-21 0-16,0-21 0,0 21 0</inkml:trace>
  <inkml:trace contextRef="#ctx0" brushRef="#br0" timeOffset="146487.7">19346 15706 0,'0'0'15,"-21"0"-15,0 0 0,0 0 0,21-21 16,21 21 0,0 0-1,0 0-15,0-22 0,1 22 0,-1-21 16,21 21-16,-21 0 0,0-21 0,1 21 15,-1 0-15,0-21 0,0 21 16,-21-21-16,0 0 16,-21-1-16,0 22 15</inkml:trace>
  <inkml:trace contextRef="#ctx0" brushRef="#br0" timeOffset="146670.59">18923 15515 0,'0'0'0,"-21"0"0,0 0 15,-1 0-15,1 0 0,0 0 32,0 0 30,0 0-62,0 0 0</inkml:trace>
  <inkml:trace contextRef="#ctx0" brushRef="#br0" timeOffset="146852.49">18013 15536 0,'-21'0'16,"42"0"-16,-85 22 0,43-22 0,0 0 16,0 0-16,0 0 0,21 21 15,21-21 1,0 0-16,0 0 0,0 0 15,22 0-15,-1 0 0,0 0 16,22 0-16,-1-21 0,1 21 0,-1 0 16,22 0-16</inkml:trace>
  <inkml:trace contextRef="#ctx0" brushRef="#br0" timeOffset="147691.51">19981 15663 0,'0'-21'16,"0"0"15,0 42-15,-21-21 0,21 21-16,-21 1 0,0-1 15,21 0-15,0 0 0,0 0 0,0 0 16,0 1-16,0-1 0,0 0 0,0 0 15,0 0-15,0 0 0,0 1 16,21-1-16,0-21 16,0 0-16,0 0 0,1 0 15,-1 0-15,0 0 0,0-21 16,-21-1-16,21 1 0,-21 0 16,0 0-16,0-21 0,0 20 0,0 1 15,0 0-15,0-21 0,0 21 0,-21-1 16,21 1-16,-21 0 0,21 0 15,-21 0-15,21 0 16,21 21 15,0 0-31,0 0 0,0 0 16,1 0-16,-1 0 0,0 0 0,21 0 16,-21 0-16,1 0 0,-1-22 15,21 22-15,-21-21 0,0 0 0,1 21 16,-22-21-16,21 0 0,-21 0 15,0-1 1,0 44 15,0-1-31,-21-21 0,21 21 16,0 21-16,-22-21 0,1 1 16,0 20-16,21 0 0,0-21 0,-21 22 0,0-1 15,21 22-15,-21-22 0,21 0 16,0 22-16,-22-1 0,22-20 15,-21 20-15,21 1 0,0-22 0,0 21 16,0-20-16,0 20 0,0-20 0,0-1 16,0 21-16,-21-20 0,21-1 15,0-21-15,-21 22 0,21-22 0,-21 21 16,21-21-16,0 0 0,-21 1 0,-1-22 16,1 0-16,0 0 0,0 0 0,0 0 15,0 0-15,-1 0 0,22-22 16,-42 22-16,42-21 0,-21 0 15,0 0-15,21-21 0,0 20 0,0-20 16,0 21-16,0-21 0,0-1 16,21 1-16,0 0 0,21-1 0,-20-20 15,20-1-15,0 1 0,1-1 0,-1 1 16,0-1-16,1 1 0,-1-1 16,0 22-16,1 0 0,-1 20 0,-21-20 15,0 21-15,0 0 0,-21 0 16,-21 21-16,0 0 0,0 0 15</inkml:trace>
  <inkml:trace contextRef="#ctx0" brushRef="#br0" timeOffset="148507.04">15134 16722 0,'0'-21'0,"0"42"0,0-64 16,0 22-16,21 21 0,-21 43 31,0-22-31,0 0 16,0 21-16,21 1 0,-21-22 0,0 21 15,0-21-15,0 22 0,0-22 16,0 21-16,0-21 0,0 0 0,-21 1 16,0-22-16,21 21 0,-21-21 15,0 0-15,0 0 16,21-21-1,0-1 1,21 1-16,0 21 16,0 0-16,0 0 0,0-21 15,1 21-15,-1 0 0,21 0 16,-21 0-16,0 0 0,1-21 16,-1 21-16,0 0 0,0 0 15,0-21-15,0 0 0,1 21 0,-22-22 16,0 1-16,0 0 0,0 0 15,0 0 1,-22 21 0,1 0-1,21 21-15,-21 0 0,21 0 0,-21 0 16,0 1-16,21 20 0,-21-21 16,-1 21-16,22-20 0,-21 20 15,21-21-15,-21 21 0,0-20 0,21-1 16,0 0-16,0 0 0,0 0 0,0 0 15,0 1-15,21-22 32,-21-22-17,21 1-15,0 0 0,1 0 16,-22 0-16</inkml:trace>
  <inkml:trace contextRef="#ctx0" brushRef="#br0" timeOffset="148879.84">15727 16912 0,'0'0'0,"21"-21"16,-21 42 15,0 0-31,0 22 0,-21-22 16,21 0-16,0 21 0,0-20 16,0 20-16,0-21 0,-21 0 0,21 22 15,0-22-15,0 0 0,0 0 16,0 0-16,0 0 0,21-21 15,0 0-15,0 0 0,0 0 16,0 0-16,1 0 0,-1-21 16,0 0-16,0 0 0,0 0 15,0 0-15,-21-22 0,0 22 0,0-21 16,0 21-16,0-22 0,0 22 16,0-21-16,-21 21 0,21-1 0,-21 1 15,0 21-15,0 0 0,0 0 16,-1 0-16,1 0 0,0 0 0,0 0 15,0 21-15,0-21 0,21 22 0,0-1 16,0 0-16,0 0 0,0 0 16,0 0-16,21-21 0,0 0 15,21 0-15,-21 0 16</inkml:trace>
  <inkml:trace contextRef="#ctx0" brushRef="#br0" timeOffset="149038.74">16319 17082 0,'0'0'0,"22"0"0,-1 0 63,0 0-63,0 0 0,0-22 15,0 22-15</inkml:trace>
  <inkml:trace contextRef="#ctx0" brushRef="#br0" timeOffset="150287.54">17293 16849 0,'21'-43'16,"0"22"-1,1 0-15,-1-21 0,0 21 16,0-1-16,0 1 0,-21 0 0,0 0 15,0 0-15,-21 21 16,0 0-16,0 0 16,-22 0-16,1 0 0,21 0 15,-21 21-15,-1 0 0,1 0 16,21 0-16,-22 1 0,22 20 0,21-21 16,0 0-16,0 0 0,0 22 0,0-22 15,0 0-15,21 21 0,1-20 16,-1-1-16,0 0 0,0 21 0,0-21 15,0 1-15,1-1 0,-1 0 16,0 0-16,0 0 0,-21 0 0,21 1 16,-21-1-16,0 0 0,-21 0 15,0-21-15,-21 0 16,20 0-16,1 0 0,-21 0 0,21 0 0,-22 0 16,1 0-16,21 0 0,-21 0 15,20-21-15,1 21 0,0-21 16,0 0-16,0 21 0,21-22 0,-21 1 15,21 0-15,0 0 0,21 42 47,0 0-31,0 0-16,-21 1 0,21-1 16,0 0-16,1 0 0,-1 0 15,0-21-15,0 21 0,0 1 16,22-22-16,-22 0 0,21 0 15,-21 0-15,22 0 0,-22 0 0,21 0 16,-21 0-16,0 0 0,22-22 16,-22 1-16,0 0 0,0 0 0,0 0 15,1 0-15,-1-1 0,-21 1 16,21 0-16,-21-21 0,21 21 0,-21-1 16,0 1-16,0 0 0,0 0 15,0 42 1,-21 0-1,0-21-15,21 43 0,-21-22 0,21 0 16,0 0-16,0 0 16,0 0-16,0 1 0,0-1 0,0 0 15,0 0-15,0 0 0,21 0 0,0-21 16,0 22-16,0-22 0,0 0 16,1 0-16,-1 0 0,21 0 0,-21 0 15,0 0-15,1 0 0,-1-22 0,0 22 16,0-21-16,0 0 0,0 0 15,1 0-15,-22 0 0,21-1 0,-21 1 16,21-21-16,-21 21 0,0 0 16,0-1-16,0 1 0,0 42 31,0 1-15,0-1-16,-21 0 0,21 0 0,0 21 15,0-20-15,0-1 0,0 0 16,0 0-16,0 0 15,0 0-15,21-21 0,0 22 0,0-22 16,0 0-16,1 0 0,-1 0 0,0 0 16,0 0-16,0 0 0,0 0 15,1-22-15,-1 22 0,0-21 0,0 0 16,0 21-16,0-21 0,1 0 16,-1 0-16,0-1 0,0 1 15,-21-21-15,21 21 0,0 0 0,1-1 16,-22 1-16,0 42 31,0 1-15,0-1-16,0 0 0,0 0 15,-22 0-15,22 0 0,0 22 0,-21-22 16,21 0-16,-21 21 0,21-20 0,-21 20 16,21 0-16,0-21 0,-21 22 15,21-1-15,-21 0 0,21 1 0,-22-22 16,22 21-16,0-21 0,0 22 0,0-22 15,0 0-15,0 21 0,0-20 16,0-1-16,0-42 47,22-1-47,-22 1 16,0 0-16,21 0 0,-21 0 15,21-22-15</inkml:trace>
  <inkml:trace contextRef="#ctx0" brushRef="#br0" timeOffset="150575.37">18394 17209 0,'0'-64'16,"0"22"-16,-21 253 0,42-316 0,-21-22 0,0 105 0,0 1 15,0 0-15,0 0 0,21 0 16,0 21-16,0-21 0,0 21 16,1 0-16,-1 0 0,0 0 0,21 0 15,-21 0-15,22 0 16,-22 0-16,0 21 0,21 0 0,-42 0 15,0 0-15,0 0 0,0 1 0,0-1 16,0 0-16,-21 0 0,0 0 16,-21 0-16,21-21 0,-22 22 0,22-1 15,-21-21-15,21 0 0,-22 21 0,22-21 16,-21 0-16,21 0 0,42 0 47,0 0-47,0 0 0,0-21 15,0 21-15,1-21 0</inkml:trace>
  <inkml:trace contextRef="#ctx0" brushRef="#br0" timeOffset="151163.54">18775 17209 0,'0'-22'16,"0"44"-16,21-44 0,0 22 0,0 0 15,-21-21-15,21 0 0,1 21 0,-1-21 16,0 0-16,0 0 0,-21-1 0,0 1 15,21 0-15,-21-21 0,0 21 16,21-22-16,-21 22 0,0 0 0,0 0 16,-21 21-1,0 0-15,0 0 16,21 21-16,0 0 0,-21 0 16,21 0-16,-21 22 0,21-22 15,0 0-15,0 21 0,0-20 0,0-1 16,0 0-16,0 21 0,0-21 0,0 1 15,0-1-15,21 0 16,0-21-16,-21 21 0,21-21 16,0 0-16,0 0 0,1 0 15,-1-21-15,0 0 0,0 0 16,0-1-16,22 1 0,-22 0 16,21 0-16,-21 0 0,22 0 15,-22-1-15,21 1 0,0 0 16,-20 21-16,-1 0 0,0 0 0,0 0 15,-21 21 1,0 0-16,0 1 0,0-1 16,0 0-16,0 0 0,0 0 0,0 0 15,0 1-15,0-1 0,0 0 0,0 0 16,0-42 31,0 0-47,0 0 15,0-1-15,0-20 16,0 21-16,21 0 0,0-22 0,-21 22 16,22-21-16,-22 21 0,0-22 15,21 22-15,-21-21 0,0 21 0,0 0 16,0-1-16,0 1 0,0-21 0,21 21 16,-21 0-16,21-1 0,-21 1 15,21-21-15</inkml:trace>
  <inkml:trace contextRef="#ctx0" brushRef="#br0" timeOffset="152699.72">21759 1270 0,'0'-21'0,"0"42"0,21-42 0,-21 0 0,0 0 15,0-1-15,22 1 0,-22 0 0,0 0 16,21 0-16,-21 0 16,0 42 15,0 0-31,0 0 0,-21 0 15,-1 22-15,22-1 0,-21-21 0,21 21 16,-21 1-16,0-1 0,0 0 16,21 1-16,-21-1 0,-1-21 15,1 22-15,0-1 0,0 0 0,21-21 16,0 1-16,-21-1 0,21 0 0,0 0 16,0-42-1,21 0 1,0 0-16,0-1 0,0 1 0,1 0 15,-1 0-15,0 21 0,0-21 16,0 0-16,0 21 0,1-22 16,-1 22-16,0 0 0,0 0 15,0 0-15,0 0 16,1 0-16,-1 0 16,0 0-1,-21-21 1,21 21-16,-21-21 0,0 0 15,0 0-15,0 0 0,0-1 16,0 1-16,0 0 16,0 0-16,0 0 15,0 42 17,0 0-32,-21 0 0,21 0 15,-21 22-15,21-22 0,0 0 0,0 21 16,-21-20-16,21 20 0,0-21 15,-22 0-15,22 22 0,0-22 16,0 0-16,0 0 0,0 0 0,0 0 16,0 1-16,0-1 15,0-42 32,0-1-31,22 22-16,-22-21 0,21 0 0,0 0 15,-21 0-15,21 0 0</inkml:trace>
  <inkml:trace contextRef="#ctx0" brushRef="#br0" timeOffset="152979.56">22352 1185 0,'21'-21'16,"-42"42"-16,42-21 15,-21 22-15,0-1 16,0 0-16,0 0 0,0 0 16,0 0-16,0 22 0,0-22 0,0 21 15,0-21-15,0 22 0,-21-22 0,21 21 16,-21-21-16,21 22 0,0-22 0,0 0 16,-21 21-16,21-20 15,-22-1-15,22 0 0,0 0 16,0 0-1,0-42 1,0 0 0,22 0-16,-1 0 0</inkml:trace>
  <inkml:trace contextRef="#ctx0" brushRef="#br0" timeOffset="153147.46">22606 1524 0,'0'-21'47,"21"21"0,0 0-31</inkml:trace>
  <inkml:trace contextRef="#ctx0" brushRef="#br0" timeOffset="154551.66">23093 1672 0,'0'0'0,"-21"0"0,-1 0 0,1 0 15,0 0-15,0 0 0,21-21 16,0 0-16,0 0 0,0 0 15,21 21-15,0-22 0,0 1 16,1 0-16,-1 0 0,21 0 0,-21 0 16,0-22-16,22 22 0,-22 0 0,21-21 15,-21-1-15,1 1 0,-1 21 16,0-22-16,0 1 0,-21 21 16,0-21-16,0 20 0,0 1 0,0 0 0,-21 21 31,0 0-31,0 21 0,-1 0 0,1 22 15,0-22-15,0 21 0,0 1 0,0-22 16,21 21-16,0 0 0,0 1 16,0-22-16,0 21 0,0-21 0,0 22 15,0-22-15,21 0 0,0 21 0,0-20 16,-21-1-16,21 0 0,0 0 16,-21 0-16,22-21 15,-22-21 1,-22 0-1,1 21-15,21-21 0,-21 0 16,0-1-16,0 22 16,0 0-16,-1 0 15,22 22 17,22-1-32,-1-21 15,0 21-15,0-21 0,0 0 0,22 21 16,-22-21-16,21 0 0,0 0 0,-20 0 15,20 0-15,-21 0 0,21 0 16,-20-21-16,20 0 0,-21 21 0,0-21 16,0-1-16,1 1 0,-1 0 15,0 0-15,0-21 0,-21 20 0,0 1 16,0 0-16,0-21 0,0 21 16,0-1-16,0 1 0,-21 21 31,0 21-16,21 1-15,0-1 0,-21 0 0,-1 0 16,22 0-16,-21 0 0,21 22 0,0-22 16,0 0-16,0 0 0,0 22 15,0-22-15,0 0 0,0 0 0,0 0 16,0 0-16,21-21 16,1 0-16,-1 0 0,0 0 15,0 0-15,0 0 0,0 0 0,1 0 16,20-21-16,-21 21 0,0-21 0,0 0 15,1 0-15,-22 0 0,21-1 16,0 1-16,-21-21 0,21 21 0,-21 0 16,0-1-16,0 1 0,0 0 15,0 42 17,-21 0-17,21 1-15,0-1 0,0 0 16,0 0-16,0 0 0,0 0 15,0 1-15,0-1 0,0 0 16,21 0-16,-21 0 0,21-21 0,0 0 16,-21 21-16,22-21 0,-1 0 15,0 0-15,0 0 0,0 0 0,0 0 16,1-21-16,-1 0 0,0 0 16,-21 0-16,21 0 15,-21-1-15,0 1 0,21-21 0,-21 21 16,0 0-16,0-1 0,0 1 0,0 0 15,0 0-15,-21 42 47,21 0-47,-21 0 0,21 1 16,0-1-16,0 0 0,0 0 0,-21 0 16,21 0-16,0 1 0,0-1 0,0 0 15,0 0-15,0 0 16,21-21-16,0 0 0,0 0 15,0 0-15,1 0 0,-1 0 0,0 0 16,0 0-16,0-21 0,0 0 16,1 21-16,-22-21 0,0 0 15,21-1-15,-21-20 0,0 21 0,21 0 16,-21 0-16,0-1 0,0 1 16,0 42 15,0 1-31,0-1 15,0 0-15,0 0 0,0 0 16,0 0-16,0 1 16,0-1-16,0 0 0,0 0 15,0 0 1,0-42 15,0 0-31,0 0 0,0 0 0</inkml:trace>
  <inkml:trace contextRef="#ctx0" brushRef="#br0" timeOffset="154731.54">24553 1101 0,'-21'0'16,"0"0"-16,0 0 15,21 21 1,0 0-1,21-21 1,0 0 0,0 0-16</inkml:trace>
  <inkml:trace contextRef="#ctx0" brushRef="#br0" timeOffset="155023.37">24871 931 0,'0'0'0,"0"22"47,0-1-47,0 0 16,0 21-16,0-21 0,0 22 0,0-22 16,0 21-16,-21 1 0,-1-22 0,1 21 15,21 0-15,0 1 16,-21-22-16,21 21 0,-21-21 0,21 22 15,-21-22-15,21 0 0,0 21 0,0-20 16,0-1-16,0 0 0,0 0 16,0 0-16,21-21 15,0 0 1,-21-21-16,21 0 16</inkml:trace>
  <inkml:trace contextRef="#ctx0" brushRef="#br0" timeOffset="155179.29">24723 1418 0,'-22'0'0,"44"0"0,-22 0 47,21 0-32,0 0-15,0 0 0,0-21 0,0 21 16,22-21-16</inkml:trace>
  <inkml:trace contextRef="#ctx0" brushRef="#br0" timeOffset="155867.41">25167 1249 0,'0'0'0,"-21"0"31,0 0-31,0 0 16,21 21-16,-22 0 0,22 0 15,-21 1-15,21-1 0,-21 0 0,21 0 16,0 21-16,0-20 0,0-1 16,0 21-16,0-21 0,0 0 0,0 1 15,0-1-15,0 0 0,0 0 0,21 0 16,0 0-16,1-21 0,-1 22 0,0-22 16,0 0-16,0 0 15,22 0-15,-22 0 0,0 0 0,0 0 16,0-22-16,0 1 0,1 0 0,-22 0 15,0 0-15,21-22 0,-21 22 16,21-21-16,-21 0 0,0-1 0,0 1 16,0 0-16,0 20 0,0-20 0,0 0 15,0 21-15,0-22 0,0 22 16,0 0-16,0 0 0,0 42 31,0 0-31,0 21 16,0-20-16,0-1 0,0 21 0,0-21 15,0 22-15,0-22 0,-21 21 16,21-21-16,-21 0 0,21 22 16,0-22-16,-22 0 0,22 21 0,0-20 15,0-1-15,0 0 0,0 0 16,0 0 0,0-42-1,0 0 1,0 0-16,0 0 15,22 21-15,-1-22 0,0 1 0,-21 0 16,21 0-16,0 0 0,0 21 0,-21-21 16,22 21-16,-1 0 15,0 0-15,0 0 0,0 21 16,-21 0 0,0 0-16,0 0 0,0 0 0,0 1 15,0-1-15,0 21 0,0-21 16,0 0-16,0 1 0,0-1 0,-21 0 15,21 0-15,0 0 0,-21-21 16,0 0-16,0 21 16,21 1-16,-22-22 0,1 0 0,0 21 15</inkml:trace>
  <inkml:trace contextRef="#ctx0" brushRef="#br0" timeOffset="156727.01">21675 2709 0,'0'-42'16,"0"21"-16,0 0 16,0 0-16,0 42 31,0 0-31,-22 0 16,22 0-16,0 0 0,0 22 0,-21-22 0,21 0 15,0 21-15,0-20 16,0-1-16,-21 0 0,0 0 0,0 0 15,21 0-15,-21 1 0,-1-22 16,22-22 15,22 1-15,-1 21-16,0-21 0,0 0 0,0 21 16,0 0-16,1-21 0,-1 21 15,0 0-15,-21-21 0,21 21 16,-21 21 15,0 0-31,0 0 16,0 0-16,0 0 0,0 1 15,0-1-15,0 0 0,0 0 16,0 0-16,-21 0 0,0 1 16,21-1-16,-21 0 0,21 0 15,0 0 1,0-42 15,0 0-15,0 0-16</inkml:trace>
  <inkml:trace contextRef="#ctx0" brushRef="#br0" timeOffset="157130.78">22056 2752 0,'0'0'0,"21"-43"16,0 43-16,-21-21 0,21 21 15,0 0-15,-21-21 0,21 21 16,1 0-16,-1 0 0,0 0 16,0 0-16,0 0 0,0 0 0,1 21 15,-1 0-15,0-21 0,-21 43 16,0-22-16,0 0 0,0 0 0,0 0 15,-21 22-15,0-22 0,-22 0 0,22 0 16,-21 0-16,21 1 0,-22-1 16,1 0-16,21 0 0,0-21 0,-1 0 15,1 21-15,0-21 0,0 0 16,42 0 15,0 0-31,0 0 0,1 0 0,-1 0 16,0 0-16,0 0 0,0 0 15,0 0-15,1 0 0,-1 0 0,0 0 16,0 0-16,0 0 16,0 0-1,-21-21-15,22 21 16,-22-21-16</inkml:trace>
  <inkml:trace contextRef="#ctx0" brushRef="#br0" timeOffset="157311.19">22606 2900 0,'-21'0'15,"0"0"-15,-1 0 0,1 0 16,42 0 15,1 0-31,-1-21 0,0 21 16,0 0-16,0 0 0,0-21 0</inkml:trace>
  <inkml:trace contextRef="#ctx0" brushRef="#br0" timeOffset="157781.91">23283 2731 0,'0'0'16,"21"-64"-1,1 22-15,-22 21 0,0-1 16,0 1-16,21-21 0,-21 21 0,0 0 16,0-1-16,0 1 0,0 0 0,0 0 15,-21 21-15,-1 0 16,1 0-16,0 0 0,0 21 0,0 0 16,0 0-16,-22 1 0,22 20 0,0-21 15,0 21-15,0 1 0,21-22 16,0 21-16,0-21 0,0 1 15,0 20-15,0-21 0,0 0 0,21 0 16,-21 1-16,21-1 0,0 0 16,0 0-16,0 0 0,1 0 0,-1-21 15,-21 22-15,0-1 0,21 0 0,-21 0 16,0 0-16,-21 0 16,0-21-16,-1 0 15,1 0-15,0 0 0,-21 0 0,21 0 16,-22 0-16,22 0 0,0 0 0,-21 0 15,20 0-15,1 0 0,0-21 16,0 21-16,42 0 31,0 0-15,22 0-16,-22-21 0,0 21 16,21 0-16,-21 0 0,22-21 0</inkml:trace>
  <inkml:trace contextRef="#ctx0" brushRef="#br0" timeOffset="158327.12">23580 2879 0,'21'0'16,"-42"0"-16,42-21 0,-21-1 15,-21 22 1,-1 0 0,1 22-16,21-1 15,-21-21-15,0 21 0,21 0 16,-21 0-16,21 0 0,0 1 0,0-1 15,0 0-15,0 0 0,0 0 0,0 0 16,0 1-16,21-22 16,0 21-16,0-21 0,0 0 15,1 0-15,20 0 0,-21 0 0,0 0 16,22-21-16,-22 21 0,21-22 0,-21 1 16,0 21-16,1-21 0,-1 0 15,0 0-15,-21 0 0,0-1 16,0 1-16,0 42 47,0 1-47,-21-1 15,21 21-15,-21-21 0,21 22 0,-22-1 16,22 0-16,0 22 0,-21-1 16,0-20-16,0 20 0,21 1 0,0-1 15,-21 1-15,0-1 0,-1 1 0,22-1 16,-21-21-16,0 22 0,0-22 0,0 1 15,0-1-15,-22 0 0,22-21 16,0 22-16,-21-22 0,20-21 0,-20 21 16,21-21-16,-21 0 0,20 0 15,1-21-15,-21 21 0,21-21 0,0 0 16,-1-1-16,1-20 0,0 21 0,21 0 16,-21-22-16,21 22 0,0-21 15,0 21-15,0-22 0,21 22 0,0-21 16,0 0-16,22 20 0,-22-20 0,21 0 15,1-1-15,-1-20 0,0 21 0</inkml:trace>
  <inkml:trace contextRef="#ctx0" brushRef="#br0" timeOffset="158787.01">24003 2773 0,'0'0'0,"0"-21"16,-21 21 15,0 0-31,21 21 0,-22 0 0,22 0 16,0 0-16,0 1 0,-21-1 0,21 0 15,0 0-15,-21 0 0,21 0 16,0 1-16,0-1 0,0 0 16,0 0-16,0-42 46,0 0-46,0 0 16,0-1-16,21 1 0,0 0 16,-21 0-16,22 0 0,-1 0 15,0-1-15,-21 1 0,21 0 0,0 0 16,0 21-16,1 0 0,-1-21 0,0 21 16,0 0-16,0 0 15,0 0-15,-21 21 0,0 0 0,0 0 16,0 0-16,0 1 0,0-1 0,0 0 15,0 0-15,0 0 0,0 0 16,0 1-16,-21-1 0,0 0 16,0-21-16,21 21 15,0 0-15,21-42 32,0 0-17</inkml:trace>
  <inkml:trace contextRef="#ctx0" brushRef="#br0" timeOffset="159038.84">24363 2752 0,'-43'106'15,"86"-212"-15,-43 85 0,-21 21 16,-1 0 0,1 21-16,0 0 0,21 0 15,0 0-15,-21 0 0,0 1 16,21-1-16,0 0 0,0 0 0,0 0 15,0 0-15,0 1 0,0-1 0,0 0 16,0 0-16,0 0 0,0 0 16,21 1-16,0-22 0,0 0 15,0 0-15,1 0 0,-1 0 16,0 0-16,21 0 0,-21-22 0,1 1 16,-1 0-16,0 0 0,0 0 15,0 0-15</inkml:trace>
  <inkml:trace contextRef="#ctx0" brushRef="#br0" timeOffset="160391.09">24701 2455 0,'0'-63'15,"0"42"-15,0 211 0,0-296 0,-21 22 16,0 84-16,21 21 0,-21 0 16,0 0-16,21 22 0,-21-22 0,-1 21 15,22 0-15,0 1 0,-21-1 16,0-21-16,21 22 0,-21-1 0,21 0 15,0 1-15,0-22 0,0 21 0,0-21 16,0 0-16,0 1 0,-21-1 16,21 0-16,0 0 0,0-42 47,0 0-47,21 0 15,0-1-15,-21 1 0,21 0 16,-21 0-16,0 0 0,21 21 0,1-21 15,-1-1-15,0 22 16,-21 22 0,0-1-1,0 0-15,0 0 0,0 0 16,0 0-16,0 1 0,0-1 16,0 0-16,0 0 15,21-21 1,0 0-16,0 0 0,1 0 15,-1 0-15,0 0 0,0 0 16,0 0-16,-21-21 0,21 0 0,1 21 16,-22-21-16,0-1 0,0 1 0,21 0 15,-21 0-15,0 0 0,0 0 16,0-1-16,0 1 0,-21 21 31,-1 21-15,22 1-16,0-1 15,0 0-15,0 0 16,0 0-16,0 0 16,0 1-16,22-1 0,-1 0 15,0-21 1,0 0-16,0 0 16,0 0-16,1 0 15,-1 0-15,0 0 0,0-21 16,-21 0-16,21 21 0,-21-22 0,0 1 15,21 21-15,-21-21 0,22 0 16,-22 0-16,0 0 0,-22 42 47,22 0-47,-21-21 16,21 21-16,0 0 0,0 0 15,0 1-15,0-1 16,0 0-16,0 0 15,21-21 1,1 0 0,-1 0-16,-21-21 15,0 0-15,0 0 0,0-1 16,0 1-16,0 0 16,0 0-16,0 0 15,0 0 32,21 21-31,0 0-16,0 0 15,0 0 1,-21 21 15,0 0-31,0 0 0,0 0 16,0 0-16,0 1 15,0-1-15,-21 0 0,21 0 16,0-42 47,0 0-63,0 0 15,21-1-15,-21 1 16,22 0-16,-22 0 0,21 0 0,-21 0 15,21 21-15,0-22 0,0 22 16,-21 22 15,0-1-31,0 0 0,0 0 16,0 0-16,0 0 0,0 1 16,0-1-16,0 0 15,0 0-15,21-21 47,-21-21-31,22 21-16,-22-21 0,21 0 15,-21-1-15,0 1 0,21 0 16,-21 0 0</inkml:trace>
  <inkml:trace contextRef="#ctx0" brushRef="#br0" timeOffset="160603.49">25463 2794 0,'0'0'16,"0"21"0,0 0-1,0 1-15,0-1 0,0 0 16,0 0-16,0 0 16,0 0-16,0 1 0,0-1 15,0 0 1,0-42 31</inkml:trace>
  <inkml:trace contextRef="#ctx0" brushRef="#br0" timeOffset="160763.4">25485 2688 0,'0'0'0,"-22"-21"0</inkml:trace>
  <inkml:trace contextRef="#ctx0" brushRef="#br0" timeOffset="161259.53">25506 2963 0,'-21'0'16,"42"0"15,-21 22-15,0-1-1,0 0-15,0 0 0,0 0 16,0 22-16,0-22 0,0 0 0,0 21 16,-21-21-16,-1 22 0,1-22 0,21 21 15,-42-21-15,21 1 0,0 20 16,-1-21-16,1 0 0,21 0 0,-21 1 16,0-1-16,0 0 0,21 0 15,0 0 1,21-21-1,0 0 1,0 0-16,0 0 0,1 0 16,-1 21-16,0 1 15,0-1-15,-21 0 16,21-21-16,-21 21 0,0 0 0,0 0 16,0 1-16,-21-1 15,0-21-15,21 21 0,-21-21 0,0 0 16,-1 0-16,1 21 0,0-21 15,0 0-15,0 0 0,0 0 0,-1 0 16,1 0-16,0 0 0,0 0 16,21-21-1,0 0 1,0 0-16,0-1 0</inkml:trace>
  <inkml:trace contextRef="#ctx0" brushRef="#br0" timeOffset="161651.26">25569 2942 0,'0'0'0,"0"-21"15,0 0 16,21 21-15,-42 21 31,21 0-31,0 0-16,-21-21 15,21 22-15,0-1 0,0 0 16,21-21-1,-21 21 1,21-21-16,1 0 16,-1 0 15,0 0-31,-21-21 0,21 21 16</inkml:trace>
  <inkml:trace contextRef="#ctx0" brushRef="#br0" timeOffset="164319.18">21209 4001 0,'0'-22'16,"0"44"-16,-21-44 0,0 1 0,21 0 16,-22 21-16,22-21 0,0 0 15,-21 0-15,0-1 16,21 44-1,0-1 1,0 0-16,0 21 0,0-21 0,-21 22 16,21 20-16,0-20 0,-21-1 15,21 0-15,-21 1 0,21-1 0,0-21 16,-22 21-16,22-20 0,-21 20 0,0-21 16,21 0-16,0 0 0,-21-21 15,0 0 1,21-21 15,0 0-31,0 0 16,0 0-1,0 0-15,21 21 16,0 0-16,0 0 16,0 0-16,1 0 0,-1 0 15,0 0-15,0 0 0,0-22 0,0 22 16,1 0-16,-1 0 0,21-21 0,-21 21 15,0-21-15,1 21 0,-1-21 16,0 21-16,-21-21 0,21 0 16,0-1-16,-21 1 0,0 0 15,0 0-15,0 0 16,0 0-16,-21 42 31,21 0-31,-21 0 0,21 0 16,-21 0-16,0 22 0,21-22 0,0 0 15,-22 21-15,22-20 0,-21-1 16,0 0-16,21 21 0,0-21 0,0 1 16,-21-22-16,21 21 0,-21 0 0,21 0 15,0 0-15,-21-21 16,21 21 0,0-42 15,21 0-31,0 0 0,0 0 15,-21 0-15</inkml:trace>
  <inkml:trace contextRef="#ctx0" brushRef="#br0" timeOffset="164899.84">21675 4022 0,'21'-21'15,"0"21"1,-21-22-16,21 1 16,0 21-16,0 0 0,1 0 0,-1 0 15,0 0-15,0 0 0,0 0 16,0 0-16,1 0 0,-1 0 0,0 0 16,0 21-16,-21 1 0,0-1 0,0 0 15,0 0-15,0 0 0,-21 22 16,0-22-16,0 0 0,-22 0 15,22 0-15,-21 0 0,21 1 0,-22-1 16,1 0-16,21-21 0,-22 0 0,22 21 16,0-21-16,0 0 15,21-21 1,0 0-16,0 0 16,21 21-1,0 0-15,0-22 0,1 22 0,-1 0 16,0 0-16,0 0 0,0 0 15,0 22-15,1-1 0,-1-21 0,0 21 16,0 0-16,0 0 0,0 0 16,-21 1-16,22 20 0,-22-21 15,0 0-15,0 0 0,0 1 0,0-1 16,-22 0-16,1 0 0,0 0 0,0-21 16,-21 21-16,20 1 0,-20-22 15,0 0-15,21 21 0,-22-21 0,22 0 16,-21 0-16,21 0 0,-22 0 0,22 0 15,0 0-15,0 0 0,21-21 0,-21 21 16,-1-22 0,22 1-16,0 0 15,22 21 1,-1 0-16,0-21 0,0 21 0,0 0 16,22-21-16</inkml:trace>
  <inkml:trace contextRef="#ctx0" brushRef="#br0" timeOffset="165095.25">22098 4424 0,'0'-21'15,"0"0"1,0-1 0,21 22 46</inkml:trace>
  <inkml:trace contextRef="#ctx0" brushRef="#br0" timeOffset="165539.06">22923 4339 0,'0'0'0,"22"0"0,-1 0 16,0-21-16,0 21 0,0-21 0,0 0 15,1 0-15,-1-1 0,0 1 0,0 0 16,-21 0-16,21 0 0,0-22 16,1 22-16,-22 0 0,0 0 0,0 0 15,0 0-15,0-1 0,-22 44 31,22-1-31,-21 21 0,0 0 16,0 1-16,0-1 0,21 0 0,-21 1 16,-1-1-16,22 0 0,0 22 15,-21-22-15,0 1 0,21-1 0,-21 0 16,21 1-16,0-1 0,0-21 16,-21 21-16,21 1 0,-21-22 0,21 0 15,-22 0-15,22 0 0,-21 1 16,0-1-16,0-21 0,0 0 0,0 0 15,-1 0-15,1 0 0,-21 0 0,21 0 16,-22 0-16,22 0 0,0-21 0,0-1 16,0 22-16,0-21 0,-1 0 15,22 0-15,0 0 0,0 0 16,22-1-16,-1 1 0,0 0 16,21 0-16,1 0 0,-1 0 0,0-1 15</inkml:trace>
  <inkml:trace contextRef="#ctx0" brushRef="#br0" timeOffset="166459.07">23431 4170 0,'0'-21'15,"-211"254"-15,422-445 0,-211 170 0,-21 42 16,21 21 0,-21 0-16,0 0 0,0 0 0,21 22 15,-21-1-15,-1 0 0,22-21 0,-21 22 16,21-1-16,0 0 0,-21 1 15,0-1-15,0 0 0,21-20 0,-21 20 16,21 0-16,-22-21 0,22 22 0,0-22 16,-21 0-16,21 0 0,0 0 15,-21-21-15,21-21 32,21 0-32,0 0 0,-21 0 15,22 0-15,-1-1 0,0 1 16,0-21-16,0 21 0,0 0 0,-21-1 15,22 1-15,-1 0 0,0 0 0,0 21 32,-21 21-17,0 0-15,0 0 0,0 1 16,0 20-16,0-21 0,0 0 0,0 0 16,0 1-16,0-1 0,0 0 0,0 0 15,0 0-15,0 0 16,21-21-16,-21 22 0,21-22 0,1 0 15,-1 0-15,21 0 0,-21 0 0,0 0 16,22 0-16,-22-22 0,21 22 0,-21-21 16,22 0-16,-22 21 0,0-21 15,21-21-15,-20 20 0,-1 1 0,0 0 16,0-21-16,-21 21 0,0-1 0,21 1 16,-21 0-16,0 0 0,21 21 0,-21-21 15,-21 21 1,0 21-1,0 0-15,21 0 0,-21 0 0,21 1 16,-21-1-16,21 0 0,0 0 16,-22 0-16,22 0 0,0 1 15,0-1-15,0 21 0,0-21 0,0 0 16,22 1-16,-22-1 0,21-21 16,0 0-16,0 21 0,0-21 0,22 0 15,-22 0-15,21 0 0,-21 0 16,22 0-16,-22-21 0,21 21 0,-21-21 15,22-1-15,-22 1 0,21 0 0,0 0 16,-20 0-16,-1-22 0,0 22 16,0 0-16,0-21 0,-21 21 15,0-22-15,0 22 0,0 0 0,0 0 16,0 0-16,-21 21 0,0 0 16,0 0-16,0 0 0,21 21 0,-22-21 15,22 21-15,-21 0 0,21 0 16,0 22-16,0-22 0,0 0 0,0 21 15,0-21-15,0 1 0,0 20 0,0-21 16,21 0-16,-21 22 0,0-22 0,0 0 16,0 0-16,0 0 15,0 0-15,-21-21 32,0 0-32,0 0 15,21-21-15,-21 21 0,21-21 0,-21 21 16,21-21-16,0 0 15,0 0-15,0-1 0,0 1 16,-22 0-16</inkml:trace>
  <inkml:trace contextRef="#ctx0" brushRef="#br0" timeOffset="166638.97">24130 4212 0,'-21'-21'16,"42"42"-16,-63-42 0,20 0 0,1 21 15,-21 0-15,21 0 16,0 0-16,-1 0 0,1 0 16,21 21-1,0 0 1,0 0-16</inkml:trace>
  <inkml:trace contextRef="#ctx0" brushRef="#br0" timeOffset="167459.5">20976 5779 0,'0'0'0,"21"-22"16,-21 44 0,0-1-16,0 0 15,0 0-15,0 21 0,0-20 16,0 20-16,0-21 0,0 21 0,0 1 15,0-22-15,0 0 0,0 21 16,0-20-16,0-1 0,-21 0 0,21 0 16,-21 0-16,0-21 15,21 21-15,-21-21 16,-1 0 0,22-21-1,22 0 1,-1 21-16,0-21 0,0 21 15,21-21-15,-20 21 0,-1-21 0,21-1 16,-21 22-16,22-21 0,-22 21 0,21-21 16,-21 21-16,0-21 15,1 21-15,-1-21 0,0 21 0,0-21 16,-21-1-16,21 1 0,-21 0 16,0 0-16,0 0 0,-21 21 15,0 0-15,0 0 16,0 0-16,-1 21 0,1 0 15,0 0-15,21 22 0,0-22 0,-21 21 16,21-21-16,-21 22 0,21-22 0,0 21 16,-21 0-16,21-20 0,0 20 15,0-21-15,0 21 0,0-20 0,-22-1 16,22 0-16,0 0 0,0 0 0,0 0 16,-21 1-16,21-1 15,0-42 16,21 21-31,1-22 0,-1 1 0,0-21 16,0 21-16</inkml:trace>
  <inkml:trace contextRef="#ctx0" brushRef="#br0" timeOffset="167979.39">21738 5948 0,'-106'106'0,"233"-233"0,-148 148 0,42-63 15,0 42-15,-21-22 0,0 44 16,0-1-1,0 0-15,-21 0 16,21 0-16,-21 22 0,21-22 0,0 21 16,-21-21-16,0 22 0,0-22 0,21 21 15,-22-21-15,1 22 0,0-22 0,0 0 16,0 0-16,0 0 0,21 0 16,-22-21-16,22-21 31,22 0-31,-1 21 0,-21-21 15,21 21-15,0-21 0,0 21 16,0 0-16,1-21 0,-1 21 16,0 0-16,0 0 0,0-22 0,22 22 0,-22-21 15,0 21-15,0 0 0,0-21 16,0 21-16,1 0 0,-22-21 0,21 21 16,-21-21-16,21 0 0,-21-1 15,0 1 1,-21 21-1,0 0-15,-1 21 16,22 1-16,-21-1 16,21 0-16,0 0 0,-21 21 0,21-20 15,0-1-15,0 0 0,0 0 0,0 0 16,0 22-16,0-22 0,0 0 16,0 0-16,0 0 0,0 0 15,0-42 32,0 0-31,0 0-16,0 0 0</inkml:trace>
  <inkml:trace contextRef="#ctx0" brushRef="#br0" timeOffset="168135.3">22161 6181 0,'0'0'0,"22"0"78,-1 0-78,0-21 16,0 21-16</inkml:trace>
  <inkml:trace contextRef="#ctx0" brushRef="#br0" timeOffset="168375.17">22860 5863 0,'0'0'0,"-21"0"15,21-21-15,0 0 16,21 0 0,0 0-16,0 21 0,22 0 0,-1 0 15,0-22-15,1 22 0,-1 0 16,21 0-16,-20 0 0,-1 0 0,0 0 15,1 0-15,-22 0 0,21 0 0,-21 0 16,1 0-16,-44 0 31,-20 0-31,21 0 0,0 0 0</inkml:trace>
  <inkml:trace contextRef="#ctx0" brushRef="#br0" timeOffset="168607.03">23156 5779 0,'0'21'15,"0"-42"-15,-21 42 0,21 0 0,0 0 16,-21 0-16,21 0 0,0 1 0,-21 20 16,21-21-16,0 21 0,0 1 15,0-22-15,0 21 0,0 1 0,0-22 16,0 21-16,0 0 0,0-20 0,0 20 16,0-21-16,-21 0 0,21 0 0,0 22 15,-22-22-15,22 0 16,0-42 15,22 0-31,-1 0 16,0-1-16,0-20 0</inkml:trace>
  <inkml:trace contextRef="#ctx0" brushRef="#br0" timeOffset="169047.89">23304 5969 0,'22'-127'31,"-22"106"-31,-22 211 0,22-232 0,22-85 15,-22 169 1,0-20-16,-22 20 0,22 0 0,0 1 16,0-1-16,0 0 15,0 1-15,0-1 0,-21 0 0,21-21 16,-21 22-16,21-1 0,0 0 0,0-20 16,0-1-16,-21 0 0,21 0 0,0 0 15,0-42 16,0 0-31,0 0 0,21 0 16,-21-1-16,0 1 0,21-21 0,0 21 16,-21-22-16,22 22 0,-1 0 15,0 0-15,0-21 0,0 20 0,0 22 16,1-21-16,-1 21 0,21 0 16,-21 0-16,0 0 0,1 0 0,-1 21 15,0 1-15,0-22 0,0 42 0,-21-21 16,0 0-16,21 0 0,-21 22 15,0-22-15,0 21 0,0-21 0,0 22 16,0-22-16,0 0 0,0 0 0,0 0 16,0 1-16,-21-22 0,21 21 0,0 0 15,0-42 17,0 0-32,0-1 15,0 1-15,0 0 0</inkml:trace>
  <inkml:trace contextRef="#ctx0" brushRef="#br0" timeOffset="169403.6">23897 6160 0,'0'-22'0,"0"107"0,21-191 0,-42 149 0,42-107 16,-21 43-16,21 21 0,1-21 16,-1 21-16,0 0 15,0 0-15,0 0 0,0 21 16,1-21-16,-1 21 0,0 0 0,0 0 15,-21 22-15,21-22 0,-21 0 0,0 21 16,0-20-16,0-1 0,0 21 0,0-21 16,0 0-16,0 1 15,0-1-15,-21-21 0,21 21 0,-21-21 16,0 0 0,21-21-1,0 0-15,0-1 0,0 1 16,0 0-16,21 0 0,0-21 0,0 20 15,-21 1-15,21-21 0,1 0 0,-1 20 16,0-20-16,0 21 0,-21 0 0,21 0 16,0-1-16,1 1 0,-1 21 15,0 0 1,-21 21-16,0 1 16,21-22-16</inkml:trace>
  <inkml:trace contextRef="#ctx0" brushRef="#br0" timeOffset="169798.87">24744 6096 0,'0'0'0,"0"-21"0,0 0 0,-21 0 16,-1 21-16,1-22 16,0 22-16,0 0 15,0 0-15,0 0 0,-1 0 0,1 22 16,-21-1-16,21 0 0,0 0 15,-1 0-15,1 0 0,0 1 0,0 20 16,0-21-16,21 0 0,-21 0 16,21 22-16,0-22 0,0 0 0,0 0 15,21 0-15,0 1 0,0-1 0,0 0 16,22-21-16,-22 21 0,0-21 0,21 0 16,1 0-16,-22 0 0,0 0 15,21 0-15,-21 0 0,1-21 0,-1 0 16,0 0-16,0-1 0,0 1 0,0 0 15,-21-21-15,0 21 0,0-1 0,0-20 16,0 21-16,0 0 0,0-22 16,0 22-16,0 0 15,0 0-15,-21 21 0,0 0 0,0 0 16,0 0-16,0 0 0,-1 0 16,22 21-16,0 0 15,0 0-15</inkml:trace>
  <inkml:trace contextRef="#ctx0" brushRef="#br0" timeOffset="170327.57">25019 6096 0,'0'-21'16,"-42"106"-16,84-191 16,-42 148-16,0-63 31,-21 42-31,21 0 15,-21 0-15,21 22 0,-22-22 0,1 21 16,21-21-16,-21 22 0,21-22 0,-21 21 16,21-21-16,0 1 0,0-1 0,0 0 15,0 0-15,0 0 16,21-21 0,0 0-16,0-21 0,1 0 15,-1 21-15,-21-21 0,21 0 0,0-1 16,0 1-16,-21 0 0,21 0 0,1 0 15,-22 0 1,0 42 15,0 0-31,0 0 0,0 0 0,0 0 16,0 1-16,0-1 0,0 0 16,0 0-16,0 0 0,21-21 15,0 0-15,0 21 0,0-21 16,0 0-16,1 0 0,-1 0 0,0 0 15,0-21-15,0 21 0,-21-21 16,21 0-16,1 0 0,-1 0 0,-21-1 16,21 1-16,0-21 0,-21 21 15,21 0-15,-21-22 0,0 22 0,0-21 16,0 21-16,0-1 0,21 22 0,-21-21 16,0 0-16,-21 21 31,0 0-31,0 21 0,0 0 15,0-21-15,-1 22 0,-20-22 0</inkml:trace>
  <inkml:trace contextRef="#ctx0" brushRef="#br0" timeOffset="171227.05">21145 7578 0,'0'-21'0,"0"42"0,22-64 16,-22 22-16,0 0 16,0 0-1,21 21 1,-21 21-16,0 0 15,0 22-15,0-22 0,0 0 0,-21 21 16,21-21-16,-22 22 0,22-22 0,-21 0 16,0 21-16,0-20 0,21-1 15,-21 0-15,0 0 0,21 0 16,0-42 15,21 0-31,0 21 16,0-21-16,0 21 15,0 0-15,1-21 0,-1 21 16,0 0-16,0 0 0,0 0 16,0 0-16,1-22 0,-1 22 0,0 0 15,0-21-15,0 21 0,0-21 16,-21 0-16,22 0 16,-1 21-16,-21-21 0,0-1 0,21 22 15,-21-21-15,0 0 0,0 0 16,0 0-1,-21 21-15,0 0 16,21 21-16,-22 0 0,1 0 16,0 0-16,21 1 0,-21 20 0,0 0 15,21-21-15,-21 22 0,-1-1 0,22-21 16,0 22-16,0-22 0,-21 21 0,21-21 16,0 0-16,-21 1 0,21-1 15,0 0-15,0 0 0,21-21 31,0-21-15,1 21-16,-1-21 0,0 0 16,0-1-16</inkml:trace>
  <inkml:trace contextRef="#ctx0" brushRef="#br0" timeOffset="171823.71">21696 7662 0,'0'-21'0,"21"21"16,0-21 0,0 21-16,0 0 0,1 0 0,20-21 15,-21 21-15,21 0 0,-20 0 16,-1 0-16,21-21 0,-21 21 16,0 0-16,1 0 0,-1 0 0,0 0 15,-42 0 16,0 0-31,-1 0 0,1-21 0,0 21 16,0 0-16,0 0 0,-22 0 0,22 0 16,0 0-16,-21 21 0,21 0 0,-1-21 15,1 21-15,0-21 0,0 21 16,0 0-16,0-21 0,-1 22 16,1-1-16,0 0 0,0-21 0,0 21 0,0-21 15,21 21-15,21-21 47,0 0-47,0 0 16,21 0-16,-20 0 0,-1 0 0,0 0 15,0 0-15,21 0 0,-20 0 0,-1 0 16,0 0-16,0 0 0,21 21 16,-20 1-16,-1-1 0,-21 0 15,0 0-15,0 0 0,0 0 0,0 1 16,0-1-16,0 0 0,-21 0 15,-1 0-15,1 0 0,-21-21 0,21 22 16,0-1-16,-22-21 0,22 0 0,0 0 16,0 0-16,0 0 0,-1 0 15,1 0-15,0 0 0,0 0 0,0 0 16,21-21 0,-21 21-16,21-22 0,0 1 15,21 0 1,0 21-16,0-21 15,0 21-15,0-21 0</inkml:trace>
  <inkml:trace contextRef="#ctx0" brushRef="#br0" timeOffset="172007.61">22267 7853 0,'-21'0'15,"0"0"1,42 0 15,0-21-31,0 21 0,1 0 16,-1-21-16</inkml:trace>
  <inkml:trace contextRef="#ctx0" brushRef="#br0" timeOffset="172263.49">22881 7535 0,'0'0'0,"0"-21"15,0 0 1,21 0-16,0 21 16,1-21-16,20 21 0,-21-21 0,21 21 15,1 0-15,-1-22 0,0 22 0,1 0 16,-1-21-16,-21 21 0,22 0 15,-22 0-15,0 0 0,0 0 0,-21 21 32,-21-21-32,0 0 0,0 22 15,-1-22-15,1 0 16,0 0-16,0 0 0,0 21 0</inkml:trace>
  <inkml:trace contextRef="#ctx0" brushRef="#br0" timeOffset="172499.34">23114 7451 0,'-21'0'16,"63"0"-16,-63 0 0,-21 0 0,20 21 16,22 0-16,0 0 0,-21 0 0,21 1 15,-21 20-15,0-21 0,21 21 16,0 1-16,0-1 0,-21 0 16,21 1-16,-21-1 0,21 0 0,0 1 0,0-22 15,0 21-15,-22 1 0,22-22 16,0 0-16,0 0 0,0 0 15,0 0-15,22-21 32,-1-21-32,-21 0 0,21 21 0,0-42 15,0 21-15,0-1 0</inkml:trace>
  <inkml:trace contextRef="#ctx0" brushRef="#br0" timeOffset="172942.83">23347 7472 0,'0'-21'15,"-64"232"-15,128-401 0,-64 148 0,0 20 0,0 1 0,0 42 32,-21 1-32,-1 20 15,22-21-15,-21 21 0,21 1 0,0-1 16,0 0-16,-21 1 0,21-1 16,0 0-16,-21 1 0,21-22 0,0 21 15,0 1-15,-21-1 0,21 0 0,-21-21 16,21 1-16,-22-1 0,22 0 0,0 0 15,0-42 17,0 0-32,0 0 15,22-1-15,-1 1 0,-21 0 0,21 0 16,0 0-16,0-22 0,0 22 0,1 0 16,-1 0-16,0-21 0,0 42 15,0-22-15,0 1 0,1 21 0,-1 0 16,0 0-16,0 0 0,0 21 0,-21 1 15,21-1-15,-21 0 0,22 0 0,-22 0 16,21 22-16,-21-22 0,0 21 16,0-21-16,0 0 0,0 22 0,0-22 15,-21 0-15,21 0 0,-22 0 0,1 1 16,21-44 31,0 1-32,21 0-15</inkml:trace>
  <inkml:trace contextRef="#ctx0" brushRef="#br0" timeOffset="173307.61">23728 7811 0,'21'-22'0,"-63"149"0,63-232 0,0 62 16,0 43-1,0 0-15,0 0 0,1 0 16,-1 0-16,0 21 0,-21 1 15,21-1-15,0 0 0,0 0 16,-21 0-16,22 22 0,-1-22 0,-21 0 16,0 21-16,0-21 0,0 22 0,0-22 15,0 0-15,0 0 0,0 0 0,0 1 16,0-1-16,0 0 16,0-42-1,0 0 1,0-1-16,0 1 0,21 0 15,-21 0-15,21-21 0,-21 20 16,21 1-16,-21-21 0,0 0 0,21 20 16,1 1-16,-22-21 0,21 21 15,-21 0-15,0-1 0,21 1 0,0 21 16,-21-21-16,21 21 16,0 0-1,1 0 1</inkml:trace>
  <inkml:trace contextRef="#ctx0" brushRef="#br0" timeOffset="173690.39">24469 7768 0,'0'-21'16,"-22"21"-1,1 0-15,0 0 16,0 0-16,0 0 15,0 21-15,21 0 0,-22 1 0,1-1 16,0 0-16,0 0 0,21 0 0,0 22 16,0-22-16,-21 0 0,21 21 0,0-21 15,0 1-15,0-1 0,0 0 0,21 0 16,0 0-16,0-21 16,-21 21-16,21-21 0,1 0 0,-1 0 15,0 0-15,0 0 0,0-21 0,0 0 16,1 21-16,-22-21 0,21 0 0,-21-22 15,21 22-15,-21 0 16,0-21-16,0 21 0,0-22 0,0 22 16,0-21-16,0 21 0,0-1 0,0 1 15,0 0-15,-21 21 0,0 0 16,-1 0-16,1 0 0,0 0 16,0 21-16,21 0 15,0 1-15,0-1 16,0 0-16</inkml:trace>
  <inkml:trace contextRef="#ctx0" brushRef="#br0" timeOffset="174230.59">24744 7789 0,'0'0'0,"0"-21"15,0 42 16,0 1-15,0-1-16,-21 0 0,21 21 0,-22-21 16,22 1-16,-21 20 0,21-21 0,0 0 15,0 0-15,0 22 0,0-22 0,0 0 16,0 0-16,0 0 16,21-21-1,1 0-15,-1 0 16,0-21-16,0 0 0,0 0 15,0 21-15,-21-21 0,22 0 0,-1-22 16,-21 22-16,21 0 0,0 0 16,-21-22-16,21 22 0,-21 0 0,0 0 15,0 42 1,0 0 0,0 0-16,0 22 15,0-22-15,0 0 0,0 0 16,0 22-16,0-22 0,0 0 0,0 0 0,0 0 15,21 0-15,1-21 0,-1 0 16,0 0-16,0 0 16,0 0-16,22 0 0,-22 0 0,0 0 15,0 0-15,0 0 0,0-21 0,-21 0 16,22 0-16,-1 0 0,-21 0 0,0-1 16,0 1-16,0 0 0,21 0 15,-21 0-15,0 0 0,0-1 0,0 1 16,0 0-16,0 0 0</inkml:trace>
  <inkml:trace contextRef="#ctx0" brushRef="#br0" timeOffset="174639.52">25569 7853 0,'21'-42'15,"-21"20"-15,0 1 16,0 0 0,-21 21-16,0 0 0,0 0 15,0 0-15,0 0 0,-1 21 16,1-21-16,0 21 0,21 1 0,-21-1 16,0-21-16,21 21 0,-21 0 15,21 0-15,0 0 0,0 1 16,0-1-16,0 0 0,0 0 15,0 0-15,21-21 0,0 21 0,0-21 16,0 22-16,0-22 16,1 21-16,-22 0 0,0 0 15,0 0 1,0 0-16,-22 1 16,1-22-16,0 0 0,0 21 0,0-21 15,0 0-15,-1 0 0,1 0 16,0 21-16,0-21 0,0 0 15,0 0-15,-1 0 32,1 0-17,0 0-15,0 0 16,0 0-16,0 0 0</inkml:trace>
  <inkml:trace contextRef="#ctx0" brushRef="#br0" timeOffset="175611.01">21082 9335 0,'0'0'0,"21"0"0,0-22 0,-21 1 16,0 0-16,21 21 0,-21-21 31,0 42-15,0 0-16,0 0 0,0 1 15,0-1-15,0 0 0,-21 0 0,0 0 16,21 0-16,-21 1 0,21-1 16,-21 0-16,21 0 0,-21 0 15,21 0-15,0 1 0,-22-22 0,22 21 0,-21-21 16,21-21 31,21 21-47,1-22 0,-1 22 15,0-21-15,-21 0 0,21 21 16,0 0-16,0 0 0,1 0 0,-1-21 16,0 21-16,0 0 0,0-21 15,0 21-15,1 0 0,-22-21 16,21-1-16,0 22 16,-21-21-16,0 0 15,0 0 1,0 0-16,0 42 31,0 0-31,-21-21 0,21 21 16,-21 0-16,21 1 0,-22 20 0,22-21 15,-21 0-15,21 22 0,0-22 0,-21 0 16,21 21-16,-21-21 0,21 1 0,0-1 16,0 0-16,0 0 0,-21 0 15,21 0-15,0 1 16,0-44 15,0 1-15,21 0-16,0 21 0,0-21 15</inkml:trace>
  <inkml:trace contextRef="#ctx0" brushRef="#br0" timeOffset="176001.79">21823 9313 0,'0'0'0,"0"-21"0,21 21 0,-21-21 16,0 42 15,0 0-31,-21 1 0,0-1 16,21 0-16,-22 0 0,22 21 0,-21-20 16,0 20-16,21 0 0,0-21 0,0 22 15,0-22-15,0 0 0,0 21 0,0-20 16,0-1-16,0 0 0,0 0 15,21-21-15,0 0 0,1 0 16,-1 0-16,0 0 16,0 0-16,-21-21 0,21 0 15,-21 0-15,0-1 0,0 1 16,0 0-16,0 0 0,0 0 16,-21 0-16,0 21 15,0 0-15,0 0 0,-1 0 0,1 0 16,0 0-16,0 0 0,0 0 0,0 0 15,-1 0-15,1 21 0,21 0 16,0 0-16,0 0 16,21-21-1,1 0-15,20 0 0,-21 0 0</inkml:trace>
  <inkml:trace contextRef="#ctx0" brushRef="#br0" timeOffset="176183.68">22161 9504 0,'0'0'16,"0"-21"-16,0 0 31,22 21 0,-1 0-15,0 0-16,0 0 0</inkml:trace>
  <inkml:trace contextRef="#ctx0" brushRef="#br0" timeOffset="176429.54">22627 9356 0,'0'-21'15,"0"-1"1,0 1-16,21 21 15,0 0-15,1-21 0,20 21 16,-21 0-16,21 0 0,-20 0 0,-1-21 16,21 21-16,-21 0 0,0 0 0,1 0 15,-1 0-15,-42 0 47,-1 0-47,1 0 0,0 0 16,0 0-16</inkml:trace>
  <inkml:trace contextRef="#ctx0" brushRef="#br0" timeOffset="176642.67">22796 9250 0,'-63'21'16,"-1"85"15,191-233-31,-254 275 0,106-127 16,0 22-16,21-1 0,-21 0 0,21 1 15,0-22-15,0 21 0,-21 0 16,21 1-16,-21-22 0,21 21 0,0-21 0,0 22 15,0-22-15,-22 0 16,22 0-16,0 0 0,0 1 16,22-22-1,-1 0 1,0-22-16,0 22 0,0-21 0,0 0 16</inkml:trace>
  <inkml:trace contextRef="#ctx0" brushRef="#br0" timeOffset="177029.45">22923 9673 0,'0'0'0,"0"-21"16,0 0-16,0 0 15,22 21 1,-1 0 0,0 0-16,0 0 0,0 0 15,0 21-15,-21 0 0,22 0 16,-22 0-16,0 1 0,21-1 0,-21 21 15,0-21-15,0 0 0,0 22 16,0-22-16,0 0 0,0 0 0,0 0 16,0 1-16,0-1 0,0-42 47,0-1-32,0 1-15,21 0 0,-21 0 16,21-21-16,0 20 0,-21-20 0,0 21 15,21 0-15,-21-22 0,22 22 0,-1 0 16,-21 0-16,0 0 0,21 0 16,0-1-16,-21 1 15,21 21-15,0 0 0,1 0 16,-22 21-16,21-21 16,-21 22-16,21-22 0</inkml:trace>
  <inkml:trace contextRef="#ctx0" brushRef="#br0" timeOffset="179679.18">23770 9800 0,'0'0'0,"0"-21"0,0 0 0,0 0 16,0 0-16,0-1 0,0 1 16,0-21-16,0 21 0,0 0 0,0-1 15,-21 1-15,21 0 0,-21 21 16,0 0-16,-1 0 0,1 0 0,0 0 15,0 0-15,0 0 0,0 21 0,-1 0 16,-20 1-16,21 20 0,0-21 16,0 21-16,-1-20 0,1 20 0,0-21 15,0 21-15,21-20 0,0 20 16,0-21-16,0 0 0,0 0 0,0 1 16,21-1-16,0-21 0,0 0 15,22 0-15,-22 0 0,0 0 0,21 0 16,-20 0-16,-1-21 0,21-1 15,-21 1-15,0 0 0,1 0 0,-1 0 16,0 0-16,0-1 0,0-20 0,-21 21 16,0-21-16,0 20 0,0 1 0,0 0 15,0 0-15,-21 21 32,0 21-32,0 0 0,21 0 15,-21 1-15,21-1 0,0 0 16,0 21-16,0-21 0,0 1 0,0-1 15,0 0-15,0 0 0,21 0 16,0 0-16,0-21 0,21 0 16,-20 0-16,-1 0 0,0 0 0,21 0 15,-21 0-15,22 0 0,-22 0 0,21 0 16,-21 0-16,1-21 0,-1 0 0,0 0 16,0 0-16,-21 0 0,0-1 15,21 1-15,-21 0 0,0 0 16,0 0-16,0 0 0,-21 42 31,21 0-31,-21-21 0,21 21 16,0 0-16,-21 0 0,0 1 15,21-1-15,-22 0 0,22 0 0,0 0 16,0 0-16,-21 1 0,21-1 16,-21-21-16,21-21 46,0-1-46,0 1 0,21 21 16,0-21-16,1 0 0,-1-21 16,-21 20-16,21 1 0,0 0 0,0-21 15,0 21-15,1-1 0,-1-20 16,0 42-16,-21-21 0,21 0 0,0 21 16,0 0-16,-21 21 15,0 0-15,0 0 0,0 0 16,0 1-16,0 20 0,0-21 0,0 21 15,0-20-15,0-1 0,0 0 16,0 0-16,0 0 0,0 0 0,0 1 16,0-1-16,0 0 15,22-21-15,-1 0 0,0 0 0,0 0 16,0 0-16,0 0 0,1 0 16,-1 0-16,21-21 0,-21 0 15,0-1-15,1 22 0,-22-21 0,21 0 16,0 0-16,-21-21 0,21 20 0,-21 1 15,0 0-15,0-21 0,0 21 0,0-1 16,0 1-16,-21 21 16,0 0-16,0 0 0,-1 21 15,22 1-15,-21-1 0,21 0 16,0 0-16,0 0 0,0 0 0,0 22 16,0-22-16,0 0 0,0 0 0,0 0 15,0 1-15,21-1 0,-21 0 16,0-42 31,0 0-32,0-1-15,-21 22 16,21-21 0,0 42 15,21-21-31,1 0 15,-1 22-15,0-22 0,0 0 16,0 0-16,22 0 0,-22 0 16,21 0-16,-21 0 0,22 0 15,-22 0-15,0 0 0,0 0 0,0 0 16,0-22-16,1 22 0,-1-21 0,0 0 16,0 0-16,-21 0 0,21 0 0,-21-1 15,21 1-15,-21 0 0,0 0 16,0 0-16,0 0 0,0-1 15,0 44 1,-21-22-16,21 21 16,-21 0-16,21 0 0,-21 0 15,21 0-15,-21 1 0,21-1 16,0 0-16,0 0 0,0 0 0,0 0 16,0 1-16,0-1 0,0 0 15,21-21-15,0 21 0,0-21 16,22 0-16,-22 0 15,0 0-15,0 0 0,21 0 0,-20 0 16,-1-21-16,0 0 0,0 21 0,0-21 16,0-1-16,1 1 0,-1 0 0,0 0 15,0-21-15,-21 20 0,0 1 0,0 0 16,0 0-16,0 0 0,0 0 16,-21 42 15,21 0-31,0 0 0,0 0 15,0 0-15,0 22 0,0-22 0,0 0 16,0 0-16,0 0 0,0 1 16,0-1-16,0 0 0,0 0 15,-21-21 17,0 0-32,21-21 15,-22 21 1,22-21-16,-21 21 0,21 21 62,21-21-62,1 0 16,-1 0-16,-21 21 0,21-21 0,0 0 16,0 0-16,22 0 0,-22 0 15,0 0-15,0 0 0,0 0 0,22 0 16,-22 0-16,0-21 0,0 0 0,0 21 15,0-21-15,1-1 0,-1 1 16,0 0-16,0 0 0,0 0 16,0 0-16,1 21 0,-22-22 0,0 1 0,0 0 15,-22 21 1,1 21 0,0-21-16,21 21 15,-21-21-15,21 22 0,0-1 0,0 0 0,-21-21 16,21 21-16,0 0 0,0 0 15,0 1-15,0-1 0,0 0 16,21-21-16,0 0 16,0 0-16,0 0 0,1 0 0,-1 0 15,0 0-15,0 0 0,0 0 0,0 0 16,1 0-16,-1 0 0,0-21 0,0 0 16,0-1-16,0 1 15,-21 0-15,22 0 0,-22 0 16,0 0-16,0-1 0,-22 44 31,1-1-15,0 0-16,0 0 15,0 0-15,21 0 0,-21-21 0,21 22 16,0-1-16,-22-21 16,22-21 30,22 21-46,-22-22 0,21 22 0,0-21 16,0 0-16,-21 0 0,21 21 0,0-21 16,22 0-16,-22-1 0,0 1 15,0 0-15,22 21 0,-22 0 16,0-21-16,0 21 0,-21 21 16,0 0-16,0 0 15,0 1-15,0-1 0,-21 0 16,21 0-16,0 0 0,0 0 0,-21 1 15,21-1-15,0 0 16,21-21 15,0 0-31,0-21 16,-21 0-16,21 21 0,-21-22 16,0 1-16,22 0 0,-1 0 0,0 0 15,-21-22-15,21 22 0,0-21 16,-21 21-16,21-22 0,1 1 0,-1 0 15,-21-1-15,21 22 0,-21 0 0,21 0 16,-21 0-16,0 42 31,-21 0-31,0 0 0,0 22 0,-1-22 16,1 21-16,0 0 0,21 1 0,-21-1 16,21 0-16,-21-20 0,21 20 15,-21-21-15,21 21 0,0-20 16,0-1-16,0 0 0,0 0 0,0 0 15,0 0-15,21-21 16,0 0-16,0 0 0,0 0 16,0 0-1,1-21-15,-22 0 0,21 0 16,0 21-16,-21-21 0,0 0 0,21-1 16,-21 1-16,21 0 0,-21 0 15,0 0-15,0 0 0,0-1 0,0 1 16,0 0-16</inkml:trace>
  <inkml:trace contextRef="#ctx0" brushRef="#br0" timeOffset="179867.59">26437 9673 0,'-21'0'31,"42"0"-31,-21 0 0,21 0 16,0 0-16,1 0 15,-1 0-15,0 0 16,0 0-16,0 0 0,0 0 15,1 0-15,-22-21 32,0 0-32,-22 0 15,1 21-15</inkml:trace>
  <inkml:trace contextRef="#ctx0" brushRef="#br0" timeOffset="180051.53">25358 9313 0,'-43'0'0,"86"0"0,-107 0 0,43 0 16,0 0-16,0-21 0,-1 21 15,1 0-15,0 0 32,0 0-17,0 0-15,0 0 16</inkml:trace>
  <inkml:trace contextRef="#ctx0" brushRef="#br0" timeOffset="180991.63">21611 11113 0,'0'-22'0,"0"1"0,21 0 16,0 21-16,-21 21 31,0 0-15,0 1-16,0-1 0,0 0 0,-21 0 16,0 0-16,0 0 0,0 22 15,0-22-15,-1 0 0,1 0 0,-21 0 16,21 1-16,0-1 0,-1 0 15,1-21-15,21 21 0,0 0 32,21-21-32,1 0 15,-1 0-15,0 0 0,21 0 16,-21 0-16,22 0 0,-22 0 0,21 0 16,1 0-16,-22 0 0,21 0 15,-21 0-15,0-21 0,22 0 0,-22 21 16,-21-21-16,21 21 0,-21-21 0,21-1 15,-21 1-15,0 0 16,0 0-16,-21 21 16,0 0-16,0 0 0,0 21 15,-1 0-15,22 0 0,-21 1 0,0-1 16,21 21-16,0-21 0,-21 22 16,0-22-16,21 21 0,-21-21 15,21 22-15,0-22 0,-22 0 0,22 0 16,-21 0-16,21 0 0,0 1 0,0-1 15,0 0-15,21-21 32,1 0-32,-1-21 0,0 0 15,0 21-15</inkml:trace>
  <inkml:trace contextRef="#ctx0" brushRef="#br0" timeOffset="181364.42">22034 11282 0,'-84'169'0,"168"-338"0,-62 169 16,-1 0 0,0 0-16,0 0 0,21-21 15,-20 21-15,20 0 0,0 0 0,1 0 16,-1-21-16,0-1 0,22 22 0,-22-21 16,0 21-16,1-21 0,-1 21 15,-21-21-15,22 21 0,-22-21 0,-21 0 16,-21 21-1,-1 21 1,-20 0-16,21 0 0,0 0 16,0 0-16,-22 22 0,22-1 0,0-21 15,0 22-15,0-1 0,-1 0 16,1 1-16,0-22 0,0 21 0,0-21 16,21 22-16,0-22 0,-21 0 15,21 0-15,-22-21 0,22 21 0,-21 0 16,21 1-16,0-44 47,0 1-47,0 0 15</inkml:trace>
  <inkml:trace contextRef="#ctx0" brushRef="#br0" timeOffset="181528.31">22161 11557 0,'0'0'31,"22"0"-15,-1 0 0,0 0-16,21 0 0,-21 0 0,22 0 15,-22 0-15,21-21 0,1 21 16,-1-21-16,0 21 0,1-21 0,-1 21 16,-21-22-16,21 22 0</inkml:trace>
  <inkml:trace contextRef="#ctx0" brushRef="#br0" timeOffset="181691.23">22945 11409 0,'0'-21'16,"0"42"-16,0-63 15,21 42 48,0 0-63,0-22 0,0 22 15</inkml:trace>
  <inkml:trace contextRef="#ctx0" brushRef="#br0" timeOffset="181999.05">23791 11028 0,'0'-21'15,"0"42"-15,-21-42 32,0 42-32,0 0 15,0 21-15,21-20 0,-22 20 0,1 0 16,0 1-16,0-1 0,0 0 0,0 1 16,21-1-16,-22 0 0,1 1 15,0-1-15,0-21 0,21 21 16,0-20-16,0 20 0,0-21 0,0 0 15,0 0-15,0 1 0,21-22 16,0 0 0,0 0-16,1 0 0,-1 0 15,0-22-15,-21 1 0,0 0 0</inkml:trace>
  <inkml:trace contextRef="#ctx0" brushRef="#br0" timeOffset="182163.96">23474 11430 0,'-64'-21'31,"64"0"-31,85 63 0,-106-42 0,-22-63 31,65 63-31,20 0 0,-21 0 0,21-22 16,1 22-16,-1 0 0,0-21 16,-20 21-16,20 0 0,0-21 0,1 21 15,-22 0-15</inkml:trace>
  <inkml:trace contextRef="#ctx0" brushRef="#br0" timeOffset="182539.74">24088 11303 0,'0'-21'16,"21"21"-1,0 0 1,0 0-16,0 21 15,0 0-15,-21 0 0,22 1 16,-22-1-16,21 0 0,-21 21 0,0-21 16,0 1-16,0 20 0,0-21 15,0 0-15,0 0 0,0 22 0,0-22 16,-21 0-16,-1-21 16,22 21-16,0-42 31,0 0-16,22 0-15,-22 0 0,21-1 0,0 1 16,-21-21-16,21 21 0,0-22 16,-21 22-16,21-21 0,1 21 0,-1-22 15,0 22-15,-21 0 0,21 0 0,0 0 16,0 0-16,1 21 0,-1-22 16,0 22-16,0 0 15</inkml:trace>
  <inkml:trace contextRef="#ctx0" brushRef="#br0" timeOffset="183143.39">24807 11261 0,'0'21'0,"0"21"16,0-21-16,0 1 15,0-1-15,-21 0 0,21 21 16,-21-21-16,21 1 0,0-1 0,0 0 15,0 0-15,0 0 0,0 0 0,0 1 16,0-1-16,21 0 0,-21 0 0,21-21 16,0 0-16,22 21 0,-22-21 15,0 0-15,21 0 0,-20 0 16,20 0-16,-21 0 0,0-21 0,22 0 16,-22 21-16,0-21 0,0 0 0,0-1 15,0 1-15,1 0 0,-22 0 0,0 0 16,21-22-16,-21 22 0,0 0 15,0-21-15,0 21 0,0-1 0,21 1 16,-21 0-16,0 42 16,0 0-1,0 1-15,0-1 0,0 0 16,0 21-16,-21 1 0,21-1 0,0 0 16,-21 1-16,-1-1 0,22 0 15,-21 1-15,21 20 0,0-21 0,0 22 16,0-1-16,0 1 0,0-22 15,-21 22-15,21-1 0,0-20 0,-21 20 16,0-21-16,21 1 0,0-1 0,-21 0 16,21 1-16,-22-22 0,22 0 0,0 0 15,-21 0-15,21 1 0,-21-22 0,0 0 16,0 0-16,0-22 16,-1 1-16,1 0 0,21-21 15,0-1-15,-21 22 0,0-42 0,21 20 16,0-20-16,0-1 0,0 1 15,0-1-15,0 1 0,0-1 0,21 1 16,0-1-16,0 22 0,22 0 16,-22-1-16,0 1 0,21 21 0,-20-21 15,20 42-15,-21-22 0,21 1 0,-20 21 16,-1 0-16,0-21 0,0 21 0,0 0 16</inkml:trace>
  <inkml:trace contextRef="#ctx0" brushRef="#br0" timeOffset="183831">21802 12848 0,'0'0'0,"21"-21"0,-21 0 16,21 21-16,-21 21 15,0 0-15,0 0 16,0 1-16,0-1 0,0 0 0,-21 21 16,21-21-16,-21 22 0,-1-22 15,22 0-15,-21 21 0,0-20 16,21-1-16,-21 0 0,21 0 0,-21 0 15,21 0-15,21-21 47,0 0-47,0 0 0,0-21 0,1 0 16,-1 21-16,21-21 0,-21 21 16,0-21-16,1 0 0,-1 21 0,0-22 15,-21 1-15,21 21 0,0 0 16,-21 21-1,0 1 1,0-1-16,0 0 0,0 0 0,-21 0 16,21 0-16,-21 1 0,21-1 15,-21 0-15,21 0 0,0 0 0,0 0 16,-21-21-16,21 22 0,0-1 0,-22-21 16,22 21-16,0-42 46,22 0-46,-1 21 16</inkml:trace>
  <inkml:trace contextRef="#ctx0" brushRef="#br0" timeOffset="184246.93">22310 13250 0,'0'-21'0,"0"0"0,0 0 16,0 0-16,-22 21 0,22-21 15,0-1-15,0-20 0,0 21 0,0 0 16,0 0-16,22 21 0,-1-22 0,0 1 16,0 0-16,0 21 0,22 0 0,-22 0 15,0 0-15,21 0 0,-21 21 16,1-21-16,-22 21 0,0 1 0,0 20 16,0-21-16,0 0 0,0 22 0,-22-22 15,1 0-15,0 0 0,-21 21 16,21-20-16,-22-1 0,1 0 15,21 0-15,-22-21 0,22 21 0,0-21 16,0 21-16,21 1 16,21-22-1,0 0-15,0 0 0,1 0 16,-1 0-16,21 0 0,-21-22 0,0 22 16,1-21-16,-1 21 0,0 0 0,-21-21 15,0 0-15,0 0 16,-21 21-1,0 0-15,-1-21 0,1 21 0,0 0 16,42 0 15,0 0-31,1 0 0</inkml:trace>
  <inkml:trace contextRef="#ctx0" brushRef="#br0" timeOffset="184458.81">23177 13039 0,'0'0'16,"0"-21"-16,0 42 31,0 0-31,0 0 0,0 0 16,0 0-16,0 1 15,0-1-15,22 21 0,-22-21 0,0 0 16,0 1-16,0-1 0,0 0 0,0 0 15,0 0-15,0 0 0,0 1 16</inkml:trace>
  <inkml:trace contextRef="#ctx0" brushRef="#br0" timeOffset="185050.47">23580 13102 0,'-127'233'0,"254"-466"0,-127 170 16,0 20-16,0 1 0,0 21 15,0-21-15,-22 20 0,22 1 16,0 0-16,0 0 0,0 0 0,-21 21 16,0 21-16,21 0 15,0 0-15,0 0 0,-21 22 0,21-22 16,-21 21-16,0 1 0,21-1 16,0-21-16,-22 21 0,22 1 0,-21-22 15,21 21-15,-21-21 0,21 22 0,0-22 16,0 0-16,0 0 0,0 0 15,0 1-15,0-1 16,0-42 281,0-1-266,0 1-31,0 0 0</inkml:trace>
  <inkml:trace contextRef="#ctx0" brushRef="#br0" timeOffset="185547.34">23177 12869 0,'0'0'0,"0"-21"0,0 0 0,-21 21 16,21-21-16,-21 0 0,21 42 31,0 0-15,0 0-16,0 22 0,0-22 0,0 21 15,0 0-15,21 1 0,-21-1 16,21 0-16,-21 1 0,0-22 0,0 21 16,0 1-16,0-22 0,22 21 15,-22-21-15,0 0 0,0 1 0,0-1 16,21 0-16,-21 0 0,0 0 15,0 0-15,21-21 16,-21-21 15,0 0-31,0 0 16,21 21-16,-21-21 0,21 0 16,0-1-16,-21 1 0,0 0 15,22 0-15,-1 0 0,0 0 16</inkml:trace>
  <inkml:trace contextRef="#ctx0" brushRef="#br0" timeOffset="185835.19">23622 12827 0,'0'-21'0,"-21"211"0,42-401 0,-21 253 0,0-105 16,0 41-16,0 1 0,0 0 15,0 42 1,-21 0-1,0 22-15,-1-22 0,1 21 16,21 1-16,-21-1 0,0 0 16,0 22-16,0-22 0,-22 0 0,22 1 0,0-22 15,0 21-15,21 1 0,-21-22 0,-1 21 16,22-21-16,-21 0 16,21 1-16,0-1 0,0 0 15,21-21 16,1 0-31,-1-21 0,0 0 16,0 21-16</inkml:trace>
  <inkml:trace contextRef="#ctx0" brushRef="#br0" timeOffset="186419.37">23770 13187 0,'21'-21'15,"-63"63"-15,63-63 16,-21 0-1,-21 21-15,0 21 0,0 0 0,-1 0 16,1 0-16,21 1 16,0 20-16,0-21 0,0 0 0,0 0 15,0 1-15,0-1 0,0 0 0,0 0 16,21-21-16,1 21 0,-1 0 0,21-21 16,-21 0-16,22 0 0,-22 0 15,21 0-15,0 0 0,-20 0 0,20-21 16,-21 0-16,0 21 0,0-21 0,1 0 15,-1 0-15,-21-1 0,0 1 16,0 0-16,0-21 0,0 21 16,-21-1-16,-1 1 0,1 0 0,0 0 15,-21 21-15,21 0 0,-22 0 0,22 0 16,0 0-16,-21 0 0,20 0 0,22 21 31,22-21-31,-1 0 16,21 0-16,0 0 0,-20 0 0,20 0 15,0 0-15,1 0 0,-1 0 0,0 0 16,1 0-16,-1-21 0,0 21 16,1 0-16,-1 0 0,0-21 0,-21 21 15,1 0-15,-22 21 32,0 0-32,0 0 15,0 0-15,0 1 0,-22-1 0,1-21 16,21 21-16,0 0 0,0 0 0,0 0 15,0 1-15,0-1 0,0 0 16,0 0 0,21 0-1,1-21-15,-1 0 16,0 0-16,0 0 0,0 0 16,0 0-16,1-21 15,-1 21-15</inkml:trace>
  <inkml:trace contextRef="#ctx0" brushRef="#br0" timeOffset="186987.43">25188 13208 0,'0'-21'0,"0"42"0,0-63 0,0 21 16,0-1-16,0 1 0,0 0 15,-21 21-15,0 0 16,0 0-16,0 0 0,-1 0 0,-20 0 15,21 21-15,0 0 0,-22 1 16,22-1-16,0 0 0,0 0 0,0 0 16,21 22-16,0-22 0,0 0 15,0 0-15,0 0 0,0 0 0,0 1 16,0-1-16,0 0 0,21 0 0,0-21 16,21 0-16,-20 21 0,-1-21 0,0 0 15,0 0-15,0 0 0,0 0 16,1-21-16,-1 0 0,0 21 0,0-21 15,0 0-15,0-1 0,1-20 16,-1 21-16,0-21 0,-21 20 0,21-41 0,0 21 16,0-1-16,-21-20 0,22-1 15,-1 1-15,0-1 0,-21 1 16,0 20-16,21 1 0,-21 0 0,0-1 16,21 22-16,-21 0 0,-21 21 31,0 0-31,21 21 0,-21 22 0,0-1 15,-1 0-15,22 1 0,-21-1 0,21 21 16,-21 1-16,21-22 0,0 22 16,0-22-16,0 0 0,0 22 0,0-22 15,0 1-15,0-22 0,21 21 0,0-21 16,1 22-16,-22-22 0,21 0 0,0-21 16,0 21-16,0-21 0,0 0 15,1 0-15,-1 0 0,0 0 16,0 0-16,0 0 0,-21-21 0,21 0 15,1 21-15,-1-21 0,-21-1 0,0 1 16,21 21-16,-21-21 0,0-21 0,0 21 16,0-1-16,0 1 0,0-21 15</inkml:trace>
  <inkml:trace contextRef="#ctx0" brushRef="#br0" timeOffset="187155.33">25061 12764 0,'-21'-22'0,"42"44"0,-63-44 0,21 1 16,0 21-16,-1 0 47,1 0-31,0 0-16,0 0 0,0 0 0</inkml:trace>
  <inkml:trace contextRef="#ctx0" brushRef="#br0" timeOffset="187555.1">22627 13145 0,'21'0'16,"0"0"0,-21 21 46,0 0-46</inkml:trace>
  <inkml:trace contextRef="#ctx0" brushRef="#br0" timeOffset="188182.53">21780 14563 0,'0'-21'0,"0"42"0,22-42 0,-22-1 0,0 44 47,0-1-47,-22 0 0,1 0 16,0 21-16,0-20 0,21-1 0,-21 21 15,21-21-15,-21 0 0,-1 1 16,22-1-16,0 0 0,0 0 0,0 0 16,0 0-16,22-21 15,-1 0-15,0 0 0,0 0 16,0 0-16,0-21 0,1 21 16,20-21-16,-21 21 0,0-21 0,0 21 15,1 0-15,-1 0 16,-21 21-1,0 0-15,0 0 16,0 1-16,0-1 0,0 0 0,-21 0 16,-1-21-16,22 21 0,-21 0 0,21 1 15,-21-1-15,21 0 0,-21 0 16,42-42 31,0 21-47,0-21 0</inkml:trace>
  <inkml:trace contextRef="#ctx0" brushRef="#br0" timeOffset="188619.62">22267 14838 0,'21'0'0,"85"-106"32,-233 212-32,275-233 0,-148 106 0,0 0 0,0-1 15,0 1-15,0 0 0,-21-21 16,0 21-16,0 21 0,0-22 0,0 1 15,-1 21-15,1 0 0,0 0 0,0 0 16,-21 21-16,20 1 0,1-1 16,0 0-16,0 21 0,0-21 0,21 1 15,0-1-15,-21 0 0,21 0 0,0 0 16,0 0-16,0 1 0,21-1 16,0-21-16,0 0 15,0 0-15,0 0 0,1 0 16,-1 0-16,0 0 0,0-21 0,0-1 15,0 22-15,1 0 0,-1 0 16,0 0-16,-21 22 16,0-1-1,0 0-15,0 0 0,0 0 16,0 0-16,0 1 0,0-1 16,0 0-16,0 0 0,0 0 0,0 0 15,-21 1-15,21-1 0,-21 0 16,21 0-16,0 0 15,0-42 17,21 0-32,-21 0 15,21 0-15</inkml:trace>
  <inkml:trace contextRef="#ctx0" brushRef="#br0" timeOffset="188772.53">22712 14817 0,'21'0'0,"-127"42"0,191-84 0,-43 42 63,-21 0-47</inkml:trace>
  <inkml:trace contextRef="#ctx0" brushRef="#br0" timeOffset="189151.31">23474 14478 0,'0'0'0,"0"-21"0,0 0 16,0 0 0,-21 42-1,21 0-15,0 0 0,0 0 16,0 22-16,0-1 0,0 0 15,0 1-15,21-1 0,-21 21 0,21-20 16,-21-1-16,0 0 0,0-20 0,0 20 16,0 0-16,0-21 0,0 1 0,0-1 15,21-21-15,0 21 16,0-21-16,1-21 16,-22 0-16,21 21 0,0-22 0,0-20 15,-21 21-15,21 0 0,0-22 16,1 1-16,20 21 0,-21-21 15,0-22-15,22 22 0,-22-1 0,0-20 16,0 21-16,0-1 0,0 1 0,-21 21 16,0 0-16,0-1 0,0 44 31,0-1-31,0 0 0,0 0 16,0 0-16,0 22 0</inkml:trace>
  <inkml:trace contextRef="#ctx0" brushRef="#br0" timeOffset="191203.41">24193 14796 0,'22'0'31,"-44"0"-31,-41 0 0,126 0 0,-84 0 0,0 0 0,0 0 16,0 0-16,0 21 0,-1 0 0,1-21 15,21 21-15,-21 0 0,21 0 16,-21-21-16,21 22 0,0-1 0,0 0 15,0 0-15,0 0 0,21 0 0,21 1 16,-20-22-16,-1 21 0,0-21 0,21 0 16,-21 0-16,22 0 0,-1 0 15,-21 0-15,22 0 0,-1 0 0,-21-21 16,0-1-16,22 1 0,-43 0 0,21 0 16,-21 0-16,0-22 0,0 22 0,0-21 15,0 21-15,-21-22 16,-1 22-16,1-21 0,0 21 0,0 0 15,-21-1-15,20 22 0,1 0 0,-21 0 16,21 0-16,0 22 0,-1-1 16,1 0-16,0 0 0,21 0 0,-21 0 15,21 22-15,0-22 0,0 0 0,21 0 16,0 0-16,0 1 0,1-1 0,-1 0 16,21-21-16,-21 21 0,22-21 15,-1 0-15,-21 0 0,21 0 0,-20 0 16,20 0-16,0-21 0,-21 0 15,22 0-15,-22-1 0,21 1 0,-21 0 16,1 0-16,-1-21 0,0 20 16,0-20-16,0 0 0,-21-1 0,21 1 15,-21-21-15,22 20 0,-22 22 0,0-21 16,0 21-16,0-1 0,0 1 16,0 42-16,0 1 15,-22-1-15,1 21 0,21-21 0,-21 22 16,21-1-16,0 0 0,0 1 0,0-1 15,0 0-15,0 1 0,0-22 16,0 21-16,0-21 0,21 22 0,0-22 16,22 0-16,-22 0 0,21 0 15,-21-21-15,22 21 0,-1-21 0,0 0 16,1 0-16,-22 0 0,21 0 16,-21 0-16,22 0 0,-22-21 0,0 21 15,0-21-15,0 0 0,-21 0 0,0 0 16,0-1-16,0 1 0,0 0 15,0 0-15,0 0 0,-21 0 16,0 21-16,0 0 0,0 0 16,0 0-16,-1 0 0,1 21 0,0-21 15,0 42-15,21-21 16,-21 0-16,21 1 16,0-1-16,0 0 0,0 0 0,0 0 15,21-21-15,0 0 16,0 0-16,0 0 15,1 0-15,-1 0 0,0 0 16,0-21-16,0 21 0,-21-21 0,21 0 16,1 21-16,-1-21 0,0-1 0,-21 1 15,21 21-15,0-21 0,-21 42 32,0 0-17,0 1-15,0-1 0,0 0 0,0 0 16,0 0-16,0 0 15,0 1-15,0-1 0,0 0 16,0 0-16,21-21 0,1 0 16,-1 0-16,0 0 0,0 0 0,0 0 15,0 0-15,1-21 0,-1 0 16,0 21-16,0-21 0,0-1 0,0 1 16,1-21-16,-1 21 0,0 0 0,0-22 15,0 1-15,0 0 0,1-1 16,-22 1-16,21-22 0,0 22 0,0 0 15,-21-1-15,0 1 0,0 21 0,0 0 16,0 0-16,-21 42 31,0 0-31,21 0 0,-21 0 0,-1 22 16,1-1-16,21-21 0,0 21 0,-21 1 16,21-1-16,-21 0 0,21-20 0,0 20 15,0 0-15,0-21 0,0 1 16,0 20-16,0-21 0,0 0 0,21-21 15,0 21-15,-21 1 0,21-22 0,1 0 16,-1 0-16,0 0 0,0 0 16,0 0-16,0-22 0,1 1 15,-1 0-15,-21 0 0,21 21 0,0-21 16,0 0-16,-21-1 0,0 1 0,21 21 16,-21-21-1,0 42 1,0 0-16,0 1 0,0-1 15,-21 0-15,21 0 0,0 0 16,0 0-16,0 1 16,0-1-16,0 0 0,21-21 15,1 0-15,-1 0 0,0 0 16,0 0-16,0 0 0,0 0 16,1 0-16,-1-21 0,0 21 0,-21-21 15,21-1-15,0 1 0,0-21 0,-21 21 16,22-22-16,-1 1 0,-21 0 0,21-1 15,0 1-15,0 0 16,-21-22-16,21 22 0,-21 0 0,22-1 16,-22 22-16,0 0 0,0 0 0,0 0 15,-22 21 1,1 21 0,0 0-16,21 21 0,-21-21 15,0 22-15,21-22 0,0 21 0,0 1 16,-21-22-16,21 21 0,0 0 15,0-20-15,0 20 0,0-21 0,0 21 16,0-20-16,0-1 0,0 0 0,0 0 16,0 0-16,0 0 0,21-21 0,-21 22 15,21-22-15,0 0 16,0 0-16,0 0 0,1 0 16,-1 0-16,-21-22 0,21 1 0,0 0 15,0 0-15,0 0 0,1 0 0,-22-22 16,21 22-16,0-21 0,0-1 15,-21 22-15,21-21 0,0 0 0,-21-1 16,0 22-16,0-21 0,0 21 0,0-1 16,0 1-16,-21 21 31,0 21-31,21 1 0,-21-1 16,21 0-16,-21 21 0,0-21 0,21 22 15,0-22-15,0 21 0,0 1 16,0-22-16,0 21 0,0-21 0,0 22 15,0-22-15,0 0 0,0 21 0,0-21 16,0 1-16,21-1 0,0-21 0,0 21 16,0 0-16,0-21 0,1 0 15,20 0-15,-21 0 0,0 0 0,0 0 16,1-21-16,-1 0 0,0 21 0,0-21 16,0-1-16,0 1 0,1 0 15,-22 0-15,0 0 0,21 0 16,-42 21 15,21 21-31,0 0 16,0 0-16,0 0 0,0 0 15,0 1-15,0-1 0,0 0 16,21-21-16,0 21 0,0-21 16,0 0-16,0 0 0,1 0 15,-1 0-15,0 0 0,-21-21 16,21 0-16,0 0 0,-21-1 15,0 1-15,0 0 0,0-21 0</inkml:trace>
  <inkml:trace contextRef="#ctx0" brushRef="#br0" timeOffset="191403.3">26670 14669 0,'-42'21'15,"84"-42"-15,-84 63 16,63-42-1,0 0-15,0 0 16,0 0-16,0 0 0,22 0 0,-22 0 16,0 0-16,0 0 0,0 0 15,1 0-15,-1 0 0,0 0 16,-21-21-16,0 0 0,0-1 16,-21 1-16,-22 0 0</inkml:trace>
  <inkml:trace contextRef="#ctx0" brushRef="#br0" timeOffset="191587.19">26035 14457 0,'-21'21'0,"42"-42"0,-63 42 0,42 0 16,0 0 0,-22-21 30,-20 0-46,21 0 16</inkml:trace>
  <inkml:trace contextRef="#ctx0" brushRef="#br0" timeOffset="191741.1">25400 14669 0,'42'-85'15,"-84"170"-15,42-64 0,0 0 0,0 0 16,21 0-1,0-21-15,0 0 0,1 21 0,-1-21 16,0 0-16,0 0 0,21 0 16,-20 0-16,20 0 0,-21 0 15,0 0-15</inkml:trace>
  <inkml:trace contextRef="#ctx0" brushRef="#br0" timeOffset="192507.9">21357 16256 0,'0'0'15,"0"21"1,21-21 0,0 0-16,22 0 0,-1 0 15,0-21-15,22 21 0,-22 0 0,22-21 16,-22 21-16,22-21 0,-22 21 0,0 0 15,-21-21-15,1 21 0,-1 0 16,-21-22-16,-21 22 16,-1 0-16,1 0 0,-21 0 15,0 0-15,-1 0 0,1 0 16,0 22-16,-1-1 0,1-21 0,0 21 16,20 0-16,1-21 0,0 21 0,0-21 15,21 21-15,-21-21 0,21 22 16,21-1-16,0-21 15,0 21-15,0-21 0,22 21 0,-22-21 16,21 21-16,1 0 0,-1 1 16,0-1-16,1 0 0,-22 0 0,0 0 15,0 0-15,-21 1 0,0-1 0,0 0 16,-21 0-16,0 0 16,-22 0-16,22-21 0,-21 0 15,0 22-15,-1-22 0,1 0 16,21 0-16,-22 0 0,1 0 0,21 0 15,0 0-15,0-22 0,-1 1 0,1 21 16,21-21-16,0 0 16,43 0-1,-22 0-15,0 21 0,0-22 0,21 22 16,-20-21-16</inkml:trace>
  <inkml:trace contextRef="#ctx0" brushRef="#br0" timeOffset="192839.71">22204 16362 0,'21'0'16,"-106"0"-16,149 0 16,-43 21-16,-21 0 15,-21-21-15,21 21 0,-21 1 0,21-1 16,0 0-16,0 0 0,0 0 16,-22 0-16,22 1 0,0-1 0,0 0 15,0 0-15,22 0 0,-1-21 16,0 21-16,21-21 15,-21 0-15,1 0 0,20 0 0,-21-21 16,0 21-16,0-21 0,1 0 0,-1 0 16,-21 0-16,0-1 15,0 1-15,0 0 0,0-21 0,0 21 16,0-1-16,-21 1 0,-1 0 0,1 0 16,0 0-16,0 21 0,0 0 15,0 0-15,-1 0 0,1 0 0,21 21 16,-21 0-16,21 0 15,0 0-15,0 1 0,21-22 16,-21 21-16,21-21 0</inkml:trace>
  <inkml:trace contextRef="#ctx0" brushRef="#br0" timeOffset="192999.62">22818 16489 0,'21'0'0,"-42"0"0,42-21 0,0 21 16,-21-21-16,0-1 15,0 1 17,21 21-17</inkml:trace>
  <inkml:trace contextRef="#ctx0" brushRef="#br0" timeOffset="193499.75">23262 16277 0,'21'0'16,"-63"21"-16,63-42 0,0 42 0,-21 1 16,0-1-16,0 0 0,0 0 15,0 21-15,-21-20 0,21-1 0,0 0 16,0 0-16,-21 0 0,21 0 0,0 1 16,-21-1-16,21 0 0,-21 0 15,21 0-15,0 0 16,0-42 15,21 21-31,0-21 0,0 0 0,0 0 16,-21 0-16,21-1 0,-21 1 15,22 21 1,-22-21-16,21 21 0,-21 21 16,0 0-1,21-21-15,-21 22 0,21-1 16,0 0-16,0 0 0,22 0 15,-22-21-15,0 0 0,21 21 0,1-21 16,-1 0-16,0 0 0,1 0 16,-1 0-16,0-21 0,-20 0 0,20 0 15,0 0-15,-21 0 0,1-1 0,-1 1 16,0-21-16,-21 21 0,0-22 16,0 1-16,0 0 0,0-1 0,0 1 15,-21 21-15,0-21 0,-1-1 16,1 22-16,0 0 0,0 21 15,0 0-15,0 0 0,-1 0 16,1 0-16,0 0 0,21 21 16,0 0-16,0 0 15,21-21-15,0 0 0,1 22 0</inkml:trace>
  <inkml:trace contextRef="#ctx0" brushRef="#br0" timeOffset="194127.39">24299 16108 0,'64'-127'15,"-64"85"1,-127 253-16,190-253 0,22-149 0,-85 149 0,21 21 0,-21 0 16,0 0-16,-21 21 31,0 21-31,21 21 0,-21-21 0,21 22 16,-22-1-16,1 0 0,21 1 0,-21-1 15,21 0-15,0 1 0,-21-1 16,21 0-16,-21 1 0,21-1 0,-21 0 15,21-21-15,0 1 0,0 20 0,0-21 16,0 0-16,0-42 31,21 21-15,0-21-16,-21 0 0,21 0 16,0-1-16,0 1 0,1 0 0,-1 0 15,0 0-15,0 21 0,0-21 0,0 21 16,1 0-16,-1 0 15,0 21-15,-21 0 16,0 0-16,0 0 0,0 0 0,0 1 16,0-1-16,0 0 0,21 0 15,0 0-15,0 0 0,-21 1 16,22-22-16,-1 0 0,0 21 0,0-21 16,0 0-16,0 0 0,1 0 15,-1 0-15,21 0 0,-21 0 16,0-21-16,1 21 0,-1-22 0,21 1 15,-21 0-15,-21 0 0,21 0 0,1 0 16,-1-22-16,-21 22 0,0 0 16,0 0-16,0 0 0,0-1 0,21 22 15,-21 22 1,0-1 0,0 0-16,0 0 0,-21 0 0,21 0 15,0 1-15,0-1 0,0 0 0,0 0 16,0 0-16,0 0 15,21-21-15,0 0 16,0 0 0,-21-21-16,21 21 15,-21-21-15,22 0 0,-22 0 0,0 0 16</inkml:trace>
  <inkml:trace contextRef="#ctx0" brushRef="#br0" timeOffset="194435.22">25252 15917 0,'-64'-63'16,"128"253"-16,-64-317 0,-85 64 0,64 63 16,0 0-16,21 21 15,0 0-15,0 0 16,0 1-16,0-1 0,21-21 16,0 0-16,-21 21 0,21-21 15,0 0-15,1 0 0,-1 0 16,-21-21-16,21 21 0,-21-21 0,0-1 15,0 1-15,0 0 16,0 0-16,0 0 0,0 0 0,-21-1 16,0 1-16,-1 0 0,1 21 15,0 0-15,0 0 0,0 0 16,0 0-16,-1 21 0,22 0 16,0 1-16,0-1 0,0 0 15,22 0 1,-1 0-16,0-21 0,0 0 0</inkml:trace>
  <inkml:trace contextRef="#ctx0" brushRef="#br0" timeOffset="194715.06">25654 15833 0,'21'-43'16,"-169"149"-16,275-169 0,-85-1 0,-63 85 47,0 1-47,0-1 0,0 21 0,21 0 0,-22 22 15,1-22-15,0 22 16,0-1-16,0-20 0,0 20 0,-1-21 16,22 22-16,-21-22 0,21 1 0,-21-1 15,21 0-15,-21-21 0,21 22 16,0-22-16,0 0 0,0 0 0,0 0 16,0 1-16,21-22 0,0 0 15,0 0-15,1-22 16,-1 1-16,0 0 0,0 0 15,0 0-15,0 0 0,1-1 0,-1 1 16,0 0-16,0 0 0</inkml:trace>
  <inkml:trace contextRef="#ctx0" brushRef="#br0" timeOffset="195067.37">25739 16425 0,'42'0'47,"-84"0"-47,105 0 0,-42 0 0,0 0 16,1 0-16,20 0 0,-21 0 15,0 0-15,22 0 0,-1 0 16,-21 0-16,21 0 0,-20-21 0,-1 0 16,0 21-16,0-21 0,-21 0 0,0 0 15,0-1-15,0 1 0,0 0 16,0 0-16,-21 21 0,0 0 0,-22 0 16,22 0-16,-21 21 0,0 0 0,20 0 15,-20 1-15,21-1 16,-21 21-16,20-21 0,1 0 0,21 22 15,0-22-15,0 0 0,0 21 0,0-20 16,0-1-16,21 0 0,1 0 16,-1 0-16,21-21 0,-21 21 0,22-21 15,-22 0-15,21 0 0,0 0 0,-20 0 16,20 0-16,-21-21 0,21 21 16,-20-21-16,-1 0 0,0 0 0,0 0 15,0-1-15,0 22 0,1-42 0,-22 21 16,21 0-16,-21 0 15,21-1-15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5:49:51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1101 953 0,'0'21'47,"0"0"-16,-22-21 16,1 0-47,0 0 16,0 0 0,21-21-16,-21 21 15,21-21-15,0-1 0,-21 1 16,21 0-16,0 0 15,0 0-15,0 0 0,0-1 16,0 1-16,21 0 0,0 0 16,0 21-16,0 0 15,0-21-15,1 21 0,-1 0 0,0 0 16,0 0-16,0 0 0,0 0 16,1 0-16,-1 0 0,0 0 0,0 21 15,0 0-15,0 0 0,1 0 16,-22 22-16,0-22 0,21 21 0,-21-21 15,0 22-15,0-1 0,0-21 16,0 22-16,0-1 0,0-21 0,0 21 16,0 1-16,-21-22 15,-1 21-15,1 1 0,0-22 0,0 21 16,0 0-16,-22-20 0,22 20 16,0-21-16,-21 21 0,21-20 0,-22 20 15,22-21-15,0 0 0,-21 0 16,20-21-16,1 22 0,0-22 0,0 0 15,0 0-15,0 0 16,21-22-16,0 1 0,0 0 16,-22 0-16,22 0 0,0 0 0,0-1 15,0 1-15,0 0 0,0 0 16,0 0-16,0 0 0,0-1 0,0 1 16,0 0-16,0 0 15,22 21-15,-22-21 0,0 0 0,21 21 16,0 0-16,0 0 0,0 0 15,0 0-15,1 0 16,-1 21-16,-21 0 0,21 0 0,0 0 16,0 0-16,-21 1 0,21-1 15,1 0-15,-22 0 0,21 21 0,-21-20 16,0-1-16,21 0 0,0 0 16,0 0-16,-21 0 0,21 1 0,-21-1 15,22 0-15,-1-21 16,0 0 15,-21-21-15,0 0-16,21-1 15,-21 1-15,0 0 0,0 0 16,21 0-16,0 0 0</inkml:trace>
  <inkml:trace contextRef="#ctx0" brushRef="#br0" timeOffset="347.8">1651 1418 0,'21'0'47,"0"0"-32,0 0 1,1 0-16,-1-21 15,0 0-15,-21 0 16,-21 21 31,0 0-31,21 21-16,0 0 15,0-42 48,21 0-63</inkml:trace>
  <inkml:trace contextRef="#ctx0" brushRef="#br0" timeOffset="3111.96">2794 1080 0,'-21'0'31,"21"-22"1,21 1-17,0 0-15,0 0 0,0 0 16,1 0-16,-1-1 0,0 1 0,0-21 15,0 21-15,0-22 0,1 22 16,-1 0-16,-21 0 0,0 0 0,21-22 16,-21 22-16,0 0 15,0 0-15,0 0 0,0 0 16,0 42 15,0 0-31,0 21 0,0-21 0,0 22 16,0-1-16,0 0 0,0 22 15,0-22-15,0 1 0,0-1 0,0 0 16,0 1-16,21 20 16,-21-42-16,0 22 0,0-1 0,0 0 15,0-21-15,0 22 0,0-22 0,0 21 16,-21-21-16,21 1 0,-21-1 16,21 0-16,0 0 0,0 0 0,-21 0 15,-1-21-15,22 22 0,-21-22 16,0 0-16,0 0 0,0 0 15,0 0-15,-1-22 0,1 1 0,0 21 16,0-21-16,0 0 0,0-21 16,-22 20-16,22 1 0,0 0 0,0 0 15,0 0-15,21 0 16,-22-1-16,22 1 16,0 42 15,22 1-31,-1-1 0,-21 0 15,21 0-15,0 0 0,-21 0 16,21 1-16,0-1 0,1 0 0,-22 0 16,21 0-16,0 0 0,0 1 0,0-1 15,22 0-15,-22 0 0,0 0 16,21-21-16,-21 0 0,22 0 0,-1 0 16,0 0-16,1 0 0,-1 0 15,22-21-15,-22 0 0,21 0 16,-20 0-16,20-1 0,-20 1 0,-1 0 15,0 0-15,1-21 0,-1 20 16,-21 1-16,0 0 0,22-21 0,-22 21 16,-21-1-16,21 1 0,-21-21 0,21 21 15,-21 0-15,0-1 0,0 1 16,0 0-16,0 0 0,-21 21 16,0 0-16,0 0 0,-1 0 15,1 0-15,0 0 0,0 0 16,0 21-16,0 0 0,-1 0 0,1 1 15,0-1-15,0 0 0,0 21 16,0-21-16,-1 1 0,1-1 16,21 0-16,-21 0 0,21 0 0,0 0 15,0 1-15,0-1 0,0 0 16,0 0-16,0 0 0,21-21 0,0 21 16,1-21-16,-1 0 0,0 0 15,0 0-15,0 0 0,0 0 16,1-21-16,-1 21 0,0-21 0,0 0 15,0 0-15,-21 0 0,21-22 0,1 22 16,-1-21-16,-21 21 0,21-22 16,-21 1-16,21 0 0,0-1 0,-21 1 15,0-22-15,21 22 0,-21 0 16,22-1-16,-22 1 0,0 0 16,0 21-16,0-22 0,0 22 0,0 0 15,0 0-15,0 0 0,0-1 16,0 44 15,0-1-31,0 0 0,-22 0 16,22 21-16,-21 1 0,0-1 0,21 22 15,0-22-15,-21 0 0,0 1 16,21 20-16,-21-21 0,21 1 16,0-1-16,0-21 0,0 22 0,0-22 0,0 21 15,0-21-15,0 0 16,0 1-16,21-1 0,-21 0 0,21-21 15,0 21-15,0-21 0,0 0 0,1 0 16,-1 0-16,0 0 0,21 0 16,-21 0-16,1 0 0,-1-21 0,0 21 15,21-21-15,-21 0 0,1-1 0,-1 1 16,-21 0-16,21 0 0,0 0 16,0 0-16,-21-1 0,0 1 0,0 0 15,0 0-15,0 0 0,0 0 0,0-1 16,0 1-16,-21 21 31,0 0-31,0 0 0,21 21 16,-21-21-16,-1 22 0,1-1 15,0 0-15,0 0 0,21 0 0,0 0 16,-21 1-16,21-1 0,0 0 0,0 0 16,0 21-16,0-20 0,0-1 15,0 0-15,0 0 0,21-21 0,-21 21 16,21 0-16,0-21 0,0 0 0,1 22 15,20-22-15,-21 0 0,0 0 16,22 0-16,-22 0 0,0 0 0,21-22 16,-21 1-16,1 21 0,-1-21 0,0 0 15,21 0-15,-21 0 16,-21-1-16,22 1 0,-1 0 0,0-21 16,-21 21-16,0-1 0,21 1 0,-21 0 15,21 21-15,-21-21 0,0 0 16,0 42 15,0 0-31,0 0 16,-21-21-16,21 21 0,-21 1 0,21-1 15,0 0-15,0 21 0,0-21 0,-21 1 16,21-1-16,0 0 0,0 0 16,0 0-16,0 0 15,-21 1-15,21-1 0,0-42 47,0-1-47,0 1 16,0 0-16,0 0 0,0 0 15,0 0-15,0-1 0,21-20 0,0 21 16,0 0-16,0 0 0,0-22 0,1 22 16,-1 0-16,0 0 0,0 0 15,0-1-15,22 1 0,-22 21 16,0 0-16,0 0 0,0 0 0,0 0 0,1 21 15,-1 1 1,-21-1-16,0 0 0,0 0 16,0 0-16,0 22 0,0-22 0,0 0 15,0 0-15,0 0 0,0 22 0,0-22 16,0 0-16,21 0 0,-21 0 16,21 0-16,0 1 0,0-22 15,1 21-15,-1-21 0,0 0 16,0 0-16,0 0 0,0 0 15,1-21-15,-1 21 0,0-22 0,0 1 16,0 0-16,0 0 0,1 0 0,-1 0 16,-21-22-16,21 22 0,-21-21 15,21-1-15,0 1 0,-21 0 16,0-1-16,0 1 0,21 0 0,-21-22 16,0 22-16,22 0 0,-22 20 15,0-20-15,0 0 0,0 21 0,0-1 16,0 1-16,0 0 0,0 0 15,0 42 1,-22-21 0,1 21-16,21 0 0,-21 22 0,21-22 15,-21 21-15,21-21 0,-21 22 16,0-1-16,21 0 0,0 1 0,0-1 16,-22 0-16,22-20 0,0 20 0,-21 0 15,21-21-15,0 22 0,0-22 16,0 21-16,0-21 0,0 1 15,0 20-15,0-21 0,21 0 0,1 0 16,-22 1-16,21-22 0,0 21 0,0 0 16,0-21-16,0 0 0,1 0 15,-1 0-15,0 0 0,0 0 16,0-21-16,0 0 0,1-1 0,-1 22 16,0-21-16,0 0 0,0 0 15,-21 0-15,21 0 0,1-1 16,-22 1-16,0 0 0,0 0 0,21 0 0,-21 0 15,0 42 17,0 0-32,0 0 15,0 0-15,0 0 0,0 1 16,0-1-16,0 0 0,0 0 16,0 0-16,0 0 0,0 1 15,21-22 1,0 0-1,-21-22 1,21 22-16,0-21 0,-21 0 16,22 21-16,-22-21 0,0 0 15,21 0-15,0-1 0,-21 1 0</inkml:trace>
  <inkml:trace contextRef="#ctx0" brushRef="#br0" timeOffset="3315.85">5927 995 0,'0'0'0,"-43"0"16,22 0 0,21-21-16,-21 21 0,21 21 62,-21-21-31</inkml:trace>
  <inkml:trace contextRef="#ctx0" brushRef="#br0" timeOffset="3512.73">5101 1143 0,'0'0'0,"-21"21"0,21 0 16,21-21 15,0 0-31,0 0 0,1 0 0,-1 0 16,21 0-16,-21 0 0,0 0 15,22-21-15,-22 21 0,0-21 0,21 21 16,-20-21-16,20 21 0,0-21 0,1 0 16,-1-1-16</inkml:trace>
  <inkml:trace contextRef="#ctx0" brushRef="#br0" timeOffset="5363.9">6054 1291 0,'0'0'0,"0"21"0,21-21 31,0 0-31,0-21 0,0 21 15,0-21-15,22 0 0,-22 0 0,21 0 16,-21-1-16,22 1 0,-22 0 16,21-21-16,-21 21 0,1-22 0,-1 1 15,0 21-15,-21-22 0,0 1 0,0 0 16,0 21-16,0-1 0,0-20 16,0 21-16,0 0 0,0 0 15,-21-1-15,0 22 16,-1 0-16,1 0 15,0 22-15,21-1 0,-21 0 16,21 0-16,0 21 0,-21 1 0,21-1 16,-21 22-16,21-22 0,-22 21 15,22-20-15,0 20 0,0 1 0,0-1 16,-21 1-16,21-1 0,-21 1 0,0 20 16,21 1-16,-21 0 0,0-1 0,-1 1 15,1 0-15,0-1 0,21 1 16,-21 0-16,0-22 0,0 1 0,-1-1 15,22 1-15,0-1 0,0-20 0,-21-1 16,21 0-16,0 1 0,0-22 16,0 0-16,0 0 0,0 0 0,21-21 31,1 0-31,-1-21 0,0 0 0,0-21 16,0 20-16,22-20 0,-22 0 0,0-1 15,21 1-15,-21 0 0,22-22 0,-22 1 16,0-1-16,0 22 0,0-22 0,1 1 15,-22-1-15,0 1 0,0 21 16,0-22-16,0 22 0,-22-1 0,1 22 16,0-21-16,0 21 0,0 0 15,-22-1-15,22 22 0,0-21 0,0 0 16,0 21-16,21-21 16,0 0-1,0 0-15,42-1 16,-21 22-16,0-21 0,22 21 15,-22-21-15,21 0 0,1 0 0,-1 21 16,21-21-16,-20-1 0,-1 1 0,0 0 16,1 0-16,-1 0 0,-21 0 0,22-22 15,-22 22-15,0 0 0,0 0 16,0 0-16,-21-1 0,0 1 16,0 0-16,0 0 15,-21 21 16,0 21-31,0-21 0,21 21 16,0 0-16,-21 1 0,21-1 16,-22 0-16,22 0 0,0 0 0,0 0 15,0 1-15,0-1 0,0 0 0,0 0 16,22 0-16,-1 0 0,0 1 16,0-1-16,0-21 0,0 21 0,1 0 15,-1-21-15,0 0 0,21 0 0,-21 0 16,1 0-16,-1 0 0,0 0 0,0 0 15,0 0-15,22 0 0,-43-21 16,21 0-16,0 21 0,0-21 16,0-1-16,0 1 0,-21 0 0,0 0 15,22 0-15,-22 0 0,21-1 0,-21 1 16,0 0-16,0 0 0,0 0 16,0 0-16,0-1 15,-21 22 1,-1 0-1,22 22-15,-21-1 16,21 0-16,0 0 16,-21 0-16,21 0 15,0 1-15,0-1 16,0 0-16,0 0 16,21 0-16,0 0 15,-21 1-15,22-22 16,-22 21-16,21-21 0,-21 21 15,21-21-15,0 0 16,0 0 0,0 0-16,1 0 15,-1 0-15,0 0 0,0 0 16,0 0-16,0-21 16,1 0-16,-1 21 0,0-22 0,0 1 15,0 0-15,0 0 0,1 0 16,-1 0-16,0-1 0,0 1 0,-21 0 15,0-21-15,21 42 0,-21-21 0,0-1 16,0 1-16,0 0 16,-21 21-16,0 0 15,0 0-15,0 0 16,21 21-16,0 0 16,0 1-16,0-1 15,0 0-15,21 0 0,0-21 16,-21 21-16,0 0 15,21-21-15,0 22 0,-21-1 0,21 0 16,-21 0-16,0 0 0,0 0 0,22 1 16,-22-1-16,21 0 15,-21 0 1,21-21-16,0 21 0,0-21 16,0 0-16,1 0 15,-1 0-15,0 0 0,0 0 0,0 0 16,0-21-16,1 21 0,-1-21 15,0 0-15,0 0 0,0-1 0,22 1 16,-22 0-16,0 0 0,21-21 0,-21 20 16,1-20-16,-1 21 0,0 0 15,-21-22-15,0 22 0,21 0 16,-21 0-16,0 0 0,-21 21 16,0 0-1,0 0-15,-1 21 16,22 0-16,0 0 0,0 0 15,-21 1-15,21-1 0,0 0 0,0 0 16,0 0-16,0 0 0,0 1 16,21-1-16,-21 0 0,0 0 0,0 0 15,22 0-15,-1 1 0,-21-1 16,0 0-16,0 0 0,0 0 31,-21-21-15,-1 0-1,1 0-15,0 0 16,0-21 0,0 0-16,0 0 15,-1 0-15,22-1 0</inkml:trace>
  <inkml:trace contextRef="#ctx0" brushRef="#br0" timeOffset="5592.77">7514 699 0,'0'0'0,"-21"0"16,-21-22-16,20 1 0,1 21 0,0 0 0,21-21 16,-21 21-16,21 21 62,-21 0-46</inkml:trace>
  <inkml:trace contextRef="#ctx0" brushRef="#br0" timeOffset="6360.84">3196 1926 0,'-63'21'15,"126"-42"-15,-169 42 0,85-21 0,-21 22 0,21-22 16,-1 0-16,1 0 0,0 0 0,0 0 15,0 0-15,21 21 0,-21-21 16,42 0 0,0 0-16,0 0 15,21 0-15,-20 0 0,20 0 16,0 0-16,1 0 0,-1 0 0,21 0 16,-20 0-16,20 0 0,1 0 0,-1 21 15,1-21-15,20 0 0,-20 0 16,21 0-16,-22 0 0,22 0 0,-1 0 15,1 21-15,21-21 0,0 0 0,0 0 16,21 0-16,0 0 0,0 0 16,21 0-16,-21 21 0,21-21 0,-21 0 15,21 0-15,0 0 0,-21 21 0,21-21 16,-21 0-16,22 0 0,-22 0 16,21 0-16,-21 0 0,21 0 15,-21 0-15,0 0 0,0 0 0,-21 0 16,21 0-16,-21 0 0,-1 0 0,1 0 15,0 0-15,-21 0 0,21 0 16,-22 0-16,1 0 0,-22 0 0,1 0 16,-1 0-16,-20 0 0,-1 0 0,0 0 15,-20 0-15,-1 0 0,0 0 0,0 0 16,0 0-16,-21-21 62,-21 0-46,-21 21 0,21-21-16,-22 21 0,1 0 0,0-21 15,-22 21-15,1 0 0</inkml:trace>
  <inkml:trace contextRef="#ctx0" brushRef="#br0" timeOffset="7020.49">3471 2117 0,'0'0'0,"-21"21"0,-21-21 0,21 0 0,-22 0 15,22 0-15,0 0 0,0 0 16,42 0 15,0 0-31,0 0 16,0 0-16,22 0 0,-1 0 15,0 0-15,1 0 0,20 0 0,-20 0 16,20 0-16,1 0 0,-1 0 0,1 0 16,-1 0-16,1 0 0,20 0 15,1 0-15,21 0 0,0 0 0,-1 0 16,22 0-16,0 0 0,0 0 0,0 0 16,0 0-16,22 0 0,-22 0 0,21 0 15,-21 21-15,21-21 16,-21 0-16,0 0 0,21 0 0,-21 0 15,0 0-15,0 0 0,0 0 0,0 0 16,0 0-16,-21 0 0,0 0 16,0 0-16,-1 0 0,-20 0 0,21 0 15,-21 0-15,-1 0 0,1 0 0,-22 0 16,1 0-16,-1 0 0,1 0 0,-22 0 16,1 0-16,-22 0 0,0 0 15,0 0-15,0 0 0,0 0 16,1 0 31,-1 0-16,0 0-15,0-21-16</inkml:trace>
  <inkml:trace contextRef="#ctx0" brushRef="#br0" timeOffset="10844.51">9885 1524 0,'0'0'0,"-21"0"0,-1 0 0,1 0 15,0 0-15,0 0 0,0 0 16,0 0-16,-1 0 0,1 0 15,0 0-15,0 0 0,0 0 0,0 0 16,-1 0-16,1 0 16,21-21-1,21 21 17,1 0-32,-1-21 15,0 21-15,0 0 0,21 0 0,1 0 16,-1 0-16,0 0 0,22 0 0,-1 0 15,1 0-15,-1 0 0,1 0 16,-1 0-16,22 0 0,-21 0 0,-1 0 16,22 0-16,-22 0 0,1 0 0,-1 0 15,1 0-15,-1 0 0,-20 0 16,-1 0-16,0 0 0,-21 0 0,1 0 16,-1 0-16,0 0 0,-21-21 31,0-1-16,0 1-15,-21 0 16,0 21-16,21-21 0,-22 21 0,1-21 16,0 21-16,0-21 0,0 21 15,0-22-15,-22 22 0,22 0 0,0-21 16,0 21-16,0 0 0,-22 0 0,22 0 16,0 0-16,0 0 15,42 0 32,21 0-31,-21 0-16,1 0 0,-1 0 15,21 0-15,-21 21 0,22-21 16,-22 0-16,21 0 0,-21 0 0,0 0 16,1 0-16,-1 0 0,0 0 15,0 22-15,-21-1 16,0 0-1,0 0-15,-21-21 0,0 21 16,0 0-16,-1 1 0,1-1 0,-21 0 16,21 0-16,0 21 0,-22-20 0,22-1 15,0 21-15,0-21 0,0 0 0,-1 1 16,1-1-16,0 0 0,21 0 16,-21-21-16,21 21 0,0 0 15,0-42 32,0 0-47,21 0 0,0 0 16,0 0-16,-21-1 0</inkml:trace>
  <inkml:trace contextRef="#ctx0" brushRef="#br0" timeOffset="11632.45">11874 1334 0,'0'0'16,"-21"0"-16,0 0 0,0 0 15,21-22-15,-21 22 0,0 0 16,-1 0-16,1 0 15,21 22 1,21-22 0,1 0-1,-1 0-15,0 0 0,0 0 16,0 0-16,22 0 0,-22 0 16,0 0-16,21-22 0,-21 22 0,1-21 0,-1 21 15,-21-21-15,21 0 0,0 0 16,-21 0-16,0-1 15,0 1-15,0 0 16,-21 21 0,0 21-1,0 0-15,21 1 0,0-1 16,-22 21-16,1-21 0,21 22 0,-21-22 16,21 21-16,-21 0 0,21 1 0,0-1 15,0 0-15,-21-20 0,21 41 0,-21-21 16,21-20-16,0 20 0,0 0 15,0 1-15,-22-22 0,22 21 0,0-21 16,-21 0-16,21 1 0,-21-1 16,21 0-16,0 0 0,-21-21 15,0 0-15,21 21 0,-21-21 0,-1 0 16,1 0-16,0 0 0,-21 0 0,21 0 16,-1-21-16,-20 21 0,21-21 15,0 21-15,-22-21 0,22 0 0,0 21 16,0-22-16,0 22 0,0 0 0,21-21 15,-22 21-15,22-21 16,22 0 0,-1 21-16,0 0 0,0 0 15,0-21-15,0 0 0,22 21 0,-22-22 16,21 1-16,1 0 16</inkml:trace>
  <inkml:trace contextRef="#ctx0" brushRef="#br0" timeOffset="12352.29">12361 1270 0,'0'0'15,"21"-42"1,-21 21-16,0 42 31,0 0-31,0 0 0,-21 0 16,21 0-16,0 22 0,0-1 0,0 0 15,-21 1-15,0-1 0,0 0 0,21 1 16,-21-1-16,-1 0 0,22 1 16,0-1-16,-21 0 0,0 1 0,21-22 15,-21 0-15,21 0 0,0 0 0,0 1 16,0-44 15,0 1-15,0 0-16,0 0 0,21 0 15,0-22-15,-21 22 0,21 0 0,1 0 16,-1 0-16,0-22 0,0 22 16,0 0-16,0 21 0,1 0 15,-1 0 1,0 0-16,-21 21 0,0 0 16,21 1-16,-21-1 0,0 0 0,0 0 15,21 21-15,-21-20 0,0-1 16,0 0-16,0 0 0,0 0 0,21 0 15,-21 1-15,22-1 0,-22 0 0,21-21 16,0 21-16,0-21 16,0 0-16,0 0 0,1 0 15,-1-21-15,0 21 0,0-21 0,21 0 16,-20-1-16,20 1 0,-21 0 16,0 0-16,22-21 0,-22 20 15,0-20-15,0 21 0,0-21 0,-21 20 16,0-20-16,0 21 0,0 0 0,0 0 15,0-1-15,0 1 16,-21 21-16,0 0 0,0 0 16,0 0-16,21 21 0,-22-21 0,1 22 15,0-1-15,0 0 0,21 21 0,0-21 16,0 22-16,-21-22 0,21 0 16,0 21-16,0-20 0,0-1 15,0 0-15,0 0 0,21 0 0,0 0 0,0-21 16,-21 22-16,43-22 15,-22 0-15,0 21 0,0-21 0,0 0 16,22 0-16,-22 0 0,0 0 0,0 0 16,0-21-16,0 21 0,1-22 0,-1 1 15</inkml:trace>
  <inkml:trace contextRef="#ctx0" brushRef="#br0" timeOffset="14232.61">14097 1524 0,'0'0'0,"-21"0"0,0 0 16,21-21-16,-22 21 16,1 0-16,21-21 0,-21 21 15,21 21 1,0 0-1,0 0-15,0 0 0,0 22 0,0-22 16,-21 0-16,21 21 0,0-20 0,-21-1 16,21 21-16,0-21 0,0 0 15,0 1-15,-21-1 0,21 0 0,-22 0 16,22 0-16,-21 0 0,21-42 47,0 0-32,0 0-15,0 0 0,21 0 0,-21-22 16,22 22-16,-1 0 0,0-21 0,-21 20 16,21-20-16,0 21 0,-21 0 15,21 0-15,1-1 0,-1 22 0,-21-21 16,21 21-16,0 0 0,0 21 16,0 1-1,-21-1-15,0 0 0,22 21 16,-1-21-16,0 22 0,-21-22 0,21 0 15,0 21-15,0-20 0,1-1 0,-1 0 16,0 0-16,0 0 0,0 0 16,0-21-16,1 0 0,-1 22 0,0-22 15,0 0-15,0 0 0,0-22 16,1 22-16,-22-21 0,21 0 16,0 0-16,-21 0 0,21 0 15,0-22-15,-21 22 0,21-21 0,1 21 16,-1-22-16,-21 1 0,21 21 0,0-22 15,0 22-15,0-21 0,22 21 16,-22 0-16,0-1 0,0 22 16,0 0-16,1 0 0,-1 0 0,0 0 15,0 0-15,0 22 0,0-1 16,-21 0-16,22 0 0,-22 21 16,0-20-16,0-1 0,0 0 0,0 0 15,0 0-15,0 0 0,21 1 0,-21-1 16,0 0-16,21-21 31,-21-21-15,0 0-1,0-1-15,0 1 0,0 0 16,0 0-16,0 0 0,0-22 16,0 22-16,0 0 0,-21 0 0,0 21 15,-1-21-15,1 0 0,0 21 0,0 0 16,0-22-16,0 22 0,-1 0 15,-20 0-15,21 0 0,0 22 0,0-22 16,-22 21-16,22 0 0,0 21 0,0-21 16,0 1-16,-1 20 0,1 0 0,0-21 15,21 22-15,0-22 0,0 21 16,0-21-16,0 1 0,0 20 0,0-21 16,21 0-16,0 0 0,1-21 0,-1 22 15,0-22-15,21 0 16,-21 0-16,1 0 0,-1 0 0,21 0 15,-21 0-15,0 0 0,1-22 0,-1 1 16,0 0-16,0 0 0,0 0 0,0 0 16,1-1-16,-1-20 0,0 21 15,-21-21-15,21 20 0,-21-20 0,21 21 16,-21 0-16,0 0 0,0-1 0,0 1 16,-21 21-1,0 0 1,0 0-16,21 21 15,-21 1-15,21 20 0,0-21 0,0 0 16,0 0-16,0 22 0,0-22 16,0 0-16,0 21 0,0-20 0,0-1 15,0 0-15,0 0 0,0 0 0,21 0 16,0-21-16,0 22 0,0-22 0,22 0 16,-22 0-16,0 0 0,0 0 15,21 0-15,-20 0 0,-1-22 0,0 22 16,0-21-16,0 0 0,0 0 0,1 0 15,-1-22-15,0 22 0,0 0 0,0-21 16,-21-1-16,0 22 0,21 0 16,-21-21-16,22 21 0,-22-1 15,0 1-15,-22 42 32,22 1-32,-21-1 15,21 21-15,0-21 0,-21 0 0,0 22 16,21-22-16,-21 0 0,21 21 0,0-20 15,0-1-15,0 0 0,-21 0 16,21 0-16,0 0 0,0 1 16,0-44 15,0 1-15,0 0-16,0 0 15,21 0-15,-21-22 0,21 22 0,0 0 16,-21 0-16,21-21 0,0 20 0,1 1 15,-22 0-15,21 0 0,0 0 16,0 0-16,0-1 0,0 22 0,1 0 16,-1 0-16,0 0 15,0 22-15,-21-1 0,0 0 16,21 0-16,-21 0 0,21 0 0,-21 1 16,0 20-16,0-21 0,0 0 0,0 0 15,0 1-15,0-1 0,0 0 0,0 0 16,0 0-16,0-42 47,0 0-47,0 0 15,0 0-15,22-1 16,-1 1-16,0-21 0,-21 21 0,21 0 16,0-22-16,0 22 0,1 0 0,-1 0 15,0 0-15,0-1 0,0 22 16,0 0-16,1 0 0,-1 0 15,0 22-15,0 20 16,-21-21-16,0 0 0,0 0 0,0 22 16,0-22-16,0 0 0,0 0 15,0 22-15,0-22 0,0 0 16,0 0-16,0 0 0,0 0 16,0 1-16,21-44 62,-21 1-62,21 21 0,-21-21 16,22 0-16,-22 0 0,21 21 15,0-21-15</inkml:trace>
  <inkml:trace contextRef="#ctx0" brushRef="#br0" timeOffset="14644.38">16446 1820 0,'0'22'16,"22"-22"-1,-1 0-15,0 0 0,0 0 16,0 0-16,0 0 0,22 0 16,-22 0-16,0-22 0,0 1 0,0 21 15,1-21-15,-1 0 0,0 21 0,0-21 16,-21 0-16,0-1 0,0 1 15,0 0-15,0 0 0,0 0 0,0 0 16,0-1-16,-21 22 16,0 0-16,0 0 0,-1 0 0,1 0 15,0 0-15,0 0 0,0 22 16,-22-1-16,22 0 0,0 21 0,0-21 16,0 1-16,0 20 0,21-21 0,0 21 15,0-20-15,0-1 0,0 0 16,0 0-16,0 0 0,0 0 0,21 1 15,0-22-15,0 21 0,0-21 0,0 0 16,1 0-16,-1 0 0,0 0 0,0 0 16,0 0-16,0 0 15,1 0-15,-22-21 0,21-1 16,-21 1-16,21 21 16,-21-21-16,0 0 0,0 0 0</inkml:trace>
  <inkml:trace contextRef="#ctx0" brushRef="#br0" timeOffset="15732.55">18288 1799 0,'21'0'0,"-42"0"0,63 0 0,-42-21 15,21 21-15,-21-21 0,22 0 16,-22 0-16,0-1 16,0 1-16,0-21 0,0 21 0,0 0 15,0-1-15,0 1 0,0 0 16,0 0-16,-22 0 0,1 21 16,0 0-16,0 0 0,0 0 0,0 0 15,-22 0-15,22 21 0,-21 0 16,21 0-16,-22 0 0,22 22 0,-21-22 15,21 21-15,-1-21 0,-20 22 0,21-22 16,21 21-16,-21-21 0,21 1 16,0-1-16,0 0 0,0 0 15,21-21-15,0 0 0,0 0 16,22 0-16,-22 0 16,21-21-16,-21 21 0,22-21 0,-1 0 15,0-1-15,-21 1 0,22 0 0,-22 0 16,0 0-16,0 0 0,0-1 0,1 1 15,-1 0-15,-21 0 0,0 0 16,0 0-16,21-1 16,-21 44-1,0-1 1,0 21-16,-21-21 0,21 22 16,0-22-16,0 21 0,-21 22 15,21-22-15,-22 0 0,1 22 16,21-1-16,-21 1 0,21-1 0,-21 1 15,0 20-15,21 1 0,-21 0 0,21-1 16,0 1-16,-22-21 0,1 20 0,21-20 16,0-1-16,0 1 0,-21-1 0,0-20 15,0-1-15,21 0 0,-21-21 16,-1 22-16,1-43 0,0 21 0,0-21 16,0 0-16,0 0 0,-1 0 0,-20-21 15,21 0-15,-21-1 0,20 1 0,-20-21 16,21 21-16,0-22 0,0 1 0,-1 0 15,22-22-15,0 22 0,0-22 16,0 1-16,22-1 0,-1 1 16,0-1-16,21 1 0,1-1 0,20 1 15,-21-1-15,43 1 0,-21-1 0,20 1 16,-20-1-16,20 1 0,-20-1 16,-1 22-16,1-21 0,-22 20 0,1 1 15,-1 0-15,0 20 0,-21 1 0,1-21 16,-22 21-16,0 0 0,0 42 31,0 0-15,0 0-16,0 0 0,0 0 0,0 1 15,0-1-15,0 0 16,0 21-16,0-21 0,0 1 0,0-1 16,0 0-16,0 0 15,0-42 16,0 0-15,0 0-16,0-1 0,0 1 16,0 0-16,0 0 0,-22 0 15,22 0-15</inkml:trace>
  <inkml:trace contextRef="#ctx0" brushRef="#br0" timeOffset="15904.45">18732 1439 0,'0'0'0,"0"-21"0,0 0 15,0 0 1,-21 21 0,21 21 15,0 0-15,21 0-16,-21 1 15,22-22-15</inkml:trace>
  <inkml:trace contextRef="#ctx0" brushRef="#br0" timeOffset="16987.82">18965 1588 0,'0'0'0,"0"21"32,21 0-17,-21 0-15,0 0 16,0 0-16,22-21 0,-22 22 0,0-1 15,0 0-15,0 0 0,0 0 0,0 0 16,0 1-16,0-1 16,0 0-16,21-21 0,-21 21 15,21-21-15,0 0 16,0-21 0,0 21-16,-21-21 15,22 0-15,-1-1 0,0 1 0,21-21 16,-21 21-16,1-22 0,20 22 0,-21-21 15,0 21-15,22 0 0,-22-1 0,-21 1 16,21 0-16,-21 0 0,21 21 16,-42 21 15,0 0-31,21 0 0,-21 1 16,-1-1-16,1 0 0,21 0 15,0 21-15,-21-20 0,21-1 0,0 0 0,0 21 16,0-21-16,0 1 0,0-1 15,0 0-15,21-21 0,0 21 16,1-21-16,-1 0 0,21 21 0,-21-21 16,22 0-16,-1 0 0,0 0 0,1 0 15,-1 0-15,0-21 0,1 0 16,-22 0-16,21 21 0,0-43 0,-20 22 16,-1 0-16,0 0 0,-21-21 0,0 20 15,21 1-15,-21-21 0,0 21 16,0 0-16,0-1 0,0 1 15,-21 21-15,0 0 16,0 0-16,-1 0 16,1 21-16,21 1 0,0-1 0,0 0 15,-21 0-15,21 0 0,0 22 0,0-22 16,0 0-16,0 0 0,0 0 0,0 0 16,21 1-16,0-1 0,1 0 15,-1-21-15,0 0 0,0 0 16,0 0-16,0 0 0,22 0 0,-22 0 15,0 0-15,0 0 0,0-21 16,1 0-16,-1-1 0,0 1 0,0 0 16,-21 0-16,0 0 0,21 0 15,-21-1-15,0 1 0,0 0 16,0 0-16,0 0 0,0 0 16,-21 21-1,0 0-15,21 21 0,-21 0 16,0-21-16,21 21 0,-22 0 15,22 0-15,0 1 0,-21-1 0,0 0 16,21 0-16,-21 0 0,21 0 0,0 1 16,0-1-16,0 0 15,0-42 17,21 0-17,-21-1-15,21 1 0,0 0 16,1 0-16,-22 0 0,21 0 0,0-22 15,21 22-15,-21 0 0,1 0 16,-1 0-16,21-1 0,-21 1 0,0 21 16,1 0-16,20 0 0,-21 0 0,0 21 15,-21 1-15,21-1 0,-21 0 0,0 0 16,22 21-16,-22-20 0,0-1 16,0 0-16,0 21 0,0-21 0,0 1 15,0-1-15,0 0 0,-22 0 0,22 0 16,-21-21-1,21 21-15,21-42 32,1 21-32,20-21 15,-21 0-15,21 21 0</inkml:trace>
  <inkml:trace contextRef="#ctx0" brushRef="#br0" timeOffset="17752.32">21167 1842 0,'0'0'0,"0"-22"47,21 22-47,-21-21 0,21 21 16,0-21-16,0 0 0,22 0 15,-22 0-15,0-22 0,0 22 0,0-21 16,0 21-16,1-22 0,20 1 0,-21 0 15,0-22-15,0 22 0,1-1 16,-1-20-16,0 21 0,-21-1 0,0 1 16,21 0-16,-21 20 0,0-20 0,0 21 15,-21 42 1,0 21-16,0-20 16,-1 20-16,1 0 0,0 1 0,0-1 15,0 0-15,0 22 16,-1-22-16,1 0 0,21 1 0,0 20 15,-21-20-15,21-1 0,0 0 0,0 1 16,0-22-16,0 21 0,0-21 0,21 0 16,0 1-16,1-1 0,20-21 15,-21 21-15,21-21 0,-20 0 0,20 0 16,-21 0-16,21 0 0,1-21 0,-22 21 16,21-21-16,1-1 0,-22 1 15,0-21-15,0 21 0,21-22 0,-20 22 16,-22-21-16,21 21 0,-21 0 0,21-1 15,-21 1-15,0 0 0,-21 21 32,0 21-17,21 0-15,-22 1 0,22-1 0,-21 21 16,21-21-16,0 0 0,0 1 16,0 20-16,0-21 0,0 0 0,0 0 15,0 1-15,21-1 0,1 0 0,-22 0 16,21-21-16,0 21 0,0-21 15,0 0-15,0 0 0,1 0 0,-1 0 16,0 0-16,0-21 0,0 0 0,0 0 16,1 0-16,-1-1 0,-21-20 0,0 21 15,21-21-15,-21-1 0,0 1 16,0 0-16,0 20 0,0-20 16,0 21-16,-21 0 0,0 0 0,-1 21 15,1 0-15,0 0 0,0 0 16,0 0-16,0 0 0,-1 0 0,-20 21 15,21-21-15,0 21 0,21 0 0,-21-21 16,-1 21-16,22 0 16,0 1-16,-21-22 31</inkml:trace>
  <inkml:trace contextRef="#ctx0" brushRef="#br0" timeOffset="18019.91">21315 1355 0,'0'0'0,"-21"0"0,-1 0 0,22-21 15,22-1 1,20 22-16,0 0 0,22 0 16,-22-21-16,22 21 0,-1 0 0,22 0 15,-22 0-15,1 0 0,-1-21 0,-20 21 16,20 0-16,-21 0 0,1 0 15,-1 0-15,-21 0 0,22-21 16,-22 21-16,0 0 16,-42 0-1,-22 21 1,22-21-16,-42 21 0,20-21 0,-41 21 16,-1 1-16,0-1 0</inkml:trace>
  <inkml:trace contextRef="#ctx0" brushRef="#br0" timeOffset="21372.52">952 3556 0,'0'21'16,"22"-21"-1,-1 0-15,0-21 16,0 0-16,0 0 0,0 0 0,22-22 15,-22 22-15,21-21 0,-21-1 16,22 1-16,-1 0 0,-21-1 0,0 22 16,1-21-16,-1 0 0,-21-1 15,0 22-15,0 0 0,0 0 0,0 0 16,0-1-16,-21 1 0,-1 21 16,1 0-16,0 0 0,0 0 0,0 0 15,-22 21-15,22 1 0,0-1 16,0 0-16,21 21 0,0-21 0,-21 22 15,21-1-15,0 0 0,0 1 16,0-1-16,0 0 0,0 1 16,0-1-16,21-21 0,0 22 0,0-22 15,0 0-15,1 0 0,-1 0 16,0-21-16,21 0 0,-21 0 0,22 0 16,-1 0-16,0 0 0,-20-21 15,20 0-15,21 0 0,-20 0 0,-1-22 16,0 1-16,1 0 0,-1-1 15,0 1-15,1-22 0,-22 22 0,21 0 16,-21-22-16,22 22 0,-22-22 0,0 22 16,-21-21-16,21 20 0,-21 1 15,21 0-15,-21 20 0,0-20 16,0 21-16,0 0 0,0 0 16,-21 42-1,0 0-15,21 21 16,-21-21-16,21 22 0,0-1 15,-21 0-15,0 22 0,21-22 0,-22 1 16,22-1-16,0 21 0,-21-20 16,21-1-16,0 0 0,0 22 0,0-22 15,0 1-15,0-22 0,0 21 0,0-21 16,0 0-16,21 22 0,1-43 16,-1 21-16,21 0 0,-21-21 0,22 0 15,20 0-15,-21 0 16,22-21-16,-1 0 0,-20 0 0,20-1 15,1 1-15,-22-21 0,0 21 0,1-22 16,-22 22-16,21-21 0,-21 21 16,1-22-16,-22 1 0,0 21 0,0 0 15,0 0-15,0-22 0,0 22 16,0 0-16,-22 21 16,1 0-16,0 0 0,0 0 0,0 21 15,0 0-15,-1 0 0,22 22 16,0-22-16,0 0 0,0 21 15,0-20-15,0 20 0,0-21 0,0 21 16,0-20-16,22-1 16,-1 0-16,0-21 0,21 21 0,-21-21 15,1 0-15,20 0 0,-21 0 0,21 0 16,1 0-16,-22-21 0,21 0 16,-21 21-16,22-21 0,-22-1 0,0-20 15,0 21-15,0 0 0,1 0 0,-1-22 16,-21 22-16,0 0 0,21-21 15,-21 20-15,0 1 0,0 0 0,0 0 16,0 42 15,0 0-31,0 0 16,0 22-16,0-22 0,0 0 16,-21 0-16,21 22 0,0-22 15,0 0-15,-21 21 0,21-21 0,0 1 16,-22-1-16,22 0 0,0 0 0,0 0 15,0-42 17,0 0-32,22 0 0,-22 0 15,21-1-15,0 1 0,-21-21 16,21 21-16,0-22 0,-21 22 0,21-21 16,1 21-16,-1 0 0,0-1 15,0 1-15,0 0 16,0 21-16,1 0 0,-1 0 15,0 0-15,0 21 0,-21 0 0,21 1 16,-21-1-16,21 21 0,-21-21 16,0 0-16,0 1 0,0-1 15,22 0-15,-22 0 0,0 0 0,0 0 16,0 1-16,0-1 0,21 0 16,0-21 15,-21-21-31,21 21 0,0-21 0,-21-1 15,21 1-15,1-21 0,-1 21 16,0 0-16,0-22 0,0 22 16,0 0-16,1-21 0,-1 20 15,0 1-15,0 21 0,0-21 0,0 0 0,1 21 16,-1 0-16,-21 21 31,0 0-31,0 0 0,0 1 16,0-1-16,0 0 0,0 0 15,0 21-15,0-20 0,0-1 0,0 0 16,0 0-16,0 21 0,0-20 0,21-1 16,0 0-16,0-21 0,0 21 0,-21 0 15,22-21-15,20 0 0,-21 0 16,0 0-16,0 0 0,22 0 16,-22 0-16,21 0 0,-21-21 0,22 21 15,-22-21-15,0 0 0,21 0 0,-20-1 16,-1 1-16,0 0 0,0-21 15,0 21-15,0-1 0,1-20 16,-22 21-16,21 0 0,-21-22 0,0 22 0,0 0 16,0 0-16,-21 0 15,-1 21-15,1 0 0,0 0 16,0 21-16,0 0 16,0 0-16,-1 0 0,22 1 0,0-1 0,-21 0 15,21 21-15,0-21 16,0 1-16,0 20 0,0-21 0,0 0 15,21 0-15,1-21 0,-1 22 0,21-1 16,-21-21-16,22 0 0,-1 0 0,0 0 16,-21 0-16,22 0 0,-1 0 15,0 0-15,-20-21 0,20-1 0,-21 22 16,21-21-16,-20 0 0,-1 0 0,0 0 16,0-22-16,-21 22 0,21 0 15,-21 0-15,21 0 0,-21 0 0,0-1 16,0 1-16,0 0 0,0 42 31,0 0-15,-21 1-16,21 20 0,-21-21 15,21 0-15,0 0 0,0 22 0,0-22 16,-21 0-16,21 0 0,0 0 0,0 1 16,-21-1-16,21 0 0,0 0 15,0-42 16,0 0-15,0 0-16,21-1 0,-21 1 16,21 0-16,0 0 0,0-21 15,-21 20-15,22 1 0,-1-21 0,0 21 16,21 0-16,-21-1 0,1 1 0,20 0 16,-21 21-16,21 0 0,-20 0 15,-1 0-15,0 0 0,0 0 0,0 0 16,-21 21-16,0 0 0,0 1 15,0 20-15,0-21 0,0 0 0,0 0 16,0 1-16,0 20 0,0-21 16,0 0-16,0 0 0,0 1 15,0-1-15,21 0 16,1-21-16,-1 0 0,0 0 0,0 0 16,0 0-16,0 0 0,1-21 15,-1 21-15,21-21 0,-21-1 16,0 22-16,1-21 0,-1-21 0,0 21 15,0 0-15,0-22 0,0 22 0,-21-21 16,22-1-16,-1 1 0,0 0 0,-21-1 16,0 1-16,21 0 0,-21-1 15,21-20-15,-21 42 0,0-22 0,0 1 16,21 21-16,-21 0 0,0 0 0,-21 42 47,0 0-47,21 0 0,0 0 0,-21 22 15,0-22-15,21 21 0,0 0 16,0 1-16,-21-22 0,21 21 16,0 1-16,-22-1 0,22 0 0,0-21 15,0 22-15,0-1 0,0-21 0,0 22 16,0-22-16,0 21 0,0-21 0,0 0 16,0 1-16,22-1 0,-1 0 15,0-21-15,-21 21 0,21-21 0,0 0 16,0 0-16,1 0 0,-1 0 0,0 0 15,21 0-15,-21 0 0,1 0 0,-1-21 16,0 0-16,0 0 0,0-1 16,0 1-16,1 0 0,-1-21 15,0 21-15,-21-1 0,21-20 0,-21 21 16,21 0-16,-21 0 0,0-1 0,0 1 16,0 0-16,0 42 31,0 0-31,0 1 15,0-1-15,0 0 0,0 0 0,0 0 16,21 0-16,-21 1 0,22-1 16,-1 0-16,-21 0 0,21 0 0,-21 0 15,0 1-15,21-1 0,-21 0 16,0 0-16,-21 0 16,0-21-1,0 0-15,-1 0 0,1 0 16,0 0-16,0 0 0,0 0 0,0 0 15,-1 0-15,1 0 0,0 0 16,21-21 0,0 0-16,0 0 15,21 21-15,-21-21 0,21-1 0,-21 1 16,0 0-16</inkml:trace>
  <inkml:trace contextRef="#ctx0" brushRef="#br0" timeOffset="21660.35">5651 2985 0,'0'0'0,"-42"0"0,21 0 15,0-22 1,63 1-16,-21 21 16,22 0-16,-1-21 0,0 21 0,22 0 15,-22 0-15,22-21 0,-1 21 0,1-21 16,-1 21-16,1 0 0,-22 0 15,21 0-15,-20-21 0,-1 21 0,0 0 16,-20 0-16,-1 0 0,0 0 0,0 0 16,0 0-16,-42 0 31,0 0-15,0 0-16,0 21 0,-1-21 15,1 0-15,0 0 0</inkml:trace>
  <inkml:trace contextRef="#ctx0" brushRef="#br0" timeOffset="23328.5">7620 3429 0,'0'21'32,"21"-21"30,-21-21-46,21 0-16,-21 0 0,21 0 15,1-1-15,-1 1 0,0 0 16,-21 0-16,21-21 0,0 20 0,-21 1 16,21-21-16,1 21 0,-22 0 0,0-1 15,21 1-15,0 0 0,-21 0 0,0 0 16,0 42 15,0 0-31,0 0 0,0 0 16,0 1-16,0-1 0,0 21 0,0-21 15,0 22-15,0-22 16,0 21-16,0-21 0,0 0 0,0 1 16,0-1-16,0 0 0,0 0 0,0 0 15,21-21-15,0 0 0,0 0 16,1 0-16,-1 0 0,21 0 15,-21-21-15,0 21 0,1-21 0,-1 0 16,21 0-16,-21-1 0,0 1 0,1 0 16,-1 0-16,0 0 0,-21-22 15,0 22-15,0 0 0,0 0 0,0-21 16,0 20-16,-21 1 0,0 0 0,-22 0 16,22 21-16,0-21 0,-21 21 0,20 0 15,-20 0-15,21 0 16,0 0-16,0 0 0,-22 0 0,22 0 15,21 21-15,0 0 16,21-21 0,0 0-16,1 0 0,20 0 15,0 0-15,1 0 0,-1 0 0,0 0 16,1 0-16,-1 0 0,21-21 0,-20 0 16,-1 21-16,22-21 0,-22-1 0,0 1 15,1 0-15,-22 0 16,21 0-16,-21 0 0,-21-1 0,0 1 15,21-21-15,-21 21 0,0 0 0,0-1 16,0 1-16,-21 21 16,21-21-16,-21 21 15,21 21-15,-21-21 0,21 21 16,0 1-16,0 20 0,0-21 0,0 21 16,0-20-16,0 20 0,0 0 15,0 1-15,0-1 0,0 21 0,0-20 16,0 20-16,0 1 0,0 20 0,0-20 15,0-1-15,0 22 0,0-21 0,0 20 16,0-20-16,0 20 0,0-20 0,0-1 16,0 1-16,0-1 0,0 1 15,0-22-15,0 1 0,0-1 0,0 0 16,-21-21-16,0 22 0,-1-22 16,22 0-16,-21-21 0,0 21 0,0-21 15,0 0-15,0 0 0,-22 0 0,22-21 16,0 21-16,0-21 0,0-21 0,-1 20 15,1-20-15,0 0 0,0-22 0,21 1 16,0-1-16,0 1 0,0-1 16,0 1-16,0-1 0,0 1 0,0-1 15,0 1-15,0 20 0,0-20 0,21 21 16,0-22-16,0 22 0,1-1 0,-1 22 16,0-21-16,0 21 15,-21 0-15,21-22 0,0 43 0,1-21 16,-1 0-16,0 0 0,0 21 15,0 0-15,22 0 0,-22 0 0,0 0 16,0 0-16,21 0 0</inkml:trace>
  <inkml:trace contextRef="#ctx0" brushRef="#br0" timeOffset="23808.23">9567 3344 0,'0'0'0,"21"0"32,-21-21-32,22 21 0,-22-21 15,21 0-15,0 0 0,0 0 16,-21-1-16,21 1 0,0 0 0,1 0 16,-1 0-16,0 0 0,0-1 0,0 1 15,-21 0-15,0 0 0,21 0 0,-21 0 16,-21 21 31,21 21-47,0 0 0,-21 21 0,21-21 15,-21 22-15,21-1 0,-21 0 0,21 1 16,0-1-16,-21 22 16,21-1-16,-22-21 0,22 22 0,0-1 15,-21 1-15,0-22 0,21 22 0,-21-22 16,21 22-16,0-22 0,0 0 0,-21 1 15,21-1-15,-21 0 0,21-21 0,-22 22 16,22-22-16,0 0 0,0 0 0,0 0 16,-21-21-16,0 0 15,0-21 17,21 0-32,0 0 0,-21 0 0,21 0 15,0-1-15,0 1 0,0-21 16,-21 0-16,21 20 0,0-20 0,0-21 15,0 20-15</inkml:trace>
  <inkml:trace contextRef="#ctx0" brushRef="#br0" timeOffset="24019.94">9715 2688 0,'0'0'0,"0"-21"0,-21 21 0,21-21 16,-21 21-16,0 0 0,21 21 47,0 0-32,0 0-15,21-21 16,0 22-16,0-22 16,1 21-16,-1-21 0</inkml:trace>
  <inkml:trace contextRef="#ctx0" brushRef="#br0" timeOffset="25532.08">10350 3217 0,'22'0'0,"-44"0"0,65 0 15,-22 0-15,0-21 0,0 0 16,0 0-16,1 0 15,-22 0-15,21-1 0,-21 1 16,0 0-16,0 0 0,0 0 0,0-22 16,0 22-16,0 0 0,0 0 0,0 0 15,-21 21-15,-1-21 0,1 21 0,0 0 16,0 0-16,0 21 16,-22 0-16,22 0 0,0 0 15,-21 0-15,21 1 0,-22 20 0,22-21 16,0 21-16,0-20 0,0 20 0,21-21 15,0 0-15,0 22 0,0-22 16,0 0-16,0 0 0,0 0 0,0 0 16,0 1-16,21-22 0,0 0 0,21 0 15,-21 0-15,1 0 0,-1 0 0,21-22 16,-21 22-16,0-21 0,22 0 0,-22 0 16,0 0-16,21 0 0,-20-22 15,-1 22-15,-21-21 0,21 21 0,0-1 16,-21-20-16,0 21 0,0 0 0,0 0 15,0-1-15,0 1 16,0 42 15,0 1-31,0-1 0,0 0 16,0 0-16,0 21 0,0-20 0,0-1 16,21 21-16,-21-21 0,21 22 15,1-22-15,-22 21 0,0-21 0,21 0 16,0 1-16,-21-1 0,21 0 0,0 0 15,0-21-15,1 0 0,-22 21 0,21-21 16,21 0-16,-21 0 0,0 0 0,1 0 16,20-21-16,-21 21 0,0-21 15,0 0-15,1 0 0,-1-1 16,0 1-16,0 0 0,0-21 0,0 21 16,-21-22-16,0 22 0,22 0 0,-22 0 15,21 0-15,-21-1 0,0 1 0,0 0 16,0 42 31,0 0-47,0 1 0,0-1 0,0 0 15,-21 21-15,21-21 0,0 1 16,0-1-16,0 21 0,0-21 0,0 0 16,0 1-16,0-1 0,0 0 0,21-21 15,0 21-15,0-21 0,0 0 16,0 0-16,1 0 0,-1 0 15,0 0-15,0 0 0,0 0 16,0-21-16,1 0 0,-1 0 0,0-1 16,-21 1-16,21 0 0,0-21 0,-21 21 15,0-1-15,0-20 0,0 21 0,0 0 16,0 0-16,0-1 0,0 1 0,0 0 16,21 42 46,1-21-62,20 0 16,-21 0-16,21 0 0,1 0 15,-1 0-15,0 0 0,1 0 0,20 0 16,-20 0-16,-1 0 0,0 0 0,1-21 16,-1 21-16,0 0 0,1-21 0,-22 0 15,0 21-15,0 0 0,0 0 0,-21-21 16,-21 21 15,0 0-31,0 0 16,0 0-16,-1 0 0,1 0 0,0 21 0,0 0 15,-21-21-15,20 21 0,1 0 16,0 22-16,-21-22 0,21 21 16,-1-21-16,1 22 0,0-22 0,0 21 15,21-21-15,0 22 0,0-22 0,0 0 16,0 0-16,0 0 0,0 0 0,21-21 15,0 0-15,-21 22 0,43-22 0,-22 0 16,0 0-16,0 0 0,0 0 16,0-22-16,1 22 0,-1-21 0,0 0 15,0 21-15,0-21 0,0 0 0,1-22 16,-1 22-16,0 0 0,0-21 0,0-1 16,0 22-16,1-21 0,-22 21 15,21-22-15,-21 22 0,21 0 16,-21 0-16,0 0 0,0 0 0,0-1 15,-21 44 1,21-1 0,-21 0-16,-1 0 0,22 0 15,0 22-15,0-22 0,0 21 0,0-21 16,0 22-16,0-22 0,0 0 0,0 0 16,22 0-16,-1 0 0,0 1 0,0-1 15,0 0-15,0-21 0,1 0 16,-1 21-16,21-21 0,-21 0 15,0 0-15,1 0 0,-1 0 0,0 0 16,0 0-16,0 0 0,0-21 16,-21 0-1,0 0 1,0-1 0,-21 22-16,0-21 15</inkml:trace>
  <inkml:trace contextRef="#ctx0" brushRef="#br0" timeOffset="30336.32">14118 2858 0,'-21'0'16,"21"-22"-1,-21 22-15,21-21 0,0 0 16,0 0 0,0 0-16,21 21 0,0 0 15,0 0-15,0 0 0,22 0 16,-22 0-16,21 21 0,-21 0 0,1 0 15,20 0-15,-21 1 0,0 20 16,0-21-16,1 21 0,-1-20 0,0 20 16,-21-21-16,21 21 0,-21 1 0,0-22 15,0 21-15,0-21 0,0 22 16,0-22-16,0 0 0,0 0 0,0 0 16,0-42 15,0 0-31,0 0 0,0-21 15,0 20-15,21-20 0,0 0 16,-21-1-16,0 1 0,22 0 0,-1-22 16,0 22-16,0-22 0,0 22 0,0-21 15,-21-1-15,22 22 0,-1-1 16,0 1-16,-21 21 0,21 0 0,-21 0 16,0-1-16,0 44 31,0-1-31,0 0 0,0 0 15,0 0-15,21 0 0,0 1 0,-21 20 16,22-21-16,-1 0 0,-21 22 0,21-22 16</inkml:trace>
  <inkml:trace contextRef="#ctx0" brushRef="#br0" timeOffset="31872.74">15261 3260 0,'0'0'0,"21"0"0,22-43 16,-43 22-16,21 0 15,0 0-15,-21 0 0,0 0 0,0-1 16,21 1-16,-21 0 0,0 0 0,0 0 16,0 0-16,0-1 0,0 1 15,0 0-15,-21 0 0,0 21 16,0 0-16,-1 0 0,1 0 0,0 0 0,-21 0 15,21 0-15,-22 21 0,22 0 16,-21 0-16,21 1 0,-1-1 0,-20 0 16,21 21-16,0-21 0,0 22 0,-1-22 15,1 21-15,21-21 0,-21 22 16,21-22-16,0 0 0,0 21 16,0-20-16,21-1 0,0 0 15,1-21-15,20 0 0,-21 0 0,0 0 16,22 0-16,-1 0 0,-21 0 15,21-21-15,-20 0 0,20-1 0,-21 1 16,21 0-16,-20 0 0,-1 0 0,0-22 16,0 22-16,-21-21 0,21 21 0,-21-22 15,21 22-15,-21 0 0,0-21 16,0 21-16,22-1 0,-22 1 0,0 0 16,0 42 30,-22 0-46,22 1 0,0-1 0,0 0 16,-21 0-16,21 21 0,-21-20 0,21-1 16,0 21-16,0-21 0,0 0 15,0 22-15,0-22 0,0 0 0,0 0 16,0 0-16,0 1 0,21-1 0,0-21 16,-21 21-16,22-21 0,-1 0 15,0 0-15,0 0 0,0 0 0,0 0 16,22 0-16,-22-21 0,21 21 0,-21-21 15,1-1-15,20 1 0,-21-21 0,21 21 16,1 0-16,-22-22 16,0 22-16,0 0 0,0-21 0,1 20 15,-22 1-15,0 0 0,0 0 0,0 0 16,0 0 0,-22 21-16,1 0 0,0 0 15,0 0-15,21 21 16,0 0-16,0 0 15,0 0-15,0 0 16,0 1-16,21-22 0,0 21 0,-21 0 16,21 0-16,1 0 0,-22 0 15,21 1-15,-21-1 16,0 0-16,21 0 0,-21 0 0,0 0 16,0 1-16,0-1 0,21-21 0,-21 21 15,21 0-15,0-21 0,1 21 16,20-21-16,-21 0 0,0 0 15,0 0-15,22 0 0,-1 0 0,0 0 16,1 0-16,-1 0 0,0 0 0,1-21 16,-1 21-16,0-21 0,1 0 15,-1 0-15,-21-1 0,22 1 0,-22 0 16,0 0-16,0-21 0,0 20 0,-21 1 16,0-21-16,0 21 0,0 0 15,0-1-15,0 1 0,0 0 0,0 0 16,0 0-16,-21 21 0,0 0 15,0-21-15,0 21 0,-1 0 0,1 0 16,0 0-16,-21 21 0,21 0 16,-1 0-16,1 0 0,-21 0 0,21 1 15,0-1-15,-1 21 0,1-21 0,21 0 16,0 22-16,0-22 0,0 0 0,0 0 16,0 0-16,0 1 0,0-1 15,21 0-15,1-21 0,-1 0 16,0 0-16,0 0 0,0 0 0,0 0 15,1-21-15,-1 21 16,0-21-16,0-1 0,0 1 16,0 0-16,1 0 0,-22 0 0,21 0 15,-21-1-15,0 1 0,21-21 0,0 21 16,0 0-16,-21-1 16,21 22-16,-21-21 0,0 42 31,0 1-31,0-1 15,0 0-15,0 0 16,0 0-16,0 0 0,0 22 0,0-22 0,0 0 16,0 0-16,0 0 0,0 1 15,0-1-15,0 0 0,0 0 0,22-21 16,-1 21-16,0-21 16,0 0-16,0 0 0,0 0 15,1 0-15,-1-21 0,0 21 0,0-21 16,0 0-16,0 0 0,1-1 15,-1 1-15,0 0 0,0 0 0,-21-21 16,0 20-16,21 1 0,-21 0 0,21 21 16,-21-21-16,0 42 31,0 0-31,-21 0 16,21 1-16,-21-1 0,21 0 15,0 0-15,0 0 0,0 0 16,0 1-16,0-1 0,0 0 15,0-42 32,0 0-47,0-1 16,0 1-16</inkml:trace>
  <inkml:trace contextRef="#ctx0" brushRef="#br0" timeOffset="32052.52">17399 2921 0,'-21'0'0,"42"0"0,-63 0 0,20 0 16,1 0-16,0 0 15,0 0-15,0 0 16,42 0 15,0 0-15,0 0-16</inkml:trace>
  <inkml:trace contextRef="#ctx0" brushRef="#br0" timeOffset="32594.25">17738 2836 0,'0'0'0,"0"-21"16,0 0-16,-22 21 0,22 21 31,-21 0-31,21 1 16,0-1-16,0 21 0,-21-21 0,21 22 15,0-22-15,0 21 0,0 0 16,0-20-16,-21 20 0,21 0 0,-21 1 16,21-22-16,0 21 0,0-21 0,0 22 15,0-22-15,0 0 0,-21 0 16,21 0-16,0-42 47,0 0-47,0 0 15,0 0-15,0-1 0,0 1 0,0 0 16,21 0-16,0 0 0,0 0 0,0-1 16,0 1-16,1 0 0,-1 21 0,21-21 15,-21 21-15,22 0 0,-22 0 16,21 0-16,0 0 0,-20 0 0,-1 21 15,0 0-15,0 0 0,-21 1 16,0-1-16,0 0 0,0 0 16,0 0-16,-21 0 0,0 1 0,0-1 15,-1 0-15,-20 0 0,21-21 0,-21 21 16,20 0-16,-20-21 0,0 22 0,21-22 16,-1 0-16,1 0 0,0 0 15,0 0-15,0 0 0,21-22 31,21 1-15,0 21-16,0-21 0,22 0 16,-22 0-16,0 0 0</inkml:trace>
  <inkml:trace contextRef="#ctx0" brushRef="#br0" timeOffset="32880.08">18478 2667 0,'0'0'15,"0"-21"-15,0 0 0,0-22 0,0 22 16,0 0-16,-21 21 16,0 21-16,21 22 15,0-22-15,0 21 0,0 0 16,-21 1-16,21-1 0,0 0 0,0 1 16,0 20-16,0-20 0,0-1 0,0 0 15,0 1-15,0-1 0,0 0 16,-21 1-16,21-22 0,0 21 15,0-21-15,0 0 0,0 1 0,0-1 16,0 0-16,21-21 31,0 0-31,0-21 16,0 0-16,-21-1 0,22 1 0</inkml:trace>
  <inkml:trace contextRef="#ctx0" brushRef="#br0" timeOffset="33519.75">18605 3239 0,'22'0'16,"-1"0"-16,0 0 15,0-22-15,0 22 16,0-21-16,1 21 0,-1-21 0,0 21 16,21-21-16,-21 0 0,1 0 0,-1 21 15,0-22-15,0 1 0,0 0 16,-21 0-16,0 0 0,0 0 15,-21 21 1,0 0-16,0 0 0,0 0 16,-1 21-16,1 0 15,0 0-15,0 0 0,0 0 0,0 1 16,-1 20-16,1-21 0,21 0 0,-21 22 16,21-22-16,-21 0 0,21 21 0,0-21 15,0 1-15,0-1 0,0 0 16,0 0-16,21-21 0,0 21 0,0 0 15,1-21-15,-1 0 0,0 0 0,21 0 16,-21 0-16,22 0 0,-22 0 16,21 0-16,-21-21 0,22 0 0,-1 0 15,0 21-15,1-21 0,-22-22 0,21 22 16,1 0-16,-22 0 0,0-21 0,0 20 16,0 1-16,0 0 15,-21 0-15,0 0 0,0 0 0,-21 21 16,0 0-1,0 0-15,0 0 16,0 21-16,-1 0 0,22 0 16,0 0-16,0 0 0,0 1 0,0-1 15,0 0-15,0 0 0,22 0 0,-1 0 16,0 1-16,0-22 0,0 21 16,0 0-16,1 0 0,-22 0 0,21-21 15,-21 21-15,21-21 0,-21 22 16,-21-22-16,0 0 15,-22 0-15,22 0 16,0 0-16,0 0 0,-22 0 0,22 0 16,0 0-16,0 0 0,42 0 31,0 0-15,0 0-16,1-22 0,20 22 0</inkml:trace>
  <inkml:trace contextRef="#ctx0" brushRef="#br0" timeOffset="33719.65">19854 3429 0,'0'0'0,"-21"21"32,0-21-17,21 21-15,-21 1 0,0-22 0,21 21 16,-22 0-16,1 0 0,0 0 0,21 0 15,-21 1-15,0-1 0,0 0 16,-1 0-16,-20-21 0,21 21 0,0 0 16,0 1-16</inkml:trace>
  <inkml:trace contextRef="#ctx0" brushRef="#br0" timeOffset="36116.5">20828 3196 0,'0'21'0,"0"1"16,-21-22-1,0 0 17,21-22-32,0 1 15,0 0-15,0 0 16,0 0-16,0 0 0,0-22 16,0 22-16,0 0 0,0-21 0,21 20 15,0-20-15,0 0 0,0 21 0,0-22 16,22 22-16,-22 0 0,0 0 0,0 21 15,0 0-15,1 0 0,-1 0 16,0 0-16,0 0 0,-21 21 0,0 0 16,21 0-16,-21 0 0,0 1 0,0-1 15,0 0-15,0 0 16,0 0-16,0-42 47,0 0-47,0 0 15,0 0-15,0-1 0,0 1 16,0 0-16,0 0 0,0 0 16,-21 0-16,0 21 0,21-22 15,-21 22-15,0 0 0,-1 0 16,1 0-16,0 22 0,0-1 0,0 0 16,0 0-16,-1 0 0,22 22 0,-21-22 15,0 21-15,0-21 0,21 22 16,-21-22-16,21 21 0,0-21 0,0 0 15,0 22-15,0-22 0,0 0 0,0 0 16,21 0-16,0 1 0,0-1 16,0 0-16,22-21 0,-22 0 15,0 0-15,21 0 0,1 0 0,-1 0 16,0-21-16,1 21 0,-1-21 0,0-1 16,1 1-16,-1-21 0,-21 21 15,22 0-15,-1-22 0,-21 1 0,21 0 16,-20-1-16,20 1 0,-21-22 0,0 22 15,0-21-15,1-1 0,-1 1 0,0 20 16,0-20-16,-21 20 0,0 1 16,0 0-16,0 21 0,0-1 15,0 1-15,0 0 0,-21 42 16,0 22-16,0-22 16,-1 21-16,1 0 0,0 22 15,21-22-15,-21 22 0,0-22 0,0 22 16,-1-22-16,22 0 0,0 1 0,0-1 15,0 0-15,0 1 0,0-1 16,0-21-16,0 21 0,0-20 0,22-1 16,-22 0-16,21 0 0,0-21 15,0 0-15,0 21 0,0-21 0,1 0 16,-1 0-16,0 0 0,21-21 0,-21 21 16,1-21-16,-1 0 0,0 0 15,0-1-15,0 1 0,0 0 0,1 0 16,-1 0-16,0-22 0,0 22 15,0 0-15,0-21 0,1 21 0,-1-1 16,0 1-16,0 0 0,0 21 16,0 0-16,1 0 15,-1 0-15,0 21 16,0 0-16,-21 1 0,21-1 0,0 0 16,-21 0-16,0 0 0,22 0 15,-22 1-15,0-1 0,21-21 16,0 0 15,-21-21-15,0-1-1,0 1-15,0 0 16,0 0-16,0 0 0,0 0 0,0-1 16,0-20-16,0 21 0,-21 0 15,0 21-15,-1 0 16,1 0-16,0 0 0,0 0 0,0 21 15,0 0-15,-1 0 0,1 0 16,-21 1-16,21-1 0,0 21 16,-1-21-16,1 0 0,0 22 0,21-22 15,-21 0-15,21 0 0,0 22 16,0-22-16,0 0 0,0 0 0,0 0 16,0 0-16,0 1 0,21-22 0,0 21 15,0-21-15,1 0 0,-1 0 16,0 0-16,0 0 0,0 0 0,0 0 15,1 0-15,-1-21 0,0-1 0,21 1 16,-21 0-16,1 0 0,-1 0 16,-21 0-16,21-1 0,0 1 0,-21-21 15,21 21-15,-21 0 0,0-1 0,0 1 16,0 0-16,0 0 0,0 0 16,0 0-16,0 42 31,0 0-16,0 0-15,-21 0 0,21 0 16,-21 1-16,21-1 0,0 0 16,0 0-16,0 0 0,0 0 0,0 1 15,0-1-15,0 0 0,0 0 16,0 0-16,21 0 0,0-21 16,0 0-16,1 0 0,20 0 15,-21 0-15,21 0 0,1 0 0,-1 0 16,0 0-16,1-21 0,-1 21 0,0-21 15,1 0-15,-22 0 0,21 21 0,-21-21 16,22-1-16,-22 1 16,0 0-16,-21-21 0,0 21 0,21-1 15,-21 1-15,0 0 0,0 0 16,-21 21 0,0 0-16,0 0 15,0 21-15,-1-21 0,22 21 0,0 0 16,-21 1-16,21-1 0,0 0 0,-21 0 15,21 0-15,0 0 0,0 1 16,0-1-16,0 0 0,0 21 16,0-21-16,21 1 0,-21-1 0,21 0 15,-21 0-15,0 0 16,0-42 15,-21 0-31,21 0 16,-21 21-16,0-21 0,21-1 0,-21 22 15,0-21-15,-1 0 16,1 21-16,0 0 16,0 0-16,21 21 15,0 0 1,0 1-16,0-1 16,21-21-16,0 21 0,0-21 0,1 21 15,-1-21-15,0 0 0,0 21 0,0-21 16,0 0-16,22 0 15,-22 0-15,0 0 0,0 0 0,22 0 16,-22-21-16,21 0 0,0 21 0,-20-21 16,20 0-16,-21-1 0,0 1 0,22-21 15,-22 21-15,0 0 0,-21-1 16,21-20-16,0 21 0,-21 0 0,0-22 16,0 22-16,0 0 0,0 0 15,-21 21 1,0 21-1,21 0-15,0 0 0,0 1 16,0-1-16,0 0 0,0 0 16,0 0-16,21 0 0,-21 1 0,21-1 15,-21 0-15,0 0 0,0 0 16,21 0-16,-21 1 0,0-1 16,0 0-16,-21-21 0,0 21 15,0-21-15,0 0 0,0 0 0,-1 0 16,1 0-16,0 0 15,0 0-15,0 0 0,42 0 47,0-21-47,0 21 0,0 0 0</inkml:trace>
  <inkml:trace contextRef="#ctx0" brushRef="#br0" timeOffset="36352.36">23961 3196 0,'0'0'16,"0"-21"-16,0 0 15,0 42 17,0 0-32,-22-21 15,22 21-15,-21 1 16,21-1-16,-21 0 0,0 0 0,0 0 15,-22 0-15,22 1 0,0-1 0,-21 0 16,-1 0-16,22 0 0,-21 0 0,0 1 16,-1-1-16,1-21 0,0 21 0,-22-21 15</inkml:trace>
  <inkml:trace contextRef="#ctx0" brushRef="#br0" timeOffset="39580.75">2773 4741 0,'0'0'0,"0"-21"0,0 0 16,0 0-16,-21 21 16,21 21 15,0 0-31,0 0 15,0 22-15,0-22 0,0 21 0,0 1 16,0-1-16,0 0 0,0 1 16,0-22-16,0 21 0,0-21 0,0 22 15,0-22-15,0 0 0,-22 0 16,22 0-16,-21-21 31,21-21-31,0 0 16,0 0-16,0 0 0,0-22 15,0 22-15,0-21 0,0-1 0,0 1 16,0 0-16,21-1 0,1 22 16,-22-21-16,21 0 0,0 20 0,21 1 15,-21 0-15,1 0 0,-1 0 0,0 21 16,0 0-16,0 0 0,0 21 16,22 0-16,-22 0 0,-21 0 0,21 1 15,0 20-15,0-21 0,-21 21 16,0 1-16,0-22 0,0 21 15,22-21-15,-22 1 0,0 20 0,0-21 16,0 0-16,0 0 16,21-21-1,0-21-15,-21 0 16,21 0-16,0 0 0,-21 0 16,21-1-16,1-20 0,-1 0 0,0 21 15,0-22-15,-21 1 0,21 0 0,0 20 16,1-20-16,-1 21 15,0 0-15,-21 0 0,0-1 0,21 22 16,0 0-16,-21 22 16,0-1-1,0 0-15,0 21 0,0-21 0,0 22 16,0-22-16,0 21 0,0 1 16,21-22-16,-21 21 0,22-21 0,-22 22 15,21-22-15,0 21 0,0-21 0,-21 0 16,21 1-16,22-22 0,-22 0 15,0 0-15,0 0 0,21 0 0,-20 0 16,-1 0-16,21-22 0,-21 22 0,22-21 16,-22 0-16,21 0 0,-21-21 15,22 20-15,-22-20 0,0 21 16,0 0-16,-21-22 0,0 22 0,0-21 16,0 21-16,0 0 0,0-1 0,0 1 15,0 0-15,-21 21 16,0 0-16,0 0 0,-1 0 0,1 0 15,0 0-15,0 21 0,0 0 0,0 22 16,-1-22-16,22 21 0,-21-21 16,21 22-16,-21-22 0,21 21 0,0 1 15,0-22-15,0 21 0,0-21 0,0 0 16,0 1-16,21-1 0,0 0 16,1 0-16,-1-21 0,0 0 15,0 0-15,0 0 0,0 0 0,22 0 16,-22 0-16,0-21 0,0 0 15,0 0-15,22-1 0,-22 1 0,0 0 16,0-21-16,22 21 0,-22-22 0,0 1 16,0 21-16,-21-22 0,21 1 15,0 0-15,1-1 0,-22 1 0,0 0 16,21-1-16,-21 22 0,21 0 0,-21-21 16,0 21-16,-21 21 31,0 21-31,-1 0 0,1 0 15,0 0-15,21 22 0,-21-22 16,0 21-16,0 0 0,21 1 16,0-1-16,0 0 0,0 1 0,0-1 15,0 0-15,0-20 0,0 20 0,21-21 16,0 0-16,0 0 0,0 1 16,22-1-16,-22-21 0,21 0 0,-21 0 15,22 0-15,-22 0 0,21 0 0,0-21 16,-20 21-16,20-22 0,-21 1 15,21 0-15,-20-21 0,-1 21 16,21-1-16,-42-20 0,21 0 0,0-1 0,-21 1 16,0 21-16,0-21 0,0-1 15,0 1-15,0 21 0,0-22 16,0 22-16,0 0 0,0 0 0,-21 42 47,21 0-47,-21 22 0,21-22 0,0 21 15,0 0-15,-21-20 0,21 20 0,-21 0 16,21 1-16,0-1 0,0-21 16,0 21-16,0-20 0,-21 20 0,21-21 15,0 0-15,0 0 0,21-21 32,-21-21-17,21 0-15,0 21 0,0-21 0,-21 0 16,21 0-16,1-1 0,-22 1 15,21 0-15,-21 0 0,21 0 16,0 21-16,0 21 31,-21 0-31,0 0 16,0 0-16,0 1 0,0-1 0,0 0 16,0 0-16,21 0 0,-21 0 0,22-21 15,-22 22-15,21-1 0,0-21 16,0 21-16,0-21 0,0 0 15,22 0-15,-22 0 16,0-21-16,0 0 0,22 21 0,-22-22 16,21 1-16,-21 0 0,22 0 0,-22-21 15,0 20-15,0 1 0,0 0 16,0-21-16,1 21 0,-22-1 0,21 1 16,-21 0-16,0 0 0,-21 42 31,21 0-16,-22 0-15,1 1 0,21 20 0,-21-21 16,21 0-16,0 22 0,0-22 0,0 0 16,0 21-16,0-21 0,0 1 15,0-1-15,21 0 16,0-21-16,1 0 0,20 0 16,-21 0-16,0 0 0,0 0 0,1 0 15,20-21-15,-21 21 0,0-21 16,-21-1-16,21 1 0,-21 0 0,22 0 15,-22 0-15,0 0 0,0-1 0,0-20 16,-22 21-16,1 0 0,0 0 0,0-1 16,0 1-16,0 0 0,-1 21 15,1 0-15,0-21 0,0 21 0,0 0 16,42 0 15,21 0-31,-21 0 0,22 0 16,-22 0-16,21 0 0,22 0 0,-22 0 15,0 0-15,1-21 0,-1 21 0,0 0 16,1 0-16,-1-21 0,0 21 16,-20 0-16,-1 0 0,0 0 0,-21-22 15,0 1-15,-21 42 47,0-21-47,-1 22 16,22-1-16,-21 0 0,0 0 0,21 0 15,-21 0-15,0 1 0,0 20 16,21-21-16,-22 0 0,22 0 0,-21 1 16,21 20-16,0-21 15,0 0-15,0 0 0,21-21 16,1 0 0,-1 0-16,0-21 0,0 0 15,0 0-15,0 0 0,1 0 16,-1-1-16,-21-20 0,21 0 0,0 21 15,-21-22-15,21 1 0,-21-22 16,21 22-16,1 0 0,-22-22 0,0 22 16,21 0-16,0-22 0,-21 22 0,0-1 15,0 22-15,0-21 0,0 21 16,0 0-16,0 42 31,0 0-31,0 0 0,-21 0 0,21 22 16,-21-1-16,21-21 0,-22 21 0,22 1 15,0-22-15,0 21 0,0 1 0,0-1 16,0 0-16,0-21 0,0 22 16,0-1-16,0-21 0,0 22 0,0-22 15,0 21-15,0-21 0,22 0 0,-1 1 16,0-1-16,0 0 0,0-21 16,0 0-16,1 0 0,-1 0 15,0 0-15,21 0 0,-21 0 16,1-21-16,20 21 0,-21-21 0,0-1 15,22 1-15,-22 0 0,0 0 0,21 0 16,-21 0-16,1-1 0,-22-20 16,21 21-16,-21 0 0,0 0 0,21-1 15,-21 1-15,0 0 0,-21 21 32,0 21-32,-1-21 0,22 21 15,-21 1-15,21-1 0,0 0 0,0 0 16,0 0-16,0 0 0,0 1 0,0-1 15,0 0-15,0 0 0,0 0 0,0 0 16,0 1-16,21-1 16,-21 0-16,0 0 15,-21-21 17,0 0-32,0 0 15,0 0-15,21-21 0,-21 21 16,-1-21-16,1 0 15,0 21-15,0-22 0,0 1 16,0 0-16,-1 21 0,-20-21 0</inkml:trace>
  <inkml:trace contextRef="#ctx0" brushRef="#br0" timeOffset="39824.61">4445 4636 0,'0'0'0,"-42"21"0,-22-21 16,43 0-16,-21 0 0,84 0 16,-21 0-1,43-21-15,-1 21 0,1-22 16,-1 22-16,22-21 0,-1 21 0,-20-21 16,-1 21-16,1-21 0,-22 21 0,1 0 15,-1 0-15,-21 0 16</inkml:trace>
  <inkml:trace contextRef="#ctx0" brushRef="#br0" timeOffset="40283.91">7874 4720 0,'0'0'16,"21"-21"-16,-21 0 0,0 0 0,21 21 0,-21-21 16,0-1-16,0 44 31,0-1-31,0 0 0,-21 0 15,21 0-15,-21 22 0,21-22 0,0 0 16,-21 21-16,21-21 0,-21 1 16,21-1-16,-22 0 0,22 0 0,0 0 15,0 0-15,0 1 0,0-44 47,0 1-47,0 0 0,0 0 0</inkml:trace>
  <inkml:trace contextRef="#ctx0" brushRef="#br0" timeOffset="40436.82">7810 4572 0,'0'0'16,"0"-42"-16,0 21 15,-21-1 1,0 22-16,21 22 31,21-22-15,0 0-16,1 0 0,-1 0 0,0 0 15,0 0-15</inkml:trace>
  <inkml:trace contextRef="#ctx0" brushRef="#br0" timeOffset="41116.5">8255 4614 0,'0'0'16,"0"22"-16,0-1 0,0 0 15,0 0-15,-21 0 16,21 0-16,0 1 0,-21-1 15,21 0-15,0 0 0,0 0 0,0 0 16,0 1-16,0-1 0,-22 0 16,22 0-16,0 0 0,0 0 15,0 1 1,0-44 0,0 1-16,0 0 15,0 0-15,0 0 0,0-22 16,0 22-16,22-21 0,-1 21 0,0-22 15,0 22-15,-21-21 0,42 21 0,-20-22 16,-1 22-16,0 0 0,0 21 0,0-21 16,0 21-16,1 0 15,-1 21-15,0 0 0,-21 0 16,0 1-16,0 20 0,0-21 0,0 21 16,0-20-16,0 20 0,21-21 15,-21 21-15,0-20 0,0-1 0,21 0 16,0 0-16,1 0 0,-1-21 15,0 0-15,21 0 0,-21 0 16,1 0-16,20 0 0,-21-21 16,21 0-16,-20 0 0,20 0 0,-21-1 15,21-20-15,-20 21 0,-1-21 0,0 20 16,0-20-16,0 0 0,0-1 0,-21 1 16,0-21-16,22 20 0,-22-20 15,21 20-15,-21-20 0,0 21 0,0-1 16,0 1-16,0 0 0,0 20 0,0 1 15,0 42 17,0 1-32,-21 20 0,21 0 0,-22 1 15,22-1-15,-21 0 0,21 22 0,0-22 16,0 0-16,-21 22 0,21-22 16,-21 1-16,21-1 0,0 0 0,0 1 15,0-1-15,0-21 0,0 0 0,0 0 16,0 1-16,0-1 0,21-21 15,0 0-15,0 0 16,1 0-16,-1 0 0,-21-21 16,21-1-16,-21 1 0,0 0 0,0 0 15,0 0-15,0 0 0,0-1 16</inkml:trace>
  <inkml:trace contextRef="#ctx0" brushRef="#br0" timeOffset="41276.4">9017 4593 0,'0'0'0,"-21"0"15,42 0 17,0 0-32,0 0 0,0 0 15,22 0-15,-22-21 0,0 21 0,0-21 16,22 21-16,-22-21 0,0 21 0,21 0 16,-21-21-16,1 21 0,-1 0 0,0 0 15</inkml:trace>
  <inkml:trace contextRef="#ctx0" brushRef="#br0" timeOffset="43324.18">9483 4741 0,'0'0'0,"0"22"0,0-1 16,21-21 0,0-21-16,0-1 15,0 22-15,-21-21 0,43 0 16,-22 0-16,0 0 0,0 21 0,0-21 15,22-1-15,-22 1 0,-21 0 0,21 0 16,-21 0-16,21 0 0,-21-1 16,-21 22-1,0 0 1,0 0-16,-1 22 0,1-1 16,0 0-16,0-21 0,21 42 0,-21-21 15,0 1-15,21-1 0,0 21 16,0-21-16,0 0 0,0 22 0,0-22 15,0 0-15,0 21 0,0-20 0,21-1 16,0-21-16,0 21 0,0 0 0,0-21 16,1 0-16,-1 0 0,0 0 15,21 0-15,-21 0 0,1 0 0,20-21 16,-21 0-16,21 0 0,-20-1 16,20 1-16,-21 0 0,0-21 0,22 21 15,-22-1-15,0 1 0,0-21 0,0 21 16,-21 0-16,0-1 0,21 1 15,1 0-15,-22 42 32,0 0-32,0 22 0,0-22 15,0 0-15,0 0 0,0 0 16,0 1-16,0 20 0,0-21 0,21 0 16,0 0-16,-21 1 0,21-22 15,0 21-15,0-21 0,1 0 0,-1 0 16,21 0-16,-21 0 0,0 0 0,22 0 15,-1-21-15,-21-1 0,22 1 16,-1 0-16,-21 0 0,21 0 0,-20-22 16,20 22-16,-21-21 0,0 21 0,0-22 15,1 1-15,-22 0 0,0-1 0,21-20 16,-21 21-16,21-1 0,-21-20 0,0 20 16,0 1-16,0 0 0,0-1 15,0 22-15,0 0 0,0 0 0,-21 42 31,0 0-31,21 22 0,-22-1 16,1 0-16,21 1 0,-21-1 16,0 21-16,0-20 0,0 20 0,21 1 15,-22-1-15,1 1 0,0-1 0,0 1 16,0 20-16,21-20 0,-21 21 0,-1-22 16,1 1-16,21 20 0,0-20 15,-21 20-15,0-20 0,21-1 0,-21 1 16,21 21-16,0-22 0,-21 1 0,21-22 15,0 21-15,0-20 0,0-1 0,0-21 16,0 0-16,0 1 0,0-1 0,21-21 16,0 0-16,0 0 15,0-21-15,0-1 0,1 1 0,20 0 16,-21 0-16,0-21 0,0-1 16,22 1-16,-22 0 0,0-22 0,0 22 15,-21-22-15,0 1 0,0 20 0,0-20 16,0-1-16,0 22 0,-21-21 0,0 20 15,0 1-15,-22 0 0,1-1 0,21 1 16,-21 21-16,-1 0 0,1-1 16,0 1-16,-1 0 0,22 0 0,0 0 15,0 21-15,21-21 0,0-1 0,0 1 16,0 0-16,21 0 0,0 0 16,21-22-16,-20 22 0,20 0 0,0 0 15,22 0-15,-22 0 0,22-1 16,-1 1-16,-21 0 0,22-21 0,-1 21 15,1-1-15,-1 1 0,1 0 16,-22 0-16,1 0 0,-1 21 0,0-21 0,-21-1 16,1 1-16,-1 21 0,-21-21 15,0 0-15,-21 21 16,-1 0-16,1 0 16,0 21-16,0 0 0,0 0 15,0 1-15,-1-1 0,1 0 16,0 0-16,0 21 0,0-20 0,0-1 15,-1 0-15,1 21 0,0-21 16,0 1-16,21-1 0,0 0 0,0 0 16,0 0-16,21-21 31,0 0-31,0 0 0,22 0 0,-22-21 16,0 21-16,21-21 0,-20 0 0,-1 21 15,0-21-15,0-1 0,-21 1 0,21 0 16,-21 0-16,21 0 0,-21 0 0,0-1 15,0 1-15,0 42 32,0 1-17,-21-1-15,21 0 0,0 0 16,0 0-16,0 0 0,0 1 0,0-1 16,0 0-16,0 0 0,0 0 15,21 0-15,1 1 0,-1-22 16,0 0-16,0 0 0,0 0 15,0 0-15,1 0 0,-1 0 0,0-22 16,0 22-16,0-21 0,0 0 16,1 21-16,-1-21 0,0 0 0,0 0 15,0-1-15,0 1 0,1 0 0,-22 0 16,21 0-16,0 0 0,-21-1 16,21 1-16,0 21 31,-21 21-16,0 1-15,0-1 16,21-21 15,1 0-31,-22-21 16,21 21 0,-21-22-16,0 1 0,0 0 15,0 0 1,0 0-1,-21 21-15,-1 0 16,1 0-16,0 21 16,0 0-16,0 0 0,0 0 15,21 1-15,-22-1 0,22 0 0,0 0 16,0 21-16,0-20 0,0-1 16,0 0-16,0 0 0,0 0 0,22 0 15,-1 1-15,0-1 0,0-21 16,0 0-16,0 0 0,1 0 0,-1 0 15,0 0-15,0 0 0,0 0 16,22 0-16,-22-21 0,0-1 0,21 22 16,-21-21-16,1 0 0,-1 0 15,0 0-15,0 0 0,21-43 16,-42 43-16,22-21 0,-22 20 0,0 1 16,0-21-16,0 21 0,0 0 15,0-1-15,0 1 0,-22 21 16,1 0-16,0 0 0,21 21 15,-21 1-15,0 20 0,0-21 0,21 0 16,0 22-16,0-22 0,0 0 16,0 21-16,0-21 0,0 1 0,0-1 15,0 0-15,0 0 0,21 0 0,0 0 16,0-21-16,0 22 0,0-22 16,1 0-16,-1 0 0,0 0 0,0 0 15,0 0-15,0 0 0,-21-22 16,43 22-16,-22-21 0,0 0 15,21 21-15,-20-21 0,-1 0 0,21 0 16,-21 21-16</inkml:trace>
  <inkml:trace contextRef="#ctx0" brushRef="#br0" timeOffset="44424.06">13102 4614 0,'-21'22'0,"42"-22"32,0 0-17,0 0-15,22-22 0,-22 22 0,21-21 16,-21 0-16,22 21 0,-22-21 16,21 0-16,-21-22 0,1 22 0,-1 0 15,0-21-15,-21 21 0,0-22 0,0 22 16,21-21-16,-21 21 0,0-1 0,0 1 15,-21 21 1,0 0-16,0 0 0,-1 0 16,1 21-16,0 1 0,0-1 15,0 0-15,21 21 0,-21-21 0,-1 22 16,1-22-16,21 21 0,0 1 16,0-22-16,0 21 0,0-21 0,0 0 15,21 22-15,1-22 0,-1 0 0,0 0 16,0 0-16,21-21 0,1 22 0,-22-22 15,21 0-15,-21 0 0,22 0 0,-1 0 16,0 0-16,-20 0 0,20-22 16,-21 22-16,21-21 0,-20 0 0,20 0 15,-21 0-15,0-22 0,0 22 0,1-21 16,20 0-16,-21-1 0,0 1 0,0 0 16,1-22-16,-1 22 0,0-22 15,0 22-15,0 0 0,0-22 16,1 43-16,-22-21 0,21 20 0,-21 1 15,0 0-15,0 0 0,-21 42 32,-1 0-32,1 0 0,0 1 15,21 20-15,-21 0 0,0 1 0,0-1 16,21 0-16,0 1 0,-22-1 0,22 0 16,0 1-16,0-1 0,0 0 0,0 1 15,0-1-15,0-21 0,0 21 16,22 1-16,-1-22 0,0 0 0,-21 0 15,42 0-15,-21 1 0,1-22 16,-1 0-16,0 0 0,0 0 0,21 0 16,-20 0-16,-1-22 0,0 1 0,0 0 15,21 0-15,-20 0 0,-1 0 16,0-1-16,0-20 0,0 21 0,0-21 16,1 20-16,20-41 0,-21 42 15,0 0-15,-21-1 0,21 22 16,1 0-16,-22 22 31,0-1-15,0 0-16,0 0 0,21-21 15,-21 21-15,21-21 32,-21-21-17,0 0 1,0 0-1,0 0-15,0-1 16,0 1 0,-21 21-16,0 0 15,-1 0-15,1 21 0,0 1 16,0-22-16,21 21 0,-21 0 0,21 0 16,-21 0-16,21 0 15,0 22-15,0-22 0,0 0 0,0 0 0,0 0 16,0 1-16,0-1 0,0 0 15,21-21-15,0 21 0,0-21 16,0 21-16,0-21 0,1 0 0,-1 0 16,0 0-16,0 0 0,0 0 15,0 0-15,1-21 0,-1 21 16,0-21-16,-21 0 0,21 21 0,0-21 16,0-1-16,-21 1 0,22 0 0,-22 0 15,21 0-15,0 0 0,-21-22 0,0 22 16,0 0-16,0 0 0</inkml:trace>
  <inkml:trace contextRef="#ctx0" brushRef="#br0" timeOffset="44679.66">13949 4001 0,'0'0'0,"-21"0"0,21-22 15,21 22-15,21 0 16,-21 0-16,22 0 0,-1-21 16,0 21-16,1 0 0,20 0 0,-21 0 15,1 0-15,-1 0 0,0 0 16,-20 0-16,-1 0 0,0 0 0,0 21 16,0-21-16,-21 22 15,0-1 16</inkml:trace>
  <inkml:trace contextRef="#ctx0" brushRef="#br0" timeOffset="44944.02">15769 4720 0,'0'-21'32</inkml:trace>
  <inkml:trace contextRef="#ctx0" brushRef="#br1" timeOffset="79139.42">1249 6625 0,'-21'-21'16,"-1"0"-16,1 0 15,21 0-15,0-1 16,0 1-16,0 0 16,0 0-16,0 0 0,0 0 15,21-1-15,-21 1 16,22 0-16,-22 0 0,0 0 16,0 0-16,0-1 15,0 44 16,-22-1-31,22 21 16,-21-21-16,21 22 16,-21-1-16,21 0 0,-21 22 0,21-22 15,0 22-15,0-22 0,-21 21 16,21 1-16,-21-22 0,21 22 16,0-22-16,0 22 0,-22-22 0,22 0 15,0 22-15,-21-22 0,21 0 16,0-20-16,0 20 0,0-21 0,0 0 15,0 0-15,0 1 16,0-44 0,0 1-1,0 0-15,0 0 0,0-21 0,0 20 16,0-20-16,0 0 0,21-1 16,-21 1-16</inkml:trace>
  <inkml:trace contextRef="#ctx0" brushRef="#br1" timeOffset="80115.86">1058 6689 0,'0'0'0,"0"-21"0,-21-1 16,21 1-16,-21 0 0,21 0 0,0 0 16,0-22-16,0 22 15,0 0-15,21-21 0,0 21 0,0-22 0,1 22 16,20 0-16,0-21 15,1 20-15,20 22 0,-21-21 0,22 0 16,-22 21-16,22 0 0,-22 0 16,0 21-16,1 0 0,-1 1 0,-21 20 15,-21-21-15,0 21 0,0 1 16,0-1-16,-21 22 0,0-22 0,-21 0 16,-1 1-16,-20-1 0,20 0 15,1 1-15,-21-22 0,20 0 0,1 0 16,21 0-16,0 0 0,-22-21 15,22 0-15,0 0 16,21-21 15,21 21-15,0 0 0,0 21-16,1 1 0,-22-1 15,0 0-15,21-21 0,-21 42 16,21-21-16,-21 1 0,0-1 0,21 21 15,0-21-15,-21 0 0,21 22 16,1-22-16,-1 0 0,0 0 0,0 0 16,0 1-16,22-1 0,-22-21 15,0 0-15,21 0 0,-21 0 0,22 0 16,-22 0-16,21-21 0,-21-1 16,1 1-16,-1 0 0,0 0 15,0-21-15,0 20 0,0-20 0,1 21 16,-1-21-16,-21 20 0,0-20 15,21 21-15,-21 0 0,21 0 0,-21-1 16,0 1-16,0 0 16,0 42 15,0 0-31,0 1 0,0-1 0,-21 0 16,21 0-16,0 0 0,0 22 15,-21-22-15,21 0 0,0 21 0,0-21 16,0 1-16,0-1 0,0 0 15,0 0-15,0 0 0,0 0 16,21-21-16,0 0 0,0 0 16,0 0-16,1 0 0,-1-21 15,0 21-15,0-21 0,0 0 0,0 0 16,1 0-16,-1-1 0,-21 1 0,21-21 16,0 21-16,0 0 0,-21-1 15,0 1-15,0 0 0,21 0 0,-21 0 16,0 0-16,0 42 47,0 0-47,0 0 0,-21 0 15,21 0-15,0 1 0,0-1 0,0 0 16,0 21-16,0-21 0,0 1 16,0 20-16,0-21 0,0 0 0,21 0 15,-21 1-15,22-1 0,-1-21 16,0 0-16,0 0 0,0 0 0,0 0 15,22 0-15,-22-21 0,0-1 16,0 1-16,0 0 0,22-21 16,-22 21-16,0-22 0,21 1 0,-20 0 15,-1-1-15,21-20 16</inkml:trace>
  <inkml:trace contextRef="#ctx0" brushRef="#br1" timeOffset="80411.69">2836 6329 0,'0'0'0,"0"-42"0,0 20 15,0 1-15,-21 0 0,21 0 16,0 0-16,-21 21 0,0 0 16,0 0-16,21 21 15,0 0-15,0 21 16,0-20-16,0 20 0,-22 21 0,22-20 16,0 20-16,-21-20 15,21 20-15,0 1 0,0-1 0,-21-21 16,21 1-16,-21 20 0,21-20 0,-21-1 15,21 0-15,-21 1 0,21-1 16,0-21-16,0 21 0,0-20 0,-22-1 16,22 21-16,0-21 15,0 0-15,22-21 16,-22-21 0,21 0-16,-21-21 0,21 21 15,0-1-15,0-20 0,0 21 0</inkml:trace>
  <inkml:trace contextRef="#ctx0" brushRef="#br1" timeOffset="81194.23">2942 6985 0,'-21'21'15,"42"-21"1,0 0-16,0-21 15,1 0-15,-1 0 16,0 0-16,0 21 0,-21-22 16,21 1-16,-21 0 0,21 0 0,-21 0 15,0 0-15,0-1 16,0 1-16,-21 21 31,0 0-31,0 0 16,0 21-16,21 1 0,-21-1 0,-1-21 15,22 42-15,-21-21 0,21 0 16,0 1-16,0-1 0,0 0 0,0 0 16,0 0-16,0 0 0,0 1 15,0-1-15,0 0 0,0 0 0,0 0 16,21 0-16,1 1 0,-1-22 16,0 21-16,0-21 15,0 0-15,0 0 0,1 0 16,-1 0-16,0 0 0,0-21 0,0 21 15,22-22-15,-22 22 0,0-21 16,21 0-16,-21 0 0,22 21 0,-22-21 16,21 0-16,-21-1 0,22-20 0,-22 21 15,0 0-15,0 0 0,22-1 16,-22 1-16,0 0 0,0 0 16,-21 0-16,0 0 0,21 21 0,-21-22 15,-21 44 1,0-22-1,0 21-15,0 0 0,21 0 0,-22 0 16,1-21-16,21 21 16,-21 1-16,21-1 0,0 0 0,0 0 15,0 0-15,0 0 0,21 1 16,0-1-16,22-21 0,-22 21 16,0-21-16,21 21 0,-20 0 0,20-21 15,-21 21-15,21-21 0,-20 22 0,-1-1 16,-21 0-1,-21 0 1,-1-21-16,1 0 0,-21 0 16,21 21-16,0-21 0,-1 0 15,1 0-15,0 0 0,0 21 0,0-21 16,0 0-16,-1 0 16,1 0-16,0 0 15,0 0 1,0 0-1,0 0-15</inkml:trace>
  <inkml:trace contextRef="#ctx0" brushRef="#br1" timeOffset="81864.85">1037 7641 0,'-21'0'0,"42"0"0,-63 0 16,-1 0-16,22 0 15,0 0-15,0 0 0,0 0 0,0 0 0,-1 0 16,1 0-16,0 0 16,0 0-16,21 21 31,21-21-15,0 0-16,0 0 15,1 22-15,20-22 0,-21 0 0,21 0 16,1 0-16,-1 21 0,0-21 0,1 0 15,20 0-15,-20 0 0,20 0 16,22 0-16,-22 0 0,1 0 0,20 0 16,-20 0-16,-1 0 0,22 0 15,-21 0-15,20 0 0,1 0 0,0 0 16,20 0-16,22 0 0,-21 0 16,0 0-16,0 0 0,0 0 15,0 0-15,-1 0 0,-20 0 0,0 0 16,-1 0-16,1 0 0,-21 0 0,-1 0 15,-21 21-15,22-21 0,-22 0 16,-21 0-16,1 0 0,-1 0 0,0 0 16,0 0-16,0 0 78,0 0-47,1 0-15,-22-21-1</inkml:trace>
  <inkml:trace contextRef="#ctx0" brushRef="#br1" timeOffset="85245.35">698 8763 0,'0'-21'16,"0"0"-16,-21 21 0,21-21 15,0-1-15,0 1 16,0 0 0,0 42 15,0 0-16,0 1-15,0-1 0,0 21 16,0 0-16,0 1 0,0-1 0,0 0 16,0 1-16,0-1 0,0 0 15,0 1-15,0-1 0,0-21 0,0 22 16,0-22-16,-21 0 16,21 0-16,0 0 0,0 0 0,0 1 15,0-1 1,0-42 15,0-1-15,0 1-16,0 0 15,21 0-15,-21 0 0,21 0 0,1-1 16</inkml:trace>
  <inkml:trace contextRef="#ctx0" brushRef="#br1" timeOffset="85572.16">931 9059 0,'0'0'16,"0"22"-16,0-1 0,0 0 0,0 0 0,0 0 15,21 0 1,1-21 0,-1 0-16,0 0 15,0-21-15,0 0 16,-21 0-16,0 0 15,0 0-15,-21-1 16,0 22-16,0 0 16,0 0-1,21 22-15,-22-22 0,22 21 0,-21 0 16,21 0-16,0 0 16,0 0-16,0 1 15,21-22 16,1-22-31,-1 22 0,0-21 16</inkml:trace>
  <inkml:trace contextRef="#ctx0" brushRef="#br1" timeOffset="86612.65">1905 8763 0,'0'0'0,"0"-21"0,-21 21 0,21-21 16,0 0-16,0-1 0,0 1 15,0 42 16,0 1-31,0 20 16,0-21-16,0 21 0,0 1 16,0-1-16,0 0 0,0 1 0,0-1 15,0 0-15,0 1 0,-21-1 16,21-21-16,-22 22 0,22-22 0,0 0 16,0 0-16,0 0 0,0 0 0,22-21 31,-1-21-16,0 0-15,-21 0 0,21 0 16,-21 0-16,21-22 0,0 22 16,-21-21-16,0-1 0,22 1 0,-1 21 15,-21-21-15,0 20 0,0-20 16,21 21-16,-21 0 0,21 21 0,0 0 31,-21 21-31,21 0 0,-21 0 16,22 0-16,-22 1 0,0 20 0,0-21 15,21 21-15,-21-20 0,21 20 16,-21-21-16,0 0 0,0 0 0,21 1 16,-21-1-16,21 0 0,-21 0 15,21 0-15,1-21 0,-1 0 16,0 0-16,0 0 16,0 0-16,0-21 15,1 0-15,-1 0 0,0 0 0,0-1 16,0-20-16,0 21 0,1-21 0,-1-1 15,-21 1-15,21 0 0,0-1 16,0 1-16,0 0 0,-21 20 0,22-20 16,-22 21-16,21 0 0,-21 0 0,0-1 15,0 44 32,0-1-47,0 21 0,0-21 0,0 22 16,0-22-16,0 21 0,0 0 0,0 1 15,0-22-15,0 21 0,0 1 16,0-22-16,21 21 0,-21-21 0,21 0 16,0 1-16,0-1 0,-21 0 0,22 0 15,-1-21-15,0 0 0,0 21 16,0-21-16,22 0 0,-22 0 0,0 0 16,0 0-16,0-21 0,22 0 0,-22 21 15,0-21-15,0 0 0,0-22 16,0 22-16,1 0 0,-22-21 0,0 20 15,21-20-15,-21 21 0,0-21 16,0 20-16,0 1 0,0 0 16,-21 21-16,-1 0 15,22 21-15,-21-21 0,0 21 0,0 1 16,21 20-16,0-21 0,-21 0 16,21 22-16,0-22 0,0 0 0,0 21 15,0-21-15,0 1 0,0-1 0,21 0 16,0 0-16,0 0 15,0-21-15,1 21 0,-1-21 0,0 0 16,0 0-16,0 0 0,0-21 16,1 0-16,-1 21 0,0-21 15,0 0-15,0-22 0</inkml:trace>
  <inkml:trace contextRef="#ctx0" brushRef="#br1" timeOffset="89077.11">4678 8340 0,'0'0'0,"42"-21"0,-21-1 15,-21-20-15,0 21 0,0 0 16,0 0-16,0-22 0,0 22 0,0 0 16,0 0-16,-21-22 0,-21 22 0,21 21 15,-22-21-15,1 21 0,0 0 16,-1 0-16,1 0 0,0 21 0,-1 0 16,1 22-16,0-1 0,-1 0 0,22 22 15,-21-1-15,21 1 0,-1-1 16,1 1-16,0-1 0,21 1 0,-21-1 15,21 22-15,-21-21 0,21-1 0,0-21 16,0 22-16,0-22 0,21 1 16,0-1-16,0-21 0,0 0 0,22 0 15,-1 1-15,0-22 0,1 0 0,20 0 16,1 0-16,-22 0 0,22-22 16,-1 1-16,1 0 0,-1 0 15,-21-21-15,22 20 0,-22-20 0,1 21 16,-22-21-16,0-1 0,0 1 15,-21 0-15,0 20 0,0-20 0,0 21 16,0 0-16,-21 0 0,0-1 0,0 1 16,-1 21-16,-20 0 0,21 0 0,-21 0 15,20 0-15,-20 21 0,0 1 16,21-1-16,-1 0 0,-20 21 0,21-21 16,0 22-16,21-22 0,-21 21 15,21 1-15,0-22 0,0 0 0,0 21 16,0-21-16,0 1 0,0-1 15,21 0-15,0-21 0,0 0 16,0 0-16,0 0 0,22 0 0,-22 0 16,0-21-16,21 0 0,-20-1 15,-1 1-15,0 0 0,21 0 0,-21-21 16,-21 20-16,22-20 0,-22 21 0,21 0 16,-21-22-16,0 22 0,0 0 15,0 0-15,0 42 31,0 0-31,0 0 16,0 1-16,0 20 0,0-21 16,0 0-16,0 22 0,0-22 0,0 0 15,0 0-15,0 21 0,0-20 0,21-22 16,0 21-16,-21 0 0,21-21 16,0 0-16,1 0 0,-1 0 0,0 0 15,0 0-15,0-21 0,0 21 0,1-21 16,-1-1-16,21 1 0,-21-21 0,0 21 15,1 0-15,-1-22 0,0 22 16,0-21-16,0 21 0,-21-22 0,0 22 16,0 0-16,0 0 0,0 42 47,0 0-47,0 0 0,0 22 0,-21-22 15,21 0-15,-21 0 0,0 21 0,21-20 16,0-1-16,0 21 0,-21-21 0,21 0 15,-22 1-15,22-1 16,0 0-16,0-42 31,0 0-15,0-1-16,0 1 0,22-21 16,-22 21-16,21 0 0,0-22 0,-21 22 15,21-21-15,0 21 0,0-1 16,1 1-16,-1 0 0,0 0 15,0 21-15,0-21 0,0 21 16,1 0-16,-1 21 16,-21 0-16,0 0 0,0 0 15,0 22-15,0-22 0,21 0 16,-21 0-16,0 0 0,0 1 0,0 20 16,21-21-16,-21 0 0,21 0 0,0-21 15,1 22-15,-22-1 0,21-21 0,0 0 16,0 0-16,21 0 0,-20 0 15,-1 0-15,0 0 0,0 0 0,21-21 16,-20-1-16,-1 1 0,0 21 16,0-21-16,0 0 0,0-21 0,1 20 15,-22 1-15,21-21 0,0 21 16,-21-22-16,0 22 0,0 0 0,21 0 16,-21 0-16,0 0 0,0 42 31,0 0-16,0 0-15,-21 21 0,0-20 16,21-1-16,0 0 0,-21 0 0,21 21 16,-22-20-16,1-1 0,21 0 0,0 0 15,-21 0-15,21-42 47,0 0-31,0 0-16,21 0 0,0-1 0,-21-20 15,22 21-15,-1 0 0,-21-22 16,21 22-16,0 0 0,0 0 0,0 0 16,1 0-16,-22-1 0,21 22 0,0 0 15,0 0-15,0 22 16,-21-1-16,0 0 16,0 0-16,0 0 0,0 0 0,0 1 15,0 20-15,0-21 0,0 0 16,0 0-16,0 1 0,0-1 0,21 0 15,-21 0-15,22 0 0,-1-21 0,-21 21 16,21-21-16,0 0 0,0 0 16,0 0-16,1 0 0,-1 0 15,21-21-15,-21 0 0,0 21 0,22-21 16,-22 0-16,0 0 0,0-22 0,22 22 16,-43 0-16,21 0 0,0-22 15,0 22-15,0 0 0,-21 0 16,0 0-16,21 21 0,-21-21 0,0 42 31,0 0-15,-21 0-16,21 0 0,-21 0 15,0 1-15,21-1 0,0 21 0,-21-21 16,21 0-16,-21 22 0,21-22 0,0 0 16,0 0-16,0 0 0,0 1 0,0-1 15,21 0-15,0-21 16,0 0-16,0 0 0,0 0 0,1 0 15,-1 0-15,0 0 0,0-21 0,21 0 16,-20-1-16,-1 1 0,0 0 16,0 0-16,0 0 0,0 0 0,1-22 15,-22 22-15,21-21 0,-21-1 16,0 22-16,0-21 0,0 21 0,0 0 16,0-1-16,-21 1 0,-1 0 0,1 0 15,0 21-15,0 0 0,0 0 0,-22 0 16,22 0-16,-21 0 0,21 21 0,-22 0 15,22 0-15,0-21 0,-21 22 16,42 20-16,-21-21 0,21 0 0,0 0 16,0 1-16,0-1 0,0 0 0,0 0 15,21 0-15,0 0 0,21-21 0,-21 0 16,22 22-16,-22-22 0,21 0 16,1 0-16,-1 0 0,0 0 0,1-22 15,-1 1-15,0 0 0,1 0 16,-22 0-16,21 0 0,-21-1 0,0 1 15,22-21-15,-22 21 0,-21-22 0,21 1 16,0 21-16,0-21 0,-21-1 16,0 1-16,0 21 0,0-22 0,0 1 15,22 21-15,-22 0 0,0 0 0,0-1 16,0 1-16,0 42 31,-22 1-31,22 20 0,-21-21 16,21 0-16,0 22 0,0-1 0,-21-21 15,21 21-15,0 1 0,-21-1 0,21-21 16,0 22-16,0-1 0,0 0 16,0-21-16,0 22 0,0-22 15,0 21-15,0-21 0,0 1 0,0-1 16,0 0-16,21-21 31,0 0-15,-21-21-16,21 0 0,-21-1 15,22-20-15,-22 21 0,21 0 0,-21 0 16,0-22-16</inkml:trace>
  <inkml:trace contextRef="#ctx0" brushRef="#br1" timeOffset="89291.98">7302 8530 0,'-21'0'0,"-21"0"15,63 0 16,0 0-31,0 0 0,22 0 16,-22 0-16,21-21 0,-21 21 0,22 0 16,-1 0-16,0-21 0,-20 21 15,20 0-15,-21 0 0,21-21 0,-20 21 16,-1 0-16,0 0 16,-21-21-16,0-1 15</inkml:trace>
  <inkml:trace contextRef="#ctx0" brushRef="#br1" timeOffset="90672.19">8361 8890 0,'0'-21'31,"0"0"-31,0 0 16,0-1-16,0 1 0,21 0 0,0 0 16,0-21-16,-21 20 0,21-20 15,-21 21-15,0-21 0,22 20 0,-22-20 16,21 21-16,-21 0 0,21 0 0,-21-1 15,0 44 17,0-1-32,0 0 0,0 0 0,0 21 15,-21-20-15,21 20 0,0 0 0,0-21 16,0 22-16,0-1 0,0-21 0,0 22 16,0-1-16,0-21 0,0 0 15,0 0-15,21 1 0,-21-1 16,21 0-16,0-21 0,0 0 0,1 0 15,-1 0-15,0 0 0,0 0 0,0 0 16,22-21-16,-22 0 0,0-1 0,21 1 16,-21 0-16,1-21 0,-1 21 15,0-22-15,0 1 0,0 21 0,0-22 16,1 1-16,-1 21 0,-21-21 0,21 20 16,-21-20-16,0 21 0,0 0 0,0 0 15,0-1-15,0 44 31,0-1-15,0 0-16,0 0 0,-21 0 16,21 22-16,0-22 0,0 0 0,0 21 15,0-21-15,0 1 0,0 20 16,0-21-16,0 0 0,0 0 0,0 1 16,0-1-16,21 0 0,0 0 15,0-21-15,0 0 0,1 0 0,-1 0 16,0 0-16,0 0 0,0 0 15,0-21-15,22 0 0,-22 0 0,0-1 16,21 1-16,-20 0 0,-1-21 0,21-1 16,-21 22-16,0-21 0,22 0 0,-22-1 15,0 22-15,-21 0 0,0 0 16,0 0-16,0-1 0,-21 22 31,21 22-31,0-1 0,-21 0 16,21 0-16,0 0 0,0 0 0,0 22 15,0-22-15,0 0 0,0 0 16,0 0-16,0 22 0,21-22 0,-21 0 16,21 0-16,-21 0 0,21 1 15,-21-1-15,21-21 0,-42 0 47,0-21-47,0 21 16,0-22-16,0 1 0,-1 0 15,1 21-15,0 0 16,21 21 15,0 0-31,0 1 0,0-1 16,0 0-16,21 0 0,0 0 16,1-21-16,-1 21 0,0-21 0,0 0 15,0 0-15,0 22 0,22-22 0,-1 0 16,-21 0-16,22 0 0,-1 0 15,0-22-15,1 22 0,-1-21 0,-21 0 16,21 21-16,1-21 0,-22-21 16,0 20-16,21 1 0,-20 0 0,-22-21 15,21 21-15,-21-22 0,21 22 0,-21-21 16,0 21-16,0-1 0,0-20 16,0 21-16,0 0 0,-21 21 15,0 0-15,-1 0 0,1 0 16,0 0-16,21 21 0,-21 0 0,0 0 15,0 22-15,21-22 0,0 0 0,0 21 16,0-21-16,0 22 0,0-22 16,0 0-16,0 21 0,0-20 0,21-1 15,0 0-15,0 0 0,0-21 0,0 21 16,1-21-16,-1 0 0,0 0 16,0 0-16,0 0 0,0 0 0,1 0 15,-1 0-15,0-21 0,0 0 0,0 0 16,0 0-16</inkml:trace>
  <inkml:trace contextRef="#ctx0" brushRef="#br1" timeOffset="91526.01">11451 8086 0,'0'0'0,"21"-21"0,-21-22 0,21 22 0,-21 0 15,0 0-15,0 0 0,0-1 0,0 1 16,0 0-16,0 42 31,0 0-31,0 1 0,0 20 16,0 0-16,0 1 0,0-1 0,0 0 15,0 22-15,-21-22 0,21 22 0,-21-22 16,21 21-16,-21-20 0,0-1 0,0 0 16,21 1-16,-22-1 0,1 0 15,21 1-15,0-22 0,0 21 0,-21-21 16,21 1-16,-21-1 16,21 0-16,0-42 15,0 0 1,0-1-16,0 1 0,0 0 0,0-21 15,21 21-15,-21-22 0,21 22 0,0-21 16,1 21-16,-1-22 0,0 22 16,0-21-16,21 21 0,-20-1 0,20-20 15,-21 42-15,21-21 0,-20 21 0,20-21 16,-21 21-16,0 0 0,0 0 0,1 21 16,-1 0-16,-21 0 15,0 0-15,0 1 0,-21-1 16,-1 0-16,1-21 0,-21 21 0,21 0 0,-22 0 15,22-21-15,-21 22 0,21-22 16,-22 0-16,22 0 0,0 0 0,0 0 16,0 0-16,0 0 0,-1 0 0,1 0 15,42 0 17,1 21-17,-1-21-15,0 21 0,-21 0 0,21 0 16,0-21-16,0 21 0,-21 1 0,22-1 15,-1 0-15,0 0 0,0 0 16,0 0-16,-21 1 0,21-22 16,1 21-16,-1-21 0,0 0 15,0 0-15,0 0 16,0 0-16,1-21 16,-1-1-16,-21 1 0,21 21 0,0-21 15</inkml:trace>
  <inkml:trace contextRef="#ctx0" brushRef="#br1" timeOffset="91903.79">11959 8615 0,'-21'0'0,"0"0"0,42 0 47,0 0-47,0 0 0,0-21 16,1 21-16,-1-21 0,21 21 15,-21-22-15,0 22 0,1-21 0,-1 0 16,-21 0-16,0 0 16,0 0-16,-21 21 15,-1 0-15,-20 0 0,21 21 16,0 0-16,-22 0 0,22 0 0,0 0 16,0 1-16,0-1 0,0 21 15,-1-21-15,22 0 0,-21 22 16,21-22-16,0 0 0,0 0 0,0 0 15,0 1-15,0-1 0,21 0 0,1-21 16,-1 21-16,0-21 0,0 0 0,0 0 16,0 0-16,1 0 0,20 0 0,-21 0 15,0 0-15,0 0 0,1 0 0,20-21 16,-21 21-16,0-21 0,0 0 0,1-1 16,-1 22-16,0-21 0,0-21 15,0 21-15</inkml:trace>
  <inkml:trace contextRef="#ctx0" brushRef="#br1" timeOffset="92484.64">12552 8530 0,'0'0'0,"0"-21"0,21 0 0,-21 42 47,-21-21-47,21 21 16,0 0-16,-21 1 0,-1-1 0,22 0 15,-21 0-15,21 0 0,0 0 0,0 1 16,0-1-16,0 0 0,0 0 0,0 0 15,0 0 1,21-21-16,1 0 16,-1 0-16,21 0 0,-21-21 15,0 21-15,22-21 0,-22 0 16,0 21-16,21-21 0,-20 0 0,-1-1 16,0-20-16,0 21 0,0 0 0,0 0 15,1-1-15,-22 1 0,0 0 0,0 0 16,0 0-1,0 42 1,0 0 0,0 0-16,0 0 0,0 22 15,-22-22-15,1 21 0,0 1 0,0-1 16,21 0-16,-21 22 0,0-1 0,21 1 16,-22-1-16,1 1 0,0-1 15,0 1-15,0-1 0,21 1 0,-21 20 16,-1-20-16,22-1 0,0 22 0,0-21 15,-21-1-15,21-21 0,-21 22 0,0-22 16,21 1-16,-21-22 0,21 21 0,-21-21 16,-1-21-16,1 21 0,0-21 0,0 0 15,0 0-15,-22 0 0,22 0 0,0-21 16,-21 21-16,-1-21 0,1 0 0,0 0 16,-1 0-16,1-1 0,0 1 15,-1-21-15,1 21 0,21 0 0,-21-22 16,20 22-16,1 0 0,21-21 0,0 20 15,0 1-15,0-21 0,0 21 16,0-22-16,0 22 0,21-21 0,1 21 16,20 0-16,-21-22 0,21 22 0,1-21 15,-1 21-15,22-22 0</inkml:trace>
  <inkml:trace contextRef="#ctx0" brushRef="#br1" timeOffset="94604.25">13229 8488 0,'0'0'0,"0"-21"0,0 0 15,0-1-15,0 1 16,-21 21 0,0 21-1,21 1-15,0-1 0,-21 0 16,-1 0-16,1 21 0,21-20 0,-21 20 15,0-21-15,21 21 0,0 1 0,-21-22 16,0 0-16,21 21 0,-22-20 0,22-1 16,0 0-16,0 0 15,22-21 1,-1 0-16,0-21 0,0 0 0,0 0 16,22-1-16,-22 1 0,0 0 15,21 0-15,-21 0 0,1-22 0,-1 22 16,0 0-16,-21 0 0,21 0 0,0 21 15,-21-21-15,0-1 0,0 44 32,0-1-32,0 0 15,0 0-15,0 0 0,0 0 0,0 1 16,0-1-16,0 0 0,0 0 0,0 0 16,0 0-16,21 1 0,1-1 0,-22 0 15,0 0-15,21-21 0,0 21 0,0-21 16,0 0-16,0 0 0,1 0 15,-1 0-15,0 0 0,0 0 0,0-21 16,0 0-16,1 0 16,-1 0-16,0-1 0,-21 1 15,0 0-15,21-21 0,0 21 0,-21-22 16,0 22-16,0 0 0,21 0 0,-21-22 16,22 22-16,-22 0 0,0 0 15,0 0 1,0 42-1,0 0-15,0 0 16,0 0-16,0 1 0,-22-1 0,22 0 16,-21 21-16,21-21 15,0 1-15,0 20 0,0-21 0,0 0 0,0 22 16,0-22-16,0 0 0,0 0 16,0 0-16,0 0 0,21 1 15,1-22-15,-1 0 0,0 0 16,0 0-16,0 0 0,0 0 0,1 0 15,-1-22-15,0 1 0,0 0 0,0 0 16,0 0-16,1 0 0,-1-1 0,0 1 16,-21 0-16,21-21 0,-21 21 0,21-1 15,-21 1-15,0 0 0,0 0 16,0 0-16,0 42 31,0 0-15,0 0-16,0 0 15,-21 22-15,21-22 0,0 0 0,0 0 16,0 22-16,0-22 0,0 0 0,0 0 16,0 0-16,0 0 0,21 1 15,0-22-15,1 0 0,-1 21 16,0-21-16,0 0 0,0 0 0,0 0 16,1 0-16,-1-21 0,0 21 15,0-22-15,0 1 0,0 0 0,1 0 16,-22 0-16,0 0 0,21-1 0,-21-20 15,0 21-15,21 0 0,-21-22 16,0 22-16,0-21 0,0 21 0,0 0 0,-21-22 16,0 22-16,-1 0 0,1 21 15,0-21-15,0 21 0,0 0 0,0 0 16,-1 0-16,-20 0 0,21 0 0,0 0 16,0 21-16,-22 0 0,22 0 0,21 0 15,0 1-15,-21-1 0,21 21 16,0-21-16,0 0 0,0 1 0,0 20 15,0-21-15,21 0 0,0 0 0,0 1 16,1-22-16,-1 21 0,0 0 0,0-21 16,21 0-16,-20 0 0,20 0 0,-21 0 15,21 0-15,1 0 0,-1 0 0,-21-21 16,22 0-16,-22 21 0,21-22 0,-21 1 16,0 0-16,1 0 0,-1 0 15,0-22-15,-21 22 0,21 0 0,-21 0 16,0 0-16,0 0 15,0-1-15,0 44 32,-21-22-32,21 21 0,0 0 0,0 0 15,0 0-15,0 0 0,0 1 0,0-1 16,0 21-16,0-21 0,0 0 0,0 1 16,21-1-16,-21 0 0,21 0 0,0 0 15,1 0-15,-1-21 16,0 0-16,0 22 0,0-22 0,0 0 15,1 0-15,-1 0 0,0 0 16,0-22-16,0 1 0,0 21 0,1-21 16,-22 0-16,21 0 0,0 0 15,0-22-15,0 22 0,0 0 0,1-21 16,-1 20-16,0 1 0,0-21 0,0 21 16,0 0-16,1-1 0,-1 1 15,0 21-15,0-21 0,0 21 16,0 0-16,1 0 0,-1 21 15,-21 0-15,0 1 16,0-1-16,0 0 0,0 0 16,0 0-16,21-21 0,-21 21 0,0 1 15,0-1-15,0 0 0,0 0 16,21-21 0,-21-21 15,0 0-31,0 0 15,0-1-15,0 1 0,0 0 16,0 0-16,0 0 0,-21 21 16,0-21-16,0 21 0,-1 0 15,1 0-15,0 0 0,0 0 16,0 0-16,0 0 0,-1 0 0,1 0 16,0 21-16,0-21 0,0 21 0,0 0 15,-1 0-15,1 0 0,21 1 16,-21-1-16,21 0 0,-21 0 0,21 0 15,0 0-15,0 1 0,0-1 0,0 0 16,0 0-16,0 0 0,0 0 16,21 1-16,0-22 0,0 0 15,1 0-15,-1 0 0,0 0 0,0 0 16,0 0-16,0 0 0,1 0 0,-1-22 16,0 22-16,0-21 0,0 0 15,0 0-15,1 0 0,-22-22 16,21 22-16,0-21 0,0 0 0,0 20 15,0-20-15,-21 0 0,22-22 16,-1 22-16,0-22 0,0 1 0,0-1 16,0 22-16,1-21 0,-22-1 0,0 22 15,21-22-15,-21 22 0,0 0 0,0 20 16,0 1-16,0 0 0,0 0 0,0 0 16,-21 21-1,-1 21-15,22 0 16,0 0-16,0 0 0,-21 22 15,21-1-15,-21-21 0,21 43 16,-21-22-16,21 0 0,0 1 0,0 20 16,0-20-16,0-1 0,0 21 0,0-20 15,0-1-15,0 0 0,0 1 0,0-22 16,0 21-16,21 1 0,0-22 0,0 0 16,1 0-16,-1 0 0,0 0 15,21 1-15,-21-22 0,22 0 0,-22 0 16,0 0-16,21 0 0,-20 0 0,-1 0 15,0 0-15,0 0 0,-21-22 0,21 1 16,0 0-16,-21 0 16,0 0-16,0 0 0,0-1 0,0 1 15</inkml:trace>
  <inkml:trace contextRef="#ctx0" brushRef="#br1" timeOffset="104820.27">889 10351 0,'21'0'16,"-21"-22"156,0 1-157,0 0-15,0 0 16,21 21-16,0-21 0,1 21 16,-22-21-16,21 21 0,0 0 15,0-22-15,0 1 0,0 21 16,1 0-1,-1 0-15,0 0 16,-21 21-16,21 1 16,-21-1-16,21 0 0,-21 0 0,0 0 15,0 0-15,0 22 0,0-22 0,0 21 16,0-21-16,0 22 0,0-1 16,0-21-16,0 22 0,0-22 0,-21 21 15,21-21-15,-21 22 0,0-22 16,0 21-16,-22-21 0,22 0 0,0 1 15,0-1-15,-22 0 16,22 0-16,0 0 0,0-21 0,0 21 16,0-21-16,-1 0 0,1 0 15,0 0-15,0 0 0,0 0 16,0 0-16,-1-21 0,22 0 0,-21 21 16,21-21-16,0 0 0,-21 0 15,21-1-15,0 1 0,0 0 0,0 0 16,0 0-16,0 0 0,0-1 15,0 1-15,21 0 0,-21 0 0,21 21 16,1-21-16,-1 0 0,0-1 16,0 1-16,0 21 0,0 0 15,1 0-15,-1 0 0,0 0 16,0 21-16,0-21 0,-21 22 0,21-1 16,1 0-16,-22 0 0,21 0 15,-21 22-15,0-22 0,0 0 16,21 0-16,-21 0 0,21 0 0,-21 1 15,21-1-15,-21 0 0,0 0 16,21 0-16,-21 0 16,22-21 15,-1 0 0,-21-21-15,0 0-1,21 0-15,-21 0 0,21 0 16</inkml:trace>
  <inkml:trace contextRef="#ctx0" brushRef="#br1" timeOffset="105260.02">1503 10668 0,'0'0'16,"0"21"-16,0 0 15,21-21 32,-21 22 31,0-1-62,0-42 62,-21 21 0,0 0-62</inkml:trace>
  <inkml:trace contextRef="#ctx0" brushRef="#br1" timeOffset="106896.59">3006 10266 0,'0'0'0,"0"-21"0,21 21 16,-21-43-16,21 43 15,-21-21-15,21 21 0,-21-21 16,0 0 0,0 42 15,0 0-31,0 0 15,0 22-15,-21-22 0,21 21 16,-21 1-16,0 20 0,21-21 16,-22 22-16,1-22 0,0 1 0,0 20 15,0-21-15,0 1 0,-1-1 16,22-21-16,-21 22 0,0-22 0,21 0 16,-21 0-16,21 0 15,0-42 1,0 0-16,21 0 15,0 0-15,-21-1 0,21-20 0,1 21 16,-1-21-16,0-1 0,-21-20 16,21 20-16,0-20 0,0 21 0,1-22 15,-22 22-15,21-1 0,0 1 16,-21 0-16,0-1 0,21 22 16,-21 0-16,21 0 0,-21 0 0,21 21 15,-21 21 1,0 0-16,22 0 0,-22 22 15,21-22-15,-21 21 0,0 0 0,0 22 16,0-22-16,0 1 0,0 20 16,0-21-16,0 1 0,0-22 0,0 21 15,0 1-15,0-22 0,0 0 0,0 0 16,0 0-16,0 0 16,21-21-16,-21-21 31,0 0-31,0 0 0,0 0 15,0 0-15,0-1 16,-21 1-16,0 0 0,-1 0 0,1 0 16,0 0-16,0-1 0,-21 22 15,20 0-15,1 0 0,0 0 0,0 0 16,0 0-16,0 22 0,-1-22 0,22 21 16,0 0-16,0 0 15,0 0-15,0 0 0,0 1 16,22-22-16,-1 21 15,0-21-15,21 0 0,-21 0 0,1 0 16,20 0-16,0 0 0,-21-21 16,22 21-16,-1-22 0,0 1 0,1 0 15,-1 21-15,0-21 0,1 0 16,-22 0-16,21-1 0,-21 1 0,1 0 16,-1 21-16,-21-21 0,21 21 15,-21 21 1,0 0-1,0 0-15,0 1 0,0 20 16,0-21-16,0 0 0,0 0 16,0 1-16,0-1 0,-21 0 0,21 21 15,-21-21-15,21 1 0,0-1 16,-22 0-16,1 0 16,21-42 15,0 0-31,0 0 15,0-1-15,0-20 0,0 21 16,21 0-16,1-22 0,-22 1 0,21 21 16,21-21-16,-21-1 0,0 22 0,22-21 15,-22 21-15,0 21 0,21 0 16,-20 0-16,-1 0 0,21 0 0,-21 0 16,0 21-16,-21 0 0,22 21 0,-22-21 15,21 1-15,-21 20 16,0-21-16,0 21 0,0-20 0,0-1 15,0 21-15,0-21 0,0 0 0,0 1 16,0-1-16,0 0 0,0 0 16,0-42 31,0 0-47,0 0 0</inkml:trace>
  <inkml:trace contextRef="#ctx0" brushRef="#br1" timeOffset="107363.88">5503 10520 0,'0'0'15,"21"-42"1,-21 20-16,0 44 31,0-1-31,0 21 16,0-21-16,-21 0 0,21 1 0,0-1 16,0 0-16,0 0 0,0 0 15,0 0-15,-21 1 0,21-1 16,0 0-16,0 0 15,0-42 17,0 0-17,0 0-15,0-1 0,0 1 0</inkml:trace>
  <inkml:trace contextRef="#ctx0" brushRef="#br1" timeOffset="107547.77">5630 10287 0,'0'0'0,"0"-21"16,-21 21 0,0 0-16,0 0 15,0 0-15,-1 0 16,44 21 0,-1-21-16,0 0 15,0 0-15,0 0 0,0 21 0,1-21 16,-1 21-16</inkml:trace>
  <inkml:trace contextRef="#ctx0" brushRef="#br1" timeOffset="110867.57">5969 10478 0,'-21'0'31,"21"21"-31,0 0 16,0 0-16,0 0 15,0 0-15,0 1 0,0-1 16,0 0-16,0 21 0,0-21 0,0 1 16,0-1-16,0 0 0,0 0 15,0 0-15,-21 0 0,21 1 16,0-44 15,0 1-15,0 0-16,0 0 15,0 0-15,0-22 0,0 22 0,0 0 16,21-21-16,0 21 0,0-1 0,-21 1 16,21 0-16,0 0 0,1 0 15,-1 0-15,0 21 0,0 0 0,0 0 16,0 0-16,1 21 0,-22 0 16,0 0-16,21 0 0,0 0 0,-21 1 15,0-1-15,0 0 0,21 21 16,-21-21-16,21 1 0,-21-1 15,0 0-15,0 0 0,21 0 0,1-21 16,-22 21-16,21-21 0,0 0 16,0 0-16,0 0 15,0 0-15,1-21 16,-1 0-16,-21 0 0,21 0 0,0 0 16,0-1-16,0 1 0,1-21 0,-1 21 15,0 0-15,0-22 0,21 22 16,-20-21-16,-1 21 0,0-1 0,0 22 15,0-21-15,0 21 0,1 0 0,-1 0 16,0 21-16,0 1 16,-21-1-16,21 0 15,-21 0-15,0 0 0,0 0 0,21 1 16,-21-1-16,22-21 16,-22 21-16,0-42 46,0 0-46,0-1 16,0 1-16,0 0 0,0 0 16,-22 0-16,1 0 0,0-1 15,0 22-15,0 0 0,0 0 16,-1 0-16,1 0 0,0 0 16,0 0-16,0 22 0,0-1 15,-22 0-15,22 21 0,0-21 16,0 1-16,0 20 0,-1-21 0,1 21 15,0-20-15,21 20 0,0-21 0,0 0 16,0 22-16,0-22 0,0 0 0,0 0 16,21 0-16,0-21 15,1 0-15,-1 0 0,0 0 0,0 0 16,21 0-16,-20 0 0,-1 0 0,21-21 16,-21 0-16,0 0 0,22 0 0,-22-1 15,0-20-15,0 21 0,0-21 16,1-1-16,-1 1 0,-21 0 15,21-1-15,-21 1 0,21 0 0,-21-22 16,0 22-16,0-1 0,21 1 0,-21 21 16,0-21-16,0 20 0,0 1 15,21 0-15,-21 0 0,0 0 0,0 42 47,-21 0-47,21 21 0,0-20 16,-21 20-16,21 0 0,0 1 0,-21-1 15,21 0-15,0 1 0,0-1 0,-21 0 16,21 1-16,0-1 0,-21-21 16,21 21-16,0-20 0,0 20 0,0-21 15,0 0-15,21 0 0,0-21 0,0 0 16,0 22-16,0-22 0,1 0 16,20 0-16,-21 0 0,0 0 15,22-22-15,-22 1 0,0 21 0,0-21 16,21 0-16,-42 0 0,22 0 0,-1-1 15,0 1-15,-21-21 0,21 21 0,-21 0 16,0-1-16,0 1 0,0 0 16,0 0-16,0 0 0,-21 21 15,0 0-15,0 0 16,-1 21-16,22 0 0,0 0 0,-21 0 16,21 1-16,-21 20 0,21-21 15,0 0-15,0 22 0,0-22 0,0 0 16,0 21-16,0-21 0,21 1 15,0-22-15,1 21 0,-1 0 0,0-21 16,0 0-16,0 0 0,22 0 16,-22 0-16,21 0 0,-21 0 0,22 0 15,-22-21-15,21 0 0,0-1 0,-20 1 16,-1 0-16,0 0 0,21 0 0,-21 0 16,-21-1-16,22-20 0,-22 21 0,21 0 15,-21 0-15,0-1 0,0 1 16,0 0-16,0 42 31,0 0-31,-21 1 0,21 20 0,0-21 16,0 0-16,-22 0 15,22 1-15,-21-1 0,21 0 0,-21 0 16,21 0-16,0 0 0,0 1 0,0-1 16,-21-21-16,21-21 46,21 21-46,-21-22 0,21 1 0,0 0 16,1 0-16,-22-21 0,21 20 0,0 1 16,0-21-16,0 21 0,0 0 0,1-1 15,-1 1-15,0 0 16,0 21-16,0 0 0,0 21 16,-21 0-1,22 1-15,-22-1 0,0 0 0,0 0 16,0 0-16,0 0 0,0 1 15,0-1-15,0 0 0,0 0 0,0 0 16,21-21-16,-21 21 0,0 1 0,21-22 16,0 0-16,0 21 0,0-21 15,1 0-15,-1 0 0,0 0 0,0 0 16,0-21-16,0-1 0,22 1 16,-22 21-16,0-21 0,0 0 15,0-21-15,1 20 0,-1 1 0,0-21 16,0 0-16,0-1 0,-21 1 0,21-22 15,-21 22-15,22 0 0,-1-1 16,-21-20-16,0 21 0,0 20 0,0-20 16,0 21-16,0 0 0,0 0 0,0-1 15,0 44 17,0-1-32,-21 0 0,-1 21 0,22-21 15,-21 22-15,21-1 0,0 0 0,-21 1 16,21-1-16,-21 0 0,21 1 0,-21-1 15,21 0-15,0 1 0,0-1 0,0-21 16,0 22-16,0-22 16,0 21-16,0-21 0,0 0 0,21 1 15,0-22-15,0 21 0,0-21 0,1 0 16,-1 0-16,0 0 0,0 0 0,0 0 16,0 0-16,1 0 0,20-21 0,-21-1 15,0 1-15,0 0 0,22 0 16,-22 0-16,0 0 0,21-22 15,-20 1-15,-22 21 0,0 0 0,21-1 16,-21 1-16,0 0 0,0 0 0,0 42 31,-21 0-15,21 0-16,0 1 0,0-1 16,0 0-16,0 0 0,0 0 0,0 0 15,0 1-15,0-1 0,0 0 16,0 0-16,21-21 15,0 0-15,0 0 0,0 0 16,22 0-16,-22 0 0,0 0 0,21 0 16,-21 0-16,1-21 0,20 0 0,-21 0 15,0-1-15,22 1 0,-22 0 0,0-21 16,0 21-16,0-22 0,-21 1 16,21 0-16,1-1 0,-1 1 0,-21 0 15,0-1-15,21 1 0,-21 21 0,0-22 16,21 22-16,-21 0 0,0 0 15,-21 42 17,21 0-32,-21 0 0,0 22 15,21-22-15,-22 21 0,22 1 0,-21-1 16,0 0-16,0 22 0,21-22 0,-21 0 16,21 22-16,-21-22 0,-1 22 15,22-22-15,0 22 0,-21-1 0,21-21 16,-21 22-16,21-1 0,-21 1 0,21-1 15,0 1-15,0-1 0,0 1 0,-21-22 16,21 22-16,0-22 0,0 0 0,0 1 16,0-1-16,-21 0 0,21-20 15,0-1-15,0 0 0,0 0 16,21-21 0,0 0-16,0-21 0,0 0 15,-21 0-15,21-1 0,1 1 0,-1 0 16,0 0-16,0-21 0,0-1 0,0 22 15,1-42-15,-1 20 0,0 1 16,0-64-16,-21 43 0,21-1 0,-21 22 16,0-22-16,0 22 0,0 0 15,-21-1-15,21 1 0,-21 21 16,0-22-16,0 22 0,-1 0 0,-20 0 16,21 21-16,21-21 0,-21 0 0,0 21 15,-1 0-15,22-22 16,22 22-1,-1 0-15,0 0 16,0 0-16,0-21 0,0 21 0,22-21 16,-22 21-16,0-21 0,21 21 0,-20-21 15,20 0-15,-21-1 0,21 1 0,-20 0 16,-1 0-16,0 0 0,0 0 0,-21-1 16,0 1-16,21 0 15,-21 0-15,0 0 0,0 0 16,0-1-16,-21 44 31,21-1-15,-21 0-16,21 0 0,0 0 0,-21 0 15,21 1-15,0-1 0,0 0 0,0 21 16,0-21-16,0 1 0,0-1 0,0 0 16,0 0-16,0 0 0,21-21 0,0 21 15,0-21-15,0 0 0,1 22 16,-1-22-16,0 0 0,0 0 15,0 0-15,0 0 0,1 0 0,-1-22 0,0 22 16,0-21-16,0 0 0,0 21 16,1-21-16,-22 0 0,21 0 0,0-1 15,-21 1-15,0 0 0,0-21 0,21 21 16,-21-1-16,0 1 0,0 0 16,0 0-16,0 0 0,-21 21 15,0 0 1,21 21-1,-21 0-15,21 0 0,-22 0 16,22 1-16,0-1 0,0 0 16,0 21-16,0-21 0,0 1 0,0-1 0,0 0 15,0 0-15,22 0 0,-1 0 16,0-21-16,0 22 16,0-22-16,0 0 15,1 0-15,-1 0 0,0-22 16,0 1-16,0 0 0,-21 0 15,21 21-15,1-21 0,-1 0 0,-21-1 16,0 1-16,21 0 0,0 0 16,-21 42-1,0 0 1,0 0-16,0 1 0,0-1 16,0 0-16,0 0 0,0 0 15,0 0-15,0 1 16,0-1-16,21-21 31,-21-21-15,0-1-16,0 1 15,0 0-15,0 0 0,0 0 16</inkml:trace>
  <inkml:trace contextRef="#ctx0" brushRef="#br1" timeOffset="111071.71">10414 10202 0,'0'0'0,"-21"0"0,0 0 16,-1 0-16,1 0 16,0 0-1,0 0-15,21-21 63,-21 21-48,0 0-15,-1-21 0,1 21 16</inkml:trace>
  <inkml:trace contextRef="#ctx0" brushRef="#br1" timeOffset="111299.58">9377 10139 0,'-21'0'78,"-1"0"-62,-20 0-16</inkml:trace>
  <inkml:trace contextRef="#ctx0" brushRef="#br1" timeOffset="111461.49">8424 10181 0,'0'0'0,"-21"21"0,-21 1 0,21-22 0,-1 0 16,22 21-1,22-21 1,-1 0-16,21 0 0,-21 0 15,22 0-15,-1 0 0,0 0 0,1-21 16,-22 21-16,21-22 0,0 22 16</inkml:trace>
  <inkml:trace contextRef="#ctx0" brushRef="#br1" timeOffset="113845.18">12150 10181 0,'0'-21'15,"0"42"-15,21-63 0,-21 21 0,21 0 0,-21-1 16,0 1-16,0-21 0,0 21 15,0 0-15,0-1 0,0 1 0,0 0 16,-21 21-16,0 0 0,-1-21 16,1 21-16,0 0 0,0 0 0,0 21 15,0 0-15,-1 0 0,-20 22 0,21-1 16,0 0-16,0 1 0,-1-1 0,1 0 16,0 22-16,0-1 0,0-20 15,0 20-15,-1-20 0,22 20 0,0-21 16,0 1-16,0-1 0,0-21 0,0 0 15,0 22-15,22-43 0,20 21 0,0 0 16,1-21-16,-1 0 0,0 0 0,1 0 16,20 0-16,-21-21 0,22 21 15,-1-21-15,-20 0 0,20-22 16,-20 22-16,20 0 0,-21-21 0,22 20 16,-43-20-16,21 0 0,-20 21 0,-1-22 15,-21 1-15,0 21 0,0-22 0,0 22 16,-21 0-16,-1 0 0,1 0 0,0 21 15,-21 0-15,21 0 0,-22 0 0,22 0 16,-21 0-16,-1 21 0,1 0 16,21 0-16,-21 22 0,20-22 15,1 0-15,0 21 0,0 1 0,21-22 0,0 0 16,0 21-16,0-21 0,0 1 0,0-1 16,21-21-16,0 21 0,0-21 15,1 0-15,20 0 0,-21 0 0,21 0 16,-20 0-16,20 0 0,0-21 15,-21 0-15,22-1 0,-22 1 0,21 0 16,-21 0-16,1 0 0,-1 0 0,-21-1 16,0 1-16,0-21 0,0 21 0,0 0 15,0-1-15,0 1 0,-21 21 32,21 21-32,-22 1 15,22-1-15,-21 0 0,21 21 0,0-21 16,0 1-16,0 20 0,0-21 0,0 0 15,0 0-15,0 1 0,21-1 16,1-21-16,-1 21 0,0-21 0,0 21 16,21-21-16,-20 0 0,20 0 0,-21 0 15,21 0-15,1-21 0,-22 0 0,21 0 16,1 21-16,-22-22 0,0 1 16,0-21-16,0 21 0,0 0 0,1-22 15,-22 22-15,0-21 0,0 21 0,0-1 16,0 1-16,0 0 0,0 0 0,-22 21 31,22 21-31,-21 0 0,21 0 16,-21 22-16,21-22 0,0 0 0,-21 21 15,21-20-15,-21-1 0,21 21 16,-21-21-16,21 0 0,0 1 0,0-1 16,0 0-16,0 0 0,-22-21 15,22-21 16,22 0-31,-1 0 0,0-1 16,-21-20-16,21 21 0,0 0 0,-21-22 16,21 22-16,1 0 0,-22-21 15,21 21-15,0-1 0,0 22 0,0-21 16,0 21-16,1 0 16,-1 21-16,-21 1 15,0-1-15,0 0 0,0 0 0,0 0 16,0 22-16,0-22 0,21 0 0,-21 21 15,21-21-15,-21 1 0,21-1 0,0 0 16,1 0-16,-1-21 0,0 21 16,0 0-16,0-21 0,0 0 0,22 0 15,-22 0-15,0 0 0,21 0 0,-20-21 16,-1 0-16,21 21 0,-21-21 0,0 0 16,1 0-16,-1-1 0,0 1 0,0-21 15,0 21-15,0 0 0,-21-22 0,0 22 16,0-21-16,0 21 0,0-1 15,0 1-15,0 0 0,0 42 32,-21 0-32,21 1 15,0-1-15,-21 21 0,21-21 0,-21 22 16,21-22-16,-21 0 0,21 21 0,0-21 16,0 1-16,-21-1 0,21 0 0,0 0 15,-22 0-15,22 0 0,22-42 47,-22 0-47,21 21 16,0-21-16,-21 0 0,21 0 0,0-22 15,0 22-15,-21 0 0,22-21 0,-1 20 16,0 1-16,-21-21 0,21 21 0,0 0 16,-21-1-16,21 22 15,1 0-15,-22 22 16,0-1-16,0 0 0,0 0 0,0 0 15,0 0-15,0 1 0,0 20 0,0-21 16,21 0-16,-21 0 0,21 22 16,-21-22-16,21 0 0,0-21 0,-21 21 15,21 0-15,1-21 0,-1 0 0,0 22 16,0-22-16,0 0 0,22 0 16,-22 0-16,0 0 0,0-22 0,0 22 15,22-21-15,-22 0 0,0 0 0,0 0 16,0 0-16,0-1 0,1 1 0,-1-21 15,-21 21-15,0 0 0,21-22 16,-21 22-16,0 0 0,0 0 0,0 0 16,0 42 15,0 0-31,0 0 0,0 0 0,-21 0 16,21 1-16,0 20 0,-21-21 0,21 0 15,0 22-15,0-22 0,0 0 16,0 0-16,0 0 0,0 0 0,0 1 15,21-22-15,0 21 0,0-21 16,0 0-16,0 0 0,1 0 16,-1 0-16,0 0 0,0 0 0,0 0 15,22 0-15,-22-21 0,0-1 0,0 22 16,0-21-16,0 0 0,1 0 0,-1-21 16,-21 20-16,0-20 0,0 21 0,0-21 15,0-1-15,0 22 0,0-21 0,0 21 16,-21-22-16,-1 22 0,1 0 15,0 21-15,0 0 0,0 0 0,0 0 16,-1 0-16,-20 0 0,21 0 16,0 21-16,0 0 0,-1 0 0,1 1 15,0-1-15,21 21 0,0-21 0,0 0 16,0 22-16,0-22 0,0 0 0,0 0 16,21 0-16,0 1 0,1-1 0,-1-21 15,0 21-15,21-21 0,-21 0 0,1 0 16,20 0-16,0 0 0,-21 0 15,22 0-15,-22-21 0,21 0 0,1-1 16,-1 1-16,-21 0 0,21 0 0,-20 0 16,-1-22-16,0 1 0,21 21 15,-42-21-15,21-1 0,1 1 0,-1 0 16,0-1-16,21-41 0,-21 41 16,-21 1-16,0 21 0,0 0 0,0-1 15,0 1-15,0 42 16,-21 1-1,0-1-15,0 0 0,21 0 0,-21 21 16,0-20-16,-1 20 0,1 0 16,21 1-16,0-1 0,-21 0 0,21 1 0,0-1 15,0 0-15,0 1 0,0-1 0,0-21 16,21 21-16,-21-20 0,21-1 0,1 0 16,-22 0-16,21-21 0,0 0 15,0 21-15,0-21 0,0 0 0,1 0 16,-1 0-16,0 0 0,0-21 15,0 0-15,0 0 0,-21 0 0,22-1 16,-22 1-16,21 0 0,-21-21 0,0 21 16,0-22-16,0 1 0</inkml:trace>
  <inkml:trace contextRef="#ctx0" brushRef="#br1" timeOffset="114009.09">15198 10160 0,'-22'0'0,"44"0"0,-65 21 0,43 0 16,21-21-1,1 0-15,-1 0 16,21 0-16,-21 0 0,22 0 16,-1 0-16,-21 0 0,21 0 15,1 0-15,-22 0 0,0 0 0,21 0 16,-20 0-16,-1 0 0,0-21 0,0 0 16</inkml:trace>
  <inkml:trace contextRef="#ctx0" brushRef="#br1" timeOffset="115003.52">16552 10647 0,'0'-21'31,"0"0"-15,21-1-16,1 1 16,-1 0-16,0 0 0,0 0 0,0 0 15,0-1-15,1-20 0,20 21 0,-21-21 16,0 20-16,22-20 0,-22 21 0,-21 0 15,21 0-15,-21-1 0,0 1 0,-21 21 32,0 0-32,-1 0 0,1 21 15,0 1-15,0-1 0,0 0 16,0 0-16,-1 21 0,22-20 0,0 20 16,0-21-16,0 21 0,0-20 0,0-1 15,0 21-15,22-21 0,-1 0 0,-21 1 16,21-1-16,0-21 0,-21 21 0,21 0 15,0-21-15,-21-21 32,-21 21-32,0-21 0,0 21 15,0-21-15,0 21 0,-1-22 16,1 1-16,0 21 0,0 0 0,21-21 16,-21 21-16,42 21 31,0 0-31,0-21 15,0 22-15,1-22 0,-1 0 0,21 21 16,0-21-16,-20 0 0,20 0 16,0 0-16,-21 0 0,22 0 0,-1 0 15,0 0-15,1 0 0,-1 0 0,-21-21 16,22 21-16,-22-22 0,21 1 16,-21 0-16,0-21 0,1 21 0,-1-22 0,0 22 15,0-21-15,-21 21 0,21-22 0,0 1 16,-21 0-16,0 20 0,22-20 15,-1 21-15,-21-21 0,21 20 16,-21 1-16,0 0 0,0 0 16,0 42-1,0 0-15,0 0 0,0 1 16,0 20-16,-21-21 0,21 21 0,-21-20 16,21 20-16,-22 0 0,22 1 0,-21-22 15,21 21-15,-21-21 0,21 0 16,0 1-16,0-1 0,0 0 0,0 0 15,0 0-15,0 0 16,21-21 0,0-21-1,-21 0-15,0 0 16,0 0-16,0 0 0</inkml:trace>
  <inkml:trace contextRef="#ctx0" brushRef="#br1" timeOffset="115187.54">17357 10308 0,'-43'-21'16,"64"21"15,1-21-15,-1 21-16,0 0 0,0 0 0,0 0 16,0 0-16,22 0 0,-22 0 0,0 0 15,0 0-15,0-21 0,1 21 0,-1 0 16,0 0-16,0 0 0,0 0 15,0 0-15</inkml:trace>
  <inkml:trace contextRef="#ctx0" brushRef="#br1" timeOffset="116284.12">17970 10562 0,'22'0'0,"-1"0"15,0-21 1,0 21-16,-21-21 0,0 0 0,0 0 16,21-1-16,-21 1 0,0 0 0,0 0 15,0 0-15,0 0 0,0-22 0,0 22 16,0 0-16,-21 21 0,21-21 0,-21 21 16,0 0-16,0 0 0,-1 0 15,1 0-15,0 0 0,-21 21 0,21 0 16,-1 0-16,1 22 0,0-22 15,0 0-15,0 21 0,21 1 16,-21-22-16,-1 21 0,22-21 0,0 0 16,0 22-16,0-22 0,0 0 0,0 0 15,0 0-15,0 1 0,22-22 16,-1 0-16,0 0 0,0 0 0,0 0 16,0 0-16,1 0 0,-1-22 0,0 1 15,0 21-15,21-21 0,-20 0 16,-1 0-16,0 0 0,0-1 0,-21-20 15,21 21-15,0 0 0,1-22 0,-22 22 16,21-21-16,-21 21 0,21 0 0,-21-1 16,0 1-16,21 21 15,-21 21 1,0 1-16,0-1 0,0 0 16,0 0-16,0 0 0,0 22 15,0-22-15,0 0 0,0 0 0,0 0 16,0 0-16,0 1 0,0-1 0,0 0 15,0 0-15,21-21 0,0 21 16,1-21-16,-1 0 16,0 0-16,0 0 0,0-21 15,0 0-15,1 21 0,-1-21 0,0 0 16,-21-1-16,21 1 0,0 0 16,0 0-16,-21 0 0,22 0 0,-22-1 15,21 1-15,-21 0 0,0 0 16,0 42 15,0 0-31,0 0 0,0 1 16,0-1-16,0 0 0,0 0 15,0 0-15,0 0 16,0 1-16,0-1 0,0 0 16,0 0-16,0 0 0,21-21 15,-21 21-15,21-21 0,0 0 16,0 0-16,1 0 15,-1 0-15,0 0 16,0 0-16,0 0 16,0 0-16,1-21 0,-22 0 15,21 21-15,0-21 0,0 0 0,0 0 16,0-1-16,1 1 0,-22-21 0,21 21 16,0-22-16,0 22 0,0-21 0,-21 0 15,0-1-15,21 1 0,1 0 0,-1-1 16,-21 1-16,0 0 0,0-1 0,21 1 15,-21 21-15,0-22 0,0 22 16,0 0-16,0 0 16,-21 21-16,21 21 15,-21-21-15,-1 21 0,1 0 16,21 1-16,-21 20 0,21-21 0,-21 21 16,0-20-16,21 20 0,0 0 0,-21 1 15,21-1-15,0 0 0,0 1 0,0-1 16,0-21-16,0 21 0,0 1 15,0-22-15,0 21 0,0-21 0,21 1 16,-21-1-16,21-21 0,0 21 0,0-21 16,0 0-16,1 0 0,-1 0 15,0 0-15,0 0 0,0 0 16,-21-21-16,0 0 0,21 21 0,-21-22 16,22 1-16,-22 0 0,0 0 0,0-21 15,0 20-15,0 1 0</inkml:trace>
  <inkml:trace contextRef="#ctx0" brushRef="#br1" timeOffset="116456.02">18859 10266 0,'-21'0'0,"21"21"15,0 0 1,21-21-16,1 0 16,-1 0-16,0 0 0,0 0 0,0 0 15,0 0-15,22 0 0,-22 0 0,0 0 16,0 0-16,0 0 0,1 0 0,-22-21 15,21 21-15,-21-21 0,0 0 16</inkml:trace>
  <inkml:trace contextRef="#ctx0" brushRef="#br1" timeOffset="118143.89">20172 10224 0,'21'-22'15,"-42"44"-15,42-65 0,-21 22 0,21 0 0,0 0 16,-21 0-16,0-1 0,-21 22 31,0 0-31,0 22 0,0-1 16,21 0-16,-22 0 15,1 21-15,21-20 0,0-1 0,-21 21 16,0-21-16,21 0 0,-21 22 0,21-22 16,0 0-16,-21 0 0,21 0 0,0 1 15,0-1-15,0-42 32,21 21-17,-21-22-15,0 1 0,21 0 0,0 0 16,0 0-16,0-22 0,1 22 0,-22 0 15,21-21-15,0 21 0,0-1 16,0 1-16,0 0 0,-21 0 0,22 21 16,-1 0-16,0 0 15,-21 21-15,21 0 16,-21 0-16,0 1 0,0 20 16,0-21-16,21 0 0,-21 22 0,0-22 15,0 0-15,0 0 0,0 0 0,21 0 16,1 1-16,-22-1 0,21 0 0,0-21 15,0 0-15,0 21 0,0-21 0,1 0 16,-1 0-16,0 0 0,21 0 16,-21-21-16,22 21 0,-22-21 0,21 0 15,-21-1-15,22 1 0,-22-21 16,0 21-16,21 0 0,-20-22 0,-22 22 16,21-21-16,0 21 0,-21-22 0,0 22 15,0 0-15,0 0 0,0 0 16,0 42 15,0 0-31,0 0 0,-21 0 0,0 0 16,21 1-16,0 20 0,0-21 0,0 21 15,-22-20-15,22 20 0,0-21 0,0 0 16,0 0-16,0 1 0,0-1 0,0 0 16,22-21-16,-1 21 15,0-21-15,0 0 0,0 0 16,0 0-16,22 0 0,-22-21 0,0 21 15,0-21-15,0 0 0,22-1 0,-22 1 16,0 0-16,0 0 0,0 0 0,1 0 16,-22-22-16,0 22 0,21 0 0,-21 0 15,0 0-15,0-1 0,0 1 16,-21 42 15,21 1-31,0-1 0,-22 0 16,22 21-16,-21-21 0,21 1 0,0-1 15,0 0-15,0 21 0,0-21 0,0 1 16,0-1-16,0 0 16,21-21-16,1 21 0,-1 0 0,0-21 15,0 0-15,21 0 0,-20 0 0,-1 0 16,21 0-16,-21 0 0,22 0 0,-1-21 16,-21 0-16,0 0 0,22 21 0,-22-21 15,0-1-15,0-20 0,0 21 0,0 0 16,-21 0-16,0-22 0,0 22 15,0 0-15,0 0 0,0 0 16,-21 42 0,21 0-1,0 0-15,-21 21 16,21-20-16,-21-1 0,21 0 0,-21 21 16,21-21-16,0 1 0,0-1 15,0 0-15,-21 0 0,21 0 0,0 0 16,0 1-16,0-44 47,0 1-47,21 0 0,0 0 15,0 0-15,0-22 0,0 22 16,1 0-16,-1 0 0,0-21 0,0 20 16,0 1-16,0 0 0,1 0 0,-1 0 15,0 21-15,0 0 0,0 0 16,0 0-1,-21 21-15,0 0 0,0 0 16,0 0-16,0 1 0,0 20 0,0-21 16,0 0-16,0 0 0,0 22 0,0-22 15,0 0-15,0 0 0,0 0 16,0-42 15,0 0-15,0 0-16,22 0 0,-22 0 15,21-1-15,0 1 0,0-21 16,-21 21-16,21-22 0,0 22 0,1 0 16,-1-21-16,0 21 0,0-1 0,0 1 15,0 0-15,1 21 0,-1 0 0,0 0 16,-21 21-16,0 0 16,0 1-16,0-1 0,0 0 0,0 21 15,0-21-15,0 22 0,0-22 0,0 0 16,0 21-16,0-20 0,0-1 0,0 21 15,0-21-15,0 0 0,0 1 16,0-1-16,0 0 16,0-42 15,0 0-31,0-1 0,0 1 0,0 0 16,21 0-16,0 0 0</inkml:trace>
  <inkml:trace contextRef="#ctx0" brushRef="#br1" timeOffset="118651.89">22818 9800 0,'0'0'15,"0"-21"-15,0 0 0,-22 42 32,22 0-32,-21 0 0,21 22 0,0-22 15,0 21-15,-21 1 0,21-1 16,-21 0-16,0 22 0,21-22 15,-21 0-15,-1 1 0,22 20 0,0-20 16,-21-22-16,21 21 0,-21 0 0,21-20 16,-21-1-16,21 0 0,0 0 0,0 0 15,0-42 17,0 0-32,21 0 15,0 0-15,-21-1 0,21 1 0,1 0 16,-1 0-16,0-21 0,0 20 0,0 1 15,0-21-15,1 21 0,-1 0 16,0-1-16,21 22 0,-21-21 0,1 21 16,-1 0-16,21 0 0,-21 0 15,0 0-15,1 21 0,-22 1 0,21-1 16,-21 0-16,21 21 0,-21-21 0,0 1 16,0 20-16,0-21 0,-21 21 0,0-20 15,-1-1-15,1 0 0,0 0 0,0 0 16,-21-21-16,20 21 0,-20-21 15,21 0-15,-21 0 0,20 0 0,-20 0 16,21 0-16,0 0 0,0 0 0,-1 0 16,22-21-1,0 0 1,22 0-16,-1 21 16,0-21-16,0 21 0,21-21 0,-20-1 15,-1 22-15</inkml:trace>
  <inkml:trace contextRef="#ctx0" brushRef="#br1" timeOffset="119508.45">23220 10520 0,'0'21'16,"21"-21"15,0 0-31,0-21 0,0 21 16,1-21-16,-1 0 0,0-1 15,0 1-15,-21 0 0,21 0 16,0 0-16,-21 0 0,0-22 0,0 22 16,22 0-16,-22 0 0,0 0 0,0-1 15,0 1-15,0 0 0,-22 21 16,1 0 0,0 0-16,0 0 15,21 21-15,-21 0 0,21 1 0,0-1 16,-21 0-16,21 21 0,-22-21 0,22 1 15,0-1-15,0 21 16,0-21-16,0 0 0,0 1 0,0-1 16,0 0-16,0 0 0,22 0 0,-1 0 15,0-21-15,0 0 0,0 0 16,0 0-16,1 0 0,-1 0 16,0 0-16,21-21 0,-21 21 0,1-21 15,-1 0-15,0 0 0,-21 0 16,21-1-16,0 1 0,0-21 0,-21 21 15,0 0-15,0-1 0,0 1 0,0 0 16,0 0-16,22 0 0,-1 21 47,-21 21-47,0 0 0,0 0 16,0 0-16,0 1 0,0-1 0,0 0 0,0 0 15,0 0-15,0 0 0,0 1 16,0-1-16,0 0 0,0 0 0,-21 0 15,21 0-15,0 1 16,0-1 0,21-21-16,0 0 0,0 0 15,0 0-15,0 0 0,22 0 0,-22 0 16,0 0-16,0-21 0,0 21 0,22-22 16,-22 1-16,0 0 0,0 0 0,0 0 15,-21 0-15,22-22 0,-22 22 16,21-21-16,-21 21 0,0-1 15,0 1-15,0 0 0,0 0 0,0 0 16,-21 21 0,-1 21-16,22 0 15,-21 0-15,21 22 0,0-22 16,0 0-16,0 0 0,0 0 16,0 0-16,0 1 0,0-1 0,0 0 15,0 0-15,0 0 0,0 0 16,0 1-16,-21-22 47,0 0-47,21-22 15,-21 22 1,21-21-16,0 0 0,-21 21 0,21-21 16</inkml:trace>
  <inkml:trace contextRef="#ctx0" brushRef="#br1" timeOffset="120240.55">24511 10520 0,'0'0'0,"-21"0"0,0-21 16,-1 21 0,22-21-16,22 21 15,-1 0-15,0 0 16,21 0-16,1 0 0,-1 0 0,0 0 16,22 0-16,-1 0 0,1 0 0,-1 0 15,-20 0-15,20 0 0,1 0 16,-22 0-16,0 0 0,1 0 0,-22 0 15,0 0-15,0 0 0,-21-22 16,0 1 0,-21 21-16,0-21 0,-22 0 0,22 21 15,-21-21-15,21 21 0,-22 0 0,1-21 16,21 21-16,0 0 0,0 0 16,-1 0-16,22-22 0,-21 22 0,42 0 31,1 0-31,-1 0 0,21 0 0,-21 0 15,0 0-15,22 0 0,-22 0 16,0 0-16,0 22 0,0-1 0,1 0 16,-22 0-16,0 0 0,0 0 15,0 1-15,0-1 0,0 0 16,0 0-16,0 0 0,-22 0 0,22 1 16,-21-22-16,0 21 0,0 0 0,21 0 15,-21 0-15,0-21 0,21 21 16,-22-21-16,1 22 0,21-44 47,0 1-47,0 0 15,21 0-15,1 0 0,-1-22 0</inkml:trace>
  <inkml:trace contextRef="#ctx0" brushRef="#br1" timeOffset="120532.38">25633 10033 0,'0'0'0,"0"21"31,0 0-15,0 1-16,0-1 0,0 0 0,0 21 15,0-21-15,0 1 0,-21 20 16,21-21-16,0 0 0,0 22 0,0-22 15,-22 0-15,22 0 0,-21 0 0,21 0 16,0 1-16,-21-1 0,21 0 16,0 0-16,0-42 47,21 0-32,0 0-15,-21-1 0</inkml:trace>
  <inkml:trace contextRef="#ctx0" brushRef="#br1" timeOffset="120928.15">25929 10181 0,'0'-42'16,"21"21"0,0 21-1,1 0-15,-1 0 0,0 0 16,0 0-16,0 0 0,0 0 0,1 0 15,-1 0-15,0 21 0,0 0 16,-21 0-16,21 0 16,-21 1-16,0-1 0,0 0 0,0 0 15,-21 0-15,0 0 0,0 1 0,0-1 16,-1 0-16,-20 0 0,0-21 16,21 21-16,-22-21 0,22 0 0,0 21 0,0-21 15,0 0-15,21 22 16,21-22-1,0 0 1,0 0-16,0 0 0,0 21 0,1-21 16,-1 0-16,0 0 0,0 0 0,0 0 15,0 0-15,1 0 0,-1 0 16,0 0-16,0 0 0,0 0 16,0-21-16,-21-1 15,0 1-15,22 21 16,-22-21-16,21 0 0</inkml:trace>
  <inkml:trace contextRef="#ctx0" brushRef="#br1" timeOffset="121404.88">26479 10181 0,'0'0'15,"0"-21"-15,0 0 16,0 0-1,22 21 1,-1 0-16,0 21 31,-21 0-31,0 0 0,0 0 16,0 1-16,-21-22 0,0 21 0,-1 0 16,1 0-16,0-21 0,0 21 15,0-21-15,0 21 0,-1 1 16,1-22-16,21 21 15,0 0 1,21-21 0,1 0-16,-22 21 0,21-21 0,0 0 15,-21 21-15,21-21 0,0 0 0,0 21 16,1 1-16,-1-22 16,0 21-16,-21 0 0,0 0 15,0 0-15,0 0 0,0 1 16,0-1-1,-21 0-15,0-21 0,-1 0 0,1 21 16,0-21-16,0 0 0,0 21 16,0-21-16,-1 0 0,1 0 0,0 0 15,0 0-15,0 0 16,21-21 0,0 0-16,0 0 15,0 0-15</inkml:trace>
  <inkml:trace contextRef="#ctx0" brushRef="#br1" timeOffset="121827.63">25802 9779 0,'0'0'0,"-21"-21"0,0 21 16,-22-42-1,22 20-15,21 1 0,21 21 32,1 21-32,20 22 15,-21-22-15,21 21 16,1 1-16,-1-1 0,0 0 0,22 1 16,-22 20-16,1-21 0,20 22 0,-21-1 15,1-20-15,20 20 0,-20 1 0,-22-1 16,21 1-16,-21-22 0,22 22 0,-22-22 15,0 0-15,-21 1 0,0-22 16,21 21-16,-21-21 0,0 22 0,0-22 16,0 0-16,0 0 0,0 0 15,21-42 32,-21 0-31,0 0-16,0 0 15,0-1-15,0 1 0,0 0 0,0 0 16,0 0-16,0 0 0</inkml:trace>
  <inkml:trace contextRef="#ctx0" brushRef="#br1" timeOffset="122227.9">26733 9821 0,'0'0'0,"0"-21"0,0 0 0,0 0 15,0 0-15,0 0 16,0-1 0,-21 22-1,0 0-15,0 22 0,0-1 16,0 0-16,-22 0 0,22 21 0,-21 1 15,-1-1-15,1 22 0,0-22 16,-22 21-16,1 1 0,20-22 0,-20 22 16,-1-1-16,1 1 0,-1-1 0,1 1 15,21-22-15,-1 22 0,1-22 0,0 0 16,20-21-16,-20 22 0,21-22 0,21 21 16,-21-21-16,21 1 15,-21-1-15,21 0 0,-22-21 16,22 21-16,0-42 47,0 0-47,0 0 15</inkml:trace>
  <inkml:trace contextRef="#ctx0" brushRef="#br1" timeOffset="124043.78">825 12361 0,'-21'0'0,"0"0"15,0 0-15,0 0 16,0 0 0,21-21-16,0 0 15,0 0 1,0 0-16,21 21 0,0-21 16,0 21-16,0-22 0,0 22 0,1 0 15,-1-21-15,0 21 0,0 0 16,0 0-16,0 0 0,1 0 0,-1 0 15,0 21-15,0 1 0,-21-1 16,0 0-16,0 0 0,0 0 16,0 0-16,0 22 0,0-22 15,0 0-15,0 0 0,-21 0 0,0 1 16,0-1-16,-1 0 0,1 0 16,0-21-16,0 0 0,0 0 15,0 0 1,21-21-1,0 0 1,21 21-16,0-21 0,0 21 16,0 0-16,0 0 0,1 0 15,-1 0-15,0 0 16,0 0-16,0 21 0,0 0 0,1-21 0,-1 21 16,0 0-16,0 0 15,-21 1-15,21-1 0,-21 0 0,0 0 16,0 21-16,0-20 0,-21-1 15,0 0-15,0 21 0,0-21 0,-22 1 16,22-22-16,0 21 0,-21 0 16,-1-21-16,22 0 0,-21 0 0,21 0 15,-22 0-15,22 0 0,0 0 16,-21 0-16,20 0 0,1-21 0,0 21 16,0-21-16,0-1 0,21 1 15,-21 21-15,21-21 16,-22 21-16,22-21 15,0 0 204,22 0-203</inkml:trace>
  <inkml:trace contextRef="#ctx0" brushRef="#br1" timeOffset="124989.11">1651 12510 0,'0'21'78,"21"-21"-15,0 0-47,0-21-1,-21-1 1,0 44 31,0-1-47,0 0 15,0 0 1,0 0 0,22-21 15,-1 0-31,-21-21 0,21 21 15,-21-21-15,0 0 16,0 0 0,0-1-16,-21 22 31,0 0-15,21 22 15,-22-22 16</inkml:trace>
  <inkml:trace contextRef="#ctx0" brushRef="#br1" timeOffset="135512.68">3196 12764 0,'0'0'0,"0"21"15,-21 0-15,21 0 16,0-42 31,0 0-32,0 0 1,0-1-16,21 1 0,-21 0 0,21 0 16,0-21-16,1 20 0,20-20 15,-21 21-15,21-21 0,-20-1 0,20 1 16,0-22-16,1 22 0,-1 0 0,0-22 15,-21 22-15,22 0 0,-22-1 16,0 22-16,-21-21 0,21 21 0,-21-1 16,0 1-16,0 0 0,-21 21 15,0 0-15,0 0 0,-22 0 16,22 0-16,0 21 0,-21 0 0,21 1 16,-22-1-16,22 0 0,0 21 15,21-21-15,0 22 0,-21-22 0,21 21 16,0 1-16,0-22 0,0 21 15,0-21-15,21 22 0,0-22 0,0 21 16,0-21-16,1 22 0,-1-22 0,-21 21 16,21-21-16,0 0 0,-21 22 15,0-22-15,0 21 0,0-21 0,0 1 16,0-1-16,0 0 0,0 0 16,-21 0-16,0 0 0,0-21 0,-1 22 15,-20-22-15,21 0 0,-21 0 16,20 0-16,-20 0 0,21 0 15,0-22-15,0 1 0,-22 0 0,22 0 16,0-21-16,21 20 0,-21-20 0,0 21 16,-1-21-16,22 20 0,0 1 15,-21-21-15,21 21 0,-21 0 16,21-1-16,0 44 31,0-1-31,0 0 0,0 0 0,0 0 16,21 0-16,0 1 0,-21 20 15,22-21-15,-1 0 0,0 22 0,0-22 16,0 0-16,0 0 0,1 0 16,-1 0-16,0 1 0,21-22 15,-21 0-15,1 0 0,20 0 0,0 0 16,1 0-16,-1-22 0,0 1 16,1 21-16,-1-42 0,0 21 0,1 0 15,-1-22-15,0 22 0,1-21 0,-1 21 16,-21-22-16,0 22 0,0-21 15,1 21-15,-1-22 0,-21 22 16,21 0-16,-21 0 0,0 0 0,0-1 16,0 44-1,0-1 1,0 0-16,0 0 0,-21 0 16,21 0-16,-21 1 0,21 20 15,0-21-15,-22 0 0,1 22 0,21-22 16,-21 0-16,21 21 0,0-21 0,0 1 15,0-1-15,-21 0 0,21 0 16,0-42 15,0 0-31,0 0 0,0-1 16,0 1-16,21-21 0,-21 21 16,21-22-16,0 22 0,-21-21 0,22 21 15,-1 0-15,0-22 0,0 22 0,-21 0 16,21 0-16,0 21 15,1 0 1,-22 21-16,0 0 16,21 0-16,-21 0 0,0 1 0,0 20 15,0-21-15,21 0 0,-21 22 0,0-22 16,21 21-16,-21-21 0,0 0 16,0 1-16,0-1 0,0 0 0,0 0 15,0 0-15,21-21 16,0 0-1,-21-21-15,0 0 16,22 0-16,-1 0 0,-21-22 16,21 22-16,-21 0 0,21-21 15,0 20-15,0-20 0,1 21 0,-1 0 16,0-22-16,0 22 0,0 0 0,-21 0 16,21 0-16,1 21 0,-1 0 15,0 0 1,0 21-16,-21 0 0,0 0 15,0 0-15,0 1 0,21-1 16,-21 21-16,0-21 0,0 0 0,21 1 16,-21 20-16,22-21 0,-22 0 0,0 0 15,21 1-15,0-22 0,-21 21 16,21 0-16,0-21 16,0 0-16,1 0 15,-1-21-15,0 0 0,-21-1 16,21 1-16,0 0 0,0 0 0,1 0 15,-1 0-15,21-1 0,-21-20 0,0 21 16,1-21-16,20 20 0,-21 1 16,0-21-16,0 21 0,22 0 0,-22 21 15,0-22-15,0 22 0,0 0 16,1 0-16,-22 22 16,21-1-16,-21 0 15,21 0-15,-21 0 0,0 0 0,0 1 16,0-1-16,0 0 15,0 0 1,21-21 15,-21-21-31,0 0 16,0 0-16,0-1 16,0 1-16,0 0 0,0 0 15,0 0-15,0 0 0,0-1 0,-21 1 16,0 21-1,0 0 1,-1 0-16,1 0 0,0 21 0,0 1 16,21-1-16,-21 0 15,0 0-15,-1 0 0,1 0 0,0 22 16,21-22-16,-21 0 0,21 21 0,-21-20 16,21 20-16,-21-21 0,21 0 15,0 22-15,0-22 0,0 0 0,0 0 16,0 0-16,21 0 0,0-21 15,0 0-15,0 0 16,0 0-16,1-21 0,-1 0 16,-21 0-16,21 0 0,0 0 0,0-1 15,0 1-15,1 0 0,-1-21 16,0 21-16,0-1 0,0-20 16,0 21-16,-21-21 0,22 20 0,-22 1 15,21 0-15,-21 0 0,0 0 0,0 0 16,0 42 15,0 0-31,0 0 16,0 0-16,0 0 0,0 1 15,0-1-15,0 0 0,0 0 0,0 21 16,0-20-16,0-1 0,0 0 0,0 0 16,0 0-16,0 0 0,0 1 0,21-22 15,-21 21-15,21-21 16,0 0-16,0 0 0,1 0 0,-1 0 15,0 0-15,0 0 0,0-21 0,22-1 16,-22 22-16,0-21 0,0 0 16,0 0-16,22-21 0,-22 20 0,0 1 15,0-21-15,0 0 0,0 20 0,1-20 16,-1 0-16,0-1 0,0 1 16,-21 0-16,21-1 0,-21 22 0,21-21 15,-21 21-15,0-22 0,0 22 0,0 0 16,0 0-16,0 42 31,0 0-31,0 22 16,0-22-16,0 21 0,0 0 0,-21 1 15,21-22-15,-21 21 0,21 1 16,-21-1-16,21 0 0,0-21 0,0 22 16,0-22-16,0 21 0,0-21 0,0 1 15,0-1-15,0 0 0,0 0 16,21-21-16,0 21 0,0-21 0,1 0 15,-1 0-15,0 0 0,0 0 16,0-21-16,22 21 0,-22-21 0,0 0 16,0 0-16,0-1 0,0 1 15,1 0-15,-22-21 0,21 21 0,0-22 16,0 1-16,0 0 0,-21 20 16,21-20-16,1 0 0,-22-1 0,0 22 15,0-21-15,21 21 0,-21-22 16,0 22-16,0 0 0,0 0 15,0 0-15,0 42 32,-21 0-32,21 21 0,0-20 0,-22 20 15,1-21-15,21 21 0,-21 1 0,21-1 16,0 0-16,0-20 0,0 20 16,0 0-16,0-21 0,0 22 15,0-22-15,0 21 0,0-21 0,0 1 0,0 20 16,0-21-16,21 0 0,0-21 15,1 21-15,-22 1 0,21-22 16,21 0-16,-21 0 0,0 0 0,1 0 16,20 0-16,-21 0 0,21-22 0,-20 1 15,20 0-15,-21 0 0,21 0 0,-20 0 16,-1-1-16,0 1 0,0 0 16,0 0-16,0 0 0,-21-22 0,22 22 15,-22 0-15,21 0 0,-21 0 16,0 0-16,0-1 0,0 1 15,-21 21 1,-1 21-16,1 1 16,21-1-16,0 0 15,-21 0-15,0 0 0,21 0 16,-21 1-16,21-1 0,0 0 0,0 0 16,0 0-16,0 0 0,0 1 0,0-1 15,0 0-15,0 0 0,21 0 16,0-21-16,0 21 0,0-21 15,1 0-15,-1 0 0,0 0 16,0 0-16,0 0 0,0 0 0,22-21 16,-22 0-16,0 21 15,0-21-15,0 0 0,22 0 0,-22-1 16,0-20-16,0 0 0,0 21 16,-21-1-16,22-20 0,-22 0 15,0 21-15,0-1 16,-22 22-1,1 0-15,0 22 16,0-22-16,21 21 0,-21-21 0,21 21 16,0 0-1,21-21 1,0 0-16,0 0 16,0 0-16,1 0 0,-1 0 15,0-21-15,0 21 16,-21-21-16,21 21 0,-21-21 0,21-1 15,1 22-15,-22 22 32,0-1-17,0 0-15,-22 0 0,22 0 0,0 0 16,0 1-16,-21-1 0,21 0 0,-21 0 16,21 0-16,0 0 0,0 1 15,0-1-15,0 0 16,0 0-16,21-21 15,-21 21-15,21-21 16,1 0 0,-1 0-16,-21-21 15,21 21-15,-21-21 0,21 21 16,-21-21-16,21 0 0,0-1 0,-21 1 16,22 0-16</inkml:trace>
  <inkml:trace contextRef="#ctx0" brushRef="#br1" timeOffset="137159.76">8022 12615 0,'0'-21'47,"21"21"-47,-21-21 15,21 0-15,1 0 0,-1 0 0,0-1 16,0 1-16,0-21 0,0 21 0,22-22 16,-22 1-16,0 0 0,21-1 15,-20 1-15,-1 0 0,0-1 0,0 22 16,0-21-16,0 21 0,1 21 16,-1-21-16,0 21 0,-21 21 15,0 0 1,0 0-16,0 21 0,0-20 15,0-1-15,0 0 0,0 0 0,0 0 16,0 0-16,0 1 16,21-22-1,0-22 1,-21 1-16,0 0 16,0 0-16,0 0 0,0-22 15,0 22-15,0 0 0,0 0 16,0 0-16,0 0 0,0-1 0,-21 22 15,21-21-15,-21 21 0,0 0 0,0 0 16,-1 0 0,1 21-16,0 1 0,0-1 0,0 0 15,-22 0-15,22 21 0,0 1 0,0-22 16,0 21-16,0 1 0,-1-1 0,1 0 16,21-21-16,-21 22 0,21-1 15,0-21-15,0 22 0,0-22 0,21 21 16,0-21-16,22 0 0,-22 1 0,0-1 15,21 0-15,1 0 0,-22-21 0,21 0 16,1 21-16,-1-21 0,-21 0 16,21 0-16,1 0 0,-1 0 0,0-21 15,-20 0-15,20 21 0,0-21 0,-21 0 16,1-1-16,20-20 0,-21 21 16,0 0-16,-21-22 0,21 22 15,-21 0-15,22-21 0,-22 21 0,0-1 16,0 1-16,0 0 0,0 0 15,-22 21-15,1 0 0,0 0 16,0 0-16,0 21 0,0-21 16,-1 21-16,1 0 0,0 1 0,0-1 15,0 21-15,0-21 0,21 0 0,-22 1 16,22-1-16,-21 21 0,21-21 16,0 0-16,0 1 0,0-1 15,0 0-15,21-21 16,1 0-16,-1 0 15,0 0-15,0 0 0,0 0 0,0 0 16,1-21-16,-1 0 0,0-1 16,0 1-16,-21 0 0,21 0 0,0 0 15,-21 0-15,0-22 0,0 22 0,22 0 16,-22 0-16,0 0 0,21-1 0,-21 1 16,-21 42 15,21 1-31,-22-1 0,22 0 15,-21 0-15,21 0 0,0 22 16,0-22-16,0 0 0,0 0 0,0 0 16,0 0-16,0 1 0,0-1 15,0 0-15,21 0 0,1 0 16,-1-21-16,0 21 0,0-21 16,0 0-16,0 0 0,1 0 0,20 0 15,-21-21-15,0 0 0,0 21 0,1-21 16,20 0-16,-21 0 0,0-1 0,22 1 15,-22-21-15,0 21 0,0-22 16,0 22-16,0-21 0,1 21 0,-22-22 16,0 22-16,21 0 0,-21 0 15,0 42 1,-21-21-16,21 42 16,-22-20-16,22-1 0,0 0 15,0 0-15,0 0 0,0 0 0,0 22 16,0-22-16,0 0 0,0 0 15,0 0-15,0 1 0,0-1 16,0-42 47,0-1-63,-21 1 15,0 21 1,0 0-16,21 21 31,0 1-31,0-1 16,21-21-16,0 21 0,0-21 15,1 0-15,-1 21 0,0-21 16,0 0-16,0 0 0,22 0 0,-22 0 16,0 0-16,21 0 0,-21 0 15,1-21-15,20 21 0,-21-21 0,0 0 16,22-1-16,-22 1 0,0 0 0,0 0 15,0 0-15,0-22 0,1 22 16,-1-21-16,0 21 0,-21-22 0,0 22 16,0 0-16,0 0 0,0 0 15,-21 21-15,0 0 16,-1 0-16,1 21 0,0-21 0,0 21 16,0 0-16,21 22 0,-21-22 15,21 0-15,-22 0 0,22 0 0,0 0 16,0 22-16,0-22 0,22 0 15,-22 0-15,21 0 0,0-21 0,0 22 16,0-22-16,0 0 0,1 0 16,20 0-16,-21 0 0,0 0 0,0 0 15,1 0-15,-1 0 0,0 0 0,0 0 16,0 0-16,-21-22 0,21 22 16,-21-21-16,0 0 0,22 0 15,-22 0-15,0 0 0</inkml:trace>
  <inkml:trace contextRef="#ctx0" brushRef="#br1" timeOffset="138328.46">11557 12383 0,'-21'0'15,"21"21"-15,0-42 47,0-1-31,0 1-16,0 0 0,21 0 15,0-21-15,0 20 0,0-20 0,1 0 16,20 21-16,-21-43 0,0 22 0,22-1 16,-22 1-16,21 21 0,-21-21 15,0 20-15,1 1 0,-22 0 0,-22 21 16,1 0 0,0 0-16,0 21 0,0 0 15,-22 1-15,22-1 0,0 21 0,0-21 0,0 22 16,21-22-16,0 21 15,0-21-15,0 0 0,0 1 0,0-1 16,0 21-16,0-21 0,21-21 0,-21 21 16,21 1-16,0-1 0,0-21 0,1 21 15,-1 0 1,0-21-16,-42 0 31,0 0-31,-1-21 0,1 21 0,21-21 16,-21 21-16,0 0 0,0-21 15,0 21-15,21 21 47,0 0-47,0 0 0,21 0 16,0 0 0,0-21-16,0 0 0,0 0 0,1 22 15,20-22-15,-21 0 0,0 0 0,22 0 16,-22 0-16,21 0 0,-21 0 0,22 0 15,-22-22-15,21 22 0,0-21 16,1 0-16,-22 0 0,21-21 0,-21 20 16,22-20-16,-22 21 0,21-21 0,-21-1 15,1-20-15,-1 20 0,0 1 16,0 0-16,0 21 0,-21-22 0,0 1 16,0 21-16,0 0 0,0-1 15,0 1-15,0 0 0,-21 42 31,0 0-31,0 1 0,0 20 0,-1-21 16,1 21-16,21 22 0,-21-22 16,0 1-16,0-1 0,0 0 0,21 1 15,0-1-15,0 0 0,0-21 0,0 22 16,0-22-16,0 0 0,0 0 0,0 0 16,21-21-16,0 0 0,0 22 0,21-22 15,-20 0 1,-1 0-16,0 0 0,0-22 15,0 1-15,-21 0 0,0 0 0,21 0 16,-21 0-16,0-1 0</inkml:trace>
  <inkml:trace contextRef="#ctx0" brushRef="#br1" timeOffset="138507.34">12255 12044 0,'0'0'0,"22"0"31,-1 0-31,0 0 16,21 0-16,-21 0 0,1 0 16,20 0-16,-21 0 0,21-21 15,1 21-15,-22-21 0,0 21 0,21-22 16,-20 22-16,20-21 0,-21 21 0,0 0 16</inkml:trace>
  <inkml:trace contextRef="#ctx0" brushRef="#br1" timeOffset="139592.04">13081 12383 0,'0'0'0,"21"21"16,0-21 0,0 0-16,1 0 15,-1 0-15,0-21 0,-21-1 16,21 22-16,0-21 0,-21 0 0,21 0 15,1 0-15,-22 0 0,0-22 0,0 22 16,0 0-16,0-21 0,0 20 16,0 1-16,0-21 0,0 21 0,0 0 15,-22 21-15,1-22 0,0 22 0,0 0 16,0 0-16,-22 0 0,22 22 0,-21-1 16,21 0-16,-22 0 0,22 0 15,-21 0-15,21 22 0,0-22 0,-22 21 16,22-21-16,21 22 0,-21-22 15,21 21-15,0-21 0,0 1 0,0-1 16,0 0-16,0 0 0,0 0 0,21-21 16,0 21-16,0-21 0,1 0 15,-1 0-15,21 0 0,-21 0 0,0 0 16,22 0-16,-22-21 0,21 0 0,-21 21 16,1-21-16,-1 0 0,21 0 0,-21-1 15,0 1-15,-21-21 0,22 21 0,-1 0 16,-21-22-16,21 22 0,-21-21 15,0 21-15,0-1 0,0 1 0,0 0 16,0 42 15,0 0-31,0 1 0,0-1 16,0 0-16,-21 0 0,21 21 0,0-20 16,0-1-16,0 0 0,0 21 0,0-21 15,0 1-15,0-1 0,21 0 16,0-21-16,0 0 15,0 0-15,1 0 16,-1 0-16,21-21 0,-21 21 0,0-21 16,22-1-16,-22 1 0,0 0 0,0 0 15,22 0-15,-22 0 0,0-1 0,0-20 16,-21 21-16,21 0 0,-21 0 16,21 21-16,-21-22 0,0 44 31,0-1-31,0 0 15,0 0-15,0 0 0,-21 0 0,21 1 16,0 20-16,0-21 0,0 0 16,0 0-16,0 1 0,0-1 0,21-21 15,-21 21-15,22 0 0,-1-21 0,0 0 16,0 21-16,0-21 0,0 0 0,1 0 16,-1 0-16,0 0 0,0 0 0,0-21 15,22 21-15,-22-21 0,0 0 16,0 0-16,0-1 0,0 1 15,1-21-15,-1 0 0,0-1 0,0 1 16,0 0-16,0-1 0,1-20 0,-22 20 16,21 1-16,0 0 0,0-1 0,-21 1 15,21 0-15,-21 21 0,21-1 16,-21 1-16,0 0 0,-21 21 31,0 21-31,0 0 0,21 22 16,-21-22-16,0 21 0,-1-21 15,1 22-15,0-1 0,0 0 16,21 1-16,0-1 0,-21 0 0,21 1 16,0-1-16,0-21 0,0 22 0,0-22 15,0 21-15,0-21 0,0 0 0,21 1 16,0-1-16,0-21 16,0 0-16,1 0 15,-1 0-15,0 0 0,0 0 16,0-21-16,0 21 0,-21-22 0,0 1 15,22 0-15,-22 0 0,21 0 16,-21 0-16,0-1 0,0 1 0,0-21 16,0 21-16</inkml:trace>
  <inkml:trace contextRef="#ctx0" brushRef="#br1" timeOffset="139799.93">14076 11938 0,'0'0'0,"-21"0"16,-1 0-16,22 21 31,22-21-31,-1 0 0,0 0 16,21 0-16,-21 0 0,22 0 0,-1 0 15,-21 0-15,22 0 0,-1 0 0,-21 0 16,21 0-16,-20 0 0,-1 0 16,0 0-16,0 0 0,-21-21 15,0 0 1</inkml:trace>
  <inkml:trace contextRef="#ctx0" brushRef="#br1" timeOffset="140811.34">15134 12234 0,'0'0'0,"-42"0"0,21 0 0,-22 0 0,22 0 15,-21 0-15,21 0 0,-22 0 16,22 0-16,0 0 0,-21 0 15,20 0-15,1 22 16,42-22 0,1 21-16,-1-21 15,21 0-15,22 0 0,-22 0 16,21 0-16,22 0 0,-21 0 0,20 0 16,1 0-16,0 0 0,-1 0 0,1 0 15,21 0-15,-22 0 0,22 0 0,-21 0 16,21 0-16,-22 0 0,1 0 15,0 0-15,-22 0 0,1 0 0,-22 0 16,0 0-16,-20 0 0,20-21 16,-21 21-16,0 0 0,-21-22 0,0 1 15,0 0-15,0 0 16,0 0-16,-21 0 16,0-1-16,0 22 0,0-21 15,-1 21-15,-20-21 0,21 21 0,0-21 16,-22 21-16,22 0 0,0 0 0,-21 0 15,21 0-15,-1 0 0,1 0 16,42 0 15,1 0-31,-1 0 0,21 0 0,-21 0 16,22 0-16,-22 21 0,21-21 16,-21 0-16,22 0 0,-22 21 15,0 0-15,0-21 0,0 22 0,-21-1 16,0 0-16,0 0 15,0 0-15,0 0 0,-21 1 0,0-1 16,-21 0-16,20 0 0,1 0 16,-21 0-16,21 1 0,-22-1 0,1 0 15,21 0-15,-21 0 0,20 0 0,1-21 16,0 22-16,0-1 0,0-21 0,0 21 16,-1-21-16,44 0 46,-1-21-46</inkml:trace>
  <inkml:trace contextRef="#ctx0" brushRef="#br1" timeOffset="141699.84">18097 12150 0,'22'-21'16,"-22"-1"-1,0 1 1,0 0-16,0 0 16,0 0-16,0 0 15,0-1 1,0 1-16,0 0 0,0 0 15,0 0-15,-22 21 0,1 0 0,0 0 16,0 0-16,0 0 0,0 0 16,-1 0-16,1 21 0,0 0 0,0 0 15,0 0-15,0 22 0,-1-22 16,1 21-16,0 1 0,21-22 0,-21 21 16,0 0-16,21-20 0,0 20 0,0-21 15,0 0-15,0 0 0,0 1 0,0-1 16,0 0-16,21 0 0,0-21 0,0 0 15,0 0-15,22 0 0,-22 0 16,0 0-16,0 0 0,22-21 0,-22 21 16,0-21-16,0 0 0,21-1 15,-20 1-15,-1 0 0,0 0 0,0 0 16,0-22-16,-21 22 0,0-21 0,21 21 16,1-22-16,-22 22 0,0-21 15,0 21-15,0-22 0,0 22 0,0 0 16,0 42-1,0 0-15,-22 1 16,22-1-16,-21 21 0,0-21 16,21 22-16,0-1 0,0-21 0,0 21 15,0-20-15,0 20 0,0-21 0,0 21 16,0-20-16,0-1 0,0 0 0,0 0 16,0 0-16,21-21 15,0 0-15,1 0 16,-1 0-16,0 0 0,0 0 15,0-21-15,0 0 0,-21 0 16,22 0-16</inkml:trace>
  <inkml:trace contextRef="#ctx0" brushRef="#br1" timeOffset="142788.23">18796 11621 0,'0'0'0,"0"-22"0,0 1 0,0 0 15,-21 21 1,21 21-16,-21-21 16,21 21-16,-22 1 0,1-1 0,21 21 15,0-21-15,-21 22 0,21-1 0,-21 0 16,0 1-16,21-1 0,0 0 16,-21 1-16,21-1 0,-22 0 0,1 1 15,21-1-15,0 0 0,-21 1 0,0-22 16,0 21-16,21-21 0,-21 0 0,21 1 15,0-1-15,-22 0 0,22 0 0,-21-21 16,21-21 15,21 0-15,1 0-16,-1-1 0,-21 1 0,21 0 16,0 0-16,0-21 0,0 20 0,1 1 15,-1 0-15,0-21 0,21 21 16,-21 21-16,1-22 0,-1 1 0,21 21 15,-21 0-15,0 0 0,1 0 0,-1 0 16,0 0-16,0 0 0,0 0 0,0 21 16,1 1-16,-22-1 0,0 0 0,0 0 15,0 0-15,0 0 16,0 1-16,0-1 0,-22 0 0,1 0 16,0 0-16,0 0 0,0 1 0,-22-1 15,22-21-15,-21 21 0,21-21 0,-22 0 16,22 0-16,0 0 0,0 0 0,0 0 15,0 0-15,-1 0 0,1 0 16,21 21 31,21-21-31,1 21-16,-1-21 15,0 0-15,0 0 0,0 0 16,0 0-16,1 0 0,20 0 0,-21 0 15,21 0-15,-20 0 0,20 0 0,-21 0 16,21 0-16,-20-21 0,20 0 0,-21 0 16,21 0-16,-20-1 0,20 1 15,-21 0-15,21-21 0,-20 21 0,20-22 16,-21 22-16,21-21 0,-20 21 0,20-1 16,-21 1-16,0 0 0,0 0 0,1 21 15,-1 0-15,0 0 16,0 0-16,-21 21 15,0 0 1,0 0-16,0 1 16,21-22 31,-21-22-32,0 1 1,0 0-16,0 0 15,-21 21 17,0 0-32,0 21 0,21 0 0,-21-21 15,-1 21-15,1 1 0,0-1 0,0 0 16,0 0-16,21 21 16,-21-20-16,21-1 0,-22 0 0,22 0 15,0 0-15,0 0 0,0 1 0,0-1 16,0 0-16,0 0 0,22-21 0,-1 21 15,0-21-15,0 0 0,0 0 0,0 0 16,1 0-16,-1 0 0,0 0 16,0 0-16,21 0 0,-20 0 15,-1 0-15,0 0 0,0-21 0,-21 0 16,21 0-16,0 0 16,-21-1-16,0 1 0,0 0 15,0 0-15,0 0 0,0 0 0</inkml:trace>
  <inkml:trace contextRef="#ctx0" brushRef="#br1" timeOffset="143263.93">18055 11472 0,'-21'0'0,"42"0"0,-42-21 0,21 0 15,0 42 17,0 0-17,0 1-15,0-1 0,42 0 0,-21 21 16,1-21-16,20 22 0,-21-1 0,21 0 15,1 1-15,20 20 0,-20-20 0,-1 20 16,21-21-16,-20 22 0,-1-1 16,22 1-16,-22-22 0,0 22 0,1-22 15,-1 0-15,0 22 0,1-22 0,-1 1 16,-21-1-16,21 0 0,-20 1 0,20-1 16,-21 0-16,0 1 15,0-1-15,1-21 0,-1 21 0,0-20 16,-21-1-16,0 0 0,21-21 0,-21 21 15,0 0-15,0-42 32,21 0-32,-21 0 15,0 0-15,0-1 0,0 1 16,0 0-16,0 0 0,0 0 0,0-22 16,0 22-16</inkml:trace>
  <inkml:trace contextRef="#ctx0" brushRef="#br1" timeOffset="143723.68">19643 11621 0,'0'-43'0,"21"-20"15,0 42-15,-21-1 16,21 1-16,-21 0 0,0 0 15,0 0 1,-21 21 0,0 0-16,0 0 15,-1 21-15,-20 0 0,21 0 16,-21 0-16,-1 22 0,1-1 0,-22 0 16,1 1-16,-1-1 0,1 22 15,-1-1-15,1 22 0,-22-22 0,1 22 16,-1-22-16,-21 1 0,21 21 0,1-22 15,-1-21-15,22 22 0,-22-22 0,21 22 16,1-22-16,21-21 0,-1 22 0,1-1 16,0-21-16,20 0 0,-20 22 15,21-22-15,0-21 0,21 21 16,0 0-16,-21-21 0,21 21 0,-22-21 0,22 21 16,0-42 46,0 0-62,0 0 16,0 0-16</inkml:trace>
  <inkml:trace contextRef="#ctx0" brushRef="#br1" timeOffset="150288.84">2371 11621 0,'0'0'0,"21"0"0,0 0 0,0-22 16,0 1-16,0 21 0,1-21 15,-1 21-15,-21-21 0,0 0 16,0 0-16,0-1 15,0 1 1,-21 21-16,-1 0 0,-20 0 16,21 0-16,0 0 0,0 0 15,-22 0-15,22 21 0,0 1 16,0-1-16,-22 0 0,22 0 0,0 21 16,21-20-16,-21 20 0,21-21 15,-21 21-15,21-20 0,-21 20 0,21-21 16,0 21-16,0-20 0,0-1 0,0 0 15,0 0-15,42 0 0,-21 0 16,0 1-16,0-22 0,22 0 16,-22 0-16,21 0 0,1 0 0,-22 0 15,21 0-15,0 0 0,1-22 16,-1 1-16,0 0 0,1 0 0,-22 0 16,21 0-16,-21-1 0,1 1 0,-1 0 15,-21 0-15,0 0 0,0 0 16,0-1-16,0 1 0,0 0 15,-21 21-15,-1 0 0,1 0 16,-21 0-16,21 0 0,0 0 0,-1 21 16,-20 0-16,21-21 0,0 22 0,0-1 15,-1 0-15,1 21 0,0-21 16,21 1-16,0-1 0,0 0 16,0 0-16,0 0 0,21-21 15,0 0 1,1 0-16,-1 0 0,21 0 0,-21 0 15,0-21-15,1 0 0,20 0 0,-21 21 16,0-21-16,0-1 0,22 1 16,-22 0-16,-21 0 0,21 0 15,-21 0-15,21-1 0,-21 1 0,0 0 0,0 0 16,0 42 15,0 0-31,0 0 16,0 1-16,0-1 0,0 0 15,0 0-15,0 0 16,0 0-16,0 1 0,21-22 0,1 21 16,-1-21-16,0 0 15,0 0-15,0 0 0,0 0 16,1-21-16,-1 21 0,0-22 0,0 1 16,0 0-16,0 0 0,1 0 15,-1 0-15,-21-1 0,0 1 0,21 0 16,-21 0-16,21 0 0,-21 0 0,0-1 15,0 44 17,0-1-17,0 0-15,0 0 16,0 0-16,-21-21 0,21 21 0,0 1 16,-21-1-16,21 0 0,0 0 15,0-42 32,0 0-47,0 0 16,0-1-16,0 1 0,0 0 15,21 0-15,-21 0 0,21 0 16,0-1-16,-21 1 0,21 21 16,-21-21-16,22 21 15,-1 21 1,-21 0-16,21-21 0,-21 22 0,0-1 15,0 0-15,0 0 0,0 0 16,21 0-16,0 1 0,-21-1 16,21 0-16,1 0 0,-1-21 15,0 0-15,0 0 0,0 0 0,0 0 16,1 0-16,-1 0 0,0 0 16,0 0-16,21-21 0,-20 21 0,-1-21 15,0 0-15,0 21 0,-21-22 16,21 1-16,-21 0 0,21 0 15,-21 0-15,0 0 0,0-1 0,0 1 16,0 0-16,0 0 0,0 42 47,0 0-47,0 0 0,0 1 0,0-1 16,0 0-16,0 0 0,-21 0 0,21 0 15,-21 1-15,21-1 0,0 0 16,0 0-16,0 0 0,0 0 15,0-42 17,21 0-17,0 21-15,1-21 0,-22 0 0,21 0 16,0-1-16,0 1 0,0 0 0,0-21 16,1 21-16,-1-1 0,0 1 15,-21 0-15,21 21 0,-21 21 31,21-21-31,-21 21 0,0 1 16,0-1-16,0 0 0,0 0 0,0 0 16,21-21-16,-21 21 0,0 1 0,0-1 15,0 0-15,22-21 0,-22 21 16,21-21-16,-21 21 0,21-21 16,0 0-16,0 0 0,0 0 0,1 0 15,-1-21-15,0 21 16,0-21-16,0 21 0,0-21 0,22 0 15,-22 21-15,0-22 0,-21 1 16,21 0-16,0 21 0,1-21 0,-22 0 16,0 0-16,21 21 0,-21 21 47,0 0-47,-21 0 0,21 0 15,0 0-15,0 1 16,0-1-16,0 0 0,0 0 0,0 0 15,0 0 1,21-21-16,0 0 0,0 0 0,0 0 16,0 0-16,1 0 0,-1 0 15,0-21-15,0 21 0,0-21 0,0 21 16,1-21-16,-22 0 0,21 0 0,-21-1 16,0 1-16,0 0 15,0 0-15,0 0 0,-21 0 0,21-1 16,-22 1-16,1 21 0,0-21 0,0 21 15,-21 0-15,20 0 0,1 0 16,0 0-16,0 0 0,0 21 16,21 0-16,0 1 15,0-1-15,21-21 16,0 0-16,0 0 16,0 0-16,1 0 0,20 0 0,-21 0 15,0 0-15,22 0 0,-22-21 0,21 21 16,-21-22-16,22 1 0,-22 0 0,21 0 15,0 0-15,-20 0 0,-1-22 16,0 22-16,0 0 0,0 0 16,-21-22-16,0 22 0,0 0 0,0 0 0,0 0 15,0 0-15,0 42 32,-21 0-32,0 0 15,21 0-15,-21 22 0,21-22 0,-21 0 16,21 21-16,0-21 0,0 22 0,0-22 15,0 21-15,0-21 0,0 1 16,0 20-16,0-21 0,0 0 0,0 0 16,0 1-16,0-1 0,0 0 15,21-21 1,0 0-16,0-21 31,-21 0-31,0-1 16</inkml:trace>
  <inkml:trace contextRef="#ctx0" brushRef="#br1" timeOffset="150479.74">4784 11515 0,'0'-21'32,"21"21"-32,0 0 15,21 0-15,-21-22 0,1 22 0,-1 0 16,0 0-16,21-21 0,-21 21 15,1 0-15,-1-21 0,0 21 16,-21-21 0,0 0-16</inkml:trace>
  <inkml:trace contextRef="#ctx0" brushRef="#br1" timeOffset="151231.29">5419 11769 0,'0'0'0,"21"0"32,-21-21-32,21-1 0,0 22 0,0-21 15,0 0-15,1 0 0,-1 0 16,0-22-16,21 22 0,-21 0 0,1-21 15,-1 21-15,0-22 0,0 22 16,0 0-16,-21 0 0,0 0 0,0-1 16,-21 22-1,21 22 1,-21-1-16,0 0 0,0 0 0,21 21 16,-22-20-16,22-1 0,0 21 0,0-21 15,0 0-15,0 1 0,0-1 16,22 0-16,-1 0 0,0-21 15,-21 21-15,21 0 0,0-21 0,0 0 16,-21 22-16,-21-22 47,0-22-47,0 22 0,0 0 16,0 0-16,-1-21 15,22 42 1,22 1-1,-1-22-15,0 0 16,0 21-16,0-21 0,0 0 16,22 0-16,-22 0 0,21 0 0,-21 0 15,22 0-15,-22 0 0,21 0 0,-21 0 16,22-21-16,-22 21 0,0-22 16,0 1-16,0 0 0,1-21 0,-1 21 15,-21-22-15,21 22 0,-21-21 0,21-1 16,-21 1-16,0 0 0,0-1 0,0 22 15,0-21-15,0 21 0,0-22 16,0 22-16,0 42 31,0 1-31,0-1 0,-21 21 0,21-21 16,-21 22-16,21-1 16,0 0-16,0-21 0,0 22 0,-21-1 15,21 0-15,0-20 0,0 20 0,0-21 16,0 0-16,0 0 0,0 1 0,0-1 15,0 0-15,21-21 16,0 0-16,0 0 16,-21-21-16,21 21 15,-21-21-15</inkml:trace>
  <inkml:trace contextRef="#ctx0" brushRef="#br1" timeOffset="151416.46">6054 11515 0,'0'0'0,"-22"0"16,44 0 15,-1-21-31,0 21 0,0 0 16,0-22-16,0 22 0,22 0 0,-22 0 16,0-21-16,21 21 0,-20 0 0,-1-21 15,21 21-15,-21 0 0,0 0 16</inkml:trace>
  <inkml:trace contextRef="#ctx0" brushRef="#br1" timeOffset="152428.09">6667 11599 0,'0'0'0,"43"0"15,-22 0 1,-21-21-16,0 0 15,21 0-15,-21 0 0,0 0 16,0-1-16,0 1 0,-21 0 16,21 0-16,-21 21 0,0 0 0,-1 0 15,1 0-15,0 0 16,0 0-16,0 21 0,0 0 16,-1 0-16,1 1 0,21-1 0,-21 0 15,0 21-15,21-21 0,-21 1 0,21-1 16,0 0-16,0 0 0,0 0 0,0 0 15,0 1-15,0-1 16,21-21-16,0 0 0,0 0 0,0 0 16,1 0-16,-1 0 0,0 0 0,0-21 15,0 21-15,0-22 0,1 1 0,-1 0 16,0 0-16,0 0 0,0 0 16,0-1-16,-21 1 0,0 0 0,0 0 15,22 0-15,-22 0 0,0-1 16,0 44-1,0-1 1,-22 0-16,22 0 0,0 0 16,0 22-16,0-22 0,0 0 0,0 0 15,0 0-15,0 0 0,0 1 16,0-1-16,22-21 0,-1 0 0,0 21 16,0-21-16,0 0 15,0 0-15,1 0 0,-1 0 0,0-21 16,21 0-16,-21 21 0,1-22 0,-1 1 15,0 0-15,0 0 0,0 0 0,0 0 16,-21-1-16,0 1 0,0 0 0,22 0 16,-22 0-16,0 0 15,0-1-15,0 44 32,0-1-32,0 0 15,0 0-15,0 0 0,0 0 16,0 1-16,0-1 0,21 0 15,-21 0-15,21 0 0,-21 0 16,21-21-16,-21 22 0,21-22 0,-21 21 16,21-21-16,1 0 15,-1 0 1,0 0-16,0 0 16,-21-21-16,21 21 0,0-22 0,1 1 15,-1 21-15,0-21 0,0 0 0,0 0 16,-21 0-16,21-1 0,1 1 0,-1-21 15,-21 21-15,0-22 0,0 1 0,0 21 16,0-21-16,0-1 0,0 22 16,0 0-16,0 0 0,0 0 0,0-1 15,0 44 1,0-1-16,-21 0 16,21 0-16,0 0 0,-22 0 15,22 22-15,-21-22 0,21 21 16,0-21-16,0 22 0,0-22 0,0 0 15,0 0-15,0 22 0,0-22 16,0 0-16,0 0 0,21 0 16,1-21-16,-1 0 0,0 0 15,0 0-15,0 0 0,0 0 16,1 0-16,-1 0 0,0-21 16,0 21-16,-21-21 0,21 0 0,0 21 15,1-21-15,-22-1 0,0 1 0,0 0 16,0 0-16,0 0 0</inkml:trace>
  <inkml:trace contextRef="#ctx0" brushRef="#br1" timeOffset="152663.94">7620 11367 0,'-21'0'16,"21"21"-16,21-21 31,0 0-31,0 0 0,0 0 15,22 0-15,-22 0 0,21 0 0,-21 0 16,1 0-16,20-21 0,-21 21 0,21 0 16,-20-22-16,20 22 0,-21 0 15,0-21-15,0 0 0,1 21 0,-22-21 16,-22 21 15,1 0-31,-21 0 0,21 0 0,-22 0 16</inkml:trace>
  <inkml:trace contextRef="#ctx0" brushRef="#br1" timeOffset="153715.75">2879 12488 0,'0'22'16,"0"-1"-1,0 0-15,0 0 0,0 0 16,-22 22-16,22-22 0,0 0 16,0 0-16,-21 21 0,0-20 0,21-1 15,-21 0-15,21 0 0,0 0 0,0 0 16,0 1-16,0-44 47,0 1-47,0 0 0,0 0 15,21 0-15,0 0 0,-21-22 16,0 22-16,21 0 0,1-21 0,-22 20 16,21 1-16,-21-21 0,0 21 15,0 0-15,0-1 0,21 1 0,-21 0 16,0 42 15,-21-21-31,0 21 0,-1-21 0,1 22 16,21-1-16,-21 0 0,0 0 15,0-21-15,0 21 0,-1 0 0,22 1 16,-21-22 0,42 0 15,1-22-31,-1 22 0,-21-21 16,21 0-16,0 21 0,0-21 15,0 0-15,1 21 0,-22-21 0,21 21 16,0 0-16,0-22 0,0 22 31,0 22-31,-21-1 16,0 0-16,22 0 0,-22 0 15,0 0-15,0 1 16,0-1-16,0 0 0,21-21 16,-21 21-16,21-21 31,-21-21 0</inkml:trace>
  <inkml:trace contextRef="#ctx0" brushRef="#br1" timeOffset="154852.1">593 14161 0,'0'0'0,"0"-22"15,0 1-15,21 21 16,0-21-16,-21 0 31,21 21-31,0 21 31,-21 0-15,0 0-16,0 1 0,0-1 16,0 0-16,0 21 0,0 1 0,0-1 15,0 0-15,0 1 0,0-1 16,-21-21-16,0 21 0,0 1 0,0-22 16,-1 0-16,22 0 0,0 0 15,0 1-15,-21-22 0,21-22 31,0 1-31,0 0 16,0 0-16,21 0 16,-21 0-16,22 21 0,-1-22 15,0 1-15,0 0 0,0 21 16,0 0-16,1 0 0,20-21 16,-21 21-16,0-21 0,0 21 0,1 0 15,-1 0-15,0-21 0,0 21 16,0 0-16,0-22 0,1 22 15,-22-21-15,21 21 16,-21-21-16,0 0 0,0 0 16,0 0-16,0-1 15,0 1-15,0 0 16,0 0-16,0 42 31,0 0-15,0 0-16,0 1 0,0-1 15,-21 0-15,21 21 0,0-21 0,-22 22 16,22-1-16,0-21 0,-21 0 16,21 22-16,0-22 0,0 0 0,0 21 15,0-20-15,0-1 0,0 0 16,0 0-16,0 0 16,0-42 46,0 0-62,0 0 16,0 0-16,21-1 15</inkml:trace>
  <inkml:trace contextRef="#ctx0" brushRef="#br1" timeOffset="155231.88">1418 14542 0,'0'0'0,"21"0"16,-21-22-16,0 1 16,21 0-16,-21 0 15,0 0 1,-21 21-1,0 0 1,21 21 0,-21-21-16,21 21 0,0 0 15,0 0 1,0-42 46,21 21-62,-21-21 16,0 0 0</inkml:trace>
  <inkml:trace contextRef="#ctx0" brushRef="#br1" timeOffset="159852.18">2942 13928 0,'0'-21'16,"0"-1"-16,21 22 0,-21-21 0,21 21 16,-21-21-16,0 0 0,22 21 0,-1-21 15,-21 0-15,21-1 16,-21 1-16,0 42 47,0 22-47,-21-22 0,0 21 0,-1 1 15,1-1-15,0 0 0,0 1 16,0 20-16,0-21 0,-1 22 0,1-22 16,0 22-16,0-22 0,0 22 0,0-22 15,-1 0-15,1-21 0,21 22 16,0-22-16,0 0 0,0-42 31,21 0-15,1 0-16,-22-22 0,21 1 0,0 21 15,0-43-15,0 22 0,0 0 16,22-1-16,-22-20 0,0 20 0,0 1 16,0-21-16,1-1 0,-1 22 0,0-1 15,0 1-15,-21 0 0,0-1 16,21 22-16,-21 0 0,0 0 0,21 21 15,-21 21 1,0 0-16,0 0 0,0 22 0,0-1 16,0 0-16,0 1 0,0-1 0,0 0 15,0 22-15,22-22 16,-22 1-16,0 20 0,0-21 0,0 1 16,0-1-16,0 0 0,0 1 0,0-22 15,0 21-15,0-21 0,21 1 16,-21-1-16,0-42 31,0-1-31,0 1 0,0 0 16,0 0-16,0 0 0,0 0 0,-21-22 15,-1 22-15,1 0 0,0 0 16,-21 0-16,21-1 0,-1 22 0,-20 0 16,21-21-16,-21 21 0,20 0 0,1 0 15,-21 0-15,21 21 16,0 1-16,-1-1 0,1 0 0,21 0 15,0 0-15,0 0 0,0 1 16,0-1-16,0 0 0,21 0 16,1-21-16,-1 21 0,0-21 0,21 0 15,-21 0-15,22 0 0,-1 0 16,0 0-16,1-21 0,-1 21 0,0-21 16,22 0-16,-22 0 0,22-1 15,-1 1-15,-20-21 0,-1 21 0,21 0 16,-41 21-16,20-22 0,-21 1 0,0 0 15,0 21-15,1 0 0,-22-21 16,0 42 15,0 0-31,0 0 0,0 1 16,0-1-16,0 0 0,0 0 0,0 0 16,-22 0-16,22 22 0,-21-22 0,0 0 15,21 0-15,0 0 0,-21 1 16,0-22-1,21-22 17,0 1-32,0 0 0,0 0 0,0 0 15,0-22-15,21 22 0,0-21 0,-21 21 16,21-22-16,0 22 16,1-21-16,-1 21 0,0 0 0,0-1 15,0 1-15,22 21 0,-22 0 0,0-21 16,0 21-16,0 0 0,22 0 15,-43 21-15,21-21 0,0 21 0,-21 1 16,21-1-16,-21 0 0,0 21 0,0-21 16,0 1-16,0 20 0,0-21 15,0 0-15,0 0 0,0 22 0,0-22 16,0 0-16,0 0 0,0 0 16,0 1-1,0-44 16,0 1-15,0 0-16,0 0 16,0 0-16,0 0 0,0-1 15</inkml:trace>
  <inkml:trace contextRef="#ctx0" brushRef="#br1" timeOffset="163392.37">5143 14309 0,'0'21'0,"0"-42"31,0 0-31,22-1 16,-1 22-16,-21-21 0,21 0 0,0 0 16,0 0-16,22-22 0,-22 22 0,0 0 15,0-21-15,21 21 0,-20-22 16,-22 22-16,21 0 0,-21-21 15,0 20-15,0 1 0,0 42 32,0 1-32,-21-1 0,21 0 15,0 21-15,0 1 0,-22-1 0,22 0 16,-21 1-16,21 20 0,0-21 0,0 1 16,-21 20-16,21-20 0,0-1 15,0 0-15,0 1 0,0-22 0,0 21 16,0-21-16,0 0 0,0 1 0,0-1 15,-21-21 1,0 0-16,0 0 16,-1-21-16,1-1 15,0 1-15,0 0 0,0 0 16,0 0-16,-1 0 0,1-1 0,0 1 16,0 0-16,0 0 15,0 21 1,21 21-16,0 0 0,0 0 15,0 1-15,21-1 0,0 0 16,0 0-16,-21 0 0,21 0 0,0 1 0,1-1 16,-1 0-16,21-21 0,-21 21 15,22 0-15,-1-21 0,0 0 0,1 0 16,-1 0-16,21 0 0,-20 0 16,20 0-16,1 0 0,-22 0 15,22-21-15,-22 0 0,0 0 0,22 21 16,-22-43-16,-21 22 0,22 0 0,-22 0 15,21 0-15,-42-22 0,21 22 0,0 0 16,-21-21-16,0 21 0,0-1 16,0 1-16,0 0 0,0 0 0,0 0 15,-21 21-15,0 0 0,0 0 16,0 0-16,0 0 0,-1 21 16,-20 0-16,21 0 0,0 0 0,0 22 15,-22-22-15,22 21 0,0-21 16,0 22-16,0-22 0,21 0 0,0 21 15,0-20-15,0-1 16,0 0-16,21-21 0,0 0 16,0 0-16,0 0 0,0 0 0,22 0 15,-22-21-15,21 0 0,-21-1 16,1 1-16,20-21 0,-21 21 0,0-22 16,0 1-16,1 0 0,-1-1 0,0 1 15,0 0-15,-21-1 0,0 1 0,0 0 16,0-1-16,0 1 0,0 21 15,0-21-15,0 20 0,0 1 16,0 0-16,0 0 0,0 0 0,-21 21 16,0 21-1,21 0-15,0 0 16,0 0-16,-21 1 0,21 20 0,-22-21 16,22 21-16,0 1 0,0-1 0,-21 22 15,21-22-15,0 0 0,0 1 16,0-1-16,0 0 0,0 1 0,21-1 15,1-21-15,-1 0 0,-21 22 16,21-22-16,0-21 0,0 21 0,0-21 0,22 0 16,-22 0-16,21 0 0,-21 0 15,22-21-15,-1 21 0,-21-21 0,22-1 16,-1 1-16,0 0 0,1-21 16,-22 21-16,21-22 0,-21 22 0,0-21 15,1 21-15,-22-22 0,0 22 16,0-21-16,0 21 0,0-1 0,0 1 15,-22 21-15,1 0 16,0 0-16,0 21 16,0-21-16,0 22 0,-1-1 0,1 21 15,21-21-15,-21 0 0,21 22 0,-21-22 16,21 0-16,0 21 0,0-20 0,0-1 16,0 0-16,21 0 0,0 0 15,0 0-15,1-21 16,20 0-16,-21 0 0,0 0 0,22 0 0,-22 0 15,21-21-15,-21 21 0,22-21 16,-22 0-16,21 0 0,-21 0 16,0-1-16,22 1 0,-22-21 0,0 21 15,0 0-15,0-22 0,-21 22 0,0 0 16,0 0-16,0 0 0,0-1 16,0 44-1,0-1 1,0 0-16,0 0 0,-21 0 0,0 0 15,21 1-15,-21 20 0,21-21 16,0 0-16,0 22 0,-21-22 0,21 0 16,0 0-16,0 0 0,0 0 15,0 1-15,0-44 32,21 1-17,0-21-15,0 21 0,-21 0 16,21-22-16,1 22 0,-1-21 0,-21-1 15,21 22-15,0-21 0,0 21 0,0 0 16,1-1-16,-1 1 0,0 0 16,0 21-16,0 0 15,0 0-15,-21 21 0,0 0 16,0 1-16,0-1 0,0 21 0,0-21 16,0 0-16,0 1 15,0-1-15,0 0 0,0 21 0,22-21 16,-1 1-16,-21-1 0,21-21 15,0 0-15,0 21 0,0-21 16,1 0-16,20 0 0,-21 0 16,0 0-16,0-21 0,1 0 0,20 21 15,-21-22-15,0 1 0,22-21 0,-22 21 16,0 0-16,0-22 0,21 1 16,-20 21-16,-1-22 0,0 1 15,0 0-15,0-1 0,-21 1 0,21 21 16,1-21-16,-22-1 0,21 22 0,-21 0 15,0-21-15,0 20 0,0 1 16,0 42 0,0 1-1,-21-22-15,21 21 0,-22 21 0,22-21 16,0 0-16,0 1 0,0 20 0,-21 0 16,21-21-16,0 22 0,-21-1 15,21-21-15,0 22 0,0-1 0,0-21 16,0 21-16,0-20 0,0 20 0,0-21 15,0 0-15,0 0 0,21 1 16,0-1-16,1-21 0,-1 0 16,0 0-16,0 0 0,0 0 15,0-21-15,1 21 0,-1-22 16,0 1-16,0 0 0,-21 0 16,21 0-16,0 0 0,-21-1 0,22 1 15,-22 0-15,0 0 0,0 0 0,0 0 16,0-1-16,0 44 47,0-1-47,0 0 0,0 0 15,0 0-15,0 0 0,0 1 0,0-1 16,0 0-16,0 0 16,0 0-16,21 0 0,0 1 0,0-22 15,0 0-15,0 0 16,1 0-16,-1 0 0,0 0 0,21 0 15,-21-22-15,1 1 0,20 21 16,-21-21-16,21-21 0,-20 21 0,-1-1 16,42-62-16,-42 63 0,1-22 15,-1 1-15,-21 0 0,21-1 16,0 1-16,-21 21 0,0-22 0,0 22 16,0-21-16,21 21 0,-21 0 0,0-1 15,0 44 16,-21-1-31,21 0 0,0 0 16,-21 0-16,0 0 0,0 1 0,21 20 16,-22 0-16,1-21 0,0 22 0,21 20 15,-21-20-15,0-1 0,0 21 0,-22-20 16,22 20-16,0 1 0,0-22 16,0 22-16,-1-1 0,1-21 0,0 1 15,0 20-15,0-20 0,21 41 16,0-41-16,0-1 0,0 0 0,0-21 15,0 1-15,0 20 0,0-21 0,0 0 16,21-21-16,0 21 16,0-21-16,0 0 0,1 0 15,-1-21-15,21 0 0,-21 21 0,0-21 16,1 0-16,-1-22 0,0 22 0,0 0 16,0-21-16,-21-1 0,0 22 0,0-21 15,21 0-15,-21-1 0,0 1 16,0 0-16,0-1 0,0 22 0,-21-21 15,0 21-15,21-1 0,0 1 0,-21 0 16,21 0-16,-21 21 0,21-21 16,21 21 15,0 0-31,0 0 16,0-21-16,22 21 0,-22-22 0,21 22 15,-21-21-15,22 21 0,-22-21 16,21 0-16,-21 0 0,22 0 0,-22 21 15,21-43-15,-21 22 0,1 0 0,-1 0 16,0-22-16,-21 22 16,21 0-16,-21 0 0,0 0 0,0 0 15,-21 21 17,0 21-32,21 0 15,-21 0-15,21 0 0,0 0 16,0 1-16,0 20 0,-22-21 15,22 0-15,0 22 0,0-22 0,0 0 16,0 0-16,0 0 0,22 0 0,-1 1 16,-21-1-16,21-21 0,0 0 0,0 21 15,0-21-15,1 0 16,-1 0-16,0 0 0,0 0 0,0-21 16,0 0-16,1 21 0,-1-22 0,0 1 15,0 0-15,0 0 0,-21-21 0,21 20 16,1 1-16,-1 0 0,-21 0 15,0 0-15,0 0 0,21-1 0,-21 1 16,0 0-16,0 42 63,0 0-48,0 1-15,0-1 16,0 0-16,0 0 0,0 0 15,0 0-15,0 1 0,0-1 16,0 0-16,0 0 0,0 0 16,21 0-16,-21 1 0,21-22 15,0 21-15,1-21 16,-1 0-16,0 0 16,0 0-16,0 0 0,0 0 15,1-21-15,-1-1 0,0 1 16,0 0-16,21-42 15,-20 41-15,20-41 0,-21 42 16,0 0-16,-21-1 16,21 1-16,1-21 0,-22 63 31,0 0-15,0 0-16,0 1 15,0-1-15,21 0 0,-21 0 16,21 0-16,-21 0 0,21 1 0,-21-1 15,21-21-15,0 21 16,1-21-16,-1 0 16,0-21-1,0 0-15,-21-1 16,0 1-16,0 0 0,0-21 16,0 21-16,0-1 0</inkml:trace>
  <inkml:trace contextRef="#ctx0" brushRef="#br1" timeOffset="163624.23">10033 13822 0,'-21'0'0,"0"0"16,21-21-16,-22 21 31,22-21 16,-21 21-32,0-22-15,-21 22 16,21 0-16</inkml:trace>
  <inkml:trace contextRef="#ctx0" brushRef="#br1" timeOffset="163844.1">8996 13737 0,'-21'0'0,"-1"0"78,1 21-62,0-21-16</inkml:trace>
  <inkml:trace contextRef="#ctx0" brushRef="#br1" timeOffset="164087.41">8022 14012 0,'0'0'16,"-21"0"-16,0 22 0,42-22 31,0 0-31,0 0 16,0 0-16,1 0 0,20 0 16,0 0-16,1 0 0,-22 0 0,21 0 15,0 0-15,1 0 0,-22-22 0,0 22 16,0 0-16,0 0 0,1 0 0,-1 0 15,-21-21 1,21 21-16,-21-21 16</inkml:trace>
  <inkml:trace contextRef="#ctx0" brushRef="#br1" timeOffset="169420.11">11218 14288 0,'0'21'32,"0"0"-17,0 0-15,0 0 16,0 0-16,0 1 16,0-1-1,21-21-15,1 0 31,-1 0-15,0 0-16,0 0 0,0-21 16,0-1-16,1 1 15,-1 0-15,0 0 0,0 0 0,0 0 16,0-1-16,1 1 0,-1-21 0,-21 21 16,21 0-16,0-22 15,0 22-15,0-21 0,22-1 0,-22 22 16,0-21-16,0 21 0,22-22 0,-22 22 15,0 0-15,0 0 0,0 0 16,0 21-16,1 0 0,-1 0 0,0 21 16,-21 0-16,0 0 0,0 0 15,0 1-15,0-1 0,0 0 0,0 0 16,0 0-16,0 0 0,0 1 16,0-1-16,0-42 46,0-1-30,0 1-16,0 0 0,0 0 16,0 0-16,0 0 0,0-1 0,0 1 15,0 0-15,0 0 0,0 0 16,-21 0-16,0-1 0,-1 22 0,1 0 16,-21 0-16,21 22 0,0-1 15,-1 0-15,-20 0 0,21 0 0,0 22 16,0-1-16,-22 0 0,22-21 15,21 22-15,-21-1 0,0 0 0,21 1 16,0-1-16,0-21 0,0 22 0,0-1 16,0 0-16,21-21 0,0 1 0,21 20 15,1-21-15,-22 0 16,42-21-16,-20 21 0,-1-21 0,22 0 16,-1 0-16,1 0 0,-1 0 0,1-21 15,-22 0-15,21 0 0,1 0 0,-22 0 16,1-1-16,-1-20 0,0 21 15,-21-21-15,1 20 0,-22 1 0,0-21 16,0 21-16,0 0 0,0-1 0,0 1 16,-22 0-16,1 0 0,0 21 0,0 0 15,-21 0-15,20 0 0,-20 0 16,0 0-16,-1 21 0,22 0 16,-21-21-16,21 21 0,-22 22 0,22-22 15,0 0-15,0 0 0,21 22 0,0-22 16,0 0-16,0 0 0,0 0 15,0 0-15,21 1 0,0-1 0,22-21 16,-22 0-16,0 0 0,21 0 0,-21 0 16,22 0-16,-1 0 0,-21 0 0,0-21 15,22 21-15,-22-22 0,0 1 16,0 0-16,0 0 0,-21 0 16,0 0-16,22-1 0,-22-20 0,0 21 0,0 0 15,0 0-15,0-1 16,0 1-16,0 42 31,0 1-31,0-1 0,0 0 16,0 0-16,0 0 0,0 22 0,0-22 15,0 0-15,0 21 0,0-21 16,21 1-16,-21-1 0,21 0 0,0-21 16,-21 21-16,21-21 0,0 21 0,1-21 15,-1 0-15,21 0 0,-21 0 0,0 0 16,1-21-16,20 0 0,-21 0 15,0 0-15,0-1 0,1 1 16,-1 0-16,0-21 0,-21 21 0,0-1 16,0-20-16,21 21 0,-21 0 0,0 0 15,0-1-15,0 1 0,0 0 16,-21 21 0,21 21-1,0 0-15,-21 1 0,0-1 0,21 0 16,-22 0-16,1-21 0,21 21 15,0 0-15,0 1 0,-21-1 0,21 0 16,0 0-16,0-42 31,21 0-15,-21 0-16,0-1 0,21 1 16,-21 0-16,22 0 0,-1-21 15,-21 20-15,0 1 0,21 0 0,-21 0 16,21 0-16,0 0 0,-21-1 15,0 1-15,21 21 0,1 0 16,-1 0-16,-21 21 16,0 1-16,21-1 0,-21 0 0,21 0 15,0 0-15,-21 22 0,0-22 16,21 0-16,1 21 0,-1-21 0,0 1 16,0 20-16,21-21 0,-20 0 0,-1 0 15,21-21-15,-21 22 16,0-22-16,22 0 0,-22 0 0,0 0 0,0 0 15,22 0-15,-22 0 0,0-22 16,0 22-16,0-21 0,0 0 0,1 0 16,-22-21-16,21 20 0,-21 1 15,21 0-15,-21-21 0,0 21 0,0-1 16,0 1-16,0 0 0,0 0 0,0 0 16,0 0-16,0 42 31,0 0-31,0 0 0,0 0 15,-21 0-15,21 1 0,-21-1 0,21 21 16,-22-21-16,22 0 0,0 1 0,0-1 16,-21 0-16,21 0 15,0 0-15,0 0 0,-21-21 16,21 22-16,0-44 16,21 22-1,0-21-15,-21 0 0,0 0 16,22 0-16,-1 0 0,-21-1 0,21 1 15,0 0-15,0 0 0,-21 0 0,21 0 16,1-1-16,-22 1 0,0 0 0,21 21 16,0 0-16,-21 21 31,0 0-31,0 1 0,0-1 16,0 0-16,0 0 0,0 0 0,0 0 15,0 1-15,0-1 0,0 0 16,0 0-16,21-21 0,0 21 0,-21 0 15,21-21-15,1 0 0,-1 22 0,0-22 16,0 0-16,21 0 0,-20 0 0,20 0 16,-21 0-16,21 0 0,-20-22 15,20 1-15,0 21 0,-21-21 0,1 0 16,-1 0-16,0-22 0,0 22 0,0 0 16,-21 0-16,0 0 0,0 0 15,21-1-15,-21 1 0,0 0 16,-21 21 15,0 21-31,21 0 0,0 1 0,-21-1 16,0 0-16,21 0 0,0 21 15,0-20-15,0-1 0,0 21 0,0-21 16,0 0-16,0 1 0,0-1 0,0 0 16,21 0-16,0 0 0,0-21 0,0 0 15,22 0-15,-1 0 16,-21 0-16,0 0 0,1-21 15,-1 21-15,0-21 0,0 0 16,0-22-16,-21 22 0,21-21 0,-21 21 16,0-22-16,0 22 0,0-21 15,0 0-15,0 20 0,0-20 0,0 21 16,-21 0-16,0 0 0,21-1 0,-21 1 16,0 21-16,0 0 0,-1 0 0,1 0 15,-21 0-15,21 0 0,0 21 16,-1 1-16,1-1 0,21 0 0,0 0 15,0 0-15,0 0 0,0 1 0,0-1 16,0 0-16,0 0 0,21 0 16,1 0-16,-1-21 0,0 22 0,0-22 15,21 0-15,-20 0 0,-1 0 0,0 0 16,21 0-16,-21 0 0,1 0 16,20-22-16,-21 1 0,0 0 15,22 0-15,-22 0 0,0 0 0,0-1 16,0-20-16,0 0 0,1-1 0,-22 22 15,0-21-15,21 0 0,-21-1 0,21 1 16,-21 0-16,0-1 0,0 22 16,0 0-16,0 0 0,0 0 0,0 42 15,0 0 1,-21 0-16,21 0 0,-21 22 0,21-22 16,-22 21-16,22 0 0,-21-20 15,21 20-15,0 0 0,0 1 0,0-1 16,0-21-16,0 21 0,0-20 15,0 20-15,0 0 0,0-21 0,0 1 16,0-1-16,0 0 0,0 0 0,0 0 16,0 0-16,21-21 0,1 0 15,-1 0-15,0 0 16,0 0-16,-21-21 0,21 21 16,0-21-16,-21 0 0,0 0 0,0 0 15,0-1-15,0-20 0,0 21 16,0 0-16</inkml:trace>
  <inkml:trace contextRef="#ctx0" brushRef="#br1" timeOffset="169651.98">14690 13949 0,'0'0'0,"21"0"31,21 0-31,-21 0 16,0 0-16,22 0 0,-1 0 15,0 0-15,1 0 0,20 0 0,-20 0 16,-1 0-16,0 0 0,1 0 0,-1 0 16,-21 0-16,21 0 0,-20 0 15,-1 0-15,-21-21 0,0 0 16,-21 21 0,-1 0-16,1-22 15,0 22-15</inkml:trace>
  <inkml:trace contextRef="#ctx0" brushRef="#br1" timeOffset="170676.16">15727 14478 0,'-21'0'16,"21"-21"-1,0 0 1,0 0-16,0-1 0,0 1 16,21-21-16,0 21 0,0-22 0,0 22 15,22-21-15,-1 0 0,-21-1 16,21 1-16,22 0 0,-22-22 0,1 22 15,-1-1-15,0 1 0,-21 0 0,22-1 16,-43 22-16,0-21 0,0 21 16,-21 21-16,-22 0 15,22 21-15,-21 0 0,-1 0 0,22 22 16,-21-22-16,21 21 0,0-21 0,21 22 16,0-22-16,0 21 15,0-21-15,0 0 0,0 22 0,21-22 16,21 0-16,-21 0 0,22 22 0,-22-22 15,21 0-15,0 0 0,-20 0 0,-1 0 16,0 1-16,0-1 0,0-21 16,-21 21-16,-21-21 15,0 0-15,-21 0 16,20 0-16,1 0 0,-21 0 16,0-21-16,20 21 0,-20-21 0,21 21 15,0-22-15,0 22 0,-1 0 0,1 0 16,42 22 15,1-1-31,-1 0 16,0 0-16,21 0 0,-21-21 15,1 21-15,-1-21 0,21 0 0,-21 22 16,22-22-16,-22 0 0,21 0 16,-21 0-16,22 0 0,-1-22 0,0 1 15,-21 0-15,22 21 0,-22-21 0,21-21 16,-21 20-16,1 1 0,-1 0 0,0-21 15,0 21-15,0-22 0,0 1 16,1 21-16,-1-22 0,-21-20 16,21 21-16,-21-1 0,21 1 0,-21 0 15,0-1-15,0 1 0,0 21 0,21 0 16,-21-1-16,0 44 16,0-1-16,-21 0 15,0 0-15,21 21 0,-21 1 0,0-1 16,21 0-16,-22 1 0,22-1 0,-21 0 15,21-20-15,0 20 0,0 0 16,0-21-16,0 22 0,0-22 0,0 0 16,0 0-16,0 0 0,0 1 0,21-1 15,1-21-15,-1 21 0,0-21 16,0 0-16,0 0 16,0 0-16,1 0 0,-1-21 15,-21 0-15,21-1 0,-21 1 16,0 0-16,0 0 0,0 0 0</inkml:trace>
  <inkml:trace contextRef="#ctx0" brushRef="#br1" timeOffset="170865.57">16679 14012 0,'0'0'0,"0"22"31,21-22-31,1 0 0,-1 0 0,0 0 15,0 0-15,0 0 0,22 0 0,-22 0 16,21-22-16,0 22 16,-20 0-16,20 0 0,0-21 0,-21 0 15,1 21-15,-1 0 0,0 0 0</inkml:trace>
  <inkml:trace contextRef="#ctx0" brushRef="#br1" timeOffset="171932.01">17547 14372 0,'0'0'0,"21"0"0,0 21 0,1-21 16,-1 0-16,0-21 16,0 0-16,0 21 0,0-21 0,-21 0 15,0 0-15,22-1 0,-22 1 0,0 0 16,0 0-16,0 0 0,0 0 15,0-1-15,-22 1 0,1 0 0,0 0 16,0 0-16,0 0 0,0 21 0,-22 0 16,22 0-16,-21 0 0,21 0 0,-22 0 15,22 21-15,-21 0 0,21 0 16,-22 0-16,22 0 0,0 22 16,0-22-16,0 21 0,-1-21 0,22 22 15,-21-22-15,21 21 0,0-21 0,0 1 16,0-1-16,21 0 0,1 0 15,-1 0-15,0-21 0,0 0 0,0 0 16,22 0-16,-22 0 0,21 0 0,-21 0 16,22 0-16,-22-21 0,21 0 0,-21 0 15,22 0-15,-22-1 0,0 1 16,0-21-16,0 21 0,0-22 0,1 22 16,-1 0-16,-21-21 0,0 21 0,0-1 15,0 1-15,21 21 0,-21-21 16,0 42-1,0 0 1,0 1-16,0-1 0,0 0 0,0 0 16,0 0-16,0 0 0,0 1 0,0-1 15,0 0-15,0 0 0,0 0 16,21 0-16,-21 1 0,21-1 0,0-21 16,-21 21-16,22-21 0,-1 0 0,0 0 15,0 0-15,0 0 0,0 0 0,1 0 16,-1 0-16,0-21 0,-21 0 15,21-1-15,0 1 0,0 0 0,1 0 16,-1-21-16,0 20 0,-21 1 0,21 0 16,-21 0-16,21 0 0,-21 0 15,0-1-15,0 44 32,0-1-32,0 0 15,0 0-15,0 0 0,0 22 16,0-22-16,0 0 0,0 0 0,0 0 15,0 0-15,0 1 0,21-1 16,1 0-16,-1 0 0,0 0 0,0-21 16,0 0-16,22 21 0,-22-21 0,21 0 15,-21 0-15,22 0 0,-22 0 0,21-21 16,-21 0-16,22 21 0,-22-21 16,21 0-16,-21-22 0,0 22 15,1-21-15,-1 0 0,0 20 0,0-20 16,0 0-16,0-22 0,1 22 0,-1 0 15,0-1-15,-21 1 0,21 0 16,-21-1-16,21 22 0,-21-21 0,0 21 16,0-1-16,0 44 15,-21-22 1,0 21-16,21 21 0,-21-21 0,0 0 16,-1 22-16,22-22 0,-21 21 0,0 1 15,21-1-15,-21-21 0,21 21 16,0-20-16,0 20 0,0 0 15,0-21-15,0 1 0,0 20 0,0-21 16,0 0-16,21 0 0,-21 1 0,21-22 16,0 21-16,1-21 0,-1 0 15,0 0-15,0 0 16,0-21-16,-21-1 16,21 22-16,-21-21 0,22 0 0,-22 0 15,0 0-15,0 0 0,0-22 0,0 22 16,0 0-16,0 0 0,0-22 0,-22 22 15</inkml:trace>
  <inkml:trace contextRef="#ctx0" brushRef="#br1" timeOffset="172135.89">18796 14034 0,'0'0'0,"-21"0"0,0 0 15,42 0 17,0 0-17,0 0-15,0-22 0,0 22 16,22 0-16,-22 0 0,0 0 0,0 0 15,0 0-15,1 0 0,-1-21 16,0 21-16,0 0 0,0 0 0,0 0 16,-42 0 15,0 0-31,0 0 0,-21 0 0,-1 21 16</inkml:trace>
  <inkml:trace contextRef="#ctx0" brushRef="#br1" timeOffset="175196.44">11345 15642 0,'-21'0'0,"0"0"31,21-21-15,21 0-16,-21 0 15,21 21-15,0-21 0,1-22 0,20 22 16,-21 0-16,21-21 0,-20-1 16,20 1-16,0 0 0,1-1 0,-1-20 15,0 20-15,-21 1 0,1 21 16,-1-21-16,-21 20 0,0 1 16,0 0-16,-21 0 0,-1 21 0,-20 0 15,0 0-15,21 0 0,-22 21 0,22 0 16,-21 22-16,21-22 0,-22 21 0,43 0 15,0-20-15,-21 20 0,21 0 16,0 1-16,0-22 0,0 21 0,21 0 16,0-20-16,1-1 0,-1 0 0,0 0 15,0 0-15,0 0 0,0 1 16,1-1-16,-1-21 0,-21 21 0,0 0 16,-21-21-1,-1 0 1,1 0-16,0 0 15,-21 0-15,21 0 0,-1 0 0,1 0 16,0 0-16,21-21 0,-21 21 16,21 21 15,21-21-31,0 21 0,0 0 16,1 1-16,-1-22 0,0 0 15,0 0-15,21 21 0,-20-21 16,20 0-16,0 0 0,1 0 0,-1 0 15,0 0-15,22-21 0,-22-1 0,0 22 16,1-21-16,-1 0 16,0 0-16,-20 0 0,20 0 0,-21-1 15,0 1-15,0 0 0,-21-21 0,0 21 16,22-1-16,-22 1 0,0-21 0,21 21 16,-21 0-16,0-1 15,0 44 1,0-1-1,0 0-15,-21 21 0,21-21 16,-22 22-16,22-1 0,-21 0 0,21 1 16,-21-1-16,21 22 0,0-1 0,-21 1 15,21-1-15,-21 1 0,21 20 16,0 1-16,0-22 0,-21 22 16,21-21-16,-22 20 0,22-20 0,0-1 15,-21 1-15,21-1 0,0 1 0,0-22 16,0 0-16,0 1 0,0-22 15,0 0-15,0 0 0,0-42 16,-21 0 0,21 0-16,0-22 0,-21 22 0,21-21 15,0-22-15,0 22 0,0-21 16,0-1-16,0 1 0,0-22 0,0 0 16,21 1-16,0-1 0,0 0 0,1 1 15,20-1-15,-21 0 0,0 22 0,0-1 16,1 1-16,-1-1 15,0 22-15,0 0 0,0-1 0,0 1 16,1 21-16,-1 0 0,0 21 0,0 0 16,0 0-16,0 0 0,1 21 15,-1 0-15,-21 21 0,21-21 0,-21 22 16,21-22-16,-21 21 0,0 1 0,0-22 16,0 0-16,0 21 0,0-21 0,0 1 15,-21-1-15,0-21 16,0 0-16,-1 0 15,1 0-15,0 0 0,21-21 16,0-1-16,-21 22 16,21-21-16,-21 21 15,21-21-15,0 42 32,0 0-32,0 1 15,0-1-15,21-21 0,0 21 16,0 0-16,0 0 0,1-21 15,-1 0-15,21 0 0,-21 0 16,0 0-16,22 0 0,-22 0 0,21 0 16,1 0-16,-1 0 0,0-21 15,22 0-15,-22 21 0,0-21 0,1 0 0,-1-1 16,0-20-16,1 21 0,-22 0 16,21-22-16,-21 22 0,1-21 15,-22 21-15,0-22 0,0 22 0,0 0 16,0 0-16,0 0 0,0 0 0,-22 21 15,1 0-15,0 0 0,0 0 16,0 21-16,0 0 0,-1 0 0,1 0 16,0 22-16,0-22 0,21 21 0,0-21 15,0 22-15,0-22 0,0 0 16,0 21-16,0-21 0,0 1 0,21-1 16,0-21-16,0 21 0,22 0 0,-22-21 15,21 0-15,-21 0 0,22 0 16,-22 0-16,21 0 0,1 0 15,-22 0-15,21-21 0,-21 0 0,0 0 16,22 21-16,-22-22 0,0 1 0,0 0 16,0-21-16,1 21 0,-1-1 15,-21 1-15,21 0 0,0 0 0,0 0 16,-21 0-16,21-1 0,1 22 16,-1 22 15,-21-1-31,0 0 15,21-21-15,-21 21 0,21-21 32,0 0-17,-21-21 1,0 0-16,0 0 16,0-1-16,0 1 15,0 0-15,0 0 16,-21 21 15,0 21-31,0 0 0,21 0 16,-21 1-16,-1-1 15,22 21-15,-21-21 0,21 0 0,-21 1 0,21-1 16,0 0-16,0 0 0,0 0 16,0 0-16,0 1 0,0-1 15,0 0-15,21-21 0,0 0 16,1 21-16,-1-21 0,0 0 0,0 0 15,0 0-15,22 0 0,-22 0 16,0 0-16,21-21 0,-21 21 0,1-21 16,20 0-16,-21-1 0,0 22 0,22-21 15,-22 0-15,0-21 0,0 21 0,0-1 16,0 1-16,1 0 0,-1 21 16,-21-21-16,0 0 0,0 0 15,0 42 16,0 0-15,0 0-16,0 0 0,-21 0 16,21 1-16,0-1 0,0 0 0,0 0 15,0 0-15,0 0 0,21 1 16,-21-1-16,21 0 0,0-21 16,0 21-16,0-21 0,1 0 0,-1 21 15,0-21-15,0 0 0,21 0 0,-20 0 16,-1 0-16,21 0 0,-21 0 15,22-21-15,-22 21 0,0-21 0,21 0 16,-21 0-16,1 21 0,-1-22 0,0 1 16,0 0-16,-21 0 0,21-21 0,-21 20 15,21 1-15,-21 0 16,0-21-16,0 21 0,0-1 0,0 1 16,0 0-16,0 0 0,-21 21 15,0 0-15,0 0 16,0 0-16,0 21 0,21 0 15,-22 0-15,1 1 0,0-1 0,21 0 16,0 21-16,-21-21 0,21 1 0,-21-1 16,21 0-16,0 0 0,0 0 15,0 0-15,0 1 0,0-1 0,0 0 16,21-21-16,0 21 16,0-21-16,0 0 0,1 0 15,-1 0-15,0-21 16,0 0-16,0 21 0,0-21 0,-21-1 15,22 1-15,-1 0 0,0 0 0,0 0 16,-21 0-16,21-1 0,0-20 0,-21 21 16,22 0-16,-22 0 0,21-1 15,-21 1-15,0 0 16,0 42 0,0 0-16,-21 1 15,21-1-15,-22 21 16,22-21-16,-21 0 0,21 1 15,0-1-15,0 0 0,0 0 0,0 0 16,0 0-16,0 1 0,0-1 0,0 0 16,21-21-16,1 0 0,-1 21 15,0-21-15,0 0 0,0 0 16,0 0-16,22 0 0,-22 0 0,0-21 16,0 0-16,22 0 0,-22 21 0,0-22 15,0 1-15,0-21 0,0 21 16,1 0-16,-1-22 0,0 1 15,0 21-15,0-22 0,-21 1 0,21 0 0,1-22 16,-22 22-16,21 0 0,-21-1 0,21 22 16,-21-21-16,0 21 15,0-1-15,0 1 0,0 42 32,0 1-32,-21-1 0,0 21 0,21-21 15,-22 22-15,1-1 0,0 0 16,21 22-16,0-22 0,-21 0 0,0 1 15,21-1-15,0 0 0,0-20 0,0 20 16,0-21-16,0 21 0,0-20 16,0-1-16,0 0 0,21 0 0,0 0 15,0-21-15,0 0 0,1 0 16,-1 0-16,0 0 0,0 0 16,0 0-16,0 0 0,1-21 0,-1 0 15,0 21-15,0-21 0,0 0 16,0-1-16,1 1 0,-1 0 0,-21-21 15,0 21-15,0-1 0,0 1 0,0-21 16</inkml:trace>
  <inkml:trace contextRef="#ctx0" brushRef="#br1" timeOffset="175424.31">14520 15155 0,'0'0'0,"-21"0"0,0 0 16,42 0 15,0 0-15,0 0-16,-21-21 16,22 21-1,-1 0 1</inkml:trace>
  <inkml:trace contextRef="#ctx0" brushRef="#br1" timeOffset="178436.41">16446 15367 0,'0'0'16,"22"-21"-16,-1 0 0,-21 0 0,21-1 0,-21 1 16,0-21-16,0 21 0,0 0 15,0-1-15,0 1 0,-21 0 0,0 0 16,-1 21-16,1 0 0,-21 0 16,21 0-16,0 21 0,-22-21 0,22 21 15,0 0-15,0 22 0,0-22 16,21 21-16,0 1 0,0-22 15,0 21-15,0 0 0,0 1 0,0-22 16,21 21-16,0-21 0,0 1 0,0-1 16,22 0-16,-22 0 0,21-21 15,-21 0-15,22 0 0,-1 0 0,0 0 16,1 0-16,-1 0 0,0 0 0,22-21 16,-22 0-16,0 0 0,-20-1 15,20 1-15,0-21 0,-21 21 0,22-22 16,-22 1-16,0 0 0,0-1 15,-21 1-15,0 0 0,0-1 0,0 1 0,0 0 16,0 21-16,0-1 0,-21 1 16,21 0-16,-21 21 15,0 0-15,0 21 0,21 0 0,-22 1 16,1 20-16,21-21 0,-21 21 0,0 1 16,21-1-16,0 22 0,-21-22 15,0 0-15,21-21 0,-22 22 0,22-1 16,0-21-16,0 22 0,0-22 0,0 0 15,0 0-15,0 0 0,22-21 32,-1 0-32,0-21 15,-21 0-15,21 0 0,0 21 0,0-21 16,1-1-16,-1-20 0,0 21 16,0 0-16,0 21 0,0-21 15,1-1-15,-1 22 16,0 0-16,-21 22 15,0-1 1,0 0-16,0 0 0,0 0 0,0 0 16,21 1-16,-21-1 0,21-21 0,-21 21 15,21 0-15,1 0 0,20 0 16,-21 1-16,0-22 0,22 0 16,-22 0-16,21 0 0,0 0 0,1 0 15,-1 0-15,0 0 0,-20 0 0,20-22 16,0 22-16,1-21 0,-1 0 0,0 0 15,-21 0-15,22 0 16,-22-1-16,0-20 0,-21 21 0,0-21 16,0 20-16,0-20 0,0 21 0,0 0 15,0 0-15,0-1 0,-21 1 0,0 0 16,0 21-16,-1 0 0,-20 0 16,21 0-16,0 21 0,0 0 0,-22 1 15,22-1-15,0 0 0,0 0 0,0 21 16,-1-20-16,22 20 0,0-21 0,0 0 15,0 22-15,0-22 0,0 0 16,0 0-16,22-21 0,-1 21 0,-21 0 16,21-21-16,0 0 0,21 0 0,-20 0 15,-1 0-15,0 0 0,0 0 16,0 0-16,0 0 0,1-21 16,-1 0-16,0 0 0,0 0 15,0 0-15,-21-22 0,0 22 0,21 0 16,-21-21-16,0 20 0,22 1 0,-22 0 15,0 0-15,0 0 0,0 0 16,0 42 15,0 0-31,0 0 0,0 0 16,0 22-16,0-22 0,0 0 0,0 0 16,0 0-16,0 0 0,0 1 0,0-1 15,0 0-15,0 0 0,0 0 16,21-21-16,0 21 0,0-21 0,0 0 15,0 0-15,22 0 0,-22 0 16,0 0-16,21 0 0,-20 0 0,20 0 16,-21-21-16,21 0 0,-20 0 0,20 0 15,-21 0-15,21-1 0,-20-20 16,-1 21-16,0-21 0,-21-1 0,0 22 16,0 0-16,0 0 0,0 0 0,0-1 15,-21 22-15,0 0 0,-22 0 16,22 0-16,0 22 0,0-1 15,0 0-15,21 0 0,0 0 0,0 0 16,0 1-16,0-1 0,0 0 0,0 0 16,0 0-16,21 0 0,0 1 15,0-1-15,0 0 16,0 0-16,1-21 0,-1 21 0,-21 0 16,21-21-16,0 22 0,0-22 15,0 21-15,1-21 0,-1 0 16,0 0-16,0 0 0,0 0 15,0 0-15,22 0 0,-22 0 0,0 0 16,0-21-16,22 21 0,-22-22 16,21 22-16,-21-21 0,0 0 0,1 0 15,20 0-15,-42 0 0,21-1 16,0 1-16,-21-21 0,21 21 0,-21 0 16,0-22-16,0 22 0,0 0 0,0 0 15,-21 21-15,0-21 0,0 21 0,0 0 16,0 0-16,-1 0 0,1 0 15,0 21-15,0 0 0,0-21 0,0 21 16,-1 0-16,1 22 0,0-22 16,0 0-16,21 0 0,-21 0 0,21 0 15,0 1-15,0-1 0,0 0 16,0 0-16,0 0 0,21 0 0,0-21 16,0 0-16,0 0 0,1 0 15,-1 0-15,0 0 0,0 0 16,0 0-16,-21-21 0,21 0 15,1 21-15,-1-21 0,-21 0 0,0 0 16,21-1-16,-21-20 0,21 21 0,-21 0 16,0 0-16,0-1 0,0 1 15,0 42 1,0 1 0,0-1-16,0 0 0,0 0 0,0 0 15,0 0-15,0 1 0,0-1 16,21 0-16,0 0 15,-21 0-15,22-21 0,-1 0 0,0 0 16,0 0-16,0 0 0,0 0 16,22 0-16,-22 0 0,0 0 0,0 0 15,0-21-15,1 0 0,-1 21 16,0-21-16,0 0 0,0-1 0,-21 1 16,21 0-16,-21-21 0,22 21 0,-22-1 15,0-20-15,21 21 0,-21 0 0,21 21 16,-21-21-16,0 42 31,0 0-31,0 0 16,0 0-16,0 0 0,0 1 15,0-1-15,0 0 16,21-21 0,-21-21-1,0 0 1,0-1-16,0 1 15,0 0-15,0 0 0,0 0 0,0 0 16,0-1-16,-21 22 31,0 22-15,21-1-16,-21 0 0,-1 0 16,22 21-16,-21-20 0,21-1 0,0 0 15,-21 21-15,21-21 0,0 1 16,0-1-16,0 0 0,0 0 0,0 0 15,0 0-15,21 1 0,0-22 0,1 21 16,-1-21-16,0 0 0,0 0 0,0 0 16,0 0-16,1 0 0,-1 0 15,21 0-15,-21 0 0,0 0 0,22-21 16,-22-1-16,0 1 0,0 0 0,22 0 16,-22 0-16,0-22 0,0 1 15,0 0-15,0-1 0,1 1 0,-1 0 16,-21-1-16,21-20 0,-21 21 15,21-1-15,-21 1 0,0 21 0,0-22 16,21 22-16,-21 0 0,-21 21 31,0 21-31,21 22 16,0-22-16,-21 0 0,0 21 16,21 1-16,-22-22 0,22 21 0,0 0 15,0 1-15,0-22 0,0 21 0,0 1 16,0-22-16,0 21 0,0-21 0,0 22 15,0-22-15,0 0 0,22 0 16,-22 0-16,21-21 0,0 21 0,-21 1 16,21-22-16,0 0 0,0 0 15,1 0-15,-1 0 16,0 0-16,-21-22 0,21 1 16,0 0-16,0-21 0,1 21 15,-22-1-15,0 1 0,0 0 0,21-21 16,-21 21-16,0-1 0,0 1 0,21 0 15,-42 42 17,0-21-32,21 21 0,-22 1 0,22-1 15,0 0-15,0 0 0,0 0 16,0 0-16,0 1 0,0-1 0,0 0 16,0 0-1,22-21-15,-1 0 16,0 0-16,0 0 15,0 0-15,0 0 0,1 0 0,-1-21 16,0 0-16,0 21 0,0-21 16,0-1-16,1-20 0,-1 21 15,0 0-15,0 0 0,0-1 0,0 1 16,1 21-16,-22-21 0,0 42 31,0 0-31,0 1 0,-22-1 0,22 0 16,-21 0-16,21 0 15,0 0-15,0 1 0,0-1 0,0 0 16,0 0-16,0 0 0,0 0 16,21-21-16,1 0 0,-1 0 15,0 0-15,0 0 16,0 0-16,0 0 0,1 0 0,-1 0 16,-21-21-16,21 21 0,0-21 0,0 0 15,-21 0-15,0 0 0,0-1 16,0 1-16,0 0 0,0 0 15,0 0-15</inkml:trace>
  <inkml:trace contextRef="#ctx0" brushRef="#br1" timeOffset="178660.28">19812 15134 0,'0'0'0,"21"0"31,0 0-31,22 0 16,-22 0-16,21 0 0,-21 0 0,22 0 16,-22 0-16,21 0 0,0 0 0,-20 0 15,20 0-15,-21 0 0,0 0 16,-21-21-16,21 21 16,-21-21-16,0 0 0,0 0 15,0-1-15,-21 22 0</inkml:trace>
  <inkml:trace contextRef="#ctx0" brushRef="#br1" timeOffset="179343.92">20151 14118 0,'0'0'0,"0"21"0,0 1 16,21-22-16,0 0 0,0 21 16,21-21-16,-20 0 0,20 0 15,21 21-15,1-21 0,-1 0 16,1 0-16,21 0 0,-1 0 0,1 0 16,-22 0-16,22 0 0,0 0 0,-1 0 15,-20 0-15,-1 0 0,1 0 0,-1 0 16,1 0-16,-22-21 0,1 21 0,-22 0 15,0-21-15,-21-1 16,0 1-16,-21 21 0,0 0 16,-22-21-16,1 21 0,0 0 0,-1-21 15,1 21-15,0 0 0,-1 0 0,22-21 16,0 21-16,0 0 0,42 0 31,21 0-31,-21 0 0,22 0 16,-22 21-16,21-21 0,1 21 0,-1-21 15,-21 21-15,0 0 0,22 1 16,-22-1-16,-21 0 0,21 0 0,-21 0 16,0 0-16,0 22 0,0-22 0,0 0 15,-21 0-15,21 22 0,-21-22 0,-22 0 16,22 0-16,0 0 0,-21 0 16,20 1-16,1-1 0,0 0 0,0-21 15,0 21-15,0-21 0,-1 0 0,1 0 16,42 0 15,1 0-31,-1-21 0,21 0 16,-21 0-16,22-1 0</inkml:trace>
  <inkml:trace contextRef="#ctx0" brushRef="#br1" timeOffset="180123.95">23050 13885 0,'0'0'0,"-21"0"32,0 22-32,21-1 0,-21 0 0,0 0 15,0 0-15,-22 0 0,22 1 16,0-1-16,0 0 0,0 0 0,-1 0 15,-20 0-15,21 1 0,21-1 0,-21-21 16,0 0-16,21 21 0,-22-21 0,44 0 47,-1-21-47,21 0 0,-21 21 0,0-22 16,1 1-16,20 0 0,-21 0 15,21 0-15,-20 0 0,20 21 16,-21-22-16,21 1 0,-20 0 0,-1 21 15,0-21-15,-42 21 32,0 21-32,-1 0 0,-20-21 15,0 21-15,-1-21 0,1 0 0,0 22 16,-1-22-16,-20 0 0,21 21 0,-1-21 16,22 0-16,0 0 0,0 0 15,0 0-15,21 21 31,21-21-31,0 0 0,0 0 0,0 0 16,22 0-16,-1 21 0,-21-21 16,21 0-16,1 0 0,-22 0 0,21 0 15,1 21-15,-22-21 0,0 0 0,0 0 16,-21-21 15,-21 0-31,0 21 0,0-21 16,-1 0-16,1-1 0,0 22 0,0-21 15,21 0-15,0 0 0,0 0 16,0 0-16,0-1 0,-21 1 16,21 42-1,-21 1 1,21-1-16,0 0 0,0 21 16,-22-21-16,22 1 0,-21 20 0,21-21 15,0 0-15,-21 0 0,21 22 0,0-22 16,0 0-16,0 0 0,0 0 0,0 1 15,0-1-15,0 0 16,0 0-16,21-21 31,0-21-15,1 0-16</inkml:trace>
  <inkml:trace contextRef="#ctx0" brushRef="#br1" timeOffset="180435.77">23347 14055 0,'-21'0'16,"-1"0"-1,22 21 1,22-21 0,-1 0-16,0 0 15,0 0-15,0 0 16,0 0-16,-21-21 15,0 0-15,0-1 16,0 1 0,-21 21-16,0 0 15,0 0-15,0 0 0,0 0 16,-1 21 0,22 1-16,22-22 31,-1 0-31,0 0 15,0 0-15</inkml:trace>
  <inkml:trace contextRef="#ctx0" brushRef="#br1" timeOffset="180736.61">24088 13758 0,'-22'0'16,"1"0"-1,0 22-15,21-1 0,-42 0 16,21 0-16,-1 0 0,1 22 0,0-22 16,-21 21-16,21 0 0,-22 1 0,1-22 15,21 21-15,-22 1 0,22-1 0,-21 21 16,21-20-16,0-22 0,-22 21 16,22 1-16,0-1 0,0-21 15,21 0-15,0 0 0,-21 1 0,21-1 16,0 0-16,21-21 31,0 0-31,0-21 0,0 21 16,0-21-16,22-1 0,-22 1 0,21 0 15,-21-21-15,22 21 0</inkml:trace>
  <inkml:trace contextRef="#ctx0" brushRef="#br1" timeOffset="180984.48">23982 14266 0,'-21'0'31,"21"22"-31,0-1 32,21-21-17,0 0 1,0 0 0,-21-21-16,0-1 15,-21 22 1,0 0-16,0 0 15,42 0 32</inkml:trace>
  <inkml:trace contextRef="#ctx0" brushRef="#br1" timeOffset="181592.08">24913 14288 0,'0'0'0,"-21"0"0,0-22 0,0 1 0,-22 0 15,22 0-15,0 0 0,-21 0 0,20-1 16,1 1-16,0 0 16,0 0-16,0 0 0,0 0 0,21-1 15,0 1-15,0-21 0,0 21 0,0 0 16,0-1-16,0 1 0,0 0 0,21 0 15,0 0-15,0 0 0,0-1 16,22 1-16,-22 21 0,21 0 0,-21 0 16,22 0-16,-22 0 0,21 0 0,-21 0 15,0 21-15,1 1 0,-1-22 16,-21 21-16,0 0 0,0 0 0,0 0 16,0 0-16,-21 1 0,-1 20 0,-20-21 15,0 0-15,-1 0 0,1 22 0,-21-22 16,20 0-16,1 21 15,-22-20-15,22-1 0,21 0 0,-21 21 16,20-21-16,1 1 0,0-1 0,21 21 16,0-21-16,0 0 0,0 1 0,0-1 15,21 0-15,0-21 16,1 0-16,-1 0 0,21 0 0,-21 0 16,0 0-16,1 0 0,20-21 0,-21 21 15,0-21-15,22-1 0,-22 1 0,0 0 16,0 0-16,0 0 0,0 21 15,-21-21-15,22-1 0,-44 22 32,1 0-32,0 0 0,0 22 0,0-1 15,0 0-15,-22 0 0,22 0 0,0 22 16,21-1-16,-21-21 0,0 21 16,21-20-16,0 20 0,-22 0 0,22-21 15,0 22-15,0-22 0,0 0 0,0 0 16,0 0-16,0 1 0,0-1 0,0 0 15,22-21-15,-1 0 16</inkml:trace>
  <inkml:trace contextRef="#ctx0" brushRef="#br1" timeOffset="182059.81">23368 13293 0,'0'0'0,"-21"0"32,21 21-17,0 0-15,0 0 16,21 22-16,0-1 0,21 21 16,-20 1-16,20-1 0,21 22 0,-20-21 15,20 20-15,22 1 0,-22 0 0,1-1 16,21 1-16,-22-22 0,1 22 0,-1 0 15,-21-22-15,1 1 0,-1-1 16,0 1-16,-20-22 0,-1 0 0,-21 1 16,0-1-16,21-21 0,-21 0 0,0 1 15,0-1-15,0 0 0,21-21 32,-21-21-17,0 0-15,21-1 16,-21 1-16,21 0 0,-21 0 0,0 0 15,0-22-15</inkml:trace>
  <inkml:trace contextRef="#ctx0" brushRef="#br1" timeOffset="182500.07">24892 13250 0,'0'0'16,"0"-42"0,0 21-16,-21 21 15,-22 0-15,22 21 16,0 0-16,-21 0 0,-1 1 15,1 20-15,-21 21 0,20-20 0,-20 41 16,-1 1-16,1 0 0,-22-1 16,0 1-16,22 0 0,-22-1 0,1 1 15,20 21-15,-21-21 0,22-22 0,-1 22 16,1-1-16,21-20 0,-1-1 0,1-20 16,21 20-16,0-20 0,-1-1 15,1 0-15,0 1 0,0-22 0,21 0 16,-21 0-16,21 0 0,-21 0 0,21 1 15,0-44 32,0 1-31</inkml:trace>
  <inkml:trace contextRef="#ctx0" brushRef="#br1" timeOffset="186795.13">825 16637 0,'-21'0'16,"21"-21"-1,21 21 1,1 0-16,-1-21 15,0 21-15,0 0 0,21 0 16,-20 0-16,-1 0 0,21 0 0,-21 0 16,0 0-16,22-21 0,-22 21 15,0 0-15,0 0 0,0 0 0,-42 0 47,0 0-47,0 0 16,0 0-16,0 0 0,-1 0 0,1 0 15,0 0-15,0 0 0,0 0 16,0-22-16,-1 22 0,1 0 16,0 0-16,0 0 15,0 0-15,21 22 0,-21-22 16,-1 21-16,22 0 0,-21-21 0,0 21 16,21 0-16,-21 0 0,21 1 15,-21-1-15,21 0 0,0 0 16,-21-21-16,21 21 0,21-21 78,0-21-78,0 21 16,0 0-16,0 0 15,1 0-15,-1 0 0,0 0 16,0 0-16,0 0 0,22 0 0,-22 0 15,0 21-15,0-21 0,0 21 16,0 1-16,-21-1 0,22-21 16,-22 21-16,21 0 0,-21 0 0,0 0 15,0 22-15,0-22 0,0 0 16,-21 0-16,-1 0 0,1 1 16,-21-22-16,21 21 0,-22 0 15,22 0-15,-21 0 0,21-21 0,-22 0 16,1 0-16,21 0 0,0 0 15,-22 0-15,22 0 0,0 0 0,0 0 16,0 0 0,21-21-1,21 0 1,0 21 0,0 0-16,0-21 0,-21 0 15,22 21-15,-1-22 0,0 22 16,0 0-16</inkml:trace>
  <inkml:trace contextRef="#ctx0" brushRef="#br1" timeOffset="187143.48">1757 16976 0,'0'0'16,"0"-21"46,21-1-46,0 22 0,-21-21-16,0 0 0,-21 21 46,0 21-46,21 0 16,-21 1-16,-1-1 0,1-21 16,21 21-1,0 0-15,21-21 32,1 0-32</inkml:trace>
  <inkml:trace contextRef="#ctx0" brushRef="#br1" timeOffset="192732.16">3789 16701 0,'21'0'16,"-21"-22"-16,0 1 31,21 21-31,-21-21 16,21 21-16,-21-21 16,21 0-16,1 0 15,-22-1-15,21 22 16,-21-21-16,0 0 0,21 0 15,-21 0-15,21 0 16,-21-1-16,0 1 0,0 0 16,-21 21-1,0 0 1,0 0-16,-1 21 16,1-21-16,0 21 0,0 1 15,0-1-15,0 21 0,-1-21 0,1 22 16,0-1-16,0 0 0,0 22 15,21-22-15,0 22 0,0-22 0,0 0 16,0 22-16,0-22 0,0 0 16,21-20-16,0 20 0,21-21 0,-20 0 15,-1 0-15,21 1 0,0-1 16,-20-21-16,20 0 0,0 0 0,-21 0 16,22 0-16,-1 0 0,-21 0 0,22-21 15,-1 21-15,0-22 0,-21 1 16,22-21-16,-22 21 0,21-22 15,-21 22-15,1-21 0,-1 0 16,-21-1-16,0 1 0,0-22 0,0 22 16,0 0-16,0-22 0,-21 22 15,-1 0-15,1-1 0,0 1 0,0 0 16,-21-1-16,20 22 0,-20-21 0,21 21 16,-21-1-16,20 22 0,-20 0 15,0 0-15,21 0 0,-22 0 0,1 0 16,0 22-16,-1-1 0,1 0 15,0 21-15,20 1 0,-20-1 0,21 21 16,0-20-16,0 20 0,21 1 16,0-22-16,0 22 0,0-22 15,0 21-15,21-20 0,21-22 16,-21 21-16,22-21 0,20 1 0,-21-1 16,1 0-16,20-21 0,-20 0 0,20 0 15,-21 0-15,1 0 0,20 0 16,-20-21-16,20 0 0,-21 21 0,1-22 15,-1-20-15,0 21 0,-20 0 16,-1 0-16,21-1 0,-21 1 0,-21-21 16,21 42-16,-21-21 0,0 0 15,-21 42 17,21 0-32,0 0 15,-21 0-15,21 0 0,-21 1 0,21 20 16,-21-21-16,21 0 0,-21 0 15,21 1-15,0 20 0,0-21 16,-22 0-16,22 0 0,0-42 47,22 0-47,-1 0 16,-21 0-16,0 0 0,21-1 0,0 1 15,0-21-15,0 21 16,-21-22-16,43 22 0,-22-21 0,0 21 15,0 0-15,22-1 0,-22 1 0,0 0 16,0 21-16,0 0 0,0 0 16,1 21-16,-22 0 15,0 1-15,0-1 0,0 0 16,0 0-16,0 21 0,0-20 0,0-1 16,0 21-16,0-21 0,0 0 15,0 1-15,21-1 0,-21 0 0,21 0 16,-21 0-16,21 0 0,0-21 15,0 0-15,1 0 0,-1 0 16,0 0-16,0 0 0,0 0 16,0 0-16,22 0 0,-22-21 15,0 0-15,21 0 0,-20 0 0,-1 0 16,21-1-16,-21-20 0,22 21 0,-22-21 16,0-1-16,0 22 0,-21-21 15,0 21-15,0-1 0,0 1 0,0 0 16,0 0-16,-21 21 15,0 0-15,0 0 0,-1 0 16,1 21-16,0 0 0,0 0 0,0 22 16,21-22-16,0 0 0,-21 0 15,21 22-15,0-22 0,0 0 0,0 0 16,0 0-16,21 0 16,0 1-16,0-1 0,0 0 0,0-21 15,1 0-15,-1 21 0,0-21 0,21 0 16,-21 0-16,1 0 0,20 0 15,-21 0-15,0 0 0,0-21 0,1 21 16,-1-21-16,0 0 0,0 21 16,0-22-16,0 1 0,1 21 0,-1-21 15</inkml:trace>
  <inkml:trace contextRef="#ctx0" brushRef="#br1" timeOffset="196615.7">6794 17039 0,'0'0'0,"0"21"0,-21-21 16,21 22-16,0-1 16,0 0-16,21-21 31,1 0-15,-1-21-1,-21 0-15,21-1 0,0 1 0,-21 0 16,21-21-16,0 21 0,-21-22 0,22 1 15,-1 0-15,0-1 0,0 22 16,0-21-16,0-1 0,1 22 0,-1 0 16,-21 0-16,21 21 0,0-21 0,0 21 15,0 0 1,1 0-16,-22 21 16,0 0-1,0 0-15,0 0 16,0-42 15,0 0-15,0 0-1,0 0-15,0 0 16,0-1-16,-22 22 16,1 0-1,0 0-15,0 22 16,0-1-16,0 0 0,-1 21 15,1-21-15,0 22 0,21-1 0,-21 0 16,0 1-16,0-1 0,21 22 0,0-22 16,0 0-16,0-21 0,0 22 15,0-22-15,0 21 0,21-21 0,0 1 16,21-1-16,-21-21 0,22 0 16,-1 0-16,0 0 0,1 0 0,-1 0 15,0 0-15,1-21 0,-1-1 0,22 1 16,-22 0-16,0-21 0,22-1 15,-22 1-15,0 0 0,1-22 0,-1 1 16,0 20-16,-20-20 16,-1-1-16,0 22 0,0 0 0,-21-22 15,0 43-15,0-21 0,0-1 0,0 22 16,0 0-16,-21 21 16,0 0-16,0 21 15,-1 0-15,1 1 0,0-1 0,21 21 16,-21 0-16,0 1 0,0-1 15,-1 0-15,1 22 0,21-22 0,-21 1 16,21-1-16,-21 0 0,21 1 16,0-1-16,0 0 0,0-21 15,0 1-15,0-1 0,0 0 0,0 0 16,0 0-16,21-21 16,0 0-1,-21-21-15,21 0 0,1 21 16,-22-21-16,21 0 0,0-1 0,0 1 15,0 0-15,-21 0 0,21 0 0,1 21 16,-1-21-16,0 21 16,0 0-16,-21 21 15,21 0-15,0 0 16,-21 0-16,22 0 0,-1 1 0,-21-1 16,21-21-16,0 21 0,0 0 0,0 0 15,-21 0-15,22-21 0,-1 0 16,0 22-16,0-22 0,0 0 0,0 0 15,1 0-15,-1-22 16,0 22-16,0-21 0,0 0 16,0 0-16,1 0 0,-1 0 0,0-22 15,21 22-15,-21-21 0,1-1 16,-1 22-16,0-21 0,0 0 0,21 20 16,-20 1-16,-1 0 0,0 0 0,-21 0 15,21 21-15,0 0 0,0 0 16,-21 21-16,22 0 15,-22 0-15,0 0 0,21 1 16,-21-1-16,0 0 0,0 0 0,0 0 16,0 0-16,0 1 0,0-1 0,0 0 15,21-21 1,0 0 0,-21-21-1,0 0-15,0-1 0,0 1 16,0 0-16,0 0 0,0 0 0,-21 0 15,21-1-15,-21 1 0,0 0 0,21 0 16,-22 0-16,1 21 0,0 0 16,0 0-16,0 0 0,0 0 15,-1 0-15,1 21 0,21 0 16,-21 0-16,0 0 0,0 1 16,0 20-16,-1-21 0,1 21 0,21-20 15,-21 20-15,21-21 0,0 21 16,0-20-16,0 20 0,0-21 0,0 0 15,0 0-15,0 1 0,21-22 0,0 21 16,1-21-16,-1 0 0,0 0 16,0 0-16,0 0 0,0 0 0,1 0 15,-1-21-15,0 21 0,0-22 16,0 1-16,0 0 0,-21 0 16,22 0-16,-1-22 0,-21 22 0,0 0 0,21-21 15,-21 21-15,21-22 0,-21 22 16,0 0-16,0 0 0,0 0 15,0 42 17,0 0-32,0 0 0,-21 21 15,21-20-15,-21-1 0,21 0 16,0 21-16,0-21 0,0 1 0,0-1 16,0 0-16,0 0 0,21 0 15,0 0-15,0-21 16,0 0-16,1 0 0,20 0 0,-21 0 15,0 0-15,0 0 0,22-21 0,-22 21 16,21-21-16,-21 0 0,1 0 16,20 0-16,-21-22 0,0 22 15,22-21-15,-22 21 0,-21-22 0,21 1 16,-21 21-16,0 0 0,0-1 16,0 1-16,0 0 0,0 0 15,-21 21-15,0 0 16,21 21-16,-22 0 0,1-21 0,21 21 15,-21 1-15,21-1 0,0 0 0,0 0 16,0 0-16,0 0 16,21-21-16,0 0 15,1 0-15,-1 0 16,0 0-16,0 0 0,-21-21 16,21 21-16,-21-21 0,21 21 0,-21-21 15,22 21-15,-1-21 0,-21 0 16,0 42 15,0 0-31,0 0 16,0 0-16,0 0 0,0 1 0,0-1 15,0 0-15,0 0 0,0 0 16,0 0-16,0 1 0,0-1 0,0 0 16,0 0-16,0 0 0,0 0 0,21 1 15,0-22-15,0 0 16,0 21-16,1-21 0,-1 0 15,0 0-15,0 0 0,21 0 0,-20 0 16,-1 0-16,21 0 0,-21-21 16,22-1-16,-22 22 0,21-21 0,-21 0 15,0 0-15,1 0 0,-1-22 16,0 22-16,0 0 0,-21-21 0,21 21 16,-21-22-16,0 1 0,0 21 0,0 0 15,0-1-15,0 1 0,-21 0 16,0 21-16,0 0 0,0 0 0,-1 0 15,1 0-15,0 21 0,0 0 0,0 1 16,0-1-16,-1 21 0,22-21 16,-21 22-16,0-22 0,21 21 15,-21-21-15,21 0 0,0 22 0,0-22 16,0 0-16,0 0 0,0 0 16,21 1-16,0-22 0,-21 21 0,21-21 15,1 0-15,-1 0 0,0 0 16,0 0-16,0-21 0,-21-1 15,21 22-15,1-21 0,-1 0 0,-21 0 16,21-21-16,0 20 0,-21-20 16,21 21-16,0-21 0,-21 20 0,22 1 15,-22-21-15,21 21 0,-21 0 16,0 42 0,0 0-1,0 0-15,0 0 0,0 0 0,0 1 16,0-1-16,0 0 0,0 21 15,0-21-15,0 1 0,0-1 0,21 0 16,0 0-16,0-21 16,0 21-16,1-21 0,-1 0 15,0 0-15,0 0 0,0 0 0,0 0 0,1 0 16,-1 0-16,0-21 16,0 0-16,0 0 0,-21 0 15,21-1-15,1-20 0,-1 21 16,-21 0-16,21-22 0,0 22 15,0 0-15,0 0 0,-21 0 0,22 0 16,-22-1-16,21 22 0,-21 22 31,0-1-31,0 0 16,0 0-16,0 0 0,0 0 16,21-21-1,-21-21 32,0 0-47,0 0 0,0 0 16,0 0-16,0-1 31,-21 22-15,0 0-1,-1 0-15,22 22 0,-21-1 0,0 0 16,21 0-16,-21 0 0,0 0 0,21 22 15,0-22-15,-21 0 0,21 0 16,0 0-16,0 22 0,0-22 0,0 0 16,0 0-16,21 0 15,-21 1-15,21-22 0,0 21 0,0-21 16,0 0-16,1 0 0,-1 0 0,0 0 16,0 0-16,0 0 15,0 0-15,1 0 0,20-21 0,-21 21 16,0-22-16,0 1 0,1 0 0,20 0 15,-21 0-15,0-22 0,22 22 16,-22-21-16,0 0 0,21-1 16,1-63-16,-1 64 0,-21 0 15,0-1-15,0 1 0,22-21 16,-43 41-16,0 1 0,-21 21 31,-1 21-31,1-21 16,0 22-16,0 20 0,0-21 0,0 0 15,-1 22-15,22-1 16,0 0-16,-21-21 0,21 22 0,0-1 16,0 0-16,0-20 0,0 20 15,0-21-15,0 21 0,0-20 0,0-1 16,21 0-16,-21 0 0,22-21 0,-1 21 16,0-21-16,0 0 0,0 21 15,0-21-15,1 0 0,20 0 0,-21 0 16,21 0-16,-20 0 0,-1-21 0,21 21 15,-21-21-15,22 0 16,-22 0-16,0 0 0,0-1 0,0 1 16,0 0-16,1 0 0,-1 0 0,-21 0 15,21 21-15,-21-22 0,0 1 16,-21 21 15,0 0-31,-1 21 0,1 1 16,21-1-16,-21 0 0,0 0 15,21 0-15,0 0 0,0 1 16,0-1-16,0 0 0,0 0 0,0 0 16,0 0-16,0 1 15,21-22-15,0 0 16,0 0-16,1 0 0,-1 0 16,0 0-1,0 0-15,0 0 0,0-22 0,1 22 16,-1-21-16,0 0 0,0 0 0,-21 0 15,21 0-15,0-1 0,1 1 16,-22-21-16,0 21 0,21 0 0,-21-1 16,0 1-16,0 0 0,0 0 0,-21 21 47,21 21-47,0 0 0,0 0 15,-22 1-15,22-1 16,0 0-1,22-21-15,-1 0 16,0 0-16,0 0 16,0 0-16,0-21 0,1 21 15,-22-21-15,21 21 0,0-22 0,0 1 16,0 21-16,-21-21 0,21 21 16,-21-21-1,0 42 1,0 0-16,0 0 15,-21 1-15,21-1 0,0 0 16,-21 0-16,21 0 0,-21 0 16,21 1-16,0-1 0,0 0 0,0 0 15,0 0-15,0 0 16,0 1 0,21-22-16,0 0 15,0 0-15,1 0 16,-1 0-16,0 0 15,-21-22-15,21 22 0,0-21 16,-21 0-16,0 0 0,0 0 16,0 0-16,21-1 15,-21 1-15,0 0 0,0 0 16</inkml:trace>
  <inkml:trace contextRef="#ctx0" brushRef="#br1" timeOffset="196995.48">10858 16552 0,'0'0'0,"-63"0"15,84 0 16,21 0-31,-20 0 0,20 0 0,0 0 16,1 0-16,-1 0 0,0 0 16,22 0-16,-22 0 0,22 0 0,-22 0 15,0 0-15,1 0 0,-1 0 0,0 0 16,-21 0-16,22 0 0,-22 0 16,0 0-16,-21 22 0,21-22 15,-21 21 16,0 0 1</inkml:trace>
  <inkml:trace contextRef="#ctx0" brushRef="#br1" timeOffset="202113.05">13377 17145 0,'0'0'0,"21"0"16,1 0 0,-1 0 15,0 0-16,0-21-15,0 21 16,-21-21-16,21 21 0,-21-21 16,0-1-16,0 1 15,22 0-15,-22 0 0,0 0 16,0 0-16,0-1 0,0 1 16,0 0-16,0 0 0,-22 21 15,1 0-15,21-21 0,-21 21 16,0 0-16,0 0 0,0 0 0,-1 0 15,1 21-15,-21-21 0,21 21 0,0 0 16,-1 22-16,-20-22 0,21 0 16,0 21-16,0-21 0,-1 22 0,22-22 15,0 0-15,0 21 0,0-20 16,0-1-16,0 0 0,0 0 0,22 0 16,20 0-16,-21-21 0,0 0 15,0 22-15,22-22 0,-22 0 16,21 0-16,1 0 0,-22 0 0,21-22 15,-21 1-15,22 21 0,-22-21 0,21 0 16,-21 0-16,0 0 0,1-1 16,-1 1-16,-21 0 0,0-21 0,21 21 15,-21-1-15,0 1 0,0-21 16,0 21-16,0 0 0,0-1 0,0 1 16,-21 42 15,21 1-31,-21-1 0,21 0 15,-22 21-15,22-21 0,0 1 16,0-1-16,0 0 0,0 0 16,0 21-16,0-20 0,0-1 0,0 0 15,0 0-15,0 0 16,22-21-16,-1 21 0,0-21 0,0 0 16,0 0-16,0 0 0,1 0 0,20 0 15,-21 0-15,0 0 0,22 0 16,-22-21-16,21 21 0,-21-21 0,0 0 15,22 0-15,-22 0 0,0-1 16,0 1-16,0-21 0,1 21 16,-1-22-16,0 1 0,0 0 0,0-1 15,0 1-15,1 0 0,-1-1 16,-21 1-16,0 21 0,21-21 0,-21 20 16,21 1-16,-21 0 0,0 0 0,0 0 15,0 42 32,-21 0-47,0 0 0,21 0 16,-21 1-16,21 20 0,0-21 0,-22 21 15,1-20-15,21 20 0,-21 0 16,21-21-16,0 22 0,0-22 0,0 21 16,0-21-16,0 1 0,0 20 15,0-21-15,0 0 0,0 0 16,0 1-16,0-1 0,21-21 15,0 0-15,1 21 0,-1-21 16,21 0-16,-21 0 0,0 0 16,1 0-16,-1 0 0,0 0 0,0 0 15,0 0-15,0 0 16,-21-21-16,22 21 0,-1 0 0,-21-21 16,21-1-16,0 1 15,0 0 1,0 21-16,-21-21 15,22 21-15,-22-21 0,0 0 16,21 21-16,-21-22 16,0 1-1,21 21-15,-21-21 0,21 21 16,-21-21-16,0 0 0,0 0 16,0-1-16,21 22 15,-21-21-15,0 0 16,0 0 62,0 0-62,0 0-1,0-1-15,0 1 16,0 0-16,0 0 15,0 0-15,0 0 0,21 21 16,-21-22-16,0 1 0,0 0 0,0 0 16,-21 21 31,21 21-47,-21 0 15,21 0-15,0 1 0,0-1 0,0 21 16,-21-21-16,21 22 0,0-1 0,0-21 15,-21 21-15,21-20 0,0 20 16,0-21-16,0 0 0,0 22 0,0-22 16,0 0-16,21 0 15,0 0-15,0 0 0,0-21 16,1 22-16,-1-22 0,0 0 0,21 0 16,-21 0-16,1 0 0,-1 0 15,0 0-15,0 0 0,21-22 0,-20 22 16,-1-21-16,0 0 0,0 21 15,-21-21-15,21 0 0,0 0 16,1-1-16,-22 1 0,0 0 0,0 0 16,0 0-16,0 0 0,0-1 0,0 1 15,-22 21 1,1 0 0,21 21-16,-21-21 0,0 22 15,0-1-15,21 0 0,-21 0 0,21 0 16,-22 0-16,22 1 0,0-1 0,0 0 15,0 0-15,0 0 0,0 0 16,0 1-16,22-1 0,-1-21 0,0 21 16,0 0-16,21-21 0,-20 0 15,20 21-15,0-21 0,-21 0 16,22 0-16,-1 0 0,-21 0 0,22 0 16,-1-21-16,0 21 0,1-21 15,-22 0-15,21 0 0,0 21 0,-20-22 16,-1 1-16,0-21 0,0 21 0,0 0 15,-21-1-15,0-20 0,0 21 16,0 0-16,0 0 0,0-1 0,0 1 16,-21 21-1,0 0-15,0 0 0,0 21 16,-1-21-16,1 22 0,0-1 16,0 0-16,0 0 15,21 0-15,0 0 0,0 1 0,0-1 16,0 0-16,0 0 0,0 0 0,0 0 15,21 1-15,0-22 0,0 21 16,0-21-16,1 0 0,-1 0 0,21 0 16,-21 0-16,0 0 15,1 0-15,-1-21 0,-21-1 16,21 22-16,-21-21 0,0 0 0,0 0 16,0 0-16,0-22 0,0 22 15,0 0-15,0 0 0,0 0 16,-21 21 15,0 21-15,21 0-16,0 0 0,0 0 15,0 1-15,0-1 0,0 0 0,0 0 16,0 0-16,0 0 0,0 1 16,0-1-16,0 0 15,21-21-15,-21 21 0,21-21 16,0 0-16,0 0 0,0 0 15,1 0-15,-1 0 0,0-21 16,0 0-16,21 21 0,-20-21 16,-1-1-16,21 1 0,-21 0 0,0 0 15,1-21-15,-1 20 0,0 1 16,0 0-16,-21-21 0,0 21 0,21-1 16,-21 1-16,-21 21 31,0 0-31,21 21 0,-21 1 0,21-1 15,-21 0-15,21 0 0,0 0 16,0 0-16,0 1 0,0-1 0,0 0 16,0 0-16,0 0 0,0 0 15,0 1-15,0-1 0,21 0 16,-21 0 0,-21-42 15,-1 21-16,22-21-15,-21 21 16,21-21-16,-21 21 0,0 0 16,21 21-1,0 0 1,0 0 0,21-21-16,0 0 0,0 21 0,1-21 15,-1 0-15,0 0 16,0 0-16,0 0 0,22 0 0,-22 0 15,21 0-15,-21 0 0,22-21 0,-22 21 16,0-21-16,21 0 0,-21 0 16,1-22-16,-1 22 0,0-21 0,0-1 15,0 1-15,0 0 0,1-1 16,-1 1-16,0 0 0,0-22 0,0 22 16,-21 0-16,0 20 0,0-20 0,21 21 15,-21 0-15,0 0 0,-21 42 31,0 0-31,21 21 16,0-21-16,-21 22 16,0-1-16,21 0 0,0 1 0,0 20 15,0-20-15,0-1 0,0-21 0,0 21 16,0 1-16,0-22 0,0 21 16,0-21-16,0 1 0,0-1 0,0 0 15,21 0-15,0 0 0,0-21 16,0 0-16,1 0 0,-1 0 15,0 0-15,0 0 0,0-21 16,0 21-16,1-21 0,-1 0 16,0 0-16,-21-1 0,0 1 15,21 0-15,-21 0 0,0 0 0</inkml:trace>
  <inkml:trace contextRef="#ctx0" brushRef="#br1" timeOffset="202303.94">16637 16785 0,'21'0'16,"0"0"-16,0 0 0,1 0 15,-1 0-15,0 0 0,21 0 0,-21 0 16,22 0-16,-22 0 0,0 0 16,0-21-16,0 21 0,1 0 0,-22-21 15,0 0-15,-22 21 16,1 0-16,0-21 0</inkml:trace>
  <inkml:trace contextRef="#ctx0" brushRef="#br1" timeOffset="202551.8">13843 16764 0,'0'0'0,"0"21"0,42-21 16,-21 0-16,22 0 15,-1 0-15,0 0 16,22-21-16,-22 21 0,22 0 0,-1-21 16,-20 0-16,-1 21 0,0 0 0,1-21 15,-22 21-15,21 0 0,-21-22 16,0 22-16,1 0 0,-22-21 0</inkml:trace>
  <inkml:trace contextRef="#ctx0" brushRef="#br1" timeOffset="205971.76">17992 17187 0,'21'0'109,"0"0"-93,0 0 15,-21-21 32,21 21-48,-21-21-15,21 21 0,-21-21 16,22 0-16,-1 0 0,-21-1 16,21 1-16,0 0 0,0-21 0,0 21 15,22-22-15,-22 22 0,21-21 0,1-1 16,-1 1-16,0 21 0,22-21 16,-22 20-16,-21 1 0,22 21 0,-22 0 15,21 0-15,-21 0 16,-21 21-1,0 1-15,0-1 0,0 0 0,0 0 16,-21 0-16,21 0 16,0 1-16,0-44 31,0 1-15,0 0-16,0 0 0,0 0 15,0 0-15,0-1 16,-21 1-16,0 0 0,21 0 0,-21 21 15,21-21-15,-22 21 0,1 0 0,0 0 16,0 0 0,0 0-16,0 0 0,-1 21 15,1 0-15,0 21 0,0-20 0,0 20 16,0 0-16,-1 1 0,1-1 16,0 0-16,0-21 0,21 22 0,0-1 15,0 0-15,0 1 0,0-22 0,0 21 16,0-21-16,0 1 0,21-1 15,0 0-15,22 0 0,-22 0 0,21-21 16,0 0-16,1 21 0,-1-21 16,0 0-16,1 0 0,-1 0 0,0 0 15,1-21-15,-1 21 0,-21-21 0,22 0 16,-1 0-16,-21 0 16,0-1-16,0 1 0,1 0 0,-1 0 15,-21 0-15,0 0 0,21-1 16,-21 1-16,-21 21 31,0 21-31,21 1 0,-22-1 16,22 0-16,-21 0 0,21 0 15,-21 0-15,21 1 0,0-1 0,0 0 16,0 0-16,0 0 0,0 0 16,21 1-16,0-22 0,1 0 0,-1 21 15,0-21-15,21 0 0,-21 0 0,1 0 16,20 0-16,-21 0 15,21-21-15,-20-1 0,20 1 0,-21 0 16,21 0-16,-20 0 0,-1 0 0,-21-1 16,0 1-16,0 0 0,0 0 15,0-21-15,-21 20 0,-22 1 0,1 0 16,21 0-16,-22 0 0,1 21 0,0-21 16,-1 21-16,22 0 0,0 0 15,0 0-15,0 0 0,42 0 31,21 0-31,1 0 0,-1 0 16,0 0-16,1 0 0,20 0 16,-21-22-16,22 22 0,-1 0 15,1 0-15,-1 0 0,1 0 0,-1 0 16,1 0-16,-22 22 0,1-22 0,-1 21 16,-21 0-16,0-21 0,-21 21 15,0 0-15,0 0 0,0 1 0,0-1 16,-21 0-16,0 0 15,0 0-15,0 0 0,-1 1 0,1-22 16,0 21-16,0 0 0,0 0 0,0-21 16,21 21-16,0 0 15,21-21 17,0 0-32,-21-21 0,21 21 15,0-21-15,-21 0 0,21 21 0,1-21 16,-22 0-16,21-1 0,0 1 15,0-21-15,-21 21 0,21 0 0,0-22 16,1 22-16,-1 0 0,-21 0 0,21 0 16,-21-1-16,21 1 0,-21 42 31,0 22-15,0-22-16,0 0 0,0 0 15,0 0-15,0 22 0,0-22 0,0 0 16,0 0-16,0 0 15,0 1-15,0-1 0,0 0 0,21 0 16,0-21-16,-21 21 0,22-21 0,-1 0 16,0 0-16,0 0 0,0 0 15,0 0-15,1 0 0,-1-21 0,0 21 16,0-21-16,0 0 0,0 0 0,1-22 16,-1 22-16,0-21 0,0-1 15,21 1-15,-20 0 0,-1-1 0,0-20 16,0 21-16,21-1 0,-20 1 0,-1 0 15,0-1-15,-21 1 0,21 21 16,-21 0-16,0-1 0,-21 22 31,0 22-31,0-1 16,-1 21-16,22 0 0,-21-20 0,0 20 16,0 21-16,0-20 0,0-1 15,21 0-15,0 1 0,0-1 0,0 0 16,0 1-16,0-22 0,0 21 0,0-21 15,21 22-15,21-22 0,-21 0 16,0 0-16,1 0 0,20-21 0,-21 0 16,0 0-16,22 0 0,-22 0 0,21 0 15,-21 0-15,22 0 0,-22-21 16,0 0-16,0 0 0,0 0 0,0 0 16,1-1-16,-1-20 15,-21 21-15,0-21 0,0 20 0,0 1 16,0-21-16,0 21 0,0 0 0,-21-1 15,-1 22-15,1 0 16,0 0-16,0 0 0,0 22 16,0-1-16,-1 0 0,1 0 0,0 0 15,21 0-15,0 1 0,-21-1 16,21 0-16,0 0 0,0 0 0,0 0 16,0 1-16,0-1 0,0 0 15,21-21-15,0 21 0,0-21 16,1 0-16,-1 0 0,0 0 15,0-21 1,0 0-16,0 0 0,1-1 16,-1 1-16,-21 0 0,21-21 0,-21 21 15,0-1-15,21 1 0,-21 0 16,21 21-16,-21-21 0,0 42 31,0 0-31,0 0 16,0 1-16,0-1 0,-21 0 15,21 0-15,0 0 0,0 0 16,0 1-16,0-1 0,0 0 16,21-21-16,0 0 0,-21 21 15,22-21-15,-1 0 0,0 0 16,0 0-16,0 0 0,0 0 0,1-21 16,-1 0-16,0 21 0,0-21 15,0-1-15,-21 1 0,21 0 0,1-21 16,-1 21-16,-21-1 0,21-20 0,-21 21 15,21 0-15,-21 0 0,0-1 16,0 1-16,0 42 16,0 1-16,-21-22 15,0 21-15,21 21 0,0-21 16,0 0-16,-21 1 0,21-1 16,0 0-16,0 0 0,0 0 0,0 0 15,0 1-15,0-1 16,21 0-16,0-21 0,0 0 15,0 0-15,0 0 16,1 0-16,-1 0 0,0-21 16,0 0-16,-21-1 0,21 1 15,0 0-15,-21-21 0,22 21 16,-22-1-16,21 1 0,0-21 16,-21 21-16,0 0 0,0-1 0,21 22 15,-21 22 1,0-1-1,-21-21-15,21 21 0,-21 0 0,21 0 16,-21 0-16,21 1 16,-22-1-16,22 0 0,-21 0 0,21 0 15,-21 0-15,21 1 16,-21-22-16,21 21 16,0-42 15,0-1-16,21 1-15,0 0 16,0 0-16,1 0 0,-1 0 16,21-1-16,22-20 0,-22 21 15,-21 21-15,21-21 0,-20 0 16,20 21-16,-21 0 0,0-22 0,0 22 16,1 0-16,-22 22 15,0-1-15,0 0 16,0 0-16,0 0 0,0 0 0,-22 1 15,1-1-15,21 0 0,0 0 16,0 0-16,0 0 0,0 1 16,0-1-1,21-21-15,1 0 16,-1 0-16,0 0 16,0 0-16,0-21 0,0-1 0,1 22 15,-1-21-15,0 0 0,0 0 16,0-21-16,22 20 0,-22 1 0,0-21 15,0 21-15,0-22 0,-21 1 0,21 21 16,-21 0-16,0 0 0,0-1 16,0 1-16,-21 21 15,0 0-15,0 21 16,0 1-16,21-1 0,-21 0 16,21 0-16,-22 0 0,22 0 0,0 1 15,0-1-15,0 21 0,0-21 0,0 0 16,0 1-16,0-1 0,0 0 15,22 0-15,-1 0 0,-21 0 16,0 1-16,0-1 16,0 0-1,-21-21 17,-1 0-32,1 0 0,21-21 15,-21 21 1,0 0-16,21-21 15,0-1-15,-21 1 0,0 21 16,21-21-16,-22 0 0,22 0 0,-21 0 16,0 21-16,0-43 0</inkml:trace>
  <inkml:trace contextRef="#ctx0" brushRef="#br1" timeOffset="206227.61">21675 16425 0,'0'0'0,"-22"-21"16,22 0-16,-21 21 62,0 0-46,21 21-16,-21-21 16,0 0-16,0 0 0</inkml:trace>
  <inkml:trace contextRef="#ctx0" brushRef="#br1" timeOffset="206547.58">20193 16764 0,'0'0'0,"-21"21"16,42-21-1,0 21-15,0-21 0,22 0 16,-1 0-16,0 0 0,1 0 15,-1 0-15,0 0 0,1 0 0,20 0 16,-21 0-16,-20 0 0,20 0 0,-21 0 16,0 0-16,0 0 15,-42 0 1,0 0 0,0 0-16,0-21 0,-22 21 15,22-21-15,0 21 0,0-21 16,0 0-16,0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5:53:34.3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3429 1693 0,'0'0'0,"0"-21"0,0-21 16,0 0-16,0 20 0,21-20 0,-21 21 15,0 0-15,0 0 0,0-1 0,0 1 16,0 0 0,-21 42-1,21 0-15,0 1 0,-21 20 0,21 0 16,-21 22-16,-1 20 0,22-20 15,-21 42-15,0-22 0,0 1 0,0 0 16,0-1-16,-1 22 0,1-21 16,0-22-16,0 22 0,0-43 15,21 22-15,-21-22 0,21 1 0,0-1 16,0-21-16,0 0 0,0 0 0,0 1 16,0-44-1,21 1 1,0 0-16,-21 0 0,21-21 0,-21 20 15,0-20-15,0 0 0</inkml:trace>
  <inkml:trace contextRef="#ctx0" brushRef="#br0" timeOffset="464.18">3069 1926 0,'0'-21'0,"0"42"0,0-63 0,-21 21 0,21 0 16,0-1-16,0 1 15,0 0-15,21 0 0,-21 0 0,21 21 16,0 0-16,1 0 0,-1 0 0,21 0 16,-21 0-16,22 21 0,-1 21 15,0 1-15,1-1 0,-1 0 0,0 22 16,-21-1-16,22 1 0,-22-1 0,21 1 16,-21-1-16,-21 1 0,0-1 15,22 1-15,-22-1 0,0-20 0,0-1 16,21 0-16,-21 1 0,0-22 0,0 0 15,0 0-15,0 0 16,0-42 0,21 0-16,-21 0 0,21-22 15,0 1-15,-21 0 0,21-22 0,-21 1 16,22-1-16,-1-20 0,0-1 16,0 0-16,0-21 0,0 1 0,-21-1 15,22 0-15,-1 0 0,0 21 0,0 1 16,0-1-16,-21 22 0,0 20 15,0 1-15,21 0 0,-21 20 16,0 1-16,22 0 0,-22 42 16,21 0-1,-21 1-15,0 20 0,0-21 16,21 21-16,-21 1 0,0-1 0,0 0 16,0 1-16,0-1 0,0 22 15,0-22-15</inkml:trace>
  <inkml:trace contextRef="#ctx0" brushRef="#br0" timeOffset="1804.02">4170 2498 0,'0'0'0,"21"0"0,-21 21 0,42 0 16,-21-21 0,1 0-16,-1-21 0,0 0 15,0 0-15,0-1 0,0 1 0,22 0 16,-22-21-16,0 21 0,0-1 15,-21-20-15,21 21 0,-21-21 0,0 20 16,0-20-16,0 21 0,0 0 0,0 0 16,-21-1-16,21 1 0,-42 21 0,21 0 15,0 0-15,-22 21 0,1 1 16,21-1-16,-22 21 0,1-21 0,0 22 16,-1-1-16,22 0 0,-21 1 0,21-1 15,0 0-15,-1 1 0,1-1 16,21 0-16,0-21 0,0 22 15,0-22-15,0 0 0,21 0 16,1-21-16,-1 0 0,0 0 0,0 0 16,0 0-16,22-21 0,-22 0 15,21 0-15,-21 0 0,22-1 0,-22 1 16,21-21-16,-21 0 0,0-1 0,1 22 16,-1-21-16,0-1 0,0 1 15,-21 21-15,0 0 0,0 0 0,0-1 16,0 1-16,0 42 15,0 1 1,0-1-16,0 0 0,-21 21 16,21-21-16,0 22 0,0-22 0,0 0 15,0 21-15,0-20 0,0-1 16,0 0-16,21 0 0,0 0 16,0 0-16,1-21 0,-1 0 0,21 0 15,-21 0-15,22 0 0,-1 0 0,0-21 16,1 0-16,-22 0 0,21 0 0,-21 0 15,22-1-15,-22-20 0,0 21 16,0 0-16,0-22 0,-21 22 0,0 0 16,0 0-16,0 0 0,0 42 31,0 0-15,-21 0-16,21 22 0,-21-22 0,0 0 15,21 0-15,-21 21 0,21-20 16,0-1-16,-22 0 0,22 0 0,-21 0 15,21 0-15,0 1 16,0-44 0,21 1-1,1 0-15,-22 0 16,21 0-16,0-22 0,-21 22 0,21-21 16,0 21-16,-21 0 0,21-22 0,1 22 15,-1 0-15,-21 0 0,21 21 16,0-21-16,0 42 15,-21 0-15,0 0 16,0 21-16,0-20 16,0-1-16,0 0 0,0 21 0,0-21 15,21 1-15,-21 20 0,0-21 16,0 0-16,0 0 0,22 1 0,-1-1 16,0-21-16,0 0 15,0 0-15,0 0 16,1-21-16,-1-1 0,0 1 0,0 0 15,0 0-15,0 0 0,1-22 16,-1 22-16,0 0 0,0-21 0,0 21 16,0-1-16,1 1 0,-1 0 15,0 0-15,-21 0 0,21 21 16,0 0-16,-21 21 31,0 0-31,0 0 0,0 0 16,0 1-16,0-1 0,0 21 0,0-21 15,0 0-15,0 1 0,0 20 0,0-21 16,0 0-16,0 0 0,0 1 16,21-1-16,1-21 15,-1 0-15,0 0 0,21 0 0,-21 0 16,1 0-16,20 0 0,0-21 16,-21 21-16,22-22 0,-22 1 0,21 0 15,-21 0-15,22 0 0,-22-22 16,0 22-16,0 0 0,0-21 0,-21 21 15,0-1-15,0 1 0,0-21 0,0 21 16,0 0-16,-21 21 16,0 0-16,0 0 0,0 21 15,0 0-15,-1 0 0,22 0 16,-21 22-16,0-22 0,0 21 0,21-21 16,0 22-16,0-22 0,0 21 0,0-21 15,0 0-15,0 1 0,21-1 16,0 0-16,0-21 0,1 0 15,20 0-15,-21 0 0,0 0 0,22 0 0,-22 0 16,21 0-16,-21 0 0,0-21 16,1 0-16,20-1 0,-21 1 0,0 0 15,-21 0-15,21 0 0,1 0 16</inkml:trace>
  <inkml:trace contextRef="#ctx0" brushRef="#br0" timeOffset="8468.62">8022 2413 0,'-21'0'16,"21"21"0,0 0-16,21 1 15,-21-1-15,21 0 0,-21 0 0,21 0 16,-21 0-16,0 1 0,22-1 16,-1 0-16,0-21 31,0-21-16,-21 0-15,0-1 16,0 1-16,21-21 0,-21 0 16,21 20-16,-21-41 0,22 21 0,-1-1 0,-21-20 15,21-1-15,0 1 16,0-22-16,0 22 0,22-22 0,-22 0 16,0 22-16,21-22 0,-20 22 0,20 20 15,-21-20-15,21 42 0,-20-22 16,-1 22-16,0 0 0,0 21 0,0 0 15,0 0-15,1 21 0,-1 0 16,-21 0-16,0 1 0,21 20 0,-21-21 16,0 21-16,21-20 0,-21 20 0,0 0 15,0-21-15,0 1 0,0-1 16,0 0-16,0 0 0,0 0 0,21-21 16,0 0-1,-21-21 1,0 0-16,0 0 0,0 0 15,0-22-15,0 22 0,0-21 0,0 21 16,0-22-16,0 22 0,0-21 16,0 21-16,-21-22 0,0 22 0,0 0 15,0 0-15,0 21 16,-1 0-16,1 0 0,-21 0 0,21 21 16,0 0-16,-22 21 0,22-20 0,-21 20 15,21 21-15,-1 1 0,-20-1 16,21 1-16,0-1 0,0 22 0,-1-21 15,1-1-15,21 1 0,0-1 16,0 1-16,0-22 0,0 21 16,0-20-16,21 20 0,-21-20 0,43-22 15,-22 21-15,0-21 0,21 0 0,-20 1 16,20-22-16,0 0 0,1 0 16,20 0-16,-21 0 0,1-22 0,20 1 15,-20 0-15,-1-21 0,0 21 0,1-1 16,-1-20-16,-21 21 0,0-21 0,0-1 15,1 22-15,-1-21 16,-21 21-16,21-1 0,-21-20 0,0 21 0,0 0 16,0 42 15,0 0-31,0 0 0,0 0 16,0 1-16,0-1 0,-21 21 0,21 0 15,0-20-15,0 20 0,0-21 16,0 21-16,0 1 0,0-22 0,0 0 15,21 0-15,-21 0 0,21 1 0,0-22 16,0 0-16,1 0 0,-1 0 0,21 0 16,-21 0-16,22 0 0,-22-22 15,21 1-15,-21 0 0,22 0 0,-22 0 16,21-22-16,-21 22 0,0-21 16,1 21-16,-1-22 0,-21 22 0,0-21 15,0 21-15,0-22 0,-21 22 16,-1-21-16,1 21 0,0 0 0,0-1 15,-21 1-15,20 21 0,-20 0 16,21 0-16,-21 0 0,20 0 0,-20 0 16,21 21-16,-21 1 0,20-1 0,1 21 15,0-21-15,0 22 0,21-22 16,0 21-16,0-21 0,0 22 0,0-22 16,0 0-16,21 0 0,21 0 0,-20 0 15,-1-21-15,21 0 0,-21 0 16,22 0-16,-1 0 0,0 0 0,1 0 15,-1-21-15,0 0 0,22 0 16,-22 0-16,0 0 0,1-1 0,-22 1 16,21 0-16,-21 21 0,1-21 15,-1 0-15,0 0 0,-21-1 0,0 1 16,0 42 0,0 1-1,0-1-15,0 0 16,0 0-16,0 21 0,0-20 0,0 20 15,-21-21-15,21 21 0,-21-20 0,21-1 16,-22 21-16,22-21 16,0 0-16,0 1 0,0-1 15,-21-21-15,21 21 0,0-42 32,21 0-32,-21-1 0,22 1 15,-1 0-15,-21-21 0,21 21 0,0-1 16,0-20-16,0 0 0,1 21 0,-1-22 15,0 22-15,0-21 0,0 21 16,0-1-16,1 1 0,-1 21 0,0 0 16,0 0-16,0 0 0,0 0 0,1 0 15,-1 0-15,0 21 0,-21 1 16,21-1-16,-21 21 0,21-21 0,-21 0 16,0 22-16,0-1 0,21-21 15,-21 22-15,0-22 0,22 0 0,-22 21 16,21-21-16,-21 1 0,21-1 15,0 0-15,0-21 16,0 0-16,1 0 0,-1 0 16,0-21-16,-21 0 0,21-1 15,0 1-15,0 0 0,-21-21 16,22 21-16,-1-22 0,-21 1 0,21 21 16,0-22-16,-21 22 0,0-21 0,0 21 15,21 0-15,-21-1 0,0 1 16,21 21-16,-21 21 31,0 1-31,0-1 16,0 21-16,0-21 0,0 0 15,0 22-15,0-22 0,0 0 0,0 21 16,0-20-16,0-1 0,0 0 0,0 0 16,0 0-16,0 0 0,0 1 0,22-22 15,-1 0 1,0 0-16,0 0 0,0 0 15,0-22-15,1 22 0,-1-21 16,0 0-16,0 0 0,0-21 0,0 20 0,1 1 16,-1-21-16,0 21 15,0 0-15,-21-22 0,21 22 0,-21 0 16,21-21-16,-21 20 0,0 1 16,0 0-16,22 21 0,-22 21 31,0 0-31,0 1 0,0-1 15,-22 0-15,22 21 0,0-21 0,0 22 16,-21-22-16,21 0 0,0 21 16,0-20-16,0-1 0,0 0 0,0 0 15,0 0-15,21 0 0,1 1 0,-1-22 16,21 0-16,-21 21 0,0-21 0,22 0 16,-22 0-16,21 0 0,-21-21 15,22 21-15,-22-22 0,21 1 16,-21 0-16,22 21 0,-22-21 0,0-21 15,-21 20-15,21 1 0,-21 0 0,21 0 16,-21-21-16,0 20 0,0 1 16,0 0-16,0 0 0,0 0 0,0 0 15,-21 21-15,0-22 0,0 22 16,0 0-16,0 22 16,-1-1-16,1 21 15,0-21-15,21 0 0,-21 22 0,21-22 16,-21 21-16,21 1 0,0-22 15,0 21-15,0-21 0,0 0 0,0 1 16,0-1-16,0 0 0,21 0 16,0-21-16,0 0 0,0 0 0,1 0 15,20 0-15,-21 0 0,0 0 0,22-21 16,-22 21-16,21-21 0,-21 0 0,0-1 16,1 1-16,-1 0 0,0 0 15,21 0-15,-42 0 0,21-22 16,1 22-16,-1-21 0,0 21 0,-21-1 15,0-20-15,21 21 0,-21 0 0,0 42 32,0 0-17,-21 0-15,0 0 0,21 1 0,-21 20 16,-1-21-16,22 0 0,-21 22 0,21-22 16,0 0-16,0 0 0,0 0 15,-21 0-15,21 1 0,0-1 16,21-42 15,-21-1-31,21 1 16,1 0-16,-22 0 0,0 0 0,21 0 15,0-1-15,0-20 0,0 21 16,-21 0-16,21 0 0,1-1 0,-1 22 16,-21-21-16,21 21 15,0 0-15,-21 21 16,0 1-16,0-1 0,0 0 15,0 21-15,0-21 0,0 1 16,0-1-16,0 0 0,0 0 0,0 0 16,21 0-16,-21 1 0,0-1 0,21-21 15,1 0-15,-22 21 0,21-21 0,0 0 16,0 0-16,0 0 0,0 0 16,1 0-16,20-21 0,-21 0 0,0 21 15,0-22-15,1 1 0,-1 0 0,0-21 16,0 21-16,0-22 0,0 1 15,22-43-15,-22 43 16,-21 0-16,21-22 0,0 1 0,-21-1 16,0-21-16,0 22 0,0-1 0,0-20 15,0 20-15,0 22 0,0 0 16,0-1-16,0 1 0,0 21 0,0 0 16,-21 21-1,0 21-15,21 0 0,-21 21 16,21 1-16,0-1 0,-21 0 0,21 22 15,-22-1-15,22 1 0,0-1 0,0 1 16,0-1-16,0-20 0,0 20 0,0-21 16,0 22-16,0-22 15,0 1-15,0-1 0,0 0 0,0-21 16,0 22-16,22-22 0,-1 0 0,0 0 16,-21 0-16,21-21 0,0 0 0,0 0 15,1 0-15,-1 0 16,0 0-16,0-21 0,0 21 0,0-21 15,1 0-15,-1 0 0,0 0 0,0-22 16,21 1-16,-42 0 16,22 20-16,-1 1 0,-21 0 0,0 0 15,0 0-15,0 42 32,0 0-32,0 0 15,0 0-15,0 1 0,0 20 16,0-21-16,0 0 0,-21 0 0,21 1 15,0-1-15,0 0 0,0 0 0,0 0 16,0 0-16,21-21 0,0 0 16,0 0-16,0 0 15,0 0-15,1 0 0,-1 0 0,0-21 16,0 0-16,0 0 0,0 21 0,1-21 16,20 0-16,-21-1 0,0-20 0,0 21 15,1 0-15,-22 0 0,21-1 16,0 1-16,-21 0 0,21 0 0,-21 42 31,0 0-15,0 0-16,0 1 15,0-1-15,-21 21 0,21-21 0,-21 0 16,21 1-16,0-1 0,0 0 0,0 0 16,0 0-16,0 0 0,21 1 15,0-22 1,0 0-16,0 0 0,1 0 15,-1-22-15,0 1 0,0 21 16,-21-21-16,21 0 0,-21 0 16,0 0-16,0-1 0,0 1 0,0 0 15,0 0-15,0 0 0,0 0 16,-21-1-16,0 1 0,0 0 0,0 21 16,21-21-16,-22 21 15,44 0 16,-1 0-31,0 0 0,0-21 16,0 21-16,0 0 0,22 0 16,-22 0-16,0 0 0,0 0 0,22 0 15,-22 0-15,0 0 0,0 0 16,0 0-16,0 0 0,1 0 0,-1 21 16,-21 0-16,21 0 15,-21 0-15,0 1 0,0-1 16,0 0-16,0 0 0,0 0 0,0 0 15,0 1-15,0-1 0,0 0 0,0 0 16,-21 0-16,0 0 16,21 1-16,0-1 0,-22 0 31,22-42-15,0 0-1,0-1-15,0 1 0,0 0 16,0 0-16,22 0 0,-1-22 15,0 22-15,0-21 0,0 21 16,0-22-16,1 1 0,41 0 0,-21 21 16,-20-1-16,20 1 0,-21 21 15,43 0-15,-43 0 0,0 21 16,0 1-16,0-22 0,0 42 0,-21-21 16,0 0-16,0 22 0,0-22 15,0 0-15,0 21 0,0-21 0,0 1 16,-21 20-16,21-21 0,0 0 15,-21 0-15,0 1 0,0-1 0,21 0 16,0-42 31,0 0-47,0-1 16,0 1-16,0 0 0,0 0 0,0 0 15,0-22-15</inkml:trace>
  <inkml:trace contextRef="#ctx0" brushRef="#br0" timeOffset="8666.5">13885 1863 0,'-21'-21'0,"42"42"0,-63-42 0,21-1 16,0 22-16,-1-21 15,1 21-15,21-21 16,-21 0-1,0 21 17,0 0-32</inkml:trace>
  <inkml:trace contextRef="#ctx0" brushRef="#br0" timeOffset="8883.56">12425 1947 0,'21'0'15,"0"0"1,21 0-16,-20 0 0,20 0 0,-21 0 16,21 0-16,1 0 0,-1 0 0,0 0 15,-20 0-15,20-21 0,-21 21 0,0 0 16,-42 0-1,0-21 1</inkml:trace>
  <inkml:trace contextRef="#ctx0" brushRef="#br0" timeOffset="9584.16">3725 2879 0,'0'0'16,"-42"21"-16,0-21 0,-1 0 0,1 21 0,0 0 15,-1-21-15,1 0 0,0 21 16,20-21-16,-20 0 0,21 22 0,42-22 31,21 0-31,22 0 16,-1 0-16,1 0 0,21 0 0,20 0 15,-20 0-15,21-22 0,21 22 0,0-21 16,0 21-16,21 0 0,-21 0 16,21 0-16,-21 0 0,-21 0 0,0 0 15,-21 0-15,-1 0 0,-20 0 0,-1 0 16,-20 0-16,-1 0 0,-21 0 15,0 0-15,-42 0 16,0 0 0,0 0-16,0 0 0,42 0 31,21 0-31,-21-21 16,43 21-16,-22-21 0,22 0 0</inkml:trace>
  <inkml:trace contextRef="#ctx0" brushRef="#br0" timeOffset="10287.75">8551 3069 0,'0'0'0,"-21"0"0,0 0 0,0 0 15,0 0-15,21-21 32,21 21-17,0 0-15,21 0 0,-21 0 0,22 0 16,20 0-16,-20 0 0,20 0 0,1 0 15,20 0-15,-20 0 0,20 0 16,1 0-16,0 0 0,21 0 0,-1 0 16,22 21-16,0-21 0,22 0 0,-1 0 15,0 0-15,0 21 0,21-21 16,1 0-16,-1 0 0,0 22 16,1-22-16,-1 21 0,0-21 0,1 0 15,-1 21-15,0-21 0,-20 0 0,-1 21 16,0-21-16,0 0 0,-21 0 15,0 0-15,0 0 0,-21 0 0,0 0 16,0 0-16,-1 0 0,-41 0 0,21 0 16,-22 0-16,1 0 0,-1 0 15,-21 0-15,1 0 0,-1 0 0,-21 0 16,22 0-16,-22 0 0,0 21 16,-21 0 15,-21-21 0,0 0-15,21-21-16,-22 21 15</inkml:trace>
  <inkml:trace contextRef="#ctx0" brushRef="#br0" timeOffset="15035.82">3365 5101 0,'0'0'0,"-42"0"0,21 0 0,-21 0 16,20 0-16,-20 0 0,21 0 0,-21 0 15,20 0-15,1 21 0,0-21 0,21 22 16,0-1-1,21-21-15,22 21 16,-1-21-16,21 0 0,1 0 16,21 0-16,-1 0 0,1 0 0,0 0 15,-1 0-15,1 0 0,0 0 0,-1 0 16,1 0-16,-22 0 0,22 0 16,0 0-16,-22 0 0,1 0 0,20-21 15,-41 21-15,20 0 0,-20 0 0,-1-21 16,0 21-16,-21 0 0,22 0 15,-43-22 1,-21 1 0,-1 21-16,1 0 0,0-21 0,0 21 15,-21 0-15,20-21 0,1 21 16,0-21-16,0 21 0,0 0 0,0 0 16,21-21-16,21 21 31,0 0-16,0 0-15,21 0 0,-20 0 0,-1 0 0,0 0 16,21 21-16,-21 0 16,1-21-16,-22 21 0,0 0 0,21 0 15,-21 1-15,0-1 0,0 21 0,-21-21 16,-1 0-16,1 22 0,-21-22 16,0 21-16,20-21 0,-20 22 0,0-22 15,-1 0-15,1 0 0,21 22 0,-21-43 16,20 21-16,1 0 0,0 0 15,21-42 17,0 0-32,21 0 0,0-1 0</inkml:trace>
  <inkml:trace contextRef="#ctx0" brushRef="#br0" timeOffset="16548">6964 4424 0,'0'0'0,"0"-21"0,0 0 0,0-1 15,21 22-15,-21-21 0,21 0 16,-21 0-16,0 0 0,0 0 15,21-22-15,-21 22 0,0 0 0,0 0 16,0 0-16,0-22 0,0 22 0,0 0 16,0 0-16,0 0 15,0-1-15,0 44 16,0-1-16,-21 21 16,21 0-16,-21 1 0,21 20 0,-21 22 15,0-22-15,21 1 0,-22 21 0,22-22 16,0 1-16,0 20 0,0-20 0,0-1 15,0 1-15,0-22 0,0 0 16,0 1-16,22-1 0,-1-21 16,0 0-16,0 1 0,0-1 0,22-21 15,-22 0-15,21 0 0,-21 0 0,22 0 16,-22-21-16,21-1 0,0 1 16,1 0-16,-22-21 0,21-1 0,1 1 15,-1 0-15,0-1 0,-21-20 0,22-1 16,-1 22-16,-21-21 0,22-22 15,-1 21-15,-21-20 0,0 20 0,22-20 16,-22 20-16,0 1 0,0-1 16,0 1-16,0 20 0,1 1 15,-22 21-15,0 0 0,0-1 0,-22 44 32,1-22-32,0 21 0,0 21 0,0-21 15,0 0-15,-1 1 0,1 20 16,21-21-16,-21 0 0,21 0 0,-21 1 15,21-1-15,-21 0 0,21 0 0,0 21 16,0-20-16,0-1 0,0 0 16,0 0-16,0 0 0,21 0 0,0 1 15,0-1-15,0 0 0</inkml:trace>
  <inkml:trace contextRef="#ctx0" brushRef="#br0" timeOffset="16873.18">8149 4509 0,'0'0'0,"0"-22"16,0 44 15,0-1-31,-21 0 0,21 0 0,0 0 16,-21 22-16,21-1 0,0-21 0,0 43 15,0-22-15,0 21 0,-21-20 0,21 20 16,-22 1-16,22-1 15,-21 1-15,0-1 0,21 1 0,-21-1 16,0 1-16,0-1 0,21 1 0,0-1 16,-22-20-16,22-1 0,0 0 0,-21-21 15,21 22-15,0-22 0,0 0 16,0 0-16,0-42 16,0 0-1,0 0-15,21 0 0,-21-22 0,22 22 16,-22-21-16,21-22 0,-21 22 0,0-22 15,0 22-15</inkml:trace>
  <inkml:trace contextRef="#ctx0" brushRef="#br0" timeOffset="17160.02">8022 4763 0,'0'0'0,"0"-22"0,0-62 16,0 63-16,0-1 0,0 1 15,0 0-15,21 0 0,22 0 16,-22 0-16,0 21 0,21 0 0,-21 0 15,22 0-15,-1 0 0,-21 0 16,22 21-16,-22-21 0,21 21 0,-21 0 16,0 21-16,-21-20 0,0-1 0,0 21 15,0-21-15,-21 22 0,0-22 16,0 21-16,-21-21 0,20 0 0,-20 1 16,0 20-16,-1-21 0,1 0 15,21-21-15,-21 21 0,20 1 0,1-22 16,0 0-16,42 0 31,22 0-31,-22 0 0,21-22 0,-21 22 16,22-21-16,-1 0 0,-21 0 0</inkml:trace>
  <inkml:trace contextRef="#ctx0" brushRef="#br0" timeOffset="17488.82">8784 4509 0,'0'0'0,"0"-22"0,-21 22 16,0 0 0,0 22-16,21-1 0,0 0 15,0 21-15,-22-21 0,22 43 0,-21-22 16,21 22-16,-21-22 0,21 22 0,0-1 16,-21 22-16,21-22 0,-21 1 0,0-1 15,21 1-15,0-22 0,-22 22 0,22-1 16,-21 1-16,21-22 0,-21 21 15,21-20-15,0-1 0,0 0 0,0 1 16,0-22-16,-21 21 0,21-21 16,0 1-16,0-1 0,0-42 31,0-1-31,0-20 0,21 21 16,-21 0-16,0-22 0,21 1 15,0 0-15,1-22 0,-22 22 0,21-22 16,0 22-16,-21-21 0,21-1 0</inkml:trace>
  <inkml:trace contextRef="#ctx0" brushRef="#br0" timeOffset="17787.64">8721 4847 0,'0'-21'0,"0"42"0,0-84 15,0 20-15,-22 22 0,22 0 0,0 0 16,0-21-16,0 20 0,0 1 16,0 0-16,22 21 0,-1-21 0,0 0 15,0 0-15,0 21 0,22-22 16,-22 22-16,21 0 0,0 0 0,-20 0 15,20 0-15,-21 0 0,0 22 0,0-1 16,1 0-16,-22 0 0,0 0 0,0 0 16,0 22-16,0-22 0,0 21 15,-22-21-15,1 1 0,-21 20 0,21-21 16,0 0-16,-1 0 0,-20 1 0,21-22 16,0 21-16,0-21 0,-1 0 15,22-21 16,0-1-31,0 1 0,0 0 0,22 0 16,-1 21-16,-21-21 0,21 0 0,0-1 16,0 22-16,-21-21 0,21 21 15</inkml:trace>
  <inkml:trace contextRef="#ctx0" brushRef="#br0" timeOffset="18548.22">9059 4826 0,'0'0'0,"0"21"0,21-21 0,-21 21 0,0 1 15,22-22-15,-1 21 0,0-21 16,0 0-16,0 0 0,0 0 16,22 0-16,-22-21 15,0-1-15,21 22 0,-20-21 0,-1 0 16,21 0-16,-21-21 0,0 20 0,1 1 16,-1-21-16,-21 21 0,21-22 0,-21 22 15,21 0-15,-21 0 0,0 0 16,0 0-16,0-1 0,0 1 15,-21 21-15,0 0 16,0 0-16,21 21 16,-22 1-16,1-1 0,21 0 15,-21 0-15,21 0 0,0 0 0,0 1 16,0 20-16,0-21 0,0 0 0,0 22 16,0-22-16,0 0 0,0 21 15,0-21-15,0 1 0,0-1 16,21 0-16,0-21 0,1 0 15,-1 0-15,21 0 0,-21 0 16,22 0-16,-22-21 0,21 0 0,0 21 16,1-43-16,-22 22 0,21 0 0,-21 0 15,22 0-15,-22-22 0,0 22 16,0-21-16,-21 21 0,0-22 0,21 22 16,-21 0-16,0 0 0,0 0 0,0-1 15,-21 22 1,0 0-16,0 0 0,0 0 15,21 22-15,-21-22 16,21 21-16,0 0 0,0 0 16,0 0-1,21-21-15,0 0 16,0 0-16,0 0 0,22 0 16,-22-21-16,0 0 0,0 21 0,0-21 15,0 21-15,-21-21 0,22 21 0,-1 0 16,-21-22-16,21 22 0,-21 22 31,0-1-31,0 0 16,-21 0-16,0 0 0,21 22 0,-22-22 15,1 21-15,21-21 16,-21 22-16,21-22 0,0 21 0,0-21 16,0 0-16,0 1 0,0-1 0,0 0 15,21-21-15,0 0 16,1 0-16,20 0 0,-21 0 15,0 0-15,0 0 0,1 0 0,-1-21 16,0 21-16,0-21 0,0-1 0,0 1 16,-21 0-16,0 0 0,0 0 0,0 0 15,0-1-15,0 1 0</inkml:trace>
  <inkml:trace contextRef="#ctx0" brushRef="#br0" timeOffset="19784.98">11642 4106 0,'0'0'0,"21"-21"0,0 0 0,0 0 15,-21 0-15,0 0 0,0-1 16,0 1-16,0 0 0,0 0 0,0 0 16,-21 0-16,0 21 0,0-22 15,-1 1-15,1 21 0,0 0 0,0 0 16,-21 0-16,20 0 0,1 0 0,-21 21 15,0 1-15,20 20 0,-20 0 16,0 1-16,-1 20 0,1 1 0,0-1 16,-1 1-16,1 20 0,21-20 0,-21-1 15,20 1-15,1-1 0,0 1 0,21-1 16,-21 1-16,21-1 0,0-20 16,0-1-16,21 0 0,0 1 0,0-22 15,22 0-15,-1 0 0,0 0 0,1-21 16,-1 0-16,22 0 0,-22 0 0,0 0 15,1 0-15,20-21 0,-21 0 16,1 21-16,-1-21 0,-21 0 16,22-1-16,-1 1 0,0 0 0</inkml:trace>
  <inkml:trace contextRef="#ctx0" brushRef="#br0" timeOffset="20960.36">12107 4614 0,'0'0'0,"21"0"0,-21-63 15,0 42-15,-21 21 0,0-21 16,0 21-16,0 0 16,0 0-16,-22 0 0,22 0 15,0 0-15,0 0 0,0 0 0,-1 21 16,1 0-16,0 0 0,0 0 0,0 22 16,0-22-16,-1 21 0,1 0 0,0-20 15,21 20-15,0 0 0,-21 1 16,21-1-16,0-21 0,0 21 0,0-20 15,0-1-15,0 0 0,21 0 0,-21 0 16,21-21-16,0 0 0,1 0 0,20 0 16,-21 0-16,0 0 0,22-21 15,-22 0-15,21 0 0,-21 0 0,22-22 16,-22 22-16,21 0 0,-21-21 16,0-1-16,1 22 0,-22-21 0,0-1 15,21 22-15,-21-21 0,21 21 16,-21-22-16,0 22 0,0 0 0,0 0 15,0 42 17,0 0-32,-21 0 0,21 1 15,0-1-15,-21 21 0,21 0 0,0-20 16,0 20-16,0 0 0,0-21 0,0 22 16,0-22-16,0 21 0,0-21 0,0 1 15,0-1-15,0 0 0,21-21 0,-21 21 16,21-21-16,0 0 15,0 0-15,0 0 0,1 0 0,-1 0 16,0-21-16,21 21 0,-21-21 0,22 0 16,-22-1-16,21 1 0,-21-21 0,1 21 15,20-22-15,-21 22 0,0-21 16,0 21-16,1-22 0,-1 1 0,-21 21 16,0 0-16,0 0 0,21-1 0,-42 44 31,21-1-16,0 0-15,0 0 0,-21 0 16,21 0-16,0 22 0,0-22 0,0 21 16,0-21-16,0 1 0,0-1 15,0 21-15,0-21 0,0 0 0,21 1 16,-21-1-16,0 0 16,0 0-16,0-42 31,-21 21-31,21-21 15,0 0-15,-22 21 0,22-22 0,-21 1 16,21 0-16,0 0 0,0 0 16,-21 21-16,21-21 0,-21 21 15,0 0 1,21 21-16,-21 0 16,21 0-16,0 0 0,0 0 15,0 1-15,0-1 0,0 0 16,21 0-16,0 0 0,0-21 15,0 0-15,0 21 0,1-21 0,-1 0 16,21 0-16,-21 0 0,22 0 0,-1 0 16,-21 0-16,21-21 0,1 0 15,-1 21-15,0-21 0,-20 0 0,20 0 16,0-1-16,-21 1 0,1 0 0,20-21 16,-21 21-16,0-22 0,0 1 0,-21 21 15,0-22-15,22 1 0,-22 21 0,0 0 16,0-22-16,0 22 0,0 0 15,-22 21 1,1 0-16,0 0 0,0 0 0,0 21 16,0 0-16,-1 1 0,1-1 0,0 21 15,21-21-15,-21 22 0,21-22 16,-21 21-16,21-21 0,0 0 0,0 22 16,0-22-16,0 0 0,0 0 0,21 0 15,0-21-15,0 22 0,0-22 0,1 21 16,-1-21-16,0 0 0,0 0 0,0 0 15,0 0-15,1 0 0,-1 0 16,0 0-16,0-21 0,-21-1 0,21 22 16,-21-21-16,0 0 47</inkml:trace>
  <inkml:trace contextRef="#ctx0" brushRef="#br0" timeOffset="22731.82">14520 4678 0,'0'0'0,"-42"0"16,21 21-16,0-21 0,-43 0 15,43 0-15,0 0 32,21 21-32,21-21 15,0 0-15,0 21 16,0-21-16,1 0 0,20 0 0,0 22 16,1-22-16,-1 0 0,21 0 0,1 0 15,-1 0-15,22 0 0,0 0 16,-1 0-16,1 0 0,21 0 0,-21-22 15,20 22-15,-20 0 0,0-21 0,-22 21 16,1-21-16,-1 21 0,-20 0 16,-1 0-16,-21-21 0,0 21 0,-21-21 15,-21 0 1,-21 21-16,21 0 16,-22-22-16,1 1 0,0 21 0,-1 0 15,1 0-15,21 0 0,-22-21 0,22 21 16,-21 0-16,21 0 15,21-21 1,21 21-16,0 0 16,0 0-16,22 0 0,-22 0 0,21 0 15,-21 0-15,22 0 0,-1 0 0,-21 0 16,0 0-16,22 0 0,-22 0 16,0 0-16,-21 21 15,0 0-15,0 0 0,0 1 16,0-1-16,-21 0 0,0 0 0,-1 21 15,-20-20-15,21 20 0,-21 0 0,20-21 16,-20 22-16,0-22 0,21 21 16,-22-21-16,22 22 0,0-22 0,0 0 15,0 0-15,-1 0 0,1-21 0,21 22 16,0-1-16,0-42 31,21-1-31,22 1 0,-22-21 16,21 21-16</inkml:trace>
  <inkml:trace contextRef="#ctx0" brushRef="#br0" timeOffset="24044.88">17928 3747 0,'0'0'0,"0"-22"0,0 1 15,0 0-15,0 0 0,-21 42 32,0 0-32,21 0 15,-21 22-15,21 20 0,-22-20 0,1 20 16,0 1-16,0 20 0,0-20 0,0-1 15,-1 1-15,1-1 0,-21 1 0,21-22 16,-22 22-16,22-22 0,0 0 16,-21-21-16,21 22 0,-1-22 0,1 0 15,0 0-15,21 0 0,-21-21 16,21-21 0,0 0-16,0 0 15,0 0-15,0 0 0,21-1 16,-21-20-16,21 21 0,0-21 0,-21-1 15,22 1-15,-1 0 0,-21-22 0,21 22 16,0 21-16,0-22 0,0 22 0,-21 0 16,0 0-16,22 21 0,-1 0 15,-21 21-15,21 0 16,-21 21-16,0-20 0,21 20 0,-21 0 16,0-21-16,0 22 0,0-1 0,21 0 15,-21-20-15,21 20 0,1-21 16,-1 21-16,0-20 0,0-1 0,0 0 15,0 0-15,1 0 0,20-21 16,-21 0-16,21 0 0,-20 0 0,20 0 16,0 0-16,1 0 0,-1-21 15,0 0-15,1-21 0,-1 20 0,-21-20 16,21 0-16,1-1 0,-1 1 0,-21-21 16,0-1-16,22 1 0,-22-22 0,-21 21 15,0 1-15,0-1 0,0 1 16,0 21-16,0-22 0,-21 22 0,0-1 15,-1 1-15,-20 21 0,0-21 0,-1 42 16,1-22-16,0 22 0,-1 0 16,1 0-16,0 22 0,-1-1 15,1 0-15,0 21 0,21-21 0,-22 22 16,22 20-16,-21-20 0,42-1 0,-21 21 16,21-20-16,0 20 0,0-20 15,0 20-15,0-21 0,21 1 0,-21-22 16,21 21-16,0-21 0,0 1 0,22-1 15,-22 0-15,0-21 0,0 0 0,0 0 16,22 0-16,-22 0 0,0 0 16,21 0-16,-21 0 0,1-21 0,-1 0 15,0 21-15</inkml:trace>
  <inkml:trace contextRef="#ctx0" brushRef="#br0" timeOffset="25080.85">18457 4403 0,'0'0'0,"0"21"0,21-21 32,1 0-32,-1 0 15,0 0-15,0 0 0,0-21 0,0 21 16,1-21-16,-1-1 0,0 1 16,0 21-16,-21-21 0,21 0 0,-21 0 15,0 0-15,0-1 0,0 1 0,0 0 16,0 0-16,-21 21 0,0 0 15,0 0-15,0 0 0,-1 0 16,1 0-16,0 21 0,0 0 0,0 0 16,0 1-16,-1 20 0,1-21 0,21 21 15,-21-20-15,21 20 0,-21-21 0,21 21 16,0-20-16,0-1 0,0 0 16,0 0-16,0 0 0,0 0 0,21 1 15,0-22-15,0 0 0,1 21 0,-1-21 16,21 0-16,-21 0 0,22 0 0,-1 0 15,0-21-15,1-1 0,-22 22 16,21-21-16,-21 0 0,22 0 0,-22 0 16,0 0-16,0-1 0,0 1 0,0-21 15,-21 21-15,0 0 0,22-22 16,-22 22-16,0 0 0,0 0 16,0 0-16,0 42 31,0 0-31,0 0 0,-22 0 0,22 0 15,-21 1-15,21-1 0,-21 0 16,21 0-16,0 21 0,0-20 0,-21-1 16,21 0-16,-21 0 0,21 0 0,0 0 15,0 1-15,0-1 0,-21 0 16,21 0-16,-22-21 16,22-21 15,0 0-31,0 0 15,0-1-15,0 1 0,0 0 0,0 0 16,22 0-16,-1 0 0,-21-22 16,21 22-16,-21 0 0,21 0 0,0 0 15,0-1-15,1 1 0,-1 0 0,0 0 16,0 21-16,0 0 0,0 0 0,1 0 16,20 0-16,-21 0 0,0 0 15,0 21-15,1 0 0,-1 0 16,-21 22-16,0-22 0,0 0 0,0 0 15,0 0-15,0 1 0,0-1 0,0 0 16,0 0-16,-21-21 0,21 21 16,-22 0-16,22 1 15,-21-22-15,21-22 32,0 1-17,0 0-15,0 0 0,0 0 0,21 0 16,-21-1-16,22 1 0,-1-21 15,0 21-15,21-22 0,-21 22 0,22-21 16,-22 21-16,21 0 0,-21-1 16,22 22-16,-22 0 0,21 0 0,-21 0 15,1 0-15,-1 0 0,0 22 16,-21-1-16,0 0 0,21 21 16,-21-21-16,0 1 0,0-1 0,0 21 15,0-21-15,0 0 0,0 1 0,-21-1 16,0 0-16,0 0 0,21 0 15,-22 0-15,1-21 0,21 22 16,-21-22-16,0 21 16,21-42 15,21 21-31,-21-22 16,21 22-16,0-21 0,22 0 0</inkml:trace>
  <inkml:trace contextRef="#ctx0" brushRef="#br0" timeOffset="25740.47">20087 4233 0,'0'0'0,"-21"0"32,0 22-32,0-22 0,-1 21 15,1 0-15,0 0 0,0 0 0,0 0 16,21 1-16,-21-1 15,-1 0-15,1 0 0,21 21 0,0-20 16,0-1-16,0 0 0,0 0 16,0 0-16,0 0 0,0 1 15,21-22-15,1 21 0,-1-21 16,0 0-16,0 0 0,0 0 16,22 0-16,-22 0 0,0 0 0,0 0 15,0 0-15,0-21 0,22-1 0,-22 22 16,0-21-16,0 0 0,0 0 0,-21 0 15,22 0-15,-1-1 0,-21-20 0,21 21 16,-21-21-16,0 20 0,0-20 16,0 0-16,0 21 0,0-1 15,-21 1-15,0 0 0,-1 21 0,1 0 16,0 0-16,0 0 0,-21 0 0,20 21 16,-20 0-16,21 1 0,-21 20 15,-1-21-15,1 21 0,21-20 0,-22 20 16,22-21-16,0 0 0,0 22 0,21-22 15,0 0-15,0 0 0,0 0 0,0 0 16,21-21-16,0 22 0,0-22 16,1 0-16,-1 0 0,21 0 0,-21 0 15,22 0-15,-22 0 0,21 0 0,-21-22 16,22 22-16,-22-21 0,21 0 0,-21 0 16,0 0-16,1 0 0,-22-22 15,0 22-15,21-21 0,-21 21 16,0-22-16,0 22 0,0-21 0,0 21 15,-21-1-15,-1 1 0,1 0 0,0 21 16,0 0-16,0 0 0,-22 0 0,22 0 16,0 0-16,-21 21 0,21 0 15,-22 1-15,22-22 0,0 21 0,0 0 16,0 0-16,-1 0 0,1-21 0,21 21 16,-21 1-16,21-1 0,0 0 15,0 0-15,21-21 16,0 0-16,1 0 0,-1 0 0</inkml:trace>
  <inkml:trace contextRef="#ctx0" brushRef="#br0" timeOffset="26851.83">21230 4043 0,'0'-21'0,"0"42"0,0-63 0,0 20 16,0 1-1,0 42 16,0 1-31,0-1 0,0 21 16,0-21-16,0 0 0,0 22 0,0-22 16,0 21-16,-21 1 0,0-22 0,21 0 15,-21 21-15,21-21 0,-22 1 16,22-1-16,-21 0 0,21 0 16,0-42 30,21 0-46,-21 0 0,22-1 0,-22 1 16,0-21-16,0 21 0,21-22 16,-21 1-16,0 21 0,21 0 0,-21-22 15,0 22-15,0 0 0,0 0 16,0 0-16,0 42 31,0 0-31,0 0 0,0 22 16,0-22-16,0 21 0,0-21 15,0 22-15,0-22 0,0 21 0,-21 0 16,21-20-16,0 20 0,-21-21 0,21 0 16,0 22-16,0-22 0,0 0 0,-22 0 15,22 0-15,0 0 0,-21 1 16,21-1-16,0 0 0,0 0 16,21-21 15,1 0-16,-1 0-15,0-21 0,0 21 0,21-21 16,1 0-16,-1-1 0,0 1 0,22 0 16,-1 0-16,22-21 0,21-1 15,-21 1-15,20 0 0,22-1 0,0 1 16,22 21-16,-1-22 0,0 22 16,-21 21-16,0-21 0,-42 0 0,-1 21 15,-20 0-15,-22 0 0,0 0 16,-20-21-16,-1 21 0,0 0 0,0 0 15,-42 0 32,0 0-47,0 0 32,-1 0 46,22 21-63,-21-21 1,0 0 0,0 0-16,0 0 15,-22 0-15,22 0 0,0 21 16</inkml:trace>
  <inkml:trace contextRef="#ctx0" brushRef="#br0" timeOffset="27743.29">17801 6075 0,'0'-64'15,"0"43"-15,0 0 0,0 0 16,0 0-16,0 42 31,0 0-31,0 0 16,-21 0-16,21 22 0,-21-1 0,0 0 15,-1 1-15,1 20 0,0-20 0,0 20 16,-21 1-16,20-1 0,-20-21 0,0 22 16,21-22-16,-22 22 0,22-43 0,0 21 15,0 1-15,0-22 0,-1 0 16,1 0-16,21-42 31,0 0-31,0 0 0,0-1 16,0-20-16,0 21 0,0-21 0,0-1 15,21-20-15,1 20 0,-22 1 0,21 0 16,-21-1-16,0 1 0,21 21 16,-21-21-16,21 42 0,-21-22 0,21 22 15,-21 22 1,21-1-16,-21 0 0,22 21 16,-22-21-16,0 22 0,0-1 0,21-21 15,-21 22-15,21-22 0,-21 21 0,0-21 16,21 22-16,0-22 0</inkml:trace>
  <inkml:trace contextRef="#ctx0" brushRef="#br0" timeOffset="28048.09">17695 6773 0,'21'0'0,"-42"0"0,64 0 0,-22 0 16,0-21-16,21 0 0,-21 0 0,22 21 15,-1-42-15,0 20 0,-20 1 16,20-21-16,-21 0 0,0-1 0,0 1 16,1 0-16,-1-22 0,-21 22 0,0-1 15,0-20-15,0 21 0,0-1 0,0-20 16,0 20-16,-21 1 0,-1 0 0,1 21 15,0-22-15,-21 22 0,21 0 16,-1 21-16,-20 0 0,0 0 0,21 0 16,-22 0-16,22 0 0,-21 21 15,21 21-15,-1-20 0,1 20 0,0-21 16,0 21-16,21 1 0,0-1 0,0 0 16,0-20-16,0 20 0,0 0 15,21-21-15,0 22 0,-21-22 0,21 21 16,1-21-16,-1 1 0,0-1 0,0-21 15,0 21-15,0 0 0,1-21 16,-1 0-16,-21-21 16,0 0-16,21 21 15,-21-21-15</inkml:trace>
  <inkml:trace contextRef="#ctx0" brushRef="#br0" timeOffset="29044.03">18097 6456 0,'0'0'0,"0"21"0,64-21 16,-43 0-1,0 0-15,0 0 0,1 0 0,-1 0 16,0-21-16,0 21 0,21-21 0,-20 0 16,-1 21-16,0-22 0,0 1 0,0 0 15,-21 0-15,0 0 0,0 0 16,0-1-16,-21 22 15,0 0-15,0 0 0,0 0 0,-22 0 16,22 0-16,0 0 0,-21 22 16,20-22-16,1 21 0,0 21 0,0-21 15,0 0-15,0 22 0,21-22 0,-22 21 16,22-21-16,0 22 0,0-22 0,0 0 16,0 21-16,0-20 0,22-1 15,-1 0-15,0-21 0,0 21 0,0 0 16,22-21-16,-22 0 0,21 0 0,0 0 15,1 0-15,-1 0 0,0 0 0,1-21 16,-1 21-16,0-21 0,-20 0 16,20 0-16,-21-1 0,21 1 0,-20 0 15,-1-21-15,0 21 0,0-22 16,-21 22-16,0-21 0,0 21 0,21-1 16,-21-20-16,0 21 0,0 0 15,0 42 1,0 0-16,-21 0 15,21 0-15,0 1 0,-21-1 0,0 21 16,0-21-16,21 0 0,-22 22 16,1-22-16,21 0 0,-21 21 0,21-20 15,-21-1-15,21 0 0,-21 0 0,21 0 16,0 0-16,-21-21 16,21-21 15,0 0-31,0 0 15,0 0-15,21 0 0,-21-1 0,21-20 16,0 21-16,0-21 0,-21 20 0,21 1 16,1-21-16,20 21 0,-21 0 0,0-1 15,0 22-15,22-21 0,-22 0 0,0 21 16,0 0-16,0 0 0,1 0 0,-1 0 16,0 21-16,0 0 0,0 1 15,-21-1-15,0 0 0,0 0 16,0 0-16,0 0 0,0 22 0,0-22 0,0 0 15,0 0-15,0 0 0,0 1 16,-21-1-16,0 0 0,21 0 16,-21-21-16,21-21 31,0 0-15,0 0-16,0-1 0,0 1 0,0 0 15,0 0-15,21-21 0,0 20 0,0-20 16,0 21-16,1 0 0,-1 0 0,0-22 15,0 43-15,0-21 0,22 0 0,-22 21 16,0 0-16,0 0 0,0 0 16,0 0-16,1 21 0,-22 0 0,0 0 15,0 1-15,0-1 0,0 21 16,0-21-16,0 0 0,0 1 0,0 20 16,-22-21-16,1 0 0,21 0 0,-21 1 15,0-1-15,21 0 0,-21 0 0,21 0 16,21-21 15,0-21-15,0 0-16,0 0 0,1 0 0,-1 21 15,0-22-15</inkml:trace>
  <inkml:trace contextRef="#ctx0" brushRef="#br0" timeOffset="29464.16">19854 6308 0,'0'-43'16,"0"22"-16,-21 21 16,0 0-1,0 0-15,0 21 16,21 1-16,-22-1 0,1 0 0,0 0 16,21 21-16,-21-20 0,0 20 15,0 0-15,-1-21 0,1 22 0,21-22 0,-21 21 16,21-21-16,0 22 0,0-22 0,0 0 15,21 0 1,0 0-16,22-21 0,-22 0 0,0 0 16,0 0-16,22 0 0,-22 0 0,21 0 15,-21-21-15,22 21 0,-22-21 0,0 0 16,0 0-16,0 0 0,0-1 0,1-20 16,-1 21-16,-21-21 0,0 20 0,0-20 15,0 0-15,0-1 0,0 22 16,0 0-16,0-21 0,0 21 0,-21 21 15,-1-22-15,1 22 0,0 0 16,0 0-16,0 0 0,-22 0 0,22 0 0,0 22 16,-21-22-16,21 21 0,-1 0 0,1 0 15,0 0-15,21 0 16,0 1-16,0-1 16,21-21-16,0 0 0,1 0 15,20 0-15</inkml:trace>
  <inkml:trace contextRef="#ctx0" brushRef="#br0" timeOffset="30111.78">20510 6371 0,'0'-21'0,"0"0"0,0 0 16,0 0-1,22-1-15,-1 22 0,-21-21 16,21 0-16,0 21 0,0-21 16,0 0-16,-21 0 0,22 21 0,-22-22 15,21 22-15,-21-21 0,0 0 16,0 42 0,-21 0-1,-1-21-15,1 22 0,21-1 16,0 0-16,-21 0 0,0 21 15,0-20-15,21-1 0,0 21 0,-21-21 0,21 22 16,-22-1-16,22-21 0,-21 21 16,21-20-16,0-1 0,0 21 0,0-21 15,0 0-15,0 1 0,0-1 0,0 0 16,0 0-16,0 0 0,0 0 16,-21-21-16,21 22 0,-21-22 15,0 0-15,0 0 16,-1 0-16,1 0 0,0 0 15,0 0-15,-21 0 0,20 0 0,1 0 16,0-22-16,0 22 0,0 0 16,42 0 31,0 0-47,0 0 0,22 0 15,-22 0-15,21 0 0,-21 0 0,22 0 16,-1 0-16,-21 0 0,21 0 0,-20 0 15,-1 0-15,0 0 0,0 0 0,0 0 16,0 0-16,1 0 16,-22-21 31,0 0-32,21 0-15,-21 0 16,21 21-16,0-21 0</inkml:trace>
  <inkml:trace contextRef="#ctx0" brushRef="#br0" timeOffset="30752.41">21230 6329 0,'-21'0'0,"0"0"16,0-21-1,-1 21-15,22-21 16,0-1 0,0 1-16,0 0 15,0 0-15,22 0 16,-1 0-16,0 21 0,-21-22 16,21 22-16,0-21 0,0 21 0,1 0 15,-1-21-15,0 21 0,0 0 16,0 0-16,0 21 15,1 0-15,-22 1 16,0-1-16,0 0 0,0 21 0,0-21 16,0 1-16,-22 20 0,1 0 15,0 1-15,0-22 0,0 21 0,0 0 16,-1-20-16,1 20 0,0-21 16,-21 0-16,21 22 0,-22-22 0,22 0 15,-21 0-15,21 0 0,-1-21 0,1 21 16,-21-21-16,21 0 0,21 22 0,-21-22 15,-1 0-15,22-22 16,0 1 0,0 0-16,0 0 0,22 0 15,-22 0-15,0-1 0,21 22 16,0-21-16,0 21 16,0 0-1,-21 21-15,21 1 16,-21-1-16,22-21 0,-22 21 15,21 0-15,0-21 0,-21 21 16,21-21-16,0 0 0,0 0 0,1 21 16,-1-21-16,0 0 0,0 0 0,0 0 15,22 0-15,-22 0 0,0 0 0,0 0 16,0 0-16,0 0 16,-42 0 15,0 0-31,0 0 0,0 0 15,0-21-15,-1 21 0</inkml:trace>
  <inkml:trace contextRef="#ctx0" brushRef="#br0" timeOffset="31808.88">17759 6816 0,'21'0'62,"0"0"-46,0 0 0,0 0-1,1 0-15,-22-21 0,21-1 16</inkml:trace>
  <inkml:trace contextRef="#ctx0" brushRef="#br0" timeOffset="36111.8">21886 6414 0,'0'0'0,"21"0"31,-21 21 16,0 0-47,0 0 0,0 0 0,0 0 15,0 1-15,0-1 0,0 0 0,-21 0 16,21 0-16,-21 0 0,21 1 16,0-1-16,0 0 0,-21 0 0,21 0 15,-21-21-15,21 21 16,0-42 15,0 0-15,0 0-16,21 0 0,0 0 15,-21-22-15,21 22 0,-21 0 16,0 0-16,0-22 0,21 22 0,-21-21 16,22 21-16,-22 0 0,0-1 15,21 1-15,-21 0 0,0 0 0,0 0 16,0 42 15,0 0-15,0 0-16,-21 0 0,21 1 0,0-1 15,0 0-15,-22 0 0,22 21 0,-21-20 16,21-1-16,0 0 0,0 0 16,0 0-16,0 0 0,0 1 15,0-44 32,0 1-31,0 0-16,21 21 15,-21-21-15,22 21 0,-22-21 16,0 42 0,0 0-1,0 0-15,0 0 0,-22 1 16,22-1-16,-21-21 0,21 21 15,-21 0-15,21 0 0,0 0 16,0 1-16,0-1 16,21 0-1,0-21-15,1 0 16,-1 0-16,0 0 0,0 0 16,0 0-16,0 0 0,1-21 15,-1 0-15,21 21 0,-21-22 0,0 22 16,22-21-16,-1 0 0,-21 0 0,43-21 15,-22 20-15,0-20 0,22 21 16,-1-21-16,1-1 0,-1 1 16,-20 21-16,20-22 0,1 22 0,-1 0 15,-20 0-15,20 0 0,-21 0 0,1-1 16,-1 1-16,0 21 0,-20-21 0,20 21 16,-21 0-16,0 0 0,0-21 15,1 21-15,-1 0 0,0 0 16,-21-21 31,-21 21 15,0 0-62,-1 21 0,1 0 16,-21-21-16,0 21 0,-1 0 0</inkml:trace>
  <inkml:trace contextRef="#ctx0" brushRef="#br0" timeOffset="40492.31">17759 8319 0,'0'0'0,"0"-43"0,21 22 0,-21-21 15,21 21-15,-21-1 0,0 1 0,21 0 16,-21 0-16,0 42 15,0 0-15,0 0 0,0 22 16,0-1-16,0 0 0,-21 1 0,0-1 16,21 0-16,-21 1 0,21-1 0,-21 0 15,-1 1-15,22-1 0,-21 0 16,0 1-16,0-1 0,0-21 0,0 0 16,-1 22-16,1-43 0,0 21 0,21 0 15,0-42 1,0 0-1,0 0-15,0-1 0,21 1 0,0-21 16,-21 21-16,22-22 0,-1 22 0,0 0 16,-21-21-16,21 21 0,0-1 0,-21 1 15,0 0-15,21 21 0,1 0 16,-22 21-16,0 0 0,0 1 16,0-1-16,0 0 0,0 0 15,0 21-15,0-20 0,0-1 0,21 21 16,-21-21-16,21 0 0,-21 1 15,0-1-15,21-21 0,0 0 0,0 21 16,1-21-16,-1 0 0,0 0 0,0-21 16,21 0-16,-20 21 0,20-22 0,0 1 15,-21 0-15,22-21 0,-1 21 0,-21-1 16,22-20-16,-1 21 0,-21-21 0,0-1 16,0 1-16,1 0 0,-22-1 0,0-20 15,0 20-15,0-20 0,0 21 0,-43-22 16,22 22-16,0-1 15,0 1-15,-22 0 0,22 21 0,-21-1 16,21 1-16,0 21 0,-22 0 0,22 0 16,0 0-16,-21 21 0,20 1 0,1 20 15,0 0-15,21 1 0,-21-1 0,21 0 16,-21 22-16,21-22 0,0 22 0,0-22 16,0 0-16,0 1 0,0-1 0,21 0 15,0-21-15,-21 22 0,42-22 0,-20 0 16,-1 0-16,21 0 0,-21-21 15,22 0-15,-22 22 0,21-22 16,0 0-16,1 0 0,-1 0 0,-21-22 0,22 22 16,-1-21-16,-21 0 0,21 0 15,-20 21-15,-1-21 0,0 0 0,0-1 16,-21 1-16,0 0 0,0 0 0,0 0 16,0 0-16,0-1 0,-21 22 31,0 22-31,0-1 0,-1 0 0,1 0 15,0 0-15,0 0 0,21 1 16,0-1-16,-21 0 0,21 21 0,0-21 16,0 1-16,0-1 0,0 0 15,21 0-15,21-21 0,-21 0 16,1 0-16,20 0 0,-21 0 16,21 0-16,-20-21 0,-1 0 0,21 0 15,-21-1-15,0 22 0,22-21 0,-22 0 16,0 0-16,0 0 0,-21 0 0,0-22 15,21 22-15,-21 0 0,0 0 16,-21 21 0,0 0-16,21 21 15,-21 0-15,0 0 0,21 0 0,-21 1 16,-1-1-16,1 0 0,21 0 0,-21 0 16,0 0-16,21 1 0,0-1 0,-21 0 15,21 0-15,-21-21 0,21 21 0,21-42 47,0 0-31,0 0-16,0 0 0,0-1 0,1 1 15,-22-21-15,21 21 0,0 0 0,0-1 16,0 1-16,0 0 0,1 0 0,-1 0 16,0 21-16,0 0 0,0 0 15,0 0 1,-21 21-16,0 0 0,22 0 0,-22 0 15,0 1-15,0-1 0,0 0 0,0 0 16,0 0-16,0 0 0,0 1 16,0-1-16,0 0 0,0 0 15,0 0-15,21-21 16,0 0 0,-21-21-16,0 0 15,21 21-15,0-21 0,-21 0 0,21-1 16,1 1-16,-22 0 0,21 0 0,0-21 15,0 20-15,0 1 0,0 0 0,1 0 16,-1 0-16,0 21 0,0-21 0,0 21 31,-21 21-31,0 0 0,0 0 16,0 0-16,0 0 0,0 1 16,-21 20-16,21-21 0,0 0 15,0 0-15,0 1 0,0-1 0,0 0 16,0 0-16,0 0 15,21-21-15,0 0 0,1 0 16,-1 0-16,0 0 0,0 0 0,21 0 16,-20-21-16,-1 21 0,0-21 0,0 0 15,0 0-15,0-1 0,1 22 16,-1-21-16,0 0 0,-21 0 0,0 0 16,0 0-16,0-1 0,-21 44 31,21-1-16,-21 0-15,-1 0 16,22 0-16,0 0 0,0 1 0,0-1 16,0 0-16,0 0 0,0 0 0,0 0 15,0 1-15,22-22 16,-1 0-16,0 0 0,0 0 0,0 0 16,0 0-16,1 0 0,-1 0 0,0 0 15,0-22-15,0 22 0,0-21 0,1 0 16,-1 0-16,-21 0 0,0 0 0,21-1 15,-21-20-15,0 21 0,0 0 16,0-22-16,0 22 0,-21 0 0,21 0 0,-21 21 16,-1-21-16,1 21 0,0 0 15,0 0-15,0 0 0,0 0 16,-1 0-16,-20 0 0,21 21 0,0-21 16,0 21-16,-1-21 0,22 21 0,0 0 15,0 1-15,22-22 16,-1 0-16,21 0 0,-21 0 15</inkml:trace>
  <inkml:trace contextRef="#ctx0" brushRef="#br0" timeOffset="40794.15">20447 8382 0,'-42'0'15,"20"0"1,1 0-16,21 21 15,21-21 17,1 0-32,-1 0 0,0 0 15,0-21 1,-21 0-16,0 0 16,-21 21-1,0 0 1,0 0-16,-1 0 0,1 0 15,21 21-15,-21 0 0,0-21 0,21 21 16,0 0-16,0 1 16</inkml:trace>
  <inkml:trace contextRef="#ctx0" brushRef="#br0" timeOffset="41115.98">21082 8149 0,'0'0'0,"0"-21"16,-21 21-16,0 21 16,-1-21-16,22 21 0,-21 1 0,0 20 15,-21-21-15,21 21 0,-1-20 0,-20 20 16,21-21-16,-21 21 0,20 1 15,-20-22-15,0 21 0,21-21 0,-22 22 16,22-22-16,-21 0 0,21 21 0,-1-20 16,1-1-16,21 0 0,0 0 0,-21-21 15,21 21-15,21-21 32,0 0-32,1-21 0,-1 0 15,21 0-15,-21 0 0,22-1 16,-22 22-16,21-42 0,-21 42 15</inkml:trace>
  <inkml:trace contextRef="#ctx0" brushRef="#br0" timeOffset="41391.83">20997 8551 0,'0'22'15,"21"-22"1,1 0-1,-1 0-15,0 0 0,-21-22 16,0 1-16,21 21 16,-21-21-16,-21 21 31,0 0-31,0 0 16,-1 21-16,1 0 0,0-21 15,21 22-15,-21-22 0,21 21 16,21-21 15,21 0-31</inkml:trace>
  <inkml:trace contextRef="#ctx0" brushRef="#br0" timeOffset="41764.14">22034 8255 0,'0'0'0,"0"-21"0,0 0 0,-21 0 16,21 42 15,0 0-31,21 0 0,-21 0 16,22 22-16,-1-22 0,-21 21 15,21 0-15,0-20 0,0 20 0,0-21 16,1 21-16,-22-20 0,21 20 0,-21-21 16,21 0-16,-21 0 0,0 1 0,0-1 15,21 0-15,-21 0 0,0 0 0,0 0 16,0-42 31,0 0-32,21 0-15,-21 0 0,0 0 16,0-1-16</inkml:trace>
  <inkml:trace contextRef="#ctx0" brushRef="#br0" timeOffset="42592.35">22564 8276 0,'21'0'0,"-42"0"0,42-21 15,-21 0-15,-21 21 31,-1 0-31,1 21 0,0 0 16,0 22-16,0-22 0,-22 21 0,22-21 16,-21 22-16,0-22 0,-1 21 15,1 0-15,0-20 0,-1 20 0,1-21 16,0 21-16,-22-20 0,22-1 16,21 21-16,-22-21 0,1 0 0,21 1 15,0-1-15,-1 0 0,1 0 0,0-21 16,0 21-16,0-21 0,21 21 15,21-21 48,0 0-47,-21 22 62,21-22 15,0 0-77,-21-22 297,22 1-298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6:01:30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720 762 0,'0'-21'0,"-22"21"47,1 0-31,0 0-1,0 0 1,21-21 15,0 0-15,0-1-16,0 1 16,21 21-16,0 0 0,0-21 15,1 21-15,-1 0 16,0-21-16,0 21 0,0-21 0,0 21 15,1 0-15,-1 0 0,0 0 16,0 0-16,0 0 0,0 0 0,-21 21 16,22 0-16,-22 0 0,0 0 0,0 22 15,0-22-15,0 21 0,-22-21 16,1 22-16,0-1 0,-21-21 0,21 22 16,-1-22-16,-20 21 0,21-21 15,0 0-15,0 1 0,-1-22 0,1 21 16,21 0-16,-21-21 15,0 0-15,21-21 32,0 0-32,0-1 15,21 22-15,0-21 16,0 0-16,1 21 0,-1-21 0,0 21 16,0 0-16,21 0 0,-20-21 15,-1 21-15,0 0 0,0 0 0,21 0 16,-20 0-16,-1 21 0,0 0 0,0 0 15,0 0-15,0 1 0,1-1 16,-22 0-16,0 0 0,0 21 0,0-20 16,0-1-16,0 21 0,-22-21 15,22 0-15,-42 1 0,21-1 16,0 0-16,-22 0 0,22 0 16,-21-21-16,21 21 0,-22-21 0,1 22 15,21-22-15,-21 0 0,20 0 16,-20 0-16,21 0 0,0 0 0,0 0 15,-1 0-15,1-22 0,0 22 16,0-21-16,21 0 16,-21 21-16,42 0 78,0 0-78,0 0 15,0-21-15</inkml:trace>
  <inkml:trace contextRef="#ctx0" brushRef="#br0" timeOffset="507.84">1503 1101 0,'21'0'15,"-21"21"63,0-42-46,21 21-17,-21-21-15,-21 21 63,0 0-32,0 0-15,21 21-1,0-42 16,0-1-31</inkml:trace>
  <inkml:trace contextRef="#ctx0" brushRef="#br0" timeOffset="1752.4">2921 1016 0,'0'-21'78,"0"0"-62,21 21-1,-21-21-15,0-1 0,21 1 0,0 0 16,-21 0-16,0-21 0,22 20 15,-1-20-15,-21 21 0,0-21 0,0 20 16,0-20-16,0 21 0,0 0 0,0 0 16,0-1-16,0 1 0,0 0 15,0 0-15,0 0 0,0 0 16,0-1-16,-21 22 16,-1 0-16,22 22 15,0-1 1,0 0-16,-21 0 0,21 0 0,0 22 15,-21-22-15,21 21 0,0 22 16,0-22-16,0 21 0,-21 1 16,21-1-16,-21 1 0,21-1 0,0 1 15,-21-22-15,-1 22 0,22-1 16,-21-20-16,0-1 0,21 0 0,-21 22 16,0-22-16,21 0 0,-21-20 15,-1 20-15,1-21 0,21 21 0,0-20 16,0-1-16,-21-21 0,21 21 15,-21-21 1,21-21-16,0 0 0,0-1 0,0 1 16,0 0-16,0-21 0,0 21 15,0-22-15,0 22 0,0-21 16,0-1-16,0 1 0,0 21 0,0-21 16,21 20-16,-21-20 0,21 21 15,-21 0-15,0 0 0,0-1 0,21 1 16,1 21-16,-1 0 15,0 21 1,-21 1-16,21 20 0,-21-21 16,21 0-16,0 0 0,-21 22 15,0-22-15,0 0 0,22 21 0,-1-20 16,-21-1-16,21 0 0,-21 0 16,21 0-16,0 0 0,0-21 15,-21 22-15,22-22 0,-1 0 0,0 0 16,0 0-16,0 0 0,0 0 15,1 0-15,-1 0 0,0-22 0,0 1 16,0 0-16,0 21 0,1-42 0,-1 21 16,0-1-16,0 1 0,0-21 15,0 21-15,1-22 0,-1 22 0,-21 0 16,21-21-16,-21 21 0,21-1 0,0 1 16,-21 42 15,0 1-31,0-1 15,0 0-15,-21 0 0,21 21 16,-21-20-16,21-1 0,-21 0 0,21 0 16,0 0-16,0 22 0,0-22 15,0 0-15,-21 0 0,21 0 16,0 0-16,0-42 31,21 0-15,-21 0-16,0 0 15,21 0-15</inkml:trace>
  <inkml:trace contextRef="#ctx0" brushRef="#br0" timeOffset="2108.27">3598 847 0,'0'0'0,"-21"0"0,0 0 15,0 0-15,0 0 16,-1 21-16,22 0 0,0 0 15,0 0-15,0 1 16,0-1-16,22-21 16,-1 0-16,0 21 0,0-21 0,0 0 15,22 0-15,-22 0 0,0-21 16,0 21-16,0-21 0,-21-1 0,21 1 16,-21 0-16,0 0 0,0 0 15,0 0-15,0-1 0,0 1 16,-21 0-16,21 0 0,-21 0 0,0 21 15,0 0-15,0-21 0,-1 21 16,1 0-16,0 0 0,0 0 16,0 21-16,21 0 0,-21 0 15,21 0-15,0 0 0,0 1 16,0-1-16,0 0 0,21-21 16,0 0-16,21 0 15,-21 0-15,1 0 0,20 0 0,0 0 16</inkml:trace>
  <inkml:trace contextRef="#ctx0" brushRef="#br0" timeOffset="2471.57">4212 550 0,'0'0'0,"0"-21"16,0-21-16,0 21 16,0 0-1,0 42 16,0 0-31,0 21 16,0-21-16,-21 1 0,21 20 0,0 0 16,-21 1-16,21-1 0,-21 0 15,21 1-15,-22 20 0,22-21 16,0 1-16,-21 20 0,0-20 0,21-1 16,0 21-16,-21-20 0,0-1 0,21 0 15,-21-20-15,21 20 0,0-21 16,0 21-16,0-20 0,0-1 0,0 0 15,0 0-15,0 0 0,0 0 16,21-21 0,0 0-1,0 0-15,0-21 0,0 0 16,-21 0-16,22 0 0,-22 0 16,0-1-16,21 1 0,-21 0 15,21 0-15,-21-21 0</inkml:trace>
  <inkml:trace contextRef="#ctx0" brushRef="#br0" timeOffset="2676.45">3979 1122 0,'0'0'16,"-21"0"-16,0 0 16,21 21-16,21-21 15,0 0 1,0 0-16,1 0 0,-1 0 0,0 0 15,0-21-15,21 21 0,-20 0 16,-1 0-16,0-21 0,0 21 16,0 0-16,0-21 0,1 21 15,-1-22-15,0 22 0</inkml:trace>
  <inkml:trace contextRef="#ctx0" brushRef="#br0" timeOffset="3076.22">4508 1207 0,'0'21'15,"22"-21"1,-1 0 0,0 0-16,0-21 0,0-1 15,0 22-15,1-21 0,-1 0 0,0 21 16,0-21-16,0 0 0,-21 0 0,0-1 15,0 1-15,0 0 16,0 0-16,-21 21 16,0 0-16,0 0 15,0 0-15,-22 21 0,22 0 16,0 0-16,21 1 0,-21-1 0,0 21 16,-1-21-16,1 0 0,0 22 0,21-22 15,0 21-15,0-21 16,0 1-16,0-1 0,0 21 0,0-21 15,0 0-15,21 1 0,-21-1 16,21-21-16,1 0 0,-1 21 16,0-21-16,0 0 0,0 0 0,0 0 15,1 0-15,20 0 0,-21 0 0,0-21 16,0 21-16,1-21 0,20-1 16</inkml:trace>
  <inkml:trace contextRef="#ctx0" brushRef="#br0" timeOffset="3519.87">4995 1122 0,'-21'0'0,"42"0"0,-42-21 0,0 21 15,21-21-15,0-1 32,21 22-17,0 0-15,-21 22 0,21-22 0,1 21 16,-1 0-16,0 0 0,0 0 15,0 0-15,-21 1 0,21-1 0,-21 21 16,22-21-16,-22 0 0,21 1 16,-21 20-16,0-21 0,0 0 0,0 0 15,0 1-15,0-1 0,0 0 16,0 0-16,0-42 47,0 0-47,0 0 15,0-1-15,0 1 0,0 0 0,0-21 16,0 21-16,21-22 0,0 22 16,-21-21-16,0-1 0,21 22 0,-21-21 15,21 21-15,1 0 0,-22-1 0,0 1 16,21 0-16,-21 0 0,21 21 16,0 0-1,0 0-15,-21 21 16,0 0-16,0 0 15,0 1-15,21-1 0,-21 0 0,22 0 16,-22 0-16,21 0 0</inkml:trace>
  <inkml:trace contextRef="#ctx0" brushRef="#br0" timeOffset="4092.56">5948 1334 0,'0'0'0,"0"-22"15,21 1-15,0 0 16,-21 0-16,0 0 0,0 0 16,0-1-16,0 1 0,0 0 0,0 0 15,0 0-15,-21 0 16,0 21-16,0 0 0,-1 0 0,1 0 16,-21 0-16,21 0 0,0 21 0,-22-21 15,22 21-15,0 0 0,-21 0 16,20 22-16,1-22 0,0 0 0,0 21 15,0-21-15,0 22 0,-1-22 0,22 0 16,-21 0-16,21 22 0,0-22 16,0 0-16,0 0 15,21-21-15,1 0 0,-1 21 0,0-21 16,0 0-16,0 0 0,22 0 0,-22 0 16,21-21-16,-21 21 0,0-21 15,22 0-15,-22 0 0,21-1 0,-21 1 16,1 0-16,-1-21 0,0 21 0,0-22 15,0 22-15,-21-21 0,0-1 16,21 22-16,-21-21 0,0 21 0,0 0 16,0-1-16,-21 22 31,21 22-31,-21 20 0,21-21 16,-21 0-16,21 22 0,0-22 15,0 0-15,0 21 0,-21-21 16,21 22-16,0-22 0,0 0 0,0 0 0,0 22 15,0-22-15,0 0 16,0 0-16,0 0 0,0 0 16,21-21-1,0 0-15,0-21 16,0 21-16,-21-21 0,22 0 16,-1 0-16,0 0 0,0-1 15</inkml:trace>
  <inkml:trace contextRef="#ctx0" brushRef="#br0" timeOffset="4412.37">6413 487 0,'0'0'0,"0"-21"0,0 0 0,-21-1 0,21 1 16,0 0-16,0 0 0,0 42 31,0 0-31,0 0 0,0 22 15,0-22-15,0 42 0,0-20 16,0 20-16,0-20 0,0 20 0,0 1 16,0-1-16,0 1 0,-21-22 15,21 21-15,0-20 0,-21-1 16,21 0-16,0 1 0,0-22 0,0 21 16,0-21-16,0 1 0,-21 20 0,0-21 15,21 0-15,0 0 16,0 1-16,0-44 31,0 1-15,21 21-16</inkml:trace>
  <inkml:trace contextRef="#ctx0" brushRef="#br0" timeOffset="4944.1">6794 1249 0,'0'0'0,"22"0"0,-1-21 0,0 21 0,0-21 16,0-1-16,0 22 0,1-21 0,-1 0 16,0 0-16,0 0 0,0 0 15,0-22-15,-21 22 0,0 0 0,0 0 16,0 0-16,0-1 0,0 1 0,-21 21 16,0 0-1,0 0-15,0 0 0,-22 21 0,22-21 16,0 22-16,-21-1 0,21 0 0,-22 21 15,22-21-15,0 1 16,-21 20-16,20-21 0,22 0 0,0 0 0,0 1 16,0-1-16,0 0 0,0 0 15,0 0-15,0 0 0,22-21 16,-1 0-16,0 0 0,0 22 16,0-22-16,0 0 0,1 0 0,-1 0 15,0 0-15,0 0 0,0 21 0,0-21 16,1 0-16,-1 21 15,0-21-15,0 0 0,-21 21 0,21-21 16,-21 21-16,0 0 0,0 1 16,-21-1-1,0-21-15,0 21 16,-22-21-16,22 0 0,0 21 0,0-21 16,-21 0-16,20 0 0,1 21 0,-21-21 15,21 0-15,0 0 0,-1 0 0,1 0 16,0 0-16,0 0 15,0 0-15,42-21 47,0 21-31,-21-21-16</inkml:trace>
  <inkml:trace contextRef="#ctx0" brushRef="#br0" timeOffset="5635.7">3048 2053 0,'-42'0'15,"20"0"-15,1 0 16,0 0-16,0 0 0,0 0 16,0 0-16,-1 0 15,22-21-15,22 21 47,-1 0-47,0 0 0,21 0 16,-21 0-16,22-21 0,-1 21 0,0 0 15,22 0-15,-1 0 0,22-21 0,0 21 16,-1 0-16,22 0 0,0-21 16,21 21-16,0 0 0,0 0 0,21-22 15,0 22-15,1 0 0,-1 0 0,0 0 16,0 0-16,0 0 0,-21 0 16,21 0-16,1 0 0,-22 0 0,0 0 15,0 0-15,-22 0 0,1 0 0,0 0 16,0 0-16,-21 0 0,-1 0 15,-20 0-15,-1 0 0,-20 0 16,20 0-16,-21 0 0,-20 0 0,20 0 16,-21 0-16,0 0 0,0 0 0,1 0 15,-22-21 1,-22 21 15,1 0-31,0 0 0,-21 0 16,-1 0-16,22 0 0,-42 0 15,20 0-15,-20 0 0,21 0 16</inkml:trace>
  <inkml:trace contextRef="#ctx0" brushRef="#br0" timeOffset="6319.32">2963 2201 0,'0'0'0,"-21"0"0,0 0 16,0 0-16,0 0 0,-1 0 15,1 0 1,42 0 31,1 0-31,-1 0-16,0 0 0,0 0 15,0 0-15,0 0 0,22 0 16,-1 0-16,-21 0 0,22 0 0,20-21 15,-21 21-15,43 0 0,-21 0 0,20 0 16,1 0-16,0-21 0,20 21 16,1 0-16,21 0 0,0 0 0,0 0 15,21 0-15,-21 0 0,22 0 0,-1 0 16,-21 0-16,21 0 0,-21 0 16,0 0-16,0 0 0,0 0 0,-21 0 15,21 0-15,-21 0 0,-1 0 0,1 0 16,0 0-16,0 0 0,0 0 0,0 0 15,-1 0-15,-20 0 16,21-21-16,-43 21 0,22 0 0,-21 0 16,-1 0-16,-21 0 0,1 0 0,-1 0 15,-21 0-15,0 0 0,1 0 0,-1 0 78</inkml:trace>
  <inkml:trace contextRef="#ctx0" brushRef="#br0" timeOffset="13568.19">8340 1503 0,'-22'0'78,"1"21"-78,0-21 0,0 0 16,0 0-16,0 0 0,-1 0 16,1 0-16,0 0 0,0 0 0,0 0 15,0 0-15,-1 0 0,1 0 0,0 0 16,0 0 0,42 0 46,0 0-62,0 0 0,1 0 16,20 0-16,0 0 0,1 0 15,20-21-15,-21 21 0,43 0 0,0 0 16,-1 0-16,1-21 0,21 21 16,-21-21-16,20 21 0,-20 0 0,0 0 15,-1 0-15,1 0 0,-21 0 0,-1-22 16,1 22-16,-22 0 0,0 0 15,1 0-15,-22 0 0,21 0 16,-21 0-16,-21-21 0,21 21 16,-21-21-16,0 0 15,0 0 1,-21 21-16,0-21 0,0-1 0,0 22 16,0-21-16,-1 21 0,1 0 0,0-21 15,0 21-15,0 0 0,0 0 16,-1 0-16,-20 0 0,21 0 0,0 0 15,0 0-15,-1 0 16,1 0-16,42 0 47,1 0-47,-1 0 0,21 0 16,-21 0-16,0 0 0,1 0 0,20 0 15,-21 0-15,0 0 0,0 0 16,22 0-16,-22 0 0,0 21 15,0-21-15,-21 21 16,0 1-16,0-1 16,-21 0-16,0 0 0,0 0 15,0 0-15,-1 1 0,1 20 0,0-21 16,0 21-16,0-20 0,0-1 16,-1 21-16,1-21 0,21 0 0,-21 1 15,21-1-15,-21 0 0,21 0 16,0 0-16,-21-21 15,21 21-15,-21-21 16,21-21 0,0 0-1,0 0-15,0 0 0,0-22 16,0 22-16,21-21 0</inkml:trace>
  <inkml:trace contextRef="#ctx0" brushRef="#br0" timeOffset="14192">10668 1270 0,'0'21'0,"-21"-21"0,0 0 15,42 0 16,0 0-15,0 0-16,0 0 0,22 0 16,-22 0-16,21-21 0,0 0 0,1 21 0,-1-21 15,0 0-15,1 21 16,-22-22-16,21 1 0,-21 0 0,1 0 16,-1 21-16,-21-21 0,0 0 0,0-1 15,-21 22 16,-1 0-31,1 22 16,0-22-16,0 42 0,21-21 16,0 0-16,-21 0 0,0 22 0,21-22 15,0 0-15,0 21 0,0-20 16,0 20-16,0-21 0,0 21 0,0-20 16,0-1-16,0 21 0,0-21 0,0 22 15,0-22-15,0 21 0,0-21 16,0 0-16,0 22 0,0-22 15,-22 0-15,22 0 0,-21 0 0,21 1 16,0-1-16,-42 0 0,0 0 16,20-21-16,1 0 0,0 21 15,-21-21-15,21 0 0,-22 0 0,1 0 16,21 0-16,-22 0 0,22 0 0,-21-21 16,21 21-16,0-21 0,-1 21 15,1-21-15,0 21 0,21-21 0,0-1 16,-21 1-16,21 0 31,21 0-15,0 0-16,0 21 0,1-21 15,20 21-15,-21-22 0,0 1 0,22 0 16,-1 21-16</inkml:trace>
  <inkml:trace contextRef="#ctx0" brushRef="#br0" timeOffset="14791.97">11409 1164 0,'0'0'0,"0"-21"16,0 0 0,0 42 15,-21-21-31,21 21 0,0 0 0,0 1 15,0 20-15,0-21 0,0 21 16,-22-20-16,22 20 0,-21-21 0,21 21 16,0 1-16,0-1 0,-21 0 0,21-20 15,-21 20-15,21 0 0,0-21 16,0 22-16,-21-22 0,21 21 0,0-21 16,-21 1-16,21-1 0,0 0 15,0 0 1,-22-21-16,22-21 15,0 0 1,0 0-16,0-1 0,0 1 16,0 0-16,0 0 0,0-21 15,0 20-15,22 1 0,-1-21 0,-21 21 16,21 0-16,0-1 0,0 1 0,0 0 16,1 0-16,-1 0 0,0 21 15,0 0-15,0-21 0,0 21 16,1 0-16,-1 0 0,0 0 0,-21 21 15,21 0-15,-21 0 0,0 0 16,0 0-16,0 1 0,0-1 16,0 21-16,0-21 0,0 0 0,0 22 15,0-22-15,0 0 0,0 0 16,0 0-16,-21 1 0,21-1 16,0 0-16,0-42 46,0 0-46,0-1 16,0 1-16,21 0 0,0 0 0,0 0 16,-21 0-16,22-1 0</inkml:trace>
  <inkml:trace contextRef="#ctx0" brushRef="#br0" timeOffset="15164">11811 1672 0,'21'0'16,"0"0"-16,0 0 16,1 0-16,-1 0 0,0 0 15,0-21-15,0 0 0,0 21 0,1-21 16,-1 0-16,0 21 0,0-22 0,0 1 16,0 21-16,-21-21 15,0 0-15,0 0 0,0 0 0,0-1 16,-21 22-1,0 0 1,0 0-16,0 0 0,0 22 0,-1-1 16,1 0-16,0 0 0,0 0 0,0 0 15,0 1-15,21 20 0,0-21 0,-22 0 16,22 22-16,0-22 0,0 0 16,0 0-16,0 0 0,0 0 0,0 1 15,22-1-15,-1-21 0,0 21 0,21-21 16,-21 0-16,1 0 15,-1 0-15,0 0 0,0 0 0,0 0 16,0 0-16,1-21 0,-1 0 16,0 21-16,0-22 0,0 1 0</inkml:trace>
  <inkml:trace contextRef="#ctx0" brushRef="#br0" timeOffset="15820.39">13377 1355 0,'0'0'0,"0"-43"16,0 22-16,0 0 0,0 0 15,0 0-15,0 0 0,21 21 16,1 0-1,-1 21 1,-21 0-16,21 0 0,0 21 0,-21-20 16,21 20-16,0 0 0,-21 1 15,0-1-15,22 0 0,-1 1 0,-21-1 16,0 0-16,0 1 0,0-1 0,0 0 16,0 1-16,0-22 0,0 21 15,0-21-15,0 0 0,0 1 0,0-1 16,0-42 15,0-1-15,21-20-16,-21 21 0,0-21 0,21-1 15,-21 1-15,0 0 0,0-22 0,21 22 16,0-22-16,1 22 0,-22-22 16,21 22-16,0-21 0,0 20 0,0 1 15,0 0-15,-21-1 0,22 22 0,-1 0 16,-21 0-16,21 0 0,-21-1 15,21 44 1,-21-1-16,0 0 16,21 0-16,-21 0 0,0 0 0,0 1 15,0-1-15,0 0 0,0 21 16,0-21-16,0 1 0,0-1 0</inkml:trace>
  <inkml:trace contextRef="#ctx0" brushRef="#br0" timeOffset="17681.5">14012 1863 0,'0'0'0,"0"21"15,21-21 17,-21-21-32,22 0 0,-1-1 15,0 1-15,-21 0 0,42-21 16,-21 21-16,1-22 0,-1 1 15,0 21-15,21-22 0,-21 1 0,1 21 16,20-21-16,-21 20 0,21 1 0,-20 0 16,-1 0-16,21 0 0,-21 21 15,0 0-15,22 0 0,-22 0 16,0 0-16,0 21 0,-21 0 0,21 0 16,-21 0-16,0 1 0,0-1 15,0 21-15,0-21 0,22 0 0,-22 1 16,0 20-16,0-21 0,0 0 0,0 0 15,0 1-15,0-1 16,21-21 15,-21-21-15,0-1-16,0 1 0,0 0 16,0 0-16,0 0 0,0-22 0,0 22 15,0 0-15,0 0 0,0-21 0,0 20 16,0 1-16,-21 0 0,-1 0 15,1 21-15,0-21 0,0 21 16,0 0-16,0 0 0,-1 0 0,1 0 16,0 21-16,0-21 0,0 21 15,0 0-15,-22 0 0,22 22 16,0-22-16,0 0 0,0 21 0,21 1 16,-22-22-16,22 21 0,-21-21 0,21 22 15,0-22-15,0 0 0,0 0 16,0 22-16,21-43 0,1 21 0,-1 0 15,0-21-15,0 0 0,0 0 0,0 0 16,1 0-16,20 0 0,-21 0 16,0 0-16,0 0 0,1-21 0,-1 0 15,-21-1-15,21 1 0,0-21 0,0 21 16,-21-22-16,0 22 0,21-21 16,1 0-16,-22 20 0,0-20 0,0 21 15,21-21-15,-21 20 0,0 1 16,0 0-16,0 0 0,0 42 47,0 0-47,0 0 0,-21 1 0,21 20 15,0-21-15,0 0 0,0 22 16,0-22-16,0 21 0,0-21 0,0 22 16,0-22-16,0 0 0,0 0 0,0 0 15,0 0-15,21 1 0,0-22 16,0 0-16,0 21 0,0-21 0,1 0 15,-1 0-15,0 0 0,0 0 0,0-21 16,22-1-16,-22 22 0,0-21 16,0 0-16,0-21 0,0 21 15,22-1-15,-22-20 0,0 0 0,0 21 16,0-22-16,1 1 0,-1 0 0,0-1 16,0 1-16,0 0 0,0 20 15,1-20-15,-22 0 0,0 21 0,21-1 16,-21 1-16,21 0 0,-21 0 0,0 42 47,0 0-47,-21 22 0,21-22 0,-21 21 15,-1-21-15,22 22 0,0-1 16,0-21-16,-21 21 0,0 1 16,21-1-16,-21-21 0,21 22 0,0-1 15,0 0-15,0-21 0,0 22 16,0-22-16,0 0 0,0 0 0,0 0 15,0 1-15,0-1 0,21-21 16,0 0-16,0 0 16,1 0-16,-1 0 0,0 0 0,0 0 15,0-21-15,0 21 0,-21-22 0,22 1 16,-1 0-16,0 0 0,0 0 0,0 0 16,-21-22-16,21 22 0,1 0 15,-22 0-15,0 0 0,0-1 0,21 1 16,-21 0-16,21 0 15,-21 42 17,0 0-32,0 0 15,-21 1-15,21-1 0,0 0 0,-21 0 16,21 21-16,0-20 0,0-1 16,0 0-16,0 0 0,0 0 0,0 0 15,0 1-15,0-1 0,0 0 0,21-21 16,0 0-16,-21 21 0,21-21 15,0 0-15,0 0 0,1 0 16,-1 0-16,0-21 0,0 21 0,0-21 16,0 0-16,1-1 0,-1 1 15,0 0-15,-21 0 0,21-21 16,0 20-16,0 1 0,1 0 0,-1 0 16,0 0-16,-21 0 0,21-1 0,-21 1 15,21 21-15,-21-21 16,0 42-1,0 0 1,0 1-16,0-1 16,0 0-16,0 0 0,0 0 15,0 0-15,0 1 0,0-1 0,0 0 16,0 21-16,0-21 0,0 1 0,0-1 16,0 0-16,0 0 15,21 0-15,1-21 0,-1 0 16,0 0-16,0 0 0,0 0 15,0 0-15,22 0 0,-22 0 16,0 0-16,0-21 0,22 0 0,-22 21 16,0-21-16,0 0 0,0-1 0,0 1 15,1 0-15,-1-21 0,0 21 0,-21-1 16,0 1-16,0-21 0,21 21 16,-21 0-16,0-1 0,0 1 0,0 0 15,-21 21 1,0 0-16,0 0 15,-1 21-15,1 0 16,0 1-16,21-1 0,-21 0 0,21 21 16,-21-21-16,21 1 0,-21 20 15,21-21-15,0 0 0,0 0 0,0 22 16,0-22-16,0 0 0,0 0 0,21 0 16,0-21-16,0 22 0,-21-1 0,21-21 15,0 0-15,-21 21 0,22-21 16,-1 0-16,0 0 15,0 0-15,0 0 0,-21-21 16,21 0-16,1 21 0,-22-22 0,21 22 16,0-21-16,0 0 0,0 0 15,0 0-15,1 0 0,20-1 0</inkml:trace>
  <inkml:trace contextRef="#ctx0" brushRef="#br0" timeOffset="18080.27">17822 1037 0,'0'0'0,"0"-21"0,0-21 16,0 21-16,0-1 0,-21-20 0,21 21 15,-21 0-15,0 0 0,21-1 0,-21 22 16,-1 0-16,1 0 15,0 0-15,0 0 0,0 22 0,0-1 16,-1 0-16,-20 21 0,21 1 16,-21-1-16,-1 21 0,1-20 0,21 20 15,-22 1-15,1-22 0,0 22 0,-1-1 16,22 1-16,-21-22 0,21 21 16,0 1-16,-22-1 0,43-20 0,0 20 15,-21-20-15,21-1 0,0 0 16,0 1-16,0-1 0,21-21 0,0 21 15,1-20-15,-1-1 0,21 0 16,-21 0-16,22 0 0,-22-21 0,21 0 16,-21 21-16,22-21 0,-22 0 0,0 0 15,0 0-15,0 0 0,0 0 0,1-21 16,-1 21-16,0-21 0,0 0 16,0 0-16</inkml:trace>
  <inkml:trace contextRef="#ctx0" brushRef="#br0" timeOffset="19195.52">17928 1630 0,'0'-21'0,"0"0"16,0 42 46,0 0-46,0 0-16,0 0 0,0 0 0,0 1 16,0-1-16,0 21 0,0-21 0,0 0 15,0 1-15,0-1 0,0 0 16,0 0-16,0 0 0,0 0 0,0 1 16,0-1-16,-21-21 62,21-21-46,0-1-1,0 1-15,0 0 16,0 0-16</inkml:trace>
  <inkml:trace contextRef="#ctx0" brushRef="#br0" timeOffset="20048.04">18076 1439 0,'21'0'78,"1"-21"-62,-22 0-16,21 21 31,-21-21-16,-21 21 32,-1 0-31,44 0 109,-22-21-109,0 0-1,-22 21 32,22 21-47,0 0 16,0 0-16,0 0 15,22-21 32,-1 0-31,-21-21-1,0 0 1,-21 42 78,21 0-79,-22-21-15,22 21 32</inkml:trace>
  <inkml:trace contextRef="#ctx0" brushRef="#br0" timeOffset="31967.23">18097 1376 0,'0'-21'16,"0"0"15,0 42 32,0 0-48,-21-21-15,21 21 16,0 0 0,21-21 15,1 0-16,-22-21-15,21 21 0,-21-21 16,0 0-16,0 0 16,0-1-16,0 1 15,-21 21-15,-1 0 16,1 0-16,0 0 16,0 0-16,0 21 15,21 1-15,0-1 16,-21-21-16,21 21 0,0 0 0,0 0 15,21-21 1,0 0-16,0 0 16,0 0-16,0 0 0,1 0 15,-22-21-15,21 21 0,0-21 16,-21 0 0,0 0-16,0-1 0,0 1 15,-21 21 1,0 0-16,-1 0 15,1 0 1,21 21-16,-21-21 0,21 22 16,-21-22-16,21 21 15,0 0 1,0-42 15</inkml:trace>
  <inkml:trace contextRef="#ctx0" brushRef="#br0" timeOffset="37676.1">18267 1842 0,'0'-22'0,"0"1"15,0 0-15,21 0 16,-21 0-16,21 21 0,-21-21 15,0-1 1,0 44 15,0-1-15,0 0-16,0 0 0,0 0 16,0 0-16,0 1 0,0 20 15,0-21-15,0 0 0,0 0 0,0 1 16,0-1-16,0 0 0,0 0 15,0 0-15,0 0 16,0-42 31,0 0-47,0 0 16,0 0-16,0 0 0,21-1 15,0-20-15,1 21 0,-22 0 16,21 0-16,0-22 0,0 22 0,-21 0 15,21 0-15,0 0 0,1 21 0,-1-22 16,-21 1-16,21 21 16,0 0-16,0 0 15,-21 21-15,21 1 0,-21-1 16,22 0-16,-22 21 0,21-21 16,-21 1-16,0-1 0,0 0 0,21 0 15,-21 0-15,21 0 16,-21 1-16,0-1 15,21-21 1,0 0-16,1 0 16,-22-21-1,21 21-15,0-22 0,-21 1 16,21 0-16,-21 0 0,21 0 0,0-22 16,-21 22-16,0 0 15,22 0-15,-1 0 0,-21 0 0,0-1 16,21 1-16,0 0 0,0 0 15,-21 42 17,0 0-32,0 0 0,21 1 15,-21 20-15,0-21 0,0 0 16,0 0-16,0 22 0,0-22 0,0 0 16,0 0-16,0 0 0,0 1 0,22-1 15,-22 0-15,21-21 0,-21 21 16,21-21-16,0 0 0,0 0 15,0 0-15,1 0 0,-1 0 0,0 0 16,0 0-16,21-21 16,-20 0-16,20 0 0,-21 21 0,21-22 0,-20 1 15,-1 0-15,0 0 0,0-21 0,0 20 16,0 1-16,1 0 16,-22-21-16,0 21 0,0-1 0,0 1 15,0 0-15,0 42 31,0 0-31,-22 1 16,1-1-16,21 21 0,0-21 0,-21 0 16,0 22-16,21-22 0,-21 21 15,21-21-15,0 1 0,0-1 0,0 0 16,0 0-16,0 0 0,0 0 16,0 1-16,21-22 31,0 0-31,-21-22 15,21 1-15,-21 0 16,21 0-16,1 0 0,-22-22 0,0 22 16,21 0-16,0-21 0,0 21 0,0-22 15,0 22-15,1 0 0,-1 0 16,-21 0-16,21-1 0,-21 1 0,21 21 16,-21 21-1,21 1 1,-21-1-16,0 21 0,0-21 0,0 0 15,0 1-15,0 20 0,0-21 0,0 0 16,0 0-16,21 1 16,-21-1-16,0 0 0,0 0 15,22-21-15,-1 0 0,0 0 16,0 0-16,0 0 16,0 0-16,-21-21 0,22 21 0,-1-21 15,0 0-15,0-1 0,0 1 0,0 0 16,1 0-16,-1 0 0,0-22 15,0 22-15,0 0 0,0-21 0,1 21 16,-1-1-16,-21 1 0,21 21 0,-21-21 16,21 21-16,-21 21 31,0 0-31,0 1 0,-21-1 0,21 0 16,0 0-16,-21 0 15,21 22-15,0-22 0,0 0 0,0 0 16,0 0-16,0 0 0,0 1 0,21-1 15,0 0-15,-21 0 0,21 0 16,0-21-16,1 21 0,-1-21 0,0 22 16,0-22-16,0 0 0,22 0 0,-22 0 15,0 0-15,21 0 0,-21 0 16,22-22-16,-22 1 0,21 21 0,-21-21 16,1 0-16,-1 0 0,0-22 0,0 22 15,-21 0-15,0-21 0,0 21 16,0-1-16,0-20 0,0 21 15,0 0-15,0 0 0,-21 21 16,0-22-16,0 22 0,-1 0 16,1 22-16,0-1 0,21 0 15,-21 0-15,21 0 0,-21 0 0,21 22 16,0-22-16,0 0 0,0 0 16,0 0-16,0 1 0,0-1 0,21 0 15,0 0-15,-21 0 0,21-21 0,0 0 16,-21 21-16,22-21 0,-1 0 15,0 0-15,0 0 0,0 0 16,0 0-16,1 0 0,-1 0 0,0 0 16,0 0-16,0 0 0,0-21 15,1 0-15,-1 21 0</inkml:trace>
  <inkml:trace contextRef="#ctx0" brushRef="#br0" timeOffset="39369.78">21315 1799 0,'0'0'0,"0"-63"15,0 42-15,0-1 16,-21 1 0,-1 21-16,1 0 15,0 0-15,0 21 0,21 1 0,-21-22 16,0 21-16,-1 0 16,1 0-16,0 21 0,21-20 0,-21-1 15,0 0-15,21 21 0,-21-21 0,21 1 16,0-1-16,0 0 0,0 0 15,0 0-15,0 0 0,0 1 16,21-22-16,0 0 0,0 0 0,0 0 16,0 0-16,1 0 0,-1 0 15,0 0-15,21 0 0,-21-22 0,1 22 16,-1-21-16,0 0 0,-21-21 0,21 21 16,0-22-16,0 1 0,1 0 15,-22-1-15,21 1 0,0-22 0,-21 22 16,21 0-16,0-22 0,-21 22 15,21 0-15,-21-1 0,22 1 16,-22 21-16,0 0 0,21-22 0,-21 22 16,0 0-16,0 42 31,-21-21-31,-1 21 0,1 22 0,21-22 16,0 21-16,-21 0 0,0 1 0,21-1 15,-21 0-15,21 1 0,0-1 16,0 0-16,0 1 0,0-1 0,0 0 15,0 1-15,0-22 0,0 21 0,0-21 16,0 1-16,0-1 0,21 0 16,0-21-16,0 21 0,0-21 15,1 0-15,-1 0 0,0 0 16,21 0-16,-21 0 0,1 0 16,-1-21-16,0 0 0,0 0 0,0-1 15,0 22-15,1-42 0,-1 21 0,0 0 16,0 0-16,-21-1 0,0 1 15,21 0-15,-21 0 0,21 21 16,-21-21-16,0 42 16,0 0-1,0 0-15,-21 0 16,21 1-16,0-1 0,0 21 0,0-21 0,0 0 16,0 1-16,0-1 15,0 0-15,0 0 0,21 0 0,1-21 16,-1 21-16,0 1 0,0-22 0,0 0 15,0 0-15,22 0 0,-22 0 16,0 0-16,21 0 0,-20 0 0,20 0 16,0 0-16,-21-22 0,22 1 0,-22 21 15,0-21-15,21-21 0,-20 21 0,-1-1 16,-21-20-16,21 0 0,-21 21 16,0-22-16,0 1 0,0 0 0,0 20 15,0-20-15,0 21 0,-21 21 16,0-21-16,-1 21 0,1 0 15,0 0-15,0 0 0,0 21 0,0 0 16,-1 0-16,1 0 0,0 1 16,0 20-16,0-21 0,0 0 0,21 0 15,-22 22-15,22-22 0,0 0 0,0 0 16,0 0-16,0 1 0,0-1 16,22-21-1,-1 0-15,0 0 0,0 0 0,0 0 16,0 0-16,1-21 15,-1-1-15,0 22 0,0-21 16,0 0-16,0 0 0,1 0 0,-22-22 16,21 22-16,0 0 0,0 0 15,-21 0-15,21 0 0,0 21 16,-21 21 15,0 0-31,0 0 0,0 0 0,-21 22 16,21-22-16,0 0 0,0 0 0,0 21 15,0-20-15,0-1 0,0 0 16,0 0-16,21-21 0,-21 21 0,22-21 16,-1 0-16,0 21 0,0-21 15,0 0-15,0 0 0,22 0 16,-22 0-16,0 0 0,0-21 16,0 21-16,22-21 0,-22 0 0,0-21 15,0 20-15,0 1 0,1-21 0,-1 0 16,0-1-16,0-20 0,0 20 15,0-20-15,1 21 0,-1-22 0,-21 22 16,0-1-16,21 1 0,0 0 16,-21 21-16,0-1 0,21 1 0,-21 0 15,0 0-15,0 42 32,0 0-32,0 0 0,-21 1 0,0-1 15,21 0-15,-21 21 0,0-21 16,21 22-16,0-22 0,-22 21 15,22 1-15,-21-1 0,21 0 0,0 1 16,0-1-16,0 0 0,0-21 0,0 22 16,0-22-16,0 0 0,0 21 15,21-20-15,1-22 0,-1 21 0,-21 0 16,21-21-16,0 0 0,0 0 16,0 0-16,1 0 0,-1 0 15,0 0-15,0 0 0,0-21 16,0 21-16,1-21 0,-1-1 0,0 1 0,-21 0 15,21 0-15,0 0 16,0 0-16,-21-1 0,0 1 0,0 0 0,0 0 16,-21 42 15,21 0-31,-21 0 16,21 1-16,-21-1 0,21 0 0,0 0 15,0 0-15,0 0 0,0 1 16,0-1-16,0 0 0,0 0 15,21 0-15,0-21 0,0 0 0,1 21 16,-1-21-16,0 0 0,0 0 16,0 0-16,0 0 15,1 0-15,20-21 0,-21 21 0,0-21 0,0 0 16,1 21-16,-1-21 0,0 0 16,-21-1-16,21 1 15,-21 0-15,0 0 0,0 0 16,0 0-16,0-1 0</inkml:trace>
  <inkml:trace contextRef="#ctx0" brushRef="#br0" timeOffset="39615.64">23156 1524 0,'0'0'0,"-21"0"0,21-21 16,0 0-1,21 0-15,0 21 16,1 0-16,-1 0 0,21-22 0,-21 22 16,22 0-16,-22 0 0,0-21 15,21 21-15,-21 0 0,1 0 0,-1 0 16,0-21-16,0 21 0,-21-21 16,0 0-1,0 0 1,-21 21-16,0 0 0</inkml:trace>
  <inkml:trace contextRef="#ctx0" brushRef="#br0" timeOffset="39807.53">22204 1270 0,'0'0'15,"-21"0"-15,-1 0 0,1 0 0,0 21 0,0-21 16</inkml:trace>
  <inkml:trace contextRef="#ctx0" brushRef="#br0" timeOffset="41879.9">24617 2180 0,'21'0'0,"0"0"15,0 0-15,0-21 0,-21 0 16,22 0-16,-1 0 15,-21-1-15,0 1 0,0 0 0,0 0 16,0 0-16,0 0 0,-21-1 16,-1 1-16,1 0 0,0 21 0,0 0 15,21-21-15,-42 21 0,20 0 16,1 0-16,0 0 0,0 21 16,-21-21-16,20 21 0,1 0 0,0 1 15,0-22-15,0 42 0,0-21 0,-1 0 16,22 0-16,-21 1 0,21-1 15,0 0-15,0 0 0,0 0 0,0 0 16,0 1-16,0-1 0,21-21 16,1 0-16,-1 21 0,0-21 15,0 0-15,21 0 0,-20 0 0,20 0 16,-21 0-16,21 0 0,-20-21 0,20 21 16,-21-21-16,21-1 0,-20 1 0,20 0 15,-21 0-15,21-21 16,-20-1-16,-1 22 0,0-21 0,21-1 15,-21 1-15,-21-21 0,22 20 0,-1 1 16,0 0-16,-21-1 0,21 1 16,-21 21-16,0 0 0,0-1 0,0 1 15,21 21-15,-21 21 32,0 1-32,0 20 0,0-21 0,0 21 15,0 1-15,-21-22 0,21 21 16,-21 1-16,21-1 0,0 0 0,0 1 15,-21-22-15,21 21 0,0 0 0,0-20 16,0 20-16,0-21 0,0 0 16,0 0-16,21 1 0,0-1 15,-21 0-15,21 0 0,0-21 0,22 21 16,-22-21-16,0 0 0,21 0 0,-20 0 16,20 0-16,-21 0 0,0 0 15,22 0-15,-22 0 0,0 0 0,21-21 16,-21 0-16,1 0 0,-1 0 0,-21-1 15,21 1-15,-21 0 0,21 0 0,-21 0 16,0 0-16,0-22 0,0 22 16,0 0-16,0 0 0,-21 21 15,0 0 1,0 0-16,-1 21 16,1-21-16,21 21 0,-21 0 15,0 0-15,21 1 0,0-1 0,-21 0 16,21 0-16,0 0 15,0 0-15,0 1 0,0-1 0,0 0 16,0 0-16,21 0 16,0-21-1,0 0-15,0 0 0,1 0 16,-22-21-16,21 21 0,0-21 0,-21 0 16,21 21-16,0-21 0,0-1 0,-21 1 15,22 0-15,-1-21 0,-21 21 16,21-1-16,0 1 0,-21-21 15,0 21-15,0 0 0,21-1 0,-21 1 16,0 0-16,-21 42 31,21 0-15,0 1-16,0-1 0,-21 0 16,21 0-16,0 0 0,0 22 0,0-22 15,0 0-15,0 0 0,0 0 0,0 0 16,0 1-16,0-1 0,21 0 15,-21 0-15,21-21 0,0 21 0,1-21 16,-1 0-16,0 0 0,0 0 0,0 0 16,0 0-16,1 0 0,-1 0 15,0 0-15,0 0 0,0-21 16,0 0-16,-21 0 0,22 0 0,-1-1 16,0 1-16,0-21 0,-21 0 0,21-1 15,0 1-15,1 0 0,-1-1 16,0-20-16,0 20 0,-21 1 0,21 0 15,0 21-15,-21-22 0,0 22 0,0 0 16,22 21-16,-22 21 31,0 0-31,0 0 0,0 1 16,0 20-16,-22-21 0,22 21 16,0 1-16,-21-1 0,21 0 0,-21 1 15,21-22-15,0 21 0,0 1 0,0-22 16,0 21-16,0-21 0,0 22 15,0-22-15,21 0 0,0 0 0,1 0 16,-1 0-16,0-21 0,0 22 0,0-22 16,0 0-16,1 21 0,-1-21 15,21 0-15,-21 0 0,0 0 0,1 0 16,-1 0-16,0-21 0,0-1 0,0 22 16,0-21-16,-21 0 0,22 0 15,-22 0-15,21 0 0,-21-1 16,0-20-16,0 21 0,0 0 0,0 0 15,0-1-15,0 1 0,0 0 16,-21 21-16,-1 0 16,1 0-16,0 21 0,0 0 15,0 1-15,0-1 16,-1 0-16,22 0 0,0 0 0,-21 0 16,21 1-16,0-1 0,0 0 0,0 0 15,0 0-15,0 0 0,21 1 16,1-22-1,-1 0-15,0 0 0,0 0 16,0-22-16,0 22 16,1-21-16,-1 0 15,0 0-15,0 0 0,0 0 16,-21-1-16,21 22 0,-21-21 16,0 42 15,0 1-31,0-1 15,0 0-15,0 0 0,22 0 16,-1-21-16,0 0 16,-21 21-16,21-21 0,0 0 15,0 0-15,1 0 0,-1 0 0,0 0 16,0 0-16,0 0 16,0 0-16,1-21 0,-1 0 15,-21 0-15,0 0 16,0 0-16,0-1 0,0 1 0,0 0 15,0 0-15</inkml:trace>
  <inkml:trace contextRef="#ctx0" brushRef="#br0" timeOffset="42099.77">26141 1884 0,'0'0'0,"-21"0"16,-1 0-1,44 0 1,-1 0-16,0 0 0,21 0 16,-21 0-16,22 0 0,-22 0 15,21 0-15,-21 0 0,22 0 0,-22 0 16,21 0-16,-21 0 0,1 0 0,-1 0 16,0-21-16,0 0 0,0 21 15,22-22-15,-22 22 0</inkml:trace>
  <inkml:trace contextRef="#ctx0" brushRef="#br0" timeOffset="42899.33">27263 1439 0,'0'0'0,"-22"-21"16,22 0-16,22 21 31,-1 0-31,0 0 16,0 0-16,21 21 0,-20-21 0,20 21 15,0 1-15,1 20 0,-1 0 0,0-21 16,1 43-16,-1-22 16,0 1-16,-21 20 0,1-21 0,-22 22 15,0-1-15,0-20 0,0 20 0,-22 1 16,1-22-16,-21 0 0,21 22 15,-22-22-15,22 1 0,-21-22 0,0 21 16,-1 0-16,1-20 0,21 20 0,-22-21 16,22 0-16,-21 0 0,21 1 15,0-1-15,-1 0 0,1 0 0,21 0 16,-21 0-16,0-21 16,21 22-16,-21-22 15,21 21 126,21-21-141,0 0 31,0 0 63,0 0 15,-21-21-93,0-1-16,0 1 15,0 0-15,0 0 0,0 0 16,22 0-16,-22-1 0</inkml:trace>
  <inkml:trace contextRef="#ctx0" brushRef="#br0" timeOffset="44895.33">29527 2053 0,'22'-21'16,"-22"0"-16,0 0 16,21 21-16,-21-21 0,0-1 0,0 1 15,0 0-15,0 0 0,0 0 16,-21 21 15,-1 21-15,22 0-16,-21 0 0,0 0 0,0 1 15,21 20-15,-21-21 0,0 21 0,21-20 16,-22 20-16,22-21 0,0 21 16,0-20-16,0 20 0,0-21 0,0 0 15,0 0-15,0 1 0,22-1 0,-1 0 16,0-21-16,0 21 15,0-21-15,0 0 0,22 0 0,-22 0 16,0 0-16,21 0 0,-20-21 0,20 21 16,-21-21-16,0 0 0,22-1 0,-22 1 15,0 0-15,21 0 0,-21 0 16,1-22-16,-1 22 0,0 0 0,0-21 16,0 21-16,0-1 0,1-20 15,-1 21-15,0 21 0,-21-21 0,0 0 16,0 42 15,0 0-31,0 0 16,0 0-16,0 0 0,0 22 0,0-22 15,0 0-15,0 0 0,0 0 16,0 1-16,0-1 0,0 0 0,0 0 16,0 0-16,21 0 0,0-21 0,0 22 15,1-22-15,-1 0 0,0 0 16,0 21-16,21-21 0,-20 0 0,20 0 15,-21 0-15,21 0 0,-20-21 0,20 21 16,-21-22-16,21 1 0,-20 0 16,-1 0-16,21 0 0,-21 0 0,0-1 15,-21 1-15,22 0 0,-22-21 16,0 21-16,0-1 16,0 1-16,-22 21 15,1 0-15,21 21 0,0 1 16,-21-1-16,0-21 0,21 21 15,0 0-15,0 0 0,0 0 0,0 1 16,0-1-16,0 0 0,0 0 0,0 0 16,0 0-16,0 1 0,0-1 15,21 0-15,-21 0 0,0 0 16,0-42 15,-21 0-15,0 21-16,0-21 15,-1 21-15,44 0 63,-1 0-63,0 21 0,0-21 16,0 0-16,0 0 0,1 0 0,20 0 15,-21 0-15,21 0 0,-20 0 16,20 0-16,-21 0 0,21 0 0,1-21 15,-22 21-15,21-21 0,1-1 16,-1 1-16,-21-21 0,21 21 0,-20 0 16,20-1-16,-21-20 0,-21 21 15,21 0-15,-21 0 0,0-1 16,0 1-16,0 0 0,-21 21 16,0 0-16,0 0 0,0 21 15,-1-21-15,1 21 0,0 1 16,0-1-16,21 0 0,0 0 0,-21 0 15,21 22-15,0-22 0,0 0 16,0 0-16,0 21 0,21-20 0,0-1 16,0 0-16,0 21 0,22-21 15,-22 1-15,21-22 0,1 21 0,-1 0 16,0-21-16,1 0 0,20 21 0,-21-21 16,1 0-16,-1 0 0,0 0 15,1 0-15,-1-21 0,0 0 16,-20 0-16,-1-1 0,0 1 0,0 0 15,0-21-15,0 21 0,1-22 16,-22 22-16,0-21 0,0 21 0,0-1 16,0 1-16,0 0 0,-22 21 15,1 0-15,0 0 16,0 0-16,0 0 0,-22 0 0,22 21 16,0-21-16,-21 21 0,21 1 15,-1-1-15,1 0 0,21 0 16,0 0-16,0 0 0,0 1 0,0-1 0,0 0 15,0 0-15,0 0 16,21 0-16,1-21 0,-1 22 0,0-22 16,0 0-16,0 0 15,0 0-15,1 0 0,-1 0 0,0-22 16,-21 1-16,21 0 0,0 0 0,0 0 16,1 0-16,-1-22 15,0 1-15,0 0 0,0-1 0,0 1 0,-21-22 16,22 22-16,-1-21 0,0-1 15,0 22-15,0-1 0,-21 1 16,0 0-16,21-1 0,-21 22 16,0 0-16,22 0 0,-22 42 31,-22 21-31,1-20 0,0 20 16,21 0-16,-21 1 0,0-1 0,21 0 15,0 1-15,0 20 0,0-21 16,0 1-16,0-1 0,0 0 0,0 1 15,0-1-15,0 0 0,0 1 16,21-22-16,0 0 0,0 21 0,0-20 16,1-22-16,-1 21 0,0 0 15,0-21-15,21 0 0,-20 0 16,20 0-16,-21 0 0,0 0 0,22 0 16,-22 0-16,0-21 0,0 21 15,0-21-15,0-1 0,1 1 0,-1 0 16,0 0-16,-21 0 0,0 0 15,0-1-15,-21 1 0,-22 21 16,1-21-16</inkml:trace>
  <inkml:trace contextRef="#ctx0" brushRef="#br0" timeOffset="46039.64">2794 3281 0,'0'0'0,"0"-21"0,0 0 15,-21 21-15,21-22 16,0 44 15,0-1-31,0 0 0,0 0 0,0 0 16,0 0-16,0 1 0,0 20 15,0-21-15,0 0 0,0 0 0,0 22 16,0-22-16,0 0 0,0 0 16,-21-21-16,21 21 0,0 1 0,0-1 15,0 0-15,-22-21 47,22-21-47,-21 0 16,21-1-16</inkml:trace>
  <inkml:trace contextRef="#ctx0" brushRef="#br0" timeOffset="46247.14">2794 3069 0,'0'-21'0,"0"0"16,0 0-16,-21 21 0,0-21 16,-1 21-16,1 0 15,0 0-15,21 21 47,0 0-31,21-21-16,0 21 0,1 0 15</inkml:trace>
  <inkml:trace contextRef="#ctx0" brushRef="#br0" timeOffset="46772.84">3069 3154 0,'0'21'15,"0"0"1,0 0-1,0 1-15,0-1 0,0 0 16,0 0-16,0 0 0,0 0 16,0 1-16,21-1 0,-21 0 0,0 0 15,0 0-15,0 0 0,0 1 0,0-1 16,0 0-16,0 0 0,0 0 16,0 0-1,0-42 16,0 0-15,0 0-16,0 0 0,0 0 0,0-22 16,0 22-16,0 0 0,21-21 15,1 20-15,-1-20 0,0 21 0,0-21 16,0 20-16,22 1 0,-22 0 0,21 0 16,0 0-16,-20 21 0,20 0 15,-21 0-15,21 0 0,-20 0 0,20 21 16,-21 0-16,0 0 0,-21 22 15,21-22-15,-21 0 0,0 21 0,0-21 16,0 22-16,0-22 0,0 21 0,0-21 16,0 1-16,0-1 0,0 0 15,0 0-15,0 0 0,0 0 16,22-21 31,-22-21-47,21 0 0,0 0 15,0 0-15,0 0 0,0-1 0,1-20 16,20 21-16</inkml:trace>
  <inkml:trace contextRef="#ctx0" brushRef="#br0" timeOffset="47072.18">4741 2942 0,'0'0'0,"0"21"47,0 1-47,0-1 15,0 0-15,0 0 0,0 21 16,0-20-16,0 20 0,0-21 0,-21 21 16,21 1-16,-21-22 0,21 21 0,-21-21 15,21 22-15,0-22 0,0 0 16,0 0-16,-21 0 0,21 1 15,0-1-15,-22-21 32,1-21-17,0 21 1,0-22-16,21 1 0,-21 0 0</inkml:trace>
  <inkml:trace contextRef="#ctx0" brushRef="#br0" timeOffset="47940.2">4403 3323 0,'0'0'0,"42"0"47,-21-21-47,21 21 15,-20 0-15,20-21 0,0 21 0,22-21 16,-22 0-16,22 21 0,-1-22 16,1 1-16,-22 0 0,21 0 0,1 0 15,-22 0-15,22-1 0,-22 1 0,0 0 16,-20 0-16,-1 0 0,21 0 0,-42-22 15,21 22-15,-21 0 0,0 0 16,0 0-16,0-1 0,0-20 0,0 21 16,0 0-16,0 0 0,-21 42 31,21 0-15,0 0-16,0 0 0,0 0 0,0 22 15,0-22-15,0 21 0,0-21 16,0 1-16,-21 20 0,21-21 0,0 21 15,-21-20-15,21 20 0,0-21 0,0 21 16,0-20-16,-21-1 0,21 0 16,0 0-16,0 0 0,0 0 0,0 1 15,0-44 17,0 1-17,21 21-15,-21-21 0,21 0 0,0-21 16,-21 20-16,21 1 0,0 0 0,1-21 0,-22 21 15,21-1-15,0-20 16,0 21-16,0 0 0,0 0 0,1 21 16,-1-22-16,0 22 0,0 0 0,0 0 15,-21 22 1,0-1-16,0 0 16,0 0-16,0 0 0,0 22 0,0-22 15,0 0-15,0 0 0,0 0 0,0 0 16,21 22-16,-21-22 0,22 0 15,-1 0-15,0-21 16,0 0-16,0 21 0,0-21 16,1 0-16,20 0 0,-21 0 0,21-21 15,-20 21-15,20-21 0,-21 0 16,21 0-16,-20 21 0,-1-21 0,0-1 16,0 1-16,-21-21 0,0 21 0,21 0 15,-21-1-15,0 1 0,0 0 0,0 0 16,0 0-16,0 0 0,0-1 15,-21 22-15,0 0 16,0 22 0,21-1-16,-21 0 0,21 0 15,0 21-15,0-20 16,0-1-16,0 0 0,0 0 0,0 0 16,21 0-16,0 1 0,0-1 0,0-21 15,0 21-15,1-21 0,-1 0 16,0 0-16,0 0 0,0 0 0,0 0 15,1 0-15,-1 0 0,0 0 16,-21-21-16,21 0 0,0 21 16,-21-22-16,0 1 0,21 21 15,-21-21-15,22 0 0,-22 0 16,21 21-16</inkml:trace>
  <inkml:trace contextRef="#ctx0" brushRef="#br0" timeOffset="48528.08">7345 3323 0,'0'-21'0,"0"0"15,21 21-15,-21-21 0,21 0 0,0-1 16,-21 1-16,21 0 0,1-21 16,-1 21-16,0-1 0,0-20 0,-21 21 15,21 0-15,-21 0 0,21-1 0,-21 1 16,0 0-1,0 42 1,0 0 0,0 1-16,0-1 0,0 0 15,0 0-15,0 21 0,0 43 16,0-43-16,0 22 0,0-22 16,0 22-16,0-1 0,22 1 0,-1-1 15,0 1-15,-21-1 0,21 22 0,-21-22 16,21 1-16,-21 21 0,0-22 15,21 1-15,-21-22 0,0 21 0,0-20 16,0-1-16,0 0 0,0 1 0,0-22 16,0 0-16,0 0 0,-21-21 15,0 0-15,0 0 0,0 0 0,0 0 16,-1-21-16,1 0 0,0 21 16,0-21-16,0 0 0,0-1 0,-1 1 15,1 0-15,0 0 0,21 0 16,0 0-16,-21-1 0,21 1 0,0-21 15,-21 21-15,21-22 0,0 22 0,0-21 16,0 0-16,0-1 0,0 1 16</inkml:trace>
  <inkml:trace contextRef="#ctx0" brushRef="#br0" timeOffset="48747.96">7599 2709 0,'0'0'0,"0"-21"0,0 0 0,0 0 16,0 0-16,0 0 16,-21-1-16,21 1 15,0 42 32,0 1-47,0-1 16,21 0-16,0 0 0,-21 0 15</inkml:trace>
  <inkml:trace contextRef="#ctx0" brushRef="#br0" timeOffset="50151.57">8255 3027 0,'0'0'0,"21"0"0,0 0 16,-21-21-16,0 0 15,0-1-15,0 1 0,0 0 16,0 0-16,0 0 0,0 0 0,0-1 16,-21 1-16,0 0 0,0 0 15,0 0-15,-1 21 0,1 0 16,0 0-16,0 0 0,0 21 0,0-21 16,-1 21-16,1 0 0,0 22 15,0-22-15,0 21 0,0-21 16,21 22-16,-22-22 0,22 21 0,-21 0 15,21-20-15,0 20 0,0-21 0,0 0 16,0 0-16,21 1 0,1-1 16,-1 0-16,0-21 0,0 0 0,0 0 15,22 0-15,-22 0 0,21 0 0,-21-21 16,22 0-16,-22-1 0,0 1 16,0 21-16,0-42 0,0 21 0,1 0 15,-1-1-15,-21 1 0,0-21 0,0 21 16,0 0-16,0-22 0,0 22 0,0 0 15,0 0-15,0 0 16,0-1-16,0 1 0,0 42 31,0 1-31,0-1 16,0 0-16,0 21 0,0-21 16,0 1-16,0 20 0,0-21 0,0 21 15,0-20-15,0-1 0,21 21 0,0-21 16,0 0-16,-21 1 0,21-1 15,1 0-15,-1-21 0,0 0 0,0 0 16,0 0-16,0 0 0,1 0 0,-1 0 16,0-21-16,0 0 0,21 21 0,-20-22 15,-1 1-15,0-21 16,0 21-16,0 0 0,0-1 0,1 1 16,-22-21-16,21 21 0,-21 0 0,21-22 15,-21 22-15,0 0 0,0 0 0,0 0 16,21 21-16,-21-22 15,0 44 1,0-1-16,0 0 0,0 0 16,0 0-16,0 0 0,0 1 0,0-1 15,0 21-15,0-21 0,0 22 16,0-22-16,0 0 0,0 21 0,21-21 16,-21 1-16,21-1 0,1 0 0,-1-21 15,0 21-15,0-21 0,0 0 0,0 0 16,1 0-16,-1 0 15,0 0-15,0-21 0,0 21 0,0-21 16,1 0-16,-1-1 0,0 1 0,0 0 16,-21 0-16,21 0 0,-21 0 0,0-1 15,0 1-15,0 0 0,0 0 16,0 0-16,0 0 0,0-1 0,-21 1 16,21 0-16,-21 21 0,21-21 15,-21 21-15,42 0 47,0 21-47,0-21 0,0 0 0,22 0 16,-22 0-16,21 0 0,1 0 0,-1 0 15,21 0-15,-20 0 0,20 0 16,-20-21-16,20 21 0,-21 0 0,1-21 16,-1 21-16,0 0 0,-20-21 0,-1 21 15,0-22-15,-21 1 16,-21 21-1,0 0 1,-1 0-16,1 0 0,-21 21 0,21 1 16,0-22-16,-22 21 0,22 0 0,0 0 15,0 0-15,0 22 0,-1-22 16,1 0-16,0 21 0,0-21 16,21 22-16,-21-22 0,21 0 0,0 0 15,0 22-15,0-22 0,21-21 0,0 21 16,0 0-16,0-21 0,1 0 0,20 0 15,-21 0-15,0 0 0,22 0 16,-1 0-16,-21 0 0,0-21 0,22 0 16,-22 0-16,0-1 0,21 1 0,-21 0 15,1-21-15,-22 21 0,21-1 0,0-20 16,-21 21-16,21-21 0,-21-1 16,0 22-16,0-21 0,0-1 15,0 22-15,0 0 0,0 0 0,0 0 0,0 0 16,-21 21-1,0 21-15,21 0 16,-21 21-16,21-21 0,0 1 0,0 20 16,0 0-16,0-21 0,0 22 0,0-1 15,0 0-15,0-20 0,21 20 0,0-21 16,0 21-16,0-20 0,0-1 16,1 0-16,20 0 0,-21 0 15,0 0-15,0-21 0,1 0 0,-1 0 0,0 0 16,0 0-16,0 0 0,0-21 0,-21 0 15,22 0-15,-1 0 0,-21 0 16,21-1-16,0-20 0,-21 21 0,21 0 16</inkml:trace>
  <inkml:trace contextRef="#ctx0" brushRef="#br0" timeOffset="50695.25">11642 2731 0,'0'0'0,"21"-22"16,-21-41-16,0 42 0,0-22 16,0 22-16,0 0 0,0 0 15,0 42 1,-21 0-16,21 22 15,0-1-15,0 0 0,0 1 16,0 20-16,0 1 0,0-22 0,0 21 16,0 22-16,-22-21 0,22 20 0,0 1 15,-21-22-15,21 22 0,0 0 0,-21-1 16,0 1-16,21 0 0,-21-22 16,21 22-16,-21-22 0,-1 1 0,22-1 15,-21-20-15,21-1 0,0 0 0,0 1 16,-21-22-16,21 0 0,0 0 0,-21-21 15,21-21 1,0 0-16,0 0 0,0 0 16,0-1-16,0-20 0,0 0 0,0-1 15,0 1-15,0-21 0,0 20 16,0-20-16,0 20 0,0-20 0</inkml:trace>
  <inkml:trace contextRef="#ctx0" brushRef="#br0" timeOffset="51007.45">11388 3217 0,'0'-63'0,"0"126"0,0-232 15,0 127-15,0-1 16,21 22-16,0-21 0,0 0 0,0 20 16,22-20-16,-22 0 0,21 21 15,0-22-15,22 22 0,-22 0 16,22 0-16,-22 0 0,22 21 0,-22 0 0,0 0 16,-21 21-16,22 0 0,-22 21 15,-21-21-15,0 22 0,0-1 0,0-21 16,-21 22-16,0-1 0,-1-21 15,1 21-15,-21 1 0,21-22 0,0 0 16,-22 0-16,22 0 0,0 1 0,0-1 16,0-21-16,-1 21 0,44-21 62,-1 0-62,0 0 16,0-21-16,0 21 0,0-21 15,1 21-15,-1 0 0,21-22 0</inkml:trace>
  <inkml:trace contextRef="#ctx0" brushRef="#br0" timeOffset="54351.46">12298 3133 0,'0'0'0,"21"0"15,0 0 1,0 0-16,0 0 0,-21-21 15,22-1-15,-1 22 0,21-21 16,-21 0-16,0-21 0,22 21 16,-1-1-16,0-20 0,1 21 0,-22 0 15,21 0-15,-21-22 0,22 22 0,-22 21 16,-21-21-16,-21 21 31,0 21-31,-1 0 16,1 0-16,21 1 0,-21-1 15,21 0-15,0 0 16,21 0 0,0-21-16,1 0 0,-1 0 15,0 0-15,0 0 16,0 0-16,0 21 16,1 1-16,-22-1 15,0 0-15,0 0 16,0 0-16,0 0 0,0 1 15,0-1 1,21-21 0,0 0-16,0 0 15,0 0-15,0 0 0,1 0 0,-1 0 16,0 0-16,0-21 0,0 21 0,0-22 16,1 1-16,-1 0 0,21 0 15,-21 0-15,0 0 0,22-1 0,-22 1 16,0 0-16,0 0 0,0 0 15,1 21-15,-22-21 0,0-1 0,0 44 47,-22-22-47,22 21 16,-21 0-16,21 0 0,-21 0 0,21 0 16,0 1-16,0-1 0,0 0 15,0 0-15,0 0 0,0 0 0,0 1 16,21-22-16,0 0 15,1 0-15,-1 0 0,0 0 16,0 0-16,21 0 0,1-22 16,-43 1-16,21 21 15,0-21-15,0 0 0,-21 0 0,0 0 16,0-1-16,0 1 0,0 0 16,0 0-16,0 0 0,-21 0 0,0-1 15,0 22-15,21-21 16,-21 21-16,-1 0 15,22 21 1,22-21 0,-1 0-16,0 0 15,0 0-15,0 0 0,22 0 16,-22 0-16,21 0 0,0 0 0,22 0 0,-22 0 16,1 0-16,20-21 0,-21 21 15,1 0-15,20-21 0,-42 21 16,22 0-16,-22-21 0,0 21 0,0-21 15,-21 0 1,-21 21 0,0 0-16,0 0 0,0 0 15,-1 0-15,1 21 0,0 0 0,0-21 16,0 21-16,0 0 0,-1 0 0,1 1 16,0-1-16,0 21 0,0-21 15,0 0-15,21 1 0,-22-1 16,22 0-16,0 0 0,0 0 15,0 0-15,22 1 16,-1-22-16,0 0 0,0 0 0,0 0 16,0 0-16,1 0 0,-1 0 0,0 0 15,0 0-15,0-22 0,0 22 16,1-21-16,-1 0 0,0 0 0,0 0 16,0 0-16,0-1 0,1 1 15,-22 0-15,21 0 0,0 0 0,-21 0 16,21-1-16,0 22 0,-21-21 15,21 0-15,-21 0 16,0 42 15,0 0-31,0 0 16,-21 1-16,21-1 16,0 0-16,0 0 0,0 0 0,0 0 15,-21 22-15,21-22 0,0 0 0,0 21 16,0-20-16,0 20 0,0 0 0,0 1 15,0-1-15,0 0 0,0 22 16,0-22-16,0 22 0,0-1 0,0 1 16,0-22-16,0 43 0,0-22 0,0 1 15,0-1-15,0 1 0,0-22 16,0 21-16,0-20 0,0-1 0,-21 0 16,0 1-16,0-22 0,-22 21 0,22-21 15,-21 1-15,-1-22 0,1 21 0,0-21 16,-22 0-16,22 0 0,0 0 15,-1 0-15,1-21 0,0-1 0,-1 1 16,1 0-16,21 0 0,0-21 0,-1 20 16,22-20-16,0 0 0,0-1 0,22 1 15,-1 0-15,21-1 0,0-20 0,1 21 16,-1-22-16,22 1 0,-1-1 0,1 1 16,20-1-16,1-21 0,-22 22 15,22-22-15,0 22 0,-22-1 16,22 1-16,-22-1 0,-20 22 0,20-22 15,-20 22-15,-1 0 0,-21-1 0,-21 22 16,0 0-16,0 0 0,0 0 16,0 0-16,-21 21 0,0 0 15,0 0-15,-1 0 0,22 21 0,-21-21 16,0 21-16,21 0 0,-21 0 0,21 0 16,0 1-16,0-1 0,0 0 15,0 0-15,0 0 0,0 0 0,21 1 16,0-1-16,0 0 0,1-21 0,-1 21 15,0 0-15,0-21 0,0 21 16,0-21-16,1 0 0,-1 0 16,0 0-16,0 0 0,0 0 15,0 0-15,1-21 0,-1 0 0,0 0 16,0 21-16,0-21 0,0 0 0,1-1 16,20-20-16,-21 21 0,0 0 15,22-22-15,-22 22 0,21 0 0,-21 0 16,22-21-16,-22 42 0,21-22 0,-21 1 15,0 0-15,22 21 0,-22 0 16,-21 21-16,0 0 16,21 1-16,-21-1 0,0 0 15,0 0-15,0 0 0,0 0 0,0 1 16,0-1-16,0 0 16,0 0-16,0 0 15,21-21 1,-21-21-1,21 0-15,-21 0 16,0 0-16,0-1 0,0 1 16,0 0-16,0 0 0,0 0 0,0 0 15,0-1-15,0 1 0,0 0 16,0 0-16,-21 21 0,0 0 0,0 0 16,0 0-16,0 0 0,-1 0 0,1 0 15,0 21-15,-21 0 0,21 0 0,-1 1 16,-20-1-16,21 21 15,0-21-15,-22 0 0,22 22 0,21-22 16,-21 0-16,21 21 0,0-20 0,0-1 16,0 0-16,0 0 0,0 0 0,21-21 15,0 21-15,1-21 0,-1 0 16,21 22-16,-21-22 0,0 0 0,22 0 16,-22 0-16,0 0 0,21 0 0,-20-22 15,-1 1-15,0 21 0,-21-21 0,21 0 16,0 0-16,0 0 0,-21-1 15,0 1-15,0-21 0,0 21 16,22 0-16,-22-1 0,0 1 0,0 0 0,0 0 16,0 0-16,0 42 31,0 0-31,0 0 16,-22 0-16,22 1 0,0-1 0,0 0 15,0 21-15,0-21 0,0 1 0,0-1 16,0 0-16,0 0 0,22 0 0,-1 0 15,0 1-15,0-1 0,0-21 16,0 0-16,1 21 0,-1-21 0,21 0 16,-21 0-16,0 0 0,22 0 15,-22-21-15,0 21 0,0-21 0,0-1 0,22 1 16,-22 0-16,0 0 16,0 0-16,0 0 0,-21-22 0,22 22 15,-1 0-15,0-21 0,-21-1 16,21 22-16,-21 0 0,0 42 31,-21 0-15,21 22-16,0-22 0,0 0 15,-21 0-15,21 0 0,0 22 0,0-22 16,-21 0-16,21 0 0,0 0 16,0 0-16,0 1 0,0-1 0,0 0 15,0 0-15,0 0 16,0-42 15,0 0-15,0 0-16,0 0 0,21-1 0,0 1 15,-21 0-15,21 0 0,0 0 0,0-22 16,1 22-16,-1 0 0,0-21 16,21 21-16,-21-1 0,1 1 15,-1 0-15,0 0 0,0 0 0,0 21 16,0 0-16,1 0 0,-1 0 15,-21 21-15,0 0 0,0 0 0,0 0 16,0 22-16,0-22 16,0 0-16,0 0 0,0 22 0,0-22 15,0 0-15,0 0 0,0 0 0,0 0 16,0 1-16,0-1 0,0 0 16,21-21 15,-21-21-31,21 21 0,-21-21 15,21-1-15,0 1 0,-21 0 0,22 0 16,-1 0-16,0 0 0,0-22 16,21 22-16,-20-21 0,-1-1 15,21 22-15,-21-21 0,0 21 0,1-22 16,-1 22-16,21 0 0,-42 63 31,0-20-31,0-1 16,0 21-16,0-21 0,0 22 0,0-22 15,0 21-15,0-21 0,0 22 0,0-22 16,0 0-16,0 21 0,0-21 0,0 1 16,0-1-16,0 0 0,21-21 15,-21 21-15,21 0 0,1-21 0,-1 0 16,0 0-16,21 0 0,-21 0 0,1 0 16,20 0-16,0 0 0,-21-21 0,22 0 15,-1 0-15,-21 21 0,22-21 16,-22-1-16,21-20 0,-21 21 15,0 0-15,22-22 0,-22 22 0,0-21 16,0 0-16,-21 20 0,0-20 0,0 21 16,0 0-16,0 0 0,0-1 0,0 1 15,-21 21 1,0 0-16,0 0 0,0 0 0,-1 21 16,-20 1-16,21 20 0,21-21 0,0 0 15,-21 0-15,21 22 0,0-22 16,0 0-16,0 0 0,0 22 0,21-22 15,0 0-15,0 0 0,0 0 16,1 0-16,-1 1 0,0-22 16,0 21-16,0 0 0,0-21 15,-21 21-15,22-21 16,-44 0 15,1 0-31,0 0 0,0 0 31,0 0-31,0 0 16,-1 0 0,1 0 46,0 0-62</inkml:trace>
  <inkml:trace contextRef="#ctx0" brushRef="#br0" timeOffset="80356.35">974 5440 0,'0'-21'125,"0"0"-110,0-1 1,0 1 0,0 0-16,0 0 15,0 0-15,0 0 16,0-1-16,0 1 15,0 0-15,0 0 16,0 0 0,0 0-1,0 42 110,0 0-125,0 0 16,0 0-16,0 0 16,-22 1-16,22-1 0,0 21 15,0-21-15,0 0 0,0 22 16,0-22-16,0 21 0,0 1 0,0-1 15,0 0-15,0 1 16,0-22-16,0 21 0,0 0 0,0-20 0,0 20 16,0-21-16,0 0 15,0 0-15,0 1 0,0-1 0,0 0 16,0 0-16,0-42 125,22 21-109,-22-21-16,21 0 15</inkml:trace>
  <inkml:trace contextRef="#ctx0" brushRef="#br0" timeOffset="81327.75">1651 5673 0,'0'-21'16,"-21"21"31,21 21-32,0 0-15,0 0 16,-21 0-1,21 0-15,0 1 16,0-1-16,21-21 31,0 0-15,0 0-16,0 0 16,0 0-16,1-21 15,-22-1 1,0 1-16,0 0 0,0 0 15,0 0-15,-22 21 47,1 0-31,21 21-16,0 0 0,0 0 0,0 0 16,0 1-16,0-1 15,0 0-15,0 0 16,21-21-1,1 0 1,-1 0-16,0-21 16,0 0-1,-21 0-15,0-1 0,0 1 16,0 0 0,-21 21 15,0 0-31,0 0 15,21 21-15,0 0 16,0 1 0,0-1-16</inkml:trace>
  <inkml:trace contextRef="#ctx0" brushRef="#br0" timeOffset="84343.57">3683 4974 0,'0'0'0,"0"-21"15,0 0-15,-21 0 16,21 0-1,-21 21-15,21 21 32,0 0-32,0 0 15,0 21-15,0 1 0,0-1 16,0 0-16,0 1 0,0 20 0,0-20 16,0 20-16,0-21 0,0 22 0,0-1 15,0-20-15,0 20 0,0-20 16,0-1-16,-22 0 0,1 1 0,21-1 15,0-21-15,0 0 0,0 0 0,0 1 16,0-1-16,0-42 47,0-1-47,0 1 0,0 0 16,0 0-16,0-21 0,0 20 15,0-20-15</inkml:trace>
  <inkml:trace contextRef="#ctx0" brushRef="#br0" timeOffset="84987.21">3450 5207 0,'0'-21'16,"-42"0"-1,42 0-15,0-1 0,0 1 16,0 0-16,0 0 0,21 21 0,0-21 15,21 0-15,-20-1 0,20 1 16,0 0-16,22 0 0,-22 0 16,22 0-16,-22 21 0,0 0 0,22 0 15,-22 0-15,0 0 0,1 0 0,-22 21 16,21 0-16,-21 0 0,-21 21 16,0 1-16,0-22 0,0 21 0,-21 1 15,0-1-15,0 0 0,-21-21 0,20 22 16,-20-1-16,0-21 0,-1 0 15,22 1-15,-21-1 0,21 0 16,0 0-16,-1-21 0,22-21 31,22 0-15,-1 21-16,0-21 0,0-1 16,0 22-16,22-21 0,-22 21 15,0-21-15,21 21 0,-21 0 0,22 0 16,-22 0-16,0 0 0,21 0 0,-20 0 15,-1 21-15,21 0 0,-21 1 16,-21-1-16,21 0 0,-21 0 0,22 0 16,-22 0-16,0 22 0,0-22 0,0 21 15,-22 1-15,1-22 16,0 21-16,0-21 0,-21 22 0,20-22 16,1 21-16,0-21 0,-21 0 0,21 1 15,-1-1-15,-20 0 0,21-21 16,0 0-16,0 0 0,-1 0 15,1 0-15,0 0 0,0-21 0,0 21 16,21-21-16,-21-1 0,-1 22 16,1-21-16,0 0 0,21 0 15,-21 21-15,0 0 0,21-21 16,21 21 15,0 0-31,0 0 16,0 0-16,1-21 0</inkml:trace>
  <inkml:trace contextRef="#ctx0" brushRef="#br0" timeOffset="85459.22">4593 5440 0,'0'0'16,"0"-21"-1,-21 21-15,0 0 16,0 21 0,-1 0-16,22 0 0,-21 0 0,0 1 15,21-1-15,-21 21 0,0-21 16,21 22-16,0-22 0,0 0 0,-21 21 16,21-21-16,0 1 0,0-1 0,0 0 15,0 0-15,0 0 0,0 0 16,21-21-16,0 22 0,0-22 15,0 0-15,0 0 0,1 0 0,-1 0 16,0 0-16,0-22 0,0 22 16,0-21-16,1 0 0,-1 0 0,0 0 15,0 0-15,-21-1 0,21 1 16,-21 0-16,0-21 0,0 21 0,0-1 16,-21-20-16,0 21 0,0 0 15,0 0-15,-1 21 0,1-22 0,0 22 16,-21 0-16,21 0 0,-1 0 0,1 0 15,0 0-15,0 0 0,0 0 16,21 22 0,21-22-1,0 0-15,21 0 16,-20 0-16,20 0 0,-21 0 0,21 0 16,1 0-16,-1 0 0</inkml:trace>
  <inkml:trace contextRef="#ctx0" brushRef="#br0" timeOffset="85878.99">5165 5398 0,'-22'0'31,"1"0"-31,0 21 16,0 0-16,0 0 15,0 0-15,-1 0 0,1 22 16,21-22-16,-21 0 0,0 21 0,21-20 15,-21 20-15,21-21 0,0 0 0,0 0 16,0 22-16,0-22 0,0 0 16,0 0-16,21-21 0,0 21 15,-21 1-15,21-22 0,0 0 0,1 0 16,20 0-16,-21 0 0,0 0 0,0 0 16,22-22-16,-22 22 0,0-21 0,0 0 15,0 0-15,1 0 0,-22 0 16,0-22-16,0 22 0,0-21 0,0 21 15,0-22-15,0 22 0,0-21 0,0 21 16,0-1-16,0 1 0,-22 0 16,1 0-16,0 0 0,0 21 15,0 0-15,0 0 0,-1 0 0,1 0 16,0 0-16,0 0 16,0 0-16,21 21 15,-21-21 1,42 0-1,0 0-15</inkml:trace>
  <inkml:trace contextRef="#ctx0" brushRef="#br0" timeOffset="86287.87">5927 4890 0,'0'0'15,"-22"-22"-15,22 1 0,-21 0 0,21 0 0,0 0 16,0 0-16,0-1 0,0 1 16,-21 21-16,0 0 15,21 21 1,0 1-16,0 20 0,0-21 15,-21 21-15,21 22 0,0-22 16,-21 22-16,21-1 0,0 1 0,0-1 16,-22 1-16,1-22 0,0 22 15,0-1-15,21 1 0,-21-22 0,21 21 16,-21-20-16,21-1 0,0 0 16,0-20-16,0 20 0,0-21 0,0 0 15,0 0-15,21 1 0,0-22 16,0 0-16,0 0 0,0 0 15,1-22-15,-1 1 16,-21 0-16,21 0 0,-21 0 0,21 0 16,-21-1-16,0 1 0</inkml:trace>
  <inkml:trace contextRef="#ctx0" brushRef="#br0" timeOffset="86687.81">5948 5609 0,'0'0'0,"0"21"16,21-21-1,0 0 1,0 0-16,0 0 0,1-21 0,-1 0 16,0 0-16,0 0 0,0 21 0,0-21 15,1-1-15,-1 1 0,-21 0 16,0 0-16,0 0 0,0 0 15,0-1 1,-21 22-16,-1 0 0,1 0 16,0 0-16,-21 0 0,21 22 15,-1-22-15,1 21 0,0 0 0,0 0 16,0 21-16,0-20 0,21-1 0,0 21 16,0-21-16,0 0 0,0 22 0,0-22 15,0 0-15,0 0 0,21 0 16,-21 1-16,21-22 0,0 21 0,0-21 15,0 0-15,1 0 0,20 0 0,-21 0 16,0 0-16,0 0 0,1 0 0,20 0 16,-21 0-16,0-21 15,0 21-15,22-22 0,-22 1 0,0 0 16,21 21-16</inkml:trace>
  <inkml:trace contextRef="#ctx0" brushRef="#br0" timeOffset="87704.22">6900 5398 0,'0'0'0,"0"-22"0,0 1 16,0 0-16,0 0 0,0 0 15,-21 21-15,0 0 16,0 0-16,0 0 0,-1 0 16,1 0-16,0 0 0,0 21 15,0-21-15,0 21 0,-1 0 0,1 0 16,0 22-16,0-22 0,21 0 15,-21 21-15,0-20 0,21-1 0,-22 21 16,22-21-16,0 0 0,0 1 0,0-1 16,0 0-16,0 0 0,0 0 0,22-21 15,-1 21-15,0-21 16,0 0-16,0 0 0,0 0 0,1 0 16,-1-21-16,21 21 0,-21-21 0,0 0 15,1 0-15,-1 0 0,0-1 16,0 1-16,0 0 0,0 0 0,1 0 15,-22-22-15,0 22 0,21 0 16,-21 0-16,0 0 0,0 0 0,0-1 16,0 1-16,0 42 31,-21 1-15,21-1-16,0 0 0,0 0 0,0 0 15,-22 0-15,22 1 0,0-1 0,0 21 16,0-21-16,0 0 0,0 1 15,0-1-15,22 0 0,-1-21 0,-21 21 16,21 0-16,0-21 0,0 0 0,22 0 16,-22 0-16,0 0 0,0 0 15,0 0-15,0 0 0,1 0 0,20-21 16,-21 21-16,0-21 0,-21 0 16,21 0-16,1-1 0,-1 1 0,-21 0 15,0 0-15,0 0 0,21-22 0,-21 22 16,0 0-16,21 0 0,-21 0 15,0 0-15,0 42 32,0 0-32,0 0 15,0 0-15,-21 0 0,21 1 0,-21-1 16,21 0-16,0 0 0,0 21 16,0-20-16,0-1 0,-21 0 15,21 0-15,0 0 0,0 0 0,0 1 16,-22-1-16,22 0 0,0 0 15,-21-21 17,21-21-17,0 0-15,0 0 0,0-1 16,0 1-16,0 0 0,0-21 16,0 21-16,0-1 0,21-20 15,1 21-15,-22-21 0,21 20 16,0 1-16,0-21 0,0 21 0,0 0 15,1-1-15,-1 1 0,0 0 0,0 21 16,0 0-16,0 0 0,22 0 0,-22 0 16,0 0-16,0 21 0,0 0 15,1-21-15,-1 43 0,0-22 0,0 0 16,-21 0-16,0 22 0,21-22 0,-21 21 16,0-21-16,0 22 0,0-22 0,0 21 15,0-21-15,0 0 0,0 1 16,0-1-16,0 0 0,0 0 15,0 0 1,0-42 15,0 0-31,0 0 16,0 0-16,0-1 16,0 1-16</inkml:trace>
  <inkml:trace contextRef="#ctx0" brushRef="#br0" timeOffset="90527.17">8805 5271 0,'21'-22'16,"1"1"-16,-22 0 16,0 0-16,21 0 15,0 0-15,-21-22 0,21 22 16,-21 0-16,21 0 0,-21 0 0,0-22 16,21 22-16,-21 0 0,0-21 0,0 20 15,0 1-15,0 0 0,0 0 16,-21 42 15,21 21-31,0 1 0,0-1 16,-21 0-16,21 1 0,0-1 15,0 22-15,0-22 0,-21 21 0,21-20 16,0-1-16,0 22 0,0-22 0,0 0 16,0 1-16,-21 20 0,21-21 0,-21-20 15,21 20-15,0 0 0,0-21 16,0 1-16,-22-1 0,22 0 0,0 0 15,-21-21-15,0 0 16,21-21 0,-21 0-16,21 0 0,-21-1 0,0 1 15,21 0-15,0-21 0,-22 21 16,22-22-16,-21 1 0,21 0 16,0 20-16,0-20 0,0 21 0,0 0 15,0 0-15,0-1 0,21 22 16,1 0-16,-1 0 15,0 22-15,-21-1 16,21-21-16,-21 21 0,21 21 0,-21-21 16,21 1-16,1-1 0,-22 0 0,21 0 15,0 0-15,-21 0 0,21 1 0,0-1 16,0 0-16,1 0 0,-1-21 16,0 21-16,0-21 0,0 0 15,0 0-15,1 0 0,-1 0 0,0 0 16,0-21-16,21 0 0,-20 0 15,-1 0-15,-21-1 0,21-20 0,0 21 16,0 0-16,0-22 0,-21 22 16,22-21-16,-1 21 0,-21-22 0,0 22 15,21 0-15,-21 0 0,21 21 0,-21-21 16,0 42 15,0 0-31,0 0 16,0 0-16,0 1 0,0 20 0,0-21 15,0 0-15,0 0 0,0 1 0,0-1 16,0 0-16,0 0 0,0 0 0,0 0 16,0 1-16,0-1 15,21 0-15,0-21 16,1 0-16,-1 0 0,0 0 0,0 0 16,0-21-16,22 0 0,-22 21 0,21-22 15,-21-20-15,0 21 0,22 0 0,-22 0 16,0-22-16,21 1 0,-20 0 15,-1 20-15,0-20 0,0-21 0,0 20 16,0 1-16,1 0 0,-1-1 0,0-20 16,-21 42-16,0-22 0,21 1 0,-21 21 15,21-22-15,-21 22 0,0 0 16,0 0-16,-21 21 31,0 21-31,21 0 0,-21 22 0,21-22 16,-21 21-16,-1-21 0,22 22 15,0-1-15,-21 0 0,0 1 0,0-1 16,21 0-16,-21 1 0,21-1 0,0-21 16,-21 21-16,21 1 0,0-22 0,0 21 15,0-21-15,0 1 0,0 20 16,0-21-16,21 0 0,-21 0 0,21-21 16,21 22-16,-21-22 0,1 0 15,-1 0-15,21 0 0,0 0 0,-20 0 16,20 0-16,-21 0 0,21 0 0,-20-22 15,20 1-15,-21 0 0,0 21 0,0-21 16,1 0-16,-1 0 0,0-22 16,-21 22-16,0 0 0,21 0 0,-21 0 15,0-1-15,0 1 0,0 0 0,0 0 16,0 0-16,-21 21 31,0 21-15,21 0-16,-21 0 0,-1 0 0,22 1 15,-21-1-15,21 0 0,0 0 16,0 0-16,0 0 0,0 1 0,0-1 16,0 0-16,0 0 0,0 0 0,0 0 15,21-21-15,-21 22 0,22-22 16,-1 0-16,0 0 0,0 0 0,0 0 16,0 0-16,22 0 0,-22 0 0,0 0 15,0-22-15,22 1 0,-22 0 0,0 0 16,0 0-16,21 0 0,-20-1 0,-1-20 15,0 21-15,0 0 0,0-22 16,-21 22-16,0 0 0,21-21 0,-21 21 16,0-1-16,0 1 0,-21 21 15,0 0 1,0 0-16,0 0 16,21 21-16,0 1 15,0-1-15,0 0 0,0 0 0,0 0 16,0 0-16,21 1 0,0-22 0,-21 21 15,21 0-15,0 0 0,1 0 0,-22 0 16,21 1-16,-21-1 0,21-21 0,-21 21 16,0 0-16,21 0 15,0-21-15,-21 21 16,21-21-16,1 0 16,-1 0-16,0 0 0,-21-21 0,21 0 15,0 21-15,0-21 0,-21 0 16,22 0-16,-1-1 0,0 1 15,0 0-15,0 0 0,0-21 0,22 20 16,-22 1-16,0-21 0,0 21 16,0 0-16,1-1 0,20 1 0,-21 21 0,0-21 15,0 21-15,1 0 0,-1 0 16,0 21 0,-21 0-16,21-21 0,-21 22 15,0-1-15,0 0 0,21 0 0,-21 0 16,0 0-16,21-21 0,-21 22 0,0-1 15,0 0-15,0-42 47,0 0-31,0-1-16,0 1 16,0 0-16,0 0 0,0 0 0,0 0 15,0-1-15,0 1 16,0 0-16,-21 21 0,0 0 0,21-21 15,-21 21-15,0 0 0,0 0 0,-1 21 16,1-21-16,0 21 0,0 0 16,0 1-16,0-1 0,-1 0 0,-20 0 15,21 0-15,21 0 0,-21 22 16,0-22-16,21 0 0,-22 0 16,22 22-16,0-22 0,0 0 0,0 0 15,0 0-15,0 0 0,22-21 0,-1 22 16,0-22-16,0 0 0,0 0 15,0 0-15,1 0 0,-1 0 16,0 0-16,0 0 0,0-22 16,0 1-16,1 0 0,-22 0 15,21 0-15,0 0 0,-21-22 0,21 22 0,-21-21 16,21 21-16,0-1 0,-21-20 16,0 21-16,0-21 0,0 20 0,22 1 15,-22 0-15,0 0 0,0 42 47,-22-21-47,22 21 0,-21 0 0,21 1 16,-21-1-16,21 21 0,0-21 15,0 0-15,0 1 0,0 20 0,0-21 16,0 0-16,0 0 0,0 1 0,0-1 16,0 0-16,0 0 0,21 0 0,0 0 15,1-21-15,-1 22 0,0-22 16,0 0-16,0 0 0,0 0 15,1 0-15,-1 0 0,0-22 0,0 1 16,0 0-16,0 0 0,1 0 16,-1 0-16,0-1 0,21-41 15,-42 21-15,21 20 0,1-20 0,-1-21 16,-21 20-16,21 1 0,-21 0 16,21-22-16,-21 22 0,0-1 0,21 1 15,-21 0-15,0-1 0,0 1 0,0 21 16,0 0-16,0 0 0,0-1 0,0 1 15,-21 42 17,21 1-32,0-1 0,0 0 15,0 0-15,-21 21 0,21-20 0,0 20 16,-21 0-16,21 1 0,0-1 16,0 0-16,0 1 0,0-1 15,0 0-15,0 1 0,0-22 0,0 21 16,-21 0-16,21-20 0,0 20 0,0-21 15,0 0-15,0 22 0,0-22 0,0 0 16,0 0-16,0 0 0,21 0 16,0-21-16,0 22 15,0-22-15,0 0 0,1 0 0,-1 0 16,0 0-16,21 0 0,-21 0 0,1 0 16,-1-22-16,0 1 0,0 21 0,0-21 15,0 0-15,1 21 0,-1-21 16,-21 0-16,0-1 0,21 1 0,-21 0 15,21 0-15,-21 0 0,0 0 16,0-1-16,0 1 0,0 0 16</inkml:trace>
  <inkml:trace contextRef="#ctx0" brushRef="#br0" timeOffset="90815.03">9821 5017 0,'21'0'16,"1"0"-16,20 0 0,0 0 0,1-22 16,20 22-16,1 0 0,-1-21 0,1 21 15,-1-21-15,-21 21 0,22 0 0,-1-21 16,-20 0-16,-1 21 0,-21-21 15,0 21-15,1 0 0,-1-22 0,-21 1 16,-21 0 0,-1 21-16,1-21 15,0 21-15,0 0 0,-21-21 16,-1 21-16</inkml:trace>
  <inkml:trace contextRef="#ctx0" brushRef="#br0" timeOffset="91042.9">9631 4699 0,'0'0'0,"-21"-21"16,-1 21-16,1-21 16,21 42 46,0 0-62,0 0 16,-21 0-16,21 1 0,-21-1 15</inkml:trace>
  <inkml:trace contextRef="#ctx0" brushRef="#br0" timeOffset="91764.35">3895 6265 0,'0'0'16,"-43"0"-16,22 0 0,0 0 0,0 0 15,0 0-15,-1 0 0,1 0 0,0 0 16,0 0-16,21 22 16,0-1-1,0 0 1,21-21-16,0 0 0,22 21 0,-22-21 15,21 0-15,22 0 0,-22 0 16,21 0-16,1 0 0,-1 0 0,22 0 16,0 0-16,21 0 0,-1 0 0,1 0 15,21 0-15,0 0 0,0 0 16,0 0-16,0-21 0,21 21 0,-21 0 16,22 0-16,-22-21 0,0 21 0,0 0 15,0 0-15,127-21 16,-127 21-16,0 0 0,-22 0 0,-20-22 15,0 22-15,-1 0 0,-20 0 16,-22 0-16,1 0 0,-22 0 0,0 0 0,0 0 16,-42 0 15,0 0-31,0 0 16,42 0 30,0 0-46,0-21 0,0 21 16</inkml:trace>
  <inkml:trace contextRef="#ctx0" brushRef="#br0" timeOffset="92428.48">9313 6138 0,'0'0'0,"-21"0"0,0 0 16,0 0-16,0 0 16,-1 0-16,1 0 0,0 0 15,0 0-15,0 0 0,0 0 16,-1 0-16,1 0 0,0 0 0,0 0 16,-21 0-16,20 0 0,1 0 15,0 0-15,0 0 0,0 0 16,42 0 31,0 0-47,21 0 0,1 0 15,-1 0-15,0 0 0,22 0 0,-1 0 16,1 0-16,21 0 0,20 0 0,-20 0 16,21 0-16,21 22 0,-21-22 0,21 0 15,-21 0-15,-1 0 0,1 0 16,0 0-16,0 21 0,0-21 0,-22 0 15,1 0-15,0 0 0,-1 0 0,1 0 16,0 0-16,-22 0 0,1-21 0,-1 21 16,1 0-16,-22-22 0,0 22 0,1 0 15,-22 0-15,0-21 0,0 21 16,0 0-16,1 0 0,-22-21 109,21 21-109,-21-21 0</inkml:trace>
  <inkml:trace contextRef="#ctx0" brushRef="#br0" timeOffset="94110.83">14097 5503 0,'-21'0'16,"0"0"-1,-1 0-15,1-21 0,0 21 16,0 0-16,0 0 16,0-21-16,-1 21 0,1 0 0,0-21 15,0 21-15,0 0 0,0 0 0,-1 0 16,-20 0-16,21 0 0,0 0 0,0 0 15,-22 0-15,22 0 0,0 0 0,0 0 16,0 0-16,-1 0 16,44 0 15,-1 21-31,0-21 16,21 0-16,-21 0 0,22 0 15,20 0-15,-20 0 0,20 0 0,1 0 16,-1 0-16,1 0 0,20 0 0,-20 0 15,20 0-15,-20-21 0,21 21 0,-22 0 16,1 0-16,-1 0 0,-21 0 0,1-21 16,-1 21-16,0 0 0,-20 0 15,20 0-15,-21 0 0,0-21 0,0 21 16,1-22-16,-22 1 31,0 0-15,0 0-1,-22 21-15,1 0 0,0 0 16,-21-21-16,21 21 0,-1 0 0,1 0 16,0 0-16,0 0 0,0 0 0,0 0 15,-1 0 1,1 0-16,42 0 47,1 0-32,-1 0-15,0 0 0,0 0 0,0 0 16,0 0-16,22 0 0,-22 0 0,0 0 16,21 0-16,-20 0 0,-1 0 0,0 0 15,0 0-15,0 0 0,0 0 16,-21 21 0,0 0-1,-21-21-15,0 21 0,0 0 16,0-21-16,0 22 0,-22-1 0,22 0 15,0 0-15,0 0 16,0 0-16,-1-21 0,1 22 0,0-1 16,0 0-16,0 0 0,21 0 15,-21 0-15,-1-21 0,22 22 16,-21-22-16,21-22 359,0 1-312</inkml:trace>
  <inkml:trace contextRef="#ctx0" brushRef="#br0" timeOffset="96827.85">16827 4953 0,'22'0'31,"-1"-21"-15,0 0-16,0 21 0,-21-21 15,21 21-15,0-22 0,1 1 16,-1 21-16,0-21 0,-21 0 16,21 21-16,0-21 0,-21 0 0,21 21 0,-21-22 15,0 1-15,-21 0 16,-21 21-1,21 0-15,-22 0 0,22 0 0,-21 0 16,0 0-16,20 0 0,-20 21 0,0 0 16,21-21-16,-22 22 0,22-1 0,0-21 15,0 21-15,0 0 0,21 0 16,0 0-16,0 1 0,0-1 0,0 21 16,21-21-16,0 0 0,0 22 0,0-22 15,0 0-15,1 21 0,20-20 16,-21-1-16,0 21 0,0-21 0,1 0 15,-1 22-15,0-22 0,0 0 0,0 0 16,-21 0-16,0 1 0,0-1 16,0 0-16,0 0 0,-21 0 0,0 0 15,0-21-15,-22 22 0,1-1 16,21-21-16,-21 0 0,-1 21 0,1-21 16,0 0-16,-1 0 0,1 0 0,0 0 15,20-21-15,-20 0 0,21 21 0,0-22 16,0 1-16,-1 0 0,22 0 0,0 0 15,0 0-15,0-1 16,0 1-16,0 0 0,0 0 0,0 0 16,0 0-16,22 21 15,-1 0-15,0 0 0,-21-22 16,21 22-16,0 0 16,0 0-16</inkml:trace>
  <inkml:trace contextRef="#ctx0" brushRef="#br0" timeOffset="97183.93">17441 4741 0,'0'0'0,"0"-21"0,0-42 15,0 42-15,-21-1 16,0 22-16,21-21 0,-21 21 15,21 21 1,0 1-16,0-1 0,0 21 16,0 0-16,0 22 0,0-22 0,0 22 15,-21-22-15,21 22 0,-22-1 16,1-21-16,21 1 0,-21 20 0,0-20 16,21-1-16,-21 0 0,21-21 0,-21 22 15,21-22-15,0 0 0,0 21 0,0-20 16,0-1-16,0 0 15,21-42 17,0 21-32,-21-21 0,21 21 15,0-22-15,-21 1 0,21 0 0,1 0 16</inkml:trace>
  <inkml:trace contextRef="#ctx0" brushRef="#br0" timeOffset="97575.71">17632 5101 0,'0'-21'16,"21"21"-16,-21 21 16,0 0-1,-21 1-15,21-1 0,-21 0 0,21 21 16,0-21-16,0 1 0,-22 20 16,22-21-16,-21 0 0,21 0 15,0 22-15,0-22 0,0 0 0,0 0 16,0 0-16,0 1 0,21-22 15,1 0-15,-1 0 0,0 0 0,0 0 16,0 0-16,0 0 0,1 0 0,-1-22 16,0 22-16,0-21 0,0 21 15,0-21-15,1 0 0,-1 0 0,0 0 16,-21-1-16,21-20 0,-21 21 0,0 0 16,0-22-16,0 22 0,-21 0 0,0 0 15,0-21-15,-1 42 0,-20-22 16,21 1-16,0 21 0,-22 0 15,22 0-15,0 0 0,0 0 16,0 0-16,21 21 16,0 1-1,21-22 17</inkml:trace>
  <inkml:trace contextRef="#ctx0" brushRef="#br0" timeOffset="97783.59">17293 4995 0,'0'0'0,"-21"-21"0,0 21 0,0 0 0,21-21 16,21 21 0,0 0-16,0 0 0,0-21 15,22 21-15,-1 0 0,-21 0 16,21 0-16,1 0 0,-22 0 0,21 0 15,-21 0-15,22 0 0,-22 0 0,0 0 16,0-21-16,0 21 0,1 0 0,-1 0 16,0 0-16</inkml:trace>
  <inkml:trace contextRef="#ctx0" brushRef="#br0" timeOffset="98211.35">18203 4974 0,'-21'0'16,"0"0"-16,21 21 15,0 1 1,0-1-16,0 0 16,0 0-16,21 0 0,0 22 15,0-22-15,-21 0 0,0 0 0,22 0 16,-1 0-16,-21 22 0,0-22 0,0 0 15,0 0-15,21 0 0,-21 1 16,0-1-16,0 0 0,0 0 16,0-42 15,0 0-31,0 0 16,0-1-16,0 1 15,21 0-15,-21-21 0,0 21 0,21-1 16,0-20-16,-21 21 0,22-21 0,-1 20 15,-21 1-15,21-21 0,0 21 16,-21 0-16,21-1 0,0 1 16,1 21-16,-22-21 15,21 21 1,0 0 0,0 0-16</inkml:trace>
  <inkml:trace contextRef="#ctx0" brushRef="#br0" timeOffset="98627.63">18732 5207 0,'0'21'0,"22"-21"32,-1 0-17,-21-21-15,21 0 0,0 21 16,0-21-16,0 21 0,1-21 15,-1-1-15,0 1 0,0 21 16,-21-21-16,0 0 0,0 0 16,0 0-16,-21 21 31,0 0-31,0 0 0,-1 0 16,1 0-16,0 21 0,0 0 15,0 0-15,0 0 0,-1 0 0,22 1 16,-21-1-16,0 0 0,0 0 0,21 21 15,0-20-15,-21-1 0,21 0 16,0 0-16,0 0 0,0 0 0,0 1 16,21-1-16,-21 0 0,21-21 0,0 21 15,0-21-15,1 0 0,-1 21 0,21-21 16,-21 0-16,0 0 0,1 0 0,-1 0 16,0 0-16,0 0 0,0 0 15,0 0-15,1-21 0,-1 21 0,0-21 16,0 0-16,0 0 0,0 21 15,1-22-15</inkml:trace>
  <inkml:trace contextRef="#ctx0" brushRef="#br0" timeOffset="100975.9">20574 4466 0,'0'21'31,"-21"-21"-31,21 22 16,0-1-16,0 0 0,0 0 15,0 0-15,21-21 16,0 21-16,0-21 16,0 0-16,1 0 0,-1 0 0,21 0 15,-21 0-15,22 0 0,-22 0 0,21 0 16,0 0-16,-20 0 0,20-21 15,-21 0-15,0 21 0,22-21 0,-22 21 16,-21-21-16,21 0 0,0-1 16,-21 1-16,0 0 0,0 0 15,0 0-15,0 0 0,0-1 0,0 1 16,-21 21 0,0 0-16,0 21 15,21 1-15,0 20 0,0-21 16,-22 21-16,22 1 0,-21-1 0,21 0 15,0 1-15,0 20 0,-21-20 16,21 20-16,-21 1 0,21-22 0,-21 21 16,21 1-16,0-22 0,0 1 15,-21-1-15,21 0 0,-22 1 0,22-22 16,0 21-16,-21-21 0,21 22 0,0-22 16,0 0-16,-21 0 15,21 0-15,-21-21 0,0 0 16,0 0-16,-1 0 15,1 0-15,0-21 0,0 0 16,0 21-16,21-21 0,-21 0 0,-1-22 16,1 22-16,0 0 0,21-21 15,0 20-15,0 1 0,-21 0 0,21-21 16,0 21-16,0-1 16,0 44 15,0-1-31,0 0 0,0 0 15,0 0-15,0 0 0,0 1 0,21-1 16,-21 0-16,0 0 0,21 0 0,0 0 16,1 1-16,-1-22 15,0 0-15,0 21 0,0-21 0,0 0 16,22 0-16,-22 0 0,0 0 0,21 0 16,1 0-16,-22-21 0,21-1 0,1 1 15,-1 0-15,0 0 0,-21 0 16,22 0-16,-1-22 0,-21 22 15,0-21-15,1-1 0,-1 22 0,-21-21 16,0 0-16,0 20 0,0 1 0,0-21 16,0 21-16,-21 0 0,-1 21 15,1 0-15,0 0 16,0 21-16,21 0 0,-21 0 16,21 0-16,0 0 0,0 1 0,0 20 15,0-21-15,21 0 0,-21 0 0,21 1 16,0-1-16,0 0 0,1 0 15,-1 0-15,-21 0 0,21-21 0,-21 22 16,21-1-16,-21 0 0,0 0 16,0 0-16,0 0 15,0 1-15,21-1 16,0-21 0,1 0-1,-1 0-15,0 0 0,0 0 16,0-21-16,0-1 0,1 22 0,-1-21 15,21 0-15,-21 0 0,0 0 0,1 0 16,-1-1-16,21-20 0,-21 21 0,0-21 16,1 20-16,-1-20 0,0 21 15,0 0-15,0-22 0,0 22 16,-21 0-16,0 42 47,0 0-47,0 1 0,-21-1 0,21 0 15,0 0-15,0 21 0,0-20 0,-21-1 16,21 21-16,0-21 0,0 0 0,0 1 16,0-1-16,0 0 0,0 0 15,0 0-15,0 0 0,21-21 16,-21 22-16,21-22 0,1 0 0,-1 0 16,0 0-16,0 0 0,0 0 15,-21-22-15,21 1 0,1 21 16,-1-21-16,0 0 0,0 0 15,-21 0-15,21-1 0,0 1 0,-21-21 16,22 21-16,-1-22 0,-21 22 0,21 0 16,-21-21-16,0 21 0,21-1 0,-21 1 15,21 0-15,-21 42 32,0 0-17,-21 1-15,21-1 0,-21 0 0,21 0 16,-21 0-16,21 22 0,0-22 0,0 0 15,0 0-15,0 0 0,0 0 16,0 1-16,0-1 0,0 0 16,0 0-16,0 0 0,21-21 0,0 21 15,0-21-15,0 0 0,1 0 16,-1 0-16,0 0 0,0 0 0,0 0 16,22 0-16,-22 0 0,0-21 15,0 0-15,21 21 0,-20-21 0,-1 0 16,0 0-16,0-1 0,0 1 0,0 0 15,-21-21-15,0 21 0,22-22 0,-22 22 16,0-21-16,0 21 0,0-1 16,0-20-16,0 21 0,0 0 15,-22 21-15,1 0 16,0 0-16,0 0 0,21 21 16,-21 0-16,0 21 0,-1-20 15,22-1-15,0 21 0,-21-21 0,21 0 16,0 22-16,0-22 0,0 21 0,0-21 15,0 1-15,21-1 0,-21 0 0,22 0 16,-1-21-16,0 21 0,0 0 0,0-21 16,0 0-16,1 0 0,-1 0 15,0 0-15,21 0 0,-21 0 0,1 0 16,-1 0-16,0 0 0,0-21 16,0 21-16,0-21 0,1 0 15,-1 0-15,0 0 0,0-1 0</inkml:trace>
  <inkml:trace contextRef="#ctx0" brushRef="#br0" timeOffset="101338.93">23791 4297 0,'0'0'0,"-21"-64"16,21 43-16,-21 0 0,0 21 15,0 0-15,-1 0 16,1 21-16,21 0 0,-21 1 16,0 20-16,21 0 0,-21 1 15,0-1-15,-1 0 0,1 1 0,0 20 16,0 1-16,0-1 0,-22 1 0,22-1 16,0 1-16,0-1 0,0 1 0,0-22 15,-1 21-15,1-20 0,0-1 16,21 0-16,0 1 0,-21-1 0,21-21 15,0 22-15,-21-22 0,21 0 0,0 0 16,0 0-16,21-21 47,0-21-47,-21 0 0,21 0 16,0 0-16,1-1 0,-1-20 0,0 21 15</inkml:trace>
  <inkml:trace contextRef="#ctx0" brushRef="#br0" timeOffset="102031.4">23876 4953 0,'0'0'0,"21"0"31,0 0-31,0 0 0,1 0 16,20 0-16,0-21 0,1 0 0,-1 21 16,0-21-16,1-1 0,-1 1 0,0 0 15,1 0-15,-1 0 0,-21 0 0,0-22 16,0 22-16,1 0 0,-22-21 16,21 20-16,-21-20 0,0 21 0,0 0 15,0 0-15,-21-1 0,21 1 0,-22 0 16,1 21-16,0-21 0,0 21 0,0 0 15,0 0-15,-1 21 16,1-21-16,0 21 0,0 22 0,0-22 16,0 21-16,21 0 0,-22 22 15,1-22-15,0 22 0,0-22 0,0 22 16,21-1-16,-21-21 0,-1 22 16,1-1-16,0 1 0,0-22 0,0 22 15,0-1-15,-1 1 0,1-1 0,0 1 16,21-1-16,-21 1 0,0-1 0,21-20 15,-21 20-15,21 1 0,0-22 0,0 0 16,0 1-16,0-1 0,0 0 0,0-21 16,0 22-16,0-22 0,0 0 15,0 0-15,21-21 16,0 0-16,0 0 0,0 0 0,0 0 16,22-21-16,-22 0 0,0 21 15,0-42-15,0 20 0,1 1 0,-1-21 16,0 21-16,0-22 0,0 1 0,-21 0 15,0-1-15,0-20 0,0 21 0,0-1 16,0-20-16,-21 20 0,21 1 16,-42 0-16,21 21 0,-1-22 0,-20 22 15,21 0-15,0 0 0,-22 0 0,22 21 16,21-22-16,-21 22 0,21-21 16,0 0-16,21 21 15,0-21 1,1 21-16,20 0 0,-21 0 0,0 0 15,22-21-15,-22 21 0,21 0 0,-21-21 16,22 21-16,-22-22 0,21 1 0,0 0 16,1 21-16</inkml:trace>
  <inkml:trace contextRef="#ctx0" brushRef="#br0" timeOffset="102532.03">24934 4826 0,'0'0'0,"0"-21"0,0 0 0,-42-22 15,21 43-15,0 0 16,-1-21-16,1 21 16,0 0-16,0 0 0,0 21 0,0 1 15,-1-1-15,1 0 0,0 0 0,0 21 16,0-20-16,0 20 0,-1 0 0,1-21 16,21 22-16,-21-1 0,21-21 15,-21 22-15,21-22 0,0 0 0,0 21 16,0-21-16,0 1 0,0-1 15,21-21-15,0 0 0,0 0 16,1 0-16,-1 0 0,0 0 16,0 0-16,21-21 0,-20-1 0,-1 22 15,21-21-15,-21-21 0,0 21 0,22-22 16,-22 1-16,0 0 0,-21-1 16,21 1-16,0 0 0,-21-1 0,0 22 15,0-21-15,0 21 0,0 0 16,0 42-1,-21 0 1,0 21-16,0-21 0,21 22 16,0-1-16,0-21 0,-21 22 0,21-1 15,0-21-15,0 21 0,0 1 0,0-22 16,0 21-16,0-21 0,21 1 0,-21-1 16,21 0-16,0 0 0,0-21 15,1 21-15,-1-21 16,0 0-16,0 0 0,0 0 15,0-21-15,1 0 0,-1 0 16,0 0-16,-21-1 0,21 1 0,0-21 16,0 21-16</inkml:trace>
  <inkml:trace contextRef="#ctx0" brushRef="#br0" timeOffset="102827.37">25506 4360 0,'0'0'16,"0"-21"-16,0-21 0,0 21 0,0 0 0,0-1 15,0 44 17,0-1-32,-21 0 0,21 0 15,-22 21-15,22 1 0,0-1 16,-21 0-16,21 22 0,0-22 0,0 22 16,0-22-16,0 22 0,-21-22 0,21 21 15,0-20-15,-21 20 0,21-20 0,0-1 16,0-21-16,0 21 0,0 1 15,-21-22-15,21 0 0,0 0 0,0 0 16,-21-21-16,21 22 0,0-44 31,0 1-15,21 21-16,0-21 0,0 0 16</inkml:trace>
  <inkml:trace contextRef="#ctx0" brushRef="#br0" timeOffset="103343.07">25844 4974 0,'0'0'0,"22"-21"0,-1 0 0,0 0 15,0 0-15,0-1 0,0 1 16,1 0-16,-22 0 0,21 21 0,-21-21 16,21 0-16,-21-1 0,0 1 15,-21 21 1,0 0-16,-1 0 15,1 0-15,0 0 0,-21 0 0,21 0 16,-1 21-16,1 1 0,-21 20 0,21-21 16,0 0-16,-1 0 0,1 22 15,21-22-15,0 0 0,0 0 0,0 0 16,0 1-16,0-1 0,0 0 16,21-21-16,-21 21 0,22-21 15,-1 0-15,0 21 0,0-21 16,0 0-16,0 21 0,1-21 0,-1 22 15,0-22-15,-21 21 0,21 0 16,-21 0-16,0 0 16,0 0-16,-21-21 15,0 22-15,0-22 16,-1 0-16,1 0 0,0 0 0,0 21 16,-21-21-16,20 0 0,1 0 0,0 0 15,0 0-15,0 0 0,0 0 16,-1 0-16,1 0 0,0 0 31,21-21-31,0-1 47,21 1-47,0 21 16,1-21-16,-1 21 0,0-21 15,0 21-15</inkml:trace>
  <inkml:trace contextRef="#ctx0" brushRef="#br0" timeOffset="103884.18">26247 5059 0,'21'0'15,"0"0"1,0 0-16,0 0 16,-21-21-16,21 21 0,1-21 15,-1-1-15,0 22 0,-21-21 16,21 21-16,0-21 0,-21 0 16,21 21-16,-21-21 0,22 0 0,-22-1 15,0 1-15,21 0 0,-21 0 0,0 0 16,0 0-16,0-1 15,-21 22 1,-1 0 0,1 0-16,0 0 0,0 22 15,0-22-15,0 21 0,-1 0 0,1 0 16,0 21-16,0-20 0,0-1 16,21 0-16,-21 21 0,-1-21 0,22 1 15,0 20-15,0-21 0,0 0 0,0 0 16,0 1-16,0-1 0,22 0 0,-1 0 15,0 0-15,0-21 0,0 21 16,0 1-16,22-22 0,-22 0 0,0 21 16,21-21-16,-20 0 0,-1 0 0,21 0 15,-21 0-15,0 0 0,1 0 16,-1 0-16,0 0 0,-21-21 16,21 21-16,-21-22 15,0 1 16</inkml:trace>
  <inkml:trace contextRef="#ctx0" brushRef="#br0" timeOffset="105727.73">720 7641 0,'0'-21'16,"0"0"-16,0 0 16,0 0-16,0-1 0,0 1 15,21 0-15,-21 0 0,21 0 16,0 0-16,0-1 0,0 1 15,-21 0-15,22 21 0,-1-21 16,0 21-16,0 0 0,0 0 16,0 21-1,1-21-15,-22 42 0,21-20 16,-21-1-16,0 21 0,21-21 0,-21 22 16,0-22-16,21 21 0,-21 0 15,0 1-15,0-22 0,0 21 0,0 1 16,-21-1-16,0 0 0,0-21 15,-1 22-15,1-1 0,-21-21 0,21 22 16,0-1-16,-1-21 0,-20 0 16,21 0-16,0 1 0,-22-1 0,22-21 15,0 0-15,0 0 0,0 0 16,0 0-16,-1-21 0,1 21 16,0-22-16,21-20 0,-21 21 15,21 0-15,-21-22 0,21 1 16,0 21-16,0-21 0,0 20 0,0-20 15,0 21-15,21 0 0,0-22 16,0 22-16,0 21 0,1-21 0,-1 21 16,0 0-16,21 0 0,-21 0 15,1 0-15,-1 21 0,0-21 0,0 21 16,0 1-16,0-1 0,-21 0 16,0 21-16,22-21 0,-22 22 0,21-22 15,-21 21-15,0-21 0,0 1 16,0-1-16,0 21 0,21-21 0,-21 0 15,21 1-15,-21-1 0,0 0 16,21-21 15,0 0 1,-21-21-32,22 0 0,-1-1 15,0 1-15</inkml:trace>
  <inkml:trace contextRef="#ctx0" brushRef="#br0" timeOffset="105966.04">1482 7959 0,'0'0'0,"0"-21"16,-22 21 15,22-22 63,0 1-94</inkml:trace>
  <inkml:trace contextRef="#ctx0" brushRef="#br0" timeOffset="111139.38">4127 7705 0,'0'21'16,"22"-21"31,-22-21-32,21 0-15,0 21 16,0 0-16,-21-22 0,21 1 0,0 0 16,1 0-1,-1 0-15,-21 0 0,21-1 16,-21 1-16,21 0 0,-21 0 0,0 0 16,0 0-16,0-1 0,0 1 15,-21 21 1,0 0-16,0 0 15,-1 0-15,1 0 0,0 0 0,0 21 16,0 1-16,0-22 0,-1 21 16,-20 0-16,21 21 0,0-21 0,0 1 15,-1-1-15,1 0 0,0 21 16,0-21-16,21 1 0,0-1 16,0 0-16,0 0 0,0 0 15,0 0-15,0 1 16,21-1-16,0 0 15,0-21-15,1 21 0,-1 0 16,0-21-16,0 21 0,0 1 0,0-1 16,-21 0-16,22 0 0,-1 0 0,0 0 15,0 1-15,-21-1 0,0 0 16,0 0-16,21 0 0,-21 0 0,0 1 16,0-1-16,0 0 0,0 0 0,-21 0 15,21 0-15,-21 1 0,0-1 16,0-21-16,-1 21 0,1 0 15,0-21-15,0 0 0,0 0 0,0 0 16,-1 0-16,1 0 0,-21 0 0,21-21 16,0 21-16,-1-21 0,1 0 0,0-22 15,0 22-15,21 0 0,-21-21 16,0 20-16,-1-20 0,22 0 0,-21 21 16,21-22-16,0 22 0,0-21 0,-21 21 15,21-1-15,0 1 16,21 42 15,-21 1-15,21-1-16,1 0 0,-1 21 0,-21-21 15,21 22-15,0-22 0,0 0 0,0 21 16,1-20-16,-1-1 0,-21 21 16,21-21-16,0 0 0,0 1 0,0-1 15,1-21-15,-1 21 0,0-21 0,0 0 16,0 0-16,0 0 0,22 0 0,-22 0 15,21 0-15,-21 0 0,22 0 16,-22-21-16,21 0 0,1-1 0,-1 1 16,0-21-16,-21 21 0,22-22 0,-1 22 15,-21-21-15,22 0 0,-22-1 0,21 1 16,-21 0-16,0-22 16,1 22-16,-1-1 0,0 1 0,0 0 15,0 21-15,0-22 0,1 1 0,-1 21 16,0 0-16,-21-1 0,0 1 15,21 0-15,-21 42 32,-21-21-32,0 21 0,21 22 15,-21-22-15,-1 0 0,1 21 16,0-20-16,21 20 0,-21 0 0,0 1 16,0-1-16,-1 0 0,1 1 0,0-1 15,0 0-15,21 1 0,0-1 16,0 0-16,-21 1 0,21-22 15,0 21-15,0-21 0,0 0 0,0 1 16,21-1-16,-21 0 0,21-21 0,0 0 16,0 21-16,1-21 0,-1 0 0,0 0 15,0 0-15,0 0 0,0-21 16,22 21-16,-22-21 0,0 0 0,0-1 16,0 1-16,1 0 0,20-21 0,-21 21 15,0-22-15,0 1 0,1 21 0,-1-22 16,0 1-16,0 21 0,-21-21 15,0 20-15,0 1 0,0 0 0,0 0 16,-21 21 0,0 0-16,0 0 15,-1 0-15,1 21 0,21 0 16,0 0-16,0 1 0,0-1 16,0 0-16,0 0 0,0 0 15,0 0-15,21 1 0,1-22 0,-22 21 16,21 0-16,-21 0 0,21-21 15,-21 21-15,21 0 0,-21 1 16,0-1-16,0 0 0,21-21 16,-21 21-16,0 0 0,21-21 15,1 0-15,-1 0 16,0 0-16,0 0 16,0 0-16,0 0 0,1 0 15,-1 0-15,0 0 0,21 0 0,-21-21 16,1 0-16,-1 21 0,-21-21 0,21 0 15,0-1-15,0 1 0,0 0 16,-21-21-16,22 21 0,-1-1 0,-21-20 16,21 21-16,0 0 0,-21 0 0,0-1 15,21 1-15,-21 0 0,21 21 16,-21 21 15,-21 0-31,0 1 0,21-1 16,0 21-16,-21-21 0,0 0 15,21 1-15,-21 20 0,21-21 16,0 0-16,0 0 0,0 1 0,0-1 16,0 0-16,0 0 0,0 0 15,21-21-15,0 0 0,21 0 16,-21 0-16,1 0 0,-1 0 0,0 0 16,21-21-16,-21 0 0,1 21 15,-1-21-15,21 0 0,-21-1 0,0 1 16,1 0-16,-1 0 0,-21-21 0,0 20 15,21 1-15,-21-21 0,21 21 0,-21 0 16,0-1-16,0 1 0,0 0 16,0 42 15,-21 0-31,21 1 16,-21-1-16,21 0 0,0 21 0,-21-21 15,21 1-15,-22 20 0,22-21 16,-21 0-16,21 0 0,0 1 0,0-1 15,0 0 1,0-42 0,0 0-1,21-1 1,-21 1-16,22 0 0,-1 0 0,-21 0 16,21-22-16,0 22 0,0 0 15,0 0-15,1-21 0,-1 20 0,0 1 16,0 21-16,0-21 0,22 21 15,-22-21-15,0 21 0,0 0 16,-21 21-16,0 0 0,0 0 16,0 1-16,0-1 0,0 0 0,0 0 15,0 21-15,0-20 0,0-1 0,0 0 16,0 21-16,0-21 0,0 1 16,21-1-16,-21 0 0,21 0 0,-21 0 15,22 0-15,-1 1 0,0-22 16,0 0-16,-21 21 0,42-21 0,-20 0 15,-1 0-15,21 0 0,-21 0 0,22 0 16,-1 0-16,-21 0 0,21 0 0,1-21 16,-22-1-16,21 1 0,-21 21 15,22-21-15,-22 0 0,0 0 0,0 0 16,22-1-16,-22 1 0,0-21 0,0 21 16,-21-22-16,21 22 0,-21-21 0,21 21 15,-21 0-15,0-1 0,0 1 0,0 0 16,0 0-16,-21 21 31,0 0-31,0 0 0,0 21 0,0 0 16,-1 0-16,1 1 15,0-1-15,0 0 0,0 21 0,0 1 16,21-22-16,-22 21 16,22-21-16,-21 0 0,21 1 0,0-1 15,0 0-15,21-21 16,1 0-16,-1 0 0,0 0 15,0 0-15,0 0 0,-21-21 0,21 21 16,1-21-16,-1-1 0,0 22 16,0-21-16,-21 0 0,21 0 0,-21 0 15,21 0-15,-21-1 0,0 1 0,22 0 16,-22 0-16,0 42 47,0 0-47,-22 0 0,22 1 15,-21-1-15,21 0 0,-21 21 0,21-21 16,-21 22-16,0-1 0,21 22 0,0-22 16,0 0-16,-21 22 0,21-1 0,0 1 15,-22-1-15,22 1 0,-21 20 0,21-20 16,0-1-16,0 1 0,0-1 0,0 1 16,-21-1-16,21 1 15,-21-1-15,21-20 0,-21 20 0,21-20 16,-21-1-16,-1 0 0,1 1 0,-21-22 15,21 0-15,0 0 0,-22 0 0,22 0 16,-21-21-16,21 0 0,-22 0 0,22 0 16,0 0-16,-21 0 0,20 0 0,1-21 15,0 0-15,0 21 0,0-21 0,0 0 16,21 0-16,0-1 0,0 1 0,-22 0 16,22 0-16,-21 0 0,21 0 0,0-1 15,0 1-15,-21 0 0,21-21 16,0 21-16,0-22 0,0 22 0,0-21 15,0-1-15,0 1 0,0-21 0,0 20 16</inkml:trace>
  <inkml:trace contextRef="#ctx0" brushRef="#br0" timeOffset="111391.23">6456 7451 0,'0'0'0,"-21"0"0,-1-21 16,1 21-16,0 0 15,21 21 48,-21-21-48,0 0-15,0 0 16,-1 0-16</inkml:trace>
  <inkml:trace contextRef="#ctx0" brushRef="#br0" timeOffset="111601.11">4847 7747 0,'0'0'0,"-21"0"0,21 21 0,0 0 15,21-21-15,0 0 16,0 0-16,22 0 0,-1 0 16,0 0-16,1-21 0,-1 0 0,22 21 15,-22 0-15,0-21 0,22 21 0,-22 0 16,-21 0-16,22-21 0,-22 21 0,0 0 16,0 0-16</inkml:trace>
  <inkml:trace contextRef="#ctx0" brushRef="#br0" timeOffset="112267.07">8318 8149 0,'22'-21'16,"-22"0"-16,21 21 0,0-21 0,-21-22 15,21 22-15,0 0 16,-21-21-16,21 21 0,1-22 0,-1 1 15,0 0-15,0-1 0,0 1 0,0 0 16,1-1-16,-1 1 0,0 0 0,0-22 16,-21 22-16,0-1 0,0 1 0,0 21 15,0-21-15,0 20 0,0 1 16,0 0-16,-21 21 16,0 0-16,0 0 0,-1 21 15,1 0-15,21 22 0,-21-1 16,0 0-16,21 1 0,-21-1 0,21 0 15,0 22-15,0-22 0,-21 1 0,21-1 16,-22 21-16,22-20 0,0-1 16,0 0-16,0-20 0,0 20 0,22-21 15,-1 21-15,-21-20 0,21-1 16,0-21-16,0 21 0,0-21 0,22 0 16,-22 0-16,0 0 0,0 0 0,22-21 15,-22 0-15,21 21 0,-21-22 0,22-20 16,-1 21-16,-21 0 0,21 0 0,-20-22 15,-1 22-15,0-21 0,0 21 16</inkml:trace>
  <inkml:trace contextRef="#ctx0" brushRef="#br0" timeOffset="114031.03">9123 7599 0,'0'0'15,"-21"0"1,-1 21 0,22 0-16,-21 0 15,21 1-15,0-1 0,0 21 0,-21-21 16,21 0-16,0 22 0,0-22 0,0 0 15,0 0-15,0 0 0,0 22 16,0-22-16,21 0 0,0-21 16,1 0-16,-1 0 0,0 0 15,0 0-15,21 0 0,-20 0 0,-1 0 16,21-21-16,-21 0 0,0 0 0,22-1 16,-22 1-16,21 0 0,-21 0 0,22-21 15,-1 20-15,-21-20 0,22 0 16,-22 21-16,0-22 0,0 1 15,0 0-15,0-1 0,1 1 0,-1 0 16,-21-1-16,21 1 0,-21 0 0,0 20 16,0 1-16,0 0 0,0 0 0,0 0 15,0 42 1,0 0 0,-21 0-16,21 22 0,0-22 0,0 21 15,-21 0-15,-1 1 0,22-1 0,-21 0 16,21 1-16,-21-22 0,21 21 0,-21 1 15,21-1-15,0 0 0,0-21 16,-21 22-16,21-22 0,0 21 16,0-21-16,0 1 0,0 20 0,0-21 15,21 0-15,0 0 0,0-21 16,0 0-16,1 0 0,-1 0 0,0 0 16,21 0-16,-21 0 0,1 0 0,20 0 15,-21-21-15,21 21 0,1-21 0,-22 0 16,21 0-16,-21-22 0,1 22 0,20 0 15,-21 0-15,0-21 0,-21 20 16,0 1-16,0-21 0,0 21 0,0 0 16,0-1-16,0 1 0,0 0 0,0 0 15,-21 21 1,0 0-16,0 21 16,21 0-16,-21-21 0,21 21 15,-22 1-15,22-1 0,-21 0 16,21 0-16,0 0 0,0 0 0,0 1 15,0-1-15,0 0 0,0 0 0,0 0 16,0 0-16,0 1 0,0-1 16,21-21-16,1 21 0,-1-21 15,21 0-15,-21 0 0,0 0 0,1 0 16,20 0-16,-21-21 0,0 21 16,22-21-16,-22-1 0,21 22 0,-21-21 15,0 0-15,22 0 0,-22-21 16,0 20-16,0 1 0,0-21 0,-21 21 15,0 0-15,0-1 0,0 1 0,0 0 16,0 0-16,0 0 0,-21 21 16,0 0-16,0 0 0,0 21 15,21 0 1,0 0-16,0 0 0,0 1 16,0-1-16,0 0 0,21 0 0,-21 0 15,21 0-15,0 1 0,0-1 0,-21 0 16,22 0-16,-1 0 0,0 0 0,0 1 15,0-1-15,0 0 16,-21 0-16,22-21 0,-22 21 16,21-21-16,0 21 0,0-21 15,0 0-15,0 0 0,1 0 0,-1 0 16,0 0-16,0 0 0,21 0 16,-20 0-16,20 0 0,0 0 0,-21-21 15,22 0-15,-1 0 0,-21 21 0,22-21 16,-1 0-16,-21-1 0,21 1 0,-20-21 15,-1 21-15,0 0 0,0-22 16,-21 22-16,0 0 0,21-21 0,-21 20 0,0 1 16,0 0-16,0 0 0,0 0 15,-21 21-15,0 0 16,0 0-16,0 0 0,-1 0 0,1 0 16,0 0-16,0 21 0,0 0 0,0 0 15,-22-21-15,22 21 0,0 1 16,0-1-16,0 0 0,-1 0 0,1 0 15,21 22-15,0-22 0,0 0 0,0 0 16,0 0-16,0 0 0,0 1 16,21-1-16,1-21 0,-1 0 15,0 0-15,0 0 16,21 0-16,-20 0 0,-1 0 0,0-21 16,0 21-16,0-22 0,0 22 15,1-21-15,-1 0 0,0 0 0,0 0 16,0 0-16,0-1 0,-21-20 0,22 21 15,-22 0-15,21-22 0,-21 22 0,0 0 16,0 0-16,0 0 0,0 0 0,0-1 16,0 44 15,0-1-31,0 0 0,-21 0 16,21 0-16,-22 22 0,22-22 0,0 0 15,0 0-15,0 21 0,0-20 0,0-1 16,0 0-16,0 21 0,0-21 0,0 1 15,0-1-15,22-21 0,-1 21 0,0-21 16,0 0-16,0 21 16,0-21-16,22 0 0,-22 0 15,0 0-15,21-21 0,-20 21 0,-1-21 16,21 0-16,-21-1 0,0 1 0,1 0 16,-1 0-16,-21-21 0,21 20 0,0-20 15,0 0-15,-21-1 0,0 1 0,21 0 16,1-1-16,-22-20 0,0 21 0,21-22 15,-21 22-15,21-1 0,-21 1 0,21 0 16,-21 21-16,0-1 0,0 1 0,0 0 16,0 42-1,0 0 1,0 1-16,-21-1 0,0 21 16,21-21-16,-21 22 0,21-1 0,0 0 15,-22 1-15,22-1 0,-21 0 0,21 1 16,-21-22-16,21 21 0,0 0 0,0 1 15,0-22-15,0 21 0,0-21 0,0 1 16,0 20-16,0-21 0,0 0 16,21-21-16,0 21 0,-21 1 0,22-22 15,-1 0-15,0 0 0,0 0 0,0 0 16,0 0-16,1 0 0,-1 0 0,0 0 16,0-22-16,0 22 0,0-21 0,1 0 15,-1 21-15,0-21 0,-21 0 0,21 21 16,-21-21-16,21-1 0,-21 1 15,0 0-15,0 0 0,0 0 16,0 0-16,0-1 0,0 1 16,0 0-16</inkml:trace>
  <inkml:trace contextRef="#ctx0" brushRef="#br0" timeOffset="114355.85">9842 7303 0,'22'0'15,"-1"0"-15,0 0 0,0 0 16,0 0-16,22 0 0,-22-22 0,21 22 16,-21 0-16,22-21 0,-22 21 0,21 0 15,-21 0-15,0-21 0,1 21 16,-22-21 0,-22 21-1,1 0-15,0-21 0,0 0 0,-21 21 16</inkml:trace>
  <inkml:trace contextRef="#ctx0" brushRef="#br0" timeOffset="114539.74">9334 7197 0,'0'0'0,"-21"0"16,0 0-16,42 0 78</inkml:trace>
  <inkml:trace contextRef="#ctx0" brushRef="#br0" timeOffset="115495.99">13356 7472 0,'0'0'0,"-21"0"0,0 0 0,-22 0 0,-62 0 16,62 0 0,22 0-16,-21 0 0,21 0 15,-1 0-15,1 0 0,0 21 16,21 0-1,21-21 1,0 21-16,1-21 0,-1 0 0,21 0 16,0 22-16,1-22 0,20 0 0,-20 0 15,20 0-15,22 0 0,-22 0 16,1 0-16,20 0 0,-20 0 0,21 0 16,-1-22-16,1 22 0,0-21 0,-22 21 15,22 0-15,-22-21 0,-20 0 0,20 21 16,-21 0-16,-20-21 0,-1 21 0,0 0 15,-21-21-15,21 21 0,-21-22 16,-21 1 0,0 0-16,0 21 0,-1 0 15,1 0-15,0 0 0,-21 0 0,21-21 16,-1 21-16,-20 0 0,21 0 0,0 0 16,0 0-16,-1 0 15,44 0 16,-1 0-15,0 0-16,0 0 0,21 0 0,-20 0 16,-1-21-16,21 21 0,-21 0 0,0 0 15,1-21-15,-1 21 0,0 0 0,0 0 16,0 0-16,-21 21 16,0 0-16,0 0 15,0 0-15,0 0 0,0 1 16,-21 20-16,0-21 0,0 0 15,0 0-15,-1 1 0,22 20 0,-21-21 16,0 0-16,0 0 0,0 1 0,0-1 16,21 0-16,-22 0 0,1 0 15,21 0-15,-21-21 16,21 22-16,-21-22 0,21-22 47</inkml:trace>
  <inkml:trace contextRef="#ctx0" brushRef="#br0" timeOffset="116499.4">15981 6879 0,'0'0'15,"21"-21"-15,0 0 0,21-43 16,-42 43-16,22 0 0,-22 0 0,0 0 16,0 0-1,-22 21-15,1 0 16,0 21-16,21 0 0,-21 0 0,0 21 15,0-20-15,-1 20 0,1 0 0,0 22 16,0-22-16,0 22 0,0-22 0,-1 21 16,1-20-16,0 20 0,0 1 15,0-22-15,0 0 0,21 1 16,-22-1-16,22-21 0,-21 22 0,21-22 16,0 0-16,0 0 0,0 0 15,21-42 1,1 0-16,-1 21 0,0-42 15,0 20-15,0 1 0,22-21 0,-22 0 16,0-1-16,0 1 0,0-22 0,0 22 16,1 0-16,-1-22 0,0 22 0,-21 0 15,0-1-15,21 1 0,-21 0 16,21-1-16,-21 1 0,0 0 0,0 20 16,0 1-16,0 0 0,0 42 31,0 0-31,0 22 0,0-1 0,0 0 15,0 1-15,0-1 0,0 0 0,0 1 16,0 20-16,0-20 0,0 20 16,0-21-16,0 1 0,0-1 0,0 0 15,0 1-15,0-1 0,0-21 0,0 22 16,0-22-16,0 0 0,0 0 16,0 0-16,-21-42 31,0 0-31,21 0 15,-21 0-15</inkml:trace>
  <inkml:trace contextRef="#ctx0" brushRef="#br0" timeOffset="117600.77">15642 7366 0,'-21'0'16,"42"21"15,0-21-31,0 0 0,1 0 0,-1 0 16,21 0-16,0 0 0,1 0 0,-1 0 15,22-21-15,-1 0 0,1 21 0,-1-21 16,1 0-16,-1 21 0,1-22 0,-22 1 16,21 21-16,-20-21 0,-1 21 0,-21 0 15,0-21-15,1 21 16,-1 0-16,-21 21 16,0 0-16,0 0 0,-21 1 15,-1-1-15,22 0 0,-21 0 0,21 0 16,-21 22-16,21-22 0,0 0 0,-21 0 15,21 0-15,-21 0 0,21 1 16,0-1-16,21-42 47,0-1-47,0 1 16,0 0-16,1 0 0,-22 0 15,21-22-15,0 22 0,0 0 0,0-21 16,0 21-16,1-22 0,-22 22 0,0 0 15,21 0-15,0 0 0,-21-1 0,21 44 32,-21-1-32,0 0 15,0 0-15,0 0 0,0 22 0,0-22 16,0 0-16,0 0 0,21 0 0,-21 0 16,0 1-16,0-1 0,0 0 0,21 0 15,1-21-15,-1 21 0,0-21 16,0 0-16,0 0 0,0 0 15,22 0-15,-22 0 0,0 0 0,0 0 16,22-21-16,-22 0 0,21 21 16,-21-21-16,0 0 0,1-1 0,20-20 15,-21 21-15,0 0 0,0 0 0,1-1 16,-22 1-16,0 0 0,21 0 0,-21 0 16,21 21-16,-21-21 0,0 42 31,0 0-31,0 0 0,0 0 15,-21 0-15,21 22 0,0-22 16,-21 21-16,21-21 0,0 1 16,0-1-16,0 0 0,0 0 0,0 0 15,21 0-15,0 1 0,0-22 16,0 0-16,0 0 0,1 0 0,-1 0 16,0 0-16,0 0 0,0-22 0,0 1 15,1 0-15,-1 21 0,0-21 16,0 0-16,-21 0 0,0-1 0,21-20 15,-21 21-15,21 0 0,-21 0 16,0-22-16,0 22 0,0 0 0,22 0 16,-22 0-16,0 42 31,0 0-31,0 0 0,0 0 16,0 0-16,0 22 0,0-1 0,0 0 15,0 1-15,0-1 0,0 0 0,0 22 16,0-22-16,-22 1 0,22 20 0,0 1 15,-21-1-15,21 1 0,-21-1 16,0 1-16,21-1 0,-21 1 0,0-1 16,-22 1-16,22-1 0,0-21 0,0 22 15,-22-22-15,22 1 0,0-1 0,0 0 16,0-21-16,0 1 0,-1-1 0,1 0 16,0-21-16,0 0 0,0 0 15,21-21-15,-21 0 0,-1-1 0,1 1 0,0 0 16,21-21-16,0-1 0,-21 1 15,21 0-15,0-1 0,0 1 0,0-21 16,0 20-16,0-20 0,21-1 0,0 22 16,0-22-16,22 1 0,-22 21 0,21-1 15,1-20-15,-22 20 0,21 1 16,0 0-16,1-1 0,-1 1 0,-21 0 0,22-1 16,-1 1-16,0 0 0,-21 21 15,22-22-15,-1 22 0</inkml:trace>
  <inkml:trace contextRef="#ctx0" brushRef="#br0" timeOffset="119559.55">17928 7451 0,'0'0'0,"0"21"0,0 0 0,21-21 47,0-21-47,1 0 15,-1 0-15,0-1 0,0 1 16,0 0-16,0-21 0,1 21 0,-1-22 16,0 22-16,0-21 0,0-1 15,22 1-15,-22 21 0,0-21 0,0-1 0,-21 22 16,0-21-16,21 21 0,-21-1 16,0 1-16,-21 21 15,0 0 1,0 21-16,0 1 0,-1-1 15,1 0-15,21 0 0,-21 21 0,0 1 16,0-22-16,21 21 0,-21 1 0,21-1 16,0 0-16,0 1 0,0-1 0,0-21 15,0 21-15,0-20 0,0-1 16,21 0-16,0 0 0,0 0 0,0 0 16,0-21-16,1 0 0,20 0 0,-21 0 15,0 0-15,22 0 0,-22-21 0,21 21 16,-21-21-16,22 0 0,-22 0 15,21 0-15,-21-22 0,0 22 0,1-21 16,-1-1-16,0 1 0,-21 0 0,21-1 16,0 1-16,0 0 0,-21-1 15,0 1-15,0 21 0,22 0 0,-22 0 16,0-1-16,0 1 0,0 42 31,-22 1-31,22-1 0,-21 0 0,0 21 16,21-21-16,-21 22 0,0-1 15,0-21-15,21 22 0,-22-1 16,1 0-16,0-21 0,21 22 0,0-1 0,0-21 16,-21 0-16,21 1 0,0-1 0,0 0 15,0 0-15,21-42 32,0 0-17,0 0-15,-21-1 16,22 1-16,-1 0 0,-21 0 0,21 0 15,0 0-15,-21-1 0,0 1 16,21 21-16,-21-21 0,21 21 16,-21 21-16,0 0 15,0 1-15,0-1 0,0 0 16,0 0-16,0 0 16,0 0-16,22 1 0,-22-1 15,21 0-15,-21 0 0,21-21 16,0 0-16,0 0 0,0 0 0,1 0 15,-1 0-15,0 0 0,0 0 16,0 0-16,0 0 0,-21-21 0,22 0 16,-1 0-16,-21-1 0,21 1 0,0 0 15,-21 0-15,0-21 0,21 20 0,0 1 16,-21-21-16,22 21 0,-22 0 16,0-1-16,0 1 0,0 0 0,0 42 46,0 0-46,0 1 0,0-1 16,0 0-16,0 0 0,0 0 0,0 22 16,0-22-16,0 0 0,0 0 0,0 0 15,0 0-15,0 1 0,21-22 16,0 21-16,-21 0 0,21-21 0,0 0 16,0 0-16,1 0 0,-1 0 0,0 0 15,21 0-15,-21 0 0,1 0 0,-1-21 16,0 21-16,0-21 0,0-1 0,0 1 15,-21 0-15,22 0 0,-22 0 0,21 0 16,-21-22-16,0 22 0,0 0 16,0 0-16,0 0 0,0-1 15,0 44 1,0-1 0,0 0-16,-21 0 0,21 0 15,-22 0-15,22 1 0,-21-1 0,21 21 16,0-21-16,0 0 0,0 1 0,-21-22 15,21 21-15,0 0 0,0 0 0,-21-21 16,21-21 31,21 21-47,0-21 0,-21 0 16,21-1-16,1 1 0,-1 0 0,0 0 15,0 0-15,0 0 0,0-1 0,1-20 16,-1 21-16,21 21 0,-21-21 0,-21 0 15,21 21-15,1 0 0,-1 0 16,-21 21 0,0 0-16,0 0 0,0 0 0,0 0 15,0 1-15,0-1 0,0 0 0,0 0 16,21 0-16,-21 0 0,21 1 0,-21-1 16,21 0-16,0 0 0,1 0 15,-1-21-15,0 0 0,0 0 0,0 0 16,0 0-16,1 0 15,-1 0-15,21 0 0,-21 0 0,0 0 16,1-21-16,-1 0 0,0 21 0,0-21 16,0 0-16,0-1 0,1 1 0,-22 0 15,0-21-15,21 21 0,-21-22 0,21 22 16,-21-21-16,0 21 0,0-1 0,0 1 16,0 0-16,0 0 0,-21 21 15,0 0-15,-1 0 16,1 0-16,0 0 0,0 21 0,0-21 15,0 21-15,-1 0 0,1 1 0,0-1 16,0 21-16,21-21 0,0 0 0,-21 1 16,21-1-16,0 0 15,0 0-15,0 0 0,21-21 16,0 0-16,0 0 0,0 0 16,1 0-16,-1 0 0,0 0 15,0 0-15,0 0 0,0-21 0,1 0 16,-22 0-16,21 21 0,0-21 0,-21-1 15,0 1-15,0 0 0,21 21 0,-21-21 16,0 0-16,0 42 31,-21 0-31,21 0 0,0 0 16,-21 1-16,0 20 0,21-21 16,-22 21-16,1 1 0,21-1 15,-21-21-15,0 22 0,0-1 0,0 21 16,-1-20-16,1-1 0,0 22 0,21-1 15,0-21-15,-21 43 0,21-21 0,0-1 16,-21 1-16,21-1 0,0 1 0,0-1 16,0 1-16,-21-1 0,21 1 0,-22-22 15,22 21-15,-21-20 0,21-1 0,-21 0 16,0-20-16,0 20 0,0-21 0,-1 0 16,1-21-16,0 21 0,0-21 15,0 0-15,0 0 0,-1 0 0,1 0 16,0 0-16,0 0 0,21-21 0,-21 21 15,0-21-15,21 0 0,-22 21 0,22-21 16,0 0-16,-21-1 0,21 1 0,0 0 16,-21 0-16,21 0 0,0-22 0,0 1 15,0 0-15,0-1 0,0 1 0,0 0 16</inkml:trace>
  <inkml:trace contextRef="#ctx0" brushRef="#br0" timeOffset="119787.47">19452 6731 0,'0'0'0,"-21"0"0,-21 0 16,20 0-1,1 0 48,0 0-63</inkml:trace>
  <inkml:trace contextRef="#ctx0" brushRef="#br0" timeOffset="119983.36">17949 7070 0,'0'0'0,"-21"21"0,-21-21 16,21 21-16,-1 0 0,22 0 16,43-21-1,-22 0-15,0 0 0,21 0 0,-20 0 16,20 0-16,0 0 0,1 0 16,-1 0-16,0 0 0,-21 0 0,22 0 15,-22 0-15,21-21 0,-21 0 16,1 21-16</inkml:trace>
  <inkml:trace contextRef="#ctx0" brushRef="#br0" timeOffset="121587.09">21040 7112 0,'0'0'0,"21"-21"0,-21 0 0,0 0 16,21 21-16,0-22 0,0 22 15,-21-21-15,21 21 16,-21 21-16,0 1 15,0-1-15,0 0 16,0 0-16,0 21 0,0-20 0,0-1 16,0 21-16,0-21 0,0 22 0,-21-22 15,0 0-15,0 0 0,21 0 0,-21 0 16,21 1-16,-21-1 0,21 0 16,0-42 15,21 21-16,-21-21-15,21-1 0,0 1 0,0 0 16,0 0-16,1 0 0,-1 0 0,0-22 16,-21 22-16,21 0 0,0 0 0,0 0 15,1 21-15,-22-22 0,21 22 16,0 0-16,-21 22 16,0-1-16,0 0 15,0 0-15,0 0 0,0 0 0,0 1 16,0-1-16,21 0 0,-21 0 0,0 0 15,21-21-15,-21 21 0,0 1 0,21-1 16,1-21-16,-1 0 16,0 0-16,0 0 0,0 0 15,0 0-15,1 0 0,-1 0 0,0 0 16,0-21-16,0-1 0,0 1 16,22 0-16,-43 0 0,21 0 0,0-22 15,0 22-15,0 0 0,-21-21 0,0 21 16,22-1-16,-22 1 0,0 0 0,21 0 15,-21 0-15,0 0 0,-21 42 47,21 0-47,-22 0 0,22 0 0,-21 22 16,21-22-16,0 0 0,0 0 16,0 21-16,0-20 0,0-1 0,0 0 15,0 0-15,0 0 0,0 0 0,21 1 16,1-22-16,-1 0 15,0 0-15,0 0 0,0 0 0,0 0 16,1 0-16,20 0 0,-21 0 16,0-22-16,0 1 0,22 0 0,-22 0 15,0 0-15,21 0 0,-42-1 0,22-20 16,-1 21-16,-21-21 0,21 20 0,-21-20 16,0 0-16,0 21 0,0-22 0,0 1 15,0 21-15,0-22 0,0 1 0,0 21 16,0 0-16,0-22 15,0 22-15,0 0 0,0 42 32,0 0-32,-21 1 0,21-1 0,-21 0 15,21 21-15,0-21 0,0 22 0,-22-22 16,1 21-16,21 1 0,-21-1 16,21-21-16,0 21 0,0 1 0,-21-1 15,21-21-15,0 22 0,-21-22 0,21 0 16,0 0-16,0 0 0,0 0 0,0 1 15,0-44 17,0 1-32,21 21 15,0-21-15,-21 0 0,21 21 16,-21-21-16,21 0 0,1-1 0,-22 1 16,21 0-16,-21 0 0,21 0 0,-21 0 15,21 21-15,-21-22 0,21 22 16,-21 22-1,0-1-15,0 0 0,0 0 16,0 0-16,0 0 0,0 1 16,0-1-16,0 21 0,21-21 0,-21 0 15,22 1-15,-1-22 0,0 21 0,0 0 16,0 0-16,0-21 0,1 0 0,-1 0 16,0 0-16,0 0 0,21 0 15,-20 0-15,-1 0 0,0 0 0,0 0 16,0-21-16,0 21 0,-21-21 0,22 0 15,-1-1-15,-21 1 0,0 0 16,21 0-16,0-21 0,-21 20 0,0-20 16,0 21-16,0 0 0,21 0 0,-21-1 15,0 1-15,0 42 32,0 1-32,0-1 0,-21 0 15,21 0-15,-21 0 16,21 0-16,0 1 0,0-1 0,0 0 15,-21 0-15,21 0 0,0 0 0,-21 1 16,21-1 0,0-42 15,0-1-31,0 1 16,0 0-16,21 0 0</inkml:trace>
  <inkml:trace contextRef="#ctx0" brushRef="#br0" timeOffset="121759.99">22818 6964 0,'-22'0'31,"22"21"16</inkml:trace>
  <inkml:trace contextRef="#ctx0" brushRef="#br0" timeOffset="122491.57">23304 7027 0,'0'0'0,"0"-21"16,0 0-16,-21 21 15,0 0 1,0 0-16,0 0 0,21 21 0,-21 0 16,-1-21-16,1 43 0,0-22 0,0 0 15,0 21-15,0-20 0,-1 20 0,22-21 16,0 21-16,-21 1 0,21-22 16,0 0-16,0 21 0,0-20 0,0-1 15,0 0-15,0 0 0,21-21 0,1 21 16,-1-21-16,0 0 0,0 0 15,21 0-15,-20 0 0,-1 0 0,21 0 16,-21 0-16,0-21 0,1 0 0,20 0 16,-21 0-16,0-1 0,0-20 15,1 21-15,-1-21 0,-21-1 0,21 1 16,0 0-16,0-1 0,-21 1 0,21 0 16,1-1-16,-22 1 0,0 0 0,21-1 15,0 22-15,-21 0 0,0 0 0,0 42 31,-21 0-15,0 0-16,-1 22 0,22-22 0,-21 21 16,0-21-16,21 22 0,0-1 15,-21 0-15,21 1 0,-21-1 0,21 0 16,-21-21-16,21 22 0,0-22 0,0 21 16,0-21-16,0 1 0,-22-1 15,22 0-15,22-42 31,-1 0-15,0-1-16,0 1 0,0 0 16,-21 0-16,21-21 0,1 20 0,-1-20 15,21 21-15,-21 0 0,0-22 16,22 22-16,-22 21 0,21-21 0,-21 21 16,1 0-16,-1 0 0,0 0 15,0 0-15,-21 21 0,0 0 16,0 1-16,0 20 0,0-21 0,0 21 15,0-20-15,0 20 0,0-21 0,0 0 16,0 0-16,0 1 0,0-1 16,-21 0-16,21 0 0,-21-21 0,21 21 15,0-42 17,0 0-17,0 0-15,0 0 0,21-1 16,0 1-16,21 0 0</inkml:trace>
  <inkml:trace contextRef="#ctx0" brushRef="#br0" timeOffset="123119.21">24701 7281 0,'0'-21'16,"22"0"-1,-22 0-15,21 0 16,0 0-16,0 21 0,0-22 16,-21 1-16,21 0 0,1 0 0,-1 0 15,0 0-15,0-1 0,0 1 16,-21 0-16,0 42 31,0 0-15,-21-21-16,0 22 0,0-1 0,0 0 15,21 21-15,-22-21 0,1 1 0,21-1 16,-21 21-16,21-21 0,0 0 0,0 22 16,0-22-16,0 0 0,0 0 0,0 0 15,0 1-15,21-22 16,-21 21-16,21-21 0,1 0 0,-1 0 0,0 21 16,0-21-16,0 0 0,0 0 15,1 0-15,-1 0 0,0-21 0,0 0 16,21 21-16,-20-22 0,-1 1 0,21 0 15,-21 0-15,22-21 0,-22 20 16,21 1-16,-21-21 0,0 21 0,1 0 16,-1-1-16,0 1 0,-21 0 0,0 0 15,-21 21 1,0 0-16,-1 21 16,1-21-16,21 21 0,-21 0 15,21 22-15,-21-22 0,21 0 16,-21 0-16,21 22 0,0-22 0,0 0 15,0 21-15,0-21 0,0 1 0,0-1 0,0 0 16,0 0-16,0 0 16,-21-21-16,21 21 15,-22-21 1,22-21 0,0 0-16,0 0 15,-21 0-15,21 0 0,-21-1 16,0 1-16,0 0 0,0 0 0</inkml:trace>
  <inkml:trace contextRef="#ctx0" brushRef="#br0" timeOffset="123327.6">24680 6837 0,'0'0'0,"-21"0"0,0 0 15,0 0-15,21-21 78,21 21-62,0 0-16,0 0 16</inkml:trace>
  <inkml:trace contextRef="#ctx0" brushRef="#br0" timeOffset="126594.79">26882 7303 0,'-22'0'0,"1"0"16,21-22 15,0 1-31,0 0 0,0 0 16,21 0-16,1 0 0,-1-1 15,0 1-15,21-21 0,-21 21 0,22 0 16,-22-22-16,0 22 0,21-21 0,-20 21 15,-22-22-15,0 22 0,0-21 16,0 21-16,0-1 0,0 1 0,-22 0 16,1 21-16,0 0 0,0 0 15,0 0-15,0 0 0,-22 21 0,22 0 16,0 1-16,0-1 0,21 21 16,0-21-16,0 22 0,0-22 15,0 21-15,0 0 0,0-20 0,0-1 16,0 21-16,21-21 0,0 0 0,0 22 15,0-43-15,22 21 0,-22 0 16,21-21-16,-21 0 0,22 0 0,-1 0 16,-21 0-16,22 0 0,-22 0 0,21-21 15,-21 0-15,22 21 0,-22-21 0,0-1 16,21-20-16,-21 21 0,1 0 0,-1 0 16,0-22-16,0 22 0,-21-21 15,21 21-15,-21-1 0,0-20 16,0 21-16,0 0 0,0 42 31,0 0-15,0 0-16,0 0 0,-21 22 0,21-22 15,0 0-15,-21 0 0,21 22 0,-21-22 16,0 0-16,21 0 0,-22 0 0,22 0 16,0 1-16,0-1 0,-21-21 0,21 21 15,0-42 16,0 0-31,0-1 16,21 1-16,-21 0 0,22 0 16,-1 0-16,-21 0 0,21-1 0,0-20 15,0 21-15,-21 0 0,21-22 16,1 22-16,-1 0 0,0 0 16,0 21-16,0 0 15,0 0-15,-21 21 0,0 0 16,22 0-16,-1 22 0,-21-22 15,21 0-15,0 0 0,0 22 0,-21-22 16,21 0-16,1 0 0,-1 0 0,21 0 16,-21 1-16,0-1 0,1 0 0,-1-21 15,0 0-15,0 0 0,0 0 16,0 0-16,1 0 16,-22-21-16,21 0 15,0-1-15,-21 1 0,0 0 0,21 0 16,-21 0-16,21-22 0,0 22 0,-21 0 15,22-21-15,-1 21 0,0-1 16,0-20-16,0 21 0,-21 0 0,21 0 16,1 21-16,-1 0 0,-21-22 0,21 22 15,-21 22 1,0-1-16,0 0 0,0 0 16,0 0-16,0 0 15,0 1-15,0-44 63,0 1-63,0 0 15,0 0-15,0 0 0,0 0 16,0-1-16,0 1 16,0 0-16,-21 21 0,0 0 15,-1 0-15,1 0 16,0 21-16,0 0 0,21 22 15,-21-22-15,0 0 0,-1 0 16,22 22-16,0-22 0,-21 21 0,21-21 16,0 0-16,0 22 0,0-22 15,0 0-15,0 21 0,21-20 0,1-1 16,-1 0-16,21 0 0,-21 0 0,22-21 16,-22 0-16,21 21 0,0-21 15,-20 0-15,20 0 0,0 0 0,-21-21 16,22 0-16,-1 21 0,-21-21 0,22 0 15,-22-22-15,0 22 0,0 0 16,21-21-16,-20 21 0,-1-22 0,-21 1 16,21 0-16,0-1 0,0 1 0,0 0 15,-21-1-15,22 1 0,-1-22 16,-21 22-16,21 0 0,-21-1 0,0 1 16,0 21-16,0-21 0,0 20 15,0 1-15,0 0 0,-21 42 16,0 22-1,-1-22-15,22 21 16,-21-21-16,21 22 0,-21 20 0,0-21 16,21 1-16,-21-1 0,0 0 0,21 1 15,0 20-15,-22-20 0,22-1 0,-21-21 16,21 21-16,0 1 0,0-1 16,0-21-16,0 0 0,0 22 0,21-22 15,1-21-15,-1 21 0,0 0 16,0-21-16,0 0 0,0 0 0,1 0 15,-1 0-15,0 0 0,21 0 16,-21-21-16,1 0 0,20 0 0,-21 0 16,0-1-16,0 1 0,1 0 0,-1 0 15,0 0-15,-21 0 0,21-1 0,-21 1 16,21 0-16,-21 0 0,0 0 16,0 0-16,0 42 31,0 0-31,-21-21 0,0 21 15,21 0-15,-21 0 0,21 1 16,0-1-16,0 21 0,0-21 16,0 0-16,0 1 0,0-1 0,0 21 15,0-21-15,0 0 0,0 1 16,21-1-16,0-21 0,0 0 16,0 21-16,1-21 0,-1 0 0,0 0 15,0 0-15,0 0 0,0-21 0,1 21 16,-1-21-16,0-1 0,0 1 0,-21 0 15,21 0-15,0-21 0,-21 20 16,22-20-16,-22 21 0,0-21 0,0-1 16,0 1-16,0 21 0,0-22 0,0 1 15,0 21-15,0-21 0,-22 20 0,1 22 16,21-21-16,-21 21 0,0 0 16,0 0-16,0 0 0,-22 0 0,22 21 15,0 1-15,0-1 0,0 0 16,21 0-16,0 0 0,-22 0 0,22 1 15,0-1-15,0 0 0,0 0 16,22 0-16,-1 0 0,0 1 0,0-22 16,0 21-16,0-21 0,22 0 0,-1 21 15,-21-21-15,22 0 0,-1 0 0,0 0 16,1 0-16,-1 0 0,0 0 16,1-21-16,-1 0 0,0 21 0,1-22 15,-22 1-15,21 0 0,-21 0 0,0 21 16,1-21-16,-22 0 0,0-1 15,-22 22 1,1 0-16,0 0 16,0 22-16,0-1 0,0 0 15,21 0-15,-22 0 0,22 0 0,0 22 16,0-22-16,0 0 0,0 21 16,0-20-16,0-1 0,0 0 0,0 0 15,0 0-15,0 0 0,0 1 0,0-44 63,0 1-63,0 0 0,0 0 0,0 0 0,0 0 15,-21-1 1,21 1-16,-21 21 16,21 21-1,0 1 1,0-1-1,21-21-15,0 21 0,1-21 0,-1 21 16,0-21-16,21 0 0,1 21 0,-1-21 16,0 21-16,1-21 0,-1 0 0,0 0 15,1 0-15,-1 0 0,0 0 16,1 0-16,-22-21 0,21 0 16,-21 0-16,22 0 0,-22-22 0,0 22 15,0 0-15,0-21 0,0-1 0,1 22 16,-22-21-16,21 0 0,-21 20 15,0 1-15,0-21 0,0 21 0,0 0 16,-21 21 0,-1 0-16,1 21 0,0 0 15,0 0-15,21 21 0,0-20 16,-21-1-16,21 0 0,-21 21 0,21-21 16,0 1-16,0-1 0,0 21 15,0-21-15,0 0 0,0 1 0,21-1 16,-21 0-16,21 0 0,0-21 15,0 21-15,22-21 0,-22 0 0,21 21 16,-21-21-16,22 0 0,-1 0 16,0 0-16,22 0 0,-22 0 0,0-21 15,22 21-15,-1-21 0,-20 0 0,-1 0 16,22 0-16,-43-1 0,21-20 16,0 21-16,-20 0 0,-1-22 0,-21 22 15,0 0-15,0 0 0,0 0 0,0 0 16,0-1-16,0 1 0,-21 21 15,-1-21-15,1 21 0,0 0 16,-21 0-16,21 0 0,-22 21 16,22-21-16,-21 21 0,21 1 0,-1-1 15,1-21-15,0 21 0,0 0 16,0 0-16,21 0 0,0 1 0,0-1 16,0 0-16,0 0 0,0 0 0,0 0 15,21-21-15,0 22 0,0-1 16,0-21-16,1 0 0,-1 0 0,0 0 15,0 0-15,0 0 0,22 0 0,-22 0 16,0-21-16,0-1 0,0 1 16,-21 0-16,21 0 0,1 0 0,-1 0 15,0-22-15,-21 1 0,21 21 0,0-22 16,0-20-16,-21 21 16,22-1-16,-1-20 0,0 20 0,0-20 15,-21 21-15,21-1 0,0 1 0,-21 0 16,0 20-16,0 1 0,0 42 31,0 1-31,-21 20 0,21-21 0,-21 21 16,0 1-16,0-1 0,0 22 15,-22 20-15,22-41 0,21-1 16,0 0-16,0 1 0,0-1 0,0 0 16,0 1-16,0-22 0,21 21 15,0 0-15,1-20 0,-1-1 0,0 0 16,21 0-16,-21 0 15,1-21-15,-1 0 0,21 0 0,-21 0 16,0 0-16,1 0 0,-1 0 0,0 0 16,0 0-16,0-21 0,0 21 0,1-21 15,-22 0-15,0 0 16,0-1-16,0 1 16,0 0-16,-22 21 0,1 0 15,0-21-15</inkml:trace>
  <inkml:trace contextRef="#ctx0" brushRef="#br0" timeOffset="129419.35">15092 8488 0,'0'21'15,"-21"0"1,-1 0 0,22 1-16,0-1 31,22-21-16,-1 0 1,0 0-16,0 0 0,-21-21 16,21 21-16,0-22 0,-21 1 15,0 0-15,0 0 16,0 0 0,-21 21-16,0-21 15,0 21-15,0 0 0,0 0 16,-1 21-16,1-21 0,21 21 15,0 0-15,-21-21 0,0 21 0,21 0 16,-21 1-16,21-1 16,0 0-16,0 0 0,0 0 15,0 0 1,21-21 0,0 0-16,0 0 0,0 0 15,1 0-15,-22-21 0,21 0 16,0 0-1,-21 0-15,0 0 0,0-1 16,0 1-16,0 0 16,-21 21-1,0 0-15,21 21 16,-22 0-16,1-21 0,21 22 16,0-1-16,0 0 15,-21 0-15,21 0 0,-21 0 0,21 1 16,-21-1-16,21 0 0,0 0 0,0 0 15,0 0-15,0 1 0,0-1 16,21-21-16,0 0 0,0 0 16,0 0-16,1 0 0,-1 0 0,0 0 15</inkml:trace>
  <inkml:trace contextRef="#ctx0" brushRef="#br0" timeOffset="130013.15">15473 8488 0,'-21'0'31,"21"21"-15,0 0-16,-22 0 16,22 1-1,22-22 16,-1 0-15,-21-22 0,0 1-1,0 0 1,-21 21 0,-1 0-16,1 0 15,0 0-15,21 21 16,-21-21-16,21 21 0,-21-21 0,21 22 15,0-1 1,0 0-16,21-21 31,0 0-31,0 0 0,0 0 16,1 0 0,-22-21-16,0 0 15,21-1-15,-21 1 16,0 0-16,-21 21 31,21 21-15,-22 0-16,1 1 15,21-1-15,-21 0 0,21 0 0,0 0 16,0 0-16,0 1 16,0-1-16,0 0 0,0 0 0,0 0 15,0 0 1,21-21-16,0 0 0,1 0 15,-1 0-15,0 0 0,0 0 16</inkml:trace>
  <inkml:trace contextRef="#ctx0" brushRef="#br0" timeOffset="130763.32">16531 8488 0,'21'-21'15,"-21"42"32,0 0-47,0 0 16,0 0-16,-21-21 15,21 22-15,-21-22 16,0 0 0,21-22 30,0 1-46,0 0 0,0 0 16,0 0-16,21 21 0,0-21 16,0-1-1,0 22-15,-21 22 16,0-1 0,0 0-16,0 0 15,0 0-15,0 0 0,0 1 16,0-1-16,-21 0 15,0 0 1,21-42 15,0 0-15,0 0-16,0-1 16,0 1-16,0 0 0,0 0 15,0 0 1,21 0-16,0 21 15,1 0 1,-22 21-16,0 0 16,0 0-16,0 0 15,0 0-15,0 1 0,0-1 16,0 0-16,0 0 0,-22 0 16,22 0-16,-21 1 0,0-1 0,0 0 15,0 0-15,0 0 0,-1 0 0,1-21 16,21 22-16,-21-22 0,42 0 31</inkml:trace>
  <inkml:trace contextRef="#ctx0" brushRef="#br0" timeOffset="131435.37">16849 8509 0,'0'0'0,"21"0"16,-21-21 0,21 21 15,-21 21 16,-21-21-32,21 21 1,-21-21-16,-1 0 31,22-21-15,0 0-16,0 0 16,0 0-1,22 21 16,-22 21-15,0 0-16,0 0 16,0 0-16,0 0 0,0 1 15,0-1 1,0 0-16,0 0 16,0 0-1,0-42 16,0 0-15,0 0-16,0 0 16,0-1-16,0 1 15,21 0-15,0 21 16,0 0 0,-21 21-1,0 0-15,0 1 0,0-1 16,0 0-16,0 0 0,0 0 15,0 0-15,-21 1 0,21-1 16,-21 0-16,0 0 0,21 0 0,-22 0 16,1 1-16,0-1 0,0 0 15,0 0-15,0-21 0,-1 21 16</inkml:trace>
  <inkml:trace contextRef="#ctx0" brushRef="#br0" timeOffset="136931.26">10520 9864 0,'0'0'0,"21"0"78,0 0-78,0-21 16,0 21-16,1-22 15,-1 22-15,0-21 0,0 21 16,0-21-16,22 0 0,-22 21 0,0-21 16,0 0-16,0-1 0,0 22 0,1-21 15,-22 0-15,0 0 0,0 0 16,0 0-16,-22 21 16,1 0-16,0-22 0,0 22 0,0 0 15,-22 0-15,22 0 0,-21 0 0,21 22 16,-22-22-16,22 21 0,-21 0 15,21 21-15,0-21 0,-1 22 16,1-22-16,0 21 0,0 1 0,21-22 0,-21 21 16,21-21-16,0 0 0,0 1 0,0-1 15,0 0-15,21 0 16,0-21-16,0 21 0,0-21 0,1 0 16,-1 0-16,21 0 0,-21 0 0,0 0 15,22 0-15,-22 0 0,0 0 0,0 0 16,-21-21-1,-21 21 1,0 0-16,0 0 16,-22 0-16,22 0 0,0 0 0,-21 21 15,21 0-15,-1-21 16,-20 22-16,21-1 0,0 0 0,0 0 0,-1 0 16,1 0-16,0 1 0,21-1 15,0 0-15,0 0 0,0 0 16,0 0-16,0 1 0,0-1 15,21 0-15,0-21 16,1 21-16,-1-21 0,0 0 0,0 0 16,0 0-16,0 0 0,22 0 0,-22 0 15,21-21-15,-21 21 0,22-21 0</inkml:trace>
  <inkml:trace contextRef="#ctx0" brushRef="#br0" timeOffset="137557.9">11303 10097 0,'0'0'0,"0"-22"0,21-20 16,-21 21-16,0 0 16,-21 21-16,0 0 0,0 0 15,-1 0-15,1 0 16,0 0-16,0 0 0,0 21 0,0 0 16,-22-21-16,22 21 0,0 0 0,0 1 15,0-1-15,-1 0 0,1 0 0,21 0 16,-21 0-16,21 1 0,0-1 15,0 0-15,21-21 16,0 0-16,1 0 0,20 0 16,-21 0-16,21 0 0,-20 0 0,20 0 15,0-21-15,-21 0 0,22 21 0,-22-22 16,21 1-16,-21 0 0,1 0 0,-1 0 16,-21 0-16,21-1 0,0 1 15,-21 0-15,0 0 0,0 0 16,0 0-16,-21 42 31,21 0-31,-21 0 0,21 0 16,0 0-16,-21 1 0,-1 20 15,22-21-15,-21 21 0,21 1 0,-21-1 16,21 0-16,0 22 0,0-22 16,-21 22-16,21-1 0,0 1 0,0-1 15,0 1-15,-21-1 0,21 1 0,0 20 16,0-20-16,0-1 0,0 1 0,0-22 15,0 22-15,-21-22 0,21 0 0,-22 1 16,22-22-16,-21 21 0,0-21 16,0-21-16,0 22 0,0-22 0,-1 0 15,1 0-15,-21 0 0,21 0 0,-22 0 16,1-22-16,0 1 0,21 0 0,-22 0 16,1 0-16,0 0 0,20-1 0,-20 1 15,21 0-15,0 0 0,0 0 0,-1-22 16,22 22-16,0 0 0,0-21 15,0 21-15,0-1 0,0-20 16,0 21-16,0 0 0,0-22 0,22 22 16,-1 0-16,-21-21 0,21 21 0,0-22 15,0 1-15,0 0 0,1 20 0</inkml:trace>
  <inkml:trace contextRef="#ctx0" brushRef="#br0" timeOffset="137807.26">11917 9970 0,'0'-22'0,"0"44"93</inkml:trace>
  <inkml:trace contextRef="#ctx0" brushRef="#br0" timeOffset="138003.23">11853 10224 0,'0'0'0,"-21"0"0,0 0 31,21 21 32,21-21-63,0 0 0,0 0 15</inkml:trace>
  <inkml:trace contextRef="#ctx0" brushRef="#br0" timeOffset="138395.94">13356 9546 0,'0'0'0,"0"-21"15,0 0 1,-21 21-1,0 0 17,21 21-32,-21 0 0,21 0 15,0 1-15,-22-1 16,22 0-16,0 0 0,-21 0 16,21 0-16,0 1 15,21-22 16,1 0-15,-1 0-16</inkml:trace>
  <inkml:trace contextRef="#ctx0" brushRef="#br0" timeOffset="138610.81">13547 9589 0,'0'0'0,"0"-22"31,0 44 16,0-1-47,0 0 16,-22 0-16,22 0 16,0 0-16,0 1 31</inkml:trace>
  <inkml:trace contextRef="#ctx0" brushRef="#br0" timeOffset="139438.81">14668 9694 0,'0'-21'0,"0"0"16,22 0-1,-22 0-15,0 0 16,0-1-16,21 22 0,-21-21 16,0 42 15,0 1-31,-21 20 0,21-21 15,0 21-15,-22 1 0,1-1 16,21 0-16,-21 1 0,0-1 16,0 0-16,0 1 0,-1-1 0,-20 0 15,21 1-15,0-1 0,0-21 0,-22 22 16,22-1-16,0-21 0,21 0 0,-21 0 16,21 1-16,-21-1 15,21-42 1,0-1-1,0 1-15,0 0 16,0 0-16,0 0 16,0 0-1,0 42 63,0-42-15,0-1-63</inkml:trace>
  <inkml:trace contextRef="#ctx0" brushRef="#br0" timeOffset="140519.67">14626 9652 0,'0'-21'32,"0"42"-1,0 0-31,0 0 0,0 1 15,0-1-15,0 0 0,0 21 0,0-21 16,0 22-16,-21-1 0,21-21 16,-21 22-16,21-22 0,-21 21 0,21-21 15,0 22-15,-22-22 0,22 21 16,-21-21-16,21 0 0,-21 22 0,21-22 16,0 0-16,0 0 0,0 0 0,-21-21 15,21 22-15,0-1 16,-21-21-16,0 0 47,-1-21 156,22-1-188,0 1 1,-21 0-16</inkml:trace>
  <inkml:trace contextRef="#ctx0" brushRef="#br0" timeOffset="140892.96">14224 9652 0,'-21'0'0,"42"0"0,-63 0 0,20 0 16,1 0-16,0 0 0,42 0 31,0 0-15,1 0-16,20 0 0,0 0 15,22-21-15,-22 21 0,22 0 0,-1 0 16,-21-21-16,22 21 0,-1 0 0,1-21 16,-22 21-16,1 0 0,-1 0 0,0 0 15,-21 0-15,1 0 0,-1 0 0,-42 0 32,-1 0-17,1 0-15,0 0 0,0 21 16,0-21-16,0 0 0,21 21 15,-22-21-15,1 0 0,21 21 16</inkml:trace>
  <inkml:trace contextRef="#ctx0" brushRef="#br0" timeOffset="141282.74">14626 9716 0,'0'0'0,"-21"0"0,21 21 15,-21-21 1,21 21-16,-21 0 15,21 0-15,0 0 16,0 1-16,0-1 0,0 0 0,0 21 16,0-21-16,0 1 0,0-1 0,0 21 15,0-21-15,0 0 0,0 1 0,0 20 16,0-21-16,0 0 0,0 0 0,0 1 16,0 20-16,0-21 0,0 0 15,0 0-15,-22 1 0,22-1 0,0 0 16,0 0-16,-21 0 0,0 0 0,0 1 15,0-22-15,0 0 0,-1 21 16,1-21-16,0 0 0,0 0 0,-21 0 16,20 0-16,1 0 0,0 0 15,-21 0-15,21-21 0,-1-1 16,1 22-16,21-21 0,-21 21 16,0-21-16,21 0 15,0 0 1,21 21 15,0-21-31,0-1 16,1 22-16</inkml:trace>
  <inkml:trace contextRef="#ctx0" brushRef="#br0" timeOffset="141775.44">15092 10118 0,'0'0'0,"21"-21"0,-21-1 0,0 1 16,0 0-16,0 0 15,0 0-15,0 0 0,0-1 16,-21 22-16,0 0 0,-1 0 16,1 0-16,0 0 0,0 0 0,0 0 15,0 22-15,-1-1 0,1 0 0,0 0 16,0 0-16,0 0 0,0 22 0,-1-22 15,-20 42 1,42-41-16,0-1 0,0 0 0,0 0 16,0 0-16,0 0 0,0 1 15,21-22-15,0 0 0,1 0 0,-1 0 16,0 0-16,0 0 0,0 0 0,0-22 16,22 1-16,-22 21 0,0-21 0,0 0 15,0 0-15,1 0 0,-22-1 16,21 1-16,-21 0 0,21 0 0,-21 0 15,0 0-15,0-1 0,0 1 0,0 0 16,0 0-16,0 42 31,0 0-31,0 0 16,0 1-16,0-1 0,0 0 0,0 0 16,0 0-16,0 0 0,0 1 15,0-1-15,0 0 0,21 0 0,0-21 16,0 21-16,-21 0 0,22-21 0,-1 0 15,0 22-15,0-22 0,0 0 16,0 0-16,1-22 0,-1 22 0</inkml:trace>
  <inkml:trace contextRef="#ctx0" brushRef="#br0" timeOffset="142024.31">15621 10012 0,'0'0'0,"0"-21"0,0-43 16,0 85 15,0 1-31,0-1 0,0 0 16,0 0-16,0 0 0,0 0 0,0 1 15,0 20-15,0-21 0,0 0 16,0 0-16,0 1 0,0-1 0,0 0 16,0 0-16,0 0 0,0 0 15,21-21 1,0 0-1,-21-21-15,21 21 16,-21-21-16,0 0 0,22 0 0</inkml:trace>
  <inkml:trace contextRef="#ctx0" brushRef="#br0" timeOffset="142247.18">15896 9948 0,'0'0'0,"0"-21"0,21 0 0,-21 0 0,0 0 15,-21 21 1,21 21-1,-21 0-15,0 0 0,0 0 16,-1 1-16,1-1 0,0 0 0,0 21 16,0-21-16,0 1 0,21-1 0,-22 0 15,1 0-15,0 0 0,0 0 16,21 1-16,0-1 0,-21 0 16,21 0-16,21-21 31,0-21-31,0 21 0,0-21 15</inkml:trace>
  <inkml:trace contextRef="#ctx0" brushRef="#br0" timeOffset="142764.91">16489 10033 0,'0'0'0,"21"0"15,-21-21-15,21 0 16,-21 0-16,0-1 0,21 22 15,-21-21-15,0 0 0,0 0 0,0 0 16,0 0-16,0-1 16,-21 22-16,0 0 0,0 0 15,0 0-15,-1 22 0,1-1 16,0 0-16,0 0 0,0 0 16,-22 22-16,22-22 0,0 21 0,0-21 15,0 22-15,0-22 0,-1 0 0,1 21 16,21-21-16,-21 1 0,21-1 15,0 0-15,0 0 0,0 0 0,0 0 16,21-21-16,0 0 0,1 0 16,-1 0-16,0 0 0,21 0 15,-21 0-15,1-21 0,-1 0 0,0 21 16,21-21-16,-21 0 0,1 0 0,-1-1 16,0-20-16,0 21 0,-21 0 0,21-22 15,0 22-15,1-21 0,-22 21 0,0 0 16,0-1-16,21 22 0,-21-21 0,0 42 31,0 1-31,0-1 16,0 0-16,0 0 0,0 0 0,0 0 15,0 1-15,0 20 0,0-21 0,0 0 16,0 0-16,21 1 0,-21-1 0,21-21 16,-21 21-16,21 0 0,0-21 0,1 0 15,-1 0-15,0 0 0,0 0 16,0 0-16,0-21 0,1 0 0,-1 0 15,0 21-15,0-43 0,0 22 0,0 0 16</inkml:trace>
  <inkml:trace contextRef="#ctx0" brushRef="#br0" timeOffset="143195.68">17399 9377 0,'0'-21'16,"-21"21"-16,0 0 16,21 21 15,0 0-31,-22 0 16,1 0-16,21 1 15,0-44 32,0 1-31,0 0-16,0 0 15,0 0-15,0 42 47,0 0-31,0 0-16,0 0 15,0 1-15,-21-1 16,21 0-16,-21-21 16,21 21-16,21-21 15,0 0 1,0 0-16</inkml:trace>
  <inkml:trace contextRef="#ctx0" brushRef="#br0" timeOffset="143415.71">17568 9377 0,'0'-21'0,"0"42"47,0 0-31,0 0-16,0 0 15,0 1-15,-21-1 16,21 0-16,0 0 15,-21-21-15</inkml:trace>
  <inkml:trace contextRef="#ctx0" brushRef="#br0" timeOffset="144187">20151 9356 0,'0'0'0,"0"-21"16,21-22-1,-21 22-15,21 21 0,-21-21 16,-21 42 15,21 0-31,-21-21 16,21 21-16,-22 1 0,22-1 16,0 0-16,0 0 15,0 0-15,22-21 47,-1-21-47,0 0 16,-21 0-16,0 0 15,0-1-15,0 1 16,0 42 15,0 1-15,-21-1-16,21 0 0,0 0 15,-21 0-15,21 0 0,0 1 16,0-1-16,0 0 16,21-21-1,0 0-15,0 0 0,0 0 16,0 0-16</inkml:trace>
  <inkml:trace contextRef="#ctx0" brushRef="#br0" timeOffset="144575.78">20532 9271 0,'21'0'0,"-21"-21"0,0 0 16,-21 21-1,21 21-15,-22-21 16,1 21-16,21 0 16,-21-21-16,21 21 15,0 1-15,0-1 16,21-21-1,0 0 1,1 0-16,-1 0 16,-21-21-16,21-1 0,0 1 15,-21 0-15,0 0 16,0 42 15,-21-21-31,21 21 0,-21 0 16,21 1-16,-21-1 0,21 0 15,0 0-15,-22 0 0,22 0 16,-21 1-16,21-1 0,0 0 0,0 0 16,0 0-16,0 0 0,0 1 15,0-1 1,21-21-16,1 0 16</inkml:trace>
  <inkml:trace contextRef="#ctx0" brushRef="#br0" timeOffset="144882.81">21082 9504 0,'0'-42'16,"0"20"-16,-21 22 47,21 22-47,0-1 0,0 0 0,0 0 15,0 21-15,0-20 0,-21 20 0,-1 0 16,1 1-16,21-1 0,-21 0 0,0-21 16,0 22-16,0-1 0,-1 0 15,1-20-15,21 20 0,-21-21 0,21 0 16,-21 0-16,21 1 0,0-1 16,0 0-16,21-21 31,0-21-31,0 0 15,1-1-15,-1 1 0,0 0 0</inkml:trace>
  <inkml:trace contextRef="#ctx0" brushRef="#br0" timeOffset="145423.54">21505 9610 0,'0'0'0,"0"-21"0,0-1 16,-21 22-16,21-21 15,0 0-15,0 0 16,0 0-16,0 0 16,0-1-16,21 22 0,0-21 15,1 21-15,-1 0 0,0 0 0,0 0 16,0 0-16,0 0 0,1 0 16,-1 21-16,-21 1 0,0-1 15,0 21-15,0-21 0,0 22 16,0-22-16,0 21 0,0 0 0,-21 1 15,-1-22-15,1 21 0,0 1 0,0-22 16,0 21-16,-22-21 0,22 22 0,-21-22 16,21 0-16,-22 0 0,22 0 15,0 0-15,-21 1 0,21-22 16,-1 0-16,1 21 0,0-21 0,0 0 16,0 0-16,21-21 15,0-1 1,0 1-16,0 0 0,0 0 0,21 0 15,-21 0-15,21-1 16,0 22-16,0-21 0,1 21 16,-1 0-16,0 0 0,0 0 15,0 21-15,0-21 0,1 22 0,-22-1 16,21-21-16,0 21 0,0 0 0,-21 0 16,0 0-16,21 1 0,0-1 15,-21 0-15,0 0 16,22-21-16,-1 0 15,0 0-15,0 0 16,0 0-16,0 0 16,1 0-16,-22-21 0,21 0 0,21 21 15,-21-21-15</inkml:trace>
  <inkml:trace contextRef="#ctx0" brushRef="#br0" timeOffset="145999.73">22161 9610 0,'0'0'0,"0"-21"0,0-1 0,0 1 16,0-21 0,0 21-16,0 0 15,0-1-15,22 22 16,-1 0-16,0 0 0,0 0 0,21 0 16,-20 0-16,20 0 0,-21 0 0,21 0 15,-20 22-15,-1-1 0,-21 0 0,0 0 16,0 0-16,0 0 0,0 1 0,0-1 15,0 21-15,-21-21 0,-1 0 16,-20 1-16,21-1 0,-21 0 0,20 0 16,-20-21-16,21 21 0,0-21 0,0 0 15,-1 21-15,1-21 0,0 0 16,42-21 15,0 21-15,1 0-16,-1 0 0,0 0 15,0 0-15,0 0 0,0 0 0,1 0 16,-1 21-16,0-21 0,0 22 16,0-1-16,0 0 0,1-21 0,-1 21 15,0 0-15,-21 0 0,0 1 16,0-1-16,0 0 0,0 0 0,0 0 0,-21-21 16,0 21-16,-1 1 0,-20-22 0,21 21 15,-21-21-15,20 0 0,-20 0 16,21 0-16,-21 21 0,-1-21 15,22 0-15,0 0 0,0 0 0,0 0 16,-1 0-16,1 0 0,0 0 0,0-21 16,21 0-16,0-1 15,0 1 1,0 0 0,21 0-1,0 21-15,0-21 0,1 0 16,-1 21-16,-21-22 0,21 1 15,0 21-15</inkml:trace>
  <inkml:trace contextRef="#ctx0" brushRef="#br0" timeOffset="146616.07">23114 9440 0,'0'0'16,"21"-21"-1,-21 42 1,-21 1-16,0 20 0,21-21 0,-21 0 16,-1 22-16,1-1 0,0 0 15,0-21-15,0 22 0,-22-1 16,22-21-16,0 22 0,0-22 0,0 21 16,0-21-16,-1 0 0,22 1 0,0-1 15,-21-21-15,21 21 0,21-21 31,-21-21-15,22 21-16,-1-21 0,0 21 0,0-22 16,0 22-16,0-21 0,1 21 0,-1 0 15,0 0-15,0-21 0,0 21 0,0 0 16,1 0 0,-1 0-16,0 0 0,0-21 0,0 21 15,0 0-15,-21-21 0,22 21 16,-22-21-16,21-1 0,-21 1 15,0 0-15,0 0 0,0 0 16,0 0-16,0-1 16,0 1-16,0 0 0,0 42 31,0 0-15,0 1-16,0-1 0,-21 0 15,21 21-15,0-21 0,0 1 0,-22 20 16,1-21-16,21 21 0,-21-20 0,21-1 15,0 0-15,-21 0 0,0 0 16,21 0-16,-21 1 0,21-1 0,0 0 16,-22 0-1,22-42 32,22 0-47,-1 0 0,-21-1 0,0 1 16,21 0-16,0 0 0</inkml:trace>
  <inkml:trace contextRef="#ctx0" brushRef="#br0" timeOffset="147023.81">23876 9271 0,'0'0'0,"0"-21"15,0 0 1,0 0 15,0 42 79,-21-21-95,21 21-15,0 0 0,-21-21 0,21 21 16,0 0-16,-22-21 0,1 22 16,21-1-1,21-21 32,1 0-47</inkml:trace>
  <inkml:trace contextRef="#ctx0" brushRef="#br0" timeOffset="147259.22">24066 9229 0,'0'0'0,"0"-21"0,0-1 0,22 22 16,-22-21-16,0 42 31,0 1-15,0-1-16,0 0 0,-22-21 15,22 21-15,-21 0 0,21 0 0,-21 1 16,21-1-16,0 0 0,-21 0 16,21 0-1,-21-42 16</inkml:trace>
  <inkml:trace contextRef="#ctx0" brushRef="#br0" timeOffset="147963.79">26225 9335 0,'0'-22'0,"0"44"0,0-65 16,22 22-16,-22 0 16,0 0-16,-22 42 47,22 0-47,-21 0 0,21 0 0,-21-21 15,21 22-15,-21-1 0,21 0 16,0 0-16,0 0 15,21-21 1,0 0-16,0 0 16,-21-21-16,22 21 0,-1-21 15,-21 0-15,0 0 0,21-1 16,-21 1 0,0 42 15,-21 1-16,21-1-15,0 0 16,-21 0-16,21 0 0,-22 0 16,22 1-16,0-1 0,0 0 15,0 0 1,22-21 0</inkml:trace>
  <inkml:trace contextRef="#ctx0" brushRef="#br0" timeOffset="148311.6">26628 9271 0,'0'-21'16,"-22"21"0,22 21-16,-21-21 0,0 21 15,21 0 1,0 1-16,21-22 15,0 0 1,1 0-16,-1 0 0,0 0 16,0 0-16,-21-22 0,21 22 15,0-21-15,-21 0 0,0 0 16,-21 21 15,0 0-15,0 21-16,0 0 0,0-21 0,-1 21 15,22 1-15,-21-1 0,0 0 16,21 0-16,0 0 0,0 0 16,0 1-16,0-1 0,0 0 15,21-21-15,0 21 16</inkml:trace>
  <inkml:trace contextRef="#ctx0" brushRef="#br0" timeOffset="149175.6">27411 9504 0,'0'0'0,"21"0"0,-21-21 0,0 42 32,-21 0-32,0 21 15,21-20-15,-22-1 0,22 0 16,0 0-16,-21 21 0,0-20 0,21-1 15,-21 21-15,0-21 0,0 0 16,-1 22-16,1-22 0,0 0 0,0 0 16,21 0-16,-21-21 0,21 22 15,-21-22-15,21 21 16,0-42 0,21-1-16,0 22 15,-21-21-15,21 0 0,0 0 16,0 0-16,1-22 0,-1 22 0,0 0 15,0-21-15,0-1 0,0 1 0,1 21 16,-22-21-16,21 20 0,0-20 0,0 21 16,0 21-16,-21-21 15,-21 42 17,0-21-32,0 21 0,-22 0 0,22 0 15,-21 1-15,0-1 0,-1-21 16,1 21-16,0 0 0,-22 0 0,22-21 15,-1 21-15,1 1 0,0-22 0,21 0 16,-1 0-16,1 0 0,42 0 31,1 0-31,-1 0 16,21 0-16,-21 0 0,22 0 0,-1 0 16,0 0-16,1 0 0,20 0 0,-21 0 15,-20 0-15,20 0 0,0 21 16,-21-21-16,22 0 0,-22 0 0,0 0 15,-42-21 17,0 21-17,21-22-15,-21 22 0,21-21 16,-22 0-16,1 0 0,21 0 16,0 0-16,0-1 0,0 1 15,0 0-15,0 0 0,0 0 16,0 0-16,0-1 0,0 1 15,-21 42 17,21 1-32,-21-1 0,21 0 0,0 21 15,0-21-15,0 22 0,-21-22 16,21 21-16,-21-21 0,21 22 0,0-22 16,0 21-16,-22-21 0,22 1 0,-21-1 15,21 0-15,0 0 0,-21 0 0,21 0 16,0 1-1,21-22 17,0-22-32,1 22 0,-22-21 15,21 0-15,0 0 0</inkml:trace>
  <inkml:trace contextRef="#ctx0" brushRef="#br0" timeOffset="149719.6">28109 9567 0,'0'0'15,"0"-21"-15,0 0 16,0 0-16,-21 21 16,0 0-1,0 21-15,0-21 16,21 21-16,0 0 15,0 1-15,0-1 16,0 0-16,21-21 16,0 0-1,0 0-15,0 0 16,0 0-16,-21-21 0,22 21 0,-22-21 16,0-1-16,0 1 0,0 0 15,0 0-15,0 0 16,-22 21-16,1 0 0,0 0 15,0 0-15,0 0 16,0 0-16,-1 0 16,22 21-16,0 0 0,-21-21 15,21 21-15,0 0 16,21 1-16,1-22 16,-1 0-16,0 0 0,0 0 0,0 0 15,0 0-15</inkml:trace>
  <inkml:trace contextRef="#ctx0" brushRef="#br0" timeOffset="150107.38">28850 9144 0,'0'0'0,"0"-21"16,0 0-16,0-22 0,0 22 15,0 0-15,-21 21 16,0 0-1,21 21-15,-21 0 0,-1 1 16,1 20-16,0-21 0,0 21 16,0 1-16,0-1 0,-1 0 0,1 1 15,-21 20-15,21 1 0,-22-1 0,22-20 16,-21 20-16,0 1 0,20-1 0,-20 1 16,21-22-16,-21 21 0,20-20 15,1-1-15,-21 0 0,21 1 0,0-22 16,-1 21-16,22-21 0,-21 1 0,21-1 15,-21 0-15,21 0 0,0 0 16,0 0-16,0-42 47,21 0-47,0 0 0,1 0 16,-1 0-16,0-1 0,0-20 15,21 21-15,-20 0 0,20-22 0,-21 22 16</inkml:trace>
  <inkml:trace contextRef="#ctx0" brushRef="#br0" timeOffset="150415.2">28723 9800 0,'0'21'31,"-21"1"-31,21-1 16,0 0-1,21-21 1,0 0-16,0 0 0,1 0 0,-1 0 15,0 0 1,-21-21-16,0 0 16,0-1-16,-21 1 15,0 21-15,-1 0 16,1 0-16,0 0 16,0 0-1,21 21-15,0 1 0,-21-22 16,21 21-16,21-21 31,0 0-31,0 0 0,0 0 16,1 0-16,-1 0 0,0 0 0</inkml:trace>
  <inkml:trace contextRef="#ctx0" brushRef="#br0" timeOffset="151155.78">29951 9800 0,'-21'0'16,"-1"0"-16,1 0 15,0 0-15,0-21 0,0 21 0,0 0 16,-1-21-16,1 21 0,0-21 16,0 21-16,0-21 0,0-1 15,-1 1-15,1 21 0,21-21 16,0 0-16,-21 21 0,21-21 15,-21 0-15,21-1 0,0 1 0,0 0 16,0 0-16,0 0 0,0 0 16,0-1-16,0 1 0,0-21 0,0 21 15,21 0-15,0-1 0,22 1 16,-22-21-16,0 42 0,0-21 0,21 0 16,-20 21-16,20 0 0,-21 0 0,0 0 15,0 21-15,1 0 0,-1 0 16,-21 21-16,0-20 0,0-1 0,0 21 15,0-21-15,-43 22 0,22-1 0,0 0 16,-21 1-16,-1-22 0,1 21 16,0 0-16,-1-20 0,-20 20 15,21 0-15,-1-21 0,1 1 0,0-1 16,-1 21-16,22-21 0,0 0 0,0 1 16,21-1-16,0 0 15,0 0-15,21 0 0,0 0 16,0-21-16,22 22 0,-22-22 0,21 0 15,0 0-15,-20 0 0,20 0 0,0 0 16,-21 0-16,1 0 0,20 0 16,-21-22-16,0 1 0,0 21 0,1-21 15,-1 0-15,0 0 0,0-22 0,0 22 16,-21 0-16,0-21 0,21 21 0,-21-1 16,0 1-16,0 0 15,-21 21-15,0 21 16,0-21-16,0 21 15,0 1-15,-1 20 0,1-21 0,0 0 16,21 22-16,-21-22 0,0 0 16,21 21-16,-21-21 0,21 22 0,0-22 15,0 21-15,0-21 0,-22 1 0,22-1 16,0 0-16,0 0 0,0 0 0,0 0 16,0 1-16,22-22 31,-22-22-16,21 1-15,0 21 0,0-21 16,-21 0-16,21 0 0,0 0 0,1-1 16</inkml:trace>
  <inkml:trace contextRef="#ctx0" brushRef="#br0" timeOffset="151599.51">30565 9313 0,'0'0'16,"0"-21"-16,0 0 0,0 0 0,0 42 47,0 0-47,-22-21 15,22 21-15,-21-21 0,0 22 16,21-44 46,0 1-62,21 0 0,0 21 16,-21-21-16,22 21 0,-22-21 0,0 0 16,21 21-1,-21 21 1,0 0-16,-21 0 15,-1 0 1,22 0-16,0 1 0,-21-1 0,21 0 16,-21-21-16,21 21 0,-21 0 0,0-21 15,21 21-15,0 1 16,21-22 15,0 0-31</inkml:trace>
  <inkml:trace contextRef="#ctx0" brushRef="#br0" timeOffset="151871.63">30776 9271 0,'-21'0'16,"0"0"15,21 21-31,-21 0 15,21 1-15,0-1 16,-21-21-16,21 21 16,-22 0-16,22 0 15,-21-21 1,0 21 0</inkml:trace>
  <inkml:trace contextRef="#ctx0" brushRef="#br0" timeOffset="164067.68">4360 8678 0,'0'0'0,"-21"0"0,-21 0 16,-1 0-16,22 0 0,-21 0 15,21 0-15,0 0 0,-1 0 0,1 0 16,0 0-16,0 0 0,0 0 16,0 0-1,21 22 16,21-1-15,0-21-16,0 21 16,0-21-16,22 0 15,-1 0-15,0 0 0,22 0 0,-1 0 16,1 21-16,20-21 0,22 0 16,-21 0-16,21 0 0,0 0 0,-1 0 15,1 0-15,0 0 0,21 0 16,0 0-16,21 0 0,-21 0 0,21 0 15,-21-21-15,22 21 0,-22 0 0,0 0 16,-22 0-16,1 0 0,0 0 16,-42 0-16,20 0 0,-41 0 0,-1 0 15,0 0-15,-21 0 0,-21-21 32,-21 21 30,0 0-62,21-21 31,0-1-15,21 22-16,0-21 0</inkml:trace>
  <inkml:trace contextRef="#ctx0" brushRef="#br0" timeOffset="164811.6">8848 8509 0,'0'0'0,"-43"0"16,22 0-16,0 0 15,0 0-15,0 0 0,-1-21 16,1 21-16,0 0 0,0 0 15,0 0-15,0 0 16,-1 0 0,44 0 46,-1 0-46,0 0-16,0 0 15,0 0-15,0 0 0,1 0 16,-1 0-16,0 0 0,0 0 0,0 0 16,22 0-16,-22 0 0,0 0 15,0 0-15,0 0 0,22 21 16,-22-21-16,21 0 0,0 0 0,22 0 16,-22 0-16,22 0 0,-22 0 0,43 0 15,-22 0-15,22 0 0,0 21 0,-1-21 16,1 0-16,21 0 0,0 21 0,-1-21 15,-20 22-15,21-22 0,-21 0 16,20 0-16,-20 0 0,0 0 0,-1 0 16,-20 0-16,21 0 0,-22 0 15,1 0-15,-1 0 0,1 0 0,-1-22 16,-21 22-16,1 0 0,-1 0 0,-21 0 16,22-21-16,-22 21 0,0 0 15,0 0-15,-21-21 16,0 0-1,-21 21 32,0 0-47</inkml:trace>
  <inkml:trace contextRef="#ctx0" brushRef="#br0" timeOffset="179455.92">952 12213 0,'0'-21'63,"-21"21"-63,0 0 15,21-21-15,-21 21 16,21-21-16,-21 21 0,21-21 16,0-1-16,0 1 15,0 0-15,21 0 16,0 21-16,0 0 0,-21-21 16,21 21-16,1 0 0,20 0 15,-21 0-15,0 0 0,0 0 16,1 21-16,-1 0 0,-21 0 15,21 22-15,-21-22 0,0 0 16,0 0-16,0 0 0,-21 22 16,0-22-16,-1 0 0,1 0 0,0 0 15,-21 0-15,21 1 0,-1-1 16,1-21-16,0 21 0,0 0 16,0-21-16,0 0 15,21-21 1,0 0-1,0 0-15,21-1 32,0 22-32,0 0 0,0 0 0,0-21 15,1 21-15,-1 0 0,0 0 16,21 0-16,-21 0 0,1 21 0,-1-21 16,0 22-16,0-1 0,0 0 15,0 0-15,-21 0 0,0 0 16,0 1-16,0-1 0,-21 0 15,0 0-15,0 0 0,0 0 0,-22 1 16,22-1-16,0 0 0,-21 0 0,21-21 16,-22 0-16,22 21 0,0-21 15,0 0-15,-22 0 0,22 0 0,0 0 16,0-21-16,0 21 16,0-21-16,-1 0 0,1 21 0,21-21 15,0-1-15,-21 1 0,21 0 16,-21 21-16,21-21 15,21 21 32,0 0-47,0 0 16,1 0-16,-1 0 0,0 0 16,21-21-16</inkml:trace>
  <inkml:trace contextRef="#ctx0" brushRef="#br0" timeOffset="179787.74">1778 12446 0,'0'-21'62,"21"21"-62,0 0 16,-21-21-16,0 0 31,-21 21-15,0 0-16,0 0 16,21 21-1,0 0-15,0 0 16,21-21 15,0 0-31,0 0 16,0 0-16</inkml:trace>
  <inkml:trace contextRef="#ctx0" brushRef="#br0" timeOffset="192010.75">3492 11896 0,'0'0'0,"-21"-21"15,21-1-15,0 1 16,0 0-16,0 0 15,0 0-15,0 0 16,0-1-16,0 1 0,0 0 16,-21 21-16,0-21 15,0 21-15,0 0 0,-1 0 16,-20 0-16,0 0 0,21 0 16,-22 0-16,22 21 0,-21 0 15,21-21-15,-22 43 0,22-22 0,-21 21 16,21 0-16,-1 1 0,1-1 0,-21 22 15,21-22-15,0 21 0,-1-20 16,1 20-16,21-20 0,0-1 0,0 0 16,0 1-16,0-1 0,0-21 15,21 0-15,1 0 0,-1 1 0,21-1 16,-21 0-16,22-21 0,-22 0 0,21 0 16,0 0-16,22 0 0,-22 0 15,22 0-15,-22 0 0,22-21 0,-22 0 16,21 21-16,-20-43 0,-1 22 15,22 0-15,-22-21 0,0-1 16</inkml:trace>
  <inkml:trace contextRef="#ctx0" brushRef="#br0" timeOffset="195059.03">4127 11599 0,'0'0'0,"-21"-21"0,0 21 16,21-21-16,-21 21 0,0 0 15,0 0-15,-1 0 0,1 0 16,21 21-16,-21 0 0,0 1 0,21 20 16,0-21-16,-21 21 15,0 1-15,21 20 0,-22-20 0,22 20 16,0 1-16,-21-22 0,0 21 16,21-20-16,-21 20 0,21-20 0,0-1 15,-21 0-15,0-21 0,21 22 0,0-22 16,-22 0-16,22 0 15,0-42 17,0 0-32,0 0 0,0 0 15,0-1-15,0 1 0,22 0 0,-22-21 16,21 21-16,0-1 0,-21 1 16,21 0-16,0 0 0,0 21 15,1 0-15,-1 0 16,-21 21-16,21-21 0,-21 21 15,21 0-15,-21 1 0,0 20 0,21-21 16,-21 0-16,21 0 0,-21 22 0,22-22 16,-22 0-16,0 0 0,21 0 15,0-21-15,-21 22 0,21-22 0,0 21 16,0-21-16,1 0 16,-1 0-16,0-21 15,0-1-15,0 22 0,0-21 0,-21-21 16,22 21-16,-1 0 0,21-22 0,-21 1 15,0 21-15,22-22 16,-22 1-16,21 0 0,1 21 0,-22-22 16,21 22-16,-21 0 0,22 0 0,-22 21 15,0 0-15,0 0 0,0 0 16,0 21-16,1 0 16,-22 0-16,0 0 0,0 1 0,0-1 15,0 0-15,0 0 0,0 0 16,0 0-16,0 1 0,0-1 15,21-21-15,0 0 32,-21-21-17,0-1-15,0 1 16,0 0-16,0 0 0,0 0 16,0 0-16,0-1 0,0 1 0,0-21 15,-21 42-15,0-21 0,-1 0 0,22-1 16,-21 22-16,0 0 0,0 0 15,0 0-15,0 0 0,-1 22 16,1-1-16,0 0 0,0 21 0,0-21 16,0 22-16,-1-22 0,1 21 15,0-21-15,0 22 0,21-22 16,0 21-16,0-21 0,0 1 0,0-1 0,0 0 16,0 0-16,0 0 0,21-21 15,-21 21-15,21-21 16,0 0-16,1 0 0,-1 0 0,21 0 15,-21-21-15,0 21 0,1-21 16,-1 0-16,0 0 0,0 0 0,0-1 16,0 1-16,-21-21 0,22 21 0,-22-22 15,21 22-15,-21-21 0,0 21 16,0 0-16,0-22 0,0 22 0,0 0 16,0 0-16,0 42 31,0 0-16,0 0-15,0 0 0,0 22 0,0-22 16,0 0-16,0 21 16,0-20-16,0 20 0,0-21 0,0 21 15,0-20-15,0-1 0,0 0 0,21 0 16,-21 0-16,21-21 0,0 21 16,0 1-16,1-22 0,-1 0 15,0 0-15,0 0 0,0 0 0,0 0 16,22-22-16,-22 1 0,0 0 15,0 0-15,0 0 0,1-22 0,-1 22 16,0-21-16,-21 0 0,0 20 16,21-20-16,-21 0 0,0 21 0,0-22 15,0 22-15,0 0 0,0 0 16,-21 21 0,0 21-1,21 0-15,0 0 16,0 0-16,0 1 0,0-1 0,0 0 15,21 0-15,0 0 0,-21 0 0,21 1 16,0-1-16,1 0 0,-22 0 16,21 0-16,-21 0 0,21 1 15,-21-1-15,21-21 0,-21 21 0,21-21 16,-21 21 0,21-21-16,1 0 0,-1 0 15,0 0-15,0 0 0,0 0 16,0 0-16,1 0 0,-1 0 15,21-21-15,-21 21 0,22-21 0,-22 0 16,21-1-16,-21 1 0,22 0 0,-22 0 16,21 0-16,-21 0 0,22-22 0,-22 22 15,0 0-15,-21-21 16,0 20-16,21 1 0,-21 0 0,0 0 0,0 0 16,0 0-16,-21 21 0,0 0 15,0 0-15,-1 0 0,1 0 16,0 0-16,0 0 0,-21 21 15,20 0-15,1 0 0,-21 0 0,21 0 16,0 1-16,-1-1 0,1 0 16,0 21-16,21-21 0,0 1 0,-21-1 15,21 21-15,0-21 0,0 0 0,0 1 16,21-1-16,-21 0 0,21-21 16,0 0-16,1 0 0,-1 0 15,0 0-15,0 0 0,0 0 16,0-21-16,1 0 0,-1-1 15,0 1-15,0 0 0,0 0 16,0 0-16,-21-22 0,22 22 0,-22-21 16,21 21-16,-21 0 0,0-1 0,0 1 15,0 0-15,0 0 0,21 21 16,-21 21 0,0 0-16,0 0 0,0 1 15,0-1-15,21 21 0,-21-21 0,0 0 16,0 1-16,0-1 0,21 0 15,-21 0-15,21 0 0,1 0 0,-22 1 16,21-22-16,0 21 0,0-21 16,0 0-16,0 0 15,1 0-15,-1 0 0,0-21 0,0-1 16,0 1-16,0 0 0,-21 0 16,22-21-16,-1 20 0,0 1 15,-21-21-15,21 21 0,0-22 16,0 22-16,-21 0 0,22 0 0,-1 0 15,-21 0-15,21 21 0,0 0 16,0 21 15,-21 0-31,0 0 0,21 0 16,-21-42 31,0 0-32,0 0 1,0 0-16,0-1 16,-21 22-16,0 0 0,21-21 15,-21 21 1,0 0-16,0 0 0,21 21 0,-22 1 16,1-1-16,0 0 0,21 0 15,0 0-15,-21 0 0,21 1 0,-21 20 0,21-21 16,0 0-16,0 0 0,0 1 15,0-1-15,0 0 0,0 0 0,0 0 16,0 0-16,21-21 0,0 22 0,-21-1 16,21-21-16,0 0 0,1 0 15,-1 21-15,0-21 0,21 0 16,-21 0-16,1 0 0,20 0 0,0 0 16,-21-21-16,22 0 0,-22-1 0,21 1 15,-21 0-15,1 0 0,20-21 16,-21-1-16,0 22 0,0-42 0,1 20 15,20-63-15,-21 64 16,0-64-16,0 43 0,-21 20 16,22 1-16,-22 0 0,0-1 0,0 1 15,0 0-15,0 21 0,0-1 0,0 1 16,0 0-16,-22 21 16,1 0-16,21 21 15,-21 0-15,0 1 16,0 20-16,21-21 0,-21 21 0,21 1 15,0-1-15,0 0 0,0 1 16,0-1-16,0 0 0,0 1 0,0 20 16,0-20-16,0-1 0,0 0 0,0 1 15,0-1-15,0 0 0,0-21 0,0 22 16,21-22-16,-21 0 0,21 0 16,0 0-16,0 1 0,0-22 15,1 21-15,-1-21 0,0 0 0,0 0 16,0 0-16,0 0 0,1 0 0,-1 0 15,0 0-15,0-21 0,0-1 16,0 1-16,1 0 0,-1 0 0,0-43 16,0 43-16,0 0 0,-21-21 15,21 21-15,-21-1 0,0-20 16,0 21-16,0 0 0,-21 21 31,21 21-31,0 0 0,-21 0 16,0 0-16,21 1 0,-21-1 15,21 0-15,0 0 0,-21 0 0,21 22 16,0-22-16,0 0 0,0 0 16,0 0-16,0 0 0,0 1 15,0-1-15,21-21 16,0 0-16,0 0 0,0 0 16,0 0-16,1 0 0,-1 0 0,0 0 15,0-21-15,0 21 0,22-22 16,-22 1-16,0 0 0,0 0 0,0 0 15,0 0-15,1-22 0,-1 22 16,0-42-16,-21 41 0,0-20 16,0 21-16,0 0 0,-21 21 31,0 0-31,21 21 16,0 0-1,0 0-15,0 0 16,21 1-16,-21-1 0,21 0 15,-21 0-15,21 0 0,-21 0 0,0 1 16,0-1-16,0 0 16,0 0-16,0 0 0,0 0 15,0 1-15,0-1 16,21 0-16,0-21 16,1 0-16,-1 0 15,0 0-15,0 0 0,0 0 16,0 0-16,1 0 0,-1 0 15,-21-21-15,21 0 0,0 21 0,-21-22 16,21 1-16,0 0 0,1 0 16,-22 0-16,0 0 0,0-1 15,0 1-15,0-21 0,0 21 0,0 0 16</inkml:trace>
  <inkml:trace contextRef="#ctx0" brushRef="#br0" timeOffset="195298.93">6943 11875 0,'0'0'0,"-43"0"0,22 0 0,0 0 0,0 0 15,42 0 1,0 0-16,0 0 0,22 0 16,-22 0-16,21-22 0,0 22 0,22 0 15,-22 0-15,1-21 0,-1 21 0,0 0 16,1 0-16,-1 0 0,-21-21 0,0 21 15,0 0-15,1 0 0,-1 0 16,-21-21 0</inkml:trace>
  <inkml:trace contextRef="#ctx0" brushRef="#br0" timeOffset="197547.2">8361 12446 0,'21'0'31,"-21"-21"-15,0 0-16,21 21 0,0-21 16,0-1-16,1 1 0,-1 0 15,0 0-15,0-21 0,0 20 0,22-20 16,-22 0-16,0-1 0,21 1 0,-21-21 16,1 20-16,-1-20 0,0 20 15,0 1-15,0 0 0,-21-1 0,0 1 16,0 0-16,0 21 0,0-1 0,-21 22 15,0 0 1,0 22-16,0-1 0,-1 0 0,1 21 16,0 1-16,0-1 0,0 0 15,0 22-15,-1-1 0,22-20 16,0 20-16,-21-21 0,21 1 0,0 20 0,0-20 16,0-1-16,0 0 0,0-21 15,0 22-15,21-22 0,1 0 0,-1 0 16,0 0-16,21-21 0,-21 0 15,22 22-15,-22-22 0,21 0 0,1 0 16,-1 0-16,-21-22 0,21 1 0,1 0 16,-22 0-16,21 0 0,-21 0 15,22-1-15,-22-20 0,0 21 0,0-21 16,-21-1-16,0 22 0,21-21 0,-21-1 16,0 22-16,0 0 0,0 0 0,0 0 15,-21 21 1,21 21-16,-21-21 15,21 21-15,0 21 0,0-20 16,-21-1-16,21 21 0,0-21 0,0 0 16,0 22-16,0-22 0,0 0 15,0 0-15,0 0 0,0 1 0,0-1 16,21 0-16,0-21 0,0 21 16,1-21-16,-1 0 0,0 0 15,0 0-15,0 0 0,0-21 0,1 21 16,-1-21-16,0 0 0,0-1 0,0-20 15,22 0-15,-22-1 0,21 1 16,-21 0-16,22-22 0,-1 1 16,-21 20-16,21-20 0,1 21 0,-22-22 0,21 22 15,-21-1-15,1 1 0,-22 0 16,0 21-16,0-1 0,-22 44 31,1-1-31,0 0 16,0 0-16,0 21 0,21 1 0,-21-1 15,-1 0-15,1 1 0,21-1 16,0 0-16,0 1 0,-21 20 0,21-20 16,0-1-16,0 0 0,0 1 0,0-22 15,0 21-15,0-21 0,0 22 0,21-22 16,-21 0-16,21 0 16,1-21-16,-1 21 0,0-21 0,0 0 15,0 0-15,0 0 0,22 0 0,-22 0 16,21 0-16,-21 0 0,22-21 0,-1 0 15,-21 0-15,22 0 0,-22-1 16,21 1-16,-21-21 0,0 21 0,1-22 16,-22 22-16,0-21 0,0 21 0,0 0 15,0-1-15,0 1 0,0 0 0,0 0 16,-22 21 0,1 0-16,0 0 0,0 21 15,0 0-15,21 0 0,-21 1 16,21-1-16,0 0 0,0 0 15,0 0-15,0 22 0,0-22 16,0 0-16,0 0 0,0 0 0,0 0 16,21-21-16,-21 22 0,21-1 0,0-21 15,0 0-15,0 0 0,1 0 16,-1 0-16,0 0 0,0 0 0,21 0 16,-20 0-16,20-21 0,-21 21 0,0-22 15,22 1-15,-22 0 0,0 0 0,0-21 16,0 20-16,0 1 0,1-21 15,-22 21-15,0 0 0,0-1 0,0 1 16,0 0-16,-22 21 16,1 0-16,0 0 15,0 21-15,21 0 0,0 1 16,0-1-16,0 0 0,0 0 16,0 0-16,0 0 0,0 1 0,21-1 15,0 0-15,0 0 0,1 0 0,-22 0 16,21 1-16,0-1 0,0 0 0,0-21 15,0 21-15,1-21 0,-1 21 16,21-21-16,-21 0 0,0 0 0,1 0 16,20 0-16,0 0 0,1 0 0,-22-21 15,21 0-15,0 21 0,1-21 0,-1 0 16,-21-1-16,22 1 16,-22 0-16,21 0 0,-21 0 0,0-22 0,-21 22 15,0-21-15,22 21 0,-22 0 16,0-22-16,0 22 0,0 0 0,-22 0 15,1 21-15,0-21 16,0 21-16,-21 0 0,20 0 0,-20 0 16,21 21-16,-21 0 0,-1 0 0,22 0 15,-21 0-15,21 22 0,-1-22 0,1 0 16,0 0-16,21 22 0,-21-22 16,21 0-16,0 0 0,0 0 0,0 0 15,21 1-15,0-1 0,0-21 16,1 21-16,-1-21 0,0 0 0,0 0 15,0 0-15,0 0 0,1 0 0,-1 0 16,0-21-16,0 21 0,0-21 16,0-1-16,1 1 0,-1 0 0,0-21 15,0 21-15,-21-43 0,0 43 16,21 0-16,-21 0 0,0-1 0,0 1 16,0 42 15,-21 1-31,21-1 0,0 0 0,0 0 15,-21 0-15,21 0 0,0 22 0,0-22 16,0 0-16,0 0 0,0 0 16,0 1-16,0-1 0,21 0 15,0 0-15,0 0 0,1-21 16,-1 21-16,0-21 0,0 0 0,0 0 16,0 0-16,1 0 0,-1 0 0,0-21 15,0 21-15,0-21 0,0 0 16,22 0-16,-22 0 0,0-22 0,0 1 15,0 21-15,1-43 0,-1 22 16,0-22-16,0 1 0,0-1 0,0 22 0,1-21 16,-1-1-16,0 22 0,0-22 15,0 22-15,-21 21 0,0-22 16,0 22-16,0 0 0,0 0 0,-21 42 31,0 0-31,0 0 0,0 1 0,21-1 16,-22 21-16,1-21 0,21 22 15,0-1-15,0 0 0,-21 1 0,21 20 16,0-21-16,0 1 0,0 20 0,0-20 16,0-1-16,0 0 0,0 1 0,0-22 15,0 21-15,0-21 0,21 0 0,-21 1 16,21-1-16,1 0 0,-1-21 16,0 0-16,0 21 0,0-21 0,0 0 15,22 0-15,-22 0 0,21 0 0,-21-21 16,22 0-16,-22 21 0,0-21 15,21-1-15,-20 1 0,-1 0 0,21-21 16,-21 21-16,0-22 0,1 22 16,-22-21-16,0 21 0,0-22 0,0 1 15,0 21-15</inkml:trace>
  <inkml:trace contextRef="#ctx0" brushRef="#br0" timeOffset="197954.97">9588 11853 0,'22'0'31,"-1"0"-31,0 0 16,21 0-16,1 0 0,-1 0 0,0 0 15,1 0-15,20-21 0,-21 21 0,1 0 16,-1 0-16,-21-21 0,0 21 0,1-21 16,-1 21-16,-21-21 15,-21 0 1,-1 21-16,1 0 0,0-22 16,0 22-16</inkml:trace>
  <inkml:trace contextRef="#ctx0" brushRef="#br0" timeOffset="198152.2">9419 11578 0,'-21'0'16,"0"0"0,21-21-1,-21 21 1,-1 0 15,1 0-15</inkml:trace>
  <inkml:trace contextRef="#ctx0" brushRef="#br0" timeOffset="198822.83">3196 12954 0,'-42'0'0,"84"0"0,-105 0 0,20 21 16,1-21-16,0 0 0,20 0 0,-20 0 15,21 0-15,0 21 0,0-21 16,-1 0-16,44 0 31,-1 0-31,21 0 0,0 0 0,22 0 16,-1 22-16,22-22 0,0 0 0,21 0 15,21 0-15,0 0 0,0 0 16,21 0-16,0 0 0,21 0 0,1 0 16,-22 0-16,21 0 0,-21-22 15,22 22-15,-22 0 0,0 0 16,0 0-16,-21 0 0,0-21 0,-21 21 16,-21 0-16,-1 0 0,-20 0 0,-1 0 15,-20 0-15,-1 0 0,-21 0 16,0 0-16,0 0 0,-42 0 31,0 0-31,21-21 31,42 0-31,-20 21 0,20-21 16,0 21-16,22-21 0,-1-1 16</inkml:trace>
  <inkml:trace contextRef="#ctx0" brushRef="#br0" timeOffset="199355.07">8996 12806 0,'0'0'0,"-21"0"0,-1 0 0,1-21 0,0 21 16,0 0-16,0 0 16,0 0-16,-1 0 0,1-21 0,0 21 15,0 0-15,0 0 0,0 0 0,-1 0 16,1 0-16,0 0 16,0 0-16,21 21 31,42-21-16,-21 0-15,22 0 16,20 21-16,22-21 0,0 0 16,-1 0-16,22 0 0,21 21 0,0 0 15,21-21-15,0 0 0,1 21 0,-22-21 0,21 0 16,-21 0-16,0 0 16,0 0-16,-21 0 0,-22 0 0,22 0 15,-21 0-15,-22-21 0,1 21 0,-1 0 16,-20-21-16,-1 21 0,0 0 0,-21-21 15,22 21-15,-22 0 16,0 0-16,-21-21 16,0 0 46,0-1-62</inkml:trace>
  <inkml:trace contextRef="#ctx0" brushRef="#br0" timeOffset="200244.27">13674 12129 0,'0'0'15,"0"-22"-15,-22 22 0,1 0 0,-42-21 16,42 21-16,-1 0 16,1 0-16,0 0 0,-21 0 0,21 0 15,-1 0-15,1 0 0,0 0 0,0 0 16,0 21-16,21 1 16,0-1-1,21-21-15,0 0 16,21 0-16,-20 0 0,41 0 0,-21 0 15,22 0-15,-1 0 0,1 0 0,21 0 16,-1 0-16,1 0 0,0 0 16,-1 0-16,22 0 0,-21 0 0,-1-21 15,1 21-15,-21 0 0,-22-22 0,0 22 16,1 0-16,-22-21 0,0 0 0,-21 0 16,0 0-16,-21 0 15,0 21-15,-1-22 0,-20 1 16,21 21-16,-21 0 0,-1-21 15,1 21-15,21 0 0,0 0 0,-22 0 16,22-21-16,42 21 31,0 0-31,1 0 16,-1 0-16,21 0 0,-21 0 0,22 0 16,-22 0-16,21 0 0,-21 0 15,0 0-15,1 21 0,-1-21 0,-21 21 16,21 0-16,-21 1 0,0-1 0,0 0 15,0 0-15,-21 0 0,-22 0 0,22 22 16,0-22-16,0 21 0,-21-21 16,20 1-16,-20 20 0,0-21 15,21 0-15,-22 0 0,22 1 0,0-1 16,0 0-16,0 0 0,21 0 0,-22 0 16,22-42 15,22 0-31</inkml:trace>
  <inkml:trace contextRef="#ctx0" brushRef="#br0" timeOffset="202050.23">15833 11578 0,'0'0'16,"21"-21"-16,0 0 0,-21-21 0,0 20 0,21 1 15,-21 0-15,0 0 0,0 0 16,0 0-16,0-1 0,-21 22 16,0 0-1,0 22-15,21 20 0,-22 0 0,1-21 16,0 43-16,21-22 0,-21 1 15,0-1-15,0 21 0,-1-20 0,22 20 16,-21-20-16,0 20 0,21-21 16,0 22-16,-21-22 0,21 1 0,-21-22 15,21 21-15,-21-21 0,21 0 0,0 1 16,0-44 15,0 1-31,0 0 0,0-21 16,0 21-16,0-22 0,21 1 0,0 0 15,0-22-15,0 22 0,0-22 0,1 22 16,-1-22-16,21-20 0,-21 20 16,0 1-16,22-1 0,-22 1 0,21-1 15,-21 22-15,1 0 0,-1-1 0,-21 22 16,0 0-16,0 42 16,0 0-16,0 22 15,0-1-15,0 0 0,0 22 16,0-22-16,0 22 0,0-1 0,0-21 15,0 22-15,0-22 0,0 22 0,0-22 16,0 22-16,0-22 0,0 0 0,0 1 16,0-22-16,0 21 0,0-21 15,0 0-15,0 1 0,0-1 0,0 0 16,21-21 0,-21-21-16,0 0 15,0-1-15,0 1 0,0 0 0,0 0 16,-21-21-16,0 20 15,-1-20-15,1 21 0,0 0 0,-21-22 16,21 22-16,-1 0 0,-20 0 0,21 21 16,0 0-16,-22 0 0,22 0 15,0 0-15,0 0 0,21 21 16,0 0-16,0 0 0,0 1 16,0-1-16,21 0 0,0-21 0,0 21 15,1 0-15,-1-21 0,21 0 0,-21 0 16,22 0-16,-1 0 0,21 0 0,-20 0 15,20-21-15,1 0 0,-1 0 0,1 21 16,-1-21-16,1-1 0,-22 1 16,22 0-16,-22 0 0,0 0 15,-21 0-15,1-1 0,-1 22 0,0 0 16,-21-21-16,0 42 16,0 1-16,0-1 15,-21 0-15,21 0 16,-21 0-16,21 22 0,0-22 0,-22 0 15,22 0-15,-21 0 0,21 22 0,0-22 16,0 0-16,21-21 47,1-21-47,-1 0 0,-21-1 0,21 1 16,0 0-16,0 0 0,0-21 15,-21 20-15,22 1 0,-1-21 0,-21 21 16,0 0-16,21 21 0,-21-22 0,21 22 15,-21 22 1,0-1 0,0 0-16,0 21 0,0-21 0,0 1 15,21 20-15,-21-21 0,0 0 0,21 22 16,-21-22-16,0 0 0,22 0 0,-1 0 16,0-21-16,0 21 0,0-21 15,0 22-15,1-22 0,-1 0 0,21 0 16,-21 0-16,22 0 0,-22-22 0,21 1 15,-21 21-15,22-21 0,-22 0 16,0-21-16,21 20 0,-21 1 0,1 0 16,-1-21-16,-21 21 0,0-1 0,21 1 15,-21 0-15,0 0 0,21 21 16,-42 21 15,0 0-31,21 0 0,0 1 0,0-1 16,-21 0-16,21 0 0,0 0 0,0 0 15,0 1-15,0-1 16,0 0-16,21 0 16,0-21-16,0 0 0,21 0 0,-20 0 0,20 0 15,-21 0-15,21 0 0,-20 0 16,20-21-16,-21 21 0,21-21 0,-20 0 16,-1-1-16,0 1 0,0 0 15,-21-21-15,0 21 0,0-1 16,0 1-16,0 0 0,0 42 31,-21 0-15,21 1-16,-21-1 0,0 21 0,21 0 15,0 1-15,-22-1 0,1 0 16,21 22-16,-21-1 0,0-20 0,0 20 16,21 1-16,-21-1 0,-1 1 15,1-1-15,0 1 0,0-1 0,0 1 16,0-1-16,-22 1 0,22-1 0,0-20 15,0 20-15,-22-21 0,22-20 0,0 20 16,0-21-16,0 0 0,21 0 16,-21-21-16,-1 0 0,22-21 15,0 0-15,0 0 0,0-21 0,0-1 16,0 1-16,0 0 0,0-22 0,0 1 16,22-1-16,-1 1 0,0-22 0,0 21 15,0 1-15,0-1 0,22 1 0,-22-1 16,0 1-16,21 21 0,-20-22 15,20 22-15,-21-1 0,21 1 16,-20 0-16,20-1 0,-21 1 0,0 21 16,22-21-16,20-1 0,-42 22 15,0 0-15</inkml:trace>
  <inkml:trace contextRef="#ctx0" brushRef="#br0" timeOffset="203755.06">17992 11938 0,'0'42'0,"0"-84"0,0 106 0,-22 20 15,22-41-15,0-22 16,22-42 15,-1-1-31,0 1 0,0 0 16,0-21-16,0 21 0,1-22 0,20 22 16,-21-21-16,0-1 0,0 1 0,1 0 15,20-22-15,-21 22 0,0-22 0,0 22 16,1-21-16,-1-1 0,-21 22 15,0-1-15,0 1 0,0 21 0,0-21 16,-21 42-16,-1 0 16,1 0-16,-63 127 15,62-85-15,1 21 0,0-20 16,0-1-16,21 0 16,0 22-16,0-22 0,0 1 0,0-1 0,0 0 15,0 1-15,0-22 0,21 21 0,0 0 16,0-20-16,1-1 0,20 0 15,-21 0-15,0-21 0,22 0 0,-22 0 16,21 0-16,-21 0 0,22-21 16,-1 21-16,-21-21 0,21-22 0,-20 22 15,-1-21-15,21 21 0,-21-22 0,0-20 16,1 21-16,-1-1 0,0-20 0,0-1 16,-21 1-16,0 20 0,21-20 0,-21 21 15,0 20-15,0-20 0,0 21 16,-21 21-1,21 21-15,-21 0 16,0 22-16,0-1 0,21-21 0,-22 21 16,1 1-16,0-1 0,21 0 0,-21 1 15,0-1-15,21 0 0,0 1 16,0-1-16,-21 0 0,21-20 0,0 20 16,-22-21-16,22 0 0,0 0 0,0 1 15,0-1-15,22-21 16,-1-21-1,0-1-15,0 1 0,-21 0 16,21 0-16,0 0 0,1-22 0,-1 22 16,0 0-16,0 0 0,0 21 15,-21-21-15,21 21 16,-21 21 0,0 0-16,0 0 15,0 0-15,0 1 0,0-1 16,0 0-16,22 0 0,-22 0 0,21-21 15,-21 21-15,21 1 0,0-22 0,0 0 16,0 21-16,1-21 0,-1 0 0,0 0 16,21 0-16,-21 0 0,22 0 15,-22-21-15,21-1 0,-21 22 0,1-21 16,20 0-16,-21 0 0,0-21 0,0 20 16,1 1-16,-1 0 0,0 0 15,-21 0-15,0 0 0,0-1 16,0 44-1,-21-22 1,21 21-16,-21 0 0,21 0 0,-22 0 16,22 0-16,0 1 0,0-1 0,0 0 15,0 0-15,0 0 0,0 0 0,0 1 16,0-1-16,22-21 0,-1 21 0,0 0 16,0-21-16,21 0 0,-20 0 15,-1 0-15,21 0 0,-21 0 0,22 0 16,-22 0-16,21-21 0,0 0 0,-20 0 15,-1 21-15,21-43 0,-21 22 16,0 0-16,-21 0 0,0 0 0,22-1 16,-22 1-16,0 0 0,0 0 0,0 0 15,-22 21 1,1 0-16,0 21 16,21 0-16,-21-21 0,21 21 0,-21 0 15,0 1-15,21-1 0,0 0 0,0 0 16,0 0-16,0 0 0,0 1 15,21-22 17,0-22-17,0 22-15,-21-21 0,21 0 16,0 0-16,-21 0 0,22 21 0,-1-21 16,0-1-16,0 1 0,0 21 15,-21-21-15,21 21 0,-21 21 31,0 0-31,0 1 0,0-1 16,0 0-16,0 0 0,0 0 0,0 0 16,0 1-16,22-22 0,-22 21 0,0 0 15,21 0-15,0-21 0,0 21 16,0-21-16,0 0 0,1 0 0,20 0 16,-21 0-16,0 0 0,22 0 15,-1 0-15,-21 0 0,21 0 0,1-21 16,-22 0-16,21 0 0,-21 0 0,1-1 15,-1-20-15,0 21 0,0-21 16,-21 20-16,21-20 0,-21 21 16,0 0-16,0 0 0,0-1 0,0 1 0,-21 21 15,0 0-15,0 0 0,0 0 0,-22 0 16,22 0-16,0 0 0,-21 21 0,20 1 16,1-22-16,0 21 0,0 0 0,0 0 15,0 0-15,21 0 0,0 1 16,0-1-16,0 0 15,0 0-15,21-21 16,0 21-16,0-21 0,0 0 0,0 0 16,1 21-16,-1-21 0,0 0 15,0 22-15,0-1 0,0 0 16,-21 0-16,0 0 0,0 0 16,0 1-16,0 20 0,0 0 0,0-21 15,-21 22-15,21-1 0,-21 0 0,0 1 16,0 20-16,0-20 0,-1-1 0,1 0 15,-21 22-15,42-22 0,-21 0 0,0 1 16,-1 20-16,1-20 0,21-22 16,0 21-16,0 0 0,-21-20 15,21 20-15,0-21 0,0 0 0,-21 0 16,21 1-16,0-1 16,0-42-1,0-1-15,0 1 16,0 0-16,0 0 0,0 0 0,0-22 15,0 1-15,0 0 0</inkml:trace>
  <inkml:trace contextRef="#ctx0" brushRef="#br0" timeOffset="203974.95">20024 11282 0,'-22'-21'0,"44"42"0,-65-42 0,22 0 0,-21-1 16,21 22-16,-1 0 0,1 0 0,0 0 16,0 0-16,21 22 31,0-1-15,0 0-16,-21-21 15,0 0-15</inkml:trace>
  <inkml:trace contextRef="#ctx0" brushRef="#br0" timeOffset="204166.84">17907 11578 0,'0'0'0,"-64"0"0,43 21 16,-21 1-16,21-22 0,0 21 0,42-21 31,0 0-31,0 0 0,0 0 15,22 0-15,-1 0 0,0 0 0,1 0 16,-1 0-16,0 0 0,1-21 0,-1 21 16,21-22-16,-20 1 0,-1 21 15</inkml:trace>
  <inkml:trace contextRef="#ctx0" brushRef="#br0" timeOffset="206443.53">21378 11769 0,'21'-21'0,"-42"42"0,64-64 16,-22 22-16,0 0 0,-21 0 15,21 0-15,-21 0 0,0-1 16,0 44 15,0-1-31,-21 0 0,0 0 16,21 0-16,-21 22 0,21-22 0,0 0 15,-22 21-15,1-21 0,21 22 0,0-22 16,0 0-16,0 0 0,-21 0 0,21 1 16,0-1-16,21-21 31,-21-21-31,21-1 15,1 1-15,-1 0 0,0 0 0,0 0 16,0 0-16,-21-1 0,21 1 0,1 0 16,-1 0-16,-21 0 15,21 21 1,-21 21 0,0 0-16,0 0 0,0 0 0,0 1 15,0-1-15,0 0 0,0 0 0,0 0 16,0 0-16,21 1 0,-21-1 15,21-21-15,0 21 0,1-21 0,-1 0 16,0 0-16,21 0 0,-21 0 0,22 0 16,-1 0-16,-21 0 0,22 0 0,-22-21 15,21 0-15,-21-1 0,22 1 0,-22 0 16,0-21-16,0 21 0,0-22 16,0 22-16,1-21 0,-22-1 15,0 22-15,21-21 0,-21 0 0,0 20 16,0-20-16,0 21 0,0 0 0,0 0 15,-21 42 1,21 0-16,0 21 16,-22-21-16,1 22 0,21-1 0,-21 0 15,21-20-15,0 20 0,0 0 0,0 1 16,0-22-16,0 21 0,0-21 0,21 0 16,0 1-16,1-1 0,-1 0 15,0-21-15,0 0 0,21 0 0,-20 0 16,20 0-16,0 0 0,-21 0 0,22-21 15,-1 0-15,0-1 0,-20-20 16,20 21-16,0-21 0,-21 20 0,22-20 16,-22 0-16,0-22 0,21 22 15,-20 0-15,-1-22 0,0 1 0,0-1 16,0 22-16,0-22 0,-21 22 0,0 0 16,0-1-16,0 22 0,0 0 0,0 0 15,-21 42 1,0 0-16,0 21 0,0 1 15,21-1-15,-21 22 0,-1-22 0,1 21 16,0-20-16,0-1 0,0 22 0,21-22 16,-21 0-16,21 1 0,-22-1 15,22-21-15,0 21 0,0-20 16,0-1-16,0 0 0,0 0 0,0 0 16,22-21-1,-1-21 1,0 0-16,0 0 0,-21 0 15,21-1-15,0 1 0,1-21 0,-1 21 16,0 0-16,0-1 0,0 1 0,-21 0 16,0 0-16,21 21 0,-21 21 31,0 0-31,0 0 0,0 1 16,22 20-16,-22-21 0,0 0 0,0 0 15,0 1-15,21-1 0,0 0 16,0 0-16,0-21 0,0 21 0,1 0 15,-1-21-15,0 0 0,0 0 16,0 0-16,0 0 0,1 0 0,20 0 16,-21 0-16,0-21 0,0 0 0,1 0 15,-1 0-15,0 0 0,-21-1 0,21 1 16,0-21-16,-21 21 0,21 0 0,-21-22 16,0 22-16,22 0 0,-22 0 15,0 42 1,0 0-1,0 0-15,0 0 0,0 1 0,0-1 16,0 0-16,0 0 0,0 0 16,0 0-16,0 1 0,0-1 15,21 0-15,0 0 0,0-21 16,0 0-16,0 0 0,22 0 16,-22 0-16,0 0 0,0 0 0,0 0 15,1-21-15,20 0 0,-21 21 0,0-21 16,0-1-16,1-20 0,-1 21 15,0 0-15,0 0 0,-21-22 16,21 22-16,0 0 0,-21 0 0,0 0 16,22-1-16,-1 22 0,-21 22 31,0-1-15,0 0-16,0 0 15,0 0 1,21-21-16,0-21 31,-21 0-15,0 0-16,0 0 15,0-1-15,0 1 0,0 0 16,-21 21 15,0 0-31,0 21 0,-1-21 16,22 21-16,-21 1 0,0 20 0,0-21 15,21 0-15,0 22 0,-21-22 0,0 0 16,21 21-16,0-21 0,0 22 0,0-22 16,0 0-16,0 0 0,21 0 15,0 1-15,0-1 0,0 0 16,0-21-16,1 0 0,-1 0 0,0 0 0,21 0 16,-21 0-16,1 0 0,20 0 0,-21-21 15,0 0-15,0-1 0,22 1 16,-22 0-16,0 0 0,0-21 15,0-1-15,1 22 0,-1-21 0,0-22 16,0 22-16,0 0 0,0-22 0,1 1 16,-1-1-16,0 22 0,0-22 15,-21-20-15,0 41 0,0 22 16,0 0-16,-21 42 16,21 0-16,-21 0 15,0 22-15,-1-1 0,1 0 0,21 1 16,-21-1-16,0 22 0,0-22 15,0 0-15,21 1 0,-22-1 0,22 0 16,-21 1-16,21-1 0,0 0 0,0-21 16,0 22-16,0-22 0,0 0 15,0 0-15,0 0 0,0-42 47,0 0-47,21 0 0,1 0 0,-1 0 16,-21-1-16,21 1 0,0 0 0,0 0 15,0 0-15,1 0 0,-1-1 16,0 22-16,-21 22 31,0-1-31,0 0 0,0 0 0,0 0 16,0 22-16,0-22 0,0 0 0,0 0 16,0 0-16,0 0 0,0 1 15,21-22-15,0 21 0,0-21 16,1 21-16,-1-21 0,0 0 15,21 0-15,-21 0 0,1 0 16,-1-21-16,0 0 0,0 21 0,-21-22 16,0 1-16,0 0 0,0-21 0,0 21 15,0-1-15,0-20 0,0 21 0,0-21 16,0-1-16</inkml:trace>
  <inkml:trace contextRef="#ctx0" brushRef="#br0" timeOffset="206635.42">23939 11367 0,'0'0'0,"-21"21"16,21 0 15,21-21-15,1 0-1,-1 0-15,0 0 0,0 0 0</inkml:trace>
  <inkml:trace contextRef="#ctx0" brushRef="#br0" timeOffset="207291.55">25442 11748 0,'21'0'31,"1"-22"-31,-22 1 16,21 21-16,-21-21 0,21 0 16,0 0-16,0 0 0,-21-1 15,0 1-15,21 0 0,-21 0 16,22 0-16,-22 0 0,0 42 31,-22 0-15,1-21-16,21 21 0,0 21 0,-21-20 15,21-1-15,-21 0 0,21 21 0,0-21 16,0 22-16,0-22 0,0 0 0,0 0 16,0 22-16,0-22 0,21 0 15,0 0-15,0 0 0,1-21 0,-1 21 16,0-21-16,21 0 0,-21 0 15,22 0-15,-22 0 0,21 0 0,1 0 0,-1 0 16,-21-21-16,21 0 0,1 0 16,-1 0-16,-21-22 0,22 22 15,-22-21-15,21 21 0,-21-22 0,0 22 16,1-21-16,-1 21 0,-21-22 0,0 22 16,0 0-16,-21 21 15,-1 0-15,1 0 0,0 21 16,-21 0-16,21-21 0,21 22 0,0-1 15,-22 21-15,22-21 0,0 0 0,0 1 16,0-1-16,22 0 0,-1 21 0,0-21 16,-21 1-16,21-1 15,0 0-15,-21 0 0,0 0 0,0 0 16,0 1-16,-21-22 31,0 0-31,0 0 16,21-22 15,0 1-31,0 0 0,0 0 16,0 0-16,0 0 0,0-1 0</inkml:trace>
  <inkml:trace contextRef="#ctx0" brushRef="#br0" timeOffset="207451.46">25823 11303 0,'0'0'0,"-21"-21"0,0 21 0,0 0 0,0-21 16,-1 21-16,22-21 0,-21 21 16,0 0-16,21-22 15,-21 22-15,21-21 0,0 0 16,0 0-16,0 0 16</inkml:trace>
  <inkml:trace contextRef="#ctx0" brushRef="#br0" timeOffset="210567.18">27157 11748 0,'0'0'0,"0"21"15,21-42 17,0 21-32,0-22 0,0 1 15,1 0-15,-1 21 0,21-21 16,-21-21-16,0 20 0,22 1 0,-22 0 16,0-21-16,-21 21 0,0-22 0,21 22 15,-21 0-15,0-21 0,0 20 16,0 1-16,0 0 0,-21 21 15,0 0 1,0 21-16,21 0 0,-21 1 0,-1 20 16,1-21-16,0 21 0,21-20 0,0 20 15,-21 0-15,21-21 0,0 22 16,0-22-16,0 21 0,0-21 0,21 1 16,0-1-16,0 0 0,1-21 0,-1 21 15,21-21-15,-21 0 0,22 0 0,-1 0 16,21 0-16,-20 0 0,-1 0 0,0-21 15,22 0-15,-22 21 0,1-21 16,-1-1-16,-21 1 0,21-21 16,-20 21-16,-1 0 0,-21-1 0,0-20 15,0 21-15,0 0 0,0 0 16,-21 21 0,21 21-16,-22-21 0,1 21 15,21 0-15,0 0 0,-21 0 0,0 22 16,21-22-16,-21 0 0,21 0 0,0 0 15,-21 1-15,21-1 0,-22 0 16,1 0-16,42-42 47,1 21-47,-1-21 0,0 0 16,0-1-16,0 1 0,22-21 15,-22 21-15,0 0 0,21-22 0,-21 22 16,1 0-16,-1 0 0,21 0 0,-21 21 15,0 0-15,1 0 0,-22 21 16,0 0-16,21 0 16,-21 0-16,21 0 0,-21 22 0,0-22 15,0 0-15,21 0 0,0 0 0,-21 1 16,21-1-16,-21 0 0,22-21 16,-1 21-16,0-21 0,0 0 15,0 0-15,0 0 0,1 0 16,-1 0-16,0 0 0,0-21 0,0 21 15,22-21-15,-22 0 0,0-1 0,0 1 16,0 0-16,0-21 0,1 21 0,-1-22 16,0 1-16,0 21 0,0-22 15,0 22-15,1 0 0,-1 0 0,0 0 16,0 0-16,0 21 16,-21 21-1,0 0-15,0 0 0,0 0 16,0 0-16,0 1 15,0-1-15,0 0 16,0-42 31,0 0-47,0-1 0,0 1 16,0 0-16,0 0 15,0 0-15,0 0 0,0-1 16,-21 22-16,0 0 15,0 0-15,0 0 16,-1 0-16,1 22 0,21-1 0,-21 0 16,0 0-16,0 0 0,0 0 15,21 22-15,0-22 0,-22 0 0,22 0 16,0 0-16,0 22 0,0-22 0,0 0 16,0 0-16,0 0 0,22 1 15,-22-1-15,21-21 0,0 21 0,0 0 16,0-21-16,22 0 0,-22 21 0,21-21 15,-21 0-15,22 0 0,-1 0 0,-21 0 16,21 0-16,-20-21 0,-1 0 16,0 21-16,0-21 0,0 0 0,0-22 15,1 22-15,-1-21 0,0-1 16,0 1-16,0 0 0,0-22 0,1 1 16,-22 20-16,21-20 0,0-1 15,0 1-15,0 21 0,0-1 0,-21 1 16,0 0-16,0 20 0,0 1 0,22 0 15,-44 42 1,1 0 0,21 1-16,-21 20 0,0-21 0,21 21 15,-21 22-15,0-22 0,21 1 0,0 20 16,-22-21-16,22 1 0,0-1 16,0 22-16,0-22 0,0 0 0,0-21 15,0 22-15,0-22 0,0 21 0,22-21 16,-22 1-16,21-1 0,0-21 0,0 21 15,0-21 1,0 0-16,1 0 0,-1 0 0,0 0 16,21 0-16,-21-21 0,1 0 0,-1 21 15,0-43-15,-21 22 0,21 0 0,0 0 16,0 0-16,-21-22 0,0 22 16,0 0-16,22 0 0,-22 0 0,0-1 15,21 22-15,-21 22 16,-21-22-1,21 21-15,-22 0 0,22 0 16,0 0-16,0 0 0,-21 1 0,21-1 16,0 0-16,0 0 0,0 0 15,0 0-15,0 1 0,0-1 16,21 0-16,1-21 0,-1 21 16,0-21-16,0 0 0,0 0 0,22 0 15,-22 0-15,21 0 0,-21 0 0,0 0 16,1 0-16,-1-21 0,0 21 15,0-21-15,0 0 0,-21-1 0,0-20 16,0 21-16,0 0 0,0-22 0,0 1 16,0 0-16,0-1 0,-21 22 0,21-21 15,-21 21-15,0 0 0,0-1 16,-1 1-16,1 21 0,0 0 0,-21 0 16,21 0-16,-1 0 0,1 21 15,0-21-15,0 22 0,0-1 0,0 21 16,21-21-16,0 0 0,0 1 15,0-1-15,0 0 0,21 0 0,0 0 16,21 0-16,-21 1 0,22-22 0,-1 21 16,0-21-16,1 0 0,-1 0 15,22 0-15,-22 0 0,0 0 0,1 0 16,-1 0-16,0-21 0,1 21 0,-1-22 16,-21 1-16,0 0 0,0 0 0,1 0 15,-1 0-15,-21-1 0,0 1 16,0 0-16,-21 21 31,-1 0-31,1 0 0,21 21 16,-21 0-16,21 1 0,-21-1 0,21 21 15,0-21-15,0 0 0,0 1 0,0-1 16,0 0-16,0 0 0,0 0 0,21 0 16,-21 1-16,21-22 0,-21 21 15,0 0-15,0-42 47,0 0-47,0-1 16,-21 22-16,21-21 15,-21 21 1,21 21 15,21-21-15,0 22-16,0-22 0,22 0 15,-22 21-15,0-21 0,21 0 16,-20 0-16,20 0 0,0 0 0,1 0 16,-1 0-16,0 0 0,-21 0 15,22 0-15,-22-21 0,21-1 0,-21 22 16,1-21-16,-1-21 0,0 21 16,0 0-16,0-22 0,0 1 0,-21 21 15,0-22-15,0 22 0,0 0 16,0 0-16,0 0 0,0 0 0,-21 21 15,0 0 1,0 21-16,21 0 0,0 0 16,-21 0-16,0 0 0,21 1 0,0 20 15,0-21-15,0 0 0,0 0 0,0 1 16,0-1-16,0 0 0,0 0 16,21 0-16,0 0 0,0 1 0,21-22 15,-20 21-15,20 0 0,-21-21 16,21 0-16,1 0 0,-1 0 15,0 0-15,22 0 0,-22 0 0,1 0 16,-1 0-16,0 0 0,1-21 0,-1 0 16,0 21-16,-21-43 0,1 22 15,-1 0-15,21 0 0,-42-22 0,21 22 16,0-21-16,-21 21 0,0 0 0,0-1 16,0 1-16,0 0 0,0 0 15,-21 21-15,0 0 0,0 0 0,0 0 16,-22 0-16,22 0 0,0 21 0,0 0 15,-21 0-15,20 1 16,1-1-16,0 0 0,0 0 0,0 0 16,21 0-16,0 22 0,0-22 0,0 0 15,0 0-15,0 0 16,21 1-16,-21-1 0,21-21 0,0 0 16,0 21-16,1-21 0,-1 0 0,0 0 15,0 0-15,0-21 16,0 0-16,1 21 0,-22-22 0,21-20 15,0 21-15,0-21 0,0 20 16,0-20-16,1-21 0,-1 20 16,0-20-16,0-1 0,21 1 0,-20-1 15,62-63-15,-63 64 0,22-1 16,-22 22-16,0 0 0,0-1 16,0 22-16,-21 0 0,0 0 0,0 0 15,-21 21 1,0 21-16,0 0 0,0 21 0,0-21 15,-22 22-15,22-1 0,0 0 16,-21 22-16,20-22 0,-20 85 16,21-63-16,21-1 0,0 1 0,0-22 15,0 22-15,0-22 0,0 0 16,0 1-16,0-1 0,21-21 0,0 0 16,0 22-16,1-22 0,-1-21 15,21 21-15,-21 0 0,22-21 0,-22 0 16,21 0-16,-21 0 0,22 0 0,-22 0 15,21-21-15,-21 21 0,22-21 16,-22 0-16,0-1 0,0 1 16,0 21-16,-21-21 0,0 0 0,0 0 15,-21 0-15,0-1 16,-21 1-16,-1 21 0</inkml:trace>
  <inkml:trace contextRef="#ctx0" brushRef="#br0" timeOffset="211695.36">21802 12594 0,'0'0'0,"-22"0"31,22 21-31,-21 1 16,21-1-1,0 0-15,0 0 16,0 0 0,21-21-1,1 0 1,-1 0 0,-21-21-16,0 0 15,0 0-15,0 0 0,0-1 16,0 1-1,-21 21-15,-1 0 16,1 0-16,0 21 16,21 1-16,-21-1 15,21 0-15,0 0 16,0 0-16,0 0 16,21 1-1,0-22-15,0 0 0,1 0 16,-1 0-16,0 0 15,-21-22-15,21 1 0,-21 0 16,0 0-16,0 0 16,0 0-16,0-1 15,-21 22 17,0 0-32,21 22 0,0-1 15,-21 0-15,21 0 0,-22 0 16,22 0-16,0 1 0,-21-1 0,21 0 15,0 0-15,0 0 0,0 0 16,0 1-16,21-22 0,1 21 0,-22 0 16,21-21-16,0 0 0,0 0 0,0 0 15,0 0-15,1 0 16,-1 0-16,0 0 0,21 0 0</inkml:trace>
  <inkml:trace contextRef="#ctx0" brushRef="#br0" timeOffset="212599.55">22945 12637 0,'-22'0'15,"1"-22"-15,0 22 16,0 0 0,0 0-1,21 22 1,-21-22-16,21 21 16,-22-21-16,22 21 31,0-42 16,0 0-47,0-1 15,0 1-15,22 21 16,-1 0-16,-21-21 0,21 21 16,0 0-1,-21 21 1,0 0-16,0 1 15,0-1-15,0 0 0,0 0 16,0 0-16,0 0 0,-21-21 16,21 22-16,-21-22 15,0 0 1,-1-22 0,22 1-1,0 0-15,0 0 16,0 0-16,0 0 15,22-1-15,-1 22 16,0 0-16,-21-21 16,21 21-16,0 21 15,-21 1-15,0-1 16,0 0 0,0 0-16,0 0 0,0 0 15,0 1-15,0-1 16,-21-21-16,21 21 15,-21-21-15,0 0 16,21-21 0,0 0-1,0-1-15,0 1 16,0 0-16,21 21 16,0-21-16,0 0 0,0 21 15,1 0-15,-1 0 0,0 0 16,-21 21-16,21 0 15,-21 0-15,0 0 16,0 1-16,0-1 0,0 0 16,-21 0-16,0 0 0,0 0 0,-1 1 15,-20-1-15,21 0 0,0 0 0,-22 0 16,22-21-16,0 21 0,0 1 0,0-22 16,21 21-16,-21-21 15,-1 0-15</inkml:trace>
  <inkml:trace contextRef="#ctx0" brushRef="#br0" timeOffset="-211853.93">10731 13695 0,'0'21'0,"0"0"15,-21 0-15,21 1 16,21-22 15,1 0-31,-1 0 0,0 0 0,0 0 16,0 0-16,22 0 0,-22 0 16,21 0-16,-21-22 0,0 22 0,1-21 15,-1 21-15,0-21 0,0 0 0,-21 0 16,0 0-1,0-1-15,0 1 0,0 0 16,-21 21-16,0 0 0,-22-21 0,22 21 16,0 0-16,0 0 0,-21 0 15,20 0-15,-20 21 0,21-21 0,0 21 16,-22 0-16,22 1 0,0-1 16,0 0-16,0 0 0,21 0 0,0 0 15,-21 22-15,21-22 0,0 0 0,0 0 16,0 0-16,0 1 0,0-1 15,21 0-15,0-21 0,0 21 0,0-21 16,0 21-16,22-21 0,-22 0 0,0 0 16,0 0-16,0 21 0,1-21 15,-1 0-15,0 0 0,-63 0 32,20 0-17,1 0-15,0 0 0,-21 0 16,21 0-16,-1 0 0,-20 22 15,21-22-15,-21 21 0,20 0 0,1 0 16,-21 0-16,21 0 0,0 1 0,-1-1 16,22 0-16,0 0 0,-21 0 15,21 22-15,0-22 0,0 0 0,0 0 16,21 0-16,1 0 0,-1-21 16,0 22-16,0-22 0,0 21 0,0-21 15,1 0-15,-1 0 0,21 0 16,-21 0-16,0 0 0,22 0 0,-22-21 15,0-1-15,21 22 0,-20-21 0,-1 0 16,21 0-16</inkml:trace>
  <inkml:trace contextRef="#ctx0" brushRef="#br0" timeOffset="-211161.95">11536 13949 0,'0'0'0,"0"-42"15,0 20-15,-21 22 16,-1-21-16,1 21 16,0 0-16,0 0 0,0 0 15,0 0-15,-1 21 0,1-21 0,0 22 16,0-1-16,0 0 0,0 0 16,21 0-16,-22 0 0,1 1 0,21-1 15,0 0-15,0 0 16,0 0-16,0 0 0,21-21 15,1 0-15,20 0 16,-21 0-16,0 0 0,0 0 0,1 0 16,-1-21-16,0 0 0,0 21 15,0-21-15,0 0 0,-21 0 16,22-1-16,-22 1 0,0 0 16,21 0-16,-21 0 0,0 0 15,0 42 32,0 0-47,0 0 16,0 0-16,0 0 0,0 1 0,0-1 15,-21 0-15,21 0 0,0 0 16,0 22-16,0-22 0,0 21 0,0 0 16,0 1-16,0-1 0,0 0 0,0 1 15,0-1-15,0 0 0,-22 1 0,22-1 16,0 0-16,0 1 0,-21-1 15,21-21-15,0 22 0,0-1 0,0-21 16,-21 21-16,0-20 0,21-1 0,-21 0 16,0 0-16,-1 0 0,1-21 15,0 0-15,0 21 0,0-21 16,0 0-16,-1 0 0,-20 0 16,21 0-16,0 0 0,0-21 0,-22 21 15,22-21-15,0 21 0,0-21 0,0 0 16,-1 0-16,1-1 0,0 22 0,0-21 15,21 0-15,0 0 0,0 0 0,0 0 16,-21-1-16,21 1 16,0 0-16,0 0 15,0 0-15,0 0 0,0-1 0,21 22 16,-21-21-16,0-21 0,21 21 0,0 0 16,0-1-16,1-20 0</inkml:trace>
  <inkml:trace contextRef="#ctx0" brushRef="#br0" timeOffset="-210478.23">12065 13864 0,'0'21'62,"0"1"-46,-21-22-16,0 0 156,21 21-140</inkml:trace>
  <inkml:trace contextRef="#ctx0" brushRef="#br0" timeOffset="-209652.7">12001 14203 0,'-21'0'31,"21"21"-15,0-42 31,-21 21-16,0 0-15,21 21 31,-21-21 187,0 0-218,-1 0 62,1 0-63,0 0 1,0 0 0</inkml:trace>
  <inkml:trace contextRef="#ctx0" brushRef="#br0" timeOffset="-206301.44">1460 15875 0,'0'21'63,"0"22"-63,0-22 0,0 21 0,0 0 15,0 1-15,0 20 0,0-20 16,0-1-16,0 21 0,0-20 0,0 20 16,0-20-16,0-1 0,0 21 15,0-20-15,0-1 0,0 0 0,0 1 16,0-22-16,0 21 0,0-21 15,0 1-15,0-1 0,0 0 16,0-42 0,0 0-1,0-1-15,-21 1 16,21 0-16,0-21 0</inkml:trace>
  <inkml:trace contextRef="#ctx0" brushRef="#br0" timeOffset="-206017.29">1397 16150 0,'0'0'0,"0"-21"0,21 21 31,0 0-31,0 0 0,1 21 0,-1 0 16,21 1-16,-21 20 0,22-21 15,-1 21-15,0-20 0,-21 20 0,22-21 16,-22 21-16,0-20 0,21-1 15,-20 21-15,-1-21 0,0 0 0,-21 22 16,21-22-16,-21 0 0,21 0 16,-21 0-16,21-21 0,-21 22 0,0-1 15,22-42 17,-22-1-17,0 1-15,0 0 0,0-21 0</inkml:trace>
  <inkml:trace contextRef="#ctx0" brushRef="#br0" timeOffset="-205757.44">2117 16044 0,'0'0'0,"0"-42"15,0 0-15,0 21 0,0-1 0,0 1 16,0 0-16,-22 21 16,1 21-16,0 0 0,21 1 15,-21 20-15,0 0 0,21 1 16,0-1-16,-21 21 0,21-20 0,-22 20 15,1-20-15,21 20 0,0-21 16,-21 1-16,21 20 0,-21-20 16,21-1-16,-21-21 0,21 21 0,0 1 15,0-22-15,0 0 0,0 0 16,0 0-16,0 1 0,21-22 31,0-22-31,0 1 0,0 0 0,1 0 16,-1-21-16</inkml:trace>
  <inkml:trace contextRef="#ctx0" brushRef="#br0" timeOffset="-205349.5">2371 16404 0,'0'0'16,"-22"0"0,1 21-1,21 1-15,0-1 0,0 0 16,-21 0-16,21 0 0,0 0 15,-21 1-15,21 20 0,0-21 0,0 0 16,0 0-16,0 22 0,0-22 16,0 0-16,21 0 0,0-21 0,0 21 15,1-21-15,-1 0 0,0 0 16,21 0-16,1 0 0,-22 0 0,21-21 16,-21 21-16,0-21 0,22 0 15,-22 0-15,0 0 0,-21-22 0,0 22 16,0 0-16,0 0 0,0-22 0,0 22 15,-21 0-15,0 0 0,0-21 16,-1 20-16,1 1 0,-21 21 16,21-21-16,0 0 0,-1 21 0,-20 0 15,21 0-15,0 0 0,0 0 16,-1 21-16,1 0 0,0-21 0,0 21 16,21 1-16,0-1 15,0 21 1,0-21-16,21-21 0,0 0 0,0 0 15,22 0-15,-22 0 0,21 0 0,1 0 16,-1-21-16,0 0 0</inkml:trace>
  <inkml:trace contextRef="#ctx0" brushRef="#br0" timeOffset="-205021.69">3027 16193 0,'0'-22'15,"0"44"-15,0-65 0,0 22 0,0-21 0,0 21 16,0-1-16,0 1 0,0 0 15,0 0-15,0 0 16,0 42 0,0 0-16,0 0 0,0 0 15,0 22-15,0-22 0,0 21 0,0 1 16,0-1-16,0 0 0,0 1 16,-21-22-16,21 21 0,-22 0 0,22 1 15,0-1-15,0-21 16,0 22-16,0-22 0,0 21 0,0-21 15,0 0-15,0 1 0,0-1 16,0 0-16,22-21 16,-1 0-1,-21-21 1,21 0-16,0 21 0,0-22 16,-21 1-16,0 0 0,21 0 0,1 0 15,-1-22-15</inkml:trace>
  <inkml:trace contextRef="#ctx0" brushRef="#br0" timeOffset="-204613.41">3260 16404 0,'-22'0'15,"22"21"17,0 1-32,22-22 15,-1 0-15,0 0 16,0 0-16,0 0 0,0 0 0,1 0 15,-1 0-15,0 0 0,0-22 0,0 22 16,0-21-16,1 0 16,-1 0-16,-21 0 0,0 0 15,0-1-15,0 1 16,-21 21 0,-1 0-16,1 0 0,0 0 15,0 0-15,0 21 0,0-21 16,-1 22-16,1-1 0,0 0 0,0 0 15,21 0-15,0 0 0,-21 1 0,21-1 16,0 0-16,0 0 0,0 0 16,0 0-16,21 1 0,0-1 0,0-21 15,0 21-15,1-21 0,-1 21 16,0-21-16,0 21 0,0-21 0,0 0 16,1 0-16,-1 0 0,0 0 0,0 0 15,0-21-15,0 0 16,1 0-16,-1 0 0,0-1 15,-21 1-15,0 0 0,0 0 0</inkml:trace>
  <inkml:trace contextRef="#ctx0" brushRef="#br0" timeOffset="-204289.6">2942 16150 0,'-21'0'0,"42"0"16,-63 0-16,21 0 16,42-21-1,0 21-15,0 0 0,0 0 0,22 0 16,-1 0-16,0 0 0,1-21 16,-1 21-16,21-21 0,1 21 0,-22 0 15,22 0-15,-22-21 0,0 21 16,1 0-16,-1 0 0,-21 0 0,0-22 15,1 22-15,-1 0 0,-21 22 63,21-22-47,0 0-16,0 0 0</inkml:trace>
  <inkml:trace contextRef="#ctx0" brushRef="#br0" timeOffset="-203983.77">4487 16298 0,'-21'0'0,"0"0"16,21-21 0,0 42 46,0 1-46,0-1-16,0 0 15,-21 0 1</inkml:trace>
  <inkml:trace contextRef="#ctx0" brushRef="#br0" timeOffset="-203765.9">4424 16658 0,'0'0'0,"21"0"125</inkml:trace>
  <inkml:trace contextRef="#ctx0" brushRef="#br0" timeOffset="-198782.43">5588 16087 0,'0'0'0,"0"-21"0,21 21 16,0-22-16,-21 1 0,21 21 16,1-21-16,-22 0 0,21 0 0,0 0 15,-21-1-15,21 1 0,0 0 16,-21-21-16,21 21 0,-21-1 0,22-20 16,-22 21-16,0 0 0,0-22 15,0 22-15,21 0 0,-21 0 0,0 0 16,0 0-16,-21 42 31,21 0-31,-22 0 0,22 0 0,-21 22 16,0-1-16,21 0 0,-21 22 0,0-1 15,0 1-15,-1-1 0,1 1 16,-21-22-16,21 22 0,0-1 16,-1-21-16,1 1 0,0-1 0,0 0 15,21-20-15,0-1 0,-21 0 16,21 0-16,-21-21 0,-1 0 31,22-21-31,0 0 0,-21 21 16,21-21-16,-21-22 0,21 22 0,0 0 15,0-21-15,-21 20 0,21-20 16,0 21-16,0 0 0,0 0 0,0-1 16,0 1-16,0 0 0,0 42 31,0 0-31,0 1 0,21-1 0,-21 0 15,21 0-15,0 21 0,-21-20 16,22-1-16,-1 0 0,0 21 16,0-21-16,0 1 0,0-1 0,1 0 15,20 0-15,-21-21 0,21 21 16,-20-21-16,20 0 0,0 0 0,1 0 16,-1 0-16,0 0 0,1 0 0,-1-21 15,0 0-15,22 0 0,-22 0 16,0-1-16,-20-20 0,20 21 0,-21 0 15,0-22-15,0 22 0,1-21 0,-22 21 16,0-22-16,0 22 0,0 0 16,0 0-16,0 0 0,-22 0 15,1 21-15,0 0 0,0 0 0,0 0 16,0 21 0,-1 21-16,1-21 0,0 0 0,21 22 15,0-22-15,-21 21 0,21-21 0,0 22 16,0-22-16,0 21 0,0-21 15,0 1-15,0-1 0,21 0 0,0 0 16,0 0-16,1-21 0,-1 0 0,21 0 16,-21 0-16,22 0 0,-22 0 15,21 0-15,0 0 0,1-21 0,-1 0 16,0 0-16,22-22 0,-22 22 16,1-21-16,-1 21 0,0-22 0,1 22 15,-22 0-15,0-21 0,0 21 16,0-1-16,-21 1 0,0 0 0,0 42 31,-21 0-31,0 1 16,0 20-16,21-21 0,0 0 0,-21 0 15,-1 22-15,22-22 0,-21 0 0,21 21 16,0-20-16,0-1 0,0 0 16,0 0-16,21-21 31,1-21-31,-1 0 15,0 0-15,-21-1 0,21 1 0,0 0 16,0-21-16,1 21 0,-1-1 0,0-20 16,0 21-16,0 0 0,0 0 15,1-1-15,-1 22 0,0-21 16,0 21-16,-21 21 16,0 1-16,0-1 15,21 0-15,-21 21 0,0-21 0,0 1 16,21-1-16,-21 0 0,22 21 0,-22-21 15,21 1-15,0-1 0,0-21 16,0 21-16,0 0 0,1-21 0,-1 0 16,21 0-16,-21 0 0,22 0 15,-22 0-15,21 0 0,0 0 0,-20-21 16,20 21-16,-21-21 0,21 0 16,-20-1-16,-1 1 0,0 0 0,21-21 15,-42 21-15,21-22 0,-21 22 16,0 0-16,0 0 0,0 0 15,0-1-15,-21 1 0,0 21 0,0 0 16,0 0-16,0 0 0,-1 0 0,1 21 16,0-21-16,0 22 0,0-1 15,0 0-15,21 0 0,0 0 0,-22 0 16,22 1-16,0-1 0,0 0 16,22-21-1,-1 0-15,0 0 0,0 0 0,0 0 16,0 0-16,1 0 0,20 0 0,-21-21 15,0 21-15,22-21 0,-22 21 16,0 0-16,0-22 0,-21 44 31,0-1-31,0 0 16,-21 0-16,21 0 0,-21 22 16,0-22-16,-1 21 0,22 0 15,-21 22-15,0-22 0,21 22 0,-21-1 0,0 22 16,21-22-16,-21 1 0,-1-1 15,22 1-15,-21 21 0,21-22 16,0 1-16,0-1 0,0 1 0,-21-22 16,21 21-16,0-20 0,-21 20 15,21-20-15,0-1 0,-21-21 0,0 21 16,21-20-16,-22-1 0,1-21 0,0 0 16,0 0-16,0 0 15,0-21-15,-1-1 0,1 1 0,21-21 16,-21 0-16,21-1 0,-21-20 0,21-1 15,0 22-15,0-22 0,0 1 16,0-1-16,0 22 0,0-21 0,0 20 16,21 1-16,0-22 0,0 22 0,1 0 15,-1-1-15,0 1 0,0 0 16,0-22-16,22 22 0,-22 0 16,21-1-16,0 1 0,1-22 0</inkml:trace>
  <inkml:trace contextRef="#ctx0" brushRef="#br0" timeOffset="-198509.58">8297 15875 0,'0'-21'0,"0"42"0,0-63 16,0 21-16,-21 21 16,0 0-1,21 21-15,-21 0 0,21 21 16,0 1-16,-21-1 0,-1 0 0,1 22 15,21-22-15,0 0 0,-21 22 16,21-22-16,-21 1 0,21-1 0,-21 0 16,21 1-16,0-22 0,0 21 0,0-21 15,0 0-15,0 22 0,0-22 16,21-21-16,0 21 0,0-21 16,0 0-16,1 0 0,-1-21 15,0 21-15,-21-21 0,21-22 16,0 22-16</inkml:trace>
  <inkml:trace contextRef="#ctx0" brushRef="#br0" timeOffset="-198068.42">8488 15875 0,'0'0'0,"0"-21"0,0 0 16,0 0-16,0-1 0,0 44 31,0-1-31,0 21 16,0-21-16,0 22 0,0-1 0,0 0 15,0 1-15,0-1 0,0 0 16,0 1-16,0-1 0,0 21 0,0-20 16,0-22-16,0 21 0,0 1 0,0-22 15,-21 0-15,21 0 16,0 0-16,-22 0 0,22 1 0,0-44 31,0 1-15,0 0-16,0-21 15,22 21-15,-1-1 0,0 1 0,0-21 16,21 21-16,-20 0 0,-1-1 0,0 1 16,21 0-16,-21 21 0,22 0 15,-22 0-15,0 0 0,0 0 0,0 21 16,1 0-16,-1 1 0,-21-1 0,21 21 16,-21-21-16,0 0 0,0 22 15,0-22-15,0 0 0,0 0 16,0 0-16,0 1 0,-21-1 0,21 0 15,-21-21-15,21 21 0,-22-21 16,1 0 0,0-21-16,0 0 15,0 21-15</inkml:trace>
  <inkml:trace contextRef="#ctx0" brushRef="#br0" timeOffset="-197873.53">8191 16214 0,'0'0'0,"-21"0"0,0-21 0,0 21 0,0 0 16,0-22-16,21 1 0,0 0 15,21 21 1,0 0-16,0 0 0,21 0 0,-20 0 16,20 0-16,-21 0 0,21 0 0,1 0 15,-22 0-15,21 0 0,1 0 16,-22 0-16,21 0 0,-21 0 0,0 0 15</inkml:trace>
  <inkml:trace contextRef="#ctx0" brushRef="#br0" timeOffset="-196758">10245 16341 0,'0'-21'16,"0"-1"0,0 1-16,-22 21 15,1 0 1,0 0-16,0 21 15,0 1-15,21-1 16,0 0-16,-21 0 0,-1 0 0,22 0 16,0 1-16,0-1 0,0 0 0,0 0 15,0 0-15,0 0 0,0 1 16,0-1-16,22-21 16,-1 0-16,0 0 15,0 0-15,0 0 0,0-21 16,1 21-16,-1-22 0,0 1 0,0 0 15,0 0-15,0 0 0,-21 0 0,0-1 16,0 1-16,0 0 16,0 0-16,0 0 0,0 0 0,0-1 0,-21 1 15,0 21 1,42 0 31,0 0-47,22 0 15,-22 0-15,21-21 0,-21 21 0,22-21 16,-1 21-16,0-21 0,1 0 0,-1 21 16,0-22-16,1 22 0,-1-21 15,-21 21-15,0-21 0,1 21 0,-22-21 16,-22 21 15,1 0-31,21 21 16,0 0-16,-21 0 0,21 1 15,-21-1-15,21 0 0,-21 0 16,21 21-16,0-20 0,0 20 0,0 0 16,0-21-16,-21 22 0,21-1 0,0 22 15,0-22-15,-22 0 0,22 22 16,0-1-16,-21 1 0,21-1 0,0-20 16,0 20-16,0 1 0,0-1 0,-21-21 15,21 22-15,0-22 0,-21 22 16,21-22-16,0 0 0,-21 1 15,0-1-15,-1 0 0,22-20 0,-21 20 16,0-21-16,21 0 0,-21 0 16,0-21-16,0 22 0,-1-22 15,1 0-15,0 0 0,0-22 16,0 1-16,21 0 0,-21 0 16,-1-21-16,22 20 0,0-20 0,0 0 15,0-1-15,0 1 0,0 0 0,0-22 16,0 22-16,22-22 0,-22 1 15,21-1-15,0 1 0,0 21 0,0-22 16,22 1-16,-22 20 0,0-20 0,21 20 16,-21 22-16,22-21 15,-22 21-15,0-22 0,0 22 0,0 0 16,1 0-16,-22 0 0,0 0 16,0-1-16,0 1 15,0 0-15,0 0 16</inkml:trace>
  <inkml:trace contextRef="#ctx0" brushRef="#br0" timeOffset="-195085.42">12404 16510 0,'0'21'15,"0"0"1,21-21 62,-21-21-78,21 0 0,-21 0 16,21 21-16,-21-21 0,21 0 15,0-1-15,-21-20 0,22 21 0,-1-21 16,-21-1-16,21 1 0,0 0 0,-21-1 16,0 1-16,0 0 0,0-22 15,0 22-15,0-1 0,0 22 0,0-21 16,0 21-16,0 0 0,0-1 0,0 1 15,-21 21-15,0 21 16,21 22-16,-21-22 16,21 21-16,-22 22 0,22-22 15,0 22-15,0-22 0,0 21 16,0-20-16,-21 20 0,21-20 0,0-1 16,0 0-16,0 1 0,0-22 0,21 21 15,1-21-15,-22 0 0,21-21 16,0 22-16,0-22 0,21 0 0,-20 0 15,-1 0-15,21 0 0,0 0 0,-20-22 16,20 1-16,0 0 0,1 0 16,-1 0-16,-21 0 0,21-22 0,-20 22 15,-1-21-15,0-1 0,0 1 0,-21 0 16,0 21-16,0-22 0,0 1 16,0 0-16,0 20 0,0-20 15,-21 21-15,0 0 0,0 21 0,-1 0 16,1 0-16,0 21 15,0 21-15,21-21 0,0 22 16,0-22-16,-21 21 0,21 1 0,-21-22 16,21 21-16,0 0 0,0 1 15,0-22-15,-22 21 0,22-21 0,0 1 16,-21-1-16,21 0 0,0 0 0,0 0 16,0 0-16,21-42 31,1 0-16,-1 21-15,-21-21 16,21 0-16,0 0 0,-21-1 0,21 1 16,0 21-16,-21-21 0,22 21 0,-1 0 31,0 0-31,-21 21 16,0 0-16,0 1 0,0-1 15,0 0-15,21 0 0,-21 0 16,0 0-16,21 1 0,0-1 15,1-21-15,-1 21 0,0-21 0,0 0 16,21 0-16,-20 0 0,20 0 16,-21 0-16,21 0 0,-20 0 0,20 0 15,-21-21-15,21 0 0,-20-1 16,-1 22-16,21-21 0,-21 0 0,0-21 16,1 21-16,-1-1 0,-21 1 15,0-21-15,21 21 0,-21 0 0,0-1 16,0 1-16,0 0 0,-21 21 15,0 0 1,-1 21-16,1 0 0,0 1 16,21-1-16,0 0 0,0 0 15,0 0-15,0 0 0,0 1 16,0-1-16,0 0 0,21-21 0,0 21 16,1 0-16,-1-21 0,0 0 0,0 0 15,21 0-15,-20 0 16,20 0-16,-21 0 0,21-21 0,-20 21 15,20-21-15,-21 0 0,0 21 0,0-21 16,1-1-16,-22 1 0,0 0 16,0 0-16</inkml:trace>
  <inkml:trace contextRef="#ctx0" brushRef="#br0" timeOffset="-194869.55">12531 16298 0,'0'0'0,"-22"22"16,-62-22 0,63 0-16,42 0 15,0-22-15,0 22 16,21 0-16,1-21 0,-22 0 16,42 21-16,-20-21 0,20 21 0,1-21 15,-1 21-15,1-21 0,-1-1 16,22 22-16,0-21 0,-22 0 0,22 21 15,-1 0-15</inkml:trace>
  <inkml:trace contextRef="#ctx0" brushRef="#br0" timeOffset="-192109.53">15092 16214 0,'0'-21'15,"0"42"-15,21-64 0,-21 22 0,0 0 16,21 0-16,-21 0 0,0 0 16,0-1-16,0 1 0,0 0 0,0 0 15,-21 21-15,0 0 16,0 0-16,-1 0 0,1 21 16,-21 0-16,21 0 0,0 1 0,-1 20 15,1 0-15,-21 1 0,21-1 16,21 0-16,-21 22 0,21-22 15,0 0-15,0-20 0,0 20 0,0 0 16,0-21-16,21 1 0,0-1 16,21 0-16,-21 0 0,22 0 0,20-21 15,-20 0-15,-1 0 0,21 0 0,1 0 16,-22-21-16,22 0 0,-1 0 16,-20 0-16,-1-22 0,21 22 0,-20-21 15,-22 21-15,21-43 0,-21 22 16,1-1-16,-1-20 0,-21-1 0,0 1 15,0-1-15,0 1 0,0 21 0,0-1 16,0 1-16,0 0 0,0 20 16,0 1-16,-21 21 0,-22 0 15,22 21-15,0 1 16,21 20-16,-21 0 0,0 1 0,21-1 16,-22 21-16,22-20 0,-21-1 0,21 22 15,0-22-15,0 0 0,0 1 16,0-1-16,0-21 0,0 21 0,0-20 15,0-1-15,0 0 0,0 0 16,21-21 0,1 0-1,-22-21-15,21 0 0,0 21 0,-21-21 16,21-1-16,0 1 16,0 0-16,-21 0 0,22 21 0,-22-21 15,21 21-15,0 0 16,0 21-1,-21 0 1,0 0-16,21-21 0,0 21 0,-21 1 16,22-22-16,-1 21 0,0-21 15,21 0-15,-21 21 0,1-21 0,20 0 16,0 0-16,1 0 0,-1 0 16,0 0-16,1 0 0,-22 0 0,21 0 15,0-21-15,-20 0 0,-1 21 16,0-22-16,0 1 0,-21 0 0,21-21 15,-21 21-15,0-1 0,0-20 0,0 21 16,0-21-16,-21 20 0,0-20 16,0 21-16,0 0 0,-1 21 0,1 0 15,0 0-15,0 0 0,0 0 0,0 0 16,-22 21-16,22 0 0,0 21 16,0-20-16,0-1 0,-1 21 0,1-21 15,0 22-15,21-22 0,0 0 0,0 21 16,0-21-16,0 1 0,0-1 15,21 0-15,0-21 16,1 0-16,-1 0 0,0 0 16,0 0-16,0 0 0,22 0 0,-22-21 15,0 0-15,0-1 0,0 1 16,0 0-16,1 0 0,-1-21 0,0 20 16,-21-20-16,0 21 0,21 0 0,-21-22 15,0 22-15,0 0 0,0 0 16,-21 42-1,0 0-15,21 0 16,0 1-16,0-1 0,-21 0 16,21 0-16,0 21 0,0-20 15,0-1-15,0 0 0,0 0 0,0 0 16,21 0-16,0-21 0,0 22 16,0-22-16,22 0 0,-22 0 0,0 0 15,21 0-15,-21 0 0,22 0 0,-22 0 16,21 0-16,-21-22 0,1 1 15,-1 0-15,0 0 0,0 0 0,0 0 16,-21-22-16,0 22 0,0 0 0,0-21 16,0 20-16,0 1 0,0 0 15,-21 21 1,0 0-16,0 21 0,21 0 16,-21 1-16,21-1 0,0 0 15,-22 0-15,22 0 0,0 0 16,0 1-16,0-1 0,0 21 0,0-21 15,0 0-15,0 1 0,22-1 16,-22 0-16,21-21 0,0 21 16,0 0-16,0-21 0,0 0 15,1 0-15,-1 0 0,0 0 0,0 0 16,0 0-16,22 0 0,-22-21 16,21 0-16,-21 0 0,22 21 15,-1-21-15,-21-1 0,21 1 0,-20 0 16,20-21-16,-21 21 0,0-1 0,0 1 15,-21 0-15,0 0 0,0 0 16,0 0-16,0-1 0,0 1 0,-21 21 16,0 0-16,0 0 0,0 0 0,0 0 15,-1 0-15,1 0 0,0 21 16,0 1-16,0-1 0,0 0 0,-1 0 16,1 0-16,0 22 0,21-22 0,0 0 15,0 0-15,0 0 0,0 0 16,0 1-16,0-1 0,0 0 0,21-21 15,0 0-15,1 0 0,-1 0 16,0 0-16,0 0 0,0 0 0,0-21 16,1 21-16,-1-21 0,0-1 15,0 1-15,0 0 0,0 0 16,-21 0-16,22 0 0,-22-1 0,0 1 16,21 0-16,-21 0 0,21 21 15,-21 21 1,0 0-1,0 0-15,0 1 0,0-1 16,0 0-16,0 0 0,21-21 0,-21 21 16,21 0-16,0 1 0,1-22 15,-1 0-15,0 0 0,0 0 16,0 0-16,0 0 16,1 0-16,-1-22 15,0 1-15,0 0 0,0 0 0,0 0 16,1 0-16,-1-1 0,0 1 15,0 0-15,21 0 0,-42-21 0,22 20 16,-1 1-16,0 21 0,-21-21 0,21 21 16,-21 21 15,0 0-31,0 1 16,0-1-1,21-21 1,-21-21 15,0-1-15,0 1-16,0 0 0,0 0 15,0 0 1,-21 21 0,0 0-1,0 21-15,0 0 0,21 0 0,-22 0 16,1 1-16,0-1 0,21 0 15,0 0-15,-21 0 0,21 0 0,-21-21 16,21 22-16,0-1 0,0 0 0,0 0 16,0 0-16,21-21 0,0 21 15,0-21-15,0 0 0,1 22 16,-1-22-16,0 0 0,21 0 0,-21 0 16,22 0-16,-22 0 0,21 0 0,-21 0 15,22 0-15,-22-22 0,0 1 0,0 0 16,22 0-16,-22 0 0,0-22 15,21 22-15,-21-21 0,1 0 0,-1-22 16,0 22-16,0-22 0,0 1 16,0 20-16,-21 1 0,0 0 15,22-1-15,-22 1 0,0 21 0,0 0 16,0 0-16,-22 21 16,1 21-1,0 0-15,0 0 0,0 21 0,0-20 16,21 20-16,-22 0 0,1 1 0,0-1 15,21 21-15,-21-20 0,21-1 0,0 0 16,0-20-16,0 20 0,0 0 16,0-21-16,0 1 0,0-1 0,21 0 15,0 0-15,-21 0 0,21-21 0,1 0 16,-1 21-16,0-21 0,0 0 16,0 0-16,0 0 0,22 0 0,-22 0 15,0 0-15,0-21 0,0 0 0,1 21 16,-1-21-16,0 0 15,0 0-15,-21-1 16,0 1-16,21 21 0,-21-21 16,0 0-1,0 42 1,0 0 0,-21 0-16,21 1 0,0-1 15,0 0-15,0 0 0,-21 0 16,21 0-16,0 1 0,0-1 15,0 0-15,21-21 0,0 0 16,0 21-16,1-21 0,-1 0 0,0 0 16,0 0-16,0-21 0,0 0 15,1 21-15,20-21 0,-21-1 16,21 1-16,-20 0 0,20 0 0,-21-21 16,43-1-16,-43 22 15,21 0-15,-21 21 0,-21-21 0,0 42 31,0 0-31,0 0 0,0 0 16,0 1-16,0 20 0,-21-21 16,21 0-16,0 0 0,0 1 0,0-1 15,0 0-15,0 0 0,21 0 16,0-21 0,1 0-16,-1 0 0,0 0 15,0 0-15,0-21 16,0 0-16,1 21 0,-22-21 0,21 0 15,-21-1-15,21 1 0,-21 0 0,0 0 16</inkml:trace>
  <inkml:trace contextRef="#ctx0" brushRef="#br0" timeOffset="-191881.66">18224 15981 0,'0'0'0,"-21"-21"0,0 21 15,0 0-15,42 0 32,0 0-32,0 0 0,22 0 0,-1 0 15,0 0-15,1 0 0,-1 0 0,0 0 16,22 0-16,-22 0 0,1 0 16,-22 0-16,21 0 0,-21 0 15,-21-21-15,21 21 0,-21-22 16</inkml:trace>
  <inkml:trace contextRef="#ctx0" brushRef="#br0" timeOffset="-189933.44">21675 16298 0,'0'0'16,"21"-42"-16,-21 21 0,0-21 0,0 20 0,0 1 16,0 0-16,0 0 0,0 0 15,0 42 1,0 0-1,0 0-15,-21 0 0,-1 1 16,22 20-16,-21-21 0,21 21 0,-21-20 16,0 20-16,0-21 0,0 0 0,-1 22 15,1-22-15,21 0 0,-21 0 16,0 0-16,0-21 0,21 21 0,-21-21 16,21-21 15,0 0-31,0 0 0,21 0 15,0 0-15,0-22 0,-21 22 0,21-21 16,0 21-16,-21-22 0,22 22 16,-1-21-16,0 21 0,0-1 15,0 1-15,-21 0 0,21 21 0,1 0 16,-1 21 0,0 0-16,-21 1 0,21-1 0,-21 21 15,0-21-15,0 22 0,0-22 0,21 21 16,-21-21-16,21 0 0,-21 22 15,0-22-15,22 0 0,-22 0 0,21-21 16,-21 21-16,21-21 0,0 22 0,0-22 16,0 0-16,1 0 15,-1-22-15,0 1 0,0 21 0,0-21 16,0 0-16,1 0 0,-1 0 16,-21-22-16,21 22 0,0-21 0,-21 21 15,21-22-15,-21 1 0,0 0 16,21 20-16,-21 1 0,22-21 0,-22 21 15,0 42 1,0 0-16,0 0 16,0 22-16,0-22 0,0 0 0,0 21 15,0 1-15,0-22 0,0 0 16,0 21-16,0-21 0,0 1 0,0-1 16,21 0-16,0 0 0,0-21 0,-21 21 15,21-21-15,0 0 0,1 0 0,20 0 16,-21 0-16,0-21 0,0 21 15,22-21-15,-22 0 0,0 0 16,0-1-16,0-20 0,1 21 0,-1-21 16,0 20-16,-21-20 0,0 0 15,21-1-15,-21 22 0,0 0 0,0-21 16,21 21-16,-21-1 0,0 44 31,0-1-31,0 0 0,0 0 0,0 0 16,0 22-16,0-22 0,0 21 0,0-21 15,0 0-15,0 22 0,0-22 16,0 0-16,0 21 0,0-20 0,21-1 16,1-21-16,-22 21 0,21 0 0,0-21 15,0 0-15,0 0 16,0 0-16,1 0 0,-1 0 0,0 0 16,0-21-16,0 21 0,0-21 0,1 0 15,-1-1-15,0 1 0,0 0 16,0-21-16,-21 21 0,21-22 0,-21 22 15,0-21-15,0 21 0,0-1 0,0 1 16,0 0-16,0 42 31,0 0-31,0 1 16,0 20-16,0-21 0,0 0 16,-21 22-16,21-22 0,0 0 15,0 0-15,0 21 0,0-20 0,0-1 16,21 0-16,1 0 0,-1-21 15,0 0-15,0 0 16,0 0-16,0 0 0,1 0 0,-1 0 16,0 0-16,0-21 0,0 0 0,0 0 15,22-1-15,-22-20 0,0 21 16,0-21-16,22 20 0,-22-20 0,0 0 16,21-1-16,-21 1 0,1 0 15,20 21-15,-42-22 0,21 22 16,-21 42-1,-21 0-15,21 1 0,0-1 16,0 21-16,-21-21 0,21 22 16,0-22-16,0 0 0,0 21 0,0-21 15,0 1-15,0 20 0,0-21 16,0 0-16,0 0 0,-21-21 47,21-21-47,0 0 15,-22 0-15,1 21 0,21-21 0,-21 0 16,0 21-16,21-22 0,-21 22 16,0 0-16,21 22 31,0-1-31,0 0 16,21 0-16,0-21 0,0 21 15,0 0-15,22-21 0,-22 22 16,21-22-16,-21 0 0,22 0 0,-22 0 15,21 0-15,0 0 0,1 0 0,-1 0 16,-21 0-16,22-22 0,-22 1 16,21 0-16,-21 0 0,0 0 0,22-43 15,-22 22-15,0 0 0,-21-22 16,21 1-16,0 20 16,-21-20-16,22-1 0,-22 22 0,21-22 0,-21 22 15,0 0-15,0-1 0,0 22 16,0 0-16,0 0 0,0 0 15,0 42 1,-21 0-16,-1 21 16,1-20-16,21 20 0,0 0 15,-21 1-15,21 20 0,-21-21 0,21 22 16,0-22-16,0 1 0,0-1 0,0 0 16,21 1-16,0-1 0,-21-21 0,21 0 15,1 0-15,-1 1 16,0-1-16,-21 0 0,21-21 0,0 0 15,0 0-15,1 0 0,-1 0 0,0-21 32,-21 0-32,21 21 0,-21-22 0,0 1 15,0 0-15,0 0 0,0 0 0,0 0 16,-21-1-16</inkml:trace>
  <inkml:trace contextRef="#ctx0" brushRef="#br0" timeOffset="-189748.25">23961 15981 0,'-22'0'16,"44"21"0,-1-21-1,21 0-15,-21 0 16,22 0-16,-22 0 0,21 0 0,0 0 16,22 0-16,-22 0 0,22 0 0,-22 0 15,22 0-15,-22 0 0,0 0 16,1-21-16,-22 0 0,21 0 0,0 21 15</inkml:trace>
  <inkml:trace contextRef="#ctx0" brushRef="#br0" timeOffset="-188904.22">25675 15621 0,'0'0'0,"0"-21"15,0 42 17,0 0-32,0 22 15,0-22-15,0 21 0,0 0 16,0 1-16,0 20 0,0-20 0,0 20 16,0-21-16,0 1 0,-21 20 0,21-20 15,0-1-15,0 0 0,0-21 16,0 22-16,-21-22 0,21 0 0,0 0 15,0 0-15,-21-21 16,-1 0-16,22-21 31,0 0-31,0 0 0,0 0 0,0 0 16,22-1-16,-1-20 0,0 21 0,0 0 16,0 0-16,0-22 0,22 22 15,-22 0-15,0 0 0,21 21 0,-20 0 16,20-21-16,0 21 0,-21 0 0,22 0 15,-22 0-15,0 21 0,0 0 16,0 0-16,1 0 0,-1 0 0,-21 1 16,0 20-16,0-21 0,0 0 15,0 0-15,-21 1 0,-1-1 0,1 0 16,-21 0-16,0 0 0,-1 0 16,1-21-16,-22 22 0,1-22 0,21 0 15,-22 0-15,22 0 0,-1 0 0,1 0 16,21 0-16,-21 0 0,20 0 15,1 0-15,21-22 16,21 22 0,1 0-16,-1 0 0,0 0 15,0 0-15,0 0 0,22 0 16,-1 0-16,0 0 0,1 0 0,-1 0 16,0 0-16,1 0 0,20 0 0,-21 0 15,1 0-15,-1 0 16,0-21-16,-20 21 0,20-21 0,-21 0 15,21 0-15,-20 0 0,-1-22 0,0 22 16,0-21-16,-21-1 0,21 1 16,-21 0-16,21-1 0,-21 1 0,0 21 15,0-21-15,0 20 0,0 1 0,0 42 32,0 1-32,-21-1 0,21 21 15,-21 0-15,21-20 0,-21 20 16,21 0-16,0 1 0,0-22 0,0 21 0,0 0 15,0-20-15,0-1 16,0 0-16,0 0 0,0 0 0,0 0 16,21-21-16,0 0 0,0 0 0,1 0 15,-1 0-15,0 0 0,0 0 16,0-21-16,0 21 0,1-21 0,-1 0 16,0 0-16,21-22 0,-21 22 0,1-21 15</inkml:trace>
  <inkml:trace contextRef="#ctx0" brushRef="#br0" timeOffset="-188269.59">27834 16044 0,'0'0'0,"-21"0"16,21-21-1,0 0-15,0 0 16,21 21-16,0-21 0,0 0 16,1-1-16,-1-20 0,21 21 15,-21-21-15,0 20 0,1-20 0,-1 0 16,21-1-16,-42 22 0,21-21 0,0 0 16,-21 20-16,0 1 0,22 0 15,-44 42 1,1 0-1,0 1-15,0 20 0,0-21 0,0 21 16,-1 1-16,1-1 0,0 0 16,0 22-16,21-22 0,0 1 0,0 20 15,-21-21-15,21 1 0,0-1 0,0 0 16,0 1-16,-21-1 0,21 0 16,0 1-16,0-22 0,0 0 0,0 0 15,-22 0-15,22 1 0,0-1 16,0 0-16,-21-21 15,0 0 1,0 0 0,0 0-16,0-21 0,-1 21 0,1 0 15,0 0-15,0-21 0,0 21 16,0 0-16,-1 0 0,1 0 16,21 21 15,43-21-31,-22 0 0,0 0 0,21 21 15,-21-21-15,22 0 0,-1 0 0,0 0 16,1 0-16,-1 0 0,0 0 16,1 0-16,-1 0 0,0 0 0,1 0 15,-22 0-15,0 0 0,0 0 0,0 0 16,-21-21 0,0 0-1,-21 21-15</inkml:trace>
  <inkml:trace contextRef="#ctx0" brushRef="#br0" timeOffset="-187684.6">26141 16087 0,'0'-21'31,"21"21"-31,0-22 0,0 22 0,0-21 16,22 21-16,-22-21 0,0 0 16,0 21-16,22-21 0,-22 0 0,0-1 15,0 1-15,-21 0 0,0 0 16,0 0-16,0 0 0,0-1 16,-21 22-1,0 0-15,0 22 0,-1-1 0,1 0 16,0 0-16,0 21 0,0-20 0,0 20 15,21-21-15,0 21 0,0-20 16,0-1-16,0 0 0,0 21 0,21-21 16,0 1-16,21-1 0,-21-21 15,22 0-15,-1 0 0,0 0 16</inkml:trace>
  <inkml:trace contextRef="#ctx0" brushRef="#br0" timeOffset="-186569.26">14033 13674 0,'0'0'0,"-21"0"31,0 0-16,21 21 1,21-21 31,0 0-47,1 0 0,-22-21 16,21 21-16,-21-21 0,0-1 0,0 1 15,0 0-15,0 0 16,0 0-1,-21 21-15,-1 0 0,1 0 0,0 0 16,0 0-16,0 21 0,0 0 16,-1 0-1,1 0-15,21 1 0,0-1 16,0 0-16,0 0 16,21-21-1,1 0-15,-1 0 0,0 0 16,0 0-16,0-21 0,0 0 0,1 21 15,-22-21-15,21-1 0,-21 1 16,0 0-16,0 0 0,0 0 16,-21 21-1,-1 0-15,1 0 16,0 21-16,0 0 0,21 0 0,-21 0 16,0 22-16,-1-22 0,22 21 15,0 1-15,-21-22 0,0 21 16,21-21-16,0 22 0,0-22 0,0 0 15,0 0-15,0 0 0,0 0 0,0 1 16,0-1-16,21 0 0,0-21 0,22 21 16,-22-21-16,21 0 0,-21 0 15,22 0-15,20 0 0</inkml:trace>
  <inkml:trace contextRef="#ctx0" brushRef="#br0" timeOffset="-185969.6">15092 13758 0,'0'-21'0,"0"42"0,0-63 0,-21 21 0,21 0 16,-22 0-16,22-1 0,-21 22 16,0 0-16,0 0 15,0 22-15,0-1 16,21 0-16,-22 21 0,1-21 0,0 22 15,21-1-15,-21 0 0,0 1 16,0-22-16,-1 21 0,1 1 16,0-1-16,0 0 0,0 1 0,0-1 0,21-21 15,0 21-15,-22-20 0,22 20 16,0-21-16,-21 0 0,21 0 0,0 1 16,0-44 15,0 1-31,0 0 0,0 0 15,21-21-15,-21 20 0,22 1 0,-22-21 16,0 21-16,21-22 0,0 1 16,0 0-16,-21-1 0,21 1 0,0 0 15,1-1-15,-1 1 0,0 0 0,0 21 16,0-22-16,0 22 0,1 0 0,-1 0 16,0 21-16,0 0 0,0 0 15,0 21 1,1 0-16,-22 0 0,21 22 15,-21-22-15,21 21 0,-21 0 0,0 1 16,0-1-16,0-21 0,21 22 16,-21-1-16,0 0 0,0-21 0,0 22 15,0-22-15,0 21 0,0-21 0,0 1 16,0-1-16,0 0 0,0 0 0,0 0 16,0-42 15,-21 0-16,0 0-15,0 21 0,-22-21 16,22-1-16,-21 1 0,-1 0 16</inkml:trace>
  <inkml:trace contextRef="#ctx0" brushRef="#br0" timeOffset="-185804.7">14668 14139 0,'-84'0'16,"211"22"-1,-170-44-15,-20 22 16,84 0-16,0 0 15,0 0-15,22-21 0,-22 21 0,21 0 16,-21 0-16,22-21 0,-1 21 0,-21-21 16,22 21-16,-22-21 0,21 21 0,-21-21 15,0-1-15,1 22 0,20-21 16,-21 0-16</inkml:trace>
  <inkml:trace contextRef="#ctx0" brushRef="#br0" timeOffset="-185229.41">15917 13610 0,'-21'0'0,"0"0"16,0 0-1,0 0-15,21 21 16,0-42 46,0 0-46,0 0-16,0 0 16,0 0-16,0-1 15,21 22-15,0 0 16,0 22-1,0-1 1,-21 0-16,0 0 0,0 0 0,0 0 16,0 1-16,0-1 0,0 0 0,0 0 15,0 0-15,-21-21 16,21 21-16,-21-21 31,21-21-15,0 0-1,0 0-15,0 0 0,0 0 0,0-1 16,0 1-16,21 0 0,0 0 16,0 0-16,1 0 0,-1 21 15,0 0-15,0 0 16,0 0-16,-21 21 0,21 0 16,-21 0-16,0 0 0,0 22 15,0-22-15,0 21 0,-21-21 0,0 0 16,0 22-16,0-22 0,0 21 0,-22-21 15,22 1-15,-21-1 0,21 0 16,-1 0-16</inkml:trace>
  <inkml:trace contextRef="#ctx0" brushRef="#br0" timeOffset="-184598.18">18034 13843 0,'0'0'15,"21"-21"-15,-21 0 0,0 0 0,0-22 16,0 22-16,-21 21 15,0 0 1,0 0-16,21 21 0,-22-21 16,22 21-16,0 1 0,-21-1 0,21 0 15,-21 0-15,21 0 16,0 0 0,0 1-16,21-22 15,0 0-15,1 0 0,-1 0 16,0 0-16,0 0 0,-21-22 0,21 1 15,-21 0-15,0 0 16,0 0-16,0 0 0,0-1 16,-21 22-16,0 0 15,0 0-15,0 0 0,-1 22 16,22-1-16,-21 21 16,0-21-16,0 0 0,21 22 15,-21-22-15,0 21 0,-1-21 0,22 22 16,0-22-16,0 21 0,0-21 0,0 1 15,0-1-15,0 0 0,22 0 16,-1 0-16,21-21 0,-21 21 0</inkml:trace>
  <inkml:trace contextRef="#ctx0" brushRef="#br0" timeOffset="-184001.04">18732 14118 0,'0'-42'16,"-21"21"-16,0 0 0,21-1 15,0 1-15,0 0 0,0 0 16,0 0-16,0-22 0,0 22 0,21 0 16,0 0-16,1 0 0,-1 0 15,-21-1-15,21 1 0,0 0 16,-21 42-1,0 0 1,0 1-16,0-1 0,0 0 16,0 21-16,0-21 0,-21 22 15,0-22-15,0 21 0,21-21 0,0 22 16,-22-22-16,1 21 0,21 1 0,-21-22 16,21 21-16,0-21 0,-21 22 15,21-22-15,0 21 0,0-21 0,-21 22 16,21-22-16,0 0 0,0 0 0,0 0 15,0 0-15,0 1 0,0-1 16,0 0-16,-21-21 0,-1 0 16,1 0-16,0 0 0,0 0 0,0 0 15,0 0-15,-22 0 0,1 0 0,21 0 16,-22 0-16,22-21 0,-21 21 0,21 0 16,0 0-16,-1 0 0,22-21 15,22 21 1,-1 0-16,21 0 15,0 0-15,1 0 0,20 0 0,1 0 16,-1-22-16,1 22 0,-1 0 0,1 0 16,-22 0-16,22 0 0,-22 0 15,21 0-15,-20-21 0,-22 21 0,21 0 16,-21 0-16,-21-21 16,0 0-1,-21 0 1,21 0-16,0-1 15</inkml:trace>
  <inkml:trace contextRef="#ctx0" brushRef="#br0" timeOffset="-183582.28">19643 13589 0,'0'0'0,"0"-21"0,0 0 0,-22 21 32,1 0-17,0 0-15,0 21 0,21 0 16,-21-21-16,21 21 16,-21-21-1,21-21 16,21 21-15,0-21-16,0 21 0,-21-21 16,21 0-16,0 21 0,1-22 0,-1 22 15,0-21-15,0 21 0,0 0 16,0 0-16,1 21 0,-1 1 16,-21-1-16,21 0 15,-21 21-15,0-21 0,0 1 0,0 20 16,0-21-16,0 0 0,0 0 0,-21 1 15,0-1-15,-1 0 0,1 0 16,0-21-16,0 21 0,0-21 0,0 0 16,-1 0-16,1 0 0</inkml:trace>
  <inkml:trace contextRef="#ctx0" brushRef="#br0" timeOffset="-182990.07">22077 13843 0,'0'0'0,"21"-21"0,-21 0 16,0 0-16,0-1 0,21 1 0,-21 0 15,0 0-15,-21 21 31,0 0-31,21 21 16,-21 0-16,-1 0 0,22 1 16,0-1-16,0 0 15,0 0 1,22-21-16,-1 0 0,0 0 16,0 0-1,0 0-15,-21-21 16,0 0-16,0 0 15,0-1-15,0 1 0,0 0 16,-21 21 0,0 0-16,0 21 15,21 0-15,0 1 0,-21-1 0,21 0 16,-22 0-16,22 0 0,-21 0 0,21 1 16,0-1-16,0 0 0,0 0 15,0 0-15,0 0 0,0 1 0,21-22 16,1 21-16,20-21 0,-21 21 0,21-21 15,1 0-15,-1 0 0</inkml:trace>
  <inkml:trace contextRef="#ctx0" brushRef="#br0" timeOffset="-182157.54">23453 13716 0,'0'0'0,"0"-21"0,0 0 16,-22 21-1,1 0-15,21 21 0,-21 0 16,21 0-16,-21 0 0,0 1 0,0 20 16,21-21-16,-22 21 0,1-20 15,0 20-15,0-21 0,0 21 0,0-20 16,-1-1-16,1 0 0,0 0 0,21 0 15,-21 0-15,42-42 47,0 21-47,-21-21 0,21 0 16,1 0-16,-1 0 0,0-1 16,0 1-16,0 0 0,22-21 15,-22 21-15,0-22 0,0 22 0,21-21 16,-20 21-16,-1-1 0,0 1 0,0 0 15,-63 42 17,21-21-32,-22 21 0,22 1 0,-21-22 15,-22 21-15,22 0 0,-22 0 16,1-21-16,21 21 0,-22 0 0,22-21 16,-1 22-16,1-22 0,0 0 0,21 0 15,21 21-15,21-21 31,0 0-31,0 0 0,21 0 0,-20 0 16,20 0-16,-21 0 0,21 0 0,1 21 16,-1-21-16,-21 0 0,22 0 15,-1 0-15,-21 0 0,0 0 0,22 0 16,-22 0-16,0 0 16,-21-21-1,-21 0 1,0-1-16,-1 22 0,22-21 0,-21 0 15,0 0-15,0 0 0,21 0 16,-21-1-16,0 1 0,21 0 16,-22 0-16,22 0 15,-21 21 1,0 21-16,21 0 16,0 0-16,0 22 15,0-22-15,0 21 0,0-21 0,0 22 16,0-22-16,0 21 0,0 0 0,0-20 15,0 20-15,0-21 0,0 21 0,-21-20 16,21-1-16,0 0 0,0 0 16,0 0-16,0 0 0,0 1 0,0-1 15,21-21 1,0 0 0,0 0-16,1-21 0,20 21 0</inkml:trace>
  <inkml:trace contextRef="#ctx0" brushRef="#br0" timeOffset="-181645.57">24257 13674 0,'-21'0'31,"0"0"-31,-1 0 16,1 0-16,0 0 0,0 0 0,0 0 15,0 0 1,21-21 15,0-1-31,21 22 0,0-21 16,-21 0-16,21 0 16,0 21-16,0-21 0,1 21 15,-1 0 1,-21 21-1,0 0-15,0 0 16,0 0-16,-21 1 0,-1-1 16,1-21-16,0 0 15,21 21-15,-21-21 0,0 0 16,42-21 15,0 0-15,0 21-16,-21-22 0,21 22 0,-21-21 15,22 21-15,-22 21 32,0 1-32,0-1 15,0 0-15,0 0 0,0 0 0,-22 22 16,1-22-16,0 0 0,0 0 16,0 21-16,0-20 0,-1-1 0,-20 0 15,21 0-15,0 0 0</inkml:trace>
  <inkml:trace contextRef="#ctx0" brushRef="#br0" timeOffset="-181094.17">23304 14012 0,'-21'0'16,"21"-21"-16,21 21 47,1 0-47,-1 21 0,0-21 15,-21 22-15,42-22 0,1 21 16,-22-21-16,0 21 15,0-21-15,0 0 0,-42 0 47,0 0-31,0-21-16,21 0 16,0-1-1,0 1-15,0 0 16,-21 0-16,-1 0 15,1 0 1,0 21-16,0-22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6:05:56.7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1460 1545 0,'0'0'0,"0"-21"0,0 0 15,0 0-15,0 0 0,0-1 16,22 22-16,-22-21 0,0 0 15,0 0-15,0 0 0,0 0 16,0-1-16,0 1 0,0 0 16,0 0-16,0 0 15,0 42 17,0 0-32,0 0 0,0 22 0,0-1 15,0 0-15,0 1 16,0 20-16,0 1 0,0-1 0,-22-21 15,1 22-15,21-1 0,-21 1 16,0-22-16,21 1 0,-21-1 0,0 0 16,-1-21-16,22 22 0,0-22 0,-21 0 15,0 0-15,21-42 32,0 0-17,0 0-15,0 0 0,0-1 16,0 1-16,0 0 15,0 0-15,0 0 0,21 21 0,0-21 0,1 21 16,-22-22-16,21 22 0,0 0 16,0 0-16,0 0 0,0 0 15,1 0-15,-1 0 0,0 22 0,21-22 16,-21 0-16,1 0 0,-1 0 16,0 0-16,21 0 0,-21 0 0,1 0 15,-1 0-15,0 0 0,0 0 0,0-22 16,0 1-16,-21 0 15,22 0-15,-22 0 0,21 0 0,-21-1 16,0 1-16,0 0 0,0 0 16,0-21-16,0 20 0,0 1 0,0 0 15,-21 0-15,21 0 0,-22 21 0,22-21 16,-21 21 0,21 21-1,0 0-15,0 0 0,-21 0 0,21 22 16,0-1-16,0 0 0,0-21 15,0 22-15,0-1 0,-21 0 0,21 1 16,-21-1-16,21 0 0,0 1 16,0-22-16,0 21 0,0 1 0,0-22 15,0 0-15,0 0 0,-21 0 0,21 0 16,0 1-16,0-1 16,0-42 15,0-1-16,21 1-15,-21 0 0,21 0 16,-21 0-16</inkml:trace>
  <inkml:trace contextRef="#ctx0" brushRef="#br0" timeOffset="375.83">2286 2011 0,'0'21'16,"0"0"-16,-21-21 15,21 21-15,21-21 32,0 0-17,0-21-15,0 0 16,1 0-1,-22 0-15,-22 21 47,1 0-47,21 21 0,-21-21 16,21 21-16,0 0 31,-21-21-31,21-21 47,21 0-47</inkml:trace>
  <inkml:trace contextRef="#ctx0" brushRef="#br0" timeOffset="960.49">4127 1461 0,'0'0'0,"0"-22"16,-21 22 15,0 0-31,21 22 0,-21-1 16,21 21-16,-21 0 0,21 1 16,-21 20-16,21 1 0,0-22 0,0 43 15,-22-22-15,1 1 0,21-1 0,-21 1 16,21-1-16,-21 1 0,0-1 15,0 1-15,-1-22 0,22 22 0,-21-22 16,21 0-16,-21 1 0,21-1 0,-21 0 16,21-21-16,0 1 0,0-1 15,0 0-15,0-42 32,0 0-32,0-1 15,0 1-15</inkml:trace>
  <inkml:trace contextRef="#ctx0" brushRef="#br0" timeOffset="1492.3">3598 2053 0,'0'-21'0,"0"42"0,-21-63 0,0 0 16,21 20-16,0 1 0,-21 0 0,21-21 15,0 21-15,0-22 0,0 22 16,0-21-16,0 21 0,21-22 0,0 1 15,21 21-15,1 0 0,-1-1 0,-21 1 16,43 0-16,-22 0 16,0 21-16,1 0 0,-1 0 0,0 21 15,1 0-15,-1 22 0,0-1 0,1 0 16,-1 1-16,-21 20 0,22 1 16,-22-1-16,0 1 0,0-1 0,0 1 15,-21-1-15,0 1 0,21-22 0,-21 21 16,22 1-16,-22-22 0,0 22 0,0-22 15,0-21-15,0 22 0,0-1 16,0-21-16,21 0 0,-21 0 16,21-42 15,-21 0-31,0 0 0,0 0 0,21-22 16,-21 1-16,21 0 0,-21-22 0,21 22 15,1-22-15,-1 1 0,0-1 0,-21-20 16,42 20-16,-21-20 0,1 20 15,-1-21-15,0 22 0,0-1 0,0 22 16,0-21-16,-21 20 0,22 22 0,-22-21 16,0 21-16,0-1 0,0 1 15,0 42 17,0 1-17,0-1-15,0 0 0,0 0 16,0 0-16,0 0 0,0 1 0,0-1 15,0 21-15,0-21 0</inkml:trace>
  <inkml:trace contextRef="#ctx0" brushRef="#br0" timeOffset="2911.71">4572 2667 0,'0'-21'16,"0"0"-1,21 0 1,-21-1-16,21 22 16,-21-21-16,21 0 0,1 0 0,-22 0 15,21 0-15,0-1 0,0 1 16,-21 0-16,0-21 0,21 21 0,-21-1 15,21 1-15,-21 0 0,0 0 16,0 0-16,0 42 31,0 0-31,0 0 16,-21 0-16,21 1 0,-21 20 0,21 0 16,-21-21-16,21 22 15,0-1-15,0-21 0,0 22 0,0-22 0,0 21 16,0-21-16,21 0 0,0 1 15,0-22-15,1 21 0,-1-21 16,0 21-16,0-21 0,21 0 0,-20 0 16,-1 0-16,21-21 0,-21 0 0,22 21 15,-22-22-15,21 1 0,-21-21 16,22 21-16,-22 0 0,0-22 0,21 1 16,-21 21-16,1-22 0,-22 1 0,21 21 15,-21 0-15,21-22 0,-21 22 16,0 0-16,0 0 0,0 42 47,-21 0-47,21 0 15,-21 22-15,-1-22 0,22 0 0,0 21 16,0-20-16,-21 20 0,21-21 0,0 21 16,0-20-16,0 20 0,0-21 15,0 0-15,0 0 0,21 1 16,1-22-16,-1 0 0,21 0 15,-21 0-15,0 0 0,22 0 16,-22-22-16,21 1 0,-21 21 0,1-21 16,20-21-16,-21 21 0,0-1 0,0 1 15,-21-21-15,0 21 0,22-22 0,-22 22 16,0 0-16,0 0 16,0 0-16,0 0 15,0 42 1,0 0-16,0 0 15,0 0-15,0 0 0,0 1 0,0-1 16,0 21-16,0-21 0,0 0 0,-22 1 16,22 20-16,0-21 0,-21 0 0,21 0 15,0 1-15,0-1 0,-21-21 16,21 21-16,0-42 47,0 0-47,0-1 0,0 1 15,0 0-15,0 0 0,0 0 0,0 0 16,21-22-16,0 22 0,-21 0 0,22 0 16,-1 0-16,0-1 0,0 1 15,0 0-15,0 0 0,1 21 0,-1 0 16,0 0-16,0 0 0,0 0 0,0 0 16,1 21-16,-1 0 0,0 0 15,-21 1-15,0-1 0,0 0 0,0 0 16,0 21-16,0-20 0,0-1 15,0 0-15,0 0 0,0 0 0,0 0 16,0 1-16,0-1 16,0-42 15,0-1-31,0 1 16,21 0-16,-21 0 0,21 0 15,0 0-15,-21-22 0,22 22 0,-1 0 16,0-21-16,0 20 0,-21 1 0,21 0 15,0 0-15,1 0 0,-1 21 0,0 0 16,0 0-16,0 0 0,0 0 16,1 0-16,-1 0 0,-21 21 15,0 0-15,21 0 0,-21 0 0,0 1 16,0-1-16,0 21 0,0-21 0,0 0 16,0 1-16,0-1 0,0 0 15,0 0-15,0 0 0,-21 0 0,21 1 16,0-1-16,0-42 47,0-1-47,21 1 0,0 0 0,0 0 15,0 0-15,1-22 0</inkml:trace>
  <inkml:trace contextRef="#ctx0" brushRef="#br0" timeOffset="3512.43">6858 1715 0,'0'0'0,"-21"-43"16,21 22-16,-21 0 0,21 0 15,-22 21-15,1 0 0,0 21 16,0 0 0,21 21-16,-21-20 0,21 20 0,-21 0 15,21 1-15,0 20 0,-22-21 0,22 1 16,-21 20-16,0-20 0,21 20 15,-21-21-15,0 22 0,21-22 16,-21 1-16,21 20 0,-22-21 0,22 1 16,0-22-16,-21 21 0,21-21 0,0 1 15,-21-1-15,21 0 0,0 0 16,0-42 0,0 0-1,0 0-15,0-1 16,0-20-16,0 21 0,0 0 15,21 0-15,0-22 0,-21 22 0,0 0 16,22 0-16,-1 0 0,0-1 0,0 1 16,0 21-16,0-21 0,1 21 0,-1 0 15,0 0-15,21 0 0,-21 0 16,22 0-16,-22 0 0,21 21 16,-21 0-16,22 1 0,-22-1 0,0 0 15,0 0-15,0 0 0,-21 0 16,0 1-16,0-1 0,0 0 0,0 0 15,-21 0-15,0 0 0,-21 1 16,21-22-16,-22 21 0,22-21 0,-21 0 16,21 21-16,-22-21 0,22 0 15,0 0-15,0 0 0,0 0 0,-1 0 16,1 0-16,0 0 0,21 21 0,-21-21 16,42 0 46,0-21-46</inkml:trace>
  <inkml:trace contextRef="#ctx0" brushRef="#br0" timeOffset="5151.92">7197 2709 0,'21'0'15,"0"0"1,0 0-16,0-21 16,0 0-16,-21 0 15,22 0-15,-1 0 16,-21-1-16,21 1 0,0 0 0,-21 0 16,21 0-16,0-22 0,-21 22 0,0 0 15,22 0-15,-1 0 0,-21 0 16,21-1-16,-21 1 0,0 0 15,-21 42 32,21 0-47,-21-21 16,21 22-16,-22-1 0,22 0 0,0 0 16,-21 0-16,21 0 0,-21 1 15,21-1-15,0 0 0,0 0 16,0 0-16,0 0 0,0 1 0,0-1 15,0 0-15,0 0 0,21-21 16,0 21-16,1-21 16,-1 0-16,0 0 0,0 0 15,0 0-15,0 0 0,1 0 0,-1 0 16,0-21-16,0 0 0,0 21 0,0-21 16,1 0-16,-1-1 0,0 1 0,0 0 15,21 0-15,-20-21 0,-1 20 16,0 1-16,0-21 0,-21 21 0,21 0 15,-21-1-15,21 1 0,-21 0 16,0 0-16,-21 21 31,0 21-31,21 0 16,-21-21-16,0 21 0,21 1 16,-21-22-16,21 21 0,0 0 15,0 0-15,21-21 16,0 0-1,0 0-15,0 0 0,0-21 0,1 21 16,-1-21-16,0 21 0,0-21 16,0-1-16,0 1 0,1 21 15,-22-21-15,21 0 16,0 21-16,-21-21 0,0 42 47,0 0-47,0 0 15,0 0-15,-21 1 0,21-1 0,-21 0 16,21 0-16,0 0 0,0 0 16,-22 1-16,22 20 0,0-21 15,0 0-15,0 0 0,0 1 0,0-1 16,22-21-16,-1 0 0,0 0 16,0 0-1,0 0-15,22 0 0,-22 0 0,0 0 16,0 0-16,0-21 0,0-1 0,1 22 15,-1-21-15,0-21 0,0 21 0,0 0 16,-21-1-16,21-20 0,1 21 16,-1 0-16,-21-22 0,0 22 0,21 0 15,-21 0-15,0 0 0,0 42 47,0 0-47,0 0 0,-21 0 0,21 1 16,0-1-16,0 0 0,0 21 0,-21-21 15,21 1-15,0-1 0,0 0 0,0 0 16,0 0-16,0 0 0,0 1 16,21-1-16,0-21 0,0 21 15,0-21-15,0 0 0,1 0 16,-1 0-16,0 0 0,0-21 16,0 0-16,0 21 0,-21-22 0,22 1 15,-1 0-15,0 0 0,0 0 16,0-22-16,-21 22 0,21 0 0,1 0 15,-1-21-15,0 20 0,0 1 0,0 0 16,0 0-16,1 21 16,-1 0-1,0 0 1,-21 21-16,0 0 16,0 0-1,21-21 16,-21-21-15,0 0-16,0 0 16,0 0-16,0 0 15,0-1 1,-21 22 0,0 0-16,0 22 15,-1-1-15,1-21 0,21 21 0,-21 0 16,0 0-16,21 0 15,-21 22-15,21-22 0,-21 0 0,21 21 16,0-20-16,0-1 0,0 0 0,0 21 16,0-21-16,0 1 0,0-1 0,0 0 15,21 0-15,0-21 16,0 0-16,0 0 0,0 0 0,1 0 16,-1 0-16,0 0 0,0 0 0,21 0 15,-20-21-15,-1 21 0,0-21 0,0 0 16,0-1-16,0 1 15,-21 0-15,0 0 0,0 0 16,22 0-16,-22-1 0,0-20 0,0 21 16,0 0-16,0-22 0,0 22 0,0-21 15</inkml:trace>
  <inkml:trace contextRef="#ctx0" brushRef="#br0" timeOffset="5423.79">8572 1884 0,'0'0'0,"-42"21"0,0 0 16,21 0-16,-22 1 0,22-1 0,0 42 16,21-42-16,0 1 15,21-22 1,0 0-16,0 0 0,1 0 0,-1 0 16,0-22-16,0 22 0,0-21 0,0 0 15,-21 0-15,0 0 0,0 0 16,-21-1-16,0 1 15,0 21-15,0 0 0,0-21 0,-1 21 16,1 0-16,0 0 0,0 0 0,0 0 16,21 21-16,0 0 0,0 1 15,0-1-15,21 0 16</inkml:trace>
  <inkml:trace contextRef="#ctx0" brushRef="#br0" timeOffset="6260.23">9842 2477 0,'22'21'0,"-22"0"0,0 0 31,21-21-31,0 0 16,-21-21-16,21 0 15,0 21-15,0-21 0,1-1 16,-1 1-16,0 0 0,0-21 0,0 21 16,22-22-16,-22 22 0,0-21 0,0-1 15,0-20-15,0 21 0,1-22 16,-1 22-16,-21-22 0,21 1 0,-21-1 15,0 1-15,0 20 0,0-20 0,0 21 16,-21 20-16,0-20 0,-1 21 16,22 0-16,-21 0 0,0 21 0,0 0 15,0 0-15,0 0 0,-1 21 0,1 0 16,0 21-16,21 1 0,0-1 0,-21 21 16,21 1-16,-21-1 0,21 1 15,-21-22-15,21 22 0,0-1 16,-22 1-16,22-22 0,-21 22 0,21-22 15,0 21-15,0-20 0,0-1 16,0 0-16,21-20 0,1 20 0,-1-21 16,0 0-16,0 0 0,0 1 0,22-22 15,-22 0-15,21 0 0,0 0 0,-20 0 16,20-22-16,0 1 0,-21 0 16,22 0-16,-22 0 0,21 0 0,-21-1 15,1-20-15,-1 21 0,0-21 0,0 20 16,-21 1-16,0 0 0,21 0 0,-21 0 15,0 0-15,21-1 0,-21 44 32,0-1-32,0 0 15,0 0-15,0 0 0,0 0 0,0 1 16,0-1-16,-21 0 0,21 0 16,0 0-16,0 0 0,0 1 0,0-1 15,21-21 1,1 0-1,-22-21 1,21-1-16,0 1 0,-21 0 16</inkml:trace>
  <inkml:trace contextRef="#ctx0" brushRef="#br0" timeOffset="6556.06">10774 1969 0,'0'0'0,"-21"0"0,-1 0 16,1 0-16,0 21 0,0-21 0,0 21 15,21 0-15,-21-21 0,21 21 0,-22-21 16,22 21-16,22-21 16,-1 0-1,0 0-15,0 0 0,0-21 16,0 0-16,-21 0 0,0 0 16,0 0-16,0-1 15,0 1-15,0 0 0,-21 21 16,21-21-16,-21 0 0,0 21 0,0 0 15,0 0 1,-1 0-16,22 21 16,0 0-16,0 0 0,0 0 15,0 1-15,22-22 0,-1 0 16,0 21-16,0-21 0</inkml:trace>
  <inkml:trace contextRef="#ctx0" brushRef="#br0" timeOffset="6876.13">11324 1588 0,'0'-22'0,"0"44"0,-21-86 0,21 43 16,0 0-16,-21 0 0,21-1 0,-21 22 16,-1 0-16,1 0 15,0 43 1,21-22-16,0 21 0,-21 1 0,21-1 15,0 0-15,0 22 0,-21-1 0,21-20 16,-21 20-16,21 1 0,0-22 16,-22 21-16,22-20 0,-21-1 0,21 0 15,0 1-15,0-1 0,0 0 0,0 1 16,0-22-16,0 0 0,0 0 16,0 0-16,0 1 0,0-1 0,21-21 15,1 0-15,-1 0 16,0 0-16,0-21 0,0-1 15,0 1-15,-21 0 0,22-21 16,-22 21-16</inkml:trace>
  <inkml:trace contextRef="#ctx0" brushRef="#br0" timeOffset="7036.04">11049 2138 0,'-21'0'0,"42"0"0,-63 0 0,20 0 15,44 0 16,-1 0-31,0 0 16,21-21-16,-21 21 0,22 0 0,-1 0 16,-21 0-16,22-21 0,-22-1 0,21 22 15,-21 0-15</inkml:trace>
  <inkml:trace contextRef="#ctx0" brushRef="#br0" timeOffset="7383.84">11493 2201 0,'-21'22'0,"0"-1"16,42-21 15,0 0-31,-21-21 0,22-1 16,-1 22-16,0-21 0,0 0 0,-21 0 15,21 0-15,-21 0 16,0-1-16,21 1 0,-21 0 0,0 0 15,0 0-15,0 0 0,-21 21 16,0 0-16,0 0 16,21 21-16,0 0 15,-21 0-15,0 0 0,21 0 0,-22 22 16,22-22-16,0 21 0,0-21 0,0 22 16,0-22-16,0 0 0,0 21 0,0-20 15,0-1-15,0 0 0,0 0 16,22 0-16,-1 0 0,0-21 15,0 0-15,21 0 0,-20 0 0,-1 0 16,21 0-16,-21-21 0,22 0 0</inkml:trace>
  <inkml:trace contextRef="#ctx0" brushRef="#br0" timeOffset="7768.62">12001 2096 0,'0'0'0,"-21"0"16,0-22-16,21 1 15,-21 21-15,42 0 32,0 21-32,0 1 15,1-1-15,-1 0 0,0 0 0,0 21 16,0-20-16,-21-1 0,0 0 0,0 21 16,0-21-16,0 22 0,0-22 15,0 0-15,0 0 0,0 0 0,0 1 16,0-1-16,0-42 47,0-1-47,0 1 0,0 0 15,21 0-15,-21-21 0,22 20 0,-22 1 16,21-21-16,0 21 0,-21-22 0,21 22 16,0-21-16,-21 21 0,21 0 15,1-1-15,-1 1 0,-21 0 0,21 0 16,0 21-16,0 0 15,0 0-15,1 0 0,-22 21 16,21 0-16,0-21 16,0 21-16</inkml:trace>
  <inkml:trace contextRef="#ctx0" brushRef="#br0" timeOffset="8604.18">12763 2350 0,'0'0'0,"22"0"0,-22-22 0,21 22 16,-21-21-16,0 0 0,21 0 16,-21 0-16,0 0 0,0-1 15,0 1-15,0 0 0,0 0 16,-21 0-16,0 21 0,-1 0 16,1 0-16,0 0 15,0 0-15,0 21 0,0 0 16,-1 0-16,1 0 0,0 1 0,0-1 15,0 21-15,0-21 0,-1 22 0,1-22 16,0 21-16,21-21 0,0 0 16,0 22-16,0-22 0,0 0 0,0 0 15,0 0-15,21-21 0,0 0 16,1 0-16,-1 0 0,0 0 0,0 0 16,0-21-16,0 21 0,1-21 0,-1 0 15,0 0-15,0 0 0,0-1 16,0 1-16,1 0 0,-22-21 0,21 21 15,0-1-15,-21 1 0,21-21 0,-21 21 16,0 0-16,21-1 0,-21 1 16,0 0-16,-21 42 31,0 0-15,21 22-16,-21-22 0,21 0 0,-21 0 15,21 22-15,-22-22 0,22 0 16,0 21-16,0-21 0,0 1 0,0-1 15,0 0-15,0 0 0,0 0 0,22 0 16,-1-21-16,0 0 0,21 0 0,-21 0 16,1 0-16,20 0 0,-21 0 0,21-21 15,1 21-15,-22-21 0,21 0 16,1 0-16,-22 0 0,21-1 16,-21-20-16,22 21 0,-22-21 0,0-1 15,21 22-15,-21-21 0,1-22 0,-1 22 16,0 0-16,0-22 0,0 1 15,0 20-15,1-20 0,-1-1 0,-21 22 16,0-22-16,0 22 0,0 0 0,0 21 16,0-22-16,0 22 0,-21 21 15,-1 0-15,1 0 16,0 0-16,21 21 0,-21 22 0,0-22 16,0 21-16,21 0 0,0 22 0,-22-22 15,22 22-15,-21-22 16,21 22-16,-21-1 0,21-21 0,0 22 15,0-22-15,-21 1 0,21 20 0,-21-21 16,21 1-16,0-1 0,0 0 0,0 1 16,0-22-16,0 0 0,0 0 15,21 0-15,0 1 0,0-1 0,0-21 16,1 0-16,-1 0 0,0 0 0,21 0 16,-21 0-16,1 0 0,-1-21 0,0-1 15,0 22-15,0-21 0,0 0 0,1 0 16,-1 0-16,0 0 15</inkml:trace>
  <inkml:trace contextRef="#ctx0" brushRef="#br0" timeOffset="13712.14">14647 3196 0,'0'21'0,"-21"-21"15,0 0 1,0 0-16,42-21 94,0 0-79,0 21-15,0-21 0,1 0 0,-1 21 16,0-21-16,0-1 0,21 1 0,1-21 16,-1 21-16,22 0 0,-1-22 0,1 1 15,-1 0-15,22-1 0,-1 1 16,1-22-16,21 22 0,-21-21 0,20-1 15,-20 22-15,21-22 0,-21 22 0,20-22 16,-20 22-16,0 0 0,-1-1 16,-20 22-16,-1-21 0,-20 0 0,-1 20 15,0-20-15,-20 21 0,-1 0 16,-21 0-16,0-1 0,0 1 16,0 0-16,0 42 31,0 0-16,-21-21-15,21 22 16,-22-22-16,22 21 31,0-42 47,-21 21-15,0 0-32,0 0-31,0 0 16,0 0-1,-1 0 1,1 0 0,42 0 15,1 0-31,-1 0 0,21 0 0,0 0 16,1 0-16,-1 0 0,22-22 15,-1 22-15,22 0 0,-1-21 0,1 21 16,42 0-16,-21 0 0,21-21 0,-21 21 15,21 0-15,-21 0 0,21 0 16,-22 0-16,1 0 0,0 0 0,0 0 16,-21 0-16,20 0 0,-20 0 0,-21 0 15,20 0-15,-20 0 16,-1-21-16,-20 21 0,-1 0 0,0 0 16,-21 0-16,22 0 0,-22 0 0,0 0 15,0 0-15,0 0 0,1 0 16,-1 0-16,-42 0 62,-1 0-46,1 0-16,0 0 0,0 0 0,0 0 16,0-21-16,-1 21 0,1 0 0,0 0 15,0 0-15,0 0 16,0 0-1,42 0 17,0 0-32,0-21 0,0 21 15,0 0-15,1 0 16,-1 0-16,0 0 0,0 0 0,0 0 16,0-22-16,1 22 0,-1 0 0,0 0 15,0 0 1,-21-21-16,-21 21 31,0 21-31,0-21 16,21 22-16,-22-1 0,1 0 0,0 0 15,0 0-15,0 0 0,0 1 16,21-1-16,-22-21 0,1 21 16,21 0-16,0 0 0,-21-21 15,21 21-15,-21-21 0,0 22 0</inkml:trace>
  <inkml:trace contextRef="#ctx0" brushRef="#br0" timeOffset="14555.66">14774 3323 0,'0'0'0,"0"-21"16,21 42 30,1-21-46,-22 21 16,21 1-16,0-22 0,21 21 16,-21 0-16,22 0 0,-1 0 15,22 22-15,-1-22 0,1 0 0,-1 21 16,22-21-16,-1 22 0,1-22 0,21 0 16,-21 21-16,-1-20 0,1-1 15,0 0-15,-22 0 0,1 0 0,-22 0 16,0 1-16,-21-22 0,22 21 0,-22-21 15,0 21 1,0-42 47,-21 0-17,0-1-14,0 1-17,0 0 1</inkml:trace>
  <inkml:trace contextRef="#ctx0" brushRef="#br0" timeOffset="14787.85">16298 3789 0</inkml:trace>
  <inkml:trace contextRef="#ctx0" brushRef="#br0" timeOffset="15888.25">16362 3768 0,'0'21'62,"0"0"-46,0 0-16,0 0 16,0 1-16,0-1 15,-21-21 1,21 21-16,0 0 62,21-21-46,0 0-16,0 0 16,0 0-16,0 0 0,1 0 0,-1 0 15,21 0-15,0 0 0,-20 0 0,41 0 16,-21 0-16,22 0 0,-1 0 0,1-21 15,21 21-15,-1 0 0,22 0 16,-21 0-16,21 0 0,-1 0 0,1 0 16,0 0-16,-21 0 0,21 21 0,-22-21 15,1 0-15,0 0 0,-1 21 16,1-21-16,-22 0 0,1 0 16,-22 0-16,22 0 0,-22 0 0,0 0 15,-20 0-15,-1 21 0,21-21 0,-21 0 16,0 0-16,1 0 15,-1 0 1,0 0-16,0 0 16,0 0-1,-21-21 48,21 21-63,1-21 15,-22 0-15,0 0 16,0 0-16,21-1 16,-21 1-16,0 0 0,0 0 15,0 0-15,0 0 0,0-1 16,-21 1-16,-1 21 0,1-21 16,0 21-1,0 0-15,0 0 0,0 0 16,-1 0-16,22 21 15,0 0-15,0 1 16,0-1-16,22-21 16,-1 0-16,0 0 0,0 21 0,21-21 15,-20 21-15,-1-21 0,0 0 0,21 0 16,-21 0-16,1 0 0,20 0 0,-21 0 16,0 0-16,0 0 0,1 0 15,-1 0-15,-42 0 47,-1 0-47,1 0 0,21 21 16,-21-21-16,0 21 0,0 1 0,0-1 15,-1 0-15,1 0 0,0 0 16,-21 22-16,-1-22 0,22 21 0,-21 0 16,0-20-16,-1 20 0,1-21 0,0 21 15,20-20-15,-20-1 0,21 0 16,0 0-16,21 0 15,0-42 1,21 0-16,0 0 0,0-22 16</inkml:trace>
  <inkml:trace contextRef="#ctx0" brushRef="#br0" timeOffset="16716.91">18775 1651 0,'0'-21'16,"0"0"-16,0 0 0,21 21 78,0 21-78,-21 0 0,21 0 16,0-21-16,1 21 0,-1-21 15,0 21-15,0 1 0,0-22 0,0 21 16,1 0-16,-1-21 0,0 21 0,21-21 16,-21 0-16,-21 21 15,22-21-15,-1 0 16,-21 21 15,-21 1-15,-1-1-16,1-21 0,0 42 0,0-21 15,0 0-15,0 22 0,-22-22 16,1 21-16,21-21 0,-22 22 16,1-22-16,21 0 0,-21 0 0,20 0 15,1 1-15,0-1 0,0 0 0,21 0 16,21-21 0,0 0-16,0 0 15,1 0-15,-1-21 0,21 0 0,-21 21 16</inkml:trace>
  <inkml:trace contextRef="#ctx0" brushRef="#br0" timeOffset="18380.23">19960 1524 0,'0'-21'188,"21"21"-188,0 0 16,-21 21 109,22 0-110,-1-21-15,0 0 16,0 0-1,0 0-15,0 0 0,1 0 0,-1 0 16,0 0-16,21 0 0,-21 0 0,22-21 16,-22 21-16,0-21 0,0 21 15,22-21-15,-43 0 0,21 21 16,0-22-16,-21 1 0,0 0 16,0 0-16,0 0 0,0 0 0,0-1 15,0 1-15,-21 21 16,0 0-1,-1 21 1,1 1-16,21-1 0,-21 21 0,0 0 16,21-20-16,0 41 0,-21-21 0,21 1 15,-21 20-15,21-20 0,0 20 16,0-21-16,0 22 0,0-22 0,0 1 16,0-1-16,0 0 0,0 1 15,0-22-15,0 21 0,0-21 0,0 0 16,0 1-16,0-1 0,0 0 15,0 0-15,-22-21 0,1 0 16,0 0-16,0 0 0,0 0 16,0-21-16,-1 0 0,1 21 0,0-21 15,0-1-15,0 1 0,0 0 16,-1-21-16,1 21 0,21-1 0,-21 1 16,0 0-16,0 21 15,21 21 1,0 0-1,0 1-15,0-1 0,21 0 16,0-21-16,0 21 0,0 0 0,1 0 16,20-21-16,-21 22 0,21-22 15,-20 0-15,20 21 0,0-21 0,-21 0 16,22 0-16,-1 0 0,0 0 0,1 0 16,-1 0-16,-21-21 0,22-1 0,-22 22 15,0-21-15,0 0 0,0 0 16,0 0-16,-21 0 0,0-1 0,0 1 15,0 0-15,0 0 0,0 0 0,0 0 16,0 42 15,-21 0-31,21 0 0,-21 0 16,0 0-16,21 1 0,0-1 16,0 0-16,-21 0 0,21 0 0,-21 0 15,21 1-15,0-1 0,0 0 16,21-21 15,0-21-31,0 0 16,0-1-16,0 22 0,-21-21 15,22 0-15,-1 0 0,0 0 16,0 0-16,0-1 0,0 1 0,1-21 16,-1 42-16,-21-21 0,0 0 0,21 21 15,0 0-15,-21 21 31,0 0-31,0 0 0,0 0 0,0 0 16,0 1-16,0-1 0,0 0 0,0 0 16,0 0-16,0 0 0,0 1 15,0-1-15,21 0 0,0-21 16,1 21-16,-1-21 0,0 0 16,0 0-16,0 0 0,0 0 0,1 0 15,-1 0-15,21 0 0,-21-21 16,0 0-16,1 21 0,20-21 0,-21-1 15,0 1-15,0-21 0,1 21 0,-1-22 16,0 22-16,0-21 0,0 0 16,-21-22-16,21 22 0,1-1 15,-22-20-15,0 21 0,0-1 0,21 1 16,-21 21-16,0-22 0,0 22 0,0 0 16,0 0-16,-21 42 31,-1 0-31,22 0 0,-21 22 0,0-1 15,0 0-15,21 22 0,-21-22 16,21 1-16,-21-1 0,21 21 0,0-20 16,-22-1-16,22-21 0,0 22 0,0-22 15,0 21-15,0-21 0,0 0 16,0 1-16,22-1 16,-1-21-16,0 0 0,0 0 0,0 0 15,0 0-15,1 0 0,-1 0 0,0 0 16,0-21-16,0-1 15,0 1-15,-21 0 0,22-21 16,-22 21-16,21-1 0</inkml:trace>
  <inkml:trace contextRef="#ctx0" brushRef="#br0" timeOffset="18592.09">21251 1778 0,'0'0'0,"0"21"15,21-21 1,1 0 0,20 0-16,-21 0 0,0 0 15,22 0-15,-22 0 0,0 0 0,0 0 16,0 0-16,0 0 0,1-21 16,-1 21-16,0 0 15</inkml:trace>
  <inkml:trace contextRef="#ctx0" brushRef="#br0" timeOffset="18967.9">21632 1947 0,'0'22'16,"-21"-1"-1,21 0-15,21-21 16,0 0-16,22 0 15,-22 0-15,0 0 0,21 0 0,-20-21 16,-1 21-16,21-21 0,-21-1 16,0 22-16,1-21 0,-1 0 0,0 0 15,-21 0-15,0 0 0,0-1 16,0 1-16,0 0 0,-21 21 31,0 0-31,-1 0 0,1 21 0,0 0 16,0 1-16,0 20 0,21-21 15,-21 0-15,-1 0 0,22 22 0,0-22 16,0 0-16,0 0 0,0 0 0,0 1 16,0-1-16,0 0 0,22 0 15,-1-21-15,0 0 0,0 21 16,0-21-16,22 0 0,-22 0 0,21 0 16,-21 0-16,22 0 0,-1 0 15,-21 0-15,21-21 0,1 21 16,-1 0-16</inkml:trace>
  <inkml:trace contextRef="#ctx0" brushRef="#br0" timeOffset="19612.05">22542 2011 0,'0'0'0,"0"-21"0,0 0 15,0-1-15,0 1 0,0 0 16,0 0-16,0 0 0,-21 21 0,0-21 16,0 21-16,0 0 0,0 0 15,-1 0-15,1 0 0,0 0 0,0 21 16,0 0-16,0 0 0,-1-21 0,1 21 15,0 0-15,0 22 16,0-22-16,21 0 0,0 0 0,0 0 16,0 1-16,0-1 0,0 0 15,21-21 1,21 0-16,-21 0 0,1 0 16,-1 0-16,0 0 0,0 0 0,0 0 15,0 0-15,1-21 0,-1 21 0,0-21 16,-21-1-16,21 1 0,-21 0 15,21 21-15,-21-21 0,21 0 0,-21 0 16,0-1-16,0 1 0,0 42 31,0 1-15,-21 20-16,21-21 16,-21 0-16,0 0 0,21 22 0,0-22 15,-21 21-15,21 1 0,-21-1 16,-1 0-16,22 1 0,0-1 0,0 21 15,0-20-15,-21 20 0,21-20 0,0 20 16,-21-21-16,21 22 0,0-22 0,-21 22 16,21-22-16,-21 0 0,0 1 15,21-1-15,-22 0 0,22-20 0,0 20 16,-21-21-16,0 0 0,21 0 0,0 1 16,-21-22-16,0 0 0,0 0 0,-1 0 15,22-22-15,-21 1 16,21 0-16,-21 0 15,21 0-15,-21-22 0,21 22 0,0-21 16,0 0-16,0-1 0,0-20 0,0 20 16,21-20-16,0-1 0,0 1 0,1-1 15,-1 1-15,21-1 0,-21 1 16,0 21-16,1-1 0,20 1 0,-21 0 16,21-1-16,-20 22 0,20 0 0,-21 0 15,21 0-15,-20-22 0,20 43 0,0-21 16,-21 0-16,22 0 0,-22 0 15,21 21-15</inkml:trace>
  <inkml:trace contextRef="#ctx0" brushRef="#br0" timeOffset="19967.95">22860 1990 0,'0'0'0,"21"-21"46,0-1-46,0 22 0,-21-21 16,22 21-16,-22-21 16,21 21-16,-21-21 0,0 0 15,0 0-15,0-1 16,-21 22 0,-1 0-1,1 22-15,0-1 0,0 0 16,21 0-16,-21 0 0,0 0 15,-1 22-15,22-22 0,0 21 0,0-21 16,0 1-16,0-1 0,0 0 0,0 0 16,0 0-16,22 0 15,-22 1-15,21-22 0,0 0 0,0 0 16,21 0-16,-20 0 0,-1 0 16,0 0-16,21 0 0,-21 0 0,1-22 15,-1 1-15,0 21 0,0-21 16,0 0-16</inkml:trace>
  <inkml:trace contextRef="#ctx0" brushRef="#br0" timeOffset="20367.72">23283 1863 0,'0'0'0,"0"-21"16,0-1 0,21 22 15,1 0-16,-22 22 1,21-1-16,-21 0 0,0 21 16,21-21-16,-21 1 0,0 20 0,0-21 15,0 21-15,0-20 0,21 20 0,-21-21 16,0 0-16,0 0 0,0 1 16,0-1-16,-21-21 31,21-21-16,0-1-15,0 1 16,0 0-16,0 0 0,0-21 0,0 20 16,21-20-16,0 21 0,0-21 15,1 20-15,-1 1 0,0 0 16,0 0-16,0 0 0,0 0 0,-21-1 16,22 22-16,-1-21 0,0 21 0,0 0 15,0 0 1,0 0-16,-21 21 15</inkml:trace>
  <inkml:trace contextRef="#ctx0" brushRef="#br0" timeOffset="23768.21">20066 3979 0,'21'0'16,"0"0"-1,0 0-15,1 0 16,-1 0-16,0-21 0,0 0 16,0 21-16,0-21 0,-21 0 15,22 0-15,-22-1 16,0 1-16,0 0 16,0 0-16,0 0 0,-22 21 15,1 0-15,0 0 0,-21 0 16,21 0-16,-1 0 0,-20 0 0,21 21 15,-21 21-15,20-21 0,1 22 16,-21-22-16,-22 106 16,43-85-16,0 1 0,21-22 15,0 21-15,0-21 0,0 0 0,0 1 16,0-1-16,21-21 16,0 0-16,1 0 0,-1 0 0,21 0 15,-21-21-15,22 21 0,-22-22 0,21 1 16,-21 0-16,22 0 0,-1-21 0,-21 20 15,21-20-15,1 21 0,-22-21 16,21-1-16,-21 1 0,22 0 0,-22-1 16,21-20-16,-21 20 0,1 1 0,-1-21 15,0 20-15,-21 1 0,0-22 0,21 22 16,-21 0-16,0 21 16,0-22-16,0 22 0,0 0 15,-21 21-15,0 0 0,0 0 0,21 21 16,-22 21-16,1-20 0,0 20 15,0 0-15,21 1 0,-21-1 0,21 0 16,-21 1-16,-1 20 0,22-21 0,0 1 16,0 20-16,0-20 0,0-1 0,0 21 15,0-41-15,0 20 0,0 0 16,22-21-16,-1 22 0,0-22 16,0-21-16,0 21 0,22-21 0,-22 0 15,21 0-15,0 0 0,1 0 0,-1 0 0,-21-21 16,22 21-16,-1-21 15,0 0-15,-21-1 0,22 1 0,-22 0 16,0-21-16,0 21 0,0-1 0,-21-20 16,0 21-16,0 0 0,0 0 0,0-1 15,0 1-15,0 0 16,-21 21-16,0 0 16,21 21-16,-21 0 0,21 1 15,-21-1-15,21 0 0,0 0 16,0 21-16,0-20 0,0 20 0,0-21 15,0 0-15,0 0 0,0 1 0,0-1 16,0 0-16,21 0 0,0-21 16,0 0-16,0 0 0,1 0 0,-1 0 15,0 0-15,0 0 16,0 0-16,0-21 0,1 0 0,-1 0 16,0-1-16,0 1 0,0 0 0,0-21 15,1 21-15,-1-1 0,0-20 0,0 21 16,0 0-16,0 0 0,22-1 15,-22 1-15,0 0 0,0 21 16,0 0-16,-21 21 47,0 0-31,0-42 30,0 0-46,0 0 16,0 0 0,-21 21-1,0 0-15,0 0 16,0 0-16,21 21 0,-21 0 0,-1-21 16,1 21-16,21 0 0,-21 1 15,0-1-15,21 21 0,0-21 16,-21 0-16,21 22 0,-21-22 0,21 0 15,0 21-15,0-20 0,0-1 0,0 0 16,21-21-16,-21 21 0,21-21 0,0 0 16,0 0-16,22 0 0,-22 0 15,0 0-15,21 0 0,1 0 0,-22-21 16,21 0-16,0 21 0,-20-21 0,20-1 16,-21 1-16,0-21 0,0 21 15,1 0-15,-1-1 0,0-20 0,-21 21 16,0 0-16,0 0 0,0-1 0,0 1 15,0 42 17,0 1-32,0-1 15,-21 0-15,21 0 0,0 21 0,-21-20 16,21-1-16,0 0 0,0 0 0,0 0 16,0 0-16,0 1 15,21-22 1,0 0-1,0-22-15,-21 1 0,21 21 16,-21-21-16,21 0 0,-21-21 16,0 20-16</inkml:trace>
  <inkml:trace contextRef="#ctx0" brushRef="#br0" timeOffset="24014.06">21886 3514 0,'0'0'0,"-21"0"0,0 0 0,0 0 15,0 0-15,-1 0 0,22 21 16,0 0 0,22-21-1,-22-21 17,-22 21-17,22 21 16,22 0-15,-1 0-16,0-21 16</inkml:trace>
  <inkml:trace contextRef="#ctx0" brushRef="#br0" timeOffset="24732.39">22225 3768 0,'-21'21'0,"0"0"16,21 0-16,0 0 0,-22 1 15,22-1-15,0 0 0,0 0 16,0 0-16,0 0 0,0 1 16,-21-1-16,21 0 0,0 0 0,0 0 15,0 0-15,0 1 0,0-1 16,0-42 15,0-1-15,0 1-16,0-21 15,0 21-15,0 0 0,0-1 0,0-20 16,21 21-16,1-21 0,-22 20 16,21 1-16,0 0 0,0 0 0,0 0 15,0 0-15,1 21 0,-1 0 0,0 0 16,0 0-16,0 0 0,0 0 15,1 21-15,-22 0 0,21 0 16,-21 0-16,21 0 0,-21 1 0,0-1 16,0 21-16,0-21 0,0 0 0,0 1 15,0 20-15,0-21 0,0 0 16,0 0-16,0 1 0,-21-22 16,0 0-1,-1 0-15,22-22 16,0 1-1,0 0-15,0 0 16,0-21-16,0 20 0,22 1 0,20 0 16,-21 0-16,0-21 0,0 20 0,22 1 15,-22 0-15,21 0 0,1 0 0,-1 0 16,-21-1-16,21 22 0,1 0 16,-22 0-16,21 0 0,-21 0 0,22 0 15,-22 0-15,0 22 0,0-1 0,0 0 16,1 0-16,-22 0 0,0 22 15,0-22-15,0 0 0,0 21 0,0-21 16,-22 1-16,1-1 0,21 0 16,-21 0-16,21 0 0,-21 0 0,0-21 15,21 22-15,-21-22 16,21 21-16,0-42 31,0-1-15,21 22-16,0-21 0,0 0 15</inkml:trace>
  <inkml:trace contextRef="#ctx0" brushRef="#br0" timeOffset="25513.94">23580 3831 0,'0'0'0,"0"-21"0,0-21 16,0 21-1,-22 21 1,1 0-16,0 0 0,0 0 0,0 0 16,0 21-16,-1-21 0,1 21 15,0 0-15,0 0 0,0 0 0,0 1 16,21 20-16,-22-21 0,1 0 16,21 0-16,-21 1 0,21-1 0,0 0 15,0 0-15,0 0 0,0 0 16,0 1-16,21-22 15,0 0-15,1 0 0,-1 0 16,0 0-16,0 0 0,0 0 0,0-22 16,1 1-16,-1 21 0,0-21 15,0 0-15,0 0 0,0-22 0,1 22 16,-1 0-16,0 0 0,-21 0 0,21 0 16,-21-1-1,0 44 1,0-1-16,-21 0 0,21 0 15,0 0-15,-21 0 0,0 1 0,21-1 16,0 0-16,0 0 0,0 0 16,0 0-16,0 1 0,0-1 15,0 0-15,21 0 16,0-21-16,0 0 0,0 0 16,0 0-16,1 0 0,-1 0 0,0 0 15,0 0-15,0-21 0,0 21 16,22-21-16,-22 0 0,0-1 0,0-20 15,0 21-15,22-21 0,-22 20 0,0-20 16,0 0-16,0-1 0,22 1 16,-22-21-16,0 20 0,-21-20 0,21-1 15,0 22-15,1 0 0,-22-22 0,0 22 16,0 21-16,0-22 0,0 22 16,0 0-16,0 0 0,0 42 31,0 0-31,-22 21 0,1 1 0,0-1 15,0 0-15,0 1 0,0-1 16,-1 0-16,1 22 0,0-22 0,-21 1 16,42-1-16,-21 0 0,21 1 0,-22-1 15,22 0-15,0-21 0,0 22 16,0-22-16,0 0 0,22 0 16,-1 0-16,0 1 0,0-22 0,0 0 15,0 21-15,1-21 0,-1 0 0,0 0 16,0 0-16,0 0 0,0-21 0,-21-1 15,22 22-15,-1-21 0,0 0 16,0-21-16,-21 21 0,21-1 0,0-20 16</inkml:trace>
  <inkml:trace contextRef="#ctx0" brushRef="#br0" timeOffset="26496.12">25104 2032 0,'0'0'16,"-22"21"-16,-20-21 15,21 0-15,42 21 32,0-21-32,22 0 15,-22 0-15,21 0 0,22 0 16,-22 0-16,21 0 0,22 22 0,-21-22 16,20 0-16,1 0 0,-22 0 0,22 0 15,-21 0-15,-22 0 0,0 0 16,1 0-16,-22 0 0,0-22 0,-21 1 15,0 0-15,0 0 16,-21 0-16,0 0 16,-1-1-16,1 22 0,0-21 0,0 21 15,0 0-15,21-21 0,-21 21 0,42 0 63,0 0-63,0 0 0,0 21 15,0 0-15,1 1 0,-1-1 16,0 0-16,-21 0 0,0 0 16,0 0-16,0 1 0,0 20 15,0-21-15,-21 0 0,0 0 0,-1 1 16,-20-1-16,21 0 0,0-21 16,0 21-16,-22 0 0,22-21 0,0 21 0,21 1 15,-21-22-15,42 0 31,0-22-31,0 1 16</inkml:trace>
  <inkml:trace contextRef="#ctx0" brushRef="#br0" timeOffset="26863.91">27305 1672 0,'0'0'0,"0"-42"15,-21 42-15,21-21 0,-21 42 31,21 0-31,0 0 0,0 0 16,-22 22-16,22-22 0,-21 21 0,0 1 16,21-1-16,0 0 0,-21-21 15,0 22-15,21-22 0,-21 21 16,-1-21-16,22 1 0,-21-1 0,0 0 16,21 0-16,-21-21 0,21 21 15,21-21 16,0 0-31</inkml:trace>
  <inkml:trace contextRef="#ctx0" brushRef="#br0" timeOffset="27084.35">27538 2096 0,'0'21'15,"0"0"1,0 0-16,-21 0 15,-1 0-15,1 1 0,0-1 16,21 0-16,-21 0 0,0 0 16,21 0-16,-21 1 0,-1-1 0,22 0 15,-21 0-15,0 0 0,21 0 16,-21 1-16,42-22 31,0-22-31</inkml:trace>
  <inkml:trace contextRef="#ctx0" brushRef="#br0" timeOffset="27584.9">28363 1820 0,'0'0'0,"0"-21"0,0 0 15,0 0-15,0 0 16,0 0-16,21-1 16,1 22-16,-1-21 0,0 21 15,0 0-15,0-21 0,0 21 0,1 0 16,-1 21-16,-21 0 16,21 1-16,-21-1 0,21 21 0,-21 0 15,0 1-15,0 20 0,0-20 0,0-1 16,-21 0-16,0 1 0,-22-1 15,22 0-15,0-21 0,-21 1 0,21-1 16,-22 0-16,22 0 0,-21 0 0,21-21 16,-1 0-16,1 0 0,0 0 15,0 0-15,21-21 16,0 0 0,0 0-16,0 0 0,21 21 15,-21-22-15,21 22 0,-21-21 0,21 21 16,1-21-16,-1 21 15,0 0-15,0 0 16,-21 21-16,21 0 0,0-21 0,1 22 16,-22-1-16,21 0 0,0-21 0,-21 21 15,21 0-15,0-21 0,-21 21 16,21 1-16,1-22 0,-22 21 0,21-21 16,0 0-16,0 0 15,0 0-15</inkml:trace>
  <inkml:trace contextRef="#ctx0" brushRef="#br0" timeOffset="27800.31">28977 2350 0,'-21'21'32,"0"-21"-32,21 21 0,-21-21 15,-1 21-15,1 0 0,21 0 16,0 1-16,-21-1 0,21 0 15,-21 0-15,21 0 0,0 0 16,0 1 0,21-22 15</inkml:trace>
  <inkml:trace contextRef="#ctx0" brushRef="#br0" timeOffset="28316.02">29570 1884 0,'0'0'0,"0"-42"0,0 20 0,0-20 16,0 21 0,0 0-16,0 0 0,0-1 15,21 22 1,0 0-16,0 0 15,0 0-15,1 0 0,-22 22 0,0-1 16,21 0-16,-21 0 0,0 0 16,0 0-16,0 1 0,0-1 0,-21 0 15,21 0-15,-22 0 0,1 0 0,-21 1 16,21-1-16,0-21 0,-1 21 16,1-21-16,0 0 0,21 21 15,21-21 32,0 0-47,1 0 0,-1 0 16,0 0-16,0 0 0,0 21 0,0 0 15,-21 1-15,0-1 0,22 0 0,-22 0 16,0 0-16,0 0 0,0 1 16,0-1-16,0 0 0,-22 0 0,1-21 15,21 21-15,-42 0 0,21-21 0,0 0 16,-1 22-16,1-22 0,0 0 15,-21 0-15,21 0 0,-1 0 16,1 0-16,0 0 0,42 0 47,0 0-31,1 0-16,-1 0 0</inkml:trace>
  <inkml:trace contextRef="#ctx0" brushRef="#br0" timeOffset="28516.91">29951 2286 0,'0'0'0,"0"21"31,0 0-31,0 1 0,0-1 16,-21 0-16,-1 0 15,1 0-15,21 0 0,0 1 0,-21-22 16,0 21-16,0 0 0,21 0 0,-21 0 15,21 0-15,-22-21 0</inkml:trace>
  <inkml:trace contextRef="#ctx0" brushRef="#br0" timeOffset="28799.89">30628 1820 0,'0'0'0,"0"-21"0,0 0 15,0 0-15,21 0 0,-21 0 0,21 21 16,-21 21 0,0 0-16,0 0 15,0 21-15,0 1 0,0-1 0,0-21 16,-21 22-16,0-1 0,0 0 15,21-21-15,-21 1 0,0 20 0,21-21 16,0 0-16,-22-21 0,22 21 16,0 1-16,-21-22 0,42 0 31,1 0-31</inkml:trace>
  <inkml:trace contextRef="#ctx0" brushRef="#br0" timeOffset="29165.99">30988 1863 0,'0'-21'16,"-21"21"-1,0 0-15,-1 21 16,1 0-16,21 0 0,-21 21 16,0-20-16,21-1 0,0 0 15,0 0-15,0 0 0,0 0 0,0 1 16,0-1-16,0 0 0,0 0 15,21-21-15,0 0 16,0 0-16,1 0 0,-1 0 0,0 0 16,0 0-16,0 0 0,0-21 0,1 0 15,-1 21-15,-21-21 0,21-1 16,0-20-16,-21 21 0,21 0 0,-21 0 16,0-22-16,0 22 0,0 0 15,0 0-15,-21 21 16,0 0-16,0 0 0,0 0 15,-1 0-15,1 21 0,0 0 0,0 0 16,21 0-16,0 1 0,-21-1 0,21 0 16,0 0-16,0 0 15,0 0-15,0 1 0</inkml:trace>
  <inkml:trace contextRef="#ctx0" brushRef="#br0" timeOffset="29404.86">31517 2265 0,'-21'0'15,"21"21"-15,-21-21 16,0 21-16,21 0 16,-22-21-16,22 22 0,-21-1 15,0 0-15,21 0 0,-21 0 16,0 0-16,0-21 0,21 22 15,0-1-15,-22-21 0,1 0 16</inkml:trace>
  <inkml:trace contextRef="#ctx0" brushRef="#br0" timeOffset="31032.27">25273 3831 0,'-21'0'47,"0"0"-47,-1 0 16,1 0-16,0 0 0,-21 0 0,21 0 15,-22 0-15,22 0 0,0 0 0,-21 0 16,20 0-16,1 0 0,0 0 16,42 0 15,0 0-16,1 0-15,20 0 0,0 0 16,1 0-16,-1 0 0,21 0 16,-20 0-16,20 0 0,1 0 0,-1 0 15,1 0-15,-1 0 0,1 0 0,-1 0 16,1 0-16,-22 0 0,0 0 16,1 0-16,-1 0 0,-21-21 0,0 21 15,1 0-15,-22-21 0,0 0 16,0 0-16,-22 21 15,-20-22-15,21 22 0,0-21 0,0 0 16,-22 21-16,22-21 0,0 21 0,0 0 16,0-21-16,-1 21 15,44 0 17,-1 0-17,0 0-15,21 0 0,-21 0 16,1 0-16,-1 0 0,0 0 15,0 0-15,0 0 0,0 0 0,-21 21 16,22-21-16,-22 21 0,0 0 0,0 0 16,0 1-16,0-1 15,0 0-15,-22 0 0,1-21 0,0 21 16,21 0-16,-21 1 0,0-1 0,0 0 16,-1 0-16,1 0 0,0-21 15,0 21-15,0 1 0,0-1 16,-1-21-16,1 0 15,21-21 17,21 21-17</inkml:trace>
  <inkml:trace contextRef="#ctx0" brushRef="#br0" timeOffset="31636.36">27009 3725 0,'0'0'0,"-22"0"0,1 0 0,21-21 16,-21 21-16,0-21 15,0 0-15,21 0 16,0 0-1,0-1-15,21 1 0,0 21 16,0-21-16,0 21 0,1-21 16,-1 21-16,0 0 0,0 0 15,0 0-15,0 0 0,1 0 0,-1 0 16,0 21-16,-21 0 16,21 0-16,-21 22 0,0-22 0,0 21 15,0 1-15,0-1 0,-21-21 16,0 21-16,0 1 0,-22-1 0,22-21 15,-21 22-15,21-22 0,-22 21 0,1-21 16,21 0-16,-22 1 0,1-1 0,21-21 16,-21 21-16,20-21 0,1 0 15,0 0-15,0 0 0,0 0 0,0-21 16,21 0 0,0-1-16,0 1 0,0 0 15,0 0-15,0 0 0,21-22 16,-21 22-16,21 0 0,0 0 0,-21 0 15,21 21-15,0-21 0,1 21 16,-1 0-16,0 0 16,-21 21-16,0 0 15,21 0-15,-21 0 0,21 0 0,-21 1 16,0-1-16,0 0 0,21 0 0,-21 0 16,22-21-16,-22 21 0,0 1 15,0-1-15,21-21 0,0 21 16,0-21-16,0 0 15,0 0-15,1 0 16,-1 0-16,0-21 16</inkml:trace>
  <inkml:trace contextRef="#ctx0" brushRef="#br0" timeOffset="31921.19">27390 3937 0,'-22'21'15,"22"0"1,22-21 15,-1 0-15,-21-21 0,0 0-16,0 0 15,-21 0 16,-1 21-31</inkml:trace>
  <inkml:trace contextRef="#ctx0" brushRef="#br0" timeOffset="32451.92">27940 3768 0,'0'0'0,"-21"0"16,0-43-16,21 22 16,0 0-16,0 0 0,0 0 15,21 0-15,0 21 0,0 0 16,0 0-16,22 0 0,-22 0 15,21 0-15,-21 0 0,22 0 0,-22 0 16,0 21-16,0-21 0,0 21 16,-21 21-16,0-21 0,0 1 15,0-1-15,0 21 0,0-21 0,-21 0 16,-21 22-16,21-22 0,-22 0 0,1 21 16,0-20-16,-1-1 0,-20 0 15,20 0-15,-20 0 0,21 0 0,-1-21 16,22 22-16,-21-22 0,21 0 0,-1 0 15,1 0-15,42 0 32,1 0-32,-1 0 0,0 0 0,21 0 15,-21 0-15,22 0 0,-22 0 16,21 0-16,-21 0 0,22 0 16,-22 0-16,21 0 0,-21 0 0,22 0 15,-22 0-15,0 0 0,0-22 0,0 22 16,1 0-16,-1 0 0,0 0 15,0 0 64,0 0-79,0 0 15</inkml:trace>
  <inkml:trace contextRef="#ctx0" brushRef="#br0" timeOffset="32716.14">28638 4191 0,'0'21'15,"0"0"1,0 1-16,0-1 15,0 0 1,-21 0-16,21 0 16,-21 0-16,0 1 0,-21-22 0,20 21 15,1 0-15,-21-21 0,0 21 0,-1-21 16,1 0-16,0 21 0,-1-21 0,22 0 16,-21 0-16,-1 0 0,22 0 15,0 0-15,0 0 0</inkml:trace>
  <inkml:trace contextRef="#ctx0" brushRef="#br0" timeOffset="33919.6">29443 3577 0,'-21'0'16,"-1"0"15,22-21 0,22 21-31,-1 0 0,0 0 0,0 0 16,0-21-16,22 21 0,-22 0 0,0 0 15,21 0-15,-21 0 0,1 0 16,20 21-16,-21 0 0,-21 0 16,0 1-16,0-1 0,0 0 15,-21 0-15,0 0 0,0-21 16,-1 21-16,-20 1 0,21-1 0,-21-21 15,-1 21-15,22-21 0,-21 0 0,21 0 16,-1 21-16,1-21 16,0 0-16,42 0 31,0-21-31,1 21 16,-1 0-16,0 0 0,0 0 0,21 0 15,-20 0-15,20 0 0,-21 0 0,21 0 16,-20 21-16,-1-21 0,0 21 15,0 0-15,0 1 0,0-1 0,-21 0 16,0 0-16,0 0 0,0 0 0,0 1 16,-21-1-16,0 0 0,0 0 15,-21 0-15,20-21 0,-20 21 16,0-21-16,21 0 0,-22 0 0,22 0 16,-21 0-16,21 0 0,-1 0 0,1 0 15,0 0-15,0 0 0,21-21 16,-21 21-1,21-21-15,0 0 16,0 0 0,21 21-16,0 0 0,0 0 15,-21-21-15,43-1 0,-22 22 0,0 0 16</inkml:trace>
  <inkml:trace contextRef="#ctx0" brushRef="#br0" timeOffset="34219.83">30247 3874 0,'0'21'15,"21"-21"32,-21-21-16,0-1-15,-21 22-16,0 0 16,0 0-1,0 0-15,21 22 32,21-22-17,0 0-15,0 0 0,0 0 0,0 0 16,1 0-16</inkml:trace>
  <inkml:trace contextRef="#ctx0" brushRef="#br0" timeOffset="34846.47">31073 3514 0,'0'0'0,"0"-43"15,0 22 1,0 42 0,-22 1-16,1-1 15,21 0-15,-21 0 0,21 21 0,-21-20 16,0 20-16,21-21 0,-21 21 0,-1-20 16,1 20-16,0-21 15,0 0-15,0 0 0,0 1 0,-1-1 16,1 0-16,0 0 0,0-21 15,21-21 17,21 21-32,0-21 0,0 21 15,1 0-15,-1-21 0,0 21 16,0 0-16,0 0 0,0 0 0,1 0 16,20 0-16,-21 0 0,0 0 15,0 0-15,1 0 0,-1 0 0,0 0 16,0 0-16,0 0 0,0-22 0,-21 1 15,22 21 1,-22-21-16,21 21 0,-21-21 0,0 0 16,0 0-16,0-1 15,0 1 1,0 42 0,-21-21-16,-1 22 15,22-1-15,-21 0 0,0 0 0,0 21 16,0-20-16,21-1 0,-21 0 0,-1 21 15,22-21-15,0 1 0,-21-1 16,0 0-16,21 0 0,-21 0 0,21 0 16,0 1-16,0-1 15,21-21 32,0-21-47,0-1 0,22 1 16,-22 0-16</inkml:trace>
  <inkml:trace contextRef="#ctx0" brushRef="#br0" timeOffset="35136.3">31813 3683 0,'0'0'0,"-21"0"0,0-21 15,21 0 1,21 0-16,0 21 16,1 0-16,-1 0 0,0 0 0,0 0 15,21 0-15,-20 0 0,20 0 16,-21 0-16,0 0 0,22 0 0,-22 0 16,0 0-1,-42 0 1,0 0-1,-1 0-15,1-22 0,0 22 0,0 0 16,-21-21-16,20 21 0,1 0 16</inkml:trace>
  <inkml:trace contextRef="#ctx0" brushRef="#br0" timeOffset="35560.15">31750 3556 0,'-42'21'16,"20"0"-16,1 1 0,0-22 0,0 21 15,0 0-15,0 0 0,-1 0 16,1 0-16,0 1 0,21-1 15,0 0-15,0 0 16,21-21 15,0 0-31,1 0 0,-1 0 0,0 0 16,0 0-16,0 0 16,0 0-16,1 0 0,-1 0 0,0 0 15,0 0-15,0 0 0,0 0 16,1 0-16,-1 0 0,0 21 0,0-21 15,0 21-15,-21 1 0,21-22 0,-21 21 16,22 0-16,-22 0 0,0 0 16,0 0-16,0 1 0,-22-1 0,1 0 15,0 0-15,0 0 0,-21-21 16,20 21-16,-20-21 0,21 0 0,-21 22 16,20-22-16,-20 0 0,21 0 0,0 0 15,0 0-15,-1 0 0,1 0 16,0 0-16,0 0 0,0 0 15,42 0 48,0 0-63,0 0 0,0 0 16</inkml:trace>
  <inkml:trace contextRef="#ctx0" brushRef="#br0" timeOffset="35823.97">32237 4191 0,'0'21'31,"0"0"-16,-21 1 1,-1-1-16,1-21 0,21 21 16,-21 0-16,0-21 0,0 21 0,0-21 15,-1 21-15,1-21 0,0 0 16,0 0-16,0 22 0</inkml:trace>
  <inkml:trace contextRef="#ctx0" brushRef="#br0" timeOffset="36303.71">32681 3620 0,'0'0'0,"0"-22"31,21 22-31,1 0 16,-1 0-16,0 0 16,0 0-16,0 0 0,0 0 15,1 0-15,-1 0 0,0 0 16,0 0-16,0 0 0,0 0 15,1 0-15,-1 0 0,0 0 16,-21-21 15,-21 21-31,0 0 16,-1-21-16,1 21 0,0 0 0</inkml:trace>
  <inkml:trace contextRef="#ctx0" brushRef="#br0" timeOffset="36695.75">32766 3556 0,'0'0'0,"-21"21"0,0-21 15,21 21-15,-22-21 0,1 22 0,21-1 16,-21 0-16,0 0 0,0 0 16,0 0-16,21 1 0,-22-1 15,22 0-15,0 0 16,0 0-16,22-21 31,-1 0-31,0 0 0,0 0 16,0 0-16,0-21 0,1 21 15,-1 0-15,0 0 0,0 0 16,0 0-16,0 0 0,1 21 0,-1 0 16,0 1-16,-21-1 15,0 0-15,0 0 0,0 21 0,0-20 16,0-1-16,0 0 0,-21 0 16,0-21-16,-1 21 0,1 0 0,0-21 15,0 22-15,-21-22 0,20 0 16,1 0-16,0 21 0,0-21 0,0 0 15,0 0 1,-1 0 0,44-21 15,-1 21-31,0-22 16,0 22-16,0-21 0</inkml:trace>
  <inkml:trace contextRef="#ctx0" brushRef="#br0" timeOffset="36891.61">33147 3937 0,'0'-21'16,"0"0"0,21 0 46,0 21-62,0 0 0,1 0 0,20-22 16</inkml:trace>
  <inkml:trace contextRef="#ctx0" brushRef="#br0" timeOffset="37328.15">33845 3683 0,'0'0'0,"0"-42"16,0 21 0,-21 42 15,0 0-31,0 0 0,-21 0 16,20 0-16,1 22 0,-21-1 15,21-21-15,-22 22 0,22-1 0,-21 0 16,21 1-16,-22-1 0,22-21 15,0 21-15,21 1 0,0-22 0,0 0 16,0 21-16,0-20 0,0-1 16,42-21-16,-20 21 0,-1-21 15,0 0-15,21 0 0,-21 0 0,1 0 16,-1 0-16,0 0 0,0-21 16,0 0-16,0 21 0,-21-22 0,0 1 15,0 0-15,0 0 0,0 0 16,0 0-16,-21 21 15,0 0-15,0 0 0,0 0 16,0 0-16,-22 21 0,22 0 0,0-21 16,0 21-16,0-21 0,-1 21 15,1-21-15,21 21 0,-21-21 0,0 0 16,21 22 0,-21-22-1</inkml:trace>
  <inkml:trace contextRef="#ctx0" brushRef="#br0" timeOffset="118280.39">1228 6689 0,'0'0'0,"0"-21"16,0-1-16,0 1 0,0 0 0,0 0 15,0 0-15,0 0 0,-22 21 16,1 0-16,0 0 0,0 21 15,21 21 1,-21-21-16,21 22 0,0-1 0,-21 0 16,21 1-16,-22-1 0,22 21 15,0 1-15,-21-22 0,21 22 0,0-1 16,0 1-16,0-1 0,0-20 0,0 20 16,0-21-16,0 1 0,0-1 15,0-21-15,0 22 0,0-22 0,0 0 16,21-21-1,1 0-15,-22-21 0,0 0 16,21-1-16,0 1 0,-21-21 16,0 0-16,0-1 0,0-20 0,21 20 15</inkml:trace>
  <inkml:trace contextRef="#ctx0" brushRef="#br0" timeOffset="118568.23">1164 6731 0,'-21'-85'31,"63"615"-31,-63-975 0,21 382 16,21 84-16,0 0 15,1 0-15,20 21 0,-21-20 0,0 20 16,0 0-16,22 1 0,-22-1 16,0 21-16,0-20 0,22-1 0,-22 22 15,0-22-15,0 0 0,0 1 16,-21-1-16,21-21 0,1 21 15,-22-20-15,0-1 0,0 0 0,21 0 16,0-21 0,0-21-1,-21 0-15,21 0 0,-21-22 16,0 1-16,0 0 0,21-22 16,-21 22-16,22-22 0</inkml:trace>
  <inkml:trace contextRef="#ctx0" brushRef="#br0" timeOffset="118815.08">1926 6435 0,'0'0'0,"0"-21"16,0-1-16,0 1 0,-21 21 0,0 0 15,0 0-15,21 21 16,-22 1-16,22 20 0,0 0 0,0 1 16,-21-1-16,21 21 0,-21 1 15,0-1-15,21 1 0,-21-1 0,0-20 16,21 20-16,0 1 0,-22-22 0,1 22 15,21-22-15,-21 0 0,21 1 16,0-22-16,0 0 0,0 0 0,0 0 16,21-42-1,0 0 1,1 0-16,-1 0 0,0-1 16,0 1-16</inkml:trace>
  <inkml:trace contextRef="#ctx0" brushRef="#br0" timeOffset="119223.85">2222 6879 0,'-21'0'15,"0"0"-15,0 0 16,0 0-16,0 21 0,21 1 16,-22-1-16,22 0 0,-21 0 15,21 0-15,-21 22 0,21-22 16,0 21-16,0-21 0,0 22 15,0-1-15,0-21 0,0 21 16,0-20-16,0-1 0,21 0 0,0 0 16,1-21-16,-1 0 0,0 0 0,0 0 15,21 0-15,1-21 0,-22 21 16,21-42-16,1 20 0,-22 1 0,21 0 16,-21-21-16,22 21 0,-22-22 0,-21 22 15,0-21-15,0-1 0,0 22 16,0-21-16,-21 21 0,-1-22 15,-20 22-15,21 0 0,-21 0 0,20 0 16,-20 21-16,21 0 0,-21 0 0,20 0 16,-20 0-16,21 21 0,0-21 15,0 21-15,-1 0 0,22 0 16,0 1-16,0-1 0,0 0 16,0 0-16,22-21 15,-1 0-15,21 0 16,-21 0-16,22-21 0</inkml:trace>
  <inkml:trace contextRef="#ctx0" brushRef="#br0" timeOffset="119535.67">3027 6329 0,'0'0'0,"0"-21"16,-21 21-16,21 21 15,0 0-15,0 21 0,-22-20 16,22 20-16,0 0 0,0 1 0,0 20 16,0-21-16,0 22 0,-21-22 15,21 22-15,0-22 0,0 22 0,0-22 16,0 0-16,-21 22 0,21-22 16,0 0-16,0-20 0,0 20 0,0-21 15,0 0-15,0 0 0,0 1 0,21-22 31,0 0-31,1 0 16,-22-22-16,21 1 0,0 0 0,0-21 16,-21 21-16,21-22 0,0 22 0,1 0 15,-22-21-15</inkml:trace>
  <inkml:trace contextRef="#ctx0" brushRef="#br0" timeOffset="119947.57">3217 6922 0,'-21'0'16,"21"21"-16,0 0 15,0 0 1,0 0-16,21 0 16,0-21-16,1 0 15,-1 0-15,0 0 0,0 0 0,0 0 16,0 0-16,1 0 0,20 0 16,-21-21-16,0 21 0,0-21 0,22 0 15,-43 0-15,21 21 0,-21-21 0,21-1 16,-21 1-16,0 0 0,0 0 15,0 0-15,0 0 0,-21-1 0,0 22 16,0 0-16,-1 0 0,1 0 0,0 0 16,0 0-16,0 0 0,0 22 15,-22-1-15,22 0 0,0 0 16,0 0-16,0 0 0,-1 22 0,1-1 16,21-21-16,0 22 0,0-22 15,0 21-15,0 0 0,0-20 0,21 20 16,1-21-16,-1 0 0,0 0 0,21-21 15,-21 22-15,22-22 0,-22 0 16,21 0-16,1 0 0,-22 0 0,21 0 16,0-22-16,-20 22 0,20-21 0,-21 0 15,0 0-15,0-21 0,1 20 0,-1 1 16,0 0-16,0-21 0,-21 21 16,0-22-16,0 22 0,0-21 0</inkml:trace>
  <inkml:trace contextRef="#ctx0" brushRef="#br0" timeOffset="120223.4">3217 6435 0,'0'0'0,"-42"0"0,0 0 16,20 0-16,1 0 0,0 0 0,0 0 16,42 0-1,0 0-15,22 0 16,-1 0-16,0 0 0,1 0 15,20 0-15,1 0 0,-1 0 0,1 0 16,-22 0-16,21 0 0,1 0 16,-22 0-16,-21 0 0,22 0 15,-22 0-15,0 0 0,-42 21 32,0-21-17,0 21-15,-1 0 0,1-21 0,-21 21 16,0 1-16,20-1 0</inkml:trace>
  <inkml:trace contextRef="#ctx0" brushRef="#br0" timeOffset="120627.17">1228 7726 0,'0'0'0,"-64"21"0,-63 21 16,106-42-16,0 0 16,0 0-16,42 0 15,0 0-15,21 0 16,1 0-16,20 0 0,22-21 0,-1 21 16,22-21-16,0 21 0,21-21 15,-21 0-15,42 21 0,-21-21 16,21 21-16,22-22 0,-22 1 0,0 21 15,0 0-15,-21 0 0,21-21 16,-21 21-16,-21 0 0,0 0 0,0 0 16,-43 0-16,1 0 0,-1 0 0,-42-21 15,22 21-15,-22 0 0,0 0 16,-42-21 15,0 21-31,0 0 16,-1 0-1,1 0-15,0 0 0,0 0 0,0 0 16,-22 0-16</inkml:trace>
  <inkml:trace contextRef="#ctx0" brushRef="#br0" timeOffset="120904.02">2455 7959 0,'21'0'16</inkml:trace>
  <inkml:trace contextRef="#ctx0" brushRef="#br0" timeOffset="121079.9">2752 7916 0,'0'0'0,"21"0"0,0 0 16,-21-21 0,21 0 31,0 21-32,0-21-15</inkml:trace>
  <inkml:trace contextRef="#ctx0" brushRef="#br0" timeOffset="121771.52">5694 6731 0,'0'0'0,"0"-21"16,0 0-1,0 0-15,-21 21 16,21 21 0,0 0-16,0 0 0,-22 21 15,22 1-15,0-1 0,-21 0 0,21 1 16,0 20-16,0 1 0,0 20 0,-21 1 15,0-21-15,21 20 0,-21 1 16,0 0-16,-1-1 0,22-20 16,-21 20-16,0 1 0,21-21 0,0-1 15,-21 1-15,21-1 0,0 1 0,-21-22 16,21 21-16,0-20 0,0-22 0,0 21 16,0-21-16,0 1 0,0-1 0,0 0 15,0 0-15,0-42 31,0 0-31,0 0 0,0-22 0,0 22 16,0-42-16,0 20 0,0-20 0,0-1 16,0 1-16,0-22 0</inkml:trace>
  <inkml:trace contextRef="#ctx0" brushRef="#br0" timeOffset="122076.34">5461 7049 0,'0'0'0,"-21"-43"0,0 22 0,21 0 0,0 0 15,0-22-15,0 22 0,0 0 0,0 0 16,0 0-16,0 0 0,21-1 16,21 1-16,-21 0 0,22 21 0,-1 0 15,0 0-15,1 0 0,-1 0 0,0 0 16,1 21-16,-22 0 0,21 1 16,-21 20-16,0-21 0,-21 21 0,0-20 15,0 20-15,0 0 0,-21-21 16,0 22-16,0-1 0,-21-21 0,20 22 15,-20-22-15,0 21 0,21-21 16,-1 0-16,1 1 0,0-22 0,0 21 16,0-21-16,42-21 31,0-1-31,0 22 16,0-21-16,22 0 0,-22 0 0,21 0 15</inkml:trace>
  <inkml:trace contextRef="#ctx0" brushRef="#br0" timeOffset="123437.04">6244 7324 0,'0'0'0,"-21"21"16,-21-21 0,42-21-1,0 0-15,0-1 16,21 1-16,0 0 0,0-21 0,0 21 15,0-22-15,22 22 0,-22-21 16,0 21-16,21-22 0,-20 22 0,-1-21 16,0 21-16,0-1 0,-21 1 15,-21 21 1,0 0-16,0 0 16,-1 21-16,-20-21 0,21 22 0,0-1 15,0 0-15,-1 0 0,1-21 0,21 21 16,0 0-16,0 1 0,0-1 15,0 0-15,0 0 16,21 0-16,1-21 0,-1 21 0,0-21 16,-21 22-16,21-1 0,0-21 0,0 21 15,1 0-15,-22 0 0,21 0 16,0-21-16,-21 22 0,0-1 16,21-21-16,0 21 0,0-21 15,1 0-15,-1 21 0,0-21 16,0 0-16,0 0 0,0 0 0,1 0 15,20 0-15,-21-21 0,21 21 16,-20-21-16,20 0 0,-21-1 0,21 1 16,-20 0-16,-1 0 0,0 0 0,0 0 15,0-22-15,0 22 0,1 0 0,-22 0 16,0-22-16,0 22 16,0 0-16,0 0 0,-22 21 31,1 21-16,21 0-15,-21 0 16,21 1-16,0-1 0,0 0 0,-21 0 16,21 21-16,0-20 0,0-1 0,0 21 15,0-21-15,0 0 0,0 1 0,0-1 16,21-21-16,0 21 0,0-21 0,1 21 16,-1-21-16,0 0 0,0 0 15,21 0-15,-20 0 0,-1-21 0,21 0 16,-21 0-16,0-1 0,1 22 0,-1-21 15,0-21-15,0 21 0,0 0 0,0-1 16,-21 1-16,0 0 0,22-21 16,-22 21-16,0-1 0,0 1 15,0 42 17,-22-21-32,22 22 0,-21-1 15,21 0-15,0 0 0,0 0 0,-21 22 16,21-22-16,-21 0 0,21 21 0,0-21 15,-21 1-15,21-1 0,0 0 16,0 0-16,0-42 31,0 0-15,0 0-16,21-1 0,0 1 0,0-21 16,-21 21-16,21-22 0,1 22 15,-1-21-15,0 21 0,0-22 16,0 22-16,0 0 0,1 0 0,20 0 15,-21 21-15,0 0 0,0 0 0,1 0 16,-1 21-16,-21 0 16,0 0-16,0 0 15,0 22-15,0-22 0,0 0 0,0 0 16,0 22-16,0-22 0,21 21 0,-21-21 16,21 0-16,0 1 0,-21-1 0,21 0 15,1 0-15,-22 0 0,21-21 16,0 0-16,0 21 0,21-21 0,-20 0 15,-1 0-15,21 0 0,-21-21 0,22 0 16,-22 0-16,21 0 0,-21 0 16,0-22-16,22 22 0,-22-21 0,0-1 15,0 1-15,0 0 0,1-1 16,-1 1-16,-21 0 0,21-22 0,-21 22 16,21 0-16,-21-1 0,0 1 0,0 0 15,0 20-15,0 1 0,0 0 0,0 0 16,0 0-16,0 42 15,-21 0 1,0 21-16,0-20 0,21-1 0,0 21 16,-22 0-16,1 1 0,0-1 0,21-21 15,0 22-15,-21-1 0,21 0 0,-21 1 16,21-1-16,0 0 16,0 1-16,0-22 0,0 21 0,0-21 15,0 22-15,0-22 0,0 0 0,21 0 16,0-21-16,0 21 0,0-21 0,1 0 15,-1 0-15,0 0 0,0 0 16,0 0-16,0-21 0,1 21 16,-1-21-16,0 0 0,-21 0 0,21-1 15,0 1-15,0-21 0,1 21 0,-22-22 16,0 22-16,0-21 0,0 21 0,0-22 16</inkml:trace>
  <inkml:trace contextRef="#ctx0" brushRef="#br0" timeOffset="123653.43">8213 6879 0,'0'0'0,"-22"0"0,1 0 16,21 21-16,-21-21 0,42 0 31,0 0-31,1 0 0,-1 0 0,21 0 16,-21 0-16,22 0 0,-22 0 0,21 0 15,-21-21-15,0 21 0,1 0 16,-1-21-16,0 21 0,-21-21 0,21 21 15,-21-21-15,0 0 16,-21-1-16,0 22 16,0-21-16,-1 21 0,-20-21 0,21 21 15</inkml:trace>
  <inkml:trace contextRef="#ctx0" brushRef="#br0" timeOffset="123808.34">7324 6668 0,'0'0'15,"-22"21"-15,-41-21 16,84 0 31,-21-21-47,0-1 16</inkml:trace>
  <inkml:trace contextRef="#ctx0" brushRef="#br0" timeOffset="124436.55">9271 6668 0,'0'-22'15,"0"44"-15,21-65 0,-21 22 0,0 0 16,0 0-16,21 0 0,-21-1 0,21 1 15,-21 0 1,22 21-16,-1 0 0,0 0 16,0 0-16,0 21 15,0 0-15,1 22 0,-1-22 0,0 21 16,0 1-16,0-1 0,0 0 0,1 1 16,-22-1-16,21 0 0,-21 22 0,0-22 15,0 0-15,0 1 0,0 20 0,0-20 16,-21-22-16,21 21 0,0-21 15,0 0-15,0 1 0,21-44 32,-21 1-32,21 0 0,0-21 15,0 21-15,0-22 0,1 1 16,-1 0-16,21-1 0,-21-20 0,0-1 16,1 22-16,20-22 0,-21 1 15,0 21-15,0-22 0,1 22 0,-1-1 16,-21 1-16,0 0 0,21 21 0,-21-1 15,0 1-15,0 0 0,21 21 16,-21 21 0,0 0-1,0 1-15,0-1 0,0 0 16,0 0-16,0 0 0,0 0 0,21 1 16</inkml:trace>
  <inkml:trace contextRef="#ctx0" brushRef="#br0" timeOffset="125875.67">10583 7027 0,'21'0'16,"-21"-21"0,22 21-16,-22-21 0,0 0 0,0 0 15,21 21-15,-21-21 0,21-1 16,-21 1-16,0-21 0,0 21 0,0 0 15,0-1-15,0 1 0,0 0 0,-21 0 16,0 21-16,-1 0 0,1 0 16,0 0-16,0 0 0,0 0 0,0 0 15,-1 21-15,-20 0 0,21 0 16,0 1-16,-22-1 0,22 21 0,0-21 16,0 22-16,-21-1 0,20-21 0,22 21 15,0 1-15,-21-22 0,21 21 0,0-21 16,0 1-16,0-1 0,21 0 0,-21 0 15,22 0-15,-1-21 0,21 0 16,-21 0-16,0 0 0,22 0 0,-22 0 16,0-21-16,21 21 0,-20-21 0,-1 0 15,21 0-15,-21-22 0,0 22 16,1 0-16,-1-21 0,0 20 0,0-20 16,-21 21-16,0-21 0,21-1 0,-21 22 15,0-21-15,0-1 0,0 22 16,0 0-16,0 0 0,0 0 0,0 0 15,0 42 1,0 0-16,0 0 16,-21 21-16,0-20 0,21 20 15,-21-21-15,21 21 0,0 1 0,0-22 16,0 21-16,0 1 0,0-22 0,0 0 16,0 21-16,0-21 0,21 1 0,0-1 15,0 0-15,22-21 0,-22 0 16,0 0-16,21 0 0,-21 0 0,22-21 15,-22 0-15,21-1 16,1 1-16,-22 0 0,21 0 0,0 0 16,-20-22-16,20 1 0,-21 0 0,0-1 15,22 1-15,-22 0 0,0-1 0,0-20 16,-21 21-16,21-22 0,0 22 0,-21-1 16,0 1-16,0 0 0,0-1 15,0 22-15,0 0 0,0 0 0,0 0 16,-21 42-1,0 0 1,0 21-16,21-20 0,0 20 0,-21 21 16,0-20-16,-1-1 0,22 22 15,0-22-15,-21 21 0,21-20 0,-21-1 16,21 0-16,0 1 0,0-1 0,0 0 16,0 1-16,0-22 0,0 21 0,0-21 15,21 1-15,0-1 0,1 0 0,-1-21 16,0 0-16,0 0 0,0 0 0,0 0 15,1 0-15,-1 0 0,0-21 16,21 0-16,-21-1 0,1 1 0,-1 0 16,0 0-16,0 0 0,0-22 15,0 22-15,1-21 0,-22 21 0,21 0 16,-21-22-16,21 22 0,-21 0 16,0 0-16,0 42 31,0 0-31,0 0 15,0 0-15,0 1 0,0-1 0,0 0 16,0 0-16,0 0 0,0 22 0,0-22 16,0 0-16,0 0 0,0 0 0,0 0 15,21-21-15,0 22 0,0-22 16,1 0-16,-1 0 16,0 0-16,0 0 0,0 0 0,0-22 15,1 1-15,-1 21 0,0-21 16,0 0-16,0-21 0,0 20 15,1 1-15,-22 0 0,21-21 0,0 21 16,-21-1-16,0 1 0,21 21 0,-21-21 16,21 21-16,-21-21 0,0 42 31,0 0-31,0 0 0,0 1 16,-21-1-16,21 0 0,0 0 0,0 0 15,0 0-15,0 1 0,0-1 0,0 0 16,0 0-16,0 0 0,0 0 0,0 1 15,0-1-15,21 0 0,0-21 16,1 21-16,-1-21 0,0 0 0,21 0 16,-21 0-16,1 0 0,20 0 15,-21 0-15,0-21 0,0 21 0,22-21 16,-22 0-16,0-1 0,0 1 0,0 0 16,1 0-16,-22 0 0,0-22 0,21 22 15,-21-21-15,0 21 0,0 0 0,0-22 16,0 22-16,0 0 0,-21 21 15,-1 0-15,1 0 16,0 21-16,0 0 0,21 0 16,-21 1-16,21-1 0,-21 0 0,21 21 15,-22-21-15,22 1 0,0-1 16,0 21-16,0-21 0,0 0 0,0 1 16,0-1-16,0 0 0,22-21 0,-1 21 15,0-21-15,0 0 0,0 0 16,0 0-16,1 0 0,-1 0 15,0 0-15,0-21 0,0 0 0,22 0 16,-22 21-16</inkml:trace>
  <inkml:trace contextRef="#ctx0" brushRef="#br0" timeOffset="126912.08">14414 6414 0,'0'0'0,"0"-22"0,0 1 16,0 0-16,-21-85 15,21 85-15,-21 0 0,21 0 16,-21 0-16,0 21 0,0 0 16,-1 0-16,-20 0 0,21 0 15,0 0-15,-22 21 0,22 0 0,0 0 16,-21 0-16,21 22 0,-22-1 0,22 21 16,0-20-16,-21 20 0,20 1 0,1-1 15,-21-20-15,21 20 0,21-21 16,0 22-16,-21-22 0,21 1 0,0-1 15,0-21-15,0 21 0,21-20 0,0-1 16,0 0-16,0 0 0,22-21 0,-1 0 16,0 0-16,1 0 0,-1 0 0,0 0 15,22 0-15,-22 0 0,22-21 16,-22 0-16,0 0 0,1-22 16,-1 22-16,0 0 0,-21-21 0,1-1 15,-1 1-15,-21 0 0,0-22 0,0 22 16,0-22-16,0 1 0,-21-1 0,-1 22 15,1 0-15,-21-1 0,0 1 0,-1 0 16,1 20-16,0 1 0,-1 21 16,1 0-16,0 0 0,-22 0 0,22 0 15,-1 21-15,22 22 0,-21-1 0,21 0 16,0 1-16,-1-1 0,22 22 0,0-22 16,0 21-16,0-20 0,0 20 0,0-20 15,22-1-15,-22 0 16,21 1-16,21-22 0,-21 21 0,22-21 15,-22 0-15,21 1 0,0-22 0,1 0 16,-1 0-16,0 0 0,1 0 0,-22 0 16,21 0-16,1 0 0,-22-22 0,0 1 15,0 0-15,21 0 0,-42 0 0,22 0 16,-1-1-16,-21 1 0,21-21 0,-21 21 16,0 0-16,0-1 0,0 1 15,0 42 16,0 1-31,0-1 0,0 0 16,0 0-16,0 21 0,-21-20 0,21-1 16,-21 0-16,21 21 0,-22-21 0,22 1 15,0-1-15,0 0 0,-21 0 16,21 0-16,0-42 31,0 0-15,0 0-16,0 0 0,0-1 0,21 1 15,-21 0-15,22-21 0,-1 21 0,0-22 16,0 1-16,0 21 0,0-22 16,1 22-16,-1 0 0,0 0 0,0 21 15,0 0-15,0 0 0,1 21 16,-22 0-16,0 0 0,21 1 16,-21-1-16,0 21 0,0-21 0,0 0 15,0 22-15,0-22 0,0 0 0,0 21 16,0-20-16,-21-1 0,21 0 0,0 0 15,0 0-15,-22 0 16,22-42 15,0 0-31,0 0 0</inkml:trace>
  <inkml:trace contextRef="#ctx0" brushRef="#br0" timeOffset="127391.32">15960 6350 0,'0'0'0,"21"-21"0,0 0 0,0 0 0,0-1 15,-21 1-15,21 0 0,-21 0 0,0 0 16,0 0-16,-21 42 31,0 0-31,0 0 0,21 21 16,0 1-16,-21 20 0,0 1 0,-1-22 15,22 22-15,0-1 0,-21 1 0,0-1 16,21-21-16,0 1 0,-21-1 0,21 0 16,-21 1-16,21-1 0,0-21 15,-21 0-15,21 1 0,0-1 16,0 0-16,0 0 0,0 0 0,-22-21 15,1 0 1,0-21 0,21 0-16</inkml:trace>
  <inkml:trace contextRef="#ctx0" brushRef="#br0" timeOffset="128152.85">15621 6816 0,'0'0'0,"0"-21"0,0-1 15,21 22 16,0-21-31,0 21 0,22 0 16,-22 0-16,21-21 0,22 0 0,-22 21 16,22-21-16,-1 21 0,1-21 0,20-1 15,-20 1-15,-1 0 0,-20 0 0,-1 0 16,0 0-16,1-22 0,-22 22 16,0-21-16,0 21 0,-21-22 0,0 22 15,0 0-15,0 0 0,0 0 0,0-1 16,0 1-16,-21 21 15,0 0-15,0 0 0,-1 21 16,22 1-16,0-1 0,-21 21 16,0-21-16,0 43 0,21-22 0,-21 0 15,0 1-15,21 20 0,0-20 0,-22-1 16,1 0-16,21 1 0,0-1 0,-21 0 16,21-21-16,-21 22 0,21-22 0,-21 0 15,21 0-15,0 0 0,0 1 16,0-1-16,-21 0 0,42-21 31,-21-21-15,21 21-16,0-21 0,-21-1 0,21 1 15,0 21-15,1-21 0,-22 0 0,21-21 16,0 20-16,0 1 0,-21 0 16,21 0-16,0 21 0,1-21 15,-1 21-15,0 0 16,-21 21-16,21 0 15,-21 0-15,0 0 0,0 1 0,0-1 16,0 0-16,21 0 0,0 0 16,-21 0-16,22 1 0,-1-1 0,0-21 15,0 21-15,0-21 0,0 0 0,22 0 16,-22 0-16,21 0 0,1 0 0,-1 0 16,-21 0-16,21 0 0,1-21 15,-1 21-15,-21-21 0,0-1 0,22 22 16,-22-21-16,-21 0 0,21 0 15,-21 0-15,0 0 0,0-22 0,0 22 16,0 0-16,0 0 0,0 0 0,-21-1 16,0 22-16,0 0 0,-1 0 15,1 0-15,0 0 16,0 22-16,0-1 0,0 0 0,21 0 16,0 0-16,0 0 0,-22 1 0,22-1 15,0 0-15,0 0 0,0 0 0,0 0 16,0 1-16,22-1 0,-1-21 15,-21 21-15,21-21 0,0 0 16,0 0-16,0 0 16,1 0-16,-1-21 0,-21 0 15</inkml:trace>
  <inkml:trace contextRef="#ctx0" brushRef="#br0" timeOffset="130780.21">19283 6287 0,'21'-22'0,"-42"44"0,42-65 0,-21 22 0,0-21 15,0 21-15,0-1 0,0 1 16,-21 0-16,0 0 0,-1 0 0,1 0 16,-21-1-16,21 22 0,0 0 0,-22 0 15,22 0-15,0 0 0,-21 0 0,20 0 16,-20 22-16,21-1 0,0 0 16,-22 21-16,22 1 0,0-1 0,0 0 15,0 22-15,0-1 0,21 1 0,-22-22 16,22 22-16,0-1 0,0 1 15,0-22-15,0 0 0,22 1 16,-1-22-16,-21 21 0,21-21 0,21 0 0,-21 1 16,1-1-16,20-21 0,-21 0 15,21 0-15,1 0 0,-1 0 0,0-21 16,22 21-16,-22-22 0,1 1 0,-1 0 16,0 0-16,1 0 0,-22-22 15,0 22-15,21 0 0,-21-21 0,-21 21 16,22-1-16,-22-20 0,0 21 0,0 0 15,0 0-15,0 42 32,-22 0-32,1 0 0,0 21 15,0-20-15,0-1 0,21 21 0,-21-21 0,-1 0 16,1 22-16,21-22 0,0 0 0,0 0 16,0 0-16,0 1 0,0-1 15,0 0-15,21-21 0,1 0 0,-1 0 16,0 0-16,0 0 0,0 0 15,22 0-15,-22 0 0,21 0 0,-21-21 16,0 0-16,1-1 0,-22 1 0,0 0 16,0 0-16,0 0 0,0-22 0,0 22 15,0 0-15,0-21 0,-22 21 16,1-1-16,0 1 0,-21 0 0,21 0 16,-1 21-16,1 0 0,0 0 15,0 0-15,0 0 0,0 0 0,42 0 31,0 0-15,0 0-16,21 0 0,-20-21 0,20 21 16,-21 0-16,21 0 0,1 0 0,-22 0 15,21 0-15,-21 0 0,22 0 0,-22 0 16,0 21-16,0 0 0,0-21 16,1 21-16,-1 0 0,-21 1 0,0-1 15,0 0-15,0 0 0,0 21 0,0-20 16,0-1-16,0 0 0,0 0 0,0 0 15,0 0-15,0 1 0,0-1 16,0 0-16,0 0 16,0-42 15,0 0-15,0 0-16,0-1 0,0-20 15,0 21-15,21 0 0,0-22 0,0 22 16,0-21-16,1 0 0,-1-1 15,0 22-15,0-21 0,21 21 0,-20-1 16,-1 1-16,21 21 0,-21 0 0,0 0 16,1 0-16,-1 0 0,-21 21 15,0 1-15,0 20 0,0-21 16,0 21-16,0-20 0,0 20 16,0-21-16,0 21 0,-21 1 0,21-22 15,-22 21-15,22-21 0,0 1 0,0-1 16,0 0-16,0 0 0,0 0 0,0 0 15,22-21-15,-1 0 16,0 0-16,21 0 0,-21 0 16,1-21-16,20 21 0,-21-21 0,21 0 15,1 0-15,-22 0 0,21-1 0,1 1 16,-22 0-16,21-21 0,-21 21 0,0-22 16,1 1-16,-1 21 0,-21-22 0,0 22 15,0 0-15,0 0 0,0 0 16,0 0-16,-21 21 15,-1 0-15,1 0 0,0 21 16,0 0-16,21 0 0,0 0 16,-21 0-16,21 22 0,0-22 15,0 0-15,0 21 0,0-20 0,0-1 16,0 0-16,0 0 0,0 0 0,21 0 16,-21 1-16,0-1 0,0 0 0,0 0 15,-21-21 1,0 0-1,-1 0-15,22-21 16,0 0-16,0 0 16,0-1-16,0 1 15,0 42 32,0 1-47,22-22 16,-1 21-16,0-21 0,0 0 15,0 0-15,0 21 0,1-21 0,-1 0 16,0 0-16,0 0 0,0 0 0,0 0 16,22 0-16,-22 0 0,0 0 0,0-21 15,0 21-15,1-21 0,-1-1 16,0 1-16,0 0 0,0 0 16,0-21-16,1 20 0,-1 1 0,0-21 15,0 21-15,-21 0 0,0-22 0,21 22 16,0 0-16,-21 0 0,-21 42 47,21 0-47,-21 0 0,0 0 0,21 1 15,0 20-15,0-21 0,-21 0 0,21 22 16,0-22-16,0 0 0,0 0 0,0 0 16,0 0-16,0 1 0,0-1 15,0 0-15,21-21 0,-21 21 0,21-21 16,0 0-16,0 0 0,1 0 15,-1 0-15,0 0 0,21 0 16,-21 0-16,1-21 0,-1 0 0,0 21 16,0-21-16,0-1 0,0 1 0,1 0 15,-1 0-15,0 0 0,-21 0 16,0-22-16,0 22 0,0-21 0,0-1 16,0 22-16,0-21 0,-21 21 0,21-22 15,-21 22-15,-1 0 0,1 21 0,0 0 16,0 0-16,0 0 0,0 0 0,-1 0 15,1 0-15,0 21 16,0 0-16,0 1 0,21-1 0,0 0 16,-21 0-16,21 21 0,0-20 0,0-1 15,0 0-15,0 21 0,0-21 0,0 1 16,21-22-16,0 21 0,0 0 0,0 0 16,0-21-16,22 0 0,-22 21 15,0-21-15,21 0 0,-20 0 0,20 0 16,-21 0-16,21 0 0,1-21 0,-22 21 15,21-21-15,-21 0 0,1 0 0,-1-1 16,21 1-16,-21 0 0,0-21 16,1-1-16,-1 1 0,0 0 0,0-1 15,21-62-15,-42 62 16,22 1-16,-1 0 0,-21 20 0,21-20 16,-21 21-16,0 0 0,0 0 0,0-1 15,-21 22 16,0 22-31,-1-1 0,22 0 0,0 0 16,-21 21-16,0-20 0,21 20 0,0 0 16,-21 1-16,0-1 0,21 0 0,-21 1 15,21-1-15,-22 0 0,22 1 16,0-1-16,0 0 0,0-21 0,0 22 16,0-22-16,0 21 0,0-21 0,0 1 15,0-1-15,0 0 0,22-21 16,-1 21-16,0-21 0,0 0 15,0 21-15,0-21 0,1 0 0,20 0 16,-21 0-16,0 0 0,22 0 16,-22-21-16,21 0 0,-21 21 0,22-21 15,-22 0-15,0-1 0,21 1 16,-21 0-16,1-21 0,-1 21 0,-21-43 16,21 22-16,-21-1 0,0 22 15,0 0-15,-21 21 16,0 0-16,-1 0 0,1 21 15,0 0-15,0 1 0,0-1 16,0 0-16,-1 21 0,1-21 16,21 1-16,0-1 0,0 21 0,0-21 0,0 0 15,0 1-15,0-1 0,0 0 0,21 0 16,1 0-16,20 0 0,-21-21 16,0 0-16,0 0 0,1 0 15,20 0-15,-21 0 0,0 0 0,0 0 16,1 0-16,-1 0 0,0-21 0,0 21 15,-21-21-15,21 21 0,-21-21 0,0 0 16,0 0 0,-21 21-16,0 0 0,0 0 15</inkml:trace>
  <inkml:trace contextRef="#ctx0" brushRef="#br0" timeOffset="145792.47">6096 8255 0,'0'0'0,"0"-21"16,0 0-16,0 0 15,0-1-15,0 1 0,0 0 16,0 0-16,0 0 16,0 0-16,0 42 46,0 0-46,0 21 0,0-21 0,0 22 16,0-1-16,-21 0 0,21 1 16,-21-1-16,21 0 0,-22 1 0,22-1 15,0 0-15,-21 1 0,21-1 0,-21 0 16,21-20-16,0-1 0,0 21 0,0-21 16,0 0-16,0-42 31,0 0-31,21 0 0,0 0 15,-21-22-15,0 22 0,22 0 16,-22-21-16,21 21 0,0-22 16,-21 22-16,0-21 0,21 21 0,0-22 15,0 22-15,-21 0 0,0 0 0,22 21 16,-1 0 0,-21 21-1,0 0-15,0 0 0,0 0 0,0 1 16,0-1-16,21 0 0,-21 21 0,0-21 15,0 1-15,0 20 0,0-21 16,0 21-16,0-20 0,21-1 0,-21 0 16,21 0-16,0 0 0,-21 0 0,22 1 15,-1-22-15,0 0 16,0 0-16,0 0 0,0-22 16,22 1-16,-22 21 0,0-21 0,0 0 15,22 0-15,-22-22 0,0 22 0,0 0 16,0-21-16,0 21 0,1-22 0,-22 22 15,21-21-15,0 21 0,0-1 16,-21 1-16,0 0 0,0 0 0,21 0 16,-21 0-16,0 42 31,0 0-15,0 0-16,0 0 0,0 0 0,-21 1 15,21-1-15,0 21 0,0-21 0,0 0 16,0 1-16,0 20 15,0-21-15,0 0 0,0 0 0,21 1 16,0-1-16,1-21 0,-1 21 0,0-21 16,0 0-16,0 0 0,0 0 0,1 0 15,-1 0-15,21 0 0,-21 0 16,22-21-16,-22 21 0,0-21 0,21-1 16,-21 1-16,1 0 0,-1 0 0,0 0 15,0 0-15,-21-22 0,21 22 0,-21 0 16,0-21-16,0 20 0,0 1 15,0 0-15,0 0 0,-21 21 32,0 21-32,0 0 15,21 0-15,0 1 0,0-1 16,-21 0-16,21 21 0,0-21 0,0 1 16,0-1-16,0 21 0,0-21 0,0 0 15,21 1-15,-21-1 0,21 0 0,0-21 16,0 21-16,0-21 0,1 0 0,-1 0 15,0 0-15,0 0 0,0 0 16,0 0-16,1 0 0,-1-21 16,0 0-16,0 0 0,0-1 15,-21 1-15,21 0 0,1 0 16</inkml:trace>
  <inkml:trace contextRef="#ctx0" brushRef="#br0" timeOffset="147431.37">8953 8742 0,'0'0'0,"-21"0"0,21 21 16,-21-21-1,21-21 1,0 0-16,0 0 16,0-1-16,0 1 0,21 0 0,0 0 15,1 0-15,-1-22 16,0 22-16,0-21 0,21 0 0,-20-1 0,-1 1 15,21 0-15,-21-1 0,0 22 16,1-21-16,-1 21 0,21-1 0,-42 1 16,21 21-16,0 0 0,1 0 15,-22 21-15,0 1 16,0-1-16,21 0 0,-21 0 16,0 0-16,0 0 0,0 1 0,0-1 15,0 0-15,21-21 31,0 0-15,-21-21-16,0 0 0,0-1 16,0 1-16,0 0 15,0 0-15,-21 0 0,21 0 16,-21 21-16,21-22 16,-21 22-16,-1 0 0,22 22 15,-21-1-15,0-21 0,21 42 16,-21-21-16,0 0 0,21 22 0,-21-1 15,-1-21-15,22 22 0,0-1 0,0 0 16,0 1-16,0-22 0,0 21 0,0 0 16,0-20-16,0 20 0,0-21 15,22 21-15,-22-20 0,21-1 0,0-21 16,0 21-16,0-21 0,22 0 0,-22 0 16,0 0-16,0 0 0,21 0 0,-20-21 15,-1 21-15,0-21 0,21-22 16,-21 22-16,1 0 0,20-21 15,-21 20-15,21-20 0,-20 0 0,20-1 16,-21 1-16,21 21 0,1-21 0,-22 20 16,21-20-16,1 21 0,-22 0 0,0 0 15,0 21-15,0 0 0,0 0 16,1 0-16,-1 0 0,-21 21 16,21-21-16,-21 21 0,0 0 0,0 0 15,21 0-15,-21 1 0,0-1 0,0 0 16,21 0-16,-21 0 0,0 0 15,0 1 1,21-22-16,1 0 16,-22-22-1,0 1 1,0 0-16,0 0 0,0 0 16,0 0-16,0-1 0,0 1 15,0 0-15,-22 0 0,22 0 0,-21 0 16,0-1-16,0 22 0,0 0 15,0 0-15,-1 0 0,1 0 0,0 0 16,0 22-16,-21-1 0,20 0 16,1 0-16,0 21 0,-21-20 15,21 20-15,-1-21 0,1 21 0,0-20 16,0 20-16,0-21 0,21 21 0,0-20 16,0 20-16,0-21 0,0 0 0,0 0 15,21 1-15,0-1 0,0-21 16,0 0-16,1 0 0,20 0 0,-21 0 15,0 0-15,22 0 0,-22-21 0,0 21 16,21-22-16,-21 1 0,1 0 0,-1 0 16,0 0-16,0-22 0,0 22 15,-21 0-15,0-21 0,21 21 0,-21-22 16,0 22-16,22 0 0,-22 0 0,0 0 16,0-1-16,0 44 31,0-1-31,0 0 0,0 0 0,-22 0 15,22 0-15,0 22 16,0-22-16,0 0 0,0 0 0,0 0 16,0 22-16,0-22 0,22 0 0,-1 0 15,0-21-15,0 21 0,0 1 0,0-22 16,1 0-16,20 0 0,-21 0 0,0 0 16,22 0-16,-22-22 0,0 1 15,21 21-15,-21-21 0,1 0 0,-1 0 16,0-22-16,0 22 0,0 0 0,-21 0 15,0-21-15,21 20 0,-21 1 16,22-21-16,-22 21 0,0 0 16,0-1-16,-22 44 31,22-1-31,0 0 0,-21 0 16,21 21-16,-21-20 0,21-1 0,0 0 15,0 21-15,0-21 0,-21 22 0,21-22 16,0 0-16,0 0 0,-21 22 0,21-22 15,0 0-15,0 0 16,0-42 15,0 0-31,0 0 16,0-1-16,0 1 0,0-21 0,21 21 16,0-22-16,-21 22 0,21-21 0,0 0 15,1 20-15,20-20 0,-21 21 16,0-21-16,22 20 0,-22 1 0,21 0 15,-21 21-15,22 0 0,-22 0 0,0 0 16,21 0-16,-21 21 0,1 0 0,-1 1 16,0-1-16,0 0 0,-21 21 0,0-21 15,0 22-15,0-22 0,0 0 16,0 21-16,0-20 0,0-1 0</inkml:trace>
  <inkml:trace contextRef="#ctx0" brushRef="#br0" timeOffset="147504.34">11176 8869 0,'0'0'15,"21"-21"16,0 21-15,0-21-16,22-1 0</inkml:trace>
  <inkml:trace contextRef="#ctx0" brushRef="#br0" timeOffset="149591.37">12827 8573 0,'-21'0'0,"42"-22"31,0 22-31,0-21 16,0 21-16,22-21 0,-22 0 0,0 0 16,0 0-16,0-22 0,1 22 15,-1-21-15,0 21 0,0-22 0,0 1 16,0 0-16,-21 20 0,0-20 16,0 0-16,0 21 0,0-22 0,0 22 15,0 0-15,0 0 0,0 0 16,-21 21-1,21 21-15,0 0 0,-21 0 0,0 0 16,21 22-16,-21-1 0,21 0 0,0 22 16,0-1-16,-21 1 0,21-1 0,-22 1 15,1-1-15,21 22 0,-21 0 0,0-1 16,0 1-16,0 0 0,-1-1 0,1 1 16,0-22-16,0 22 0,0 0 15,0-22-15,-1 22 0,1-22 0,21 1 16,-21-1-16,21 1 0,0-22 15,0 1-15,0-1 0,0-21 0,0 0 16,0 0-16,0-42 16,0 0-1,0 0-15,0-21 0,0-1 0,0 1 16,0-22-16,0 22 0,0-21 0,0-22 16,0 21-16,0-20 0,0-1 15,0 0-15,0-20 0,21 20 0,0-21 16,1 21-16,-1 1 0,21-1 15,-21 0-15,22 1 0,-1 20 0,-21 1 16,21 20-16,1-20 0,-22 42 0,0-22 0,21 22 16,-20 0-16,-1 21 15,0 0-15,0 0 0,21 0 0,-20 21 16,-1 0-16,0 1 0,0-1 0,0 21 16,0-21-16,1 22 0,-1-22 0,-21 21 15,0 0-15,21-20 0,-21-1 0,0 21 16,0-21-16,0 0 0,0 1 0,0-1 15,-21 0-15,0-21 16,-1 0-16,1 0 0,0 0 16,0 0-16,0 0 0,21-21 15,-21 0-15,-1 21 0,1-22 0,21 1 16,-21 0-16,0 21 16,0 0-1,21 21 1,0 0-1,0 1-15,0-1 0,0 0 16,0 0-16,0 0 0,0 0 16,21-21-16,0 0 0,0 0 0,22 0 15,-22 0-15,21 0 0,-21 0 16,22 0-16,-1 0 0,-21-21 0,21 21 16,1-21-16,-1 0 0,0 0 0,-20 0 15,20-1-15,0-20 0,1 21 0,-22-21 16,0 20-16,0-20 0,0 21 15,-21-21-15,0 20 0,0 1 0,0 0 16,0 0-16,-21 0 0,0 21 16,0 0-16,0 0 0,-1 0 15,1 21-15,0 0 0,21 0 0,0 0 16,0 1-16,0 20 0,0-21 0,0 0 16,0 0-16,0 1 0,21 20 0,0-21 15,1 0-15,-1 0 0,0 1 16,0-1-16,-21 0 0,21-21 0,0 21 15,1 0-15,-1-21 0,0 21 0,0-21 16,0 0-16,0 0 16,1 0-16,-1 0 0,0 0 0,21 0 15,-21-21-15,1 0 16,-1 0-16,0 21 0,0-21 16,0 0-16,-21-1 0,21-20 0,-21 21 15,22 0-15,-22 0 0,21-22 0,-21 22 16,0 0-16,0-21 0,0 20 15,21 1-15,-21 42 32,0 1-32,-21-1 0,21 0 15,-21 0-15,21 0 0,0 0 0,0 1 16,0-1-16,0 0 0,0 0 0,0 0 16,0 0-16,0 1 0,0-1 15,21 0-15,-21 0 0,21-21 16,0 0-16,0 0 0,0 21 0,22-21 15,-22 0-15,0 0 0,21 0 16,-20 0-16,20-21 0,-21 0 0,0 21 16,22-21-16,-22 0 0,0-1 0,0 1 15,0 0-15,-21 0 0,0 0 0,21-22 16,-21 22-16,0 0 0,0 0 0,0 0 16,0 0-16,-21 21 31,21 21-16,0 0-15,0 0 0,-21 21 0,0-20 16,21-1-16,-21 0 0,21 21 0,0-21 16,0 1-16,-21-1 0,21 0 0,0 0 15,-22 0-15,22 0 0,22-21 47,-1-21-47,0 0 16,-21 0-16,21 0 0,0 0 0,0-1 15,1 1-15,-22 0 0,21-21 16,0 21-16,0-1 0,0 1 0,22 0 16,-22 21-16,0-21 0,0 21 15,0 0-15,0 21 16,-21 0-16,0 0 0,0 1 16,0-1-16,0 0 0,0 0 0,0 0 15,0 0-15,22 1 0,-22-1 0,21-21 16,-21 21-16,21 0 0,0 0 0,0 0 15,0-21-15,1 22 0,20-22 16,-21 0-16,0 0 0,0 0 0,22 0 16,-22 0-16,0-22 0,0 22 0,0-21 15,1 0-15,-1 0 0,0 0 16,0 0-16,0-22 0,-21 22 16,0-21-16,21-1 0,1 1 0,-22 0 15,21-1-15,-21 1 0,0-21 0,21 20 16,-21 1-16,21 0 0,-21-1 0,0 22 15,0 0-15,0 0 0,0 0 0,0 42 32,0 0-32,-21 0 0,0 21 15,0-20-15,21 20 0,-22 0 0,22 1 16,-21-1-16,21 21 0,0-20 0,0-1 16,0 0-16,0 1 0,0-22 0,0 21 15,0 1-15,0-22 0,0 0 16,0 21-16,0-21 0,0 1 15,21-1-15,1-21 0,-1 21 0,0-21 16,0 0-16,0 0 0,0 0 16,1 0-16,-1 0 0,0-21 15,0 21-15,0-21 0,0-1 0,1 1 16,-1 0-16,0 0 0,0 0 16,-21 0-16,0-22 0,0 22 15,0 0-15,0 0 0,0 0 0,0-22 16</inkml:trace>
  <inkml:trace contextRef="#ctx0" brushRef="#br0" timeOffset="149787.25">15579 8255 0,'0'0'16,"21"0"0,0 0-1,0 0-15,0 0 0,0 0 0,22 0 16,-22 0-16,21-21 0,-21 21 0,22 0 15,-22-21-15,0 21 0,0 0 16,0-21-16,1 21 0,-22-22 16,0 1-16,0 0 15,-22 21-15,-20-21 0</inkml:trace>
  <inkml:trace contextRef="#ctx0" brushRef="#br0" timeOffset="149963.22">14626 8065 0,'-21'0'0,"0"21"15</inkml:trace>
  <inkml:trace contextRef="#ctx0" brushRef="#br0" timeOffset="150618.84">17357 8530 0,'0'0'0,"21"0"0,0 0 0,0 0 15,0 0-15,0 0 0,1 0 0,-1-21 16,0 0-16,0 21 0,0-21 16,-21 0-16,21-1 0,-21 1 15,0 0-15,0 0 0,0 0 0,0-22 16,-21 22-16,0 0 0,-21 0 16,21 0-16,-1 21 0,-20-21 0,21 21 15,-21 0-15,-1 0 0,1 0 0,21 21 16,-22 0-16,1 0 0,0 0 15,21 22-15,-22-22 0,22 21 0,0 0 16,0 1-16,0-1 0,-1-21 0,22 22 16,0-1-16,0-21 0,0 21 0,0-20 15,0 20-15,0-21 0,22 0 0,-1-21 16,21 21-16,-21-21 0,22 0 0,-22 0 16,21 0-16,0 0 0,1 0 15,-1-21-15,0 0 0,1 0 0,-1 0 16,0 0-16,1-22 0,-1 22 15,-21-21-15,22-1 0,-22 1 0,21 0 16,-21-1-16,0-20 0,22 21 0,-22-22 16,0 22-16,0-22 0,-21 1 0,21 20 15,-21-20-15,22 21 0,-22-1 16,0 22-16,0-21 0,0 21 0,0-1 16,-22 22-1,1 0-15,0 22 0,21-1 0,-21 21 16,0 0-16,0 1 0,-1-1 15</inkml:trace>
  <inkml:trace contextRef="#ctx0" brushRef="#br0" timeOffset="151900.12">17589 8509 0,'0'42'16,"0"-84"-16,22 106 15,41 20 1,-21-63-16,-20-21 0,20 22 0,-21-22 16,21 0-16,1 0 0,-1 0 0,0 0 15,22 0-15,-22 0 0,1 0 0,20-22 16,-21 1-16,1 0 0,20 0 15,-20 0-15,-22 0 0,21-1 0,-21 1 16,0 0-16,1-21 0,-22 21 0,0-22 16,0 22-16,0 0 0,0-21 0,0 20 15,0 1-15,-22 21 0,1-21 0,0 21 16,0 0-16,0 0 0,0 0 16,-1 0-16,-20 21 0,21 0 15,0 1-15,0-1 0,-1 0 0,1 0 16,0 0-16,0 0 0,0 22 0,21-22 15,0 0-15,0 0 0,0 0 0,0 1 16,0-1-16,0 0 0,0 0 0,21-21 16,0 21-16,0-21 0,0 0 0,1 0 15,20 0-15,-21 0 0,0 0 16,22 0-16,-22 0 0,0-21 0,0 0 16,0 0-16,0 0 0,1-1 0,-1 1 15,0 0-15,-21 0 0,0-21 16,21 20-16,-21 1 0,21-21 0,-21 21 15,0 0-15,0-1 0,0 1 0,0 0 16,0 42 15,0 0-31,0 1 0,0-1 16,0 0-16,-21 0 0,21 0 0,0 22 16,0-22-16,0 0 0,0 0 0,0 0 15,21 0-15,-21 1 0,21-1 0,1 0 16,-1 0-16,0 0 15,0-21-15,0 0 0,0 0 0,22 0 16,-22 0-16,0 0 0,21 0 16,-20 0-16,-1-21 0,21 0 0,-21 21 15,0-21-15,1 0 0,-1-22 0,0 22 16,0 0-16,0-21 0,0-1 0,1 1 16,-1 0-16,0-22 0,0 22 15,0-22-15,0 22 0,1-22 0,-1 22 16,0 0-16,21-1 0,-42 22 0,21-21 15,1 21-15,-22 0 0,0-1 16,0 44 0,0 20-1,-22-21-15,1 0 16,0 22-16,0-1 0,21 0 0,-21 1 16,21-1-16,-21 0 0,-1 1 0,22-1 15,0 0-15,0 1 0,0-1 0,0 0 16,0-21-16,0 22 0,0-22 0,0 0 15,22 21-15,-22-20 0,21-1 16,0 0-16,0 0 0,0-21 0,0 21 16,1-21-16,-1 0 0,0 0 0,21 0 15,-21 0-15,22 0 0,-22 0 16,21 0-16,-21 0 0,22-21 0,-22 0 0,21 21 16,-21-21-16,1 0 0,-1-1 0,0 1 15,0 0-15,0-21 0,-21 21 16,0-1-16,0-20 0,0 21 15,0-21-15,0 20 0,0 1 0,0 0 16,0 0-16,-21 21 0,0 0 16,0 0-16,0 0 0,-1 0 15,1 0-15,-21 21 0,21 0 0,0 0 16,-1 1-16,1 20 0,0-21 16,0 0-16,0 0 0,21 1 0,0-1 15,0 0-15,0 0 0,0 0 0,0 0 16,21 1-16,0-22 0,0 0 15,0 0-15,1 0 0,-1 0 16,0 0-16,21 0 0,-21 0 16,1 0-16,-1-22 0,0 1 15,0 0-15,-21 0 0,21 0 0,0 0 16,-21-1-16,0 1 0,22 0 0,-22-21 16,21 21-16,-21-1 0,0 1 15,0 42 1,0 1-1,0-1-15,0 0 0,0 0 16,0 0-16,0 0 0,0 1 0,0-1 16,0 0-16,0 0 0,0 0 0,0 0 15,21 1-15,0-22 0,0 21 0,0-21 16,1 21-16,-1-21 16,0 0-16,0 0 0,0 0 0,0 0 15,1 0-15,-1 0 0,0-21 16,0 21-16,-21-21 0,0-1 15,21 1-15,0 0 0,-21 0 16,0 0-16,0 0 0,0-1 0,0-20 16,0 21-16,0 0 0,0 0 0</inkml:trace>
  <inkml:trace contextRef="#ctx0" brushRef="#br0" timeOffset="152236.91">18859 8065 0,'0'0'16,"-63"0"-16,84 0 31,0 0-31,22 0 0,-1-22 16,0 22-16,1 0 0,20 0 15,-21-21-15,22 21 0,-1 0 0,1 0 0,21-21 16,-22 21-16,1 0 0,-1 0 16,-21 0-16,1-21 0,20 21 15,-42 0-15,22 0 0,-22 0 0,0 0 16,-21-21-16,-21 21 31,0 0-31,0 0 0,-1 0 0,-20 0 16,21-21-16,-21 21 0,-1 0 0,-20 0 15,20 0-15</inkml:trace>
  <inkml:trace contextRef="#ctx0" brushRef="#br0" timeOffset="159285.6">2201 10435 0,'0'21'31,"0"1"-15,21-22-1,1 0 1,-1 0-16,0 0 16,0 0-16,0-22 0,0 22 0,1-21 15,20 0-15,-21 21 0,0-21 0,22 0 16,-22 0-16,0-1 15,21 1-15,-21 0 0,1 0 0,-1 0 16,0 0-16,0-1 0,0 1 0,0 0 16,-21 0-16,0 0 0,0 0 15,0-1-15,0 1 0,0 0 0,0 0 16,-21 0-16,-21 0 0,21-1 16,-22 22-16,1-21 0,0 21 0,-1 0 15,1 0-15,-21 0 0,20 21 16,-20 1-16,20-1 0,1 0 0,0 21 15,-1-21-15,1 22 0,21-1 0,0-21 16,-22 22-16,43-1 16,-21 21-16,21-20 0,0-1 0,0 0 15,0 1-15,0-1 0,0 0 16,0-20-16,21 20 0,1 0 0,-22-21 16,42 1-16,-21 20 0,0-21 0,22 0 15,-22 22-15,21-22 0,0 0 16,1 0-16,-1 0 0,0 0 0,1 1 15,-22-1-15,21 0 0,-21 21 16,22-21-16,-43 1 0,21-1 0,-21 0 16,0 0-16,0 0 0,0 22 0,-21-22 15,0 0-15,-22 0 0,1 0 16,0 0-16,-1 1 0,-20-1 16,-1-21-16,22 21 0,-22-21 0,22 0 15,0 0-15,-1 0 0,1 0 16,0-21-16,-1 0 0,22-1 0,-21 1 15,21-21-15,0 21 0,-1-22 16,1 22-16,21-21 0,0 0 0,0 20 16,0 1-16,0-21 0,0 21 15,0 0-15,0-1 0,21 22 16,1 0-16,-1 22 16,0-1-16,-21 0 0,21 0 15,0 0-15,-21 0 0,0 22 0,21-22 16,1 21-16,-1-21 0,-21 22 15,21-22-15,0 21 0,-21-21 16,21 1-16,0-1 0,1 0 0,-1 0 16,0-21-16,0 21 0,0-21 15,0 0-15,22 0 0,-22 0 0,21 0 16,1 0-16,-1 0 0,0 0 0,1-21 16,-1 0-16,0 0 0,1-22 15,-1 22-15,0 0 0,1-21 0,-1 21 16,-21-22-16,0 1 0,0 21 0,1-22 15,-22 22-15,21 0 0,-21 0 16,0 0-16,0 0 0,0-1 0,0 1 16,0 42 15,0 1-31,0-1 16,0 0-16,0 0 0,0 0 0,0 0 15,0 22-15,0-22 0,0 0 16,0 0-16,0 0 0,0 1 0,0-1 15,21 0-15,0-21 16,0 0-16,0 0 0,1 0 0,-1 0 16,0 0-16,0-21 0,0 0 0,0-1 15,1 22-15,20-42 0,-21 21 16,0 0-16,0 0 0,22-22 0,-43 22 16,21-21-16,0 21 0,-21-1 15,21 1-15,-21 0 0,0 0 0,0 0 16,0 42 15,0 0-15,-21 0-16,21 0 0,0 22 0,0-22 15,0 0-15,0 21 0,0 1 0,0-1 16,0 0-16,0 22 0,0-22 16,0 22-16,0-1 0,0 1 0,0-22 15,0 22-15,0 20 0,0-20 16,0 20-16,0-20 0,0 21 0,0-1 15,-21 1-15,21 0 0,0-22 16,0 22-16,0-22 0,0 1 0,0-22 16,-21 22-16,21-22 0,0-21 0,-21 21 15,21-20-15,-22-1 0,1-21 16,0 0-16,0 0 16,0 0-16,21-21 0,-21 21 0,-1-22 15,1 1-15,-21-21 0,21 21 0,0 0 16,-1-22-16,1 22 0,-21-21 15,21-1-15,21 1 0,0-21 0,0-1 16,0 1-16,0-1 0,0-21 0,21 1 16,0-1-16,21 0 0,1-20 15,-1-1-15,0 21 0,22-21 16,-1 22-16,1-22 0,-1 21 0,1 22 16,21-1-16,-22 1 0,1-1 15,-1 1-15,-21 20 0,1 22 0,-1-21 16,-21 21-16,0-1 0,-42 22 31,0 0-31,0 0 0,0 22 0,0-1 16,-22-21-16,22 21 0,0 0 0,0 0 15,21 0-15,0 1 16,0-1-16,0 0 0,21 0 16,0-21-16,0 21 0,0 0 0,1 1 0,20-1 15,-21 0-15,0 0 0,0 0 16,1 0-16,-1-21 0,-21 22 15,0-1-15,21-21 0,-21 21 0,0 0 16,-21-21 0,0 0-1,-1 0-15,1 0 0,0-21 16,0 21-16,21-21 0,-21 0 0,0 21 16,21-22-16,0 1 0,-22 0 15,1 21-15,21-21 0,-21 0 16,21 42 15,0 0-31,0 0 0,0 0 0,0 1 16,21-1-16,0 0 0,-21 0 0,22 0 15,-1 0-15,0 1 16,0-22-16,0 21 0,0-21 0,1 0 16,-1 0-16,21 0 0,-21 0 0,0 0 15,22 0-15,-22-21 0,21 21 0,-21-22 16,1 1-16,-1 0 0,0 0 15,0-21-15,21 20 0,-42-20 16,43 0-16,-43-1 0,21 1 0,0 0 0,0-1 16,22-20-16,-22 21 0,0-22 15,0 22-15,-21-22 0,21 22 16,0-22-16,-21 22 0,22 0 0,-22-1 16,0 22-16,0 0 0,0-21 15,0 21-15,0-1 0,-22 22 0,1-21 16,0 21-16,0 0 15,0 21-15,0 1 16,21-1-16,0 21 0,0 0 0,0 1 16,-22-1-16,22 0 0,-21 22 0,21-22 15,0 22-15,0-22 0,-21 22 16,21-22-16,0 0 0,0 22 0,0-22 16,0-21-16,0 22 0,0-1 15,0-21-15,21 0 0,0 0 16,1 1-16,-1-1 0,0 0 0,21-21 15,-21 0-15,22 0 0,-22 0 0,21 0 16,1 0-16,-22-21 0,21 0 0,0-1 16,-20 1-16,20 0 0,-21 0 15,21 0-15,-20 0 0,-1-1 16,-21-20-16,0 21 0,21 0 0,-21-22 0,0 22 16,0 0-16,0 0 15,0 0-15,-21 21 16,0 0-16,-1 0 0,1 0 15,21 21-15,-21 0 0,21 0 16,-21 0-16,21 1 0,0-1 16,0 0-16,0 0 0,0 0 0,0 0 15,0 1-15,21-1 0,0 0 16,0 0-16,1-21 0,-1 0 16,0 0-16,0 0 0,0 0 15,22 0-15,-22 0 0,0 0 0,0 0 16,0-21-16,0 21 0,1-21 0,-1 0 15,0 21-15,-21-22 0,0 1 0,21 0 16,-21 0-16,21 0 16,-21 0-16,0-1 0,0 1 0,0 0 15,0 0-15,21 21 0,-21 21 32,0 0-17,0 0-15,0 1 0,0-1 0,0 0 16,-21 0-16,21 0 0,0 0 0,0 1 15,0-1-15,0 0 0,-21 0 16,21 0-16,0 0 0,0 1 16,0-44 15,0 1-15,0 0-16,0 0 15,0 0-15,21 0 0,-21-1 0,0 1 16,21 0-16,-21-21 0,22 21 0,-1-1 15,-21 1-15,21 0 0,0 0 16,-21 0-16,21 0 0,0 21 16,1 0-16,-1 0 15,0 0-15,-21 21 0,0 0 16,0 0-16,21 0 0,-21 0 0,0 1 16,0-1-16,0 0 0,0 21 15,0-21-15,0 1 0,0-1 0,0 0 0,0 0 16,0 0-16,0 0 15,0 1-15,0-1 16,0-42 15,0-1-31,21 1 16,-21 0-16,21 21 0,-21-21 0,22 0 16,-1 0-16,-21-22 0,21 22 0,0 0 15,0-21-15,0 20 0,1 1 16,-1 0-16,0 0 0,21 0 0,-21 21 15,1 0-15,-1 0 0,0 0 16,0 0-16,0 0 0,0 21 0,-21 0 16,0 0-16,22 0 0,-22 1 0,21-1 15,-21 21-15,0-21 16,0 0-16,0 1 0,0 20 0,0-21 16,0 0-16,0 0 0,0 1 0,0-1 15,0 0-15,0 0 0,-21-21 47,-1 0-47,22-21 0,0 0 16,-21 21-16,0-21 0,0-1 0,0 1 15,0 0-15</inkml:trace>
  <inkml:trace contextRef="#ctx0" brushRef="#br0" timeOffset="159616.43">4276 10562 0,'0'0'0,"-22"0"0,1 0 0,42 0 32,1 0-32,20 0 0,0 0 15,1 0-15,20 0 0,-21 0 16,43 0-16,-21 0 0,-1 0 0,1-21 15,-1 21-15,1 0 0,-22 0 0,0 0 16,1 0-16,-22 0 0,0 0 16,0 0-16,-21-21 15,-21 21 32,0 0-31,0 0-1</inkml:trace>
  <inkml:trace contextRef="#ctx0" brushRef="#br0" timeOffset="160019.17">6159 10901 0,'0'21'32,"22"-21"-1,-1 0-31,0 0 15,0-21 1,-21 0 0,-21 21-1,0 0 1,21 21 15,0 0-31,21-21 47,0 0-47,0 0 16,0-21-16</inkml:trace>
  <inkml:trace contextRef="#ctx0" brushRef="#br0" timeOffset="163169.24">7154 10605 0,'0'0'0,"21"-22"0,1 22 16,-22-21-16,21 0 16,-21 0-1,-21 21 1,-1 0 0,1 21-16,0 0 0,0 0 15,0 1-15,0-1 0,-1 21 16,1-21-16,0 22 0,0-22 0,0 21 15,21 0-15,0-20 0,0 20 16,0 0-16,-21-21 0,21 22 0,0-1 16,0-21-16,0 22 0,0-22 0,21 0 15,0 0-15,0 0 0,0-21 16,0 21-16,1-21 0,-1 0 0,21 0 16,-21 0-16,0 0 0,22 0 0,-22-21 15,21 0-15,-21 21 0,22-21 0,-22 0 16,21 0-16,-21-1 0,1-20 15,-1 21-15,0 0 0,0-22 0,0 22 16,-21-21-16,0 21 0,0-22 16,0 1-16,0 0 0,0-1 0,0 1 15,0 0-15,-21 21 0,0-22 16,-21 1-16,20 21 0,1 0 0,0-1 16,0 1-16,0 0 0,0 21 0,-22 0 15,22 0-15,0 21 0,-21 0 16,20 1-16,1-1 0,-21 21 0,21-21 15,0 22-15,-1-1 0,1 0 0,0 1 16,0 20-16,21-42 0,0 22 16,0-1-16,0 0 0,0-21 0,0 22 15,0-22-15,21 0 0,0 0 0,0 0 16,1 1-16,-1-1 16,0 0-16,21-21 0,-21 0 0,22 0 15,-22 0-15,21 0 0,-21 0 0,22 0 16,-1-21-16,0 0 0,1-1 0,-22 1 15,21 0-15,1 0 0,-1 0 16,0 0-16,1-1 0,-1 1 0,-21 0 16,21-21-16,-20 21 0,-1-1 0,0 1 15,0 21-15,0-21 0,-21 0 16,21 21-16,-21-21 16,0 42-1,0 0-15,0 0 16,0 0-16,0 1 0,0-1 15,0 0-15,0 0 0,0 0 16,0 0-16,0 1 0,0-1 0,0 0 16,0 0-16,0 0 0,0 0 15,0 1-15,22-22 0,-1 0 16,0 21-16,0-21 0,0 0 0,0 0 16,1 0-16,-1 0 0,0-21 0,0 21 15,0-22-15,0 1 0,1 21 16,-1-21-16,0 0 0,0 0 0,0 0 15,0-1-15,-21-20 0,22 21 16,-1 0-16,-21 0 0,0-1 0,21 1 16,-21 0-16,21 0 0,-21 0 0,0 0 15,0 42 17,0 0-32,0 0 15,0 0-15,0 0 16,0 1-16,0 20 0,0-21 0,0 0 15,0 0-15,0 1 0,0-1 0,0 0 16,0 0-16,21 0 0,0 0 16,1-21-16,-1 22 0,0-22 15,0 0-15,0 0 16,22 0-16,-22 0 0,0 0 0,0-22 16,21 22-16,-20-21 0,-1 0 0,21 0 15,-21 0-15,22 0 0,-22-1 16,21-20-16,-21 21 0,22-21 0,-1-1 15,-21 1-15,21 0 0,-20-1 0,-1-20 16,21 20-16,-21 1 0,-21 0 0,21-1 16,-21 1-16,22 0 0,-22 21 15,0-1-15,0-20 0,0 21 0,0 0 16,0 0-16,-22 21 31,1 0-31,21 21 16,0 0-16,-21 0 0,0 21 0,0-20 15,0 20-15,21 0 0,-22 1 0,1-1 16,0 0-16,0 1 0,21 20 16,-21-21-16,21 1 0,-21-1 0,21-21 15,0 22-15,0-1 0,0-21 0,0 21 16,0-20-16,21-1 0,0 21 0,-21-21 16,21-21-16,0 21 0,0 1 15,1-22-15,-1 0 0,0 0 0,0 0 16,0 0-16,0 0 0,1 0 0,-1 0 15,0 0-15,0-22 0,0 1 0,0 0 16,-21 0-16,22 21 0,-22-21 16,21 0-16,-21-1 0,21-20 15,-21 21-15,0 0 0,0 0 0,0-1 16</inkml:trace>
  <inkml:trace contextRef="#ctx0" brushRef="#br0" timeOffset="163427.1">8911 10583 0,'0'0'0,"-42"0"16,42 22-1,21-22-15,0 0 16,0 0-16,0 0 0,22 0 16,-1 0-16,-21 0 0,22 0 15,-1 0-15,0 0 0,-21 0 0,22 0 16,-22 0-16,0 0 0,0 0 0,0-22 15,1 22-15,-1 0 16,-21-21 0,21 21-16,-21-21 15,21 21 1</inkml:trace>
  <inkml:trace contextRef="#ctx0" brushRef="#br0" timeOffset="163727.13">9864 10837 0,'0'0'0,"0"22"16,0-1 0,21-21-16,0 0 0,0 0 15,0 0-15,0 0 0,1 0 16,-1 0-16,-21-21 0,0-1 0,21 22 15,-21-21-15,0 0 16,-21 21 0,0 0-16,-1 0 15,1 0-15,0 0 16,21 21-16,-21-21 16,21 21-16,0 1 15</inkml:trace>
  <inkml:trace contextRef="#ctx0" brushRef="#br0" timeOffset="164315.88">11007 10795 0,'0'-21'0,"0"42"0,0-63 0,0 21 0,0-22 15,0 22-15,0 0 0,-22 0 0,1 0 16,21-1-16,-21 1 0,0 21 16,21-21-16,-21 21 0,0 0 0,-1 0 15,1 0-15,21 21 0,0 0 16,-21 22-16,21-1 0,-21 0 0,21 22 15,0-22-15,0 22 0,0-1 16,0 1-16,0 20 0,-21-20 0,0 21 16,-1-22-16,22 22 0,-21-22 15,0 22-15,21 0 0,-21-22 0,0 1 16,21 20-16,0-20 0,-21-1 16,-1 1-16,22-1 0,-21-20 0,21-1 15,0 0-15,0 1 0,0-1 0,0-21 16,0 0-16,0 0 0,-21-21 0,21 22 15,-21-22 1,21-22-16,0 1 16,0 0-16,0 0 0,0 0 15,0-22-15,0 1 0,0 0 0,0-1 16,0-20-16,0 21 0,0-22 0,0 1 16,21-1-16</inkml:trace>
  <inkml:trace contextRef="#ctx0" brushRef="#br0" timeOffset="164643.71">10774 10943 0,'0'0'0,"21"-42"0,-21 0 0,0 20 0,0 1 16,0-21-16,0 21 0,0 0 0,21-1 15,0 1-15,0 0 0,1 0 16,-1 0-16,21-22 0,0 22 0,1 21 16,-1-21-16,22 0 0,-22 21 15,0 0-15,22 0 0,-22 21 0,-21 0 0,22 0 16,-22 1-16,-21 20 0,0-21 15,0 21-15,0 1 0,0-1 16,-21-21-16,-1 22 0,-20-22 0,21 21 16,-21-21-16,-1 0 0,22 1 0,-21-1 15,21 0-15,-1-21 0,-20 21 0,21-21 16,21 21-16,-21-21 16,42 0 15,0 0-16,0-21-15,0 21 0,1 0 16,-1-21-16,0 21 16,0 0-16</inkml:trace>
  <inkml:trace contextRef="#ctx0" brushRef="#br0" timeOffset="166087.4">11472 11049 0,'0'0'0,"21"0"0,1 0 0,-1-21 15,0 0-15,-21 0 0,21-1 16,0 1-16,22 0 0,-22-21 0,21 21 16,-21-22-16,22 22 0,-1-21 15,-21-1-15,21 22 0,-20-21 0,-1 21 16,-21 0-16,0-1 0,0 1 0,-21 21 16,-1 0-1,1 0-15,0 0 0,0 0 16,-21 21-16,20 1 0,1-1 0,0 0 15,0-21-15,21 21 0,-21 0 0,21 0 16,0 1-16,0-1 0,0 0 16,21 0-16,0 0 0,0-21 15,0 21-15,1 1 0,-1-22 0,0 21 16,0 0-16,0-21 0,0 21 0,1 0 16,-1-21-16,-21 21 0,0 1 15,0-1-15,21-21 16,-21 21-16,21-21 0,-21 21 0,21-21 31,0 0-31,1 0 0,-1 0 0,0 0 16,0 0-16,0 0 0,0 0 15,22-21-15,-22 0 0,0 21 0,21-21 16,-20-1-16,-1 22 0,21-21 0,-21 0 16,0 0-16,22 0 0,-22 0 0,0-22 15,0 22-15,-21 0 0,0 0 0,21 0 16,-21-1-16,0 1 15,-21 21 1,0 21 0,0 1-16,21-1 15,-21-21-15,21 21 0,0 21 0,0-21 16,0 1-16,0-1 0,0 0 0,0 0 16,0 0-16,0 0 0,0 1 15,21-1-15,0-21 0,0 0 16,0 21-16,1-21 0,-1 0 0,21 0 15,-21 0-15,0 0 0,22 0 0,-22-21 16,0 21-16,21-21 0,-20-1 0,-1 22 16,0-21-16,0 0 0,0 0 15,0 0-15,1 0 0,-22-22 16,0 22-16,0 0 0,21 0 0,-21 0 0,0-1 16,0 1-16,0 0 15,0 42 1,0 0-1,0 1-15,-21-1 0,21 21 16,-22-21-16,22 0 0,0 1 0,0-1 16,-21 0-16,21 0 0,0 0 0,-21 0 15,21 1-15,0-1 0,0 0 0,0-42 47,21 21-31,-21-21-16,21-1 0,1 1 0,-22 0 15,21 0-15,0-21 0,0 20 16,0 1-16,0-21 0,22 21 16,-22 0-16,0-22 0,21 22 0,-20 0 15,-1 0-15,21 21 0,-21-21 0,0 21 16,1 0-16,-1 21 16,-21 0-16,0 0 0,0 0 15,0 0-15,0 1 0,0 20 16,0-21-16,0 0 0,0 0 0,0 1 15,0-1-15,0 0 0,0 0 0,21 0 16,-21 0-16,21-21 0,0 22 0,0-1 16,1-21-16,-1 0 0,0 0 15,0 0-15,0 0 0,0 0 16,1 0-16,-1-21 0,0 21 0,0-22 16,0 22-16,0-21 0,-21 0 15,22 0-15,-22-21 0,21 20 0,-21-20 16,21 0-16,-21 21 0,21-43 0,0 22 15,-21-1-15,21-20 0,1 21 0,-22-22 16,21 22-16,0-1 0,-21 1 0,0 0 16,21 21-16,-21-22 0,21 22 15,-21 0-15,0 0 0,0 42 32,-21 0-32,21 0 0,-21 0 15,21 1-15,0 20 0,-21-21 16,21 21-16,-21 1 0,21-1 15,0 0-15,0 1 0,0-1 0,0 0 16,0 1-16,0-22 0,0 21 0,0 1 16,-22-22-16,22 21 0,0-21 0,-21 22 15,21-22-15,0 0 0,0 0 0,0 0 16,0 0-16,0 1 0,0-1 0,0 0 16,0 0-16,21-21 15,1 0-15,-1 0 16,0 0-16,0 0 0,0 0 15,0 0-15,1 0 0,-1 0 0,0 0 16,0 0-16,0-21 0,0 21 0,1-21 16,-1 0-16,0 21 0,0-22 0,-21 1 15,21 21-15,0-21 0,-21 0 0,0 0 16,22 0-16,-22-1 0,21 1 0,-21-21 16,0 21-16,0 0 0,0-1 15,0 1-15,0-21 0,0 21 0</inkml:trace>
  <inkml:trace contextRef="#ctx0" brushRef="#br0" timeOffset="166332.84">13779 10520 0,'0'0'0,"0"-21"32,22 21-17,20-21-15,-21-1 0,0 22 0,0 0 16,22-21-16,-22 21 0,21 0 0,-21-21 15,1 21-15,20-21 0,-21 21 0,0 0 16,0-21-16,1 21 16,-1-21-16,-21-1 31,-21 22-15,-1 0-16,1-21 15,0 21-15,0 0 0</inkml:trace>
  <inkml:trace contextRef="#ctx0" brushRef="#br0" timeOffset="166623.68">13166 10308 0,'0'0'0,"-43"0"0,1 0 16,0 21-16,-1-21 0,22 0 15,0 0-15,21 22 0,21-22 31,0 0-31,0 0 16,1 0-16,-1-22 0,0 22 16,-21-21-16,0 0 15,-21 21 1,0 0-16,-1 0 0,1 0 16,0 0-16,0 0 15,21 21 1,21-21-1,0 0-15,0 0 0,1 0 16,-1 0-16</inkml:trace>
  <inkml:trace contextRef="#ctx0" brushRef="#br0" timeOffset="167127.57">15430 9927 0,'43'-21'0,"-86"42"0,149-84 15,-85 42 1,-21-1-16,0 1 0,0 0 16,0 0-1,-21 21-15,0 0 16,0 0-16,0 0 0,0 21 0,-22-21 15,22 42-15,-21-20 0,21 20 16,-22-21-16,1 21 0,21 22 0,-22-22 16,22 22-16,-21-22 0,21 22 0,-22 20 15,22-20-15,-21-1 0,21 1 0,0 20 16,-1-20-16,22-22 0,0 22 0,0-22 16,0 22-16,0-22 0,0 0 15,22 1-15,-1-22 0,0 21 0,21-21 16,-21 0-16,22 1 0,-22-1 0,21 0 15,1-21-15,-22 0 0,21 0 0,-21 0 16</inkml:trace>
  <inkml:trace contextRef="#ctx0" brushRef="#br0" timeOffset="168152.04">16171 10118 0,'0'-21'15</inkml:trace>
  <inkml:trace contextRef="#ctx0" brushRef="#br0" timeOffset="168947.29">16150 10054 0,'0'0'0,"21"-21"0,22-21 16,-43 21-16,0-1 16,0 1-16</inkml:trace>
  <inkml:trace contextRef="#ctx0" brushRef="#br0" timeOffset="169399.54">16976 9970 0,'0'-22'15,"0"1"-15,0 0 16,-22 21 0,1 0-16,0 0 0,0 0 0,0 0 0,0 21 15,-1 0-15,1 1 16,0-1-16,0 0 0,21 21 15,-21-21-15,0 1 0,21-1 0,-22 0 16,22 21-16,0-21 0,-21 1 0,0-1 16,0 0-16,21 0 0</inkml:trace>
  <inkml:trace contextRef="#ctx0" brushRef="#br0" timeOffset="170200.07">16192 9991 0,'0'0'0,"0"-21"0,-21-1 15,21 1-15,-21 21 16,21-21-16,0 42 47,0 0-47,0 1 0,0-1 16,0 21-16,0 0 0,0 1 0,0-1 15,0 0-15,0 1 0,0 20 0,21-20 16,-21 20-16,0 1 0,21-22 0,-21 0 15,0 1-15,0-1 0,22 0 16,-1-21-16,-21 22 0,0-22 0,21 0 16,0 0-16,-21 0 0,21-21 0,-21 22 15,21-22-15,1 0 16,-1-22 0,0 1-16,0 21 0,-21-21 15,0 0-15,21-21 0,0 20 16,1 1-16,-1-21 0,0 0 0,0-1 15,0 1-15,0-22 0,1 22 0,-1 0 16,21-22-16,-21 22 0,0 0 0,22-1 16,-22 1-16,0 0 0,0 20 15,0-20-15,22 21 0,-43 0 0,21 0 16,0 21-16,0-22 0,0 22 0,1 0 16,-22 22 46,-22-22-62,22 21 16,0 0-1,0 0-15,0 0 16,0 0-16,22 1 16,-22-1-16,0 0 15</inkml:trace>
  <inkml:trace contextRef="#ctx0" brushRef="#br0" timeOffset="171839.17">17293 10668 0,'0'0'0,"21"0"15,0 0-15,1 0 0,-22-21 16,21 0-16,0 0 15,-21-1-15,0 1 0,0 0 0,0 0 16,0 0-16,0-22 0,0 22 16,0 0-16,0-21 0,0 21 0,0-1 15,0 1-15,-21 0 0,0 21 16,-1 0-16,1 0 0,0 0 0,0 21 16,0 0-16,-22 1 0,22-1 0,0 21 15,0-21-15,-21 22 16,20-22-16,1 21 0,0 0 0,0-20 15,21 20-15,0-21 0,0 0 0,0 0 16,0 1-16,0-1 0,0 0 0,0 0 16,21-21-16,0 0 0,0 0 15,1 0-15,-1 0 16,0 0-16,0 0 0,0-21 0,0 0 16,1 21-16,-1-21 0,0-1 0,0 1 15,0 0-15,0 0 0,-21-21 0,22 20 16,-1-20-16,0 0 0,-21 21 0,0-22 15,0 22-15,21-21 0,-21 21 16,0-1-16,21 22 0,-21-21 16,0 42-1,0 1-15,0-1 0,0 0 16,-21 0-16,21 21 0,-21-20 0,21 20 16,0-21-16,0 21 0,0-20 0,0 20 15,0-21-15,0 0 0,0 0 16,0 1-16,0-1 0,0 0 0,0 0 15,21-21-15,0 21 0,0-21 16,1 0-16,-1 0 0,0 0 0,21 0 16,-21 0-16,1 0 0,20-21 0,-21 0 15,21 0-15,-20 0 0,20-1 16,-21 1-16,0 0 0,0-21 16,1 21-16,-1-22 0,0 1 0,0-22 15,0 22-15,0-21 0,1 20 0,-22 1 16,21-22-16,0 22 0,0-21 0,-21 20 15,0 1-15,0 0 0,0-1 16,0 22-16,0 0 0,0-21 0,0 20 16,-21 22-16,0 0 15,0 0-15,-1 0 0,1 22 0,0-1 16,21 0-16,-21 21 0,0-21 0,0 22 16,21-1-16,0 0 15,-22-20-15,22 20 0,-21 0 0,21 1 16,0-1-16,0 0 0,0 22 0,0-22 15,0 0-15,0 1 0,0-1 0,0 0 16,0-20-16,0 20 0,0-21 0,0 21 16,0-20-16,0-1 0,0 0 15,21 0-15,1 0 0,-1-21 0,0 21 16,0-21-16,0 0 0,0 0 0,1 0 16,20 0-16,-21 0 0,21 0 0,-20 0 15,20-21-15,0 0 0,-21 0 0,22 0 16,-22 0-16,21-1 0,-21 1 15,1 0-15,-1-21 0,0 21 0,0-1 16,0-20-16,-21 21 0,21 0 16,-21 0-16,0-1 0,0 44 31,0-1-15,0 0-16,-21 21 15,21-21-15,0 1 0,-21-1 0,21 0 16,0 21-16,0-21 0,0 1 0,0-1 15,0 0-15,0 0 0,0 0 16,0 0-16,21-21 0,0 0 0,1 0 16,-1 0-16,0 0 0,0 0 15,0 0-15,0 0 0,1 0 16,-1-21-16,0 0 0,0 21 0,0-21 16,0 0-16,1 0 0,-1-1 15,0-20-15,0 21 0,0 0 0,0 0 16,1-1-16,-22 1 0,21 0 0,-21 0 15,21 0-15,-21 42 47,0 0-47,0 0 0,0 0 0,0 1 16,0-1-16,0 0 0,0 0 0,0 0 16,0 0-16,0 1 0,0-1 15,0 0-15,0 0 0,0 0 0,0 0 16,21 1-16,-21-1 15,21-21-15,0 0 0,-21 21 0,43-21 16,-22 0-16,0 0 0,0 0 0,22 0 16,-1 0-16,-21 0 0,21 0 0,-20-21 15,20 0-15,0 21 0,-21-22 0,22 1 16,-22 0-16,21 0 0,-21 0 16,1 0-16,-1-22 0,0 22 15,0-21-15,0 21 0,-21-22 0,0 1 0,21 21 16,-21-22-16,0 1 0,0 21 0,0 0 15,0-22-15,0 22 0,-21 21 16,0 0-16,0 0 16,0 0-16,0 21 0,-1 1 15,1-1-15,0 0 0,0 0 0,0 21 16,0-20-16,21-1 0,0 21 0,-22-21 16,22 22-16,0-22 0,0 0 0,0 0 15,0 21-15,0-20 0,0-1 0,0 0 16,22-21-16,-1 21 0,0 0 15,0-21-15,0 21 0,0-21 0,1 22 16,-1-22-16,0 0 0,0 0 0,21 0 16,-20 0-16,-1 0 0,0 0 15,0 0-15,0-22 0,0 1 0,1 0 16,-1 0-16,0 0 16,0 0-16,-21-1 15,21-20-15,0 21 0,-21 0 0,22-22 16</inkml:trace>
  <inkml:trace contextRef="#ctx0" brushRef="#br0" timeOffset="172245">20299 9567 0,'0'0'0,"-21"-21"16,-1 21-1,22 21 17,22 1-32,-1-22 0,0 21 15,21 0-15,-21 0 0,1 0 0,20 0 16,-21 22-16,0-22 0,0 21 16,1 1-16,-1-1 0,0 0 0,0 1 15,-21-1-15,0 0 0,0 1 0,0 20 16,-21-21-16</inkml:trace>
  <inkml:trace contextRef="#ctx0" brushRef="#br0" timeOffset="173199.71">21971 9377 0</inkml:trace>
  <inkml:trace contextRef="#ctx0" brushRef="#br0" timeOffset="174484.05">20532 9991 0,'21'0'16,"-21"-21"-16,0 42 47,-21-21-32,21 21-15,0 0 0,0 0 16,0 0-16,0 1 16,0-1-16,0 0 0,0 0 0,0 0 15,0 0-15,21 22 16,-21-22-16,21 0 0,-21 0 0,0 22 15,0-22-15,0 0 0,21 21 0,-21-21 16,0 22-16,0-22 0,0 21 16,0-21-16,0 22 0,0-22 0,0 0 15,0 0-15,-21 22 0,0-22 0,21 0 16,-21 0-16,-1 0 0,1-21 16,0 21-16,0 1 0,0-1 0,0-21 15,-1 21-15,1-21 0,0 0 16,0 21-16,0-21 0,0 0 15,-1 21-15,1-21 16,0 21 0,21-42 46,21 0-62,0 0 0,-21 0 16,22 0-16,20-1 0,-21 1 15,0 0-15</inkml:trace>
  <inkml:trace contextRef="#ctx0" brushRef="#br0" timeOffset="174867.83">21548 10054 0,'0'0'0,"-22"0"15,22-21 17,22 21-1,-22-21-16,-22 21 32,1 0-47,21 21 16,0 0 0,0 0-1,0 1 1,21-1-1</inkml:trace>
  <inkml:trace contextRef="#ctx0" brushRef="#br0" timeOffset="175399.64">21548 10562 0,'0'0'0,"0"21"16,-22-21-16,1 22 16,42-22 15,1-22-15,-1 1-1,0 21 1,-21 21-16,0 1 15,0-1 1,0 0-16,0 0 0,-21 0 16,21 0-16,-21-21 0,21 22 0,0-1 31,-22-21-31,1 0 16,0-21-1,21-1 1,0 1-16,0 0 15,0 0-15,0 0 0,21 0 16,0-1-16,1 22 16,-1-21-16,0 21 0,0 0 15,0 0-15,-21 21 0,21 1 16,-21-1-16,0 0 0,0 0 0,0 0 16,0 0-16,0 22 15,-21-22-15,0 0 0,0 21 0,0-20 16,-22 20-16,1-21 0,21 0 0,-21 0 15,20 1-15,-20-1 0,21 0 0,0-21 16,0 0-16,-1 0 0</inkml:trace>
  <inkml:trace contextRef="#ctx0" brushRef="#br0" timeOffset="175888.62">21526 9906 0,'0'21'31,"0"0"-15,0 1 78,-21-22-94,0 0 15,21 21 1</inkml:trace>
  <inkml:trace contextRef="#ctx0" brushRef="#br0" timeOffset="189575.86">16827 11324 0,'-21'0'16,"0"0"-16,0 0 15,0 0-15,0 0 0,-1 0 16,1 0 0,0 0-16,0 0 15,0 0-15,0 0 16,42 0 62,0 0-78,0 0 16,0 0-16,22 0 0,-22 0 15,0 0-15,21 0 0,-21 0 0,22 0 16,-1 0-16,0 0 0,22 0 16,-22 0-16,22 0 0,-1 0 0,1 0 15,-1 0-15,22 0 0,-22 0 0,1 0 16,-1 0-16,22 0 0,-21 0 0,-1 0 15,-21 0-15,22 0 0,-1 0 16,1 0-16,-1 0 0,1 0 0,-1 0 16,1 0-16,21 0 0,-22 0 0,1 0 15,-1 0-15,1 0 0,-1 21 0,1-21 16,-1 0-16,-21 22 0,1-22 0,-1 0 16,0 0-16,-20 0 0,-1 21 0,0-21 15,0 0-15,0 0 16,-42 0 46,0 0-62,0 0 16,0 0-16,-1 0 0,-20 0 0,21 0 16,-21 0-16,20 0 0,-20 0 15</inkml:trace>
  <inkml:trace contextRef="#ctx0" brushRef="#br0" timeOffset="190167.2">16637 11430 0,'-21'0'16,"0"0"-1,-1 0-15,1 0 0,0 0 16,21 21 0,-21-21 15,42 0 0,0 0-31,0 0 0,1 0 16,-1 0-16,0 0 0,0 21 0,21-21 15,-20 0-15,20 0 0,0 22 0,1-22 16,20 0-16,-21 21 0,22-21 0,-1 0 16,1 21-16,-1-21 0,1 0 0,-22 0 15,22 0-15,-1 0 0,1 0 16,-1 0-16,-20 0 0,20 0 15,-21 0-15,22 0 0,-22 0 0,22 0 16,-22 0-16,0 0 0,22 0 0,-22 0 16,22-21-16,-22 21 0,22 0 0,-22-21 15,21 21-15,1 0 0,-22 0 0,22 0 16,-1 0-16,-20 0 0,20 0 16,-21 0-16,1 0 0,-1 0 0,-21 0 15,0 0-15,1 0 0,-1 0 0,0 0 16,-42 0 31,0 0-47,-1 0 15,1 0-15,0 0 0,0 0 16</inkml:trace>
  <inkml:trace contextRef="#ctx0" brushRef="#br0" timeOffset="211727.57">5292 13039 0,'0'-21'62,"21"21"-62,-21-22 0,0 1 0,21 21 16,-21-21-16,0 0 0,0 0 15,0 0-15,21-1 16,-21 1-16,0 0 0,0 42 47,0 0-32,0 1-15,-21-1 0,21 21 0,0-21 16,-21 22-16,21-1 0,-21 0 0,21 1 16,-22-22-16,22 21 0,-21 0 15,21-20-15,0 20 0,0-21 0,0 21 16,-21-20-16,21-1 0,0 0 0,0 0 16,0 0-16,0 0 15,0-42 32,0 0-47,0 0 0,0 0 16,0 0-16,21-22 0,-21 22 0,0-21 15,0 21-15,0-22 0,0 1 16,21 21-16,-21-22 0,0 22 0,22 0 16,-22-21-16,0 21 0,0-1 15,0 1-15,0 42 31,0 22-15,0-22-16,0 0 0,0 21 16,0-20-16,0 20 0,-22 0 0,22-21 15,0 22-15,0-22 0,0 21 16,-21-21-16,21 1 0,0-1 0,0 0 16,0 0-16,0 0 0,0 0 15,0 1 1,0-44 31,0 1-32,0 0 1,0 42 78,0-42 15,0 0-93,0 0-1,0 0 1,0-1-16,0 1 31,-21 21 47,21-21-31,0 0-47,0 0 16,0 0-16,0-1 0,21 1 0</inkml:trace>
  <inkml:trace contextRef="#ctx0" brushRef="#br0" timeOffset="212131.27">5292 12975 0,'0'-21'0,"0"0"0,-22 21 0,22-21 15,0 42 32,0 0-31,0 0-16,22 0 0,-1 1 0,-21 20 15,21-21-15,0 0 0,0 22 16,0-22-16,-21 21 0,22-21 0,-1 22 16,0-22-16,0 0 0,0 21 0,-21-21 15,21 22-15,1-22 0,-22 0 16,21 21-16,-21-20 0,21 20 0,-21-21 15,0 0-15,0 0 0,0 1 16,0-1-16,0 0 0,0 0 16,0-42 31,0 0-32,0 0-15,0-1 16,0 1-16,0 0 0,0-21 15,21 21-15,-21-1 0,21 1 0,0-21 16,1 21-16,-22-22 0</inkml:trace>
  <inkml:trace contextRef="#ctx0" brushRef="#br0" timeOffset="212444.09">5905 12933 0,'0'0'0,"0"-42"16,-21 20-1,0 1-15,0 21 16,0 21 0,21 1-16,-21-1 15,21 0-15,0 21 0,0-21 0,-22 22 0,22-1 16,-21 0-16,21 1 16,-21-1-16,0 0 0,21 1 0,-21-1 15,0 0-15,21-20 0,0 20 0,-22-21 16,22 21-16,-21-20 0,21-1 15,-21 0-15,21 0 0,0 0 16,21-42 15,0 21-31,1-21 16,-1 0-16,0-22 0,21 22 16,-21 0-16,22 0 0</inkml:trace>
  <inkml:trace contextRef="#ctx0" brushRef="#br0" timeOffset="212846.98">6138 13208 0,'0'-21'0,"0"42"0,0-63 16,-21 63 15,0 0-15,0 0-16,21 0 0,-21 1 0,21-1 15,0 0-15,-22 0 0,22 21 16,-21-20-16,21-1 0,0 0 0,0 0 15,0 21-15,0-20 0,0-1 16,0 0-16,21-21 16,1 0-16,-1 0 0,0 0 15,0 0-15,0 0 0,0 0 0,1-21 16,-1 0-16,0-1 0,0 22 16,21-21-16,-42 0 0,22 0 0,-22-21 15,0 20-15,0 1 0,0 0 0,0 0 16,0 0-16,0 0 0,-22-1 15,1 22-15,0-21 0,0 21 16,0 0-16,0 0 0,-1 0 0,1 0 0,0 0 16,0 0-16,0 21 15,21 1 1,0-1-16,0 0 16,21-21-16,0 0 15,0 0-15,0 0 0,1 0 16,-1-21-16,21 0 0</inkml:trace>
  <inkml:trace contextRef="#ctx0" brushRef="#br0" timeOffset="213157.81">6900 12806 0,'0'0'0,"-21"-42"15,0 42-15,0 0 0,0 0 16,-1 0-1,22 21-15,-21 21 16,21-21-16,0 22 0,0-1 0,0 0 16,0 1-16,-21-1 0,21 0 0,-21 1 15,21-1-15,-21 0 0,21 1 16,-21-22-16,21 21 0,0 0 0,0-20 16,0 20-16,0-21 0,0 0 0,0 0 15,0 1-15,0-1 0,0 0 16,21-21-1,-21-21-15,21 0 16,0-1-16,0 1 0,0 0 16,1 0-16,-1-21 0,0 20 15,0 1-15</inkml:trace>
  <inkml:trace contextRef="#ctx0" brushRef="#br0" timeOffset="213576.09">6964 13229 0,'0'21'16,"0"1"-16,0-1 15,21 0 17,0-21-32,0 0 15,0 0-15,1 0 0,-1 0 0,0-21 16,0 21-16,0-21 0,0 21 16,1-22-16,-1 1 0,0 21 0,-21-21 15,21 0-15,-21 0 0,0 0 16,0-1-1,-21 22-15,0 0 16,0 0-16,-1 0 0,1 0 16,0 22-16,0-1 0,0 0 15,0 0-15,-1 0 0,1 0 0,0 1 16,0-1-16,21 0 0,0 21 16,0-21-16,0 1 0,0-1 0,0 0 15,0 0-15,0 0 0,21-21 0,-21 21 16,21-21-16,0 0 0,1 0 15,20 0-15,-21 0 0,0 0 0,0 0 16,22 0-16,-22 0 0,0-21 16,0 21-16,0 0 0,1-21 0,-1 0 15,0 0-15,0 21 0,-21-21 16,0-1-16,0 1 0,21 21 16,-21-21-16,0 0 0,0 0 0,0 0 15</inkml:trace>
  <inkml:trace contextRef="#ctx0" brushRef="#br0" timeOffset="213880.91">6752 12954 0,'-42'0'0,"84"0"0,-105 0 0,41 0 16,1 0-16,21-21 0,21 21 31,22 0-31,-1 0 0,0 0 0,1-21 15,-1 21-15,22 0 0,-22 0 16,21-21-16,-20 21 0,20 0 0,-20 0 16,-1-22-16,0 22 0,-21 0 0,22 0 15,-22 0-15,0 0 0,0 0 16,-42 0 31,21 22-32</inkml:trace>
  <inkml:trace contextRef="#ctx0" brushRef="#br0" timeOffset="214231.72">8191 13102 0,'0'21'16,"0"-42"31,-21 21 15,0 0-62,21 21 47,0 1-16,21-22-15,0 21-1</inkml:trace>
  <inkml:trace contextRef="#ctx0" brushRef="#br0" timeOffset="214603.51">8149 13441 0,'0'0'15,"0"21"-15,-21 0 0,0 0 0,21 1 16,0-1-16,21-21 31,0 0-15,0 0-1,-21-21-15,0-1 16,-21 22 15,0 22-15,21-1-16,-21 0 15,21 0 1,0 0 0,21-21-1,0 0-15,0 0 16,0 0 0,1-21-1,-1 0-15,-21 0 16,21 21-16,-21-21 0,0-1 0</inkml:trace>
  <inkml:trace contextRef="#ctx0" brushRef="#br0" timeOffset="-210681.44">10012 12975 0,'-21'0'15,"21"-21"17,0 0-32,0 0 15,0 0-15,0-1 0,21 22 16,-21-21-16,21 21 0,-21-21 15,21 21-15,0 0 0,0 0 0,1 0 16,-1 0-16,0 0 0,0 21 16,0 0-16,-21 22 15,0-22-15,21 21 0,-21 1 0,0-22 16,22 21-16,-22 0 0,0-20 0,0 20 16,0-21-16,0 21 0,0-20 15,0-1-15,0 0 0,-22 0 16,22 0-16,0-42 47,0 0-47,0 0 0,0 0 15,0-1-15,22 1 0,-22-21 0,21 21 16,0-22-16,-21 1 0,21 0 0,0 21 16,0-22-16,1 1 0,-1 21 15,0 0-15,0-1 0,-21 1 0,21 21 16,0 0-16,1 21 15,-1 1-15,-21-1 16,21 0-16,-21 21 0,21 1 0,-21-22 16,0 21-16,0 0 0,0 1 0,0-22 15,0 21-15,0-21 0,0 1 16,0 20-16,0-21 0,21-21 0,-21 21 16,0 0-16,21-21 15,1-21 1,-1 0-16,-21 0 15,21 0-15,0 0 0,0-22 0,0 22 16,1-21-16,-1-1 0,0 1 0,0 0 16,0 21-16,22-22 15,-22 1-15,21 21 0,-21-22 0,0 22 16,1 21-16,-1 0 0,0 21 16,-21 1-16,21 20 0,-21-21 15,0 21-15,0-20 0,0 20 16,0 0-16,0-21 0,0 22 0,0-1 15,0-21-15,0 22 0,0-22 0,0 21 16,0-21-16,21 0 0,-21 1 16,21-1-16,1 0 0,-1-21 15,0 0-15,0 0 0,0 0 0,22 0 16,-22 0-16,21-21 0,0 0 16,-20 21-16,20-22 0</inkml:trace>
  <inkml:trace contextRef="#ctx0" brushRef="#br0" timeOffset="-207637.22">11769 13081 0,'0'0'0,"0"-21"0,0 0 16,0 0-16,0-1 0,0 1 15,-22 0-15,22 0 0,-21 21 16,0 0-16,0 0 0,0 0 16,0 0-16,-1 0 0,1 21 15,0 0-15,0 0 0,0 1 0,0-1 16,-1 21-16,1-21 0,0 22 15,0-22-15,21 21 0,0-21 0,-21 0 16,21 22-16,0-22 0,0 0 16,0 0-16,21-21 15,0 0-15,0 0 0,0 0 16,1 0-16,-1 0 0,21-21 0,-21 0 16,0 21-16,1-21 0,-1-22 15,0 22-15,0 0 0,0 0 0,-21-21 16,21 20-16,-21 1 0,0 0 0,0 0 15,0 0-15,0 0 0,0 42 32,-21 0-32,21 0 15,-21 0-15,21 22 0,0-22 0,0 21 16,0-21-16,0 0 0,0 22 16,0-22-16,0 0 0,0 0 0,21 0 15,0 1-15,1-1 0,20-21 0,-21 0 16,21 21-16,-20-21 0,20 0 0,0 0 15,1 0-15,-1-21 0,0 0 16,1-1-16,-1 1 0,0 0 0,1 0 16,-1-21-16,-21 20 0,0-20 0,0 21 15,1-21-15,-1 20 0,-21-20 0,0 21 16,0 0 0,-21 42-1,-1 0-15,22 0 0,-21 0 16,0 1-16,0 20 0,21-21 0,-21 0 15,0 22-15,21-22 0,0 0 16,0 0-16,0 0 0,0 0 0,0 1 16,0-1-16,21-42 31,0-1-31,0 22 16,0-21-16,0 0 0,1-21 0,-1 21 15,0-1-15,0 1 0,0-21 0,0 21 16,-21 0-16,22-1 0,-1 22 15,0 0 1,-21 22 0,0-1-16,0 0 0,0 0 0,0 0 15,0 0-15,21 1 0,0-1 16,-21 0-16,21 0 0,1-21 0,-1 21 16,0 0-16,0 1 0,21-22 0,1 21 15,-22-21-15,21 0 0,1 0 0,-22 0 16,21 0-16,0 0 0,1 0 0,-22 0 15,21-21-15,1 21 0,-22-22 16,21 1-16,-21 0 0,22 0 0,-22-21 16,0 20-16,0 1 0,-21-21 0,0 21 15,0 0-15,0-1 0,0-20 16,0 21-16,-21 0 16,0 0-16,0 21 0,-1 0 0,1 0 15,0 0-15,-21 0 0,21 21 0,-22-21 16,22 21-16,0 0 0,-21 0 15,20 0-15,1 1 0,0 20 0,0-21 16,21 0-16,0 0 0,0 1 0,0-1 16,0 0-16,0 0 0,0 0 0,21-21 15,0 21-15,0-21 0,1 0 16,-1 0-16,0 0 0,0 0 16,21 0-16,-20 0 0,-1 0 0,0-21 15,21 0-15,-21 21 0,1-42 0,-1 21 16,0-1-16,-21-20 0,21 0 15,0-1-15,-21 1 0,21-21 0,1 20 16,-1-20-16,-21-1 0,21 1 0,0-1 16,-21 22-16,0 0 0,21-1 0,-21 1 15,0 21-15,0 0 0,0-1 16,-21 22 0,0 0-16,0 22 0,0-22 15,-1 42-15,22-21 0,-21 21 16,0 1-16,0-1 0,21 22 15,-21-22-15,21 21 0,0-20 0,0-1 16,0 22-16,0-22 0,0 0 0,21 1 16,0-22-16,0 21 0,0-21 15,1 22-15,-1-22 0,0 0 0,0 0 16,0-21-16,0 21 0,1-21 0,20 0 16,-21 0-16,21 0 0,-20 0 0,20 0 15,0 0-15,-21-21 0,22 21 16,-22-21-16,0 0 0,0 0 0,0-1 15,1-20-15,-1 21 0,-21 0 0,0 0 16,0-22-16,0 22 0,0 0 16,0 0-16,0 0 15,-21 21-15,-1 0 0,1 0 16,0 0-16,0 0 0,0 21 0,0 0 16,-1 0-16,1 0 0,0 0 0,0 1 15,21-1-15,0 0 0,-21 0 16,21 0-16,0 0 0,0 1 0,0-1 15,0 0-15,0 0 0,21 0 16,0-21-16,0 0 0,0 0 16,1 0-16,-1 0 0,0 0 15,0-21-15,21 0 0,-20 0 0,-1 0 16,0-1-16,0 1 0,0 0 16,0 0-16,1 0 0,-22 0 0,0-1 15,21 22-15,-21-21 0,0 42 31,-21-21-15,21 22-16,0-1 0,-22 0 0,22 0 16,0 0-16,0 0 0,0 1 15,0-1-15,0 0 0,0 0 16,0 0-16,22 0 0,-1 1 16,0-22-16,0 0 0,0 0 0,0 0 15,1 0-15,-1 0 0,0 0 16,21 0-16,-21 0 0,1-22 15,-1 1-15,21 21 0,-21-21 0,0-21 16,1 21-16,-1-1 0,0-20 0,0 0 16,0-1-16,0-20 0,1 21 0,-1-22 15,0 22-15,-21-22 0,0 22 16,21 0-16,-21 20 0,0 1 0,0 0 16,0 0-16,0 0 0,-21 21 15,0 21 1,0 0-16,21 0 15,-22 22-15,1-1 0,21 0 0,-21 1 16,21-1-16,0 0 0,0 1 0,0-1 16,0 0-16,0 1 0,0-22 15,0 21-15,0-21 0,0 0 16,0 1-16,0-1 0,21 0 0,0 0 16,1-21-16,-1 0 0,0 0 15,0 0-15,0 0 0,0 0 0,1 0 16,-1 0-16,0-21 0,21 21 15,-21-21-15,1 0 0,-1-1 0,0 1 16,0 0-16,-21 0 0,21 0 16,-21 0-16,21-1 0,-21 1 0,0 0 15,-21 21 17,0 0-32,21 21 0,0 0 0,0 1 15,-21-1-15,21 0 0,0 0 16,-21 0-16,21 0 0,0 1 0,0-1 15,0 0-15,0 0 16,0 0-16,21 0 0,0-21 16,0 0-16,0 22 0,1-22 15,-1 0-15,0 0 0,0 0 0,21 0 16,-20-22-16,-1 22 0,21-21 16,-21 21-16,0-21 0,1 0 0,-1 0 15,0 0-15,-21-1 0,0-20 0,21 21 16,-21 0-16,0-22 0,0 22 15,0 0-15,0-21 0,0 21 0,-21-1 16,21 1-16,-21 0 0,0 21 16,-22 0-16,22 0 0,0 0 0,0 0 15,0 0-15,-1 21 0,1 0 0,0 1 16,0-1-16,0 0 0,21 0 0,0 0 16,0 22-16,0-22 0,0 0 15,0 0-15,0 0 0,0 0 0,0 1 16,21-1-16,-21 0 0,21-21 0,0 0 15,22 21-15,-22-21 0,0 0 0,0 0 16,21 0-16,-20 0 0,20 0 16,-21 0-16,21-21 0,-20 21 0,20-21 15,0 0-15,-21-1 0,22 1 16,-1-21-16,-21 21 0,0 0 16,1-1-16,-22 1 0,0 0 15,-22 42 16,1 0-31,0 1 0,21-1 16,0 0-16,-21 0 0,21 0 16,0 0-16,0 1 0,0-1 15,0 0-15,0 0 0,21 0 16,0-21-16,0 0 0,1 0 16,-1 0-16,21 0 0,-21 0 0,0 0 15,1 0-15,-1 0 0,0 0 16,0-21-16,0 0 0,0 21 0,1-21 15,-1 0-15,0-1 0,0 1 0,0 0 16,-21 0-16,0 0 0,0 42 47,0 0-47,-21 0 0,21 0 16,-21 1-16,21-1 0,0 0 15,0 0-15,0 0 16,21-21-1,0 0-15,0 0 16,1 0-16,-1 0 0,0 0 16,0-21-16,0 0 0,22 0 15,-22 21-15,0-21 0,0-1 16,0 1-16,0 0 0,1 0 0,-1 0 16,0 0-16,-21-1 0,21 22 15,-21-21-15,-21 42 31,21 1-31,-21-22 0,0 21 16,-1 0-16,-20 0 0,21 21 16,0-20-16,0-1 0,-1 21 0,1 0 15,21 1-15,-21-1 0,0 43 16,0-43-16,21 22 0,0-1 0,-21-21 16,21 22-16,-43 42 0,43-43 15,0 1-15,0-22 0,0 0 0,0 1 16,0-1-16,0 0 0,0 1 0,0-1 15,0-21-15,0 22 0,-21-22 0,0 0 16,0 0-16,21 0 0,-21-21 16,-1 0-16,-20 0 0,21 0 15,0 0-15,-22 0 0,22 0 0,0 0 0,0 0 16,0 0-16,0-21 0,-1 21 16,1-21-16,21 0 0,0 0 0,-21-1 15,21 1-15,0 0 0,0 0 16,0 0-16,0-22 0,0 22 0,0-21 15,0 21-15</inkml:trace>
  <inkml:trace contextRef="#ctx0" brushRef="#br0" timeOffset="-207381.32">14541 12954 0,'0'0'16,"0"-21"-16,0 0 0,0 0 16,0-1-16,43 22 0,-22 0 15,0-21-15,21 0 0,1 21 0,-22 0 16,21 0-16,1-21 0,-1 21 0,-21 0 16,21 0-16,-20 0 0,-1-21 0,0 21 15,0 0-15,0 0 0,-21-21 16,21 21-16,-21-22 0,0 1 15,0 0-15</inkml:trace>
  <inkml:trace contextRef="#ctx0" brushRef="#br0" timeOffset="-206873.06">17801 12425 0,'0'0'0,"21"0"0,-21-21 0,0 0 16,0-1-16,0 1 0,0 0 0,0 0 16,0 0-16,0 42 31,-21 0-16,21 0-15,-21 0 0,21 22 0,-21-1 16,21-21-16,0 22 0,0 20 0,-21-21 16,-1 1-16,1-1 0,0 22 15,21-22-15,-21 0 0,0 1 0,21-1 16,0-21-16,-21 21 0,21-20 0,-22-1 16,22 0-16,0 0 0,0 0 15,0-42 16,22 0-31,-1 0 0,-21 0 0,21-22 16</inkml:trace>
  <inkml:trace contextRef="#ctx0" brushRef="#br0" timeOffset="-206529.25">18097 12679 0,'0'0'0,"-21"0"31,0 0-31,0 0 0,0 21 0,21 0 15,-21 0-15,-1 1 0,1-1 0,21 0 16,0 21-16,0-21 0,0 1 0,0 20 16,0-21-16,0 0 0,0 0 15,0 1-15,21-22 0,1 21 16,-1-21-16,0 0 0,21 0 0,-21 0 16,22 0-16,-22 0 0,21 0 0,-21 0 0,1-21 15,20-1-15,-42 1 0,21 21 16,-21-21-16,0 0 0,0-21 15,0 20-15,0 1 0,0-21 0,-21 21 16,0 0-16,0-1 0,-1 1 0,1 0 16,0 0-16,0 0 0,0 21 0,0 0 15,-1 0-15,1 0 0,0 0 16,0 0-16,0 0 16,0 0-16,-1 0 15,1 0-15</inkml:trace>
  <inkml:trace contextRef="#ctx0" brushRef="#br0" timeOffset="-206317.38">17653 12594 0,'0'0'0,"-21"0"16,42 0-1,21 0 1,-21 0-16,22 0 0,-1-21 0,-21 21 15,22 0-15,20 0 0,-21-21 0,1 21 16,-1 0-16,22 0 0,-22 0 0,0 0 16,-21-21-16,22 21 0,-1 0 15,-21 0-15,0 0 0,22 0 16,-22-21-16,0 21 0,21 0 0</inkml:trace>
  <inkml:trace contextRef="#ctx0" brushRef="#br0" timeOffset="-205989.56">19346 12594 0,'0'0'0,"0"21"0,0 1 16,0-1-16,0 0 0,0 21 16,-21-21-16,0 22 0,0-22 0,21 21 15,-21 1-15,-1-1 0,1 0 0,0 1 16,0-1-16,0 21 0,0-20 0,-1 20 15,1-20-15,0 20 0,0 1 16,0-1-16,-22 22 0,22-22 0,0 1 16,0-1-16,0 1 0,0-1 0,-1 1 15,22-22-15,-21 0 0,21 22 0,-21-43 16,21 21-16,-21-20 0,21-1 0,0 0 16,0 0-16,0 0 0,0-42 31,0 0-16,0 0-15,21 0 0,0-22 0,0 22 16,1-21-16,-1-1 0,0 1 0</inkml:trace>
  <inkml:trace contextRef="#ctx0" brushRef="#br0" timeOffset="-205693.75">19198 13102 0,'0'0'0,"0"-148"15,0 106-15,0-1 0,0 1 0,0 0 16,0 21-16,0-22 0,0 22 0,21 0 15,0-21-15,-21 20 0,22 22 0,-1-21 16,21 0-16,-21 21 0,0 0 16,22 0-16,-1 0 0,-21 0 15,22 0-15,-22 0 0,21 0 0,-21 21 16,0 0-16,-21 22 0,0-22 0,0 0 16,0 0-16,0 22 0,-42-22 0,21 0 15,0 0-15,-22 0 0,1 0 16,0-21-16,-1 22 0,1-1 0,0-21 15,-1 21-15,22-21 0,0 0 0,0 0 16,0 0-16,42 0 31,0 0-31,21 0 0,-20 0 0,20 0 16,0 0-16,1-21 0</inkml:trace>
  <inkml:trace contextRef="#ctx0" brushRef="#br0" timeOffset="-204648.48">20066 12658 0,'0'0'0,"0"-21"0,0-1 16,0 1-16,0 0 0,0 0 0,0 0 15,0 0-15,-21 21 16,0 0-16,-1 0 0,1 0 16,0 0-16,0 21 15,0 0-15,0 0 0,-1 0 0,1 0 16,21 22-16,-21-22 0,0 0 15,21 21-15,0-20 0,0-1 0,0 0 16,0 0-16,0 0 0,0 0 16,0 1-16,21-22 0,0 0 0,0 0 15,1 0-15,-1 0 0,0 0 16,0 0-16,0 0 0,0-22 0,1 1 16,-22 0-16,21-21 0,-21 21 0,21-1 15,0-20-15,-21 21 0,0-21 16,0 20-16,21-20 0,-21 21 0,0 0 15,21 0-15,-21-1 0,0 44 32,-21-22-32,0 21 15,21 0-15,-21 0 0,21 21 16,0-20-16,0-1 0,0 21 0,0 0 16,0-20-16,0 20 0,0-21 0,0 21 15,0-20-15,0-1 0,21 0 0,0 0 16,-21 0-16,21-21 0,1 21 15,-1-21-15,0 0 0,0 0 0,0 0 16,22 0-16,-22 0 0,0-21 0,21 21 16,-21-21-16,22 0 0,-22 0 0,21 0 15,-21-1-15,22-20 0,-22 21 16,0-21-16,0-1 0,0 22 16,1-21-16,-22 21 0,0-1 0,0 1 15,0 0-15,-22 21 16,1 21-1,0-21-15,21 21 0,-21 1 16,21-1-16,0 0 0,0 21 0,0-21 16,0 1-16,0-1 0,0 0 0,0 0 15,0 0-15,0 0 0,0 1 0,0-1 16,0 0-16,21 0 0,-21 0 16,21-21-16,-42 0 31,0-21-31,0 21 15,0-21 1,-1 21-16,1-21 0,0 21 16,0 0-16,21 21 31,0 0-31,0 0 16,21-21-16,0 0 0,0 21 15,1-21-15,20 0 0,-21 0 0,21 0 16,-20 0-16,20 0 0,0 0 0,-21 0 15,22 0-15,-1 0 0,0-21 0,1 0 16,-22 21-16,21-21 16,-21 0-16,1 0 0,-1-22 0,0 22 15,0-21-15,-21 21 0,0-1 0,0-20 0,0 21 16,0 0-16,0 0 0,0-1 16,-21 22-16,0 0 15,0 0-15,-1 0 0,22 22 16,0-1-16,0 0 0,0 0 15,0 21-15,0-20 0,0 20 0,0-21 16,0 0-16,0 22 0,0-22 16,0 0-16,0 0 0,0 0 0,0 0 15,0 1-15,-21-22 32,0 0-32,0 0 0,0 0 15,0-22-15,21 1 0,-22 0 16,22 0-16,-21 0 0</inkml:trace>
  <inkml:trace contextRef="#ctx0" brushRef="#br0" timeOffset="-204117.27">21696 12044 0,'42'0'16,"-21"0"-16,0 0 0,1 0 15,-1 21-15,0 0 0,21 22 0,-21-22 16,22 21-16,-22 0 0,0 1 15,21-1-15,-20 0 0,-1 1 16,0-1-16,-21 0 0,0 1 0,21-1 0,-21-21 16,0 22-16,0-1 0,0-21 0,0 21 15,0-20-15,0-1 0,0 0 16,-21 0-16,21-42 31,0 0-31,0 0 0,0-1 0,0 1 16,0-21-16,0 0 0,21-1 0,0 1 15,0 0-15,1-22 0,-1 22 0,0-22 16,0 1-16,21-1 0,-20 1 16,-1 20-16,21-20 0,-21 21 0,22-1 15,-22 1-15,0 0 0,0 20 16,0 1-16,-21 0 0,0 42 31,0 0-15,0 1-16,0-1 0,0 0 0,0 0 15,0 0-15,0 22 0,0-22 0,0 0 16,21 0-16,1 21 0</inkml:trace>
  <inkml:trace contextRef="#ctx0" brushRef="#br0" timeOffset="-202684.79">22923 12615 0,'22'0'0,"-1"0"15,0 0-15,-21-21 0,21 21 16,0-21-16,-21 0 0,21 0 16,-21 0-16,0-1 0,22 1 0,-22-21 15,0 21-15,0-22 0,0 22 0,0-21 16,0 21-16,0 0 0,-22-1 16,1 1-16,0 21 0,0 0 0,0 0 15,0 0-15,-22 21 0,1 1 0,21-1 16,-22 0-16,1 0 0,21 21 0,-21-20 15,20 20-15,1 0 0,0-21 16,0 22-16,21-22 0,0 21 16,0-21-16,0 22 0,0-22 0,0 0 15,21 21-15,0-20 0,22-22 0,-22 21 16,21 0-16,-21-21 0,22 0 0,-1 0 16,-21 0-16,21 0 0,1-21 15,-22 0-15,21-1 0,-21 1 0,1 0 16,-1 0-16,0-21 0,0-1 0,0 22 15,-21-21-15,0-1 0,21 1 0,-21 0 16,22-1-16,-22 22 0,0 0 16,0 0-16,0 0 0,0 0 0,-22 42 31,1 0-31,21 0 16,0 0-16,-21 0 0,21 1 15,-21 20-15,21-21 0,0 21 0,0-20 16,0-1-16,0 21 0,0-21 0,0 0 15,21 22-15,0-22 0,0 0 0,1 0 16,-1-21-16,21 21 0,-21-21 16,22 0-16,-22 0 0,21 0 0,0 0 15,-20 0-15,20-21 0,0 0 0,1 0 16,-1 0-16,-21 0 0,21-22 0,-20 22 16,-1-21-16,21-1 0,-21 1 15,0 0-15,-21-22 0,22 1 0,-1 20 16,0-20-16,0-1 0,-21 22 15,0-21-15,0 20 0,0 22 0,21-21 16,-21 21-16,-21 21 31,0 21-31,0 21 0,0 0 0,-1 1 16,-20-1-16,21 0 0,0 22 0,0-22 16,-1 22-16,1-22 0,21 0 15,0 22-15,0-22 0,0 1 0,0-1 16,0 0-16,0-21 0,0 22 0,0-1 15,0-21-15,21 0 0,1 1 0,-1-1 16,0 0-16,0-21 0,0 0 0,0 0 16,1 0-16,-1 0 15,21 0-15,-21-21 0,0 0 0,1-1 16,20 1-16,-21 0 0,0 0 0,0 0 16,1-22-16,-1 22 0,0 0 0,0 0 15,0 0-15,0 0 0,-21-1 16,22 1-16,-22 42 31,0 1-31,0-1 0,-22 0 16,22 0-16,-21 0 0,21 0 0,0 1 15,0-1-15,0 0 0,0 0 16,0 0-16,0 0 0,0 1 16,0-1-16,21-21 0,1 0 15,-22 21-15,21-21 0,0 0 16,0 0-16,0 0 0,-21-21 15,21 21-15,1-21 0,-1-1 0,0 1 16,0 0-16,0 0 0,0 0 0,1 0 16,-1-22-16,0 22 0,0 21 0,-21-21 15,0 0-15,21 0 0,-21 42 47,0 0-47,0 0 0,0 0 16,0 0-16,0 1 0,0-1 15,0 0-15,0 0 0,0 0 16,0 0-16,0 1 0,0-1 16,0 0-16,21-21 0,1 21 0,-1-21 15,0 0-15,0 0 0,21 0 0,-20 0 16,20 0-16,-21 0 0,21 0 0,1 0 16,-22-21-16,21 0 0,-21 0 15,22-1-15,-22 1 0,21-21 0,-21 21 16,1-22-16,-1 22 0,-21 0 0,0-21 15,0 21-15,0-1 0,0 1 0,0 0 16,-21 21-16,-1 0 0,1 0 16,0 0-16,0 0 0,0 0 15,-22 0-15,22 21 0,0 0 0,21 22 16,-21-22-16,21 0 0,-21 0 0,21 0 16,0 22-16,0-22 0,0 0 15,21 0-15,0 22 0,-21-22 0,42 0 16,-20 0-16,-1 0 0,21-21 0,0 21 15,-20 1-15,20-22 0,0 0 0,-21 0 16,22 0-16,-1 0 0,-21 0 16,22 0-16,-22 0 0,0-22 0,0 22 15,0-21-15,0 0 0,-21 0 0,22 0 16,-22 0-16,0-1 16,0 1-16</inkml:trace>
  <inkml:trace contextRef="#ctx0" brushRef="#br0" timeOffset="-199417.75">9229 13483 0,'-22'0'15,"1"0"-15,0-21 16,0 21-16,0 0 0,0 0 15,-1 0 1,22 21 31,22 0-47,-1-21 16,0 0-16,0 22 0,0-22 15,0 0-15,22 0 0,-22 0 0,21 0 16,1 0-16,-22 0 0,42 0 15,-20 0-15,-1 0 0,0 0 0,22 0 16,-22 0-16,0 0 0,1 0 0,-22 0 16,0 0-16,0 0 0,0 0 15,-21-22 1,-21 22-16,-21-21 16,21 21-16,0 0 0,-22 0 15,22-21-15,0 21 0,0 0 0,0 0 16,-1 0-16,1 0 0,0 0 15,21-21 1,42 21 0,-20 0-16,-1 0 0,0 0 15,21 0-15,-21 0 0,1 0 16,20 0-16,-21 0 0,0 21 0,0-21 16,1 21-16,-22 0 15,0 1-15,0-1 0,-22 0 0,1 0 16,0 0-16,0 0 0,-21 1 15,20-1-15,1 0 0,-21 0 0,21 0 16,0 0-16,-1-21 0,1 22 16,0-1-16,0 0 0,21 0 15,-21-21-15,21 21 0,-21-21 0,21 21 16,21 1 15,0-22-31</inkml:trace>
  <inkml:trace contextRef="#ctx0" brushRef="#br0" timeOffset="-198433.1">9080 15113 0,'0'0'0,"-21"0"16,0 0-16,0-21 15,0 21-15,0 0 0,-1 0 16,44 0 31,-1 0-47,0 0 0,0 0 15,0 0-15,22 0 0,-22 0 16,21 0-16,0 0 0,1 0 0,-1 0 16,0 21-16,1-21 0,-1 0 0,0 0 15,22 0-15,-22 21 0,1-21 16,-1 0-16,0 0 0,1 0 0,-1 0 15,-21 0-15,0 0 0,22 0 0,-22 0 16,0 0-16,0 0 16,-21-21-1,0 0 1,0 0-16,0 0 16,0-1-16,0 1 15,-21 21-15,21-21 0,-21 21 0,21-21 16,-21 21-16,-1 0 0,1-21 0,0 21 15,0 0-15,0 0 0,0-21 16,-1 21-16,1 0 16,42 0 31,1 0-47,-1 0 15,21 0-15,-21 0 0,0 0 16,22 0-16,-22 0 0,21 0 0,-21 21 15,1-21-15,-1 21 0,0-21 16,0 21-16,-21 0 0,0 0 16,0 1-16,0-1 0,-21 0 15,21 0-15,-21 0 0,0 0 16,-1 1-16,1-1 0,-21 0 16,21-21-16,0 21 0,-1 0 0,1-21 15,0 21-15,0 1 0,0-22 0,0 0 16,-1 21-1,22-42 17,0-1-32,0 1 15,22 21-15,-22-21 16,21 21-16,0-21 0,0 0 16</inkml:trace>
  <inkml:trace contextRef="#ctx0" brushRef="#br0" timeOffset="-194785.7">11663 14838 0,'0'0'0,"21"0"16,0-21-16,0 21 15,-21-21-15,21-1 16,-21 1-16,0 0 15,0 0-15,-21 0 16,0 21-16,0 0 16,0 0-16,0 0 0,-1 0 15,1 0-15,0 0 0,-21 0 0,21 21 16,-1 0-16,-20-21 0,21 42 16,0-20-16,0-1 0,-1 21 15,1-21-15,0 22 0,0-22 0,21 21 16,0 0-16,0-20 0,0 20 15,0-21-15,0 21 0,21-20 0,0-1 16,0-21-16,22 21 0,-22-21 0,0 0 16,21 0-16,-20 0 0,20-21 15,0 0-15,1-1 0,-1-20 0,0 21 16,1 0-16,-1-22 0,-21 1 0,21 21 16,-20-21-16,-1-1 0,0 1 15,0 0-15,-21-22 0,0 22 0,0-1 16,0-20-16,0 21 0,0-22 15,0 22-15,0-22 0,0 43 0,0-21 16,0 21-16,0-22 0,0 22 16,0 42-1,0 0-15,0 1 0,0 20 16,0 0-16,0 1 0,0-1 16,0 21-16,0-20 0,0-1 0,0 22 15,0-22-15,0 0 0,0 1 0,0-1 16,0 0-16,0-21 0,0 22 15,0-22-15,21 0 0,0 0 0,1 0 16,-1-21-16,0 0 0,0 0 0,0 0 16,0 0-16,1 0 0,20 0 15,-21 0-15,0 0 0,22-21 16,-22 0-16,0 0 0,21 0 0,-21 0 16,22-1-16,-22 1 0,0 0 0,0 21 15,0-21-15,1 0 0,-1 0 16,-21 42 15,0 0-31,0 0 16,0 0-16,0 0 0,0 1 0,-21 20 15,21-21-15,0 0 0,0 0 0,0 1 16,0-1-16,0 0 0,0 0 16,0 0-16,0 0 0,21-21 0,0 0 15,0 22-15,0-22 16,22 0-16,-22 0 0,0-22 0,21 1 15,-21 0-15,22 0 0,-22 0 16,21 0-16,-21-22 0,1 22 0,-1 0 16,-21-21-16,0 20 0,0 1 0,0-21 15,0 21-15,-21 0 0,-1-1 16,1 1-16,-21 21 0,21 0 0,0 0 16,-22 0-16,22 0 0,0 0 0,0 0 15,0 0-15,-1 0 16,65 0-1,-22 0-15,0 0 0,21 0 16,-20 0-16,20 0 0,0 0 16,1 0-16,20 0 0,-21 0 15,1-21-15,-1 21 0,0 0 0,1 0 16,-22 0-16,21 0 0,-21 0 0,1 0 16,-1 21-16,0 0 0,-21 1 15,0-1-15,0 0 0,0 0 16,0 0-16,0 0 0,0 1 0,0-1 15,0 0-15,0 0 0,0 0 16,0 0-16,0 1 0,0-1 0,0 0 16,0 0-16,0 0 0,-21-21 15,21 21 1,0-42 0,0 0-1,0 0-15,0 0 0,21 0 16,0-1-16,-21-20 0,21 21 15,0 0-15,1-22 0,-1 22 0,0-21 16,0 21-16,21 0 0,-20-1 16,20 1-16,-21 0 0,0 21 0,0 0 15,1 0-15,-1 0 0,-21 21 16,21 0-16,-21 1 0,0 20 16,0-21-16,0 0 0,0 22 15,0-22-15,0 0 0,0 21 16,0-21-16,0 1 0,0-1 0,0 21 15,0-21-15,21-21 0,0 21 0,-21 1 16,21-22-16,1 0 0,-1 0 16,0 0-16,0 0 0,21 0 0,-20 0 15,-1-22-15,21 1 0,-21 0 0,0 0 16,22-21-16,-22 20 0,0-20 0,21 21 16,-20-21-16,-1-1 15,0 1-15,21 0 0,-21-1 0,1-20 16,-22 20-16,21 1 0,0 0 0,-21-1 15,21 1-15,-21 0 0,0 21 16,0-1-16,0 1 0,0 0 0,0 42 31,0 0-31,0 1 0,0 20 16,-21-21-16,21 21 0,-21 1 0,0-1 16,21 0-16,-22 1 0,22-1 0,0 0 15,-21 1-15,21-1 0,0-21 16,-21 22-16,21-22 0,0 0 0,0 21 15,0-21-15,0 1 0,0-1 16,21 0-16,0-21 0,1 0 16,-1 0-16,0 0 15,0 0-15,0 0 0,0-21 16,-21 0-16,22-1 0,-22 1 16,21 21-16,-21-21 0,0 0 15,0-21-15,0 20 0,0 1 0</inkml:trace>
  <inkml:trace contextRef="#ctx0" brushRef="#br0" timeOffset="-194608.8">14182 14732 0,'0'0'0,"21"0"16,0 0 0,0 0-16,0 0 15,22 0-15,-22 0 0,0 0 16,21 0-16,-21 0 0,22 0 0,-22 0 15,21 0-15,-21 0 0,1 0 0,20 0 16,-21-21-16,0 21 0,0 0 16</inkml:trace>
  <inkml:trace contextRef="#ctx0" brushRef="#br0" timeOffset="-194017.33">15388 14647 0,'-21'0'16,"21"22"-1,0-1-15,-21 0 0,21 0 16,-21 0-16,-1 0 0,22 22 0,0-1 16,-21-21-16,0 22 0,0-1 0,21 0 15,-21 22-15,0-22 0,-1 22 0,1-22 16,0 21-16,0 1 0,0-22 15,0 22-15,21-1 0,-22-20 0,1-1 16,21 21-16,-21-20 0,21-1 0,-21 0 16,21-20-16,0 20 0,0-21 0,0 21 15,0-20-15,0-1 16,-21-21-16,21 21 0,0-42 31,0 0-31,0-1 0,0-20 0,0 21 16,0-21-16,0-1 0,0 22 0,0-42 15,21 20-15,-21 1 0,0-22 16,21 1-16,-21-1 0,21 1 0,0-1 16,1 1-16,-22-1 0,21 1 0,0-1 15,0 22-15,0-21 0,0 20 0,1 1 16,-1 0-16,0-1 16,21 22-16,-21 0 0,1 0 0,20 0 15,-21 21-15,0 0 0,0 0 0,22 0 16,-43 21-16,21 0 0,-21 0 15,0 0-15,0 0 0,0 1 0,0-1 16,-21 0-16,0 21 0,-1-21 0,1 1 16,-21-1-16,21-21 0,-22 21 0,22 0 15,0-21-15,0 0 0,-21 21 16,20-21-16,44-21 31,-1 21-15,0 0-16,0-21 0,0 21 0</inkml:trace>
  <inkml:trace contextRef="#ctx0" brushRef="#br0" timeOffset="-192929.15">16023 14774 0,'0'0'0,"21"-21"0,-21 0 0,21 0 15,-21 0-15,0 0 0,0-1 0,0 1 16,-21 0-16,0 21 0,0 0 15,0 0-15,0 0 0,-1 0 0,1 0 16,0 0-16,0 21 16,0 0-16,0 1 0,-1-1 0,1 21 15,0-21-15,21 0 0,-21 22 0,21-22 16,-21 0-16,21 0 0,0 0 16,0 22-16,0-22 0,0 0 15,0 0-15,21-21 0,0 0 0,0 0 16,0 0-16,1 0 0,-1 0 15,21 0-15,-21 0 0,0-21 16,1 0-16,-1 0 0,0 0 0,0-1 16,-21-20-16,21 21 0,0-21 0,-21 20 15,0-20-15,0 21 0,22-21 0,-22 20 16,0 1-16,21 0 0,-21 0 16,0 42-1,0 0 1,-21 0-16,21 1 0,-22-1 0,22 0 15,0 21-15,0-21 0,0 22 16,0-22-16,0 0 0,0 21 0,0-20 16,0-1-16,0 21 0,0-21 0,22-21 15,-1 21-15,0 1 0,0-1 0,0-21 16,22 0-16,-22 0 0,0 0 16,21 0-16,-21 0 0,22-21 0,-22-1 15,21 1-15,1 0 0,-22 0 16,21 0-16,-21 0 0,22-22 0,-22 22 15,0-21-15,-21 21 0,21-22 16,-21 22-16,0 0 0,0-21 0,0 20 16,0 1-16,-21 21 15,21 21 1,-21 1-16,21-1 0,0 0 0,0 0 16,0 0-16,0 0 0,0 1 0,0 20 15,0-21-15,0 0 0,0 0 0,21 1 16,0-1-16,-21 0 0,21 0 15,-21 0-15,21 0 0,-42-21 47,0 0-47,0-21 16,0 0-16,0 21 0,-1 0 16,1-21-16,0 21 0,0 0 15,21 21 16,0 0-31,21 0 16,0-21-16,0 0 0,1 22 0,-1-22 16,0 0-16,21 0 0,-21 0 0,22 0 15,-22 0-15,0 0 0,21 0 16,1 0-16,-22-22 0,21 1 0,-21 21 16,22-21-16,-22 0 0,0 0 15,0 0-15,0-1 0,1-20 0,-22 21 16,0 0-16,0-22 0,0 22 15,0 0-15,0 0 0,0 0 0,0 0 16,-22 21-16,1 0 0,0 0 16,0 21-16,21 0 15,0 0-15,0 21 16,0-20-16,0-1 0,21 0 0,0 0 16,0 0-16,1 22 0,-1-22 15,0 0-15,0-21 0,0 21 0,-21 0 0,21 0 16,-21 1-16,-21-22 31,0 0-15,0 0-16,0 0 0,0 0 15,-1 0-15,1 0 0,0-22 0,0 1 16,0 0-16,0 0 16</inkml:trace>
  <inkml:trace contextRef="#ctx0" brushRef="#br0" timeOffset="-191713.17">18373 14859 0,'0'0'0,"0"21"0,0-42 16,0 0 0,0 0-16,0 0 15,0-1-15,0 1 0,21 0 0,0 0 16,-21-21-16,21 20 0,-21-20 0,21 0 16,0-1-16,-21-20 0,0 21 15,22-22-15,-22 22 0,21-22 16,-21 22-16,0 0 0,0-1 0,0 22 0,0-21 15,0 21-15,0-1 0,-21 22 16,-1 43 0,1-22-16,0 21 0,0 1 15,0-1-15,0 21 0,21 1 0,-22-1 16,1 1-16,21-1 0,0 1 16,0-1-16,0-20 0,0-1 0,0 0 15,0 1-15,0-22 0,21 21 0,1-21 16,-1 1-16,21-22 0,-21 0 0,22 0 15,-1 0-15,-21 0 0,21 0 16,22-22-16,-22 22 0,1-21 0,-1-21 16,0 21-16,1-22 0,-1 1 15,0 0-15,1-22 0,-22 22 0,21-22 16,-21 1-16,0 21 0,1-22 16,-1 22-16,-21-1 0,0 1 0,0 0 15,0 21-15,0-1 0,-21 22 16,-1 0-16,1 0 0,0 0 15,0 22-15,0 20 0,0-21 16,-1 21-16,22 1 0,-21 20 0,0-20 16,0-1-16,21 21 0,0-20 0,-21-1 15,21 0-15,-21-20 0,21 20 16,0-21-16,0 0 0,0 0 0,0 1 16,0-1-16,21-21 31,0 0-31,-21-21 15,21-1-15,0 1 0,0 0 0,-21 0 16,22 0-16,-1-22 0,-21 22 0,21 0 16,-21 0-16,21 21 0,-21-21 0,21 21 15,-21 21 1,0 0-16,0 0 16,0 0-16,0 1 0,0-1 0,0 0 15,21 0-15,-21 0 0,22 0 0,-22 1 16,21-1-16,0 0 15,-21 0-15,21 0 0,0-21 0,22 21 16,-22-21-16,21 0 0,-21 0 0,22 0 16,-1 0-16,-21 0 0,21 0 0,1-21 15,-1 0-15,0 0 0,-20 21 16,20-21-16,0-22 0,-21 22 0,1 0 16,-1-21-16,0 21 0,0-22 0,-21 1 15,21 21-15,-21-22 0,0 22 0,0 0 16,0 0-16,0 0 0,-21 21 15,0 0 1,0 21-16,21 0 0,-21 0 0,-1 0 16,22 22-16,-21-22 0,21 21 15,0-21-15,0 1 0,0 20 16,0-21-16,0 0 0,0 0 0,21 1 16,1-22-16,-1 21 0,0-21 0,0 21 15,0-21-15,22 0 0,-22 0 16,0 0-16,21-21 0,-21 0 0,22 21 15,-22-22-15,0 1 0,0 0 0,0 0 16,1 0-16,-22 0 0,0-1 0,0-20 16,0 21-16,-22 0 0,1 21 15,0-21-15</inkml:trace>
  <inkml:trace contextRef="#ctx0" brushRef="#br0" timeOffset="-191529.27">18542 14584 0,'0'0'16,"-42"0"-16,20 0 0,1 0 0,-21 0 16,63 0-16,0 0 15,22 0-15,-22 0 16,21 0-16,22 0 0,-22 0 0,21-21 16,-20 21-16,20-21 0,1 21 15,-22-22-15,22 22 0,-1-21 0,1 21 16</inkml:trace>
  <inkml:trace contextRef="#ctx0" brushRef="#br0" timeOffset="-191017.57">21061 14288 0,'0'0'0,"0"-22"0,21-20 16,-21 21-1,0 42 17,0 0-32,0 0 15,0 1-15,0 20 0,0-21 0,0 21 16,0 1-16,21-22 0,-21 21 15,21 1-15,0-1 0,-21 0 0,0-21 16,0 22-16,22-22 0,-22 21 0,21-21 16,-21 1-16,0 20 0,0-21 15,0 0-15,21-21 16,0 0 0,-21-21-1,21 0-15,0 0 0,-21 0 0,22-1 16,-22-20-16,21 0 0,0-1 0,0-20 15,0 21-15,0-22 0,1 22 16,-1-22-16,0 22 0,0 0 0,0-1 16,-21 1-16,0 0 0,21 20 0,-21 1 15,22 0-15,-22 42 32,-22 0-17,22 1-15,0-1 0,0 0 0,0 0 16,0 0-16,0 22 15</inkml:trace>
  <inkml:trace contextRef="#ctx0" brushRef="#br0" timeOffset="-189653.33">21907 14753 0,'22'0'16,"-44"0"-16,65 0 0,-22 0 0,0 0 0,0 0 15,0 0-15,1-21 0,-1 21 0,0-21 16,0 0-16,-21 0 0,0-1 15,21 1-15,-21-21 0,0 21 0,0 0 16,0-22-16,0 22 0,0 0 0,-21 21 16,0-21-16,0 21 0,0 0 15,-1 0-15,-20 0 0,21 21 16,0 0-16,-22 0 0,22 0 0,0 22 16,0-22-16,0 0 0,0 21 0,21-20 15,0 20-15,0-21 0,0 0 16,0 22-16,0-22 0,0 0 0,21 0 15,0-21-15,0 21 0,21-21 0,-20 0 16,-1 0-16,21 0 0,-21 0 0,0 0 16,22 0-16,-22-21 0,0 0 15,0 21-15,0-21 0,1-22 16,-1 22-16,-21 0 0,21-21 0,-21 21 0,21-1 16,-21-20-16,0 21 0,0 0 15,0 0-15,-21 42 31,21 0-31,-21 0 16,21 0-16,0 0 0,0 22 16,0-22-16,0 0 0,0 0 0,0 0 15,0 1-15,21-1 0,0 0 0,0-21 16,0 21-16,1 0 0,20-21 0,-21 0 16,21 0-16,-20 0 0,20 0 15,-21 0-15,21 0 0,1-21 0,-22 0 16,21 21-16,-21-21 0,1-22 15,20 22-15,-21-21 0,0 0 0,0-1 16,1-20-16,-1 20 0,0-20 16,0 21-16,0-22 0,0 22 0,-21-1 15,0 1-15,0 0 0,0 21 0,0-1 16,0 1-16,-21 21 16,0 21-16,0 1 15,0-1-15,0 21 0,-1-21 0,1 22 16,0-1-16,0 21 0,0-20 0,21-1 15,0 0-15,0 1 0,0-1 16,0 0-16,0 1 0,0-1 0,0-21 16,0 22-16,0-22 0,21 0 15,0 0-15,0-21 0,0 21 16,1-21-16,-1 0 0,0 0 0,0 0 16,0 0-16,0 0 0,1-21 0,-1 0 15,0 0-15,0 0 0,0-1 0,0 1 16,1 0-16,-1-21 0,0 21 15,-21-1-15,0 1 0,21 0 0,-21 0 16,0 0-16,21 21 0,-21 21 31,-21-21-31,21 21 0,-21 21 16,21-20-16,0-1 0,0 0 16,0 0-16,0 0 0,0 0 0,0 1 15,0-1-15,0 0 0,0 0 16,0 0-16,21-21 15,0 0-15,0 0 0,1 0 16,-1 0-16,0 0 0,0-21 16,0 21-16,0-21 0,1 0 0,-22 0 15,21-22-15,0 22 0,0 0 16,-21 0-16,21 0 0,-21-1 0,21 1 16,-21 0-16,0 42 31,0 0-16,0 1-15,0-1 0,-21 0 16,21 0-16,0 0 0,0 0 0,0 1 16,0-1-16,0 0 0,21 0 15,1-21-15,-1 0 16,0 21-16,0-21 0,0 0 0,0 0 16,1 0-16,20 0 0,-21 0 0,21 0 15,-20 0-15,20 0 0,0-21 0,-21 0 16,22 0-16,-22 0 0,21-1 15,-21 1-15,1-21 0,-1 0 16,0-1-16,-21 22 0,21-21 0,-21 21 16,0-1-16,0 1 0,0 0 0,-42 21 15,21 0-15,-1 0 0,-20 21 16,21 0-16,-21 1 0,-1 20 0,22-21 16,-21 21-16,21 1 0,-1-22 0,1 21 15,21-21-15,0 1 0,0-1 16,0 0-16,0 0 0,21 0 0,1 0 15,20 1-15,-21-22 0,0 0 0,22 0 16,-1 0-16,-21 0 0,21 0 0,1 0 16,-1 0-16,0 0 0,1 0 0,-1-22 15,-21 22-15,22-21 0,-22 0 16,0 21-16,0-21 0,0 21 16,-21-21-16,-42 21 15,21 0-15,-22 0 0,1-21 16,-43 21-16</inkml:trace>
  <inkml:trace contextRef="#ctx0" brushRef="#br0" timeOffset="-187784.96">12742 15727 0,'0'0'0,"0"-42"15,21 20-15,-21 1 0,0 0 16,0 0 0,-21 21-1,0 0-15,0 0 16,-21 0-16,20 21 0,1 0 0,0 0 15,-21 1-15,21 20 0,-1 0 16,1 1-16,0-1 0,0 21 0,0 1 16,21-1-16,-21 1 0,21-22 0,0 22 15,0-22-15,0 0 0,21 1 16,0-22-16,0 21 0,0-21 0,22 1 16,-22-22-16,21 21 0,0-21 0,22 0 15,-22 0-15,1 0 16,20-21-16,-21-1 0,22 1 0,-22 0 0,1 0 15,-1 0-15,0 0 0,1-22 0,-22 22 16,21 0-16,-21 0 16,0 0-16,-21-22 0,0 22 15,0 0-15,0 42 32,0 0-32,-21 22 15,21-22-15,0 0 0,-21 21 0,21-21 16,0 1-16,0 20 0,0-21 15,0 0-15,0 0 0,0 1 0,21-22 16,0 21-16,1-21 0,-1 21 16,0-21-16,0 0 0,0 0 15,0 0-15,22 0 0,-22-21 0,0 0 16,0-1-16,22 1 0,-22 0 0,-21 0 16,0 0-16,21 0 0,-21-1 15,0 1-15,0 0 0,-21 0 0,0 0 16,-1 21-16,1-21 0,0 21 0,0 0 15,-21 0-15,20 0 0,1 0 16,0 0-16,0 0 0,42 0 31,21 0-15,-20 0-16,-1 0 0,21-22 16,-21 22-16,22-21 0,-1 21 0,-21 0 15,21 0-15,-20 0 0,20 0 16,-21 0-16,21 0 0,-20 0 0,-1 0 15,0 21-15,-21 1 0,21-22 0,-21 21 16,21 0-16,-21 0 0,0 0 16,0 0-16,0 1 0,0-1 0,0 0 15,0 0-15,0 0 0,0 0 16,0 1-16,-21-1 16,0-21-1,21-21 32,0-1-47,0 1 0,0 0 16,0 0-16,0 0 0,21 0 15,0-1-15,0 1 0,1 0 0,-1 0 16,21 0-16,-21 0 0,0 21 0,1 0 16,20 0-16,-21 0 0,0 0 15,0 0-15,1 21 16,-22 0-16,0 0 0,0 0 0,0 0 15,0 1-15,0-1 0,0 0 16,0 0-16,0 0 0,0 0 16,-22 1-16,22-1 0,0 0 15,22-21 17,-1-21-32,0 21 15,0-21-15,0-1 0,0 1 0,1 21 16,-1-21-16,0-21 0,0 21 15,21-1-15,-20 1 0,-1 0 0,0 0 16,0 21-16,0-21 0,0 21 16,-21 21-1,0 0 1,0 0-16,0 0 0,0 1 16,0 20-16,0-21 0,0 0 15,0 0-15,0 1 0,0 20 0,0-21 16,0 0-16,0 0 0,0 1 0,22-22 15,-1 21-15,0 0 0,0-21 0,0 0 16,0 21-16,1-21 0,-1 0 16,21 0-16,-21 0 0,0 0 0,22-21 15,-22 21-15,0-21 0,0 0 0,0-1 16,1 1-16,-1 0 0,0-21 16,0 21-16,0-1 0,-21-20 0,0 21 15,21 0-15,-21 0 0,0-1 0,22 1 16,-22 0-16,0 42 31,-22 0-31,1 1 16,21-1-16,-21 0 0,21 0 0,-21 21 15,0-20-15,0 20 0,21 0 16,-22 1-16,1-1 0,21 0 0,-21 22 16,21-22-16,-21 22 0,21-1 0,0-21 15,-21 22-15,0-22 0,21 1 16,-22 20-16,22-21 0,0 1 0,0-22 15,0 21-15,0-21 0,-21 1 0,21 20 16,0-21-16,0-42 47,0 0-47,21 0 0,-21-1 0,0 1 16,0-21-16,22 0 0,-22-1 15,21 1-15,-21 0 0,21-22 0</inkml:trace>
  <inkml:trace contextRef="#ctx0" brushRef="#br0" timeOffset="-187493.12">14965 16531 0,'0'-21'0,"-43"233"0,86-403 0,-43 128 0,0 42 16,0-1-16,0 1 0,0 0 0,0 0 15,0 0-15,0 0 16,21 21 0,0 0-16,0-22 0,0 22 15,1 0-15,-1 0 0,0 0 0,21 0 16,-21 22-16,1-1 0,-1 0 15,0-21-15,0 42 0,-21-21 0,0 1 16,0-1-16,0 0 0,0 0 16,0 0-16,-21 0 0,0-21 15,0 22-15,-1-22 0,1 0 0,0 0 16,0 0-16,0 21 0,0-21 0,-1 0 16,44 0 30,-1-21-46,0 21 16,0 0-16,0 0 0</inkml:trace>
  <inkml:trace contextRef="#ctx0" brushRef="#br0" timeOffset="-186617.77">15557 16531 0,'0'0'0,"22"0"16,-1 0-1,0 0-15,0-21 16,0 0 0,0 21-16,1-21 0,-1 0 15,0-1-15,0 1 0,0 21 0,-21-21 16,21 0-16,1 0 0,-22 0 0,21-1 16,-21 1-16,0 42 31,0 1-16,0-1-15,-21 0 16,21 0-16,-22 0 0,22 22 0,0-22 16,0 0-16,0 0 0,0 0 0,0 22 15,0-22-15,0 0 0,0 0 16,0 0-16,22 0 0,-1-21 16,0 22-16,0-22 0,0 0 0,0 0 0,1 0 15,-1 0-15,0 0 0,0-22 16,21 22-16,-20-21 0,-1 0 15,0 0-15,21 0 0,-21 0 0,1-22 16,20 1-16,-21 21 0,0-43 0,0 22 16,1-22-16,20 22 0,-21-21 15,0-1-15,0 1 0,1 20 0,-1-20 16,-21 20-16,21 22 0,-21-21 0,0 21 16,21 0-16,-42 21 31,0 0-31,21 21 15,0 0-15,-21 21 0,-1-21 16,1 22-16,21-22 0,0 21 0,-21 1 16,21-1-16,-21 0 0,21 1 0,-21-22 15,21 21-15,0 0 0,0 1 0,0-22 16,0 21-16,0-21 0,0 1 16,0-1-16,21 0 0,0 0 0,0 0 15,0 0-15,1-21 0,-1 0 0,0 0 16,0 0-16,0 0 0,0 0 15,22 0-15,-22-21 0,21 0 0,-21 21 16,22-21-16,-22 0 0,0-22 0,21 22 16,-20 0-16,-22 0 0,21-21 15,-21 20-15,21 1 0,-21 0 16,0 0-16,0 0 16,-21 21-16,0 0 0,-1 21 15,1 0-15,21 0 16,-21 0-16,21 1 0,0-1 15,-21 0-15,21 0 0,0 0 0,0 0 16,0 1-16,0-1 0,0 0 16,21 0-16,0 0 0,0-21 15,1 0-15,-1 0 0,0 0 16,0 0-16,0 0 0,0 0 16,1 0-16,41-42 15,-42 21-15,0 0 0,-21-1 16,22 1-16,-22 0 0,21 0 0,-21 0 15,0 0-15,0-22 0,0 22 0,0 0 16,0 0-16</inkml:trace>
  <inkml:trace contextRef="#ctx0" brushRef="#br0" timeOffset="-186368.92">16023 15939 0,'0'0'0,"-42"-22"16,-1 22-1,43-21-15,22 21 63,-1 0-48,0 0 1</inkml:trace>
  <inkml:trace contextRef="#ctx0" brushRef="#br0" timeOffset="-184593.31">18563 16489 0,'21'-21'31,"-21"0"-15,0-1-16,21 22 16,1-21-16,-22 0 0,21 0 0,0 0 15,-21 0-15,21-22 0,0 22 0,0-21 16,1-1-16,-22 1 0,21 0 16,0-1-16,-21-20 0,21 21 0,-21-1 15,0 1-15,0-22 0,0 22 0,0 0 16,0 21-16,-21-22 0,0 22 0,0 0 15,21 0-15,-22 0 0,1 21 16,0 0-16,0 0 0,0 21 0,0 0 16,-1 0-16,1 0 0,0 22 15,0-1-15,0 21 0,21-20 16,0 20-16,0 1 0,0-1 0,-21-20 16,21 20-16,0-21 0,0 22 0,0-22 15,0 1-15,21-1 0,0 0 16,0-21-16,0 22 0,0-22 0,22 0 15,-22 0-15,21 0 0,-21-21 0,22 22 16,-22-22-16,21 0 0,-21 0 16,22 0-16,-22 0 0,21 0 0,-21-22 15,1 1-15,-1 0 0,21 0 0,-21 0 16,0 0-16,1-22 0,-1 22 16,-21-21-16,21 21 0,0-1 15,-21-20-15,0 21 0,0 0 0,0 0 16,0 42-1,-21 0 1,0-21-16,0 21 0,21 0 0,-22 22 16,22-22-16,-21 0 0,21 0 0,0 21 15,0-20-15,0-1 0,0 0 16,0 0-16,0 0 0,21 0 0,1-21 16,-1 22-16,0-22 0,0 0 0,21 0 15,-20 0-15,20 0 0,0 0 0,-21 0 16,22 0-16,-1 0 0,-21-22 15,22 1-15,-22 0 0,0 0 16,0 0-16,0 0 0,0-1 0,1 1 16,-22-21-16,21 21 0,-21 0 15,0-1-15,0 1 0,0 0 0,0 0 16,-21 42 15,-1 0-31,22 0 0,-21 1 16,21-1-16,0 21 0,0-21 0,-21 0 15,21 1-15,0-1 0,0 0 0,0 0 16,0 0-16,0 0 0,0 1 16,21-44 31,-21 1-47,21 21 0,-21-21 15,22 0-15,-1 0 0,-21 0 0,21-22 16,0 22-16,0 0 0,0 0 15,1 0-15,-1-1 0,0 1 0,0 0 16,0 0-16,0 21 0,1 0 16,-1 0-1,-21 21-15,0 0 0,0 0 0,0 1 16,21-1-16,-21 0 16,0 0-16,0 0 0,0 0 0,0 1 15,0-1-15,0 0 16,21 0-16,0 0 15,0-21-15,1 0 16,-1 0 0,-21-21-16,21 0 0,0 0 15,0 21-15,0-21 0,1-1 0,-1-20 16,0 21-16,0 0 0,21 0 16,-20-22-16,-1 22 0,0 0 0,0 21 15,0-21-15,0 21 0,-21 21 47,0 0-47,0 0 0,-21 0 16,21 1-16,-21-1 0,21 0 0,0 0 15,0 0-15,0 0 0,0 1 16,0-1-16,0 0 0,0 0 16,0 0-16,0 0 0,0 1 15,21-22-15,0 0 0,1 0 0,-1 0 16,0 0-16,0 0 0,21 0 15,-20 0-15,-1-22 0,21 22 0,-21-21 16,0 0-16,22 0 0,-22 21 0,0-21 16,0 0-16,0-22 15,1 22-15,-1 0 0,-21-21 0,0 20 16,21-20-16,-21 21 0,0 0 0,0-22 16,0 22-16,0 0 0,0 0 15,-21 21 1,0 0-16,21 21 0,-22 0 0,1-21 15,0 21-15,21 1 0,-21 20 0,21-21 16,-21 0-16,21 0 0,0 1 16,0 20-16,0-21 0,0 0 0,0 0 15,0 1-15,21-1 0,0-21 0,0 21 16,0-21-16,1 0 0,-1 21 16,0-21-16,0 0 0,21 0 0,-20 0 15,-1 0-15,21-21 0,-21 21 16,0-21-16,1 0 0,20 21 0,-21-22 15,-21 1-15,21 0 0,0 0 16,-21 0-16,22-22 0,-22 22 0,0 0 16,0 0-16,0-21 0,0 20 0,0 1 15</inkml:trace>
  <inkml:trace contextRef="#ctx0" brushRef="#br0" timeOffset="-184356.45">20256 15706 0,'0'0'0,"-42"0"0,21 0 16,0 0-16,0 0 16,42 0 30,-42 0-14</inkml:trace>
  <inkml:trace contextRef="#ctx0" brushRef="#br0" timeOffset="-184225.51">18605 15960 0,'0'0'0</inkml:trace>
  <inkml:trace contextRef="#ctx0" brushRef="#br0" timeOffset="-183365.18">20299 15706 0,'21'0'0,"21"21"0,1-21 0</inkml:trace>
  <inkml:trace contextRef="#ctx0" brushRef="#br0" timeOffset="-182521.28">18351 15939 0,'0'0'0,"0"21"16,-21-21-16,21 21 16,-21-21-16,21 21 15,21-21 1,0 0 0,1 0-16,20 0 0,0 0 0,22-21 0,-22 21 15,22-21-15,-1 21 0,1-21 16,-1 21-16,1-22 0,-1 1 15,1 21-15,-1-21 0,1 21 0,-1 0 16,1-21-16,-22 21 0,-21 0 0,21 0 16,-20 0-16,-1 0 15,0 0 32,0 0-47,0 0 0,22 0 16,20 0-16,-21 0 0</inkml:trace>
  <inkml:trace contextRef="#ctx0" brushRef="#br0" timeOffset="-182052.59">22288 15854 0,'0'0'0,"22"0"16,20 0-1,-21 0 1,0 0-16,0 0 0,22 0 0,-22-21 16,21 21-16,-21 0 0,22 0 0,-1-21 15,-21-1-15,22 22 0,-22-21 0,0 21 16,0-21-16,-21 0 0,0 0 15,0 0-15,0-1 0,-21 1 16,-21 0-16,20 21 0,-20 0 0,0-21 16,-1 21-16,1 0 0,0 0 15,-1 21-15,1 0 0,21 0 0,-21 1 16,-1-1-16,22 0 0,0 21 16,0 1-16,21-1 0,0 0 0,0 1 15,0-1-15,0 0 0,0 1 16,0-1-16,21-21 0,0 21 0,21 1 15,-20-22-15,20 21 0,-21-21 0,21 1 16,-20-1-16,20-21 0,0 21 16,-21-21-16,22 0 0,-22 0 0,21 0 15,-21 0-15,22 0 0,-22-21 0,0 0 16,0-1-16,0 1 0,1 0 16,-1 0-16,-21 0 0</inkml:trace>
  <inkml:trace contextRef="#ctx0" brushRef="#br0" timeOffset="-181661.82">22987 15769 0,'0'0'0,"0"-21"0,0 0 15,21 21-15,0 0 16,0 0 0,1 21-16,-1-21 0,0 21 0,0 0 15,0 22-15,0-22 0,1 21 16,-1 1-16,0-1 0,0-21 0,-21 21 15,0 1-15,21-1 0,-21 0 0,0-20 16,0-1-16,0 0 0,0 0 0,0 0 16,0 0-16,-21-21 31,21-21-15,0 0-16,0 0 15,0 0-15,0 0 0,0-1 0,0-20 16,21 0-16,0 21 0,1-22 0,-1 1 15,0 0-15,0-1 0,0 22 0,0-21 16,1 21-16,-1-22 0,0 22 16,-21 0-16,21 0 0,0 21 0,0-21 15,1 21-15,-1 0 0,0 0 16,0 0 0,-21 21-1,0 0-15</inkml:trace>
  <inkml:trace contextRef="#ctx0" brushRef="#br0" timeOffset="-181229.06">23707 15812 0,'0'-22'0,"0"1"16,0 0-16,21 21 0,-21-21 15,21 21-15,0 0 0,0 0 16,0 0-1,1 0-15,-1 21 0,0-21 16,0 21-16,0 0 0,0 22 0,1-22 16,-22 0-16,21 21 0,-21-20 0,0 20 15,0-21-15,0 21 0,0-20 16,0-1-16,0 0 0,0 0 0,0 0 16,0 0-16,0 1 0,0-1 0,0 0 31,0-42-16,0 0-15,0-1 16,0 1-16,21 0 0,0-21 16,0 21-16,-21-22 15,21 22-15,1-21 0,-1-1 0,0 1 16,-21 21-16,21-21 0,0-1 0,0 22 16,-21 0-16,22-21 0,-22 20 15,21 1-15,-21 0 0,21 21 16,0 0-16,0 21 31,0 0-31,-21 1 16</inkml:trace>
  <inkml:trace contextRef="#ctx0" brushRef="#br0" timeOffset="-180397.17">24659 15769 0,'0'0'0,"21"0"0,0 0 16,-21-21-16,22 0 0,-1 0 15,-21 0 1,-21 21 15,-1 21-31,1 0 0,0 0 16,0 0-16,0 0 0,0 1 16,-1-1-16,1 21 0,0-21 0,21 0 15,0 22-15,-21-22 0,21 21 0,0-21 16,0 1-16,0 20 0,0-21 15,21 0-15,0 0 0,0 1 16,1-22-16,-1 21 0,0-21 0,0 0 16,0 0-16,22 0 0,-22 0 0,0 0 15,21 0-15,-21 0 0,1-21 16,-1-1-16,0 1 0,0 0 0,-21 0 16,0-21-16,21-1 0,-21 22 0,0-21 15,0-1-15,0 1 0,0 0 16,0-1-16,-21 22 0,21-21 0,-21 21 15,0 0-15,0-1 0,-1 22 0,1 0 16,0 0-16,0 0 0,0 0 0,-22 0 16,22 22-16,0-1 15,0 0-15,0 0 0,0 21 0,-1-20 16,22-1-16,0 21 0,0-21 0,0 22 16,0-22-16,0 0 0,0 0 0,22 0 15,-1 0-15,0 1 0,0-1 16,0-21-16,22 0 0,-22 0 0,0 0 15,21 0-15,-21 0 0,22 0 0,-1 0 16,-21 0-16,22-21 0,-1-1 16,0 1-16,1 0 0,-1-21 0,0 21 15,-21-22-15,22 22 0,-22-21 0,0 21 16,0-1-16,0-20 0,-21 21 16,0 0-16,0 0 15,-21 21-15,0 0 0,0 0 16,0 0-16,0 0 0,21 21 0,-22 0 15,22 0-15,0 0 16,0 0-16,22 1 0,-22-1 16,21-21-16,0 21 0,0 0 0,0 0 15,0-21-15,-21 21 0,0 1 16,22-22-16,-22 21 0,0 0 0,0 0 16,0 0-16,0 0 0,0 1 15,-22-1-15,22 0 0,0 0 16,-21 0-16,21 0 0,0 1 15,0-1-15,0 0 16,0 0-16,21 0 16,1-21-16,-1 0 0,0 0 15,0 0-15,0 0 0,0 0 0,1 0 16,-1-21-16,0 0 0,0 21 0,0-21 16,0 0-16,-21-1 0,22 1 0,-1-21 15,0 21-15,-21 0 0,0-22 16,21 1-16,-21 21 0</inkml:trace>
  <inkml:trace contextRef="#ctx0" brushRef="#br1" timeOffset="-156465.48">1016 9610 0,'0'0'0,"0"-21"0,0-1 0,0 1 15,-21 21-15,21-21 0,0 0 16,0 0-16,0 0 0,0-1 0,0 1 16,0 0-16,0 0 15,0 0-15,0 0 0,0-1 0,0 1 31,0 42-15,0 1-16,0-1 16,0 21-16,-21-21 0,21 43 0,-22-22 15,22 22-15,0-1 0,0 22 16,-21-1-16,0 1 0,21 0 0,-21-1 16,21 22-16,0 0 0,0 0 15,-21 0-15,0 0 0,21-1 16,-22 1-16,22 0 0,0 0 0,-21 0 15,0-22-15,21 22 0,0-21 16,0 0-16,-21-1 0,21-20 0,-21 20 16,21-20-16,-21-22 0,21 22 15,0-22-15,0 0 0,0 1 0,0-22 16,0 0-16,0 0 0,0 0 0,0-42 31,0-21-15,0 21-16,0-22 0,0 22 15,0-21-15,21 0 0,0-22 0,0 22 16,-21-22-16,21 1 0,0-22 16,-21 0-16,22 22 0,-1-43 15,0 21-15</inkml:trace>
  <inkml:trace contextRef="#ctx0" brushRef="#br1" timeOffset="-155060.89">910 9398 0,'0'-21'0,"0"42"0,0-63 0,-21 42 0,21-21 31,21 21 16,0 0-47,0 0 16,1 0-16,20 0 0,-21 21 15,21-21-15,1 0 0,-1 0 16,22 0-16,-1 0 0,1 0 16,-1 21-16,1-21 0,-1 0 0,1 0 15,20 0-15,-20 0 0,20 0 16,-20 0-16,42 0 0,-22 0 0,22 21 15,21-21-15,-21 0 0,21 0 16,0 0-16,0 0 0,0 21 0,0-21 16,21 0-16,0 0 0,1 0 0,-22 0 15,42 0-15,-21 0 0,0 21 16,22-21-16,-1 0 0,-21 0 0,21 0 16,1 0-16,-1 0 0,0 0 0,22 0 15,-22 0-15,1 0 0,20 0 16,-21 0-16,22 0 0,-22 0 15,1 0-15,-1 0 0,21 0 0,-20 0 16,-1 0-16,0 0 0,1 0 0,-1 0 16,0 0-16,1 0 0,-1-21 15,0 21-15,-20 0 0,20 0 0,-21 0 16,21 0-16,1-21 0,-22 21 0,21 0 16,1 0-16,-22 0 0,21 0 0,-21-21 15,22 21-15,-1 0 0,0 0 16,-21 0-16,1 0 0,20-21 0,-42 21 15,21 0-15,0 0 0,0 0 0,1 0 16,-22 0-16,0 0 0,21 0 16,-21-21-16,21 21 0,-21 0 0,21 0 15,-21 0-15,21 0 0,-21 0 16,0 0-16,0 0 0,0 0 0,0 0 16,0 0-16,0-22 0,-21 22 0,21 0 15,-21 0-15,0 0 0,21 0 0,-21 0 16,21 0-16,-22 0 0,22-21 0,-21 21 15,0 0-15,21 0 0,-21 0 16,0 0-16,21 0 0,-21 0 0,21-21 16,-22 21-16,1 0 0,21 0 0,-21 0 15,0 0-15,0 0 0,0 0 0,-1-21 16,1 21-16,0 0 16,0 0-16,0 0 0,0 0 0,-1 0 0,1 0 15,0 0-15,0 0 0,0 0 0,0 0 16,-1 0-16,1 0 0,21 0 15,-21 0-15,0 0 0,0 0 0,21 0 16,-21 0-16,21 0 0,-22 0 16,22 0-16,-21 21 0,21-21 0,-21 0 15,21 0-15,-21 0 0,0 21 0,0-21 16,21 0-16,-22 0 0,1 21 0,0-21 16,0 0-16,0 0 0,0 22 15,-1-22-15,1 0 0,-21 0 0,21 0 16,0 21-16,-22-21 0,22 0 0,0 0 15,-21 0-15,-1 0 0,1 0 16,0 0-16,-1 0 0,-20 0 0,20 0 16,-20 0-16,21 0 0,-22 0 15,1 0-15,20 0 0,-41 0 0,20 0 16,1 0-16,-22 0 0,0 0 0,1 0 16,-22 0-16,21 0 0,-21 0 0,0 0 15,1 0-15,-1 0 0,0 0 16,0 0-16,0 0 0,0 0 15,-21-21-15,22 21 16,-1 0 15,-21 21-15,0 0-16,0 0 0,0 0 16,0 0-16,0 1 0,0 20 0,0-21 15,0 21-15,0-20 0,-21 20 16,21 0-16,0 1 0,-22 20 0,1-21 15,21 1-15,-21 20 0,21-20 0,-21 20 16,0-21-16,21 22 0,0-1 0,0 1 16,-21-1-16,21 1 0,-22-1 15,22 1-15,0-1 0,0 1 0,0-22 16,0 22-16,0-22 0,0 22 0,0-22 16,0 0-16,-21 1 0,21-1 15,0 0-15,0-21 0,0 22 16,-21-22-16,21 0 0,0 0 0,-21 0 15,21 1-15,-21-22 32,21-22-17,-21 22-15,-1-21 0,1 21 16,0-21-16,-21 0 0,21 21 0,-22-21 16</inkml:trace>
  <inkml:trace contextRef="#ctx0" brushRef="#br1" timeOffset="-152512.33">762 11875 0,'0'0'0,"0"21"16,0 0 0,0 0-1,21-21-15,0 0 0,0 21 16,1-21-16,-1 0 0,21 0 0,-21 0 16,0 0-16,22 0 15,-1 0-15,-21 0 0,22 0 0,-1 0 16,0 0-16,1 0 0,-1 0 15,0 0-15,22 0 0,-22-21 0,22 21 16,-1 0-16,1-21 0,-1 21 16,1 0-16,-1-21 0,1 21 0,-1 0 15,1-21-15,-1 21 0,22 0 0,-1-22 16,1 1-16,0 21 0,21 0 16,-22-21-16,1 21 0,0 0 0,-1 0 15,1-21-15,-22 21 0,22 0 0,-21 0 16,-1-21-16,22 0 15,-22 21-15,1 0 0,20-22 0,-20 22 0,-1 0 16,1-21-16,-1 21 0,1-21 16,-1 21-16,-20-21 0,20 21 15,1-21-15,-1 21 0,1 0 0,-1-21 16,1-1-16,20 22 0,-20 0 0,-1-21 16,22 21-16,0 0 0,-22-21 15,22 21-15,-22 0 0,22-21 0,-21 21 16,20 0-16,-20-21 0,20 0 0,1 21 15,0 0-15,-22-22 0,22 22 16,0 0-16,-1-21 0,1 21 16,0-21-16,-1 21 0,1 0 0,-22 0 15,22-21-15,0 21 0,-1 0 0,1 0 16,0-21-16,-1 21 0,1 0 16,0 0-16,-1-21 0,1 21 0,0 0 15,-22 0-15,22 0 0,0 0 0,-1-22 16,1 22-16,0 0 0,-1 0 0,1 0 15,0 0-15,-22-21 0,22 21 16,-1 0-16,-20 0 0,21 0 0,-22 0 16,1 0-16,-1 0 0,22 0 0,-22 0 15,1 0-15,20 0 0,-20 0 16,-1 0-16,22 0 0,-21 0 16,-1 0-16,22 0 0,-22 0 0,1 0 15,-1 0-15,1 0 0,-1 0 0,22 0 16,-22 0-16,1 0 0,-1 0 15,22 0-15,-21 0 0,20 0 0,-20 0 16,20 0-16,-20 0 0,-1 0 0,22 0 16,-21 0-16,-1 0 0,22 0 0,-22 0 15,22 0-15,0 0 0,-22 0 16,22 0-16,-1 0 0,1 21 0,0-21 16,-22 0-16,22 0 0,0 0 0,-22 0 15,22 0-15,-1 0 0,1 22 0,-21-22 16,20 0-16,1 0 15,0 0-15,-1 0 0,1 0 0,0 0 16,-1 0-16,1 0 0,0 0 0,-22 0 16,22 0-16,-1 0 0,1 21 0,0-21 15,-1 0-15,1 0 0,0 0 0,-1 0 16,1 0-16,0 0 0,-1 0 16,1 0-16,0 0 0,-1 0 0,1 0 15,0 0-15,-1 0 0,1 0 0,0 0 16,-1 21-16,1-21 0,0 0 0,-1 0 15,1 0-15,0 0 0,-1 0 16,1 0-16,0 0 0,21 0 0,-22 21 16,1-21-16,0 0 0,-1 0 15,1 0-15,0 0 0,-1 0 0,1 0 16,0 0-16,-1 0 0,1 0 0,0 0 16,-1 21-16,1-21 0,0 0 15,20 0-15,-20 0 0,0 0 0,-1 0 16,1 0-16,0 21 0,-22-21 0,22 0 15,0 0-15,-1 0 0,1 0 0,0 0 16,-1 0-16,1 0 0,0 0 0,-1 0 16,1 0-16,-22 22 0,22-22 15,-21 0-15,20 0 0,1 0 0,0 0 16,-22 0-16,22 0 0,-1 0 0,1 0 16,0 0-16,-22 21 0,22-21 15,-22 0-15,1 0 0,21 0 0,-22 0 16,1 0-16,20 21 0,-20-21 15,20 0-15,-20 0 0,21 0 0,-22 0 16,22 0-16,-22 21 0,1-21 0,20 0 16,-20 0-16,-1 0 0,1 0 0,-1 0 15,1 0-15,-1 21 0,22-21 16,-21 0-16,-1 0 0,1 0 0,20 0 16,-20 0-16,-1 0 0,1 0 0,-1 0 15,1 0-15,-1 0 0,1 0 0,-1 0 16,1 0-16,-1 0 0,1 21 15,-1-21-15,22 0 0,-22 0 16,1 0-16,-1 0 0,22 0 0,-21 0 16,-1 0-16,1 0 0,-1 0 0,-21 22 15,22-22-15,-22 0 0,1 0 16,-1 0-16,0 0 0,-21 0 0,22 0 16,-22 0-16,0 0 0,0 0 0,22 0 15,-22 0-15,0 0 0,0 0 0,0 0 16,0-22-16,1 22 0,-1 0 15,0 0-15,0 0 0,0 0 0,0 0 16,22 0-16,-22-21 0,0 21 0,0 0 16,0 0-16,22 0 0,-22 0 0,0 0 15,0 0-15,0 0 16,1 0-16,-1 0 0,0 0 16,0 0-16,0 0 0,0 0 15,1 0-15,-1 0 16,-21-21 15,0 0 32,-21 21-48,-1-21 1,22 0-1,0-1-15,-21 1 16,21 0-16,-21 0 0,21 0 0,-21 0 16,21-22-16,0 22 0,0-21 15,0 21-15,0-22 0,0 22 0,0-21 16,-21 21-16,21-1 0,0 1 0,0 0 16,-21 21-1,-1 0 1,1 0-16,0 21 0,0 0 0,-21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7T16:11:07.44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3196 889 0,'0'21'16,"21"-21"31,-21-21-47,21 21 0,1-21 15,-1 21-15,0-21 0,0 0 16,0-1-16,0 22 0,1-21 0,-22 0 16,21 0-16,-21 0 0,21 0 15,-21-1-15,0 1 16,0 0-16,0 0 0,-21 21 15,0 0-15,-22 0 16,22 0-16,0 0 0,0 21 16,-22-21-16,22 21 0,-21 0 0,0 1 15,20-1-15,1 21 0,-21-21 16,21 0-16,0 1 0,-1-1 0,22 0 16,0 0-16,0 21 0,0-20 15,0-1-15,0 0 0,0 0 16,0 0-16,22 0 15,-1 1-15,0-22 0,0 21 0,0 0 16,0 0-16,1-21 0,20 21 16,-21 0-16,0 1 0,0-1 15,1 0-15,-1 0 0,-21 0 0,21 0 16,-21 1-16,21-1 0,-21 0 0,0 21 16,0-21-16,0 1 0,-21-1 15,0 0-15,0 0 0,-1 21 0,1-20 16,0-22-16,0 21 0,0 0 0,-22-21 15,22 0-15,0 0 0,0 0 16,0 0-16,0 0 0,-1 0 0,1-21 16,0 0-16,0-1 0,0 1 15,0 0-15,-1 0 0,1-21 16,21 20-16,-21 1 0,21 0 0,-21 0 16,0-21-16,21 20 15,0 1-15,0 0 16,0 42-1,0 0 1,21 1-16,-21-1 0,0 0 16,21 0-16,0 0 0,-21 0 15,21 1-15,-21-1 0,22 21 0,-1-21 16,0 0-16,0 1 0,-21-1 0,21-21 16,0 21-16,1 0 0,-1-21 15,21 0-15,-21 0 0,0 0 16,22 0-16,-1 0 0,0-21 15,1 0-15,-1 0 0,0-1 0,1-20 16,-1 21-16,-21 0 0,22-22 0,-1 1 16,-21 0-16,21-1 0,-20 1 15,-1-21-15,0 20 0,0-20 0,0 20 16,0-20-16,1 21 0,-22-1 0,0 1 16,0 0-16,0 20 0,0 1 15,0 0-15,0 0 0,0 0 0,0 42 31,-22 0-15,22 21-16,-21 1 0,0-1 0,21 0 16,0 1-16,-21 20 0,21-20 15,-21 20-15,21-21 0,0 22 0,0-22 16,0 1-16,0-1 0,0-21 0,0 21 16,0-20-16,0 20 0,0-21 15,0 0-15,0 0 0,0 1 0,21-22 16,0 21-16,0-21 0,0 0 15,1 0-15,-1 0 16,-21-21-16,21 21 0,0-22 0,-21 1 16,0 0-16,21 21 0,0-21 15,-21 0-15,0 0 0,0-22 16,0 22-16,0 0 0</inkml:trace>
  <inkml:trace contextRef="#ctx0" brushRef="#br0" timeOffset="271.83">3492 1249 0,'0'0'16,"-21"0"-16,0 0 0,42 0 31,0 0-31,1-21 0,20 0 0,-21 21 16,21-22-16,1 22 0,-22-21 16,21 0-16,1 21 0,-22-21 15,0 21-15,0 0 0,0-21 0,0 21 16,1 0-16,-22-21 15,0 42 32</inkml:trace>
  <inkml:trace contextRef="#ctx0" brushRef="#br0" timeOffset="764.55">4212 1228 0,'-21'0'15,"0"0"-15,21-21 16,0-1-16,0 1 15,0 0-15,21 0 16,0 21-16,0 0 16,-21-21-16,21 21 0,22 0 0,-22 0 15,0 0-15,0 0 0,0 21 16,22 0-16,-22 0 0,0 0 16,0 1-16,-21-1 0,21 0 0,-21 21 15,22-21-15,-22 1 0,0 20 0,0-21 16,0 0-16,0 22 0,0-22 15,0 0-15,0 0 0,-22 0 0,22 0 16,-21-21-16,21 22 0,0-44 31,0 1-31,0 0 0,0 0 16,0 0-16,0 0 0,0-22 0,0 22 16,21-21-16,-21 21 0,22-22 15,-1 22-15,-21-21 0,0 21 16,21-1-16,0-20 0,0 21 15,-21 0-15,21 21 16,1 0-16,-1 0 16,0 0-1,-21 21-15,21-21 0,-21 21 16,0 0-16,21 0 16,0-21-16</inkml:trace>
  <inkml:trace contextRef="#ctx0" brushRef="#br0" timeOffset="1268">4974 1143 0,'0'0'0,"0"-42"15,0 21 1,-21 42 15,21 0-15,0 21-16,0-21 0,0 1 15,0-1-15,-21 21 0,21-21 16,0 0-16,0 22 0,0-22 0,0 0 16,0 0-16,0 0 0,0 1 0,0-1 15,0 0-15,21 0 0,0-21 16,0 0-16,0 21 16,1-21-16,-1 0 0,0 0 0,0 0 15,0-21-15,0 0 0,-21 0 0,22 21 16,-1-21-16,0-1 0,-21-20 15,21 21-15,-21 0 0,21-22 0,-21 22 16,21-21-16,-21 21 0,0 0 0,0-22 16,0 22-16,0 0 0,0 0 15,0 42 17,0 0-17,0 0-15,0 0 0,0 1 0,0 20 16,0-21-16,0 0 0,0 22 0,0-22 15,0 0-15,0 0 0,0 0 16,0 0-16,0 1 0,0-1 0,22 0 16,-1-21-16,-21 21 0,21-21 15,0 0-15,0 0 0,0 0 16,1-21-16,-1 21 0,21-21 16,-21 0-16,0-1 0</inkml:trace>
  <inkml:trace contextRef="#ctx0" brushRef="#br0" timeOffset="2563.6">5757 1164 0,'0'0'0,"21"-21"0,-21-21 16,0 21-16,0-1 15,-21 22 1,0 0-16,0 0 0,0 22 16,0-1-16,21 0 15,0 0-15,-22 0 0,1 0 0,0 1 16,21 20-16,0-21 0,-21 21 0,21-20 15,0-1-15,-21 21 0,21-21 16,0 0-16,0 1 0,0-1 0,0 0 16,21 0-16,0 0 0,0 0 15,0-21-15,22 22 0,-22-22 16,0 0-16,21 0 0,-20 0 16,20-22-16,-21 1 0,21 21 0,-20-21 15,20 0-15,-21 0 0,21 0 0,-20-1 16,-1-20-16,0 21 0,21-21 0,-21-1 15,-21 1-15,22 0 0,-1-22 16,0 22-16,-21-22 0,0 22 0,21-22 16,-21 22-16,0 0 0,21-1 0,-21 1 15,0 21-15,0-21 0,0 20 16,0 1-16,-21 21 31,21 21-31,-21 1 0,21-1 16,-21 21-16,21 0 0,0 1 0,-21 20 15,21-20-15,-22 20 0,22-21 0,-21 22 16,21-22-16,0 1 0,0-1 16,0 0-16,0 1 0,0-1 0,0-21 15,0 21-15,0-20 0,21-1 0,1 0 16,-22 0-16,21-21 0,0 21 16,21-21-16,-21 0 0,1 0 0,-1 0 15,21 0-15,-21 0 0,0-21 0,1 21 16,-1-21-16,21 0 0,-21 0 15,0-1-15,1 1 0,-1 0 16,0-21-16,-21 21 0,21-22 0,-21 22 16,21 0-16,-21 0 0,0-22 0,0 22 15,0 0-15,0 0 0,-21 21 32,21 21-32,0 0 15,0 0-15,-21 1 0,21-1 0,0 0 16,0 0-16,0 0 0,0 0 15,0 1-15,0-1 0,0 0 0,0 0 16,21 0-16,-21 0 0,21-21 0,0 22 16,1-22-16,-22 21 0,21-21 15,0 0-15,0 0 0,0 0 16,0 0-16,-21-21 0,22-1 16,-1 22-16,-21-21 0,0 0 0,21 0 15,0 0-15,-21 0 0,21-1 16,-21-20-16,0 21 0,21 0 0,-21 0 15,22-1-15,-22 1 0,0 0 16,0 42 0,0 0-1,0 1-15,0-1 0,0 0 0,0 0 16,0 0-16,0 0 0,0 1 0,0 20 16,0-21-16,0 0 15,21-21-15,0 21 0,-21 1 0,21-1 16,0-21-16,-21 21 0,21-21 0,1 0 15,-1 0-15,0 0 0,0 0 16,0 0-16,0-21 16,-21 0-16,22 21 0,-22-22 0,21 1 15,-21 0-15,21-21 0,-21 21 0,0-1 16,21 1-16,0-21 0,-21 21 16,21 0-16,-21-1 0,22 1 0,-22 0 15,21 21-15,0 0 0,0 0 31,0 0-31,-21 21 16,21 0-16,1 1 0,-1-1 0,-21 21 16,21-21-16,-21 0 0,21 1 0,0 20 15,-21-21-15,21 0 0,-21 0 0,0 1 16,0-1-16,0 0 0,0 0 16,-21-21-1,21-21 1,0 0-1,0 0-15,0-1 0,0 1 16,0 0-16,0-21 0,0 21 0,21-1 16,-21-20-16,22 21 0,-1-21 0,0 20 15,0 1-15,-21-21 16,21 21-16,0 0 0,1-1 0,-1 1 16,-21 0-16,21 21 15,0-21-15,0 21 0,0 0 16,1 0-1</inkml:trace>
  <inkml:trace contextRef="#ctx0" brushRef="#br0" timeOffset="2984.35">7959 1270 0,'21'0'0,"0"0"15,-21-21 1,21 21-16,0-21 0,-21 0 0,21 21 16,1-22-16,-22 1 0,21 0 0,0 0 15,-21 0-15,21 0 0,-21-1 0,21 1 16,-21 0-16,0 0 0,0 0 16,0 0-16,0-1 15,-21 22-15,0 0 16,0 0-16,0 0 0,-1 22 15,1-1-15,-21 0 0,21 0 0,0 21 0,-1-20 16,1 20-16,21-21 0,0 21 16,-21-20-16,21 20 0,0-21 15,0 0-15,0 22 0,21-22 0,0 0 16,1 0-16,-1-21 0,0 21 0,0 0 16,21-21-16,-20 0 0,20 0 0,-21 0 15,21 0-15,1 0 0,-22 0 16,21 0-16,-21-21 0,1 21 0,-1-21 15,21 21-15,-42-21 0,21 0 0,0 0 16,1 21-16,-22-22 0,0 1 0,0 0 16,0 0-16,0 0 0,0-22 15,0 22-15</inkml:trace>
  <inkml:trace contextRef="#ctx0" brushRef="#br0" timeOffset="3260.19">6054 699 0,'0'0'0,"-43"0"0,22 21 16,42-21-1,22 0-15,-22 0 0,21 0 16,0 0-16,1 0 15,-1-21-15,22 21 0,-22-22 0,0 22 16,1 0-16,-1 0 0,0-21 0,-21 21 16,1 0-16,-1 0 0,-42 0 31,-1 0-31,1 0 16</inkml:trace>
  <inkml:trace contextRef="#ctx0" brushRef="#br0" timeOffset="4949.63">12234 1080 0,'0'-22'0,"0"44"0,-21-65 15,0 43 1,0-21-16,21 0 16,0 0-1,42 21-15,-21-21 16,0-1-16,22 22 0,-22-21 15,21 21-15,1-21 0,20 21 16,-21-21-16,22 21 0,-22-21 0,22 21 16,-1-21-16,-20 21 0,20 0 15,-21 0-15,-20-22 0,20 22 0,-21 0 16,-42 0 0,0 0-1,0 22-15,-22-22 0,22 0 0,0 0 16,-21 21-16,20-21 0,1 0 0,0 0 15,0 0-15,0 0 0</inkml:trace>
  <inkml:trace contextRef="#ctx0" brushRef="#br0" timeOffset="5308.42">12658 868 0,'0'21'16,"-22"-21"-16,22 21 0,0 0 16,0 1-16,0-1 15,0 0-15,0 0 0,0 0 16,0 22-16,0-22 0,0 0 0,0 21 15,0-21-15,0 22 0,0-22 0,0 21 16,0-21-16,0 22 0,0-22 16,0 21-16,0 1 0,0-22 0,0 21 15,0 0-15,0-20 0,0 20 0,0-21 16,0 21-16,0-20 0,0-1 16,-21 0-16,21 0 0,-21 0 0,0 0 15,0 1-15,0-22 16,-22 21-16,22-21 0,0 0 0,-21 0 15,20 0-15,-20 0 0,0-21 16,21-1-16,-22 22 0,22-21 0,-21 0 16,21 0-16,-1 0 0,1 21 0,0-21 15,21-1-15,-21 1 0,21 0 16,0 0 0,21 21-1,0 0-15,0 0 0,1 0 0,-1-21 16,21 21-16,-21-21 15,22 21-15</inkml:trace>
  <inkml:trace contextRef="#ctx0" brushRef="#br0" timeOffset="5812.24">13208 1439 0,'0'0'15,"42"0"-15,-42-21 0,21 21 0,-21-21 0,0 0 16,0 0-16,0 0 15,0-1-15,-21 1 0,0 21 16,0-21-16,0 21 0,0 0 16,-1 0-16,1 0 15,0 0-15,0 21 0,0-21 0,0 21 16,-22 1-16,22-1 0,0 21 0,0-21 16,0 0-16,21 22 0,-22-22 0,1 0 15,21 21-15,0-20 0,0-1 16,0 0-16,0 0 0,0 0 0,0 0 15,21-21-15,1 0 0,-1 0 0,0 0 16,0 0-16,21 0 0,-20 0 16,-1 0-16,21-21 0,-21 0 0,0 0 15,22 0-15,-22 0 0,0-1 0,0 1 16,0 0-16,-21-21 0,0 21 0,22-1 16,-22 1-16,0 0 0,21 0 15,-21 0-15,0 0 0,0 42 31,0 0-15,0 0-16,0 0 0,0 0 16,0 1-16,0-1 0,0 21 0,0-21 15,0 0-15,0 1 0,0-1 0,0 0 16,21 0-16,0 0 16,0-21-1,0 0-15,-21-21 16,22 21-1,-22-21-15,21 0 0</inkml:trace>
  <inkml:trace contextRef="#ctx0" brushRef="#br0" timeOffset="6060.09">13525 1376 0,'0'0'0,"22"-42"0,-22 20 0,21-20 16,-21 21 0,0 0-16,21 42 15,-21 0 1,0 0-16,0 0 0,0 1 15,0-1-15,0 21 0,21-21 0,-21 0 16,0 22-16,21-22 0,-21 0 0,0 21 16,0-20-16,0-1 0,0 0 0,0 0 15,21 0-15,-21 0 16,0 1 0,22-22-16,-22-22 15,0 1-15,0 0 16,0-21-16,21 21 15,-21-1-15</inkml:trace>
  <inkml:trace contextRef="#ctx0" brushRef="#br0" timeOffset="6281.5">13885 1270 0,'0'0'0,"21"-21"16,1 0-16,-22 0 0,0 42 31,0 0-15,-22 0-16,1 0 0,0 0 15,0 22-15,0-22 0,0 0 0,-1 21 16,1-20-16,0-1 0,0 0 0,0 21 16,0-21-16,21 1 0,-22-1 15,22 0-15,-21-21 0,21 21 0,21-21 32,1 0-32,-1-21 0,0 21 0,0-21 15,21 0-15</inkml:trace>
  <inkml:trace contextRef="#ctx0" brushRef="#br0" timeOffset="6776.22">14393 1291 0,'0'0'0,"21"-21"16,-21 0-16,0 0 0,0 0 15,0-1-15,0 1 0,-21 21 16,0 0-16,0 0 15,0 0-15,0 0 0,-1 21 16,1 1-16,0-1 0,0 0 0,0 0 16,0 21-16,-22-20 0,22 20 0,0-21 15,0 21-15,0-20 0,-1 20 16,22-21-16,0 21 0,0-20 16,0-1-16,0 0 0,0 0 15,22-21-15,-1 0 0,21 0 16,-21 0-16,0 0 0,22-21 15,-22 0-15,21 0 0,-21-1 0,22 1 16,-22 0-16,0 0 0,21 0 0,-20-22 16,-1 22-16,-21-21 0,21 21 0,-21-22 15,21 22-15,-21-21 0,0 21 16,0 0-16,0 42 31,-21 0-31,0 0 0,21 21 16,0-20-16,0-1 0,0 21 15,0-21-15,0 22 0,0-22 0,0 21 16,0-21-16,0 22 0,21-22 0,0 0 16,0 0-16,0 0 0,1-21 0,-1 21 15,0-21-15,0 0 0,21 0 16,-20 0-16,-1 0 0,21-21 0,-21 21 16,0-21-16,22-21 0,-22 21 0,21-1 15</inkml:trace>
  <inkml:trace contextRef="#ctx0" brushRef="#br0" timeOffset="7307.91">16065 995 0,'0'0'0,"22"-21"0,-1-64 15,-21 64 1,0 0-16,0 0 0,21-1 0,-21 44 31,0-1-15,0 0-16,0 21 0,0 1 0,0-1 16,0 0-16,0 22 15,0-22-15,0 22 0,-21-1 0,0-21 16,21 22-16,-22-22 0,1 22 0,21-22 15,0 0-15,-21 1 0,21-1 0,0 0 16,0-20-16,0 20 0,0-21 16,0 0-16,21-21 15,-21-21 1,21 21-16,-21-21 16,0 0-16,0 0 0,0-1 15,0 1-15,0 0 0,0-21 0,0 21 16,0-1-16,0 1 0,0 0 0,0 0 15</inkml:trace>
  <inkml:trace contextRef="#ctx0" brushRef="#br0" timeOffset="8603.01">9906 1122 0,'0'-21'0,"0"0"0,0-1 15,0 1-15,0 0 16,0 0-16,0 0 16,-21 21-16,0 0 0,-1 0 15,1 21-15,0 0 0,0 0 16,0 0-16,21 1 0,-21 20 0,21 0 15,-22-21-15,22 22 0,-21-1 0,21 0 16,0-20-16,0 20 0,0-21 16,0 21-16,0-20 0,0-1 0,0 0 15,21-21-15,1 21 0,-1-21 0,21 21 16,-21-21-16,22 0 0,-22 0 16,21 0-16,0-21 0,1 0 15,-1 21-15,0-21 0,1 0 0,-1-1 16,0 1-16,1 0 0,-22-21 0,0 21 15,0-22-15,-21 22 0,0-21 16,0-1-16,0 1 0,0 0 0,-21 21 16,21-22-16,-42 22 0,21-21 0,-1 21 15,-20-1-15,0 22 0,21 0 16,-22 0-16,22 0 0,0 0 0,0 0 16,0 0-16,42 0 31,0 0-31,21 0 0,1 0 15,-1 0-15,0 0 0,1 0 0,20-21 16,-21 0-16,1 0 0,20 0 16,-20 0-16,-1-1 0,0 1 0,1 0 15,-22 0-15,0 0 0,0 21 0,-21-21 16,0-1-16,0 1 16,0 0-16,-21 21 0,0 0 15,0 0-15,-1 0 0,1 21 0,0 0 16,0 1-16,0 20 15,0 0-15,21 1 0,0 20 0,-22 1 16,1-1-16,21 1 0,0-1 0,0 22 16,0-22-16,-21 22 0,21-22 0,0 22 15,0 0-15,0-1 0,0 1 16,0 0-16,0-1 0,0 1 0,0 21 16,0-21-16,0-1 0,0 1 0,0 0 15,0-1-15,21-20 0,-21 20 0,0-20 16,0-22-16,0 22 0,0-22 15,0 0-15,0-20 0,0-1 0,0 0 16,-21 0-16,0-21 0,0 0 0,0 0 16,-1-21-16,-20 0 0,21 0 15,-21-1-15,-1-20 0,1 0 0,0-22 16,-1 22-16,1-22 0,21 22 0,-22-21 16,22-1-16,0 1 0,0 20 15,0-20-15,21 20 0,0 1 0,0 0 16,0-1-16,0 1 0,0 0 0,0-1 15,21 1-15,0 0 0,0-1 0,22 1 16,-22 0-16,0-1 0,21 1 16,1 0-16,-1-1 0,21 1 0</inkml:trace>
  <inkml:trace contextRef="#ctx0" brushRef="#br0" timeOffset="9447.53">15917 889 0,'0'0'15,"-21"-21"-15,0 0 0,21 0 16,0-1-16,0 1 16,0 0-16,0 0 0,21 0 15,0 21-15,0-21 16,1 21-16,-1 0 0,21 0 16,-21 0-16,0 0 0,22 0 0,-22 0 15,0 0-15,0 21 0,0 0 0,1 21 16,-22-21-16,0 22 0,0-1 15,0 0-15,0 1 0,-22-1 16,1 0-16,-21 1 0,21-1 0,0 0 16,-22-20-16,22-1 0,0 21 0,0-21 15,0-21-15,-1 21 0,1-21 16,21 22-16,0-44 47,0 1-47,21 21 0,1-21 15,-1 0-15,0 21 0,0-21 0</inkml:trace>
  <inkml:trace contextRef="#ctx0" brushRef="#br0" timeOffset="9844.62">16489 1207 0,'-21'0'16,"-1"0"-16,1 0 15,42 21 17,1 0-32,-1-21 0,21 21 15,-21 21-15,0-20 0,1-1 0,-1 0 16,0 21-16,0-21 0,-21 22 0,0-22 16,0 21-16,0-21 0,0 22 15,0-22-15,0 0 0,0 0 16,0 0-16,0 1 0,0-1 0,-21-21 15,0 0-15,21-21 32,0-1-32,0 1 0,0 0 0,0 0 15,0 0-15,0-22 0,0 22 0,21 0 16,0-21-16,-21-1 0,0 22 16,21-21-16,0 21 0,-21 0 0,22-22 15,-22 22-15,21 0 0,-21 0 16,21 21-16,0 0 15,0 0-15,0 0 16,1 0-16,-1 21 16,0 0-16</inkml:trace>
  <inkml:trace contextRef="#ctx0" brushRef="#br0" timeOffset="10264.9">17208 1334 0,'0'0'0,"0"-22"15,0 1 1,-21 21 0,0 0-16,0 21 15,0-21-15,0 22 16,21-1-16,-22 0 0,22 21 0,-21-21 16,21 1-16,0 20 0,0-21 0,0 0 15,0 22-15,0-22 0,0 0 16,0 0-16,0 0 0,21 0 0,1 1 15,-1-22-15,0 0 0,21 0 0,-21 0 16,1 0-16,20 0 0,-21 0 0,21 0 16,-20-22-16,20 1 0,-21 0 15,0 0-15,0-21 0,1 20 0,-1 1 16,-21-21-16,0 0 0,0 20 0,0-20 16,0 0-16,0 21 0,0-22 15,0 22-15,-21 0 0,-1 0 16,1 0-16,0-1 0,-21 22 0,21 0 15,-22 0-15,22 0 0,-21 0 0,21 22 16,-22-1-16,22 0 0,0 0 16,0 0-16,0 0 0,21 1 0,-22-22 15,22 21-15,0 0 0,0 0 0,22-21 16,-1 21-16,0-21 16,0 0-16</inkml:trace>
  <inkml:trace contextRef="#ctx0" brushRef="#br0" timeOffset="12332.25">17822 1334 0,'0'0'0,"21"-22"0,-21 1 0,0 0 15,0 0-15,0 0 0,0 0 16,0-1-16,-21 1 16,0 21-16,0 0 15,0 0-15,21 21 0,-21 1 0,-1-1 16,1 0-16,0 0 0,0 0 15,0 22-15,0-22 0,-1 21 0,1 0 16,0-20-16,0 20 0,0-21 0,21 21 16,0-20-16,0-1 0,0 21 0,21-21 15,0 0 1,21 1-16,-20-22 0,-1 0 0,21 0 16,-21 0-16,22 0 0,-1 0 0,-21-22 15,21 1-15,-20 0 0,-1 21 0,0-21 16,0 0-16,0-22 0,0 22 15,-21 0-15,0 0 0,0-21 0,0 20 16,0 1-16,0 0 0,0 0 16,0 0-16,0 42 31,0 0-15,0 0-16,-21 0 0,21 22 15,0-1-15,0 0 0,-21 1 16,21-1-16,0 0 0,0 22 0,-21-22 15,21 22-15,-21-1 0,21 1 0,-21-22 16,21 22-16,0-1 0,0 1 0,0-1 16,0 1-16,0-1 0,0 22 15,0-22-15,21-20 0,-21 20 0,21-21 16,-21 22-16,0-43 0,0 21 0,0 1 16,0-22-16,0 0 0,-21 0 0,-22-21 15,22 0-15,0 21 0,0-21 0,-21 0 16,20 0-16,-20-21 0,21 21 0,0-21 15,-22 0-15,22-21 16,0 20-16,21-20 0,0 0 0,0-1 16,0 1-16,0-21 0,21-1 0,0 1 15,22-1-15,-1-21 0,0 22 0,1-22 16,-1 1-16,22-1 0,-22 0 16,21 1-16,1-1 0,-22 21 0,22-20 15,-1 20-15,-20 1 0,-1 20 0,0-20 16,1 21-16,-22-1 0,0 22 0,0 0 15,-21 0-15,0 0 0,0-1 16,-21 44 0,21-1-16,0 0 0,-21 0 15,21 21-15,0-20 16,0-1-16,0 21 0,0-21 0,0 22 16,21-22-16,0 0 0,0 21 0,0-21 15,1 1-15,-1-1 0,21 0 16,-21-21-16,0 21 0,22-21 0,-22 0 15,0 0-15,0 0 0,0 0 0,1 0 16,-1-21-16,-21 0 0,21 0 0,0-1 16,0 1-16,0 0 0,-21-21 15,22-1-15,-1 22 0,0-21 0,0 0 16,-21-1-16,21 1 0,0 21 0,1-22 16,-1 22-16,0 0 15,0 0-15,0 21 0,0 0 0,1 0 16,-1 0-16,0 0 0,-21 21 15,21 0-15,-21 0 0,0 22 0,0-22 16,0 0-16,0 0 0,0 0 16,0 1-16,0-1 0,0 0 0,21 0 15,-21 0-15,0 0 0,21-21 32,-21-21-17,0 0 1,0 0-16,0 0 0,0 0 15,0-1-15,0-20 0,0 21 16,0 0-16,0 0 0,-21-1 0,21 1 16,-21 0-16,0 0 0,0 21 0,0 0 15,-1 0-15,1 0 0,-21 0 0,21 21 16,-22 0-16,22 0 0,0 1 16,-21-1-16,21 21 0,-1-21 0,1 22 15,0-22-15,21 21 0,-21-21 0,21 22 16,0-22-16,0 21 0,0-21 15,21 0-15,0 1 0,0-1 0,22 0 16,-22 0-16,0-21 0,21 0 16,-20 0-16,20 0 0,-21 0 0,0 0 15,22 0-15,-22-21 0,0 0 0,0 0 16,0-1-16,0 1 0,1 0 16,-22 0-16,0-21 0,21 20 0,-21-20 15,0 21-15,21 0 0,-21 0 16,0-1-16,0 1 0,0 42 31,-21 1-31,21-1 0,0 0 16,0 0-16,0 0 0,0 0 15,0 1-15,0-1 0,0 0 0,0 0 16,21 0-16,0 0 0,0 1 0,0-22 16,1 21-16,20-21 0,-21 0 15,0 0-15,22 0 0,-22 0 0,0 0 16,0 0-16,0 0 0,0-21 15,1-1-15,-1 22 0,0-21 0,-21 0 16,0-21-16,21 21 0,-21-1 16,21-20-16,-21 21 0,0 0 0,0 0 15,0-1-15,0 1 0,0 0 0,0 42 32,0 0-17,-21 1-15,21-1 0,0 0 0,0 0 16,-21 0-16,21 22 0,-21-22 15,21 21-15,0-21 0,0 0 16,0 1-16,0 20 0,0-21 0,0 0 16,0 0-16,0 1 15,0-44 17,0 1-32,0 0 0,0 0 15,0 0-15,0 0 0,0-1 0,0 1 16,0 0-16,0-21 0,21 21 15,0-1-15,0-20 0,0 21 0,-21 0 16,22 0-16,-1-1 0,0 1 0,0 0 16,0 21-16,0 0 0,1 0 15,-22 21-15,0 0 16,21 1-16,-21-1 0,0 0 16,0 0-16,21 0 0,-21 22 0,0-22 15,0 0-15,0 0 0,0 21 16,0-20-16,0-1 0,0 0 0,0 0 15,0 0 1,0-42 15,0 0-31,0 0 0,0 0 16,0-1-16,21 1 0,0 0 0,0-21 16,1-1-16,-1 22 0,21-21 15,-21 0-15,22 20 0,-22-20 16,21 21-16,-21 0 0,0 21 0,22 0 15,-22 0-15,0 0 0,0 0 0,0 42 16,1-21-16,-1 0 16,-21 22-16,0-1 0,0-21 0,0 22 15,0-1-15,0-21 0,0 21 0,0 1 16,-21-22-16,-1 0 0,22 21 16,-21-20-16,0-1 0,0 0 15,0 0-15,0-21 0,-1 0 16,1 0-1,0 0-15,0 0 16,0-21-16,0 21 0</inkml:trace>
  <inkml:trace contextRef="#ctx0" brushRef="#br0" timeOffset="13188.01">3958 2223 0,'0'0'15,"-42"0"-15,-1-22 0,1 22 0,0 0 0,-22 0 16,22 0-16,21 0 0,-22 0 15,22 0-15,0 0 0,0 0 0,42 0 32,43 0-32,-22 0 0,21 0 15,22-21-15,0 0 0,21 21 16,21 0-16,0 0 0,21-21 0,21 21 16,-21 0-16,22 0 0,20 0 15,-21 0-15,1 0 0,-1 0 0,-21 0 16,0 0-16,-21 0 0,22 0 0,-22 0 15,-22 0-15,1 0 0,0 0 16,-21 0-16,-22 0 0,1-21 0,-22 21 16,0 0-16,-20 0 0,-1 0 0,0 0 15,0 0-15,-21-21 63,21-1-48</inkml:trace>
  <inkml:trace contextRef="#ctx0" brushRef="#br0" timeOffset="13691.74">10139 1884 0,'-21'0'0,"42"0"0,-85 0 0,22 0 16,21 0-16,-22 0 0,22 0 0,-21 0 15,21 0-15,0 21 0,-1-21 0,44 0 31,20 0-31,0 0 0,1 0 0,-1 0 16,21 0-16,1 0 0,-1 0 0,1 0 16,-22 0-16,22 0 0,-1 0 15,-20 0-15,20 0 0,-42 0 0,22 0 16,-22 0-16,0 0 0,-21 21 31,21-21 0,0 0-31</inkml:trace>
  <inkml:trace contextRef="#ctx0" brushRef="#br0" timeOffset="14156.11">12869 1990 0,'0'0'16,"-21"21"-16,-21-21 0,-64 0 15,85 0-15,-22 0 0,22 0 16,-21 0-16,21 21 0,0-21 0,-1 0 15,1 0-15,0 21 0,21 0 32,42-21-32,-20 0 0,20 0 15,21 0-15,-20 0 0,41 0 0,1 0 16,0 0-16,21 0 16,-22 0-16,22 0 0,0 0 0,0 0 15,-22 0-15,1 0 0,0 0 0,-1 0 16,-20 0-16,-1 0 0,1 0 0,-22 0 15,1 0-15,-22 0 0,0 0 16,0 0-16,0 0 47,0 0-47,1 0 0,20 0 16,-21 0-16,43 0 0,-22 0 0,21-21 15,1 21-15</inkml:trace>
  <inkml:trace contextRef="#ctx0" brushRef="#br0" timeOffset="14631.81">16658 2138 0,'0'0'0,"-63"0"15,41 0-15,-20 0 0,21 0 0,0 0 16,0 0-16,-22 0 0,22 0 0,0 0 16,-21 0-16,20 0 0,1 0 15,0 0-15,0 0 0,0 0 0,0 0 16,42 0 15,21 0-31,0 0 0,1 0 16,20 0-16,22 0 0,0 0 0,-1 0 15,22 0-15,21 0 0,0 0 0,0 0 16,21 0-16,-21 0 0,21 0 16,-21 0-16,22 0 0,-22-21 15,0 21-15,-22 0 0,1-21 0,0 21 16,-21-22-16,-1 22 0,-20-21 0,-22 21 16,22-21-16,-22 21 0,-21-21 15,0 21-15,22-21 0,-22 21 16,-21-21-16,21 21 0,-21-22 31,0 44 0,0-1-31,-21-21 0,0 21 0,-22-21 16,1 21-16,-21-21 0</inkml:trace>
  <inkml:trace contextRef="#ctx0" brushRef="#br0" timeOffset="17223.64">4551 3725 0,'21'0'0,"0"-21"0,0 21 15,-21-21 1,21 21-16,-21-21 0,22 21 16,-22-21-16,0 0 0,0-1 15,0 1-15,0 0 16,0 0-1,-22 21-15,1 0 0,0 0 16,0 0-16,-21 0 0,20 0 16,1 0-16,-21 0 0,21 0 0,-22 21 15,22 0-15,-21-21 16,21 21-16,0 1 0,-1-1 0,1 21 16,0-21-16,0 0 0,0 22 0,0-22 15,-1 21-15,22 1 0,-21-1 16,0 0-16,21 1 0,0-1 0,-21 0 15,21 1-15,0-1 0,0 0 0,0 1 16,0-22-16,0 21 0,21-21 16,0 0-16,0 1 0,1-1 0,-1 0 15,0 0-15,21-21 0,1 0 16,-1 21-16,0-21 0,1 0 0,-1 0 16,0 0-16,1 0 0,-1 0 0,0-21 15,1 21-15,-22-21 16,0 21-16,21-21 0,-21 0 0,1 21 15,-22-22-15,21 1 0,0 21 0,-21-21 16,21 0-16,-21 0 0,21-22 16,-21 22-16,21-21 0,1 21 0</inkml:trace>
  <inkml:trace contextRef="#ctx0" brushRef="#br0" timeOffset="17600.43">5186 3344 0,'0'0'0,"-21"-21"15,21-21 1,0 21-16,0 0 0,-22 21 0,1 0 16,0 0-1,21 21-15,0 0 0,0 0 16,0 21-16,-21 1 0,21-1 0,0 0 15,-21 22-15,21-22 0,0 22 16,0-22-16,-21 22 0,-1-22 0,22 21 16,0 1-16,0-22 0,-21 22 0,21-22 15,-21 22-15,21-22 16,0-21-16,0 21 0,0-20 0,0 20 16,0-21-16,0 0 0,0 0 15,0 1 1,21-22-1,0 0-15,-21-22 16,22 22-16,-22-21 0,21 0 0,0 0 16,-21 0-16,21 0 0</inkml:trace>
  <inkml:trace contextRef="#ctx0" brushRef="#br0" timeOffset="19079.79">5694 4022 0,'0'0'16,"21"-43"-1,0 22-15,-21 0 0,0 0 16,0 0-16,0 0 0,0-1 15,0 1-15,-21 0 16,21 0-16,-21 21 0,0 0 16,-1 0-16,1 0 0,0 0 0,0 0 15,-21 0-15,20 0 0,1 21 16,0-21-16,0 21 0,0 0 0,0 22 16,-1-22-16,1 0 0,0 21 0,0 1 15,21-22-15,-21 85 16,21-64-16,0-21 0,0 0 15,0 1-15,0-1 0,0 0 0,21 0 16,0-21-16,0 0 16,0 0-16,1 0 0,-1 0 0,0 0 15,0 0-15,0 0 0,0-21 0,1 21 16,-1-21-16,0 0 16,0-1-16,0 1 0,0 0 0,1-21 15,-1 21-15,-21-22 0,0 22 0,21-21 16,-21 21-16,21-22 0,-21 22 0,0 0 15,0 0-15,0 0 0,0-1 16,0 1-16,0 0 16,0 42-1,0 0 1,0 1-16,0-1 16,0 0-16,-21 21 0,21-21 0,0 1 15,0 20-15,0-21 0,0 21 0,0-20 16,0 20-16,0-21 0,0 0 15,0 0-15,0 1 0,0-1 0,0 0 16,21 0-16,0-21 16,0 0-16,1 0 0,-1 0 15,0 0-15,0 0 0,0 0 0,0-21 16,1 21-16,-1-21 0,0 0 0,0-1 16,0 1-16,0 0 0,1 0 15,-1-21-15,0 20 0,0-20 16,0 21-16,0-21 0,1 20 0,-22-20 15,0 21-15,21 0 0,-21 0 16,-21 42 15,21 0-31,0 0 0,0 0 16,0 0-16,0 22 0,-22-22 16,22 0-16,0 0 0,0 0 0,0 1 15,0-1-15,0 0 0,0 0 0,0 0 16,0 0-16,0 1 15,22-1-15,-22-42 63,-22-1-63,1 1 16,0 0-16,21 0 0,-21 21 15,21-21-15,-21 21 16,0 0-16,21 21 31,0 0-31,0 0 16,0 0-16,0 1 15,0-1-15,21-21 0,0 21 0,0-21 16,0 0-16,0 0 16,1 0-16,-1 0 15,0 0-15,0 0 0,0 0 0,22 0 16,-22 0-16,0-21 0,21 0 0,-21 21 15,22-22-15,-22 1 0,21 0 0,1 0 16,-22 0-16,21 0 0,-21-1 16,0 1-16,22-21 0,-22 21 0,0-22 15,-21 22-15,21 0 0,-21 0 0,0 0 16,0 0-16,0-1 0,0 1 16,-21 21-1,0 0-15,0 0 0,0 0 0,-1 21 16,1 1-16,0-22 15,0 21-15,0 0 0,0 0 0,21 0 16,0 22-16,0-22 0,0 0 0,0 0 16,0 0-16,0 0 0,21 1 0,0-1 15,0 0-15,0 0 0,0 0 16,1 0-16,-1 1 0,0-22 0,0 21 16,0 0-16,0-21 0,1 21 15,-44-21 16,1 0-31,0 0 0,0 0 0,0 0 16,0 0-16,-1 0 0,1 0 0,0 0 16,0 0-16,0 0 15,0 0-15,-1 0 0,22 21 16,-21-21-16,42 0 78</inkml:trace>
  <inkml:trace contextRef="#ctx0" brushRef="#br1" timeOffset="24796.43">8826 4297 0,'0'21'16,"0"0"31,0 0-16,22-21 16,-22-21 0,21 21-47,-21-21 15,21 0-15,-21 0 0,21 21 16,-21-21-16,0-1 0,21-20 16,0 21-16,1 0 0,-1-22 0,-21 22 15,21-21-15,0 21 0,0-22 0,0 22 16,-21-21-16,22 21 0,-1 0 0,0-1 16,0 1-16,-21 0 15,21 21-15,0 0 16,1 0-16,-1 0 15,0 0 1,-21 21-16,0 0 0,0 1 16,21-22-16,-21 21 15,0-42 32,0-1-31,0 1-16,-21 21 0,0 0 15,21-21 1,-21 21-16,-1 0 0,1 0 16,0 0-1,0 0-15,0 0 0,0 0 16,-1 21-16,22 0 0,-21 1 16,21-1-16,-21 0 0,21 0 0,0 21 15,-21-20-15,21 20 0,0 0 0,-21-21 16,21 22-16,0-1 0,0-21 15,0 22-15,0-22 0,0 21 0,0-21 16,21 0-16,0 1 0,0-1 16,0-21-16,22 0 0,-22 0 15,0 0-15,21 0 0,-20 0 16,20-21-16,-21 21 0,21-22 0,1 1 16,-22-21-16,21 21 0,1 0 0,-1-22 15,0 1-15,1 0 0,-22-1 16,21 1-16,0 0 0,-20-1 0,20 1 15,-21 0-15,0-22 0,0 22 0,1-1 16,-1 1-16,0 0 0,0-1 16,0 1-16,-21 21 0,0-21 0,0 20 15,0 1-15,0 42 16,-21 1 0,0-1-16,0 21 0,21-21 15,-21 22-15,-1-1 0,1 0 16,0 1-16,21-1 0,-21 0 0,21 22 15,-21-22-15,21 0 0,0 1 0,0-1 16,0-21-16,0 22 0,0-22 16,0 21-16,0-21 0,0 0 0,0 1 15,0-1-15,0 0 0,21-21 16,0 0-16,0 0 16,0 0-16,1 0 0,20 0 15,-21 0-15,0-21 0,0 21 0,1-21 16,20-1-16</inkml:trace>
  <inkml:trace contextRef="#ctx0" brushRef="#br1" timeOffset="25936.91">10414 3916 0,'0'0'0,"0"-42"15,0 20-15,-21 1 16,0 21-16,21-21 15,-22 21-15,1 0 0,0 0 16,0 0-16,0 0 0,21 21 16,-21 0-16,-1-21 0,1 22 0,0-1 15,0 0-15,0 21 0,21-21 16,-21 1-16,-1 20 0,22-21 16,-21 21-16,21-20 0,0 20 0,0-21 15,0 0-15,0 0 0,0 1 16,21-22-16,1 0 15,-1 0-15,0 0 0,0 0 16,0 0-16,0-22 0,1 1 16,-1 0-16,0 21 0,0-21 0,0-21 15,0 20-15,-21 1 0,0-21 0,22 21 16,-22 0-16,21-22 0,-21 22 16,21 0-16,-21-21 0,0 20 0,0 1 15,0 0-15,0 0 16,0 42 15,0 0-31,0 0 0,-21 1 0,0 20 16,21-21-16,-22 21 0,22 1 0,0-1 15,-21-21-15,21 22 0,0-1 0,0-21 16,0 0-16,0 0 0,0 1 16,0-1-16,21 0 0,1 0 0,-1-21 15,0 0-15,0 0 0,0 0 0,22 0 16,-22 0-16,0 0 0,0-21 0,21 21 15,-20-21-15,-1 0 16,0-1-16,21 1 0,-21 0 0,1-21 16,-1 21-16,0-22 0,0 22 0,0-21 15,-21 21-15,0-1 0,0 1 0,0 0 16,0 0 0,-21 21-1,0 21-15,21 0 0,0 0 16,0 1-16,-21 20 0,21-21 0,0 0 15,0 0-15,0 1 0,0-1 16,0 0-16,21 0 0,-21 0 0,21 0 16,-21 1-16,21-22 15,-21 21-15,-21-21 32,0 0-17,0 0-15,21-21 0,-21 21 16,-1 0-16,1 0 15,0 0-15,0 0 0,21 21 16,0 0 0,0 0-1,21-21-15,0 0 0,0 0 16,1 0-16,-1 0 0,0 0 0,21 0 16,-21 0-16,22 0 15,-22-21-15,21 0 0,1 21 0,-22-21 0,21-1 16,0 1-16,-20 0 0,20 0 15,-21 0-15,0-22 0,0 22 0,1 0 16,-1-21-16,0 21 0,-21-1 16,21-20-16,-21 21 0,0 0 0,0 0 15,0-1-15,-21 22 16,0 22-16,0-1 16,-1 0-16,1 0 0,0 0 15,21 22-15,-21-22 0,21 0 0,0 21 16,0-21-16,0 1 0,0 20 15,0-21-15,0 0 0,0 0 0,0 1 16,21-1-16,-21 0 0,0 0 16,0 0-16,0 0 15,-21-21 1,0 0-16,0 0 16,21-21 15,21 0-31,0 0 15,21 0-15</inkml:trace>
  <inkml:trace contextRef="#ctx0" brushRef="#br1" timeOffset="26544.55">11684 3704 0,'0'0'0,"0"-21"15,0 0 1,0 0-16,-21 21 47,21 21-47,0 0 0,-21 0 15,21 0-15,0 1 0,0 20 0,0-21 16,0 21-16,0-20 0,-22 20 0,22 0 16,0-21-16,-21 22 0,21-1 15,0-21-15,0 22 0,0-22 0,0 0 16,0 0-16,-21 0 0,21 0 0,0 1 16,-21-22-1,21-22 1,0 1-1,0 0-15,0 0 0,0 0 16,0 0-16,0-1 0,0-20 0,0 21 16,0-21-16,21 20 0,0-20 0,0 21 15,-21 0-15,22 0 0,-1-22 16,0 22-16,0 21 0,0-21 0,0 21 16,1 0-16,-1 0 0,0 0 0,0 0 15,-21 21-15,21 0 0,0 0 0,1 1 16,-22-1-16,0 21 0,0-21 15,0 0-15,0 22 0,0-22 0,0 21 16,0-21-16,0 1 0,0-1 0,0 0 16,0 0-16,-22 0 0,22 0 31,22-21 0,-1-21-31,0 21 0,0-21 0,0 0 16,0 21-16</inkml:trace>
  <inkml:trace contextRef="#ctx0" brushRef="#br1" timeOffset="27731.98">12340 3979 0,'42'-42'16,"-20"21"-16,-22 0 16,21 0-16,-21-1 0,21 22 0,-21-21 15,0 0-15,0 0 0,0 0 16,0 0-16,0-1 0,0 1 0,0 0 15,-21 21-15,0 0 16,-1 0-16,1 0 0,0 0 16,0 21-16,0 0 0,0 1 0,-1-1 15,-20 0-15,21 21 0,0-21 0,0 22 16,-1-22-16,1 21 0,21 1 16,0-22-16,-21 21 0,21-21 0,0 0 15,0 1-15,0-1 0,0 0 0,21 0 16,0 0-16,1-21 0,-1 0 15,0 0-15,0 0 0,0 0 0,0 0 16,1 0-16,-1-21 0,0 21 16,0-21-16,0 0 0,0 0 0,1-1 15,-1 1-15,0 0 0,-21-21 0,21 21 16,-21-1-16,21 1 0,-21-21 16,0 21-16,0 0 0,0-1 15,21 1-15,-21 42 31,0 1-31,0-1 0,0 0 0,0 0 16,0 0-16,0 0 0,0 22 16,0-22-16,0 0 0,0 21 0,0-20 15,0-1-15,0 0 0,22-21 0,-1 21 16,0-21-16,0 0 16,0 0-16,0 0 0,1 0 15,-1 0-15,0 0 0,0 0 0,0-21 16,0 21-16,1-21 0,-1 0 0,0-1 15,0 1-15,0 0 0,-21 0 0,21-21 16,1 20-16,-22 1 0,0 0 16,0 0-16,0 0 0,0 0 0,0-1 15,0 44 17,0-1-32,0 0 0,0 0 0,0 0 15,0 0-15,-22 22 0,22-22 16,0 0-16,-21 0 0,21 0 15,0 1-15,0-1 0,0 0 0,0 0 16,0 0-16,0 0 0,-21-21 47,21-21-47,0 0 16,0 0-16,0 0 0,0 0 15,0-1-15,0 1 0,0-21 0,0 21 16,0 0-16,21-22 0,0 22 15,-21 0-15,22-21 0,-1 20 16,0 1-16,0 0 0,0 0 0,0 0 16,1 21-16,-1 0 0,0 0 0,0 0 15,0 0-15,0 0 0,1 0 0,-22 21 16,21 0-16,-21 0 0,21 22 16,-21-22-16,0 0 0,0 21 0,0-21 15,0 22-15,0-22 0,0 0 0,0 0 16,-21 0-16,0 1 0,21-1 0,0 0 15,0 0-15,-22-21 0,22 21 16,0-42 15,0 0-15,0 0-16,0 0 0,22-1 16,-22 1-16,21 0 0,0 0 0,0-21 15,0 20-15,0-20 0,1 21 0,-1 0 16,21-22-16,-21 22 0,0 0 0,22 0 15,-22 21-15,0 0 0,0 0 0,0 0 16,1 0-16,-1 0 0,-21 21 16,0 0-16,21 0 0,-21 1 0,21-1 15,-21 21-15,0-21 0,0 22 0,0-22 16,0 0-16,0 21 0,0-21 0,0 1 16,0-1-16,-21 0 0,0 0 15,21-42 32,21 0-47,-21 0 16,21-1-16,0 1 15,-21 0-15</inkml:trace>
  <inkml:trace contextRef="#ctx0" brushRef="#br1" timeOffset="28124.75">13801 3958 0,'21'0'0,"0"0"16,0 0-16,0 0 0,0 0 15,1 0-15,-1-21 0,0 21 0,0 0 16,0-21-16,22 21 0,-22-21 0,0 21 16,0-21-16,-21-1 15,21 1-15,-21 0 0,0 0 16,0 0-16,0 0 0,0-1 0,-21 1 15,0 21-15,0 0 16,0 0-16,-1 0 0,1 21 16,0-21-16,0 22 0,21-1 15,-21 0-15,0 0 0,21 0 0,-22 22 16,22-22-16,0 0 0,0 21 0,0-21 16,0 1-16,0-1 0,0 21 0,0-21 15,0 0-15,0 1 0,22-1 16,-1-21-16,0 21 0,0 0 0,0-21 15,0 0-15,1 0 0,-1 0 16,0 0-16,0 0 0,0 0 16,0-21-16,1 21 0,-22-21 15,21 0-15,0 21 0,-21-22 16,21 1-16</inkml:trace>
  <inkml:trace contextRef="#ctx0" brushRef="#br1" timeOffset="29112.67">15430 3281 0,'0'-21'16,"0"0"-16,-21 21 0,21-22 15,-21 22-15,21-21 0,-21 21 16,0-21-16,0 21 15,-1 0-15,1 0 0,0 0 16,0 0-16,0 0 0,0 21 16,-22-21-16,22 21 15,0 1-15,-21-22 0,20 21 0,1 0 16,-21-21-16,21 21 0,-22 0 0,22 0 16,0 1-16,21-1 0,0 0 15,0 0 1,0 0-16,21-21 0,0 21 0,1-21 15,-1 22-15,0-22 0,21 21 0,-21-21 16,1 21-16,-1-21 0,0 21 0,0-21 16,0 21-16,0-21 0,1 21 15,-22 1-15,21-1 0,-21 0 16,0 0-16,0 0 16,0 0-16,0 1 15,-21-1-15,-1 0 16,1-21-16,0 21 0,0-21 15,0 0-15,0 21 0,-22-21 16,22 21-16,0-21 0,0 0 16,0 0-16,-1 0 15,44 0 17,-1 0-32,0-21 15,0 21-15,0 0 0,0 0 0,1 0 16,-1 0-16,0 0 0,0 0 0,0 0 15,0 0-15,1 0 0,-22 21 16,21-21-16,0 22 0,-21-1 16,0 0-16,0 0 0,0 0 15,0 0-15,0 1 0,0 20 16,-21-21-16,0 0 0,21 22 0,-43-22 16,22 0-16,0 0 0,0 21 0,0-20 15,21-1-15,-22 0 0,22 0 16,-21 0-16,21 0 0,0 1 15,0-1-15,21 0 16,1-21-16,20 0 0,-21 0 16,0 0-16,0 0 0,22 0 0,-1 0 15,-21-21-15,22 0 0,-1 21 16,-21 0-16,21-22 0,-20 22 16,-1 0-16,0 0 0,0-21 0,0 21 15,-21-21 1,0 42 31,0 0-32</inkml:trace>
  <inkml:trace contextRef="#ctx0" brushRef="#br1" timeOffset="31800.97">13928 16087 0,'0'0'0,"-22"0"0,1-21 0,0 21 15,0-22-15,0 22 16,0-21-16,-1 0 0,1 0 15,21 0-15,-21 0 0,21-1 16,-21 1-16,21 0 0,0 0 0,0 0 16,0 0-16,0-1 0,0 1 15,21 21-15,21-21 0,-20 0 16,-1 21-16,21 0 0,0-21 0,1 21 16,-1 0-16,0 0 0,1 0 0,-1 21 15,0 0-15,-20 0 16,20 0-16,-42 1 0,0-1 0,0 21 15,0-21-15,0 22 0,-21-1 0,0 0 16,-22-21-16,1 22 0,0-1 16,-1 22-16,-20-22 0,20 0 0,1-21 15,0 22-15,21-1 0,-1 0 16,1-20-16,0 20 0,21-21 0,-21 0 16,21 0-16,0 1 0,0-1 0,0 0 15,21 0-15,0 0 0,0-21 16,22 21-16,-22-21 0,21 0 0,1 0 15,-22 0-15,21 0 0,0 0 16,-20 0-16,20-21 0,-21 21 16,0-21-16,0 21 0,-21-21 0,0 0 15,0 0-15,-21-1 16,0 22-16,0 0 16,-21 0-16,20 0 0,1 0 0,0 22 15,0-22-15,21 21 0,0 0 0,-21 0 16,21 21-16,0-20 0,0 20 15,0 0-15,0 1 0,0-1 0,0 0 16,0-21-16,0 22 0,21-1 0,-21 0 16,0 1-16,21-22 0,-21 21 15,0-21-15,0 1 0,0 20 16,0-21-16,0 0 0,0 0 0,0 1 16,-21-1-16,0-21 0,0 21 15,-1 0-15,1-21 0,-21 0 0,21 21 16,0-21-16,-22 0 0,22 21 0,0-21 15,0 0-15,0 0 0,-1 0 16,1 0-16,0 0 31,0 0 32,0 0-48,21 22 32,0-1 78,21-21 125,-21-21-250,21 21 47,-42 0 578,0 0-625,0 0 0,-1-22 0,1 22 16,0 0-16,21-21 0</inkml:trace>
  <inkml:trace contextRef="#ctx0" brushRef="#br0" timeOffset="39996.35">8445 6731 0,'0'-21'0,"0"0"16,0 0-16,0-1 15,0 1 1,0 0-16,-21 21 0,21-21 15,0 0-15,-21 0 16,21-1 0,0 1-16,0 42 31,0 1-15,0 20-16,0-21 15,0 0-15,0 22 0,0-22 0,0 21 16,0 0-16,0 1 0,0-1 0,0-21 15,0 22-15,0-1 0,0 0 0,0 1 16,-21 20-16,21-21 0,0 1 16,-21-1-16,21 0 0,0 1 0,0-1 15,0-21-15,0 22 0,-21-22 16,21 0-16,0 0 0,0 0 0,0 0 16,0 1-16,0-1 15,0-42 16,0-1-31,0 1 16,0 0-16,0 0 16,0 0-16,0 0 0,0-1 15,0 1-15,0 0 0,0 0 0,0 0 16</inkml:trace>
  <inkml:trace contextRef="#ctx0" brushRef="#br0" timeOffset="40553.03">8128 6625 0,'0'0'0,"-21"-42"16,0 21-16,21 0 15,0-1-15,0 1 16,0 0-16,0 0 0,21 0 16,0 0-16,0 21 0,0-22 15,0 22-15,1 0 0,20-21 0,-21 21 16,21 0-16,1 0 0,-22 0 16,21 0-16,1 0 0,-1 0 0,0 0 15,1 21-15,-1 1 0,-21-1 0,21 0 16,-20 21-16,-1-21 0,0 22 15,-21-1-15,0-21 0,0 22 0,0-1 16,0-21-16,-21 21 0,0-20 16,-22 20-16,22-21 0,0 0 0,-21 22 15,20-22-15,1 0 0,-21-21 0,21 21 16,0 0-16,-1-21 0,22 21 16,-21-21-16,0 0 0,21-21 78,0 0-16,21 21-46,-21-21-16,21 0 0</inkml:trace>
  <inkml:trace contextRef="#ctx0" brushRef="#br0" timeOffset="41519.47">9588 6773 0,'22'0'16,"-1"0"-1,-21-21-15,21 21 0,0 0 16,-21-21-1,21 21-15,-21-21 16,0 0 0,0 0-1,0-1 1,0 1-16,0 0 31,-21 21 0,0 0-31,0 0 0,0 0 16,-1 0-16,1 0 0,0 0 16,0 0-16,0 0 0,0 21 15,-1-21-15,1 21 16,0 1-16,0-22 0,0 21 0,0 0 16,21 0-16,-22 0 0,1 0 0,0 1 15,21-1-15,-21 0 0,21 0 16,-21-21-16,21 21 0,-21 0 15,21 1-15,0-1 16,0 0-16,0 0 16,21-21-1,0 21-15,0 0 16,0-21-16,0 0 0,1 0 0,-1 22 0,0-22 16,0 0-16,0 21 0,0-21 0,1 0 15,20 21-15,-21-21 16,0 0-16,0 21 0,1-21 0,-22 21 15,21-21-15,0 21 0,-21 1 16,0-1-16,0 0 16,0 0-16,0 0 0,0 0 15,0 1-15,-21-1 0,0-21 16,-1 21-16,1 0 0,0-21 0,-21 21 16,21 0-16,-64 1 15,64-22-15,-22 0 0,22 0 16,0 0-16,0 0 0,0 0 0,-22 0 15,22 0-15,0 0 0,0 0 16,0 0-16,0 0 0,-1-22 0,1 22 16,21-21-16,-21 21 0,0 0 15,21-21-15,21 21 141,0 0-125,0 0-16,-21-21 0</inkml:trace>
  <inkml:trace contextRef="#ctx0" brushRef="#br0" timeOffset="44688.34">10202 6625 0,'21'0'15,"-21"-21"-15,22 21 16,-22-21 31,0 0 0,0 42 0,21-21-32,-21 21-15,0 0 0,21 0 0,-21 22 16,0-22-16,0 21 16,21-21-16,-21 22 0,0-22 0,21 21 15,-21-21-15,0 22 0,0-1 0,21-21 16,-21 22-16,0-22 0,22 21 0,-22-21 15,0 22-15,0-22 0,0 0 0,21 0 16,-21 0-16,0 0 0,0 1 0,0-1 16,0-42 31,0-1-32,0 1-15,0 0 16,0 0-16,0 0 0,0 0 0,0-1 15,0 1-15,0 0 0</inkml:trace>
  <inkml:trace contextRef="#ctx0" brushRef="#br0" timeOffset="45048.13">10774 6604 0,'0'0'0,"0"-21"16,-21 21 0,-1 0-1,22 21-15,0 0 16,-21 0-16,0 1 0,21-1 0,-21 0 16,21 0-16,-21 21 0,0-20 15,21-1-15,-22 21 0,1-21 0,0 22 16,21-22-16,-21 21 0,0-21 0,0 0 15,21 1-15,-22 20 0,22-21 0,-21 0 16,21 0-16,0 1 0,-21-1 0,21 0 16,0 0-1,0-42 32,21 21-47,0-21 0,-21 0 0,43-1 16,-22 1-16,0 0 0</inkml:trace>
  <inkml:trace contextRef="#ctx0" brushRef="#br0" timeOffset="45428.35">11197 6710 0,'0'0'0,"0"-21"16,0 0 0,-21 21 15,21 21-31,-21 0 16,0 0-16,-1 0 0,22 22 0,-21-22 15,0 0-15,0 21 0,21 1 16,-21-22-16,0 0 0,-1 21 0,1-21 15,0 22-15,0-22 0,0 0 0,0 0 16,-1 0-16,22 1 0,0-1 16,0 0-16,-21-21 15,21-21 17,0 0-32,21 21 15,-21-22-15,0 1 0,22 0 0,-1 0 16,0 0-16,-21 0 0,21-1 0</inkml:trace>
  <inkml:trace contextRef="#ctx0" brushRef="#br0" timeOffset="45728.18">11112 6731 0,'0'-21'16,"0"0"-16,22 21 15,-1 0 1,0 21-16,0 0 15,0-21-15,-21 21 0,21 0 0,1 1 16,-1 20-16,-21-21 0,21 0 0,0 0 16,-21 1-16,0 20 0,21-21 15,-21 0-15,21 0 0,-21 1 0,0-1 16,0 0-16,0 0 16,0-42 30,0 0-30,0 0-16,0-1 16,22 22-16,-1-21 0,-21 0 0,21 0 15</inkml:trace>
  <inkml:trace contextRef="#ctx0" brushRef="#br0" timeOffset="46281.86">11874 6689 0,'0'0'0,"-21"0"16,0 0-1,0 0-15,0 0 0,0 0 16,-1 0-16,1 0 0,0 21 16,-21 0-16,21-21 0,-1 21 0,1 0 15,0 1-15,0-1 0,0-21 0,0 21 16,-1 0-16,1-21 0,0 21 0,0 0 15,21 1-15,-21-22 16,42 0 15,0 0-31,0 0 16,0-22-16,1 22 0,-1-21 0,21 0 16,-21 21-16,0-21 0,22 0 15,-22 0-15,0-1 0,21 1 0,-20 0 16,-1 0-16,0 0 0,21 21 0,-42-21 15,21-1-15,1 22 0,-22-21 0,21 21 16,-21-21 0,0 42-1,0 0 1,0 1-16,0 20 0,0-21 16,0 0-16,0 22 0,0-22 15,0 21-15,0 0 0,0-20 0,-21 20 16,21 0-16,0 1 0,0-22 0,-22 21 15,22 0-15,-21-20 0,21 20 16,0-21-16,0 21 0,0-20 0,-21-1 16,21 0-16,0 0 0,0 0 15,0-42 17,0 0-32,0 0 15,0 0-15</inkml:trace>
  <inkml:trace contextRef="#ctx0" brushRef="#br0" timeOffset="46972.46">13801 5927 0,'0'0'0,"-22"0"47,1 21-47,0 0 16,-21 0-16,21 0 0,-1 1 0,-20-1 15,21 0-15,-21 21 0,-1 1 0,1-22 16,0 42-16,-1-20 0,1 20 0,0 1 15,-1-1-15,1 1 0,0-1 16,-22 1-16,22-1 0,-1 1 16,1-22-16,21 21 0,-21-20 0,20 20 15,1-20-15,21 20 0,0-21 0,0 1 16,0-1-16,0 0 0,21 1 0,1-1 16,-1-21-16,0 0 0,21 22 0,1-22 15,-22-21-15,42 21 0,-20 0 0,-1-21 16,0 0-16,1 0 0,-22 0 0,21 0 15,0 0-15,-20-21 0,-1 21 0,21-21 16,-21 0-16,0 0 0,1-22 16,-1 22-16,21 0 0</inkml:trace>
  <inkml:trace contextRef="#ctx0" brushRef="#br0" timeOffset="47639.88">14351 6350 0,'0'-21'16,"0"0"-16,-21 21 0,0 0 15,-1 0-15,22-21 16,-21 21-16,0 0 0,0 0 0,0 0 16,0 0-16,-1 0 0,1 0 0,0 21 15,0 0-15,-21-21 0,20 21 0,-20 0 16,21 0-16,-21 22 0,20-22 16,1 0-16,0 0 0,0 0 0,0 1 15,0-1-15,-1 0 0,22 0 16,0 0-16,22 0 15,-1-21 1,0 0-16,0 0 0,0 0 0,0 0 16,22 0-16,-22 0 15,0 0-15,21 0 0,-20 22 0,-1-22 16,21 0-16,-21 21 0,0-21 0,1 21 16,-1-21-16,0 21 0,0-21 0,0 21 15,-21 0-15,0 1 0,0-1 16,0 0-16,0 0 0,-21 0 15,0 0-15,0-21 0,0 22 16,-1-1-16,1 0 0,-21-21 0,21 21 16,0 0-16,-1-21 0,1 21 15,0-21-15,0 0 0,-21 0 0,20 0 16,1 0-16,0 0 0,0 0 16,0 0-16,0 0 0,-1 0 15,1 0-15,0 0 0,0 0 16,42 0 46,-21-21-62,21 21 16,0-21-16,22 21 0,-22-21 0,0 0 16,21 21-16</inkml:trace>
  <inkml:trace contextRef="#ctx0" brushRef="#br0" timeOffset="48284.51">14859 6308 0,'0'0'16,"-21"0"-16,21-21 15,0-1 1,21 22-16,0 0 16,0 0-16,0 0 0,1 0 0,20 0 15,-21-21-15,21 21 0,-20 0 0,20 0 16,-21 0-16,0 0 0,0 0 16,-42 0 15,-21 0-31,21 0 0,0 0 15,-22 0-15,22 0 0,0 0 16,-21 0-16,20 0 0,1 0 0,0 0 16,0 0-16,0 0 0,0 0 15,-1 0 1,1 0-16,21 21 16,0 1-1,0-1-15,-21 0 0,21 0 16,-21 21-16,21-20 0,0 20 0,0-21 15,-21 21-15,21 1 0,-21-1 0,-1-21 16,22 22-16,-21-1 0,21 0 16,0-21-16,-21 22 0,21-22 0,-21 21 15,21-21-15,-21 1 0,21-1 0,0 0 16,0 0-16,0 0 0,0 0 0,0 1 16,0-1-16,0 0 0,0 0 15,21-21-15,0 0 16,0 21-16,0-21 0,1 0 15,-1 0-15,0 0 0,0 0 0,0 0 16,0 0-16,1 0 0,-1 0 16,0 0-16,0 0 0,0-21 15,0 21-15,1-21 0,-1 0 16,0 21-16,0-21 0,0 21 16,-21-22-16,21 1 0,1 0 0,20 0 15,-21 0-15,0 0 0</inkml:trace>
  <inkml:trace contextRef="#ctx0" brushRef="#br0" timeOffset="48868.52">15579 6350 0,'0'0'0,"-22"0"15,22-21-15,0 0 31,22 21-15,-1 0-16,0 0 16,0 0-16,0 0 0,0 0 15,1 0-15,-1 0 16,0 0-16,-21-21 16,21 21-16,-21 21 46,0 0-46,0 0 0,0 0 16,0 0-16,0 1 0,0 20 16,0-21-16,0 0 0,0 22 0,0-22 15,0 21-15,0-21 0,0 22 16,0-22-16,0 0 0,0 21 0,0-21 16,-21 1-16,21-1 0,0 0 0,-21 0 15,21 0-15,0 0 0,0 1 16,-21-1-16,-1 0 0,1-21 0,21 21 15,-21 0-15,0 0 16,0-21-16,0 0 0,-1 22 16,1-22-16,0 0 0,0 0 15,0 0-15,0 0 0,-1 0 16,1 0-16,0 0 0,0 0 16,0 0-16,21-22 0,-21 22 15,-1 0-15,1 0 16,21-21-16,-21 21 31,21-21 0,0 0-31</inkml:trace>
  <inkml:trace contextRef="#ctx0" brushRef="#br0" timeOffset="49151.89">16637 6795 0,'0'0'16</inkml:trace>
  <inkml:trace contextRef="#ctx0" brushRef="#br0" timeOffset="49844.28">16764 6541 0,'0'-22'0,"0"44"0,0-65 15,-21 22-15,21 0 0,0 0 0,-21 0 16,-1 21-16,1-22 0,0 22 16,0 0-16,0 0 0,0 22 15,-1-1-15,1 21 0,-21 0 0,21 1 16,0-1-16,-22 0 0,22 1 0,0-1 16,0 0-16,0 1 0,-1-1 0,1-21 15,21 22-15,0-22 0,0 0 0,0 0 16,0 0-16,0 0 0,21 1 15,1-22-15,-1 0 16,0 0-16,0 0 0,0 0 0,22 0 16,-22 0-16,21 0 0,-21-22 0,22 1 15,-1 0-15,-21 21 0,21-42 0,-20 21 16,-1-1-16,0 1 0,0-21 0,21 0 16,-42 20-16,22-20 0,-1 0 15,0-1-15,-21 22 0,21-21 0,-21 21 16,0 0-16,0-1 0,0 44 31,0-1-31,-21 0 16,21 0-16,0 21 0,-21-20 0,21 20 15,-21-21-15,21 21 0,-22-20 16,22-1-16,0 0 0,0 0 0,0 0 16,0 0-16,0 1 0,0-1 15,22-21-15,-1 0 16,0 0-16,0 0 0,21 0 0,-20 0 15,-1 0-15,0-21 0,21 21 0,-21-22 16,1 1-16,20 0 0,-21 0 0,0 0 16,0-22-16,1 22 0,-22-21 0,0 21 15,0 0-15,0-22 0,0 22 16,0 0-16,0 0 0,0 0 16,-22 21-1,1 21 1,21 0-16,0 0 15,0 0-15,0 0 0,0 1 0,21-1 16,-21 0-16,22 0 0,-22 0 0,21 0 16,-21 1-16,21-1 0,-21 0 0,0 0 15,0 0-15,0 0 0,0 1 16,0-1-16,0 0 16,0 0-1,0 0-15,21-21 31,0 0-31,0 0 0,22 0 0,-22-21 16,21 21-16,1-21 16,-22 0-16,21 0 0</inkml:trace>
  <inkml:trace contextRef="#ctx0" brushRef="#br0" timeOffset="50824.64">17886 6689 0,'0'0'0,"21"-21"0,-21-1 15,0 1-15,21-21 16,-21 21-16,0 0 0,0-1 0,0 1 15,-21 0-15,0 21 0,0 0 16,-1 0-16,1 0 0,0 0 16,0 0-16,0 21 0,-22 0 15,22 1-15,0-1 0,0 21 0,0-21 16,0 0-16,-1 22 0,1-22 16,21 21-16,-21-21 0,21 1 0,0-1 15,0 0-15,0 0 0,0 0 0,42-21 16,-42 21-16,43-21 0,-22 0 15,0 0-15,0 0 0,0 0 0,1 0 16,-1 0-16,0 0 0,0 0 0,0-21 16,0 21-16,1-21 0,-22 0 15,21 0-15,0 0 0,-21-1 16,0 1-16,21 0 16,-21 0-16,21 21 15,-21 21 16,0 0-31,0 0 16,-21 22-16,21-22 0,-21 0 16,21 21-16,-21-20 0,21 20 0,0 0 15,0 1-15,0 20 0,-21-21 0,21 22 16,0-1-16,0 1 0,-22-1 0,22 1 16,0-1-16,0 1 0,0-1 0,-21 1 15,0-1-15,0-20 0,21 20 0,-21 1 16,0-22-16,-1 0 0,22 1 0,-21-1 15,0 0-15,21-20 0,-21-1 16,0 0-16,0 0 0,21 0 16,-22-21-16,1 0 0,0 0 15,0 0-15,0 0 0,21-21 16,-21 21-16,21-21 0,0 0 16,0 0-16,0-22 0,0 22 0,0-21 15,0-1-15,21 1 0,-21 0 0,42-1 16,-21-20-16,0 21 0,22-22 0,-22 1 15,21-1-15,1 1 0,-1-22 16,0 21-16,22 1 0,-22-1 0,0-20 16,22 20-16,-22 22 0,1-22 15,20 1-15,-21 21 0,1-1 0,-1 1 16,0 0-16,1-1 0,-22 1 0,0 21 16,0-22-16,-21 22 0,0 0 15,0 0-15,-21 0 16,0 21-16,-21 0 0,20 0 0,1 0 15,0 21-15,0 0 0,0-21 0,0 21 16,21 0-16,0 1 0,0-1 0,0 0 16,0 0-16,0 0 0,0 0 15,21-21-15,0 22 0,0-1 0,0 0 16,0 0-16,1 0 0,-1-21 0,-21 21 16,21 1-16,0-1 15,-21 0-15,0 0 16,0 0-1,-21-21-15,0 0 0,0 0 0,-1 0 16,1 0-16,0 0 0,0 0 16,0 0-1,42 0 48,-21-21-63,21 0 15,0 21-15,0-21 0,1 0 16,-1-1-16</inkml:trace>
  <inkml:trace contextRef="#ctx0" brushRef="#br0" timeOffset="51464.35">18923 6054 0,'21'0'47,"-21"-21"-31,21 21 31,0 0-47,-21 21 15,0 0-15,0 0 0,22 0 16,-1 0-16,0 1 0,-21 20 0,21 0 16,0-21-16,0 43 0,1-22 0,-1 1 15,0-1-15,-21 21 0,21-20 0,0-1 16,-21 22-16,0-22 0,0 0 0,0 1 16,0-22-16,0 21 0,0 0 15,-21-20-15,0 20 0,0-21 0,0 0 16,-22 22-16,1-22 0,0 0 15,20 0-15,-20 0 0,0 0 0,-1 1 0,1-1 16,0 0-16,21 0 0,-22-21 16,22 21-16,0-21 0,0 0 15,21 21-15,-21-21 0,-1 0 47,1 0-31,21-21-16,0 0 0,-21 21 15,21-21-15,-21 0 0,0 21 16,21-21-16,-21-1 0,-1 1 0,1 21 16</inkml:trace>
  <inkml:trace contextRef="#ctx0" brushRef="#br0" timeOffset="52872.04">10753 7789 0,'21'0'32,"0"0"-1,0 0-16,-21-21-15,0 0 32,-21 21-32,0 0 15,-22 0-15,22 0 0,0 0 0,-21 0 16,21 0-16,-22 0 0,22 21 16,0-21-16,-21 21 0,20-21 0,1 22 15,0-22-15,0 21 0,0 0 0,0-21 16,21 21-16,0 0 0,-22-21 0,22 21 15,0 1-15,0-1 16,0 0-16,0 0 16,22-21-16,-1 21 0,0-21 15,0 0-15,0 21 0,0-21 0,1 22 16,-1-22-16,21 21 0,-21-21 0,0 21 16,1-21-16,-1 21 0,0 0 15,-21 0-15,0 1 0,0-1 16,0 0-16,0 0 15,-21 0-15,0-21 0,-1 21 0,1 1 16,-21-22-16,21 21 0,0-21 16,-1 21-16,1-21 0,0 0 0,0 0 15,21 21-15,-21-21 0,0 0 16,21-21 15,21 21-15,0 0-1,0 0-15,0 0 16,0 0-16,1 21 0,-22 0 16,0 0-16,0 1 15,0-1-15,0 21 0,0-21 16,0 0-16,0 22 0,-22-22 16,1 21-16,0 1 0,0-1 0,21 0 15,-21-21-15,0 22 0,21-1 0,-22-21 16,22 22-16,0-22 0,0 21 0,0-21 15,0 0-15,0 1 0,0-1 16,0 0-16,22-21 16,-1 21-16,0-21 0,0 0 15,0 0-15,0 0 0,1 0 16,-1-21-16,0 21 16,-21-21-16,0 0 15,21 21-15,-21-22 0,0 1 16,0 42 46,0 1-46</inkml:trace>
  <inkml:trace contextRef="#ctx0" brushRef="#br0" timeOffset="55643.71">10456 12298 0,'-21'0'15,"21"21"-15,0-42 47,0 0-31,-21 21 15,21-21-15,0-1 15,0 1-16,0 0-15,0 0 16,21 0-16,0 21 0,-21-21 16,21 21-16,1-22 0,-1 22 15,0 0-15,21 0 0,-21 0 0,1 0 16,20 0-16,-21 0 0,0 0 0,0 0 16,1 0-16,-1 22 0,0-1 0,-21 0 15,0 0-15,0 21 0,0-20 16,0-1-16,-21 0 0,0 21 15,-1-21-15,-20 1 0,21 20 0,0-21 16,-22 21-16,22-20 0,0 20 16,-21-21-16,21 0 0,-1 22 0,22-22 15,0 21-15,-21-21 0,21 0 16,0 1-16,0-1 0,0 0 0,0 0 16,21 0-16,-21 0 0,43 1 0,-22-22 15,0 21-15,0-21 0,22 0 0,-22 0 16,21 0-16,-21 0 0,0 0 0,22 0 15,-22 0-15,0-21 0,0 21 16,0-22-16,1 22 0,-1-21 0,0 0 16,-21 0-16,0 0 15,-21 21 17,0 0-32,-1 21 15,22 0-15,-21 0 16,21 0-16,0 1 0,-21-1 15,21 0-15,0 0 0,0 21 0,0-20 16,0-1-16,0 21 0,0-21 0,0 22 16,0-22-16,0 21 0,0-21 0,0 22 15,21-22-15,-21 21 0,0-21 16,0 22-16,0-22 0,0 21 16,0-21-16,0 0 0,-21 1 0,0 20 0,21-21 15,-21-21-15,0 21 0,-1 0 0,1-21 16,0 0-16,0 0 0,0 0 15,-22 0-15,22 0 0,0 0 0,0-21 16,-21 0-16,20 21 0,1-21 0,0 0 16,0 0-16,0-1 0,21 1 15,-21 0-15,-1 0 0,22 0 16,0 0-16,-21 21 0,0-22 16,0 22 46,21 22 563,-21-22-594,21-22 610,0 1-641,0 0 16,0 0-16</inkml:trace>
  <inkml:trace contextRef="#ctx0" brushRef="#br2" timeOffset="64356.39">18076 3768 0,'-21'0'140,"0"0"-124,0 0 31,0 0-47,-1 0 15,1 0 1,0 0-16,0 0 16,0 0-1,0 0 1,-1 0-16,1 0 16,0 0 15,0 0-31,0 0 0,0 0 15,-1 0 1,1 0-16,0 0 16,0 0-16,0 0 15,0 0 1,-1 0 0,1 0-1,0 0 1,0 0-1,0 0 1,0 0 0,-1 0-1,1 0 1,0 0 0,0 0-1,0 0 16,0 0-15,-1 0 0,1 0 15,42 0 281,1 0-296,-1 0 0,0 0-16,0 0 15,0 0-15,0 0 0,1-21 16,-1 21-16,0 0 0,0 0 16,0 0-16,0 0 0,1 0 0,-1 0 15,0 0-15,0 0 0,21 0 0,-20 0 16,-1 0-16,21 0 0,-21 0 0,22 0 15,-22 0-15,21 0 0,0 0 16,-20 0-16,20 0 0,0 0 0,-21 0 16,22 0-16,-1 0 0,0 0 0,1 0 15,-1 0-15,0 0 0,1 0 0,-1 0 16,0 0-16,22 0 16,-22 0-16,1 0 0,20 0 0,-21 0 15,1 0-15,-1 0 0,22 0 0,-22 0 16,0 0-16,22 0 0,-22 0 15,22 0-15,-22 0 0,21 0 0,1 0 16,-1 0-16,1 0 0,-1 0 0,-20 0 16,20 0-16,1 0 0,-1 0 0,1 0 15,-1 0-15,1 0 0,-22 0 16,22 0-16,-1 0 0,1 0 16,-1 0-16,1 0 0,-1 0 0,1 0 0,-1 0 15,1 0-15,-1 0 0,22 0 16,-43 0-16,22 0 0,-1 0 15,1 0-15,-1 0 0,-21 0 0,22 0 16,-1 0-16,-20 0 0,20 0 0,-20 0 16,20 0-16,-21 0 0,22 0 0,-22 0 15,1 0-15,-1 0 0,0 0 16,1 0-16,-1 0 0,0 0 0,-21 0 16,22 0-16,-22 0 0,0 0 0,0 0 15,0 0-15,1-22 0,-1 22 0,0 0 16,0 0-16,0 0 0,0 0 15,1 0-15,-1 0 16,0-21-16,0 21 0,0 0 16,-21 21 46,0 1-46,0-1-16,0 0 15,0 0-15,-21 0 0,21 0 16,0 1-16,-21-1 0,21 0 0,0 0 16,0 0-16,0 22 15,0-22-15,0 21 0,0-21 0,0 22 0,0-22 16,0 21-16,0 0 0,0-20 16,0 20-16,0 0 0,0-21 0,0 22 15,0-1-15,0 0 0,0-20 16,0 20-16,0 0 0,-21 1 0,21-1 15,0 0-15,0 1 0,0 20 0,0-21 16,0 1-16,0 20 0,0-20 0,0-1 16,0 21-16,0-20 0,-21 20 15,21-20-15,0-1 0,0 0 0,0 22 16,0-22-16,0 22 0,0-22 0,0 21 16,0 1-16,0-22 0,0 22 15,0-1-15,0-20 0,0 20 0,0 1 16,0-22-16,0 21 0,0 1 15,0-22-15,0 22 0,0-1 0,0 1 16,0-1-16,0-20 0,0 20 0,-22 1 16,22-1-16,0 1 0,0-22 0,-21 21 15,21 1-15,0-1 0,0 1 0,-21-1 16,21 1-16,-21-1 0,21 22 16,-21-21-16,21-1 0,0 1 0,-21-1 15,21 22-15,-22-22 0,22 1 0,-21 20 16,21-20-16,0-1 0,-21 22 0,21-21 15,-21 20-15,0-20 0,21 20 16,0-20-16,-21 21 0,21-22 0,-22 22 16,1-1-16,21-20 0,-21 21 15,0-1-15,21 1 0,-21-22 0,0 22 16,-1 0-16,1-1 0,0 1 0,0 0 16,0-1-16,0 22 0,-1-21 0,1 0 15,0-1-15,0 1 0,21 0 0,-21-1 16,0 1-16,-1 0 0,1 20 0,21-20 15,-21 0-15,21-1 0,-21 1 0,21 0 16,0-1-16,-21 1 0,21 0 16,-21-1-16,21 1 0,-22 0 0,22-1 15,0 1-15,0 0 0,-21-1 16,21 22-16,-21-21 0,21 0 0,-21-1 16,21 1-16,0-22 0,0 22 0,0 0 15,-21-1-15,21 1 0,0 0 0,0-22 16,0 22-16,0 0 0,-21-22 15,21 22-15,0-1 0,0-20 0,0 21 16,0-22-16,0 22 0,0-22 0,0 22 16,0-22-16,0 22 0,0-21 0,0-1 15,0 1-15,0 20 0,0-20 0,0-1 16,0 22-16,0-22 0,0 1 16,0 21-16,0-22 0,0 1 0,0-1 15,0 1-15,21-1 0,-21-21 16,0 22-16,0-1 0,0 1 0,0-1 15,21 1-15,-21-1 0,0-20 0,21 20 16,-21-20-16,0 20 0,21-21 16,-21 1-16,0 20 0,0-20 0,0-1 15,0 0-15,0 1 0,21-1 0,-21 0 16,0 1-16,0-1 0,0 0 0,0 1 16,0-1-16,0-21 0,0 21 15,0 1-15,0-22 0,0 0 0,0 21 16,0-20-16,0-1 0,0 0 0,0 0 15,0 0-15,0 0 0,0 1 0,-21-1 16,0 0 0,21 0-16,-21 0 0,0-21 15,0 0-15,-1 21 0,1-21 16,0 0-16,0 0 0,0 0 16,0 0-16,-1 0 0,1 0 15,0 0-15,-21 0 0,21 0 0,-22 0 16,22 0-16,-21-21 0,-1 0 0,1 21 15,-21 0-15,20-21 0,-20 21 0,20 0 16,-20-21-16,-1 21 0,1-21 16,-1 21-16,1-22 0,-1 22 0,22 0 15,-21-21-15,-1 21 0,1 0 0,-1-21 16,1 0-16,-1 21 0,1 0 16,-1-21-16,-21 21 0,22-21 15,-22 21-15,1-22 0,20 22 0,-21 0 16,22-21-16,-22 21 0,22 0 0,-1-21 15,1 21-15,-1-21 0,1 21 0,-1 0 16,22 0-16,-22 0 0,1-21 0,21 21 16,-22 0-16,22 0 0,-22 0 15,22 0-15,-22 0 0,22 0 0,-21 0 16,20 0-16,-20 0 0,20 0 16,-20 0-16,21 0 0,-1 0 0,-20 0 0,42 0 15,-22 0-15,1 0 0,0 0 16,20 0-16,-20 0 0,0 0 15,-1 0-15,1 0 0,0 0 0,-1 0 16,-20 0-16,21 0 0,-1 21 0,-20-21 16,20 0-16,1 0 0,-21 0 15,20 0-15,22 0 0,-21 0 0,-1 0 16,22 0-16,-21 0 0,21 0 0,0 0 16,-1 21-16,-20-21 0,21 0 15,0 0-15,-22 0 0,1 0 0,0 0 16,-1 21-16,1-21 0,21 0 0,-21 0 15,20 0-15,-20 0 0,21 0 16,0 0-16,0 0 0,21 21 16,0-42 31,0 0-47,21 0 15,0 0-15,0 0 0,0-1 16,22 1-16,-22-21 0,0 21 15,21 0-15,-21-1 0,1-20 0,-1 21 16,0 0-16,0-22 0,0 22 16,0 0-16,-21 0 0,0 0 0,22 0 15,-22 42 32,0 0-47,0 0 0,0 0 0,0 0 16,0 1-16,-22-1 0,22 21 0,-21-21 15,0 22-15,0-22 0,0 21 16,0-21-16,-1 22 0,-20-22 16,21 21-16,0-21 0,-22 0 0,22 22 15,0-22-15,0 0 0,0-21 0,0 21 16,-1 0-16,1-21 16,42 0 30,1 0-46,-1 0 0,0 0 16,0 22-16,0-22 0,22 21 0,-22 0 16,21-21-16,-21 21 0,22 0 0,-22 0 15,21 1-15,0-1 0,-20 0 16,20 0-16,-21 0 0,21 22 16,-20-22-16,20 0 0,-21 0 0,0 0 0,0 0 15,22 1-15,-22-1 0,-21 0 16,21-21-16,-21 21 0,21-21 0,0 0 15,-21-21 1,0 0 0,0 0-16,0-22 0,0 22 15,0-21-15</inkml:trace>
  <inkml:trace contextRef="#ctx0" brushRef="#br2" timeOffset="65776.43">17505 3747 0,'-21'0'15,"-1"21"-15,1-21 0,0 0 0,0 0 16,21 21-16,-21-21 0,0 0 16,21-21 46,21 0-62,0 21 0,0-22 16,0 1-16,22 0 0,-22 0 15,21 0-15,-21 0 0,22-1 0,-22 1 16,21 0-16,0 0 0,-20 21 0,20-21 16,-21 0-16,0 21 0,0 0 0,1 0 15,-1 0-15,-21 21 31,-21-21-31,-1 21 16,1 0-16,0-21 0,0 21 16,-21-21-16,20 21 0,-20 1 0,0-22 15,-1 21-15,1-21 0,0 21 16,21-21-16,-22 0 0,1 0 0,21 21 16,-22-21-16,22 0 0,0 0 15,0 0-15,0 0 16,21 21 15,21 0-31,0 1 16,0-1-16,0-21 0,1 21 15,-22 0-15,21 21 0,0-20 16,0-1-16,0 21 0,0-21 0,1 22 16,20-22-16,-21 21 0,0 0 15,22-20-15,-22 20 0,21-21 0,-21 21 16,22-20-16,-22-1 0,21 21 0,-21-21 15,0 0-15,22 1 0,-22-1 16,0-21-16,-21 21 0,21-21 0,0 21 16,1-42 31,-22 0-47,21 0 15</inkml:trace>
  <inkml:trace contextRef="#ctx0" brushRef="#br2" timeOffset="68328.27">22881 8975 0,'0'-21'0,"0"-1"15,0 1-15,0 0 16,-21 21-16,0 0 15,0 0-15,-1 0 0,1 0 16,-21 0-16,21 0 0,-22 0 0,22 21 16,-21 0-16,0 1 0,20 20 0,-20-21 15,0 21-15,21-20 0,-1 20 16,1 0-16,0 1 0,0-1 0,0-21 16,21 21-16,-21 1 0,21-1 0,0-21 15,0 22-15,0-1 0,0-21 0,0 21 16,21-20-16,0-1 0,0 0 0,21 0 15,-20 0-15,20-21 0,-21 21 16,21-21-16,1 0 0,-1 0 16,0 0-16,1 0 0,-1 0 0,-21-21 15,22 21-15,-1-21 0,0 0 0,1 0 16,-1 0-16,-21-1 0,21-20 0,-20 21 16,20-21-16,-21 20 0,21-20 15,-20 0-15,-1-1 0,0-20 0,0 21 16,0-22-16,0 22 0,1-22 0,-22 1 15,0-1-15,21 22 0,-21-22 0,21 22 16,-21 0-16,0-1 0,0 22 16,0 0-16,0-21 0,0 21 15,0-1-15,-21 22 16,0 0-16,-1 0 0,22 22 16,-21-1-16,0 21 0,0-21 0,21 22 15,-21 20-15,0-21 0,-1 1 16,22 20-16,0 1 0,-21-22 0,0 22 15,21-22-15,0 0 0,0 1 0,0-1 16,0 0-16,0 1 0,0-1 0,0-21 16,21 21-16,0-20 0,1 20 15,-1-21-15,0 0 0,0 0 0,0 1 16,22-22-16,-1 0 0,-21 21 0,21-21 16,1 0-16,-1 0 0,0 0 0,-20 0 15,20-21-15,0-1 0,1 22 16,-22-21-16,21 0 0,-21 0 0,0 21 15,1-21-15,-1 0 0,0-22 16,0 22-16,-21 0 0,21 0 0,-21 0 16,0-22-16,0 22 0,0 0 0,0 0 15,0 0-15,-21-1 0,0 22 16,21-21-16,-21 21 0,0 0 16,-1 0-16,1 0 0,0 0 0,0 21 15,0 1-15,0-1 0,-1 0 0,22 0 16,-21 0-16,0 0 0,0 1 0,21 20 15,-21-21-15,21 0 0,0 0 0,0 1 16,0 20-16,0-21 0,0 0 0,0 0 16,0 1-1,0-1-15,21-21 0,0 0 0,-21 21 16,21-21-16,0 0 0,1 0 0,-1 0 16,0-21-16,0 21 0,0-21 15,0-1-15,-21 1 0,22 0 0,-1 0 16,-21 0-16,21 0 0,0-22 15,-21 22-15,0-21 0,21 21 0,0-1 16,-21 1-16,22 0 0,-22 0 0,0 0 16,0 42 31,0 0-47,0 0 0,-22 0 15,22 1-15,-21-1 0,21 0 0,0 0 16,0 0-16,0 0 0,0 1 0,0-1 15,0 0-15,0 0 0,0 0 16,0 0-16,21 1 16,1-22-16,-1 0 15,21 0-15,-21 0 0,0 0 16,22-22-16,-22 1 0,21 21 16,-21-21-16,22 0 0,-22 0 0,21 0 0,-21-1 15,1 1-15,-1 0 0,0 0 16,-21 0-16,0 0 0,0-1 15,0 1-15,0 0 16,-21 21 0,0 21-16,21 0 0,0 1 15,-22-1-15,22 0 0,0 0 16,0 0-16,0 0 16,0 1-16,0-1 0,0 0 0,0 0 15,0 0-15,0 0 0,0 1 16,0-1-1,-21-21 17,0 0-32,0-21 15,0 21-15,21-22 16,-21 22-16,21-21 0,-22 21 0,22-21 16,0 42 15,0 0-16,0 1-15,22-1 16,-1-21-16,0 21 16,0-21-16,0 0 0,0 0 15,1 0-15,-1 0 0,21 0 16,-21 0-16,22 0 0,-1 0 16,-21-21-16,21 0 0,1 21 0,-1-22 15,0 1-15,1 0 0,-1 0 0,0 0 16,-20 0-16,-1-1 0,0 1 0,0 0 15,0 0-15,-21 0 0,21 0 0,-21-1 16,0 1-16,0 0 0,0 0 16,-21 21-16,0-21 0,0 21 15,0 0-15,0 0 0,21 21 16,-22 0-16,1 0 0,21 0 16,0 1-16,0-1 0,0 0 15,0 0-15,0 0 0,0 0 16,0 1-16,0-1 0,0 0 0,0 0 15,0 0-15,0 0 0,0 1 0,21-22 16,-21 21-16,0 0 0,0 0 16,0 0-16,-21-21 15,0 0-15,0 21 16,0-21-16,0 0 0,-1 0 16,1 0-16,42 0 46,1-21-30</inkml:trace>
  <inkml:trace contextRef="#ctx0" brushRef="#br2" timeOffset="68996.57">23177 11134 0,'0'-21'0,"0"42"0,0-64 0,0 22 16,0 0-16,-21 0 15,21 0-15,-21 21 32,21 21-32,0 0 0,0 0 15,-21 22-15,21-1 0,-21 21 0,21-20 16,-21-1-16,21 22 0,0-22 16,-22 21-16,22-20 0,-21-1 0,21 0 15,-21 1-15,21-1 0,0-21 0,0 0 16,-21 22-16,21-22 0,-21 0 15,21 0-15,0-42 32,0 0-17,0 0-15,0 0 0,0-22 16,0 22-16</inkml:trace>
  <inkml:trace contextRef="#ctx0" brushRef="#br2" timeOffset="69560.25">22902 11028 0,'0'0'0,"0"-21"0,-21-22 16,0 43-16,21-21 16,-21 21-16,21-21 0,0 0 15,0 0-15,21 21 16,0 0-16,0 0 0,0 0 0,1 0 16,-1 0-16,21 0 0,-21 0 15,22 0-15,-1 21 0,-21 0 16,21 0-16,1 22 0,-22-22 0,0 21 15,0-21-15,-21 22 0,0-1 0,0-21 16,0 21-16,-21-20 0,0 20 16,0-21-16,-22 0 0,22 0 0,-21 1 15,0-1-15,-1-21 0,1 21 0,21-21 16,-22 0-16,22 0 0,0 0 0,0 0 16,0 0-16,21-21 15,0 0-15,21-1 16,0 22-16,0 0 0,22-21 0,-22 21 15,21 0-15,0 0 0,1 0 0,-1 21 16,0 1-16,22-22 0,-22 21 16,1 0-16,-1 0 0,0 0 0,1 0 15,-1 22-15,-21-22 0,0 0 16,0 0-16,-21 0 0,0 1 0,0 20 16,-21-21-16,-21-21 0,21 21 0,-22 0 15,1 1-15,0-22 0,-1 21 0,1-21 16,0 21-16,21-21 0,-22 0 0,22 0 15,0 0-15,0 0 0,0 0 16,-1 0-16,22-21 0,-21 0 0,21-1 16,0 1-16,0 0 15,0 0-15,0 0 32,21 21-17,1 0 1,-1 0-16,0 0 0,0 0 0,0 0 15,0 0-15</inkml:trace>
  <inkml:trace contextRef="#ctx0" brushRef="#br2" timeOffset="69999.98">23876 11494 0,'0'0'0,"21"-22"0,21 1 0,-42 0 0,22 0 0,-22 0 15,0 0-15,0-1 0,0 1 16,0 0-16,-22 21 0,1 0 15,0 0-15,0 0 0,0 0 16,0 0-16,-1 21 0,1-21 0,0 21 16,0 22-16,0-22 0,21 0 0,0 21 15,-21-20-15,21-1 0,0 21 16,-22-21-16,22 0 0,0 1 0,0-1 16,0 0-16,0 0 0,22 0 0,-1-21 15,0 21-15,0-21 0,0 0 0,22 0 16,-22 0-16,21 0 0,-21 0 0,22 0 15,-1-21-15,0 21 0,1-21 16,-1 0-16,0 21 0,1-21 16,-22 0-16,0-1 0,-21 1 0,0 0 15,0-21-15,0 21 0,0-22 0,-42 22 16,20-21-16,1 21 0,0-1 0,-21 1 16,21 0-16,-1 0 0,-20 21 15,21 0-15,0 0 0,0 0 0,-1 0 16,1 21-16,0 0 0,0 0 15,21 22-15,-21-22 0,21 0 0,0 0 16,0 0-16,0 1 0,0-1 16,21 0-16,0 0 0,0-21 15,0 21-15,22-21 0,-22 0 0,21 0 16,-21 0-16,22 0 0</inkml:trace>
  <inkml:trace contextRef="#ctx0" brushRef="#br2" timeOffset="71307.92">24659 11494 0,'42'-22'0,"-84"44"0,127-65 0,-64 22 0,0 0 16,0 0-16,-21 0 0,0-22 0,0 22 16,0 0-16,0 0 0,-21 0 0,0-1 15,0 22-15,0 0 0,-1 0 16,1 0-16,0 0 0,0 0 0,0 0 16,0 22-16,-1-1 0,1 0 15,0 0-15,0 21 0,0-20 0,0 20 16,21-21-16,0 21 0,-22-20 0,22-1 15,-21 0-15,21 21 0,0-21 16,0 1-16,0-1 0,0 0 16,21 0-16,1-21 0,-1 0 0,0 0 15,0 0-15,0 0 0,22 0 16,-22 0-16,0 0 0,0-21 0,21 0 16,-20 0-16,-1-1 0,21 1 15,-21 0-15,0-21 0,1-1 16,-1 1-16,0 0 0,0-22 0,0 22 0,0-22 15,1 1-15,-1 21 0,-21-22 0,21 1 16,-21 20-16,21 1 16,-21 0-16,0-1 0,0 22 0,0 0 15,0 0-15,0 0 0,-21 21 16,0 21 0,0-21-16,21 42 0,-22-21 15,1 22-15,0-22 0,0 21 0,0 22 16,21-22-16,-21 0 0,21 22 0,-22-1 15,22-20-15,0 20 0,0-21 0,0 1 16,0-1-16,0 0 0,0-20 0,22 20 16,-1-21-16,-21 0 0,21 0 15,0 1-15,21-1 0,-20-21 0,-1 0 16,0 0-16,21 0 0,-21 0 16,22 0-16,-22 0 0,0 0 0,0 0 15,22-21-15,-22-1 0,0 1 0,0 0 16,0 0-16,-21 0 0,21-22 15,-21 22-15,22 0 0,-22-21 0,0 21 16,0-1-16,0 1 0,0 0 0,0 0 16,0 42 15,0 0-31,0 0 0,0 1 16,0 20-16,0-21 0,0 0 0,0 0 15,0 1-15,0-1 16,21-21-16,0 21 0,0 0 15,0-21-15,0 0 16,1 0-16,-1 0 0,0 0 0,0 0 16,0-21-16,-21 0 0,21 0 15,1 21-15,-22-22 0,0 1 0,21-21 16,0 21-16,-21 0 0,0-1 0,21-20 16,-21 21-16,21 0 0,-21 0 15,0-1-15,21 1 0,-21 0 16,0 42 15,22 0-31,-22 1 16,21-1-16,-21 0 0,0 0 15,0 0-15,21 22 0,-21-22 0,21 21 16,-21 0-16,0-20 0,0 20 0,0 0 16,0 1-16,0-22 0,0 21 0,0 0 15,0 1-15,0-1 0,0 0 16,0 1-16,0-1 0,0 0 0,-21 1 15,0 20-15,0-20 0,21-1 0,-22 21 16,1-20-16,0-1 0,21 22 0,-21-22 16,0 21-16,0-20 0,21 20 0,-22-20 15,1 20-15,21-21 0,0 1 16,-21-1-16,21 0 0,-21 1 16,21-22-16,0 0 0,0 0 0,0 0 15,0 1-15,-21-22 31,0-22-31,21 1 16,-22 0-16,22 0 0,-21 0 0,21 0 16,-21-1-16,0-20 0,21 0 15,-21 21-15,0-22 0,-1 1 0,22-22 16,0 22-16,0 0 0,0-22 0,0 22 16,0-22-16,0 22 0,0-21 0,22-1 15,-22 22-15,42-22 0,-21 1 16,0 20-16,22-20 0,-22 21 0,0-1 15,21 1-15,1 0 0,-22-1 16,21 1-16,-21 0 0,22 20 0,-22 1 16,0-21-16,0 21 0,21 0 0,-20-1 15,-1 22-15,-21-21 0,-21 21 63,-1 0-63,1 0 0,0 0 0,0 0 15</inkml:trace>
  <inkml:trace contextRef="#ctx0" brushRef="#br2" timeOffset="73644.32">19029 3027 0,'0'0'0,"0"-21"0,0 0 0,0-1 15,0 1-15,-21 21 32,-1 0-32,1 21 15,0-21-15,0 22 0,0-1 0,21 0 16,-21 21-16,21-21 0,-22 22 0,22-22 16,-21 21-16,21 1 0,0-22 15,0 0-15,0 21 0,0-21 0,0 1 16,21-1-16,1-21 0,-1 21 0,0-21 15,0 0-15,21 0 0,-20 0 0,20 0 16,0 0-16,1 0 0,-1-21 16,0 0-16,-21 21 0,22-22 0,-1 1 15,-21 0-15,0 0 0,1-21 0,-1 20 16,0 1-16,-21-21 0,0 21 16,0 0-16,0-22 0,-21 22 15,0 0-15,-1 0 0,1 0 0,0-1 16,-21 1-16,21 21 0,-22 0 0,22 0 15,-21 0-15,21 0 0,-22 21 16,22 1-16,-21-1 0,21 0 0,-1 0 16,22 0-16,0 0 0,-21 1 0,21 20 15,0-21-15,0 0 0,21 0 0,22 1 16,-22-22-16,21 21 16,-21-21-16,22 0 0</inkml:trace>
  <inkml:trace contextRef="#ctx0" brushRef="#br2" timeOffset="73944.9">19833 2942 0,'0'0'0,"0"-21"0,0 0 16,-21 21 0,0 0-16,21 21 0,-21 0 15,-1 0-15,1 22 0,21-1 16,-21-21-16,21 22 0,-21-1 0,0 21 15,21-20-15,-21-1 0,-1 22 0,22-22 16,-21 0-16,0 22 0,21-22 16,-21 0-16,0 1 0,21-1 15,0 0-15,-21 1 0,21-22 0,-22 21 16,22-21-16,0 1 0,0-1 0,22-21 31,-1-21-15,-21-1-16,0 1 0,21 0 0,-21-21 15,21 21-15,-21-22 0</inkml:trace>
  <inkml:trace contextRef="#ctx0" brushRef="#br2" timeOffset="74200.78">19664 3090 0,'0'-21'0,"0"42"0,0-84 16,21 42-16,-21 0 0,21 21 15,0-22-15,-21 1 0,21 21 0,1 0 16,-1-21-16,21 21 0,-21 0 0,0 0 15,1 0-15,-1 0 0,0 21 16,0 0-16,-21 1 0,0-1 0,0 0 16,0 0-16,0 0 0,0 0 0,-21 22 15,0-22-15,0 0 0,-1 0 0,-20 0 16,21-21-16,-21 22 0,20-1 16,-20-21-16,21 21 0,0-21 15,42 0 16,0-21-31,0 21 0,0-21 16,22-1-16</inkml:trace>
  <inkml:trace contextRef="#ctx0" brushRef="#br2" timeOffset="75621.38">20172 3048 0,'0'21'0,"21"-21"31,0 0-31,0 0 16,22 0-16,-22-21 0,0 21 0,21-21 15,-21 21-15,85-42 16,-63 20-16,-22 22 0,0-21 0,0 0 16,-21 0-16,0 0 0,0 0 15,0-1-15,0 1 0,-21 21 16,0 0-16,0 0 0,-22 0 15,22 0-15,0 0 0,0 21 16,-22 1-16,22-1 0,0 0 0,0 21 16,21-21-16,-21 1 0,21 20 15,-21-21-15,21 0 0,0 22 0,0-22 16,0 0-16,0 0 0,0 0 0,21-21 16,0 21-16,-21 1 0,21-22 15,0 0-15,0 0 0,1 0 0,20 0 16,-21 0-16,0 0 0,22 0 0,-22 0 15,0-22-15,0 1 0,0 21 0,0-21 16,1 0-16,-1 0 0,0 0 16,-21-1-16,21 1 0,-21 0 0,21-21 15,-21 21-15,0-1 0,0 1 16,0 0-16,0 42 31,0 0-31,-21 1 16,0-1-16,21 0 0,0 21 0,-21-21 15,0 1-15,-1-1 0,22 0 16,0 21-16,0-21 0,-21 1 0,0-1 16,21 0-16,-21 0 15,21-42 17,0 0-32,0 0 0,21-1 15,0 1-15,0 0 0,-21 0 16,22 0-16,-1-22 0,0 22 0,0 0 0,0 0 15,0-21-15,22 20 0,-22 1 16,21 21-16,-21-21 0,22 21 16,-22 0-16,0 0 0,0 0 0,0 0 15,1 21-15,-1-21 0,-21 21 0,0 1 16,0-1-16,0 0 0,0 0 16,0 0-16,0 0 0,0 1 0,0 20 15,0-21-15,0 0 0,0 0 16,0 1-16,0-1 0,0 0 15,21-21 1,0 0-16,0 0 0,0 0 0,1 0 16,20 0-16,-21 0 0,0-21 0,22 0 15,-22 21-15,0-22 0,21 1 0,-21 0 16,1 0-16,-1 0 16,0 0-16,-21-1 0,21 1 0,-21 0 15,21 0-15,-21 0 0,-21 21 31,0 0-31,21 21 16,0 0-16,-21 0 16,21 0-16,-21 1 0,21-1 15,0 0-15,0 0 0,0 0 0,0 0 16,0 1-16,21-22 16,0 21-16,0-21 0,0 0 15,0 0-15,1 0 0,-1 0 0,21 0 16,-21 0-16,0 0 0,22-21 15,-22 21-15,0-22 0,0 1 0,0 0 16,1 0-16,-1 0 0,0 0 16,-21-1-16,0 1 0,0 0 0,21 0 15,-21 0-15,0 42 32,0 0-17,-21-21-15,21 21 0,-21 0 0,21 1 16,0 20-16,-21-21 0,-1 0 0,22 0 15,0 1-15,0-1 0,-21 0 0,21 0 16,-21-21-16,21 21 16,-21-21-16,21 21 15,0-42 1,0 0 0,21 0-16,0 0 0,0 0 15,1-1-15,-1 1 0,0 0 0,0 0 16,21-21-16,-20 20 0,20 1 0,-21 0 15,0 0-15,22 21 0,-22-21 0,0 21 16,0 0-16,0 0 0,-21 21 16,0 0-16,0 0 15,0 0-15,0 1 0,0 20 0,0-21 16,0 21-16,0-20 0,0 20 16,0-21-16,0 0 0,-21 0 15,21 1-15,0-1 0,0 0 0,0 0 16,0 0-16,0 0 15,21-21 1,0 0-16,1-21 16,-1 0-16,0 21 0,21-21 0,-21 21 15,1-21-15,20 0 0,0-1 0,-21 22 16</inkml:trace>
  <inkml:trace contextRef="#ctx0" brushRef="#br2" timeOffset="76265.53">22881 3090 0,'0'-21'0,"0"42"0,0-63 0,0 21 0,0 0 16,0 0-16,0-1 0,0 1 16,-21 0-16,0 21 0,0 0 15,-1 0-15,1 0 0,0 0 0,0 0 16,-21 21-16,20 0 0,-20 1 0,21-1 16,-21 0-16,20 0 0,1 0 15,0 0-15,0 22 0,0-22 0,21 0 16,0 21-16,0-20 0,0-1 0,0 0 15,0 0-15,21 0 0,0 0 16,0 1-16,0-22 0,1 21 16,-1-21-16,0 0 0,0 0 0,0 0 15,0 0-15,1 0 0,-1 0 0,0-21 16,-21-1-16,21 1 0,0 0 0,-21 0 16,21-21-16,-21 20 0,22 1 15,-1-21-15,-21 21 0,0 0 0,0-22 16,21 22-16,0 0 0,-21 42 47,0 0-47,0 0 0,-21 1 0,0 20 15,21-21-15,0 21 0,-21 1 16,-1-1-16,22 22 0,-21-22 0,21 0 16,-21 22-16,21-22 0,0 22 15,0-22-15,-21 21 0,0 1 0,21-22 16,-21 22-16,-1-1 0,22 1 0,-21-1 15,0-20-15,0 20 0,0-21 0,21 1 16,-21-1-16,-1-21 0,1 22 0,0-22 16,0 0-16,21 0 0,-21-21 15,0 0-15,-1 0 16,22-21-16,0 0 0,0 0 16,-21-22-16,21 22 0,0-21 0,0 21 15,0-43-15,0 22 0,0-1 16,21 1-16,1-21 0,-22 20 0,42 1 15,-21-22-15,0 22 0,0-21 16,22 20-16,-1-20 0,-21 20 0,22 1 16,-1-21-16,-21 20 0,21 1 0,1 0 15,-22-1-15,21 1 0,-21 0 0,1-1 16,-1 1-16,0 21 0,-21-22 16,0 22-16</inkml:trace>
  <inkml:trace contextRef="#ctx0" brushRef="#br2" timeOffset="76515.9">21463 2519 0,'0'0'0,"0"-21"0,0 0 16,-21-1-16,21 1 0,0 0 15,0 0-15,0 0 16,0 42 31,0 0-47,0 21 0,0-20 16,0-1-16</inkml:trace>
  <inkml:trace contextRef="#ctx0" brushRef="#br2" timeOffset="79777.42">17970 16912 0,'0'0'0,"0"-21"0,-21 0 0,0 0 16,0 21-16,0 0 0,0 0 15,-1 0-15,1 0 0,0 0 16,0 0-16,0 0 0,0 0 16,42 0 15,0 0-31,21 0 16,-21 0-16,22 0 0,-1-21 0,0-1 15,1 22-15,-1-21 0,0 0 0,1 0 16,-1 0-16,-21 0 0,22 21 15,-22-22-15,-21 1 0,0 0 0,0 0 16,0 0-16,-21 21 0,-1 0 16,1 0-16,-21 0 0,0 0 15,-1 0-15,1 0 0,0 21 0,20 0 16,-20 0-16,0 22 0,21-22 0,-1 21 16,1-21-16,0 22 15,21-1-15,0-21 0,0 21 0,0-20 16,0-1-16,21 21 0,0-21 0,1 0 15,20-21-15,-21 22 0,21-1 16,-20-21-16,20 0 0,0 0 0,1 0 16,-1 0-16,0 0 0,-21 0 0,22 0 15,-22 0-15,0-21 0,0 21 16,-21-22-16,0 1 16,-42 21-16,21 0 15,0 0-15,-22 0 0,22 0 0,-21 0 16,21 0-16,-22 21 0,22 1 0,-21-1 15,21 0-15,-1 0 0,1 0 16,0 22-16,0-22 0,21 0 0,0 0 16,0 21-16,0-20 0,0-1 15,21 0-15,0 0 0,0 0 16,22-21-16,-22 0 0,21 0 0,1 0 16,-1 0-16,0 0 0,1 0 15,20-21-15,-21 21 0,1-21 0,-1 0 16,0 0-16,1-1 0,-22 1 0,21 0 15,-21 0-15,-21 0 16,22 0-16,-22-1 0,21 1 0,-21 0 16,0 0-16,-21 42 31,-1 0-31,22 0 16,0 1-16,-21-1 0,0 0 0,0 0 15,21 0-15,-21 0 0,21 1 16,-21-1-16,21 0 15,21-21 17,0-21-32,0 21 0,-21-21 15,21-1-15,0 1 0,1 0 16,-1 0-16,0 0 0,0 21 0,0-21 16,-21-1-16,21 1 0,1 21 15,-22 21 16,0 1-31,0-1 0,0 0 16,0 0-16,0 0 0,0 0 16,0 1-16,0-1 0,21 0 15,0 0-15,0 0 0,0-21 0,0 21 16,22-21-16,-22 0 0,21 0 16,1 0-16,20 0 0,-21 0 0,22 0 15,-22 0-15,22 0 0,-1 0 16,1-21-16,-22 0 0,0 0 15,1 0-15,-1 0 0,-21-1 0,22 1 16,-43 0-16,0 0 0,21 0 0,-21 0 16,0-1-16,0 1 0,-21 0 15,21 0-15,-22 21 0,1 0 0,0 0 16,-21 0-16,21 0 0,-1 0 0,-20 0 16,21 0-16,-21 21 0,20 0 15,1 0-15,0 1 0,0-1 0,0 0 16,21 0-16,-21 0 0,21 0 0,0 1 15,0-1-15,21 0 16,0 0-16,0-21 0,0 21 16,22-21-16,-22 0 0,0 0 0,21 0 15,-21 0-15,1 0 0,20 0 0,-21 0 16,0-21-16,0 0 0,22 0 16,-22 0-16,0-1 0,-21 1 0,21 0 15,0-21-15,1 21 0,-22-22 0,0 1 16,0 0-16,21-1 0,-21 1 15,0-22-15,0 43 0,0-21 0,0 0 16,0 20-16,0 1 0,0 0 0,0 0 16,0 0-16,-21 42 15,-1 0-15,22 0 16,-21 0-16,0 22 0,0-22 16,21 21-16,0 1 0,-21-22 15,21 21-15,-21 0 0,21 1 0,0-22 16,0 21-16,0-21 0,0 22 0,0-22 15,21 0-15,0 0 0,-21 0 16,21 1-16,0-22 0,0 21 0,1-21 16,20 0-16,-21 0 0,0 0 0,0 0 15,22 0-15,-22-21 0,0 21 16,21-22-16,-20 1 0,-1 0 0,0 21 16,0-42-16,0 21 0,-21-1 0,0 1 15,21 0-15,-21 0 16,0 0-16,0 42 31,0 0-15,-21-21-16,21 21 0,0 0 0,0 1 15,0-1-15,0 0 0,0 0 16,0 0-16,21 0 0,1-21 16,-1 22-16,0-22 0,0 0 0,0 0 15,22 0-15,-22 0 0,21 0 0,-21 0 16,22 0-16,-1 0 0,-21 0 15,21 0-15,-20-22 0,-1 1 0,21 0 16,-21 0-16,0 0 0,1 0 16,-22-1-16,21 1 0,-21 0 0,21 0 15,0 0-15,-21 42 32,-21 0-17,0 0-15,21 0 16,-21 1-16,-1-22 0,22 21 0,0 0 15,0 0-15,-21-21 0,21 21 0,-21-21 16,21 21-16,21-21 47,-21-21-47,21 21 16,-21-21-16,22 0 0,-1 21 0,-21-21 15,21 0-15,-21-1 0,21 22 0,0-21 16,0 0-16,1 21 15,-22-21-15,21 21 0,0 0 32,-21 21-32,0 0 0,0 0 15,21 1-15,-21-1 16,21 0-16,0-21 0,1 21 16,-1-21-16,0 0 0,0 0 15,0 21-15,0-21 0,22 0 16,-22 0-16,21 0 0,-21 0 0,1 0 15,-1 0-15,21 0 0,-21-21 16,0 21-16,1-21 0,-1 21 0,0-21 16,0 0-16,0-1 0,0-20 0,1 21 15,-1 0-15,0-22 0,-21 22 16,21 0-16,-21-21 0,21 21 0,-21-1 16,0 1-16,0 0 0,-21 21 31,0 0-31,0 21 0,0-21 0,-1 21 15,1 1-15,0-1 0,0 0 0,0 0 16,21 0-16,0 0 16,-21 1-16,21-1 0,0 0 0,0 0 15,21 0 1,0-21-16,0 0 0,0 0 16,0 0-16,1 0 0,-1 0 15,0-21-15,0 21 0,0-21 16,-21 0-16,21 21 0,1-21 15,-22-1-15,0 1 0,21 21 0,-21-21 16,21 21-16,-42 42 47,0-20-47,21-1 0,-22 0 16,22 0-16,-21 0 0,0 0 15,0 22-15,21-22 0,-21 21 0,21-21 16,-21 22-16,21-1 0,0 0 0,0 1 15,-22-1-15,22 22 0,-21-22 16,21 21-16,0-20 0,0 20 0,-21-20 16,0 20-16,21-21 0,-21 1 0,0 20 15,-1-20-15,1-1 0,0 0 16,0-21-16,0 22 0,0-22 16,-1 0-16,-20 0 0,21 0 0,0-21 15,-22 0-15,22 0 0,0 0 16,0 0-16,0 0 0,0 0 0,-1 0 15,1 0-15,21-21 0,-21 21 0,21-21 16,0 0-16,0 0 16,0 0-16,0-1 0,0 1 15,0 0-15,21 0 0,0 0 16,-21 0-16,0-22 0,22 22 16,-22 0-16,21-21 0,-21 20 0,0-20 15</inkml:trace>
  <inkml:trace contextRef="#ctx0" brushRef="#br2" timeOffset="80195.17">20299 16955 0,'0'0'0,"-21"21"16,21 0-1,21-21 16,0-21-15,0 0-16,-21-1 16,-21 22-1,0 0 1,0 0-16,-1 22 16,1-1-16,21 0 0,0 0 15,-21 0-15,21 0 0,0 1 16,-21-1-16,21 0 15</inkml:trace>
  <inkml:trace contextRef="#ctx0" brushRef="#br2" timeOffset="94712.07">11388 8192 0,'0'21'16,"0"0"15,21-21 31,0 0-62,0 0 0,21 0 16,1 0-16,-1 0 0,0 0 16,22 0-16,-1 0 0,1 0 0,-1 0 15,22 0-15,0 0 0,-22 0 16,22 0-16,0 0 0,-1 0 0,-20 0 16,20 0-16,-20 0 0,21 0 15,-22 0-15,1 0 0,20 0 0,-20 0 16,-1 0-16,-20 0 0,20 0 0,-21 0 15,1 0-15,-22 0 0,0 0 0,21 0 16,-20-21-16,-1 21 16,0 0-16,-21 21 62,0 0-46,-21 0-16,0 0 0,-1 1 15,1-1-15,21 0 0,-21 0 0,0 0 16,0 22-16,21-22 0,-21 0 0,-1 21 16,22-21-16,-21 22 0,0-1 15,0 0-15,21 1 0,-21-1 0,0 22 16,-1-22-16,1 21 0,0-20 0,0 20 16,21 1-16,-21-22 0,0 22 0,-1-1 15,1 1-15,21-1 0,-21 1 16,21 20-16,-21-20 0,21-1 0,0 22 15,-21-22-15,21 1 0,-21 21 0,21-22 16,-22 1-16,22 20 0,0-20 16,0 20-16,-21-20 0,21 21 0,0-22 15,-21 22-15,21-22 0,0 1 0,0-1 16,-21 1-16,21-1 0,-21 1 16,21-1-16,-21 22 0,21-22 0,0 1 15,0-1-15,-22-20 0,22 20 0,-21 1 16,21-22-16,0 22 0,0-22 0,0 0 15,-21 22-15,21-22 0,-21 0 0,21 1 16,0-1-16,0 0 0,-21 1 16,21-1-16,0 0 0,-21 1 0,21-22 15,0 21-15,0 1 0,0-22 16,0 0-16,0 21 0,-22-21 0,22 1 16,0-1-16,-21 0 15,21 0-15,-21-21 0,21 21 16,-21-21-1,0 0-15,0 0 0,-1 0 16,1 0-16,0 0 0,0 0 16,0 0-16,-22 0 15,22 0-15,0 0 0,0 0 0,-21 0 16,20 0-16,-20 0 0,0 0 0,-1 0 16,1 0-16,0 0 0,-22 0 0,22-21 15,0 21-15,-1 0 0,1 0 16,0 0-16,-1 0 0,1 0 15,21 0-15,0 0 0,-1 0 0,1 0 16,0 0-16,0 0 0,0 0 16,21-21 15,21 0-15,0 21-16,-21-21 0,21 21 0,0-22 15,1 22-15,-1-21 0,-21 0 0,21 21 16,0-21-16,0 0 0,0 21 15,1-21-15,-1-1 0,0 22 0,-21-21 16,21 21-16,0-21 0,0 0 16,1 21-16,-22-21 15,-22 21 32,1 0-47,0 21 0,0 0 16,0-21-16,0 21 0,-1-21 15,-20 21-15,21 1 0,0-22 0,0 21 16,-22 0-16,22-21 0,0 21 16,0 0-16,-22-21 0,22 21 0,0-21 0,0 0 15,0 22 1,42-1 15,0-21-31,21 0 16,-20 21-16,-1-21 0,21 21 15,-21-21-15,0 21 0,1 0 0,20 1 16,-21-22-16,0 21 0,0 0 0,1 0 16,-1 0-16,0 0 0,0 1 0,0-1 15,0 0-15,-21 0 0,0 0 16,0 0-16,0 1 0,0-1 16,0 0-16,0 0 0,0-42 46,0 0-46,0 0 0,0-1 16,0-20-16,0 21 0,0-21 0,0-1 16</inkml:trace>
  <inkml:trace contextRef="#ctx0" brushRef="#br2" timeOffset="96055.76">11261 8234 0,'0'0'0,"-22"0"31,44 0 16,-1-21-32,0 0-15,0 21 16,0-22-16,-21 1 0,21 21 0,22-21 16,-22 0-16,0 21 0,0-21 0,0 0 15,1 21-15,-1-22 0,21 22 0,-21 0 16,0-21-16,1 21 15,-22-21-15,21 21 0,-42 0 63,-1 0-63,1 0 16,0 21-16,0 0 0,0-21 15,-22 22-15,22-22 0,0 21 16,0-21-16,-21 21 0,20-21 0,-20 21 15,21-21-15,-21 0 0,20 0 16,1 21-16,0-21 0,0 0 0,0 0 16,0 0-16,-1 0 0,1 0 0,0 0 15,21 21 32,0 1-31,21-22-16,0 21 0,1-21 0,-1 21 15,0 0-15,0-21 16,0 21-16,-21 0 0,21 1 0,1-22 16,-1 21-16,0 0 0,0 0 0,0 0 15,0 0-15,1 1 0,-1-1 0,-21 0 16,21 0-16,0 0 0,-21 0 0,0 1 16,21-1-16,0-21 15,-21 21-15</inkml:trace>
  <inkml:trace contextRef="#ctx0" brushRef="#br2" timeOffset="104580.08">14055 7938 0,'0'-22'16,"0"1"0,0 0-1,0 0 1,0 0-16,0 0 15,21 21-15,-21-22 16,0 44 31,0-1-47,0 0 0,0 0 16,0 21-16,0-20 0,0 20 15,0 0-15,0 1 0,-21-1 0,21 0 0,0-21 16,-22 22-16,22-1 0,-21-21 15,21 22-15,-21-22 0,21 0 16,0 0-16,0 0 0,0 0 0,-21 1 16,21-44 15,0 1-15,0 0-16,0 0 15,0 0-15,0 0 0,0-1 0,0 1 16,0-21-16,0 21 0,0-22 0,0 1 15,0 21-15,0-21 0,0-1 0,21 22 16,0-21-16,-21-1 0,21 22 16,1-21-16,-1 21 0,0 0 15,21-22-15,-21 22 0,1 0 0,20 21 16,-21-21-16,0 21 0,22 0 0,-22 0 16,0 0-16,0 0 0,0 21 0,0-21 15,1 21-15,-22 0 0,0 0 16,0 22-16,0-22 0,0 0 0,0 0 15,-22 0-15,1 1 0,0-1 0,0 0 16,0 0-16,0 0 0,-1 0 0,1-21 16,0 0-16,21 22 15,-21-22 1,21-22 0,21 1-16,0 21 15,0 0-15,1 0 0,-22-21 0,21 21 16,0 0-16,0 0 0,21 0 15,-20 0-15,-1 21 0,0-21 0,0 21 16,0 1-16,0-1 0,1 0 16,-22 0-16,21 21 0,-21-20 0,0-1 15,0 0-15,0 0 0,0 0 16,0 0-16,0 1 0,-21-1 0,-1 0 16,1 0-16,0 0 0,21 0 15,-21-21-15,0 22 0,0-22 0,-1 0 0,1 0 16,0 0-16,0 0 15,0 0-15,0 0 16,21-22-16,-22 1 0,1 0 16,21 0-16,-21 0 0,21 0 15,0-1-15,-21 22 16,21-21-16,0 42 31,0 1-15,0-1-16,21-21 0,0 21 15,0 0-15,1 0 16,-1-21-16,21 0 0,-21 21 0,0-21 16,1 0-16,20 0 0,-21 0 15,21 0-15,-20 0 0,20 0 0,-21 0 16,21 0-16,-20 0 0,-1 0 0,21-21 16,-21 21-16,0-21 0,1 0 0,20 0 15,-21 0-15,0-1 0,-21 1 0,21 0 16,1 0-16,-22 0 0,0 0 15,21-1-15,-21 1 0,0 0 0,0 0 16,0 0-16,-21 21 31,21 21-31,-22 0 0,1-21 16,21 21-16,-21 0 0,0 1 0,21-1 16,0 0-16,0 0 0,0 0 15,0 0-15,0 1 0,0-1 0,0 0 16,0 0-16,0 0 0,21-21 15,-21 21-15,21-21 0,0 0 16,1 0-16,-1 0 0,0 0 0,21 0 16,-21 0-16,1 0 0,20 0 15,-21-21-15,21 21 0,-20-21 0,20 21 16,-21-21-16,21 0 0,-20 21 0,20-21 16,-21-1-16,21 1 0,-20 0 0,-1 21 15,0-21-15,0 0 0,0 0 16,-21-1-16,21 1 0,-21 0 15,0 0-15,0 0 16,-21 0-16,0 21 0,0 0 16,0 0-16,0 0 0,-1 0 15,1 21-15,0 0 0,0 0 0,0-21 16,0 21-16,-1 0 0,1 1 16,0-1-16,21 0 0,0 0 15,0 0-15,0 0 0,21-21 16,22 0-1,-22 0-15,0 0 0,0 0 16,0 0-16,0 0 16,22-21-16,-22 21 0,0-21 0,0 0 15,0 21-15,1-21 0,-1 0 0,-21-1 16,21 22-16,0-21 0,-21 0 16,21 0-16,-21 42 31,0 0-31,0 0 15,-21 1-15,21 20 0,-21-21 16,21 0-16,0 22 0,-21-22 0,21 21 16,0 0-16,-21 1 0,21-1 0,0 0 15,0 1-15,0 20 0,0 1 16,0-1-16,0 1 0,0-1 16,0 1-16,0-1 0,0-20 0,0 20 15,0 1-15,0-22 0,0 0 0,-22 1 16,22-22-16,-21 21 0,0-21 0,21 0 15,-21-21-15,0 22 0,0-22 16,-1 0-16,1 0 0,0 0 0,0-22 16,0 1-16,0 0 0,-1 0 0,22 0 15,0 0-15,0-22 0,0 1 0,0 21 16,0-43-16,22 22 0,-1 0 16,0-22-16,0 1 0,21-1 0,1 1 15,-1 20-15,0-20 0,1-1 16,-1 1-16,22 20 0,-22-20 0,0-1 15,1 22-15,-1-21 0,43-22 16,-64 43-16,21-1 0,-21 1 16,0 21-16,-21 0 0,0-1 0,0 1 15,-21 42 1,21 1-16,-21-1 16,0 0-16,21 0 0,0 0 0,0 22 15,-21-22-15,21 0 0,0 0 16,0 0-16,0 0 0,0 1 0,21-1 15,0 0-15,0-21 16,22 0-16,-22 0 0,0 0 0,21 0 16,1 0-16,-1 0 0,-21 0 0,21 0 15,1-21-15,-1 0 0,0 21 0,-20-22 16,20 1-16,-21 0 0,21 0 16,-20 0-16,-22 0 0,21-1 0,-21 1 15,21 0-15,-21 0 0,-21 21 31,21 21-31,-21 0 16,21 0-16,-22 1 0,1-1 16,0 0-16,21 0 15,0 0-15,0 0 0,-21 1 0,0-1 16,21 0-16,-21-21 0,21 21 16,0-42 15,0 0-16,0 0-15,21-1 0,0 1 16,-21 0-16,21 0 0,0 0 0,-21 0 16,21-1-16,1 1 0,-1 21 0,-21-21 15,21 21-15,0-21 0,0 21 16,0 0 0,-21 21-16,0 0 0,0 0 0,22 1 15,-22-1-15,0 0 16,0 0-16,0 0 0,0 0 0,0 1 15,21-1-15,0 0 16,0-21-16,0 0 16,0 21-16,1-21 0,-1 0 15,0 0-15,0 0 0,0 0 0,0 0 16,1 0-16,-1-21 0,0 21 0,21-21 16,-21 0-16,1 21 0,-22-22 0,21 1 15,0 0-15,-21 0 0,21 0 16,-21 0-16,0-1 0,0 1 15,0 0 1,0 42 0,0 0-16,0 1 15,-21-22-15,21 21 0,-21 0 0,21 0 16,0 0-16,-21 0 0,21 1 16,0-1-16,0 0 15,0 0-15,21-21 16,0 0-16,0 0 15,0 0-15,0 0 16,-21-21-16,22 0 16,-1 0-16,-21-1 0,0 1 15,21 0-15,0 0 16,-21 0 0,21 21-16,-21-21 0,21 21 15,1 0 1,-1 0 15,-21 21-31,0 0 16,0 0-16,0 0 15,0 0-15,21-21 0,-21 22 16,0-1-16,21-21 0,0 21 16,0-21-16,1 21 0,-1-21 15,0 0-15,0 0 0,0 0 16,0 0-16,1 0 0,-1 0 15,21 0-15,-21-21 0,0 21 0,1-21 16,-1 0-16,0 21 0,0-22 16,0 1-16,0 0 0,-21-21 0,0 21 15,22-1-15,-22 1 0,0 0 0,0 0 16,0 0-16,0 0 0,0-1 16,-22 22-16,1 0 0,0 0 15,0 0-15,0 0 0,0 0 16,-1 22-16,1-22 0,0 21 15,0 0-15,0 0 0,21 0 16,0 0-16,0 1 0,0-1 16,0 0-1,0 0-15,0 0 16,21 0-16,0 1 0,-21-1 16,0 0-16,0 0 0,21 0 0,-21 22 15,0-1-15,0-21 0,0 21 0,0 1 16,0 20-16,0-20 0,0 20 0,-21 1 15,21-1-15,-21 1 0,0-22 16,0 21-16,21-20 0,-22 20 0,1-20 0,0-1 16,21 0-16,0 1 15,-21-22-15,0 21 0,21-21 0,-21 0 16,21 22-16,0-22 0,0 0 16,-22-21-16,22-21 31,0 0-31,0 0 15,22-1-15,-1-20 0,-21 21 0,0-21 16,21-1-16,0 1 0</inkml:trace>
  <inkml:trace contextRef="#ctx0" brushRef="#br2" timeOffset="104783.96">17526 7832 0,'0'0'16,"-21"0"-16,0 0 0,-1 0 16,1 0-1,0 0 32,0 0-47</inkml:trace>
  <inkml:trace contextRef="#ctx0" brushRef="#br2" timeOffset="104960.95">16341 7832 0,'0'0'0,"-22"0"0,1 21 0,0-21 16,0 0-16,0 0 0,21 21 46,21-21-46,0 0 16,0 0-16</inkml:trace>
  <inkml:trace contextRef="#ctx0" brushRef="#br2" timeOffset="106060.13">19135 8446 0,'0'-22'16,"21"-41"-1,-21 42-15,0 0 16,-21 21 15,-1 0-31,22 21 0,-21 0 16,0 0-16,21 0 0,-21 0 0,21 1 16,-21-1-16,0 0 0,21 0 15,0 0-15,0 0 0,0 1 16,0-1-16,21-21 15,0 0-15,0 0 0,0 0 16,0 0-16,1 0 0,-1 0 0,0-21 16,0 21-16,0-22 0,-21 1 15,0 0-15,0 0 16,0 0-16,0 0 0,-21-1 16,0 1-16,0 21 0,21-21 15,-21 21-15,21-21 16,-22 21-16,44 0 15,-1-21 1,0 21-16,0 0 0,0 0 0,22 0 16,-1-21-16,-21 21 0,21-22 0,1 22 15,-1-21-15,0 21 0,-20-21 16,20 21-16,-21 0 0,21-21 0,-20 21 16,-1-21-16,-21 0 15,0 42 32,0 0-47,0 0 0,0 0 0,0 22 16,-21-22-16,21 21 0,0-21 0,0 22 15,0-1-15,0 0 0,-22 1 16,22-1-16,-21 0 0,0 22 0,21-22 16,-21 22-16,0-1 0,0 1 0,21-1 15,-22 1-15,1-1 0,0 22 0,0-22 16,0 22-16,0-22 0,21 22 0,-22-21 15,1 20-15,0-20 0,0-1 16,21 1-16,-21-22 0,0 0 0,21 1 0,-22-1 16,22-21-16,-21 0 0,0 1 15,0-22 1,0 0-16,0-22 16,-1 1-16,22 0 0,-21 0 0,21-21 15,0-1-15,0 1 0,0 0 0,0-22 16,0 22-16,0-22 0,0 1 0,21-1 15,1 1-15,-1-1 0,0 1 16,0 20-16,0-20 0,0-1 0,1 1 16,-1-1-16,0 1 0,21 21 15,-21-22-15,1 22 0,20-22 0,-21 22 0,0 21 16,22-22-16,-22 1 0,0 21 16,21 0-16,-21 0 0,1-1 0,-1 1 15,0 0-15,0 0 0,0 21 16,0-21-16,1 21 0,-1-21 0,0 21 15</inkml:trace>
  <inkml:trace contextRef="#ctx0" brushRef="#br2" timeOffset="106848.06">20320 8170 0,'0'0'0,"0"-21"0,0 42 47,0 1-47,0-1 16,0 0-16,0 0 0,0 21 0,0-20 16,-21 20-16,21-21 0,-21 0 0,21 22 15,0-22-15,0 0 0,0 0 0,-22 0 16,22 0-16,0 1 0,-21-1 15,21 0-15,-21-21 32,21-21-17,0 0-15,0-1 16,0 1-16,0 0 0,0-21 16,0 21-16,0-1 0,0-20 0,0 0 15,21 21-15,0-22 0,-21 1 0,22 21 16,-1-22-16,0 1 0,0 21 0,21-21 15,-20 20-15,-1 1 0,0 0 16,0 0-16,0 21 0,0 0 0,1 0 16,-1 0-16,0 21 0,0 0 0,0 0 15,0 22-15,-21-22 0,0 21 0,0 1 16,22-22-16,-22 21 16,0 0-16,0-20 0,0 20 0,0-21 15,0 0-15,0 22 0,0-22 0,-22 0 16,1 0-16,21 0 0,-21-21 31,0 0-15,21-21-16,0 0 15,0 0-15,0 0 0,0-1 0,21 1 16,0 0-16,-21-21 0,21 21 0,1-22 16,-1 1-16,0 21 0,0-22 15,21 1-15,-20 21 0,-1-21 16,21 20-16,-21 1 0,0 21 0,1 0 15,-1 0-15,0 0 0,0 0 0,-21 21 16,0 1-16,21 20 0,-21 0 16,0-21-16,0 22 0,0-1 0,0-21 15,0 22-15,0-1 0,0-21 0,0 0 16,-21 22-16,21-22 0,-21 0 0,21 0 16,-21 0-16,21 0 15,-21-21 1,42-21 15,0 21-31,0-21 0,0 21 0,0-21 0,1 0 16,-1 0-16,0 21 0</inkml:trace>
  <inkml:trace contextRef="#ctx0" brushRef="#br2" timeOffset="107859.39">21209 8361 0,'21'-21'0,"-42"42"0,42-63 15,-21 20-15,0 1 16,0 0-16,0 0 15,0 0-15,21 21 0,-21-21 16,0-1-16,-21 22 16,0 22-1,0-1-15,0-21 16,-1 21-16,1 0 0,21 0 16,-21 0-16,0 1 0,21-1 0,-21 0 15,21 0-15,0 0 0,0 0 0,0 1 16,0-1-16,21-21 15,0 0 1,0 0-16,0 0 16,1 0-16,-1-21 0,0 21 0,-21-22 15,21 1-15,0 0 0,-21 0 16,21 0-16,-21 0 0,22-1 16,-22 1-16,0 0 0,0 42 46,-22 0-46,22 1 0,-21-1 16,21 0-16,0 0 0,0 0 16,0 0-16,0 1 0,0-1 15,21-21 1,1 0-16,-1 0 0,0 0 0,0 0 16,0 0-16,0 0 0,1 0 0,-1-21 15,0 21-15,21-22 0,-21 1 16,1 0-16,-1 0 0,0 0 15,-21 0-15,0-1 0,0 1 16,21 21-16,-21-21 0,0 42 31,-21 0-31,21 1 16,0-1-16,0 0 16,0 0-16,0 0 0,21 0 31,0-21-31,0 0 0,1 0 15,-1 0-15,0 0 0,0 0 16,0-21-16,0 21 0,-21-21 16,0 0-16,0 0 0,22 21 15,-22-21-15,0-1 16,0 1-16,0 42 31,-22 1-15,1-22-16,21 21 0,0 0 15,-21-21-15,21 21 0,-21-21 0,21 21 16,-21-21-16,21 21 16,0-42 15,0 0-15,21 0-16,0 21 0,0-21 0,-21 0 15,21-1-15,1 1 0,-22 0 16,21 0-16,0 0 0,0 0 15,0 21-15,0-22 0,1 22 16,-1 0-16,0 0 16,-21 22-16,0-1 0,0 0 15,0 0-15,0 0 0,0 0 0,0 1 16,0-1-16,0 0 0,0 0 16,0 0-16,0 0 0,0 1 15,-21-22-15,0 21 16,-1-21-1,1 0 1,21-21 0,-21-1-16,21 1 0,-21 0 15,0 21-15</inkml:trace>
  <inkml:trace contextRef="#ctx0" brushRef="#br2" timeOffset="108035.3">21611 7980 0,'0'0'0,"0"-21"0,-21 21 0,0 0 16,0 0-16,-1 0 31,1 0 1</inkml:trace>
  <inkml:trace contextRef="#ctx0" brushRef="#br2" timeOffset="108935.23">22394 8340 0,'0'0'0,"0"-21"0,0-1 15,0 1-15,0 0 16,0 42 15,0 0-15,0 1-16,0-1 15,-21-21-15,0 21 0,21 0 0,0 0 16,-21-21-16,21 21 0,-21-21 0,-1 22 16,22-44 31,0 1-32,0 0-15,0 0 0,0 0 16,22-22-16,-1 22 0,0 0 15,-21 0-15,21-21 0,0 20 0,0 1 16,1 0-16,-1 21 0,0-21 0,0 21 16,0 0-16,0 0 0,-21 21 15,22 0-15,-1 0 16,-21 1-16,0-1 0,0 0 16,0 0-16,0 0 0,0 0 0,0 1 15,0-1-15,0 0 16,0-42 31,0 0-32,0-1-15,0 1 0,21 0 16,0 0-16,0 0 0,0 0 0,1-1 16,20-20-16,-21 21 0,0 0 0,22 0 15,-22 21-15,21 0 0,-21 0 0,0 0 16,1 0-16,-1 0 0,-21 21 15,21 0-15,-21 21 0,0-21 16,0 1-16,0-1 0,0 0 16,0 0-16,0 0 0,0 0 0,-21-21 15,21 22-15,0-1 0,-21-21 16,42 0 31,-21-21-47,21-1 0,0 1 15</inkml:trace>
  <inkml:trace contextRef="#ctx0" brushRef="#br2" timeOffset="109296.02">23093 8128 0,'21'0'16,"0"0"-1,0 0-15,0 0 16,1 0-16,-1 0 0,0 0 15,0 0-15,0 0 0,0 0 0,1 0 16,20-21-16,-21 21 0,0-21 0,-21 0 16,21 21-16,-21-22 0,0 1 0,0 0 15,0 0-15,0 0 16,0 0-16,-21 21 0,0 0 0,0 0 16,0 0-16,0 0 0,-1 0 0,1 0 15,0 21-15,0 0 0,0 0 16,0 0-16,21 22 0,-22-22 15,22 0-15,0 21 0,0-21 0,0 1 16,0-1-16,0 0 0,0 0 0,0 0 16,0 0-16,22-21 15,-1 0-15,0 22 0,0-22 16,0 0-16,0 0 0,1 0 0,-1 0 16,0 0-16,0 0 0,0-22 0,0 1 15,1 0-15,-1 0 0,0 0 16,0 0-16</inkml:trace>
  <inkml:trace contextRef="#ctx0" brushRef="#br2" timeOffset="109592.18">23812 7662 0,'0'0'0,"0"-21"0,0 0 16,0 0-16,-21 42 31,21 0-31,-21 0 0,21 1 15,-21 20-15,21-21 0,-21 21 0,21-20 16,-21 20-16,-1 0 0,22 1 0,-21-1 16,0 0-16,0 1 0,21-22 15,-21 21-15,0 0 0,21-20 0,0-1 16,-22 21-16,1-21 0,21 0 16,-21-21-16,21 22 0,0-1 0,21-21 46,0-21-30,1-1-16,-1 1 0,0 0 0,21-21 16</inkml:trace>
  <inkml:trace contextRef="#ctx0" brushRef="#br2" timeOffset="110075.9">23961 7747 0,'21'-21'0,"-42"42"0,42-63 0,-21 21 0,-21 21 47,-1 21-47,22 0 0,0 0 0,0 0 16,-21 22-16,0-22 0,21 21 15,-21-21-15,0 22 0,21-1 0,-21 0 16,-1-21-16,22 22 0,-21-1 0,0-21 16,21 22-16,0-22 0,-21 0 0,21 0 15,-21 0-15,21 0 16,0-42 15,21 21-31,0-21 0,0 0 0,-21 0 16,21 21-16,1-21 15,-1-22-15,-21 22 0,21 0 0,0 0 16,0 0-16,-21-1 0,21 1 0,1 0 16,-1 21-1,0 0-15,-21 21 16,0 0-16,0 1 0,0-1 15,0 0-15,0 0 0,0 0 0,0 0 16,0 1-16,0-1 16,0 0-16,0 0 0,21-21 31,0 0-15,0 0-16,1 0 15,-1 0-15,0-21 0,0 0 16,0 0-16,-21-1 0,21 22 15,1-21-15,-22 0 0,21 0 0,0 0 16,-21 0-16</inkml:trace>
  <inkml:trace contextRef="#ctx0" brushRef="#br2" timeOffset="110391.73">24278 8022 0,'21'0'15,"-42"0"-15,21 0 16,-21 21 0,0 1-16,21-1 15,-21 0-15,-1-21 0,22 21 0,0 0 16,0 0-16,0 1 0,0-1 15,22-21 17,-1 0-17,0 0-15,0 0 0,0 0 16,0-21-16,1 21 16,-22-22-16,0 1 0,21 0 0,-21 0 15,21 0-15,-21 0 0,0-1 0,0 1 16,0 0-16,0 0 15,-21 21 1,0 0-16,-1 0 0,1 21 16,0 0-16,21 0 15,0 1-15,0-1 16,21-21 0,0 0-16,1 21 0</inkml:trace>
  <inkml:trace contextRef="#ctx0" brushRef="#br2" timeOffset="111008.37">24723 8086 0,'0'-43'16,"0"22"0,0 0-1,-22 21 1,22 21-16,-21 0 0,0-21 15,21 22-15,-21-1 0,0-21 16,21 21-16,-21 0 0,-1 0 16,1 0-16,21 1 0,0-1 15,-21-21-15,21 21 0,21-21 47,0 0-31,1-21-16,-1 0 0,0-1 15,0 1-15,-21 0 16,21-21-16,0 21 0,1-22 0,-22 22 16,21-21-16,0-1 0,0 22 0,0-21 15,0 0-15,1 20 0,-22-20 16,0 21-16,21 0 0,-21 0 0,0-1 16,0 44 15,-21-22-31,-1 21 0,22 0 15,-21 0-15,0 0 0,21 0 0,-21 22 16,0-22-16,0 0 0,21 21 16,-22-20-16,22-1 0,-21 21 15,21-21-15,0 22 0,0-22 0,-21 0 16,21 0-16,0 0 0,0 0 0,0 1 16,0-1-16,0 0 0,0 0 15,21-21 1,0 0-1,1 0-15,-1 0 0,0 0 16,0 0-16,-21-21 16,21 21-16,-21-21 15,0 0-15,0-1 0,0 1 16,0 0-16,0 0 16</inkml:trace>
  <inkml:trace contextRef="#ctx0" brushRef="#br2" timeOffset="111328.4">23177 7789 0,'0'0'0,"-84"0"15,63 0-15,-1 0 16,44 0 0,-1 0-16,0 0 15,21 0-15,-21 0 0,22 0 16,-22 0-16,21 0 0,1 0 0,-22 0 16,0 0-16,0 0 0,0 0 0,-42 0 46,0 0-30,0 0-16</inkml:trace>
  <inkml:trace contextRef="#ctx0" brushRef="#br2" timeOffset="112615.88">9927 9948 0,'0'0'0,"-21"0"16,0-21-16,0 21 0,-1 0 15,1 0-15,0 0 0,0 0 16,21-21 0,21 21-1,0 0-15,0 0 0,22 0 0,-1 0 16,22 0-16,-1 0 0,1 0 0,20 0 15,-20 0-15,20 0 0,22 0 16,0 0-16,0 0 0,21 0 0,0 21 16,-21-21-16,21 0 0,-21 0 0,-1 21 15,1-21-15,0 0 0,-21 0 16,-1 0-16,-20 22 0,-1-22 16,-20 0-16,-1 0 0,0 0 0,-20 0 15,-1 0-15,-42 0 31,-1 0-31,1 0 16,0 0-16,0 0 0,0 0 0,-22 0 16,22 0-16,-21-22 0,21 22 0,-22 0 15,1 0-15,0 0 0,-1 0 0</inkml:trace>
  <inkml:trace contextRef="#ctx0" brushRef="#br2" timeOffset="113099.84">9567 10224 0,'0'0'15,"-21"0"1,0 0-16,42 0 31,0 0-31,0 0 0,22 0 16,-22 0-16,0 0 16,21 0-16,1 0 0,-1 0 0,0 0 15,22 0-15,-22 0 0,22 0 0,-1 21 16,22-21-16,-22 0 0,22 0 15,0 0-15,-1 21 0,1-21 0,21 0 16,0 0-16,0 21 0,-1-21 0,-20 0 16,21 0-16,-21 21 0,-1-21 0,-20 0 15,20 0-15,-41 0 16,20 0-16,-20 0 0,-1 0 0,-21 0 16,0 21-16,0-21 0,1 0 15,-44 0 16,1 0-15,0 22-16,0-22 0,0 0 0,0 0 16,-22 0-16,22 0 0</inkml:trace>
  <inkml:trace contextRef="#ctx0" brushRef="#br2" timeOffset="113576.31">9525 10668 0,'0'0'0,"-21"21"16,42-21 15,0 0-31,21 0 16,-20 0-16,20 0 0,0 21 0,22-21 16,-22 0-16,22 0 0,-1 0 0,22 0 15,-22 0-15,22 22 0,0-22 16,-1 0-16,1 0 0,21 0 0,-22 21 15,1-21-15,0 0 0,21 0 0,-43 0 16,22 0-16,-22 21 0,-20-21 16,20 0-16,-21 0 0,-20 0 0,-1 0 15,0 0-15,0 0 0,0 0 16,-42 0 31,0 0-47,0 0 0,0 0 15,-1 0-15,1 21 0,0-21 0,0 0 16,-21 0-16</inkml:trace>
  <inkml:trace contextRef="#ctx0" brushRef="#br2" timeOffset="113992.61">9567 11218 0,'0'0'0,"-21"0"0,0 0 0,0 0 16,0 0-16,-1 22 0,1-22 16,21 21-16,21-21 31,1 0-31,-1 0 15,21 0-15,-21 0 0,22 0 16,-1 0-16,21 0 0,1 0 0,-1 0 16,22 0-16,-21 0 0,20 0 0,1 0 15,-22-21-15,22 21 0,0 0 16,-22 0-16,22 0 0,-22 0 0,22-22 16,-21 22-16,-22 0 0,21 0 0,-20 0 15,-1 0-15,-21 0 0,0 0 0,1 0 16,-1 0-16,-21-21 47,21 21-32,-21-21-15,21 21 16</inkml:trace>
  <inkml:trace contextRef="#ctx0" brushRef="#br2" timeOffset="115088">12636 10605 0,'0'0'0,"-21"-22"0,0 22 16,0 0-16,0 0 0,0 0 0,-1 0 16,1 0-16,0 0 0,0 0 15,0 0-15,42 0 47,0 0-47,0 0 0,0 0 0,22 0 16,-22 0-16,0 0 0,21 0 0,1 0 15,-1 0-15,0 0 0,22 22 16,-22-22-16,22 0 0,20 0 0,-20 0 16,-1 0-16,22 0 0,-21 0 0,20 0 15,-20 0-15,-1 0 0,1 0 0,-22 0 16,0 0-16,1 0 0,-1 0 15,0 0-15,-20 0 0,-1 0 16,0 0-16,0 0 0,0 0 16,-21-22-1,0 1 1,0 0-16,0 0 0,0 0 16,-21 21-16,0-21 0,21-1 15,-21 22-15,21-21 0,-21 21 16,-1 0-16,22-21 0,-21 21 0,42 0 78,1 21-78,-1-21 0,0 0 16,0 21-16,0 1 0,0-22 15,1 21-15,-22 0 16,0 0-16,0 0 15,0 0-15,0 1 0,-22-22 0,22 21 16,-21 0-16,0 0 0,0 0 0,0 0 16,0 1-16,-1-22 0,1 21 0,0 0 15,0 0-15,0-21 0,21 21 16,-21 0-16,-1-21 31,22 22-31,0-44 47,0 1-47</inkml:trace>
  <inkml:trace contextRef="#ctx0" brushRef="#br2" timeOffset="120235.55">14478 10499 0,'0'0'0,"0"-21"16,0-1-16,0 1 16,0 0-16,0 0 0,0 0 15,-21 42 16,21 0-31,-21-21 16,21 42-16,-22-20 0,22-1 0,0 21 16,-21-21-16,21 0 0,-21 22 0,21-22 15,0 0-15,-21 21 0,21-20 0,-21-1 16,0 0-16,21 0 0,0 0 16,0 0-16,0-42 31,0 0-16,0 0-15,0 0 16,0 0-16,0-22 0,21 22 0,0 0 16,-21-21-16,21-1 0,0 22 0,0-21 15,-21 21-15,22-22 0,-1 22 16,0 0-16,0 0 0,0 0 16,0-1-16,1 22 0,-1 0 15,-21 22-15,21-1 0,0 0 16,-21 0-16,21 0 0,-21 22 0,0-22 15,0 0-15,0 21 0,0-21 0,0 22 16,0-22-16,0 0 0,0 0 16,0 0-16,0 1 0,-21-22 0,21 21 15,0-42 17,0-1-17,0 1-15,0 0 0,0 0 16,21 0-16,-21 0 0,0-1 0,21 1 15,1-21-15,-1 21 0,0-22 0,0 22 16,0 0-16,0 0 0,1 0 0,20 0 16,-21-1-16,0 22 0,0 0 15,1 0-15,-22 22 0,21-1 16,-21 0-16,0 0 0,0 0 0,0 22 16,0-22-16,0 0 0,0 21 0,0-21 15,-21 1-15,21-1 16,0 0-16,0 0 0,-22 0 0,1 0 15,42-21 17,1 0-32,-1-21 15,0 21-15,21-21 0</inkml:trace>
  <inkml:trace contextRef="#ctx0" brushRef="#br2" timeOffset="120600.38">15198 10520 0,'-22'0'15,"22"21"1,22-21 15,-1 0-31,0 0 0,21 0 16,-21 0-16,22-21 0,-22 21 16,0-21-16,21 21 0,-20-21 0,-1-1 15,0 22-15,0-21 0,-21 0 0,0 0 16,0 0-16,0 0 0,0-1 15,-21 22-15,0 0 0,0 0 0,-1 0 16,-20 0-16,21 0 0,0 0 16,-22 22-16,22-1 0,-21 0 0,21 0 15,0 0-15,-1 22 0,22-22 16,0 21-16,0-21 0,0 22 0,0-22 16,0 0-16,0 0 0,0 0 15,0 0-15,22 1 0,-1-1 0,0-21 16,0 0-16,0 21 0,0-21 0,1 0 15,-1 0-15,21 0 0,-21 0 0,0 0 16,22-21-16,-22 21 0,0-21 16,0-1-16,22 1 0,-22-21 0</inkml:trace>
  <inkml:trace contextRef="#ctx0" brushRef="#br2" timeOffset="120855.73">15896 10118 0,'0'0'0,"0"-21"0,0-1 0,0 1 15,0 0-15,-21 21 16,0 0-16,21 21 16,-21 0-16,21 1 0,0 20 0,0-21 15,-22 21-15,22-20 0,-21 20 0,21 0 16,-21 1-16,21-1 0,-21 0 16,0 1-16,21-1 0,-21 0 0,21-21 15,0 1-15,-22 20 0,22-21 0,0 0 16,0 0-16,0 1 15,22-22 1,-22-22 0,21 1-16,0 0 0,0 0 0,0-21 15,0 20-15</inkml:trace>
  <inkml:trace contextRef="#ctx0" brushRef="#br2" timeOffset="121291.48">16108 10054 0,'0'0'0,"0"-21"0,0 0 0,-21 42 31,21 0-31,-22 0 0,1 22 16,21-22-16,0 21 0,-21 1 15,0-1-15,21 0 0,-21-21 16,21 22-16,-21-1 0,-1 0 0,22-20 16,0 20-16,0-21 0,-21 0 0,21 0 15,0 1-15,0-1 0,0-42 47,0-1-47,0 1 0,0 0 16,21-21-16,1 21 0,-1-1 0,-21-20 15,21 21-15,0 0 0,0 0 16,-21-1-16,21 1 0,1 21 0,-1 0 16,0 0-16,0 0 0,0 0 15,-21 21-15,21 1 16,-21-1-16,0 0 0,0 21 0,0-21 15,0 1-15,0 20 0,0-21 16,0 0-16,-21 0 0,21 1 0,0-1 16,0 0-16,-21-21 0,21 21 0,21-21 47,-21-21-47,21 0 0,1 21 15,-1-21-15,0-1 0,0 1 0,0 0 16</inkml:trace>
  <inkml:trace contextRef="#ctx0" brushRef="#br2" timeOffset="121647.27">16573 10372 0,'0'-21'0,"-21"21"16,0 21 0,0 0-16,0 0 0,21 0 15,-21-21-15,21 21 0,-22 1 16,1-1-16,21 0 0,0 0 0,0 0 15,0 0-15,0 1 0,0-1 0,0 0 16,21-21 0,1 0-16,-1 0 15,0 0-15,0 0 0,21 0 0,-20 0 16,-1-21-16,0 21 0,0-21 16,21-1-16,-42 1 0,22 0 0,-22 0 15,21 0-15,-21 0 0,0-1 0,0 1 16,0 0-16,0 0 0,-21 0 15,-1 21-15,1-21 0,0 21 0,0 0 16,0 0-16,0 0 0,-1 0 0,1 0 16,21 21-16,-21-21 0,21 21 0,0 0 15,0 0-15,0 0 16,0 1-16,21-1 0,0-21 16,1 0-16,-1 0 0,0 0 0</inkml:trace>
  <inkml:trace contextRef="#ctx0" brushRef="#br2" timeOffset="122184.34">17272 10456 0,'0'0'0,"-21"-42"16,0 42-16,-1 0 16,22-21-16,-21 21 0,0 0 0,0 0 15,0 0-15,0 0 0,-1 0 0,1 0 16,0 21-16,0 0 0,0-21 15,0 21-15,-1 1 0,22-1 0,0 0 16,-21 0-16,21 0 0,0 0 16,0 1-16,0-1 0,0 0 15,0 0-15,21 0 16,1-21-16,-1 0 16,0 0-16,0 0 0,0 0 0,0 0 15,1 0-15,20-21 0,-21 0 0,0 0 16,0 0-16,1-1 0,-1 1 0,0 0 15,0-21-15,0 21 0,0-22 16,1 1-16,-1 0 0,0-1 0,-21 1 16,21 0-16,-21 20 0,21-20 0,-21 0 15,0 21-15,0-1 0,0-20 0,0 21 16,-21 21 0,21 21-1,-21-21-15,0 21 0,0 0 0,-1 22 16,22-22-16,-21 21 0,0 1 0,0-22 15,21 21-15,-21 0 0,21 1 0,-21-1 16,21 0-16,0 1 0,0-1 16,0-21-16,0 0 0,0 22 0,0-22 15,21 0-15,0 0 0,0-21 0,0 21 16,0-21-16,1 0 0,-1 0 0,0 0 16,0 0-16,0 0 0,0 0 0,1 0 15,-1-21-15,0 21 16,0-21-16,-21 0 0,0 0 0,0 0 15,0-22-15</inkml:trace>
  <inkml:trace contextRef="#ctx0" brushRef="#br2" timeOffset="122388.24">15875 10245 0,'-42'21'15,"84"-42"-15,-127 42 0,64-21 0,42 0 32,0 0-17,22 0-15,-1 0 0,0 0 0,22 0 16,-22 0-16,22 0 0,-1 0 0,1 0 16,-1 0-16</inkml:trace>
  <inkml:trace contextRef="#ctx0" brushRef="#br2" timeOffset="122724.03">18351 10139 0,'0'0'0,"-21"0"0,-21 0 15,21 0-15,0 0 16,-1 21 0,22 0-16,-21 0 0,21 1 0,0-1 15,0 21-15,0 0 0,-21-20 0,21 20 16,0 0-16,0-21 0,0 22 0,-21-1 16,21-21-16,-21 0 0,21 1 15,-21-1-15,21 0 0,0 0 0,0 0 16,0-42 15,0 0-15,0 0-16,0 0 0</inkml:trace>
  <inkml:trace contextRef="#ctx0" brushRef="#br2" timeOffset="123176.34">18161 10266 0,'21'-21'15,"-42"42"-15,42-63 0,0 20 0,-21 1 16,21 0-16,1 21 15,-1-21-15,0 21 0,0 0 0,0 0 0,0 0 16,22 0-16,-22 0 0,0 0 0,21 0 16,-20 0-16,-1 0 0,0 21 15,0 0-15,-21 0 0,0 1 16,0-1-16,0 0 0,0 0 0,-21 0 16,0 0-16,-22 1 0,22-1 0,-21 0 15,0 0-15,20 0 0,-20-21 0,21 21 16,-21-21-16,20 0 0,1 0 15,42-21 1,1 21 0,-1-21-16,0 21 0,21 0 15,-21 0-15,22-21 0,-22 21 0,21 0 16,-21 0-16,22 0 0,-1 21 16,-21 0-16,0 0 0,22 1 0,-22-22 15,0 21-15,0 21 0,-21-21 0,0 0 16,0 1-16,0-1 0,-21 0 15,0 0-15,-21 0 0,20-21 0,-20 21 16,21-21-16,-21 0 0,20 22 16,-20-22-16,21 0 0,-21 0 0,20 0 15,1 0-15,0 0 0,0 0 0,21-22 32,21 22-17,0-21-15,0 21 16,22-21-16,-22 0 0,21 21 0</inkml:trace>
  <inkml:trace contextRef="#ctx0" brushRef="#br2" timeOffset="123552.12">19071 10520 0,'0'0'0,"0"-21"16,0 0-16,-21-1 15,0 22-15,0 0 0,-1 0 16,1 0-16,0 22 0,0-22 15,0 21-15,0 0 0,-1 0 0,1 0 16,21 0-16,0 1 16,-21-1-16,21 0 0,0 0 0,0 0 15,0 0-15,0 1 0,21-1 16,0-21-16,1 0 0,-1 21 0,0-21 16,0 0-16,21 0 0,-20 0 0,20 0 15,-21 0-15,0 0 0,22-21 16,-22 0-16,0 21 0,21-22 0,-42 1 15,21 0-15,-21 0 0,0 0 0,0 0 16,0-22-16,0 22 0,0 0 0,-21 0 16,0 0-16,0 21 15,0 0-15,-22 0 0,22 0 16,0 0-16,0 0 0,0 0 16,0 21-16,21 0 15,0 0-15,21-21 16,0 21-16,21-21 0,-21 0 0</inkml:trace>
  <inkml:trace contextRef="#ctx0" brushRef="#br2" timeOffset="124656">19770 10499 0,'0'0'0,"0"-64"15,-22 64 1,1 0-16,0 0 15,0 0-15,0 0 0,0 0 0,-22 0 16,22 21-16,0 1 0,0-1 0,0 0 16,-22 0-16,22 0 0,0 0 0,21 1 15,-21-1-15,21 0 0,0 0 16,0 0-16,0 0 0,0 1 0,0-1 16,0 0-16,21 0 0,0-21 15,0 0-15,0 0 0,1 0 16,-1 0-16,0 0 0,0 0 15,0 0-15,0-21 0,1 21 0,-1-21 16,0 0-16,0-1 0,0-20 0,0 21 16,-21-21-16,22-1 0,-1 1 15,0 0-15,0-1 0,0-20 0,-21 20 16,21-20-16,1 21 0,-1-1 16,-21 1-16,21 0 0,-21 20 0,21-20 15,-21 21-15,0 0 0,0 42 31,-21 0-31,0 0 16,0 0-16,-1 1 0,22 20 0,-21-21 16,0 21-16,0-20 0,0 20 15,21 0-15,0 1 0,-21-1 0,21 0 0,0-21 16,0 22-16,0-1 0,0-21 0,0 22 16,0-22-16,21 0 15,0 0-15,-21 0 0,21 0 0,0-21 16,0 0-16,-21 22 0,22-22 0,-1 0 15,21 0-15,-21 0 0,0 0 0,1-22 16,-1 1-16,0 21 0,0-21 0,0 0 16,0 0-16,1 0 0,-1-1 15,0 1-15,0 0 0,-21 0 0,0 0 16,0 42 15,0 0-15,0 0-16,0 0 0,-21 1 15,21-1-15,0 0 0,0 0 16,0 0-16,21 0 16,0-21-16,0 0 0,1 22 15,-1-22-15,0 0 0,21 0 16,1-22-16,-22 1 16,0 0-16,0 0 0,0 0 15,0 0-15,1-1 0,-22 1 0,0 0 16,21 21-16,-21-21 0,-21 42 47,-1 0-47,1 0 15,21 22-15,-21-22 0,0 0 0,21 21 16,-21-20-16,0 20 0,-1 0 0,22-21 16,-21 22-16,0-1 0,0 0 15,21 1-15,0 20 0,-21-20 0,21 20 16,-21-21-16,21 22 0,0-22 0,-22 1 15,22-1-15,-21 0 0,0 1 0,21-1 16,0-21-16,0 0 0,0 22 0,0-22 16,-21 0-16,21 0 0,-21-21 15,0 0 1,-1-21 0,22 0-16,-21 0 15,21-22-15,0 22 0,0-21 16,0-1-16,0 1 0,0 0 0,0-1 15,0-20-15,0 21 0,0-22 0,21 22 16,1-22-16,-1 22 0,0 0 0,0-1 16,0 1-16,22 21 0,-22-22 15,21 1-15,-21 21 0,22 0 0,-1-22 16,0 22-16,1 0 0,-1 21 16,0-21-16,1 0 0,-22 21 0,21 0 15,-21 0-15,0 0 0</inkml:trace>
  <inkml:trace contextRef="#ctx0" brushRef="#br2" timeOffset="125932.26">11684 13229 0,'-21'0'0,"0"0"15,-1 0-15,1 0 16,0 0-16,0 0 0,0 0 0,0 0 16,-1 0-16,1 0 15,0 0-15,0 0 16,42 0 31,0 0-32,0 0-15,22 0 0,-22 0 0,21 0 16,1 0-16,-1 0 0,0 0 0,1 0 16,20 0-16,1 0 0,-1 0 15,1 0-15,-1 0 0,1 0 0,-22 0 16,21 0-16,-20 0 0,-1 0 0,-21 0 16,0 0-16,1 0 0,-22-21 31,-22 21-31,1 0 0,0 0 15,-21 0-15,21 0 0,-1 0 0,1 0 16,-21 0-16,21 0 0,21-21 0,-21 21 16,21-21-1,21 0 1,0 21-16,0 0 0,0 0 0,0 0 16,1 0-16,-1 0 0,21 0 0,-21 0 15,0 0-15,1 21 16,-22 0-16,0 0 0,0 0 15,0 0-15,0 1 0,-22-1 0,22 0 16,-42 0-16,21 21 0,0-20 16,0-1-16,-22 0 0,22 0 15,0 0-15,-21 0 0,20 1 0,1-1 16,42-42 15,1 21-31,-1-22 16,21 1-16,-21 0 0,22-21 0,-22 21 15</inkml:trace>
  <inkml:trace contextRef="#ctx0" brushRef="#br2" timeOffset="127335.96">13123 13039 0,'21'0'15,"1"0"1,-22-21-16,21-1 0,0 22 16,0-21-16,0 21 0,0-21 0,1 21 15,20-21-15,-21 21 0,0-21 0,22 0 16,-22-1-16,0 1 0,-21 0 16,0 0-16,0 0 0,0 0 15,0-1-15,-21 1 0,-22 21 16,22 0-16,-21 0 0,0 0 15,-1 0-15,1 21 0,0 1 16,-22-1-16,22 0 0,21 0 0,-22 21 16,1-20-16,21 20 0,0-21 0,21 0 15,0 0-15,0 22 0,0-22 0,0 0 16,0 0-16,21-21 0,0 21 16,0 1-16,21-22 0,1 0 0,-1 21 15,0-21-15,1 0 0,-1 0 0,0 0 16,1 0-16,-1 0 0,22 0 15,-43 0-15,0 0 0,-42 0 32,0 0-32,-1 0 0,-20 0 15,0 0-15,21 21 0,-43 0 0,22-21 16,-1 21-16,1 0 0,0 1 16,21-1-16,-22 0 0,22 0 0,-21 0 15,21 0-15,21 1 0,0-1 16,0 0-16,0 0 0,0 0 15,21-21-15,21 0 0,-21 0 16,22 0-16,-1 0 0,0 0 0,1 0 16,20 0-16,-21 0 0,22 0 0,-22 0 15,1-21-15,-1 0 0,0 0 0,1 21 16,-1-21-16,0-1 0,-21 1 16,1 21-16,-1-21 0,-21 0 15,0 0-15,-21 42 47,-1 0-47,22 0 0,-21 0 16,0 1-16,21-1 0,0 0 15,-21 0-15,0 0 16,21-42 31,21 0-47,0 21 0,-21-21 15,21 0-15,0-1 16,1 1-16,-1 21 0,0-21 0,0 0 16,0 21-16,0-21 0,1 21 0,-1 0 15,0 0-15,0 0 16,0 21 0,-21 0-16,0 0 15,21-21-15,-21 21 0,22 1 0,-22-1 16,21-21-16,0 21 0,0-21 15,0 0-15,0 21 16,1-21-16,-1 0 0,0 21 0,21-21 16,-21 0-16,1 0 0,20 0 0,0 0 15,1 0-15,-22 0 0,21 0 0,0 0 16,1-21-16,-22 21 0,21-21 0,-21 0 16,22 21-16,-43-21 0,21-1 15,0 22-15,-21-21 0,0 0 0,0 0 16,0 0-16,0 0 0,0-1 15,-21 1-15,0 21 0,0 0 0,-1 0 16,-20 0-16,21 0 0,0 0 16,0 0-16,-22 0 0,22 0 0,0 21 15,-21 1-15,20-22 0,1 21 0,0 0 16,0 0-16,21 0 16,0 0-16,0 1 0,21-1 15,0-21 1,22 0-16,-22 0 0,0 0 0,0 0 15,21 0-15,-20 0 0,-1 0 0,21 0 16,-21 0-16,0-21 0,1-1 0,-1 22 16,0-21-16,0 0 0,0-21 15,0 21-15,1-22 0,-22 1 0,21 21 16,0-43-16,-21 22 0,21 0 0,-21-22 16,0 22-16,21-22 0,-21 22 0,0 0 15,0 20-15,0-20 0,0 21 16,0 0-16,0 42 15,0 0 1,-21 0-16,21 22 0,-21-1 0,21-21 16,-21 21-16,21 22 0,0-22 0,0 1 15,0-1-15,0 0 0,0 1 16,0-1-16,0-21 0,0 21 0,0-20 16,0 20-16,0-21 0,0 0 0,21 0 15,-21 1-15,0-1 0,21 0 0,0-21 16,0 21-16,1-21 15,-1 0-15,0 0 0,0 0 0,0 0 16,22 0-16,-22-21 0,21 0 16</inkml:trace>
  <inkml:trace contextRef="#ctx0" brushRef="#br2" timeOffset="127947.64">15579 13208 0,'0'0'0,"21"-21"0,-42 21 31,-1 0-15,1 0-16,0 21 16,0-21-16,21 21 0,-21 0 15,0 1-15,21-1 0,0 0 16,0 0 0,21-21-1,0 0-15,0 0 0,0 0 0,0 0 16,1 0-16,-1 0 0,0 0 0,0-21 15,0 0-15,0 0 0,1 21 0,-22-22 16,21 1-16,-21 0 0,0-21 0,0 21 16,0-1-16,0 1 0,0 0 15,0-21-15,0 21 0,0-1 0,0 1 16,0 0-16,0 0 16,21 42 15,0 0-31,-21 0 0,0 1 0,0 20 15,21-21-15,-21 21 0,21 1 16,-21-22-16,0 21 0,0 1 0,0 20 16,22-21-16,-22 22 0,0-22 15,0 22-15,0-1 0,0 1 0,0-1 16,0 1-16,0-1 0,0 1 0,0-1 16,0 1-16,0 20 0,-22-20 0,1-1 15,0-20-15,21 20 0,-21-20 0,0-1 16,0 0-16,-1-21 0,1 1 15,0-1-15,0-21 16,0 0-16,0 0 0,-1-21 16,22-1-16,0-20 0,0 21 15,0-21-15,0-1 0,0 1 0,0 0 16,22-22-16,-1 22 0,0-22 16,0 1-16,0-1 0,0 1 0,-21-1 15,43-20-15,-43 20 0,42 1 0,-21-1 16,0 1-16,1 20 0,-1-20 0,0 20 15,0 1-15,0 0 0,0-1 0,1 1 16</inkml:trace>
  <inkml:trace contextRef="#ctx0" brushRef="#br2" timeOffset="129655.4">16806 13102 0,'21'-42'15,"-21"21"-15,0 42 16,0 0-16,0 0 16,0 0-16,-21 1 0,21-1 15,-21 0-15,21 0 0,0 0 0,0 0 16,0 1-16,0-1 0,0 0 0,-21-21 15,21 21-15,0-42 32,0 0-17,21 0-15,-21-1 0,0 1 16,21 0-16,0 0 0,-21-21 0,22 20 16,-22 1-16,0 0 0,0 0 15,21 21-15,-21-21 0,21 21 16,0 21-1,-21 0-15,0 0 0,0 0 16,0 1-16,0-1 0,0 0 16,0 0-16,21 0 0,-21 0 15,21-21-15,-21 22 0,22-22 16,-1 0-16,0 0 0,0 0 16,0 0-16,0 0 0,1 0 15,-1 0-15,0-22 0,21 1 16,-21 21-16,1-21 0,-1 0 0,0 0 15,0 0-15,0 21 0,-21-22 0,0 1 16,21 0-16,-21 0 0,22 0 0,-22 0 16,0 42 15,0 0-31,0 0 0,0 0 0,0 0 16,-22 1-16,22-1 0,0 0 0,0 0 15,0 0-15,0 0 16,22 1-16,-1-22 0,0 21 15,0-21-15,0 0 0,0 0 0,22 0 16,-22 0-16,21 0 0,1 0 0,-22 0 16,21 0-16,0-21 0,1 21 0,-22-22 15,0 1-15,0 21 0,0-21 16,1 0-16,-22 0 0,21 0 0,-21-1 16,0 1-16,0 0 0,0 0 0,0 0 15,0 0-15,0-1 0,-21 22 16,-1 0-16,1 0 0,0 0 15,0 0-15,0 0 0,0 22 0,-1-22 16,1 21-16,0 0 0,0 0 16,0 21-16,21-20 0,-21-1 0,21 0 15,-22 0-15,22 0 16,0 0-16,22-21 16,-1 0-16,0 0 0,0 0 0,0 0 15,0 0-15,1 0 0,-1-21 0,0 21 16,0-21-16,0 0 0,0 0 15,1 0-15,-22-1 0,21 1 16,-21 0-16,0 0 0,21 21 16,-21-21-16,0 42 15,0 0 1,0 0-16,0 0 16,0 1-16,0-1 0,0 0 15,0 0-15,0 0 0,0 0 16,21 1-1,0-22-15,0 0 0,1 0 16,20 0-16,-21 0 0,0 0 16,0 0-16,22 0 0,-22-22 0,21 22 15,-21-21-15,1 0 0,20 21 0,-21-21 16,0 0-16,0 21 0,-21-21 0,0-1 16,0 44 15,0-1-16,-21 0-15,21 0 16,0 0-16,-21 0 0,21 1 16,0-1-1,21-21-15,0 0 0,1 0 0,-1 0 16,21 0-16,-21 0 0,0 0 0,22 0 16,-22 0-16,0 0 0,21 0 0,-20 0 15,-1-21-15,0-1 16,0 1-16,0 0 0,-21 0 15,0 0-15,0 0 16,-21 42 15,0 0-31,21 0 0,-21-21 16,21 21-16,0 0 0,-21 1 0,-1-22 16,22 21-16,0 0 0,-21-21 15,21-21 16,21 21-15,1-21-16,-1-1 0,0 22 0,0-21 16,0 0-16,0 0 0,22 0 0,-22 0 15,21-1-15,-21 22 16,22-21-16,-22 21 0,0-21 0,0 21 16,0 0-16,1 0 0,-22 21 15,21 0-15,-21 1 0,0-1 0,0 0 16,0 0-16,0 0 0,0 0 0,0 1 15,-21-22-15,21 21 0,0 0 16,-22 0-16,1 0 0,21 0 16,-21-21 15,0 0-15,21-21-16,0 0 15</inkml:trace>
  <inkml:trace contextRef="#ctx0" brushRef="#br2" timeOffset="129812.27">18563 12912 0,'0'0'15,"-21"-21"-15,21-1 0,-21 22 0,21-21 0,0 42 47,0 1-47,21-22 16,0 0-16,0 21 0,0-21 0,22 21 15,-22-21-15</inkml:trace>
  <inkml:trace contextRef="#ctx0" brushRef="#br2" timeOffset="130431.92">19664 13060 0,'0'21'16,"0"0"-1,0 0-15,-21-21 0,-1 22 16,22-1-16,-21-21 0,21 21 16,0 0-16,-21 0 0,21 0 15,0 1-15,-21-22 16,21 21-16,0-42 47,0-1-47,0 1 15,0 0-15,0 0 0,0 0 16,21 0-16,0-1 0,0 1 0,-21-21 16,43 21-16,-22 0 0,0-1 15,0 1-15,0 21 0,22 0 0,-22 0 16,0 0-16,0 0 0,0 0 0,1 0 16,-22 21-16,0 1 0,21-1 0,-21 21 15,0-21-15,0 0 0,0 1 16,0-1-16,-21 0 15,21 0-15,-22-21 0,22 21 0,-21-21 16,21-21 15,0 0-15,0 0-16,21 0 16,-21-1-16,22 1 0,-1 0 0,0 0 15,0 0-15,0 0 0,0-1 16,1 1-16,-1 0 0,0 21 15,0 0-15,0 0 0,-21 21 0,21 0 16,-21 1-16,0-1 0,0 0 0,0 0 16,0 0-16,0 0 0,0 1 15,0-1-15,-21 0 0,21 0 16,0 0-16,0 0 16,21-21 15,1 0-31,-1-21 15</inkml:trace>
  <inkml:trace contextRef="#ctx0" brushRef="#br2" timeOffset="130772.73">20362 13102 0,'21'0'31,"-21"21"-31,22-21 16,-1 0-16,0 0 0,21 0 0,-21 0 15,22 0-15,-22 0 0,21 0 0,-21-21 16,1 21-16,-1-21 0,0 21 16,-21-21-16,21 0 0,-21 0 0,0-1 15,0 1-15,-21 0 0,0 0 16,0 21-16,-22 0 0,22 0 0,0 0 16,-21 0-16,20 21 0,1 0 15,-21 0-15,21 1 0,0 20 16,21-21-16,0 0 0,-22 0 0,22 1 15,0-1-15,0 0 0,0 0 0,22 0 16,-22 0-16,21 1 0,0-22 16,0 21-16,0-21 0,22 21 0,-22-21 15,0 0-15,21 0 0,-21 0 0,22 0 16,-22 0-16,0 0 0,0-21 0,0 0 16,22 21-16,-22-22 0,0 1 15</inkml:trace>
  <inkml:trace contextRef="#ctx0" brushRef="#br2" timeOffset="131031.57">21230 12552 0,'0'0'0,"-42"0"31,21 21-31,-1-21 0,1 21 16,0 22-16,21-22 0,-21 21 0,0-21 15,21 22-15,-21-22 0,21 21 0,0 0 16,-22 1-16,22-1 0,0-21 0,0 22 15,-21-1-15,21-21 0,0 0 16,0 22-16,0-22 0,0 0 0,0 0 16,-21 0-16,21 0 0,0 1 15,21-44 17,0 1-32,-21 0 15,22 0-15,-1 0 0</inkml:trace>
  <inkml:trace contextRef="#ctx0" brushRef="#br2" timeOffset="131731.31">21378 12721 0,'0'0'16,"21"-42"-16,1 21 0,-22 0 0,0-1 0,21 1 15,-21 42 17,0 1-32,-21 20 0,-1 0 0,1-21 15,21 22-15,-21-1 0,0 0 16,0 1-16,0-22 0,-1 21 0,1 1 15,0-22-15,0 21 0,0-21 16,21 0-16,-21 1 0,21-1 0,0 0 16,0 0-16,21-21 31,0-21-15,0 21-16,0-21 0,-21 0 0,21-1 15,1 22-15,-1-21 0,0 0 0,0 21 16,0 0-16,-21 21 31,0 0-31,0 1 16,0-1-16,0 0 0,0 0 15,0 0-15,21-21 16,-21 21-16,22-21 0,-1 0 16,0 22-16,0-22 0,0 0 15,0 0-15,1 0 0,-1 0 0,21 0 16,-21 0-16,0-22 0,1 22 0,-1-21 15,0 0-15,0 0 0,0 21 16,-21-21-16,0 0 0,21-1 0,-21 1 16,-21 21 15,21 21-31,-21-21 0,21 22 16,-21-1-16,0 0 0,21 0 0,0 0 15,0 0-15,0 1 0,0-1 16,21-21-16,0 21 15,21-21-15,-20 0 0,-1 0 16,0 0-16,0 0 0,21 0 0,-20 0 16,-1 0-16,0 0 0,0-21 0,-21 0 15,21-1-15,-21 1 0,21 0 0,-21 0 16,0 0-16,0-22 0,0 22 16,0 0-16,0 0 0,-21 0 0,0 21 15,0-21-15,-21 21 0,20 0 16,1 0-16,0 0 0,-21 0 0,21 0 15,-1 21-15,22 0 16,-21-21-16,21 21 0,0 0 16,21-21-16,1 0 0,-1 21 0,0-21 15,0 0-15</inkml:trace>
  <inkml:trace contextRef="#ctx0" brushRef="#br2" timeOffset="132284.01">22415 13187 0,'0'0'0,"0"-21"0,22 0 16,-22-1-16,0 1 16,0 0-16,-22 21 15,1 0-15,0 0 0,0 0 16,0 0-16,0 0 0,-1 0 16,22 21-16,-21-21 0,21 21 0,-21 1 15,21-1-15,-21-21 0,21 21 0,0 0 16,0 0-16,0 0 0,0 1 15,0-1-15,21-21 16,0 0-16,-21 21 16,21-21-16,1 0 0,-1 0 15,0 0-15,0-21 0,-21 0 0,21-1 16,0 1-16,1 0 0,-22 0 16,21 0-16,0-22 0,0 1 15,-21 0-15,21-1 0,0 1 16,1-21-16,-22 20 0,21 1 0,0 0 0,-21 20 15,0-20-15,0 21 0,0 0 16,-21 21 0,0 0-16,-1 42 15,1-21-15,0 22 0,0-22 0,0 21 16,0 0-16,21 22 16,0-22-16,0 1 0,-22-1 0,22 0 0,0 1 15,0-22-15,0 21 0,0-21 0,0 22 16,0-22-16,22 0 0,-22 0 15,21 0-15,0 0 0,0-21 16,0 22-16,0-22 0,1 0 16,-1 0-16,0 0 0,0 0 15,0-22-15,0 22 0,1-21 0,-22 0 16,21 0-16,-21 0 16,0 0-16,0-1 0,0 1 15,0 0-15,-21 0 0</inkml:trace>
  <inkml:trace contextRef="#ctx0" brushRef="#br2" timeOffset="132607.81">20680 12827 0,'0'0'0,"-64"0"0,22 0 0,0 0 0,20 0 15,-20 0-15,21 0 0,42 0 32,0 0-32,0 21 15,22-21-15,-1 0 0,0 0 0,1 0 16,-1 21-16,0-21 0,1 0 0,20 0 16,-20 0-16,-1 0 15,0 0-15,-21 0 0,22 0 0,-22 0 16,0 0-16,0 0 0,0 0 0,-42 0 62</inkml:trace>
  <inkml:trace contextRef="#ctx0" brushRef="#br2" timeOffset="158308.26">4868 4572 0,'0'0'0,"-21"0"16,0 21-16,0-21 0,21 21 15,-21 1-15,-1-22 16,22 21-16,-21-21 0,21 21 16,0 0-1,0 0 1,21 0 0,1-21-1,20 22-15,0-22 0,1 21 16,20 0-16,-21 0 0,43-21 0,-21 0 15,20 0-15,1 0 0,0 0 0,-1 0 16,22 0-16,-21-21 0,21 21 16,-22-21-16,1 21 0,0 0 0,-1-21 15,-20 21-15,20 0 0,-20 0 0,-1-22 16,-20 22-16,-1-21 0,22 21 16,-43 0-16,21 0 0,0 0 0,-20-21 15,-1 21-15,0 0 16,-42 0 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1C2-726B-482F-A189-6C85CCFD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D6D3-4591-4540-8456-C92C1EDF6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099D-A727-4FE2-BAD1-D92F141E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108A-0F01-4FA5-84AD-30D69441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0965-8D4D-4367-BBFB-C29BE00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4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3F0D-E71F-469E-8B06-52E5E15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49296-A03D-427B-8A4D-C0A98ACF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D526-9A05-44FA-954A-775C0AE8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D3D0-F2D8-4EBE-A189-96986D70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45B4-4B94-4534-9B88-1FA6538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55B81-98AB-432D-83C1-F1E16193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2DC8D-2E9E-4388-BD2E-A3B706A7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E51D-54CB-4B9E-B19D-BC7927AF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A63C-D43E-466C-AB0A-96EFC00E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1236-06E6-4337-A016-CD2B1F64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8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6DC3-13ED-4139-A0BD-795880EC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DD2D-D6F3-4DFE-A8D2-C9EAC75A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4950-B10E-4947-BE9C-43E877E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9826-3B91-4627-A71A-D1899794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AAB0-2B67-4B07-90EE-07922F7E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1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C39D-FB67-4978-ACCE-1F7A9556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74C3-E93E-44DA-AB85-2B0327B1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DE83-444E-4249-98EA-ACA50984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5C27-6386-4D9B-A6C3-A4DBE05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978E-69AE-47C4-8D4B-EB76D33A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016A-FD4E-4682-8D61-07FBC449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49D4-F006-48D6-AF21-5CE3C6C7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7EA0-A59A-4BD6-A7BB-8CF7352A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5C25-86F7-4F30-A139-EAEC7AFA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D64D7-9AB5-4B8A-960C-9287496B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6251-43E8-4EC4-B19E-DCF280D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5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45AB-55A1-4B1E-8DD4-9F0995CD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0925-791B-4192-8484-38738B68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A09F4-939C-43E9-9A6D-3C1AA6D7F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70F63-CCB0-4126-BD75-8701583DF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356B-8971-411A-93CF-6C18FF32D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AC79A-6CD4-404F-BC6B-55B96431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10197-9440-4D9E-8732-BA96241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4D733-9A68-483E-B1F1-7879B128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998-72DD-4AD1-B137-019C232F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12565-705E-440F-9A7F-187422B8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8E408-2255-4257-9848-038A8026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B0F0-9FB5-47EB-AA03-32292520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6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22685-7D07-409C-8CDB-3007C326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4712B-BDF0-48E2-8F71-FB6CFF45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0290A-53E3-42F6-8171-E5800064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501-B240-4786-9E73-978851F9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B130-D2B8-45C6-ACEB-E0F62364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CA991-BBE5-4FAD-BE36-C4BF9ECE7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37FC4-58C0-4835-BEA7-EE52AF1C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235D-1073-428C-B9B2-DBBEEC34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353C6-706F-46F5-8E90-6D37B47C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1C4D-3C84-48C8-B733-C939F31D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8B2E-1818-4987-832A-A372D9C21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7D7C7-A273-4A5C-81D7-634F936D6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2103-7CD2-479A-AE7A-1CE8848C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A4B2-2DE2-420D-8C0E-F0543222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92C2-161A-4BBB-8F6B-898C4920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00BB6-EB8B-458B-B9B5-EA59CD98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B06D-402E-4720-A803-686260FE8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F7C0-4C51-4017-96BA-793E2A51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8A2B-A627-449B-AEFA-B3300332396C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94EE1-DE8C-46C9-B145-0058997F6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DB67-61AD-4700-9DE1-58106179E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3C2E-7BC4-47A5-9F7A-C015CE36C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5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F6F74-49EA-4569-BA58-043342B55C3A}"/>
                  </a:ext>
                </a:extLst>
              </p14:cNvPr>
              <p14:cNvContentPartPr/>
              <p14:nvPr/>
            </p14:nvContentPartPr>
            <p14:xfrm>
              <a:off x="1112400" y="281880"/>
              <a:ext cx="5639400" cy="324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F6F74-49EA-4569-BA58-043342B55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272520"/>
                <a:ext cx="565812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53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EC41C-A11D-4B0C-ADEF-EB0CE89D5AFB}"/>
                  </a:ext>
                </a:extLst>
              </p14:cNvPr>
              <p14:cNvContentPartPr/>
              <p14:nvPr/>
            </p14:nvContentPartPr>
            <p14:xfrm>
              <a:off x="998280" y="221040"/>
              <a:ext cx="8321400" cy="637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EC41C-A11D-4B0C-ADEF-EB0CE89D5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211680"/>
                <a:ext cx="834012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4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1E80F-6C2C-4F19-A8D5-0B3C541DE865}"/>
                  </a:ext>
                </a:extLst>
              </p14:cNvPr>
              <p14:cNvContentPartPr/>
              <p14:nvPr/>
            </p14:nvContentPartPr>
            <p14:xfrm>
              <a:off x="426600" y="289440"/>
              <a:ext cx="11293200" cy="190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1E80F-6C2C-4F19-A8D5-0B3C541DE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80080"/>
                <a:ext cx="11311920" cy="19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1C7AD1-4573-42A4-A98F-8E6708685AB2}"/>
                  </a:ext>
                </a:extLst>
              </p14:cNvPr>
              <p14:cNvContentPartPr/>
              <p14:nvPr/>
            </p14:nvContentPartPr>
            <p14:xfrm>
              <a:off x="1432440" y="579240"/>
              <a:ext cx="3315240" cy="156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1C7AD1-4573-42A4-A98F-8E6708685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569880"/>
                <a:ext cx="3333960" cy="15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21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3C440-9AE6-4E26-9115-3873348BCF33}"/>
                  </a:ext>
                </a:extLst>
              </p14:cNvPr>
              <p14:cNvContentPartPr/>
              <p14:nvPr/>
            </p14:nvContentPartPr>
            <p14:xfrm>
              <a:off x="243720" y="266760"/>
              <a:ext cx="10683720" cy="619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3C440-9AE6-4E26-9115-3873348BC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57400"/>
                <a:ext cx="1070244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85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386915-F7E6-40BA-AA6E-9A6BF4E469A8}"/>
                  </a:ext>
                </a:extLst>
              </p14:cNvPr>
              <p14:cNvContentPartPr/>
              <p14:nvPr/>
            </p14:nvContentPartPr>
            <p14:xfrm>
              <a:off x="678240" y="289440"/>
              <a:ext cx="8199360" cy="608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386915-F7E6-40BA-AA6E-9A6BF4E469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80080"/>
                <a:ext cx="821808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4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EC0E52-F025-4930-BA61-F2A03CBD73A4}"/>
                  </a:ext>
                </a:extLst>
              </p14:cNvPr>
              <p14:cNvContentPartPr/>
              <p14:nvPr/>
            </p14:nvContentPartPr>
            <p14:xfrm>
              <a:off x="594360" y="228600"/>
              <a:ext cx="7056360" cy="566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EC0E52-F025-4930-BA61-F2A03CBD7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219240"/>
                <a:ext cx="707508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70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FE7BEA-853A-4F6D-B9FA-493257C1DC75}"/>
                  </a:ext>
                </a:extLst>
              </p14:cNvPr>
              <p14:cNvContentPartPr/>
              <p14:nvPr/>
            </p14:nvContentPartPr>
            <p14:xfrm>
              <a:off x="335160" y="114480"/>
              <a:ext cx="8824320" cy="385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FE7BEA-853A-4F6D-B9FA-493257C1D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05120"/>
                <a:ext cx="884304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38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B32F4-9D8A-417C-8AED-76605E64C01C}"/>
                  </a:ext>
                </a:extLst>
              </p14:cNvPr>
              <p14:cNvContentPartPr/>
              <p14:nvPr/>
            </p14:nvContentPartPr>
            <p14:xfrm>
              <a:off x="198000" y="373320"/>
              <a:ext cx="9235800" cy="488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B32F4-9D8A-417C-8AED-76605E64C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63960"/>
                <a:ext cx="925452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83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8DE9C6-8D00-4F4A-8EDF-F280DF451B71}"/>
                  </a:ext>
                </a:extLst>
              </p14:cNvPr>
              <p14:cNvContentPartPr/>
              <p14:nvPr/>
            </p14:nvContentPartPr>
            <p14:xfrm>
              <a:off x="106560" y="236160"/>
              <a:ext cx="5395320" cy="560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8DE9C6-8D00-4F4A-8EDF-F280DF451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26800"/>
                <a:ext cx="5414040" cy="56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48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7F4E7-20FF-4552-952B-DD22B8EF7685}"/>
              </a:ext>
            </a:extLst>
          </p:cNvPr>
          <p:cNvSpPr txBox="1"/>
          <p:nvPr/>
        </p:nvSpPr>
        <p:spPr>
          <a:xfrm>
            <a:off x="3048953" y="2828836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+(20+20));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F370F3-FAF8-4F82-8C10-E29E8281E0C1}"/>
                  </a:ext>
                </a:extLst>
              </p14:cNvPr>
              <p14:cNvContentPartPr/>
              <p14:nvPr/>
            </p14:nvContentPartPr>
            <p14:xfrm>
              <a:off x="426600" y="1790640"/>
              <a:ext cx="11453400" cy="404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F370F3-FAF8-4F82-8C10-E29E8281E0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781280"/>
                <a:ext cx="1147212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2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D14207-AB2B-4410-A679-1CFD7BAA60DC}"/>
                  </a:ext>
                </a:extLst>
              </p14:cNvPr>
              <p14:cNvContentPartPr/>
              <p14:nvPr/>
            </p14:nvContentPartPr>
            <p14:xfrm>
              <a:off x="335160" y="160200"/>
              <a:ext cx="8412840" cy="606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D14207-AB2B-4410-A679-1CFD7BAA6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0840"/>
                <a:ext cx="843156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9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9832B4-5AC9-40D0-BB77-D21A5A619FCA}"/>
                  </a:ext>
                </a:extLst>
              </p14:cNvPr>
              <p14:cNvContentPartPr/>
              <p14:nvPr/>
            </p14:nvContentPartPr>
            <p14:xfrm>
              <a:off x="411480" y="487800"/>
              <a:ext cx="7963200" cy="471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9832B4-5AC9-40D0-BB77-D21A5A619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78440"/>
                <a:ext cx="798192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148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01C7CA-4587-4254-9C3E-52CC645F0531}"/>
                  </a:ext>
                </a:extLst>
              </p14:cNvPr>
              <p14:cNvContentPartPr/>
              <p14:nvPr/>
            </p14:nvContentPartPr>
            <p14:xfrm>
              <a:off x="762120" y="266760"/>
              <a:ext cx="3497760" cy="302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01C7CA-4587-4254-9C3E-52CC645F0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257400"/>
                <a:ext cx="351648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286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CBB72-DD75-4E2A-BB62-116B4E4E7584}"/>
                  </a:ext>
                </a:extLst>
              </p14:cNvPr>
              <p14:cNvContentPartPr/>
              <p14:nvPr/>
            </p14:nvContentPartPr>
            <p14:xfrm>
              <a:off x="1150560" y="449640"/>
              <a:ext cx="7399440" cy="351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CBB72-DD75-4E2A-BB62-116B4E4E75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440280"/>
                <a:ext cx="74181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00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669962-5F7A-46C3-AA67-2616A3D9BE85}"/>
                  </a:ext>
                </a:extLst>
              </p14:cNvPr>
              <p14:cNvContentPartPr/>
              <p14:nvPr/>
            </p14:nvContentPartPr>
            <p14:xfrm>
              <a:off x="1706760" y="426600"/>
              <a:ext cx="5273640" cy="36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669962-5F7A-46C3-AA67-2616A3D9BE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417240"/>
                <a:ext cx="529236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44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4CF0E4-99CD-45B9-9177-FAE364C495E6}"/>
                  </a:ext>
                </a:extLst>
              </p14:cNvPr>
              <p14:cNvContentPartPr/>
              <p14:nvPr/>
            </p14:nvContentPartPr>
            <p14:xfrm>
              <a:off x="99000" y="175320"/>
              <a:ext cx="8626320" cy="432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4CF0E4-99CD-45B9-9177-FAE364C495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65960"/>
                <a:ext cx="8645040" cy="43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47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579E3F-AFC0-4966-8D83-64D77340C2ED}"/>
                  </a:ext>
                </a:extLst>
              </p14:cNvPr>
              <p14:cNvContentPartPr/>
              <p14:nvPr/>
            </p14:nvContentPartPr>
            <p14:xfrm>
              <a:off x="60840" y="114480"/>
              <a:ext cx="9738720" cy="64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579E3F-AFC0-4966-8D83-64D77340C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05120"/>
                <a:ext cx="975744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8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138F48-993B-4236-85F8-B9059C58FBB1}"/>
                  </a:ext>
                </a:extLst>
              </p14:cNvPr>
              <p14:cNvContentPartPr/>
              <p14:nvPr/>
            </p14:nvContentPartPr>
            <p14:xfrm>
              <a:off x="198000" y="205920"/>
              <a:ext cx="9426240" cy="604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138F48-993B-4236-85F8-B9059C58F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96560"/>
                <a:ext cx="944496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6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87996-9960-4443-B64A-F0E126032F0B}"/>
                  </a:ext>
                </a:extLst>
              </p14:cNvPr>
              <p14:cNvContentPartPr/>
              <p14:nvPr/>
            </p14:nvContentPartPr>
            <p14:xfrm>
              <a:off x="1097280" y="411480"/>
              <a:ext cx="7315560" cy="281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87996-9960-4443-B64A-F0E126032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402120"/>
                <a:ext cx="733428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51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0F3463-AB79-4BAD-864B-B62BE8611061}"/>
                  </a:ext>
                </a:extLst>
              </p14:cNvPr>
              <p14:cNvContentPartPr/>
              <p14:nvPr/>
            </p14:nvContentPartPr>
            <p14:xfrm>
              <a:off x="175320" y="129600"/>
              <a:ext cx="11575080" cy="630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0F3463-AB79-4BAD-864B-B62BE8611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20240"/>
                <a:ext cx="115938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30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488-A4EF-4DF7-A50D-E493976E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57FD5-E418-400B-9AB1-CF58BAEE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F1622F-C6D3-42F3-8DD9-479201AD70DF}"/>
                  </a:ext>
                </a:extLst>
              </p14:cNvPr>
              <p14:cNvContentPartPr/>
              <p14:nvPr/>
            </p14:nvContentPartPr>
            <p14:xfrm>
              <a:off x="259200" y="442080"/>
              <a:ext cx="11925360" cy="582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F1622F-C6D3-42F3-8DD9-479201AD7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432720"/>
                <a:ext cx="1194408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10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44</Words>
  <Application>Microsoft Office PowerPoint</Application>
  <PresentationFormat>Widescreen</PresentationFormat>
  <Paragraphs>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2020-11-17T15:33:55Z</dcterms:created>
  <dcterms:modified xsi:type="dcterms:W3CDTF">2020-11-18T16:02:36Z</dcterms:modified>
</cp:coreProperties>
</file>