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5:38:05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1566 0,'0'0'0,"-21"22"15,0-1-15,21 0 16,0 0 0,0 0-16,0 0 15,0 1 1,21-22-1,0 0-15,1 0 16,-1-22-16,0 1 16,0 0-16,0-21 0,0 21 15,1-1-15,-1-20 0,0 21 16,0-21-16,0 20 0,0-20 0,1 0 16,-1-22-16,0 22 0,-21-22 15,0 22-15,0-21 0,21-1 0,-21 22 16,0-1-16,0-20 0,0 42 15,0-22-15,0 1 0,0 21 0,0 0 16,0 0-16,-21-1 0,21 1 16,-21 0-16,0 21 15,21 21 1,-22 0-16,22 1 0,-21-1 16,21 0-16,0 21 15,0 1-15,0 20 0,0-21 0,0 22 16,0-1-16,0 1 0,0-22 15,0 22-15,0-1 0,0 1 0,0-22 16,0 22-16,0-22 0,0 0 0,0 22 16,0-22-16,21 0 0,1-20 15,-22 20-15,21-21 0,0 0 0,-21 0 16,21 1-16,0-1 0,0-21 16,1 0-16,-1 0 15,0-21-15,0-1 0,-21 1 16,21 0-16,0 0 0,1 0 0,-1 0 15,0-1-15,0-20 0,0 21 16,0 0-16,1 0 0,-22-22 16,21 22-16,0 0 0,-21 0 0,0 0 15</inkml:trace>
  <inkml:trace contextRef="#ctx0" brushRef="#br0" timeOffset="432.75">2074 1291 0,'0'0'15,"0"-21"-15,0 0 16,-21 21 15,21 21-31,-21 0 0,21 0 16,-21 1-16,21-1 0,-21 0 15,21 21-15,0-21 0,0 22 16,0-22-16,-22 21 0,22-21 0,0 22 16,0-22-16,0 21 0,0-21 15,0 1-15,0-1 0,22 0 0,-1 0 16,-21 0-16,21-21 0,21 0 15,-21 0-15,1 0 0,-1 0 0,21 0 16,-21 0-16,22 0 0,-22-21 0,21 0 16,-21 0-16,0 0 0,1-1 15,-1-20-15,0 21 0,0-21 0,-21-1 16,0 22-16,0-21 0,0-1 16,0 1-16,0 21 0,-21-21 15,0 20-15,0 1 0,-1 0 0,-20 21 16,21 0-16,0 0 0,0 0 15,-22 0-15,22 0 0,0 21 0,0-21 16,0 21-16,-1 1 0,1-1 16,0 0-16,21 0 0,0 0 0,-21 0 15,21 1-15,0-1 0,0 0 0,0 0 16,0 0-16,21 0 16,21-21-16,-20 0 0,20 0 15,-21 0-15,21 0 0</inkml:trace>
  <inkml:trace contextRef="#ctx0" brushRef="#br0" timeOffset="904.48">2942 1376 0,'0'0'16,"0"-21"-16,-21 21 15,0 0 1,0 0-16,-1 0 0,1 0 0,0 0 15,0 21-15,0-21 0,21 21 16,-21 0-16,-1 0 0,22 1 16,-21 20-16,0-21 0,21 21 0,-21-20 15,21 20-15,0-21 0,0 21 16,0-20-16,0 20 0,0-21 16,0 0-16,21 0 0,-21 1 0,42-1 15,-20-21-15,-1 0 0,0 0 16,21 0-16,-21 0 0,22 0 0,-22 0 15,0 0-15,21-21 0,-20-1 0,-1 1 16,0 0-16,0 0 0,0 0 16,-21 0-16,0-22 0,21 22 0,-21-21 15,0 21-15,0-22 0,0 1 0,0 0 16,0 20-16,0-20 0,-21 21 16,21 0-16,-21 0 0,0-1 0,0 22 15,0 0-15,-1 0 16,1 0-16,0 0 0,0 0 15,0 0-15,0 22 0,21-1 0,-22-21 16,22 21-16,-21 0 0,21 0 16,0 0-16,0 1 0,0-1 15,21 0-15,1-21 16,-1 0-16,0 0 0</inkml:trace>
  <inkml:trace contextRef="#ctx0" brushRef="#br0" timeOffset="1301.79">3619 1334 0,'0'-22'16,"-21"22"-16,0-21 0,0 21 31,21 21-31,-21 1 0,21-1 15,0 0-15,0 21 0,0-21 16,0 22-16,-21-1 0,21 0 0,-22 22 16,22-22-16,0 22 0,0-1 0,-21 1 15,21-1-15,-21-20 0,21 20 16,0 1-16,0-1 0,-21 1 16,21-1-16,0-21 0,-21 22 0,21-1 15,0 1-15,-21-22 0,21 1 0,0 20 16,0-21-16,0-20 0,0 20 15,0-21-15,0 0 0,0 0 0,0 1 16,0-44 15,21 22-31,0-21 16,-21 0-16,21 0 0,-21 0 0,21 0 16,0-1-16,-21-20 0,22 0 15,-1 21-15</inkml:trace>
  <inkml:trace contextRef="#ctx0" brushRef="#br0" timeOffset="1700.56">3619 1482 0,'0'0'0,"-21"-64"15,21 43-15,-21 0 0,21 0 16,0 0-16,0-1 0,0 1 15,21 0-15,0 0 0,1 21 16,20-21-16,-21 0 0,21 21 16,-20 0-16,20-22 0,-21 22 0,21 0 15,1 0-15,-22 0 0,0 0 16,0 22-16,0-1 0,1 0 0,-22 0 16,0 0-16,0 0 0,0 22 0,0-22 15,-22 21-15,1-21 0,0 22 16,0-22-16,0 21 0,0-21 0,-22 1 15,22-1-15,0 0 0,0 0 16,0 0-16,-1 0 0,1-21 0,0 22 16,21-44 46,0 1-46,21 21-16,0-21 0</inkml:trace>
  <inkml:trace contextRef="#ctx0" brushRef="#br0" timeOffset="2288.21">4741 1334 0,'21'-43'16,"-21"22"-16,0 0 16,0 0-1,-21 21 1,0 0 0,0 0-16,0 0 0,0 0 15,-1 21-15,-20-21 0,21 21 0,0 0 16,-22 0-16,22 1 0,0-1 15,0 0-15,0-21 0,21 21 0,0 0 16,-21 0-16,21 1 0,0-1 16,0 0-16,0 0 15,21-21 1,0 0-16,0 21 0,0-21 16,0 0-16,1 21 0,-1-21 0,0 0 15,0 0-15,0 22 0,22-1 0,-22-21 16,0 21-16,0 0 15,0-21-15,0 21 0,1 0 16,-22 1-16,0-1 16,0 0-16,0 0 15,-22 0-15,1-21 0,0 21 0,0-21 0,0 22 16,-22-22-16,22 0 0,0 21 16,-21-21-16,21 0 0,-22 0 15,22 0-15,0 0 0,0 0 0,0 0 16,-1 0-16,1 0 0,0 0 0,0 0 15,21-21 1,-21 21-16,21-22 16,-21 22 31</inkml:trace>
  <inkml:trace contextRef="#ctx0" brushRef="#br0" timeOffset="2876.88">1545 2117 0,'-21'0'0,"0"0"16,42 0 46,0 0-62,0 0 0,22 0 16,-1 0-16,-21 0 0,43 0 15,-22 0-15,21 0 0,-20 0 0,41 0 16,-20 0-16,21 0 0,-1 0 16,1 0-16,21 0 0,0 0 0,21 0 15,-22 0-15,1-21 0,21 21 0,0 0 16,0 0-16,0 0 0,0 0 15,0 0-15,21 0 0,-21 0 0,-21 0 16,21 0-16,0 0 0,-21 0 0,0 0 16,-21 0-16,20 0 0,-41 0 15,21 0-15,-22 0 0,-21 0 0,1 0 16,-1 0-16,0 0 0,-20 0 0,-1 0 16,-21-22 15,-21 22 0,-1 0-31,1 0 0,0 0 16,-21 0-16,-1 0 0,1 0 0,0 0 15</inkml:trace>
  <inkml:trace contextRef="#ctx0" brushRef="#br0" timeOffset="3476.54">1651 2180 0,'-21'0'0,"42"0"78,0 0-78,0 0 0,0 0 16,1 0-16,20 0 0,0 0 15,1 0-15,-1 0 0,21 0 0,-20 0 16,20 0-16,22 0 0,0 0 16,-1 0-16,22 0 0,-21 0 0,21 0 15,-1 0-15,22 0 0,-21 0 0,0 0 16,0 0-16,21 0 0,0 0 16,-21 0-16,21 0 0,-21 0 0,21 0 15,-22 0-15,1 0 0,-21-21 16,21 21-16,-22 0 0,1 0 0,0 0 15,-22 0-15,1 0 0,-22 0 16,22 0-16,-22 0 0,-21 0 0,21 0 16,-20 0-16,-1 0 0,-21-21 0,21 21 15,-42 0 48,0 0-48,-1 0-15,1 0 0,0 0 16</inkml:trace>
  <inkml:trace contextRef="#ctx0" brushRef="#br0" timeOffset="8996.76">952 2900 0,'-21'0'0,"21"21"0,0 0 31,0-42 79,0 0-79,0 0-31,0 0 16,-21 21-1,0 0 1,21 21-1,-21-21-15,21 21 0,-21-21 0,21 21 16,-22 0-16,22 0 16,0 1-16,0-1 15,22-21 17,-1 0-17,0 0-15,-21-21 0,0-1 16,0 1-1,0 0-15,0 0 16,0 0 0,-21 21-1,21 21 1,-21 0-16,21 0 16,-22 0-16,22 1 0,-21-1 0,21 0 15,0 0-15,0 0 0,0 0 16,0 1-16,0-1 0,21-21 31,1 0-31,-1 0 0,0 0 0,0 0 16,0-21-16</inkml:trace>
  <inkml:trace contextRef="#ctx0" brushRef="#br0" timeOffset="9425.52">1206 2900 0,'-21'0'47,"21"21"-31,21-21 30,1 0-30,-22-21 0,0 0-16,0 0 15,-22 21 1,1 0 0,0 0-1,0 21-15,0 0 16,0 0-16,21 0 15,0 0-15,0 1 16,0-1-16,0 0 16,0 0-16,21-21 0,-21 21 15,21-21-15,0 21 0,0 1 16,0-22-16,1 0 16,-1 0-16,0 0 15</inkml:trace>
  <inkml:trace contextRef="#ctx0" brushRef="#br0" timeOffset="12388.18">2603 3302 0,'0'0'0,"0"-21"16,0 0-16,0 0 15,0-1-15,-21 1 16,21 0-16,0 0 0,-21 0 15,21 0-15,0-1 0,0 1 16,-21 0-16,21 0 16,0 0-16,0 0 0,-21-1 0,21 1 15,0 0-15,0 42 47,0 0-47,0 1 0,0 20 16,0-21-16,21 21 0,-21-20 0,0 20 15,0 0-15,0 1 0,0-1 16,0 0-16,0 1 0,0-22 0,0 21 16,0-21-16,21 22 0,-21-22 15,21 0-15,0 0 0,1-21 16,-1 0 0,0-21-1,0 0-15,0 0 0,-21-1 0,0 1 0,21 0 16,-21-21-16,22 21 15,-1-22-15,-21 1 0,21 21 0,0-22 16,-21 22-16,0-21 0,21 21 16,0 0-16,1-1 0,-1 22 15,0 22 1,-21-1-16,0 0 16,0 21-16,0-21 0,0 22 0,0-1 15,0-21-15,0 22 0,0-1 16,21 0-16,-21-21 0,0 1 15,21-1-15,-21 0 0,0 0 0,21 0 16,1-21-16,-1 0 0,0 0 16,0 0-16,0 0 0,0 0 0,1-21 15,-1 0-15,0 0 0,0 0 16,0-1-16,0-20 0,1 21 0,-1-21 16,-21-1-16,21 1 0,0 0 0,-21-1 15,0 1-15,0 0 0,0-1 16,21 22-16,-21-21 0,0 21 0,0-1 15,0 44 17,-21-1-32,21 0 0,0 0 15,-21 21-15,21 1 0,-21-22 16,21 21-16,0 22 0,0-22 0,0 0 16,0-20-16,0 20 0,0 0 15,0-21-15,0 22 0,21-22 0,-21 0 16,42-21-16,-21 21 0,1-21 15,20 0-15,-21 0 0,21 0 0,1-21 16,-1 21-16,0-21 0,1 0 0,-1 0 16,0-22-16,-20 22 0,20-21 15,0-1-15,-21 1 0,1 0 0,20-22 16,-42 22-16,21 0 0,-21-22 0,0 22 16,0-22-16,0 22 15,0-22-15,0 22 0,0 0 0,0 21 16,0-1-16,0 1 0,0 0 15,-21 21-15,0 21 16,21 0-16,-21 22 0,-1-1 16,22 0-16,0 1 0,-21-1 15,21 0-15,-21 22 0,0-1 0,21-20 16,0 20-16,-21 1 0,21-22 0,-21 22 16,21-22-16,-22 0 0,22 1 15,0-22-15,0 21 0,0-21 0,0 0 16,0 1-16,22-22 15,-1 0 1,0 0-16,0-22 0,0 1 16,-21 0-16,21 0 0,1 0 15,-22 0-15,21-22 0,0 1 0,-21 21 16,21-22-16,0 22 0,-21-21 0,0 21 16,21 0-16,1-1 0,-22 1 15,21 21-15,0 21 16,-21 1-1,0-1-15,0 0 0,0 0 0,0 21 16,0-20-16,0-1 0,0 21 0,21-21 16,-21 0-16,21 22 0,0-22 15,-21 0-15,22 0 0,-1-21 16,0 21-16,0 1 0,0-22 0,22 0 16,-22 0-16,0 0 0,21 0 15,1 0-15,-22 0 0,21-22 0,0 1 16,-20 0-16,20 21 0,0-21 0,-21-21 15,1 20-15,-1 1 0,0-21 16,0 21-16,0-22 0,-21 1 0,0 21 16,0-21-16,0 20 0,0 1 0,0 0 15,0 0-15,0 0 0,-21 21 16,0 0-16,0 0 16,0 0-16,-1 21 0,1 0 15,0 0-15,21 0 0,-21 1 16,0 20-16,21-21 0,-21 21 0,21 1 15,0-22-15,0 21 0,0-21 0,0 1 16,0 20-16,21-21 0,0 0 16,0-21-16,21 21 0,-20 1 0,20-22 15,0 0-15,1 0 0,-22 0 0,21 0 16,0 0-16,1 0 0,-1 0 16,-21-22-16,22 1 0,-22 21 0,0-21 15,0 0-15,0 0 0,0-22 0,1 22 16,-22-21-16,0 21 0,0-22 15,0 22-15,0 0 0,0-21 0,0 21 16,0-1-16,0 1 16,0 42-1,-22 1-15,1-1 16,21 0-16,0 0 0,0 0 0,0 22 16,0-22-16,0 21 0,0-21 15,0 0-15,0 22 0,0-22 0,0 0 16,0 0-16,0 0 0,0 1 0,0-1 15,0 0-15,0-42 47,0 0-47,0-1 16,0 1-16,0 0 0,0 0 16,0 0-16,0-22 0,21 22 0,1-21 15,-1 0-15,0 20 0,0-20 16,0 21-16,0 0 0,1-22 0,-1 22 15,21 21-15,-21-21 0,0 21 0,1 0 16,-1 0-16,0 0 0,0 21 16,0 0-16,0 1 0,1 20 0,-22-21 15,0 21-15,0 1 0,0-22 0,0 21 16,0 1-16,0-22 0,0 21 16,0-21-16,0 22 0,0-22 15,0 0-15,0 0 0,0 0 0,0 0 16,0-42 31,0 0-47,0 0 0,0 0 15,0 0-15,0-22 0</inkml:trace>
  <inkml:trace contextRef="#ctx0" brushRef="#br0" timeOffset="14179.9">6731 3090 0,'0'0'0,"21"-21"16,-21 0-16,0 0 15,0 0-15,0 0 16,-21 21 15,0 21-15,21 0-1,-21 0-15,-1 21 0,22-20 0,0 20 16,-21 0-16,0 1 0,0-1 16,21 0-16,-21 1 0,21-1 0,0-21 15,0 21-15,0-20 0,0 20 0,0-21 16,0 0-16,0 0 16,21-21-1,0 0-15,0-21 16,-21 0-16,21 0 0,1 0 15,-1 0-15,-21-22 0,21 1 0,0 21 16,0-22-16,0 1 0,1 0 16,-22-1-16,21 22 0,0 0 15,-21 0-15,0 0 0,0 0 0,21 21 16,0 0-16,-21 21 16,0 0-16,0 0 15,0 0-15,0 22 0,0-22 0,21 21 16,-21 0-16,0-20 0,0 20 0,22-21 15,-22 0-15,0 22 0,21-22 16,-21 0-16,21 0 0,0 0 16,0-21-16,0 0 0,1 0 15,-1 0-15,0 0 16,0-21-16,0 21 0,0-21 0,1 0 16,-1 0-16,0-1 0,0-20 0,0 21 15,-21-21-15,0 20 0,0-20 16,21 0-16,-21-1 0,0 1 0,0 21 15,22-21-15,-22 20 0,0 1 0,0 0 16,0 0-16,0 0 0,0 42 31,0 0-31,0 0 16,0 0-16,-22 22 16,22-22-16,0 21 0,-21 1 0,21-1 0,0-21 15,0 21-15,0 1 0,0-1 16,0-21-16,0 22 0,0-22 0,21 0 15,1 0-15,-22 0 0,21-21 16,0 21-16,0-21 0,0 0 0,0 0 16,1 0-16,-1 0 0,0 0 0,21 0 15,-21-21-15,1 0 0,-1 0 16,0 21-16,0-21 0,0-22 0,0 22 16,1 0-16,-1-21 0,-21-1 0,0 22 15,0-21-15,21 0 0,-21 20 16,0 1-16,0 0 0,0 0 0,0 0 15,-21 21 1,0 0 0,-1 21-16,1 0 0,0 0 15,21 0-15,-21 22 0,0-22 0,21 0 16,0 21-16,0-20 0,0 20 16,0-21-16,0 0 0,0 0 0,0 1 15,0-1-15,0 0 0,0 0 0,21-21 16,0 0-16,0 21 0,0-21 15,1 0-15,20 0 0,-21 0 0,0 0 16,0 0-16,1 0 0,20-21 0,-21 0 16,0 21-16,0-21 15,1 21-15,-1-21 0,0-1 0,0 1 16,0 0-16,0-21 0,1 21 0,-22-1 16,0-20-16,21 21 0,-21 0 15,0 0-15,21-1 0,-21 1 0,0 0 16,21 21 15,0 0-15,0 0-16,1 0 15,-1 0-15,0 0 16,0-21-16,0 21 0,0 0 16,-21 21-1,0 0 1,0 0-16,0 1 15,0-1-15,0 0 0,0 0 0,0 0 16,-21 0-16,21 22 0,0-22 0,0 0 16,0 0-16,0 0 0,0 1 15,0-1-15,0 0 0,0 0 0,21 0 16,1-21-16,-1 0 0,0 0 16,0 0-16,0 0 0,0 0 15,22 0-15,-22 0 0,21 0 0,-21 0 16,1-21-16,20 0 0,-21 0 0,21 0 15,-20-1-15,-1 1 0,0 0 16,-21 0-16,21-21 0,-21 20 16,21-20-16,-21 0 0,0 21 0,0-1 15,0 1-15,0 0 0,0 0 0,0 0 16,-21 21-16,0 0 16,0 21-16,21 0 0,-21 0 0,-1 0 15,1 22-15,21-1 0,-21-21 0,21 22 16,-21-1-16,21 0 0,0-21 15,0 22-15,0-22 0,0 0 0,0 0 16,21 0-16,0 1 0,0-1 0,1 0 16,-1-21-16,0 0 0,21 0 15,-21 0-15,22 0 0,-22 0 16,21 0-16,-21 0 0,22-21 0,-22 0 16,21-1-16,1 1 0,-22 0 0,21 0 15,-21-21-15,22 20 0</inkml:trace>
  <inkml:trace contextRef="#ctx0" brushRef="#br0" timeOffset="15324.24">9821 2963 0,'0'0'0,"21"-21"0,1 0 15,-1-21-15,21-1 16,-21 22-16,0-21 0,-21 21 0,22 0 16,-22-1-16,-22 44 31,1-1-31,0 21 0,0 0 15,21-20-15,-21 41 0,0-21 0,-1 1 16,1-1-16,21 22 0,0-22 0,-21 0 16,21 22-16,0-22 0,0-21 15,0 22-15,0-22 0,0 0 16,0 0-16,21 0 0,0-21 16,1 0-16,-1 0 0,0-21 15,0 21-15,0-21 0,0-21 16,1 20-16,-1 1 0,0 0 0,0-21 15,-21 21-15,21-22 0,-21 22 0,21-21 16,-21 21-16,0-1 0,22 22 16,-22-21-16,21 21 15,-21 21-15,0 1 0,0-1 16,0 0-16,0 0 0,0 21 16,0-20-16,0 20 0,0-21 0,21 21 15,-21-20-15,21-1 0,0 0 16,-21 0-16,21 0 0,1-21 0,-1 0 15,0 0-15,0 0 0,0 0 16,0 0-16,1 0 0,-1-21 0,0 0 16,0 0-16,0 0 0,0-1 0,1 1 15,-1-21-15,0 0 0,0 20 16,-21-20-16,21 0 0,0-1 0,-21 1 16,0 0-16,22-1 0,-22 1 0,21 21 15,-21-21-15,0 20 0,0-20 16,0 21-16,0 0 0,0 42 15,0 0 1,0 0-16,-21 0 16,-1 22-16,22-22 0,0 21 0,-21 1 15,21-1-15,-21 0 0,21 1 0,0-1 16,0 0-16,0 1 0,0-1 0,0-21 16,21 21-16,0-20 0,1-1 15,20 0-15,-21-21 0,21 0 0,-20 0 16,20 0-16,0 0 0,1 0 0,-1-21 15,21 21-15,-20-21 0,-1-1 16,0-20-16,1 21 0,-1 0 16,0-22-16,-20 22 0,-1-21 0,0 21 15,0-22-15,-21 22 0,0-21 16,0 21-16,0 0 0,0-1 0,0 1 16,0 0-16,-21 21 15,0 0-15,0 21 0,-1-21 16,1 43-16,0-22 0,21 0 15,-21 0-15,0 21 0,21-20 0,-21 20 16,21-21-16,0 0 0,0 22 0,0-22 16,21 0-16,0 0 0,0 0 15,0 0-15,0-21 0,1 0 16,-1 0-16,0 0 0,0 0 16,0 0-16,0 0 0,1-21 0,-1 21 15,21-21-15,-21 0 0,0 0 0,22 0 16,-1-1-16,0 1 0</inkml:trace>
  <inkml:trace contextRef="#ctx0" brushRef="#br0" timeOffset="15947.89">12509 2773 0,'0'0'0,"-21"0"0,-42 0 16,42 0-16,-1 21 15,22 0-15,-21 0 0,0 1 16,21-1-16,0 0 0,-21 21 0,0-21 16,21 22-16,-21-1 0,21 0 0,-22-20 15,22 20-15,0 0 0,0 1 16,0-22-16,0 21 0,0-21 0,0 0 16,0 1-16,0-1 0,22-21 31,-1-21-31,0 21 0,0-22 15,-21 1-15,21 0 0,0 0 0,1-21 16,-1 20-16,-21-20 0,21 21 0,0 0 16,-21 0-16,21-1 15,-21 1-15,21 0 0,-21 42 32,0 0-32,0 1 0,0-1 15,0 0-15,0 21 0,0-21 16,0 22-16,0-22 0,0 21 0,0-21 15,0 1-15,0-1 0,22 0 0,-1 0 16,0 0-16,0-21 0,0 0 16,0 0-16,22 0 0,-22 0 0,21 0 15,-21-21-15,22 21 0,-22-21 0,21 0 16,-21 0-16,1-22 0,20 22 16,-21-21-16,0 21 0,-21-22 15,21 1-15,-21 0 0,22-1 0,-22 1 16,0-22-16,0 22 0,0 21 0,0-21 15,-22 20-15,1 1 0,0 0 16,0 0-16,0 21 0,0 0 0,-1 0 16,1 0-16,0 0 0,21 21 15,0 0-15,0 0 16,0 1-16,0-1 0,0 0 16,0 0-16,0 0 15,21 0-15,0-21 0,22 22 0,-22-22 16,21 21-16</inkml:trace>
  <inkml:trace contextRef="#ctx0" brushRef="#br0" timeOffset="17920.8">13779 3239 0,'-21'0'16,"21"-22"-1,0 1-15,0 0 16,21 21-16,-21-21 0,22 0 16,-22 0-16,21-1 0,-21 1 15,0 0-15,0 0 0,21 0 0,-21 0 16,0-1-16,0 1 0,0 0 0,-21 0 16,0 21-16,-1-21 15,-20 21-15,21 0 0,-21 0 0,-1 0 16,1 21-16,0 0 0,-1 0 0,1-21 15,0 43-15,-1-22 0,1 0 16,21 21-16,-22 1 0,22-1 0,0-21 16,21 21-16,0 1 0,0-1 0,0-21 15,0 22-15,21-22 0,22 0 16,-22 0-16,21 0 0,-21-21 0,22 0 16,-1 0-16,0 0 0,1 0 0,-1 0 15,0 0-15,-21-21 0,22 0 16,-22 0-16,0 0 0,0-22 15,0 22-15,-21-21 0,0 21 0,0-22 16,22 1-16,-22 0 0,0 20 0,0-20 16,0 21-16,0-21 0,0 20 15,0 1-15,0 0 0,-22 21 16,22 21 0,0 0-16,-21 1 0,21-1 15,0 0-15,0 21 0,0 1 0,0-22 16,0 21-16,0 0 0,0 1 0,0-1 15,21-21-15,1 22 0,-1-22 0,0 0 16,0 0-16,0 0 16,0 0-16,1-21 0,20 0 0,-21 0 15,0 0-15,22 0 0,-22-21 0,21 0 16,-21 21-16,22-21 0,-22 0 16,0-22-16,0 22 0,0-21 0,0 21 15,1-22-15,-1 22 0,-21-21 16,0 21-16,21 0 0,-21-1 0,0 1 0,0 0 15,-21 21 1,21 21-16,-21-21 16,-1 21-16,22 1 0,-21 20 15,21-21-15,-21 21 0,21-20 16,-21 20-16,21-21 0,0 21 0,0-20 16,0-1-16,0 0 0,0 0 0,0 0 15,21-21 16,0-21-31,0 21 0,-21-21 0,22 0 16,-1 0-16,0-22 0,-21 22 0,21-21 16,0-1-16,0 22 0,-21 0 15,22-21-15,-22 21 0,21 21 0,-21-22 16,0 1-16,0 42 31,0 1-15,0-1-16,0 0 0,0 0 0,0 0 15,21 22-15,-21-22 0,21 0 0,-21 0 16,21 21-16,0-20 0,1-1 16,-1 0-16,0-21 15,0 0-15,0 0 0,0 0 0,1 0 16,-1 0-16,0 0 0,0-21 16,0 0-16,0-1 0,1 1 15,-1 0-15,0 0 0,-21-21 0,21-1 16,0 22-16,-21-21 0,21-1 0,1 1 15,-22 0-15,21-22 16,0 22-16,-21 0 0,21-1 0,-21 22 16,0-21-16,0 21 0,0-1 0,0 1 15,0 0-15,0 0 0,0 42 32,-21 0-32,21 0 0,-21 1 15,21 20-15,-21 0 0,21 1 0,-22-1 16,22 0-16,-21 1 0,0-1 15,21 0-15,0 1 0,0-1 0,0 0 16,0 1-16,0-1 0,0-21 16,0 21-16,21-20 0,0 20 0,1-42 15,-1 21-15,0 0 0,0-21 16,0 0-16,0 0 0,1 0 0,20 0 16,-21 0-16,0 0 0,22-21 0,-22 21 15,21-21-15,-21 0 0,0 0 16,1-1-16,20 1 0,-21 0 0,0-21 15,-21 21-15,21-1 0,1 1 0,-22 0 16,0 0-16,21 0 0,-21 0 0,0-1 16,-21 22-1,-1 0 1,1 22-16,0-1 0,21 0 16,0 21-16,-21-21 15,21 1-15,0-1 0,0 21 0,0-21 16,0 0-16,0 1 0,0-1 0,0 0 15,21 0-15,0-21 0,0 21 16,22-21-16,-22 21 0,21-21 0,-21 0 16,22 0-16,-1 0 0,0 0 0,-20 0 15,20 0-15,-21 0 0,21-21 0,-20 0 16,-1 21-16,0-21 0,0 0 16,0 0-16,0-1 0,1 1 0,-22 0 15,0-21-15,21 21 0,-21-1 0,0 1 16,0 0-16,0 0 0,0 0 15,-21 21-15,21-21 16,-22 21-16,1 0 0,0 0 0,0 0 16,0 21-16,0-21 0,-1 21 0,1 0 15,0 0-15,21 0 0,0 1 16,-21 20-16,21-21 0,0 0 0,0 0 16,0 1-16,0-1 0,0 0 0,0 0 15,21-21-15,0 0 16,0 0-16,1 0 0,-1 0 15,0 0-15,0 0 0,0 0 16,0-21-16,1 0 16,-1 0-16,0-1 0,-21-20 15,21 21-15,0-21 0,0 20 0,1-20 16,20 0-16,-21-1 0,0 1 0,22-21 16,-22 20-16,0 1 0,0 0 15,0-1-15,-21 22 0,0-21 0,0 21 16,0-1-16,0 1 0,-21 21 15,0 0-15,0 21 16,0 1-16,-1-1 0,1 21 0,0-21 16,0 22-16,0-1 0,21 0 0,0 1 15,-21-1-15,21 21 0,0-20 16,0-1-16,0 22 0,0-22 0,0 0 16,0 1-16,0-22 0,0 21 15,21-21-15,0 0 0,-21 1 0,42-1 16,-21 0-16,1-21 0,-1 0 15,0 0-15,21 0 0,-21 0 0,1 0 16,20 0-16,-21-21 0,0 21 0,22-21 16,-22-1-16,0 1 0,0 21 15,0-21-15,0 0 0,1 0 0,-22 0 16,0-1-16,0 1 0,0 0 0,0 0 16,0 0-16,-22 0 0,1-1 0</inkml:trace>
  <inkml:trace contextRef="#ctx0" brushRef="#br0" timeOffset="18144.66">14668 2858 0,'-42'0'0,"84"0"0,-105 0 0,21 0 16,20 0-16,44 0 15,-1-22-15,21 22 0,-21 0 16,43 0-16,-22 0 0,22 0 0,-22 0 15,21 0-15,1 0 0,-1 0 0,1 0 16,-22 0-16,1 0 0,-1 0 16,0 0-16,1 0 0,-22 0 0,21 0 15,-21 0-15,0 0 0,1-21 16,20 21-16</inkml:trace>
  <inkml:trace contextRef="#ctx0" brushRef="#br0" timeOffset="19212.15">17695 3514 0,'0'42'15,"0"-63"32,0 0-47,0 0 0,0-1 16,0 1-16,0 0 0,21 0 15,-21-21-15,22-1 0,-22 1 0,21 0 16,0-1-16,-21 1 0,0-22 0,21 22 16,0-21-16,-21 20 0,0-20 15,0 20-15,0-20 0,0 21 16,0-1-16,0 1 0,0 21 0,0 0 16,0-1-16,-21 22 15,21 22 1,0-1-16,-21 21 0,21 0 0,0 1 15,0-1-15,0 0 0,0 22 16,0-22-16,-21 22 0,21-22 0,-21 22 16,21-22-16,0 21 0,-22-20 0,22-1 15,0 0-15,0 1 0,0-22 16,0 21-16,0-21 0,0 1 0,22-22 16,-1 21-16,0-21 0,0 0 0,0 0 15,0 0-15,1 0 0,-1 0 16,0-21-16,0 21 0,0-22 15,0 1-15,1 0 0,20 0 0,-21-21 16,0 20-16,-21-20 0,21 21 0,1-21 16,-1-1-16,-21 22 0,0-21 15,21 21-15,-21-1 0,21 1 0,-21 0 16,0 42 15,-21 0-31,0 1 0,21-1 0,-21 0 16,-1 21-16,22-21 0,-21 22 0,21-22 15,0 21-15,0-21 0,0 22 16,0-22-16,0 0 0,0 0 0,21 0 16,1 1-1,20-22-15,-21 0 0,0 0 16,0 0-16,22 0 0,-22-22 0,0 1 16,21 0-16,-20 21 0,-1-21 0,0 0 15,-21 0-15,0-22 0,21 22 16,-21-21-16,0 21 0,0-22 0,0 22 15,0 0-15,0 0 0,0 0 0,-21 21 16,0 0-16,0 0 0,-1 0 16,1 0-16,0 0 0,-21 0 15,21 0-15,-22 0 0,22 0 0,0 21 16,0-21-16,0 21 0,-1-21 0,1 0 16,0 0-16,21 21 0,-21-21 15,21-21 1,-21 0-1</inkml:trace>
  <inkml:trace contextRef="#ctx0" brushRef="#br0" timeOffset="19441.02">17272 2985 0,'0'0'0,"-21"0"0,0 0 15,-1 0-15,22-22 16,22 22-16,-1 0 0,21 0 15,0 0-15,1 0 0,20-21 0,-20 21 16,20 0-16,1 0 0,-1 0 16,-21 0-16,1 0 0,-1 0 0,0 0 15,1 0-15,-22 0 0,0 0 0,0 0 16,0 0-16,1 0 0,-1 0 16,0 0-1,0 0-15,0-21 16</inkml:trace>
  <inkml:trace contextRef="#ctx0" brushRef="#br0" timeOffset="19940.73">19516 2815 0,'0'0'15,"-43"-42"1,43 0-16,0 20 0,0 1 0,0 0 16,0-21-16,0 21 0,0-22 15,21 22-15,1-21 0,-1 21 0,0-1 16,-21-20-16,0 21 0,21 21 0,-21-21 15,21 0-15,-21 42 16,0 0-16,0 21 16,0 1-16,-21 20 0,0 1 0,0-1 15,21 1-15,-21 20 0,-1-20 16,1 20-16,0 1 0,0 0 0,0-1 16,0 22-16,-1-21 0,1 0 0,0-1 15,0 22-15,0 0 16,-22 0-16,22-22 0,-21 22 0,0 0 15,20-21-15,1-22 0,-21 22 0,42-43 16,-21 22-16,21-22 0,0-21 0,0 0 16,21-21-1,-21-21 1,21 0-16,0 0 0,-21-21 0,21 20 16,-21-20-16,22 0 0,-1-1 0,-21-20 15,21 21-15,0-22 0,0 1 0,0-22 16</inkml:trace>
  <inkml:trace contextRef="#ctx0" brushRef="#br0" timeOffset="20224.57">19389 3471 0,'0'0'0,"0"-63"0,0 21 0,0-1 0,0 1 15,0 0-15,-22-1 0,22 1 16,0 0-16,0-1 0,0 22 0,43-21 16,-22 21-16,0-1 0,21 1 0,1 0 15,-1 0-15,22 21 0,-22 0 16,0 0-16,1 0 0,-22 0 0,0 21 15,0 0-15,-21 0 0,0 22 0,0-22 16,-21 21-16,0-21 0,0 22 16,-22-22-16,1 0 0,0 21 0,-1-20 15,22-1-15,-21 0 0,21 0 16,-22-21-16,22 21 0,0 0 16,21 1-1,21-22 1,0 0-16,0 0 15,1 0-15,-1-22 0,0 22 0,0 0 16,21-21-16</inkml:trace>
  <inkml:trace contextRef="#ctx0" brushRef="#br0" timeOffset="22673.26">20024 3281 0,'21'0'15,"-21"-21"1,21 0-16,-21-1 15,0 1-15,21 0 0,-21 0 0,21 0 16,-21 0-16,0-22 0,21 22 0,-21-21 16,22 21-16,-22-1 0,0 1 15,0 0-15,0 0 0,0 0 0,-22 42 32,1-21-17,21 21-15,0 0 0,-21 0 0,21 22 16,-21-22-16,21 0 0,0 21 0,-21-20 15,21-1-15,0 0 0,0 21 16,0-21-16,0 1 0,21-1 16,0 0-16,0-21 0,0 0 15,1 0-15,-1 0 0,0 0 0,0 0 16,21 0-16,-20 0 0,-1-21 16,21 0-16,-21-1 0,22 1 0,-22 21 15,0-42-15,0 21 0,0 0 0,0-1 16,1 1-16,-22-21 0,21 21 15,-21 0-15,0-1 0,0 1 16,0 0-16,-21 21 0,-1 0 0,1 0 16,0 0-16,0 0 0,21 21 15,0 0 1,0 1-16,0-1 0,21-21 16,0 21-16,0 0 0,1 0 15,-1 0-15,0 1 0,0-22 0,0 21 16,0 0-16,-21 0 0,0 0 0,22-21 15,-22 21-15,0 1 16,21-22-16,0 0 16,0 0-16,0 0 15,0 0-15,1 0 0,-1-22 16,21 1-16,-21 21 0,22-21 0,-22 0 16,21 0-16,-21 0 0,0-22 15,22 22-15,-22-21 0,0-1 0,0 1 16,22-21-16,-22 20 0,0-20 15,-21-1-15,21 1 0,0 20 0,-21 1 16,0-21-16,0 41 0,0-20 16,0 21-16,0 0 0,0 0 0,0-1 15,-21 22 1,0 0-16,21 22 0,-21-1 16,0 0-16,-1 21 0,22 1 0,0-1 15,-21 21-15,21 1 0,-21-22 0,0 22 16,21 20-16,-21-20 15,21-1-15,0 22 0,-21-21 0,-1 20 16,22 1-16,0-22 0,0 22 0,0 0 16,-21-22-16,21 22 0,-21-22 0,0 22 15,21-21-15,-21 20 0,0 1 16,-1-22-16,-20 1 0,21-1 0,0 1 16,0-22-16,21 1 0,0-1 0,-22-21 15,22 0-15,0 0 0,0 1 0,22-22 16,-1 0-16,21 0 0,-21 0 15,0 0-15,22-22 0,-22 1 16,21 21-16,-21-21 0,1 0 0,20 0 16,-21 0-16,0-1 0,22-20 0,-22 21 15,0 0-15,0-22 0,0 1 16,-21 0-16,21-1 0,-21 1 16,22-21-16,-22 20 0,0-20 0,0 20 15,0-20-15,0 21 0,0-22 0,0 22 16,-43-1-16,22 1 0,0 21 0,-21-21 15,20-1-15,-20 22 0,21 0 16,-21 0-16,20 0 0,-20 21 0,21-22 16,21 1-1,21 21 1,21-21-16,-20 0 0,20 21 0,0-21 16,1 21-16,-1-21 0,21-1 0,-20 1 15,20 0-15,-20 0 0,-1 0 16,0 0-16,1-1 0,-22 1 15,21-21-15,-21 21 0,0-22 0,1 22 16,-22 0-16,0-21 0,0 21 0,0-1 16,0 1-16,0 0 15,-22 21 1,1 0-16,0 21 16,0 0-16,0 1 0,21-1 0,-21 21 15,-1-21-15,22 0 0,0 1 0,0 20 16,0-21-16,0 0 0,0 0 0,0 1 15,0-1-15,0 0 0,0 0 16,0 0-16,22-21 0,-1 21 0,0-21 16,0 22-16,0-22 0,22 0 15,-22 0-15,0 0 0,21 0 16,-21-22-16,22 1 0,-22 21 0,0-21 16,0 0-16,0 0 0,1 0 0,-1-1 15,0 1-15,-21 0 0,0 0 16,21-21-16,-21 20 0,0 1 0,0-21 15,0 21-15,0 0 0,0-1 0,-21 1 16,0 0-16,0 21 16,-1 0-16,-20 0 0,21 0 15,0 0-15,0 0 0,-22 0 0,22 21 16,-21 0-16,21-21 0,-1 22 16,1-1-16,0 0 0,21 0 0,0 0 15,0 0-15,0 1 0,21-1 0,0 0 16,1 0-16,-1-21 0,21 21 0,-21-21 15,22 0-15,-1 0 0,-21 0 16,21 0-16,1 0 0,-1 0 0,-21 0 16,22 0-16,-1 0 0,0-21 0,-21 0 15,22 21-15,-22-21 0,21 0 16,-21-22-16,1 22 0,-1 0 16,-21 0-16,0-22 0,0 22 0,0 0 15,0 0-15,-21 21 0,-1 0 16,1 0-16,0 0 15,0 0-15,0 0 0,0 0 0,21 21 16,0 0-16,0 0 0,0 1 16,0-1-16,0 0 0,0 0 15,21 0-15,0 0 0,0 1 0,0-1 16,-21 0-16,21 0 0,1 0 0,-1 0 16,0 1-16,-21-1 0,21-21 15,0 21-15,0-21 0,-21 21 0,22-21 16,-1 0-16,0 0 0,0 0 15,0 0-15,0 0 0,1 0 16,20 0-16,-21 0 0,0 0 0,0-21 16,1 0-16,-1 0 0,0-1 0,0 1 15,21 0-15,-20-21 0,-1 21 16,0-22-16,0 22 0,0-21 0,-21 21 16,21-1-16,-21 1 0,22 0 0,-22 0 15,-22 42 16,1 0-31,0 0 0,21 1 0,0-1 16,-21 21-16,21-21 0,-21 0 16,21 1-16,0 20 0,-21-21 15,21 0-15,0 0 0,0 1 0,0-1 16,0 0-16,0 0 16,21-21-1,0-21 1,-21 0-16,0 0 15,21-1-15,0 1 0,0 0 16,-21-21-16,22 21 0,-1-1 0,0-20 16,0 21-16,0-21 0,0 20 15,1 1-15,-1 0 0,0 0 0,0 0 16,0 21-16,22 0 0,-22 0 16,0 0-16,0 21 15,-21 0-15,21-21 0,-21 42 0,0-20 16,0-1-16,0 0 0,0 0 0,0 0 15,0 22-15,0-22 0,0 0 0,0 0 16,0 0-16,0 0 16,0 1-16,0-1 15,-21-21-15,21-21 32,0-1-32,0 1 0,0 0 15,21 0-15,-21 0 0,21 0 0,1-1 16,-1-20-16,0 21 0,0-21 15,21 20-15,-20-20 0,20 21 16,-21-21-16,0 42 0,22-22 0,-22 1 16,0 21-16,0 0 0,0 0 15,-21 21-15,0 1 0,0-1 16,0 0-16,0 21 0,0-21 0,0 22 16,-21-22-16,21 21 0,-21-21 15,21 22-15,-21-22 0,21 0 0,-21 0 16,21 0-16,0 1 0,0-1 0,0 0 15,-22-21 32,1 0-31,0 0-16,0 0 16,-21 0-16,20 0 0,-41 0 0,21 0 15</inkml:trace>
  <inkml:trace contextRef="#ctx0" brushRef="#br0" timeOffset="25348.71">1101 5186 0,'0'0'0,"-22"0"15,1 0 1,0 0-16,21 21 16,0 0-1,-21-21 1,21-21 31,0 0-47,0 0 15,0 0-15,21-1 0,0-20 0,0 0 16,1-1-16,-1 1 0,21-21 16,0-1-16,1 22 0,-1-22 15,0 22-15,1 0 0,-1-22 16,0 22-16,1 21 0,-22-22 0,0 22 16,-21 0-16,-21 21 15,-21 21 1,20-21-16,-20 21 0,0 0 15,21 22-15,-22-22 0,22 0 0,0 21 16,0-20-16,21 20 0,-21-21 16,21 0-16,0 22 0,0-22 0,21 0 15,0 0-15,0 21 0,0-20 16,0-1-16,1 0 0,-1 0 0,0 0 16,0-21-16,0 21 15,0 1-15,-21-1 0,0 0 16,0 0-16,-21-21 31,0 0-31,0 0 0,0 0 0,0 0 16,-1 0-16,1-21 0,-21 0 15,21 0-15,0 21 0,-1-22 16,1 1-16,0 0 0,0 0 0,0 21 16,21-21-16,-21 21 15,21 21 1,0 0-16,0 0 0,0 0 15,0 1-15,0-1 0,21 0 16,-21 21-16,42-21 0,-21 1 16,0-1-16,22 0 0,-1 0 0,-21 0 15,22-21-15,20 21 0,-21-21 0,1 0 16,20 0-16,-20 0 0,20 0 16,-21 0-16,22-21 0,-22 0 0,22 21 15,-22-21-15,0 0 0,1 0 16,-22-1-16,21-20 0,-21 21 0,1 0 15,-1-22-15,-21 22 0,0-21 16,0 0-16,0-1 0,0 22 0,0-21 16,0 21-16,-21-1 0,-1 1 15,1 0-15,0 21 0,0 0 16,0 0-16,0 0 0,-1 0 16,-20 0-16,21 21 0,0 0 15,-22 1-15,22 20 0,0 0 0,0 1 16,0-1-16,0 0 0,21 1 15,0-1-15,0-21 0,0 21 0,0-20 16,0-1-16,21 0 0,0 0 16,0 0-16,0-21 0,0 0 0,22 0 15,-22 0-15,0 0 0,0 0 0,22 0 16,-22 0-16,0-21 0,0 0 16,0 0-16,22 0 0,-22-1 0,0-20 15,0 21-15,-21-21 16,0 20-16,0-20 0,0 21 0,0-21 15,0 20-15,0-20 0,0 21 0,0 0 16,-21 21 0,21 21-1,0 0-15,0 0 0,0 22 16,0-22-16,0 21 0,0-21 0,0 22 16,0-22-16,0 21 0,0-21 15,0 0-15,0 1 0,21-1 0,0 0 16,0 0-16,1-21 0,-1 0 0,21 0 15,-21 0-15,0 0 16,22 0-16,-22 0 0,21-21 0,-21 0 16,1 0-16,-1-1 0,21 1 15,-21 0-15,-21 0 0,21 0 0,1-22 16,-22 22-16,21 0 0,-21-21 0,0 21 16,0-1-16,0 1 0,0 0 15,0 0-15,0 0 0,-21 21 31,21 42-31,0-21 0,0 0 16,0 22-16,0-22 0,0 21 0,0-21 16,0 22-16,0-22 0,0 0 15,0 21-15,0-20 0,0-1 16,0 0-16,0 0 0,0 0 16,21-21 15,-21-21-31,0 0 15,0 0-15,0 0 0,21-1 16,-21 1-16,21-21 0,-21 21 0,0-22 16,21 22-16,0-21 0,-21 21 15,22-22-15,-1 22 0,-21 0 0,21 0 16,0 0-16,0 21 16,0 0-16,1 0 0,-22 21 15,0 0-15,21 0 0,-21 0 16,21 22-16,-21-22 0,0 21 15,0-21-15,21 22 0,0-22 0,-21 21 16,0-21-16,21 1 0,-21-1 16,22 0-16,-1 0 0,-21 0 0,21-21 15,0 0-15,0-21 16,0 21 0,-21-21-16,22 0 0,-1 0 0,0-1 15,-21 1-15,21 0 0,0 0 0,0-21 16,1 20-16,-1-20 0,-21 0 15,21 21-15,0-22 0,0 22 16,0 0-16,1 0 0,-22 0 0,21-1 16,-21 1-16,21 21 0,-21 21 15,0 1 1,0-1-16,0 0 0,0 0 0,0 21 16,0 1-16,0-1 0,-21-21 15,21 22-15,0-1 0,0-21 0,0 21 16,0-20-16,0-1 0,21 0 0,0 0 15,0 0-15,0-21 16,1 0-16,-1 0 0,21 0 0,-21 0 0,22 0 16,-1 0-16,-21 0 0,21-21 0,1 21 15,-1-21-15,-21 0 16,0 0-16,22-1 0,-22 1 0,0-21 16,0 21-16,-21 0 0,0-22 0,21 22 15,-21-21-15,0 21 0,0-1 16,0 1-16,0 0 0,-21 21 15,0 0-15,0 0 0,0 21 16,21 0-16,-21 1 0,21 20 16,-22-21-16,22 21 0,0-20 0,0 20 15,0-21-15,0 21 0,0-20 16,0-1-16,0 0 0,0 0 0,22-21 16,-1 21-16,0-21 0,0 0 15,0 0-15,0 0 0,1 0 16,-1 0-16,0-21 0,0 21 15,0-21-15,0-21 0,1 20 0,-1 1 16,0-21-16</inkml:trace>
  <inkml:trace contextRef="#ctx0" brushRef="#br0" timeOffset="26128.22">5292 4699 0,'0'-21'15,"0"42"-15,21-63 0,-21 21 0,21-22 0,-21 22 16,0 0-16,0-21 0,0 20 15,0-20-15,0 21 0,0-21 0,0 20 16,0 1-16,0 0 0,-21 0 16,21 0-16,-21 21 0,-1 0 0,1 0 15,0 0-15,-21 21 0,21 0 16,-1 21-16,1 1 0,0-1 16,0 0-16,0 1 0,0 20 0,-1 1 15,1-1-15,-21 64 16,42-63-16,0-1 0,0-20 15,0 20-15,0-21 0,0 1 0,21-22 16,21 21-16,-20-21 0,20-21 0,0 22 16,1-22-16,-1 0 0,0 0 15,1 0-15,20-22 0,-21 1 0,1 0 16,-1 0-16,22-21 0,-22 20 0,0-20 16,1 0-16,-1-1 0,-21-20 15,0 21-15,0-1 0,-21-20 0,0 20 16,0 1-16,0-21 0,-21 20 0,0-20 15,0 20-15,-21 1 0,20 21 16,-20-21-16,0 20 0,-1 1 16,22 21-16,-21 0 0,0 0 0,-1 0 15,1 21-15,0 1 0,20 20 16,-20-21-16,21 21 0,0-20 0,0 20 16,-1 0-16,1 1 0,0-1 0,21 0 15,0-21-15,0 22 0,0-1 16,0-21-16,0 22 0,21-22 0,0 0 15,22 0-15,-22 0 0,21-21 0,22 0 16,-22 0-16,22 0 0,-1 0 16,1 0-16,-1-21 0,1 0 15,20 0-15</inkml:trace>
  <inkml:trace contextRef="#ctx0" brushRef="#br0" timeOffset="26448.04">6117 4699 0,'0'0'0,"0"-21"0,21 0 0,-21 0 16,0-1-16,0 1 0,0 0 15,0 42 1,0 0 0,0 1-16,0-1 0,-21 21 0,21 0 15,0 1-15,-21-1 0,21 22 16,0-1-16,0 1 0,-21-1 0,21 1 16,-21 20-16,21 1 0,-22 0 15,1-1-15,0 1 0,0 105 16,0-84-16,0 0 0,-1-21 15,1-1-15,0 1 0,0 0 0,0-22 16,21 1-16,0-1 0,-21-20 0,21-1 16,0-21-16,0 0 0,0 0 0,21-42 15,-21 0 1,21 0-16,0-21 0,0-1 16,0 22-16,1-21 0,-1-22 0,0 22 15,0 0-15,0-22 0,0 1 0,1 20 16,-1-20-16,-21-1 0</inkml:trace>
  <inkml:trace contextRef="#ctx0" brushRef="#br0" timeOffset="29228.98">6138 5313 0,'0'0'0,"0"-64"0,0-84 15,0 106 1,0 0-16,0-1 0,0 1 0,21 0 16,-21 20-16,22-20 0,-1 21 0,-21 0 15,21 0-15,0-1 0,0 22 0,0 0 16,1 0-16,-1 0 0,0 0 15,0 22-15,0-1 0,-21 21 16,0-21-16,0 22 0,0-22 0,0 21 16,0-21-16,0 22 0,0-1 15,0-21-15,-21 21 0,0-20 16,0-1-16,0 0 0,-1-21 0,22 21 16,-21-21-16,0 0 0,0 0 15,0 0-15,21-21 16,-21 21-16,21-21 0,-22 21 31,22 21-15,0 0-1,0 0-15,0 0 0,0 1 16,22-1-16,-1 0 16,0 0-16,0-21 15,0 0-15,0 0 0,22 0 0,-22 0 16,0 0-16,21 0 0,-20 0 0,20-21 15,-21 21-15,21-21 0,-20 0 16,20-1-16,-21 1 0,0 0 0,22 0 16,-22 0-16,0-22 0,-21 22 0,21-21 15,-21 0-15,21 20 0,-21-20 16,0 21-16,0-21 0,0 20 0,0 1 16,0 0-16,-21 0 15,0 21-15,0 0 16,21 21-16,-21 0 0,-1 0 15,22 1-15,-21 20 0,21-21 16,0 0-16,0 22 0,0-22 0,0 0 16,0 21-16,0-21 0,0 1 15,0-1-15,21-21 0,-21 21 0,22-21 16,-1 0-16,0 0 0,0 0 0,0 0 16,22 0-16,-22 0 0,0 0 15,21 0-15,-21 0 0,1-21 0,20 0 16,-21-1-16,0 22 0,22-21 0,-22 0 15,-21-21-15,21 21 0,-21-1 16,21-20-16,-21 21 0,0 0 16,0 0-16,0-1 0,0 1 0,-21 21 31,21 21-15,0 1-16,0-1 15,0 0-15,0 0 0,21 0 0,-21 0 16,21 1-16,-21-1 0,0 0 15,21 0-15,1 0 0,-22 0 0,0 1 16,21-1-16,0 0 0,-21 0 16,21-21-16,0 0 15,0 0-15,1 0 16,-1 0-16,0 0 0,0 0 16,0-21-16,-21 0 0,21 0 0,1-1 15,-1 1-15,0 0 0,0 0 16,0-21-16,0-1 0,1 1 15,20 21-15,-21-22 0,0 1 0,22 21 16,-22-21-16,21 42 0,-21-22 0,0 1 16,1 21-16,-1 0 15,0 0-15,-21 21 0,0 1 16,0-1-16,0 0 0,0 0 0,0 0 16,0 22-16,0-22 0,0 0 15,0 0-15,21 0 0,-21 0 0,0 1 16,21-22-1,-21-22 17,0 1-32,0 0 15,0 0-15,0 0 0,0 0 16,0-1-16,0 1 0,0 0 16,0 0-16,0 0 0,0 0 0,0-1 15,0 1-15,-21 21 0,0 0 16,0 0-16,0 0 0,-1 0 15,1 0-15,0 0 0,0 21 16,-21 1-16,20 20 0,1-21 0,0 21 16,0-20-16,0 20 0,21 0 15,0-21-15,0 22 0,0-22 16,0 21-16,0-21 0,0 1 0,0-1 16,0 0-16,21 0 0,0-21 0,0 0 15,0 0-15,1 0 0,-1 0 0,0 0 16,0 0-16,0 0 0,0 0 15,1-21-15,-1 0 0,0 21 0,0-21 16,-21-1-16,21 1 0,0 0 0,-21 0 16,0-21-16,0 20 0,22 1 15,-22-21-15,0 21 0,21-22 0,-21 22 16,0 0-16,0 0 0,0 0 0,0 0 16,0 42 15,0 0-31,0 21 0,-21-21 15,21 1-15,0 20 0,0-21 0,0 21 16,0-20-16,0 20 0,0-21 16,0 0-16,0 0 0,21 1 0,0-1 15,0-21-15,0 21 0,0-21 0,1 0 16,20 0-16,-21 0 0,0 0 0,0 0 16,1 0-16,-1-21 0,0 0 15,0-1-15,0 1 0,0 0 0,-21 0 16,22-21-16,-22 20 0,21-20 0,-21 0 15,21-1-15,-21 1 16,21-21-16,0 20 0,-21 1 0,0 0 16,21-22-16,-21 22 0,0-1 0,0 22 15,0-21-15,0 21 0,0-22 0,0 22 16,-21 42 0,0 1-1,21-1-15,0 0 0,0 21 0,-21-21 16,21 22-16,-21-1 0,21 0 15,0 1-15,0-1 0,0 22 16,0-22-16,0 0 0,0 1 0,0-1 0,0 0 16,0 1-16,0-22 0,0 21 15,21-21-15,0 0 0,-21 1 16,21-22-16,0 21 0,1-21 0,-1 0 16,0 0-16,0 0 0,0 0 0,0 0 15,1-21-15,-1 21 0,0-22 16,0 22-16,0-21 0,0 0 0,1 0 15,-1-43-15,0 43 0,-21-21 16,21 21-16,-21-22 0,0 22 0,0 0 16,0 0-16,21 0 0,-21 0 15,0-1-15,0 44 16,0-1 0,0 21-16,-21-21 0,21 0 15,0 1-15,0 20 16,0-21-16,0 0 0,0 0 0,0 1 15,0-1-15,0 0 0,0 0 0,0 0 16,21-21-16,0 21 16,1-21-16,-1 0 0,0 0 0,0 0 15,0 0-15,0 0 0,1-21 0,-1 21 16,0-21-16,0 0 0,0 21 0,0-21 16,1 0-16,-1-1 0,-21 1 15,21-21-15,0 21 0,-21 0 0,0-1 16,0 1-16,0 0 0,21 0 0,-21 42 47,-21 0-47,0 0 0,21 1 0,0-1 15,0 0-15,0 0 0,0 0 0,0 0 16,0 1-16,0-1 0,0 0 16,0 0-16,0 0 0,0 0 0,21-21 15,0 0-15,0 0 0,1 0 16,-1 0-16,0 0 15,0 0-15,0 0 0,0 0 0,-21-21 16,22 0-16,-1 0 0,-21 0 16,0 0-16,0-1 0,0 1 0,0 0 15,0 0-15,0 0 0,0-22 16,0 22-16,-21 0 0,-1 0 16,1 0-16,0 0 0,0 21 15,0 0 1,21-22-16,21 22 31,0 0-31,0 0 0,0-21 16,1 21-16,-1 0 0,21 0 15,-21 0-15,0-21 0,22 21 0,-22 0 16,0 0-16,0 0 0,0 0 0,1 0 16,-1 0-16,0 0 0,0 0 15,-21 21-15,0 0 16,0 1-16,0-1 0,0 0 0,0 0 15,0 0-15,0 0 0,0 22 0,0-22 16,0 21-16,0-21 0,0 1 0,0 20 16,0-21-16,0 0 0,0 0 15,0 1-15,0-1 0,0 0 0,0 0 16,-21-21-16,0 0 31,21-21 0,0 0-31,0 0 0,0-1 16,0-20-16,21 21 0,0 0 16,0-22-16,0 1 0,1 21 15,-1-21-15,21-1 0,-21 22 0,22-21 16,-1 21-16,-21-1 0,21 1 0,1 21 16,-1-21-16,0 21 0,-20 0 0,20 0 15,-21 0-15,0 0 0,0 21 16,1 0-16,-22 1 0,0-1 0,0 21 15,0-21-15,0 22 0,0-1 0,0-21 16,-22 21-16,1 1 0,0-22 16,0 21-16,21-21 0,-21 1 15,21-1-15,-21-21 0,21 21 0,0 0 16,0-42 31,-22 0-32,1 21-15,21-21 0,-21-1 0,0 1 16,21 0-16,-21 0 0</inkml:trace>
  <inkml:trace contextRef="#ctx0" brushRef="#br0" timeOffset="29468.85">9504 4339 0,'0'0'0,"-21"0"0,-64 0 16,64 0-1,21 21 17,0 1-17,0-1 16,-21-21-31,-1 0 16</inkml:trace>
  <inkml:trace contextRef="#ctx0" brushRef="#br0" timeOffset="29731.7">8255 4720 0,'0'0'0,"-21"0"0,63 0 31,-21 0-31,0 0 16,22 0-16,-1 0 0,0 0 0,-20 0 15,20 0-15,0 0 0,1 0 16,-22 0-16,21 0 0,-21 0 16,22 0-16,-22 0 0,0 0 0,0 0 15,0 0-15,0 0 31,1 0-15,-1 0-16,0 0 0</inkml:trace>
  <inkml:trace contextRef="#ctx0" brushRef="#br0" timeOffset="33540.94">11515 5144 0,'0'21'16,"0"0"-1,0 0 1,-22-21-16,22 21 16,-21-21-1,21 21 1,0-42 31,21 0-47,1 21 15,-1-21-15,-21 0 0,21 0 0,0-1 16,-21-20-16,21 21 0,0-21 0,1 20 16,-1-20-16,0 0 15,0-1-15,0 1 0,-21 0 0,21-1 0,-21 1 16,22 21-16,-22 0 0,0 0 15,0-1-15,0 1 0,-22 21 16,1 0-16,0 0 16,0 0-16,0 0 0,0 0 0,21 21 15,-22 1-15,22-1 0,0 0 16,0 0-16,0 0 16,22 0-16,-1-21 0,0 0 15,0 0-15,0 22 0,0-22 0,1 0 16,-1 0-16,0 0 0,0 21 15,0-21-15,0 0 0,1 21 16,-22 0-16,21 0 0,0 0 16,-21 1-16,0-1 0,0 0 15,0 0-15,0 0 0,0 0 16,0 1-16,0 20 0,0-21 0,-21 0 16,21 0-16,-21 1 0,21-1 0,0 0 15,0 0-15,0 0 0,21-21 16,0 0-16,0 0 15,0 0-15,0 0 0,22 0 0,-1 0 16,-21 0-16,22-21 0,-1 0 0,0 21 16,1-21-16,-22 0 0,21-1 15,-21 1-15,0 0 0,22-21 16,-22 21-16,-21-1 0,21 1 0,-21-21 16,0 21-16,0-22 0,0 1 0,0 21 15,0 0-15,0-22 0,0 22 0,0 0 16,-21 21-1,0 0 1,21 21-16,-21 0 0,-1 1 0,22 20 16,0-21-16,-21 21 0,21-20 15,-21 20-15,21-21 0,0 0 0,0 22 16,0-22-16,0 0 0,0 0 0,21 0 16,0-21-16,1 0 15,20 0-15,-21 0 0,0 0 16,22 0-16,-22 0 0,0 0 0,21-21 15,-21 21-15,1-21 0,-1 0 0,0 0 16,21-1-16,-42 1 0,21 0 0,1 0 16,-1 0-16,0 0 0,-21-22 15,0 22-15,0 0 0,21 0 0,-21 0 16,0-1-16,0 1 0,21 0 0,-21 0 16,0 42 15,-21-21-31,21 21 0,-21 22 0,21-22 15,-21 21-15,21-21 0,0 22 16,-21-1-16,21 0 0,-22 1 0,22-1 16,-21 0-16,21 22 0,0-22 0,-21 0 15,21 1-15,0 20 0,-21-20 16,21 20-16,0 1 0,0-1 0,0 1 16,0-1-16,0 1 0,0-22 0,0 21 15,0 1-15,0-22 0,0 22 0,-21-22 16,21 0-16,0 1 0,-21-22 0,21 21 15,0-21-15,0 1 0,0-1 0,0 0 16,-22-21-16,22-21 31,0 0-15,0-1-16,0 1 0,0-21 0,0 21 16,22-22-16,-22 1 0,0 0 0,21-22 15,0 22-15,0-22 0,-21 1 0,21-22 16,0 22-16,1-22 0,-1 0 15,0 22-15,0-22 0,0 1 0,-21 20 16,21-21-16,1 22 0,-1-1 0,0-20 16,0 41-16,0-20 0,0 21 0,-21-1 15,22 1-15,-1 0 16,-21 20-16,0 1 0,21 0 0,0 21 16,0 0-16,-21 21 15,21 0-15,-21 1 0,22-1 16,-22 21-16,0-21 0,0 22 15,0-22-15,0 21 0,0 0 0,0-20 16,0 20-16,0-21 0,-22 0 0,22 0 16,-21 1-16,0-1 0,0-21 15,0 0-15,0 0 16,-1 0-16,1 0 0,21-21 0,-21 21 16,0-22-16,0 1 0,21 0 0,-21 21 15,21-21-15,-22 0 0,1 0 16,21 42 15,0 0-15,0 0-16,0 0 15,21-21-15,1 21 0,20 1 0,-21-22 16,0 21-16,22 0 0,-1-21 0,-21 0 16,21 0-16,1 0 0,20 0 0,-20 0 15,-1 0-15,0 0 0,1 0 16,-22 0-16,21-21 0,0 0 0,-20 21 15,-1-22-15,21 1 0,-42 0 16,21-21-16,0 21 0,-21-22 0,22 22 0,-22-21 16,0 21-16,0-1 0,0 1 15,0 0-15,0 0 0,0 0 16,0 0-16,-22 21 16,1 0-16,0 0 0,0 21 15,0 0-15,0 0 16,-1 0-16,1 0 0,0 22 0,21-22 15,0 21-15,0-21 0,0 22 0,0-22 16,0 21-16,0-21 0,0 1 0,21-1 16,0 0-16,1 0 0,-1 0 15,21-21-15,-21 0 0,0 21 0,22-21 16,-1 0-16,0 0 0,-20 0 0,41 0 16,-21 0-16,1-21 0,-1 0 15,0 21-15,1-21 0,-1 0 16,0 0-16,-20-22 0,20 22 0,-21-21 15,0-1-15,-21 22 0,0-21 0,0 0 16,0 20-16,0-20 0,0 21 0,0 0 16,0 0-16,-21 21 0,0-22 15,0 22-15,0 0 0,-1 0 0,1 0 16,-21 0-16,21 22 0,0-22 0,-1 21 16,-20 0-16,21 21 0,0-21 0,0 22 15,21-1-15,0-21 0,-22 22 16,22-22-16,0 21 0,0-21 0,0 22 15,0-22-15,22 0 0,-1 0 16,0-21-16,0 0 0,0 0 16,0 0-16,1 0 0,-1 0 15,0 0-15,0-21 0,0 0 0,0 0 16,1-1-16,-1 1 0,-21-21 16,21 21-16,-21 0 0,21-22 0,-21 22 15,0-21-15,0 21 0,0-1 16,0 1-16,0 0 0,0 0 15,0 42 1,0 0 0,0 22-16,0-22 0,0 0 15,0 21-15,0-21 0,0 1 16,0 20-16,0-21 0,0 21 0,0-20 16,0-1-16,0 0 0,21 0 0,0-21 15,1 21-15,-1-21 0,0 0 16,0 0-16,21 0 0,-20 0 0,-1 0 15,0 0-15,0 0 0,0 0 0,0-21 16,1 0-16,-1 0 0,0 0 0,-21-1 16,21 1-16,0-21 0,0 21 15,1-22-15,-1 1 0,-21 0 0,21-1 16,0 1-16,-21 0 0,0-1 0,0-20 16,21 21-16,-21 20 0,0-20 15,21 0-15,-21 21 0,0-1 16,0 1-16,0 0 0,0 0 0,0 42 31,0 0-31,0 0 0,0 1 0,0-1 16,-21 21-16,21-21 0,-21 22 15,21-1-15,-21 0 0,21 1 0,0-1 16,0 0-16,-21 1 0,21 20 0,0-21 16,0 1-16,0-22 0,0 21 0,0-21 15,0 22-15,0-22 0,0 0 16,21 0-16,0-21 0,0 21 15,0-21-15,1 0 16,-1 0-16,0 0 0,0 0 0,0-21 16,0 21-16,1-21 0,-1 0 15,0 21-15,0-21 0,-21 0 16,21-1-16,-21 1 0,21 0 16,-21 0-16</inkml:trace>
  <inkml:trace contextRef="#ctx0" brushRef="#br0" timeOffset="33775.82">14690 4657 0,'0'-21'31,"21"21"-15,0 0-16,0 0 0,0-22 15,0 22-15,22 0 0,-22 0 0,0 0 16,21 0-16,-20 0 0,-1 0 15,0 0-15,0 0 16,-21-21 31</inkml:trace>
  <inkml:trace contextRef="#ctx0" brushRef="#br0" timeOffset="34451.6">15176 4932 0,'0'0'0,"-21"0"16,0 21-16,0-21 16,42 0 15,0 0-31,0 0 0,1-21 15,20 0-15,-21 21 0,21-21 0,1-1 16,-22 1-16,21 0 0,-21 0 0,1 0 16,-22 0-16,0-1 0,0 1 15,0 0-15,0 0 16,-22 21-16,1 0 0,0-21 0,0 21 16,0 0-16,-22 0 0,22 0 0,-21 0 15,21 21-15,0 0 0,-22 0 16,22 0-16,21 1 0,-21-1 15,21 21-15,-21-21 0,21 0 0,0 22 16,0-22-16,0 0 0,0 21 0,0-20 16,0-1-16,21 0 0,0 0 15,0-21-15,0 21 0,22 0 0,-22-21 16,0 0-16,21 22 0,-20-22 0,20 0 16,0 0-16,-21 0 0,22 0 0,-1 0 15,-21 0-15,22-22 0,-1 1 16,-21 0-16,21 21 0,1-21 0</inkml:trace>
  <inkml:trace contextRef="#ctx0" brushRef="#br0" timeOffset="36548.14">15917 4868 0,'0'0'0,"0"-21"15,0 0-15,0 0 0,0-43 16,0 43-16,-21 0 16,0 21-1,0 0-15,0 0 16,-1 0-16,1 0 0,0 21 15,0 0-15,0-21 16,21 22-16,-21-22 0,21 21 31,-22-21 1,1 21-32,21 0 15,0 0-15,-21-21 0,21 21 16,-21 1-16,21-1 0,-21-21 0,21 21 15,0 0-15,0 0 0,-21 0 0,21 1 16,0-1-16,0 0 0,0 0 16,0 0-16,0 0 15,21 1-15,0-22 16,0 0-16,0 0 16,0 0-16,1 0 0,-1-22 15,0 22-15,0-21 0,0 0 0,0 0 0,1 21 16,-1-42-16,0 20 0,-21 1 15,21 0-15,-21-21 0,0 21 16,21-1-16,-21-20 0,21 21 0,-21 0 16,0 0-16,0-1 0,22 22 0,-22-21 15,0 42 1,0 1 0,-22-1-16,22 21 0,-21-21 15,21 0-15,0 1 0,-21 20 0,21-21 16,0 0-16,0 0 0,0 1 15,0 20-15,21-21 16,0 0-16,1 0 0,-1-21 0,21 0 16,-21 22-16,22-22 0,-1 0 0,0 0 15,1 0-15,-1 0 0,0-22 0,22 1 16,-22 21-16,0-21 0,1 0 16,-22 0-16,21 0 0,-21-1 0,1 22 15,-1-42-15,-21 21 0,0 0 0,0 0 16,0-1-16,0 1 0,0 0 15,0 0-15,-21 0 0,-1 0 0,1 21 16,0 0-16,0 0 0,-21 0 0,20 0 16,1 0-16,0 21 0,-21-21 15,21 42-15,-1-21 0,-20 0 16,21 1-16,0 20 0,0-21 0,21 21 16,0-20-16,0-1 0,0 0 0,0 21 15,0-21-15,21 1 0,0-1 16,0-21-16,0 0 0,22 0 15,-22 0-15,0 0 0,21 0 0,-21 0 16,22-21-16,-22-1 0,21 1 0,-21 21 16,22-21-16,-22-21 0,0 21 0,0-1 15,0-20-15,1 0 0,-1-1 16,-21 1-16,21 0 0,0-1 0,0 1 16,-21 0-16,21-1 0,1-20 0,-22 21 15,0-1-15,21 1 0,0 0 16,-21-1-16,0 22 0,0-21 15,0 21-15,0-1 0,0 44 16,-21 20 0,0-21-16,-1 0 15,22 22-15,-21-1 0,0 0 0,21 1 16,0-1-16,-21 0 0,21 22 0,-21-22 16,21 0-16,0 1 0,0-1 0,0 22 15,0-43-15,0 21 0,21 0 16,-21-20-16,21-1 0,0 0 0,0 0 15,-21 0-15,22-21 0,20 0 0,-21 0 16,0 0-16,0 0 0,22 0 16,-22-21-16,21 0 0,-21 0 15,1 0-15,20-1 0,-21 1 0,0-21 16,22 21-16,-22-22 0,0 1 0,0 0 16,0-1-16,0 1 0,1 0 0,-1-1 15,0 1-15,0-21 0,0 20 16,-21 1-16,0 0 0,21-1 0,-21 1 15,0 0-15,22 20 0,-22 1 0,0 0 16,-22 42 0,1 0-1,21 1-15,-21 20 0,0-21 16,0 21-16,0 1 0,21-1 16,0 0-16,-22-20 0,1 20 0,21 0 15,0 22-15,0-22 0,0 0 0,0 1 16,0-22-16,0 21 0,0 1 0,0-22 15,0 21-15,21-21 0,1 0 16,-1 1-16,0-1 0,0-21 0,21 21 16,-20-21-16,20 0 0,-21 0 0,21 0 15,-20 0-15,20 0 0,-21 0 0,0 0 16,0-21-16,22 0 0,-22-1 16,0 1-16,-21 0 0,21 0 15,0 0-15,1-22 0,-22 22 0,0-21 16,0 21-16,0 0 0,21 21 0,-21-22 15,0 44 17,0-1-32,-21 0 15,21 0-15,0 0 0,0 0 0,0 1 16,0-1-16,0 0 0,0 0 16,21 0-16,0-21 0,0 0 15,0 21-15,0-21 0,1 0 0,-1 0 16,0 0-16,0 0 0,0 0 0,-21-21 15,21 21-15,1-21 16,-1 0-16,0 0 0,-21 0 0,21-1 16,-21 1-16,21 0 0,-21 0 0,0 0 15,21 0-15,-21-1 0,0 1 0,22 0 16,-22 0-16,0 0 16,0 42 15,0 0-31,0 0 0,-22 0 15,1 22-15,21-22 0,-21 0 16,21 21-16,0-20 0,-21 20 0,0 0 16,21 1-16,-21-22 0,21 21 15,0 0-15,0 1 0,-22-1 0,22 0 16,-21 1-16,21-1 0,-21 0 0,21 22 16,0-22-16,0 1 0,0 20 15,-21-21-15,21 1 0,-21 20 0,21-20 16,-21 20-16,21-21 0,0 22 0,-22-22 15,22 1-15,-21 20 0,21-21 0,0 1 16,0-1-16,0 0 0,0-20 0,0 20 16,0-21-16,0 0 0,0 0 0,0 1 15,-21-22-15,0 0 16,0 0-16,0 0 16,-1 0-16,22-22 0,0 1 15,-21 21-15,0-21 0,0 0 0,0-21 16,0 20-16,-1 1 0,1-21 15,-42-22-15,42 22 0,-1-21 16,22 20-16,0 1 0,0-22 0,0 22 16,22-21-16,-1 20 0,0-20 0,0 20 15,21-20-15,-20 21 0,20-1 16,-21 1-16,21 0 0,1 20 0,-22-20 16,21 21-16,-21-21 0,22 20 15,-22 1-15,0 0 0,0 21 0,0-21 16,1 21-16,-1 0 0,-21-21 0,21 21 15,0 0 32,0-21-31,-21-1-16,21 22 16,-21-21-16,22 21 0,-22-21 15</inkml:trace>
  <inkml:trace contextRef="#ctx0" brushRef="#br0" timeOffset="37988.37">19494 5038 0,'0'0'0,"0"21"31,22-21-15,-1 0-16,0 0 16,0-21-16,21 0 0,-20 21 15,20-22-15,0-20 0,-21 21 0,22 0 16,-1-22-16,0 22 0,-20-21 0,-1 21 16,21-22-16,-21 1 0,0 21 0,-21-21 15,0-1-15,22 1 0,-22 0 16,0-1-16,0-20 0,0 20 0,0 22 15,0-21-15,-22 0 0,1 20 16,21 1-16,-21 0 0,0 21 0,0 0 16,0 0-16,-1 0 0,22 21 15,-21 22-15,0-22 0,0 21 0,0 0 16,0 22-16,-1-1 0,22 1 0,-21-1 16,21 22-16,-21-21 0,0 20 15,21 1-15,0 0 0,0 20 0,-21-20 16,21 0-16,-21 21 0,21-22 0,-22 22 15,22 0-15,0-21 0,-21 20 0,21-20 16,-21 0-16,21-22 0,0 22 16,0-22-16,0 1 0,0-22 0,0 1 0,0-1 15,0-21-15,21 0 16,0 0-16,1-21 0,-1 0 0,0-21 16,21 21-16,-21-21 0,22-21 0,-1 21 15,-21-22-15,22 22 0,-22-21 0,0-1 16,0 1-16,0 0 0,0-1 0,1-20 15,-22 21-15,21-22 0,-21 1 0,0-1 16,0 1-16,0-1 0,-21 1 0,-1-22 16,1 21-16,0 1 0,0 21 15,0-22-15,-22 22 0,22-1 0,0 22 16,0-21-16,0 21 0,-22 21 0,43-21 16,-21 21-16,42 0 31,-21-22-31,43 22 15,-22 0-15,21-21 0,1 0 0,-1 21 16,0-21-16,1 0 0,-1 0 0,0-1 16,1 1-16,-1-21 0,0 21 15,-21-22-15,1 22 0,20-21 0,-21 21 16,-21 0-16,21-22 0,-21 22 0,21 0 16,-21 0-16,0 0 0,0-1 0,0 1 15,0 42 16,0 1-31,-21-1 16,21 0-16,0 0 0,0 0 0,0 0 16,0 22-16,0-22 0,0 0 15,0 21-15,0-20 0,0-1 0,21 0 16,1 21-16,-1-21 0,-21 1 0,21-22 16,0 21-16,0 0 0,22-21 0,-22 0 15,0 0-15,0 0 0,0 0 16,0 0-16,22-21 0,-22 0 0,0 21 15,0-22-15,-21 1 0,21 0 0,-21 0 16,22 0-16,-22-22 0,0 22 0,0-21 16,0 21-16,0 0 15,0-22-15,-22 22 0,1 0 0,0-21 16,0 20-16,0 1 0,0 0 0,-1 0 16,1 21-16,-21 0 0,21 0 0,0 0 15,-22 0-15,22 0 0,0 21 16,-21 0-16,42 0 0,-22 1 0,1-1 15,0 0-15,21 21 0,0-21 0,0 1 16,0 20-16,0-21 0,0 0 0,0 0 16,21 1-16,0-1 0,1-21 15,20 0-15,-21 0 0,21 0 0,-20 0 16,20 0-16,0 0 0,1-21 0,-22 21 16,21-22-16,0 1 0,1 0 15,-1 0-15,-21-21 0,0 20 0,22 1 16,-22 0-16,0 0 0,0 0 15,0 0-15,-21-1 0,22 22 16,-22 22 0,0-1-16,0 0 15,0 0-15,0 0 0,0 0 16,0 1-16,0 20 0,0-21 0,21 0 16,-21 0-16,21 1 0,-21-1 15,21-21-15,-21 21 0,21-21 16,0 0-16,1 0 15,-1 0-15,0 0 16,-21-21-16,21 21 0,0-21 0,0-1 16,22 1-16</inkml:trace>
  <inkml:trace contextRef="#ctx0" brushRef="#br0" timeOffset="38556.62">22098 4551 0,'0'0'0,"-21"0"16,-22-42-16,43 20 0,-21 1 15,21 0-15,0 0 0,0 0 16,0 0-16,0-1 0,0 1 16,21 0-16,1 0 0,-1 0 0,0 21 15,0 0-15,0 0 0,22 0 0,-22 0 16,21 0-16,-21 21 0,22 0 0,-22 0 15,0 0-15,0 22 0,-21-22 16,0 0-16,0 21 0,0-20 0,0-1 16,0 21-16,0-21 0,0 0 0,0 1 15,0 20-15,0-21 0,-21 0 0,0 0 16,21 1-16,0-44 47,0 1-47,0 0 15,0 0-15,0 0 16,0 0-16,0-1 0,0-20 0,21 21 16,0-21-16,0 20 0,22-20 0,-22 0 15,21 21-15,-21-22 0,22 22 16,-1 0-16,-21 0 0,21 0 0,1 21 16,-22 0-16,0 0 0,21 21 0,-20-21 15,-1 21-15,-21 21 0,21-21 0,-21 1 16,0 20-16,0-21 0,0 21 15,0-20-15,0-1 0,0 21 0,0-21 16,0 0-16,-21-21 0,21 22 16,0-1-16,-21-21 0,21 21 0,-22-21 15,1 0 17,0-21-32,21 0 15,0-1-15</inkml:trace>
  <inkml:trace contextRef="#ctx0" brushRef="#br0" timeOffset="38773">22204 4043 0,'0'0'0,"-21"-21"0,-1 21 0,1-21 16,0-1-16,0 22 15,21-21-15,-21 21 0,21 21 31,0 1-15,0-1-16,0 0 0,0 0 16,21 0-16,0 0 0,0-21 15,0 22-15,1-22 16,-1 0-16</inkml:trace>
  <inkml:trace contextRef="#ctx0" brushRef="#br0" timeOffset="38960.9">23008 4001 0,'0'0'0,"0"-22"0,21 22 0,-21-21 15,0 42 17,0 1-32,-21-1 15,21 0-15,0 0 0,-21-21 16,21 21-16,-21 0 0,21 1 15,-21-1-15</inkml:trace>
  <inkml:trace contextRef="#ctx0" brushRef="#br0" timeOffset="41348.46">1524 6646 0,'0'0'0,"-21"0"16,0-21-1,21 0-15,0 0 16,0 0-16,0 0 15,0-1-15,0 1 16,21-21-16,0 21 0,0 0 16,0-1-16,0 1 0,1 0 0,20 0 15,-21 0-15,0 0 0,0 21 16,1 0-16,-1 0 0,21 0 0,-21 0 16,0 21-16,1 0 0,-22 0 15,21 21-15,0 1 0,0-1 0,-21 0 16,0 1-16,0-1 0,0 0 15,0 1-15,0-1 0,0 0 0,0-20 16,0 20-16,0-21 0,0 0 16,0 0-16,-21 1 15,0-22-15,21-22 32,0 1-32,0 0 0,0 0 0,0 0 15,0 0-15,0-1 0,21-20 16,0 0-16,-21-1 0,21 22 0,0-21 15,1 0-15,-1-1 0,0 1 16,0 21-16,0 0 0,0-1 0,1 1 16,-1 21-16,0 0 0,0 0 15,-21 21-15,21 1 0,-21-1 16,0 21-16,21-21 0,-21 22 16,0-22-16,22 21 0,-22 0 15,0 1-15,0-22 0,0 21 0,0-21 16,21 1-16,-21 20 0,21-42 0,0 21 15,-21 0-15,21-21 0,0 0 16,1 0-16,-1 0 0,0 0 0,0 0 16,0 0-16,0-21 0,1 21 15,-1-21-15,0 0 0,21 0 0,-21-1 16,1-20-16,-1 21 0,-21 0 0,21-22 16,-21 22-16,21-21 15,-21 21-15,0-22 0,0 22 0,0-21 16,0 21-16,0 0 0,0-1 15,0 44 1,0-1-16,0 0 16,-21 0-16,21 0 0,0 22 15,-21-1-15,21-21 0,0 21 0,0 1 16,0-22-16,0 21 0,0-21 16,0 1-16,0-1 0,0 0 0,21 0 15,0-21-15,0 0 0,0 21 0,1-21 16,-1 0-16,0 0 0,0 0 15,0-21-15,22 21 0,-22-21 16,0 0-16,0 0 0,0-1 0,0 1 16,1 0-16,-1 0 0,0 0 15,-21 0-15,0-1 0,0 1 0,0-21 16,0 21-16,0 0 0,0-1 0,0 1 16,0 0-16,0 0 0,0 42 31,0 0-31,0 0 0,0 1 15,-21-1-15,21 21 0,0-21 0,0 22 16,0-1-16,0-21 0,0 21 0,0-20 16,0-1-16,0 0 15,21 21-15,0-21 0,0 1 16,0-22-16,1 0 0,20 0 16,-21 0-16,0 0 0,0 0 15,22 0-15,-22-22 0,21 1 0,-21 0 16,1 0-16,-1 0 0,0 0 0,0-1 15,0-20-15,0 21 0,-21-21 16,22 20-16,-22-20 0,0 0 0,0 21 16,0-1-16,0 1 0,0 0 0,0 0 15,0 42 1,0 0-16,0 0 0,0 1 16,0-1-16,0 21 0,0-21 15,0 22-15,0-1 0,-22-21 16,22 21-16,0-20 0,0-1 0,0 21 15,0-21-15,0 0 0,0 1 0,0-1 16,0 0-16,22-21 16,-1 0-1,-21-21-15,0 0 0,21-1 16,-21 1-16,0-21 16,0 21-16,0 0 0,0-22 0,21 22 15,-21-21-15,21-1 0,0 22 16,1-21-16,-22 0 0,42 20 15,-21-20-15,0 21 0,0 0 0,1 21 0,-1 0 16,21 0-16,-21 0 16,0 0-16,1 21 0,-1 0 0,0 0 15,-21 22-15,21-22 0,0 21 0,-21-21 16,0 22-16,21-22 0,-21 21 16,22 0-16,-22-20 0,0-1 0,0 21 15,0-21-15,0 0 0,0 1 16,21-22 15,0-22-31,-21 1 16,0 0-16,0 0 0,21 0 15,0 0-15,-21-22 0,0 22 16,21-21-16,1-1 0,-1 22 0,-21-21 16,21 0-16,0 20 0,0-20 0,0 21 15,1 0-15,-1 21 0,0 0 16,0 0-16,0 0 0,0 21 0,1 0 15,-22 21-15,0-20 0,21 20 0,-21-21 16,21 21-16,-21 1 0,0-22 16,0 21-16,0-21 0,0 22 0,0-22 15,0 0-15,0 0 0,0 0 0,0 1 16,0-1-16,0 0 16,0-42 15,0 0-31,21 21 15,-21-22-15,21 1 0,0 0 16,1 0-16</inkml:trace>
  <inkml:trace contextRef="#ctx0" brushRef="#br0" timeOffset="42628.8">4868 6265 0,'0'0'0,"0"-42"0,0 0 0,0 21 0,0-1 15,0 1-15,0 0 0,0 0 0,-21 21 31,21 21-31,0 0 0,0 0 0,0 22 16,0-1-16,0 0 0,0 1 16,0-1-16,0 22 0,0-22 15,-21 21-15,21 1 0,0-22 0,-21 1 16,21-1-16,0 0 0,-21 1 0,21-1 16,0-21-16,0 0 0,0 0 15,0 1-15,0-1 16,0-42-1,0-1 1,0 1-16,0 0 0,0 0 16,0-21-16,21 20 0,-21-20 0,21 21 15,0-21-15,0 20 0,-21-20 16,21 21-16,1 0 0,-1 0 16,0-1-16,0 1 0,0 21 0,0 0 15,1 0-15,-1 0 0,0 21 16,0 1-16,0-1 0,0 0 15,-21 0-15,0 21 0,0-20 0,22-1 16,-22 21-16,0-21 0,0 0 0,0 22 16,0-22-16,0 0 0,-22 0 0,1 0 15,0 1-15,0-1 16,0-21 0,0 0-16,-1 0 0,1-21 15,21-1-15,-21 22 16,21-21-16,-21 0 0,21 0 15,0 0-15,-21 0 0,0-1 16,21 44 15,0-1-31,0 0 16,0 0-16,0 0 0,0 0 16,0 1-16,0-1 0,0 0 15,21-21-15,0 21 0,0 0 16,0-21-16,0 0 0,22 0 0,-22 0 15,0 0-15,21 0 0,-20 0 0,20 0 16,-21 0-16,21 0 16,1-21-16,-22 21 0,21-21 0,-21 0 15,1 0-15,20-1 0,-21 1 0,0 0 16,0 0-16,1 0 0,-1-22 0,-21 22 16,0-21-16,0 0 0,0 20 15,0-20-15,0 21 0,0 0 0,0 0 16,0-1-16,-21 22 15,-1 22 1,1-1-16,21 0 0,-21 0 0,21 0 16,-21 0-16,21 22 0,0-22 15,0 0-15,0 21 0,0-20 0,0-1 0,0 0 16,0 0-16,0 0 16,21-21-16,0 0 0,0 0 15,1 0-15,-1 0 0,0 0 0,0 0 16,0 0-16,22 0 0,-22-21 0,0 0 15,21 21-15,-21-21 0,22 0 16,-22-1-16,0 1 0,0 0 0,0 0 16,1 0-16,-1-22 0,-21 22 0,0 0 15,0-21-15,0 21 0,0-1 16,0-20-16,0 21 0,-21 42 31,-1 0-15,22 0-16,-21 1 0,21-1 15,0 0-15,0 0 0,21-21 32,22 0-32,-22 0 15,0-21-15,0 0 0,0 21 16,-21-21-16,22-1 0,-1 22 0,0-21 16,-21 0-16,21 0 0,0 0 15,-21 42 1,0 0-1,0 0-15,0 0 0,-21 22 16,0-22-16,21 21 0,0 1 16,0-1-16,-21-21 0,21 21 0,0-20 15,0 20-15,0-21 0,0 0 0,0 0 16,21 1-16,-21-1 0,21-21 0,0 0 16,0 0-16,1 0 15,-1 0-15,0 0 0,0 0 0,0-21 16,0 21-16,1-22 0,-22 1 0,21 21 15,0-21-15,-21 0 0,0 0 0,21 0 16,-21-1-16,21 1 16,-21-21-16,0 21 0,21 0 0,1-1 15</inkml:trace>
  <inkml:trace contextRef="#ctx0" brushRef="#br0" timeOffset="43932.12">8022 6752 0,'0'0'0,"-21"0"31,21-21-15,0 0 0,0 0-16,0 0 0,21-1 0,-21 1 15,21 0-15,0 0 0,1-21 0,-1 20 16,0-20-16,0 0 0,0-1 0,0 22 16,1-21-16,-22 0 0,0 20 15,0 1-15,0 0 0,0 0 0,0 0 16,-22 42 15,1 0-31,21 0 0,-21 22 16,0-22-16,21 21 0,0 0 15,-21 1-15,21-1 0,-21 0 0,21 1 16,0-22-16,0 21 0,0 1 16,0-22-16,0 0 0,21 0 0,0 0 15,-21 0-15,21-21 0,0 0 0,22 0 16,-22 0-16,0 0 0,0 0 0,0 0 15,22 0-15,-22-21 0,0 0 16,0 0-16,0 0 0,0 0 0,1-1 16,-1 1-16,-21 0 0,21 0 0,-21 0 15,0-22-15,0 22 0,0-21 0,0 21 16,-21-22-16,0 22 0,-1-21 16,1 21-16,0 0 0,0-1 0,0 1 15,0 0-15,-1 0 0,1 21 16,0 0-16,0 0 0,0 0 0,0 21 15,-1-21-15,1 21 16,21 0-16,0 1 0,0-1 0,0 0 16,0 0-16,0 0 0,0 0 0,21 1 15,1-22-15,20 21 0,-21-21 16,21 21-16,1-21 0,-1 0 0,0 0 16,1 0-16,20-21 0,1 0 0,-1 21 15,1-22-15,-1 1 0,-20 0 0,20 0 16,-21 0-16,1 0 0,-22-1 15,0 1-15,0 0 0,0 0 0,-21 0 16,0 0-16,0-1 16,0 1-16,0 0 0,0 0 0,-21 21 15,0-21-15,0 21 16,0 0-16,0 0 0,-1 21 16,22 0-16,-21 0 0,0 0 0,21 1 15,0 20-15,0-21 0,-21 21 0,21 1 16,-21 20-16,21 1 0,0-22 15,0 22-15,0-1 0,0 1 0,0-1 16,0 1-16,0-1 0,21 1 0,0-1 16,-21 1-16,21 20 0,-21-20 15,21 20-15,-21-20 0,0 21 0,0-22 16,0 1-16,0-1 0,0 1 16,0-1-16,0-21 0,0 22 0,0-22 15,-21 1-15,21-1 0,-21-21 0,0 21 16,0-20-16,21-1 0,-21-21 0,-1 0 15,1 0-15,0 0 0,0 0 0,0 0 16,0-21-16,-1 21 0,1-43 0,0 22 16,0 0-16,0-21 0,0-1 15,-1 1-15,1-22 0,0 22 0,0-21 16,0-1-16,21 1 0,0-1 16,0-21-16,0 22 0,0-1 0,0 1 15,0-1-15,0 22 0,21 0 0,0-1 16,0 1-16,22 21 0,-22-21 15,21 20-15,0 1 0,1-21 0,-1 21 16,22 0-16,-22-1 0,21 1 0,-20 0 16,-1 0-16,0 0 0,1 0 0,-22-1 15,21 22-15,-21-21 0,1 21 16,-1-21-16,0 0 16,-21 0-16,21 21 0,-21-21 15,21-1-15</inkml:trace>
  <inkml:trace contextRef="#ctx0" brushRef="#br0" timeOffset="45837.55">10583 6731 0,'0'0'0,"21"0"31,1 0-15,-1-21-16,0 0 0,-21 0 15,21-1-15,0 1 0,0 0 0,1 0 16,-1 0-16,0-22 0,-21 1 0,21 0 15,0 21-15,0-22 0,-21 1 0,22 0 16,-22-1-16,0-20 0,21 20 16,-21 1-16,0 0 0,0-22 0,0 22 15,0 0-15,0-1 0,0 22 0,0 0 16,0 0-16,0 0 0,-21 21 16,-1 0-16,1 21 15,0 0-15,0 21 0,21 1 0,-21-1 16,0 0-16,-1 1 0,22-1 15,-21 21-15,0-20 0,0 20 16,0 1-16,21-1 0,0-20 0,0 20 16,0-21-16,0 1 0,0-1 0,0 0 15,0-20-15,0 20 0,42-21 0,-21-21 16,0 21-16,22-21 0,-22 0 0,21 0 16,1 0-16,-1-21 0,0 21 0,1-21 15,-1 0-15,0 0 0,1-1 16,-1-20-16,-21 21 0,21 0 15,-20-22-15,-1 1 0,0 21 0,0-21 0,-21-1 16,0 22-16,0-21 0,0 21 0,0-1 16,0 1-16,0 0 15,0 42 1,-21 0-16,0 1 16,21-1-16,0 0 0,-21 21 0,21 1 15,-22-1-15,22-21 0,0 21 0,0 1 16,0-22-16,0 21 0,22-21 15,-22 1-15,21-1 0,0-21 0,0 21 16,0-21-16,22 0 0,-22 0 0,0 0 16,21 0-16,-21 0 0,22-21 15,-22 21-15,0-21 0,21-1 16,-20 1-16,-1 0 0,0 0 0,0 0 16,0-22-16,0 22 0,-21-21 0,22 0 15,-22-1-15,0 22 0,0 0 16,0 0-16,0 0 0,0-1 0,0 44 31,0-1-15,-22 0-16,22 0 0,0 21 0,0-20 15,-21 20-15,21-21 0,-21 21 0,21-20 16,0 20-16,-21-21 0,21 21 0,0-20 16,0-1-16,0 0 15,0 0-15,0 0 0,0-42 47,0 0-47,0 0 0,0 0 0,21-1 16,-21 1-16,21 0 0,0-21 15,-21 21-15,22-22 0,-1 1 0,-21 0 16,21-1-16,0 22 0,0-21 0,0 21 16,1-1-16,-1 1 0,0 21 15,0 0-15,0 0 0,0 0 0,1 0 16,-1 21-16,0 1 15,-21-1-15,0 21 0,21-21 16,-21 0-16,21 22 0,-21-22 0,0 21 16,0-21-16,0 22 0,0-22 0,21 0 15,-21 0-15,0 0 0,0 1 0,0-1 16,22-21-16,-1 0 31,0 0-31,-21-21 0,0-1 16,21 1-16,0 21 0,0-42 0,-21 21 15,22 0-15,-1-1 0,0-20 16,0 21-16,0-21 0,0 20 0,1 1 16,-1-21-16,0 21 0,0 0 15,-21-1-15,21 1 0,0 21 16,-21 21 0,0 1-16,0-1 15,0 0-15,0 21 0,0-21 16,0 22-16,0-22 0,0 21 0,0-21 15,0 1-15,22 20 0,-22-21 0,21 0 16,0 0-16,0 1 0,-21-1 0,21 0 16,0-21-16,22 0 0,-22 21 0,21-21 15,-21 0-15,22 0 0,-22 0 16,21 0-16,1-21 0,-22 21 0,21-21 16,-21 0-16,22 21 0,-22-22 15,0 1-15,0 0 0,0 0 0,-21-21 16,21 20-16,-21 1 0,22-21 0,-22 21 15,21-22-15,-21 22 0,0 0 16,0 0-16,0 0 0,0 0 0,-21 21 31,-1 0-31,1 0 0,0 21 16,21 0-16,-21 0 0,0 0 0,21 0 16,0 22-16,0-1 0,-21-21 15,21 22-15,0-22 0,0 21 0,0-21 16,0 0-16,0 1 0,0-1 0,0 0 15,0 0-15,0 0 0,21-21 16,0 0-16,0 21 0,21-21 0,-20 0 16,20 0-16,0 0 0,1 0 0,-1 0 15,0-21-15,1 0 0,-1 21 16,0-21-16,1 0 0,-1 0 0,-21-1 16,21 1-16,-20 0 0,-1-21 0,0 21 15,0-22-15,0 22 0,0-21 0,-21 21 16,22-22-16,-22 22 0,0 0 15,0 0-15,0 0 0,0-1 16,-22 22-16,1 0 0,0 0 16,0 0-16,0 0 0,21 22 0,0-1 15,0 0-15,-21 0 0,21 0 16,0 22-16,0-22 0,0 0 0,0 21 16,0-21-16,21 1 0,0-1 15,-21 0-15,21 0 0,-21 0 0,21 0 16,-21 1-16,0-1 0,21-21 0,-21 21 15,0 0-15,-21-21 16,0 0 0,0 21-16,0-21 0,0 0 0,-1 0 15,1 0-15,0 0 16,0 0-16,0 0 0,0 0 16,-1 0-1,22-21 1,-21 21-16,0 0 0,0-21 15,0 0-15</inkml:trace>
  <inkml:trace contextRef="#ctx0" brushRef="#br0" timeOffset="46296.29">11620 5927 0,'0'0'0,"22"0"47,-1 0-31,-21-21 15,0-1-15,0 1-16,-21 21 15,21-21 1,-22 21-16,1 0 0,0 0 15,21 21 1,0 0 15,0 1-15</inkml:trace>
  <inkml:trace contextRef="#ctx0" brushRef="#br0" timeOffset="46632.1">10499 6181 0,'0'0'0,"-106"21"15,85-21-15,63 0 16,-21 0-1,21 0-15,1 0 0,-1 0 0,22-21 16,-1 21-16,-21 0 0,22-21 16,-1 21-16,-20 0 0,-1 0 15,0 0-15,-20 0 0,-1 0 0,0 0 16,0 0-16,0 0 78,0 0-62,1 0-1,-1 0-15</inkml:trace>
  <inkml:trace contextRef="#ctx0" brushRef="#br0" timeOffset="49954.64">15028 6117 0,'0'0'0,"0"-21"16,21 21-16,1-21 16,-1 21-16,0-21 0,0 21 15,0 0 1,-42 21 15,0-21-15,0 0-16,0 21 0,-1-21 15,1 0-15,0 0 0,0 0 16,0 0-16,21-21 31,0 0-15,0 0-16,0-1 15,0 1-15,21 21 0,-21-21 0,21 21 16,-21-21-16,21 21 16,0 0-16,1 0 15,-22 21-15,21-21 0,-21 21 0,0 0 16,0 1-16,0-1 0,0 0 0,-21 0 16,-1 0-16,1-21 0,0 21 15,0 1-15,0-1 0,21 0 0,-21-21 16,-1 21-16</inkml:trace>
  <inkml:trace contextRef="#ctx0" brushRef="#br0" timeOffset="50515.85">15452 5969 0,'21'0'15,"-42"21"32,-1-21-47,22 21 16,-21-21-16,21 22 16,-21-22-16,21-22 46,0 1-46,0 0 16,0 0-16,0 0 16,0 0-16,0-1 15,21 22-15,0 0 16,1 0-16,-22 22 16,21-1-16,-21 0 15,0 0-15,0 0 16,0 0-16,-21 1 15,21-1 1,0-42 15,0-1-15,0 1-16,0 0 0,0 0 16,21 21-16,-21-21 0,21 0 0,0-1 15,-21 1 1,21 21-16,0 0 0,-21 21 15,0 1-15,0-1 0,0 0 0,0 21 16,0-21-16,0 22 0,0-22 16,-21 21-16,-21 1 0,21-1 15,-22-21-15,1 21 0,0 1 0,-1-1 16</inkml:trace>
  <inkml:trace contextRef="#ctx0" brushRef="#br0" timeOffset="51852.63">15028 6054 0,'-21'0'78,"0"0"-62,0 0-1,0 0 1,-1 0-1,44 0 32,-1 0-47,0 0 16,-42 0 15,0 0-15,-1 0-1,1 0 1,21-21 47,21 21-63,-21-22 15,22 22-15,-22-21 0,21 21 16,0-21-16,0 21 15,0 0 1,0 0-16,-21 21 16,0 0-16,0 1 0,0-1 15,0 0-15,0 0 16,0 0-16,0 0 0,0 1 16,-21-22 15,21-22-16,0 1 1,-21 0 0,21 0-16,0 0 15,-21 21-15,21-21 16,0 42 31,0 0-47,0 0 15,0 0 1,0-42 47,0 0-48,0 0-15,0 0 16,0-1-1,21 22 1,0 0 0,0 0-16,1 0 0,-1 22 15,0-1-15,-21 0 16,0 0-16,0 0 16,0 0-16,0 1 0,-21-1 15,0 0-15,-22 0 0,22 21 16,0-20-16,-21 20 0,-1 0 0,22-21 15,0 1-15,-21 20 0,20-21 16,1-21-16,0 21 0</inkml:trace>
  <inkml:trace contextRef="#ctx0" brushRef="#br0" timeOffset="52492.26">15473 5969 0,'-21'0'31,"-1"0"-15,22 21-1,-21-21-15,21 21 0,-21 1 16,21-1 0,0 0-1,21-21-15,0 0 0,1 0 16,-1 0-16,0 0 16,-21-21-1,0 0 1,0-1-16,0 1 15,0 0-15,-21 21 16,0 0 0,-1 0-1,22 21-15,0 0 16,0 1-16,-21-1 16,21 0-16,0 0 15,0 0-15,21-21 47</inkml:trace>
  <inkml:trace contextRef="#ctx0" brushRef="#br0" timeOffset="54624.55">1206 3006 0,'0'21'47,"0"0"-31,0 0-1,0 0 17,22-21-1,-1 0-16,-21-21 1,21 0-16,-21 0 16,0 0-16,0 0 15,-21-1 1,0 22-16,-1 0 16,1 0-16,0 0 15,0 0-15,0 22 16,21-1-1,0 0-15,0 0 16,0 0 0,0 0-1,21-21-15,0 0 16,0 0-16,0 0 0,1-21 16,-22 0-16,0 0 15,21 21-15,-21-21 16,0 0-16,0-1 15,0 1-15,-21 0 0,-1 0 16,22 0-16,-21 21 16,0 0-16,0 0 15,0 21 1,0 0-16,21 0 16,0 0-16,0 1 0,0-1 15,0 0-15,0 0 0,0 0 16,21-21-1,0 0-15,0 0 16,0 0-16,0 0 16,-21-21-16,0 0 15,22 21-15,-22-21 16,0 0-16,0-1 16,0 1-16,-22 21 15,22-21-15,-21 21 16,0 0-1,0 21-15,21 0 16,0 1 0,0-1-16,21-21 62,0 0-46,-21-21-16,0 42 47,-21 0-32,21 0-15,-21 0 0,21 0 0,-21 1 16,21 20-16,0 0 0,0-21 16,0 22-16,0-1 0,0-21 0,0 0 15,0 1-15,0-1 0,0 0 16,0 0-16,21-21 0,0 0 15,0 0-15,0 0 16,-21-21 0,0 0-16,0 0 0</inkml:trace>
  <inkml:trace contextRef="#ctx0" brushRef="#br0" timeOffset="55492.37">656 3027 0,'0'0'0,"21"0"78,0 0-47,1 0-31,-22-21 0,21 0 16,0 21-1,-21-22-15,0 1 16,0 0-16,0 42 47,-21-21-47,21 21 0,-21-21 15,21 22-15,0-1 0,0 0 16,0 0-16,0 0 31,21-21-31,0 0 16,0 0-16,-21-21 15,21 21-15,0 0 0,-21-21 16,22 21-16,-22-21 0,0 0 16,0-1-1,-22 22 1,1 0 0,0 0-16,0 0 15,0 22 1,21-1-16,0 0 15,0 0-15,21-21 32,0 0-32,0 0 15,0 0-15,1-21 16,-1 21-16,-21-21 16,21 21-16,-21-21 0,21 21 15,-21-22-15,0 1 16,0 0-1,-21 21-15,0 0 16,0 0 0,-1 0-16,1 21 0,21 0 0,-21-21 15,21 22-15,0-1 0,-21 0 16,21 0-16,-21 0 0,21 0 16,0 1-16,0-1 0,0 0 0,0 0 15,0 0-15,0 0 0,0 1 16,0-1-1,21 0-15,0-21 0,0 21 16,0-21-16,1 0 16,-1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06:26.5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2476 2900 0,'0'-21'15,"0"0"32,0-1 0,0 1 31,0 0-31,-21 21-47,0 0 16</inkml:trace>
  <inkml:trace contextRef="#ctx0" brushRef="#br0" timeOffset="2092.84">2519 2498 0,'0'0'0,"0"-21"16,0-1-1,0 1-15,0 0 0,0 0 16,0 0-16,0 0 0,0-1 15,0 1-15,0 0 0,0 0 0,0 0 16,0 0-16,0-1 0,0 1 16,0 0-16,0 0 0,0 0 15,-21 0-15,21-1 16,-22 22 0,22 22-16,-21-1 15,21 0-15,0 21 0,0-21 16,0 22-16,0-1 0,0 22 15,0-1-15,0 1 0,0-1 16,0 1-16,0 20 0,0-20 0,0-1 16,0 1-16,0-22 0,0 22 15,0-1-15,0-21 0,0 22 0,0-22 16,0 1-16,0-1 0,0-21 16,0 21-16,0-20 0,21-1 15,1-21-15,-1 0 0,0-21 16,0-1-16,0-20 15,0 21-15,1 0 0,-1-22 16,0 1-16,0 21 0,0-21 0,0-1 16,1 1-16,-1-22 0,0 22 15,0 0-15,0-1 0,0 1 0,-21 0 16,22-1-16,-1 1 0,-21 21 16,0-21-16,0 20 0,21 1 0,-21 0 15,21 21 1,-21 21-16,0 0 15,0 1-15,0 20 0,0-21 0,0 21 16,0 1-16,21-1 0,-21 0 16,0 1-16,0-1 0,21 0 0,-21 1 15,0-1-15,22-21 0,-22 22 16,21-22-16,0 0 0,0 0 0,-21 0 16,21 0-16,0-21 0,22 0 15,-22 0-15,0 0 0,0 0 16,22 0-16,-22 0 0,21-21 0,-21 0 15,22 0-15,-22 0 0,21 0 16,-21-1-16,0 1 0,22-21 0,-22 21 16,0-22-16,0 1 0,0 0 0,1-1 15,-22-20-15,21 21 0,-21-22 16,0 22-16,0-22 0,0 22 0,0 0 16,-21-1-16,-1 1 0,1 21 15,21 0-15,-21-1 0,0 1 0,0 21 16,0 0-16,-1 0 0,1 0 15,0 21-15,0 22 16,0-22-16,21 21 0,0-21 0,-21 22 16,21-1-16,0-21 0,0 22 15,0-22-15,0 21 0,21-21 0,0 0 16,0 1-16,0-1 0,0 0 0,22-21 16,-1 0-16,0 0 0,1 0 15,-1 0-15,0 0 0,1 0 0,-1-21 16,22 21-16,-22-21 0,21-22 0,-20 22 15,-1-21-15,0-1 0,22 1 16,-22 0-16,1-22 0,-22 22 16,21 0-16,-21-1 0,0 1 0,-21 0 15,0-1-15,0 1 0,0 0 16,0 20-16,0-20 0,0 21 0,-21 21 16,21-21-16,-21 0 0,0 21 15,0 0-15,0 0 0,-1 0 0,1 21 16,0 0-16,21 0 15,-21 0-15,21 22 0,-21-22 0,21 21 16,0 0-16,0 1 0,0-1 0,-21 22 16,21-1-16,0 1 0,0-1 15,0 1-15,-22-1 0,22-21 0,0 22 16,0-22-16,0 1 0,0 20 0,-21-21 16,21 1-16,-21-22 15,21 21-15,0 1 0,0-22 0,0 21 16,-21-21-16,21 0 0,0 1 0,0-1 15,-21-21-15,21-21 32,21-1-32,-21 1 0,21 0 15,-21 0-15,21-21 0,0 20 16,1-20-16,-22 0 0,21 21 0,0-22 16,0 1-16,0 21 0,0-22 0,1 22 15,-1-21-15,0 21 0,21 0 16,-21 21-16,1-22 0,-1 22 0,0 0 15,0 0-15,0 22 16,-21-1-16,21 0 0,-21 0 16,0 0-16,0 0 0,22 22 0,-22-22 15,0 21-15,0-21 0,0 22 0,0-22 16,0 0-16,0 0 0,21 0 16,0 1-16,-21-1 0,21 0 0,0 0 15,0-21-15,1 0 0,-1 0 0,21 0 16,-21 0-16,22 0 0,-22 0 15,21-21-15,-21 21 0,22-21 0,-22 0 16,21-1-16,-21 22 0,22-21 16,-22 0-16,0-21 0,0 21 15,0-1-15,0 1 0,1 0 0,-22-21 16,0 21-16,0-1 0,0 1 0,0 0 16,0 0-16,0 0 15,0 42 1,-22 0-16,22 0 15,-21 0-15,21 22 0,-21-22 16,21 0-16,0 0 0,0 22 0,0-22 16,-21 0-16,21 0 0,0 0 0,0 22 15,0-22-15,0 0 16,0 0-16,0 0 0,21-21 16,-21 21-16,21-21 0,0 0 15,1 0-15,-1 0 16,0 0-1,0 0-15,0-21 0,-21 0 16,21 21-16,1-21 0,-22 0 0,21 0 16,-21-1-16,21 1 0,0 0 15,-21 0-15,0 0 0,0-22 0,0 22 16,0-21-16,0 0 0,0-1 0,0 1 16,0 0-16,0-1 0,0-20 15,-21 20-15,21 1 0,-21 0 16,0-1-16,-1 1 0,1 21 0,0 0 15,0 0-15,0-1 0,0 22 16,-1 0-16,1 0 0,0 0 16,21 22-16,0-1 15,0 0-15,21 0 16,0-21-16,1 0 16,-1 0-16,0 0 15,0 0-15,0-21 16,-21 0-16,21 21 0,-21-21 15,0-1-15,0 1 16,-21 21 0,0 0-16,0 0 15,0 0-15,21 21 16,-21-21-16,-1 22 0,22-1 16,-21-21-16,21 21 0,0 0 0,0 0 15,0 0-15,0 1 16,0-1-16,0 0 0,21-21 15,1 21-15</inkml:trace>
  <inkml:trace contextRef="#ctx0" brushRef="#br0" timeOffset="2884.39">5503 3048 0,'0'0'0,"-21"21"0,-21 0 16,42 1 0,21-22-1,0 0-15,0 0 16,0-22-16,22 22 0,-22-21 16,0 0-16,0 0 0,22 21 0,-22-42 15,0 20-15,0 1 0,0 0 0,22-21 16,-22-1-16,0 1 15,0 0-15,0-22 0,-21 22 0,21-22 16,1 1-16,-1 21 0,-21-22 0,0 22 16,0-22-16,0 22 0,21 0 15,-21-1-15,0 22 0,0-21 0,0 21 16,0-1-16,0 1 16,-21 42-1,21 1-15,0-1 16,0 0-16,-21 21 0,-1-21 15,22 22-15,-21-1 0,0 0 0,21 1 16,-21 20-16,21-20 0,-21 20 0,0-21 16,21 22-16,-22-22 15,22 1-15,0 20 0,-21-21 0,21 1 16,0-22-16,0 21 0,0 1 0,0-22 16,0 0-16,0 21 0,0-21 15,21 1-15,1-22 0,-1 21 0,0 0 16,0-21-16,0 0 0,0 0 0,22 0 15,-22 0-15,21 0 0,-21 0 16,22 0-16,-1 0 0,-21-21 0,22 0 16,-1 21-16,-21-22 0,21 1 0,-20 0 15,20 0-15,-21 0 0,0-22 16,0 22-16,1-21 0,-22 21 0,0-22 16,0 22-16,21 0 0,-21-21 15,0 21-15,0-1 0,0 1 16,-21 21-16,-1 0 0,1 0 15,0 0-15,0 21 0,0 1 16,0-1-16,-1 0 0,1 0 16,0 21-16,0-20 0,21 20 0,0-21 15,0 0-15,0 22 0,0-22 0,0 0 16,0 0-16,0 0 0,21 0 16,0-21-16,0 22 0,1-22 0,-1 0 15,21 0-15,-21 0 0,0 0 0,22 0 16,-22 0-16,0 0 0,0 0 0,22 0 15,-22 0-15,0 0 16,-21-22-16,21 22 0,0-21 0,0 0 16,1 0-16,-1 0 0,0-22 0,21 22 15</inkml:trace>
  <inkml:trace contextRef="#ctx0" brushRef="#br0" timeOffset="4340.06">8615 2963 0,'0'-21'31,"21"0"-31,0 0 16,-21 0-16,21 0 0,0-22 15,1 22-15,-1-21 0,0-1 0,-21-20 16,21 21-16,0-22 0,0 1 0,1-1 16,-22 1-16,0-1 0,0 1 15,0-22-15,0 21 0,0 1 0,0-1 16,0 1-16,0-1 0,-22 22 16,1 0-16,0-1 0,21 22 0,-21 0 15,0 21-15,0 0 0,-1 0 0,1 0 16,0 21-16,0 22 0,21-1 15,-21 0-15,0 1 0,21 20 16,-22 1-16,22-1 0,0 22 16,0-1-16,0 1 0,-21 0 0,21-1 15,0 1-15,0-21 0,0 20 0,0-20 16,0-1-16,0-20 0,0 20 16,21-21-16,1 1 0,-1-22 0,0 0 15,0 21-15,0-20 0,0-22 0,1 21 16,20-21-16,-21 0 0,21 0 0,1 0 15,-22 0-15,21-21 0,1-1 16,-1 22-16,0-21 0,1 0 16,-22 0-16,21 0 0,-21-22 0,22 22 15,-22 0-15,0-21 0,0 21 16,0-22-16,-21 22 0,0-21 0,21 21 16,-21-22-16,0 22 0,0 0 15,-21 42 1,21 0-1,-21 0-15,0 22 0,21-22 0,-21 0 16,21 21-16,0-20 0,-21 20 16,21-21-16,0 21 0,0-20 0,0-1 15,0 0-15,0 0 0,21 0 0,-21 0 16,21-21-16,0 22 0,21-22 16,-20 0-16,-1 0 0,0 0 15,21 0-15,-21 0 0,22 0 0,-1-22 16,-21 22-16,22-21 0,-22 0 0,21 21 15,-21-21-15,0 0 0,1 0 0,-22-1 16,0-20-16,0 21 0,0 0 16,0-22-16,0 1 0,0 0 0,0 21 15,0-22-15,-22 1 0,-20 0 0,21 20 16,0 1-16,0 21 0,-22 0 16,22 0-16,-21 0 0,21 0 0,-1 21 15,-20 1-15,21 20 0,0-21 0,0 21 16,21-20-16,0 20 15,0-21-15,0 0 0,0 22 0,0-22 16,21 0-16,0 0 0,21-21 16,-21 0-16,22 0 0,-1 0 15,22 0-15,-22 0 0,21 0 0,-20-21 16,20 21-16,1-21 0,-1 0 0,-20-1 16,20 22-16,-21-21 0,1 0 15,-1 0-15,0 0 0,-20 0 0,-1-1 16,0 1-16,0 0 0,-21-21 0,0 21 15,0-1-15,-21 22 32,0 0-32,0 22 15,-1-1-15,1 21 0,0-21 0,0 22 16,0-22-16,0 21 0,-1 0 16,1-20-16,21 20 0,0 0 0,0-21 15,0 1-15,0 20 0,0-21 0,0 0 16,21 0-16,1 1 0,-1-1 0,21-21 15,-21 0-15,22 21 0,-22-21 16,21 0-16,0 0 0,-20 0 0,20 0 16,0-21-16,-21 0 0,22 21 0,-1-22 15,-21 1-15,22 0 0,-22 0 16,0 0-16,0 0 0,0-1 16,-21-20-16,0 21 0,0-21 0,0-1 15,0 1-15,0 21 0,0-22 0,0 1 16,-21 21-16,21-21 0,-21 20 15,0 1-15,0 21 0,-22 0 0,22 0 16,0 0-16,0 0 0,-22 21 0,22 1 16,-21-1-16,21 0 0,0 0 15,-1 0-15,-20 0 0,42 1 0,-21-1 16,21 0-16,0 0 0,0 0 0,0 0 16,21 1-1,0-22-15,0 0 0,1 0 0,-1 0 16,0 0-16,21 0 0,-21 0 0,22 0 15</inkml:trace>
  <inkml:trace contextRef="#ctx0" brushRef="#br0" timeOffset="4719.85">11345 2498 0,'0'0'0,"-21"-21"0,0-1 0,0 1 0,-22 0 15,43 0-15,-21 21 16,0 0-16,21 21 16,0 21-16,0-20 0,0 20 15,0-21-15,0 21 0,0 22 0,0-22 16,0 1-16,0 20 0,-21-21 16,21 22-16,-21-1 0,21 1 0,0-1 15,-21 1-15,-1 21 0,1-1 0,21-20 16,-21 20-16,0 1 0,-21 0 15,20-22-15,-20 22 0,21-22 0,-21 22 16,20-43-16,1 22 0,0-22 0,0 1 16,0-1-16,21-21 0,-21 0 0,21 0 15,0-42 17,0 0-32,21 0 0,0 0 15,-21 0-15,21-1 0,-21-20 0,21 21 16,-21-21-16,21-1 0,1 22 0,-22-21 15,21-22-15,0 22 0</inkml:trace>
  <inkml:trace contextRef="#ctx0" brushRef="#br0" timeOffset="5008.68">11155 2815 0,'0'0'0,"-64"-148"15,64 106-15,0 21 0,0-22 0,0 1 16,0 0-16,0 20 0,21 1 15,1 0-15,-1 0 0,21 0 16,-21 0-16,22 21 0,-1 0 0,0 0 16,1 0-16,-1 21 0,0 0 0,1 21 15,-22-21-15,21 22 0,-21-1 16,0 22-16,-21-22 0,0 0 0,0 1 16,0-1-16,0 0 0,0-21 0,-21 22 15,0-22-15,0 0 0,0 0 0,0 0 16,-1 1-16,-20-1 0,21 0 15,0-21-15,0 0 0,-1 21 16,1-21-16,-21 0 0,21 0 0,0 0 0,-1 0 16,-20 0-16,0 0 0,-1 21 15</inkml:trace>
  <inkml:trace contextRef="#ctx0" brushRef="#br0" timeOffset="5776.26">3831 3641 0,'0'0'0,"-42"0"0,-1 0 0,1 0 0,0 0 16,-1 0-16,1 0 0,0 0 16,-1 0-16,1 0 0,21 0 0,-21 0 15,20 0-15,1 0 0,0 0 16,42 0 0,0 0-16,22 0 15,-1 0-15,22 0 0,-1 0 16,1 0-16,20 0 0,-20 21 0,20-21 15,1 0-15,21 0 0,0 0 0,0 0 16,21 0-16,0 0 0,21 0 16,-21 0-16,21 0 0,21 0 15,1 0-15,-1 0 0,21 0 0,1 0 16,-1 0-16,22 0 0,21 0 16,-21-21-16,20 21 0,1 0 0,21 0 15,-21 0-15,21 0 0,-21 0 0,21 0 16,-21 0-16,21 0 0,-21 0 15,21 0-15,0 0 0,-22 0 0,1 0 16,-21 0-16,0 0 0,-1 0 0,-20 0 16,-22 0-16,-21 0 0,0 0 15,1 0-15,-44 0 0,22 0 0,-42 0 16,0 0-16,-22 0 0,1 0 0,-22 0 16,0 0-16,-20-21 0,-1 21 15,-21-22 1,0 1-1,-21 0-15,-1 21 16,22-21-16</inkml:trace>
  <inkml:trace contextRef="#ctx0" brushRef="#br0" timeOffset="20543.89">6096 5694 0,'21'0'16,"-21"-21"-1,0 0 1,0-1 15,0 1-15,0 0-1,0 0 1,-21 21-16,0 0 0,21-21 16,-21 21-16,-1 0 0,1 0 0,0 0 15,21-21-15,-21 21 0,0 0 16,0 0-16,-22 0 0,22 0 0,0 0 15,0 0-15,-22 0 0,22 0 0,0 0 16,0 0-16,-21 0 0,20 0 16,1 0-16,0 0 0,-21 0 15,21 0-15,-1 0 0,1 0 0,0 0 16,0 21-16,-21-21 0,20 0 0,1 21 16,0-21-16,0 21 0,0-21 15,21 21-15,-21-21 0,-1 21 0,1-21 16,0 22-16,0-1 15,0-21-15,21 21 0,-21-21 0,-1 21 16,22 0-16,-21-21 0,0 21 0,0 1 16,21-1-16,-21-21 0,0 21 15,-1 0-15,1 0 0,0 0 0,0 1 16,21-1-16,-21 0 0,0 0 16,-1-21-16,1 21 0,0 0 0,0 1 15,0-1-15,0 0 0,21 0 16,-22 0-16,22 0 0,-21 1 0,0-1 15,21 0-15,0 0 0,-42 21 16,42-20-16,0-1 0,0 0 16,-21 0-16,21 0 0,-22 0 0,22 1 15,0-1-15,-21 0 0,21 0 0,0 0 16,0 0-16,0 22 0,0-22 16,0 0-16,0 0 0,0 0 0,0 1 15,0-1-15,0 0 0,0 0 0,0 0 16,0 0-16,0 1 15,0-1-15,0 0 0,21 0 0,-21 0 16,22 0-16,-22 1 0,0-1 0,21 0 16,0 0-16,0 21 0,-21-20 15,0-1-15,21 0 0,0 0 16,-21 0-16,22 0 0,-22 1 0,21-1 16,0 0-16,-21 0 0,21 21 0,0-20 15,0-1-15,1 0 0,-22 0 0,42-21 16,-21 21-16,0 0 0,0 1 15,1-1-15,-1 0 0,0-21 0,21 21 16,-21-21-16,22 21 0,-22-21 0,21 0 16,1 0-16,-22 21 0,21-21 15,0 0-15,1 0 0,20 0 16,-20 22-16,-1-22 0,0 0 0,1 0 16,20 0-16,-21 0 0,1 0 0,20 0 15,-20 0-15,-1 0 0,0 0 0,1 0 16,-22 0-16,21 0 0,0 0 0,1 0 15,-1 0-15,0-22 0,1 22 16,-22 0-16,21-21 0,1 21 0,-1-21 16,0 21-16,1-21 0,-1 0 0,0 21 15,-21-21-15,22-1 0,-1 1 16,-21 0-16,0 0 0,22 0 0,-22 0 16,0-1-16,0 1 0,0 0 15,1 0-15,-1-21 0,0 20 0,0 1 16,0-21-16,0 21 0,1-22 0,-22 22 15,21 0-15,-21-21 0,21 21 0,-21-22 16,0 22-16,0-21 0,21 21 16,-21-22-16,0 1 0,0 21 0,0-22 15,0 1-15,0 21 0,0-21 0,0-1 16,0 1-16,0 21 0,0-22 0,0 22 16,0-21-16,0 21 0,0-22 15,0 22-15,0 0 0,-21-21 0,0 21 16,0-1-16,-1 1 0,1-21 0,0 21 15,0 0-15,0-1 0,0 1 16,-22-21-16,22 21 0,-21 0 16,21-1-16,-22 1 0,22 0 0,0 0 15,-21 0-15,-1 0 0,22-1 0,-21 1 16,-1 21-16,1-21 0,0 0 16,-1 21-16,-20-21 0,21 21 0,-22 0 15,22-21-15,-22-1 0,1 22 16,-1 0-16,1-21 0,-1 21 0,1 0 15,-1 0-15,22-21 0,-22 21 0,1 0 16,21 0-16,-22 0 0,22 0 16,-1 0-16,-20 0 0,21 0 0,-1 21 15,1 0-15,0-21 0,-1 22 16,1-1-16,0 21 0,-1-21 16,1 0-16,0 1 0,-1 20 0,22-21 15,-21 21-15,21 1 0,-22-22 0,22 21 16,0 1-16,0-1 0,0 0 15,-1 1-15,1 20 0,0-21 0,21 22 16,-21-22-16,21 22 0,-21-22 0,0 22 16,21-1-16,0-21 0,0 22 15,0-22-15,0 1 0,0-1 0,0 0 16,0 1-16,0-1 0,0 0 16,0 1-16,21-1 0,0 0 0,0 1 15,0-1-15,0-21 0,22 21 16,-22 1-16,21-22 0,1 21 0,-1-21 15,0 1-15,1-1 0,20 21 0,-21-21 16,22-21-16,-22 21 0,22 1 0,-1-22 16,1 0-16,20 21 0,-20-21 15,-1 0-15,22 0 0,-21 0 0,20 0 16,-20 0-16,-1 0 0,1-21 0,-1 21 16,1-22-16,-22 22 0,22-21 0,-22 0 15,0 21-15,22-21 0,-22 0 16,0 0-16,1-1 0,-1 1 15,0 0-15,1 0 0,-1 0 0,0 0 16,1-22-16,-1 22 0,0 0 0,1-21 16,-22 20-16,21 1 0,-21-21 0,22 21 15,-22 0-15,0-22 0,-21 22 16,21-21-16,-21 21 0,21-22 0,-21 1 16,0 0-16,0 20 0,0-41 0,0 21 15,22-1-15,-22 1 0,0 0 0,0-1 16,0 1-16,0 0 15,0-1-15,0 1 0,-22 21 0,1-22 0,21 1 16,-21 21-16,0-21 0,-21 20 0,20 1 16,-20-21-16,0 21 0,-1-22 15,1 1-15,0 21 0,-22-21 16,22 20-16,-22-20 0,1 21 0,21-21 16,-22 20-16,22 1 0,-1 0 0,1 0 15,-21 21-15,20-21 0,1 21 16,0 0-16,-22 0 0,22 0 0,-1 0 15,-20 0-15,21 0 0,-22 0 0,22 0 16,-22 0-16,22 21 0,-22-21 16,22 0-16,-21 21 0,20 0 0,1-21 15,0 21-15,-1 1 0,1-1 0,0 0 16,-1 0-16,1 0 0,21 22 16,-22-22-16,1 21 0,21-21 15,0 22-15,-22-1 0,22-21 0,0 21 16,0 1-16,0-1 0,0 22 15,-1-22-15,22 0 0,-21 22 0,0-22 16,21 22-16,-21-22 0,21 21 0,0-20 16,-21-1-16,21 22 0,0-22 15,0-21-15,0 21 0,0 1 0,0-1 16,21-21-16,0 22 0,0-1 0,0-21 16,22 21-16,-1-20 0,0 20 15,1-21-15,-1 0 0,0 0 16,22 22-16,-1-22 0,1-21 0,-1 21 0,1 0 15,21-21-15,-22 0 0,22 0 16,-22 0-16,22 0 0,-22 0 0,22 0 16,-21 0-16,-1 0 0,1 0 15,-22-21-15,21 0 0,-20 21 0,-1-21 16,22 0-16,-22-1 0,0 1 0,1 0 16,-1 0-16,43-43 0,-43 43 15,0-21-15,1 21 0,-1-22 16,-21 22-16,0-21 0,22 0 0,-22-1 15,0 22-15,0-21 0,0-1 16,-21 1-16,0 0 0,0-22 0,0 22 0,0 0 16,0-1-16,0 1 15,-21-22-15,0 22 0,0 0 0,0 21 16,-1-22-16,1 1 0,-21 21 0,21-22 16,-22 22-16,22-21 0,-21 21 0,0-22 15,20 22-15,-20 0 0,0 0 16,-1 0-16,1 0 0,0-1 15,-43-20-15,43 42 0,-22-21 0,22 21 16,-22 0-16,22 0 0,0 0 16,-22 0-16,1 0 0,20 0 0,-20 0 15,21 0-15,-22 21 0,1 0 0,20 0 16,-20 1-16,20-1 16,-20 0-16,21 0 0,-1 21 0,-20-20 15,20 20-15,22-21 0,-21 21 0,21 1 16,-22-1-16,22-21 0,0 43 15,0-22-15,0 0 0,21 1 0,-21-1 16,21 22-16,-22-22 0,22 0 0,0 1 16,0 20-16,0-21 0,0-20 15,0 20-15,0 0 0,0 1 0,0-22 16,22 21-16,-1-21 0,0 0 0,0 22 16,0-22-16,0 0 0,22 21 15,-22-20-15,21-1 0,1 0 0,-1 0 16,0 0-16,22 0 0,-1 1 15,1-22-15,-1 21 0,1-21 16,20 0-16,-20 0 0,21 0 0,-22 0 0,22 0 16,-22 0-16,1 0 0,-1 0 0,1 0 15,-22-21-15,22 21 0,-22-22 16,21 1-16,-20 0 0,-1 21 0,0-21 16,1-21-16,-22 20 0,21 1 0,-21 0 15,22-21-15,-1-1 0,-21 1 16,-21 21-16,0-21 0,21-1 15,-21 22-15,0-21 0,0 21 0,0-22 16,0 1-16,0 0 0,-21 20 16,0-20-16,0 0 0,21-1 0,-21 22 15,0-21-15,-1 0 0,1-1 16,0 22-16,-21-21 0,21 21 0,-1-1 16,-20 1-16,21 0 0,-43-21 15,22 42-15,21-21 0,-21 21 0,20 0 16,-20 0-16,21 0 0,0 0 15,-22 0-15,22 0 0,-21 0 0,0 0 16,-1 0-16,1 0 0,0 21 0,-1 0 16,1-21-16,0 21 0,-22 0 15,22 0-15,-1 1 0,-20 20 0,21-21 16,-1 21-16,1 1 0,21-22 16,-22 21-16,1 43 0,42-43 15,0-21-15,-21 22 0,21-1 16,0-21-16,0 22 0,0-22 0,0 0 15,0 21-15,0-21 0,0 1 0,21-1 16,0 0-16,0 0 0,1-21 16,-1 21-16,0 0 0,0-21 0,21 22 15,-20-22-15,20 0 0,0 0 0,1 0 16,20 0-16,-21 0 0,1 0 0,20 0 16,-20 0-16,-1 0 0,21 0 0,-20 0 15,-22-22-15,21 22 16,1-21-16,-22 21 0,0-21 0,0 0 15,0 0-15,0 21 0,-21-21 0,0-1 16,0-20-16,0 21 0,0 0 0,0-22 16,0 22-16,0 0 0,0 0 15,-21-21-15,0 20 0,0 1 16,0 0-16,0 21 0,-1 0 0,-20 0 16,21 0-16,0 0 0,-22 0 0,22 21 15,-21-21-15,21 21 0,-22 1 16,22-22-16,0 21 0,0 0 0,0-21 15,0 21-15,-1 0 16,22 0 0,0 1-1,0-1 1,22-21-16,-1 0 16,0 21-16</inkml:trace>
  <inkml:trace contextRef="#ctx0" brushRef="#br0" timeOffset="42765.94">13250 6223 0,'0'0'0,"21"0"0,1-21 15,-1 0-15,0 0 16,0-1-16,-21 1 0,21 0 0,0 0 15,-21 0-15,0 0 16,0 42 15,0 0-31,0 0 0,-21 0 16,0 0-16,0 22 0,0-1 0,0 0 16,-1 22-16,1-1 0,-21 1 0,21-1 15,-22 1-15,1-1 0,21 1 16,-21-1-16,20 1 0,-20-22 0,21 22 15,0-22-15,0 0 0,-1 1 16,22-1-16,-21-21 0,21 22 0,0-22 16,0 0-16,0 0 0,21-42 31,1 0-31,-22-22 0,21 22 16,-21-21-16,21 0 0,0-1 15,0 1-15,0-22 0,1 22 0,-1-21 16,0-22-16,0 21 0,0-20 0,22 20 15,-22-20-15,0 20 0,0 1 0,0-1 16,0 1-16,22-1 0,-22 22 16,-21-22-16,21 22 0,0 21 0,0-22 15,-21 22-15,0 0 0,0 0 16,22 21-16,-1 0 16,-21 21-16,0 21 0,0-20 0,21 20 15,-21 0-15,21 22 0,-21-22 0,0 22 16,0-1-16,0 22 0,0-22 0,0 1 15,0 20-15,0-20 0,21-1 16,-21 1-16,21-22 0,-21 1 0,22 20 16,-22-21-16,0-20 0,21 20 0,0-21 15,-21 21-15,0-20 0,21-1 0,-21 0 16,21 0-16,0 0 16,1-21 15,-22-21-16,0 0 1,0 0-16,0 0 0,0-1 16,-22 1-16,1 0 0,21 0 15,-21 21-15</inkml:trace>
  <inkml:trace contextRef="#ctx0" brushRef="#br0" timeOffset="43043.78">13144 6752 0,'0'0'0,"-21"0"0,0 0 0,0 0 16,0 0-16,21-21 16,21 0-1,0 21-15,0 0 0,0 0 16,22-21-16,-22 21 0,21 0 0,1-21 16,-22 21-16,21 0 0,-21-22 0,22 22 15,-22-21-15,21 21 0,-21 0 16,0 0-16,22-21 0,-22 21 15,0 0-15,0 0 0,0 0 47,1 0-31,-1 0-16,0-21 0,0 21 16,21 0-16</inkml:trace>
  <inkml:trace contextRef="#ctx0" brushRef="#br0" timeOffset="43368.59">14668 6519 0,'-21'0'16,"0"0"-16,0 0 15,42 0 16,0 0-31,0 0 0,1 0 16,-1 0-16,0 0 0,0 0 0,0 0 16,22 0-16,-22 0 0,0-21 0,0 21 15,0 0-15,0 0 0,1 0 0,-1 0 16,0 0-16,0 0 16,-21 21 30,-21-21-30,0 22-16,0-22 0,-1 21 16</inkml:trace>
  <inkml:trace contextRef="#ctx0" brushRef="#br0" timeOffset="43584.47">14605 6731 0,'0'0'0,"0"21"0,-21 0 15,42-21 16,0 0-15,0 0-16,0 0 0,1 0 0,-1 0 16,0 0-16,0 0 0,0 0 15,22 0-15,-22 0 0,0 0 0,0 0 16,21 0-16,-20 0 0,-1 0 0,0 0 16,0 0-16,0 0 15,-21-21-15,21 0 16,1 21-16</inkml:trace>
  <inkml:trace contextRef="#ctx0" brushRef="#br0" timeOffset="44355.54">16192 6011 0,'0'0'0,"-21"-21"0,21 0 0,-21 0 0,21 0 16,-21 21-16,21-21 0,-21 21 16,0 21-1,-1 0-15,22 0 0,-21 0 16,0 0-16,21 22 0,-21-1 15,0 0-15,0 1 0,-1 20 0,1 1 16,0-1-16,0 1 0,0-1 0,0 1 16,-1-1-16,1 1 0,0-22 0,0 0 15,21 1-15,-21-1 0,21 0 16,-21-20-16,21 20 0,-22-21 0,22 0 16,0 0-16,0 1 0,0-44 46,22 1-46,-22 0 0,21 0 16,-21 0-16,0-22 0,21 22 16,0-21-16,0 0 0,0-22 15,1 22-15,-1-22 0,0 1 0,0-1 16,0 1-16,22-1 0,-22 1 0,21 20 16,-21-20-16,22 21 0,-22-1 0,21 1 15,0 0-15,-20-1 0,-1 1 16,21 21-16,-21-22 0,0 22 0,1 21 15,-1-21-15,0 0 0,0 21 16,-21 21 0,21 0-16,-21 22 0,0-22 0,0 21 15,0 0-15,0 1 0,0-1 0,0 0 16,0 22-16,0-22 0,0 22 0,0-1 16,0 1-16,0-1 0,0-20 15,0 20-15,0-21 0,0 22 16,0-22-16,0 1 0,0-22 0,0 21 15,21-21-15,1 22 0,-22-22 0,0 0 16,0 0-16,21 0 0,0 0 16,0 1-16,-21-44 62,0 1-46,0 0-16,0 0 15,-21 0-15,0 0 0,21-1 16,-21 1-16</inkml:trace>
  <inkml:trace contextRef="#ctx0" brushRef="#br0" timeOffset="44652.37">15938 6668 0,'0'0'0,"-42"0"0,-43 0 15,64 0-15,0-22 16,21 1-1,21 21-15,0 0 0,1 0 16,20-21-16,0 21 0,1 0 0,-1 0 16,21-21-16,-20 21 0,20-21 15,1 21-15,-22 0 0,22 0 0,-22-21 16,0 21-16,1 0 0,-22 0 16,0 0-16,0 0 0,0 0 0,0 21 78,1-21-63,-1 0-15,0 21 16</inkml:trace>
  <inkml:trace contextRef="#ctx0" brushRef="#br0" timeOffset="48575.52">14245 3704 0,'0'0'0,"0"-21"0,21 21 16,-21-21-16,21 21 0,1-21 15,-44 21 17,1 0-32,-21 0 0,0 0 0,20 0 15,-20 0-15,0 0 0,-1 0 0,1 0 16,0 0-16,-1 21 16,22-21-16,-21 0 0,21 21 0,0-21 15,-1 0-15,1 21 0,0-21 0,21 21 16,0 1-1,0-1-15,21 0 16,0-21 0,1 21-16,-1-21 0,21 21 0,-21 0 15,0-21-15,1 22 0,20-1 0,-21 0 16,0 0-16,-21 0 0,0 0 16,0 1-16,0-1 0,0 0 15,0 0-15,0 0 0,-21 0 0,0 1 0,0-1 16,0-21-16,-22 21 15,22 0-15,0-21 0,0 0 0,0 21 16,-1-21-16,1 0 0,0 0 16,42 0 15,0 21-31,1-21 0,-1 0 16,0 22-16,-21-1 0,21-21 15,0 21-15,-21 0 0,0 0 0,21 0 16,-21 1-16,0-1 0,0 21 0,0-21 15,0 0-15,0 1 0,0-1 16,0 0-16,0 0 0,-21 0 0,21 0 16,0 1-16,0-1 0,-21-21 15,21 21-15,0 0 0,0 0 16,-21 0-16,21 1 0,0-1 16,0 0-16,21 0 15,0-21-15,-21 21 0,21-21 0,1 21 16</inkml:trace>
  <inkml:trace contextRef="#ctx0" brushRef="#br0" timeOffset="49437.04">14033 8488 0,'0'0'0,"22"0"0,-1 0 16,0 0-16,0 0 16,0 0-16,0 0 15,1 0-15,-1 0 0,0 0 0,0-21 16,0 21-16,0 0 0,-21-21 0,22 21 15,-1 0-15,-42 0 32,-1 21-32,-20 0 15,21 0-15,-21 0 0,20 0 0,-20 22 16,21-22-16,-21 0 0,20 21 0,1-20 16,0 20-16,0-21 0,21 21 0,0-20 15,0-1-15,0 0 0,0 21 16,21-21-16,0 1 0,0-22 0,1 21 15,20 0-15,-21-21 0,21 21 0,1-21 16,-1 0-16,0 21 0,1-21 16,-1 0-16,0 0 0,-20 21 0,-1-21 15,0 0-15,-21 22 0,0-1 0,0 0 16,0 0-16,0 0 16,-21 0-16,0 1 0,-1-1 0,1 21 15,0-21-15,0 0 0,-21 22 0,20-22 16,1 21-16,0-21 0,0 22 15,0-22-15,0 21 0,-1 1 0,1-22 16,0 0-16,0 21 0,0-21 0,0 1 16,-1-1-16,1-21 0,0 21 15,0-21-15,0 21 0,0-21 0,-1 0 16,1 0-16,0 0 0,21-21 16,-21 0-16,21-22 0,-21 22 15,21-21-15</inkml:trace>
  <inkml:trace contextRef="#ctx0" brushRef="#br0" timeOffset="58543.75">17103 5736 0,'0'-21'0,"0"0"63,0 0-47,0 0-1,0-1 1,-22 22-16,1-21 15,21 0-15,-21 0 16,0 21-16,21-21 0,-21 21 16,21-21-16,-21 21 0,21-22 15,-22 22-15,22-21 0,-21 21 16,21-21-16,-21 0 16,21 0-16,-21 21 15,0-21-15,21-1 16,0 1-16,-21 21 0,-1-21 15,1 21-15,21-21 0,-21 21 0,0-21 16,0 21-16,0 0 0,-22-21 16,22 21-16,0-22 0,-21 22 0,20-21 15,1 21-15,-21-21 0,21 21 0,0-21 16,-22 21-16,22 0 0,-21-21 16,21 21-16,-1 0 0,1 0 0,-21-21 15,21 21-15,0-22 0,-1 22 16,1 0-16,0 0 0,-21-21 0,21 21 15,-1 0-15,1 0 0,-21 0 16,21-21-16,0 21 0,-22 0 16,22 0-16,0-21 0,-21 21 0,20 0 15,1 0-15,-21-21 0,21 21 0,-22 0 16,22 0-16,-21-21 0,21 21 16,-22 0-16,1 0 0,21-22 0,-21 22 15,-1 0-15,22 0 0,-21 0 0,21-21 16,-22 21-16,22 0 0,-21 0 15,21-21-15,-22 21 0,22 0 0,-21 0 16,-1 0-16,22 0 0,-21 0 16,21-21-16,-22 21 0,1 0 15,21 0-15,-21 0 0,20 0 0,1 0 16,-21 0-16,21 0 0,-22 0 16,22 0-16,0 0 0,0 0 0,0 0 15,-22 0-15,22 0 0,0 0 16,0 0-16,-21 0 0,20 0 0,-20 0 15,21 0-15,-21 0 0,-1 0 16,1 0-16,21 0 0,-22 0 0,1 0 16,0 0-16,21 0 0,-22 0 0,1 0 15,21 0-15,0 21 0,-22-21 16,22 21-16,0-21 0,0 21 0,0-21 16,-1 0-16,1 22 0,0-22 15,0 21-15,0 0 0,0-21 16,-1 21-16,-20-21 0,21 21 0,0 0 15,0-21-15,-1 22 0,1-22 16,0 21-16,0 0 0,0-21 0,-22 21 16,22-21-16,0 21 0,-21 0 0,21-21 15,-1 22-15,-20-1 0,0 0 16,-1-21-16,22 21 0,-21 0 0,0-21 16,-1 21-16,1 1 0,21-1 15,-22 0-15,1-21 0,21 21 16,-21 0-16,20 22 0,-20-22 0,21 0 15,0 0-15,-22 0 0,22 22 16,0-22-16,0 21 0,0-21 0,0 22 16,21-22-16,-22 21 0,22-21 0,-21 0 15,21 22-15,-21-22 0,21 21 16,0-21-16,0 1 0,0-1 0,0 0 16,-21 0-16,21 21 0,0-20 0,0-1 15,0 0-15,0 0 0,0 0 16,0 0-16,0 1 0,0-1 15,0 0-15,0 21 0,0-21 0,0 1 16,0 20-16,0-21 0,0 0 0,0 22 16,0-22-16,0 21 15,0-21-15,0 22 0,-21-22 0,21 0 16,0 0-16,0 21 0,0-20 0,0-1 16,0 0-16,0 0 0,0 0 15,0 0-15,0 1 0,0-1 0,0 0 16,21 0-16,-21 0 0,21 0 0,0 1 15,-21-1-15,21 0 0,1 0 0,-22 0 16,21 0-16,0 1 0,0-1 16,-21 0-16,21 0 0,0 21 0,-21-20 15,22-1-15,-1 0 0,0 0 0,0 0 16,0 0-16,0 1 0,22-1 0,-22 0 16,21-21-16,-21 21 15,22 0-15,-1 0 0,-21 1 0,22-1 16,-1 0-16,0 0 0,1 0 0,-1 0 15,0 1-15,1-1 0,-1 0 0,0 0 16,-21-21-16,22 21 0,-22 0 16,21 1-16,-21-22 0,1 21 0,-1-21 15,0 21-15,0-21 0,0 21 0,22 0 16,-22-21-16,21 21 0,-21-21 16,22 22-16,-1-22 0,0 0 0,22 21 0,-22-21 15,22 21-15,-22-21 0,21 21 16,-20-21-16,20 21 0,-20-21 15,20 21-15,-21-21 0,1 0 0,-1 22 16,0-22-16,1 0 0,-22 21 0,21 0 16,1-21-16,-1 0 0,0 21 0,1-21 15,-1 21-15,0-21 0,1 21 0,-1-21 16,21 0-16,-20 22 0,-1-22 16,0 0-16,1 21 0,-1-21 0,0 0 15,1 0-15,-22 21 0,21-21 0,1 0 16,-1 0-16,-21 0 0,21 0 0,1 0 15,-1 0-15,-21 0 0,22 0 0,-1 0 16,0 0-16,22 0 0,-22 0 16,0 0-16,1 0 0,-1-21 15,0 21-15,22 0 0,-22 0 0,-21-21 16,22 21-16,-1 0 0,0-22 0,-20 22 16,20 0-16,0-21 0,-21 21 0,22-21 15,-22 21-15,21-21 0,1 21 0,-22-21 16,21 21-16,-21 0 0,0 0 0,22-21 15,-22 21-15,0 0 0,0-22 16,0 22-16,1 0 0,-1-21 0,0 0 16,0 21-16,0-21 0,0 21 0,1-21 15,-1 0-15,0 21 0,21-22 0,-21 1 16,1 21-16,20-21 0,-21 0 0,21 21 16,-20-21-16,20 0 0,-21 21 0,0-22 15,22 22-15,-22-21 16,0 0-16,0 21 0,0-21 0,0 0 15,1 0-15,-1-1 0,0 1 0,0 0 16,0 0-16,0 0 0,1 0 0,-1-22 16,0 22-16,0 0 0,21-21 0,-20 20 15,-1-20-15,-21 21 0,21 0 16,0-22-16,0 22 0,-21 0 0,0-21 16,0 21-16,21-22 0,-21 22 0,22 0 15,-22-21-15,0 20 0,21 1 0,-21-21 16,0 0-16,0 20 0,0-20 15,0 0-15,0 21 0,0-22 16,0 1-16,0 0 0,0-1 0,0 1 16,0 21-16,0-22 0,0 1 0,0 21 15,-21-21-15,-1-1 0,22 22 16,-21 0-16,0-21 0,21 20 0,0-20 16,-21 21-16,21 0 0,-21-22 0,21 22 15,0-21-15,-21 21 0,-1-22 0,1 22 16,0 0-16,0-21 0,0 21 15,0-1-15,-1-20 0,1 21 0,-21 0 16,21-22-16,-22 22 0,22-21 16,-21 21-16,0-22 0,20 22 15,-20-21-15,0 21 0,-1 0 0,22-22 16,-21 22-16,0 0 0,20 0 16,-20 0-16,21-1 0,-21 22 0,20-21 15,-20 0-15,21 0 0,-21 21 0,20-21 16,-20 21-16,21-21 0,-21 21 15,20-22-15,-20 22 0,0-21 0,-1 21 16,1-21-16,0 21 0,-22-21 0,22 21 16,-22 0-16,22-21 0,-21 21 15,-1 0-15,1-21 0,20 21 0,-20 0 16,20-22-16,-20 22 0,21-21 16,-22 21-16,22 0 0,-1-21 15,-20 21-15,-1 0 0,22-21 0,-21 21 16,20 0-16,-20 0 0,-1-21 15,22 21-15,-22 0 0,22-21 0,-21 21 16,20 0-16,-20 0 0,20 0 16,1 0-16,0 0 0,-1 0 0,1 0 15,0 0-15,-1 0 0,1 0 0,0 0 16,-22 0-16,1 0 0,20 0 16,-20 0-16,-1 0 0,1 0 0,-1 0 15,1 21-15,-1-21 0,1 0 16,-1 0-16,22 0 0,-21 0 0,20 0 15,1 21-15,0-21 0,-1 21 16,1-21-16,0 0 0,20 21 16,-20-21-16,0 21 0,-1-21 0,22 22 15,-21-1-15,0-21 0,20 21 16,-20 0-16,0-21 0,21 21 0,-22 0 16,1 1-16,0-1 0,20-21 0,-20 21 15,0 0-15,21 0 0,-22 0 16,1 1-16,-22 20 0,43-21 15,-21 0-15,21 22 0,0-22 16,-22 21-16,22-21 0,0 22 16,0-22-16,0 21 0,-1 0 0,1-20 15,21 20-15,-21 0 0,0 1 16,21-22-16,0 21 0,-21 0 0,21 1 16,0-1-16,0-21 0,0 22 0,0-1 15,0 21-15,0-20 0,0-1 16,21 22-16,-21-22 0,0 21 0,21-20 15,0-1-15,-21 0 0,21 1 0,-21-1 16,22 0-16,-1 1 0,-21-22 0,21 21 16,0-21-16,-21 22 0,21-1 15,0-21-15,1 22 0,-1-1 0,0-21 16,21 21-16,1 1 0,-1-1 16,0 0-16,1-20 0,20 20 0,-21 0 15,22 1-15,63 20 16,-64-21-16,1-20 0,21 20 0,-22-21 15,1 21-15,-1-20 0,22-1 0,-1 21 16,86 0-16,-86-20 0,1-1 16,0 0-16,105 42 0,-84-41 15,-21-22-15,21 21 0,-1 0 16,-20 0-16,21-21 0,0 21 16,0-21-16,-1 0 0,1 0 0,0 0 0,-21 0 15,-1 0-15,22 0 0,-21 0 16,0-21-16,-1 0 0,1 0 0,-22 0 15,22-1-15,0 1 0,-22 0 0,22 0 16,-22-21-16,1 20 0,-1-20 16,1 0-16,-1 21 0,1-22 0,-1 1 15,1 0-15,21-1 0,-43-20 16,85-43-16,-64 42 0,-20 22 16,41-85-16,-41 64 0,-1 20 15,-21-20-15,0-1 0,1-20 0,-22 20 16,0-21-16,0 22 0,-22-22 15,1 22-15,0-1 0,-21 1 0,-1-1 16,-20 1-16,21-1 0,-22 1 16,1 20-16,-86-62 0,86 41 15,-22 22-15,-21-22 0,-84-20 16,84 41-16,0 1 0,22 21 16,-22-22-16,0 22 0,-85-42 15,107 63-15,-128-43 0,106 22 16,0 21-16,1 0 0,-1 0 15,0-21-15,0 21 0,21 0 0,-20 0 16,20 0-16,-21 0 0,0 21 0,0 0 16,22-21-16,-22 22 0,21-1 15,1 0-15,-1 0 0,0 0 0,1 0 16,20 22-16,1-1 0,-22 0 16,21 1-16,1-1 0,-1 0 15,1 22-15,-1-22 0,1 22 0,-64 42 16,85-43-16,-1 22 15,22-22-15,0 22 0,0 0 16,21 84-16,0-84 0,21-22 16,0 22-16,21-1 0,1 1 0,20 0 15,22-22-15,-22 22 0,107 42 16,-86-64-16,1 1 0,127 42 16,-106-64-16,-22 0 0,128 22 15,-106-22-15,84 1 16,-84-22-16,-21 0 0,21 0 0,-1-21 15,22 21-15,106-21 16,-127 0-16,0 0 0,0 0 0,0 0 16,-1-21-16,1 0 0,0 21 0,0-21 15,-21 0-15,20-1 0,-20 1 0,63-42 16,-63 42-16,42-64 16,-85 43-16,22-1 0,-22 1 15,64-85-15,-64 63 0,1 22 16,20-85-16,-21 64 15,-20-22-15,20 21 0,-21 1 0,-21-22 16,0-63-16,0 63 0,-42 22 16,21-22-16,-22 22 0,1 20 15,-22-20-15,1-1 0,-1 22 0,1-21 16,-22 20-16,-105-41 0,84 41 16,-106-41-16,85 41 15,21 22-15,1-21 0,-22 21 0,21-1 16,-21 1-16,-106 21 15,127 0-15,0 0 0,0 0 16,22 21-16,-1 1 0,0-1 0,-20 0 16,20 21-16,0-21 0,22 22 15,-22 20-15,-63 22 0,84-22 16,-20 43-16,41-42 0,-20 84 16,42-63-16,0-1 15,21 1-15,0 0 0,0-22 0,0 22 16,0-1-16,0 1 0,21-21 0,0 20 15,0-20-15,21-1 0,1 1 0,-1-1 16,0 1-16,1-22 0,63 43 16,21-22-16,-64-42 15,1 1-15,84 20 16,-64-21-16,107 0 0,-106-21 16,105 21-16,-84-21 0,-21 0 15,20 0-15,-20 0 0,0 0 0,-1-21 16,1 0-16,0 21 0,-1-21 0,1 0 15,-21 0-15,105-43 16,-106 43-16,22-21 0,-21-1 0,-1 1 16,1 0-16,63-64 0,-85 63 15,43-62-15,-43 62 0,0-20 16,-21 20-16,1-20 0,-22-1 16,0 22-16,0-43 0,0 22 0,-22-1 15,1-20-15,0 20 0,-21-20 0,-1 41 16,-62-84-16,62 85 15,-105-43-15,63 64 16,-84-42-16,84 41 0,1 1 16,-1 21-16,-84-21 0,84 0 15,0 21-15,1 0 0,-22 0 16,21 0-16,1 0 0,-1 21 0,0 0 16,1-21-16,-1 21 0,0 1 0,22-1 15,-1 0-15,22 0 0,-22 21 16,22-20-16,0 20 0,-1 0 15,1 1-15,21 20 0,-43 64 0,22-63 16,21 63-16,21-64 16,-21 1-16,21-1 0,0-21 15,21 85-15,-21-63 0,21-22 0,0 22 16,22-1-16,-22-20 0,42 41 16,-20-41-16,62 20 15,22 1-15,-63-43 16,-1-21-16,22 21 0,63 0 15,-63-21-15,0 0 0,-1 0 0,-20 0 16,20 0-16,1 0 0,-21 0 0,20-21 16,1 0-16,-22 21 0,22-21 0,-21-1 15,-1 1-15,22-21 16,-22 21-16,-20-22 0,62-41 0,-62 41 16,41-41-16,-41 20 15,-22 22-15,0 0 0,0-85 16,-21 84-16,0-84 0,0 64 15,-42-1-15,21-20 0,-22 41 16,1-20-16,-64-43 0,43 64 16,-64-22-16,42 43 15,22 0-15,-1 0 0,1-1 0,-64 22 16,63 0-16,1 0 0,-1 0 16,1 0-16,-1 0 0,22 0 15,-22 0-15,1 22 0,-1-1 0,22 0 16,-22 0-16,22 0 0,0 0 15,-1 22-15,1-1 0,-21 43 16,41-22-16,-41 22 0,21 21 16,20-64-16,1 22 15,21-22-15,-21 21 0,21-20 16,0 41-16,0-62 0,21 20 16,-21 0-16,43 1 0,20 20 15,-42-42-15,85 43 0,-64-43 16,22 21-16,-22-21 0,22 1 15,-1-1-15,43 0 0,0 0 16,-43-21-16,-20 0 0,-1 0 16,0 0-16,1-21 0,-1 21 0,0-21 15,-20 0-15,20-1 0,0-41 16,-21 21-16,1-1 16,-22 22-16,0-21 0,0-1 0,0 1 15,0 0-15,0-1 0,0 22 0,-22-21 16,1 0-16,0 20 0,0 1 0,-43-21 15,43 21-15,-21 0 0,21 21 16,-43 0-16,22 0 16,21 0-16,-22 0 0,1 21 0,0 0 15,-1 0-15,22 21 0,-21-20 0,0 20 16,20-21-16,-20 21 0,21 1 16,0-22-16,0 64 0,21-43 15,0-21-15,0 21 0,0-20 0,21-1 16,0 0-16,0 0 0,0 0 15,0-21-15,1 21 0,41-21 16,-21 0-16,-20 0 0,20 0 0,-21 0 16,0 0-16,0 0 0,1-21 15,-1 21-15,0-21 0,0 0 0,-21 0 16,21 21-16,-21-21 0,0-1 0,0 1 16,0 0-16,0 0 15,-21 21 16,0 0-31,21 21 32,0 0-32,0 0 15</inkml:trace>
  <inkml:trace contextRef="#ctx0" brushRef="#br0" timeOffset="61614.39">23029 3344 0,'21'-21'0,"1"0"15,-1 21-15,0-21 0,0 0 16,0 0-16,0-1 0,1 1 0,-1 0 16,0 0-16,-21 0 15,0 0-15,0-1 0,0 1 16,-21 21-16,0 0 0,-1 0 15,-20 0-15,0 0 0,-1 0 16,-20 0-16,21 0 0,-22 21 0,1 1 16,20-22-16,-20 21 0,20 0 15,22 0-15,-21 0 0,21 0 0,21 1 16,0-1-16,0 0 0,21-21 16,0 21-16,0 0 0,22 0 0,-1 1 15,-21-1-15,21 0 0,1-21 0,-1 21 16,-21 0-16,22 0 15,-22 1-15,0-1 0,0 0 0,-21 0 16,0 0-16,0 0 0,0 1 0,-21-1 16,0 21-16,-22-21 0,1 0 15,0 1-15,-1-1 0,1-21 0,-21 21 16,20 0-16,-20-21 0,42 0 16,-22 0-16,22 0 0,0 0 0,42 0 31,0 0-31,0 0 0,1 0 15,20-21-15,-21 21 0,21 0 0,1 0 16,-22 0-16,0 0 0,0 21 16,0 0-16,1 0 0,-22 1 15,0-1-15,0 21 0,0-21 0,-22 22 16,1-1-16,0 0 0,-21 1 0,21-1 16,-22 0-16,22 1 0,-21-22 15,21 21-15,-1 0 0,1-20 0,21-1 16,0 21-16,0-21 0,0 0 0,0 22 15,21-22-15,1 0 0,-1 0 16,0 0-16,0-21 0</inkml:trace>
  <inkml:trace contextRef="#ctx0" brushRef="#br0" timeOffset="62272.01">22373 5969 0,'0'0'0,"21"-42"0,0-1 0,1 1 16,41-85-1,-42 106-15,-21 0 0,0 0 0,0-1 16,0 44 0,-21-1-16,0 0 0,0 0 0,0 21 15,-1 1-15,1-1 0,0 22 0,-21-22 16,-1 43-16,22-43 0,0 0 15,0 1-15,0 20 16,0-21-16,-1-20 0,1 20 0,0 0 0,21-21 16,-21 1-16,21-1 0,0 0 0,0-42 31,0 0-31,0-22 16,21 22-16,0-21 0,0-1 0,1 1 15,-1 0-15,0-1 0,-21-20 16,21-1-16,0 1 0,0-1 0,-21 1 15,0-1-15,22 1 0,-22-1 0,0 1 16,21 21-16,-21-1 0,0 22 16,0 0-16,0 0 0,21 21 15,-21 21-15,21 21 16,0 1-16,-21-1 0,0 21 16,21 1-16,-21-1 0,22 1 0,-22-1 0,0-20 15,21 20-15,0-20 0,-21 20 16,21-21-16,-21-20 0,21 20 0,-21 0 15,21 1-15,-21-22 0,0 0 16,22 21-16,-1-21 0,-21 1 0,21-22 16,-21 21-16,0-42 15</inkml:trace>
  <inkml:trace contextRef="#ctx0" brushRef="#br0" timeOffset="62432.92">22267 6244 0,'0'0'0,"-21"-21"0,0 0 0,0 21 15,0 0-15,21-21 0,0 0 16,21 21-16,0 0 16,0-22-16,21 1 0,1 21 0,20 0 15,1-21-15,-1 21 0,1 0 0,-1 0 16,1-21-16,-22 21 0,22 0 16,-1-21-16,-21 0 0,1 21 0,-1-22 15</inkml:trace>
  <inkml:trace contextRef="#ctx0" brushRef="#br0" timeOffset="62640.31">23474 6011 0,'0'0'0,"-21"0"0,-1 22 0,1-22 16,21 0-1,43 0 1,-22 0-16,21 0 0,0 0 0,1-22 15,-1 22-15,0 0 0,1 0 16,-1 0-16,-21 0 0,0 0 0,1 0 16,-44 0-1</inkml:trace>
  <inkml:trace contextRef="#ctx0" brushRef="#br0" timeOffset="62784.23">23368 6265 0,'0'0'0,"-21"22"15,21-1-15,21-21 16,0 0-16,0 0 0,0 0 16,22 0-16,-22 0 0,21 0 0,22 0 15,-22 0-15,0-21 0,22 21 0,-1-22 16,-20 22-16,20-21 0</inkml:trace>
  <inkml:trace contextRef="#ctx0" brushRef="#br0" timeOffset="63379.88">24574 5800 0,'0'0'0,"-21"-21"0,21-1 0,0 1 0,0 0 15,21 21 1,1-21-16,20 21 16,0 0-16,1 0 0,-1 0 0,21 0 15,-20-21-15,20 21 0,1 0 16,-1 0-16,-20-21 0,20 21 0,-21-22 15,-20 22-15,20-21 0,-21 21 0,0 0 16,0-21-16,-21 0 16,-21 21-1,0 0-15,0 21 16,-21-21-16,20 42 0,-20-20 0,0 20 16,-1 0-16,1 1 0,0 20 0,-1-21 15,1 22-15,-21-22 0,-1 22 16,22-22-16,-22 22 0,22-22 0,0 0 15,-1-21-15,1 22 0,0-1 0,20-21 16,1 0-16,21 1 0,21-44 31,1 1-31,-1 0 16,0 0-16,0 0 0,0 0 0,0-1 16,1 1-16,-1 0 0,0 0 15,0 0-15,0 0 0,0-1 16,1 22-16,-1 0 0,0 0 15,0 0-15,0 22 0,0-22 16,1 21-16,-1 0 0,21 21 0,0-21 16,1 1-16,-1-1 0,0 0 0,22 0 15,-22 0-15,1 0 0,20-21 0,-21 0 16,22 22-16,-22-22 0,1 0 16,-1 0-16,0 0 0,1 0 0,-22-22 15,21 1-15,-21 21 0,0-21 16,1 0-16,-22 0 0,0 0 15,0-1-15,0 1 16,-22 21-16,1 0 0,-21 0 16,21 0-16,0 0 0,-22 0 0</inkml:trace>
  <inkml:trace contextRef="#ctx0" brushRef="#br0" timeOffset="64019.51">22288 7472 0,'0'0'0,"-21"-21"0,-21 21 0,0-21 15,20-1-15,-20 1 0,-21-21 16,63 21-16,0 0 16,21 21 15,0 0-31,0 0 0,21 0 0,-20 0 16,20 0-16,-21 21 0,0 0 0,0-21 15,1 21-15,-22 0 0,0 0 16,0 1-16,0-1 0,0 0 0,-22 21 15,1-21-15,-21 1 0,21-1 0,-22 21 16,22-21-16,-21 0 0,21 1 0,-22-1 16,22 0-16,0 0 0,21 0 0,21-21 31,0 0-15,1 0-16,-1 0 0,0 0 0,0 0 15,0-21-15,0 21 0,1 0 0,-1 0 16,0 21-16,0-21 15,-21 21-15,0 1 0,21-1 16,0 0-16,-21 0 0,22 21 0,-22-20 16,0 20-16,0 0 0,21 1 0,-21-1 15,21-21-15,-21 21 0,21 1 0,-21-1 16,0-21-16,0 22 0,0-22 0,0 0 16,0 0-16,0 0 0,0 0 0,-21 1 15,0-22-15,0 21 0,-1-21 0,1 0 16,0 21-16,-21-21 0,21 0 15,-22 0-15,22 0 0,-21 0 0,21 0 16,-22 0-16,22 0 0,0 0 0,0 0 16,0 0-16,-1-21 15,22 0-15</inkml:trace>
  <inkml:trace contextRef="#ctx0" brushRef="#br0" timeOffset="68076.81">21950 4509 0,'0'0'0,"0"-22"0,-21 22 15,-1 0 1,1-21-16,0 21 0,-21 0 0,-1 0 15,-20 0-15,21 0 0,-22 0 0,1 0 16,-22 0-16,21 0 0,1 0 0,-1 0 16,1 21-16,-1-21 0,1 22 15,-1-1-15,22 0 0,0-21 0,-1 21 16,22 0-16,0 22 0,21-22 0,0 0 16,0 0-16,0 21 0,0 1 0,21-22 15,0 21-15,1-21 0,-1 22 16,0-1-16,0-21 0,0 22 15,0-1-15,-21 0 0,0 1 0,22-1 0,-22 21 16,0-20-16,0 20 0,0 1 16,0-1-16,0 22 0,-22-22 0,1 22 15,0-21-15,21 20 0,-42-20 16,21 20-16,-1-20 0,1 21 0,0-22 16,0 1-16,0-1 0,0 1 0,-1-1 15,1-21-15,0 22 0,0-22 0,0 1 16,21-1-16,0 0 0,-21-21 0,21 1 15,0-1-15,0 0 0,0 0 0,0 0 16,21-21 0,0 0-16,21 0 0,-21 0 15,22 0-15,-1 0 0,0-21 0,1 0 16,-1 0-16,22 0 0,-22 21 0,0-22 16,1 1-16,-1 0 0,0 21 0,1-21 15,-1 21-15,-21 0 0,21-21 0,-20 21 16,-1 0-16</inkml:trace>
  <inkml:trace contextRef="#ctx0" brushRef="#br0" timeOffset="68819.78">21929 9313 0,'0'0'0,"-22"0"0,65 0 47,-22 0-47,21-21 16,1 21-16,20 0 0,1 0 0,20 0 15,1 0-15,0 0 0,20 0 0,1 0 16,-21-21-16,21 21 0,-22 0 15,22 0-15,-42 0 0,20 0 0,-20 0 16,-1 0-16,1 0 0,-22 0 0,-21 0 16,22 0-16,-22 0 0,-42 0 31,0 21-31,-1-21 16,-20 0-16,0 21 0,-1-21 0,1 0 15,0 22-15,-1-22 0,-20 21 0</inkml:trace>
  <inkml:trace contextRef="#ctx0" brushRef="#br0" timeOffset="69184.98">21780 9758 0,'0'0'0,"-21"0"0,0 21 0,42 0 31,0-21-31,1 0 16,20 0-16,0 0 0,1 0 0,20 0 16,1 0-16,-1 0 0,22-21 15,-1 21-15,1-21 0,0 21 0,21-21 16,-1 21-16,-20-21 0,21 21 0,-21-22 16,20 22-16,-20 0 0,0-21 15,-22 0-15,22 21 0,-22 0 0,1 0 16,-22 0-16,1 0 0,-22 0 0,0 0 15,0 0-15,-42 0 32,0 0-32,0 0 0,-22 0 0,22 21 15,-21-21-15,-1 0 0,1 21 16,0 1-16,-1-22 0,1 21 16,0-21-16,-22 0 0,22 21 0,-22-21 0,1 21 15</inkml:trace>
  <inkml:trace contextRef="#ctx0" brushRef="#br0" timeOffset="69380.38">22013 10181 0,'0'0'0,"21"21"31,1-21-16,20 0-15,-21 0 0,21 0 16,1 0-16,-1 0 0,22 0 0,-1 0 16,1 0-16</inkml:trace>
  <inkml:trace contextRef="#ctx0" brushRef="#br0" timeOffset="69523.8">23008 10139 0,'106'0'16,"-212"0"-16,254 0 0,-105 0 0,-1 0 16,21 0-16,-41 0 0,20 0 0,0 0 15,-21 0-15,1 0 0,-1 0 16,0 0-16,-42 0 31,0 0-15,-22 0-16,22 0 0,-21 21 0,-1-21 15,1 0-15,0 0 0,-22 0 0,1 21 16</inkml:trace>
  <inkml:trace contextRef="#ctx0" brushRef="#br0" timeOffset="69829.23">22034 10456 0,'0'0'16,"0"22"-16,0-1 0,22-21 31,-1 0-31,21 0 0,0 0 16,1 0-16,20 0 0,1-21 0,-1-1 15,1 22-15,20-21 0,-20 21 0,21-21 16,-22 0-16,22 21 0,-22-21 0,1 21 15,-1-21-15,-20 21 0,-1-22 0,0 22 16,1-21-16,-22 21 0,0 0 0,0 0 16,0 0-16,-21-21 0,-21 21 47,0 0-47,0 0 15,0 0-15,-1 0 16,1 0-16</inkml:trace>
  <inkml:trace contextRef="#ctx0" brushRef="#br0" timeOffset="70387.89">21823 9123 0,'0'21'16,"0"0"-16,0 0 15,0 22-15,0-22 0,0 42 0,0-20 16,-21 20-16,21 1 0,0 20 16,0-20-16,0 21 0,0-22 0,-22 22 15,22-1-15,0-20 0,-21 21 0,21-22 16,0 1-16,-21 20 0,21-20 0,-21-1 16,21 1-16,-21-22 0,21 22 0,0-22 15,0 0-15,0 1 0,0-22 16,0 0-16,0 21 0,0-21 15,0 1-15,0-44 32,0 1-32,0 0 0,0-21 15,21 21-15</inkml:trace>
  <inkml:trace contextRef="#ctx0" brushRef="#br0" timeOffset="71089.81">21950 9059 0,'0'0'0,"0"-21"0,0 0 0,0 0 0,0 0 16,0 0-16,21-1 16,0 1-16,21 21 0,1-21 0,-1 21 15,0-21-15,22 0 0,21 0 0,-22 21 16,22-22-16,21 1 0,-22 21 0,1-21 15,21 21-15,-22 0 0,1-21 16,0 21-16,-1 0 0,1 0 0,0 0 16,-22 0-16,1 0 0,-1 0 0,-20 0 15,20 21-15,-21-21 0,-20 21 0,20-21 16,-21 21-16,0-21 0,0 22 16,1-1-16,-1 0 15,-21 0-15,0 0 16,21 0-16,-21 1 0,0-1 0,21 0 15,-21 21-15,0 1 0,0-22 0,0 21 16,0 0-16,0 22 0,0-22 16,0 22-16,0-22 0,0 22 0,0-1 15,0 1-15,0-1 0,0 1 0,0-1 16,0 1-16,0-22 0,0 21 0,0-20 16,0 20-16,0-20 0,0-1 0,0 0 15,0 1-15,0-1 0,0 0 16,0 1-16,0-1 0,0-21 0,0 21 0,0 1 15,0-22-15,0 21 16,0-21-16,-21 1 0,21-1 0,-21 0 16,0 0-16,21 0 0,-22 0 0,1 1 15,0-22-15,-21 21 0,21 0 0,-22-21 16,22 0-16,-21 21 0,-1-21 0,1 0 16,-21 0-16,20 0 0,-20 0 0,-1 0 15,1 0-15,-1 0 0,1 0 0,-1 0 16,-20 0-16,-1 0 0,21 0 0,-20 0 15,-1 0-15,22 0 0,-22 0 0,21 0 16,1 0-16,-1 0 0,1 21 0,21-21 16,-1 0-16,1 21 0,0-21 15,20 0-15,-20 0 0,21 22 16,0-22-16,0 0 0,-1 0 0,22 21 16,-21-21-1,0 0 1,21-21-16,-21-1 0,0 1 15</inkml:trace>
  <inkml:trace contextRef="#ctx0" brushRef="#br0" timeOffset="72607.86">14414 6371 0,'-21'0'16,"42"0"31,1 0-47,-1 21 0,0-21 15,21 0-15,-21 0 0,22 0 0,-1 0 16,0 0-16,1 0 0,-1 0 15,22 0-15,-22 0 0,21 0 0,-20 0 16,20 0-16,-20 0 0,-1 0 16,0 0-16,1 0 0,-1 0 0,-21 0 0,0 0 15,0 0-15,-42 0 32,0 0-17,0 0-15,0 0 0,0 0 16,-1 0-16,1 0 0,0 22 15,-21-22-15,21 21 0,-22-21 0,22 21 16,-21 0-16</inkml:trace>
  <inkml:trace contextRef="#ctx0" brushRef="#br0" timeOffset="72853.05">14266 6837 0,'0'0'0,"-21"0"0,21 21 0,21-21 15,22 0 1,-22 0-16,21 0 0,-21 0 16,22 0-16,-1 0 0,0 0 0,1 0 15,-1 0-15,0 0 0,1 0 0,-1 0 16,-21 0-16,21-21 0,-20 21 0,20 0 16,-21 0-16,0-21 0,0 21 0,1-21 15,-1-1-15,0 1 16,0 0-1,0 21-15,0-21 0,1 0 16</inkml:trace>
  <inkml:trace contextRef="#ctx0" brushRef="#br0" timeOffset="73601.62">15896 6054 0,'0'0'0,"21"-21"0,-21-1 16,0 1 0,0 42 15,-21 1-16,21 20-15,-21-21 0,0 21 0,-22 1 16,22 20-16,0 1 0,-21-1 16,21 22-16,-22-22 0,1 22 0,0 0 0,-1-22 15,1 22-15,0-22 0,20 1 0,-20 21 16,0-22-16,21 1 16,-1-22-16,22 21 0,0-20 0,0-1 15,0-21-15,0 0 0,0 22 0,0-22 16,0 0-16,22-21 15,-22-21-15,0 0 16,0 0-16,0-1 0,0-20 0,0 0 16,0-1-16,0 1 0,0 0 15,0-1-15,0-20 0,0 21 0,0-22 16,21 22-16,0-22 0,-21 1 0,21-1 16,21-20-16,-20 20 0,-1 1 0,0-22 15,21 21-15,-21 22 0,22-21 0,-1 20 16,-21 1-16,22-22 15,-1 43-15,-21-21 0,21 21 0,1-22 16,-22 22-16,21 0 0,-21 21 0,1 0 16,20 0-16,-21 0 0,0 0 15,0 0-15,1 21 0,-1 0 0,-21 22 16,0-22-16,0 21 0,0 22 0,0-22 16,0 43-16,0-22 0,0 1 0,-21 20 15,-1-20-15,1-1 0,0 1 0,0-1 16,0 1-16,0-22 0,-1 1 15,1-1-15,21 0 0,0 1 0,0-1 16,0-21-16,0 21 0,-21-20 0,21-1 16,0 21-16,0-21 0,0 0 15,0 1-15,0-1 0,0 0 16,-21-42 31,21 0-47,-21-1 0,0 1 15,21 0-15,-22 0 0,1-21 0</inkml:trace>
  <inkml:trace contextRef="#ctx0" brushRef="#br0" timeOffset="73881.47">15282 6922 0,'0'0'0,"21"0"16,1 0-1,20 0-15,0 0 0,1 0 0,20 0 16,-21 0-16,22 0 0,-1 0 16,22 0-16,-21 0 0,-1 0 0,1 0 15,-1 0-15,1 0 0,-1-22 0,1 22 16,-22 0-16,21 0 0,-20-21 0,-1 21 16,-21 0-16,0 0 0,1-21 0,-1 21 15,-42 0 16,-1 0-31,1 0 16,0 0-16,0 0 0,-21 21 0,20-21 16,-20 0-16,21 0 0,-21 0 0</inkml:trace>
  <inkml:trace contextRef="#ctx0" brushRef="#br0" timeOffset="77087.98">16595 5779 0,'0'-22'0,"0"1"16,0 0-16,0 0 16,0 0-16,-22 0 0,22-1 15,-21 1-15,0 0 0,21 0 0,-21 0 16,0 0-16,0-1 0,-1 1 16,22 0-16,-42 0 0,21 21 0,0-21 15,0 0-15,-22-1 0,22 1 0,-21 0 16,21 21-16,-22-21 0,1 0 15,21 0-15,-22 21 0,22-22 0,-21 1 16,0 21-16,-1-21 0,1 0 16,0 21-16,-22 0 0,22-21 15,-22 21-15,1 0 0,-22 0 0,22-21 16,-22 21-16,21 0 0,-20 0 0,-1 0 16,0 0-16,22 0 0,-22-22 15,1 22-15,20 0 0,-21 0 0,1 0 16,20 0-16,-20 0 0,-1 0 0,0 0 15,1 0-15,20 0 0,-21 0 16,1 22-16,20-1 0,-20-21 16,-1 21-16,0 0 0,1 0 0,-1 22 15,0-22-15,-21 21 0,22 0 16,-22 1-16,21-1 0,1 0 0,-1 22 16,21-1-16,-20 1 0,20-1 0,1 1 15,-1-1-15,1 1 0,-1-1 0,22 1 16,0-1-16,-1 1 0,22 21 15,-21-22-15,21 22 0,-1-1 0,22 1 16,0 0-16,0-22 0,0 22 0,0 0 16,0-1-16,0 1 0,0 0 0,0-1 15,22 1-15,-1 0 0,0-22 16,21 1-16,1-1 0,20 1 16,-21-1-16,22 1 0,-1-22 0,22 21 15,0-20-15,21-1 0,-1 22 0,1-22 16,21 0-16,-21 1 0,21-1 0,0 0 15,0 1-15,0-1 0,0-21 0,0 21 16,21-20-16,-21-1 0,-21 0 0,21 0 16,0-21-16,-21 21 0,21 0 15,-21-21-15,21 0 0,0 0 0,-21 0 16,-1 0-16,1 0 0,0-21 0,0 0 16,0 0-16,-22 0 0,22 0 0,0-22 15,-21 22-15,21-21 0,-22-1 0,1 1 16,0 0-16,-1-22 0,1 22 0,-22-22 15,22 1-15,-21-1 0,-1 1 16,1-1-16,-1 1 0,1-1 16,-1 1-16,-21-22 0,1 1 0,-1-1 15,0 21-15,-20-20 0,-1 20 0,0-20 16,-21 20-16,0-21 0,0 22 0,-21-22 16,0 1-16,-1 20 0,-20-21 15,0 22-15,-1-1 0,1 1 0,0-1 16,-1 1-16,1-1 0,0 22 0,-1-21 15,-20-1-15,21 1 0,-1 20 16,-20-20-16,-1 20 0,1-20 0,-1 21 16,1-22-16,-22 22 0,0-1 0,22 1 15,-22 0-15,1-1 0,-1 22 16,0-21-16,1 0 0,-22 20 16,21 1-16,-21 0 0,0 0 0,1 0 15,-1 0-15,0 21 0,0 0 0,0 0 16,0 0-16,1 0 0,-1 0 15,0 0-15,0 21 0,-21-21 0,21 21 16,0 0-16,1 21 0,-1-20 0,0-1 16,0 21-16,0 0 0,22 1 15,-1-1-15,-21 22 0,43-22 16,-22 21-16,21 1 0,1-1 0,-1 1 16,1-1-16,21 1 0,20-1 15,-20 1-15,21-1 0,0 22 0,21-21 16,0 20-16,0 1 0,0-22 0,0 22 15,21-21-15,0-1 0,0 22 0,22-22 16,-22 1-16,42-1 0,-20 1 0,20-1 16,1 1-16,20-1 0,-20 1 15,20-22-15,1 22 0,0-22 0,21 0 16,-22 1-16,22-1 0,0-21 0,-21 0 16,20 22-16,1-22 0,0 0 15,0-21-15,0 21 0,0-21 0,-1 0 16,1 0-16,0 0 0,0 0 0,21 0 15,-21 0-15,0 0 0,-1-21 16,1 21-16,0-21 0,0 0 0,-21-1 16,20 1-16,-20 0 0,0-21 0,84-22 15,-105 22-15,-1 0 0,1-22 16,-1 22-16,1-22 0,-22 22 0,-21-22 16,21 22-16,-20-21 0,-1-1 15,0 1-15,-21-1 0,0 1 0,0-22 16,0 0-16,-21 22 0,0-22 0,-1 22 15,-20-22-15,21 21 0,-21 1 0,-1-1 16,-20 22-16,20-21 0,-20-1 16,-1 22-16,1-22 0,-1 22 15,1-22-15,-1 22 0,1 0 0,-1-1 16,1 1-16,-1 21 0,1 0 16,-1-22-16,-20 22 0,20 0 0,-20 21 15,-1-21-15,21 21 0,-20 0 0,-1 0 16,0 0-16,1 0 0,-1 21 15,0-21-15,1 21 0,-1 22 16,0-22-16,1 21 0,-1 0 0,0 1 16,1 20-16,-1-20 0,0-1 0,22 21 15,-22-20-15,43 20 0,-22-20 0,22-1 16,0 21-16,-1 1 0,1-22 16,21 22-16,0 20 0,0-20 0,21-1 15,0 1-15,0-22 0,0 22 0,0-1 16,0-20-16,21 20 0,0-21 15,21 1-15,-21-1 0,22 0 0,20 1 16,-20-1-16,20 0 0,1 1 16,20-1-16,-20 0 0,20 1 0,1-22 15,21 21-15,63 22 0,-63-43 0,0 21 16,-21-21-16,20 1 0,1-22 16,-21 21-16,21-21 0,-22 0 0,-20 0 15,21 0-15,-22 0 0,22-21 16,-22-1-16,1 1 0,-1 0 0,-20-21 15,20 21-15,1-22 0,-1 1 0,-21-22 16,22 22-16,-22 0 0,1-1 0,-1-20 16,-21 21-16,21-22 0,-20 22 15,-1-22-15,-21 1 0,0-1 0,0 1 16,-21-1-16,-1 1 0,-20-1 0,-21 1 16,20-1-16,-41 22 0,20-22 15,1 22-15,-22 21 0,0-21 16,-21 20-16,22 1 0,-22 0 0,21 0 0,-21 21 15,1 0-15,20 0 0,-21 0 0,21 21 16,1 0-16,-1 0 16,0 1-16,1 20 0,-1 0 0,22 1 15,-86 84-15,86-64 0,21 1 16,-22-1-16,43 1 0,-21-1 0,20-21 16,22 22-16,0 42 0,22-64 15,-1 0-15,21 22 0,0-22 16,1-21-16,-1 22 0,22-1 0,-22-21 15,21 0-15,1 22 0,-1-22 16,1-21-16,-1 21 0,22 0 0,-21-21 0,20 0 16,-20 0-16,-1 0 0,22 0 0,-22-21 15,1 0-15,21 0 16,-22 0-16,-21-1 0,22-20 0,-22 0 16,1 21-16,-1-22 0,0 1 0,1-43 15,-22 43-15,-21 0 0,0-1 16,0-20-16,0 20 0,-21 1 0,-22-21 15,22 20-15,-21-20 0,-1 20 16,-20 1-16,-1 0 0,1-1 16,-1 22-16,-20 0 0,20 0 0,-20 0 0,-1 21 15,0 0-15,22 0 0,-22 21 0,0 0 16,22 21-16,-22 1 0,22 20 16,-1 1-16,-63 63 0,85-64 15,21 1-15,-22-1 0,43 1 16,0 20-16,0-20 0,0-1 0,0 1 15,22-1-15,-1-20 0,21-1 0,22 0 16,-1 1-16,1-1 0,-1-21 16,22 0-16,-1 1 0,1-1 0,0-21 15,-1 0-15,1 0 0,0 0 0,-1 0 16,1 0-16,-21-21 0,-1-22 0,1 22 16,-1-21-16,-21 21 0,1-43 0,-22 22 15,0-1-15,-21 1 0,0-21 0,0 20 16,0 1-16,-21 0 0,-21 20 15,-1-20-15,1 21 0,-22 21 16,22 0-16,-21 0 0,-1 0 0,1 21 0,-1 0 16,22 0-16,-22 1 0,22 20 0,0 0 15,-1-21-15,22 22 0,-21-1 0,21 0 16,21 1-16,0-1 0,0-21 16,0 22-16,0-22 0,21 21 15,0-21-15,0 0 0,0 1 0,22-22 16,-22 21-16,21-21 0,-21 0 0,0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07:54.0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3344 1207 0,'0'0'0,"0"-22"0,-21 22 15,21-21 1,-21 21-16,0 0 16,21 21-1,-21 1-15,21-1 16,0 0-16,21-21 31,0 0-31,0-21 0,21 0 0,-20 21 16,-1-22-16,21 1 0,-21 0 15,22 0-15,-22-21 0,21 20 0,-21 1 16,22-21-16,-22 21 0,0-22 16,-21 22-16,0-21 0,0 21 0,0-22 15,-21 22-15,0 0 0,-22 21 16,1-21-16,0 21 0,-22 0 16,22 0-16,-22 0 0,1 21 0,-1 0 15,1 0-15,20 1 0,-20 20 16,21 0-16,-1 1 0,1 20 0,21-21 15,0 1-15,21-1 0,0 0 16,0 1-16,21-1 0,0 0 0,0 1 16,0-1-16,22 0 0,-1 22 15,0-22-15,1 1 0,20 20 0,-21 1 16,1-1-16,20-21 0,-42 22 0,22-1 16,-22-20-16,0-1 15,-21 22-15,0-22 0,0 0 0,-21-21 16,0 22-16,-22-22 0,1 0 0,-21 0 15,20 0-15,-20-21 0,-1 0 16,1 0-16,-1 0 0,1 0 0,-1-21 16,-20 0-16,20 0 0,1-21 0,-1 20 15,22-20-15,-22 0 0,22-1 16,0 1-16,20-21 0,1 20 0,0 1 16,21 0-16,0-1 0,0 1 15,0 21-15,0 0 0,21-1 0,0 22 16,1 0-16,20 0 0,-21 22 15,21-1-15,1 21 0,-22 0 0,21-20 16,-21 20-16,1 0 0,20 1 16,-21-1-16,0 0 0,0 1 15,1-1-15,-22 0 0,21-21 0,21 22 16,-21-22-16,0 0 0,1 0 16,20 0-16,-21 1 0,21-22 0,1 0 15,-1 0-15,0 0 0,1-22 0,20 1 16,1 0-16,-22 0 0,22 0 15,-1 0-15,1-22 0,-1 1 0,1 0 16,-22-1-16,0 1 0,1 0 16,-22-22-16,0 22 0,0-1 15,0 1-15,-21-43 16,0 64-16,-21 21 16,0 21-1,21 1-15,0 20 0,-21-21 0,21 21 16,0 1-16,-21-22 0,21 21 15,0 1-15,0-1 0,0-21 0,21 21 16,0-20-16,0-1 0,0 0 0,22 0 16,-22-21-16,21 0 0,0 0 15,1 0-15,-1 0 0,0 0 0,1 0 16,-1-21-16,0 0 0,1 0 16,-1-22-16,0 22 0,1 0 15,-22-21-15,21-1 0,-21 1 0,1 0 16,-1-1-16,0 1 0,-21 0 0,0 20 15,21-20-15,-21 21 0,0 0 16,0 0-16,0 63 16,0-21-16,0 21 15,0 1-15,0-1 0,-21 22 16,21-1-16,0 1 0,0-1 0,0 22 16,0-1-16,0 22 0,0-21 0,0 21 15,0 0-15,0-1 0,0 1 16,0 0-16,21-21 0,0 21 15,-21-1-15,21 1 0,-21-21 0,22 0 16,-22-1-16,0-20 0,0-1 0,0 1 16,0-22-16,0 0 0,-22 1 15,1-1-15,-21-21 0,21 0 0,-22-21 16,1 0-16,-21 0 0,20 0 0,-20 0 16,-1-21-16,1 0 0,-1 0 0,1 0 15,-22 0-15,22-22 0,-22 22 16,21-21-16,1 21 0,-1-22 0,1 1 15,21 0-15,-1-1 0,1 1 0,21 0 16,0-1-16,21-20 0,0 20 16,0 1-16,21-21 0,21 20 15,0-20-15,1 20 0,20-20 0,-20-1 16,20 1-16</inkml:trace>
  <inkml:trace contextRef="#ctx0" brushRef="#br0" timeOffset="1555.98">4889 1736 0,'0'0'0,"0"-43"0,0-20 16,0 42-16,0 42 31,0 21-31,0-21 0,0 22 0,0-1 16,-21 0-16,21 1 15,0-1-15,-21 0 0,21 1 0,0-22 16,0 21-16,0-21 0,0 22 0,0-22 15,-21 0-15,21 0 16,0-42 0,0 0-1,21 0-15,-21 0 0,0-22 16,21 22-16,0-21 0,-21-1 0,22 1 16,-22 0-16,21-1 0,-21 1 0,21 21 15,-21-21-15,21 20 0,0 1 16,0 21-16,1 0 15,-1 21-15,-21 1 16,0 20-16,21-21 0,-21 21 16,0 1-16,21-22 0,-21 21 0,0 1 15,0-22-15,21 21 0,0-21 0,-21 0 16,22 1-16,-1-1 0,0 0 16,0-21-16,21 0 0,-20 0 0,20 0 15,0 0-15,1 0 0,-1 0 0,0-21 16,1 0-16,-22-1 0,21-20 15,0 21-15,-20-21 0,-1-1 0,0-20 16,21-1-16,-21 22 0,1-22 0,-22 1 16,21-1-16,0 1 0,-21-1 15,0 1-15,0-1 0,0 1 0,0 21 16,21-1-16,-21 1 0,0 0 16,0 20-16,0 1 0,0 0 15,0 42-15,0 0 16,0 1-16,0 20 0,0 0 0,-21 1 15,21-1-15,-21 21 0,0 1 16,21-22-16,0 22 0,0 20 0,-22-20 16,22-1-16,0 1 0,0-22 0,0 22 15,0-22-15,0 0 0,22 1 16,-1-22-16,0 21 0,21-21 16,-21-21-16,22 22 0,-1-22 0,-21 0 15,22 0-15,-1 0 0,0 0 16,1-22-16,-22 1 0,21 0 0,0 0 15,-20 0-15,20-22 0,-21 22 0,0-21 16,-21 0-16,0-1 0,0 1 16,0 0-16,0-1 0,-21 1 0,0 21 15,21-22-15,-21 22 0,0 21 0,-1 0 16,1 0-16,0 0 0,0 0 16,0 0-16,0 21 0,-1 1 0,1 20 15,21 0-15,-21 1 0,0-1 0,0 0 16,21-21-16,0 22 0,0-1 15,0 0-15,0-20 0,0-1 16,0 0-16,0 0 0,21 0 0,0 0 16,0-21-16,0 0 0,1 0 15,-1 0-15,0 0 0,0-21 16,0 0-16,0 0 0,1 0 0,-22 0 16,0-1-16,21-20 0,-21 0 0,0-1 15,0 22-15,0-21 0,0 0 16,0-1-16,0 22 0,0 0 0,0 0 15,0 42 1,0 0-16,0 0 16,0 0-16,0 22 0,0-1 15,0-21-15,0 22 0,0-1 0,0-21 16,0 21-16,21-20 0,0 20 16,-21-21-16,21 0 0,0 0 0,1-21 15,-1 22-15,0-22 0,0 0 0,0 0 16,0 0-16,1 0 0,-1-22 0,0 1 15,0 21-15,0-21 0,0-21 16,1 21-16,-1-1 0,0-20 0,0 0 16,0-1-16,0 1 0,1 0 0,-1-1 15,0 22-15,0-21 0,0 21 16,0 0-16,1-1 0,-1 22 16,0 0-16,0 0 0,0 0 0,0 22 15,-21 20-15,22-21 16,-22 21-16,0-20 0,0 20 0,0 0 15,0 1-15,0-1 0,0-21 0,0 21 16,-22 1-16,1-22 0,0 21 16,21-21-16,-21 1 0,21-1 0,-21 0 15,21 0-15,0-42 32,0 0-32,21 0 0,0-1 15,0 1-15,0 0 0,-21-21 0,22 21 16,-1-22-16,0 1 0,0 0 15,0-1-15,-21 1 0,21 0 16,1-1-16,-1 1 0,-21 21 0,0-22 16,21 43-16,-21-21 0,21 21 15,-21 21 1,0 1-16,0 20 0,-21-21 16,21 21-16,-21 1 0,21-1 0,0 0 15,0 1-15,0-1 0,0-21 16,0 22-16,0-1 0,0-21 0,0 0 15,21 0-15,0 1 0,0-1 0,22 0 16,-22-21-16,0 0 0,21 0 0,-21 0 16,22 0-16,-1 0 15,-21 0-15,22 0 0,-22-21 0,21 0 16,-21-1-16,0 1 0,1-21 0,-1 21 16,-21 0-16,0-22 0,0 22 0,0-21 15,0-1-15,0 1 0,0 21 16,-21-21-16,-1-1 0,1 22 0</inkml:trace>
  <inkml:trace contextRef="#ctx0" brushRef="#br0" timeOffset="1855.32">5927 1185 0,'0'0'16,"21"0"0,0 0-16,21-21 0,1 21 15,-1 0-15,21-21 0,-20 0 0,-1 21 16,22 0-16,-22-21 0,21 21 0,-20 0 16,-1-21-16,22 21 0,-43 0 15,21 0-15,0 0 0,-20-22 0,-1 22 16,0 0-1,0 0-15,0 0 32,0 0-32,1 0 0,-1-21 0,0 0 15</inkml:trace>
  <inkml:trace contextRef="#ctx0" brushRef="#br0" timeOffset="3643.78">8763 1990 0,'0'0'0,"-21"0"0,0 0 15,-1 0-15,1 21 0,0-21 32,42 0-1,0 0-31,1 0 0,-1 0 15,21-21-15,-21 21 0,22-21 16,-1-1-16,0 1 0,22 0 0,-22-21 16,0 21-16,1-22 0,-1 1 15,-21 0-15,22-1 0,-22 1 0,0 0 16,0-1-16,0 1 0,-21 0 0,0 20 16,0-20-16,0 0 0,0 21 0,0-22 15,0 22-15,0 0 0,0 0 16,0 42-1,-21-21-15,21 42 16,-21-21-16,0 22 0,21-1 16,-21 22-16,-1-1 0,22 1 15,-21-1-15,0 22 0,0-1 0,0-20 16,0 21-16,21-1 0,-22 1 0,1 21 16,0-22-16,0 22 0,0-21 15,0 21-15,-1-22 0,1 22 0,0-21 16,0 0-16,0-1 0,21 1 0,-21-22 15,21 22-15,0-21 0,0-22 0,0 21 16,0-20-16,0-22 0,0 21 16,21-21-16,0 1 0,0-22 0,0 0 15,0 0-15,22 0 0,-1-22 0,0-20 16,1 21-16,-1-21 0,0-1 0,1 1 16,-1-22-16,22 22 15,-22-21-15,0-1 0,-21 1 0,22-1 16,-43 1-16,0-1 0,0 1 0,0-1 15,0-21-15,0 22 0,-21-1 0,-1 1 16,-20 21-16,0-22 0,21 22 16,-22-1-16,1 22 0,0 0 0,20 0 15,-20 0-15,21 0 0,0 21 0,21-22 16,21 1 0,0 21-16,0-21 15,22 0-15,-22 21 0,21-21 0,0 0 16,1-22-16,20 22 0,-20 0 0,20-21 15,-21-1-15,22 1 16,-22 21-16,22-22 0,-22 1 0,0 0 16,-20-1-16,20 1 0,-21 21 0,0 0 15,-21 0-15,0-1 0,0 1 16,-21 21 0,0 0-16,0 43 15,21-22-15,-21 0 0,-1 21 16,22 1-16,-21-1 0,21-21 0,0 21 15,0 1-15,0-1 0,0-21 0,0 22 16,21-22-16,1 21 0,-1-21 16,0 0-16,0 1 0,0-22 0,22 21 15,-1-21-15,-21 0 0,21 0 16,1 0-16,-1 0 0,0 0 0,1-21 16,-1-1-16,0 1 0,1 0 15,-22 0-15,21-21 0,-21 20 0,1-20 16,-22 0-16,0-1 0,0 1 0,0 0 15,0-1-15,0 1 0,-22 0 16,1-1-16,0 22 0,-21 0 0,21-21 16,-1 42-16,-20-21 0,0 21 0,21 0 15,-22 0-15,22 0 0,0 21 16,-21-21-16,20 21 0,1 21 16,21-21-16,0 1 0,-21-1 0,21 0 0,0 21 15,-21-21-15,21 1 0,0-1 16,0 0-16,0 0 15,0 0-15,21 0 110,-21 1-110,21-1 15,0 0-15,1 0 16,-1-21-16,0 0 0,0 21 16,21-21-16,-20 0 0,20 0 0,0 0 15,1 0-15,-1 0 0,0 0 16,1 0-16,-1-21 0,21 0 0,-20 0 16,20 0-16,-20-1 0,-1 1 0,0 0 15,1 0-15,-1-21 0,0 20 16,-21-20-16,-21 21 0,0 0 0,0-22 15,0 22-15,0 0 0,-21 21 0,-21-21 16,21 21-16,-22 0 0,22 0 0,-21 0 16,0 0-16,20 21 0,1-21 15,0 21-15,0 0 0,21 1 16,0-1-16,0 0 0,0 21 0,21-21 16,0 22-16,0-22 0,1 21 15,-1-21-15,21 1 0,-21 20 0,22-21 16,-22 21-16,0-20 0,0-1 0,-21 0 15,0 21-15,0-21 0,0 1 16,0-1-16,0 0 0,-21-21 16,0 21-16,21-42 31,0 0-31,0 0 0,21-1 16,0 1-16</inkml:trace>
  <inkml:trace contextRef="#ctx0" brushRef="#br0" timeOffset="6075.4">12107 2096 0,'0'0'0,"-21"0"16,0 0 15,42 0 16,-21 21 15,0 0-46,-21-21 47,42-21 62,0 0-110,-21-1-15,21 22 0,-21-21 0,0 0 16,0-21-16,0 21 0,22-22 0,-22 22 15,0-21-15,0-1 16,0 1-16,0 0 0,0-1 0,0 1 16,0 21-16,0-21 0,0 20 0,0 1 15,0 0-15,0 0 0,0 0 16,0 42 0,-22 0-16,22 21 0,0-20 0,0 20 15,0 21-15,0-20 0,-21-1 16,21 22-16,0-22 0,0 0 0,-21 1 15,21 20-15,0-42 0,0 22 0,0-1 16,0-21-16,0 21 0,0-20 0,0-1 16,21 0-16,0 0 0,1-21 15,-1 0-15,0 0 16,0 0-16,0 0 0,0-21 0,1 21 16,-1-21-16,0 0 0,0-22 0,0 22 15,0-21-15,1 21 0,-1-22 16,0 1-16,-21 0 0,21 20 0,-21-20 15,21 0-15,-21 21 0,0-22 0,0 22 16,0 0-16,21 21 16,-21 21-16,0 0 15,0 0-15,0 1 0,0-1 0,0 21 16,0-21-16,0 22 0,0-22 16,22 21-16,-22-21 0,21 0 15,-21 22-15,21-22 0,0 0 0,-21 0 16,21 0-16,0-21 0,1 22 0,-1-22 15,0 0-15,21 0 0,-21 0 16,22 0-16,-22 0 0,21-22 0,1 1 16,-22 21-16,21-21 0,0-21 0,-20 21 15,20-22-15,-21 22 0,0-21 0,0-1 16,1 1-16,-1 0 0,-21-22 16,21 22-16,-21 0 0,0-1 0,0 1 15,0 21-15,0-22 0,0 22 0,0 0 16,-21 21-1,0 21-15,21 0 16,-22 22-16,1-1 0,0 0 0,0 1 16,21-1-16,-21 0 0,21 22 0,0-22 15,0 1-15,0-1 0,0 0 16,0-21-16,21 22 0,0-22 0,0 0 16,0 0-16,22 0 0,-22 1 0,21-22 15,1 0-15,-1 0 0,0 0 0,1 0 16,-1 0-16,0 0 0,22-22 15,-22 1-15,-21 0 0,22 0 0,-1-21 16,0 20-16,-21-20 0,1-21 0,-1 20 16,0-20-16,0-1 15,0 1-15,-21-1 0,0 1 0,0 20 16,0-20-16,0-1 0,0 22 0,0 21 16,0-21-16,0 20 0,0 1 0,-21 21 15,0 0-15,0 0 16,21 21-16,0 1 0,-21 20 0,-1 0 15,22 1-15,-21-1 0,0 21 0,21-20 16,0 20-16,0 1 0,0-1 16,0-20-16,0 20 0,0-21 0,0 1 15,0-1-15,0 0 0,0-20 0,0 20 16,0-21-16,0 0 0,0 0 0,21-21 16,-21 22-16,21-22 15,1 0 1,-1-22-16,0 1 0,-21 0 15,21 0-15,-21 0 0,21 0 0,0-1 16,-21 1-16,0-21 0,22 21 16,-1 0-16,-21-1 0,0 1 0,21 21 15,0 0 1,-21 21-16,0 1 16,21-1-16,-21 21 0,21-21 15,-21 0-15,0 1 0,22-1 0,-1 0 16,0 0-16,0 0 0,0 0 0,0 1 15,1-1-15,-1-21 0,0 0 16,21 0-16,-21 0 0,1 0 16,20 0-16,-21 0 0,0 0 0,0 0 15,1-21-15,-1-1 0,21 22 0,-42-21 16,21 0-16,0-21 0,1 21 0,-22-1 16,0-20-16,21 21 0,-21-21 15,21-1-15,-21 22 0,0 0 0,0 0 16,0 0-16,0 42 31,0 21-31,-21-21 0,0 0 16,21 1-16,0 20 0,0-21 15,0 21-15,0-20 0,0-1 0,0 21 16,0-21-16,0 0 0,0 1 16,21-1-16,0-21 0,-21 21 0,21-21 15,0 0-15,0 0 0,1 0 0,-1 0 16,21 0-16,-21 0 0,0 0 0,1-21 15,-1 0-15,21-1 0,-21 1 0,0 0 16,1 0-16,-1-21 0,0-1 16,0 1-16,0 0 0,-21-22 0,21 1 15,1 20-15,-1-20 0,21-64 16,-42 63-16,0 1 0,0 20 16,21 1-16,-21 0 0,0-1 15,0 22-15,0-21 0,0 21 16,-21 21-16,21 21 15,-21-21-15,0 42 0,0-21 0,-1 1 16,1 20-16,0 0 0,0 1 0,21 20 16,-21 1-16,21-22 0,-21 21 0,21 1 15,0-22-15,0 22 0,0-22 16,0 0-16,0 1 0,0-1 0,21-21 16,0 22-16,0-22 0,0 0 0,0 0 15,22 0-15,-22-21 0,21 0 0,1 0 16,-22 0-16,21 0 0,0 0 15,1 0-15,-1 0 0,0-21 16,1 0-16,-1 0 0,0 0 0,-20-1 16,20 1-16,-21-21 0,0 21 0,-21-22 15,0 22-15,21-21 0,-21 0 16,0 20-16,0 1 0,0 0 0,0 0 16,-21 21-16,0 0 0,0 0 0,0 0 15,0 0-15,-1 21 0,1 0 16,0 22-16,21-22 0,0 21 0,-21-21 15,21 22-15,0-1 0,0-21 0,0 21 16,21-20-16,0-1 0,0 21 0,1-21 16,20 0-16,-21-21 0,0 22 15,22-22-15,-22 0 0,0 0 16,0 0-16,21 0 0,-20 0 0,-1 0 16,0-22-16,0 22 0,0-21 0,-21 0 15,0 0-15,21 0 0,-21 0 16,0-1-16,0 1 0,0-21 0,0 21 15,0 0-15,-21-22 0,0 22 0,0-21 16</inkml:trace>
  <inkml:trace contextRef="#ctx0" brushRef="#br0" timeOffset="6253.07">14668 1503 0,'0'0'0,"-21"0"16,0 0-16,0 0 0,42-21 47,0 0-32,-21-1 1</inkml:trace>
  <inkml:trace contextRef="#ctx0" brushRef="#br0" timeOffset="7467.89">16531 2053 0,'21'21'16,"0"-21"-16,1 0 15,-1 0-15,0 0 0,0 0 0,0 0 16,0 0-16,1-21 0,-1 21 0,-21-21 16,21 0-16,0 0 0,0 0 15,-21-1-15,21-20 0,1 21 0,-1-21 16,0-1-16,0 1 0,0 0 0,0-22 15,1 22-15,-22-1 0,21-20 16,0 21-16,-21-22 0,21 22 0,-21-1 16,0 22-16,0-21 0,0 21 0,-21 21 15,0 0 1,0 0-16,21 42 0,-22-21 0,1 22 16,0-1-16,0 21 0,0-20 15,0 20-15,-1 1 0,22-1 16,-21 22-16,0-22 0,21-20 0,0 20 15,0 1-15,0-22 0,0 0 0,0 1 16,0-22-16,21 21 0,0-21 16,1 1-16,-1-22 0,21 0 0,-21 0 15,22 0-15,-1 0 0,0 0 0,1 0 16,-1-22-16,21 1 0,-20 0 0,-1 0 16,-21 0-16,22-22 0,-22 1 15,21 21-15,-21-21 0,0-1 0,-21 1 16,22 0-16,-22-1 0,21 22 15,-21 0-15,0 0 0,0 0 16,0 42 0,0 0-16,-21 0 0,-1 21 0,22 1 15,-21-22-15,21 21 0,-21 1 0,21-22 16,-21 21-16,21-21 0,0 22 16,0-22-16,0 21 0,0-21 0,21 0 15,0 1-15,0-1 0,22-21 0,-22 21 16,21-21-16,-21 0 0,22 0 0,-22 0 15,0 0-15,21-21 0,-20 21 16,-1-21-16,0-1 0,0 1 16,0 0-16,-21 0 0,21-21 0,-21 20 15,0-20-15,0 21 0,0-21 16,0-1-16,0 1 0,-21 21 0,0 0 16,0-1-16,0 1 0,-22 0 0,22 21 15,0 0-15,0 0 0,0 0 0,0 0 16,-1 0-16,22 21 15,43-21-15,-22 0 16,21 0-16,-21 0 0,22 0 0,-1 0 16,0 0-16,22 0 0,-22 0 15,22 0-15,-22 0 0,22-21 0,-22 0 16,21 21-16,-20 0 0,-22-21 16,21 21-16,-21 0 0,1 0 15,-22 21 1,0 0-16,-22 0 0,1 0 15,0 1-15,0 20 0,0-21 16,0 21-16,-1-20 0,1 20 0,21-21 16,0 21-16,0-20 0,0 20 0,0-21 15,0 0-15,21 0 0,1 1 0,-1-22 16,21 21-16,-21-21 0,22 0 16,-1 0-16,-21 0 0,21 0 0,1 0 15,-1 0-15,0 0 0,-20-21 0,20-1 16,-21 1-16,21 0 0,-20 0 15,-1-21-15,-21-1 0,0 1 16,0 0-16,0-1 0,0 1 0,0 0 16,0-1-16,-21 1 0,-1 0 0,1 20 15,-21 1-15,21 0 0,-22 21 16,1 0-16,0 0 0,-1 0 0,1 0 16,0 0-16,-1 21 0,22 0 0,0 1 15,0-1-15,21 0 0,0 0 16,0 0-16,0 0 0,21 1 0,0-1 15,0 0-15,22-21 0,-1 21 0,0-21 16,1 0-16,-1 0 0,22 0 16</inkml:trace>
  <inkml:trace contextRef="#ctx0" brushRef="#br0" timeOffset="7819.68">19219 1630 0,'0'0'0,"0"-42"16,0-1-16,0 22 15,0 0-15,-21 21 16,0 0-16,21 21 16,0 0-16,0 22 0,0-1 15,0 0-15,0 1 0,0-1 0,0 21 16,0 1-16,0-1 0,0 1 0,0 21 16,0-1-16,0 1 0,0 0 15,0 20-15,0-20 0,-21 21 16,0 0-16,21-22 0,-22 22 0,1-21 15,0 0-15,0-1 0,21-20 0,0-1 16,0 1-16,0-1 0,0-20 0,0-1 16,0 0-16,0-21 0,0 1 0,0-1 15,0 0-15,0 0 0,0-42 32,0 0-17,0 0-15,0-1 0,0 1 16,0 0-16,0-21 0,0-1 0,0 1 15,21 0-15</inkml:trace>
  <inkml:trace contextRef="#ctx0" brushRef="#br0" timeOffset="8119.62">19177 1969 0,'0'0'0,"0"-43"0,-21-105 16,21 85-16,0 20 0,21 22 0,0-21 15,0-1-15,0 22 0,22 0 16,-1 0-16,0 0 0,1 21 0,20 0 16,-20 0-16,-1 0 0,0 0 0,1 0 15,-22 21-15,0 0 0,0 21 16,-21-20-16,0 20 0,0-21 16,-21 21-16,0 1 0,0-22 0,-22 21 15,22-21-15,-21 22 0,-1-22 0,22 0 16,-21 0-16,0 0 0,20 1 15,1-22-15,-21 21 0,21 0 0,0-21 16,-1 0-16,1 21 0,0-21 16,0 0-16,0 0 0,0 0 15,-22 0-15,22 21 0,-21-21 0</inkml:trace>
  <inkml:trace contextRef="#ctx0" brushRef="#br0" timeOffset="9181.01">2921 3048 0,'0'0'0,"-42"0"0,-1 0 15,1 0-15,0 0 0,-1 0 0,22 0 16,-21 0-16,21 0 16,-1 0-16,1 0 0,42 0 31,1 0-16,20 0-15,0 0 0,1 0 0,20 0 16,-21 0-16,43 0 0,-21 0 0,20 0 16,1 0-16,21 0 0,21 0 15,-21 0-15,21 0 0,-22 0 0,22 0 16,0 0-16,0 0 0,22 0 0,-1 0 16,0 0-16,0 0 0,0 0 15,0 0-15,1 0 0,20-21 0,0 21 16,-21 0-16,22 0 0,-1 0 0,22 0 15,-22-21-15,21 21 0,-20 0 16,20 0-16,-20 0 0,41 0 16,-20 0-16,20 0 0,1 0 0,0 0 15,-1 0-15,1 0 0,21 0 0,-21 0 16,20 0-16,1 0 0,0 0 0,0 0 16,21 0-16,-21 0 0,0 0 15,-1 0-15,1 0 0,0 0 0,0 0 16,0 0-16,0 0 0,-1 0 0,1-21 15,0 21-15,0-22 0,0 22 0,0 0 16,21 0-16,-22-21 16,1 21-16,0 0 0,0 0 0,0-21 0,0 21 15,21 0-15,-22-21 0,1 21 16,0-21-16,-21 21 0,21 0 0,-22-21 16,22 21-16,-21 0 0,21-22 15,-22 22-15,1 0 0,0 0 0,-22-21 16,22 21-16,-43 0 0,22 0 0,-1-21 15,-21 21-15,-20 0 0,20 0 16,-42-21-16,0 21 0,0 0 0,-42-21 16,20 21-16,-20-21 0,-21 21 15,-1-22-15,-21 22 0,22 0 0,-43-21 0,21 21 16,-20 0-16,-22-21 16,0 0-16,0 0 15,-22 21-15,-20 0 0,21 0 16,-21 0-16,-22 0 0,22 21 0</inkml:trace>
  <inkml:trace contextRef="#ctx0" brushRef="#br0" timeOffset="12495.46">3048 5588 0,'0'0'0,"0"-21"16,0 0-16,0 0 0,0-1 16,0 1-16,0 0 15,0 0-15,0 0 0,0 0 0,0-1 16,0 1-16,0 0 15,0 0-15,0 42 16,0 21 0,0 1-16,0-1 0,0 0 15,21 22-15,-21-22 0,0 22 0,0-1 16,0 1-16,0-1 0,0-20 16,0 20-16,0-21 0,0 1 0,0-1 15,0 0-15,0-20 0,0 20 0,0-21 16,0 0-1,0-42 1,21 0-16,0 0 0,1 0 16,-1-1-16,0 1 0,-21-21 15,21 21-15,0-22 0,0 1 0,1 0 16,-1-1-16,0 1 0,-21-21 16,0 20-16,21 1 0,0 21 0,-21-22 15,0 22-15,0 0 0,21 21 16,1 21-16,-22 0 15,0 1-15,0 20 0,0-21 0,0 21 16,0 1-16,0-1 0,0 0 16,0 1-16,0-1 0,0 0 15,21-20-15,-21 20 0,21-21 0,-21 0 16,21 0-16,0 1 0,0-1 16,22-21-16,-22 0 0,21 0 0,-21 0 15,22 0-15,-1-21 0,0 21 0,1-22 16,-1-20-16,0 21 0,1 0 15,-1-22-15,0 1 0,-20 0 0,-1-1 16,0 1-16,0 0 0,0-22 0,-21 22 16,0-22-16,0 22 0,0 0 15,0-22-15,0 22 0,0 21 0,0-22 16,0 22-16,0 0 0,-21 21 16,0 0-1,21 42-15,0-20 0,-21 20 16,21-21-16,0 43 0,0-22 0,0 0 15,0 22-15,0-22 0,0 22 16,0-22-16,0 21 0,0-20 0,0-1 16,0-21-16,21 22 0,-21-22 0,21 21 15,21-21-15,-20 0 0,-1-21 16,21 0-16,0 0 0,1 0 0,-1 0 16,0 0-16,1 0 0,-1-21 0,0 0 15,22 0-15,-22 0 0,1 0 16,-1-22-16,0 1 0,-21 0 15,1-1-15,-1 1 0,0-22 0,0 22 16,0-21-16,-21-1 0,0 1 16,0 20-16,0-20 0,0-1 0,0 22 15,0 0-15,0-1 0,0 1 0,0 21 16,0 0-16,-21 21 16,0 21-16,21 21 0,-21-21 15,21 22-15,0-1 0,0 0 16,-21 1-16,21 20 0,-22 1 0,22-22 15,-21 21-15,21 1 0,0-1 0,0-20 16,0 20-16,-21-20 0,21-1 16,0 0-16,0 1 0,0-22 15,0 21-15,0-21 0,0 0 0,0 1 16,21-22 0,0 0-16,1-22 15,-1 1-15,0 0 0,0 0 16,-21 0-16,21-22 0,0 22 0,1 0 15,-22-21-15,21 21 0,-21-1 16,21-20-16,-21 21 0,21 0 16,-21 0-16,21 21 0,-21 21 15,0 0 1,0 0-16,0 0 0,0 22 0,0-22 16,21 0-16,-21 0 0,22 21 15,-22-20-15,0-1 0,21 0 16,0 0-16,-21 0 0,21 0 0,0-21 15,-21 22-15,21-22 0,1 0 0,-1 0 16,0 0-16,0 0 0,0 0 16,22-22-16,-22 1 0,0 21 0,21-21 15,-21 0-15,22 0 0,-22-22 0,0 22 16,0-21-16,0 21 0,1-22 0,-1 1 16,0 21-16,-21-21 15,21 20-15,-21-20 0,0 21 0,0 0 16,0 42-1,-21 0 1,21 0-16,-21 0 0,21 22 16,-21-22-16,21 21 0,0-21 0,0 22 15,0-22-15,0 21 0,0-21 16,0 22-16,0-22 0,21 0 0,0 0 16,0-21-16,21 21 0,-20 1 0,-1-22 15,21 0-15,-21 0 0,22 0 0,-22 0 16,21 0-16,-21-22 0,22 1 15,-1 21-15,-21-21 0,0 0 0,0-21 16,22 20-16,-43-20 0,21 0 0,0-1 16,0 1-16,-21 0 0,0-22 15,21 1-15,1 20 0,-22-20 0,0-1 16,0 1-16,21-1 0,-21 22 16,21-21-16,-21 20 0,0 1 0,0 0 15,0-1-15,0 22 0,0 0 16,0 0-16,0 42 15,0 0 1,0 21-16,0-20 0,-21 20 16,21 0-16,-21 22 0,21-22 0,0 0 15,0 22-15,0-22 0,-22 22 0,22-1 16,0-20-16,0 20 16,0-21-16,0 1 0,0-1 0,0 0 15,0 1-15,0-22 0,0 21 0,22-21 16,-22 1-16,21-1 0,0 0 0,0-21 15,0 0-15,0 21 0,22-21 16,-22 0-16,21 0 0,1 0 0,-1-21 16,0 21-16,1-21 0,-1 0 0,0-1 15,1 1-15,-1 0 0,-21-21 16,21 21-16,-20-22 0,-1 1 0,0 21 16,0-22-16,-21 1 0,0 0 15,0 21-15,0-1 0,0 1 0,0 0 0,0 0 16,-21 21-16,0 0 15,0 0-15,-1 21 0,1 0 0,21 0 16,-21 1-16,0-1 0,0 21 0,0-21 16,21 22-16,0-1 0,0 0 15,0-21-15,0 22 0,0-22 0,21 21 16,0-21-16,21 1 0,-21-1 0,1 0 16,20-21-16,-21 0 0,21 0 0,1 0 15,-22 0-15,21 0 0,-21 0 16,22 0-16,-22 0 0,21-21 0,-21 0 15,1-1-15,-1 1 0,0 21 0,-21-21 16,0 0-16,0 0 0,0-22 0,0 22 16,0 0-16,0 0 15,0-21-15,-21 20 0,0 1 0,-1-21 16</inkml:trace>
  <inkml:trace contextRef="#ctx0" brushRef="#br0" timeOffset="12825.27">5673 5271 0,'0'0'0,"-22"21"0,-20-21 16,21 21-16,0-21 0,0 0 0,21 21 16,21-21-1,0 0-15,0 0 0,0 0 16,0 0-16,1 0 0,-1 0 15,0-21-15,0 21 0,-21-21 0,21 21 16,-21-21-16,0-1 16,-21 22-1,0 0-15,0 0 16,21 22-16,-21-22 0,21 21 16,0 0-16,-22 0 15,1-21-15,21 21 0,21-21 31,1 0-15</inkml:trace>
  <inkml:trace contextRef="#ctx0" brushRef="#br0" timeOffset="13618.95">9229 4784 0,'0'0'16,"21"0"-16,0-21 0,0 21 15,-21-22-15,21 22 0,0 0 16,1-21-16,-1 0 0,0 0 16,0 21-16,-21-21 0,21 21 0,-21-21 15,0-1-15,0 1 16,0 0-16,-21 21 16,0 0-16,0-21 0,0 21 0,-22 0 15,22 0-15,-21 0 0,21 0 16,-22 0-16,1 21 0,0-21 0,-22 21 15,22 22-15,-22-1 0,1 0 0,-1 1 16,1 41-16,-1-20 0,22 20 16,-22-20-16,22 21 0,0-1 15,-1 1-15,1 0 0,0-1 0,21 1 16,-1 0-16,1-22 0,0 22 0,21-22 16,0 22-16,0-22 0,0-20 15,21 20-15,0-20 0,22-1 0,-22 0 16,21 1-16,1-1 0,20-21 0,-21 0 15,22 0-15,-1 1 0,-20-22 0,20 0 16,-20 0-16,-1 0 0,0-22 16,1 1-16,-1 0 0,-21 0 0,21 0 15,1-22-15,-22 22 0,21-21 0</inkml:trace>
  <inkml:trace contextRef="#ctx0" brushRef="#br0" timeOffset="16690.91">9842 5292 0,'0'0'16,"0"-43"-16,0 22 0,0-63 15,0 62-15,0 1 0,-21 21 0,0 0 16,0 0-16,0 0 0,0 0 16,-22 21-16,1 22 0,21-22 0,-22 21 15,1 1-15,21 20 0,0-21 0,-22 22 16,22-22-16,0 22 0,0-1 15,0-20-15,21 20 0,-21-21 16,21 1-16,0-1 0,0 0 0,0-20 16,21 20-16,0-21 0,0 0 0,21-21 15,-20 21-15,20-21 0,0 0 16,1 0-16,-1 0 0,21 0 0,-20-21 16,20 21-16,-20-21 0,-1 0 0,21-21 15,-20 20-15,-1-20 0,0 21 0,1-21 16,-1-1-16,-21 1 0,0 0 15,1-1-15,-22 22 0,0 0 16,0-21-16,0 20 0,-22 44 16,1-1-1,0 0-15,0 0 0,21 0 16,-21 22-16,0-22 0,-1 21 0,22-21 16,0 22-16,0-22 0,0 0 0,0 21 15,0-21-15,22 1 0,-1-22 0,0 21 16,0 0-16,0-21 0,0 0 15,22 0-15,-22 0 0,0 0 0,21 0 16,-20 0-16,-1-21 0,0 0 0,0-1 16,-21 1-16,0 0 0,0 0 0,0 0 15,0 0-15,0-1 0,0-20 16,0 21-16,-21 0 0,21-22 16,-21 22-16,0 0 0,-1 0 0,-20 21 15,42-21-15,-21 21 0,0 0 0,21-21 16,0-1-1,21 22-15,0 0 16,21 0-16,-20-21 0,20 21 0,-21 0 16,21-21-16,1 21 0,-1 0 0,0 0 15,1 0-15,-1 0 0,0 0 16,1 0-16,-22 0 0,0 21 0,0 0 16,22 22-16,-43-22 0,0 21 15,21-21-15,-21 1 0,0 20 16,0-21-16,0 0 0,0 22 0,0-22 15,0 0-15,-21 0 0,21 0 16,0 0-16,-22 1 0,22-1 0,0 0 16,0 0-16,0-42 31,0 0-31,0 0 16,22-22-16,-1 22 0,-21 0 15,21 0-15,0-22 0,0 1 0,0 21 16,1-21-16,-1-1 0,0 22 15,0-21-15,21 21 0,-20-1 0,-1 1 16,0 21-16,0 0 0,0 0 16,0 0-16,1 0 0,-22 21 15,21 1-15,-21-1 0,21 21 16,-21-21-16,0 22 0,0-1 0,21-21 16,0 21-16,-21 1 0,21-22 0,1 21 15,-1-21-15,-21 1 0,42 20 0,-21-21 16,0-21-16,1 21 0,-1-21 15,0 0-15,0 0 0,0 0 0,0 0 16,1 0-16,-1 0 0,0-21 0,0 0 16,-21 0-16,21 0 0,0-1 0,1 1 15,-1-21-15,0 21 0,0-22 16,0 1-16,0 0 0,1-1 0,-1 1 16,21 21-16,-21-21 0,22-1 15,-22 22-15,0 0 0,21 21 0,-21 0 16,1 0-16,-1 0 0,0 0 15,0 0-15,-21 21 0,0 0 0,21 0 16,-21 1-16,21-1 0,-21 0 0,0 0 16,0 21-16,22-20 0,-22-1 0,0 0 15,0 0-15,0 0 16,21 0-16,-21-42 31,0 0-31,0 0 16,0 0-16,0 0 0,0-1 15,0 1-15,0 0 0,0 0 16,0 0-16,0 0 0,-21 21 0,-1-22 16,1 1-16,0 21 0,0 0 15,-21 0-15,20 0 0,1 0 0,0 0 16,-21 21-16,21 1 0,-22-1 16,22 0-16,-21 0 0,21 21 15,-1-20-15,1 20 0,0 0 0,0-21 0,21 22 16,0-22-16,0 21 0,0-21 0,0 1 15,0-1-15,21 0 0,0 0 16,0 0-16,22-21 0,-22 0 0,21 0 16,-21 0-16,22 0 0,-22 0 0,21-21 15,-21 21-15,22-21 0,-22 0 16,21 0-16,-21-1 0,1-20 16,-1 21-16,0-21 0,0-1 0,-21 1 15,21-22-15,0 22 0,-21-21 0,22 20 16,-1-20-16,-21-1 0,0 1 0,21-1 15,-21 1-15,21-1 0,-21 22 16,0-22-16,0 22 0,0 0 0,0 21 16,0-22-16,0 22 0,-21 42 15,0 0 1,0 22-16,21-22 0,-22 42 0,1-20 16,0 20-16,21 1 0,-21-1 15,0 1-15,21-1 0,0 1 0,0-1 16,0 1-16,0-1 0,0-20 15,0 20-15,0-21 0,0 1 0,0-1 16,0 0-16,21-20 0,0-1 0,0 0 16,0-21-16,22 0 0,-22 0 0,0 0 15,21 0-15,-20 0 0,20 0 0,-21-21 16,21 0-16,-20-1 0,20 1 16,-21 0-16,0-21 0,0 21 15,22-1-15,-22-20 0,-21 21 0,21-21 0,0 20 16,-21 1-16,0 0 0,0 0 0,0 42 31,-21 0-15,0 22-16,21-22 0,-21 0 15,21 0-15,0 21 0,0-20 0,0-1 16,0 21-16,0-21 0,0 0 0,0 1 16,0-1-16,21-21 0,0 21 15,0 0-15,0-21 0,1 0 16,-1 0-16,21 0 0,-21 0 0,0 0 15,1-21-15,-1 0 0,0 0 0,21-1 16,-21 1-16,1 0 0,-1-21 16,0 21-16,0-22 0,0-20 15,0 20-15,1 1 0,20-21 0,-21-1 16,0 22-16,0-22 0,1 1 0,-1-1 16,-21 1-16,21 20 0,-21-20 15,0 21-15,21 20 0,-21-20 0,0 21 16,0 0-16,-21 21 15,0 21-15,0 0 0,21 21 16,-22-20-16,1 41 0,21-21 16,0 1-16,0 20 0,-21-20 0,21 20 15,0-21-15,0 22 0,0-22 16,0 22-16,0-22 0,0 22 0,0-22 0,0-21 16,21 21-16,0 1 0,-21-22 15,22 0-15,-1 0 0,0 0 16,0 1-16,0-22 0,0 0 0,1 0 15,-1 0-15,0 0 0,0 0 0,21-22 16,-20 22-16,-1-21 0,0 0 0,0 0 16,0-21-16,0 20 0,-21-20 15,22 21-15,-1-21 0,-21 20 0,21-20 16,-21 21-16,0 0 0,0 0 0,0-1 16,0 1-16,0 42 15,0 1 1,0-1-16,0 0 0,0 0 0,-21 0 15,21 22-15,-21-22 0,21 21 0,0-21 16,0 0-16,0 22 0,0-22 16,0 0-16,0 0 0,21-21 0,0 21 15,-21 1-15,21-22 0,0 0 16,0 0-16,22 0 0,-22 0 0,0 0 16,21 0-16,-20 0 0,-1-22 0,21 22 15,-21-21-15,22 0 0,-22 0 0,0 0 16,21 0-16,-21-22 0,1 22 15,20-21-15,-21 21 0,-21-22 0,21 22 16,-21 0-16,21 0 0,-21 0 16,-21 21-1,0 21-15,0 21 16,21-21-16,-21 0 0,21 22 16,0-22-16,0 21 0,0-21 15,0 22-15,0-22 0,0 0 0,0 0 16,0 0-16,0 1 0,0-1 0,21-21 15,0 21-15,0-21 0,0 0 16,1 0-16,-1 0 0,0 0 16,0 0-16,0-21 0,0 0 15,-21-1-15,0 1 0,0 0 16,0 0-16,0 0 0,0-22 16,0 22-16,0-21 0,-21 21 0,0 0 15,0-22-15,0 22 0,21 0 16,-21 0-16,-1 21 0,1-21 0,0 21 15,0 0-15,21-22 16,21 1 0,0 21-16,0 0 15,1 0-15,20-21 0,-21 21 0,21 0 16,1-21-16,-1 21 0,-21 0 0,22 0 16,-22-21-16,21 21 0,-21 0 0,22 0 15,-22 0-15,0 0 0,0 0 0,0 21 16,-21 0-1,0 0-15,0 22 0,0-22 0,0 0 0,0 21 16,0-21-16,0 22 0,0-22 16,0 21-16,0-21 0,-21 1 0,21-1 15,0 0-15,0 0 0,0 0 0,0 0 16,0 1-16,0-1 16,0-42 15,0-1-16,0 1-15,0 0 0,0 0 0,21-21 16,-21 20-16,21 1 0,1 0 0,-1-21 16,0-1-16,0 22 15,21-21-15,-20 0 0,20-1 0,0 22 16,1-21-16,-1 21 0,0-1 0,-21 1 16,22 0-16,-22 21 0,21 0 0,-21 0 15,-21 21-15,22 0 0,-22 1 16,0-1-16,0 21 0,0-21 0,0 22 15,0-1-15,0-21 0,0 21 0,0 1 16,-22-22-16,22 21 0,0-21 0,0 1 16,-21-1-16,21 0 0,0 0 0,-21 0 15,21 0-15,0-42 63,0 0-63,-21 0 0,21 0 15,0 0-15,-21-1 0</inkml:trace>
  <inkml:trace contextRef="#ctx0" brushRef="#br0" timeOffset="16918.79">15049 4974 0,'-42'-21'0,"84"42"0,-105-42 0,42 0 15,0 0-15,-1 21 0,1 0 16,21-21-16,-21 21 0,42 0 47,0 0-47,-21 21 16,0 0-1,-21-21-15,0 21 0,-21-21 16</inkml:trace>
  <inkml:trace contextRef="#ctx0" brushRef="#br0" timeOffset="17136.68">13631 5207 0,'0'0'0,"21"-21"31,1 21-16,-1 0-15,0-21 0,0 21 0,0 0 16,22-21-16,-22 21 0,0 0 16,0-22-16,0 22 0,-21-21 15,0 0-15,-21 0 16,0 21-16,0-21 16</inkml:trace>
  <inkml:trace contextRef="#ctx0" brushRef="#br0" timeOffset="17432.5">13102 4890 0,'0'0'15,"-21"0"-15,0 0 0,21 21 0,-21-21 16,21 21-16,-22-21 0,1 21 16,21 0-1,21-21 1,1 0-16,-1 0 0,0 0 15,0-21-15,-21 0 16,-21 21 15,0 0-31,0 0 0,-1 0 0,1 0 16,-21 0-16,21 21 0,0-21 16,21 21-16,0 0 0,0 1 15,21-22-15,0 0 16,21 0-16,1 0 0,20 0 0</inkml:trace>
  <inkml:trace contextRef="#ctx0" brushRef="#br0" timeOffset="18342.98">15621 4509 0,'21'0'125,"0"21"-110,0-21-15,22 21 0,-22 0 0,0-21 16,21 21-16,-20 22 0,20-22 16,-21 0-16,21 21 0,-20 1 0,20-1 15,-21 0-15,0 1 0,0-1 0,1 21 16,-1-20-16,-21 20 16,0-20-16,0 20 0,0-21 0,-21 22 15,-1-1-15,1-20 0,0 20 0,-21-20 16,-1 20-16,1-21 0,0 1 0,-1-1 15,1 0-15,-21 1 0,20-22 0,1 0 16,-22 21-16,22-20 0,0-1 16,-1 0-16,1 0 0,0-21 0,21 21 15,-1 0-15,1-21 0,0 0 0,0 22 16,21-1 15,-21-21 16,0 0-47,-1 0 0,-20-21 16,21 21-16</inkml:trace>
  <inkml:trace contextRef="#ctx0" brushRef="#br0" timeOffset="19351.91">4784 6752 0,'0'0'0,"21"-21"0,0 0 15,0 0 1,-21 0-16,-21 21 31,0 0-31,-22 0 0,1 0 16,0 21-16,-1-21 0,1 21 16,0 0-16,-22-21 0,22 21 0,0 0 15,-1 1-15,22-1 0,-21 0 0,21-21 16,21 21-16,0 0 0,0 0 15,0 1-15,21-22 16,0 21-16,0-21 16,0 0-16,22 21 0,-22 0 15,21-21-15,0 21 0,-20-21 0,20 21 16,-21 1-16,21-1 0,-20 0 16,-22 0-16,0 0 0,0 22 15,0-22-15,0 0 0,-22 0 0,-20 0 16,21 0-16,-21 1 0,20-1 0,-20-21 15,0 21-15,21-21 0,-22 0 16,22 0-16,0 21 0,0-21 0,0 0 16,21-21-16,0 0 15,0 0 1,21-1-16,0 22 0,0-21 16,0 21-16,0 0 0,1 0 15,-1 0-15,0 0 0,-21 21 16,0 1-16,0 20 0,0-21 15,0 21-15,-21-20 0,0 20 0,-1 0 16,1 1-16,-21 20 0,21-21 0,-22 1 16,22-1-16,0 0 0,0 1 15,0-1-15,0 0 0,21 1 0,0-22 16,0 0-16,0 0 0,0 0 0,0 1 16,21-22-16,0 0 0,0 0 15,0 0-15,0 0 0,22 0 16,-22 0-16,21-22 0,-21 22 15,22-21-15,-22 0 0,0 21 0,0-21 16,0 0-16,1 21 0,-22-21 0,0-1 16,0 1-16</inkml:trace>
  <inkml:trace contextRef="#ctx0" brushRef="#br0" timeOffset="20379.3">5059 9144 0,'0'0'0,"21"-21"0,0 0 0,0 0 15,0-1-15,1-20 0,-1 21 0,21-21 16,-21 20-16,22 1 0,-22-21 0,0 21 16,0 0-16,0-22 0,-21 22 15,0 0-15,0 0 0,0 0 16,-21-1-16,0 22 0,0 0 15,-22 0-15,22 0 0,-21 0 0,21 22 16,-22-1-16,1 21 0,0-21 0,21 22 16,-22-1-16,22 0 0,-21 1 15,21-1-15,-1 0 0,22 1 0,0-1 16,0 0-16,0 1 0,43-1 0,-22-21 16,0 21-16,21 1 0,-20-22 15,20 21-15,-21 1 0,21-1 0,-20-21 16,20 21-16,-21 1 0,0-1 0,0 0 15,-21 1-15,0-1 16,0-21-16,0 22 0,-21-22 0,0 21 16,0-21-16,-21 0 0,20-21 0,-20 22 15,-21-22-15,20 0 0,-20 0 0,-1 0 16,22 0-16,-22-22 0,1 22 16,-1-21-16,1-21 0,21 21 0,-1 0 15,1-22-15,0 1 0,20 0 0,1-1 16,0 1-16,0 0 0,21-1 15,-21 1-15,21 0 0,0-1 0,0 22 16,21 0-16,0 21 0,0 0 0,0 0 16,1 0-16,-1 0 15,0 21-15,0 21 0,0-20 16,0 20-16,1 0 0,-22 1 0,21 20 16,-21-21-16,21 1 0,-21-1 15,21 0-15,0 22 0,-21-43 0,21 21 16,1 1-16,-1-22 0,0 0 0,21 0 15,1 0-15,-22-21 0,21 0 16,0 0-16,1 0 0,20 0 0,-20 0 16,-1-21-16,21 0 0,1-21 0,-1 21 15,-20-22-15,41 22 0,-20-21 0,-1-22 16,1 22-16,-1-22 16,1 22-16,-22-21 0,22-1 0,-22 1 0,0-1 15,1 1-15,-1-1 0,22-63 16,-22 64-16,-21 20 15,0-20-15,-21 42 0,0-22 0,0 22 16,0 0-16,-21 63 16,0-21-16,0 22 0,0-1 0,-1 0 15,1 22-15,0-1 0,0-20 16,-21 20-16,20 1 0,1-1 0,21 1 16,-21-1-16,21 1 0,0-1 0,0-20 15,0-1-15,0 0 0,0 1 16,0-22-16,21 21 0,0-21 0,1-21 15,-1 21-15,0-21 0,0 0 0,0 0 16,0 0-16,1 0 0,-1-21 16,0 0-16,-21 0 15,21 0-15,-21 0 0,0-1 0,0-20 16,0 21-16,-21 0 0</inkml:trace>
  <inkml:trace contextRef="#ctx0" brushRef="#br0" timeOffset="20543.2">5694 9483 0,'0'0'0,"-21"0"0,21-21 0,21-1 32,0 22-32,21 0 0,1 0 0,-1-21 15,0 21-15,1 0 0,20-21 16,-21 21-16,1 0 0,20-21 16,-20 21-16,-22 0 0,21 0 0,0-21 15,1 21-15,-22-21 0,0 21 0,21 0 16</inkml:trace>
  <inkml:trace contextRef="#ctx0" brushRef="#br0" timeOffset="21291.01">3069 8954 0,'0'0'0,"21"-64"15,0 43-15,-42 42 32,0 0-17,0 22-15,0-1 0,0 0 0,-1 1 16,1 20-16,0-21 0,0 22 15,-21-1-15,20 1 0,-20-1 0,0 1 16,21-1-16,-22 1 0,1-1 16,0-20-16,-1 20 0,22-20 0,0-22 15,0 21-15,21-21 0,0 0 0,21-21 32,0 0-32,0-21 0,0 0 0,22 0 15,-22 0-15,21-22 0,1 1 0</inkml:trace>
  <inkml:trace contextRef="#ctx0" brushRef="#br0" timeOffset="21499.42">3260 9208 0,'63'-64'0,"-126"128"0,147-170 15,-41 63-15,-22 1 0,0 21 0,-21 0 16,0 0-16,-21 42 16,0 0-16,-1 21 0,-20 1 15,21-1-15,-21 0 0,-1 22 0,22-1 16,-21 1-16,-1-1 0,1 1 15,0-1-15,21 1 0,-22-1 0,22-20 16,-21 20-16,21 1 0,-1-22 16,1 0-16,21 1 0,0-22 0,0 21 15,0-21-15,0 0 16</inkml:trace>
  <inkml:trace contextRef="#ctx0" brushRef="#br0" timeOffset="22583.94">7027 9673 0,'0'0'0,"21"0"0,1-63 15,-22 42-15,0-1 0,0 1 0,0 0 16,0 0-16,0 0 0,0 0 15,0-22-15,0 22 0,0 0 0,-22 0 16,1 0-16,-21-1 0,21 1 16,-22 0-16,1 21 0,21 0 0,-43 0 0,22 0 15,0 21-15,-1 0 16,1 1-16,0 20 0,-1 0 0,1 1 16,0-1-16,21 21 0,-1-20 0,1 20 15,21-20-15,0-1 0,0 0 16,0 1-16,0-1 0,21-21 0,1 21 15,20-42-15,-21 22 0,21-22 0,1 0 16,-1 0-16,0 0 0,1 0 16,-1-22-16,0 22 0,1-21 0,-1-21 15,0 21-15,-20 0 0,-1-22 0,21 1 16,-21 0-16,-21-1 0,21 1 16,-21 0-16,22-1 0,-22 1 15,0 0-15,0-1 0,0 22 0,0-21 16,0 21-16,0-1 0,-22 44 31,22-1-31,0 0 0,-21 21 16,21 1-16,0-1 0,0 0 0,0 1 15,0-1-15,0 0 0,0 1 0,0-1 16,0 0-16,21-21 0,1 22 16,-1-22-16,0 0 0,0-21 0,21 0 15,-20 0-15,20 0 0,-21 0 0,21 0 16,1-21-16,-1 0 0,-21 0 15,22-1-15,-1-20 0,0 0 16,1-1-16,-1 1 0,-21 0 0,21-22 16,-20 22-16,20-22 0,0 1 0,-21 21 15,22-43-15,-22 21 0,21 1 16,-21-22-16,1 22 0,-1-1 0,0 1 16,-21 20-16,21 1 0,-21 0 0,0 21 15,0 42 1,-21 21-16,0 0 0,0 22 15,-22-1-15,22 1 0,0-1 0,-21 1 16,20-1-16,1 1 0,-21 21 0,21-22 16,21 1-16,-21-1 0,21-21 15,0 22-15,0-22 0,0 1 16,0-1-16,21-21 0,0 0 0,0 0 16,0 1-16,0-1 0,1-21 0,-1 0 15,21 0-15,-21 0 0,0-21 16,22-1-16,-22 22 0,0-21 0,0 0 15,0-21-15,-21 21 0,0-1 0,0-20 16,0 21-16,0-21 0</inkml:trace>
  <inkml:trace contextRef="#ctx0" brushRef="#br0" timeOffset="22731.39">7747 9356 0,'0'0'0,"-21"0"0,0 0 0,42 0 31,21-21-16,-21 21-15,22 0 0,-1-22 16,0 22-16,1 0 0,-1-21 0,0 0 16,1 21-16,-22 0 0,0-21 0,0 21 15</inkml:trace>
  <inkml:trace contextRef="#ctx0" brushRef="#br0" timeOffset="24540.07">8276 9589 0,'0'0'0,"0"21"0,21-21 32,0 0-32,1-21 0,-1-1 15,0 1-15,0 0 0,21 0 16,-20 0-16,20 0 0,0-22 0,-21 22 16,22 0-16,-22-21 0,0 20 0,0-20 15,-21 21-15,0 0 0,0 0 0,0-1 16,-21 1-16,0 21 0,0 0 15,0 0-15,-22 0 0,22 21 0,0 1 16,-21-1-16,20 0 0,1 21 16,0-21-16,0 22 0,0-1 0,21 0 0,-21 1 15,21-1-15,0-21 16,0 22-16,0-1 0,21-21 0,0 21 16,0-20-16,21-1 0,1 0 0,-1-21 15,0 0-15,22 0 0,-1 0 0,-20 0 16,20 0-16,22-21 0,-22 0 15,-20-1-15,20 1 0,1 0 0,-22-21 16,0 21-16,-20-22 0,20 1 0,-21 0 16,0-1-16,0 1 0,-21 21 0,0-22 15,0 1-15,0 21 0,0-21 16,0 20-16,0 1 0,-21 21 16,0 0-16,0 21 15,21 1-15,0 20 0,0-21 0,-21 21 16,21-20-16,-21 20 0,21 0 0,-22-21 15,22 22-15,0-1 0,0 0 16,0-20-16,0 20 0,0-21 0,0 0 16,0 0-16,0 1 0,0-44 31,0 1-15,0 0-16,0 0 0,22-21 0,-1 20 15,-21-20-15,0 21 0,21-21 0,0 20 16,-21-20-16,21 0 0,-21 21 0,21-22 15,1 22-15,-22 0 16,0 0-16,21 21 0,0 0 16,0 0-16,-21 21 15,0 0-15,0 0 0,21 22 0,-21-22 16,0 0-16,0 21 0,21-21 16,1 1-16,-22 20 0,21-21 0,0 0 15,0 22-15,0-22 0,0-21 0,1 21 16,20 0-16,-21-21 0,0 0 0,0 0 15,1 0-15,20 0 0,-21-21 0,0 0 16,0 0-16,1-1 16,-1 1-16,0 0 0,0-21 0,0 21 15,0-22-15,-21 22 0,22-21 0,-1-1 16,-21 22-16,21-21 0,-21 0 0,21 20 16,-21-20-16,21 21 0,-21 0 15,0 42 1,0 0-16,0 21 15,0-20-15,0-1 0,0 21 0,0-21 16,0 22-16,0-22 0,0 21 0,0-21 16,0 22-16,21-22 0,1 21 15,-1-21-15,0 0 0,21 1 0,-21-1 16,22 0-16,-22-21 0,21 0 16,1 21-16,-1-21 0,0 0 0,22 0 15,-22 0-15,0-21 0,22 21 16,-22-21-16,22 0 0,-22-1 0,22 1 15,-43-21-15,21 21 0,-21 0 0,22-22 16,-43 1-16,0 21 0,0-22 0,0 1 16,0 21-16,0 0 0,0 0 0,-22-1 15,1 1-15,-21 21 0,21 0 16,-22 0-16,22 0 0,0 21 0,-21 1 16,21-1-16,-1 0 0,1 21 0,21-21 15,0 22-15,0-22 0,0 0 0,0 21 16,21-20-16,1-1 0,-1 0 15,21 0-15,0 0 0,1-21 16,-22 21-16,21-21 0,1 0 0,20 0 16,-21 0-16,1 0 0,-1-21 0,0 21 15,-20-21-15,20 0 0,-21 0 0,0 0 16,22-1-16,-22 1 0,0-21 0,0 21 16,0-22-16,-21 22 0,21-21 15,1 21-15,-22-22 0,0 22 0,0 0 16,0 0-16,0 42 15,0 0-15,0 0 16,-22 1-16,22-1 0,-21 21 0,21-21 16,-21 22-16,21-22 15,0 0-15,0 21 0,0-21 0,0 1 16,0-1-16,0 0 0,0 0 0,0 0 16,21-21-1,0 0-15,1-21 16,-22 0-16,0 0 0,21 0 15,0-1-15,-21 1 0,21 0 16,0-21-16,-21 21 0,21-22 0,-21 22 16,22-21-16,-22 21 0,21-1 0,-21 1 15,0 0-15,21 21 16,-21 21 0,0 0-16,21 1 0,-21-1 0,0 0 0,0 0 15,0 21-15,21-20 16,0-1-16,1 0 0,-22 21 0,21-21 15,0 1-15,0-1 0,0-21 0,0 21 16,22-21-16,-22 21 0,21-21 0,-21 0 16,22 0-16,-1 0 0,-21 0 0,22-21 15,-22 0-15,21 0 0,-21-1 0,0 1 16,1 0-16,-1-21 0,-21 21 16,21-22-16,0 1 0,0 0 0,-21-22 15,21 22-15,1-22 0,-1 1 0,0-1 16,0 1-16,0-1 0,0 1 15,1-64-15,-1 84 0,-21 1 16,21 0-16,-21 21 0,0-1 16,0 1-16,-21 42 15,0 1-15,-22 20 0,22-21 16,0 21-16,-21 1 0,20 20 0,1 1 16,0-22-16,0 22 0,0-1 15,21 1-15,0-1 0,0 1 0,0-22 16,0 21-16,21-20 0,0-1 0,0 0 15,0-20-15,1 20 0,-1-21 0,0 0 16,0 0-16,21-21 0,-20 22 16,-1-22-16,21 0 0,-21 0 0,22 0 0,-1 0 15,-21 0-15,21-22 0,-20 22 16,20-21-16,-21 0 0,21 0 16,-20 0-16,-1 0 0,0-1 0,-21 1 15,0-21-15,0 21 0,0-22 0</inkml:trace>
  <inkml:trace contextRef="#ctx0" brushRef="#br0" timeOffset="24748.03">12319 8975 0,'-42'0'15,"84"0"-15,-42 0 16,21 0 0,21-21-16,22 21 0,-22 0 0,22-22 0,20 22 15,-20-21-15,21 21 16,-22-21-16,22 0 0,-22 21 0,1-21 15,-1 0-15,1 21 0,-22-22 0,0 22 16,-20 0-16,-1 0 0,0 0 0,-42 0 16,0 0-16,-22 0 15,-20 22-15,-1-1 0,1 21 16</inkml:trace>
  <inkml:trace contextRef="#ctx0" brushRef="#br0" timeOffset="25603.44">4254 11853 0,'22'0'31,"-1"-21"-31,0 21 16,21-21-16,1 21 0,-22-21 0,42 21 15,-20-21-15,-1 0 0,0 21 16,22-22-16,-22 22 0,0 0 0,1 0 15,-1 0-15,0 0 0,-20 0 0,-1 0 16,-21 22-16,0-1 16,0 0-16,-21 0 0,-1 21 0,-20 1 15,0-1-15,-1 0 0,1 1 0,-21-1 16,20 22-16,1-22 0,-22 0 0,43 1 16,-21-22-16,0 21 0,20-21 15,22 0-15,0 1 0,0-1 0,22-21 16,20 0-1,-21 0-15,21 0 0,-20-21 16,20-1-16,-21 22 0,0-21 16,0 0-16,1 21 0,-22-21 0,-22 21 15,-20 0 1,21 0-16,0 21 0,-22 0 16,22 0-16,0 1 0,0 20 0,0-21 15,21 21-15,0 1 0,0-1 0,0 22 16,0-22-16,21 21 0,0-20 0,21 20 15,-20-20-15,20 20 0,-21-21 16,21 22-16,-20-22 0,-1 1 16,0-1-16,-21 21 0,0-41 0,0 20 0,0 0 15,0-21-15,-42 22 0,20-22 16,-20 0-16,21 0 0,-21 0 16,-1-21-16,-20 22 0,20-22 0,22 0 15,-21 0-15,0 0 0,20 0 0,1 0 16,0 0-16,21-22 31,0 1-15,0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16:50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2223 0,'0'0'0,"21"0"15,-21 21-15,21-21 0,0 0 16,0 0 0,1 0-16,-1 0 15,0 0 1,-21-21-16,21 21 0,-21-22 15,0 1-15,0 0 16,0 0-16,0 0 16,0 0-16,-21-1 0,0 22 15,0-21-15,-1 0 0,1 0 0,0 21 16,0 0-16,0-21 0,-22 21 0,22 0 16,-21 0-16,0 0 0,-1 0 15,22 21-15,-21 0 0,-1 0 0,1 0 16,0 1-16,-1 20 0,1-21 15,21 21-15,0 1 0,0-1 0,-1-21 16,1 22-16,0-1 0,21 0 16,-21 1-16,21-1 0,0 0 15,0-21-15,0 22 0,0-22 16,0 0-16,21 0 0,0 0 0,0 1 16,1-22-16,20 0 15,-21 0-15,0 0 0,0 0 0,22 0 16,-22 0-16,21-22 0,1 1 0,-22 0 15,21-21-15,0 21 0,1-22 16,-1 1-16,-21 0 0,22-1 0,-1-20 16,-21 20-16,21-20 0,-20-1 15,20 1-15,-21-1 0,0-20 0,0 20 16,1 1-16,-1-1 0,-21 1 16,21-1-16,-21 1 0,21 20 15,-21 1-15,0 0 0,0 21 0,0-22 16,0 22-16,0 0 0,0 0 0,0 42 31,0 0-15,-21 0-16,21 22 0,-21-1 15,0 21-15,21 1 0,-22-1 0,1 1 16,0-1-16,21 1 0,-21-1 16,0 1-16,21-1 0,0 1 0,-21-1 15,21-20-15,-22 20 0,22-20 0,0 20 16,0-21-16,0 1 15,0-1-15,0-21 0,0 22 0,0-22 16,22 0-16,-22 0 0,21 0 0,0 0 16,0-21-16,0 0 0,0 22 15,1-22-15,-1 0 0,0 0 0,0 0 16,21-22-16,-20 1 0,20 21 16,-21-21-16,21-21 0,1 21 0,-1-1 15,-21-20-15,22 21 0,-1-21 0,-21-1 16,21 22-16,-20-21 0,-1-1 15,0 22-15,0-21 0,-21 21 0,21 0 16,-21-1-16,0 1 0,-21 21 31,0 0-31,0 21 16,0 1-16,-1 20 0,1-21 0,0 21 16,0 1-16,0-1 0,21 0 15,0 1-15,-21-1 0,21-21 0,0 22 16,21 41-1,-21-63-15,42-21 0,-21 22 0,0-22 16,22 0-16,-1 0 0,0 0 0,1 0 16,-1 0-16,0-22 0,1 22 0,-1-21 15,0 0-15,1-21 0,-1 21 16,0-1-16,-20-20 0,20 0 0,-21-1 16,0 1-16,-21 0 0,0-1 15,0 1-15,0 0 0,0-1 0,0 1 16,0 21-16,-21 0 0,0 0 15,0-1-15,0 22 0,-1 0 0,1 0 16,-21 0-16,21 0 0,0 0 0,-22 0 16,22 22-16,0-1 0,-21 0 15,20-21-15,1 21 0,21 0 0,0 0 16,-21 1-16,21-1 0,0 0 0,21 0 16,0-21-1,1 21-15,-1 0 0</inkml:trace>
  <inkml:trace contextRef="#ctx0" brushRef="#br0" timeOffset="1859.85">4762 2286 0,'0'0'0,"43"-42"16,-43 21 0,21-1-1,-21 1-15,21 21 0,-21-21 16,0 42 31,0 0-47,0 22 15,0-22-15,0 0 0,-21 21 0,0 1 16,21-1-16,-21 0 0,-1 1 16,1-1-16,21 0 0,-21 1 0,0-22 15,0 21-15,21 1 0,0-22 0,0 0 16,0 0-16,0 0 0,0 0 16,0 1-16,21-22 15,0 0 1,0 0-16,0 0 0,-21-22 15,22 22-15,-1-21 0,0 0 16,0 0-16,21-21 0,-20 20 0,-1 1 16,0-21-16,0 0 0,0-1 0,0 22 15,22-21-15,-22-1 0,0 1 16,0 21-16,0 0 0,-21 0 0,22-1 16,-1 1-16,-21 0 0,21 21 15,-21 21 1,0 0-16,0 1 15,0 20-15,0-21 0,0 21 0,0 1 16,0-1-16,0-21 0,0 22 0,0-1 16,0-21-16,0 21 0,0-20 15,0-1-15,0 21 0,0-21 16,21 0-16,-21 1 0,21-22 16,0 0-16,1 0 0,-1 0 0,21 0 15,-21 0-15,0 0 0,22-22 16,-22 22-16,21-21 0,-21 0 0,22 21 15,-22-21-15,21 0 0,-21-22 0,1 22 16,-1 0-16,0-21 0,0-1 0,0 22 16,0-21-16,1 0 0,-22-1 15,0 22-15,0-21 0,21 21 0,-21-1 16,0 1-16,0 0 0,0 0 16,0 0-16,0 42 31,0 0-16,-21 0-15,-1 22 0,22-22 0,0 0 16,0 21-16,-21-21 0,0 22 0,21-22 16,-21 21-16,21-21 0,0 22 15,0-22-15,0 0 0,0 0 0,0 0 16,0 1-16,0-1 0,0 0 0,21-21 16,0 21-16,0-21 0,1 0 15,-1 0-15,0 0 0,0 0 0,21 0 16,-20 0-16,20 0 0,-21 0 15,21 0-15,-20-21 0,20 0 0,0 0 16,-21-1-16,1 1 0,20 0 0,-21-21 16,21 21-16,-20-22 0,20 1 15,-21-22-15,21 22 0,-20-21 0,20 20 16,-21 1-16,0-22 0,0 22 0,1 0 16,-1-1-16,-21 1 0,0 0 15,0 21-15,0-1 0,0 1 0,0 0 16,0 0-16,-21 21 15,-1 0-15,1 0 0,21 21 16,-21 21-16,0-20 16,21-1-16,0 21 0,-21 0 15,0 1-15,21-1 0,-22 0 0,22 1 16,0-1-16,-21 0 0,21 1 0,-21-1 16,21 0-16,-21 1 0,21-1 15,0 0-15,0-20 0,0 20 0,-21-21 16,21 0-16,0 0 0,0 1 0,0-1 15,0 0-15,0 0 16,0-42 15,0 0-31,21 0 16,-21-1-16,21 1 0,0 0 0,0 0 16,1-21-16,-1 20 0,0 1 15,0-21-15,0 21 0,0 0 0,1-1 16,-1 1-16,0 0 0,0 0 0,0 21 15,0 0-15,1-21 0,-1 21 16,0 0-16,-21 21 16,0 0-16,0 0 0,0 0 15,0 1-15,0 20 0,0-21 0,0 0 16,0 0-16,0 22 0,0-22 16,0 0-16,0 0 0,0 0 0,0 1 15,21-1-15,0-21 0,0 0 16,1 21-16,-1-21 0,0 0 0,21 0 15,-21 0-15,1 0 0,20 0 16,-21 0-16,0-21 0,22 21 16,-22-21-16,0-1 0,0 22 0,0-21 15,0 0-15,1 0 0,-1-21 0,0 20 16,0 1-16,-21-21 0,21 21 0,0-22 16,1 22-16,-22 0 0,21 0 15,-21 0-15,21 0 0,0-1 0,-21 44 31,0-1-15,0 0-16,0 0 0,-21 0 16,21 0-16,0 1 0,0-1 15,-21 21-15,21-21 0,0 0 0,0 1 16,0-1-16,0 0 0,0 0 16,0 0-16,0 0 15,21-21-15,-21 22 16,21-22-16,0 0 0,0 0 15,1 0 1,-1 0-16,-21-22 16,21 22-16,-21-21 15,21 0-15,0 0 0,-21 0 16,0 0-16,21-1 0,1 1 0,-22 0 16,21 0-16</inkml:trace>
  <inkml:trace contextRef="#ctx0" brushRef="#br0" timeOffset="2208.66">7578 2011 0,'0'0'0,"-64"0"15,43 0-15,0 21 16,0 0-16,21 0 16,0 1-16,0-1 15,0 0 1,21-21-16,0 0 0,0 0 0,0 0 15,22 0-15,-22-21 16,0 21-16,-21-21 0,21 21 0,-21-22 16,21 1-16,-21 0 0,0 0 15,0 0-15,0 0 0,-21-1 0,0 1 16,0 0-16,0 21 0,-1-21 16,1 21-16,0 0 0,0 0 0,0 0 15,0 0-15,-1 0 0,22 21 0,-21 0 16,0 0-16,21 1 15,0-1-15,0 0 0,0 0 16,21-21 0,0 0-16,1 0 15,-1 0-15,0 0 0,21 0 0</inkml:trace>
  <inkml:trace contextRef="#ctx0" brushRef="#br0" timeOffset="2587.94">8361 1376 0,'0'0'15,"0"-21"-15,0 0 0,-21-1 0,-1 1 16,1 21-16,21 21 31,-21 1-31,21-1 16,0 0-16,-21 21 0,21 1 0,0-1 15,0 21-15,-21 1 0,0-1 16,21 22-16,-22-21 0,1-1 0,21 22 16,0-22-16,-21 1 0,21-1 0,-21 1 15,21-1-15,0-20 0,0-1 0,0 21 16,0-41-16,0 20 0,-21 0 16,21-21-16,0 1 0,0-1 0,0 0 15,0 0-15,0 0 16,0-42 15,21 0-31,0 0 16,0 0-16,0-1 0,-21 1 15,22 0-15,-1 0 0,0-21 0,0 20 16</inkml:trace>
  <inkml:trace contextRef="#ctx0" brushRef="#br0" timeOffset="2989.72">8361 2371 0,'0'21'15,"21"-21"17,0 0-32,0 0 0,22 0 15,-22 0-15,0 0 0,0-21 16,21 0-16,-20 21 0,-1-22 0,21 1 16,-21 0-16,0 21 0,1-42 0,-1 21 15,0-1-15,-21 1 0,0-21 16,0 21-16,0 0 0,0-1 0,0 1 15,0 0-15,-21 21 0,0 0 16,-1 0-16,1 0 0,0 21 0,-21 0 16,21 1-16,-22-1 0,1 21 15,21 0-15,0-20 0,-1 20 0,-20 0 16,42 1-16,0-1 0,0 0 0,0 1 16,0-22-16,0 21 0,0-21 15,0 0-15,42 1 0,-20-1 16,-1-21-16,21 0 0,-21 0 0,22 0 15,-1 0-15,21 0 0,-20 0 0,-1 0 16,0 0-16,1 0 0,-1-21 0,-21-1 16,22 22-16,-22-21 0,0 0 0,0 21 15,0-21-15,0 0 0,-21 0 16,22 21-16,-22-22 0,-22 1 16,1 21-16</inkml:trace>
  <inkml:trace contextRef="#ctx0" brushRef="#br0" timeOffset="3748.35">1905 3175 0,'0'0'0,"-42"0"0,20 0 0,-20 0 0,21 0 16,0 0-16,-22 0 0,22 0 16,0 0-16,0 0 0,0 0 15,0 0-15,21 21 31,21-21-31,21 21 16,-21-21-16,22 0 0,-22 22 16,21-22-16,0 0 0,22 0 0,-22 0 15,22 0-15,-1 0 0,1 0 0,20 0 16,22 0-16,-21 0 0,21 0 16,21 0-16,-21 0 0,21 0 15,21-22-15,-21 22 0,42-21 0,-21 21 0,22 0 16,-1 0-16,21 0 0,22 0 15,-21 0-15,20 0 0,22 0 16,-21 0-16,21 0 0,-1 0 0,1 0 16,0 0-16,21 0 0,-21 0 0,0 0 15,0 0-15,-1 0 0,1 0 16,-21 0-16,0 0 0,-1 0 0,-20 0 16,-22 0-16,0 0 0,1-21 0,-22 0 15,-21 21-15,-21-21 0,-22 21 0,1-21 16,-21 21-16,-22-22 0,0 22 0,-21 0 15,1-21-15,-1 21 0,-21-21 16,-21 42 47,-1 0-63,1-21 0,0 22 15,-21-22-15</inkml:trace>
  <inkml:trace contextRef="#ctx0" brushRef="#br0" timeOffset="5503.82">1503 4699 0,'21'0'47,"0"0"-47,0-21 0,0 0 15,1 21-15,-1-21 0,0-1 16,0 1-16,0 0 0,0 0 0,1 0 15,-1 0-15,0-1 0,0 1 16,0-21-16,-21 21 0,21 0 0,-21-22 16,0 22-16,0 0 0,0 0 15,0 0-15,-21-1 0,0 22 0,0 0 16,0 0-16,-22 0 0,22 0 0,-21 22 16,21-1-16,-22 0 15,1 0-15,21 0 0,-21 0 0,20 22 16,-20-22-16,21 21 0,0 1 0,0-22 15,21 21-15,0-21 0,0 22 16,0-1-16,0-21 0,0 21 16,21 1-16,0-1 0,21 0 0,-21 1 15,22-1-15,-22 0 0,21 1 16,1-22-16,-1 21 0,0 1 0,1-1 16,-22-21-16,21 21 0,-21-20 15,0 20-15,1-21 0,-22 0 0,0 0 16,0 1-16,0-1 0,0 0 0,-22 0 15,1 0-15,0-21 16,-21 0-16,21 0 0,-22 0 16,1 0-16,0 0 0,-22 0 0,22-21 15,-1 0-15,1 21 0,0-21 16,-1 0-16,1-1 0,0-20 16,21 21-16,-22 0 0,22 21 0,0-21 15,21-1-15,-21 22 16,42 22-1,0-1 1,0 0-16,0 0 0,1 0 16,-1 0-16,0 1 0,0-1 15,0 0-15,22 0 0,-22 0 0,0 0 16,21 1-16,-21-22 0,22 21 16,-1-21-16,-21 0 0,22 0 0,-1 0 15,-21 0-15,21 0 0,1-21 16,-22-1-16,21 22 0,1-21 15,-22 0-15,21 0 0,-21 0 0,0 0 16,1-1-16,-1 1 0,0 0 0,0 0 16,-21-21-16,0 20 0,21 1 15,-21 0-15,0 0 0,21 0 0,-21 0 16,0 42 15,0 21-15,0-21-16,0 0 0,0 1 15,0 20-15,0-21 0,0 0 0,0 22 0,0-22 16,0 0-16,22 0 16,-22 0-16,21 0 0,0 1 0,0-22 15,0 0-15,0 0 0,1 0 0,20 0 16,-21 0-16,21 0 0,1-22 16,-22 22-16,21-21 0,1 0 0,-22 0 15,21 0-15,-21 0 0,0-1 16,1 1-16,-22 0 0,0 0 0,21-21 15,-21 20-15,0 1 0,0 0 0,0-21 16,0 21-16,0-1 16,0 1-16,0 42 31,0 1-15,0-1-16,0 21 0,0-21 0,0 22 15,0-22-15,0 21 0,0 0 0,0 1 16,0-1-16,-21 22 0,21-22 15,0 21-15,0 1 0,0-1 0,0 1 16,0-1-16,-22 1 0,1-22 0,21 22 16,-21-22-16,0 22 0,21-22 15,-21 0-15,0 22 0,21-22 0,-22-21 16,1 22-16,0-22 0,0 21 16,0-21-16,0 0 0,-1-21 15,-20 22-15,21-22 0,0 0 0,0 0 16,-22 0-16,22 0 0,0-22 0,-21 22 15,20-21-15,1 0 0,-21 0 16,21 0-16,0 21 0,-1-21 0,1-1 16,0 1-16,21 0 0,0 0 15,0 0-15,0 0 16,0-1-16,0 1 0,21 0 0,22 0 16,-22 0-16,0 0 0,21-22 15,1 1-15,-1 21 0</inkml:trace>
  <inkml:trace contextRef="#ctx0" brushRef="#br0" timeOffset="6367.85">3344 5334 0,'0'0'0,"0"-21"0,0 0 0,0 0 16,0-1-16,0 44 47,-21-1-47,21 0 0,0 0 0,-21 0 16,21 0-16,-21 22 0,21-22 15,0 0-15,0 21 0,-21-20 0,21-1 16,-22 0-16,22 0 0,-21 0 0,21 0 15,0-42 17,0 0-32,0 0 15,21 0-15,1-22 16,-1 22-16,-21 0 0,21-21 16,-21 21-16,21-22 0,0 22 0,-21-21 15,21 21-15,1-1 0,-22 1 16,21 0-16,-21 0 0,21 0 0,0 21 15,0 21 1,-21 0-16,21 0 0,-21 0 16,22 22-16,-22-22 0,0 0 0,0 21 15,21 1-15,-21-22 0,21 42 16,0-20-16,-21-22 0,0 21 0,21-21 16,0 1-16,1-1 0,-22 0 15,21-21-15,0 0 0,0 0 16,21 0-16,-20 0 0,-1 0 0,0 0 15,21 0-15,-21-21 0,1 0 16,20-1-16,-21 1 0,0 0 0,0 0 16,22-21-16,-22 20 0,0-20 0,0 0 15,0-1-15,-21 1 0,22 0 16,-1-22-16,0 1 0,0-1 0,0 1 16,0-1-16,1 1 0,-1 20 0,-21-20 15,21 21-15,0-1 0,-21 22 0,0-21 16,0 21-16,21-1 15,-21 44 1,0 20-16,-21-21 16,0 21-16,21 1 15,-21-1-15,0 22 0,21-22 0,0 21 16,-22-20-16,22-1 0,-21 22 0,21-22 16,0 0-16,0-21 0,0 22 15,0-22-15,0 21 0,0-21 0,0 1 16,0-1-16,21 0 0,1 0 15,-22 0-15,21-21 0,0 0 16,0 0 0,0 0-16,0 0 0,1-21 15,-1 0 1,0 0-16,-21 0 16,0-1-16,0 1 0,0 0 15</inkml:trace>
  <inkml:trace contextRef="#ctx0" brushRef="#br0" timeOffset="6619.7">4191 5122 0,'0'0'16,"-21"0"-16,-43 0 15,43 0-15,42 0 32,22 0-32,-22-21 0,21 21 0,-21-21 15,22 21-15,-1-21 0,0 21 0,1 0 16,-1-21-16,0 21 0,1 0 15,-1-21-15,-21 21 0,0 0 16,0 0-16,1 0 0,-22-22 0,21 22 16,-42 0 31,-1 0-47</inkml:trace>
  <inkml:trace contextRef="#ctx0" brushRef="#br0" timeOffset="7960.93">5016 5249 0,'0'0'0,"43"-42"16,-22 21-1,-21 0-15,0 0 0,0-1 16,21 1-16,-21 0 0,0 0 0,0 0 16,0 0-16,-21-1 15,0 22-15,0 0 16,-1 0-16,1 22 0,0-22 16,21 21-16,-21 21 0,0-21 15,-22 0-15,22 22 0,0-22 0,0 21 16,0 1-16,0-22 0,-1 21 0,22-21 15,0 22-15,-21-22 0,21 21 16,0-21-16,0 0 0,0 1 16,21-1-16,1-21 0,-1 0 15,0 0-15,0 0 0,0 0 0,0 0 16,1 0-16,-1-21 0,0 21 16,0-22-16,0 1 0,0 0 0,-21 0 15,22 0-15,-22 0 0,21-1 0,-21 1 16,0-21-16,0 21 0,21 0 15,-21-1-15,0-20 0,21 21 0,-21 0 16,0 0-16,0 42 31,0 0-31,0 0 0,0 0 16,0 0-16,0 1 0,0-1 16,0 21-16,0-21 0,0 0 0,0 1 15,21-1-15,0 0 0,-21 0 16,22 0-16,-1-21 0,0 21 15,0-21 1,0 0-16,0 0 16,1-21-16,-22 0 15,0 0-15,21 0 0,0 0 16,-21-1-16,21 1 0,0 0 16,-21-21-16,21 21 0,1-1 0,-1-20 0,21 21 15,-21-21-15,0 20 0,22 1 16,-1 0-16,-21 0 0,22 0 15,-1 21-15,0 0 0,1 0 0,-22 0 16,21 0-16,0 0 0,-20 21 0,-1 0 16,0 0-16,-21 0 0,21 1 15,-21 20-15,0-21 0,0 0 0,0 0 16,-21 22-16,0-22 0,0 0 0,-1 0 16,1 0-16,0 1 0,0-1 0,0 0 15,0-21-15,21 21 0,-22 0 16,22-42 15,22 0-31,-1 21 16,-21-21-16,21 0 15,0 21-15,-21-22 0,21-20 0,0 21 16,1 0-16,-1-22 0,0 22 0,0-21 16,0 0-16,0 20 0,1-20 0,-1 21 15,0-21-15,-21 20 0,0 1 16,21 21-16,-21 21 15,0 1 1,0-1-16,-21 21 0,0-21 0,21 22 16,0-22-16,-21 21 0,21-21 15,0 0-15,-22 22 0,22-22 0,0 0 16,0 0-16,0 0 0,0 1 0,22-1 16,-1-21-16,0 21 0,0-21 15,0 0-15,0 0 0,1 0 16,-1 0-16,21 0 0,-21 0 0,0 0 15,1 0-15,-1 0 0,0 0 0,0 0 16,0 0-16,0 0 0,-21-21 16,22 21-16</inkml:trace>
  <inkml:trace contextRef="#ctx0" brushRef="#br0" timeOffset="8535.12">2498 5906 0,'-22'0'0,"44"0"0,-65-22 16,22 22-16,0 0 0,0 0 16,0 0-16,-1 0 15,44 0 16,-1 0-31,21 0 16,0 0-16,1 0 0,20 0 0,22 22 16,-22-22-16,22 0 0,21 0 0,-21 0 15,42 0-15,-22 0 0,44 0 16,-22 0-16,21 0 0,0 0 16,0 0-16,21 0 0,-20 0 0,20 0 15,-21-22-15,0 22 0,0-21 0,1 21 16,-22-21-16,0 21 0,0-21 15,0 21-15,-43 0 0,22-21 0,-21 0 16,-22 21-16,1 0 0,-1-22 0,-20 22 16,-1 0-16,-21 0 0,0-21 0,0 21 15,-42 0 32,0 0-47,0 0 16,0 0-16,-22 0 0,1 0 15,0 0-15,-22 0 0,1 0 0</inkml:trace>
  <inkml:trace contextRef="#ctx0" brushRef="#br0" timeOffset="8983.4">2498 6033 0,'0'0'0,"-64"21"0,1-21 0,20 21 0,1-21 16,21 0-16,0 0 0,-1 0 15,44 0 1,20 0-16,0 0 0,1 0 16,-1 0-16,21 0 0,22 0 0,0 0 15,-22 0-15,43 0 0,-21 0 0,21 0 16,-1 0-16,22 0 0,22-21 15,-22 21-15,21 0 0,-21 0 0,21-21 16,0 21-16,21 0 0,-20 0 0,-1 0 16,-21-22-16,21 22 0,-21 0 15,-21 0-15,21-21 0,-21 21 0,-22 0 16,22-21-16,-21 21 0,-22 0 16,22-21-16,-43 0 0,22 21 0,-22 0 15,0 0-15,-20-21 0,-1 21 16,0 0-16,0 0 0,0-22 15,0 22 17,1-21-17,-22 0 1,0 0 0,21 21-16</inkml:trace>
  <inkml:trace contextRef="#ctx0" brushRef="#br0" timeOffset="9492.11">7218 5101 0,'0'0'0,"-21"0"15,-1 0 1,22 21 46,22-21-46,-22 22-16,0-1 16,0 0-16,0 0 0</inkml:trace>
  <inkml:trace contextRef="#ctx0" brushRef="#br0" timeOffset="9676">7197 5525 0,'0'0'15,"-22"0"-15,22 21 0,-21-21 32,42 0 14,-21 21-30,22-21-16,-1 21 0</inkml:trace>
  <inkml:trace contextRef="#ctx0" brushRef="#br0" timeOffset="11224.14">5842 7789 0,'0'0'0,"21"0"0,0 0 16,0 0 0,1 0-16,-22-21 0,21 0 15,-21 0-15,21 21 0,-21-21 16,0 0-16,0-1 16,0 1-16,0 0 15,0 0-15,-21 21 0,0 0 16,-1-21-16,1 21 0,-21 0 15,21 0-15,-22 0 0,22 0 0,-21 0 16,0 0-16,-1 21 0,1 0 0,0 0 16,20 0-16,-20 1 0,21-1 0,-21 21 15,20-21-15,22 22 0,0-1 16,-21 0-16,21 1 0,0-1 0,0 0 16,0 1-16,0-1 0,21-21 0,-21 21 15,22-20-15,-1 20 16,0-21-16,0 0 0,21 0 0,-20-21 15,-1 22-15,21-22 0,-21 0 0,22 0 16,-22 0-16,21 0 0,-21-22 16,22 22-16,-22-21 0,21 0 0,-21 0 15,0 0-15,22 0 0,-22-1 0,0-20 16,0 21-16,0-21 0,1-1 0,-1 1 16,0 21-16,0-22 0,0 1 15,-21-21-15,21 20 0,1 1 16,-22 0-16,21-22 0,-21 22 0,0-22 15,0 22-15,21-22 0,-21 22 0,0-21 16,0 20-16,0 22 0,0-21 16,0 21-16,0-1 0,0 1 0,0 0 15,0 42 17,0 0-32,0 22 0,0-22 15,0 42-15,0-20 0,-21-1 0,21 0 16,0 22-16,-21-22 0,21 22 15,0-22-15,0 22 0,0-22 0,0 0 16,-22 22-16,22-22 0,0 0 0,0 1 16,0-1-16,0-21 0,22 22 0,-1-22 15,-21 0-15,21 21 16,0-42-16,0 21 0,0 1 0,1-22 16,-1 0-16,0 0 0,0 0 0,0 0 15,0 0-15,1 0 0,-1-22 0,0 22 16,0-21-16,21 0 0,-20 0 15,-1 21-15,0-21 0,0 0 0,0-1 16,0-20-16,1 21 0,-1 0 0,0 0 16,0-22-16,-21 22 0,0 0 15,21 0-15,-21 0 0,21-1 0,-21 1 16,0 0-16,0 0 0,22 21 16,-22 21 15,0 0-31,0 0 15,0 1-15,0-1 0,0 0 0,0 21 16,0-21-16,0 1 0,0 20 0,0-21 16,0 0-16,0 0 0,21 22 15,-21-22-15,21-21 0,-21 21 0,21 0 16,0 0-16,0-21 0,1 0 16,-1 0-16,0 0 0,0 0 0,0 0 15,0 0-15,1 0 0,-1-21 16,0 21-16,0-21 0,21 0 15,-20 0-15,-1 0 0,0-1 0,0 1 16,0-21-16,-21 21 0,0-22 0,21 22 16,-21-21-16,0 0 0,0-1 0,0 1 15,0 21-15,0-22 0,0 1 16,-21 21-16,0-21 0,0 20 16,0 22-16,0 0 0,-1 0 0,-20 0 15,21 0-15,0 22 0,0-1 0,-1 0 16,-20 0-16,21 0 0,0 0 15,21 1-15,-21-1 0,21 0 0,-22 0 16,22 0-16,0 0 0,0 1 16,22-22-1,-1 0-15,0 0 16,0 0-16,21-22 0,-20 1 0</inkml:trace>
  <inkml:trace contextRef="#ctx0" brushRef="#br0" timeOffset="12179.16">8699 7197 0,'0'0'0,"0"-21"0,0-1 0,0 1 15,0 0-15,0 0 0,0 0 16,0 0-16,0-1 16,0 1-16,0 0 15,-21 21 1,0 0-16,0 0 16,0 21-16,-22 0 0,22-21 15,-21 22-15,21-1 0,-22 0 16,22 0-16,0 0 0,-21 0 0,21 1 0,-22 20 15,22-21-15,0-21 16,21 21-16,0 0 16,21-21-1,0 0-15,0 0 16,1 0-16,-1 0 0,21 0 16,-21 0-16,0 0 0,1 0 0,-1 22 15,0-22-15,21 0 0,-21 21 0,1 0 16,-1-21-16,-21 21 0,21-21 0,0 21 15,0 0-15,-21 1 16,0-1-16,0 0 16,0 0-16,0 0 0,-21 0 0,0 1 15,0-1-15,0 0 0,-22 0 0,22-21 16,0 21-16,0 0 0,-22 1 16,22-22-16,0 21 0,0-21 0,0 0 15,0 21-15,-1-21 16,22-21 15,22 0-15,-1 21-16,0-22 0,0 22 15,0 0-15,0 0 16,1 0-16,-1 0 16,-21 22-1,21-1-15,-21 0 0,0 0 16,0 0-16,0 0 0,0 22 15,-21-22-15,0 0 0,21 21 16,0-20-16,-22 20 0,22-21 0,-21 0 16,21 22-16,-21-22 0,21 0 0,0 0 15,0 0-15,0 0 0,0 1 16,21-1-16,0-21 16,1 0-16,-1 0 15,0 0-15,0 0 0,0 0 16,0 0-16,1-21 15,-22-1-15,21 22 0,-21-21 0,21 21 16,-21-21-16,21 21 0,-21-21 16,21 21-16,-21-21 15,0 0 63,0-1-62,21 22-16</inkml:trace>
  <inkml:trace contextRef="#ctx0" brushRef="#br0" timeOffset="13840.73">9906 8763 0,'0'0'0,"21"-21"0,0 0 15,-21 0-15,-21 21 31,0 21-15,0 0-16,0 0 0,-1 21 0,1 1 16,-21-1-16,21 0 0,0 1 0,-1 20 15,-20-20-15,0 20 0,21 1 16,-22-22-16,1 21 0,0 1 16,-1-1-16,22-20 0,-21 20 0,-1-20 15,22-1-15,0 0 0,0 1 0,21-22 16,0 0-16,0 0 0,21-21 47,0-21-47,0 0 0,-21 0 0,22-1 15,-1 1-15,0-21 0,0 21 0,0-22 16</inkml:trace>
  <inkml:trace contextRef="#ctx0" brushRef="#br0" timeOffset="14156.55">10308 8848 0,'0'0'0,"21"-21"0,-21-1 0,21 1 0,-21 0 15,0 0-15,22 21 0,-22-21 16,-22 21 0,1 21-16,0 0 15,0 0-15,0 0 0,-22 22 0,22-1 16,-21 22-16,21-22 0,-22 21 15,1 1-15,0-22 0,-1 22 16,1-1-16,0-20 0,-1 20 0,22 1 16,-21-22-16,0 21 0,-1-20 0,22-1 15,0-21-15,-21 22 0,20-22 0,1 0 16,21 0-16,0 0 0,-21-21 0,21 21 16,0-42 15,0 0-31,21 0 0,-21 0 15,21 0-15</inkml:trace>
  <inkml:trace contextRef="#ctx0" brushRef="#br0" timeOffset="15164">11430 9038 0,'0'0'16,"21"0"-16,43-42 15,-43 21-15,0 0 0,0-22 0,0 22 16,22 0-16,-43 0 0,21 0 15,-21-1-15,0 1 0,0 0 16,-21 21-16,-1 0 0,-20 0 16,21 0-16,-21 0 0,-1 0 0,-20 21 15,20-21-15,1 21 0,0 1 16,-1-1-16,22 0 0,0 21 0,0-21 16,21 1-16,0 20 0,0-21 0,0 21 15,0-20-15,21 20 0,0-21 0,22 21 16,-22 1-16,21-22 0,-21 21 15,0-21-15,22 1 0,-22 20 0,0-21 16,0 0-16,0 0 0,-21 1 0,22-1 16,-22 0-16,0 0 0,-22 0 15,1-21-15,0 21 0,0-21 16,-21 0-16,20 0 0,-20 0 0,0 0 16,-1 0-16,22 0 0,-21-21 15,0 0-15,20 21 0,1-21 0,-21 0 16,21 21-16,21-21 0,21 21 31,0 21-15,0 0-16,0 0 0,1 0 15,-1 0-15,21 1 0,-21-1 0,0 0 16,22-21-16,-22 21 0,0 0 16,21-21-16,1 0 0,-22 0 0,21 0 15,1 0-15,-1 0 0,-21 0 0,21 0 16,1-21-16,-1 0 0,-21 0 0,22 0 15,-1-22-15,-21 22 0,0 0 0,22-21 16,-22 20-16,0-20 0,0 0 16,0-1-16,0 1 0,1 0 0,-1-1 15,-21 1-15,0-21 0,21 20 0,-21-20 16,21 20-16,-21 1 0,21 0 0,-21-1 16,0 22-16,0 0 0,0 0 0,0 42 31,0 0-31,0 22 15,-21-22-15,21 21 0,-21 22 0,0-22 16,21 21-16,-21-20 0,21 20 0,0-20 16,-22-1-16,22 21 0,-21-20 0,21-1 15,0-21-15,0 22 0,0-1 0,0-21 16,0 0-16,0 0 0,0 1 16,21-22-1,1 0-15,-1 0 16,-21-22-16,21 22 0,0-21 0,-21 0 15,0 0-15,0 0 0,21 0 0</inkml:trace>
  <inkml:trace contextRef="#ctx0" brushRef="#br0" timeOffset="15347.9">11938 9250 0,'-21'0'0,"42"0"0,-63 0 16,20 0-16,1 0 0,0 0 15,42 0 1,0-21-1,22 21-15,-22 0 0,21 0 0,-21-21 16,22 21-16,-22 0 0,21 0 0,-21-22 16,22 22-16,-22 0 0,0 0 0,0 0 15,22 0-15,-22-21 0,0 21 16,0 0-16,0 0 0</inkml:trace>
  <inkml:trace contextRef="#ctx0" brushRef="#br0" timeOffset="16187.42">12869 9419 0,'21'0'16,"-21"-21"0,0 0-16,0 0 15,0 0-15,0-1 16,0 1-16,0 0 0,0 0 0,0 0 0,0 0 15,0-1-15,0 1 0,-21 0 16,0 0-16,0 0 0,0 21 16,0 0-16,-1 0 0,1 0 0,0 21 15,0 0-15,0 0 0,0 0 16,-22 1-16,22 20 0,0-21 0,0 21 16,0 1-16,-1-1 0,1-21 0,21 22 15,-21-1-15,21 0 0,0-21 0,0 22 16,0-22-16,0 0 0,21 0 15,0-21-15,1 0 0,-1 0 16,0 0-16,0 0 0,0 0 0,22-21 16,-22 21-16,0-21 0,0 0 0,0 0 15,0-1-15,1 1 0,-1 0 16,0 0-16,0 0 0,-21-22 0,0 22 16,0 0-16,0 0 0,21-21 0,-21 20 15,0 1-15,0 0 0,0 0 0,0 0 16,0 0-16,0 42 31,0 0-31,0 0 0,0 0 0,0 0 16,0 1-16,0-1 0,0 21 0,0-21 15,0 0-15,0 1 0,0 20 16,0-21-16,0 0 0,0 0 0,0 1 0,21-1 16,1-21-16,-22 21 0,42-21 0,-21 0 15,0 0-15,0 0 0,22 0 16,-22 0-16,21 0 0,-21-21 0,1 0 15,20 21-15,-21-22 0,21 1 16,-20 0-16,20 0 0,-21 0 0,0-22 16,0 22-16,1 0 0,-1-21 0,0-1 15,-21 22-15,21-21 0,0-22 0,-21 22 16,0 0-16,21-22 0,1 22 0,-22 0 16,21-1-16,-21 1 0,0 0 0,21 20 15,-21 1-15,0 0 0,0 42 31,0 22-31,0-22 0,-21 21 16,0 0-16,21 1 0,-22-1 0,1 22 16,0-22-16,21 0 0,-21 22 0,0-22 15,21 0-15,-21 1 0,21-1 0,0 0 16,0 1-16,0-22 0,0 21 0,0-21 16,0 1-16,0-1 0,0 0 15,21 0-15,0-21 16,0 0-16,0 0 15,0 0-15,1-21 0,-1 0 16,-21 0-16,21-1 16,0 1-16,-21 0 0</inkml:trace>
  <inkml:trace contextRef="#ctx0" brushRef="#br0" timeOffset="16383.3">13483 9250 0,'0'0'0,"-21"0"15,42 0 17,0 0-32,0 0 0,1 0 15,-1-21-15,0 21 0,0-21 0,0 21 16,0 0-16,1 0 0,-22-22 16,21 22-16,0 0 0,0 0 15,0 0-15,0 0 16</inkml:trace>
  <inkml:trace contextRef="#ctx0" brushRef="#br0" timeOffset="17411.23">13928 9504 0,'0'0'15,"21"-21"1,0 21-1,-21-21-15,21-1 0,0 22 0,0-21 16,1 0-16,-1 21 0,-21-21 0,21 0 16,0 0-16,0-1 0,-21 1 0,0 0 15,0 0-15,0 0 0,0 0 0,0-1 16,-21 22 0,0 0-16,0 22 15,0-22-15,-1 21 0,1 0 0,0 21 16,0-21-16,0 1 0,0 20 0,21-21 15,0 21-15,0-20 0,0-1 0,0 21 16,0-21-16,0 0 0,0 1 16,0-1-16,21 0 0,0-21 0,0 21 15,0-21-15,0 0 0,22 0 0,-22 0 16,21 0-16,-21 0 0,22-21 0,-22 21 16,21-21-16,-21 0 0,22 21 15,-22-22-15,0 1 0,0 0 0,0-21 16,1 21-16,-1-1 0,21-20 0,-42 21 15,21 0-15,0-22 0,1 1 0,-1 21 16,-21 0-16,0 0 0,0-1 0,0 1 16,0 42 15,0 1-31,-21 20 0,21-21 16,0 0-16,0 22 0,0-22 15,0 0-15,-22 21 0,22-21 0,0 22 16,0-22-16,0 0 0,0 0 0,0 0 15,0 1-15,0-1 0,0 0 16,22-21 0,-22-21-1,0 0-15,0-1 16,0 1-16,0 0 0,0 0 16,0 0-16,0-22 0,0 22 15,21 0-15,-21-21 0,21 21 16,0-1-16,-21-20 0,21 21 0,0 0 15,1 0-15,-1-1 0,0 22 0,0-21 16,21 21-16,-20 0 0,-1 0 0,0 0 16,0 21-16,0-21 0,-21 22 0,21-1 15,1 21-15,-22-21 0,0 0 0,0 22 16,21-22-16,-21 0 0,0 21 0,0-20 16,0-1-16,0 0 0,0 0 0,0 0 15,-21 0-15,21 1 0,-22-1 16,1-21-1,21-21 1,0-1 0,0 1-16,0 0 0,0 0 15,21 0-15,1 0 0,-22-1 0,21-20 16,0 21-16,-21 0 0,21-22 0,21 22 16,-20 0-16,-1 0 0,21 0 0,-21 0 15,0-1-15,22 1 0,-22 21 0,0 0 16,0 0-16,0 0 0,1 21 15,-1 1-15,0-1 0,-21 0 0,0 21 16,0-21-16,0 1 0,0-1 0,0 21 16,0-21-16,0 0 0,-21 1 0,21-1 15,-21 0-15,21 0 0,-22 0 0,1 0 16,21 1-16,-21-22 16,42-22 30,0 22-46,-21-21 0,22 21 0</inkml:trace>
  <inkml:trace contextRef="#ctx0" brushRef="#br0" timeOffset="18647.52">15684 9356 0,'22'0'31,"-1"0"-31,0 0 16,0-21-16,0 21 0,0-22 0,1 22 16,-1-21-16,0 21 0,0-21 0,0 21 15,0-21-15,-21 0 0,0 0 0,22 21 16,-22-22-16,0 1 0,0 0 0,0 0 16,-22 0-16,1 21 15,0 0-15,0 0 0,0 0 0,0 21 16,-1 0-16,1 0 0,0 0 15,0 1-15,0-1 0,0 21 0,-1-21 16,1 0-16,21 22 0,0-22 0,0 21 16,0-21-16,0 22 0,0-22 15,0 0-15,0 0 0,21 0 0,-21 1 16,22-22-16,-1 21 0,0-21 0,0 0 16,0 0-16,22 0 0,-22 0 0,0 0 15,21 0-15,-21 0 0,1 0 0,-1-21 16,0 21-16,21-22 0,-21 1 0,1 0 15,-1 21-15,0-21 0,-21-21 16,21 20-16,0 1 0,0 0 0,1-21 16,-1 21-16,-21-22 0,21 22 0,-21 0 15,21 0-15,-21 0 0,0-1 16,0 44 0,0-1-1,-21 0-15,21 0 0,-21 0 16,0 0-16,21 1 0,0 20 0,-22-21 15,1 0-15,0 22 0,21-22 16,0 0-16,-21 0 0,0 0 0,0 0 16,21 1-16,0-1 0,-22 0 15,22-42 17,0 0-17,0-1-15,22 1 0,-22 0 16,0 0-16,21 0 0,0 0 0,0-1 15,0-20-15,22 21 0,-22-21 16,21 20-16,0 1 0,1-21 16,-1 21-16,0 21 0,1-21 0,-1 21 15,0 0-15,1 0 0,-1 0 0,-21 0 16,0 0-16,1 21 0,-22 0 16,0 0-16,0 0 0,0 0 0,0 22 15,0-22-15,-22 0 0,1 21 0,0-20 16,21 20-16,-21-21 0,21 0 0,-21 0 15,21 22-15,0-22 0,0 0 16,0 0-16,21-21 0,0 21 0,0-21 16,0 0-16,1 0 0,-1 0 15,0 0-15,0 0 0,0 0 16,0 0-16,1 0 0,-1-21 0,0 0 16,0 21-16,0-21 0,0 0 0,1 0 15,-1-22-15,0 22 0,0-21 0,0 21 16,0-22-16,1 1 0,-1 0 0,0-1 15,21 1-15,-21-22 0,1 22 0,-1-21 16,0 20-16,0-20 0,0 20 0,0 1 16,1 0-16,-22-1 0,0 1 15,0 21-15,21 0 0,-21 0 0,0-1 16,0 1-16,-21 21 16,-1 21-1,1 1-15,21-1 0,0 0 16,-21 21-16,0-21 0,0 22 0,21-1 15,0 0-15,-21 1 0,-1-1 0,22 0 16,-21 1-16,0-1 0,21-21 16,-21 22-16,21-1 0,-21-21 0,21 21 15,-21 1-15,21-22 0,0 0 0,0 21 16,0-20-16,0-1 0,0 0 0,0 0 16,0 0-16,0 0 0,0 1 0,0-1 15,0 0-15,21-21 16,0 0-16,0 0 15,0 0-15,0 0 16,1 0-16,-1 0 0,0 0 16,0-21-16,0 21 15,0-21-15,1-1 0,-1 1 16,-21 0-16,0 0 16,21 0-16,-21 0 15,0-1-15,0 1 16,0 0-16,0 0 0</inkml:trace>
  <inkml:trace contextRef="#ctx0" brushRef="#br0" timeOffset="18907.37">17060 9292 0,'0'0'0,"-42"0"0,21 0 15,0 0-15,42 0 31,0 0-31,0 0 0,21 0 16,-20 0-16,20 0 0,0 0 0,-21 0 16,22 0-16,-1-21 0,-21 21 0,0 0 15,1 0-15,-1 0 0,0 0 0,0 0 16,-42 0 46,0 0-62</inkml:trace>
  <inkml:trace contextRef="#ctx0" brushRef="#br0" timeOffset="20179.16">8086 10859 0,'0'-22'32,"0"1"-32,0 0 15,0 0-15,0 0 0,0 0 16,0-1-16,0 1 0,0 0 0,0 0 16,21 0-16,-21 0 0,0-1 15,21 22-15,0-21 0,-21 0 0,0 42 31,0 0-31,0 1 16,-21-1-16,0 0 0,-22 0 16,22 21-16,-21 1 0,21-1 0,-22-21 15,1 22-15,21-1 0,-21 0 0,20 1 16,1-22-16,0 21 0,21 0 16,0-20-16,0 20 0,0-21 0,0 0 15,0 0-15,21 1 0,0-1 0,1-21 16,20 21-16,-21-21 0,0 0 15,22 0-15,-22 0 0,21 0 0,-21 0 16,0 0-16,1 0 0,-1 0 0,-21-21 16,21 21-16,-21-21 15,0-1-15,-21 22 16,0 0 0,-1 22-16,1-1 0,21 0 15,-21 0-15,0 0 0,21 0 0,0 1 16,0 20-16,0-21 0,0 21 15,0 1-15,0-22 0,0 21 0,0-21 16,0 22-16,0-22 0,0 0 16,0 21-16,0-20 0,21-22 0,-21 21 15,0 0-15,0 0 0,0 0 32,-21-21-32,0 0 0,0 0 0,-1 0 15,1 0-15,0 0 0,0 0 0,0 0 16,0 21-16,-1-21 0,1 0 0,0 0 15,0 0-15,0 0 0,0 0 16,-1 0-16,1 0 0,0 0 0</inkml:trace>
  <inkml:trace contextRef="#ctx0" brushRef="#br0" timeOffset="22003.64">3979 13018 0,'0'0'0,"0"-22"0,0 1 15,0 0-15,0 0 16,0 0-16,0 0 0,-21 21 31,0 42-15,21-21-16,0 0 0,0 22 0,-21-1 15,21 0-15,-21 1 0,21-1 0,-22 0 16,22 1-16,0-1 0,0 0 16,-21 1-16,21-1 0,0 0 0,0-21 15,0 22-15,0-22 0,0 0 0,0 0 16,0 0-16,21-21 16,1 0-16,-1 0 0,0-21 15,0 21-15,0-21 0,0 0 0,1-21 16,-1 20-16,0 1 0,21-21 0,-21 21 15,1-22-15,-1 22 0,0 0 16,0-21-16,0 21 0,-21-1 0,0 1 16,21 0-16,-21 0 0,22 21 0,-22 21 31,0 0-31,0 0 16,0 22-16,0-22 0,0 21 0,0-21 15,0 22-15,0-1 0,0-21 16,21 22-16,0-1 0,-21-21 15,21 0-15,-21 22 0,21-22 0,0-21 16,1 21-16,-1 0 0,0-21 0,0 0 16,0 0-16,22 0 0,-22 0 15,0-21-15,21 0 0,-21 0 0,1-1 16,20 1-16,-21 0 0,21-21 0,-20 21 16,-1-1-16,0-20 0,0 21 0,0-21 15,-21 20-15,0-20 0,21 0 16,-21-1-16,0 22 0,0-21 0,0 0 15,0 20-15,0-20 0,0 21 0,0 0 16,0 42 15,0 21-31,0-21 0,0 1 16,0 20-16,-21 0 0,21 1 0,0-1 16,-21 0-16,21 1 0,0-1 15,0 0-15,0 1 0,0-22 0,0 21 16,21-21-16,0 22 0,1-22 0,-1 0 15,0-21-15,0 21 0,0-21 0,0 0 16,1 0-16,20 0 0,-21 0 16,0-21-16,0 21 0,1-21 0,20 0 15,-21-1-15,0-20 0,0 21 0,1 0 16,-1-22-16,0 1 0,-21 21 0,21-21 16,-21-1-16,21 1 15,-21 0-15,0-22 0,0 22 0,0-22 16,0 22-16,0-22 0,0 22 0,0 0 15,0 21-15,0-22 0,0 22 0,0 42 32,0 22-32,0-1 15,0 0-15,0 1 0,-21-1 0,21 21 16,-21-20-16,0 20 0,21-20 16,0 20-16,-21-21 0,21 1 0,-22-1 15,22 0-15,0 1 0,0-1 16,0-21-16,0 22 0,0-22 0,0 0 15,0 0-15,0-42 32,0 0-32,22 21 0,-1-21 15,-21-1-15,21-20 0,-21 21 0,21 0 16,0-22-16,0 22 0,-21 0 0,22-21 16,-1 21-16,0-1 0,0 1 15,-21 0-15,21 0 0,0 21 0,1 0 16,-22 21-1,0 0-15,21 0 0,-21 1 0,0-1 16,0 0-16,0 21 0,0-21 16,0 1-16,0 20 0,0-21 0,0 0 15,0 0-15,0 1 0,21-1 16,0 0-16,0-21 0,0 21 16,1-21-16,-1 0 0,0 0 0,21 0 15,-21 0-15,1-21 0,-1 0 16,0 21-16,0-21 0,0-1 0,0 1 15,1 0-15,-1 0 0,0 0 0,-21 0 16,0-1-16,0-20 0,21 21 0,-21 0 16,0-22-16,0 22 0,21 0 0,-21 0 15,0 0-15,0 42 32,0 0-32,0 21 0,0-20 15,-21-1-15,21 21 0,-21-21 16,21 22-16,0-22 0,0 21 15,0-21-15,0 0 0,0 1 0,0-1 16,0 0-16,0 0 0,21-21 16,0 0-1,0 0-15,1-21 16,-1 21-16,-21-21 0,21 21 16,-21-21-16,0-1 0,21 1 0,0 0 15,-21 0-15</inkml:trace>
  <inkml:trace contextRef="#ctx0" brushRef="#br0" timeOffset="22347.45">6371 13060 0,'0'0'0,"-42"0"0,-22 42 15,43-42-15,21 21 16,21-21-1,0 0 1,1 0-16,-1-21 0,0 21 16,0-21-16,0 0 0,-21 0 15,0 0-15,0-1 16,-21 22 0,0 0-16,0 0 0,0 0 0,-1 0 15,1 0-15,0 0 0,0 0 16,0 0-16,0 22 0,21-1 15,0 0-15,-22-21 0,22 21 0,0 0 16,0 0-16,0 1 0,0-1 0,0 0 16,22 0-1,-1-21-15,0 0 16,0 0-16,0 0 0</inkml:trace>
  <inkml:trace contextRef="#ctx0" brushRef="#br0" timeOffset="22696.24">7197 12700 0,'-22'-21'0,"44"42"0,-65-63 16,22 21-16,0-1 0,0 22 0,0 0 16,21-21-16,-22 21 0,1 0 15,21 21-15,-21-21 16,21 22-16,0 20 0,0-21 15,0 21-15,0 1 0,0 20 0,0-20 16,0 20-16,0-21 0,0 22 0,0-1 16,-21-20-16,21 20 0,-21-20 15,21-1-15,-21 0 0,21 22 0,0-22 16,0 0-16,0-20 0,0 20 0,0-21 16,0 0-16,0 0 0,0 1 0,0-1 15,0 0-15,0-42 47,21 0-47,0 21 0,0-22 0,0 1 16,-21 0-16,21 0 0,1 0 15</inkml:trace>
  <inkml:trace contextRef="#ctx0" brushRef="#br0" timeOffset="23275.92">7366 13335 0,'-21'21'0,"0"-21"16,21 21-16,21-21 31,0 0-31,0 0 16,0 0-16,0 0 0,1 0 16,-1-21-16,0 21 0,0-21 15,0 21-15,0-21 0,1 0 0,-1 21 16,0-21-16,0-1 0,0 1 15,-21 0-15,21 0 0,-21 0 16,0-22-16,0 22 0,0 0 0,0 0 16,0 0-16,0 0 0,-21 21 15,0 0 1,0 21-16,0 0 0,0 0 16,-1 0-16,1 0 0,0 1 0,0-1 15,21 0-15,-21 21 0,0-21 16,-1 1-16,1 20 0,21-21 0,0 0 15,-21 0-15,21 1 0,0 20 0,-21-21 16,21 0-16,0 0 0,0 1 16,0-1-16,0 0 0,21-21 15,0 0-15,0 0 0,1 21 0,-1-21 16,0 0-16,0 0 0,0 0 16,0-21-16,1 21 0,-1 0 15,-21-21-15,21 0 0,0 21 0,0 0 16,-21-22-16,21 22 15,-21-21-15,22 21 0,-44 0 94,1 0-78,21-21-16</inkml:trace>
  <inkml:trace contextRef="#ctx0" brushRef="#br0" timeOffset="24423.79">9419 12488 0,'0'0'0,"21"-21"0,0 21 0,1-21 16,-1 0-16,0 0 0,0 21 0,0-21 15,0-1-15,-21 1 0,22 0 0,-1 0 16,0 0-16,0 0 15,-21-1-15,0 1 16,-21 21 0,0 0-16,0 0 0,-22 21 15,22-21-15,0 22 0,-21 20 16,20-21-16,-20 21 0,21-20 0,-21 41 16,20-21-16,-20 1 0,0 20 0,-1 1 15,22-1-15,-21 1 0,21 20 16,-22-20-16,22 21 0,0-22 0,21 1 15,0-1-15,0 1 0,0-1 0,0 1 16,0-1-16,0-21 0,21 1 16,0-1-16,1 0 0,20-20 0,0 20 15,1-21-15,-1 0 0,-21-21 0,21 21 16,1-21-16,-1 0 0,0 0 0,1 0 16,-1 0-16,0 0 0,-20-21 15,20 0-15,-21 21 0,0-21 16,22 21-16,-22-21 0,0 0 0,0-1 15,0 22-15,0-21 0,1 0 0,-1 0 16,0 0-16,0 0 0</inkml:trace>
  <inkml:trace contextRef="#ctx0" brushRef="#br0" timeOffset="26071.63">10604 12891 0,'0'-22'0,"0"1"15,22 21-15,-22-21 0,0 0 16,0 0-16,0 0 16,0-1-16,0 1 0,0 0 15,0 0-15,-22 21 16,1 0 0,0 0-16,0 0 0,0 21 15,0 0-15,-1 0 0,1 22 16,0-22-16,21 21 0,-21 1 0,0-1 15,21 0-15,0 1 0,-21-1 16,-1 0-16,22 1 0,0-1 16,-21 0-16,21-21 0,0 22 0,0-22 15,0 0-15,0 0 0,0 22 0,21-22 16,1 0-16,-1-21 16,0 0-16,0 21 0,21-21 0,-20 0 15,-1 0-15,21 0 0,0 0 0,-20-21 16,20 21-16,0-21 0,1 0 0,-1 21 15,0-22-15,1 1 0,-22 0 0,0 0 16,21 0-16,-21 0 0,1-1 16,-22 1-16,0 0 0,0 0 0,21 0 15,-21 0-15,0-1 0,0 1 0,0 0 16,0 0 0,0 42-1,0 0-15,0 0 16,0 1-16,0-1 0,0 0 0,0 21 15,0-21-15,0 1 0,0 20 0,0-21 16,0 0-16,0 0 0,0 1 16,0-1-16,0 0 0,0 0 0,21-21 15,0 21-15,0-21 0,0 0 0,1 0 16,-1 0-16,0 0 0,0 0 0,0 0 16,22 0-16,-22-21 0,0 0 15,0 21-15,0-21 0,-21 0 16,21-1-16,-21 1 0,0 0 15,0 0-15,0 0 0,-21 0 16,21-1-16,-21 1 0,0 0 16,0 0-16,0 0 0,-1 21 0,1-21 15,0 21-15,42 0 47,0 0-47,1 0 0,-1 0 16,0-22-16,21 22 0,-21 0 0,1 0 15,20 0-15,-21 0 0,0 0 0,22 0 16,-22 0-16,0 0 0,21 0 16,-21 0-16,1 0 0,-1 22 0,0-22 15,0 21-15,-21 0 0,0 0 16,21-21-16,-21 21 0,0 0 0,21 1 16,-21-1-16,0 0 0,0 0 0,0 0 15,0 0-15,0 1 16,0-1-16,-21-21 0,21 21 15,-21 0-15,21-42 47,0 0-47,0 0 16,0-1-16,0 1 0,21 0 16,0 0-16,1 0 0,-22-22 0,21 22 0,0-21 15,21 0-15,-21 20 0,22-20 16,-22 21-16,21 0 0,1 0 0,-1-1 15,-21 22-15,21 0 0,1 0 16,-1 0-16,-21 22 0,0-1 0,1 0 16,-1 0-16,0 21 0,-21-20 0,21-1 15,-21 21-15,0-21 0,0 0 0,0 22 16,0-22-16,0 0 0,-21 0 16,0 0-16,21 1 0,0-1 0,-21-21 15,-1 21-15,22 0 0,22-21 47,-1-21-31,0 0-16,0 21 0,21-21 0,-20-1 15</inkml:trace>
  <inkml:trace contextRef="#ctx0" brushRef="#br0" timeOffset="28409.01">13081 13314 0,'0'-21'16,"0"0"-16,21-1 0,-21 1 15,21 21-15,-21-21 16,21 0-16,-21 0 0,0 0 15,0-1-15,0 1 0,0 0 0,-21 21 16,0-21-16,0 0 0,0 0 0,0 21 16,-1-22-16,1 22 0,0 0 15,-21 0-15,21 0 0,-1 0 0,-20 0 16,21 22-16,0-1 0,-22 0 0,22 0 16,0 21-16,0-20 0,0 20 0,21-21 15,0 21-15,-21-20 0,21 20 16,0-21-16,0 0 0,0 0 15,0 1-15,0-1 0,21 0 0,-21 0 16,21-21-16,0 0 0,0 0 0,0 0 16,1 0-16,20 0 0,-21 0 15,0 0-15,22 0 0,-22-21 0,0 0 16,21 21-16,-21-21 0,22-1 0,-22 1 16,0 0-16,21-21 0,-20 21 0,-1-22 15,0 22-15,0-21 0,-21-1 16,21 1-16,-21-21 0,21 20 0,-21 1 15,0-22-15,22 1 0,-22 21 0,21-1 16,-21 1-16,0 0 0,0-1 0,0 22 16,0 0-16,0 0 0,0 0 15,0 42 1,0 0-16,0 0 0,-21 21 16,-1 1-16,22-1 0,-21 0 0,0 22 15,21-22-15,-21 22 0,0-1 16,21-20-16,-21 20 0,21-21 0,0 1 15,0-1-15,0 0 0,0 1 0,0-22 16,0 21-16,0-21 0,21 1 0,0-1 16,0 0-16,21-21 0,-20 0 0,-1 0 15,21 0-15,-21 0 0,0 0 16,22 0-16,-22 0 0,21-21 16,-21 0-16,22 21 0,-22-22 0,0 1 15,0 0-15,0 0 0,1 0 0,-22-22 16,21 22-16,-21 0 0,21-21 15,-21 21-15,0-1 0,0 1 0,0 0 16,0 42 0,0 0-1,0 1-15,0-1 0,-21 0 16,21 0-16,0 0 0,0 22 16,0-22-16,0 0 0,0 0 0,0 0 0,0 0 15,0 1-15,0-1 0,21-21 0,-21 21 16,21-21-16,0 0 15,-21 21-15,21-21 0,1 0 0,-1 0 16,0 0-16,0 0 0,0 0 0,0-21 16,1 21-16,-1-21 0,0 0 0,0-1 15,0 1-15,0 0 0,1-21 0,-1 21 16,0-22-16,0 1 0,0 0 16,0-1-16,1-20 0,-1-1 0,0 22 15,0-22-15,0 1 0,0-1 0,-21 22 16,0 0-16,22-22 0,-22 43 0,0-21 15,21 21-15,-21-1 0,0 1 16,-21 42 0,-1 22-1,1-22-15,0 21 0,21 1 0,-21-1 16,0 21-16,0-20 0,21 20 16,0 1-16,-22-22 0,22 22 0,-21-22 15,21 21-15,0-20 0,0-1 0,0 0 16,0-20-16,0 20 0,0-21 0,21 0 15,1 0-15,-22 1 0,21-1 0,0-21 16,0 0-16,0 21 0,0-21 16,1 0-16,-1 0 0,21 0 0,-21 0 15,0-21-15,1 0 0,-1 21 0,0-22 16,0 1-16,21 0 0,-20 0 0,-1 0 16,-21 0-16,21-1 0,0-20 15,0 21-15,0-21 0,1 20 16,-22-20-16,0 21 0,21 0 0,-21 0 15,21-1-15,-21 44 16,0-1 0,-21 21-16,21-21 0,-21 0 15,-1 22-15,22-22 0,0 0 0,0 21 16,-21-20-16,21-1 0,0 0 0,0 0 16,0 0-16,0 0 0,0 1 0,0-1 15,21 0-15,1-21 16,-1 0-16,0 0 15,0 0-15,0 0 0,0 0 0,1 0 16,-1-21-16,0 21 0,0-21 0,0-1 16,22 22-16,-22-21 0,0 0 0,0 0 15,0 0-15,-21 0 0,21-22 0,1 22 16,-1 0-16,-21 0 0,0 0 16,21 21-16,-21-22 0,0 44 31,0-1-31,0 0 0,0 0 15,-21 0-15,21 0 0,0 22 16,0-22-16,0 0 0,0 0 0,0 0 16,0 1-16,0-1 0,0 0 15,21 0-15,0-21 16,0 0-16,0 0 0,1 0 16,-1 0-16,0 0 0,0 0 15,0 0-15,0 0 0,1 0 0,-22-21 16,21 0-16,-21 0 0,21 21 15,-21-22-15,0 1 0,0 0 0,0 0 16,0 0-16,0 0 0,0-22 16,0 22-16,0 0 0,-21 0 0,21 0 15,-21-1-15,21 1 0,0 0 0,-22 21 16,1 0-16,0 0 16,42 0 30,0 0-46,1 0 0,20 0 0,-21 0 16,0-21-16,22 21 0,-22 0 16,21 0-16,0 0 0,22 0 0,-22 0 15,1 0-15,-1 0 0,0 0 0,1 0 16,-22 21-16,21 0 0,-21-21 0,0 21 16,-21 1-16,0-1 0,0 0 15,0 0-15,0 0 0,0 22 0,-21-22 16,21 0-16,-21 0 0,0 0 15,0 0-15,0 1 0,-1-1 0,1 21 16,21-21-16,-21-21 0,21 21 0,-21 1 16,21-1-16,0 0 15,0-42 17,0 0-17,0-1-15,0 1 16,21 0-16,0 0 0,0 0 15,-21 0-15,22-1 0,-1-20 0,0 21 16,0-21-16,0-1 0,22 22 16,-22-21-16,21-1 0,0 1 0,1 0 15,-1-1-15,0 22 0,1 0 16,20 0-16,-20 0 0,-1 21 0,21 0 16,-20 0-16,-22 21 0,0 0 0,21 0 15,-42 0-15,0 22 0,0-22 0,0 21 16,0 1-16,0-22 0,0 21 15,-21-21-15,0 22 0,0-22 0,0 0 16,0 0-16,-1 0 0,1 0 0,0 22 16,0-43-16,0 21 0,0-21 15,21 21-15,-22-21 16,1 0 15,21-21-15,-21 21-16,0-21 0,21 0 15,-21 21-15,21-22 0</inkml:trace>
  <inkml:trace contextRef="#ctx0" brushRef="#br0" timeOffset="28659.87">15642 12637 0,'0'0'15,"-21"-22"-15,-21 1 16,20 0-16,1 21 0,21-21 16,0 0-1,-21 42 48,0-21-63,0 0 15,0 0-15,-1 21 0</inkml:trace>
  <inkml:trace contextRef="#ctx0" brushRef="#br0" timeOffset="28915.72">14245 12742 0,'0'0'0,"21"0"16,0 0 0,1 0-16,20-21 0,0 21 15,22 0-15,-22-21 0,0 21 16,22-21-16,-22 21 0,1 0 0,-1 0 0,0-21 16,1 21-16,-22 0 0,21 0 0,-21 0 15,-21-21 16,-21 21-31,0 0 0,0 0 16</inkml:trace>
  <inkml:trace contextRef="#ctx0" brushRef="#br0" timeOffset="29131.59">14160 12637 0,'0'0'0,"-21"0"15,0 0-15,0 0 16,0 0-16,21-22 16,-21 22-16,-1 0 0,1 0 15,21-21-15,21 21 32,1 0-32,20 0 0,-21 0 15,0 0-15,22 0 0,-1 0 0</inkml:trace>
  <inkml:trace contextRef="#ctx0" brushRef="#br0" timeOffset="29608.33">16933 12213 0,'0'0'0,"0"-42"0,-21 21 0,21 0 0,-21 21 0,21-22 15,0 1-15,21 21 32,21 21-32,-20 1 0,20-1 15,0 0-15,1 21 0,-1 1 0,21-1 16,-20 0-16,-1 1 0,0 20 0,1 1 15,-1-1-15,0 1 0,-20 20 16,-1 1-16,0-22 0,-21 22 0,0 0 16,-21-22-16,-22 1 0,22 20 0,-21-20 15,0-1-15,-1 1 0,-20-1 0,-1-20 16,22 20-16,-22 1 0,1-22 16,-1 0-16,22 1 0,-21-1 0,20-21 15,-20 0-15,20 1 0,-20 20 16,42-21-16,0 0 0,-1-21 15,1 0-15,21-21 47,0 0-31,0 0-16,21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17:31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3196 0,'0'0'0,"22"0"15,-22-21-15,21 21 0,-21-21 16,0 0-16,21 0 0,-21-1 16,0 1-16,0 0 0,0 0 15,21 0-15,-21 0 16,0-1-16,0 1 0,0 0 15,0 0-15,0 0 0,21 0 0,-21-1 16,0 1-16,0 0 0,0 0 16,0 0-16,0 42 47,0 0-32,0 21-15,0-20 0,0 20 0,0 0 16,0 1-16,0-1 0,0 21 0,0-20 15,0 20-15,21 22 0,-21-22 16,0 22-16,0-21 0,0 20 0,22-20 16,-22 20-16,0-20 0,0 21 0,0-1 15,0 1-15,21 0 0,-21-1 0,0 1 16,0 0-16,0-1 0,0 1 16,0 0-16,21-1 0,-21 1 0,21 21 15,-21-22-15,0 1 0,21 21 0,-21 0 16,21-22-16,-21 22 15,0 0-15,0 0 0,22-21 0,-1 20 16,-21 1-16,21 0 0,-21 0 0,0 0 16,21 0-16,0-1 0,-21-20 0,21 21 15,-21-21-15,0-1 0,22-20 0,-22 20 16,21-20-16,-21-1 0,0 1 0,0-22 16,0 22-16,21-43 0,-21 21 15,0 1-15,0-22 0,0 0 16,0 0-16,0-42 15,0 0-15,-21-22 16,21 22-16,0-21 0,0-22 0</inkml:trace>
  <inkml:trace contextRef="#ctx0" brushRef="#br0" timeOffset="1303.76">5863 2879 0,'0'0'0,"-63"0"16,41 0-16,-20 0 16,21 0-16,-21 0 0,20 0 0,-20 0 15,21 0-15,-21 0 0,-1-21 16,22 21-16,0 0 0,-21 0 0,20 0 16,1 0-16,21 21 15,21 0 1,1-21-16,-1 21 15,21-21-15,0 0 0,22 0 0,-1 21 16,1-21-16,21 0 0,-1 0 16,22 0-16,0 0 0,0 0 15,21 0-15,0 0 0,21 0 0,-21 0 16,21 0-16,21 0 0,-20 0 16,20 0-16,21 0 0,1 0 0,-22 0 15,43 0-15,-22 0 0,22 0 0,0 0 16,-1 0-16,1 21 0,0-21 0,21 0 15,-22 0-15,1 22 0,0-22 16,-1 0-16,1 0 0,-22 21 0,1-21 16,-22 0-16,1 0 0,-1 0 0,-21 0 15,-21 0-15,0 0 0,-21 0 16,0 0-16,-22 0 0,-20 0 0,-1 0 16,-20 0-16,-22 0 0,0 0 15,0 0-15,0 0 0,-42 0 63,21 21-63,0 0 0,0 0 0,0 0 15,0 1-15,0 20 0,0 0 16,-21 22-16,21-22 0,-21 22 0,0-1 16,0 22-16,-1-1 0,1 1 15,0 0-15,-21-1 0,21 22 0,-22 0 0,1 0 16,21 0-16,-22 21 0,1-21 0,21-1 15,-21 22-15,20-21 16,1 21-16,0-21 0,0 0 0,0 106 16,0-107-16,21 1 0,0 0 15,0 0-15,0-21 0,0-1 0,-22 1 16,22 0-16,0-1 0,0-20 0,0 20 16,0-20-16,0-1 0,0 1 0,0-1 15,0 1-15,-21-22 0,21 1 0,0-1 16,0 0-16,-21-21 0,0 22 0,0-22 15,21 0-15,-21 0 0,-1 0 0,22 1 16,-21-22-16,0 21 0,0-21 0,0 0 16,0 0-16,-1 0 0,-20 0 15,21 0-15,0 0 0,-22 0 0,1 0 16,21 0-16,-21 0 0,-1 0 16,-20 0-16,20 0 0,-20 0 0,21 0 15,-22-21-15,1 21 0,-1 0 0,-21 0 16,22-22-16,-22 22 0,1 0 0,-22 0 15,21-21-15,-42 21 0,21-21 0,-42 21 16,21 0-16,-21 0 0,0 0 0,-22 0 16,22 0-16,-21 0 0,0 0 0,-1 0 15,-20 0-15,20 0 0,-20 0 0,-1 0 16,1 0-16,-1 21 0,-20 0 0,20-21 16,1 22-16,-1-22 15,-20 21-15,41-21 0,-20 0 0,20 21 16,-20-21-16,42 0 0,-22 21 0,43-21 15,0 0-15,0 0 0,43 0 0,-1 21 16,0-21-16,22 0 0,21 0 0,20 0 16,1 0-16,21-21 15,0 0-15,43 0 0,-22 0 16,21-22-16,0 22 0,22-21 0,-22-22 16,22 22-16</inkml:trace>
  <inkml:trace contextRef="#ctx0" brushRef="#br0" timeOffset="1976.52">6583 1630 0,'0'0'0,"-21"-21"0,-43-43 15,43 43-15,21 0 0,0 0 16,-21 21-16,0 0 15,-1 0-15,22 21 0,-21 0 0,21 21 16,0 1-16,-21-1 0,21 22 16,0-1-16,-21 1 0,21-22 0,0 21 15,0 1-15,0-1 0,0 1 0,0-1 16,0 1-16,0-1 0,-21 1 16,21-22-16,0 1 0,0-1 0,0 0 15,-21-21-15,21 1 0,0-44 31</inkml:trace>
  <inkml:trace contextRef="#ctx0" brushRef="#br0" timeOffset="2556.19">6286 1757 0,'22'21'0,"-44"-42"0,1-21 0,21 20 16,-21 1-16,21 0 0,0 0 0,0 0 15,0 0-15,0-1 0,0 1 16,21 0-16,0 0 0,1 21 0,20-21 16,0 0-16,1-1 0,-1 22 0,0 0 15,22 0-15,-1 0 0,-20 22 16,20-1-16,1 21 0,-22 0 16,0 1-16,1 20 0,-1-20 15,-21 20-15,0 1 0,0-1 0,-21 1 16,0-1-16,0-21 0,0 22 0,0-22 15,0 1-15,0-22 0,0 21 16,0-21-16,0 0 0,0 1 0,0-1 16,-21-21-16,0-21 15,21-1 1,0 1-16,0 0 0,0 0 0,0-21 16,0-1-16,21 1 0,0 0 0,1-1 15,-22-20-15,21-1 0,21 1 16,-21-1-16,0 1 0,1-1 15,-1 1-15,21-1 0,-21 22 0,0 0 16,22-1-16,-22 22 0,0 0 16,21 21-16,-20 0 0,20 0 0,-21 0 15,21 42-15,-20-21 0,-1 22 0,0 20 16,0-20-16,0 20 0,-21 1 16,0 20-16,0-20 0,0-1 0,0 1 15,0-1-15,0 1 0,0-1 0,0-20 16,0 20-16,-21-21 0,21 1 15,0-1-15,0 0 0,0-20 0,0-1 16,0 0-16,0 0 0,0 0 0,0-42 47,0 0-47,0 0 16,21 0-16,0-1 0</inkml:trace>
  <inkml:trace contextRef="#ctx0" brushRef="#br0" timeOffset="3627.33">8403 2180 0,'0'0'0,"0"-21"0,0 0 0,21 0 16,-21 0-16,0-1 0,0 1 0,0-21 0,0 21 15,0-22-15,0 22 0,-21 0 16,0 0-16,0 0 0,0 21 15,-1 0-15,1 0 0,0 0 0,-21 0 16,21 21-16,-1 0 0,1 21 0,-21 1 16,21-1-16,0 0 0,-22 1 15,22-1-15,0 22 0,0-22 0,0 0 16,-1 22-16,22-22 0,0 0 0,0-20 16,0 20-16,0-21 0,22 0 15,-1 0-15,0-21 0,21 0 16,-21 0-16,1 0 0,20 0 0,-21 0 15,21-21-15,-20 0 0,-1 0 0,21 0 16,-21-22-16,22 22 0,-22-21 16,0 21-16,0-22 0,0 1 0,0 21 15,-21-21-15,0-1 0,0 1 16,22 0-16,-22-1 0,0 1 0,0 0 16,0 20-16,0-20 0,0 21 0,-22 21 15,1 0 1,0 21-16,21 0 0,-21 0 15,21 22-15,0-22 0,0 21 0,0 1 16,0-1-16,0 21 0,0-20 16,0-1-16,0 0 0,0 1 15,0-1-15,21-21 0,0 22 0,0-22 16,1 21-16,-1-21 0,0 0 0,0-21 16,0 22-16,22-22 0,-22 0 15,21 0-15,0 0 0,1-22 0,-1 1 16,-21 21-16,22-42 0,-1 21 0,0-22 15,1 22-15,-1-21 0,0 0 16,-21-22-16,22 22 0,-22-22 0,21 1 16,-21-1-16,1 1 0,-1-22 15,0 22-15,-21-1 0,0 1 16,0-1-16,21 22 0,-21-1 0,0 1 16,0 21-16,0 0 0,0 0 0,-21 21 0,0 0 15,0 0-15,-1 21 16,1 0-16,0 0 0,0 21 0,0 1 15,0-1-15,21 0 0,-22 22 0,1-1 16,21 1-16,-21-22 0,21 22 16,0-1-16,0-20 0,0 20 0,0-21 15,0 22-15,0-22 0,21 1 0,0-1 16,1 0-16,-1-21 0,0 22 0,0-22 16,0 0-16,0 0 0,22 0 15,-22-21-15,0 0 0,21 0 16,1 0-16,-22 0 0,21 0 0,1-21 0,-1 0 15,0 0-15,1 0 16,-1-22-16,0 22 0,1-21 0,-1 0 16,-21-1-16,21 1 0,-20 0 0,-1-1 15,0-20-15,0 20 0,-21-20 0,0-1 16,0 1-16,0-1 0,0 1 16,0 21-16,0-1 0,-21 1 0,0 0 15,21 20-15,-21 1 0,-1 21 0,1 0 16,0 0-16,0 21 0,0 1 15,0 20-15,21 0 0,-22 1 0,22 20 16,-21-21-16,21 22 0,0-1 0,0 1 16,0-1-16,0-20 0,0 20 15,0-20-15,0 20 0,0-21 16,21 1-16,-21-1 0,22-21 0,-1 22 16,0-22-16,0 0 0,21 0 0,-20 0 15,-1-21-15,21 0 0,-21 0 16,22 0-16,-1 0 0,-21 0 0,21 0 15,1 0-15,-22-21 0,21 0 0,1 0 16,-22 0-16,21-22 0,-21 22 0,0-21 16</inkml:trace>
  <inkml:trace contextRef="#ctx0" brushRef="#br0" timeOffset="4575.52">18034 2709 0,'0'0'0,"0"-42"15,0 21-15,0-21 0,0 20 16,0 1-16,0 0 0,0 0 0,0 42 31,0 0-31,0 22 16,-21-1-16,21 21 15,0 1-15,0-1 0,0 1 0,0 21 16,0 20-16,0 1 0,0-21 0,21 21 16,-21 0-16,0-1 0,0 22 0,21-21 15,-21 21-15,21-21 0,-21 0 16,0 21-16,0-21 0,-21 0 0,0 21 16,0-22-16,0 1 0,-22 21 0,1-21 15,0 21-15,20-21 0,-20 0 0,0 21 16,-1-21-16,1-22 0,21 22 0,0-21 15,-22-1-15,22-20 0,21 21 0,0-22 16,-21 1-16,21-22 0,0 0 16,0-21-16,0 1 0,0-1 15,21-21-15,0 0 16,1-21-16,-1-1 0,0 1 0,0-21 16,0 21-16,0-22 0,1 1 0,20 0 15,-21-22-15,0 22 0,22-22 0</inkml:trace>
  <inkml:trace contextRef="#ctx0" brushRef="#br0" timeOffset="5467.01">18605 2604 0,'0'0'0,"-21"-43"0,0 22 0,-42-21 15,84 42 1,21 0-16,0 0 16,22 0-16,-1 0 0,22 0 15,0 0-15,21 0 0,42 0 0,0 0 16,0 21-16,21-21 0,22 21 15,-1 0-15,22 0 0,0-21 16,21 22-16,-22-1 0,22 0 0,-21 0 16,21 0-16,-22-21 0,-20 0 15,20 0-15,1 0 0,0 0 0,-43 0 16,22 0-16,-22 0 0,0 0 16,-21 0-16,1 21 0,-1-21 0,-21 0 15,0 0-15,-43 0 0,22 22 0,-42-22 16,20 0-16,-20 0 0,-22 21 15,1-21-15,-1 21 0,-21-21 0,0 21 16,0 0-16,-21 0 16,0 1-16,0-1 0,0 0 15,0 21-15,0-21 0,-21 22 0,0-1 16,0 22-16,0-22 0,0 21 0,-1 22 16,1-21-16,-21 20 0,21-20 15,0 20-15,-1 1 0,1 0 0,0 21 16,0-22-16,0 22 0,21 0 15,-21-21-15,21 20 0,0 1 0,0-21 16,0 21-16,0 0 0,0-1 0,21 1 16,0-21-16,0 0 0,0-1 15,0 1-15,1 0 0,20-22 0,-21 22 16,21-22-16,1 22 0,-22-22 16,21-20-16,1 20 0,-1-20 0,-21 20 15,21-21-15,-20-20 0,-1 20 0,0-21 16,-21 0-16,0 0 0,0 1 15,0-1-15,-21-21 0,0 0 16,-1 21-16,1-21 0,0 0 0,-21 0 16,21 0-16,-22 0 0,1 0 0,0 21 15,-1-21-15,-20 0 0,-1 0 0,1 0 16,-1 0-16,-20 0 0,-1 0 16,0 0-16,-21 0 0,1 0 0,-22 0 15,0 0-15,-22 0 0,1 0 16,0-21-16,-21 21 0,-22 0 0,1 0 15,-1 0-15,1 0 0,-22 0 0,22 0 16,-22 0-16,0 0 0,1 0 0,-1 0 16,21 21-16,-20-21 0,20 21 15,22-21-15,0 0 0,-1 21 0,22-21 16,0 22-16,42-22 0,0 0 0,22 0 16,-1 0-16,43 0 0,-1 0 0,22 0 15,63-22-15,1 1 16,-1 0-16,22-21 0,-1-1 0</inkml:trace>
  <inkml:trace contextRef="#ctx0" brushRef="#br0" timeOffset="6427.73">19389 1588 0,'0'0'0,"-22"0"0,1 0 16,0 0-16,0 0 15,0 21-15,21 0 0,0 0 16,-21 21-16,-1 1 0,1-1 0,21 0 16,-21 22-16,0-22 0,0 1 15,21-1-15,-21 0 0,-1 1 0,1-1 16,21-21-16,-21 0 0,21 22 0,-21-22 16,21 0-16,-21-21 31,21-21-16,0 0-15,0-1 16,0 1-16,0 0 0,0 0 0,0-21 16,0-1-16,0 22 0,0-21 15,21-1-15,-21-20 0,21 21 0,0-1 16,0-20-16,1 20 0,-22 1 16,21 0-16,0-1 0,0 22 0,0 0 15,0 0-15,1 21 0,-1 0 16,0 0-16,0 21 0,21 0 0,-20 0 15,-1 22-15,21-1 0,-21 0 0,0 22 16,-21-1-16,0-20 0,0 20 16,0 1-16,0-22 0,0 0 0,0 1 15,0-1-15,0-21 0,0 0 16,0 1-16,0-1 0,0-42 31,0-1-15,0 1-16,0 0 0,0-21 0,22 21 15,-1-22-15,0 1 0,21 21 16,-21-43-16,22 22 0,-1-22 0,0 22 16,1-21-16,-22-1 0,21 22 15,1-1-15,-1 1 0,-21 0 0,0 21 16,22 21-16,-22 0 0,0 0 16,-21 21-16,21 21 0,-21 0 15,0 1-15,0-1 0,0 22 0,0-22 16,0 21-16,-21 1 0,0-22 15,21 1-15,-21-1 0,21 0 16,-22 1-16,22-1 0,0-21 0,0 21 16,0-20-16,0-1 0,0 0 15,22-21 17,-1 0-32</inkml:trace>
  <inkml:trace contextRef="#ctx0" brushRef="#br0" timeOffset="7424.57">20849 1969 0,'0'0'0,"0"-22"0,0 1 16,0 0-16,-21 0 0,0 0 16,0 21-16,-1-21 0,1-1 15,0 22-15,0 0 0,0 0 0,-22 0 16,22 0-16,-21 22 0,21-1 15,0 0-15,-22 0 0,22 21 0,-21-20 16,21 20-16,-1 0 0,1-21 0,0 22 16,0-22-16,21 21 0,0-21 15,0 1-15,0-1 0,0 0 16,0 0-16,21-21 0,0 21 0,0-21 16,1 0-16,-1 0 0,0 0 0,21-21 15,-21 21-15,22-21 16,-22 0-16,21 0 0,-21-1 0,22 1 15,-22 0-15,0-21 0,0 21 0,-21-22 16,21 1-16,1 0 0,-22 20 16,0-20-16,0 21 0,0-21 0,21 42 15,-21-22-15,0 44 16,0-1 0,0 21-16,0-21 0,0 22 0,0-22 15,-21 21-15,21-21 0,-22 22 0,22-1 16,0-21-16,0 21 15,0-20-15,0-1 0,0 21 0,0-21 16,0 0-16,43 1 0,-22-1 0,0-21 16,0 21-16,0-21 0,1 0 15,20 0-15,-21 0 0,21 0 0,-20-21 16,20 21-16,-21-21 0,21-1 0,-20 1 16,20 0-16,-21-21 0,21 21 15,-20-22-15,20 1 0,0 0 0,-21-1 16,22 1-16,-22-22 0,21 1 0,-21 21 15,1-22-15,-22 22 0,0-22 16,0 22-16,0 21 0,0-22 0,0 22 16,-22 21-16,1 0 15,0 0-15,0 0 16,0 43-16,0-22 0,-1 21 0,1 0 16,-21 1-16,21 20 0,0-20 0,-1 20 15,22-21-15,0 1 0,-21 20 16,21-20-16,0-1 0,0-21 0,0 21 15,0 1-15,21-22 0,1 21 0,-1-21 16,0 1-16,0-1 0,21 0 16,-20-21-16,20 0 0,-21 0 0,21 0 15,1 0-15,-1 0 0,-21 0 16,22 0-16,-22-21 0,21 0 0,0-22 16,-20 22-16,-1 0 0,21-21 0,-21-1 15,22-20-15,-22 20 0,21-20 16,-21-22-16,0 22 0,1-22 0,-1 22 15,0-1-15,-21 1 0,0-1 16,0 22-16,0 21 0,0-22 0,-21 43 16,0 0-16,-1 0 15,1 21-15,0 1 0,0 20 0,0 0 16,0 22-16,-1-22 0,22 22 0,0-1 16,-21 1-16,21-1 0,0-21 15,0 22-15,0-22 0,0 1 0,0-1 16,0-21-16,0 21 0,0-20 15,21-1-15,-21 0 0,22 0 0,-1 0 16,-21 0-16,21-21 0,0 22 16,0-22-16,0 21 0,1-21 0,-1 0 15,0 21-15,0 0 0,0-21 0,0 0 16,1 21-16,-1-21 0,0 0 16</inkml:trace>
  <inkml:trace contextRef="#ctx0" brushRef="#br0" timeOffset="8188.13">17928 6308 0,'0'0'0,"-106"-43"15,85 43-15,-21-21 0,-1 21 16,1 0-16,21 0 0,0 0 0,0 0 16,-1 0-16,44 0 31,-1 21-31,21-21 0,0 22 0,22-22 16,-1 21-16,22 0 0,21-21 0,0 21 15,0 0-15,42 0 0,-21-21 0,0 22 16,21-22-16,-21 21 0,21 0 15,-21-21-15,0 0 0,-21 0 0,21 21 16,-42-21-16,-1 0 0,-20 0 0,-1 0 16,1 0-16,-43 0 0,21 0 0,-21 0 15,1 0-15,-22-21 16,-22 0 0,1 21-16,-21 0 0,0 0 15</inkml:trace>
  <inkml:trace contextRef="#ctx0" brushRef="#br0" timeOffset="12588.28">5376 5398 0,'-21'0'15,"42"0"48,0 0-47,1 0-16,20 0 0,-21 0 0,21 0 15,1 0-15,-1 0 0,22 0 0,-1 0 16,1 0-16,-1 21 0,1-21 15,20 0-15,-20 0 0,20 0 0,1 0 16,0 0-16,-1 0 0,22 0 0,-21 0 16,0 0-16,-22 0 0,22 0 15,-22 0-15,1 0 0,-22-21 0,22 21 16,-22 0-16,-21 0 0,21 0 0,-20 0 16,-1 0-16,-21 21 46,0 0-46,0 0 16,0 0-16,0 0 0,-21 22 16,21-22-16,-22 21 0,22 1 0,0-1 15,0 0-15,-21 22 0,21-22 0,-21 22 16,21-1-16,-21 1 0,21-22 16,0 21-16,-21 1 0,0-1 0,21 1 15,-22-1-15,22 1 0,0-1 0,-21 1 16,21-22-16,0 1 0,0-1 0,0 0 15,0-21-15,0 1 0,0-1 16,0 0-16,0 0 0,0 0 16,0-42 31,0 0-47,0 0 15,-21 21-15,21-21 0,-21-1 16,0 1-16,0 21 0</inkml:trace>
  <inkml:trace contextRef="#ctx0" brushRef="#br0" timeOffset="14219.27">2519 5842 0,'0'0'0,"0"-21"0,-21 21 0,21-21 16,-22 21-16,1 0 0,0 0 15,0 0-15,0 0 16,-22 0-16,22 0 0,0 21 0,0 0 16,0 0-16,0 0 0,-1 22 15,1-22-15,0 21 0,0-21 0,0 22 16,21-1-16,-21-21 0,21 22 16,0-1-16,0-21 0,0 21 15,0-20-15,0 20 0,21-21 0,0 0 16,0 0-16,21 1 0,1-1 15,-22-21-15,21 0 0,1 0 0,-1 0 16,0 0-16,1 0 0,20-21 16,-21-1-16,1 1 0,-1 0 0,-21 0 15,22 0-15,-1 0 0,-21-1 0,21-20 16,-20 21-16,-1 0 0,0-22 16,0 1-16,0 21 0,-21-21 0,0-1 15,0 1-15,0 21 0,0-22 16,0 1-16,0 21 0,0-21 0,0 20 15,0 1-15,-21 0 16,0 21-16,0 0 16,21 21-16,0 0 0,0 1 15,0 20-15,0-21 0,0 21 16,0-20-16,0 20 0,0 0 0,0 1 16,0-22-16,0 21 0,0 0 0,0-20 15,0 20-15,0-21 0,0 0 16,-21 0-16,21 1 0,0-1 0,0 0 15,0 0 1,0-42 0,0 0-1,0 0 1,21 21-16,-21-22 0,21 1 0,-21 0 16,0 0-16,21 0 0,0 21 0,0-21 15,-21-1-15,22 22 16,-1 0-16,0 0 15,0 22 1,0-1-16,-21 0 0,0 0 16,0 0-16,0 0 0,21 1 15,-21-1-15,22 0 16,-22 0-16,21-21 16,0 0-16,0 0 31,0 0-31,-21-21 0,21 21 0,-21-21 15,0 0-15,22 21 16,-1-22-16,-21 1 0,21 21 0,-21-21 16,0 0-16,21 0 0,0 0 0,-21-1 15,0 1-15,21 0 0,-21 0 16,22 21-16,-22-21 0,0 0 0,0-1 16,0 1-16,-22 21 46,22 21-46,0 1 0,-21-1 16,21 0-16,0 0 16,-21 0-16,21 0 0,0 1 15,0-1-15,0 0 16,21-21 0,0 0-1,1 0-15,-1 0 16,0-21-1,0 0-15,-21-1 16,0 1-16,0 0 16,0 0-16,0 0 15,0 0-15,0-1 16,0 1 0,-21 21-16,0 0 0,0 21 15,-1 1 1,22-1-16,-21 0 15,0 0-15,21 0 0,0 0 16,0 1-16,0-1 0,0 0 0,0 0 16,0 0-16,0 0 0,0 1 15,0-1-15,0 0 0,0 0 16,21-21 0,0 21-1,1-21-15,-1 0 16,0 0-16,0-21 0,0 21 0,0-21 15</inkml:trace>
  <inkml:trace contextRef="#ctx0" brushRef="#br0" timeOffset="14556.09">3937 6011 0,'0'0'0,"-21"0"16,-43 0 0,43 0-16,0 22 0,0-1 15,0 0-15,-1 0 0,22 0 16,-21 0-16,21 1 0,-21-1 16,21 0-16,0 0 0,0 0 15,0 0-15,0 1 0,0-1 16,0 0-16,0 0 15,21-21-15,-21 21 16,21-21-16,1 0 0,-1 0 16,0 0-16,0 0 15,0 0-15,0 0 16,1-21-16,-1 21 0,-21-21 0,21 0 16,0 21-16,-21-21 0</inkml:trace>
  <inkml:trace contextRef="#ctx0" brushRef="#br0" timeOffset="15252.53">4127 5757 0,'0'-21'16,"0"42"-16,0-63 0,0 63 47,-21 0-47,21 1 0,0-1 0,0 0 15,0 0-15,0 21 0,0-20 16,0 20-16,0-21 0,0 21 0,0 1 16,0-22-16,0 0 0,0 21 0,0-20 15,0-1-15,0 21 0,0-21 16,0 0-16,0 1 0,0-1 16,0 0-16,0 0 15,0-42 16,0 0-15,0 0-16,0-1 16,0 1-16,0 0 0,0 0 15,21 21-15,-21-21 0,22 0 0,-1-1 16,-21 1-16,0 0 0,21 0 0,0 0 16,0 21-16,-21-21 0,21 21 15,-21-22-15,22 22 0,-1 0 16,0 0-16,-21 22 15,0-1-15,0 0 16,0 0-16,-21 0 16,0 0-16,-1-21 0,1 0 15,0 0-15,0 22 16,0-22-16,-22 21 0,22-21 0,0 0 16,0 0-16,0 0 0,0 0 15,21 21 16,21-21-15,0 21-16,0-21 0,0 0 0,-21 21 16,21-21-16,1 21 0,-1 1 15,0-22 1,-21 21-16,21 0 16,0-21-16,-21 21 15,0 0-15,21-21 16,-21 21-16,22-21 0,-1 0 31,0 0-31,-21 22 0,21-22 16</inkml:trace>
  <inkml:trace contextRef="#ctx0" brushRef="#br0" timeOffset="19768.68">4085 6625 0,'0'21'15,"0"1"1,0-1 0,0 0-1,21-21 1,-21 21-16,21-21 0,1 0 15,-1 0-15,0 21 16,0-21-16,0 0 16,0 0-16,1 0 0,-1 0 15,0 0-15,0 0 0,0 0 0,0 0 16,1 0-16,-1 0 0,0 0 16,0 0-16,0 0 0,0-21 0,1 21 15,-1 0-15,0-21 0,0 21 0,0-21 16,0 21-16,-21-21 15,22-1-15,-1 22 0,-21-21 16,21 21-16,-21-21 0,21 0 16,0 21-16,-21-21 0,21 21 0,1-21 15,-1-1 1,0 1-16,0 21 0,0-21 0,0 21 16,1-21-16,-1 21 0,0-21 0,0 0 15,0 21-15,0-22 0,1 22 0,-1-21 16,0 21-16,0-21 0,0 21 15,0 0-15,-21-21 0,22 21 16,-22-21-16,21 21 0,0-21 16,0 21-1,0-22-15,0 22 0,1 0 16,-1-21-16,0 0 0,0 21 16,0 0-16,0-21 0,1 21 0,-1 0 15,21-21-15,-21 21 0,0 0 16,1 0-16,-1-21 0,0 21 0,0 0 15,0 0-15,0 0 0,-21-22 0,22 22 16,-1 0-16,0 0 0,0 0 16,0-21-16,0 21 15,1-21-15,-1 21 0,0 0 0,0 0 16,0 0-16,0 0 0,1-21 0,-1 21 16,0 0-16,21 0 0,-21 0 15,1 0-15,-1 0 0,0-21 0,0 21 16,0 0-16,0 0 0,1 0 15,-1 0-15,0 0 16,0 0-16,0-21 16,0 21-16,1 0 15,-1 0-15,0 0 16,0 0-16,0-22 16,0 22-1,1 0 1,-1 0-16,0 0 0,0 0 15,0 0-15,0 0 16,1 0-16,-1 0 0,0 0 16,0 0-16,0 0 0,0 0 15,-21-21 1,22 21-16,-1 0 16,0 0 30,0 0-30,0-21 0,0 21-16,1 0 15,-1 0 1,-21-21-16,21 21 16,-21-21 62</inkml:trace>
  <inkml:trace contextRef="#ctx0" brushRef="#br0" timeOffset="20443.83">6752 5779 0,'0'0'0,"-21"0"0,21 21 47,0 0-32,21-21 1,0 0-16,0 21 16,1-21-16,-1 0 0,0 21 15,0-21-15,0 0 0,-21 21 16,21-21-16,1 0 0,-1 0 15,0 0-15,-21 22 63,0-1-63,-21 0 16,0 0-16,-1 0 15,1 0-15,0 1 0,0 20 0,0-21 16,0 0-16,-1 0 0,1 1 15,0-1-15,0 0 0,0 0 0,0 0 16,-1 0-16,1 1 0,21-1 16,0 0-1,0-42 17,0 0-32,0-1 0,21 22 15,1-21-15</inkml:trace>
  <inkml:trace contextRef="#ctx0" brushRef="#br0" timeOffset="24603.97">4297 6689 0,'0'0'0,"0"21"31,21-21 16,0-21-47,0 21 0,0-21 0,1 21 15,20 0-15,-21-22 0,21 22 16,1-21-16,-1 21 0,0-21 16,22 21-16,-22-21 0,22 0 0,-22 0 15,22 21-15,-1-22 0,-21 1 16,22 0-16,-1 0 0,-20 0 0,20 0 16,1-1-16,-1 22 0,-20-21 0,20 0 15,1 0-15,-1 21 0,-21-21 0,22 0 16,-22 21-16,22-22 0,-22 22 15,0-21-15,1 0 0,20 21 0,-20-21 16,-1 21-16,-21-21 0,21 21 0,1-21 16,-22 21-16,21 0 0,-21-22 15,1 22-15,-1 0 0,0 0 0,0-21 16,0 21 0,0 0-1,-21-21 32,22 21-47,-1 0 16,0 0-1,0 0-15,0 0 16,-21-21 0,21 21-16,1 0 15,-22-21 63,21 21-78,0 0 0,0 0 16,0 0-16,0 0 16,1 0-16,-1 0 15,0-21-15,0 21 0,0 0 0,0 0 16,1-22-16,-1 22 0,0 0 0,0 0 15,-21-21 1,-21 21 62,21-21-62,-21 21-16,21-21 15,-21 21-15</inkml:trace>
  <inkml:trace contextRef="#ctx0" brushRef="#br0" timeOffset="25088.69">6625 5779 0,'0'0'0,"-21"-22"16,0 22-16,-22 0 15,22 0-15,0 0 0,21 22 47,21-22-31,0 0-16,22 0 0,-22 0 0,0 21 16,21-21-16,-20 0 0,20 0 15,-21 0-15,21 0 0,1 0 0,-22 0 16,21 0-16,1 0 0,-1 0 0,-21 0 15,21 0-15,1 0 16,-22 0-16,21 0 0,-21 0 0,1 0 16,-1 0-16,-21 21 31,-21 0-15,-1 0-16,1 0 0,0 1 0,0-1 15,0 0-15,0 21 0,-1-21 0,1 22 16,-21-22-16,21 21 0,0-21 0,-22 22 15,22-1-15,0-21 0,-21 22 16,20-22-16,1 21 0,0-21 0,0 0 16,0 1-16,0-1 0,21 0 0,0 0 15,-22-21 1,44-21 15,-22-21-15,21 20-16,0 1 0</inkml:trace>
  <inkml:trace contextRef="#ctx0" brushRef="#br0" timeOffset="27127.56">10393 6054 0,'21'0'15,"-21"-21"-15,0-1 0,21 1 16,-21 0 0,0 42 15,0 0-31,0 1 0,0 20 0,0-21 15,0 21-15,0 1 0,0-1 0,0 0 16,0 22-16,0-1 0,0 1 16,0-22-16,0 22 0,0-1 0,0-20 15,0-1-15,0 21 0,0-41 16,0 20-16,0 0 0,0-21 0,0 1 16,0-1-16,0 0 0,0 0 15,21-42 16,-21 0-31,21 21 0,-21-21 16,0-22-16,22 22 0,-22 0 0,21-21 16</inkml:trace>
  <inkml:trace contextRef="#ctx0" brushRef="#br0" timeOffset="27567.31">10520 5927 0,'0'0'0,"0"-21"16,21 21 0,0 0-16,21 0 15,1 0-15,20 0 0,-20 0 0,41 0 16,-20 0-16,20 0 0,1 0 16,0 0-16,-1-22 0,1 22 0,0 0 15,-22 0-15,22 0 0,-22-21 0,1 21 16,-22 0-16,22-21 0,-22 21 15,0 0-15,-20 0 0,20 0 0,-21 0 16,0 0 0,-21 21-1,0 0-15,0 1 16,-21-1-16,21 0 0,-21 21 0,21 1 16,-21-1-16,21 0 0,-21 1 0,-1 20 15,22-21-15,0 22 0,-21-1 0,0-20 16,21 20-16,-21-20 0,21 20 0,0-21 15,0 1-15,0-1 0,0-21 16,0 22-16,0-22 0,0 0 16,0 0-16,0 0 0,0 0 15,-21-21 17,0-21-32,-1 21 0,-20-21 0,21 0 15,-21 0-15</inkml:trace>
  <inkml:trace contextRef="#ctx0" brushRef="#br0" timeOffset="28719.93">5800 4657 0,'0'0'0,"21"0"94,0 0-94,-21-21 15,21 21-15,0 0 0,0 0 16,-21-22-16,0 1 16,-21 21 15,0 0-31,0 0 0,0 0 0,0 0 16,-1 21-16,1 1 0,0-22 0,0 21 15,0 0-15,21 0 0,-21-21 0,21 21 16,0 0-16,0 1 0,0-1 15,0 0-15,21-21 0,0 21 16,0-21-16,0 0 16,0 0-16,-21 21 0,22-21 15,-1 0-15,0 0 0,0 0 16,-42 0 15,0 0-15,0 0-16,-22 0 0,22 21 0,0 1 15,0-1-15,0 0 0,-22 0 16,43 21-16,-21-20 0,0-1 0,21 0 16,-21 0-16,21 0 0,0 0 0,0 1 15,0-1-15,21-21 16,0 21-16,0-21 0,0 0 0,1 0 16,20 0-16,-21 0 15,0-21-15,0 21 0,1-21 16,-1-1-16,0 1 0,0 21 0,-21-21 15</inkml:trace>
  <inkml:trace contextRef="#ctx0" brushRef="#br0" timeOffset="29124.69">6032 4784 0,'0'0'0,"0"21"32,0 0-17,0 0-15,0 0 0,0 1 0,0-1 16,0 0-16,0 0 0,0 0 0,0 0 15,0 1-15,0-1 16,0 0-16,0 0 16,0-42 31,0 0-47,0 0 0,22-1 15,-22 1-15,0 0 0,21 0 16,0 0-16,-21 0 0,21-1 0,-21 1 15,21 0-15,0 21 0,1 0 16,-1 0-16,-21 21 16,21 0-16,-21 1 15,0-1-15,0 0 0,0 21 16,0-21-16,0 1 0,0 20 16,0-21-16,0 0 15,0 0-15,0-42 31,21 0-15,-21 0-16</inkml:trace>
  <inkml:trace contextRef="#ctx0" brushRef="#br0" timeOffset="29363.55">6371 4530 0,'0'21'15,"0"0"1,0 0-16,0 0 0,0 1 16,0-1-16,0 21 0,0-21 0,0 22 15,0-1-15,0-21 0,0 21 0,0-20 16,0 20-16,0-21 0,0 0 16,0 0-16,0 1 0,0-1 0,0 0 15,0-42 32</inkml:trace>
  <inkml:trace contextRef="#ctx0" brushRef="#br0" timeOffset="29531.46">6329 4868 0,'0'0'0,"0"-21"15,0 0 1,21 0-1,0 0-15,0 21 16,0 0-16,-21-21 0,22 21 0,-1 0 16,0 0-16,0 0 15,0 0-15</inkml:trace>
  <inkml:trace contextRef="#ctx0" brushRef="#br0" timeOffset="30268.04">6604 4847 0,'0'-21'32,"21"0"-17,0 21-15,-21 21 16,21 0 0,-21 0-16,22-21 0,-22 43 15,0-22-15,0 0 0,0 0 0,0 0 16,0 1-16,0-1 0,0 0 0,0 0 15,0 0-15,0 0 16,0-42 15,0 0-31,0 0 16,21 0-16,-21 0 16,21-1-16,-21 1 0,0-21 0,0 21 15,21 0-15,0-1 0,-21-20 0,21 21 16,1 0-16,-22 0 15,21 21-15,0-22 0,0 22 16,0 0-16,0 0 0,1 0 31,-22 22-15,0-1-16,0 0 16,0 0-16,0 0 0,0 0 0,0 1 15,0-1-15,0 0 16,0 0-16,0 0 0,21-21 31,0 0-31,0 0 16,0 0-16,0 0 0,1-21 15,-22 0-15,21 0 0,0 21 0,0-21 16,0-1-16,0 1 0,-21 0 0,0 0 16,0 0-16,22 0 0,-22-1 15,0 1-15,0 42 31,0 1-31,0-1 0,0 0 0,0 0 16,0 0-16,0 0 0,0 22 16,0-22-16,0 0 0,0 21 0,-22-20 15,22-1-15,0 0 0,0 21 0,0-21 16,0 1-16,0-1 0,-21 0 0,21 21 16,-21-21-16,0 1 15,21-1-15,0 0 0,0 0 16,-21-21-16,21 21 0,-21-21 0,-1 0 15,22 21-15,-21-21 16,0 0-16,0 0 16,21-21-16,0 0 0,0 0 15</inkml:trace>
  <inkml:trace contextRef="#ctx0" brushRef="#br0" timeOffset="31167.7">10350 5101 0,'0'0'0,"22"0"31,-1 0-31,0 0 16,0 0-16,0 0 0,22 0 0,-22-21 16,21 0-16,-21 21 0,22-21 0,-22 21 15,0 0-15,0-21 0,-21-1 16,-21 22 15,0 0-31,0 0 0,-1 0 0,1 0 16,-21 22-16,21-1 0,0-21 15,-1 21-15,1 0 0,0 21 0,0-20 16,21-1-16,0 0 0,0 0 0,0 0 16,0 0-16,0 1 0,0-1 0,0 0 15,21-21-15,0 0 16,0 21-16,1-21 0,-1 0 0,0 0 15,0 0-15,0 0 0,0 0 0,1 0 16,-44 0 15,1 0-15,0 0-16,0 21 0,0 0 16,0-21-16,-1 22 0,1-22 0,21 21 15,0 0-15,0 0 0,0 0 16,0 0-16,0 1 15,21-22-15,-21 21 0,22-21 16,-1 0-16,0 0 0,21 0 0,-21 0 16,1 0-16,20 0 0,-21 0 0,0 0 15,0-21-15,1 21 0,-1-22 16,0 1-16,0 21 0</inkml:trace>
  <inkml:trace contextRef="#ctx0" brushRef="#br0" timeOffset="31387.67">10922 5228 0,'-21'0'16,"21"21"-1,-21-21-15,21 22 0,0-1 16,0 0-16,0 0 0,0 0 16,21 0-16,-21 1 0,21-22 0,-21 21 15,0 0-15,21-21 0,-21 21 16,21-21-16,-21 21 15,21-21 17</inkml:trace>
  <inkml:trace contextRef="#ctx0" brushRef="#br0" timeOffset="31617.12">11091 5249 0,'0'0'0,"0"-21"0,-21 21 31,0 21-31,21 1 0,-21-22 0,0 21 16,21 0-16,-22 0 0,1 0 0,0 0 15,21 1-15,-21-22 0,21 21 16,-21 0-16,0 0 0,21 0 16,0 0-16,0 1 0,0-1 15,21-21 1,0 0-1,0-21-15,0-1 16,0 22-16</inkml:trace>
  <inkml:trace contextRef="#ctx0" brushRef="#br0" timeOffset="31835.59">11303 5249 0,'0'0'0,"0"22"16,0-1-1,0 0-15,0 0 0,0 0 16,0 0-16,0 1 0,0-1 16,0 0-16,0 0 0,0 0 15,0 0 1,0-42 15,21 0-15</inkml:trace>
  <inkml:trace contextRef="#ctx0" brushRef="#br0" timeOffset="32003.59">11303 5165 0,'0'0'0,"-21"-21"0,21-1 16,-21 22-16,21-21 0,-22 21 16,44 0 30,-1 0-30,0 0-16,0 0 0,0 0 16</inkml:trace>
  <inkml:trace contextRef="#ctx0" brushRef="#br0" timeOffset="32291.03">11726 4953 0,'0'0'0,"0"21"32,-21-21-32,21 21 0,0 1 15,0-1-15,0 21 0,0-21 0,0 0 16,-21 22-16,21-22 0,-21 21 16,21-21-16,0 22 0,0-22 15,-21 0-15,21 0 0,0 0 0,0 1 16,0-1-16,0 0 0,0 0 0,0 0 15,21-21 1,0 0-16,0 0 16,0 0-16,0 0 0,-21-21 15,22 21-15,-22-21 0,21 0 0,-21 0 16,21-1-16</inkml:trace>
  <inkml:trace contextRef="#ctx0" brushRef="#br0" timeOffset="32488.02">11663 5228 0,'0'0'0,"0"21"31,21-21-15,0 0-16,0 0 15,0 0-15,1 0 16,-1 0-16,0 0 15,0 22-15,0-22 16</inkml:trace>
  <inkml:trace contextRef="#ctx0" brushRef="#br0" timeOffset="33255.85">11028 6752 0,'-21'0'16,"-1"0"15,22 21-15,0 1 0,0-1-16,0 0 0,22 0 15,-1 0-15,0 0 0,0 1 16,0-22-16,0 21 0,1 0 0,-1 0 15,0-21-15,0 21 0,0-21 0,0 21 16,1-21-16,-1 22 0,0-22 16,0 21-16,0 0 0,0-21 15,-21 21-15,0 0 16,0 0-16,0 1 0,0-1 16,0 0-16,0 0 0,0 0 15,0 0-15,0 1 16,22-1-16,-1 0 0,-21 0 15,21-21-15,0 21 0,0 0 0,0-21 16,1 22-16,-1-22 0,0 21 0,0 0 16,0-21-16,0 21 0,1 0 0,-1-21 15,0 21-15,0-21 0,0 22 0,-21-1 16,21-21-16,1 21 16,-1-21-16,-21 21 0,21 0 15,0-21 1,-21 21-16</inkml:trace>
  <inkml:trace contextRef="#ctx0" brushRef="#br0" timeOffset="33651.85">11642 7641 0,'0'21'16,"0"1"0,21-1-16,0-21 15,0 21-15,0-21 0,0 21 16,1-21-16,-1 0 0,0 21 16,0-21-16,0 0 0,0 0 0,1 0 15,-1 0-15,0 0 0,0 0 16,0 0-16,0 0 0,1 0 15,-1 0-15,0 0 16,0-21 0,0 0-16,-21 0 0,21 0 15,-21-1-15,22 1 0,-1 0 16,-21 0-16,21 0 0,0-22 0,0 22 16,0 0-16,-21 0 0,22 0 0,-1 21 15,-21-21-15,0 42 16,0 0-1,0 0-15,0 0 16,0 0-16,0 1 0,0-1 16,-21 0-16,21 0 0</inkml:trace>
  <inkml:trace contextRef="#ctx0" brushRef="#br0" timeOffset="35843.26">15663 6985 0,'0'0'0,"-21"0"16,0 0-16,0 21 16,42-21 46,0 0-62,0 0 16,0-21-16,1 21 0,-1-21 0,0 21 15,0-21-15,21 0 0,-20 21 0,20-22 16,0 22-16,1-21 0,-1 0 0,0 0 16,1 21-16,20-21 0,-21 0 15,22-1-15,-1-20 0,22 21 16,-21 0-16,-1-22 0,22 22 0,-1-21 15,1 0-15,0-1 0,-1 1 0,22 0 16,0-1-16,0 1 0,-21 0 0,20-1 16,1 22-16,-21-21 0,0 21 0,-1-22 15,1 22-15,0 0 0,-22-21 16,1 20-16,20 1 0,-41 21 0,20-21 16,-21 0-16,1 0 0,-1 21 0,-21-21 15,0 21-15,1 0 0,-1-22 16,-21 1-1,-21 21 1,-1 0-16,1 0 0,0 0 16,0 0-16,0 0 15,0 0 1,-1 0-16,1 0 16,0 0-1,0 0 16,0 0-15,0 0 31,-1 0-31,1 0-1,0 0 1,42-21 31,0 21-32,1 0-15,-1 0 0,0 0 16,-21-21-16,21 21 0,0 0 0,0 0 16,1 0-16,20 0 0,0 0 15,-21 0-15,1 0 16,-22 21-1,0 0-15,-22 0 0,1 1 16,0-1-16,0 21 0,0-21 0,0 0 16,-22 1-16,22-1 0,0 0 0,0 0 15,-22 21-15,22-20 0,0-22 16,21 21-16,21-21 31,0 0-31,1-21 16,-1-1-16,0 22 0,0-21 15</inkml:trace>
  <inkml:trace contextRef="#ctx0" brushRef="#br0" timeOffset="36691.85">18161 4974 0,'0'0'16,"-21"-21"-16,0 0 0,-1 0 15,1 0-15,21-1 0,-21 1 0,21 0 16,-21 21-16,21-21 0,0 0 16,0 0-1,21 21 32,0 21-47,22-21 16,-22 0-16,21 0 0,0 21 15,22-21-15,-1 0 0,1 0 0,-1 21 16,22-21-16,0 0 0,-22 0 0,22 0 16,-22 21-16,22-21 0,-21 0 15,20 0-15,-20 0 0,-1 0 0,-20 0 16,20 0-16,-21 0 0,1 0 15,-1 0-15,-21 0 0,0 0 16,1-21-16,-1 21 0,0 0 0,0-21 16,-21 42 15,0 0-31,0 0 16,-21 1-16,21-1 0,-21 21 0,21 0 15,-21 1-15,21-1 0,0 0 16,-22 22-16,22-1 0,0-20 0,-21 20 15,21 1-15,0-1 0,0 1 0,-21-1 16,21 1-16,-21-1 0,21-20 0,-21 20 16,21-21-16,0 1 15,0-22-15,0 21 0,-21-21 0,21 22 16,-22-22-16,22 0 0,0 0 16,0 0-16,0 1 15,0-44 48,0 1-48,0 0-15,0 0 16,0 0 0,0 0-16,0-1 0,0 1 15,0-21-15</inkml:trace>
  <inkml:trace contextRef="#ctx0" brushRef="#br0" timeOffset="37682.99">19685 3535 0,'0'0'16,"0"21"-16,0 0 16,0 0-1,21-21 17,0 0-32,0 0 15,1 0-15,-1 0 0,21 0 0,-21 0 16,0 0-16,22 0 0,-22 0 15,21 0-15,-21 0 0,22 0 0,-22 0 16,0 0-16,21 0 0,-20 0 16,-1 0-16,0 0 0,0 0 15,0 0-15,0 0 0,1 0 16,-1 0-16,0 0 0,0 0 16,0 0-16,0-21 15,1 21-15,-1-21 0,0 21 16,0-21-16,0 21 0,0-21 0,1 0 15,-1-1-15,0 1 16,0 21-16,0-21 0,0 21 0,1 0 16,-1-21-16,0 21 15,0 0 1,0 0 0,0 0-1,1 0-15,-1 0 16,0-21-16,0 21 15,0 0-15,0-21 0,1 21 0,-1 0 16,0 0-16,0 0 0,0 0 16,0 0-16,1 0 15,-1 0-15,0 0 16,0 0 0,0 0-16,0 0 0</inkml:trace>
  <inkml:trace contextRef="#ctx0" brushRef="#br0" timeOffset="37846.89">21357 3366 0,'0'0'0,"21"0"0,22 0 16,-22 0-16,0 0 15,0 0-15,0 0 16,0 0 0,1 0-1,-22 21-15,21-21 16</inkml:trace>
  <inkml:trace contextRef="#ctx0" brushRef="#br0" timeOffset="38027.79">21865 3535 0,'21'21'63,"0"-21"-63,-21 21 15</inkml:trace>
  <inkml:trace contextRef="#ctx0" brushRef="#br0" timeOffset="38168.71">22183 3874 0,'0'42'16,"0"-21"-16,0 0 15,-22-21 1</inkml:trace>
  <inkml:trace contextRef="#ctx0" brushRef="#br0" timeOffset="38343.49">22034 4255 0,'0'42'15,"-21"-42"-15,21 21 16,0 0-16,0 0 31,-21-21-15</inkml:trace>
  <inkml:trace contextRef="#ctx0" brushRef="#br0" timeOffset="38503.4">21590 4678 0,'0'0'0,"-21"0"0,0 21 0,-1-21 0,1 0 16,0 0-16,0 0 0,0 0 0,0 0 15,-1 0-15,1 0 0,0 0 16,0 0-16,0 0 0,0 0 16,-1 0-16</inkml:trace>
  <inkml:trace contextRef="#ctx0" brushRef="#br0" timeOffset="38683.29">20976 4805 0,'0'0'16,"-21"0"-16,-21 0 16,20 0-16,1 0 0,21-21 15,-21 21 1,21-21-16,-21-1 16,0 1-16,21 0 0</inkml:trace>
  <inkml:trace contextRef="#ctx0" brushRef="#br0" timeOffset="38863.19">20637 4466 0,'0'0'0,"-21"0"0,-21 0 0,21 0 16,0 0-16,-1 0 0,1 0 16,0 0-1,21-21-15,0 0 31,-21 0-31,0 0 0,21-1 16,-21 1-16</inkml:trace>
  <inkml:trace contextRef="#ctx0" brushRef="#br0" timeOffset="39109.05">19494 3620 0,'0'0'0,"-42"0"0,21-22 0,0 22 0,0 0 16,-1-21-16,1 0 0,0 21 31,0 0-15,21 21 0,0 0-1,0 1-15,0-1 16,21 0-16,0 0 0,0 21 15,1-20-15,-1-1 0,0 21 0</inkml:trace>
  <inkml:trace contextRef="#ctx0" brushRef="#br0" timeOffset="39290.94">20087 4614 0,'0'0'0,"0"22"0,0-1 16,21 21-1,-21-21-15,0 0 16,-21 1 0,21-1-16,0 0 15,0 0-15,0 0 16</inkml:trace>
  <inkml:trace contextRef="#ctx0" brushRef="#br0" timeOffset="39475.83">20468 5207 0,'0'0'0,"0"21"0,21-21 15,0 0 1,1 0-16,-1 0 0,0 0 16,0 0-16,0 0 0,0 0 15,22 0-15,-22 0 0,21 0 0,1 0 16,-22 0-16,21 0 0,0 0 0,43-21 15</inkml:trace>
  <inkml:trace contextRef="#ctx0" brushRef="#br0" timeOffset="39633.75">21653 5207 0,'22'0'0,"-1"0"0,0 0 15,0-21 1,0 21-16,-21-21 0,21 0 15,1 21-15,-1-22 0,-21 1 0,21 0 16,0 0-16,21 0 0,-20 0 0,20-1 16,-21 1-16</inkml:trace>
  <inkml:trace contextRef="#ctx0" brushRef="#br0" timeOffset="39802.65">22881 4466 0,'0'0'0,"21"-21"0,0 0 0,-21 0 16,22 0-16,-1-1 16,-21 1-16,21 21 0,-21-21 0,21 0 15,0 0-15,-21 0 0,21-1 0,-21 1 16,22 0-16,-22 0 0,0 0 16</inkml:trace>
  <inkml:trace contextRef="#ctx0" brushRef="#br0" timeOffset="39980.55">23283 3747 0,'0'0'16,"0"-22"-16,0 1 0,0-21 0,0 21 0,0 0 15,0-1-15,-21 1 0,0 21 0,0-21 16,0 0-16,-1 0 16,1 21-16,21-21 0,21 21 46,1 0-46,-1 0 0</inkml:trace>
  <inkml:trace contextRef="#ctx0" brushRef="#br0" timeOffset="40855.56">24109 4593 0,'-21'0'16,"-1"0"-1,1-21-15,0 21 0,0 0 16,0 0-16,0 0 0,-1 0 15,1 0-15,0 0 0,-21 0 0,-1 0 16,1 0-16,0 0 0,-1 0 0,1 0 16,0 0-16,-22 0 0,22 0 15,-22 0-15,22 0 0,-21 0 16,-1 0-16,1 0 0,-1 0 0,1 0 16,-1 0-16,1 0 0,-1 0 0,22 0 15,-22 0-15,22 0 0,0 0 16,20 0-16,-20 21 0,21-21 0,0 0 15,0 0-15,-1 21 0,22 1 16,-21-1-16,0 0 16,21 0-16,0 0 0,0 0 0,0 1 15,0-1-15,0 0 0,0 21 0,0-21 16,0 1-16,0 20 0,0-21 16,0 21-16,0 1 0,0-1 0,0 0 15,0 1-15,0-1 0,0 0 16,-21 1-16,21-1 0,-21 22 0,21-22 15,-21 0-15,21 22 0,0-1 16,-22-20-16,1-1 0,21 21 0,-21-20 16,21-1-16,0 0 0,0-20 0,0 20 15,0-21-15,0 21 0,0-20 0,0-1 16,21-21-16,0 21 0,1 0 0,-1-21 16,0 0-16,0 0 15,0 0-15,0-21 16,-21 0-16,22 21 0,-22-21 15,21-1-15,-21 1 0</inkml:trace>
  <inkml:trace contextRef="#ctx0" brushRef="#br0" timeOffset="41836.99">22839 4001 0,'-43'0'16,"43"21"-1,22-21 1,-1-21-16,0 21 15,0-22-15,0 22 0,22-21 16,-22 0-16,0 21 0,0-21 0,0 21 16,-21-21-16,0 0 15,0-1 1,-21 22-16,0 0 0,-21 0 16,20 0-16,-20 0 0,0 0 0,21 0 15,-22 0-15,1 0 0,0 22 16,20-1-16,1-21 0,-21 21 0,42 0 15,-21-21-15,21 21 0,0 0 0,0 1 16,0-1-16,21 0 16,0-21-16,0 0 15,0 21-15,1-21 0,-1 21 0,0-21 0,0 0 16,21 0-16,-20 0 16,-22 21-1,-22 1 1,1-22-16,0 21 0,-21 0 15,21 0-15,-1 0 0,1 0 0,-21 1 16,21-1-16,0 0 0,21 0 0,0 0 16,-22 22-16,22-22 0,0 0 15,0 0-15,22 0 0,-1-21 16,0 21-16,0-21 0,0 0 0,0 0 16,1 0-16,20 0 0,-21 0 15,21 0-15,-20 0 0,-1 0 0,21 0 16,-21-21-16</inkml:trace>
  <inkml:trace contextRef="#ctx0" brushRef="#br0" timeOffset="42068.86">23135 4064 0,'0'0'16,"0"-21"-1,0 42-15,0 0 16,0 0-16,0 1 0,21-1 0,0 0 15,-21 0-15,0 0 0,22 0 16,-1 1-16,-21-1 0,21-21 0,-21 21 16,0 0-16,0 0 0,21-21 15,0 0 1,0-21 15</inkml:trace>
  <inkml:trace contextRef="#ctx0" brushRef="#br0" timeOffset="42275.74">23368 4128 0,'0'0'16,"0"-22"-16,0 1 15,-21 21-15,0 0 16,-1 21-16,1 1 16,0-1-16,0 0 0,0 0 15,0 21-15,-1-20 0,-20-1 0,21 0 16,0 21-16,0-21 0,-1 1 0,22-1 15,-21-21-15,21 21 0,0 0 16,0 0-16,21-21 16,1 0-16,-1 0 15,0 0-15,21 0 0</inkml:trace>
  <inkml:trace contextRef="#ctx0" brushRef="#br0" timeOffset="42523.6">23495 4170 0,'21'-21'16,"0"21"-16,0 0 16,-21 21-1,0 0-15,0 0 0,0 0 16,0 1-16,0-1 0,-21 0 0,0 0 16,21 0-16,-21 0 0,21 1 0,0-1 15,0 0-15,-21 0 0,21 0 16,0 0-16,0 1 15,0-44 17,0 1-17,0 0-15</inkml:trace>
  <inkml:trace contextRef="#ctx0" brushRef="#br0" timeOffset="42691.02">23580 3958 0,'0'0'0,"0"-21"0,0 0 16,0 0 0,21 21 15,0 0-15,0 0-16,0 0 15</inkml:trace>
  <inkml:trace contextRef="#ctx0" brushRef="#br0" timeOffset="42990.84">24066 3810 0,'-21'0'0,"0"0"15,0 0-15,0 0 0,21 21 0,0 0 16,-21 1-16,21-1 0,-22 0 0,22 0 15,0 21-15,0-20 16,-21 20-16,21 0 0,-21-21 0,21 22 16,-21-1-16,21-21 0,0 22 0,0-22 15,0 21-15,0-21 0,0 0 16,0 1-16,0-1 0,21-21 16,0 0-1,0 0-15,1 0 0,-1 0 16,0 0-16,-21-21 15,21-1-15,-21 1 16,0 0-16,0 0 0</inkml:trace>
  <inkml:trace contextRef="#ctx0" brushRef="#br0" timeOffset="43187.73">23834 4128 0,'0'0'0,"21"0"46,0 0-46,0 0 0,21 0 0,-20 0 16,-1 0-16,21 0 0,-21 0 16,22 0-16,-22 0 0,21 0 0,-21 0 15,0 0-15,1 0 0,-1 0 0,0 0 16,-21 21 0,0 0-16</inkml:trace>
  <inkml:trace contextRef="#ctx0" brushRef="#br0" timeOffset="43811.37">23262 5186 0,'0'0'0,"0"-21"0,0-22 16,0 22-16,-21 21 15,0 0-15,0 0 16,-1 21-16,1 1 0,0-1 0,21 0 16,-21 0-16,0 21 0,21-20 15,-21 20-15,21-21 0,0 0 0,0 22 16,0-22-16,0 0 0,0 0 16,0 0-16,0 0 0,21 1 0,0-1 15,21-21-15,-21 21 0,1-21 16,20 0-16,0 0 0,-21 0 0,22 0 15,-1 0-15,-21 0 0,22-21 0,-1 0 16,-21 21-16,21-22 0,-20 1 0,20 0 16,-21 0-16,0-21 0,-21 20 15,21-20-15,-21 0 0,0-1 0,0 1 16,0 0-16,0-1 0,-21 1 0,0 0 16,0 21-16,0-22 15,0 22-15,-22 21 0,22-21 0,-21 21 16,21 0-16,-22 0 0,1 21 0,21-21 15,0 21-15,-22 0 0,22 1 0,0 20 16,21-21-16,0 0 0,-21 0 16,21 1-16,0 20 0,0-21 0,0 0 15,0 0-15,0 1 0,0-1 16</inkml:trace>
  <inkml:trace contextRef="#ctx0" brushRef="#br0" timeOffset="44000.54">23304 5271 0,'-21'0'0,"0"0"16,0 0-16,0 0 16,42 0 30,0 0-30,0 0-16</inkml:trace>
  <inkml:trace contextRef="#ctx0" brushRef="#br0" timeOffset="44184.59">23389 5271 0,'-21'0'15,"42"0"64</inkml:trace>
  <inkml:trace contextRef="#ctx0" brushRef="#br0" timeOffset="44467.42">23220 5419 0,'0'0'0,"21"0"32,0 0-17,0 0-15,0 0 0,1 0 0,-1 0 16,0-21-16,0 21 0,0 0 16,-21-22-1</inkml:trace>
  <inkml:trace contextRef="#ctx0" brushRef="#br0" timeOffset="44751.79">23389 5546 0,'0'21'16,"0"0"-1,0 0-15,0 0 16,0 1-16,0-1 0,0 21 16,0-21-16,0 22 0,21-22 0,-21 21 15,21 0-15,-21-20 0,0 20 0,0-21 16,0 21-16,0-20 0,0-1 0,0 0 16,0 0-16,0 0 0,0 0 15,0 1-15,0-1 16,0-42 15,0-1-31,0 1 16</inkml:trace>
  <inkml:trace contextRef="#ctx0" brushRef="#br0" timeOffset="45127.6">23389 5884 0,'0'0'0,"-21"-21"0,0 21 16,0 0-16,-1 0 0,1 0 15,0 0-15,0 21 16,0-21-16,0 22 0,-1-22 16,1 21-16,0 0 15,42-21 32,0 0-47,1-21 0,-1 21 16,0-21-16,21 21 0,-21-22 0,1 1 15,-1 0-15,0 21 0,0-21 16,0 21-16,0 0 0,1 0 0,-1 0 16,0 0-16,0 0 15,-21 21-15,21 0 0,-21 0 16,0 1-16,0-1 0,21 21 0,-21-21 16,0 0-16,22 1 0,-22-1 0,0 0 15,0 0-15,0 0 0,21 0 16,-21 1-16,0-1 15,21-21-15</inkml:trace>
  <inkml:trace contextRef="#ctx0" brushRef="#br0" timeOffset="46111.69">21780 5461 0,'0'0'0,"-21"0"0,21-21 15,-21 21-15,0 0 16,42 21-1,0 0 1,0 0-16,22 1 0,-1-1 16,0 0-16,1 0 0,-1 21 0,22-20 0,-1-1 15,1 21-15,-1-21 16,1 22-16,20-22 0,-20 0 0,-1 0 16,1 0-16,-1 0 0,-20 1 0,-1-22 15,-21 21-15,21-21 0,-63 0 31,0 0-31,0 0 0,-21 0 16</inkml:trace>
  <inkml:trace contextRef="#ctx0" brushRef="#br0" timeOffset="46375.54">21823 5715 0,'0'0'0,"-43"0"0,1 0 15,0 0-15,21 0 0,21 21 16,21 0-16,21-21 15,-21 22-15,22-1 0,-1 0 0,21-21 16,1 21-16,-22 0 0,22 0 16,20 1-16,-20-22 0,-1 21 0,22 0 15,-21-21-15,-1 21 0,1-21 0,-22 0 16,21 21-16,-20-21 0,-22 0 0,0 0 16,0 0-16,0 21 0,1-21 15</inkml:trace>
  <inkml:trace contextRef="#ctx0" brushRef="#br0" timeOffset="47803.57">23749 6456 0,'0'21'32,"0"0"-17,0 0-15,21-21 0,0 22 16,0-22-16,1 21 0,-1 0 15,21 0-15,-21 0 0,22 22 16,20-22-16,-21 0 0,1 21 0,20-21 16,1 22-16,-1-22 0,1 21 0,-1-21 15,22 22-15,-22-22 0,22 21 0,-21-21 16,20 1-16,-20 20 0,-1-21 16,1 0-16,-1 0 0,1 1 0,-22-1 15,0-21-15,1 21 0,-1 0 0,0-21 16,-20 21-16,20-21 0,-21 0 0,0 0 15,0 21-15,1-21 16,-1 0-16,-21-21 31,0 0-15,0 0-16,0 0 16,-21 21-16,21-21 15,-22 21-15,22-22 0,0 1 0,0 0 16,0 0-16,0 0 15,0 0-15,0-1 16,0 1-16,-21 21 0,21-21 16,-21 21-1,21 21 1,0 0 0,0 1-16,0-1 15,21 0-15,0 0 0,1-21 16,-1 42-16,0-20 0,21-1 0,-21 0 15,1 0-15,-22 0 0,21 0 0,0 1 16,-21-1-16,0 0 0,0 0 16,0 0-16,-21-21 0,0 21 0,-22-21 15,1 22-15,0-22 0,-22 0 16,1 21-16,-22-21 0,0 0 0,-21 0 16,1 0-16</inkml:trace>
  <inkml:trace contextRef="#ctx0" brushRef="#br0" timeOffset="70106.94">2836 9398 0,'0'0'0,"-21"-21"0,21 0 0,0 0 16,0-1-16,0 1 0,0 0 16,0-21-16,0 21 0,0-1 15,0 1-15,0 0 0,0 0 0,0 0 16,0 0-16,0-1 16,0 1-16,0 42 31,21 1-31,-21 20 0,0-21 15,0 21-15,0 1 0,0-1 0,0 22 16,0-22-16,0 21 0,0 1 16,-21 21-16,21-22 0,-21 22 0,0-22 15,0 1-15,21-1 0,-22 1 0,22-22 16,-21 22-16,21-43 0,0 21 16,0-21-16,0 0 0,0 1 0,0-1 15,21 0-15,1-21 0,-1 0 16,0 0-16,0-21 15,21 0-15,-20 21 0,-1-22 0,0-20 16,21 21-16,-21 0 0,1-22 0,-1 1 16,21 0-16,-21-1 0,0 1 15,1-21-15,-1 20 0,0-20 0,0 20 16,0-20-16,0 21 0,-21-1 0,0 1 16,0 21-16,0 0 0,0-1 15,0 1-15,0 42 31,0 1-31,0 20 0,0-21 0,0 21 16,0 1-16,0 20 0,0-20 0,0-1 16,0 21-16,0-20 0,0-1 15,0 0-15,0 1 0,0-1 16,0-21-16,0 22 0,22-22 0,-1 0 16,0 0-16,0 0 0,0-21 0,0 0 15,22 0-15,-1 0 0,0 0 16,1 0-16,-1 0 0,0-21 0,1 21 15,-1-21-15,0-21 0,1 20 0,-1-20 16,0 21-16,1-21 0,-1-1 16,-21 1-16,22-22 0,-22 22 0,0-21 15,-21 20-15,0-20 0,21-1 0,-21 22 16,0-22-16,0 22 0,0-21 16,0 20-16,0 1 0,0 21 15,0-22-15,-21 22 0,21 0 0,-21 0 16,21 0-16,-21 42 15,21 0-15,-22 21 16,22-20-16,0 20 0,-21 0 0,0 1 16,21 20-16,-21 1 0,21-1 0,-21-21 15,21 22-15,0-1 0,0 1 16,0-22-16,0 1 0,0 20 0,0-21 16,21 1-16,0-22 0,0 21 15,0-21-15,1 1 0,-1-1 0,0 0 16,21 0-16,1 0 0,-1-21 0,0 0 15,1 0-15,20 0 0,1 0 16,-1-21-16,1 0 0,-1 21 0,1-42 16,-1 20-16,1 1 0,-1-21 0,1 21 15,-22-22-15,0 1 0,1 0 16,-22-22-16,21 22 0,-21-22 0,-21 1 16,0 21-16,0-22 0,0 1 0,0-1 15,0 22-15,0-22 0,-21 22 16,21 0-16,-21-1 0,21 1 15,-21 21-15,0 0 0,21-1 0,-22 22 16,1 0-16,21 22 16,-21 20-16,0-21 0,0 21 15,0 1-15,21-1 0,0 0 0,-22 22 16,1-22-16,21 22 0,-21-22 0,21 22 16,0-22-16,0 21 0,-21-20 15,21-1-15,0 22 0,-21-22 0,21-21 16,0 21-16,0 1 0,0-22 0,0 0 15,0 0-15,0 0 0,21 1 0,-21-1 16,21 0-16,0-21 0,0 0 16,1 0-16,-1 0 0,0 0 15,0 0-15,0-21 0,0 0 0,1-1 16,-1 22-16,-21-42 0,21 21 16,0 0-16,0 0 0,0-22 15,1 22-15,-1-21 0,0 21 0,0-1 16,-21 1-16,21 0 0,0 0 0,1 21 15,-1 0-15,0 0 0,0 0 16,-21 21-16,0 0 16,0 0-16,0 1 0,0-1 0,21 0 15,-21 21-15,0-21 0,0 1 0,0-1 16,0 0-16,0 0 0,21 0 0,1 0 16,-1 1-16,0-22 15,0 0-15,0 0 0,0 0 0,1 0 16,-1 0-16,21 0 0,-21 0 15,22-22-15,-22 22 0,21-21 0,-21 0 16,22 21-16,-1-21 0,-21-21 0,21 20 16,-20 1-16,-1-21 0,21 21 15,-21-22-15,0 1 0,1 21 0,-1-21 16,-21 20-16,0 1 0,0 0 0,21 0 16,-21 42-1,0 0-15,0 0 16,0 1-16,0-1 0,-21 0 0,21 0 15,-21 21-15,21-20 0,0-1 0,0 0 16,0 0-16,0 0 0,0 0 0,0 1 16,0-1-16,21-21 15,0 21 1,0-21-16,0 0 0,0 0 0,1 0 16,-1 0-16,0 0 15,-21-21-15,21 21 0,-21-21 16,0-1-16,0 1 15,0 0-15,0 0 0,0 0 0</inkml:trace>
  <inkml:trace contextRef="#ctx0" brushRef="#br0" timeOffset="70451.87">6181 9229 0,'-22'-21'0,"44"42"0,-86-64 15,43 22-15,0 0 0,-22 21 0,22 0 16,0 0-16,0 0 15,21 21-15,-21 0 0,21 1 0,0-1 16,0 0-16,0 0 0,0 0 16,21 0-16,0-21 0,0 0 15,0 0-15,1 0 0,-1 0 16,21 0-16,-21 0 0,0-21 0,-21 0 16,22 21-16,-22-21 0,0 0 0,0 0 15,0-1-15,0 1 0,0 0 0,0 0 16,0 0-16,-22 0 15,1-1-15,21 1 0,-21 21 0,0 0 16,0 0-16,0 0 0,-1 0 16,1 0-16,0 21 0,0 1 0,21-1 15,-21 0-15,0 0 0,21 0 16,0 0-16,0 1 0,0-1 16,21 0-16,0-21 15,0 0-15,0 0 0,0 0 0</inkml:trace>
  <inkml:trace contextRef="#ctx0" brushRef="#br0" timeOffset="70843.64">6900 8763 0,'0'0'0,"-21"0"0,0-21 0,0 21 16,0-21-1,-1 21-15,1 21 16,21 0 0,0 0-16,0 0 0,0 22 0,0-1 15,-21 0-15,21 1 0,0-1 16,0 22-16,0-1 0,0-21 0,0 22 16,0-1-16,-21-20 0,21 20 0,-21 1 15,21-1-15,0-20 0,0 20 16,0-21-16,0 1 0,-21 20 0,21-20 15,-22-1-15,22-21 0,0 21 16,0-20-16,0 20 0,0-21 0,0 0 16,0 0-16,0 1 0,22-22 47,-1-22-47,-21 1 0,21 21 0,-21-21 15,21 0-15,0 0 0,-21 0 16,21-1-16,1 1 0,-1 0 0</inkml:trace>
  <inkml:trace contextRef="#ctx0" brushRef="#br0" timeOffset="71323.37">7048 9737 0,'22'0'31,"-1"0"-15,0 0-16,0 0 0,0 0 15,0 0-15,1-21 0,-1 21 16,0-22-16,21 1 0,-21 0 16,1 21-16,-1-21 0,0 0 0,-21 0 15,0-1-15,21 1 0,-21 0 16,0 0-16,0 0 0,0 0 16,0-1-16,-21 1 15,0 21-15,0 0 16,-1 0-16,1 0 0,0 0 15,0 0-15,0 0 0,0 0 0,21 21 16,-22-21-16,1 22 0,21-1 0,-21 0 16,21 0-16,-21 0 0,0 0 0,21 1 15,0 20-15,0-21 0,-21 21 16,21-20-16,0-1 0,0 21 0,0-21 16,0 0-16,0 22 0,0-22 0,0 0 15,21 0-15,-21 0 0,21 1 16,0-1-16,0-21 0,0 21 0,1 0 15,20-21-15,-21 21 0,0-21 0,0 0 16,22 0-16,-22 0 0,21 0 16,-21 0-16,22 0 0,-1 0 0,0 0 15,-20 0-15,20-21 0,-21 0 0,0 0 16,0 21-16,-21-21 0,0-1 0,22 1 16,-22 0-16,0 0 0,0 0 0,0 0 15,0-1-15,0-20 0</inkml:trace>
  <inkml:trace contextRef="#ctx0" brushRef="#br0" timeOffset="78775.2">8805 9186 0,'0'0'0,"21"0"0,22-42 15,-22 42-15,0-21 0,0 0 16,0 21-16,1-21 0,-1-1 0,0 1 15,0 0-15,0 0 0,0 21 0,1-21 16,-22 0-16,0-1 0,0 1 16,0 0-16,-22 21 15,1 0-15,0-21 0,-21 21 0,-1 0 16,1 0-16,0 0 0,-22 0 0,22 21 16,0-21-16,-1 21 0,1 0 15,0 1-15,20-1 0,1 0 0,0 0 0,0 0 16,21 0-16,0 1 0,0-1 0,0 0 15,0 0-15,21 0 0,0 0 16,0 1-16,22-22 16,-22 21-16,21-21 0,-21 21 0,22 0 15,-1-21-15,-21 21 0,0-21 0,22 21 16,-22-21-16,0 22 0,-21-1 0,0 0 16,0 0-16,0 0 0,-42-21 15,21 21-15,-22 1 0,22-1 0,-21 0 16,21 0-16,-22 0 0,22 0 0,0-21 15,0 22-15,0-22 0,-1 21 16,44-21 0,-1 0-1,0 0-15,21 0 0,-21 0 0,22 0 16,-22 0-16,21 0 0,-21 0 16,1 0-16,20 0 0,-42 21 0,21 0 15,-21 0-15,0 0 0,0 1 0,0 20 16,0 0-16,-21-21 0,0 22 0,0-1 15,-1 0-15,1-20 0,0 20 0,0 0 16,0-21-16,0 22 0,-22 20 16,43-20-16,0-22 0,0 0 15,0 0-15,0 0 0</inkml:trace>
  <inkml:trace contextRef="#ctx0" brushRef="#br0" timeOffset="79363.87">8996 12573 0,'0'0'0,"0"21"16,0 0-16,-21-21 15,42 0 16,0 0-15,-42 22 15,0-22-31,-1 21 0,1 0 0,-21 0 16,21 0-16,0 22 0,-22-1 0,22-21 16,0 21-16,0 1 0,0-1 15,-1 22-15,22-22 0,0 0 0,0-21 16,0 22-16,0-1 0,22 0 0,-1-20 15,0 20-15,-21-21 0,21 21 0,0-20 16,0 20-16,1 0 0,-1-21 0,0 22 16,0-22-16,0 21 0,-21-21 0,0 22 15,0-22-15,0 0 0,0 21 16,-21-20-16,0-1 0,0 0 0,-22 0 16,22-21-16,0 21 0,-21-21 0,21 0 15,-1 0-15,-20 0 0,21 0 0,0 0 16,-22 0-16,22-21 0,0 0 0,0 0 15,0-22-15,21 1 0,0 0 16,0-22-16</inkml:trace>
  <inkml:trace contextRef="#ctx0" brushRef="#br0" timeOffset="79779.63">9080 11113 0,'0'0'16,"-21"-22"-16,-21 22 0,21-21 0,0 0 0,-1 21 15,1 0-15,0-21 0,63 21 32,-20 0-32,20 0 15,0 0-15,1 0 0,20 0 0,1-21 16,-1 21-16,1 0 0,20 0 0,1-21 16,-22 21-16,22 0 0,0 0 0,-22 0 15,1 0-15,-1 0 0,-20 0 16,-1 0-16,-21 0 0,21 0 0,-63 0 31,0 0-31,0 21 0,-21-21 16,-1 21-16,1-21 0,0 0 15,-22 21-15,1 0 0,-1-21 0</inkml:trace>
  <inkml:trace contextRef="#ctx0" brushRef="#br0" timeOffset="80075.46">8784 11388 0,'0'0'0,"0"21"16,0 42 0,0-41-16,0-1 0,21-21 0,0 0 0,1 21 15,20-21-15,0 0 0,22 0 16,-22 0-16,22 0 0,-1 0 0,1 0 16,-1-21-16,1 21 0,-1-21 0,1 21 15,-1-22-15,1 22 0,-1 0 0,1 0 16,-22-21-16,0 21 0,1 0 0,-22 0 15,0 0-15,0 0 0,0-21 0,-42 21 32,0 21-32,0-21 15,0 0-15,-1 21 0,-20-21 16,21 22-16,0-22 0,-22 21 0,22-21 16,-21 21-16,0-21 0,-1 21 15,1-21-15,0 21 0,-1 0 0</inkml:trace>
  <inkml:trace contextRef="#ctx0" brushRef="#br0" timeOffset="80307.32">8848 11917 0,'0'0'0,"0"21"0,0 21 0,21-20 16,-21-1-16,21-21 0,0 21 0,-21 0 15,21-21-15,22 21 0,-22-21 16,0 0-16,21 0 0,1 21 0,-1-21 15,0 0-15,22 0 0,-22 0 0,0 0 16,22 0-16,-22 0 0,22 0 0,-22 0 16,0 0-16,22 0 0,-22 0 0,-21 0 15,22 0-15,-22 0 0,0-21 0,0 21 16,0 0-16,1-21 0,-22 0 16,0 0-16</inkml:trace>
  <inkml:trace contextRef="#ctx0" brushRef="#br0" timeOffset="83723.89">17145 9377 0,'0'-21'16,"0"0"-1,0-1-15,0 1 16,0 0-16,0 0 0,0 0 0,0-22 16,-21 22-16,0-21 0,-1 21 15,1-22-15,0 1 0,0 21 0,-21 0 16,20 0-16,-20-22 0,0 43 16,21 0-16,-22 0 0,22 0 0,-21 21 15,21 1-15,-22-1 0,22 21 16,-21-21-16,-1 22 0,22-1 0,0 0 0,-21 1 15,21-1-15,-1 0 0,1 1 16,21-1-16,0 0 0,0 1 0,0-1 16,0 0-16,0-21 0,0 22 15,21-22-15,1 0 0,-1 0 0,21 0 16,-21 1-16,22-22 0,-1 0 0,21 0 16,-20 0-16,-1-22 0,22 1 0,-22 21 15,0-21-15,22-21 0,-22 21 0,0-22 16,1 22-16,-1-21 0,-21-1 0,22 1 15,-1-21-15,-21 20 0,21-20 0,-20-1 16,-1 1-16,0-1 0,0 1 16,0-22-16,0 22 0,-21-1 0,22 1 15,-22-1-15,0 1 0,0-1 0,0 22 16,0-22-16,0 22 0,-22 0 0,1 20 16,21-20-16,-21 21 0,0 21 0,0-21 15,0 21-15,-1 0 0,1 21 16,0-21-16,0 42 0,-21-21 0,20 22 15,1 20-15,0-20 0,0 20 16,0-21-16,0 22 0,-1-1 0,22 22 16,-21-21-16,21-1 0,-21 1 0,21-1 15,0-21-15,0 22 0,0-22 0,0 1 16,0-1-16,21 0 0,0 1 0,1-22 16,-1 21-16,0-21 0,21 0 0,-21 1 15,22-22-15,-22 21 0,21-21 0,1 0 16,-1 0-16,0 0 0,1 0 0,-1 0 15,0 0-15,1 0 0,-1-21 16,0-1-16,1 1 0,-1 0 16,-21 0-16,21 0 0,-20 0 0,-1-1 15,0-20-15,0 21 0,0-21 0,-21 20 16,0-20-16,0 21 0,0 0 0,0 42 31,-21 0-31,0 0 0,0 0 16,0 22-16,-1-22 0,22 21 0,-21-21 15,0 22-15,21-22 0,-21 0 16,21 21-16,0-20 0,0-1 0,0 0 0,0 0 16,0 0-16,0 0 0,21-21 15,0 0-15,0 0 0,22 0 16,-22 0-16,0 0 0,21-21 16,-20 21-16,20-21 0,0 0 0,-21 0 15,22 0-15,-22-22 0,21 22 0,-21-21 16,1-1-16,-1 22 0,0-21 0,0-22 15,-21-20-15,0 41 0,0 1 16,0 0-16,0-1 0,-21 22 0,0-21 16,0 21-16,-1 21 0,1 0 0,-21 0 15,21 0-15,-22 0 0,22 0 0,-21 0 16,21 21-16,-22-21 0,22 21 0,0 0 16,-21-21-16,42 21 0,-21-21 15,-1 22-15,44-22 31,20 0-31</inkml:trace>
  <inkml:trace contextRef="#ctx0" brushRef="#br0" timeOffset="84335.58">20002 8467 0,'0'0'0,"43"-21"15,20-22-15,-42 22 16,-21 0-16,0 0 0,0 0 16,-21-1-16,0 22 15,-21 0-15,-1 0 0,1 0 16,0 0-16,-22 22 0,1-22 0,20 21 16,-20 0-16,-1 0 0,1 0 0,-1 0 15,22-21-15,0 22 0,-1-1 0,22 0 16,0-21-16,0 21 0,21 0 0,-21-21 15,21 21-15,0 1 0,21-22 16,0 21-16,0-21 0,0 21 0,1-21 16,20 21-16,0-21 15,-21 21-15,22-21 0,-1 21 0,-21-21 16,0 22-16,22-22 0,-22 21 0,0 0 16,-21 0-16,0 0 0,0 0 0,0 1 15,0-1-15,0 0 0,-21 21 0,0-21 16,0 1-16,-22 20 0,1-21 0,21 0 15,-22 0-15,1 1 0,-21-1 0,20 0 16,1 0-16,0 0 0,-1 0 0,1-21 16,21 22-16,-22-22 0,22 0 15,0 0-15,42 0 32,0 0-32,1 0 15,20 0-15,-21 0 0,0 0 0,0 0 16,1 0-16,-1 0 0,0 0 0,0 21 15,0 0-15,-21 0 0,0 0 0,0 22 16,0-22-16,0 0 0,0 21 0,0-21 16,-21 22-16,0-22 0,0 0 0,0 21 15,-1-20-15,1-1 0,0 0 0,0 0 16,0 0-16,0-21 0,21 21 0,0 1 16,0-1-1,21-21 1</inkml:trace>
  <inkml:trace contextRef="#ctx0" brushRef="#br0" timeOffset="84923.24">20235 11134 0,'0'0'0,"-21"0"0,0 0 16,0 0-16,0-21 0,21-1 15,-22 22-15,22-21 0,0 0 16,0 0-16,-21 21 31,0 0-15,21 21-16,-21-21 16,0 21-16,21 0 0,-21 22 0,-1-22 0,1 0 15,0 0-15,0 0 0,0 22 16,0-22-16,21 0 0,0 0 15,-22 0-15,22 1 0,0-1 0,0 0 16,0 0-16,0 0 0,22 0 0,-1 1 16,0-1-16,0 0 0,0 0 0,0 0 15,1 0-15,20-21 0,-21 22 0,0-1 16,0 0-16,1 0 0,-1-21 0,0 21 16,0 0-16,-21 1 0,21-1 0,-21 0 15,0 0-15,0 0 0,0 0 0,-21 1 16,0-1-16,0-21 0,0 21 15,-1 0-15,1-21 0,0 21 0,-21-21 16,21 21-16,-1-21 0,1 0 0,-21 0 16,21 0-16,0 0 0,-1 0 0,1 0 15,0-21-15,0 0 0,0 21 16,21-21-16,-21 0 0,-1 21 0,22-21 16</inkml:trace>
  <inkml:trace contextRef="#ctx0" brushRef="#br0" timeOffset="87067.53">16870 14097 0,'0'0'0,"-21"-42"15,21 21-15,0-1 16,0 1-16,0 0 0,0-21 0,0 21 16,0-22-16,-22 22 0,22 0 0,0 0 15,0 0-15,-21 21 16,21 21-16,0 0 16,-21 21-16,21-21 0,-21 43 0,21-22 15,0 1-15,0-1 0,0 21 0,0-20 16,0-1-16,0 22 0,0-22 0,0-21 15,0 21-15,0 1 0,0-22 16,21 0-16,0 0 0,-21 0 0,21-21 16,1 0-16,-22 22 0,21-22 0,0 0 15,0 0-15,0 0 0,0-22 16,1 1-16,-1 0 0,0 0 0,0 0 16,21 0-16,-20-1 0,-1-20 0,0 21 15,21-21-15,-21 20 0,1-20 0,-1 21 16,0 0-16,0 0 0,0-1 0,0 1 15,1 21-15,-22-21 0,21 21 16,0 21-16,-21 0 0,21 1 16,-21-1-16,0 0 0,0 21 0,0-21 15,0 22-15,0-22 0,0 21 0,0-21 16,0 22-16,0-22 0,0 0 0,0 0 16,0 0-16,0 1 0,21-22 15,0 0-15,1 0 0,-1 0 16,0 0-16,0 0 0,21-22 0,-20 22 15,20-21-15,-21 0 0,21 0 0,-20 0 16,20-22-16,-21 22 0,0-21 0,0 21 16,1-22-16,-1 22 0,0-21 15,0 0-15,-21-1 0,0 1 0,21 0 16,-21-1-16,21 1 0,-21 0 0,0-1 16,0 22-16,0 0 0,0 0 0,0 42 31,0 0-31,0 21 0,0-20 0,0 20 15,-21 0-15,21 1 0,0-1 0,-21 0 16,21 1-16,0-1 0,0-21 16,0 21-16,0 1 0,0-22 15,0 0-15,0 0 0,21 0 0,0 1 16,1-1-16,-1-21 0,0 0 0,0 0 16,0 0-16,22 0 0,-1 0 0,-21-21 15,21-1-15,1 1 0,-1-21 0,-21 21 16,22 0-16,-1-22 0,-21 22 0,0-21 15,0-1-15,1 1 0,-1 0 0,0-22 16,-21 22-16,0-22 0,0 22 16,0-21-16,21 20 0,-21-20 0,0 20 0,0 1 15,0 0-15,0 21 0,0-1 16,0 1-16,0 42 16,0 1-16,0 20 0,0-21 15,0 43-15,0-22 0,0 0 0,-21 22 16,21-22-16,0 22 0,0-22 0,-21 0 15,21 22-15,0-22 0,0-21 0,0 22 16,0-1-16,0-21 0,0 21 0,0-20 16,0-1-16,0 0 0,0 0 0,0 0 15,0-42 17,21 21-32,0-21 15,-21 0-15,21 0 0,0-22 0,-21 22 16,22 0-16,-1-21 0,-21 20 0,21 1 15,0 0-15,-21 0 0,0 0 0,21 21 16,0 0-16,-21 21 16,22 0-16,-22 0 15,0 0-15,0 1 0,21-22 0,-21 21 16,0 0-16,0 0 0,21 0 0,0 0 16,0 1-16,0-22 15,1 21-15,-1-21 0,0 0 0,0 0 16,0 0-16,0 0 0,1 0 15,-1 0-15,21 0 0,-21-21 0,0 21 16,22-22-16,-22 1 0,0 21 16,0-21-16,0 0 0,1 0 0,-1 0 15,-21-1-15,0 1 0,21 0 0,-21 0 16,0 0-16,21 21 0,-21-21 0,0 42 31,0 0-31,-21 0 0,21 0 16,0 0-16,-21 1 0,21-1 0,0 0 15,0 0-15,0 0 0,0 0 16,0 1-16,21-1 16,0-21-16,0 0 0,0 0 0,1 0 15,-1 0-15,21 0 0,-21 0 16,22 0-16,-1-21 0,-21 21 16,21-22-16,1 1 0,-22 21 0,0-21 15,21 0-15,-20 0 0,-1-22 0,21 22 16,-21-21-16,0 0 0,1 20 0,-1-20 15,0-21-15,-21 20 0,21 1 0,-21-22 16,21 22-16,-21-21 0,21 20 0,-21 1 16,0 0-16,0-1 0,0 1 0,0 21 15,0 0-15,-21 21 16,21 21-16,-21 0 16,0 21-16,21 1 0,-21-1 15,0 0-15,21 1 0,-22 20 16,22-21-16,0 1 0,0-1 0,-21 22 15,21-22-15,0-21 0,0 21 0,0 1 16,0-22-16,0 21 0,0-21 0,0 1 16,0-1-16,21 0 0,1 0 0,-1 0 15,0-21-15,21 21 0,-21-21 0,22 0 16,-1 22-16,-21-22 0,22 0 0,20 0 16,-21 0-16,1 0 0,-22-22 0,21 1 15,1 0-15,-1 0 0,-21 0 0,21 0 16,-20-22-16,-1 22 15,0-21-15,0-1 0,0 22 0,0-21 0,-21 21 16,22 0-16,-22-1 0,0 1 16,-22 21-1,1 21-15,0 1 0,21-1 0,-21 0 16,0 21-16,0-21 0,-1 1 0,1 20 16,21-21-16,0 0 0,0 0 0,0 22 15,0-22-15,0 0 0,0 0 16,0 0-16,21-21 0,1 0 0,-1 22 15,21-22-15,-21 0 0,0 0 0,22 0 16,-1 0-16,-21 0 16,22 0-16,-22-22 0,21 1 0,-21 21 0,0-21 15,1 0-15,-1 0 0,-21 0 16,0-1-16,21 1 0,-21 0 0,0 0 16,0 0-16,-21-22 0,0 22 15,-1 0-15</inkml:trace>
  <inkml:trace contextRef="#ctx0" brushRef="#br0" timeOffset="87283.41">19918 13504 0,'0'0'0,"-21"0"16,21 22-1,-22-22 17,1 0-17,0 0-15,21-22 16</inkml:trace>
  <inkml:trace contextRef="#ctx0" brushRef="#br0" timeOffset="87707.15">22521 13314 0,'0'0'0,"-21"-42"0,0 20 0,-21-41 31,42 42-31,0 0 0,-22-1 0,1 1 16,0 21-1,0 21-15,0 1 0,0 20 16,-22-21-16,22 43 0,0-22 0,-21 21 15,20 1-15,1 21 0,-21-1 0,21-20 16,21 20-16,0-20 0,0 21 0,0-22 16,0 1-16,0-22 0,0 21 0,42-20 15,-21-1-15,0 0 0,22 1 0,-1-22 16,0 0-16,22 0 0,-1 0 16,1 1-16,-1-22 0,22 0 15,0 0-15,-1 0 0,1 0 0,21-22 16,-21 1-16</inkml:trace>
  <inkml:trace contextRef="#ctx0" brushRef="#br0" timeOffset="88131.9">26289 12996 0,'0'0'16,"21"-21"-16,-21 0 0,21 0 0,0 21 0,-21-21 15,22 0-15,-1 21 0,0-22 16,0 1-16,0 21 0,0 0 16,1 0-16,-1 0 0,0 0 15,0 21-15,21 1 0,-20-1 0,20 21 16,-21 0-16,21 1 0,-20-1 0,-1 22 16,0-1-16,-21 22 0,0-1 15,0 1-15,-21 0 0,-22-1 0,1 1 16,0 21-16,-22-43 0,-20 22 0,-1 0 15,0-22-15,1 22 0,-22-22 0,0-20 16,21 20-16,-21-20 0,1-1 0,-1-21 16,0 21-16</inkml:trace>
  <inkml:trace contextRef="#ctx0" brushRef="#br0" timeOffset="88919.47">19558 15388 0,'0'0'0,"-21"-21"0,0 21 0,-22-21 15,22 21-15,0-21 0,0 21 16,0 0-16,-22 0 0,22 0 0,0-21 16,0 21-16,0 0 0,-1 0 0,44 21 47,20-21-47,-21 0 0,0 0 15,0 21-15,22-21 0,-22 21 16,21 0-16,-21 0 0,22-21 15,-22 22-15,0-1 0,21 0 0,-42 0 16,22 0-16,-22 0 0,21 1 0,-21-1 16,0 0-16,0 0 15,-21-21 17,-1 0-32,1 0 0,0 0 15,0 21-15,0-21 0,0 21 0,-22 1 16,22-1-16,0 21 0,0-21 0,0 22 15,21-1-15,0-21 0,0 21 16,0-20-16,0 20 0,0-21 16,0 0-16,21-21 0,21 0 0,-21 0 15,22 0-15,-1 0 0,0 0 0,22-21 16,-22 0-16,22 0 0,-1 0 0</inkml:trace>
  <inkml:trace contextRef="#ctx0" brushRef="#br0" timeOffset="89585.09">19367 15536 0,'22'0'0,"-1"0"15,0 0-15,0 0 16,0 0-16,22 0 0,-22-21 0,0 21 16,21 0-16,1 0 0,-22 0 0,21 0 15,0 0-15,1 0 0,-22 0 0,0 0 16,0 0-16,0 0 0,1 0 0,-22 21 16,0 1-16,0-1 15,-22 0-15,-20 0 0,21 0 0,0 22 16,-22-22-16,1 0 0,21 0 0,-21 0 15,-1 0-15,22 1 0,0-1 16,-21 0-16,20 0 0,44-21 31,20 0-15,-21 0-16,21 0 0,1-21 16,-1 21-16,0-21 0,22 0 0,-1-22 15,22 22-15,0-21 0,21-1 0,-1 1 16,22-21-16</inkml:trace>
  <inkml:trace contextRef="#ctx0" brushRef="#br0" timeOffset="90158.93">23601 13864 0,'-21'0'0,"-1"0"0,1 0 15,64 0 16,-22 0-31,21 0 0,22 0 0,-1 0 16,22 0-16,-1 0 0,43 0 0,-21 0 16,21-21-16,0 21 0,21 0 15,1 0-15,-1 0 0,0 0 16,0 0-16,-21 0 0,0 0 0,-21 0 16,0 0-16,0 0 0,-22 0 0,-20 0 15,-1-21-15,1 21 0,-43 0 0,21 0 16,-21 0-16,1 0 0,-22-21 15,0 0 1,0-1-16,-22 22 16,1 0-1,0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23:42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1228 0,'0'0'0,"0"-21"0,0-1 15,0 1-15,-21 21 16,21-21-16,-22 21 16,22 21 15,0 0-31,0 22 0,0-1 0,-21 0 15,21 1-15,0 20 0,0 1 16,0-1-16,-21 22 0,21-22 0,0 22 16,0 0-16,-21-1 15,21-20-15,-21-1 0,21 1 0,0-1 16,0-20-16,0-1 0,0 0 0,0-20 16,0-1-16,21-21 0,0 0 15,0 0-15,0-21 16,1-1-16,-1 1 0,0 0 15,0-21-15,0-1 0,0 1 0,1 0 16,-1-1-16,0-20 0,0-1 16,0 22-16,0-21 0,1-1 0,-1 1 15,0 20-15,0 1 0,-21 0 0,21 20 16,-21 1-16,21 0 0,-21 42 31,0 0-31,0 22 0,0-22 16,0 21-16,0 1 0,0-1 15,0 21-15,0-20 0,22-1 0,-22 0 16,0 1-16,21-1 0,-21 0 16,21 1-16,0-22 0,-21 0 0,21 0 15,0 0-15,1 1 0,20-22 16,-21 0-16,0 0 0,22 0 0,-22 0 16,21-22-16,-21 1 0,22 0 0,-22 0 15,21 0-15,-21-22 0,22 1 16,-22 0-16,0-1 0,21-20 0,-21-1 15,1 1-15,-1-1 0,0 1 16,0-1-16,0 1 0,0-1 16,1 1-16,-22-1 0,0 22 0,0 0 15,0-22-15,0 43 0,0-21 16,0 21-16,0-1 0,0 1 0,0 42 31,0 22-31,0-22 0,-22 21 0,1 22 16,21-22-16,-21 22 0,21-1 0,0 1 15,-21-1-15,0 22 0,21-22 16,-21 1-16,21-1 0,0 1 0,0-1 16,0-20-16,0-1 0,0 0 0,21-21 15,0 1-15,0-1 16,0 0-16,22 0 0,-22-21 0,21 0 16,0 0-16,1 0 0,20-21 0,-20 0 15,-1 0-15,21-1 0,1-20 16,-22 0-16,22-1 0,-22-20 0,22 21 15,-22-43-15,0 21 0,1 1 0,-1-22 16,0 22-16,-21-22 0,22 22 16,-43-22-16,21 0 0,-21 22 0,0-1 15,0 1-15,0-1 0,0 22 16,0 0-16,0 20 0,0 1 0,0 0 16,-21 21-16,0 0 0,-1 0 0,22 21 15,-21 22-15,0-1 0,21 21 16,-21 1-16,0-1 0,0 22 15,-1 0-15,1-22 0,21 22 0,-21 0 16,0-22-16,0 22 0,21-22 16,0 1-16,0-1 0,-21 1 0,21-22 15,0 0-15,0 1 0,0-1 0,0-21 16,0 0-16,0 1 0,21-22 31,0 0-31,-21-22 0,21 1 0,0 0 16,0 0-16,1-21 0,-1 20 15,0-20-15,0 0 0,0-1 16,-21 1-16,21 21 0,1-21 0,-1 20 0,-21 1 16,0 0-16,21 21 15,-21 21-15,21 0 16,-21 1-16,0 20 0,0-21 0,0 21 16,0 1-16,0-22 0,0 21 15,0-21-15,0 22 0,0-22 0,21 0 16,0 0-16,1 0 0,-1 1 0,0-1 15,0-21-15,0 0 0,22 0 16,-22 0-16,21 0 0,0-21 0,-20-1 16,20 1-16,0 21 0,1-42 0,-1 21 15,0 0-15,1-22 16,-22 1-16,21 0 0,-21-1 0,43-41 16,-43 41-16,0 1 0,0 21 15,0 0-15,-21-1 0,22 1 16,-22 0-16,0 42 15,0 0-15,0 1 16,0 20-16,-22 0 0,22-21 16,-21 22-16,21-1 0,-21 0 0,21 1 15,0-22-15,0 21 0,0-21 0,0 22 16,0-22-16,0 0 0,21 0 0,0 0 16,22-21-16,-22 0 0,0 22 15,21-22-15,1 0 0,-22 0 16,21-22-16,1 22 0,-1-21 0,0 0 15,1-21-15,-1 21 0,0-22 16,1 1-16,-1 0 0,0-22 0,1 1 16,-1-1-16,0 22 0,1-22 0,-22-20 15,21 20-15,-21-21 0,0 22 16,1-22-16,-1 1 0,-21 20 0,0 1 16,21-1-16,-21 1 0,0 20 0,0 1 15,0 0-15,0 20 0,0 1 16,0 0-16,0 0 0,-21 21 15,0 0-15,-1 21 0,22 21 16,-21 1-16,0-1 16,21 0-16,-21 22 0,0 21 0,21-22 15,0 1-15,-21-1 0,-1 22 0,22-43 16,-21 22-16,21-1 0,0 1 16,0-1-16,0-21 0,0 22 0,0-22 15,0 22-15,0-22 0,21-21 0,1 22 16,-1-1-16,21-21 0,-21 0 15,22 0-15,-22 1 0,21-1 0,0-21 16,-20 0-16,20 0 0,0 0 0,-21 0 16,22-21-16,-1-1 0,0 1 15,-20 0-15,20 0 0,-21-21 0,21 20 16,-20-20-16,-1 0 0,0-1 16,21 1-16,-21 0 0,-21-1 0,22 1 15,-22 0-15,21-1 0,-21 22 16,0 0-16,0 0 0,0 0 0,-21 21 15,-1 0-15,1 21 16,0 0-16,0 0 0,0 0 16,0 22-16,-1-1 0,1 0 0,21 1 15,0-1-15,0 0 0,0 1 0,0-1 16,0 0-16,0-20 0,0 20 0,21-21 16,1 0-16,-1 0 0,21-21 15,-21 22-15,22-22 0,-1 0 0,0 0 16,1 0-16,-1 0 0,0 0 15,1-22-15,-1 22 0,0-21 0,-21 0 16,22 0-16,-22 21 0,21-21 16,-21-22-16,-21 22 0,0 0 0,0 0 15,0-21-15,0 20 0</inkml:trace>
  <inkml:trace contextRef="#ctx0" brushRef="#br0" timeOffset="317.81">5186 1101 0,'0'0'16,"-21"21"-16,21 0 0,0 0 15,21-21 1,0 0-16,0 0 0,0 0 15,0 0-15,1-21 0,-22 0 0,21 21 16,0-21-16,-21 0 0,0-1 0,0 1 16,0 0-16,0 0 15,-21 0-15,0 21 0,-1 0 16,1 0-16,0 0 0,0 0 16,21 21-16,0 0 15,0 0-15,0 0 0,21-21 16,0 22-16,22-22 0,-1 0 15</inkml:trace>
  <inkml:trace contextRef="#ctx0" brushRef="#br0" timeOffset="1466.89">14711 677 0,'0'0'0,"21"-21"0,0 0 0,0-21 16,-21 21-16,21-1 15,-21 1-15,0 0 16,0 42-1,0 0 1,0 1-16,0-1 0,0 21 16,0 0-16,0 1 0,0-1 0,0 22 15,0-1-15,0 22 0,0-22 16,0 1-16,0 20 0,0-20 0,0 21 16,0-1-16,0 1 0,0 0 15,0 20-15,0-20 0,0 21 0,-21-21 0,0-1 16,21 22-16,-21 0 15,0 0-15,21 0 0,0-1 0,0 1 16,0 0-16,0 0 0,0 21 0,0 0 16,0-21-16,0 21 0,0 0 0,0 0 15,0 0-15,0 0 0,0 21 16,0-21-16,0 0 0,21 21 0,0 0 16,-21 0-16,21-21 0,-21 22 0,21-1 15,1 0-15,-22-21 0,21 21 0,0-21 16,0 0-16,-21 0 0,21 0 15,0 21-15,1 0 0,-1-21 0,-21 22 16,21-22-16,0 21 0,0 0 0,-21 0 16,21 0-16,1 0 0,-1 1 15,-21-1-15,21 0 0,0 0 0,0 0 16,0 22-16,1-22 0,20 0 0,-21 0 16,21 0-16,-20 0 0,20 22 0,0-22 15,-21 0-15,22 0 0,-1 0 0,0 1 16,1-1-16,-1 0 0,-21 0 0,22 0 15,-1 0-15,0 1 0,22-1 16,-22 0-16,0 0 0,1-21 0,-1 21 16,22 0-16,-22 1 0,0-22 0,1 21 15,-1-21-15,0 0 0,1 21 16,-22-21-16,21 0 0,-21 0 0,22 0 16,-22 0-16,0 0 0,0 0 0,-21-21 15,21 21-15,-21-21 0,21 21 0,-21-22 16,0 1-16,22 21 0,-22-21 0,0 0 15,0 0-15,0-22 0,0 22 16,0 0-16,0-21 0,0 21 0,0-22 16,0 22-16,0-21 0,-22-1 0,22 1 15,-21 0-15,21-1 0,-21 1 0,21-21 16,0 20-16,0-20 0,0-1 0,0-20 16,0 20-16,0-21 0,0 1 0,0-22 15,0 0-15,0 0 0,0 0 16,0-42-1,21 0-15,-21-21 16,21 21-16,1-22 0</inkml:trace>
  <inkml:trace contextRef="#ctx0" brushRef="#br0" timeOffset="2681.26">18584 2413 0,'0'0'16,"21"0"-1,1 0-15,-1-21 16,0 0-16,0 21 0,-21-21 0,21-1 16,0 1-16,-21 0 0,0 0 15,0 0-15,0 0 0,0-1 16,-21 1-16,0 0 0,-21 21 16,21-21-16,-22 21 0,1 0 0,0 0 15,-1 0-15,1 0 0,-22 21 16,22 0-16,0 0 0,-1 22 0,-20-1 15,42 0-15,-22 22 0,1-1 0,21-20 16,0 20-16,0 1 0,-1-1 16,1-20-16,21-1 0,0 0 0,0 1 15,0-1-15,0-21 0,0 0 0,21 0 16,1 1-16,20-22 0,-21 0 0,21 0 16,1 0-16,-1-22 0,22 1 15,-22 0-15,21 0 0,1-21 0,-22-1 16,22 1-16,-1-22 0,-20 1 15,20-1-15,-21 1 0,1-22 16,-1 22-16,0-22 0,-20 22 0,20-22 16,-21 0-16,0 1 0,0-1 0,-21 21 15,0-20-15,0 20 0,0 1 16,0 20-16,0 1 0,0 21 0,0 0 16,-21 0-16,0 21 0,0 0 0,0 42 15,0-21-15,21 21 0,-22 22 16,1-1-16,0 1 0,0-1 0,21 22 15,-21-21-15,0 20 0,21 1 16,-22-22-16,22 22 0,0-21 16,0-1-16,0 22 0,0-43 0,0 22 15,0-22-15,22 0 0,-1 1 0,0-22 16,0 0-16,0 0 0,0 0 16,1-21-16,-1 0 0,0 0 0,21 0 15,-21-21-15,1 0 0,20 0 0,0 0 16,-21-22-16</inkml:trace>
  <inkml:trace contextRef="#ctx0" brushRef="#br0" timeOffset="3038.09">19431 2265 0,'0'0'0,"0"-21"15,0 0-15,-21 21 16,0 0-16,-1 21 16,22 0-16,-21 0 0,0 0 0,21 0 15,0 22-15,-21-22 0,21 21 0,0 1 16,0-1-16,0-21 0,0 21 15,0 1-15,0-22 0,21 0 0,0 0 16,0 0-16,1 1 0,-1-22 0,21 0 16,0 0-16,-20 0 0,20 0 0,0-22 15,1 22-15,-1-21 0,-21-21 16,21 21-16,-20-22 0,-1 1 0,0 0 16,-21-1-16,21 1 0,-21 0 0,0-1 15,0 1-15,0 0 16,-21 21-16,0-22 0,0 22 0,-1 0 15,1 21-15,-21 0 0,21 0 0,-22 0 16,22 0-16,-21 21 0,21-21 16,-22 21-16,22 0 0,0 1 0,0 20 15,0-21-15,0 0 0,21 0 0,0 22 16,0-22-16,0 0 0,21 0 16,0 0-16,21 1 0,1-22 0,-1 0 15</inkml:trace>
  <inkml:trace contextRef="#ctx0" brushRef="#br0" timeOffset="4770.51">20849 2180 0,'0'0'0,"21"-21"0,-21 42 47,-21 0-47,0 1 0,0-1 0,0 0 16,-1 21-16,22 1 0,-21-1 15,0 0-15,21 1 0,0-1 0,-21-21 16,21 21-16,-21 1 0,21-22 0,0 0 16,0 0-16,0 0 0,21-21 15,0 0 1,0 0-16,0 0 0,1 0 16,-1-21-16,21 0 0,-21-21 0,0 21 15,1-22-15,-1 1 0,0 21 16,0-22-16,0 1 0,0 21 0,1 0 15,-1 0-15,0-1 0,-21 44 32,0-1-32,0 21 0,0-21 15,0 22-15,0-22 0,0 21 0,-21-21 16,21 22-16,0-22 0,0 21 16,0-21-16,0 0 0,0 1 0,21-22 15,0 21-15,0-21 0,0 0 16,1 0-16,20 0 0,-21 0 0,21-21 15,1-1-15,-22 1 0,21 0 16,1 0-16,-1 0 0,0-22 0,-21 1 16,22 0-16,-1-1 0,0 1 0,-20 0 15,-1-1-15,0 22 0,0-21 16,0 0-16,-21 20 0,21 1 0,-21 0 16,-21 21-1,0 21-15,0 0 0,0 1 16,0-1-16,-1 21 0,22 0 15,-21 1-15,21-1 0,0 0 0,0 1 0,0-1 16,0 0-16,0 1 0,0-22 16,21 21-16,1-21 0,-1 1 15,21-22-15,-21 21 0,0-21 0,22 0 16,-1 0-16,-21 0 0,22 0 0,-1-21 16,0-1-16,-21 1 0,22 0 15,-22 0-15,21-21 0,-21 20 0,1-20 16,-1-21-16,21 20 0,-21 1 0,0-22 15,1 1-15,-1 21 0,0-22 16,0 1-16,-21-1 0,0 22 0,0-1 16,0 1-16,0 21 0,0 0 15,-21 42 1,0 0-16,0 0 0,21 22 16,-22-1-16,1 0 0,0 1 0,0-1 15,21 21-15,0 1 0,-21-1 0,0 1 16,21-22-16,-22 22 0,22-22 15,0 22-15,0-22 0,0-21 0,0 21 16,0-20-16,0-1 0,0 0 0,22-21 31,-1-21-15,-21 0-16,21-1 0,0-20 0,-21 21 16,21 0-16,0-22 0,1 1 0,-22 21 15,21-21-15,0 20 16,-21 1-16,0 0 0,21 21 15,-21 21 1,0 0-16,0 1 0,0-1 16,0 21-16,0-21 0,0 22 0,21-22 15,-21 0-15,21 21 0,1-21 0,-22 1 16,21-1-16,0-21 0,0 21 0,0 0 16,0-21-16,22 0 0,-22 0 15,0 0-15,21 0 0,-20 0 0,20-21 16,-21 0-16,21 21 0,-20-21 0,-1-1 15,21 1-15,-21-21 0,0 21 16,1-22-16,-1 1 0,0 21 16,0-21-16,0 20 0,-21 1 0,21 0 15,-21 0-15,0 42 32,-21 0-32,0 0 0,0 22 0,21-22 15,0 21-15,0-21 0,0 22 0,0-22 16,0 0-16,0 21 0,0-20 15,0-1-15,0 0 0,0 0 16,21-21-16,0 0 0,0 0 0,1 0 16,20 0-16,-21 0 0,0 0 0,0-21 15,1 0-15,20 0 16,-21-1-16,0 1 0,22-21 0,-22 21 16,0-43-16,0 22 0,0 0 0,22-22 15,-22 1-15,0-1 0,0 1 16,0-22-16,22 21 0,-43 1 0,21-1 15,-21 22-15,0 0 0,0-1 0,0 1 16,0 21-16,0 0 0,-21 21 16,-1 0-16,1 0 0,21 21 15,-21 21-15,0-21 0,0 22 0,0-1 16,21 22-16,0-22 0,-22 21 16,22 1-16,0-22 0,-21 22 0,21-1 15,0 1-15,0-1 0,0-20 16,0 20-16,0-21 0,0 1 0,0-1 15,21-21-15,1 22 0,-22-22 16,21 0-16,21 0 0,-21-21 0,0 21 16,22-21-16,-1 0 0,0 0 0,1 0 15,-1 0-15,0-21 0,1 0 16,-1 21-16,0-21 0,1-22 0,-1 22 16,-21-21-16,22 21 0,-22-22 0,0 1 15,0 0-15,-21-1 0,0 22 0,0-21 16,0 21-16,0 0 0,0-1 15,-21 22-15,0 0 0,0 0 16,-1 0-16,-20 22 0,21-1 0,21 0 16,-21 21-16,21 1 15,-21-1-15,21 0 0,0 1 0,0-1 16,0-21-16,0 21 0,21-20 0,0 20 16,-21-21-16,21 0 0,0 0 0,22-21 15,-22 22-15,0-22 0,21 0 16,-21 0-16,22 0 0,-22 0 0,21 0 15,-21 0-15,22 0 0,-22-22 0,21 1 16,-21 21-16,22-21 0,-22 0 0,0 0 16,0-22-16,-21 22 0,0 0 15,0 0-15,0-21 0,0 20 16,-21-20-16,0 21 0,0-21 0,0-1 16</inkml:trace>
  <inkml:trace contextRef="#ctx0" brushRef="#br0" timeOffset="4966.39">23241 1926 0,'0'0'0,"-85"-21"15,64 21-15,0 0 0,0 21 63,0 0-48,-1-21-15,-20 22 0,0-1 16,-22 0-16,1-21 0</inkml:trace>
  <inkml:trace contextRef="#ctx0" brushRef="#br0" timeOffset="6073.28">2222 2773 0,'0'0'0,"-42"-21"15,0 21-15,-1 0 0,1 0 0,0 0 16,21 0-16,-22-21 0,22 21 16,0 0-16,0 0 0,0 0 15,-1 0 1,44 0 0,-1 0-1,0 0-15,21 0 0,1 21 0,-1-21 16,21 0-16,22 0 0,0 0 15,21 21-15,21-21 0,-22 0 0,22 0 16,0 0-16,22 0 0,-1 0 16,21 21-16,0-21 0,-20 0 0,41 0 15,-21 21-15,22-21 0,21 0 0,-1 0 16,1 0-16,0 0 0,-1 0 16,1 0-16,0 0 0,-1 0 0,1 0 15,0 0-15,-1 0 0,-20 0 16,-1 0-16,1 0 0,-22 0 15,0-21-15,-20 0 0,-1 21 0,-21 0 16,-21-21-16,-22 21 0,1 0 0,-22-21 16,-20 21-16,-22 0 0,21-22 15,-42 1-15,0 0 16,-21 21-16,0 0 16,0 0-16,0 0 15,-1 0-15,-20 0 0,21 21 0,-21-21 16,20 21-16,-41 1 0,21-22 15,-1 21-15,-20 0 0</inkml:trace>
  <inkml:trace contextRef="#ctx0" brushRef="#br0" timeOffset="13281.53">1503 3683 0,'0'-21'31,"0"0"-15,0 0-16,0-1 15,0 1 1,0 0-16,0 0 0,0 0 16,0 0-16,0-1 0,0 1 15,0 0-15,0 0 0,0 0 16,-21 0-16,-1 21 16,1 0-16,0-22 0,-21 22 0,21 0 15,-22 0-15,1 0 16,0 0-16,-1 0 0,22 0 0,-21 22 15,-1-1-15,22 0 0,-21 21 16,21 1-16,-22-1 0,22 0 0,0 1 16,0 20-16,0-21 0,21 22 15,-21-1-15,21 1 0,0 21 0,0-22 16,0 1-16,0-1 0,0 1 16,21-22-16,0 21 0,0-20 0,0-1 15,22-21-15,-22 22 0,21-22 16,0 0-16,1-21 0,-1 21 0,0-21 15,22 0-15,-22 0 0,22 0 16,-22-21-16,0 0 0,1 21 16,-1-43-16,0 22 0,1 0 15,-22-21-15,21 21 0,-21-22 0,22 1 16,-22 0-16,0-1 0,-21 1 0,0 0 16,21-1-16,-21 1 0,0 0 15,0 20-15,0 1 0,0 0 0,0 0 16,0 0-16,0 42 15,-21 0 1,21 0-16,0 0 0,0 22 16,-21-1-16,21 22 0,0-22 0,0 0 15,0 1-15,0-1 0,0 0 16,0-21-16,0 22 0,21-22 16,0 21-16,0-21 0,1-21 0,20 22 15,-21-22-15,0 0 0,22 0 16,-1 0-16,-21 0 0,21 0 0,1-22 15,-1 22-15,0-21 0,-20 0 16,20 0-16,0 0 0,-21-22 0,1 22 16,-1-21-16,0 0 0,-21 20 15,0-20-15,0 0 0,0-1 0,-21-20 16,0 21-16,-1-1 0,1 1 0,-21 21 16,0-22-16,20 22 0,-20 0 15,0 0-15,-1 0 0,1 21 0,0 0 16,-1 0-16,1 0 15,21 21-15,-21 0 0,20 21 0,-20-20 16,21 20-16,0 0 0,21 1 16,0-1-16,0 21 0,0-20 0,0-1 15,21 0-15,0 1 0,0-1 0,22-21 16,-22 0-16,21 22 0,0-43 16,1 21-16,-1 0 0,22-21 0,-22 0 15,21 0-15,1 0 0,-1 0 16,1-21-16,-22 21 0,22-21 0,-1 0 15,-20-1-15,-1 1 0,0 0 16,-21 0-16,1-21 0,-1 20 16,0 1-16,-21-21 0,0 21 0,0-22 15,0 22-15,0-21 0,0 21 16,0 0-16,0-1 0,-21 22 16,21-21-16,-21 21 0,-1 0 15,1 21-15,21 1 0,0 20 16,0-21-16,-21 21 0,21 1 0,0-1 15,0-21-15,0 22 0,0-1 16,0-21-16,0 21 0,0-20 0,0 20 16,0-21-16,0 0 0,0 0 15,21-21-15,0 0 16,1 0 0,-22-21-16,21 0 15,-21 0-15,0-21 0,0 20 16,21 1-16,-21-21 0,0 21 0,0-22 15,21 1-15,-21 0 0,0 21 16,0-22-16,0 22 0,0 0 0,0 0 16,21 21-1,0 0-15,-21 21 0,22 0 0,-22 0 16,21 0-16,0 22 0,0-22 0,-21 21 16,21-21-16,0 22 15,1-22-15,-1 21 0,0-21 0,0 1 16,0-1-16,0 0 0,-21 0 0,43-21 15,-22 0-15,0 0 0,0 0 16,0 0-16,1 0 0,-1 0 0,0 0 16,0-21-16,0 0 0,0 0 15,-21-1-15,22 1 0,-1 0 0,0-21 16,0-1-16,0 22 0,0-21 0,22 0 16,-22-1-16,0 1 0,0 0 15,22-1-15,-22 22 0,0 0 0,21 0 16,-21 0-16,1 21 0,-1-22 0,0 22 15,0 0-15,0 0 0,0 22 16,1-1-16,-1 0 0,-21 0 16,0 21-16,21-20 0,-21-1 0,0 21 15,0-21-15,0 0 0,0 22 0,21-22 16,-21 0-16,0 0 16,21-21-16,-21-21 31,0 0-31,0 0 15,0 0-15,0-1 0,0-20 16,0 21-16,0 0 0,0 0 0,0-1 16,0-20-16,-21 21 0,0 0 15,21 0-15,-21-1 0,0 1 16,-1 21-16,1 0 0,0 0 0,0 0 16,0 0-16,0 21 0,-22-21 15,22 22-15,-21 20 0,21-21 0,-1 21 16,1 1-16,0-1 0,0 0 0,0 1 15,21-1-15,0 0 0,0-20 16,0 20-16,0 0 0,0-21 0,0 1 16,21-1-16,0 0 0,0 0 0,22 0 15,-22-21-15,0 0 0,21 0 16,-21 0-16,22 0 0,-1 0 0,-21-21 16,22 21-16,-22-21 0,0 0 0,21 0 15,-21-22-15,1 22 16,-1-21-16,0-1 0,-21 1 0,21 0 15,-21-22-15,21 22 0,-21-22 0,0 22 16,0-21-16,0-1 0,0 1 16,0 20-16,0-20 0,0-1 0,0 1 15,0 20-15,0 1 0,0 0 0,0 21 16,0-22-16,-21 22 0,0 21 16,0 21-1,21 22-15,0-1 0,-21 0 16,21 1-16,0 20 15,0-21-15,0 22 0,0-22 0,0 22 0,0-1 16,0-20-16,0 20 0,0-21 16,21 22-16,-21-22 0,21 1 15,0-1-15,-21 0 0,21 1 0,0-22 16,-21 0-16,22 0 0,-1 0 0,0-21 16,0 0-16,0 0 0,0 0 15,1 0-15,-1 0 0,0 0 0,21-21 16,-21 0-16,1 0 0,-1 0 0,0-22 15,0 22-15,0 0 0,0-21 16,1 20-16,-22-20 0,21 0 0,-21 21 16,0-1-16,0-20 0,0 21 0,0 0 15,0 42 17,-21 0-32,21 0 0,-22 0 15,22 1-15,0 20 0,0-21 16,0 21-16,0-20 0,0 20 0,0 0 15,0-21-15,0 1 0,22-1 0,-1 21 16,-21-21-16,21-21 0,0 21 16,0-21-16,0 0 0,1 0 0,-1 0 15,21 0-15,-21 0 0,0 0 0,1 0 16,20 0-16,-21-21 0,0 0 16,0 0-16,1-21 0,-1 20 0,0-20 15,0 0-15,0-1 0,0 1 16,22-64-16,-22 64 0,-21-22 15,21 1-15,-21-1 0,21 1 16,-21-1-16,0 1 0,0 21 0,0-22 16,0 1-16,0 20 0,0 1 0,0 21 15,0-22-15,0 22 0,0 0 16,-21 21 0,21 21-16,-21 22 0,21-22 0,0 21 15,0 22-15,0-22 0,0 21 16,-21 1-16,21-1 0,0 1 0,0-22 15,-21 22-15,21-1 0,0 1 16,0-22-16,0 22 0,0-22 0,0 0 16,0 1-16,0-1 0,0 0 15,21-21-15,0 1 0,0-1 0,0 0 16,0 0-16,1-21 0,-1 0 0,0 0 16,0 0-16,21 0 0,-20 0 15,20-21-15,-21 0 0,21 21 0,-20-21 16,20-1-16,-21-20 0,0 21 0,0-21 15,1 20-15,20-20 16,-42 21-16,21-21 0,0-1 0,0 22 0,-21 0 16,0-21-16,0 20 0,0 1 15,22 0-15,-22 42 32,-22 0-32,22 22 15,0-22-15,0 21 0,0-21 0,0 22 16,0-22-16,0 21 0,0-21 15,0 22-15,0-22 0,0 0 0,0 0 16,0 0-16,0 1 0,0-1 0,22-21 16,-1 0-16,0 0 0,0 0 0,0 0 15,0 0-15,1 0 0,20-21 16,-21-1-16,0 22 0,0-21 0,22 0 16,-22 0-16,0 0 0,0-22 15,0 22-15,1 0 0,-1-21 0,-21 21 16,21-1-16,-21-20 0,21 21 15,-21 0-15,21 21 0,-21-21 0,0 42 32,0 0-17,-21 0-15,21 0 0,-21 0 0,21 22 16,-21-22-16,21 0 0,0 21 16,0-20-16,0-1 0,0 0 0,0 0 15,0 0-15,0 0 0,21 1 0,0-22 16,0 21-16,0-21 15,1 0-15,-1 0 0,0 0 0,0 0 16,0 0-16,0-21 0,1 21 0,-1-22 16,0 1-16,0 0 0,0 0 15,0 0-15,-21 0 0,0-1 16,0 1-16,0 0 0,0 0 0,0-21 0,0 20 16,0-20-16,-21 21 0,0 0 15,0 0-15,0-1 0,-22 1 0,22 0 16,0 21-16,-21 0 0,21 0 0,-1 0 15,-20 0-15,21 0 0,0 21 16,42-21 0,0 0-1,0 0-15,0 0 0,22 0 0,-22 0 16,21 0-16,1 0 0,-1-21 16,0 0-16,1 21 0,-22-21 15,21 21-15,0 0 0,1-21 0,-1 21 16,-21 0-16,22 0 0,-22 0 0,0 0 15,0 0-15,0 0 0,0 21 16,-21 0-16,0 0 0,22-21 0,-22 21 16,0 22-16,0-22 0,0 0 0,0 0 15,0 21-15,0-20 0,0-1 0,-22 21 16,22-21-16,-21 0 0,21 22 16,0-22-16,0 0 0,0 0 15,0 0-15,0 1 0,0-1 0,0 0 16,0 0-16,0-42 47,0 0-32,0 0-15,0-1 16,0 1-16,0 0 0,0 0 0,0-21 16,21 20-16,1-20 0,-1 0 0,0-1 15,21 1-15,-21 0 0,22-1 16,-1 1-16,0 0 0,1-1 15,63-20-15,-64 42 0,21 0 16,-20-1-16,-1 22 0,0 0 0,1 0 16,-22 0-16,0 22 0,0-1 0,0 0 15,-21 0-15,0 21 0,0 1 16,0-22-16,0 21 0,0 1 0,-21-1 16,21 21-16,-21-20 0,0-1 0,0 0 15,0 1-15,-1-22 0,1 21 0,0-21 16,21 22-16,0-22 0,-21-21 15,21 21-15,0 0 0,0-42 47,0 0-47,0 0 16,0 0-16,0-1 16,0 1-16,0-21 0,-21 21 0</inkml:trace>
  <inkml:trace contextRef="#ctx0" brushRef="#br0" timeOffset="13525.39">6456 3387 0,'0'0'16,"-21"0"-16,-22-21 15,22-1 1,0 44 46,0-1-46,0-21-16,-1 21 16,1-21-16</inkml:trace>
  <inkml:trace contextRef="#ctx0" brushRef="#br0" timeOffset="13753.26">5186 3662 0,'0'0'0,"-21"0"16,-1 0-16,44 0 31,-1 0-31,0 0 0,0 0 16,0-21-16,0 21 0,1-21 0,20 21 15,-21 0-15,21-22 0,-20 22 0,-1 0 16,0-21-16,21 21 0,-21 0 16,-21-21-16,22 21 0,-22-21 15,-22 21 1</inkml:trace>
  <inkml:trace contextRef="#ctx0" brushRef="#br0" timeOffset="14098.07">4572 3577 0,'-21'0'16,"42"0"-16,-42 21 0,21 1 16,21-22 15,0 0-16,0-22-15,0 22 0,-21-21 16,22 21-16,-22-21 0,0 0 16,-22 21-1,1 0-15,0 0 16,0 0-16,0 0 16,0 0-16,21 21 15,0 0-15,0 0 16,21-21-1,0 0-15,0 0 0,0 0 16,0 0-16,22 0 0,-22-21 16</inkml:trace>
  <inkml:trace contextRef="#ctx0" brushRef="#br0" timeOffset="14920.97">9038 3620 0,'0'0'0,"-21"-22"16,0 1-16,0 21 0,21-21 16,0 42 15,0 0-31,-22 1 0,22 20 0,0-21 15,-21 21-15,21-20 0,0 20 0,0-21 16,-21 21-16,21 1 0,-21-22 0,21 21 16,-21-21-16,21 22 0,0-22 15,0 0-15,0 0 0,0 0 0,0 1 16,21-22 0,0-22-1,0 22-15,0-21 0</inkml:trace>
  <inkml:trace contextRef="#ctx0" brushRef="#br0" timeOffset="15289.77">9546 3641 0,'0'0'0,"21"-21"0,0-1 0,-21 1 16,0 0-16,0 0 0,-21 21 16,0 0-16,0 0 15,-21 0-15,20 21 0,-20 0 16,21-21-16,0 21 0,-22 1 0,22-1 15,0 0-15,21 0 16,0 0-16,0 0 0,0 1 16,21-1-1,0-21-15,1 21 0,20-21 0,-21 21 16,0-21-16,0 21 0,22-21 0,-22 21 16,0 1-16,0-1 0,0-21 0,1 21 15,-1 0-15,-21 0 0,0 0 16,0 1-16,0-1 0,-21 0 15,-1 0-15,1-21 0,0 21 0,-21-21 16,21 21-16,-1-21 0,-20 0 0,21 0 16,0 0-16,0 0 0,-1 0 15,1 0 1,21-21-16,-21 0 0,21 0 0,0 0 16,0 0-16,0-1 15,0-20-15</inkml:trace>
  <inkml:trace contextRef="#ctx0" brushRef="#br0" timeOffset="15473.66">8975 3217 0,'0'0'0,"-22"-21"16,-41 0-1,42 21-15,21-21 0,-21 42 31,21 0-31,-22 0 0,1 1 16,21-1-16,-21 0 0,-21 0 16</inkml:trace>
  <inkml:trace contextRef="#ctx0" brushRef="#br0" timeOffset="16663.49">2498 5736 0,'0'0'0,"0"-21"0,0 0 0,0 0 16,0-22-16,0 22 0,0-21 0,0 21 16,0-22-16,0 22 0,0 0 15,0-21-15,-22 21 0,1-1 0,-21 1 16,21 0-16,0 0 0,-22 21 16,22 0-16,-21 0 0,-1 0 15,1 0-15,0 21 0,21 0 0,-22 0 16,1 22-16,0-1 0,20 22 15,-20-1-15,21 1 0,0-1 0,0 1 16,-1-1-16,22 1 0,0-1 16,0-21-16,0 22 0,22-22 0,20-21 15,0 1-15,1 20 0,-1-42 16,21 21-16,1-21 0,21 0 0,-22 0 16,22-21-16,-22 0 0,22 21 15,-22-43-15,1 22 0,-1 0 0,1-21 16,-1-1-16,-20 1 0,-1 0 15,0-1-15,1 1 0,-22-21 16,0 20-16,0-20 0,-21 20 0,0-20 0,0 21 16,0-1-16,0-20 15,0 42-15,0-22 0,0 22 0,0 0 16,0 0-16,-21 21 0,21 21 16,0 0-16,-21 21 15,21 1-15,0-1 0,0 0 0,0 22 16,0-22-16,0 22 0,0-1 15,0 1-15,-21-22 0,21 22 0,0-22 16,-21 0-16,21 1 0,0-1 0,0-21 16,0 0-16,0 0 15,0 1-15,21-44 32,0 1-32,-21 0 0,21 0 15,0 0-15,-21 0 0,21-22 0,1 22 16,-22-21-16,0 21 0,0-22 15,21 22-15,-21 0 0,21 21 0,-21-21 16,21 21-16,-21 21 16,0 0-16,21 21 15,-21-20-15,21-1 0,-21 0 0,0 0 16,22 21-16,-22-20 0,21-1 16,0 0-16,0-21 0,0 21 0,0 0 15,1-21-15,20 0 0,-21 0 16,21 0-16,1 0 0,-1 0 0,22-21 15,-22 0-15,0 21 0,1-21 16,-1 0-16,0-1 0,1-20 16,-1 21-16,-21 0 0,0-22 0,0 1 15,1 21-15,-1-21 0,-21 20 0,0-20 16,0 0-16,0 21 0,0-1 16,0 1-16,-21 0 0,-1 21 0,1 0 15,0 0-15,0 0 0,0 21 0,0 0 16,-1 22-16,1-22 0,21 21 15,0 1-15,-21-22 0,21 21 16,0 0-16,0-20 0,0 20 0,0-21 16,0 0-16,0 0 0,21 1 0,0-1 15,1-21-15,-1 0 16,21 0-16,-21 0 0,0 0 0,1 0 16,-1 0-16,21-21 0,-21 21 15</inkml:trace>
  <inkml:trace contextRef="#ctx0" brushRef="#br0" timeOffset="17685.5">4635 5567 0,'0'0'15,"0"-21"-15,0 0 0,-21-22 16,0 43-16,0 0 16,0 0-16,0 0 0,-1 21 0,1-21 15,0 43-15,0-22 0,0 21 0,0 1 16,-1-1-16,1 0 0,21 1 15,0-1-15,0-21 0,0 21 0,0 1 16,0-22-16,0 21 0,21-21 16,-21 1-16,43-1 0,-22-21 0,0 21 15,21-21-15,1 0 0,-1 0 0,0 0 16,1 0-16,-1-21 0,0 0 16,1 21-16,-1-22 0,-21 1 0,22-21 15,-22 21-15,0 0 0,0-22 0,0 22 16,-21-21-16,21-1 0,-21 1 15,0 0-15,0-22 0,0 22 16,0 0-16,0-22 0,0 22 0,0-1 16,0 1-16,0 21 0,0-21 0,-21 20 15,21 1-15,-21 21 16,21 21-16,0 1 16,0-1-16,0 0 0,0 21 15,0 1-15,0-1 0,0 0 0,0 22 16,0-22-16,0 22 0,0-22 15,0 0-15,0 22 0,0-43 0,0 21 16,0 1-16,0-22 0,0 0 0,0 0 16,0 0-16,0 0 0,21-21 31,-21-21-31,21 21 16,-21-21-16,22 0 0,-22 0 0,0 0 15,21-22-15,0 22 0,-21 0 0,21-21 16,0 20-16,-21-20 0,21 21 15,1 0-15,-22 0 0,21-1 0,0 1 16,0 21-16,0 0 16,-21 21-1,0 1-15,0-1 16,-21 0-16,0 0 16,0-21-16,21 21 0,-21-21 15,-1 0-15,22 21 0,-21 1 0,0-22 16,0 0-16,21 21 15,-21-21-15,21 21 16,-21-21-16,21 21 0,0 0 0,0 0 16,0 1-16,0-1 0,21 0 15,0 0-15,0-21 16,0 21-16,0-21 0,22 0 0,-22 0 16,21 0-16,1 0 0,-1 0 0,0 0 15,22 0-15,-22-21 16,0 21-16,22-21 0,-22 0 0,1 0 0,-1-1 15,0 1-15,1 0 0,-1 0 16,-21-21-16,0 20 0,0 1 0,1-21 16,-1 21-16,-21-22 0,0 22 15,0 0-15,0 0 0,0 0 0,0 0 16,-21 21-16,-1 0 0,1 0 0,0 0 16,0 0-16,0 21 0,0-21 15,21 21-15,-22 0 0,1 21 0,21-20 16,-21-1-16,21 21 0,0-21 0,0 0 15,0 22-15,0-22 16,0 0-16,21 0 0,-21 0 0,21 1 16,1-1-16,20-21 0,-21 21 0,0-21 15,22 0-15,-22 0 0,21 0 0,0 0 16,-20 0-16,20 0 0,0 0 16,1-21-16,-1 0 0,0-1 0,1 22 15,-1-21-15,0 0 0,-21 0 0,22 0 16,-1-22-16</inkml:trace>
  <inkml:trace contextRef="#ctx0" brushRef="#br0" timeOffset="18134.24">6625 5567 0,'0'-21'0,"0"42"0,0-63 0,0 20 16,0 1-16,0 0 0,0 0 15,0 0-15,-21 21 16,0 0-16,0 0 0,-1 0 16,1 21-16,0-21 0,0 21 0,0 0 15,0 22-15,-1-22 0,1 21 16,0-21-16,21 22 0,-21-1 0,21-21 15,-21 21-15,21-20 0,0 20 0,0-21 16,0 0-16,0 0 0,0 1 16,21-22-16,0 0 0,0 0 15,0 0-15,1 0 0,20 0 0,-21-22 16,0 1-16,0 0 0,22 0 16,-22 0-16,0-22 0,0 22 0,0-21 15,1 0-15,-1-1 0,0 1 16,-21 0-16,0-1 0,21-20 0,0-1 15,-21 22-15,0-22 0,0 1 16,0-1-16,0 1 0,0-1 0,0 22 16,0 0-16,0 21 0,0-1 0,0 1 15,-21 42 1,21 22-16,-21-22 0,21 21 0,0 22 16,0-22-16,0 22 0,0-22 0,0 21 15,0-20-15,0 20 0,21 1 16,-21-22-16,21 22 0,0-22 0,1 0 15,-22 1-15,21-1 0,0 0 0,0-21 16,0 1-16,0-1 0,-21 0 16,22-21-16,-1 0 0,0 0 15,0 0-15,0 0 0,0-21 0,1 0 16,20-1-16</inkml:trace>
  <inkml:trace contextRef="#ctx0" brushRef="#br0" timeOffset="20286.59">8382 5482 0,'0'0'0,"21"0"16,43-42-16,-22 42 0,-21-21 15,21 0-15,-20-1 16,-1 1-16,21 0 0,-21 0 0,22-21 15,-22 20-15,0-20 0,21 0 0,-21 21 16,1-22-16,-22-20 0,21 20 0,-21 1 16,21 0-16,-21-22 0,0 22 15,0 0-15,0 20 0,0-20 0,0 21 16,0 0-16,0 0 0,0-1 0,-21 22 31,21 22-31,-21-1 0,21 21 0,-22 0 16,1 22-16,0-22 0,0 43 0,0-22 15,0 1-15,-1 21 0,1-22 16,21 22-16,-21-1 0,0-20 16,21 21-16,-21-1 0,21 1 0,0 0 15,0-1-15,0 1 0,0 0 0,0-1 16,0 1-16,0 21 0,0-22 16,0 1-16,0-21 0,0 20 0,0-20 15,0-22-15,0 22 0,0-22 0,0-21 16,0 0-16,21-21 0,0 0 0,0 0 15,0 0-15,1-21 0,20 0 16,-21 0-16,21 0 0,-20-22 0,20 1 16,0 0-16,-21-1 0,1-20 0,-1 20 15,0-20-15,0-1 0,-21 22 16,21-21-16,-21-1 0,0 22 0,0-22 16,-21 22-16,0-22 0,0 22 15,0 0-15,-22-1 0,22 1 0,0 21 16,-21-21-16,20 42 0,-20-22 0,21 1 15,0 21-15,0 0 0,-1 0 16,1 0-16,0 0 0,42-21 31,0 21-31,22 0 0,-22-21 16,21 0-16,1 0 0,-1-1 16,0 1-16,1 0 0,-1 0 0,0-21 15,43-22-15,-43 43 16,-21-21-16,22 20 0,-22 1 0,-21-21 15,21 21-15,-21 0 0,0-1 16,0 1-16,0 0 0,0 0 0,0 0 16,0 0-16,-21 21 31,21 21-15,0 0-16,0 0 15,0 0-15,0 0 16,0 1-16,0-1 0,0 0 0,0 0 15,0 0-15,0 0 0,0 1 16,21-1-16,0 0 16,-21 0-16,0 0 15,21-21-15,1 0 0,-1 21 16,0-21-16,0 0 16,0 0-16,0 0 0,-21-21 15,22 21-15,-1-21 0,0 21 16,0-21-16,21 0 0,-20 0 0,-1-1 15,21 1-15,0 0 0,1-21 0,-22 21 16,21-22-16,22-20 0,-43 42 16,0-1-16,0 1 15,-21 0-15,-21 21 16,0 0-16,-21 0 16,20 0-16,1 0 0,0 21 0,0-21 15,21 21-15,0 1 16,0-1-1,21 0-15,0-21 0,-21 21 16,21-21-16,1 21 0,-1-21 16,0 21-16,0 1 0,0-22 0,-21 21 15,0 0-15,0 0 0,0 0 0,0 0 16,0 1-16,0-1 0,0 0 0,0 0 16,0 0-16,0 0 15,0 1-15,21-22 16,1 0-16,-1 0 15,0 0-15,0 0 0,21 0 0,-20 0 16,-1-22-16,21 22 0,-21-21 16,22 0-16,-1 0 0,-21 0 0,21 0 15,-20-1-15,20 1 0,-21 0 0,21-21 16,-20 21-16,20-22 0,-21 1 16,0 0-16,-21 20 0,0-20 0,0 21 15,0 0-15,0 0 0,0-1 16,0 1-16,-21 21 15,0 21-15,21 1 0,0-1 16,-21 0-16,21 0 0,-21 0 16,21 0-16,0 1 0,0 20 0,0-21 15,0 0-15,0 0 0,21 1 0,-21-1 16,0 0-16,0 0 0,21 0 16,0 0-16,0 1 0,-21-1 15,0 0-15,-21-21 63,21-21-63,-21 0 0,0-1 15,0 22-15,21-21 0,-22 21 16,1-21-16,0 0 16,0 21-1,21 21 1,0 0-16,0 0 15,0 1-15,21-1 0,-21 0 16,21 0-16,0-21 0,1 21 16,-1 0-16,0-21 0,0 22 0,0-22 15,0 0-15,22 0 0,-22 0 0,21 0 16,1 0-16,-1 0 0,0 0 0,1 0 16,-1 0-16,-21-22 0,21 22 15,1-21-15,-22 0 0,21 0 16,-21 0-16,1 0 0,-1-22 0,0 1 15,0 0-15,0-1 0,0 1 0,1-22 16,-1 1-16,0-1 0,0 1 16,-21-22-16,21 22 0,-21-1 0,21 1 15,-21 20-15,0-20 0,0 21 0,0-1 16,0 22-16,0 0 0,0 0 16,0 0-16,0-1 0,-21 22 15,0 0-15,0 22 16,21-1-16,0 21 0,-21-21 0,21 22 15,-21-1-15,21 21 0,0-20 16,0 20-16,0 1 0,0-1 16,0 1-16,0 20 0,0-20 0,0-22 15,0 22-15,0-22 0,0 22 0,0-22 16,0-21-16,21 21 0,0-20 16,-21-1-16,21 21 0,0-42 0,0 21 15,1 0-15,-1-21 0,0 0 0,0 0 16,0 0-16,0 0 0,1 0 0,20 0 15,-21-21-15,0 0 0,22 21 16,-22-21-16,0 0 0,0 0 0,0 21 16,0-22-16,1 1 0,-1 0 15,0 0-15,-21 0 0,0 0 0,21 21 16,-21-22-16,0 1 0,0 0 0,0 0 0,0 0 16,0 0-16,0-1 15</inkml:trace>
  <inkml:trace contextRef="#ctx0" brushRef="#br0" timeOffset="20501.48">11366 4890 0,'0'0'0,"22"-22"31,-1 22-31,21-21 16,-21 21-16,22-21 0,-1 21 0,0-21 15,1 0-15,-1 21 0,0-21 16,1-1-16,-1 22 0,0-21 0,1 0 15,-1 21-15,-21 0 0,0-21 16,0 21-16,-42 0 16,-21 0-16,21 0 15,-22 0-15,1 0 0,0 0 0</inkml:trace>
  <inkml:trace contextRef="#ctx0" brushRef="#br0" timeOffset="20898.25">9229 4720 0,'21'0'16,"0"0"-16,0 0 15,0 0-15,0 0 16,1 0 0,-1 0-16,-21-21 31,0 0-15,0 0-1,-21 21-15,-1 0 16,1 0-1,42 0 32,1 0-47,-1 0 16,0 0-16,0 0 0,0 0 16</inkml:trace>
  <inkml:trace contextRef="#ctx0" brushRef="#br0" timeOffset="24305.34">18563 3196 0,'0'0'0,"-21"0"0,0 0 16,0-21-16,-1 21 0,1 0 16,0 0-16,-21 0 0,21-21 15,-1 21-15,1 0 0,-21-21 0,21 21 16,0-21-16,-1 21 0,-20 0 0,21 0 15,0-22-15,0 22 0,-1 0 16,1 0-16,42 0 63,1 0-48,-1 0-15,21 0 0,-21 0 0,22 0 16,20 0-16,-21 0 0,22 0 15,-1 0-15,1 0 0,-1 0 16,1 0-16,21 0 0,-22 0 0,22 0 16,-1 0-16,1 0 0,0 0 15,-1 0-15,22 0 0,-21 0 0,21 0 16,-22-21-16,22 21 0,-21 0 0,21 0 16,0-21-16,-1 21 0,1 0 15,21-21-15,0 21 0,0 0 0,0-21 16,0 21-16,0 0 0,0 0 15,0-21-15,21 21 0,-21 0 16,22 0-16,-22-22 0,21 22 0,-21 0 16,21 0-16,-21-21 0,21 0 0,0 21 15,-21 0-15,0-21 0,0 21 16,0-21-16,-21 21 0,21-21 0,-21 21 16,0 0-16,0-22 0,-22 22 0,1 0 15,0 0-15,-22 0 0,1-21 16,-1 21-16,1 0 0,-22 0 0,0 0 15,1 0-15,-1 0 0,-21 0 0,21 0 16,-20 0-16,-1 0 16,0 0-16,-21-21 0,-21 21 47,-22 0-47,22 0 15,-21-21-15,0 21 0,-22 0 0,1 0 16,-22-21-16</inkml:trace>
  <inkml:trace contextRef="#ctx0" brushRef="#br0" timeOffset="25013.94">18923 3112 0,'0'0'0,"-21"0"0,0 0 0,-1 0 0,-20 0 15,21 0-15,-21 0 0,20 0 0,-20 0 16,21 0-16,-21 21 0,20-21 16,1 0-16,0 0 0,0 0 0,0 21 15,0-21-15,42 0 31,0 0-31,0 0 16,21 0-16,1 0 0,20 0 0,-20 0 16,20 0-16,1-21 0,20 21 15,1 0-15,21 0 0,0-21 0,21 21 16,0 0-16,0 0 0,21-22 16,-21 22-16,42 0 0,0 0 15,1 0-15,-1-21 0,0 21 0,22-21 16,-22 21-16,22 0 0,-22-21 0,0 21 15,1-21-15,-1 0 0,0 21 16,-20-22-16,20 1 0,-21 21 0,-21-21 16,0 0-16,0 21 0,-21-21 0,-21 21 15,-1 0-15,1-21 0,-22-1 16,1 22-16,-1 0 0,-20 0 0,-1-21 16,-21 21-16,22 0 0,-22 0 0,0 0 15,0 0-15,0 0 16,-42 0 31,0 0-32,-21 0-15,-1 0 0,1 0 16,-43 0-16,22 0 0</inkml:trace>
  <inkml:trace contextRef="#ctx0" brushRef="#br0" timeOffset="25876.95">15282 4022 0,'21'-21'16,"1"-1"0,-1 1-1,0 21-15,0-21 0,0 0 0,0 0 16,22 0-16,-1-1 0,-21 1 0,22 0 15,-22 0-15,0-21 0,21 20 0,-21 1 16,1-21-16,-1 21 16,-21 0-16,0-22 0,21 22 0,-21-21 15,0 21-15,0-1 0,0 1 0,0 0 16,-21 21-16,0 0 16,-1 0-16,1 21 0,0 22 0,0-22 15,-21 21-15,20 22 0,1-22 0,-21 43 16,21-22-16,-22 22 0,22-1 15,0 22-15,0 0 0,-21 0 0,20 21 16,1-21-16,21 21 0,-21 21 0,0-21 16,0 21-16,21-21 0,-21 21 0,-1-21 15,1 0-15,0 0 0,0 0 16,-21-21-16,20 0 0,1-21 16,0-1-16,0 1 0,0-22 0,21-20 15,0-1-15,0-21 0,-21 0 0,21-42 16,0 0-1,21 0-15,0-21 0,-21-1 0,21 1 16,0 0-16,0-1 0,1 1 0,-1-22 16,0 22-16,0-21 0,0-22 15,0 21-15,22-20 0,-22-1 0</inkml:trace>
  <inkml:trace contextRef="#ctx0" brushRef="#br0" timeOffset="26170.78">15430 4763 0,'0'0'0,"-21"-43"0,0-20 0,0 20 0,0 22 15,0-21-15,21 0 0,0-1 16,0 22-16,0-21 0,0 21 0,0-22 16,21 22-16,21-21 0,0 21 0,1-1 15,-1 1-15,0 0 0,22 21 16,-22 0-16,22 0 0,-22 0 0,0 0 16,-20 21-16,-1 0 0,0 1 0,-21-1 15,0 21-15,-21-21 0,0 22 16,-1-22-16,-20 21 0,21 0 0,-21-20 15,-1-1-15,-20 21 0,42-21 16,-22 0-16,1 1 0,21-1 0,-22 0 0,43 0 16,-21-21-16,21 21 15,21-21 1,1 0-16,-1 0 16,0 0-16,0-21 0,0 21 0,22-21 15,-22 21-15,0-21 0</inkml:trace>
  <inkml:trace contextRef="#ctx0" brushRef="#br0" timeOffset="28517.75">15960 4636 0,'21'0'16,"0"0"-16,0 0 0,-21-22 0,21 1 0,0 21 16,1-21-16,20 0 15,-21-21-15,0 20 0,22 1 0,-22-21 16,0 0-16,0 20 0,0-20 0,0 21 15,-21-21-15,22 20 0,-22 1 16,0 0-16,0 0 0,0 0 0,-22 21 16,1 0-16,0 0 0,0 0 15,0 21-15,0 0 0,21 0 0,-22 0 16,1 22-16,21-22 0,-21 0 16,21 0-16,0 22 0,0-22 0,0 0 15,0 0-15,0 0 0,0 0 16,21 1-16,0-1 0,1 0 0,-22 0 15,21-21-15,-21 21 0,21 0 16,-21 1-16,21-22 0,-21 21 16,21-21-16,-21 21 0,21-21 0,-21 21 15,22-21-15,-1 21 16,0-21-16,0 0 0,0 0 16,0 0-16,1 0 0,-1-21 0,0 0 15,0 21-15,0-21 0,0 0 0,1-1 16,-1 1-16,21 0 0,-21 0 15,0 0-15,1-22 0,-1 22 16,0-21-16,0 21 0,0-22 0,-21 22 16,0-21-16,0 21 0,0 0 0,0-1 15,-21 22 1,0 0-16,0 22 16,21-1-16,0 0 15,0 0-15,0 0 0,0 0 0,0 22 16,21-22-16,-21 0 0,21 0 15,0 0-15,-21 1 0,21-1 0,1 0 16,-1 0-16,-21 0 0,0 0 16,21-21-16,0 22 0,0-22 15,0 21-15,1-21 16,20 0-16,-21 0 0,0 0 0,22 0 16,-22-21-16,21 21 0,0-22 15,-20 1-15,20 21 0,0-21 0,-21 0 16,22-21-16,-22 20 0,21-20 15,-21 0-15,1-1 0,-1-20 0,21-1 16,-21 1-16,-21-1 0,21 22 0,1-21 16,-22 20-16,0 1 0,0 0 15,0-1-15,0 22 0,0 0 0,0 0 16,0 0-16,-22 21 16,1 0-16,0 21 0,0 0 15,0 0-15,21 21 0,-21 1 16,-1-1-16,1 22 0,0 20 0,0-20 15,0 20-15,0 1 0,21 0 0,-22 21 16,1-22-16,0 22 0,0 0 16,0 0-16,0 0 0,-1-1 0,1 1 15,0-21-15,0 21 0,0 0 0,0-1 16,-1-20-16,1 0 0,0-1 0,21 1 16,0 0-16,0-22 0,0 1 0,0-22 15,0 0-15,21 1 0,0-22 0,1 0 16,20-21-16,-21 0 0,21 0 15,1-21-15,-1 0 0,0 0 0,22-22 16,-22 22-16,1-21 0,20-1 16,-21 1-16,1 0 0,-1-1 0,0-20 15,1-1-15,-22 1 0,0-1 0,21 1 16,-42-22-16,0 22 0,0-22 0,0 0 16,0 22-16,0-22 0,-21 22 0,0-1 15,0 1-15,0 20 0,-22 1 16,1 0-16,0-1 0,-1 22 15,22 0-15,-21 0 0,21 0 0,0 0 0,21-1 16,21 1 0,21 21-16,-21-21 0,22 0 15,-1 21-15,0-21 0,1 0 16,-1-1-16,21 1 0,-20 0 0,-1-21 16,0 21-16,1-22 0,-1 22 0,0-21 15,-20-1-15,20 1 0,-21 0 16,0-1-16,0 1 0,-21 0 0,0-1 15,22 22-15,-22-21 0,0 21 0,0 0 16,0-1-16,-22 22 16,1 0-16,0 22 15,0-1-15,0 0 0,0 21 0,-1 1 16,1-1-16,21 0 0,-21 1 0,0-1 16,21 0-16,0 1 0,0-1 15,0-21-15,0 21 0,0-20 16,0-1-16,0 21 0,21-21 0,0-21 15,0 21-15,1-21 0,20 0 0,0 0 16,-21 0-16,22 0 0,-1 0 16,0 0-16,1-21 0,-1 0 0,0 0 15,1 0-15,-1 0 0,-21-1 16,22-20-16,-22 21 0,-21-21 0,0-1 16,21 1-16,-21-22 0,0 22 0,0 0 15,-21-1-15,0 1 0,-1 0 0,1 21 16,0-1-16,-21 1 0,-1 21 15,22 0-15,-21 0 0,0 0 0,20 0 16,-20 21-16,21 1 0,-21-1 16,20 21-16,-20 0 0,21 1 0,21-22 15,0 21-15,0 1 0,0-1 0,0-21 16,0 21-16,21-20 0,0 20 16,22-21-16,-22 0 0,21-21 0,0 21 15,22-21-15,-22 0 0,22 0 0,-1 0 16,1 0-16,-1 0 0,-20 0 15,20 0-15,1-21 0,-22 0 0,0 0 16,1 0-16,-1 0 0,-21-1 0,0 1 16,0-21-16,-21 21 0,0-22 15,0 22-15,0 0 0,-21 0 0,0 21 16,0 0-16,-21 0 0,20 0 16,1 0-16,0 0 0,0 21 0,0 0 15,21 0-15,0 1 0,0-1 0,0 21 16,0-21-16,21 0 0,-21 22 15,21-22-15,21 0 0,-20 21 0,20-20 16,-21-1-16,21 0 0,-20 0 0,20-21 16,-21 21-16,0 0 0,22-21 0,-22 0 15,0 0-15,0 0 0,0 0 16,0 0-16,-21-21 0,0 0 16,22 21-16,-1-21 0,0 0 0,-21 0 15,0-1-15,21-20 0,-21 21 16,21-21-16,-21 20 0,0-20 15,0 0-15,21 21 0,-21-1 0,0 1 16,0 0-16,0 42 16,0 0-16,0 1 15,0-1-15,-21 21 0,21-21 16,-21 22-16,21-1 0,0-21 0,-21 21 16,0-20-16,21 20 0,0-21 0,0 0 15,0 22-15,0-22 0,0 0 16,0 0-16,0-42 47,0 0-47,0 0 0,0-1 15,21-20-15,0 21 0,0 0 0,-21-22 16,21 1-16,1 21 0,-1-21 16,21-1-16,-21 1 0,0 0 15,43-22-15,-43 43 0,21 0 0,-20 21 16,-1 0-16,0 0 0,0 21 15,0 0-15,0 21 0,-21-20 0,22 20 16,-1 0-16,0-21 0,-21 22 0,0-1 16,0 0-16,0 22 15,0-22-15,0-21 0,0 22 0,0-22 0,0 0 16,0 0 0,-21-21-16,0 0 15,21-21 1,0 0-16,0 0 0,0 0 0,0-1 15,21 1-15,0-21 0,-21 21 16,42-22-16,-21 1 0,1 0 0,20-22 16,-21 22-16,21-22 0,1 22 15,-1 0-15,0-1 0,1 22 0,-1 0 16,-21 21-16,22 0 0,-22 21 16,0 0-16,0 1 0,-21 20 0,21 0 0,-21 1 15,0-1-15,0 21 0,0-20 16,0-1-16,-21 0 0,0 1 0,21-1 15,0-21-15,-21 0 0,0 22 0,-1-22 16,22 0-16,-21-21 16,21-21-1,0 0 1,21 0-16,-21-1 0,22-20 0</inkml:trace>
  <inkml:trace contextRef="#ctx0" brushRef="#br0" timeOffset="29381.78">22860 4509 0,'0'0'0,"-21"21"0,0-21 16,21 21-16,-22-21 15,22-21 1,0 0-16,0-1 16,22 1-16,-1 0 0,0-21 0,0 21 15,21-22-15,-20 1 0,-1-22 16,0 22-16,21-21 0,-21-1 0,1 1 16,-1-1-16,0 1 0,0-1 0,-21 1 15,0-1-15,0 1 0,0-1 16,0 22-16,0-1 0,0 1 0,0 0 15,0 21-15,0-1 0,-21 22 16,0 22-16,0-1 16,-1 21-16,22 0 0,-21 1 0,0 20 15,0-20-15,0 20 0,21 22 0,-21-22 16,21 1-16,0 20 16,0-20-16,0-1 0,0-20 0,0 20 15,0-20-15,21-1 0,0-21 0,0 21 16,0-20-16,0-22 0,1 21 0,-1-21 15,0 21-15,21-21 0,-21 0 16,1 0-16,-1 0 0,0-21 0,0 0 16,0-1-16,0 22 0,-21-21 0,0-21 15,0 21-15,0 0 0,0-1 16</inkml:trace>
  <inkml:trace contextRef="#ctx0" brushRef="#br0" timeOffset="29537.69">22860 3958 0,'0'0'0,"-42"0"0,-22 0 15,43 0-15,42 0 32,0-21-32,22 21 0,-22 0 15,21-21-15,0 21 0,22 0 0,-22 0 16,22-21-16,-22 21 0,22 0 16,-22-21-16,21 21 0,-20-22 0,20 22 15</inkml:trace>
  <inkml:trace contextRef="#ctx0" brushRef="#br0" timeOffset="30954.02">24003 4022 0,'0'0'0,"42"0"16,-21 0 0,1-21-16,-1 21 15,-21-22-15,21 1 0,0 21 16,-21-21-16,0 0 0,0 0 0,0 0 15,0-1-15,0 1 0,0 0 0,0-21 16,-21 21-16,0-1 0,0 22 16,-1 0-16,-20 0 0,0 0 15,-1 0-15,1 22 0,0-1 16,-1 21-16,1-21 0,-21 22 0,20-1 16,22 0-16,-21 22 0,-1-22 15,22 22-15,0-22 0,0 0 0,21 1 16,0-1-16,0-21 0,0 21 0,21-20 15,21-1-15,-20-21 0,20 0 0,0 0 16,1 0-16,-1 0 0,0 0 16,22 0-16,-22-21 0,0-1 0,1 1 15,-1 0-15,0-21 0,-20 21 0,-1-22 16,21 1-16,-21 0 0,0-1 16,1 1-16,-22 0 0,21-1 15,-21 1-15,21 0 0,-21 20 0,0 1 0,0 0 16,0 0-16,0 42 15,0 0 1,-21 0-16,21 1 0,-21-1 0,-1 21 16,1 0-16,21 1 0,-21-1 0,0 0 15,21 1-15,0-1 0,0 0 16,0 1-16,0-22 0,0 21 0,0-21 16,0 1-16,21-1 0,0-21 0,0 21 15,22-21-15,-22 21 0,21-21 0,1 0 16,-1 0-16,21 0 0,-20-21 15,20 0-15,-20 0 0,20-1 0,-21 1 16,22 0-16,-22 0 0,22-21 16,-43-1-16,21 1 0,1 0 0,-22-1 15,0 1-15,-21 0 0,0 20 16,0-20-16,0 21 0,0 0 0,0 0 16,-21 21-16,0 0 15,-1 21-15,1 0 0,0 0 16,21 21-16,-21-20 0,21 20 0,0 0 15,0 1-15,0-22 0,0 21 0,0 0 16,21 1-16,0-22 0,-21 21 0,0-21 16,21 1-16,-21-1 0,0 0 15,22-21-15,-22 21 0,-22-21 16,1 0 0,0 0-16,0 0 0,-21 0 0,20-21 15,1 0-15,-21 21 0,21-21 16,0-1-16,-1 22 0,1 0 0,0-21 15,21 42 1,0 1-16,21-1 16,22-21-16,-22 21 0,0 0 15,21-21-15,1 21 0,-1-21 0,0 0 16,1 0-16,20 0 0,-21 0 0,1 0 16,20 0-16,-20 0 0,-1 0 15,0-21-15,1 0 0,-1 0 0,0 0 16,-21-1-16,22 1 0,-22-21 15,0 0-15,0-22 0,0 22 0,-21-22 16,22 1-16,-1-1 0,-21 1 16,21-1-16,0 1 0,-21-22 0,0 22 15,21-1-15,-21 22 0,21-22 0,-21 22 16,0 21-16,0 0 0,0-1 16,0 44-16,0-1 15,-21 0-15,0 21 0,0 1 0,0-1 16,0 0-16,-1 1 0,1 20 15,21-21-15,-21 22 0,0-1 0,0-20 16,21 20-16,0 1 0,-21-22 16,21 0-16,-22 22 0,22-43 0,0 21 15,0-20-15,0-1 0,0 0 16,0 0-16,0-42 16,22 0-1,-1 0-15,0-1 0,-21-20 0,42 21 16,-21-21-16,1-1 0,20 1 15,0 21-15,-21-22 0,22 22 0,-1-21 16,0 21-16,-20 21 0,20-21 0,-21-1 16,0 22-16,0 0 0,1 0 15,-44 22 1,1-22-16,0 21 16,-21-21-16,21 21 0,-22-21 0,1 21 15,21 0-15,-22-21 0,1 21 0,21 1 16,-21-1-16,20-21 0,1 21 15,21 0-15,0 0 0,0 22 0,0-22 16,21 0-16,1 0 0,-1 0 0,21 22 16,-21-22-16,22 0 0,20 0 0,-21 0 15,22 0-15,-22 1 0,22-1 16,-22 0-16,22-21 0,-43 21 0,21-21 16,-21 0-16,0 0 0,1 0 0,-1 0 15,-21-21 1,0 0-16,0 0 15,0-1-15,0 1 0,0 0 0</inkml:trace>
  <inkml:trace contextRef="#ctx0" brushRef="#br0" timeOffset="31305.34">28173 3175 0,'0'0'0,"-106"-85"16,85 64-16,-22 0 16,22 21-16,0-21 0,21 42 31,0 21-31,0-20 0,0 41 0,0 1 15,0-1-15,0 1 0,-21 20 0,21 1 16,-21-22-16,21 22 0,-21 0 16,21-22-16,-22 22 0,1-22 0,0 22 15,21-21-15,-21-22 0,0 21 16,21-20-16,0-22 0,-43 42 16,22-41-16,21-1 0,-21-21 15,0 0-15,0 0 0,0 0 0,-1-21 16,1-1-16</inkml:trace>
  <inkml:trace contextRef="#ctx0" brushRef="#br0" timeOffset="32489.15">27199 3874 0,'0'0'0,"-21"-22"0,21 1 0,0 0 0,0 0 16,21 21-16,0 0 16,22 0-16,-22 0 0,42 0 0,-20 0 15,41 0-15,-20 0 0,20 0 16,22 0-16,0 0 0,-21-21 15,21 21-15,-1-21 0,-20-1 0,0 1 16,-1 0-16,-20 0 0,-22 0 0,22-22 16,-22 1-16,-21 0 0,0-22 15,1 1-15,-22-1 0,0 1 0,0 20 16,0-20-16,0 21 0,0-1 0,-22 1 16,22 21-16,0 0 0,-21-1 15,0 22-15,0 0 0,0 0 0,0 22 16,-1 20-16,1 0 0,21 1 0,-21 20 15,0 1-15,0 20 0,0-20 16,-1 42-16,1-22 0,0 1 16,0 0-16,0-1 0,0 1 0,-1 0 15,1-22-15,21 1 0,0-1 16,0 1-16,0-22 0,0 0 0,0-21 16,0 1-16,0-1 0,0 0 0,0-42 15,0 0 1,21-1-16,1 1 0,-1-21 15,0 21-15,-21-22 0,21 1 0,0 0 16,0-1-16,1 1 0,-1 0 0,0-1 16,0 1-16,0 21 0,-21 0 15,0 0-15,21 21 16,-21 21 0,0 0-16,0 0 0,0 21 0,0-20 15,0 20-15,0-21 0,22 21 16,-22-20-16,21-1 0,0 21 0,0-21 15,0 0-15,0 1 0,22-1 0,-22 0 16,21-21-16,1 0 0,-1 21 16,21-21-16,-20 0 0,-1 0 0,0 0 15,1-21-15,-1 0 0,0 21 0,1-43 16,-1 22-16,-21 0 0,0-21 16,1-1-16,-1 22 0,0-21 0,-21 0 15,0-1-15,0 1 0,0 21 0,0 0 16,0-1-16,0 1 0,-21 21 15,0 0-15,-1 0 16,1 21-16,0 1 0,-21 20 0,42-21 16,-21 21-16,-1 1 0,22-1 0,0 0 15,0 1-15,0-22 0,0 21 16,22-21-16,-1 22 0,0-22 0,21 0 16,-21-21-16,22 21 0,-1-21 0,0 0 15,1 0-15,-1 0 0,0 0 16,1-21-16,-1 21 0,0-21 0,1 0 15,-22 0-15,21-22 0,-21 22 0,1-21 16,20-1-16,-21 1 0,0 0 16,0-1-16,1 1 0,-1 0 15,0-1-15,-21 22 0,0 0 0,0 0 16,0 0-16,-21 42 16,21 0-16,-21 0 15,-1 22-15,1-22 0,0 21 0,0 0 16,0 1-16,0-1 0,21 0 0,-22-20 15,22 20-15,-21 0 0,21-21 16,0 22-16,0-22 0,0 0 0,0 0 16,0 0-16,0-42 31,0 0-15,0 0-16,0 0 0,0-22 0,0 22 15,0-21-15,21 0 0,1-22 0,-1 22 16,0-22-16,21 1 0,1 20 15,-1-20-15,21-1 0,-20 22 0,20 0 16,1 21-16,-22-1 0,22 1 0,-22 21 16,0 0-16,1 21 0,-1 1 15,0 20-15,-21 0 0,1 1 0,-22 20 16,0-21-16,0 22 0,0-22 0,0 22 16,0-22-16,0 0 0,0 1 15,-22-1-15,1 0 0,0-20 16,0-1-16,21 21 0,-21-21 15,0 0-15,21 1 16,-22-22-16,1 0 16,0 0-16,0 0 0,0 0 0,-22 0 15</inkml:trace>
  <inkml:trace contextRef="#ctx0" brushRef="#br0" timeOffset="33789.62">17822 5969 0,'0'0'0,"0"-21"0,0 0 0,0 0 15,0-1-15,-21 1 16,0 0-16,0 21 0,0 0 0,-1 0 16,-20 0-16,21 0 0,-21 21 0,-1 0 15,1 22-15,0-1 0,20-21 0,-20 43 16,21-22-16,0 0 0,0 22 15,21-1-15,0-20 0,0 20 0,0-20 16,0 20-16,21-21 0,0 1 0,0-1 16,21-21-16,1 22 0,-1-22 15,0 0-15,1-21 0,-1 0 16,22 0-16,-22 0 0,21 0 0,1-21 16,-1 0-16,-20-1 0,20 1 0,1-21 15,-22 21-15,22-22 0,-22 1 0,0-21 16,-21 20-16,22 1 0,-22-22 0,0 1 15,0 21-15,0-43 0,1 21 16,-1 1-16,-21-1 0,0-20 0,0 20 16,0 22-16,0-22 0,0 22 0,0 21 15,0 0-15,0 0 0,0 42 16,0 0-16,-21 0 16,-1 43-16,1-22 0,21 0 15,-21 22-15,0-1 0,0 1 0,0-1 16,-1 1-16,1-22 0,0 22 0,21-1 15,-21-21-15,21 22 0,-21-22 16,21 1-16,0-1 0,0-21 0,0 21 16,0-20-16,0-1 0,0-42 31,0-1-31,21 1 0,0-21 16,0 21-16,0-22 0,1 22 0,-1-21 15,0 0-15,0-1 0,0 22 16,22-21-16,-22 21 0,0-1 0,0 1 15,-21 0-15,21 21 0,0 0 0,-21 21 16,0 0 0,22-21-16,-22 22 0,0 20 0,0-21 15,21 0-15,-21 0 0,0 1 0,0-1 16,21 0-16,0 21 0,0-21 0,0-21 16,-21 22-16,22-1 0,-1 0 0,0-21 15,0 0-15,0 0 0,0 0 16,1 0-16,20 0 0,-21 0 0,21-21 15,-20 0-15,20-1 0,0 1 0,-21 0 16,22 0-16,-1 0 0,-21-22 16,0 22-16,1-21 0,-1 21 0,-21-22 15,0 22-15,0 0 0,0-21 16,0 21-16,0-1 0,-21 22 0,-1 0 16,1 0-16,0 0 0,0 0 0,0 0 15,0 43-15,-1-22 0,1 0 0,0 21 16,0-20-16,21 20 0,0 0 0,0 1 15,0-22-15,0 21 0,0 0 16,0 1-16,0-22 0,0 21 0,21-21 16,0 1-16,0-1 0,1-21 0,-1 21 15,0-21-15,21 0 0,1 0 0,-22 0 16,21 0-16,0 0 0,-20-21 0,20 21 16,0-21-16,1-1 15,-1 1-15</inkml:trace>
  <inkml:trace contextRef="#ctx0" brushRef="#br0" timeOffset="34565.32">20066 6075 0,'0'0'16,"21"-42"-16,-21-1 0,0 1 0,0 21 0,0-22 15,0 22-15,0 0 0,-21 21 16,0 0-16,0 0 0,-1 0 16,1 21-16,0 22 0,0-22 0,0 21 15,-22-21-15,22 22 0,0-1 0,0 0 16,0 1-16,0-1 15,21 0-15,0 1 0,0-22 0,0 21 16,0 0-16,0-20 0,0 20 0,0-21 16,21 0-16,0 0 0,21-21 0,-21 0 15,1 0-15,20 0 0,0 0 0,1 0 16,-22 0-16,21-21 0,0 0 0,-20 0 16,20 0-16,-21 0 0,0-22 15,0 22-15,1-21 0,-1-1 0,0 1 16,-21 0-16,0-22 0,21 1 0,0-1 15,-21 1-15,0-1 0,0 1 0,21-22 16,-21 43-16,22-22 16,-22 22-16,0 0 0,0 20 0,0 1 15,0 0-15,0 42 16,0 0-16,-22 22 0,1-1 16,21 0-16,0 1 0,-21 20 15,21 1-15,-21-22 0,21 22 0,-21-1 16,21-21-16,0 22 0,0-22 0,-21 22 15,21-22-15,0 0 0,-22 1 0,22-1 16,0-21-16,0 22 0,0-22 0,0 0 16,0 0-16,22-42 31,-22 0-31,21 0 0,-21-1 16,21 1-16,0-21 0,-21 21 0,21-22 15,0 22-15,1-21 0,-1 0 0,0-1 16,0 1-16,0 0 0,0 20 0,1-20 15,-1 21-15,0 0 0,0 0 16,0 21-16,0 0 0,-21 21 16,0 0-1,0 0-15,0 0 0,0 0 0,-21-21 16,0 22-16,0-1 0,-21 0 16,20 0-16,-20 0 0,0 0 0,-1-21 15,22 22-15,-21-1 0,21-21 0,0 21 16,-1-21-16,1 21 15,21 0-15,43-21 16,-22 21-16,0 1 0,0-22 16,21 21-16,-20-21 0,20 21 15,0-21-15,1 21 0,-22-21 0,42 0 16,-20 21-16,-1-21 0,-21 0 0,21 0 16,-20 0-16,20 21 0,-21-21 15,0 0-15,-21-21 16,0 0-16,0 0 0,21 21 0</inkml:trace>
  <inkml:trace contextRef="#ctx0" brushRef="#br0" timeOffset="35645.8">21992 6075 0,'0'0'0,"0"21"0,-21-21 0,0 21 0,0-21 15,-1 0-15,22 21 0,-21-21 16,21-21 0,21 21-1,22-21-15,-22 0 0,21-21 0,1 20 16,-1 1-16,0-21 0,1 0 0,20-1 15,-21 1-15,22 0 0,-22-22 0,1 22 16,-22-22-16,21 22 0,-21-22 16,0 1-16,-21 21 0,0-22 0,0 22 15,0-1-15,0 1 0,0 21 0,-21 0 16,0 0-16,0 21 0,0 0 16,-22 0-16,22 0 0,0 42 0,-21-21 15,21 21-15,-1 22 0,1-22 0,0 43 16,0-22-16,21 43 0,-21-21 15,21 21-15,-21 0 0,21-22 0,-22 43 16,22-21-16,0 0 0,0 0 16,-21 21-16,0-21 0,0 21 0,21 0 15,-21 0-15,-22 0 0,22 0 0,0 0 16,-21 0-16,-1 0 0,22-22 16,-21 1-16,21 0 0,0-21 0,-1-22 0,22 1 15,0-1-15,0-42 0,0 1 0,22-1 16,-1-21-16,0-21 0,0-1 15,21 1-15,1-21 0,-1 0 0,0-1 0,1-20 16,-1-1-16,-21 1 0,22-1 0,-1 1 16,-21-1-16,0-20 0,0 20 15,-21-21-15,0 22 0,0-22 16,0 1-16,0-1 0,0 21 0,0-20 16,-21-1-16,0 22 0,0-22 0,0 21 15,0 1-15,-1-22 0,1 43 0,-21-22 16,21 22-16,0 0 0,-1 21 0,1-1 15,0-20-15,0 21 16,21 0-16,0 0 0,0-1 16,21 1-16,21 21 0,-20-21 0,-1 0 15,21 0-15,0 0 0,22-1 16,-22-20-16,22 21 0,-1-21 0,1-1 16,-1 1-16,-20 0 0,-1-1 15,0 1-15,-21 21 0,1-22 0,-1 1 16,-21 21-16,0 0 0,0-22 0,0 22 15,0 0-15,-21 21 16,-1 0-16,1 21 16,0 0-16,21 1 0,-21 20 0,0 0 15,21 1-15,0-1 0,-21 0 0,21 1 16,0-1-16,0 0 0,0-21 16,0 22-16,0-22 0,21 0 0,0 0 15,0 0-15,0-21 0,0 0 16,22 0-16,-1 0 0,0 0 0,-20 0 15,20-21-15,0 0 0,1 0 16,-22 0-16,0 0 0,21-1 0,-42-20 16,21 21-16,-21-21 0,0-1 0,0 1 15,0 0-15,0-1 0,-21 22 0,0-21 16,0 21-16,0-1 0,0 1 16,-22 0-16,22 21 0,-21 0 0,-1 0 15,1 0-15,21 21 0,-21 0 0,20 1 16,1-1-16,21 0 0,0 0 0,0 0 15,0 0-15,0 1 0,0-1 16,21-21-16,1 21 0,-1-21 0,21 0 16,0 0-16,1 0 0,-1 0 15,0 0-15,1 0 0,-1 0 0,0 0 16,1 0-16,-22-21 0,21 21 16</inkml:trace>
  <inkml:trace contextRef="#ctx0" brushRef="#br0" timeOffset="35950.62">23262 5757 0,'64'-21'15,"-191"64"-15,190-65 0,22-20 0,-85 21 16,21 21-16,-21-21 15,0 0-15,21 21 16,0 0 0,0 0-16,1 0 0,-1 21 15,0 21-15,-21-21 0,21 22 16,-21-22-16,21 21 0,-21 0 16,0-20-16,0 20 0,0 0 0,0-21 15,0 22-15,0-22 0,0 0 0,0 0 16,0 0-16,0 1 15,0-44 1,0 1-16,0 0 16,0-21-16,0 21 0,0-1 15,0-20-15,0 21 0,21-21 0,1-1 16,-22 1-16,21 0 0,0-1 0,0 1 16,-21 0-16,21 20 0,-21 1 15,21 0-15,-21 0 0,0 0 16,22 0-16,-1 21 0,-21-22 0,21 1 0,0 21 15,21-21-15</inkml:trace>
  <inkml:trace contextRef="#ctx0" brushRef="#br0" timeOffset="36309.42">25908 5249 0,'0'0'0,"-42"-21"0,-22-21 0,22 0 15,-1-1-15,1 22 0,21-21 0,0-1 16,0 22-16,-1-21 0,22 21 16,0 0-16,0 42 15,0 0-15,0 21 0,0 22 16,-21-22-16,21 22 0,-21-1 15,21 1-15,0-1 0,0 1 0,-21-1 16,0 1-16,0-22 0,21 21 0,0 1 16,-22-22-16,22 1 0,-21-1 0,21 0 15,0 1-15,0-22 0,0 0 16,0 0-16,21-21 16,1 0-1,-1-21-15,0 0 0,0-22 0,21 22 16,-20-21-16,20 0 0</inkml:trace>
  <inkml:trace contextRef="#ctx0" brushRef="#br0" timeOffset="36978.55">26120 5101 0,'0'0'0,"21"-21"0,-21-21 0,0 21 0,0-1 16,0 44 0,-21 20-16,-1-21 0,22 21 15,-21 1-15,0 20 0,0-20 16,21 20-16,0-21 0,-21 22 0,0-1 15,21 1-15,-22-1 0,22 1 16,0-22-16,0 1 0,0-1 0,0 0 16,0-21-16,0 22 0,0-22 0,0 0 15,22-21-15,-1 0 16,0 0-16,0-21 0,-21 0 16,21 0-16,0-1 0,1 1 0,-1 0 15,0-21-15,0 21 0,0-22 0,0 1 16,1 0-16,-1-1 0,0 22 15,0-21-15,0 21 0,-21-1 0,0 1 16,21 21-16,-21 21 16,0 1-1,0 20-15,0-21 0,0 21 0,0-20 16,0 20-16,0 0 0,0-21 0,0 22 16,0-22-16,22 0 0,-1 21 15,0-20-15,0-22 0,0 21 0,22 0 16,-1-21-16,-21 0 0,21 0 0,22 0 15,-22 0-15,1 0 0,-1 0 0,21-21 16,-20 0-16,-1 21 0,0-22 16,1-20-16,-22 21 0,21 0 0,-21-22 15,1 1-15,-1 0 0,0-1 16,-21 1-16,0 0 0,21-1 0,-21 1 0,0 21 16,0-21-16,0 20 15,-21 22-15,0 0 0,0 0 16,-1 22-16,1-1 0,0 0 0,0 0 15,21 21-15,-21 1 0,21-1 0,0 0 16,0 1-16,0-22 0,0 21 16,0 1-16,21-22 0,0 21 0,21-21 15,-20 0-15,20 1 0,-21-1 0,21-21 16,1 0-16,-22 0 0,21 0 0,-21 0 16,22 0-16,-22 0 0,21 0 15,1 0-15,-22-21 0,0-1 0,0 22 16,0-21-16,0 0 0,-21 0 0,0 0 15,0 0-15,0-1 0,0-20 16,0 21-16,0-21 0,-21-1 16,-21 22-16</inkml:trace>
  <inkml:trace contextRef="#ctx0" brushRef="#br0" timeOffset="37205.42">25823 5398 0,'0'0'0,"-84"0"0,-1 21 0,43-21 15,-1 0-15,1 0 0,63 0 32,0 0-32,22 0 0,20 0 0,1 0 15,-1 0-15,22 0 0,-1 0 0,1 0 16,0 0-16,-22-21 0,22 21 0,-22 0 16,1-22-16,-22 22 0,1 0 15,-1 0-15,-21-21 0,0 21 0,0 0 16,-42 0-1,0 0-15,-21 0 0,21 21 0</inkml:trace>
  <inkml:trace contextRef="#ctx0" brushRef="#br0" timeOffset="38421.24">24342 6879 0,'0'0'0,"0"-21"0,0 0 0,0 0 15,0-22-15,-22 22 0,22 0 0,-21-21 16,0 21-16,21-1 0,-21 22 0,0-21 16,0 21-16,-1 0 0,1 0 0,0 0 15,0 0-15,0 21 0,-22 1 16,22 20-16,0-21 0,0 21 15,0 1-15,0 20 0,-1-20 0,1 20 0,0 1 16,0 20-16,21-20 0,-21 20 16,21-20-16,-21-1 0,21 1 15,0-1-15,0-20 0,0-1 0,21 0 16,0-20-16,0-1 0,0 0 0,22-21 16,-1 0-16,-21 0 0,21 0 0,1 0 15,-1-21-15,0 0 0,1-1 0,-1-20 16,0 21-16,1-21 0,20 20 15,-42-20-15,22 0 0,-1-1 0,0 1 16,-20 0-16,-1-1 0,0 1 16,0 0-16,0 21 0,0-22 0,-21 22 0,0 42 31,-21 22-15,0-1-16,0-21 0,21 43 0,-21-22 15,21 0-15,-21 1 0,21 20 0,0-21 16,0 1-16,0-22 0,0 21 0,0-21 15,21 22-15,0-22 0,21 0 0,-21-21 16,22 21-16,-22-21 0,21 0 0,1 0 16,-22 0-16,21 0 0,0-21 15,-20 21-15,20-21 0,-21 0 0,0 0 16,0-1-16,-21 1 0,0 0 0,0 0 16,0-21-16,0 20 0,-21-20 15,0 21-15,0-21 0,0 20 0,-22-20 0,22 21 16,-21 0-16,21 0 0,-22 21 15,22 0-15,0 0 0,0 0 16,0 0-16,0 0 0,42 0 16,0 0-1,0 0-15,21 0 0,1 0 16,-22 0-16,21-22 0,22 1 0,-22 21 16,0-21-16,1 0 0,-1 21 0,0-21 15,1 21-15,-1-21 0,0 21 0,1 0 16,-1 0-16,0 0 0,-20 0 0,20 0 15,-21 0-15,0 21 0,0 0 16,1 0-16,-22 21 0,0-20 0,21-1 16,-21 21-16,0-21 0,0 22 15,0-22-15,0 21 0,0-21 0,0 0 16,0 22-16,0-22 0,-21 0 0,21 0 16,0 0-16,0 1 0,0-1 15,-22-21-15,22 21 0,0-42 31,0 0-15,0-1-16,0 1 0,0-21 0,0 21 16,0-22-16,22 1 0,-1 0 15,0-1-15,0 1 0,0-21 16,0 20-16,22 1 0,-22 0 0,21 20 16,1 1-16,-1 0 0,-21 21 0,21 0 15,-20 0-15,-1 0 0,0 21 0,0 22 16,-21-22-16,0 21 0,21 0 15,-21 1-15,0-1 0,0 0 0,0 1 16,0-1-16,0-21 0,0 22 0,0-22 16,0 21-16,-21-21 0,21 0 0,0 1 15,0-1-15,21-21 32,0 0-32,1 0 15,-1-21-15,21-1 0</inkml:trace>
  <inkml:trace contextRef="#ctx0" brushRef="#br0" timeOffset="40469.01">26987 7324 0,'0'0'16,"0"-21"-16,0-64 16,0 43-16,0 20 0,0 1 0,0-21 15,0 21-15,0 0 0,0-1 0,-21 22 16,0 0-16,0 0 0,-21 0 0,20 0 15,1 0-15,-21 22 0,0-1 0,-1 0 16,1 21-16,21 1 0,-22-1 16,1 0-16,21 1 0,-21-1 0,20 0 15,1 1-15,0-1 0,0 0 16,21 1-16,0-22 0,0 0 0,0 0 16,0 0-16,0 0 0,21 1 0,0-22 15,22 0-15,-22 0 0,0 0 0,21 0 16,-21 0-16,22 0 0,-22 0 0,21-22 15,1 1-15,-22 0 0,21 0 0,-21 0 16,0-22-16,22 1 0,-22 0 16,0-1-16,-21-20 0,21-1 0,0 1 15,-21-1-15,22 1 0,-22-1 0,0 1 16,0-1-16,0 1 0,0 21 16,0-1-16,0 22 0,0-21 15,0 21-15,-22 21 16,22 21-16,-21 0 0,0 0 15,21 21-15,0 1 0,0-1 0,-21 0 16,21 1-16,0 20 0,0 1 16,0-22-16,0 22 0,0-1 0,0-21 15,0 22-15,0-22 0,21 1 0,0-1 16,0-21-16,1 0 0,-1 0 0,0 1 16,0-1-16,21-21 0,-20 0 15,-1 0-15,21 0 0,-21 0 0,0 0 16,1-21-16,-1-1 0,0 22 15,0-21-15,0 0 0,0 0 0,1-21 16,-1 20-16,0 1 0,0-21 0,-21 21 16,0-22-16,21 22 0,-21-21 15,21 21-15,-21 0 0,-21 42 32,21 0-32,-21 21 0,21-21 15,-21 1-15,21 20 0,0-21 0,0 0 16,0 22-16,0-22 15,0 0-15,0 0 0,0 0 0,0 0 0,21 1 16,0-22-16,0 0 0,1 0 16,-1 0-16,0 0 0,21 0 15,-21 0-15,1 0 0,-1-22 0,21 22 16,-21-21-16,0 0 0,1 0 16,-1 0-16,0-22 0,0 22 0,0-21 15,0 0-15,1-22 0,-1 22 0,0-22 16,21 22-16,-21-22 0,1 1 0,-1-1 15,0 1-15,0-1 0,0 1 16,-21-1-16,0 22 0,0 0 0,0-1 16,0 22-16,0 0 0,0 0 0,-21 21 15,0 0-15,0 0 0,0 0 16,-22 42-16,22-21 0,0 22 0,0-1 16,0 0-16,-1 1 0,1-1 15,21 22-15,0-22 0,0 64 16,0-43-16,0 1 0,0-22 0,0 0 15,0 22-15,0-22 0,0 1 16,21-1-16,-21-21 0,22 0 0,-1 22 16,0-22-16,0-21 0,21 21 0,-20-21 15,-1 0-15,21 0 0,-21 0 0,22 0 16,-22 0-16,21 0 0,-21-21 16,0 0-16,22-1 0,-22 1 0,0 0 15,0 0-15,0-21 0,22-1 0,-22 22 16,-21-21-16,21-1 0,0 1 0,0 21 15,1 0-15,-22 0 0,0-1 16,0 44 15,0-1-31,-22 0 0,22 0 16,0 21-16,0-20 0,0-1 0,0 21 16,0-21-16,0 0 0,0 1 15,0-1-15,0 0 0,0 0 0,22 0 16,-1-21-16,0 21 0,21-21 15,-21 0-15,1 0 0,-1 0 16,0 0-16,21 0 0,-21-21 0,1 0 16,-1 0-16,0 21 0,0-21 15,0-22-15,0 22 0,1 0 0,-1-21 16,0 21-16,-21-22 0,21 22 0,-21 0 16,21 0-16,-21 0 0,0 42 31,0 0-16,0 21-15,0-21 0,-21 1 16,21 20-16,0-21 0,0 0 0,0 22 16,0-22-16,0 0 0,0 0 15,0 0-15,21-21 0,0 21 0,1-21 16,-1 0-16,21 0 0,-21 0 16,0 0-16,1 0 0,-1 0 15,21 0-15,-21 0 0,0-21 16,1 0-16,-1 0 0,0 0 0,0 0 15,-21-1-15,0-20 0,21 0 0,-21 21 16,0-22-16,0 1 0,0 21 0,0-22 16,0 22-16,-21 0 0,0 0 15,0 0-15,-22 0 0,22 21 0,0 0 16,-21 0-16,21 0 0,-1 0 0,1 0 16,0 0-16,21 21 0,0 0 15,0 0 1,21-21-16,0 0 0,1 21 15,-1-21-15,0 0 0,21 0 0,-21 0 16,22 0-16,-1 0 0,-21 0 0,22 0 16,-1-21-16,0 21 0,-21-21 15,22 21-15,-1 0 0,-21 0 0,0 0 16,1 0-16,-1 0 0,0 0 0,0 0 16,0 21-16,-21 0 15,0 0-15,0 1 0,0-1 16,0 21-16,0-21 0,0 0 0,0 22 15,-21-22-15,21 21 0,-21-21 0,21 22 16,0-22-16,0 0 0,0 0 16,0 0-16,0 1 0,0-1 15,0-42 17,21 21-32,0-22 0,-21 1 0,0 0 15,21 0-15,1 0 0,-1 0 0,-21-1 16,21-20-16,0 21 0,0-21 15,22 20-15,-22-20 0,0 21 0,21-21 16,1-1-16,-1 22 0,0-21 0,1 21 16,-1-1-16,0 22 0,-21 0 0,1 0 15,20 0-15,-21 0 16,-21 22-16,0-1 0,0 0 16,0 21-16,0-21 0,0 22 0,0-1 15,0-21-15,0 22 0,0-1 0,0-21 16,0 21-16,0-20 0,0-1 15,21 0-15,-21 0 0,21-21 0,1 21 16,-1-21-16,0 0 0,0 0 0,21 0 16,-20 0-16,-1 0 0,0 0 0,0-21 15,0 21-15,0-21 0,1 0 16,-22 0-16,21-1 0,0 1 0,0-21 16,-21 21-16,21-22 0,-21 22 0,21-21 15,-21 21-15,0 0 0,0-22 16,0 22-16,0 0 0,0 0 15,0 0-15,-21-22 0,0 22 0,0 0 16,0 0-16,-22 0 0,1-1 0</inkml:trace>
  <inkml:trace contextRef="#ctx0" brushRef="#br0" timeOffset="40708.92">29887 6456 0,'-21'-21'0,"42"42"0,-42-63 0,21 20 16,-21 1-16,21 0 0,-21 21 15,21-21-15,0 0 16,0 0-16,-21 21 31,-1 0-15,1 21-16,0 0 15,-21-21-15,21 21 0,-43 0 0,22 0 16</inkml:trace>
  <inkml:trace contextRef="#ctx0" brushRef="#br0" timeOffset="40930.79">28236 6752 0,'0'0'0,"-42"0"0,21 0 0,0 21 0,42-21 31,0 0-31,21 0 0,-21 0 16,22-21-16,20 21 0,-20 0 0,-1-21 16,21 21-16,-20-21 0,-1 21 0,22-21 15,-22 0-15,0 21 0,1-22 0,-22 22 16,0-21-16,0 21 0,0 0 16,-21-21-16,-21 0 15,0 21-15,-21 0 0,-1-21 0,1 21 16</inkml:trace>
  <inkml:trace contextRef="#ctx0" brushRef="#br0" timeOffset="41114.69">27580 6435 0,'0'0'0,"-21"0"0,0 0 16,21-21-1,21 21-15,0 0 0,-42-22 31,0 22-15,0 0-16,-1 0 0,-20 0 0,21 0 16,0 0-16,0 0 0,-22 0 15</inkml:trace>
  <inkml:trace contextRef="#ctx0" brushRef="#br0" timeOffset="47353.1">2138 8530 0,'0'0'0,"0"21"0,-21 1 0,21-1 16,-22-21-16,22 21 0,-21 0 0,42-21 46,1-21-46,-1 0 0,21 0 16,-21-1-16,22 1 0,-1-21 16,0 21-16,-21 0 0,1-22 15,20 22-15,-42-21 0,0 21 0,0-1 16,0 1-16,0 0 0,0 0 16,-42 0-16,20 21 0,-41 0 0,21 0 15,-22 0-15,1 21 0,-1 0 0,1 0 16,-1 22-16,-21-1 0,22-21 15,-1 21-15,1 22 0,-1-22 0,22 1 16,21-1-16,0 0 0,21-21 16,0 22-16,0-1 0,21-21 0,0 22 15,21-22-15,1 21 0,-1-21 16,0 0-16,22 22 0,-22-22 16,1 21-16,20 1 0,-21-22 0,1 21 15,-1 0-15,0 1 0,-20-1 16,-1 0-16,0 1 0,-21-1 0,0-21 15,0 22-15,-21-1 0,0-21 0,-1 21 16,-20-20-16,0-1 0,-1 0 16,1-21-16,-21 21 0,20-21 0,-20 0 15,-1 0-15,22 0 0,0-21 0,-22 21 16,22-21-16,-1 0 0,1-22 16,0 22-16,21 0 0,-1-21 0,1 20 15,0-20-15,0 0 16,21 21-16,-21-22 0,21 22 0,0 0 15,0 0-15,0 0 0,21 21 16,0 0-16,0 0 0,0 0 16,1 21-16,20 0 0,-21 21 0,21-21 15,-20 22-15,20-22 0,-21 21 16,0-21-16,22 22 0,-22-22 0,0 21 16,21-21-16,-21 1 0,1-1 15,20 0-15,-21 0 0,21-21 0,1 0 16,-22 0-16,21 0 0,-21 0 0,22 0 15,-1-21-15,0 0 16,1 0-16,-22-1 0,21 1 0,1 0 16,-1 0-16,0-21 0,1 20 0,-1-20 15,-21 21-15,0-21 0,0 20 16,1-20-16,-1 0 0,-21 21 0,0-1 16,0 1-16,21 0 0,-21 0 0,0 42 31,0 0-31,0 0 15,0 1-15,0 20 0,-21-21 0,21 0 16,0 0-16,0 1 0,0 20 16,0-21-16,0 0 0,0 0 15,21-21-15,0 0 0,0 0 16,0 0-16,1 0 0,-1 0 0,0 0 16,21 0-16,-21-21 0,1 0 15,-1 0-15,21 0 0,-21 0 0,0-1 16,1 1-16,-1 0 0,0 0 0,-21 0 15,0 0-15,21-1 0,-21 1 16,0 0-16,0 0 0,0-21 0,0 20 16,0 1-16,0 0 0,0 0 0,0 0 15,0 0-15,0-1 0,0 1 16,0 0-16,0 42 16,0 22-16,21-22 15,-21 21-15,0 0 0,0 1 16,21-1-16,-21 0 0,0 1 0,0 20 15,0-20-15,22 20 0,-22-21 16,0 22-16,0-1 0,21 1 0,0-1 16,0 1-16,-21-1 0,21 1 15,-21 21-15,21-22 0,1 22 0,-22-1 16,0 1-16,21 0 0,0-1 0,0-20 16,-21 21-16,42 63 15,-20-85-15,-22 1 0,21-1 0,-21 1 0,21-22 16,-21 0-16,0-20 0,0-1 0,0 0 15,0 0-15,-21-21 16,-22 0-16,22 0 0,0-21 0,0 0 16,0 0-16,-22-22 0,22 22 15,0-21-15,-21-1 0,21-20 0,-22 21 16,22-22-16,-21-21 0,-1 22 16,22-22-16,-21 22 0,21-22 0,0 0 15,-1 1-15,22-1 0,0 0 0,0 1 16,0-1-16,22 0 0,-1-20 0,21 20 15,0 0-15,1 1 0,-1-1 16,22 0-16,-1 22 0,1-1 0,-1 22 16,1 0-16,-1-1 0,-21 22 15,1 21-15,-1 0 0,-21 0 16,0 0-16,1 21 0,-22 0 0,0 1 16,0-1-16,0 21 0,0-21 0,0 22 15,0-1-15,-22-21 0,22 21 0,-21-20 16,21 20-16,-21-21 0,0 0 15,21 0-15,0 1 0,-21-1 16,21-42 15,0-1-31,21 1 0,0 0 16,-21 0-16,21 0 0,0 0 0,1-22 16,-1 1-16,21 21 0,-21-22 15,0 1-15,1 21 0,-1-21 16,0 20-16,0 1 0,0 21 15,0 0-15,1 0 16,-22 43-16,0-22 0,0 0 0,21 21 16,-21-21-16,0 22 0,21-1 15,-21-21-15,21 22 0,-21-22 0,0 0 16,21 0-16,0 0 0,1 0 0,-1-21 16,0 22-16,0-22 0,0 0 0,0 0 15,1 0-15,-1 0 0,0-22 16,21 22-16,-21-21 0,1 0 0,20 0 15,-21 0-15,0 0 0,0-22 0,1 22 16,-1-21-16,0-1 0,0-20 16,0 21-16,0-22 0,-21 22 15,0-22-15,0 1 0,0-1 0,0 22 16,0-22-16,0 22 0,0 0 0,0-1 16,0 1-16,0 0 0,0 21 0,0-1 15,0 1-15,0 0 0,0 42 16,0 0-16,0 1 15,0-1-15,0 21 0,0 0 0,0 22 16,-21-22-16,21 22 0,-21-1 0,0 22 16,21-22-16,-21 1 0,21-1 15,0 1-15,0-22 0,0 22 0,0-22 16,0 0-16,0-20 0,0 20 16,21-21-16,0 0 0,0 0 0,0-21 15,1 22-15,-1-22 0,0 0 16,0 0-16,0 0 0,0-22 15,1 1-15,-1 0 0,-21 0 16,0 0-16,0 0 0,0-1 0,0 1 16,0 0-16</inkml:trace>
  <inkml:trace contextRef="#ctx0" brushRef="#br0" timeOffset="47534">4318 9059 0,'0'0'0,"-21"-21"0,0 21 0,-22 0 15,22 0-15,0 0 0,21-21 31,21 21-15,0-21-16,0 21 0,1-21 0,-1 21 16,21-21-16,0-1 0,-20 1 0,20 21 15,0-21-15,-21 0 0,22 21 0,-22-21 16,0 21-16,0 0 0,0-21 16,1 21-16,-1 0 0,0 0 0</inkml:trace>
  <inkml:trace contextRef="#ctx0" brushRef="#br0" timeOffset="48561.92">5440 9271 0,'0'0'0,"-21"-21"15,21 0 1,0 0-16,0-1 0,0-20 16,0 21-16,0 0 0,0-22 0,0 22 15,0-21-15,0 21 0,0-22 16,0 22-16,0-21 0,0 21 0,-22-22 16,22 22-16,-21 21 0,0-21 0,0 21 15,0 0-15,-22 0 0,22 21 16,0-21-16,-21 43 0,21-22 0,-22 21 15,22 0-15,-21 1 0,21-1 0,-1 0 16,1 1-16,0-1 0,0 0 0,21 1 16,-21-22-16,21 21 0,0-21 15,0 1-15,0-1 0,21 0 0,0-21 16,0 0-16,0 0 0,1 0 0,-1 0 16,21 0-16,-21 0 0,0 0 0,22-21 15,-22 0-15,21-1 0,-21 1 16,22 0-16,-22 0 0,21 0 15,-21-22-15,1 22 0,-1 0 0,0-21 16,-21 21-16,21-1 0,-21-20 0,21 21 16,-21 0-16,21 21 0,-21 21 15,22 0 1,-22 0-16,0 0 0,21 1 16,-21 20-16,0-21 0,0 0 0,0 22 15,0-22-15,0 21 0,0-21 0,0 0 16,21 1-16,-21-1 0,0 0 0,0 0 15,21-21-15,0 0 32,0-21-17,-21 0-15,22 0 0,-1-1 16,0 22-16,-21-42 0,21 21 0,21 0 16,-20-22-16,-1 22 0,0-21 0,21 21 15,-21-22-15,22 22 0,-22-21 0,21 21 16,1 0-16,-22 21 0,21 0 15,-21 0-15,22 0 0,-22 0 0,0 21 16,-21 0-16,21 0 0,-21 21 16,0-20-16,0-1 0,0 0 0,-21 21 15,0-21-15,21 1 0,-21 20 0,-1-21 16,1 0-16,0 0 16,0 1-16,0-22 0,0 21 0,-1-21 15,44-21 16,-1 21-31,0-22 0,0 1 0,0 0 16,0 0-16,1 0 0,-1 0 0,0-22 16,0 22-16,0 0 0,0-21 15,1 20-15,-1 1 0,0 0 0,-21 0 16,21 0-16,-21 42 16,0 0-1,-21 0-15,0 22 0,21-22 0,-21 21 16,21-21-16,-22 0 0,22 22 15,0-22-15,0 0 0,0 21 16,0-20-16,0-1 0,0 0 16,22 0-16,-1-21 0,0 0 15,0 0-15,0 0 0,0 0 0,1 0 16,-1 0-16,0 0 0,0-21 0,0 21 16,0-21-16,1 21 0,-1-21 0,0-1 15,-21 1-15,21 0 0,0 21 16,0-21-16,-21 0 0</inkml:trace>
  <inkml:trace contextRef="#ctx0" brushRef="#br0" timeOffset="48762.81">7006 8805 0,'0'0'0,"0"-21"0,0 0 15,0 0 1,0 42 46,0 0-62,0 0 16,-21 1-16</inkml:trace>
  <inkml:trace contextRef="#ctx0" brushRef="#br0" timeOffset="48937.22">7070 9250 0,'21'42'16,"-21"-21"0,-21-21 46,-1 22-46</inkml:trace>
  <inkml:trace contextRef="#ctx0" brushRef="#br0" timeOffset="50486.09">4974 10689 0,'0'0'0,"0"-42"16,-21-85-1,21 106-15,-21-22 0,21 1 0,-21 21 0,-1 0 16,22 0-16,0-1 0,-21 1 15,0 21-15,0 0 0,21 21 16,-21 1-16,21 20 0,-21 0 0,-1 1 16,22 20-16,0-21 0,0 22 0,0 21 15,0-22-15,0 1 0,0-1 0,0 1 16,0-1-16,0 1 16,0-22-16,0 21 0,0-20 0,0-1 0,0-21 15,22 22-15,-1-22 0,0-21 0,-21 21 16,21-21-16,0 0 0,0 0 15,1-21-15,-1 21 0,0-21 0,0-22 16,0 22-16,0-21 0,22 21 16,-22-22-16,0 1 0,0 0 0,0-1 15,1 1-15,-22 0 0,21-1 0,0 1 16,-21 21-16,0 0 0,0-1 0,21 1 16,0 21-16,-21 21 15,0 1-15,0-1 16,0 0-16,0 21 0,0-21 0,0 1 15,0-1-15,0 21 0,0-21 0,0 0 16,0 22-16,0-22 0,0 0 16,21 0-16,1 0 0,-1-21 15,0 0-15,0 0 16,0 0-16,0 0 0,22 0 16,-22-21-16,0 0 0,21 0 0,-20 0 15,20 0-15,-21-1 0,0 1 0,22-21 16,-22 21-16,0-22 0,-21 22 0,21-21 15,0 0-15,-21-1 0,21 1 0,-21 0 16,0-1-16,0 1 0,0 0 0,0-1 16,0 22-16,0 0 0,22 21 15,-1 21 1,-21 0-16,0 0 0,0 1 16,21 20-16,-21 0 0,0 1 0,0-22 15,0 21-15,0 0 0,0 1 0,0-1 16,21 0-16,-21-20 0,0 20 15,0-21-15,21 21 0,0-20 0,-21-1 16,22 0-16,-1-21 0,0 0 0,0 0 16,0 0-16,0 0 0,1 0 0,-1 0 15,21-21-15,-21 21 0,0-21 0,22-1 16,-22-20-16,0 21 0,0 0 0,0 0 16,22-22-16,-22 1 0,0 0 15,-21-1-15,21 1 0,-21 0 16,21-22-16,-21 22 0,0-22 0,0 1 15,0 20-15,22-20 0,-22 21 0,0-1 16,21 22-16,-21 0 0,0 0 0,0 42 16,0 0-1,0 21-15,0 1 0,0-1 16,0 0-16,0 22 0,0-22 0,0 22 16,0-22-16,0 0 0,-21 22 0,-1-22 15,22 1-15,-21-1 0,21-21 0,-21 21 16,21-20-16,0-1 0,0 0 0,0 0 15,0 0-15,21-21 16,0 0 0,1-21-16,-22 0 0,21 0 15,0 21-15,0-21 0,0-1 0,0 1 16,-21 0-16,22-21 0,-1 21 0,0 21 16,-21-22-16,21 1 0,0 0 0,0 21 15,1 0-15,-22 21 16,21 0-16,-21 1 0,0-1 15,21 0-15,-21 0 0,0 0 0,21 0 16,-21 1-16,0-1 0,0 0 16,0 0-16,21-21 0,0 0 0,-21 21 15,22-21-15,-1 0 0,0 0 16,0 0-16,0-21 0,0 0 16,22 21-16,-22-21 0,0 0 0,0-1 15,0 1-15,1 0 0,20 0 0,-21 0 16,0 0-16,-21-22 0,21 22 0,1 0 15,-1 0-15,-21 42 32,0 0-32,0 0 0,0 0 15,0 1-15,0-1 0,0 21 0,0-21 16,0 0-16,0 1 0,0 20 16,0-21-16,0 0 0,0 0 0,21-21 15,0 0-15,0 0 16,0 0-16,-21-21 0,22 0 15,-1 21-15,-21-21 0,0 0 0,21 0 16,-21-1-16,21 1 0,-21 0 16,0-21-16,0 21 0,0-1 0</inkml:trace>
  <inkml:trace contextRef="#ctx0" brushRef="#br0" timeOffset="50797.91">7302 10245 0,'0'0'0,"-21"0"0,-21 0 15,21 21-15,0 0 0,-1 0 0,1 0 16,0 22-16,0-22 0,21 0 16,0 21-16,0-20 0,0-1 0,0 0 15,0 0-15,0 0 0,21-21 16,0 0-16,0 0 0,1 0 16,-1 0-16,0 0 0,0 0 0,0-21 15,0 0-15,1 0 0,-22 0 16,0-1-16,0 1 0,0 0 0,0 0 15,0-21-15,0 20 0,-22 1 0,1 0 16,0 0-16,21 0 0,-42 0 16,21 21-16,-1 0 0,1 0 15,0 0-15,0 0 0,21 21 16,0 0-16,0 0 16,0 0-16,0 0 0,21-21 15,0 0-15,0 0 0,1 0 0</inkml:trace>
  <inkml:trace contextRef="#ctx0" brushRef="#br0" timeOffset="51094.13">8149 9970 0,'0'0'0,"0"-64"16,0 43-16,-21 21 15,0 0 1,0 0-16,-1 21 15,1 0-15,0 0 0,21 1 0,-21 20 16,21 0-16,-21-21 0,0 43 0,21-22 16,0 1-16,0 20 0,0 1 0,0-22 15,0 21-15,0 1 0,0-22 0,0 22 16,0-22-16,0 0 0,0-20 16,0 20-16,0-21 0,0 21 0,0-20 15,0-1-15,21-21 16,0 0-1,-21-21-15,21-1 16,0 1-16</inkml:trace>
  <inkml:trace contextRef="#ctx0" brushRef="#br0" timeOffset="51433.93">8191 10605 0,'0'0'15,"22"0"1,-1 0-16,0 0 0,0 0 15,0 0-15,0-22 16,22 1-16,-22 21 0,0-21 0,21 0 16,1 0-16,-22 0 0,21-1 0,1 1 15,-22 0-15,0 0 0,0 0 0,0 0 16,-21-1-16,0 1 0,0 0 16,0 0-16,-21 21 15,0 0-15,0 0 0,-22 21 0,22 0 16,-21 0-16,21 22 0,-22-22 15,22 21-15,0 1 0,0-1 0,0 0 16,0 1-16,21-1 0,-22 0 0,22 1 16,0-22-16,0 21 0,0-21 0,0 0 15,22 22-15,-1-43 0,0 21 0,21 0 16,-21-21-16,1 0 0,20 0 0,-21 0 16,21 0-16,1 0 0,-1 0 15,0-21-15,1 0 0,-1 0 0,0-1 0,1 1 16,-1 0-16</inkml:trace>
  <inkml:trace contextRef="#ctx0" brushRef="#br0" timeOffset="51989.61">10372 9737 0,'0'-64'15,"0"43"-15,-22 21 0,1-21 0,0 0 16,0 21-16,0 0 0,-22 0 0,22 0 16,-21 0-16,0 0 15,-1 0-15,1 21 0,0 0 0,20 0 16,-20 0-16,0 1 0,21-1 0,-1 0 16,1 0-16,21 0 0,0 0 0,0 1 15,21-22-15,1 21 16,-1-21-16,0 21 0,21-21 0,-21 21 15,22 0-15,-1-21 0,-21 21 0,0 1 16,22-1-16,-43 21 0,21-21 16,-21 0-16,0 1 0,0-1 0,0 21 15,0-21-15,0 0 0,-21 1 0,0-1 16,-1-21-16,1 21 0,-21 0 0,21-21 16,0 21-16,-1-21 0,1 0 15,0 0-15,0 0 0,0 0 16,42 0-1,0 0 1,0 0-16,0 0 0,1 0 0,-1 0 16,0 0-16,0 0 0,0 21 15,0 1-15,1-1 0,-1 0 0,-21 0 16,21 21-16,-21-20 0,0 20 0,0 0 16,0-21-16,0 22 0,0-22 15,-21 21-15,0-21 0,-1 22 0,22-22 0,-21 0 16,0 0-16,0 0 0,0 1 15,21-1-15,0 0 16,0 0-16,0 0 16,21-21-1</inkml:trace>
  <inkml:trace contextRef="#ctx0" brushRef="#br0" timeOffset="52613.76">10816 14076 0,'0'0'0,"-21"0"15,-21 0-15,20 0 16,1 0-16,21-21 16,0 0-16,0-1 0,0 1 15,0 0-15,0 0 0,21 0 16,1 21-16,-1-21 0,0 21 0,0 0 15,0 0-15,0 0 0,-21 21 16,0 0-16,0 0 0,0 0 0,0 0 16,-21 22-16,0-22 0,0 21 0,0 1 15,-22-1-15,22 0 0,0 1 0,-21-1 16,21 0-16,-1 1 0,-20-1 16,21 0-16,21 1 0,0-1 0,0-21 15,0 21-15,0-20 0,0 20 0,21-21 16,0 0-16,22 0 0,-1 1 15,0-1-15,1 0 0,-1 0 0,0 0 16,22 0-16,-22-21 0,22 22 0,-22-1 16,0 0-16,1 21 0,-1-21 0,-21 1 15,0-1-15,0 21 0,-21-21 0,0 22 16,0-1-16,-21-21 0,0 21 0,-21 1 16,21-22-16,-43 21 0,22-21 0,-1 22 15,1-22-15,-21 0 0,20 0 0,-20-21 16,20 21-16,1-21 0,0 0 15,-1 0-15,1 0 0,0 0 0,21-21 16,-22 0-16,1-21 0,0 21 16,-1-22-16,22 22 0,-21-21 0,-1-1 15</inkml:trace>
  <inkml:trace contextRef="#ctx0" brushRef="#br0" timeOffset="53121.5">8615 12298 0,'0'0'0,"21"-42"15,0 20 1,21 1-16,-20 0 0,-1 0 15,-21 0-15,21 0 0,0-1 0,0 1 16,-21 42 0,0 22-1,-21-22-15,0 42 0,0-20 0,0 20 16,-22 1-16,22-1 0,-21 1 0,21-1 16,-22 1-16,22-22 0,-21 22 0,-1-1 15,22-21-15,0 22 0,-21-22 0,21-21 16,21 22-16,-22-22 0,22 0 15,-21 0-15,42-21 32,1-21-32,-1-21 0,0 21 0,0-22 0,0 1 15,22 0-15</inkml:trace>
  <inkml:trace contextRef="#ctx0" brushRef="#br0" timeOffset="53332.93">8869 12256 0,'0'0'0,"42"-43"0,-21 1 16,0 21-16,-21 0 0,0-1 0,22 1 15,-22 42 1,0 1-16,0 20 0,0-21 16,0 43-16,-22-22 0,22 0 0,-21 22 15,0-1-15,0 1 0,-21-22 0,20 22 16,-20-1-16,21 1 0,-21-22 16,20 21-16,-20-20 0,21-1 0,0 0 15,0 1-15,-1-22 0,1 21 0,21-21 16,21-21-1,1-21 1</inkml:trace>
  <inkml:trace contextRef="#ctx0" brushRef="#br0" timeOffset="53798.53">9885 12129 0,'0'0'0,"21"0"0,0 0 0,-21-22 0,0 1 32,0 0-32,0 0 15,0 0-15,0 0 0,0-1 16,-21 22-16,0-21 0,0 21 16,-1-21-16,1 21 0,0 0 0,0 0 15,0 21-15,0 0 0,-1 1 0,1-1 16,-21 21-16,21-21 0,0 22 0,-1-1 15,22 0-15,0 1 0,0-1 16,0-21-16,0 21 0,0-20 16,0 20-16,22-21 0,-1 0 0,21 0 15,-21 1-15,22-22 0,-1 21 0,0-21 16,1 21-16,-22 0 0,21-21 0,-21 21 16,22-21-16,-43 21 0,0 1 0,0-1 15,0 0-15,-22-21 16,-20 21-16,0-21 0,-1 0 0,1 21 15,0-21-15,-22 21 0,22-21 0,-22 0 16,22 0-16,0 0 0,-1 0 16,1 0-16,0 0 0,21 0 15,-1 0-15,1-21 0,21 0 0,0 0 16,0 0-16,21 0 16,1 21-16,-1-22 0,0 1 0,21 0 15,-21 0-15,22 0 0,-1 0 0</inkml:trace>
  <inkml:trace contextRef="#ctx0" brushRef="#br0" timeOffset="54049.9">10414 11959 0,'21'-21'0,"-42"42"0,63-63 16,-42 21-16,0 0 0,21 21 0,-21 21 31,0 0-31,0 21 16,0-21-16,0 22 0,0-1 15,-21 0-15,0 22 0,0-22 0,0 1 16,21-1-16,-21 0 0,-1 1 0,22-1 16,-21 0-16,21 1 0,-21-22 0,21 0 15,0 21-15,0-21 0,0 1 16,21-22 0,0-22-1,-21 1-15,0 0 0</inkml:trace>
  <inkml:trace contextRef="#ctx0" brushRef="#br0" timeOffset="54214.8">10308 12361 0,'0'0'15,"-21"0"-15,21-21 16,21 0 0,0 21-16,0 0 15,1-21-15,20 0 0,-21 21 0,0-21 16,0 21-16,22-22 0,-22 1 0,0 21 15,21-21-15,-20 0 0,20 21 0,0-21 16,-21 21-16</inkml:trace>
  <inkml:trace contextRef="#ctx0" brushRef="#br0" timeOffset="55078.31">11430 12446 0,'0'0'0,"-21"21"0,0-21 0,-1 0 15,1 0-15,0 0 16,21-21-16,0 0 16,0 0-16,0 0 0,0-1 15,0 1-15,0 0 0,0-21 0,21 21 0,-21-1 16,0-20-16,0 21 0,0-21 15,0 20-15,-21 1 0,21 0 0,-21 0 16,0 0-16,-22 0 0,22 21 16,0 0-16,-21 0 0,21 0 0,-22 21 15,22 0-15,-21 0 0,21 0 0,-1 0 16,1 22-16,-21-1 0,42 0 0,-21-20 16,0 20-16,21 0 0,-22-21 0,22 22 15,0-22-15,0 0 0,0 0 0,0 0 16,22 1-16,-1-1 0,0-21 0,21 0 15,-21 0-15,1 0 0,20 0 16,0 0-16,-21-21 0,22 21 0,-22-22 0,21 1 16,-21 0-16,22 0 15,-22 21-15,0-21 0,0-22 0,0 22 16,-21 0-16,0 0 0,0-21 0,0 20 16,22-20-16,-22 0 0,0 21 0,0-22 15,0 1-15,0 21 0,0 0 0,0-1 16,0 1-16,0 0 0,0 42 15,0 0-15,0 1 16,0 20-16,0-21 0,0 21 0,0-20 16,0 20-16,0-21 0,0 21 0,0-20 15,0 20-15,0-21 0,0 21 16,0-20-16,21-1 0,-21 0 0,21-21 16,0 21-16,0-21 0,0 0 15,22 0-15,-22 0 0,0 0 16,0 0-16,0-21 0,1 21 0,-1-21 15,21 0-15,-21-1 0,0 1 0,1 0 16,-22 0-16,21-21 0,0 20 0,-21-20 16,0 0-16,0-1 0,0 1 15,0 0-15,0-1 0,0-20 0,0 21 0,0-22 16,0 22-16,0-1 0,0 1 0,0 0 16,0 21-16,0-1 0,0 1 0,0 42 31,0 1-31,0-1 0,0 21 15,0-21-15,0 22 0,0-1 0,0 21 16,0-20-16,0-1 0,0 22 0,0-22 16,0 21-16,-21-20 0,21-1 0,0 0 15,0 1-15,0-1 0,0 0 0,0-20 16,0-1-16,0 0 0,0 0 0,21 0 16,-21 0-16,21-21 0,0 0 0,0 0 15,1 0-15,-22-21 16,21 21-16,-21-21 0,21 0 15,-21 0-15,0 0 0</inkml:trace>
  <inkml:trace contextRef="#ctx0" brushRef="#br0" timeOffset="55253.21">11790 12086 0,'0'0'0,"-21"0"0,-1 0 0,44 0 31,-1-21-16,0 21-15,0 0 0,0-21 0,0 0 16,1 21-16,20 0 0,-21-21 16,21 21-16,-20-22 0,20 22 0,-21-21 15,21 21-15,1-21 0,-22 21 16</inkml:trace>
  <inkml:trace contextRef="#ctx0" brushRef="#br0" timeOffset="56221.45">12425 12213 0,'0'0'15,"0"21"-15,-21 1 16,21-1-16,0-42 16,21-1-1,0 1-15,0 0 0,-21 0 16,21 0-16,0 0 0,-21-1 0,22 1 15,-22-21-15,21 21 0,-21 0 16,0-1-16,0 1 0,0-21 0,0 21 16,-21 0-16,-1 21 0,1 0 15,0 0-15,0 0 0,0 0 16,0 21-16,-1 0 0,1 21 0,0-21 16,21 22-16,-21-22 0,21 21 0,-21-21 15,21 22-15,0-1 0,0-21 0,0 0 16,0 1-16,0-1 0,21 0 0,21 0 15,-21 0-15,1-21 0,20 0 0,-21 21 16,21-21-16,1 0 0,-1 0 16,0 0-16,1 0 0,-1-21 0,0 21 15,1-21-15,-22 0 0,21 0 0,-21 21 16,22-21-16,-22-1 0,0 1 16,-21 0-16,0 0 0,21 0 0,-21-22 15,0 22-15,21 0 0,-21 0 0,0 0 16,0 0-16,0-1 0,0 1 15,0 42 1,0 1 0,0-1-16,0 0 0,-21 21 0,21-21 15,0 1-15,-21-1 0,21 0 0,0 0 16,0 0-16,0 0 0,-21 1 16,21-1-16,-21 0 0,21 0 0,0 0 15,0 0-15,0-42 47,0 0-47,0 0 16,21 0-16,-21 0 0,21-1 15,0 1-15,-21-21 0,21 21 0,1 0 16,-22-22-16,21 22 0,0 0 16,0-21-16,0 42 0,0-22 0,-21 1 15,22 21-15,-1 0 0,0 21 16,-21 1-16,0-1 0,0 0 0,0 0 15,0 0-15,21 0 0,-21 1 16,0-1-16,0 21 0,0-21 0,0 0 16,0 1-16,0-1 0,0 0 0,0 0 15,21-21 1,0 0 0,1-21-1,-1 0-15,-21 0 16,21-1-16,0 22 0,0-21 0,-21 0 15,21-21-15,1 21 0,-1-1 0,21 1 16,-21 0-16,0 0 0,1 21 16,-1 0-16,0-21 0,0 21 0,0 0 15,-21 21-15,0 0 0,0 0 16,0 0-16,0 1 0,0-1 0,0 0 16,-21 21-16,21-21 0,0 1 0,-21-1 15,0 0-15,21 0 0,0 0 16,-21-21-16,21-21 31</inkml:trace>
  <inkml:trace contextRef="#ctx0" brushRef="#br0" timeOffset="56592.27">13906 12150 0,'0'-21'31,"0"-1"-15,22 1-16,-1 21 0,-21-21 16,21 0-16,-21 0 0,0 0 0,0-1 15,0 1-15,0 0 16,0 0-16,-21 21 15,0 21 1,-1 0-16,1 0 0,21 1 16,-21-1-16,0 21 0,0-21 0,0 0 15,21 22-15,0-22 0,-22 0 0,22 0 16,0 0-16,0 1 0,0-1 0,0 0 16,0 0-16,0 0 0,22-21 15,-1 0-15,0 0 0,0 0 16,0 0-16,0 0 0,1 0 0,-1 0 15,0-21-15,0 0 0,21 21 0,-20-21 16,-1 0-16</inkml:trace>
  <inkml:trace contextRef="#ctx0" brushRef="#br0" timeOffset="57277.69">14266 12086 0,'0'0'0,"21"-21"0,1 0 16,-22 0-16,0-22 0,0 22 0,21 21 16,-21-21-16,0 0 0,0 42 31,-21-21-31,21 21 15,-22 0-15,22 1 0,0-1 0,-21 0 16,21 0-16,-21 0 0,0 0 0,21 1 16,0-1-16,0 0 0,-21 0 0,0 0 15,21 0 1,21-21 15,-21-21-31,21 21 16,-21-21-16,21 0 0,0 0 15,0 0-15,-21-1 0,0 1 0,22 0 16,-1 0-16,-21 0 0,21 21 16,0 0-1,-21 21-15,0 0 16,0 0-16,0 0 0,0 1 16,0-1-16,0 0 0,0 0 0,0 0 15,0 0-15,21 1 16,0-22-16,1 0 0,-1 21 15,0-21-15,0 0 0,0 0 0,0 0 16,1 0-16,-1-21 0,0 21 0,0-22 16,0 22-16,0-21 0,1 0 0,-22 0 15,21 0-15,-21 0 0,21-1 0,-21-20 16,0 21-16,21-21 0,-21-1 0,21 1 16,0 0-16,-21-1 0,0-20 0,0 20 15,22 1-15,-22-21 0,21 20 0,-21 1 16,0-22-16,0 22 0,0 21 15,21-21-15,-21 20 0,0 44 32,0-1-32,0 0 0,0 0 15,0 21-15,-21 1 0,21-22 0,-21 21 16,21 1-16,0-1 0,-22 0 0,22-21 16,0 22-16,0-1 0,0 0 0,0-20 15,0 20-15,0 0 0,0-21 0,0 1 16,0-1-16,22 21 0,-1-21 15,0 0-15,0-21 0,0 0 16,0 0-16,1 0 16,-1 0-16,-21-21 15,21 21-15,-21-21 0,0 0 16,0 0-16,0 0 0,0-1 16</inkml:trace>
  <inkml:trace contextRef="#ctx0" brushRef="#br0" timeOffset="57477.68">14626 11684 0,'0'0'15,"21"0"1,0 0-16,1 0 16,-1 0-16,0 0 0,0 0 15,0 0-15,22 0 0,-22 0 0,21 0 16,0 0-16,-20 0 0,20-21 0,-21 21 15,0-21-15,-21 0 0,0-1 16,0 1-16,0 0 16</inkml:trace>
  <inkml:trace contextRef="#ctx0" brushRef="#br0" timeOffset="59601.19">17441 8890 0,'0'0'0,"21"0"16,1 0-16,-1 0 16,0 0-16,0 0 0,0-21 0,0 0 15,22 0-15,-1-1 0,-21 1 0,22 0 16,-1 0-16,-21-21 0,21 20 16,-20 1-16,-1 0 0,0 0 0,-21-21 15,0 20-15,0 1 0,0 0 0,0 0 16,-42 0-16,20 21 0,1 0 15,-21 0-15,21 0 0,-22 0 0,1 0 0,0 0 16,-1 21-16,1 21 0,0-21 0,-1 22 16,1-1-16,21 0 15,-21 1-15,20-1 0,1 22 0,0-22 16,21 0-16,0 22 0,0-22 0,0 0 16,21 1-16,0-1 0,1-21 0,-1 22 15,21-22-15,-21 21 0,22-21 0,-22 0 16,21 1-16,-21-1 0,0 0 0,1-21 15,-1 21-15,-21 0 0,0 0 16,-21-21-16,-1 0 16,-20 0-16,21 0 0,-21 0 0,-1 0 15,-20 0-15,20 0 0,1 0 0,0 0 16,-1-21-16,22 0 0,-21 0 0,21 21 16,0-21-16,-22-22 0,43 22 15,0 0-15,-21 0 0,21-21 0,0 20 16,0 1-16,0 0 0,0 0 0,0 0 15,21 21-15,0 0 16,1 21-16,-1 0 0,0 0 16,0 22-16,0-22 0,0 0 0,1 21 15,-1-21-15,0 1 0,21 20 0,-21-21 16,1 0-16,20 0 0,-21 1 0,21-1 16,-20 0-16,20 0 0,0-21 15,1 0-15,-22 0 0,21 0 0,0 0 0,1 0 16,-1 0-16,0 0 0,1-21 15,-1 0-15,-21 21 0,22-21 16,-22-1-16,0 1 0,21 0 0,-42 0 16,21 0-16,-21 0 0,22-1 0,-22 1 15,0 0-15,0 0 0,-22 21 32,1 0-32,21 21 15,0 0-15,0 0 0,0 1 16,0-1-16,0 0 0,0 0 15,21-21 1,1 21-16,-1-21 0,0 0 0,0 0 0,0 0 16,0 0-16,1 0 0,-1 0 15,21-21-15,-21 21 0,0-21 0,1 0 16,20 21-16,-21-21 0,-21-1 0,21 1 16,0 21-16,-21-21 0,0 0 0,0 0 15,0 0-15,0-1 0,0 1 16,0 42 15,0 1-31,0 20 0,0-21 16,0 21-16,0-20 0,-21 20 0,21 0 15,0 1-15,0 20 0,0-21 0,0 22 16,0-1-16,0 1 0,0-1 16,0 1-16,0-1 0,21 22 0,-21-21 15,0 20-15,0 1 0,0-22 0,0 22 16,0 0-16,0-1 0,0-20 0,0-1 15,0 1-15,0-1 0,0 1 0,0-1 16,0-20-16,0-1 0,0 0 0,0-20 16,0-1-16,0 0 0,0 0 0,-21-21 15,0 0-15,0 0 0,0 0 16,0 0-16,-22-21 0,22 0 0,-21 21 16,21-21-16,-22-1 0,1 1 0,21-21 15,-22 0-15,22 20 0,-21-41 16,21 21-16,0-22 0,-22 1 0,22-1 15,0-21-15,0 1 0,0 20 0,21-20 16,0-22-16,0 21 0,0 0 0,21-20 16,21-1-16,-21 21 0,22-21 0,-22 22 15,21-1-15,0 21 0,1-20 0,-1 41 16,22-20-16,-22 21 0,0-1 0,1 1 16,-1 21-16,0 0 0,1 21 0,-1 0 15,0 0-15,-21 0 0,22 0 16,-22 0-16,0 21 0,0 21 0,0-21 15,1 0-15,-22 22 0,0-22 0,0 0 16,0 21-16,0-20 0,0 20 0,0-21 16,0 0-16,0 0 0,0 1 15,0-1-15,0-42 47,0-1-47,0 1 0,0 0 16,0 0-16,21 21 0,-21-21 0,21 0 15,-21-1-15,0 1 0,0 0 0,0 0 16,21 0-16,-21 0 0,21 21 31,-21 21-31,21 0 16,-21 0-16,0 0 0,0 0 16,0 1-16,0-1 0,22 0 0,-22 0 15,0 0-15,21 0 0,0 1 16,-21-1-16,21-21 0,-21 21 15,21-21-15,0 0 0,1 0 0,-1 0 16,0 0-16,0 0 0,0-21 0,0 21 16,1-21-16,-1-1 0,0 1 0,0 0 15,0 0-15,-21 0 0,21-22 0,1 1 16,-22 0-16,21-1 0,0 1 16,0-21-16,-21 20 0,21-20 0,0-1 15,-21 22-15,22-22 0,-1 22 16,-21 0-16,0-1 0,21 1 0,-21 21 15,21 21-15,-21-21 0,0 42 16,0 0-16,0 0 0,-21 22 16,0-1-16,21 0 0,-21 22 15,-1-22-15,22 22 0,0-22 0,0 0 16,-21 1-16,21 20 0,0-42 0,0 22 16,0-1-16,0-21 0,0 21 15,0-20-15,0-1 0,0 0 0,0 0 0,0 0 16,0-42 15,-21 0-15</inkml:trace>
  <inkml:trace contextRef="#ctx0" brushRef="#br0" timeOffset="59761.1">19008 9165 0,'0'0'0,"-22"0"0,44 0 31,-1-21-31,21 21 0,-21 0 16,22 0-16,-22-21 0,21 0 0,0 21 16,1 0-16,-1-21 0,22 21 0,-22 0 15,0-22-15,1 22 0,-1 0 0,-21 0 16,21-21-16</inkml:trace>
  <inkml:trace contextRef="#ctx0" brushRef="#br0" timeOffset="60633.62">20108 9102 0,'-21'-21'15,"0"21"-15,0-22 0,0 1 16,-1 21-16,1 0 0,0 0 0,0 0 16,0 0-1,0 0-15,-1 0 0,1 21 0,0 1 0,0 20 16,0-21-16,0 0 0,21 22 15,-22-22-15,1 21 0,0-21 0,21 22 16,0-22-16,0 0 0,0 0 0,0 0 16,0 0-16,21 1 0,0-22 15,1 0-15,-1 0 0,0 0 0,0 0 16,0 0-16,0 0 0,-21-22 16,22 22-16,-1-21 0,0 0 0,-21 0 15,0 0-15,21 0 0,-21-1 16,0 1-16,0 0 0,0 0 15,21 0-15,-21-22 0,0 22 0,0 0 16,0 42 15,21 0-31,-21 1 0,0-1 16,22 0-16,-22 0 0,0 0 0,0 0 16,0 1-16,0-1 0,21 0 15,-21 0-15,21-21 0,-21 21 0,21-21 16,0 0-1,0 0-15,1-21 16,-22 0-16,21 21 16,0-21-16,-21 0 0,21-1 15,0 22-15,0-21 0,1-21 16,-1 21-16,0 0 0,21-1 0,-21 1 16,1 0-16,20 0 0,-21 21 0,0 0 15,0 0-15,1 0 0,-1 0 0,0 0 16,-21 21-16,0 0 0,0 0 0,0 1 15,0-1-15,0 0 0,-21 0 16,0 0-16,-1 22 0,1-22 0,0 0 16,0 0-16,21 0 0,-21 0 0,0-21 15,21 22-15,-22-22 0,44 0 32,-1-22-17,0 22-15,-21-21 0,21 0 16,0 0-16,0 21 0,-21-21 0,22 0 15,-1-1-15,0-20 0,0 21 16,-21 0-16,21-22 0,0 22 0,-21 0 16,0 0-16,0 0 0,22 21 0,-22 21 31,0 0-31,0 0 0,-22 0 16,22 1-16,0 20 0,0-21 0,0 0 15,0 0-15,0 1 0,0-1 16,0 0-16,0 0 0,0 0 15,22 0-15,-1-21 0,21 22 16,-21-22-16,0 0 0,1 0 0,-1 0 16,0 0-16,0 0 15,0-22-15,0 22 0,1-21 0,-1 0 16,0 21-16</inkml:trace>
  <inkml:trace contextRef="#ctx0" brushRef="#br0" timeOffset="60821.02">21167 9186 0,'0'0'0,"0"-21"16,-22 21-16,22-21 31,0 42 16,0 0-32</inkml:trace>
  <inkml:trace contextRef="#ctx0" brushRef="#br0" timeOffset="60993.93">21082 9546 0,'0'0'0,"-21"21"16,21 1-16,-21-22 15,21 21-15,0-42 47,0-1-31,0 1-16,0 0 0,0 0 15,21 0-15</inkml:trace>
  <inkml:trace contextRef="#ctx0" brushRef="#br0" timeOffset="62173.25">23283 9567 0,'21'-42'16,"1"21"-16,-22 0 0,0 0 16,0-1-16,0 1 0,0-21 0,0 21 15,0-22-15,0 22 0,0 0 0,0-21 16,0 21-16,-22-1 0,1 1 16,0 21-16,0 0 15,-21 0-15,20 0 0,1 0 0,0 21 16,-21 1-16,21 20 0,-1-21 0,1 0 15,0 22-15,0-1 0,0-21 0,21 21 16,0 1-16,0-22 0,0 21 16,0-21-16,0 22 0,0-22 0,21 0 15,0 0-15,0 0 0,0-21 0,1 0 16,20 0-16,-21 0 0,0 0 0,22 0 16,-22 0-16,0-21 0,0 0 0,0 0 15,0 0-15,1 0 0,-1-1 0,-21-20 16,21 21-16,-21-21 0,21-1 15,-21 1-15,0 0 0,21-22 16,0 22-16,-21-22 0,22 1 0,-22-1 0,0 22 16,21-22-16,-21 1 0,21-1 15,-21 22-15,0 0 0,0 21 0,0-1 16,0 1-16,0 0 0,0 42 16,0 0-1,0 22-15,0-1 0,0 0 0,-21 22 16,0-22-16,21 22 0,0-22 0,-22 22 15,22-22-15,-21 21 0,21-20 0,0 20 16,0-20-16,0-1 0,0 0 16,0 1-16,21-1 0,-21-21 0,22 21 15,-1-20-15,0-1 0,0-21 0,0 21 16,0-21-16,1 0 0,-1 0 0,0 0 16,0 0-16,0 0 15,0-21-15,1 0 0,-1 21 0,0-22 16,-21 1-16,21 0 0,0 0 15,-21 0-15,21-22 0,1 22 0,-1 0 16,-21-21-16,0 21 0,21-1 0,0 1 16,-21 42-1,0 1 1,0-1-16,-21 21 16,21-21-16,-21 0 0,21 1 0,0-1 15,0 21-15,0-21 0,0 0 16,0 1-16,0-1 0,21 0 0,0 0 15,21 0-15,1-21 0,-22 0 16,21 0-16,1 0 0,-22 0 0,21 0 16,0 0-16,1-21 0,-1 0 15,-21 0-15,22 0 0,-22-1 0,0 1 16,-21 0-16,21-21 0,-21 21 0,0-22 16,0 1-16,0 0 0,0-1 0,0 1 15,0 0-15,-21-1 0,0 22 0,0-21 16,-1 21-16,1-1 0,0 22 0,-21 0 15,21 0-15,-1 0 16,-20 0-16,21 0 0,0 22 0,0-1 16,-1 0-16,1 0 0,0 0 0,21 22 15,-21-22-15,21 0 0,0 0 16,0 0-16,0 0 0,21-21 16,0 22-16,0-22 0,1 0 15,-1 0-15,0 0 0,21 0 0</inkml:trace>
  <inkml:trace contextRef="#ctx0" brushRef="#br0" timeOffset="62749.69">25696 8869 0,'0'0'0,"-21"-21"0,0 0 0,0-1 0,0 22 16,21-21-16,-22 21 0,1-21 15,0 21-15,0 0 0,0 0 0,0 0 16,-1 21-16,1 0 0,-21 1 0,21-22 16,0 21-16,-22 0 0,22 0 0,-21 0 15,21 0-15,-1 1 0,1-1 16,0 0-16,0 0 0,21 0 0,0 0 16,0 1-16,21-1 15,0-21-15,22 0 16,-22 0-16,0 21 0,0-21 0,21 0 15,-20 21-15,-1-21 0,0 21 16,0 0-16,-21 1 0,0-1 16,0 0-16,0 0 0,0 0 0,-21 0 15,0 1-15,0-1 0,-1-21 0,-20 21 16,21 0-16,-21-21 0,20 21 0,-20-21 16,21 0-16,-21 21 0,20-21 15,44 0 16,-1 0-31,0 0 0,0 0 0,0 0 16,22 0-16,-22 0 0,0 22 16,0-1-16,0 0 15,-21 0-15,21 21 0,-21-20 0,0 20 16,0-21-16,0 0 0,0 22 0,0-22 16,0 21-16,0-21 0,0 0 0,-21 22 15,0-22-15,21 0 0,-21 0 16,21 0-16,21-21 31,0 0-31,0 0 0,1 0 16,-1 0-16,0 0 0,0 0 0,0 0 15,0 0-15</inkml:trace>
  <inkml:trace contextRef="#ctx0" brushRef="#br0" timeOffset="63183.44">23664 10943 0,'0'0'0,"0"-42"0,43-64 16,-43 85-16,0 0 0,0 0 15,21-1-15,-21 1 0,0 42 16,0 1-16,-21 20 15,-1 0-15,1 1 0,0-1 16,0 0-16,0 22 0,0-22 0,-1 22 0,1-22 16,-21 0-16,21 22 0,0-22 15,-1 0-15,1 1 0,0-22 16,0 21-16,0-21 0,0 1 0,21-1 16,-22 0-16,44-21 15,-1-21-15,0 0 16,21-1-16</inkml:trace>
  <inkml:trace contextRef="#ctx0" brushRef="#br0" timeOffset="63413.31">24130 10859 0,'0'0'0,"21"-43"0,0 22 0,22-42 16,-22 41-16,-21 1 16,0 0-16,0 42 15,0 0-15,-21 1 0,-1 20 0,1 0 16,-21-21-16,21 22 0,-22 20 0,22-20 15,-21-1-15,0 21 0,-1-20 0,1 20 16,0 1-16,-1-22 0,1 22 16,21-22-16,0 0 0,-1 1 0,1-22 15,21 21-15,-21-21 0,21 0 0,0 1 16,21-22 0,0 0-16,1 0 0,20-22 15,-21 1-15</inkml:trace>
  <inkml:trace contextRef="#ctx0" brushRef="#br0" timeOffset="63777.28">24617 10986 0,'0'0'15,"42"-43"-15,0 22 0,-20-21 0,20 21 16,-21 21-16,-21-22 0,0 1 16,-21 21-16,0 0 15,-22 21-15,1 1 0,0-1 0,-1 0 16,1 0-16,0 0 0,-1 0 0,22 1 15,-21 20-15,21-21 16,0 0-16,21 0 0,0 1 0,0-1 16,0 0-16,21 0 0,21 0 0,-21 0 15,22 1-15,-22-1 0,21 0 0,0 0 16,-20 0-16,20 0 0,-21-21 0,21 22 16,-20-1-16,-1 0 0,0 0 0,-21 0 15,0 0-15,-21 1 16,0-22-16,-1 21 0,-20-21 0,0 21 15,-1-21-15,1 0 0,0 21 0,-1-21 16,1 21-16,0-21 0,21 0 0,-22 0 16,22 0-16,0 0 0,21-21 15,0 0-15,42 21 16,-21-21-16,22 0 16,-1-1-16,0 1 0</inkml:trace>
  <inkml:trace contextRef="#ctx0" brushRef="#br0" timeOffset="64010.11">25294 10964 0,'0'0'0,"21"-42"0,0 21 0,-21-21 16,0 20-16,0 1 0,0 0 0,0 0 15,0 0-15,0 42 16,-21 0-16,21 0 16,-21 22-16,0-22 0,0 21 15,0 0-15,21 1 0,-22-1 0,22 0 16,-21 22-16,0-22 0,21 1 0,0-1 15,0 0-15,0 1 0,-21-1 0,21-21 16,0 0-16,0 0 0,0 1 0,0-1 16,21 0-16,0-21 15,0 0-15,1-21 16,-22 0-16</inkml:trace>
  <inkml:trace contextRef="#ctx0" brushRef="#br0" timeOffset="64169.01">25040 11155 0,'0'0'0,"-21"0"16,21-21-16,21 21 16,0 0-16,22 0 15,-22 0-15,21 0 0,0 0 0,1 0 16,-1-21-16,22 21 0,-22 0 16,21 0-16,1-22 0,-22 22 0,22 0 15,-1 0-15,1 0 0</inkml:trace>
  <inkml:trace contextRef="#ctx0" brushRef="#br0" timeOffset="64873.11">26098 11197 0,'-21'0'15,"0"0"-15,21-21 16,0 0 0,0 0-16,0 0 0,0-1 0,0 1 15,0 0-15,-21 0 0,0 0 16,0 21-1,-1 0-15,1 0 0,0 0 0,0 21 16,-21 0-16,20 0 0,1 0 0,-21 1 16,21 20-16,-22-21 0,22 21 0,0 1 15,0-22-15,0 21 0,21-21 0,-21 22 16,21-22-16,0 0 0,0 0 0,21 0 16,0-21-16,0 0 0,0 22 15,0-22-15,1 0 0,20 0 16,-21 0-16,0-22 0,0 1 0,1 21 15,-1-21-15,0 0 0,0 0 0,0 0 16,0-22-16,-21 22 0,22 0 0,-1-21 16,-21-1-16,0 22 0,21-21 15,-21 21-15,21-1 0,-21 1 0,0 0 16,0 0-16,0 42 16,0 0-16,0 0 0,0 1 15,-21 20-15,0-21 0,21 21 0,0-20 16,0 20-16,0-21 0,0 21 0,0-20 15,0-1-15,0 0 0,0 0 16,0 0-16,21 0 0,0-21 0,21 0 16,-20 0-16,-1 0 0,21 0 15,-21 0-15,22-21 0,-1 0 0,-21 21 16,21-21-16,-20 0 0,20-22 0,-21 22 16,0-21-16,0 0 0,1 20 15,-22-41-15,0 21 0,21-1 0,-21-20 16,21-1-16,-21 22 0,0-22 0,0-20 15,0 20-15,0 1 0,21-1 0,-21 22 16,0 0-16,0-1 0,0 22 0,0 0 16,0 0-16,0 42 15,0 21-15,0 1 16,0-1-16,-21 0 0,0 22 0,0-1 16,21 1-16,-22 20 0,1-20 0,0 21 15,21-22-15,0 22 0,-21-22 16,21-20-16,0 20 0,0-21 0,0 1 15,0-1-15,0-21 0,21 0 0,-21 1 16,21-1-16,0-21 0,1 0 16,-1 0-16,-21-21 0,21-1 15,0 22-15,-21-21 0</inkml:trace>
  <inkml:trace contextRef="#ctx0" brushRef="#br0" timeOffset="65050">26268 11049 0,'-21'0'0,"42"0"0,-42 21 0,21 0 16,21-21-1,0 0-15,21 0 0,1 0 0,-1 0 16,0 0-16,1 0 0,-1 0 16,21 0-16,-20 0 0,20-21 0,-20 21 15,20-21-15,-21 21 0,1 0 0</inkml:trace>
  <inkml:trace contextRef="#ctx0" brushRef="#br0" timeOffset="66805">26966 11282 0,'0'0'0,"-21"21"15,42-21-15,0 0 0,22 0 16,-22 0-16,21 0 0,-21 0 0,22-21 15,-1 0-15,0 0 0,-20 21 16,-1-22-16,21 1 0,-21 0 0,-21 0 16,0 0-16,21 0 0,-21-1 0,0 1 15,0 0-15,0 0 0,-21 0 0,0 21 16,0 0-16,0 0 0,0 0 16,-22 0-16,22 21 0,-21 0 15,21 0-15,-1 0 0,1 1 0,0 20 16,0-21-16,0 21 0,21-20 0,0-1 15,0 21-15,0-21 0,0 0 0,0 1 16,21-1-16,0 0 0,0-21 0,22 0 16,-22 21-16,21-21 0,0 0 15,1 0-15,-1 0 0,0 0 0,1 0 16,20 0-16,-42-21 0,22 21 0,-22-21 16,21 0-16,-21-1 0,1 1 0,-1 0 15,-21-21-15,21 21 0,0-22 16,-21 22-16,21 0 0,-21-21 15,0 20-15,0 1 0,0 42 32,0 1-32,-21-1 0,0 0 0,21 0 15,-21 21-15,0-20 0,21 20 0,0-21 16,-22 0-16,1 22 0,21-22 16,-21 0-16,21 0 0,0 0 15,21-21 16,-21-21-31,21 0 0,1 21 16,-22-21-16,0 0 0,21-1 16,0 1-16,0 0 0,-21 0 15,21-21-15,0 20 0,1 1 0,20-21 16,-21 21-16,0 0 0,0 21 0,1 0 16,-1-22-16,0 22 15,-21 22-15,0-1 16,0 0-16,0 0 0,0 0 0,0 0 15,0 1-15,-21-1 0,21 0 0,0 0 16,0 0-16,0 0 0,0 1 0,0-1 16,0 0-16,21-21 0,0 0 15,0 0-15,0 0 0,1 0 16,-1 0-16,-21-21 0,21 0 16,0 21-16,0-22 0,-21 1 15,21 0-15,1 0 0,-1 0 0,-21 0 16,21-1-16,0 1 0,0 0 15,0-21-15,1 21 0,-1-1 0,0 1 16,0 21 0,-21 21-1,-21 1-15,21-1 0,-21 0 16,21 0-16,0 21 0,0-20 16,0-1-16,0 0 0,0 0 0,0 0 15,0 0-15,21 1 16,0-1-16,0-21 0,22 21 0,-22-21 15,21 0-15,-21 0 0,22 0 16,-1 0-16,-21 0 0,21 0 0,-20 0 16,20 0-16,-21-21 0,0 0 0,0-1 15,-21 1-15,22 0 0,-1 0 0,-21 0 16,0-22-16,21 1 0,-21 21 0,21-21 16,-21-1-16,0 22 0,0 0 15,0 0-15,0 42 31,0 0-31,-21 0 0,0 0 16,21 22-16,-21-22 0,21 0 0,0 21 16,0-20-16,0-1 0,0 0 15,0 21-15,0-21 0,0 1 0,21-22 16,0 21-16,0 0 0,0-21 0,0 0 16,22 0-16,-22 0 0,0 0 15,0 0-15,0 0 0,22-21 0,-22 0 16,0-1-16,0-20 0,0 21 15,1 0-15,-1 0 0,0-22 0,0 1 16,0 21-16,-21 0 0,21-22 16,1 22-16,-44 42 31,1 0-31,21 1 0,-21-1 16,0 21-16,0-21 0,0 22 0,21-22 15,-22 0-15,22 0 0,-21 0 16,21 0-16,0 1 0,0-1 15,21-21 1,1 0-16,-1 0 16,0-21-16,0 21 0,-21-22 15,21 1-15,0 0 0,-21 0 0,22 21 16,-1-21-16,0 0 0,0-1 0,0 1 16,-21 0-16,21 0 0,-21 42 31,0 0-16,0 0-15,0 1 0,-21-1 0,0 0 16,21 0-16,0 0 0,0 0 0,0 1 16,0-1-16,21 0 15,0 0-15,1-21 0,-1 0 0,0 21 16,21-21-16,-21 0 0,22 0 0,-22 0 16,0 0-16,0 0 0,0-21 0,1 0 15,-1 0-15,-21 0 0,21-1 16,0-20-16,-21 21 0,0-21 0,21-1 15,0 1-15,-21 0 0,22-1 0,-1-20 16,0 20-16,0-20 0,0 21 16,0-1-16,1-20 0,-22 42 0,21-22 15,-21 22-15,21 0 0,-21 42 32,-21 0-32,0 0 0,21 22 0,-22-1 15,1-21-15,0 22 0,0-1 0,0 0 16,0 1-16,-1 20 0,22-21 15,0 1-15,0-22 0,0 21 0,0 1 16,0-22-16,0 0 0,0 0 0,0 0 16,0 0-16,0 1 0,22-22 15,-1 0-15,0 0 16,0 0-16,0 0 0,0 0 16,1 0-16,-1 0 0,0 0 15,-21-22-15,21 1 0,-21 0 16,0 0-16</inkml:trace>
  <inkml:trace contextRef="#ctx0" brushRef="#br0" timeOffset="66993.89">29591 11070 0,'0'0'0,"-21"-21"0,0 21 16,42 0 0,0 0-16,21 0 0,-21 0 15,22 0-15,-1 0 0,0 0 16,1 0-16,20 0 0,-20 0 0,20 0 15,1 0-15,-22 0 0,21 0 16,-20 0-16,-22 0 0,0 0 0,-42 0 31,-21 0-31</inkml:trace>
  <inkml:trace contextRef="#ctx0" brushRef="#br0" timeOffset="67697.05">24299 12383 0,'0'-22'16,"21"22"0,1-21-16,-1 21 15,0 0-15,0 0 0,0 0 16,-21 21 0,-21 1-1,0-22-15,0 21 0,0 0 16,-22 0-16,22 0 0,0-21 0,0 21 15,-22 1-15,43-1 0,-21-21 0,21 21 16,0 0-16,0 0 16,21 0-16,1-21 15,-1 0-15,21 0 0,-21 0 0,22 0 16,-22 0-16,21 0 0,-21 0 0,0 0 16,22 0-16,-22 0 0,0 0 0,0 0 15,-21 22-15,21-22 0,-21 21 16,0 0-16,0 0 15,22 0-15,-22 0 0,0 1 0,0 20 16,21-21-16,-21 21 0,0 1 0,0-22 16,0 21-16,0 1 0,0-22 15,0 21-15,0-21 0,0 22 0,0-22 16,-21 21-16,-1-21 0,22 0 0,-21 1 16,0-1-16,0-21 0,21 21 15,-21-21-15,0 0 0,-1 0 0,1 0 16,0 21-16,0-21 15</inkml:trace>
  <inkml:trace contextRef="#ctx0" brushRef="#br0" timeOffset="69554.02">21251 14288 0,'0'0'0,"0"-22"16,-21 1-16,21 0 0,-21 0 0,21 0 15,0 0-15,0-1 0,-21 22 0,21-21 16,-21 21-16,21 21 16,-22 1-16,22-1 0,0 21 15,-21 0-15,21 22 0,0-22 0,0 22 16,0-1-16,0 1 0,0-22 0,0 22 16,0-22-16,0 21 0,0-20 0,0-1 15,-21-21-15,21 22 0,0-22 0,-21 0 16,21 0-16,0-42 31,21 0-31,0 0 16,-21-1-16,21 1 0,1 0 15,-22-21-15,21 21 0,0-22 0,0 22 16,0 0-16,0-21 0,-21 20 0,22 1 16,-1 0-16,0 0 0,-21 0 15,21 21-15,0 0 16,-21 21-16,0 0 0,0 0 0,0 22 15,0-22-15,0 0 0,0 21 0,0-21 16,0 1-16,0 20 0,21-21 0,-21 0 16,22 0-16,-22 1 0,0-1 0,21 0 15,0-21-15,0 0 16,0 0-16,0 0 0,1 0 0,20 0 16,-21-21-16,0 21 0,0-21 15,22-1-15,-22 1 0,0 21 0,0-21 16,0 0-16,-21 0 0,22-22 0,-22 22 15,21 0-15,-21-21 0,0 21 16,0-22-16,0 22 0,0 0 0,21-21 16,-21 20-16,0 44 15,0-1 1,0 21-16,0-21 0,0 0 0,0 22 16,0-22-16,0 21 0,0-21 15,0 1-15,0 20 0,0-21 16,0 0-16,0 0 0,21 1 0,0-22 15,0 21-15,1-21 0,-1 0 0,0 0 16,21 0-16,-21 0 0,22-21 0,-22-1 16,0 1-16,21 0 0,-20 0 0,20 0 15,-21 0-15,0-22 0,22 22 16,-22-21-16,0-1 0,0 1 16,-21-21-16,21 20 0,0-20 0,-21-1 0,0 22 15,22-22-15,-1 1 0,-21 21 0,21-1 16,-21 1-16,0 21 0,0 0 0,0 42 31,0 21-31,0-21 16,-21 22-16,21-1 0,0 21 0,0-20 15,-21 20-15,21-20 0,-22 20 0,22 1 16,0-22-16,-21 0 0,21 22 0,0-22 16,0-21-16,0 22 0,0-22 15,-21 21-15,21-21 0,-21 0 0,21 1 16,0-44-1,0 1 1,0 0-16,21 0 0,0-21 16,0 20-16,-21 1 0,22-21 15,-1 21-15,0-22 0,0 22 0,0 0 16,0 0-16,1 0 0,-1 21 16,0 21-1,-21 0-15,0 0 0,0 0 0,21 1 16,-21-1-16,0 0 0,0 0 0,0 0 15,0 0-15,21 1 0,0-1 16,1 0-16,-1 0 0,0-21 0,0 0 16,0 21-16,22-21 0,-22 0 0,0 0 15,21 0-15,-21 0 0,22 0 0,-22-21 16,0 21-16,21-21 0,-20 0 0,-1 21 16,-21-21-16,21-1 0,0 1 15,0 0-15,-21 0 16,0 0-16,21 0 0,-21-1 0,0 1 15,22 21-15,-22 21 16,0 1 0,0-1-16,0 0 0,0 0 15,0 0-15,0 0 0,-22 1 0,22-1 16,0 0-16,0 0 0,0 0 0,0 0 16,0 1-16,22-22 0,-1 0 15,21 0-15,-21 0 0,0 0 16,22 0-16,-1 0 0,-21 0 0,22-22 15,-1 1-15,-21 0 16,21 0-16,-20 0 0,20 0 0,-21-1 16,21-20-16,-20 21 0,-1-21 0,0-1 15,21-20-15,-21 20 0,1-20 0,-1 21 16,0-22-16,0 1 0,0-1 16,0 22-16,1-22 0,-1 22 0,-21 0 15,0 20-15,0-20 0,0 21 16,0 42-1,0 0-15,0 0 0,0 22 0,-21-1 16,21-21-16,0 22 0,-22-1 16,22 21-16,-21-20 0,0-1 0,21 22 15,0-22-15,0 0 0,-21 1 16,21 20-16,0-42 0,0 22 0,0-1 16,0-21-16,0 0 0,0 0 0,0 1 15,0-1-15,21-21 16,0 0-16,0 0 0,1 0 0,-1 0 15,21 0-15,-21 0 0,0 0 0,22-21 16,-22-1-16,0 1 0,0 21 0,0-21 16,1-21-16,-1 21 0,21-22 15,-42 1-15,0 21 0,21 0 0,-21-1 16,0 1-16,-21 21 16,0 21-1,0 1-15,0-1 16,-1 21-16,22-21 0,-21 0 0,21 22 15,-21-22-15,21 0 0,0 0 0,0 0 16,0 1-16,0-1 0,0 0 16,21-21-16,0 0 0,1 0 15,-1 0-15,0 0 0,0 0 0,21 0 16,-20-21-16,-1 21 0,0-21 0,21-1 16,-21 22-16,1-21 0,-1 0 0,-21 0 15,21 0-15,-21 0 0,0-1 0,0 1 16</inkml:trace>
  <inkml:trace contextRef="#ctx0" brushRef="#br0" timeOffset="69745.33">23601 14224 0,'0'0'0,"-43"21"0,1 0 15,0-21-15,21 22 0,-1-22 0,1 0 16,21 21-16,0-42 47,0-1-47,21 1 15,1 0-15</inkml:trace>
  <inkml:trace contextRef="#ctx0" brushRef="#br0" timeOffset="70157.61">25908 13737 0,'0'0'0,"0"-42"0,-21 21 15,0 0-15,-1-1 0,1 22 0,0 0 16,0 0-16,-21 0 0,-1 43 16,1-22-16,0 42 0,-1-20 0,1 20 15,0 1-15,-1 20 0,1 1 0,0 0 16,20-1-16,1 1 0,0 0 0,21-1 15,0 22-15,0-42 0,0 20 0,0 1 16,21-21-16,0-1 0,22 1 16,-22-22-16,21 21 0,-21-41 15,22 20-15,-1-21 0,0 0 0,1-21 16,-1 0-16,0 0 0,1 0 0,-1-21 16,0 0-16,1 0 0,-1 0 0</inkml:trace>
  <inkml:trace contextRef="#ctx0" brushRef="#br0" timeOffset="71005.14">26310 14436 0,'0'-64'0,"0"128"0,0-170 0,0 85 15,0 0-15,0-1 0,0 1 0,-21 21 16,0 21-16,0 1 0,-1 20 16,1-21-16,21 21 15,-21 1-15,21-1 0,-21 0 0,21 1 16,0-1-16,0 0 0,0 1 0,0-1 15,0-21-15,0 0 0,21 1 0,0-1 16,0 0-16,1 0 0,-1-21 16,21 0-16,-21 0 0,0 0 0,22 0 15,-22 0-15,0 0 0,0 0 0,22-21 16,-22 21-16,-21-21 0,21 0 16,0 21-16,0-22 0,-21 1 0,0 0 15,0 0-15,0 0 0,0 0 0,0 42 47,-21 0-47,21 0 0,0 0 0,0 0 16,0 1-16,0-1 0,0 0 15,0 0-15,0 0 0,21-21 16,0 21-16,1-21 0,-1 0 16,0 0-16,0 0 0,0 0 0,0 0 15,1 0-15,-1-21 0,0 21 0,-21-21 16,0 0-16,0 0 0,0 0 15,0-1-15,0 1 16,-21 0-16,0 0 0,-22 0 0,22 0 16,0-1-16,0 1 0,0 0 15,21 0-15,0 0 0,0 0 16,42 21 0,-21 0-16,0 0 0,22 0 15,-1 0-15,-21 0 0,21 0 0,1 0 16,-1 21-16,0 0 0,1 0 0,-1-21 15,0 42-15,1-20 0,-1-1 16,-21 0-16,0 0 0,1 0 0,-22 0 16,21 1-16,-21-1 0,0 0 0,0 0 15,0 0-15,0 0 0,-21 1 16,-1-22-16,1 0 16,0 0-1,21-22 1,0 1-16,0 0 15,0 0-15,0 0 0,0 0 16,21-1-16,0 1 0,-21 0 16,22-21-16,-1 21 0,21-22 0,-21 22 15,0 0-15,22 0 0,20 0 16,-42 21-16,1 0 0,-1 0 0,0 21 16,0 0-16,0 0 15,-21 0-15,0 0 0,21 1 0,-21 20 0,0-21 16,0 0-16,0 0 0,0 1 15,0-1-15,0 0 0,-21 0 0,21 0 16,-21-21-16,0 21 0,42-21 31,0 0-15</inkml:trace>
  <inkml:trace contextRef="#ctx0" brushRef="#br0" timeOffset="72769.8">28448 14626 0,'0'0'16,"0"-106"0,0 64-16,0 21 0,-21 0 0,0 0 15,-1-1-15,-20 22 0,21 0 0,-21 0 16,-1 0-16,22 22 0,-21-1 0,-1 0 16,1 0-16,0 21 0,21 1 15,-22-22-15,22 21 0,0-21 0,0 22 16,21-1-16,0-21 0,0 0 0,0 22 15,0-22-15,21 0 0,0-21 0,0 21 16,0 0-16,1-21 0,-1 0 16,21 0-16,-21 0 0,0 0 0,1 0 15,20 0-15,-21 0 0,0-21 0,-21 0 16,21 0-16,1 0 0,-1 0 16,-21-22-16,21 22 0,0-21 15,-21-1-15,21-20 0,0-1 0,1 22 16,-22-21-16,21-22 0,0 21 0,0 1 15,-21-1-15,0 22 0,21-21 0,-21 20 16,0 1-16,0 0 0,0 20 16,0 1-16,-21 21 0,0 0 15,21 21-15,-21 1 0,0-1 0,21 21 16,0 0-16,-22 1 0,22 20 16,0-20-16,0 20 0,0 1 0,0-1 15,0 1-15,0-1 0,22-21 16,-22 22-16,21-22 0,0 1 0,0-22 15,-21 21-15,0-21 0,21 0 16,-21 1-16,21-1 0,1-21 16,-1 0-16,0 0 15,0 0-15,-21-21 0,21-1 16,0 1-16,1 0 0,-22 0 16,0 0-16,21 0 0,0-22 0,-21 22 15,21-21-15,-21 21 0,21-1 0,-21 1 16,0 0-16,0 42 15,0 22 1,0-22-16,0 0 0,0 0 16,0 21-16,0-20 0,0-1 0,0 21 15,0-21-15,0 0 0,21 1 0,1-1 16,-1 0-16,0-21 0,0 0 0,21 21 16,-20-21-16,-1 0 0,0 0 15,0 0-15,0 0 0,0-21 0,1 21 16,-22-21-16,21 0 0,-21-1 0,21 1 15,-21 0-15,21-21 0,-21 21 16,0-22-16,0 1 0,21 0 0,0-22 16,-21 22-16,22-22 0,-1 1 0,-21 20 15,21-20-15,0 21 0,-21-1 0,0 1 16,0 21-16,0 0 16,21-1-16,-21 44 15,0-1-15,0 21 0,-21-21 16,21 22-16,0-1 0,-21 21 15,0-20-15,21 20 0,-21-20 0,21-1 16,-22 21-16,22-20 0,0-1 0,0 0 16,0-20-16,0 20 0,0-21 0,0 0 15,0 0-15,0 1 0,22-22 32,-1 0-32,0 0 0,0 0 0,0-22 15,0 22-15,1-21 0,-22 0 16,21 21-16,0-21 15,0 0-15,0 0 0,-21-1 16,21 22-16,-21 22 31,0-1-31,0 0 0,0 0 16,0 0-16,0 0 16,0 1-16,0-1 0,22-21 15,-1 0-15,0 21 0,21-21 16,-21 0-16,22 0 0,-22 0 0,0 0 15,0 0-15,22 0 0,-22 0 16,0-21-16,0 21 0,-21-21 0,0-1 16,0 1-16,21 21 15,-21-21-15,21 0 0,-21 0 0,22 0 16,-22-1-16,0 44 31,0-1-31,0 0 0,0 0 16,0 0-16,-22 0 0,22 1 15,0-1-15,0 0 0,0 0 16,22-21 0,-1 0 15,-21-21-31,0 0 16,0 0-16,0-1 15,0 1-15,0 0 16,-21 0-16,21 0 0,0 0 0,0-1 15,0 1-15,0 0 0,0 0 0,0 0 16,0 0-16,0-1 0,0 1 16,21 0-16,-21 0 0,21 21 15,21-21-15,-21 21 0,1 0 0,-1 0 16,0 0-16,0 0 0,0 0 0,-21 21 16,0 0-16,21 0 0,-21 0 15,0 1-15,0 20 0,0-21 0,0 0 16,0 22-16,0-22 0,-21 0 15,21 0-15,-21 0 0,21 0 0,0 1 16,0-1-16,-21 0 16,0-21-1,21-21 1,0 0 0,0-1-16,0 1 15,0 0-15,0 0 0,0-21 0,0 20 16,0 1-16,21-21 0,0 21 0,21 0 15,-20-22-15,20 22 0,-21-21 16,21 21-16,1 21 0,-22-22 0,21 22 16,-21 0-16,1 0 0,-1 0 15,0 0-15,-21 22 0,0-1 0,0 0 16,0 21-16,0-21 0,0 22 16,0-1-16,-21-21 0,0 22 0,-1-22 15,22 21-15,-21-21 0,0 22 0,0-22 16,0 0-16,0 0 0,21 0 15,0 0-15,-22-21 16,22-21 15,0 0-31,0 0 16,0 0-16,0 0 0,0-1 16</inkml:trace>
  <inkml:trace contextRef="#ctx0" brushRef="#br0" timeOffset="72938.71">29993 14161 0,'-21'-22'0,"42"44"0,-63-44 0,21 1 16,-1 21-16,1 0 15,0 0 1,21 21 0,21-21-1,0 0-15,-21 22 16</inkml:trace>
  <inkml:trace contextRef="#ctx0" brushRef="#br0" timeOffset="73117.61">29041 14309 0,'0'0'0,"21"0"31,0 0-31,21 0 0,1 21 15,20-21-15,-21 0 0,22 0 0,-22 0 16,1 0-16,-1 0 0,0 0 0,-21 0 16,1-21-16,-1 21 15,-21-21-15</inkml:trace>
  <inkml:trace contextRef="#ctx0" brushRef="#br0" timeOffset="73273.52">28977 14139 0,'-21'0'16,"42"0"-16,-63 0 0,63 0 31,0 0-31,0 0 0,0 0 16,1-21-16,-1 21 0,21 0 16</inkml:trace>
  <inkml:trace contextRef="#ctx0" brushRef="#br0" timeOffset="73661.34">30924 13547 0,'0'0'0,"22"0"0,-1 0 0,21 0 0,-21 21 16,0 0-16,22 0 0,-22 22 16,21-1-16,-21 0 0,1 1 0,-1 20 15,0-21-15,-21 22 0,21-1 16,-21 1-16,0 21 0,0-1 0,0 1 16,0 0-16,-42-1 0,21-20 0,-1 20 15,-20-20-15,0-1 0,-1 1 16,1-22-16,0 22 0,-1-22 0,1-21 15,0 0-15,-1 22 0,1-43 16,0 21-16,-1 0 0,1-21 0,0 0 0,21 0 16,-22 0-16,22 0 15,0 0-15,0 0 0,21-21 0,0 0 16,0 0-16,0-1 0,0 1 16,21 0-16,0 0 0,0 0 0,22 0 15</inkml:trace>
  <inkml:trace contextRef="#ctx0" brushRef="#br0" timeOffset="74013.14">31919 14182 0,'0'-21'0,"-42"21"15,21 0-15,0 0 16,-1 0-16,22 21 15,0 0 1,22-21 0,-1 0-16,0 0 15,-21-21 1,0 0-16,0-1 16,0 1-1,-21 21 1,0 0-16,-1 0 0,1 0 15,0 21 1,0-21-16,21 22 0,0-1 16,0 0-16,21 0 15,0 0 1,0 0-16</inkml:trace>
  <inkml:trace contextRef="#ctx0" brushRef="#br0" timeOffset="74381.45">31813 14711 0,'0'21'0,"0"-42"0,0 63 0,0-21 15,0 1-15,0-1 0,0 0 16,0 0 0,22-21-16,-44-21 62,22 0-62,-21 21 16,21-21-16,-21 21 15,21-22-15,21 22 16,0 0 0,1 0-1,-22 22-15,0-1 0,0 21 16,0-21-16,0 22 0,-22-1 0,-20 21 15,21-20-15,-21 20 0,-1 1 16,1-22-16,-22 0 0,-20 1 0,-1-1 16,0-21-16,1 0 0,-22 1 0,21-1 15,-21-21-15,1 0 0,20 0 0,-21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25:52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5313 0,'0'-21'0,"0"0"16,-21-1-16,-1 1 15,22 0-15,0 0 16,-21 0-16,21 0 0,-21 21 15,21-22-15,-21 1 0,21 0 16,0 0 0,0 0-1,0 0 1,0 42 312,0 0-328</inkml:trace>
  <inkml:trace contextRef="#ctx0" brushRef="#br0" timeOffset="1004.42">3577 5186 0,'0'0'0,"0"-21"31,0 0-31,0-1 16,0 1-1,0 42 32,-21 1-47,21-1 0,0 0 16,0 21-16,0 1 0,0-1 0,0 21 15,0-20-15,0 20 0,0 1 0,0-1 16,0 1-16,0-22 0,0 22 16,0-22-16,0 0 0,0 1 0,0-1 15,0-21-15,21 0 0,0 0 0,0 1 16,1-1-16,20-21 16,-21 0-16,21 0 0,-20 0 0,20 0 15,-21 0-15,21-21 0,1-1 0,-22 1 16,21 0-16,-21 0 0,22-21 15,-22-1-15,0 1 0,0 0 0,0-1 16,1-20-16,-1 20 0,-21-20 16,0-1-16,0 22 0,0-21 0,0-1 15,0 22-15,0-1 0,0-20 0,0 21 16,0 20-16,0-20 0,0 21 16,0 0-16,21 21 15,0 21 1,-21 0-1,0 0-15,0 0 0,21 1 0,-21-1 16,21 0-16,-21 0 0,22 0 16,-22 0-16</inkml:trace>
  <inkml:trace contextRef="#ctx0" brushRef="#br0" timeOffset="1464.16">5313 5186 0,'21'-21'16,"-42"42"-16,63-63 0,-42 20 0,0 1 16,0 0-16,0 0 0,0 0 15,0 0-15,-21 21 16,0 0-16,0 0 0,-22 21 16,22 0-16,-21 0 0,-1 0 0,1 0 15,0 22-15,-1-22 0,22 21 16,-21 1-16,0-22 0,20 21 0,1 0 15,0-20-15,21-1 0,0 0 0,0 21 16,0-21-16,42-21 0,-20 22 16,20-1-16,0 0 0,1 0 0,-1 0 15,21 0-15,-20-21 0,-1 22 0,0-1 16,1 0-16,-1 0 0,0 0 16,-20-21-16,20 21 0,-42 1 15,0-1-15,0 0 0,-21 0 16,0 0-16,-1 0 0,-20 1 15,0-22-15,-22 21 0,22 0 0,-22-21 16,1 21-16,21-21 0,-22 0 0,22 0 16,-22 0-16,22 0 0,0 0 15,20 0-15,1 0 0,0 0 0,0 0 16,21-21-16,0 0 16,21 21-16,0-21 15,0-1-15,1 22 0,20-21 0,-21 0 16,21 0-16,1 0 0</inkml:trace>
  <inkml:trace contextRef="#ctx0" brushRef="#br0" timeOffset="1676.04">6181 5249 0,'0'0'0,"0"-21"0,0 0 16,0 0-1,0 42 32,0 0-31,0 0-16,0 1 0,0-1 0,0 21 16,0-21-16</inkml:trace>
  <inkml:trace contextRef="#ctx0" brushRef="#br0" timeOffset="1851.93">6054 5800 0,'0'0'16,"-22"0"-16,1 0 0,0 0 15,0 0 1,21 21 46,0 0-62,-21 0 0</inkml:trace>
  <inkml:trace contextRef="#ctx0" brushRef="#br0" timeOffset="2299.67">3514 7281 0,'0'0'0,"0"-42"0,21-21 16,-21 20-16,0 1 16,0 0-16,0-1 0,0 22 0,0-21 15,0 21-15,0 42 32,0 21-32,0-21 0,0 43 0,0-22 15,0 22-15,0 20 0,0-20 16,0-1-16,-21 1 0,-1-1 0,1 1 15,0-1-15,0-20 0,0 20 0,0-42 16,21 22-16,0-1 0,-22-21 16,22 0-16,0 0 0,0-42 31,0 0-31,22 21 0,-22-21 16</inkml:trace>
  <inkml:trace contextRef="#ctx0" brushRef="#br0" timeOffset="2556.53">3429 7451 0,'0'0'0,"0"-64"0,-21-84 16,21 106-16,0-1 0,0 1 16,0 0-16,21-1 0,0 22 0,0 0 15,22 0-15,-1 0 0,0 0 16,22 21-16,-22 0 0,0 0 0,1 21 16,-1-21-16,0 21 0,-20 0 0,-1 21 15,0-20-15,-21 20 0,0 0 16,0 1-16,0-1 0,-21 21 15,0-20-15,-22-1 0,1 0 0,0-20 16,-1 20-16,1 0 0,0-21 16,-1 1-16,1-1 0,21 0 0,0 0 15,-1-21-15,1 0 0,42-21 32,1 21-32,-1-21 0</inkml:trace>
  <inkml:trace contextRef="#ctx0" brushRef="#br0" timeOffset="3064.15">4254 7154 0,'0'0'0,"22"0"0,-22 43 15,0-22-15,0 21 0,-22-21 16,1 22-16,0-1 0,0 0 16,0 1-16,21-1 0,-21 0 0,-1 1 15,22-22-15,-21 21 0,21 1 0,0-22 16,0 0-16,0 0 0,0 0 15,0 0-15,0 1 0,21-22 16,1-22 0,-1 1-16,0 0 15,0-21-15,0 21 16,-21-1-16,0 1 0,0 0 0,21 0 16,-21 0-16,22 21 0,-22-21 0,21 42 31,-21 0-31,21 0 15,-21 0-15,0 0 0,21 1 0,0-1 16,-21 0-16,21 0 0,1 0 0,-1-21 16,-21 21-16,21-21 0,0 0 15,0 0-15,0 0 0,1 0 0,-1 0 16,0 0-16,0-21 0,21 0 0,-20 21 16,-1-21-16,0 0 0,-21-22 15,21 22-15,-21 0 0,0-21 0,0-1 16,0 22-16,0-21 0,0 0 0,0-1 15,0 1-15,0 21 0,0-22 16,-21 22-16,21 0 0,0 42 31,0 0-15,0 1-16,0-1 0,0 0 16,0 0-16,21-21 0,0 21 15</inkml:trace>
  <inkml:trace contextRef="#ctx0" brushRef="#br0" timeOffset="3332">5503 7049 0,'0'0'0,"0"-43"16,0 22-16,-21 0 16,0 21-16,0-21 0,0 21 15,21 21-15,0 0 16,0 21-16,0-20 15,0 20-15,0 0 0,-22 1 0,22 20 16,0-21-16,-21 1 0,21-1 0,0 22 16,-21-22-16,0-21 0,21 21 0,-21 1 15,21-22-15,0 0 0,0 0 16,0 0-16,0 1 0,0-1 16,21-42-1,0-1 1</inkml:trace>
  <inkml:trace contextRef="#ctx0" brushRef="#br0" timeOffset="3664.81">5397 7091 0,'0'0'16,"-21"-42"-16,0 20 0,0 1 0,21 0 0,-21 0 16,21 0-16,0 0 0,0-1 15,21 22-15,21 0 16,-21 0-16,22 0 0,20 0 0,-20 0 0,20 0 15,22 0-15,-22 0 0,22 22 16,-22-1-16,1 0 0,-1 0 16,1 0-16,-22 22 0,1-22 0,-22 21 15,0 0-15,-21 1 0,0-22 0,0 21 16,0 1-16,-21-1 0,0 0 16,-22 1-16,1-1 0,0-21 0,-1 21 15,1-20-15,-22 20 0,22-21 0,0 0 16,-1 0-16,1 1 0,0-22 0,-1 21 15,22-21-15,0 0 16,42 0 15,22 0-31,-22-21 0,0-1 0,21 1 16,1 0-16,-22 0 0</inkml:trace>
  <inkml:trace contextRef="#ctx0" brushRef="#br0" timeOffset="3895.89">6921 7027 0,'0'0'0,"0"-21"16,-21 21-16,0 0 15,21 21 32,21 1-47,0-22 0,-21 21 16,0 0-16,0 0 15,0 0-15</inkml:trace>
  <inkml:trace contextRef="#ctx0" brushRef="#br0" timeOffset="4083.78">6900 7493 0,'0'0'0,"0"21"0,-21-21 0,0 0 16,21 21-16,-21-21 16,42 0 31,0 0-47,0-21 15,0 21-15,1 0 16</inkml:trace>
  <inkml:trace contextRef="#ctx0" brushRef="#br0" timeOffset="7583.19">5905 9356 0,'22'0'15,"-1"0"-15,0 0 16,0-21-16,0-1 0,0-20 15,1 21-15,-1 0 16,0-22-16,0 1 0,0 0 0,22-1 16,-22 1-16,0-21 0,21 20 15,-21-20-15,22-1 0,-22 22 16,21-22-16,-21 22 0,1-21 0,-1 41 0,-21-20 16,0 0-16,0 21 15,0-1-15,0 1 0,-21 21 16,-1 0-16,1 0 0,0 21 15,21 1-15,-21-1 0,0 0 16,21 21-16,-21 1 0,21-1 0,0 21 16,-22 1-16,22 21 0,0-22 0,-21 1 15,21 20-15,0-20 0,0-1 16,0 1-16,0-22 0,0 0 0,0 1 16,0-1-16,0 0 0,21-20 0,1-1 15,-1 0-15,0-21 16,21 0-16,-21 0 0,1 0 0,20-21 15,-21 21-15,21-21 0,1-1 16,-1 1-16,0-21 0,1 21 16,-22-22-16,21 22 0,1-21 0,-22 21 15,21-22-15,-21 22 0,0-21 0,-21 21 16,0 0-16,22-1 0,-22 1 16,21 21-16,-21 21 15,0 1-15,0-1 16,0 0-16,0 0 0,-21 21 0,21-20 15,0-1-15,-22 21 0,22-21 0,0 0 16,0 22-16,0-22 0,0 0 16,0 0-16,0 0 0,22-21 15,-1 0-15,0 0 0,0 0 16,0 0-16,0 0 0,1-21 0,-1 21 16,21-21-16,-21 0 0,0 0 15,22 0-15,-22-1 0,0 1 0,-21 0 16,0 0-16,0-21 0,0 20 0,0 1 15,0 0-15,0 0 0,-21-21 16,0 20-16,0 1 0,-1 21 0,-20-21 16,21 21-16,-21 0 0,20 0 0,-20 0 15,21 0-15,0 0 0,0 0 16,21 21-16,42 0 16,-21-21-16,21 0 15,1 0-15,-1 0 0,0 0 16,22 0-16,-22 0 0,22-21 0,-1 21 15,1-21-15,-1 0 0,1 21 0,-1-21 16,1 0-16,-1-1 0,1 22 16,-22-21-16,0 0 0,1 21 0,-22 0 15,0-21-15,0 21 0,-21-21 16,-21 21 0,0 0-16,0 0 15,-22 0-15,22 0 0,-21 0 0,21 21 16,-22 0-16,22 0 0,-21 0 15,21 1-15,-22 20 0,22-21 16,-21 21-16,21-20 0,0 20 0,21-21 16,-22 0-16,22 22 0,0-22 0,0 0 15,0 0-15,0 0 16,22-21-16,-1 0 0,0 0 0,0 0 16,21 0-16,1 0 0,-1-21 0,0 0 15,1 21-15,-1-21 0,0 0 16,1-1-16,-1 1 0,-21 0 0,22 0 15,-22-21-15,-21 20 0,0 1 0,21 0 16,-21 0-16,0 0 0,0 0 16,0-1-16,0 1 15,0 42 1,0 1 0,0 20-16,0-21 0,0 0 15,0 22-15,0-1 0,0 0 0,0 1 16,21 20-16,0-21 0,-21 22 0,0-1 15,21 22-15,1-21 0,-22 20 16,0 1-16,21-22 0,0 22 0,0 0 16,-21-1-16,21-20 0,0 21 15,-21-1-15,0-20 0,22-1 0,-22 1 16,0-22-16,21 22 0,-21-22 0,0-21 16,0 21-16,0-20 0,0-1 0,0 0 15,-21 0-15,-1 0 0,1 0 16,0-21-16,0 0 0,0 0 0,0 0 15,-22 0-15,1 0 0,21 0 0,-22-21 16,1 0-16,0 0 0,-1-21 0,1-1 16,-21 1-16,20-22 0,22 22 0,-21-21 15,21-1-15,-1 1 0,1-1 16,21 1-16,0-1 0,0-21 0,0 22 16,43-1-16,-22-20 0,21 20 0,0-20 15,22 20-15,-1-21 0,1 1 0,-1 20 16,22-20-16,-21-1 15,-1 21-15,1 1 0,-1-1 0,-21 1 16,22-1-16,-43 22 0,21 0 0,-42 21 16,0-1-16,0 1 0,0 0 15,-21 21-15,0 0 16,0 0-16,0 21 0,0 0 16,21 1-16,0-1 0,0 21 15,-22-21-15,22 22 0,0-22 0,0 21 16,0-21-16,0 22 0,0-22 0,22 21 15,-1-21-15,0 0 0,0 1 0,0-1 16,22-21-16,-22 0 0,21 0 16,-21 0-16,22 0 0,-22 0 15,21 0-15,0 0 0,-20-21 0,20-1 16,-21 1-16,0 0 0,0 0 16,1 0-16,-1 0 0,0-22 0,-21 22 15,21-21-15,-21-1 0,0 1 0,0 21 16,0-21-16,0 20 0,0 1 0,0 0 15,0 0-15,0 42 16,0 0 0,0 0-16,0 1 0,0 20 15,0 0-15,0-21 0,0 22 0,0-1 16,0-21-16,0 22 0,0-22 0,0 0 16,0 21-16,0-21 0,0 1 15,0-1-15,0 0 0,0-42 47,0 0-47,0-1 0,0 1 16,0 0-16,0-21 0,0-1 0,0 1 15,0 0-15,21-22 0,0 22 16,1 0-16,-1-22 0,0 43 0,21-21 16,-21 20-16,22-20 0,-1 42 0,0 0 15,1 0-15,-1 0 0,0 0 16,1 21-16,20 0 0,-20 22 15,-1-22-15,-21 21 0,21 22 0,-20-22 16,-1 0-16,0 1 0,-21-1 0,0 0 16,0 1-16,0-22 0,0 21 0,0-21 15,0 1-15,-21-1 0,0 0 16,21 0-16,0 0 0,-22-21 16,1 0-16,0 0 15,0-21-15,0 0 16</inkml:trace>
  <inkml:trace contextRef="#ctx0" brushRef="#br0" timeOffset="7884.02">8869 8509 0,'0'0'0,"21"0"16,0 0-16,0 0 16,0 0-16,1 0 0,-1 0 0,0-21 15,0 0-15,0 21 0,-21-21 0,21 21 16,-21-22-16,0 1 0,0 0 16,-21 0-16,0 21 15,0-21-15,0 21 0,0 0 0,-1 0 16,1 0-16,0 0 15,42 21 1,0-21-16,1 0 16,20 21-16,-21-21 0</inkml:trace>
  <inkml:trace contextRef="#ctx0" brushRef="#br0" timeOffset="9152.32">10880 8192 0,'-64'-22'16,"64"1"-1,-21 0-15,0 21 16,21-21-16,-21 21 0,21-21 0,-22 0 15,22-1-15,-21 22 0,0-21 16,0 21-16,21-21 0,-42 21 16,20-21-16,1 21 0,-21 0 15,21-21-15,-22 21 0,-20 0 0,21-21 16,-22 21-16,1 0 0,-22 0 0,21 0 16,-20 0-16,-1 0 0,-21 0 15,22 0-15,-1 0 0,-21 0 0,0 0 16,22 0-16,-22 0 0,-21 21 0,21-21 15,-21 21-15,21-21 0,-21 21 16,0 0-16,0-21 0,0 21 0,0 1 16,0-1-16,0-21 0,0 21 0,21 0 15,0 0-15,22-21 0,-1 21 16,0-21-16,1 0 0,20 22 0,1-22 16,-1 0-16,1 0 0,-1 21 15,22-21-15,0 0 0,-22 0 16,22 21-16,-1-21 0,22 0 0,-21 0 15,21 0-15,0 0 0,-1 21 0,1-21 16,0 0-16,0 0 16,0 0-1,0 0 1,-1 0 0,1 21-16,0-21 0,0 21 15,0-21-15,21 22 16,-21-1-16,-1 0 0,1-21 15,0 21-15,21 0 0,-21-21 16,0 21-16,21 1 0,-21-1 16,-1 0-16,1 0 0,21 0 0,-21 0 15,0 1-15,21 20 0,0 0 0,-21-21 16,21 43-16,-21-22 0,21 22 16,0-22-16,-22 22 0,22-1 0,0 1 15,0-1-15,0-21 0,0 22 0,0-22 16,0 22-16,0-22 0,0 22 15,0-1-15,0-21 0,0 22 0,0-22 16,0 22-16,0-22 0,0 0 0,0 1 16,0-1-16,0-21 0,0 22 15,0-22-15,0 0 0,22-21 16,-1 21-16,0-21 0,0 0 16,0 0-16,0 0 0,1 0 0,20 0 15,0 0-15,1 0 0,20-21 16,1 21-16,20-21 0,1 0 0,0 21 15,-1-22-15,22 22 0,0-21 0,0 21 16,0-21-16,21 21 0,0 0 16,21-21-16,-21 21 0,21 0 0,0 0 15,0 0-15,0-21 0,1 21 16,-1 0-16,-21 0 0,21 0 0,-21 0 0,-21 0 16,21 0-16,-43 0 0,22 0 15,-21 0-15,-22 0 0,1 0 16,-1 0-16,1 0 0,-22 0 0,1-21 15,-22 21-15,21-22 0,-21 22 0,22 0 16,-22-21-16,0 21 0,0 0 0,0-21 16,0 21-16,1 0 0,-1-21 15,0 0-15,-21 0 16,21 21 0,-21-22-16,0 1 0,0 0 15,21 21-15,-21-21 0,0 0 0,0-22 16,0 22-16,0-21 0,0 21 15,0-22-15,0-20 0,0 21 0,0-22 16,0 1-16,21-1 0,-21 1 16,0-22-16,22 0 0,-22 22 0,0-22 15,0 0-15,0 22 0,0-1 0,21 1 16,-21-1-16,21 1 0,-21-1 0,0 22 16,0 0-16,0-1 0,0 22 15,0 0-15,0 0 0,0 0 0,0 0 16,0-1-1,21 22 32,-21-21-47,21 0 0</inkml:trace>
  <inkml:trace contextRef="#ctx0" brushRef="#br0" timeOffset="11272.2">14118 3937 0,'-21'-21'0,"42"42"0,-63-63 0,21 21 0,-1 21 15,1 0-15,21 21 16,0 0-16,0 21 0,0 1 16,0-1-16,0 21 0,0-20 15,0 20-15,0 1 0,0-1 0,21-20 16,-21 20-16,0-21 0,0 22 0,0-22 15,0 1-15,0-1 0,0 0 16,0-21-16,0 1 0,0-1 0,0 0 16,0 0-16,0-42 15,22 0 1,-22 0-16,21-22 0,0 22 16,0 0-16,0-21 0,0-1 0,1 1 15,-1 0-15,0-1 0,0 1 0,0 0 16,0-1-16,1 1 0,-1 21 15,0 0-15,-21-1 0,21 22 0,0 22 16,0-1-16,-21 0 0,0 21 16,0-21-16,22 22 0,-22-1 15,0 0-15,0-20 0,0 20 0,21 0 16,-21-21-16,21 22 0,0-22 0,-21 0 16,21 0-16,0 0 0,1 1 0,-1-22 15,0 0-15,21 0 0,-21 0 16,1 0-16,20-22 0,-21 1 15,0 0-15,22 0 0,-22-21 0,0 20 16,0-20-16,0 21 0,0-43 0,1 22 16,-1 0-16,-21-22 0,21 1 15,0-22-15,-21 22 0,0-1 0,0 22 16,21-22-16,-21 22 0,0 21 0,21-22 16,-21 22-16,-21 42 15,0 1 1,21 20-16,-21 0 0,0 1 0,21 20 15,0 1-15,0-22 0,-21 21 0,21 1 16,0-22-16,0 1 0,0-1 16,0 0-16,0 1 0,21-22 15,0 21-15,0-21 0,0 0 0,22-21 16,-22 22-16,21-22 0,0 0 0,1 0 16,20 0-16,-20 0 0,-1-22 15,21 1-15,-20 0 0,-1 0 0,0 0 16,1-22-16,-22 1 0,21 0 0,-21-22 15,1 1-15,-1-1 0,0 1 16,-21-22-16,0 22 0,21-1 0,-21 1 16,0 20-16,0 1 0,0 0 0,0 20 15,0 1-15,0 0 0,-21 21 0,0 0 16,21 21-16,0 0 16,-21 22-16,-1-22 0,22 21 0,0 22 15,0-22-15,-21 22 0,21-1 0,-21 1 16,21-22-16,0 21 0,0-20 15,0 20-15,0-20 0,0-1 0,0 0 16,0-21-16,0 22 0,0-22 0,0 0 16,0 0-16,0 0 0,0-42 31,0 0-31,21 0 16,-21 0-16,21 0 0,1-1 0,-22-20 15,21 0-15,-21-1 0,21 1 0,-21 21 16,21-21-16,0 20 0,-21 1 15,21 0-15,1 21 0,-1 21 16,0 0-16,0 1 16,-21-1-16,21 21 0,0-21 15,-21 22-15,22-22 0,-1 21 0,0-21 16,0 0-16,0 1 0,0-1 0,1 0 16,-1 0-16,0-21 0,21 0 15,-21 0-15,1 0 0,-1 0 16,0 0-16,21-21 0,-21 21 0,1-21 15,-1 0-15,0-1 0,0-20 0,-21 21 16,21-21-16,0-1 0,-21 1 0,22 0 16,-22-22-16,0 22 0,21-1 15,-21 22-15,0 0 0,21 0 16,-21 0-16,0 42 16,0 0-16,0 0 15,-21 0-15,21 22 0,-21-1 0,21 0 16,0-20-16,0 20 0,0 0 0,0 1 15,0-22-15,0 21 0,0-21 16,0 22-16,21-22 0,0 0 0,0-21 16,0 21-16,0-21 0,1 0 0,-1 0 15,21 0-15,-21 0 0,0 0 16,22 0-16,-1 0 0,-21-21 0,0 0 16,22 0-16,-22-22 0,21 1 15,-21 0-15,1-1 0,20-20 0,-21 20 16,0-41-16,0 20 0,1 1 0,-1-1 15,0 1-15,-21-1 0,0 1 16,21-1-16,-21 22 0,21-22 0,-21 22 16,0 21-16,0-21 0,0 20 15,0 1-15,0 42 16,0 1-16,-21 20 16,0 0-16,21 1 0,-21-1 15,21 0-15,-21 22 0,-1-1 16,22 1-16,0-1 0,0 1 0,0-1 15,0 1-15,0-22 0,0 22 0,22-22 16,-1 0-16,0 1 0,0-1 16,0-21-16,0 0 0,22 0 0,-22 1 15,21-22-15,1 0 0,-22 0 0,21 0 16,0 0-16,1 0 0,-1 0 0,0-22 16,-20 1-16,20 0 0,-21-21 15,21 21-15,-20-22 0,-1 1 0,0-22 16,0 22-16,-21 0 0,0-1 15,21 1-15,-21 0 0,0 21 0,0-1 16,-21 22-16,0 22 16,0-1-16,0 0 0,-1 21 15,1 1-15,0-1 0,21 0 0,-21 1 16,21-1-16,0 0 0,0 1 16,0-22-16,0 21 0,0-21 0,0 0 15,21 1-15,0-1 0,0 0 0,1-21 16,-1 21-16,0-21 0,21 0 15,-21 0-15,1 0 0,20 0 0,-21 0 16,21-21-16,-20 0 0,-1 21 0,0-21 16,0-22-16,-21 22 0,0 0 0,0-21 15,0-1-15</inkml:trace>
  <inkml:trace contextRef="#ctx0" brushRef="#br0" timeOffset="11458.09">16954 3704 0,'0'0'0,"-63"0"0,-22 0 16,64 0-16,0 0 0,0 0 15,0 0-15,42 0 47,0 0-47,0 0 0,0-21 0,0 21 16</inkml:trace>
  <inkml:trace contextRef="#ctx0" brushRef="#br0" timeOffset="12015.7">19029 3260 0,'0'0'0,"0"-21"16,0-1-16,21 22 0,-21-21 0,0 0 16,0 0-16,0 0 0,-21 21 31,-22 0-31,22 0 0,0 0 0,-21 0 16,21 21-16,-22 0 0,1 0 0,0 0 15,20 1-15,-20-1 0,21 21 16,0-21-16,0 0 0,21 1 0,0-1 15,0 0-15,0 0 0,21 0 16,21-21-16,-21 0 16,0 21-16,22-21 0,-22 0 0,21 0 15,-21 22-15,22-22 0,-22 0 16,0 21-16,21-21 0,-42 21 16,22 0-16,-22 0 0,0 0 15,0 1-15,0 20 0,-22-21 16,1 0-16,0 22 0,0-22 0,-21 0 15,-1 21-15,1-21 0,21 1 0,-22-1 16,1 0-16,21 0 0,0 0 0,0 0 16,21 1-16,21-22 15,0 0-15,0 0 16,0 0-16,22-22 0,-1 22 0,-21-21 16,21 21-16,1 0 0,-22 0 15,21 0-15,-21 0 0,1 21 16,-1 1-16,-21 20 0,0-21 0,0 21 15,0 1-15,0 20 0,0-20 16,-21-1-16,-1 0 0,1 1 0,0-1 16,21-21-16,-21 21 0,21-20 0,-21 20 15</inkml:trace>
  <inkml:trace contextRef="#ctx0" brushRef="#br0" timeOffset="12652.34">19283 8573 0,'-21'0'16,"-1"0"-16,1-22 15,0 1-15,21 0 0,-21 21 16,0-21-16,21 0 16,0 42-1,0 0 1,21 0-16,0 0 0,0 22 16,0-22-16,1 21 0,-22 1 0,21-1 15,-21 0-15,21 1 0,-21 20 0,0-21 16,0 1-16,0-1 0,0 0 15,0-20-15,0 20 0,0 0 0,0 1 16,-21-22-16,21 21 0,0-21 16,0 22-16,0-22 0,0 0 0,0 0 15,0 0-15,0 0 0,0 22 0,0-22 16,0 0-16,21 0 0,-21 22 0,21-22 16,-21 21-16,0-21 0,0 22 0,0-1 15,0-21-15,0 21 0,-21-20 0,0-1 16,-22 21-16,22-21 0,-21 0 0,0 1 15,-1 20-15,1-21 0,0 0 0,-1 0 16,1-21-16,21 0 0,-22 0 0,1 0 16,21 0-16,-21 0 0,20-21 15,-20 0-15,21-21 0,0 21 0</inkml:trace>
  <inkml:trace contextRef="#ctx0" brushRef="#br0" timeOffset="18527.25">1524 2328 0,'0'-21'15,"0"0"1,0 0-16,0 0 16,0 0-1,-21 21-15,0 0 0,-1 0 16,-20 0-16,21 0 0,0 0 16,0 0-16,-1 0 0,-20 0 15,21 0-15,-21 21 0,20 0 0,-20 0 16,21 0-16,0 0 0,0 22 15,-1-1-15,1 0 0,21 1 0,-21-1 16,21 0-16,0 22 0,0-22 16,0 22-16,0-22 0,0 0 0,0 22 15,0-22-15,0 1 0,0-1 16,21 0-16,0 1 0,1-1 0,-22 0 16,21 1-16,21-22 15,-21 21-15,0-21 0,1 0 0,20-21 16,-21 22-16,0-22 0,22 0 15,-1 0-15,-21 0 0,21-22 0,1 1 16,-1 21-16,0-21 0,1 0 0,-1-21 16,0 20-16,1 1 0,-1-21 15,0 21-15,-20-22 0,20 22 0,0-21 16,-21 0-16,1-1 0,-1 1 16,0 0-16,0-1 0,0-20 0,-21 20 15,21-20-15,-21-1 0,0 22 16,0-21-16,0 20 0,0-20 0,-21 20 15,0 1-15,0 21 0,0-21 16,-22 20-16,22 1 0,0 0 16,0 0-16,-21 0 0,-1 21 0,22 0 15,-21 0-15,-1 0 0,1 0 16,0 21-16,-22 0 0,22 0 0,0 0 16,-1 22-16,1-22 0,0 21 15,-1 1-15,1 20 0,21-21 0,0 22 16,-1-22-16,1 22 0,21-22 15,0 22-15,0-22 0,0 0 16,0 1-16,0-1 0,0 0 16,21 1-16,1-22 0,-1 0 0,0 21 15,0-21-15,0 1 0,0-1 16,22-21-16,-1 21 0,-21 0 0,22-21 16,-1 0-16,0 0 0,-21 0 0,22 0 15,-1 0-15,0-21 0,1 0 16,-22 0-16,21 21 0,-21-22 0,1 1 15,-1 0-15,0-21 0,0 21 16,-21-1-16,21-20 0,-21 0 16,0 21-16,0-22 0,0 1 0,0-22 0,0 22 15,0 0-15,-21-1 16,0 1-16,21 21 0,-21-21 0,0 20 0,-1 1 16,1 0-16,21 0 15,-21 0-15,-21 21 0,21 0 0,-1 0 16,1 0-16,-21 0 0,0 0 15,20 21-15,-20 0 0,0 0 0,21 22 16,-22-1-16,22-21 0,0 21 16,21 1-16,0 20 0,0-42 0,0 22 15,0-1-15,0 0 0,0-20 16,0 20-16,0-21 0,0 0 0,21 0 16,-21 1-16,21-1 0,0-21 15,1 21-15,-1-21 0,21 21 16,-21-21-16,0 0 0,22 0 0,-22 0 15,0 0-15,21 0 0,-20-21 16,-1 0-16,21 21 0,-21-21 0,0-1 16,1 1-16,-1 0 0,0 0 15,-21-21-15,0 20 0,0 1 0,0 0 16,0-21-16,0 21 0,0-22 0,-21 22 16,0 0-16,-22 0 0,22 0 15,0 21-15,0-22 0,-22 22 0,22 0 16,0 0-16,-21 0 15,21 0-15,-1 22 0,-20-22 0,21 21 0,0 0 16,0 0-16,-1 21 16,22-20-16,0-1 0,-21 0 0,21 21 15,0-21-15,0 1 0,0-1 16,0 0-16,0 0 0,21 0 16,1-21-16,-1 0 0,-21 21 0,21-21 15,0 0-15,0 0 0,0 0 16,1 0-16,-1 0 0,-21-21 15,21 21-15,-21-21 0,0 0 16,0 0-16,0 0 16,0-1-16,0 1 0,-21 0 15,0 21-15,-1-21 0,1 0 16,0 0-16,0 21 0,21-22 31,-21 22-31,21-21 16,21 0-1,0 21-15,0-21 16,22 21-16,-22 0 0,0-21 16,0 21-16,0 0 0,0 0 0,1 0 15,-1 0-15,0 0 0,0 21 16,0 0-16,0 0 0,1 0 0,-1 1 16,0-1-16,0 0 0,-21 21 15,0-21-15,0 1 0,0-1 0,0 21 16,0-21-16,0 0 0,0 1 15,-21-1-15,0 0 0,0 0 16,-1 0-16,1 0 0,0 1 0,0-22 16,0 21-16,-22-21 0,22 0 0,0 0 15,0 0-15,0 0 0,0 0 16,-1 0-16,1 0 0,0-21 16,21-1-16,-21 1 0,21 0 15,-21 0-15,21 0 0,-21-22 0,21 22 16,0-21-16,0 21 0,0-22 15,0 1-15,0 21 0,0-21 16,0 20-16,21-20 0,0 21 0,0 0 16,0 0-16,0-1 0,22 22 15,-22 0-15,21 0 0,1 0 0,-22 0 16,21 22-16,-21-22 0,0 42 16,22-21-16,-22 0 0,-21 0 0,21 22 15,-21-22-15,0 0 0,21 21 16,-21-20-16,0-1 0,0 0 0,0 0 15,-21 0-15,0 0 0,0 1 0,0-1 16,-1 0-16,1-21 0,0 21 16,0-21-16,0 0 0,0 0 15,-1 0-15,1 0 0,0 0 16,21-21 0,0 0-16,0 0 0,0-1 15,0-20-15,0 21 0,0 0 16,0-22-16,0 1 0,0 21 0,21-21 15,-21 20-15,21-20 0,1 21 16,-1 0-16,0 0 0,0-1 0,21 22 16,-20 0-16,-1 0 0,0 0 15,0 22-15,21-1 0,-20 0 0,-1 0 16,-21 21-16,21-20 0,-21 20 16,0 0-16,0 1 0,0-22 0,0 21 15,0-21-15,0 22 0,-21-22 0,0 21 16,-1-21-16,1 0 15,0 1-15,21-1 0,-21 0 0,0-21 16,0 21-16,21 0 0,-22-21 16,1 0-1</inkml:trace>
  <inkml:trace contextRef="#ctx0" brushRef="#br0" timeOffset="22947.73">7429 5482 0,'-21'0'78,"0"0"-78,0 0 16,0 0-16,0 0 0,-1 0 16,1 0-16,0 0 15,0 0 1,0 0-16,0 0 15,-1 0 1,1 0-16,0 0 47,42 0-16,0 0-31,1 0 0,20 0 0,0-21 16,1 21-16,20 0 0,1 0 0,20 0 15,1 0-15,0-21 0,20 21 0,22 0 16,-21 0-16,21 0 0,0 0 16,0-21-16,0 21 0,-21 0 0,21 0 15,0 0-15,0 0 0,-21 0 0,0 0 16,0-21-16,-22 21 0,22 0 16,-21 0-16,-1 0 0,1-22 0,-21 22 15,20 0-15,-20-21 0,-1 21 0,-20-21 16,-1 21-16,0 0 0,-21 0 15,1 0-15,-1-21 0,0 21 0,0 0 16,-42 0 15,0 0-15,0 0-16,-1 0 0,1 21 16,0 0-16,0-21 15,21 21-15</inkml:trace>
  <inkml:trace contextRef="#ctx0" brushRef="#br0" timeOffset="23767.67">8149 6816 0,'0'0'0,"-42"0"16,21 21-16,-1-21 15,1 0-15,0 0 16,0 0-16,0 0 0,0 0 16,-1 0-16,44 0 15,20 0 1,-21 0-16,21 0 0,22 0 15,-1 0-15,1 0 0,-1 0 0,22 0 16,0 0-16,-1 0 0,1 0 16,21 0-16,0 0 0,0 0 0,-1 0 15,1 0-15,0 0 0,0 0 0,0 0 16,-22 0-16,1 0 0,0 0 0,-22 0 16,1 0-16,-1 0 0,-20 0 0,-1 0 15,0 0-15,1-21 0,-22 21 16,0 0-16,0 0 0,0 0 15,-21-21-15,-21 21 125,21-22-109,-21 22 0</inkml:trace>
  <inkml:trace contextRef="#ctx0" brushRef="#br0" timeOffset="25524.69">18881 5503 0,'0'22'78</inkml:trace>
  <inkml:trace contextRef="#ctx0" brushRef="#br0" timeOffset="27441.01">16954 6054 0,'-21'0'16,"0"0"-1,0 0 1,42 0 109,0 0-109,0 0-16,1 0 0,-1 0 0,0 0 15,0 0-15,0 0 0,22 0 16,-22 0-16,21 0 0,-21 0 0,22 0 15,-22 0-15,21 0 0,0 0 0,-20 0 16,20 0-16,0 0 0,1 0 16,-1 0-16,-21 0 0,21 0 15,1-21-15,-1 21 0,-21 0 0,22 0 16,-1 0-16,-21 0 0,21 0 0,1 0 16,-22 0-16,21 0 0,1 0 0,-22 0 15,21 0-15,0 0 0,1 0 16,-1 0-16,0 0 0,1-22 0,20 22 15,-20 0-15,-1 0 0,0 0 0,1 0 16,-22 0-16,21 0 0,0 0 16,1 0-16,-22 0 0,21 0 0,-21 0 15,22 0-15,-22 0 0,0 0 0,21 0 16,-20 0-16,20 0 0,-21 0 16,21 0-16,-20 0 0,20 0 15,0 0-15,22 0 0,-22 0 0,22 0 16,-22 0-16,21 0 0,-20 0 0,20 0 15,-20 0-15,20 0 0,-21 0 0,1 0 16,-1 0-16,0 0 0,1 0 16,-1 0-16,0 0 0,1 0 0,-1 0 15,0-21-15,1 21 0,-1 0 0,0 0 16,1 0-16,-1 0 0,0 0 16,1 0-16,-1-21 0,0 21 0,1 0 15,20 0-15,-20 0 0,-1 0 0,0 0 16,22 0-16,-22 0 0,0 0 15,1 0-15,-1 0 0,0 0 16,1 0-16,-1 0 0,0 0 0,1 0 16,-1 0-16,0 0 0,1-21 0,-1 21 15,0 0-15,1 0 0,-22 0 0,21 0 16,1 0-16,-1 0 0,0 0 16,1 0-16,-1 0 0,-21 0 0,21 0 15,1 0-15,-1 0 0,0 0 0,1 0 16,-1 0-16,22 0 0,-22 0 15,0-21-15,1 21 0,-1 0 16,-21 0-16,21 0 0,22 0 0,-22-21 16,1 21-16,-1 0 0,0 0 0,1 0 15,20 0-15,-21 0 0,22 0 16,-22 0-16,1 0 0,20 0 0,-21 0 16,1 0-16,-1 0 0,22 0 0,-22 0 15,0-22-15,1 22 0,-1 0 16,0 0-16,22 0 0,-22 0 0,0 0 15,1-21-15,20 21 0,-20 0 0,-1 0 16,0 0-16,22 0 0,-22 0 16,0 0-16,1 0 0,20 0 0,-20 0 15,-1 0-15,-21 0 0,21 0 0,1 0 16,-22 0-16,0-21 0,21 21 16,-20 0-16,-1 0 0,0 0 15,0 0-15,0-21 0,0 21 16,1 0-16,-1 0 31,-42 0 0,-1 0-15,1 0-16,-21 0 0,0 0 0,-1 0 16,-20-21-16,-22 21 0,0 0 0,1 0 15</inkml:trace>
  <inkml:trace contextRef="#ctx0" brushRef="#br0" timeOffset="28295.78">17124 6181 0,'-21'0'16,"42"0"-16,-64 21 0,22-21 15,0 0-15,0 0 0,42 0 63,0 0-47,0 0-16,22 0 0,-1 0 0,0 0 15,1 0-15,-1 0 0,22 0 0,-1 0 16,1 0-16,20 0 0,-20 0 15,20 0-15,1 0 0,0 0 16,-1 0-16,22 0 0,0 0 0,0 0 16,0 0-16,21-21 0,-21 21 0,-1 0 15,22-21-15,0 21 0,22 0 0,-22 0 16,21-22-16,0 22 0,0 0 16,-21 0-16,21-21 0,-21 21 0,21 0 15,1 0-15,-1-21 0,-21 21 0,0 0 16,0 0-16,0 0 0,0 0 0,0 0 15,-21-21-15,-1 21 16,1 0-16,0 0 0,0 0 0,-21 0 16,-1 0-16,-20 0 0,20 0 0,1 0 15,-21-21-15,-1 21 0,22 0 16,-22 0-16,1 0 0,-1 0 0,1 0 16,-22 0-16,22 0 0,-22 0 0,0 0 15,-21 0-15,22 0 0,-22 0 16,0 0-16,0 0 15,-42 0 32,-21 0-47,21 0 0,-22 0 16,-20 0-16,20 0 0,-20 0 0,-22 0 16</inkml:trace>
  <inkml:trace contextRef="#ctx0" brushRef="#br0" timeOffset="32703.54">8975 9525 0,'0'21'16,"-22"-21"31,1 0 15,21-21 142,-21 0-204,0 21 15,0-21-15,21 0 0,0-1 0,0-20 16</inkml:trace>
  <inkml:trace contextRef="#ctx0" brushRef="#br0" timeOffset="33528.18">19113 7006 0,'-21'0'16,"21"21"-16,21-21 15,1 0-15,20 0 16,0 0-16,22 0 0,-1 0 0,1 0 15,42 0-15,-22 0 0,22 0 16,-21-21-16,42 0 0,-21 0 0,21 21 16,0-21-16,-22 0 0,22-1 15,-21 22-15,0 0 0,-21 0 0</inkml:trace>
  <inkml:trace contextRef="#ctx0" brushRef="#br0" timeOffset="34287.74">17547 11324 0,'-21'0'15,"42"0"17,0 0-17,0 0-15,1 0 0,20-21 0,0 21 16,-21 0-16,43-21 0,-22 0 0,22 21 15,-1-21-15,1-1 0,-1 22 0,22-21 16,-22 21-16,1 0 0,21-21 0,-22 21 16,22 0-16,-22 0 0,-20 0 0,20 0 15,-21 0-15,1 0 0,-1 0 16,-21 0-16,0 21 0</inkml:trace>
  <inkml:trace contextRef="#ctx0" brushRef="#br0" timeOffset="34596.56">17018 11938 0,'0'0'0,"21"0"16,64 21-16,-64-21 16,21 0-16,1 0 0,-1 0 0,21 0 15,1-21-15,-1 21 0,1-21 0,-1 0 16,1 0-16,-1 21 0,1-22 0,-1 22 16,1-21-16,-1 21 0,-20 0 0,20 0 15,-20 0-15,-1 0 0,21 0 16,-41 0-16,-1 0 0,0 0 15</inkml:trace>
  <inkml:trace contextRef="#ctx0" brushRef="#br0" timeOffset="34892.39">16933 12615 0,'0'0'15,"0"22"-15,21-22 0,1 0 16,20 0-16,-21 0 0,21 0 16,1 0-16,-1 0 0,0 0 0,1-22 15,-1 22-15,22-21 0,-22 0 0,0 21 16,22 0-16,-22 0 0,-21-21 0,22 0 15,-1 21-15,-21 0 0,0 0 0,0 0 16,1-21-16,-1 21 0,0 0 16</inkml:trace>
  <inkml:trace contextRef="#ctx0" brushRef="#br0" timeOffset="35124.26">16425 13123 0,'0'0'15,"0"22"-15,21-1 0,1-21 0,-1 0 0,0 21 16,0-21-16,0 0 0,0 0 0,22 0 16,-1 0-16,-21-21 0,22 21 0,-1-21 15,0-1-15,-21 22 0,22-21 0,-1 21 16,0-21-16,1 0 0,-22 21 0,21 0 15,-21 0-15,1-21 0,-1 21 0,0 0 16</inkml:trace>
  <inkml:trace contextRef="#ctx0" brushRef="#br0" timeOffset="35308.15">16341 13377 0,'21'22'0,"-42"-44"0,63 65 16,-21-43-16,21 21 0,-20-21 0,20 0 15,0 0-15,22 0 0,-22-21 0,22 21 16,-22-21-16,21-1 0,-20 1 0,-1 0 16,0 0-16,1 0 0</inkml:trace>
  <inkml:trace contextRef="#ctx0" brushRef="#br0" timeOffset="39303.85">17547 11430 0,'0'0'0,"0"-21"15,-21 21-15,0 0 0,0-21 16,-1 21-16,1 0 16,0 0-16,0 0 0,0-21 15,0 21-15,-1 0 16,22-22 0,22 22-1,-1 0-15,21-21 0,0 21 16,1 0-16,-1 0 0,22-21 0,-1 21 15,1 0-15,-1-21 0,22 21 0,-22-21 16,22 21-16,0-21 0,-1 21 0,1 0 16,0 0-16,-1 0 0,-20 0 0,20 0 15,-20 0-15,-1 0 0,1 0 16,-22 0-16,-21 0 0,22 21 0,-22 0 16,-21 0-16</inkml:trace>
  <inkml:trace contextRef="#ctx0" brushRef="#br0" timeOffset="39607.68">17230 11938 0,'0'0'0,"0"21"16,21-21-16,0 0 15,21 0-15,1 0 0,-1 0 0,0 0 16,22-21-16,-1 0 0,1 21 16,-1-21-16,1 0 0,-1 21 0,1-22 0,20 1 15,-20 0-15,-1 21 0,1-21 0,-1 21 16,1 0-16,-22-21 0,1 21 15,-1 0-15,0 0 0,-21 0 0,1 0 0</inkml:trace>
  <inkml:trace contextRef="#ctx0" brushRef="#br0" timeOffset="40037.43">16891 12679 0,'0'0'0,"21"0"0,0 0 16,0 0-16,1 0 0,20 0 0,0 0 16,1 0-16,-1 0 0,21 0 0,-20 0 15,20-21-15,1 21 0,-22 0 0,22 0 16,-22 0-16,0 0 0,1-21 15,-1 21-15,0 0 0,1 0 0,-22 0 16,0 0-16,0 0 0,0 0 0,-21-22 16,21 22-16,-42 0 15,0 0-15,-21 0 16,21 22-16</inkml:trace>
  <inkml:trace contextRef="#ctx0" brushRef="#br0" timeOffset="40315.26">16150 13145 0,'0'0'0,"0"21"0,0 0 15,21-21-15,22 0 0,-22 0 16,21 21-16,0-21 0,1 0 0,20 0 15,-20 0-15,20 0 0,1 0 0,-22 0 16,21-21-16,1 21 0,-22 0 0,22-21 16,-22 0-16,0 21 0,22 0 0,-22-22 15,-21 22-15,22 0 0,-22 0 0,0 0 16,0-21-16,0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5:39:24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931 974 0,'0'0'0,"0"-21"31,-21 21-15,0 0-1,0 0-15,0 0 16,-1 0-16,1 0 16,21 21-16,21-21 31,22 0-16,-1 0-15,0 0 0,22 0 0,21 0 16,-1 0-16,1 0 0,21 0 16,0 0-16,-1 0 0,1 0 0,0 21 15,0-21-15,-21 0 16,20 0-16,-20 0 0,0 0 0,-22 0 16,1 0-16,-1 0 0,-20 0 15,-1 0-15,-21 21 0,0-21 0,0 0 16,1 0-16,-44 0 47,1 0-47,0 0 0,0 0 0,0 0 15,-22 0-15,1 21 0,0-21 16,-1 0-16</inkml:trace>
  <inkml:trace contextRef="#ctx0" brushRef="#br0" timeOffset="358.79">1884 1101 0,'0'-21'16,"-21"21"-16,21-22 15,0 1 1,0 0-16,-22 21 16,22 21-1,0 0 1,0 1-16,0-1 0,-21 21 15,21-21-15,0 22 0,0-1 16,0 0-16,0 22 0,-21-1 16,21-20-16,-21 41 0,0-20 0,21-1 15,-21 1-15,-1-1 0,1 22 0,0-43 16,21 22-16,-21-22 0,0 22 16,21-22-16,-21-21 0,21 21 0,0-20 15,0-1-15,0 0 0,0 0 16,-22-21-16,22 21 0,0-42 31,22 0-15,-1 0-16,0 0 15,0 21-15</inkml:trace>
  <inkml:trace contextRef="#ctx0" brushRef="#br0" timeOffset="1126.6">2349 1863 0,'0'0'0,"-21"-21"0,21-1 0,0 1 15,0 0-15,0 0 16,-21 0-16,21 0 0,-21 21 15,21-22-15,-21 22 32,21 22-32,0-1 15,-21 0-15,21 0 0,0 0 0,0 22 16,0-22-16,0 21 0,0-21 16,0 22-16,0-22 0,0 21 0,0-21 15,0 0-15,0 1 0,0-1 16,0 0-16,21 0 0,0-21 0,0 0 15,21 21-15,-20-21 0,20 0 16,-21 0-16,21 0 0,1-21 16,-1 21-16,-21-21 0,22 0 0,-22 0 15,0-1-15,21 1 0,-21 0 16,1-21-16,-1 21 0,-21-22 0,21 22 16,-21-21-16,21 21 0,-21-1 0,0 1 15,0-21-15,0 21 0,0 0 16,0-1-16,0 1 15,0 42 1,0 1 0,0-1-16,0 0 0,0 21 15,-21-21-15,21 22 0,0-22 16,-21 21-16,21 1 0,0-1 0,0 0 16,0 1-16,0-1 0,0 0 15,0 1-15,0 20 0,0-21 0,0 22 16,0-22-16,0 22 0,21-22 0,-21 22 15,0-22-15,21 21 0,-21-20 16,0-1-16,0 0 0,0 1 0,0-1 16,0-21-16,0 0 0,0 1 15,0-1-15,0 0 0,-21-21 0,0 0 16,0 0-16,-22 0 0,22 0 0,0 0 16,-21 0-16,-1 0 0,1 0 15,21-21-15,-22 21 0,1-21 16,0 21-16,-1-22 0,22 22 0,-21-21 15,21 21-15,0-21 0,-1 21 16,1-21-16,21 0 0,0 0 16,21-1-1,1 22-15,-1-21 0,21 0 0,0 0 16,1 0-16,-1 0 0</inkml:trace>
  <inkml:trace contextRef="#ctx0" brushRef="#br0" timeOffset="1494.4">3238 1947 0,'0'0'16,"0"-21"-16,-21 21 0,21-21 0,-21 0 0,21 0 15,0 42 16,0 0-31,0 0 0,0 22 0,0-22 16,0 21-16,21 0 0,-21 1 16,21 20-16,-21-20 0,22 20 0,-22 1 15,0-1-15,21 1 0,-21-22 0,0 21 16,0 1-16,0-1 16,0-20-16,0 20 0,0-20 0,-21-1 15,-1 0-15,22 1 0,0-22 0,0 0 16,-21 0-16,21 0 0,0-42 47,0 0-47,0 0 0,0-22 0,0 22 15,0-21-15,0 0 0,0-1 0,21-20 16</inkml:trace>
  <inkml:trace contextRef="#ctx0" brushRef="#br0" timeOffset="1834.2">3302 2032 0,'0'0'0,"-42"-85"16,20 64 0,22 0-16,-21-42 0,21 41 15,0 1-15,0 0 0,0 0 16,21 0-16,1 0 0,-1-1 0,0 1 16,21 21-16,-21-21 0,22 21 15,-1 0-15,-21 0 0,22 0 0,-1 0 16,0 21-16,-21 0 0,1 1 15,-1 20-15,0-21 0,-21 21 16,0 1-16,0-1 0,0 0 0,0-20 16,-21 20-16,0 0 0,-22-21 0,22 22 15,-21-22-15,21 0 0,-22 0 16,22 0-16,0 1 0,-21-22 0,20 21 16,1-21-16,0 0 0,21 21 15,-21-21-15,42-21 47,0 0-47</inkml:trace>
  <inkml:trace contextRef="#ctx0" brushRef="#br0" timeOffset="2243.34">3937 1990 0,'-21'0'16,"0"0"-16,42 0 31,0 0-31,0-21 0,0-1 16,0 22-16,1-21 0,-1 0 16,0 0-16,0 0 0,-21 0 15,21-1-15,-21 1 0,21 0 0,-21 0 0,0 0 16,0 0-16,0-1 15,0 1-15,-21 21 16,0 0-16,0 0 0,0 21 16,0 1-16,-1-1 0,1 0 15,0 0-15,0 21 0,0-20 0,21 20 16,0-21-16,0 21 0,0 1 16,0-22-16,0 0 0,0 21 0,0-20 15,0-1-15,0 0 0,0 0 0,0 0 16,0 0-16,21 1 15,0-22-15,0 21 16,0-21-16,1 0 0,-1 0 16,0 0-16,0 0 0,0 0 15,22-21-15,-22-1 0,21 22 0,-21-21 16</inkml:trace>
  <inkml:trace contextRef="#ctx0" brushRef="#br0" timeOffset="2626.51">4699 1799 0,'0'0'15,"0"-21"-15,21 0 0,-21 0 0,21 0 16,-21-1-16,-21 22 31,0 0-31,0 0 16,0 0-16,-22 22 0,22-1 0,0 0 16,0 0-16,-22 0 0,22 22 0,21-22 15,-21 0-15,21 0 0,0 0 16,0 0-16,0 1 0,0-1 15,0 0-15,21-21 0,0 21 0,1-21 16,20 21-16,-21-21 16,0 0-16,0 21 0,1-21 0,-1 22 15,0-22-15,0 21 0,0-21 0,0 21 16,1 0-16,-22 0 16,21-21-16,-21 21 0,0 1 15,0-1-15,0 0 16,-21 0-16,-1-21 15,1 0-15,0 21 0,0-21 0,0 0 16,0 0-16,-1 0 0,1 0 16,0 0-16,0 0 0,0 0 15,0 0-15,-1 0 0,1 0 0,0 0 16,-21 0-16,21 0 0</inkml:trace>
  <inkml:trace contextRef="#ctx0" brushRef="#br0" timeOffset="3038.28">1714 2582 0,'0'0'0,"-42"0"0,-64 22 15,85-22-15,42 0 16,0 0-16,43 0 16,-22 0-16,22 0 0,20 0 0,1 0 15,21 0-15,0 0 0,21 0 16,0-22-16,0 22 0,21-21 16,-21 21-16,21 0 0,-21 0 0,21-21 15,0 21-15,1 0 0,-1 0 16,-21-21-16,0 21 0,0 0 0,0 0 15,-21-21-15,-22 21 0,22 0 16,-42 0-16,-1-21 0,-21 21 0,1 0 16,-22 0-16,0 0 0,-21-22 15,-21 22 1,0 0-16,0 0 0,-1 0 0,-20 0 16,21 0-16,-21 0 0,-22 0 15,22 0-15,-1 0 0,-20 0 0,-1 0 16</inkml:trace>
  <inkml:trace contextRef="#ctx0" brushRef="#br0" timeOffset="3390.6">1630 2773 0,'0'0'16,"-43"21"-16,22-21 0,42 0 15,22 0-15,-1 0 16,22 0-16,20 0 0,1 0 0,21 0 16,21-21-16,0 0 0,0 21 15,21 0-15,0-21 0,-21 21 0,21 0 16,0-22-16,1 22 0,-22-21 0,21 21 16,-21 0-16,-21 0 0,21-21 15,-22 21-15,-20 0 0,21 0 0,-43-21 16,22 21-16,-21 0 0,-22 0 0,0 0 15,1 0-15,-22-21 0,0 21 16,-42 0 31</inkml:trace>
  <inkml:trace contextRef="#ctx0" brushRef="#br0" timeOffset="4143.58">2032 4170 0,'0'0'0,"0"-21"15,-21 0-15,21-22 0,0 1 16,-21 21-16,21 0 15,-22-1-15,22 44 16,0-1 0,0 0-16,0 21 0,0 1 15,0-1-15,0 21 0,0-20 0,0 20 16,0 1-16,0-22 0,0 22 16,0-22-16,0 21 0,0-20 0,0-1 15,0 0-15,0 1 16,0-1-16,0-21 0,0 22 0,0-22 15,0 0-15,0 0 16,0-42 15,0 0-31,0 0 0,22-1 16,-1-20-16,-21 21 0,21 0 16,0 0-16</inkml:trace>
  <inkml:trace contextRef="#ctx0" brushRef="#br0" timeOffset="4430.42">2349 4530 0,'0'0'0,"0"21"15,0 0-15,22-21 32,-1 0-32,0 0 15,0 0-15,0 0 0,0 0 0,1-21 16,-22 0-1,-22 21 1,1 0-16,-21 0 16,21 0-16,0 0 0,-1 0 0,1 0 15,0 0-15,21 21 16,-21-21-16,21 21 16,21-21-1,0 0-15,0 0 16,1 0-16,-1 0 0,0 0 0,0 0 15</inkml:trace>
  <inkml:trace contextRef="#ctx0" brushRef="#br0" timeOffset="5714.38">3196 4509 0,'21'0'16,"0"-22"-16,-21 1 16,22 0-16,-1 0 0,21 0 0,-21 0 15,0-1-15,1 1 0,20-21 16,-21 21-16,0-22 0,0 22 0,1-21 15,-22 0-15,0 20 0,21-20 16,-21 0-16,0-1 0,0 1 0,0 21 16,0-21-16,0-1 0,-21 22 15,21-21-15,-22 21 0,1-1 16,21 1-16,-21 0 0,0 0 0,0 0 16,0 21-16,-1 0 0,1 0 15,0 21-15,0 0 0,21 0 16,0 22-16,0-22 0,0 42 15,0-20-15,0 20 0,0 22 0,0-22 16,0 22-16,0-22 0,0 22 0,0 0 16,-21-1-16,21 1 0,0 0 15,0-1-15,-21 22 0,21 0 0,0 0 16,0 0-16,-22 0 0,22 21 16,-21-22-16,21 1 0,0 21 15,-21-21-15,21 0 0,-21 0 0,21-22 16,-21 1-16,21 0 0,0-1 0,0-20 15,0-22-15,0 1 0,0-1 16,0-21-16,21-21 16,0 0-16,0-42 0,0 21 15,1-22-15,20 1 0,-21 0 16,21-22-16,-20 1 0,20-1 0,0 1 16,-21-22-16,22 0 0,-22 1 0,21-1 15,-21-21-15,1 21 0,-1 1 16,-21-1-16,21 0 0,-21 1 0,0-1 15,0 0-15,0 22 0,-21-22 16,0 43-16,-1-22 0,-20 22 16,21 0-16,0-1 0,0 22 0,-1 0 15,1 0-15,0 21 0,0 0 16,0-21-16,0 21 0,21-21 16,21-1-1,0 22-15,21-21 16,-21 21-16,1-21 0,20 0 0,0 21 15,1-21-15,-22 0 0,21-1 16,0 1-16,-20-21 0,20 21 0,0 0 16,-21-1-16,1-20 0,-1 21 0,0 0 15,-21 0-15,0-1 0,0 1 16,0 0-16,0 42 31,-21 0-15,0 1-16,21 20 0,-22-21 0,22 21 15,0 1-15,-21-22 0,21 21 16,-21 1-16,21-1 0,0 0 0,0 1 16,0-22-16,0 21 0,0-21 0,0 0 15,21 1-15,0-1 0,1 0 16,-1-21-16,21 0 0,-21 0 0,0 0 16,22 0-16,-22-21 0,0 0 15,21-1-15,-20 1 0,-1 0 0,0 0 16,0 0-16,0-22 0,-21 22 15,0-21-15,0 0 0,0-1 16,0 1-16,0 0 0,-21 20 0,0-20 16,0 0-16,0 21 0,-1-1 0,1 1 15,0 0-15,-21 21 0,21 0 16,-1 0-16,1 0 0,0 0 0,0 21 16,0 0-16,0 1 15,21-1-15,0 0 0,0 0 0,0 0 16,0 0-16,0 1 0,21-22 0,0 21 15,0 0-15,0-21 16,22 0-16,-22 0 0,0 0 0,21 0 16,-21 0-16</inkml:trace>
  <inkml:trace contextRef="#ctx0" brushRef="#br0" timeOffset="6143.13">4466 4339 0,'0'0'0,"-21"0"0,21-21 0,-21 21 0,21-21 15,-21 21-15,21-21 0,0 0 16,21-1 0,0 22-16,0 0 15,0 0-15,22 0 0,-22 22 16,21-1-16,-21 0 0,0 0 0,22 0 16,-22 22-16,0-22 0,0 21 15,0 0-15,-21-20 0,0 20 0,0 0 16,0-21-16,0 22 0,0-1 0,0-21 15,0 0-15,0 22 0,0-22 16,0 0-16,-21-21 16,21-21-1,0 0-15,0 0 0,0-1 16,21 1-16,-21-21 0,22 21 0,-1 0 16,-21-22-16,21 1 0,0 0 15,-21 20-15,0-20 0,21 0 16,-21 21-16,21-22 0,-21 22 0,0 0 15,0 0-15,0 0 0,22 21 32,-1 0-17,-21 21-15,21-21 0,-21 21 0,21-21 16,0 0-16,0 0 16,1 0-16,-1 0 0</inkml:trace>
  <inkml:trace contextRef="#ctx0" brushRef="#br0" timeOffset="7563.71">6286 4657 0,'0'21'0,"0"-42"46,22 21-46,-1-21 16,0-1-16,0 1 0,0 0 0,0 0 16,22-21-16,-22-1 0,0 1 15,21 0-15,-20-1 0,20-20 0,-21 20 16,0-20-16,0-1 0,1 1 0,-22-1 16,0 1-16,0-22 0,0 43 15,0-22-15,-22 1 0,1 21 16,0-1-16,0 22 0,0-21 0,0 42 15,-1-21-15,1 21 0,0 0 16,0 0-16,0 21 0,21 0 0,-21 21 16,-1 1-16,1-1 0,21 21 15,0 1-15,-21-1 0,21 22 0,-21-21 16,21 20-16,0 1 0,0-22 0,0 22 16,0-21-16,0-1 0,0 1 15,0-22-15,0 21 0,0-20 0,0-1 16,0 0-16,21-20 0,0 20 15,-21-21-15,21 0 0,1-21 0,-1 0 16,21 0-16,-21 0 0,0 0 16,22-21-16,-1 21 0,0-21 0,-20-21 15,20 20-15,0 1 0,1 0 0,-1-21 16,0-1-16,-21 22 0,1-21 16,20 0-16,-21 20 0,0-20 0,-21 21 15,21-21-15,-21 20 0,0 1 0,22 0 16,-44 42 15,1 0-31,0 1 0,21-1 0,-21 21 16,21-21-16,0 22 0,-21-22 15,21 21-15,0-21 0,0 22 16,0-22-16,0 21 0,0-21 0,0 0 16,21 1-16,0-1 0,0 0 15,0-21-15,1 0 0,-1 0 0,0 0 16,21 0-16,-21 0 0,22-21 15,-22 21-15,0-21 0,21-1 0,-20 1 16,-1 0-16,21 0 0,-21 0 0,-21 0 16,21-22-16,-21 22 0,0 0 0,0-21 15,0-1-15,0 22 0,-21-21 16,0 21-16,0-22 0,0 22 0,0 0 16,-22 0-16,22 0 0,0 21 15,-21 0-15,20 0 0,1 0 0,0 21 16,0 0-16,0 0 0,0 21 15,21-20-15,-22 20 0,22-21 0,0 21 16,0-20-16,0-1 0,22 21 0,-1-21 16,0 0-16,0 1 0,0-22 15,22 21-15,-22-21 0,21 0 0,0 0 16,-20 0-16,20 0 0,0 0 0,1-21 16,-1-1-16,0 1 0,1 21 15,-1-21-15,0 0 0,-21 0 0,22 0 16,-22-22-16,21 22 0,-21 0 0,1-21 15,-1 20-15,-21-20 16,0 21-16,21 0 0,-21 0 0,0-1 16,-21 44-1,0-1 1,-1 0-16,22 0 0,-21 0 0,0 22 16,21-1-16,0-21 0,-21 21 0,21-20 15,0 20-15,0-21 0,0 0 0,0 22 16,0-22-16,0 0 0,21 0 15,0 0-15,0-21 0,1 21 0,-1-21 16,21 0-16,-21 0 0,22 0 0,-22 0 16,21 0-16,-21-21 0,0 21 15,22-21-15,-22 0 0,0 0 0,21 0 16,-20-1-16,-1 1 0,0 0 16,0-21-16,0 21 0,-21-1 0,0-20 15,0 0-15,0 21 0,0-22 16,0 1-16,-21 21 0,0 0 0,0-1 15,-22 1-15,22 0 0,-21 21 0,21 0 16,-22 0-16,1 21 0,0 0 16,-1-21-16,1 22 0,21 20 0,-21-21 15,20 0-15,1 0 0,0 1 0,21 20 16,0-21-16,0 0 0,0 0 16,0 1-16,21-1 0,0 0 15,1-21-15,-1 21 0,21-21 0,0 0 16,1 0-16,-1 0 0,-21 0 15,22 0-15,-1 0 0</inkml:trace>
  <inkml:trace contextRef="#ctx0" brushRef="#br0" timeOffset="7907.22">8657 4255 0,'0'0'16,"0"-22"-16,0 1 0,0 0 0,0 0 0,-21 0 15,0 21-15,0 0 0,-1 0 16,1 0-16,21 21 15,0 0-15,0 21 0,0-20 0,0 20 16,0 0-16,0 1 0,0-1 16,0 0-16,0 1 0,0-1 15,0 21-15,0-20 0,0 20 0,0 1 16,0-22-16,0 43 0,0-22 0,0 1 16,-21-1-16,0 22 0,0-22 0,0 1 15,-1-1-15,1 1 0,0-1 16,21 1-16,-21-1 0,0-20 0,0-1 15,21-21-15,0 22 0,0-22 0,-22 0 16,22 0-16,0-42 31,22 21-31,-22-21 0,21 0 16,0-1-16,0-20 0,-21 21 0,21-21 16,0-1-16,1 1 0,-1 0 0,0-1 15,0-20-15,21 20 0</inkml:trace>
  <inkml:trace contextRef="#ctx0" brushRef="#br0" timeOffset="8211.04">8699 4487 0,'-21'-21'15,"42"42"-15,-84-84 0,21 42 0,20 0 16,-20-22-16,21 22 0,0 0 0,0 0 0,21 0 16,0-1-16,0 1 15,0 0-15,21 0 0,21 0 0,-21 0 16,22 21-16,-1 0 0,0 0 0,1 0 15,20 0-15,-21 0 0,1 21 16,-1 21-16,0-21 0,1 22 0,-22-22 16,0 21-16,-21 0 0,0-20 0,0 20 15,0-21-15,0 21 0,-21-20 0,0-1 16,-22 21-16,22-21 0,-21-21 16,21 21-16,-22 1 0,22-1 0,-21-21 15,21 21-15,0-21 0,-1 0 0,1 0 16,0 21-16,0-21 0,0 0 15,0 0-15,-1 0 0,1 21 16,0 0-16,0-21 0,0 22 0,-22-22 16</inkml:trace>
  <inkml:trace contextRef="#ctx0" brushRef="#br0" timeOffset="9138.51">1926 6773 0,'-21'0'0,"42"0"0,-63-21 15,21 21-15,-1-21 0,1 21 16,21-21-16,0 0 0,0 0 16,0-1-16,0 1 15,0 0-15,0 0 0,0 0 16,21 0-16,1 21 16,-1 0-16,0 0 0,0 0 0,0 0 15,0 21-15,1 0 0,20 21 16,-21 1-16,0-1 0,0 0 0,1 1 15,-22-1-15,0 21 0,0-20 16,0 20-16,-22 1 0,1-22 0,-21 22 16,21-1-16,-22-21 0,-20 1 0,21 20 15,-1-20-15,-20-22 0,20 21 16,-20-21-16,21 0 0,-22 1 16,22-22-16,-1 0 0,1 0 15,0 0-15,-1-22 0,22 22 0,0-21 16,0-21-16,21 21 0,-21-22 15,21 1-15,0 0 0,0-1 0,0-20 16,21 21-16,0-1 0,0 1 16,0 21-16,1 0 0,-1-22 0,0 22 15,0 21-15,0 0 0,0 0 16,22 0-16,-22 0 0,0 0 0,0 21 16,0 0-16,1 22 0,-1-22 15,0 21-15,0 1 0,-21-1 0,0 0 16,0 1-16,21-1 0,-21-21 15,0 21-15,21 1 0,-21-22 16,0 0-16,0 0 0,22 0 0,-22 1 16,21-1-16,-21 0 15,21-21-15,0 0 16,-21-21 0,21 0-16</inkml:trace>
  <inkml:trace contextRef="#ctx0" brushRef="#br0" timeOffset="9318.4">2349 7239 0,'0'0'0,"22"0"0,-1 0 15,0 0 48,-21-21-48,0 0-15,21 0 0</inkml:trace>
  <inkml:trace contextRef="#ctx0" brushRef="#br0" timeOffset="12978.68">3683 7112 0,'0'0'0,"21"-21"16,-21 0-16,0 0 0,0-22 15,0 22-15,0 0 0,0 0 0,-21 0 16,0-22-16,0 22 0,-1 0 0,1 0 16,0 0-16,-21-1 0,21 1 15,-22 21-15,22 0 0,-21 0 0,-1 0 16,1 0-16,0 21 0,-1 1 15,1-1-15,21 21 0,-21-21 16,20 22-16,-20-1 0,21 0 0,0 1 16,0-1-16,-1 21 0,22-20 15,0-1-15,0 0 0,0-20 0,0 20 16,22-21-16,-1 0 0,0 0 16,0-21-16,0 0 0,22 0 0,-22 0 15,21-21-15,0 0 0,1 0 0,-22 0 16,21 0-16,1-22 0,-1 1 15,0 21-15,-21-22 0,22 22 0,-22-21 16,21 0-16,-21 20 0,1-20 0,-22 21 16,0 0-16,0 0 0,0-1 15,0 1-15,0 42 32,0 1-32,-22-1 0,22 21 0,0-21 15,0 22-15,0-1 0,-21 21 0,21-20 16,0-1-16,0 0 0,0 1 15,0-1-15,21 0 0,1-20 0,-1-1 16,0 21-16,0-42 0,21 21 0,-20-21 16,20 0-16,0 0 0,1 0 15,-1 0-15,0-21 0,1 0 0,-1 0 16,0 0-16,1-1 0,20 1 0,-21-21 16,1 0-16,-1 20 0,-21-20 15,0 0-15,1 21 0,-1-22 16,-21 1-16,0 21 0,0-22 0,0 1 15,-21 21-15,-1 0 0,1 0 16,0-1-16,0 1 0,-21 21 0,20 0 16,1 0-16,-21 0 0,21 21 0,0 1 15,-22-1-15,22 0 0,0 0 16,0 21-16,0 1 0,-1-1 0,1 0 16,21 1-16,0-1 0,0 0 15,0-20-15,0 20 0,0 0 0,0-21 16,0 1-16,21-1 0,1 0 0,-1 0 15,0-21-15,0 0 0,0 0 16,0 0-16,22 0 0,-22-21 16,21 0-16,1 0 0,-22-1 0,21-20 15,0 0-15,1-1 0,-22 1 16,21 0-16,1-1 0,-1 1 0,-21-21 16,0 20-16,22-20 0,-22-1 0,-21 1 15,21-1-15,-21 1 0,0-1 16,21-20-16,-21 20 0,0 1 0,0 20 15,0-20-15,0 20 0,-21 1 0,0 0 16,0 21-16,21-1 0,0 1 16,-22 0-16,1 21 0,0 0 0,0 21 15,21 22-15,-21-22 16,21 21-16,-21 22 0,21-22 16,0 21-16,0 22 0,0-21 0,-22 20 15,22-20-15,0-1 0,0 1 16,0-1-16,0 1 0,0-1 0,0 1 15,0-1-15,0 1 0,0-22 0,0 0 16,22 1-16,-1-1 0,0-21 16,0 22-16,0-22 0,0 0 0,22-21 15,-22 0-15,21 21 0,-21-21 0,22 0 16,-22 0-16,21-21 0,-21 21 16,1-21-16,20 0 0,-21-1 0,0-20 15,0 21-15,1 0 0,-1-22 16,0 1-16,-21 21 0,0-21 0,21-1 15,-21 22-15,0-21 0,0 21 16,0-1-16,0 1 0,0 0 0,0 42 31,0 0-15,0 1-16,0-1 0,0 0 0,0 21 16,0-21-16,0 22 0,0-22 0,0 21 15,0-21-15,0 22 0,0-22 16,21 0-16,0 0 0,1 0 0,-1 1 15,0-22-15,0 0 16,0 0-16,0 0 0,1 0 16,-1-22-16,0 1 0,21 21 0,-21-21 15,1 0-15,-1-21 0,0 20 0,0 1 16,0-21-16,-21 21 0,0-22 0,21 22 16,-21-21-16,22 21 0,-22 0 15,0-22-15,0 22 0,0 0 16,0 0-16,0 42 31,0 0-31,0 0 16,0 22-16,0-22 0,0 0 15,0 21-15,0 1 0,21-22 0,-21 21 16,21-21-16,-21 22 0,21-22 16,0 21-16,0-21 0,1 0 0,-1 1 15,0-1-15,0-21 0,0 21 0,22-21 16,-22 0-16,21 0 0,-21 0 15,22 0-15,-1-21 0,-21 21 0,21-21 16,1-1-16,-1 1 0,-21 0 0,22 0 16,-22-21-16,21 20 0,-21-20 15,0 0-15,1 21 0,-1-22 0,0 1 16,-21 21-16,0-22 0,0 22 0,0-21 16,0 21-16,0 0 0,0-1 0,-21 22 15,21-21-15,-21 21 16,-1-21-16,1 21 0,-21 0 0,21 0 15,-22 21-15,1 0 0,21-21 0,-21 22 16,-1 20-16,1-21 0,0 0 16,20 22-16,1-1 0,0-21 0,0 21 15,21 1-15,0-1 0,0-21 0,0 22 16,21-22-16,0 0 0,0 0 16,1 0-16,-1-21 0,0 0 0,21 0 15,-21 0-15,22 0 0,-22 0 16,0 0-16,21 0 0,-20-21 0,-1 0 0,0 0 15,0 0-15,0-1 16,0-20-16,1 21 0,-22-21 0,0 20 16,21-20-16,-21 21 0,0-21 0,21-1 15,-21 22-15,0 0 16,0 0-16,0 42 31,0 0-31,0 0 0,-21 0 16,21 1-16,0 20 0,0-21 15,0 21-15,0-20 0,0 20 0,0-21 16,0 0-16,21 22 0,0-22 0,-21 0 16,21 0-16,0-21 0,1 21 15,-1-21-15,21 0 0,-21 0 16,0 0-16,1 0 0,20 0 0,-21-21 16,0 21-16,22-21 0,-22 0 0,0 0 15,21-22-15,-21 22 0,1 0 16,-1-21-16,0 20 0,0-20 0,-21 0 15,0 21-15,21-22 0,-21 22 0,0 0 16,0 0-16,0 0 0,0-1 0,0 44 31,0-1-15,-21 0-16,21 21 0,0-21 0,0 1 16,0-1-16,0 21 0,0-21 15,0 22-15,0-22 0,0 0 0,0 21 16,0-21-16,-21 1 0,21-1 15,0 0-15,0 0 16,0-42 15,0 0-31,21 0 0,-21-1 0,21 1 16,-21 0-16,21 0 0,1 0 16,-22-22-16,21 22 0,-21-21 15,21 21-15,0 0 0,0-1 0,0 1 0,1 0 16,-22 0-16,21 21 0,0 0 15,0 0-15,0 0 16,0 21-16,1 0 0,-22 0 16,0 1-16,21-1 0,-21 0 0,21 0 15,-21 0-15,0 0 0,21 22 0,0-22 16,-21 0-16,0 0 0,21-21 16,1 21-16,-1 1 0,0-22 15,0 0-15,0 0 0,0 0 16,1 0-16,-1-22 0,0 22 15,0-21-15,-21 0 0,21 0 16,0 0-16,1-22 0,-1 22 0,-21 0 16,21-21-16,0 21 0,0-1 15,0-20-15,1 21 0,-22-21 0,21 20 16,0 1-16,-21 0 0,21 21 16,0 0-16,-21 21 15,0 0-15,0 1 16,0-1-16,0 0 15,0 0-15,21-21 32,-21-21-1,0 0-31,0 0 16,0-1-16,0 1 15,0 0-15,-21 21 16,0-21-16,0 21 15,0 0 1,0 21-16,21 0 0,0 0 0,-22 1 16,22-1-16,-21 0 0,21 0 15,0 0-15,-21 43 0,21-22 16,0-21-16,0 22 0,0-22 0,0 0 16,0 21-16,0-21 0,21 1 0,0-1 15,1 0-15,-1-21 0,0 21 16,0-21-16,21 0 0,-20 0 0,20 0 15,0 0-15,1 0 0,-1 0 16,0 0-16,1 0 0,-22-21 0,21 0 16,-21 0-16,22-1 0,-22 1 15,0 0-15,0 0 0,0-21 0,22-22 16,-43 43-16,0-21 0,21 20 16,-21 1-16,21 0 0,-21 0 0,0 0 15,0 0-15,-21 21 31,0 0-31,-1 21 0,1 0 16,21 0-16,-21-21 0,21 21 0,0 0 16,0 1-16,0-1 0,0 21 15,0-21-15,0 0 0,0 1 16,0-1-16,0 21 0,0-21 0,21 0 16,0 1-16,-21-1 0,22 0 0,-1-21 15,21 21-15,-21 0 0,22-21 16,-22 21-16,21-21 0,0 0 0,-20 0 15,20 0-15,0 0 0,1 0 0,-1 0 16,0 0-16,-21 0 0,22-21 0,-1 0 16,-21 0-16,0 0 0,1 0 15,20-1-15,-42 1 0,21-21 16,0 21-16,-21 0 0,21-22 0,-21 22 0,0 0 16,0 0-16,0 0 0,0-1 15,-21 22-15,0 0 16,0-21-16,0 21 0,-22 0 0,22 0 15,0 0-15,-21 0 0,21 21 0,-1-21 16,1 22-16,0-1 0,0 0 0,0 0 16,21 0-16,0 22 0,0-22 15,0 0-15,0 0 0,0 21 0,0-20 16,0-1-16,0 0 0,0 0 0,0 0 16,21-21-16,0 0 15,0 0-15,0 0 0,1 0 16,-1 0-16,0 0 0,0 0 0,0 0 15,22-21-15,-22 0 0,0 0 0,21 0 16,-21-1-16,1-20 0,41-21 16,-42 20-16,22 22 0,-22-21 15,0-1-15,0 1 0,0-21 16,-21 20-16,0-20 0,21 20 0,-21-20 16,0 21-16,0-1 0,0 1 0,0 0 15,0-1-15,0 22 0,-21 0 16,0 21-16,0 0 0,0 0 15,0 21-15,-1 0 0,1 22 0,0-22 16,0 21-16,21 0 0,0 22 0,0-22 16,0 1-16,0-1 0,0 0 15,0 22-15,0-22 0,0 0 0,21 1 16,0-1-16,-21 0 0,21 1 16,22-22-16,-22 21 0,0-21 0,0 1 15,0-1-15,1 0 0,-1 0 0,0-21 16,0 0-16,0 0 15,0 0-15,1 0 0,-1 0 0,0 0 16,0-21-16,0 0 0,0 0 16,-21-1-16,43-20 0,-22 21 0,0-21 15</inkml:trace>
  <inkml:trace contextRef="#ctx0" brushRef="#br0" timeOffset="14762.49">10795 7133 0,'-21'0'0,"0"0"16,21-21 0,0 0-16,0 0 0,0 0 15,21-1-15,0 1 0,0-21 16,0 21-16,0-22 0,1 1 16,-1 0-16,21-22 0,-21 22 0,0-22 15,22 1-15,-22-1 0,0 1 0,-21-22 16,21 22-16,-21 20 0,0-20 15,21-1-15,-21 22 0,0 0 0,0-1 16,0 1-16,0 21 0,-21 0 0,0 0 16,0-1-16,0 22 0,0 0 15,-1 0-15,1 22 0,0-1 0,-21 21 16,21-21-16,-1 22 0,1 20 0,-21-21 16,21 22-16,0-1 0,-1 1 15,1 21-15,0-22 0,0 22 16,21-22-16,-21 1 0,21-1 0,-21 1 15,21-1-15,0 1 0,0-22 0,0 0 16,0 1-16,0-1 0,21 0 0,0-20 16,0-1-16,0 0 0,22 0 15,-22-21-15,0 0 0,0 0 0,21 0 16,-20 0-16,20-21 0,-21 21 0,21-21 16,1 0-16,-22-22 0,21 22 0,1 0 15,-1-21-15,-21-1 0,21 22 16,1-21-16,-22-1 0,0-20 15,21 21-15,-20-1 0,-22 22 0,0-21 16,21 21-16,-21-1 0,0 1 0,0 42 31,0 1-31,0-1 0,-21 0 16,21 21-16,0-21 0,0 22 0,0-22 16,0 21-16,-22-21 0,22 22 0,0-22 15,0 0-15,0 21 0,0-20 0,0-1 16,0 0-16,22-21 0,-22 21 15,21 0-15,0-21 0,0 0 16,0 0-16,0 0 0,1 0 0,-1 0 16,0-21-16,0 0 0,0 0 0,0 0 15,-21-1-15,0 1 16,0-21-16,0 21 0,0 0 16,0-1-16,0-20 0,-21 21 0,0 0 15,21 0-15,-21-1 0,0 1 0,0 0 16,-1 21-16,1 0 0,0 0 15,0 0-15,0 0 0,21 21 16,0 0-16,42-21 16,-21 0-16,0 0 15,22 0-15,-22 0 0,21 0 16,1 0-16,-1 0 0,-21-21 0,21 21 16,1-21-16,-1 21 0,0-21 0,1 21 15,-1-21-15,-21 21 0,22-21 16,-22 21-16,0 0 0,-21-22 15,0 44 1,-21-22 0,0 21-16,-1 0 0,22 0 0,-21 21 15,0-20-15,0-1 0,21 21 0,-21-21 16,0 0-16,-1 22 0,22-22 16,0 0-16,0 0 0,-21 0 0,21 1 15,0-1-15,0 0 0,21 0 16,1-21-16,-1 0 0,0 0 15,0 0-15,0 0 0,0 0 0,1-21 16,-1 0-16,0 0 16,21 21-16,-21-22 0,1 1 0,-22 0 15,21 0-15,-21 0 0,0-22 0,0 22 16,0-21-16,0 21 0,0-22 0,0 22 16,-21 0-16,-1 0 0,1 0 15,0 0-15,0 21 0,0 0 0,0 0 16,-1 0-16,1 0 0,0 0 0,0 0 15,21 21-15,0 0 16,21 0 0,0-21-16,22 0 0,-1 0 15,0 0-15,-21 0 0,22 0 0,-1 0 16,0 0-16,1 0 0,-1 0 0,0 0 16,1-21-16,-1 21 0,0-21 15,-20 0-15,-1 21 0,21-22 0,-42 1 16,21 0-16,-21 0 0,21-21 0,-21 20 15,0-20-15,0 21 0,0-21 0,0 20 16,0 1-16,0 0 0,0 0 16,0 0-16,-21 0 0,0 21 15,21 21-15,-21 0 16,21 21-16,-21-21 0,21 22 16,-21-1-16,21 22 0,-22-22 0,22 21 15,0-20-15,0 20 0,-21 1 0,21-22 16,-21 22-16,21-1 0,0 1 15,0 20-15,0-20 0,0 20 0,0-20 16,0 21-16,0-22 0,0 22 0,-21-1 16,21-20-16,-21 21 0,0-1 0,-1 1 15,1-22-15,0 1 0,0-1 0,0 1 16,21-22-16,-21 1 0,-1-1 16,22-21-16,-21 0 0,21 0 0,0 1 15,0-44 1,21 1-1,-21 0-15,22 0 0,-22 0 16,21 0-16,-21-1 0,21 1 16,-21-21-16,21 21 0,-21-22 0,21 22 15,-21-21-15,21 0 0,1-1 0,-22-20 16,21 20-16,-21-20 0,21 21 16,-21-22-16</inkml:trace>
  <inkml:trace contextRef="#ctx0" brushRef="#br0" timeOffset="15054.83">12488 7133 0,'0'-42'15,"0"84"-15,0-126 0,0 41 0,0 1 0,0 21 16,0-22-16,0 22 0,0 0 0,0 0 16,0 0-16,0 0 0,21-1 15,1 1-15,-1 0 0,0 0 16,21 0-16,1 21 0,-1-21 0,0 21 16,1 0-16,-1 0 0,0 0 0,1 21 15,-1 0-15,-21 0 0,0 0 16,-21 0-16,0 1 0,0 20 0,0-21 15,-21 0-15,0 22 0,0-22 0,-22 0 16,22 0-16,-21 21 0,0-20 0,-1-1 16,22 0-16,-21 0 0,21-21 0,-1 21 15,1 0-15,0-21 0,0 22 16,0-22-16,0 21 0,21-42 31,0-1-31,0 1 16,0 0-16,21 0 0,0-21 0,0-1 15</inkml:trace>
  <inkml:trace contextRef="#ctx0" brushRef="#br0" timeOffset="15643.01">14266 5546 0,'0'0'0,"43"-21"0,-22-1 0,0 1 0,0 0 16,0-21-16,0 21 0,1-1 15,-1 1-15,-21 0 0,21 0 16,-21 0-16,21 21 0,-21-21 16,0 42-1,-21 0 1,0 0-16,-22 0 0,22 22 0,0-1 15,-21 21-15,-1 1 0,1-1 0,21 1 16,-43-1-16,22 22 0,0-21 0,-1-1 16,-20 22-16,-1-1 0,22-20 15,-21 42-15,20-22 0,-20 1 0,20 21 16,-20-21-16,21 20 0,-1-20 0,-20 21 16,20-21-16,1-1 0,21 1 15,-21 0-15,20-22 0,-20 1 0,21-22 16,0 0-16,0 1 0,21-1 0,0-21 15,-22 0-15,22 0 0,-21 1 16,21-44 15,0 1-31,0 0 0,21 21 16,1-21-16,-1 0 0,0-22 0,0 22 16,0 0-16,0-21 0</inkml:trace>
  <inkml:trace contextRef="#ctx0" brushRef="#br0" timeOffset="17615">14097 6795 0,'-21'0'0,"42"0"93,0 0-77,0-22-16,0 22 0,1-21 0,20 21 0,-21-21 16,21 0-16,-20 0 0,20 0 15,0-1-15,-21 1 0,22-21 0,-22 21 16,21-22-16,-21 22 0,1-21 16,-1 0-16,-21-1 0,0 22 0,0-21 15,0 21-15,0-22 0,0 22 0,0 0 16,0 0-16,0 0 0,0-1 0,0 1 15,-21 21-15,-1 0 16,1 0-16,0 0 0,21 21 0,-21 1 16,21-1-16,-21 21 0,21 0 15,-21 1-15,-1 20 0,22 1 0,-21 20 16,0-20-16,0 21 0,0-1 0,0 1 16,-1 0-16,22-1 0,-21 1 15,0 21-15,0 0 0,-21-1 0,20-20 16,1 21-16,0-21 0,0 20 0,0-20 15,21 21-15,-21-21 0,-1-1 0,22-20 16,-21 20-16,21-20 0,0-22 0,0 22 16,0-43-16,0 21 0,21-42 15,1 0-15,-1 0 0,21-21 16,0-21-16,-20 21 0,20-22 16,21 1-16,-20 0 0,-1-1 15,0 1-15,1-22 0,-1 22 0,-21-21 16,22 20-16,-22 1 0,0-22 0,0 22 15,-21 0-15,0-1 0,0 1 0,0 0 16,0-64-16,-21 64 0,0-1 16,0 1-16,-1 0 0,-20-1 0,21 22 15,-21-21-15,20 21 0,-20-22 16,0 22-16,21 0 0,-1 0 0,1 21 16,-21-21-16,42-1 0,-21 1 15,21 0-15,21 0 16,0 21-16,21-21 0,-20 0 15,20 21-15,0-22 0,1 1 16,-1 0-16,0 0 0,1 0 16,-1 0-16,0-1 0,-21 1 0,22 0 15,-22-21-15,0 21 0,0-1 0,0 1 16,1-21-16,-22 21 0,0 0 0,0-1 16,0 1-16,0 0 0,0 0 15,-22 21 16,22 21-31,-21 0 0,21 0 16,0 22-16,-21-22 0,21 21 0,-21 1 16,21-22-16,-21 21 0,21 0 15,0-20-15,0 20 0,0-21 0,0 0 16,0 0-16,0 1 0,0-1 0,21 0 16,0-21-16,0 0 0,0 0 0,1 0 15,-1 0-15,0 0 0,21 0 16,-21-21-16,1 0 0,20-1 0,-21 1 15,21 0-15,-20 0 0,-1-21 0,0 20 16,-21-20-16,0 0 0,0-1 0,0 22 16,0-21-16,0 0 0,-21-1 15,0 22-15,-1-21 0,1 21 0,-21-1 16,21 22-16,0 0 0,-22 0 0,22 0 16,-21 0-16,21 0 0,-1 22 15,1-22-15,0 21 0,21 0 0,0 0 16,-21 0-16,21 0 0,0 1 15,0-1-15,0 0 0,0 0 0,0 0 16,21-21-16,0 21 16,0-21-16,1 0 0,-1 0 0,0 0 15,0 0-15,21-21 0</inkml:trace>
  <inkml:trace contextRef="#ctx0" brushRef="#br0" timeOffset="17986.05">15198 6583 0,'0'-21'16,"0"0"-16,21-1 16,0 22-16,0 0 15,0 0-15,0 0 0,1 22 16,20-1-16,-21 0 0,0 0 0,0 21 16,1-20-16,-1 20 0,0-21 15,-21 21-15,0-20 0,21 20 0,-21-21 16,0 21-16,0-20 0,0-1 0,0 0 15,0 0-15,0 0 0,-21 0 0,21 1 16,-21-22-16,0 0 16,21-22-1,0 1-15,0 0 16,0 0-16,0 0 0,21 0 0,0-22 16,0 22-16,0-21 0,-21-1 0,21 1 15,1 0-15,-1-1 0,0 1 0,0 21 16,0-21-16,-21 20 0,21 1 15,-21 0-15,22 0 0,-22 0 0,0 0 16,21 21 0,0 0-16,0 0 0,0 0 15,0-22-15,22 22 0</inkml:trace>
  <inkml:trace contextRef="#ctx0" brushRef="#br0" timeOffset="18718.63">16785 6287 0,'0'0'0,"21"0"16,0 0-16,1 0 0,-1-22 0,0 22 15,0-21-15,0 0 0,22 21 16,-22-21-16,0 0 0,0 21 0,0-21 15,0-1-15,1 1 0,-1 0 0,-21 0 16,0 0-16,0 0 0,0-1 0,0 1 16,-21 0-16,-1 0 0,-20 21 15,21-21-15,-21 21 0,20 0 16,-20 0-16,0 0 0,21 21 0,-22-21 16,1 21-16,21 21 0,-22-20 0,22 20 15,0-21-15,0 21 0,21 1 16,-21-1-16,21 0 0,0 1 0,0-22 15,0 21-15,21-21 0,0 22 0,0-22 16,0 0-16,22 0 0,-22 0 0,21 1 16,-21-22-16,22 0 0,-1 0 15,-21 0-15,22 0 0,-22 0 0,0 0 16,0 0-16,0-22 0,-21 1 16,0 0-16,-21 21 15,0 0-15,-21 0 16,20 0-16,-20 0 0,21 0 15,-21 0-15,-1 21 0,1 0 0,0 1 16,-1-1-16,1 0 0,21 21 0,-22-21 16,22 22-16,-21-1 0,21-21 0,0 22 15,-1-1-15,22 0 0,0-21 0,0 1 16,0 20-16,0-21 0,0 0 16,22 0-16,-1 1 0,0-1 0,0-21 15,21 21-15,-20-21 0,20 0 16,-21 0-16,21 0 0,-20 0 0,20 0 0,0 0 15,-21 0-15,22 0 0,-22 0 0,21-21 16,-21 21-16,22-21 0,-22-1 16,21 1-16,1 0 0</inkml:trace>
  <inkml:trace contextRef="#ctx0" brushRef="#br0" timeOffset="19203.86">17589 6541 0,'0'0'0,"0"-22"0,0 1 0,0 0 15,0 0-15,-21 21 16,0 0-16,0 0 16,0 0-16,0 21 0,-22-21 0,22 21 15,0 22-15,0-22 0,-22 0 0,22 21 16,0-21-16,0 22 0,0-1 16,0-21-16,-1 22 0,22-1 15,0-21-15,0 0 0,0 22 0,0-22 16,0 0-16,0 0 0,22 0 15,-1 0-15,0-21 0,0 0 0,0 0 16,0 0-16,22 0 0,-22 0 0,0 0 16,0 0-16,22-21 0,-22 0 0,0 0 15,0 0-15,0 0 0,-21-1 16,21 1-16,-21-21 0,22 0 16,-22-1-16,21 22 0,-21-21 0,0-1 0,0 1 15,0 21-15,0-21 0,0 20 16,0 1-16,0 0 0,0 42 31,0 0-31,-21 1 0,21-1 0,0 0 16,0 21-16,0-21 0,0 22 0,0-1 15,0-21-15,0 22 0,0-22 0,0 0 16,0 0-16,0 0 0,0 0 16,0 1-16,0-1 0,21-21 0,-21 21 15,21-21-15,0 0 0,0 0 16,0 0-16,1 0 0,-1 0 15,0-21-15,0 21 0,21-21 0,-20-1 16,-1 1-16</inkml:trace>
  <inkml:trace contextRef="#ctx0" brushRef="#br0" timeOffset="19982.41">18182 6414 0,'0'0'0,"0"-43"0,0-20 15,-21 63 1,0 0-1,0 0-15,-1 21 0,1 0 16,0 0-16,0 0 0,0 22 0,0-1 16,21 0-16,-22 1 0,22-1 0,-21 0 15,21 1-15,-21-22 16,21 21-16,0 1 0,0-22 0,0 21 16,0-21-16,0 0 0,0 1 0,21-1 15,0 0-15,1 0 0,-1-21 0,0 0 16,21 0-16,-21 0 0,22 0 0,-1 0 15,-21 0-15,22 0 0,-1 0 16,0-21-16,1 0 0,-22 21 0,21-21 16,-21-22-16,0 22 0,22-21 0,-22-1 15,0 1-15,0 0 0,0-1 0,1-20 16,-1-1-16,-21 1 0,0-1 0,21 22 16,-21 0-16,0-22 0,0 43 15,0-21-15,0 21 0,0-1 16,0 1-16,0 0 0,-21 21 15,0 21-15,21 0 0,0 1 16,-22-1-16,1 0 0,21 21 16,-21 1-16,21-1 0,0 0 0,0 1 15,-21-1-15,21 21 0,-21-20 0,21-1 16,0 0-16,-21 1 0,21-1 0,0 0 16,0 1-16,0-22 0,0 0 15,0 0-15,0 0 0,0 1 16,0-1-16,0 0 15,0-42 1,0 0-16,21 21 16,-21-22-16,21 1 0,0 0 15,0 0-15,0-21 0,1 20 0,-1-20 16,0 21-16,0-21 0,0 20 0,0 1 16,1 0-16,-1 0 0,0 21 0,0 0 15,0 0-15,0 21 16,-21 0-16,22 0 0,-22 1 0,0-1 15,0 21-15,21-21 0,-21 22 0,21-22 16,-21 0-16,0 0 0,21 0 0,0 0 16,0 1-16,1-1 0,-1-21 0,0 0 15,0 21-15,0-21 16,22 0-16,-22 0 0,0 0 0,21 0 16,-21-21-16,22 21 0,-22-21 0,0 21 15,0-22-15,0 1 0,1 0 0,-22 0 16,0 0-16,21 21 0,-21-21 0,21-1 15,-21 1-15,0 0 0,0 0 16,0 0-16,0 0 0,-21-1 16,0 22-16,-1 0 15</inkml:trace>
  <inkml:trace contextRef="#ctx0" brushRef="#br0" timeOffset="21366.5">1630 9186 0,'-43'0'15,"43"-21"-15,-21 21 0,0-21 0,21 0 16,0 0 0,0 0-1,21 21-15,0 0 0,1 0 0,-1-22 16,0 22-16,21 0 0,-21 0 15,22 0-15,-1 22 0,-21-22 0,22 21 16,-22 0-16,0 0 0,0 0 16,0 22-16,-21-22 0,0 0 0,0 21 15,0-21-15,0 22 0,-42-22 16,21 21-16,-22-21 0,22 22 16,-21-22-16,-22 21 0,22-21 15,0 1-15,-1-1 0,1 0 0,0-21 16,-1 0-16,22 0 0,0 0 15,0 0-15,0 0 0,21-21 16,0 0-16,21 21 16,0-22-16,0 1 0,0 0 0,22 21 15,-1-21-15,0 21 0,22 0 16,-22 0-16,1 0 0,-1 0 0,21 0 16,-20 0-16,-1 0 0,-21 21 15,22 0-15,-22 0 0,0 1 16,-21 20-16,0-21 0,0 21 0,0 1 15,0-1-15,0 0 0,-42-20 0,20 20 16,-20-21-16,21 21 16,-21-20-16,-22-1 0,22 0 0,-1 0 15,-20 0-15,21-21 0,-22 0 0,22 21 16,-22-21-16,22 0 0,0 0 16,-1 0-16,1 0 0,21 0 0,-22-21 15,22 21-15,0-21 0,0 21 16,0-21-16,0 21 0,-1 0 15,22-21-15,0 0 16,22 21 0,-1-22-1,0 1-15,21 21 0,-21 0 0</inkml:trace>
  <inkml:trace contextRef="#ctx0" brushRef="#br0" timeOffset="21578.38">2328 9758 0,'0'0'15,"0"21"1,0 0 15,21-21 0,1 0-15,-1 0-16</inkml:trace>
  <inkml:trace contextRef="#ctx0" brushRef="#br0" timeOffset="23806.72">3916 9440 0,'0'0'16,"0"-21"-16,0 0 0,-21 0 0,21 0 0,-22 0 16,1-1-16,21 1 0,-21 0 15,0 21-15,21-21 0,-21 0 0,0 21 16,-1 0-16,1 0 16,0 0-16,0 21 15,0 0-15,0 0 0,21 22 16,0-1-16,-22-21 0,22 43 0,-21-22 15,21 21-15,0-20 0,0 20 0,-21-20 16,21 20-16,-21-21 0,21 1 16,-21-1-16,21 0 0,0 1 0,0-22 15,0 0-15,0 0 0,0 0 16,21-21 0,0 0-16,0 0 0,-21-21 0,21 0 15,1 0-15,-1 0 0,0 0 16,0-22-16,0 22 0,0-21 15,1-1-15,-1 22 0,0-21 0,0 0 16,0-1-16,0 1 0,1 21 16,-22 0-16,21-1 0,-21 1 0,21 21 15,-21 21 1,21 1-16,0-1 0,-21 0 0,21 0 16,-21 21-16,0-20 0,0-1 15,22 21-15,-1-21 0,-21 22 0,0-22 16,21 21-16,0-21 0,-21 0 0,21 1 15,0-1-15,1 0 16,-1-21-16,0 0 0,0 0 0,21 0 16,-20 0-16,-1 0 0,21-21 0,-21 0 15,0-1-15,22 1 0,-22 0 16,21 0-16,-21-21 0,1-1 16,20 1-16,-21 0 0,0-22 0,0 22 15,-21-1-15,0 1 0,22-21 16,-22 41-16,0-20 0,0 21 0,0 0 15,0 0-15,0-1 0,0 44 32,0-1-32,-22 0 0,1 21 15,0 1-15,21-1 0,-21 0 16,0 22-16,21-22 0,0 0 0,0 22 16,0-22-16,0 1 0,0-1 15,0 0-15,0-21 0,21 22 0,0-22 16,0 0-16,0 0 0,22-21 15,-1 0-15,0 0 0,1 0 16,-1 0-16,0 0 0,22-21 0,-22 0 16,1 0-16,-1 0 0,21-1 0,-20-20 15,-1 0-15,-21-1 0,22 1 16,-22 0-16,0-22 0,0 22 0,-21-22 16,21 22-16,-21-21 0,0 20 0,0-20 15,0-1-15,0 22 0,0-22 16,-21 22-16,21 0 0,-21-1 15,21 22-15,0 0 0,0 42 16,-21 0 0,21 1-16,0 20 0,-21 0 0,21 1 15,0-1-15,0 0 0,0 22 16,0-22-16,-22 22 0,22-1 0,0 1 16,-21-22-16,21 21 0,0-20 0,0 20 15,0-20-15,0-1 0,-21 0 16,21 1-16,0-22 0,0 0 0,0 0 15,0 0-15,0-42 32,21 0-17,0 0-15,-21 0 0,22-1 0,-1 1 16,0-21-16,0 21 0,0-22 16,0 22-16,1 0 0,-1-21 0,-21 21 15,21-1-15,0 22 0,0-21 0,0 21 16,1 21-1,-22 1-15,0-1 0,0 0 16,21 0-16,-21 0 0,21 0 16,0 1-16,-21 20 0,21-21 0,0 0 15,1 0-15,-1 1 0,0-1 16,0-21-16,0 0 0,22 0 16,-22 0-16,21 0 0,-21 0 15,22 0-15,-1 0 0,-21 0 0,21-21 16,1 21-16,-22-22 0,0 1 15,0 0-15,0 0 0,1-21 0,-1 20 16,0-20-16,0 21 0,-21-21 0,0 20 16,21-20-16,-21 0 0,0 21 15,0-1-15,0 1 0,0 0 0,0 42 32,0 0-17,-21 22-15,21-22 0,0 21 0,0 1 16,-21-22-16,21 21 0,0 0 15,0-20-15,0 20 0,0-21 0,0 21 16,0-20-16,0-1 0,21 0 16,0 0-16,0 0 0,1-21 15,20 0-15,-21 0 0,0 0 0,0 0 16,22 0-16,-22-21 0,21 0 16,-21 0-16,22 0 0,-22-1 0,21 1 15,-21 0-15,1-21 0,20-1 0,-21 1 16,0 0-16,0-1 0,1-20 15,20 21-15,-21-22 0,0 22 0,0-22 16,-21 1-16,0 20 0,22-20 0,-22 21 16,0-1-16,21 1 0,-21 0 15,0-1-15,0 22 0,0 0 0,0 0 16,-21 21 0,-1 0-16,1 21 0,0 0 15,0 0-15,0 22 0,0-1 0,21 0 16,-22 1-16,1-1 0,0 0 0,0 22 15,21-1-15,0-20 0,0 20 16,0 1-16,0-1 0,0-21 0,0 1 16,0 20-16,0-20 0,21-22 0,0 21 15,0-21-15,1 22 0,-1-22 16,21 0-16,-21-21 0,0 21 0,22-21 16,-22 0-16,21 0 0,1 0 15,-1 0-15,0 0 0,1-21 16,-1 0-16,0 0 0,1-1 0,-22 1 15,21 0-15,0 0 0,-20-21 0,-1 20 16,0-20-16,0 21 0,0-21 16,0-1-16,-21 22 0,0-21 0,0-1 15,0 22-15,0 0 0,0 0 0,0 0 16,-21 21-16,0 0 16,0 0-16,0 0 0,0 21 15,-1 0-15,22 21 0,-21-20 0,21 20 16,-21 0-16,21-21 0,0 22 0,0-1 15,0-21-15,0 22 16,21-22-16,0 0 0,1 0 0,-1 0 16,0 0-16,0 1 0,0-22 0,0 0 15,1 0-15,-1 0 0,0 0 16,21 0-16,-21 0 0,1 0 0,-1-22 16,0 1-16,0 21 0,0-21 0,0 0 15,-21 0-15,22 0 0,-1-1 0,-21 1 16,0-21-16,0 21 0,0 0 15</inkml:trace>
  <inkml:trace contextRef="#ctx0" brushRef="#br0" timeOffset="24019.63">6477 9208 0,'0'0'15,"-21"0"-15,-64 21 16,64-21-16,42 0 47,0-21-31</inkml:trace>
  <inkml:trace contextRef="#ctx0" brushRef="#br0" timeOffset="25742.71">8763 9779 0,'0'0'0,"21"21"16,0-21-16,0 0 16,1 0-16,-1-21 0,0 0 15,-21 0-15,21 0 0,0-1 0,22-20 16,-22 21-16,0-21 0,0-1 16,0 1-16,22 0 0,-22-1 15,-21-20-15,21 20 0,0-20 0,-21-1 16,21 22-16,-21-21 0,0-1 0,0 1 15,0-1-15,0 1 0,0 20 16,0 22-16,-21-21 0,21 21 0,-21 21 16,0 0-16,0 0 0,-1 0 15,22 21-15,-21 21 0,0 0 16,21 1-16,0 20 0,-21 1 0,21-1 16,-21 1-16,21-1 0,-21 1 0,21-1 15,0 1-15,-22-1 16,22 1-16,0-1 0,0 1 0,0-1 15,0-20-15,0-1 0,0-21 0,22 21 16,-1-20-16,0-1 0,0 0 16,0-21-16,0 0 0,22 0 0,-22 0 15,21 0-15,-21 0 0,22-21 0,-1 0 16,-21-1-16,22-20 0,-1 21 16,-21-21-16,21 20 0,-20-20 0,-1 0 15,0-1-15,0 1 0,0 21 0,-21-21 16,21-1-16,-21 22 0,0-21 15,0 21-15,0-1 0,0 1 16,-21 21 0,21 21-16,-21 1 15,21-1-15,-21 21 0,21-21 0,0 22 16,0-22-16,0 21 0,0 0 16,0 1-16,0-22 0,0 21 0,0-21 15,0 22-15,0-22 0,0 0 0,21-21 16,0 21-16,0 0 0,1-21 15,-1 0-15,21 0 0,-21 0 0,0 0 16,22-21-16,-22 0 0,21 0 0,-21 0 16,22 0-16,-22-1 0,0 1 15,0-21-15,-21 21 0,0-22 16,0 22-16,0-21 0,0 0 0,0 20 16,0-20-16,-21 21 0,0 0 0,-21 0 15,20-1-15,-20 1 0,21 21 16,-21 0-16,20 0 0,-20 0 0,21 21 15,0-21-15,-22 22 0,43-1 0,0 0 16,0 0 0,43-21-16,-22 0 15,21 0-15,1 0 0,-1 0 0,21 0 16,-20 0-16,20-21 0,-20 21 16,20-21-16,-21 21 0,22-21 15,-22-1-15,1 22 0,-1-21 0,-21 0 16,21 21-16,-20-21 0,-1 21 0,0 0 15,-21 21 17,-21 0-32,21 0 0,-21 1 15,-1 20-15,1-21 0,0 0 0,0 22 16,21-1-16,0-21 0,-21 21 16,21 1-16,0-22 0,0 0 0,0 21 15,0-20-15,0-1 0,21 0 0,0-21 16,0 21-16,0-21 0,1 0 15,-1 0-15,21 0 0,-21 0 16,0-21-16,1 0 0,20 21 0,-21-21 16,0-1-16,0 1 0,22 0 0,-22 0 15,0-21-15,-21 20 0,0 1 0,0-21 16,0 21-16,0 0 0,0-22 16,0 22-16,0-21 0,-21 21 0,0-1 15,0-20-15,-1 21 0,1 0 0,0 21 16,0 0-16,-21-21 0,20 21 15,1 0-15,0 0 0,0 21 0,0-21 16,21 21-16,0 0 0,0 0 16,0 0-16,21-21 0,0 0 15,0 0-15,22 22 16,-1-22-16,0 0 0,1 0 0,20 0 16,1 0-16,-1 0 0,22 0 0,-22-22 15,1 22-15,-1-21 0,1 21 0,-1-21 16,1 21-16,-22-21 0,0 0 15,-20 21-15,-1-21 0,0-1 0,0 1 16,-21 0 0,-21 21-1,0 0-15,0 21 0,-1-21 16,22 21-16,-21 1 0,21-1 0,0 0 16,-21 21-16,21-21 0,-21 22 15,21-22-15,-21 21 0,21 1 16,0 20-16,0-21 0,-21 22 0,21-22 15,-22 22-15,22-1 0,0 1 0,0-1 16,0 1-16,0-1 0,0 22 0,0-22 16,0 1-16,0 21 0,0-22 0,0-21 15,0 22-15,-21-22 0,21 1 16,0-1-16,0-21 0,0 0 0,0 0 16,0 1-16,0-44 46,0 1-46,0 0 0,0 0 16,0 0-16,21 0 0,-21-1 16,22-20-16,-1 21 0,-21 0 0,21-22 15,-21 1-15,21 0 0,0-1 0,-21 1 16</inkml:trace>
  <inkml:trace contextRef="#ctx0" brushRef="#br0" timeOffset="26039.53">11366 9483 0,'0'0'0,"0"-21"0,-42-85 16,42 85-16,0-22 0,0 22 16,0 0-16,0 0 0,21 21 0,0-21 15,22 21-15,-22 0 0,0 0 16,21 0-16,1 0 0,-22 0 16,0 21-16,21 0 0,-20 0 0,-1 0 15,-21 0-15,0 22 0,0-22 0,0 0 16,0 21-16,0-20 0,0-1 15,0 21-15,-21-21 0,-1 0 0,1 1 16,0-1-16,0 0 0,0 0 0,0 0 16,-1-21-16,1 21 0,0-21 0,0 22 15,0-22-15,0 21 0,-1-21 16,1 0-16,21 21 16,-21-21-16,0 0 0,0 21 15,0-21-15,-1 21 0,1-21 0,-21 21 16</inkml:trace>
  <inkml:trace contextRef="#ctx0" brushRef="#br0" timeOffset="27058.46">952 11811 0,'0'-42'15,"0"21"1,0-1-16,0 1 0,0 0 0,0 0 15,0 0 1,0 42 0,0 0-16,0 0 15,0 22-15,0-1 0,0 0 0,0 1 16,0 20-16,0 1 0,0-1 16,0-21-16,0 22 0,-21-1 0,0-20 15,21 20-15,-21-20 0,0-22 16,0 21-16,-1-21 0,1 0 0,0 1 15,21-1-15,-21-21 0,0 0 16,21-21 0,0-1-16,0 1 15,0 0-15,21 0 16,0 21-16,0-21 0,22 0 0,-22-1 16,0 22-16,21-21 0,1 0 15,-22 21-15,21-21 0,0 21 0,-20-21 16,20 0-16,0 21 0,-21-22 15,1 22-15,20-21 0,-21 0 0,-21 0 16,21 0-16,-21 0 0,21-1 16,-21 1-16,0 0 0,0 0 0,0 0 15,0 0-15,0-1 16,0 1-16,-21 21 16,0 0-16,0 0 15,21 21-15,-21 1 0,0-1 0,-1 21 16,22 0-16,-21 1 0,0-1 15,0 0-15,21 1 0,-21-1 0,0 0 16,21 1-16,0-1 0,0 0 16,-22 1-16,22-22 0,-21 21 0,21-21 15,0 1-15,0-1 0,0 0 16,0 0-16,0 0 0,0 0 16,21-21-1,1 0-15,-22-21 16,21 21-16,0-21 0,0 0 15,0 0-15</inkml:trace>
  <inkml:trace contextRef="#ctx0" brushRef="#br0" timeOffset="27254.91">1799 12319 0,'0'0'0,"0"-21"0,21 21 15,-21-21-15,0 0 16,0-1 15,21 22 0,1 0-15,-1-21-16,0 21 0</inkml:trace>
  <inkml:trace contextRef="#ctx0" brushRef="#br0" timeOffset="28390.57">3365 12298 0,'0'0'0,"43"-21"0,41-22 15,-62 22-15,-1 0 0,0 0 16,-21 0-16,0 0 0,0-1 15,0-20-15,0 21 0,0 0 0,0-22 16,-21 22-16,0-21 0,-1 21 16,1 0-16,0-1 0,-21-20 0,-1 42 15,22-21-15,-21 21 0,0 0 0,-1 0 16,1 0-16,0 21 0,-1-21 16,1 42-16,0-20 0,-1 20 0,22 0 15,0 22-15,-21-22 0,42 22 16,0-22-16,-22 21 0,22-20 0,0-1 15,0-21-15,0 0 0,22 1 0,-1-1 16,0 0-16,0-21 16,0 0-16,22 0 0,-22 0 0,21 0 15,0-21-15,-20 0 0,20-1 0,0 1 16,1-21-16,-1 21 0,0-22 16,1 1-16,-22 0 0,21-1 0,22-41 15,-22 20-15,0 22 0,-21 0 16,1-22-16,20 1 0,-21 20 15,-21-20-15,0 20 0,0-20 0,0 21 16,0-1-16,0 1 0,0 0 16,0 20-16,0 1 0,-21 21 15,0 0-15,0 0 0,-1 21 16,1 22-16,0-22 0,0 21 16,21 22-16,-21-22 0,0 22 0,21-1 15,0 1-15,-22-1 0,22 22 16,0-22-16,0 1 0,0-1 0,0 1 15,0-1-15,0-20 0,22-1 0,-1 0 16,0-21-16,0 22 0,0-22 16,22-21-16,-22 21 0,21-21 0,0 0 15,-20 0-15,20 0 0,0-21 0,-21 21 16,22-21-16,-22 0 0,21-1 16,1-20-16,-22 21 0,0 0 15,0-22-15,0 1 0,0 21 0,1-21 16,-22-1-16,0 22 0,0-21 15,0 21-15,0-1 0,0 1 0,0 0 16,0 63 0,0-20-1,0-1-15,0 21 0,0 0 0,0-20 16,0 20-16,-22 0 0,22 1 0,0-1 16,0 0-16,0-21 0,0 22 15,0-22-15,0 0 0,22 0 0,-1 0 16,0 1-16,21-22 0,-21 0 0,22 0 15,-22 0-15,21 0 0,1-22 16,-1 1-16,21 0 0,-20 0 16,-1 0-16,22 0 0,-22-22 0,0 1 15,-21 0-15,1-1 0,-1 1 16,-21 0-16,0-22 0,0 22 0,0-1 16,-21 1-16,-1 0 0,1 21 0,-21-22 15,21 43-15,-22-21 0,1 21 16,0 0-16,-1 0 0,22 0 0,-21 0 15,0 21-15,20 0 0,1 1 0,0-1 16,21 0-16,0 21 0,0-21 16,0 1-16,0-1 0,0 0 0,0 0 15,0 0-15,0 0 0,21-21 16,0 0-16,1 0 16,-1 0-16,0 0 0</inkml:trace>
  <inkml:trace contextRef="#ctx0" brushRef="#br0" timeOffset="30458.93">5905 11875 0,'0'0'0,"0"-22"0,22-62 16,-1 41-16,-21 22 15,0 0-15,0 0 0,0 0 16,0 0-16,0 42 31,0 0-31,0 21 16,0-21-16,0 22 0,0-1 16,0 0-16,0 1 0,-21-1 0,21 22 15,-22-22-15,1 0 0,21 1 0,0-1 16,0-21-16,-21 21 0,21-20 15,0-1-15,-21 0 0,21 0 0,21-42 32,0 0-32,0 0 15,1-1-15,-1 1 0,0-21 0,-21 21 0,21-22 16,0 22-16,0-21 0,1 21 16,-22 0-16,21-1 0,-21 1 15,21 0-15,0 21 16,0 0-16,-21 21 0,0 0 0,21 1 15,1 20-15,-22-21 0,21 21 16,-21-20-16,0-1 0,21 21 0,0-21 16,-21 0-16,21 1 0,-21-1 0,21 0 15,1 0-15,-1-21 0,0 0 16,0 0-16,0 0 0,0 0 0,1 0 16,20 0-16,-21-21 0,21 0 15,1 21-15,-22-21 0,21-22 0,1 22 16,-22 0-16,21 0 0,-21-22 15,0 22-15,1-21 0,-1 0 0,-21 20 16,0-62-16,0 63 0,0-22 16,0 22-16,0-21 0,0 21 15,-21-1-15,21 1 0,-22 21 16,1 0-16,21 21 16,-21-21-16,21 22 0,0-1 15,0 21-15,-21-21 0,21 22 0,0-1 16,0-21-16,0 21 0,0 1 0,0-1 15,0 0-15,0 1 0,0-22 16,21 21-16,0-21 0,0 1 16,1-1-16,-1 0 0,0-21 0,21 0 15,-21 0-15,22 0 0,-22 0 0,21 0 16,1 0-16,-22-21 0,21 0 16,0-1-16,-20 1 0,20-21 0,-21 21 15,21-22-15,-20 1 0,-1 0 0,0-1 16,-21 1-16,0-21 0,21 20 15,-21 1-15,0-22 0,0 22 0,0-21 16,0 20-16,0 1 0,0 0 0,0-1 16,0 22-16,0 0 0,-21 21 15,21 21 1,-21 0-16,21 22 16,-21-22-16,21 21 0,0 0 0,-22 1 15,22-1-15,0 0 0,0 1 16,0-1-16,0 22 0,0-22 0,0 0 15,0 1-15,0-1 0,0 0 0,0 1 16,0-22-16,0 21 0,0-21 16,0 0-16,22-21 0,-22 22 0,21-22 15,0 0 1,0-22-16,-21 1 0,21 21 16,-21-21-16,21-21 0,1 21 15,-22-1-15,21-20 0,-21 21 16,21-21-16,0 20 0,-21 1 0,0 0 15,21 0-15,-21 0 0,21 0 16,1 42 0,-22 0-16,0 0 15,21 0-15,-21 0 0,0 1 0,0-1 16,21 0-16,0 0 0,0 0 16,-21 0-16,21 1 0,1-1 0,-1 0 15,0-21-15,0 0 0,0 21 0,22-21 16,-22 0-16,0 0 15,0 0-15,21 0 0,-20-21 0,-1 21 16,0-21-16,0 0 0,0 21 0,0-22 0,1 1 16,-1 0-16,-21-21 0,0 21 15,0-1-15,0 1 0,0-21 16,0 21-16,0 0 0,0-1 0,0 1 16,0 0-16,0 42 31,0 0-31,0 1 15,0-1-15,0 0 0,0 0 0,0 21 16,0-20-16,21-1 0,-21 0 0,21 0 16,-21 0-16,21 0 15,0 1-15,1-1 0,-1-21 16,0 0-16,0 0 0,0 0 0,22 0 16,-22 0-16,0 0 0,0 0 0,0-21 15,0 21-15,1-22 0,-1 1 16,0 0-16,0 0 0,-21-21 0,21 20 15,-21 1-15,21-21 0,-21 0 0,0-1 16,0 1-16,0 0 0,0-1 16,22 1-16,-22-22 0,0 22 0,21-21 15,-21 20-15,0-20 0,0 20 0,0 1 16,0 0-16,0 21 0,0-1 16,0 1-16,0 0 0,0 42 31,0 0-31,-21 22 0,-1-22 0,22 21 15,0 22-15,0-22 0,0 0 16,-21 22-16,21-22 0,0 1 0,0-1 16,0 21-16,0-20 0,0-1 0,0 0 15,21 1-15,1-1 0,-1 0 16,0-20-16,0 20 0,0-21 0,0 0 16,22 0-16,-22 1 0,21-1 0,-21-21 15,22 0-15,-22 0 0,21 0 0,1 0 16,-1 0-16,-21 0 0,21-21 15,-20-1-15,20 22 0,-21-21 16,0 0-16,0 0 0,1 0 0,-1-22 16,0 22-16,-21-21 0,0 21 0,21 0 15,-21-22-15,0 22 0,0-21 16,0 21-16,0-1 0,0 1 0,0 0 16,-21 21-1,0 21-15,21 0 0,-21 1 16,-1-1-16,22 0 0,0 21 15,0-21-15,0 22 0,0-22 0,0 21 16,0-21-16,0 1 0,0 20 0,0-21 16,22 0-16,-1 0 0,0 1 15,0-22-15,0 21 0,0-21 0,1 0 16,-1 0-16,21 0 0,-21 0 16,0 0-16,1 0 0,-1-21 0,0-1 15,0 1-15,0 0 0,-21 0 16,21 21-16,-21-21 0,0 0 15,0-1-15,0 1 0,0 0 0,0-21 16,0 21-16,0-1 0,0 1 0</inkml:trace>
  <inkml:trace contextRef="#ctx0" brushRef="#br0" timeOffset="30678.26">8255 11367 0,'0'0'0,"-21"0"0,0 0 0,-1 0 16,22 21-16,0 0 47,22-21-32,-1 0-15,0 0 16,0 0-1</inkml:trace>
  <inkml:trace contextRef="#ctx0" brushRef="#br0" timeOffset="32637.95">10858 12086 0,'0'0'0,"-21"0"0,-21 0 0,21 21 15,0-21-15,21 22 16,21-22 0,0 0-16,0-22 0,0 22 0,22-21 15,-22 0-15,0 0 0,21 0 0,-21 0 16,1-22-16,20 22 0,-21-21 0,0-1 16,0 1-16,1 0 15,-1-1-15,0 1 0,0-21 0,0-1 16,-21 22-16,0-22 0,0 1 0,0-1 15,0 1-15,0-1 0,0 22 16,0 0-16,-21 20 0,0 1 0,0 0 16,0 21-16,-1 0 0,1 0 0,-21 21 15,21 0-15,0 22 0,-22-1 0,22 22 16,0-1-16,0 1 0,0-1 16,-1 1-16,1-1 0,0 1 0,0-1 15,21 1-15,0-1 0,0 1 0,0-1 16,0 1-16,0-22 0,0 0 0,42 1 15,-21-22-15,1 21 16,20-21-16,-21 0 0,21-21 0,-20 0 16,20 0-16,0 0 0,1 0 0,-22 0 15,21 0-15,0-21 0,1 0 0,-22 0 16,21 0-16,-21 0 0,22-22 16,-22 22-16,0-21 0,0 21 0,-21-22 15,21 22-15,-21 0 0,22-21 0,-22 20 16,0 1-16,0 0 0,0 42 31,0 0-31,0 1 16,-22 20-16,22-21 0,-21 0 0,21 22 15,0-22-15,0 21 0,0-21 16,0 22-16,0-22 0,0 0 0,0 0 16,21 0-16,1 0 0,-1-21 15,0 0-15,0 0 0,0 0 0,22 0 16,-22 0-16,0 0 0,21 0 0,-21-21 15,1 0-15,20 21 0,-21-21 0,0 0 16,0 0-16,1-22 0,-22 22 16,0 0-16,0-21 0,0 20 0,0-20 15,0 0-15,0 21 0,0-1 16,-22-20-16,1 21 0,0 0 0,0 0 0,0-1 16,0 22-16,-1 0 0,1 0 15,0 0-15,0 0 0,0 0 16,0 0-16,-1 0 0,1 22 15,21-1-15,0 0 0,0 0 16,21-21-16,1 0 0,20 0 16,-21 0-16,21 0 0,1 0 15,-1 0-15,0 0 0,1 0 0,20 0 16,-20-21-16,-1 0 0,0 21 0,22-21 16,-22 21-16,0-22 0,-20 22 0,-1 0 15,21-21-15,-42 0 0,21 21 16,0 0-16,-21 21 31,0 0-31,0 1 0,-21-1 16,21 0-16,-21 0 0,21 0 0,0 0 15,-21 22-15,21-22 0,0 0 16,-21 21-16,21-20 0,0-1 0,0 0 16,0 21-16,21-21 0,0-21 0,0 22 15,0-1-15,1-21 0,-1 0 0,0 0 16,0 0-16,0 0 0,0 0 0,1 0 15,-1-21-15,0 21 0,0-22 16,0 1-16,-21 0 0,21 0 0,1 0 16,-1-22-16,-21 22 0,0 0 15,0-21-15,0 21 0,0-22 0,0 22 16,0-21-16,0 21 0,0-22 16,-21 22-16,-1 0 0,1 0 0,0 0 15,0 21-15,0 0 0,0 0 0,-1 0 16,-20 0-16,21 0 0,0 0 0,-22 0 15,22 21-15,0 0 0,21 0 16,0 0-16,0 0 16,21-21-16,22 0 0,-22 22 15,21-22-15,-21 21 0,22-21 0,-1 0 16,0 0-16,1 0 0,20 0 0,-21 0 16,1 0-16,-1 0 0,0-21 15,1-1-15,-1 22 0,-21-21 16,22 21-16,-22-21 0,21 0 0,-21 21 15,22-21-15,-22 21 0,0-21 0,0-1 16,-21 44 15,0-1-31,0 0 0,0 0 16,0 0-16,-21 0 0,21 22 0,0-1 16,0-21-16,0 22 0,0 20 0,0-21 15,0 22-15,0-22 0,0 22 0,0-22 16,-21 22-16,0-1 0,-1 1 15,22-1-15,-21 1 0,-21-1 16,21 1-16,0-1 0,-1 1 0,-20-1 16,21-21-16,0 1 0,0-1 0,-1 0 15,22 1-15,0-22 0,-21 0 0,21 0 16,0 0-16,21-21 31,1-21-31,-22 0 16,21 0-16,0 0 0,-21 0 0,0-22 15,21 22-15,-21-21 0,21-1 0,-21 1 16,0 0-16,21-22 0,-21 22 0,22-22 16,-22 1-16,0-1 0,0 1 0,0-1 15,21 1-15,-21-22 16,0 22-16,0-1 0,0 1 0,0-1 16,0 22-16,0-22 0,0 22 0,21 0 15,-21-1-15,21 1 0,-21 0 0,21 21 16,0-22-16,1 22 0,20 0 15,-21 0-15,0 0 0,22-1 0,-22 22 16,21 0-16,-21 0 0,22 22 0,-22-1 16,21 0-16,-21 21 0,0-21 0,-21 22 15,0-1-15,22 0 0,-22-20 0,0 20 16,0 0-16,0 1 0,-22-22 16,1 21-16,0-21 0,21 0 15,-21 1-15,0-1 0,-22 0 0,22-21 16,0 21-16,0-21 0,0 0 0,0 0 15,-1 0-15,1 0 0,0 0 16,0 21-16,42-21 31,0 21-15,0-21-16,1 0 0,-1 0 0,21 0 16</inkml:trace>
  <inkml:trace contextRef="#ctx0" brushRef="#br0" timeOffset="32835.83">13928 12277 0,'0'0'0,"21"0"0,0 0 0,0 0 15,0 0-15,0 21 16,-21 0 46,22-21-62,-1 21 0,0-21 16,0 0-16</inkml:trace>
  <inkml:trace contextRef="#ctx0" brushRef="#br0" timeOffset="36998.56">1228 6456 0,'0'0'0,"-22"-42"16,1 42-16,0-22 16,0 1-16,0 21 0,0-21 0,-1 0 15,1 0-15,0 0 16,0 21-16,21-22 0,0 1 31,21 42 16,0 1-47,0-22 16,1 21-16,-1 21 0,0-21 0,21 22 15,1-1-15,-22 0 0,42 1 16,-20-1-16,-1 21 0,0-20 0,22 20 15,-1 1-15,-20-1 0,20-20 16,1 20-16,-22 22 0,21-22 0,-20 1 16,-1-1-16,0 1 0,1-1 15,-1-20-15,0 20 0,-20-21 0,20 1 16,-21-1-16,21 0 0,-20-20 16,-1-1-16,0 21 0,0-42 15,-21 21-15,0 0 0,21 1 0,0-22 16,-21 21-1,0-42 17,0-1-32,0 1 15,-21 21-15,0-21 0,0 0 0,0 0 16</inkml:trace>
  <inkml:trace contextRef="#ctx0" brushRef="#br0" timeOffset="37622.71">783 7705 0,'0'0'0,"-21"21"16,0-21-16,0 21 0,-1-21 0,1 0 16,0 0-1,42 0 32,0-21-47,1 0 16,-1 0-16,21-1 0,0 1 0,1-21 15,-1 21-15,22-22 16,-1-20-16,1 21 0,20-22 0,-20 1 0,20-1 16,22 1-16,-21-1 15,0 1-15,-1-1 0,1-21 0,0 22 16,-1-22-16,1 22 0,0-1 15,-1 1-15,1-1 0,-22 1 0,1 20 16,-22 1-16,22 21 0,-43 0 16,21 0-16,-21-1 0,1 1 0,-22 42 140,-22-21-124,22 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5:40:41.8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1736 0,'0'0'16,"-21"0"-16,-1 21 0,44-42 31,-1 0-15,21-1-16,-21 1 0,22 0 0,-1-21 15,0 21-15,1-22 0,20 1 16,-21 0-16,1-1 0,-1-20 0,22-1 15,-22 1-15,-21-1 0,21 1 16,-20-22-16,20 22 0,-21-1 0,-21-21 16,0 22-16,0 21 0,0-22 15,0 1-15,0 20 0,0 1 0,0 0 16,-21 20-16,21-20 0,-21 21 16,0 0-16,-1 21 0,1 0 15,0 0-15,0 21 16,0 21-16,0-21 0,21 22 15,-22-1-15,1 22 0,0-1 0,0 22 16,21-1-16,0 1 0,-21 0 16,0 21-16,21-22 0,-22 22 0,22-21 15,0 21-15,0 21 0,-21-22 16,0 1-16,21 0 0,-21 0 0,0 0 16,21 21-16,-21-21 0,-1-1 15,1 1-15,21 0 0,0 0 0,-21-21 16,21 20-16,-21-20 0,21-21 0,0 20 15,0-20-15,0-22 0,0 22 16,0-43-16,0 21 0,0-21 16,21-21-16,0 0 0,0 0 0,1 0 15,-1-21-15,0 0 0,21 0 16,-21-22-16,22 1 0,-1 0 0,-21-22 16,0 22-16,22-22 0,-22 1 15,0-22-15,0 22 0,-21-22 0,0 22 16,0-22-16,0 21 0,0-20 0,-21 20 15,0 1-15,-21 20 0,20-20 16,-20 42-16,21-22 0,-21 22 0,-1 0 16,1 0-16,0 0 0,-1 21 15,1-21-15,0 21 0,-1-22 16,22 22-16,0-21 0,21 0 16,0 0-16,21 0 0,0 0 15,0-22-15,22 22 0,-1-21 0,0 21 16,22-22-16,-22 1 0,22 0 15,-22-1-15,22 1 0,-22 0 0,0-1 16,1 1-16,-1 0 0,0-1 16,-21 22-16,22 0 0,-43 0 0,21 0 15,-21-1-15,-21 44 32,21 20-32,-21-21 15,-1 21-15,22-20 0,-21 20 16,21 21-16,-21-20 0,21-1 15,-21 0-15,21 1 0,0-1 16,0 0-16,0-20 0,0 20 0,0-21 16,21 0-16,0 0 0,0 1 0,22-22 15,-22 0-15,21 0 0,-21 0 16,22 0-16,-1 0 0,0-22 0,1 1 16,-1-21-16,-21 21 0,22-22 15,-22 22-15,0-21 0,0 0 0,-21-1 16,0-20-16,0 20 0,0 1 0,0 21 15,-21-21-15,0 20 16,-22 1-16,1 0 0,21 0 0,-21 21 16,-1 0-16,1 0 0,0 0 0,-1 0 15,1 21-15,21-21 0,0 21 16,-1-21-16,1 21 0,21 1 0,0-1 16,0 0-16,0 0 15,21 0-15,1-21 0,20 21 0,0-21 16,-21 0-16,22 0 0,20 0 15,-20 0-15</inkml:trace>
  <inkml:trace contextRef="#ctx0" brushRef="#br0" timeOffset="392.77">2815 1397 0,'0'0'0,"-21"0"15,21-21-15,21 21 31,0 21-15,-21 0-16,21 0 0,1 1 0,-1-1 16,0 0-16,0 21 0,0 1 15,0-1-15,1 0 0,-22 1 0,0-1 16,21 0-16,-21 1 0,0-1 16,21-21-16,-21 0 0,0 22 0,0-22 15,0 0-15,0-42 31,0 0-31,0-1 0,0-20 16,0 21-16,0-21 0,0-1 0,0-20 16,0 20-16,0-20 0,0 21 15,21-1-15,-21 1 0,21 0 0,-21-1 16,21 22-16,-21 0 0,0 0 0,0 0 16,22-1-16,-1 22 15,0 0-15,0 0 16,0 0-16,0 22 15,1-22-15,-1 21 0,0 0 0,0 0 16,21 0-16</inkml:trace>
  <inkml:trace contextRef="#ctx0" brushRef="#br0" timeOffset="1624.59">4149 1863 0,'-22'21'0,"44"-42"32,-1 0-17,0-1-15,0 1 0,21 0 16,-20 0-16,-1-21 0,21-1 16,0 1-16,-20 0 0,20-1 0,-21 1 15,21-22-15,-20 22 0,20-21 0,-21-1 16,0 1-16,-21 20 0,0-20 15,0-1-15,0 22 0,0 0 0,0-1 16,-21 22-16,21-21 0,-21 21 16,0 21-16,0 0 0,-1 0 0,1 0 15,0 0-15,0 21 0,0 0 0,21 0 16,-21 21-16,-1 1 0,1-1 16,21 22-16,-21-22 0,21 21 0,0 1 15,-21-22-15,21 22 0,0-1 0,-21 1 16,21-22-16,0 22 15,0-1-15,0-21 0,0 1 0,0-1 16,21-21-16,0 22 0,0-22 0,0 0 16,22-21-16,-22 0 0,21 0 15,1 0-15,-22 0 0,21 0 0,0 0 16,1 0-16,-1-21 0,-21 0 0,22-1 16,-1-20-16,-21 21 0,21-21 15,-20 20-15,-1-20 0,0 21 0,0-21 16,0 20-16,0 1 0,1 0 0,-22 0 15,0 0-15,0 42 32,-22 0-32,1 0 15,0 22-15,21-22 0,0 21 0,-21-21 16,21 22-16,-21-1 0,21-21 16,0 0-16,0 22 0,0-22 0,0 0 15,0 0-15,21 0 0,0-21 0,0 0 16,0 0-16,22 0 0,-22 0 0,0 0 15,21 0-15,1-21 0,-22 21 16,21-21-16,-21 0 0,22 0 0,-22-22 16,0 22-16,0 0 0,0-21 15,1-1-15,-22 1 0,21 0 16,-21-1-16,0 22 0,0-21 0,0-1 16,-21 22-16,-1 0 0,1 0 0,0 0 15,-21 21-15,21 0 0,-1 0 16,-20 0-16,21 21 0,-21-21 0,20 21 15,-20 0-15,21 22 0,0-22 0,0 21 16,-1-21-16,22 22 0,0-22 0,0 21 16,0-21-16,0 22 0,22-22 15,-1 0-15,0 0 0,0 0 0,21-21 16,-20 21-16,-1-21 0,21 0 0,0 0 16,-20 0-16,20 0 0,0 0 15,1 0-15,-1-21 0,0 0 16,-21 21-16,22-21 0,-1-21 0,0 20 15,-20 1-15,20-21 0,-21 21 0,0-22 16,0 22-16,1 0 0,-1 0 16,0 0-16,-21 0 0,0-1 0,-21 44 47,21-1-47,-21 0 0,-1 21 0,22-21 15,-21 22-15,21-22 0,0 21 0,0 1 16,0-22-16,0 21 0,0-21 15,0 0-15,0 22 0,0-22 0,0 0 16,21 0-16,1 0 0,-1-21 16,0 22-16,21-22 0,-21 0 0,1 0 15,20 0-15,-21 0 0,21 0 16,-20-22-16,-1 1 0,0 0 0,0 0 16,0 0-16,0 0 0,1-22 0,-22 22 15,21-21-15,-21-1 0,0 1 16,0-21-16,0 41 0,0-20 0,0 0 15,-21-1-15,-1 22 0,1 0 0,0 0 16,-21 0-16,21 21 0,-1 0 16,-20 0-16,21 0 0,-21 0 15,20 0-15,1 21 0,-21-21 0,21 21 16,21 0-16,-21 0 0,21 1 0,0-1 16,0 0-16,0 0 0,0 0 15,0 0-15,0 1 0,0-1 0,21 0 16,0-21-16,0 21 0,0-21 0,0 0 15,1 21-15</inkml:trace>
  <inkml:trace contextRef="#ctx0" brushRef="#br0" timeOffset="2007.99">6646 1355 0,'0'0'0,"-21"0"0,0-21 0,0 21 15,21-22-15,-21 22 0,-1 0 16,1 0-16,0 0 0,21 22 16,0 20-16,0-21 15,-21 0-15,21 22 0,0-1 0,0 0 16,-21 22-16,21-22 0,0 22 0,0-1 16,-21 1-16,-1-1 0,22 1 0,0-1 15,-21 1-15,21-1 0,-21 22 16,21-22-16,-21 1 0,21-1 0,0 1 15,0-1-15,0-20 0,0 20 16,0-21-16,0 1 0,0-1 0,0 0 16,0-20-16,0-1 0,0 0 15,0 0-15,0 0 0,21-42 32,0 0-17,-21 0-15,21 0 0,-21-22 16,22 22-16,-22-21 0,21-1 0,-21 1 15,21 0-15,0-22 0,0 22 0</inkml:trace>
  <inkml:trace contextRef="#ctx0" brushRef="#br0" timeOffset="2288.83">6604 1418 0,'0'0'0,"-21"-21"0,21-21 16,0 21-16,0-1 0,0 1 15,21 0-15,0 21 16,0 0-16,22 0 0,-1 0 16,0 0-16,1 21 0,-1-21 0,0 21 15,1 1-15,-22-1 0,21 0 0,-21 0 16,0 0-16,-21 22 0,0-22 0,0 0 16,0 0-16,0 0 0,0 0 15,-21 1-15,0 20 0,-21-42 16,21 21-16,-22 0 0,22 0 0,-21-21 15,-1 22-15,1-1 0,21-21 16,-21 21-16,-1-21 0,22 0 0,-21 21 16,21-21-16,-22 0 0,22 0 0</inkml:trace>
  <inkml:trace contextRef="#ctx0" brushRef="#br0" timeOffset="2860.01">2984 2223 0,'-21'0'47,"42"0"-16,1 0-31,20 0 0,-21 0 16,21 0-16,1 0 0,-1 0 0,22 0 15,-1 0-15,1 0 0,20 0 16,22 0-16,0 0 0,0 0 0,21 0 16,0 0-16,21 0 0,0 0 0,21 21 15,1-21-15,-1 0 0,0 0 0,22 21 16,-22-21-16,1 21 0,-1-21 16,0 0-16,-21 0 0,1 0 15,-22 21-15,0-21 0,0 0 0,0 0 16,-43 0-16,22 0 0,-21 0 0,-22 0 15,1 0-15,-22 0 0,22-21 16,-43 21-16,21 0 0,-21 0 0,0-21 16,-42 21 46,0 21-62,0-21 0,0 21 16,0-21-16</inkml:trace>
  <inkml:trace contextRef="#ctx0" brushRef="#br1" timeOffset="11720.59">2307 3831 0,'0'0'0,"-63"0"15,41 0-15,1 0 16,0 0-16,21 21 16,21-21 15,0 0-31,22 0 0,-22-21 15,0 0-15,21 21 0,-20-21 0,20 0 16,-21 21-16,21-21 0,1-1 16,-22-20-16,21 21 0,1 0 15,-22-22-15,0 22 0,21-21 16,-42 21-16,0 0 0,0-22 0,0 22 16,0 0-16,-21 0 0,-21 21 15,-1 0-15,1 0 0,-21 0 0,20 0 16,-20 21-16,-1 0 0,1 0 15,-1 22-15,22-1 0,-22-21 0,22 21 16,-21 43-16,41-43 16,1 1-16,0-22 0,21 21 0,0 1 15,0-1-15,0-21 0,21 21 16,0 1-16,1-22 0,-1 21 0,21-21 16,0 22-16,1-22 0,-1 21 15,22-21-15,-22 1 0,21-1 16,-20 0-16,-1 0 0,0 0 0,-20 0 15,20 22-15,-42-22 0,0 0 16,0 0-16,0 0 0,-21-21 0,0 22 16,-22-1-16,-20 0 0,20-21 15,-20 21-15,-1-21 0,22 0 0,-21 0 16,20 0-16,-20 0 0,20 0 0,1 0 16,0-21-16,-1 0 0,1 0 15,21-1-15,0 1 0,0 0 0,-1 0 16,22 0-16,-21 21 0,21-21 15,21 21 17,1 0-32,-1 21 0,0 0 0,0 0 15,0 21-15,0-20 0,1-1 16,-1 0-16,0 0 0,0 0 0,21 0 16,-20-21-16,20 22 0,0-22 15,-21 0-15,43 0 0,-22 0 0,1 0 16,-1 0-16,21 0 0,-20-22 0,-1 1 15,22 0-15,-22 0 0,0 0 16,1 0-16,-1-22 0,0 22 0,1-21 16,-22-1-16,21 1 0,-21 21 15,0-21-15,1-1 0,-1 22 16,0 0-16,0-21 0,-21 20 16,0 1-16,0 42 31,0 1-31,-21-1 0,21 0 15,0 0-15,-21 21 0,21-20 0,0-1 16,0 21-16,0-21 0,0 0 16,0 1-16,0-1 0,0 0 0,21 0 15,-21 0-15,21-21 0,0 0 0,0 21 16,22-21-16,-22 0 0,0 0 16,0 0-16,22-21 0,-22 21 0,0-21 15,21 0-15,-21 0 0,1 0 16,20-1-16,-21 1 0,0-21 15,-21 21-15,21-22 0,-21 22 0,0 0 16,22-21-16,-22 21 0,0-1 16,0 1-16,0 0 0,0 0 15,0 42 1,0 0-16,0 0 16,-22 1-16,22-1 0,0 21 0,0-21 15,0 22-15,0-1 0,0 0 16,0 22-16,0-22 0,0 22 0,22-1 15,-22 22-15,21-22 0,0 22 16,0 0-16,-21-1 0,21 1 16,0 0-16,-21-1 0,22 1 0,-22 0 15,0-1-15,0 1 0,0-22 16,21 1-16,-21-1 0,0 1 0,0-1 16,0-20-16,0-1 0,0 0 0,0-20 15,-21 20-15,-1-21 0,1 0 0,0-21 16,0 21-16,0-21 0,0 0 15,-1 0-15,-20 0 0,21 0 0,-21-21 16,20 0-16,-20 21 0,21-42 16,-21 21-16,20-22 0,1 22 15,0-42-15,0 20 0,21 1 0,0-22 16,0 1-16,0 21 0,0-22 16,0 1-16,21-1 0,0-21 0,22 22 15,-22-22-15,21 1 0,0-1 0,1 0 16,20 22-16,-20-22 0,-1 0 15,21 22-15,-20-22 0,-1 22 0,0-1 16,-20 22-16,20-22 0,-21 22 0,0 0 16,0 21-16,-21-22 0,0 22 15,0 0-15,22 21 16,-22 21 0,0 0-16,0 0 0,0 1 15,0-1-15,0 0 0,0 21 0,0-21 16,0 22-16,0-22 0,0 21 15,0-21-15,0 1 0,0 20 0,0-21 16,-22 0-16,22 0 0,0 1 0,0-1 16,0 0-1,0-42 1,0 0-16,0-1 0,22 1 16,-22 0-16,21 0 0,0 0 15,-21-22-15,21 22 0,0-21 0,0 0 16,-21 20-16,22-20 0,-1 21 15,-21-21-15,0 20 0,21 1 16,0 0-16,0 21 16,-21 21-16,0 0 15,21 1-15,-21-1 0,0 0 16,0 21-16,22-21 0,-22 22 0,21-22 16,-21 21-16,21-21 0,-21 1 15,21 20-15,0-21 0,-21 0 0,21-21 16,1 21-16,-1 1 0,0-22 0,0 0 15,21 0-15,-20 0 0,-1 0 16,21-22-16,-21 1 0,22 0 0,-22 0 16,21 0-16,-21-22 0,0 1 15,1 21-15,20-43 0,-21 22 16,0-21-16,-21 20 0,21-20 0,1-1 16,-22 1-16,0 20 0,0-20 0,0 21 15,0-1-15,0 1 0,0 21 16,0-22-16,0 22 0,0 0 0,0 0 15,-22 21 1,1 21 0,21 0-16,0 0 0,0 22 0,0-22 15,0 21-15,0 1 0,0 20 0,0 1 16,0-22-16,0 21 0,0 1 16,0-22-16,0 22 0,0-22 0,0 0 15,0 1-15,21-1 0,1-21 16,-1 22-16,-21-22 0,21 0 15,0 0-15,0 0 0,0 0 0,1-21 16,-1 0-16,21 22 0,-21-22 0,0 0 16,22 0-16,-22 0 0,21 0 15,-21-22-15,22 22 0,-1-21 0,-21 0 16,22 0-16,-22 0 0,0-22 0,0 22 16,21 0-16,-20-21 0,-22-1 15,21 22-15,-21-21 0,21 21 0,-21-22 16,0 22-16,0 0 0,0 0 0,0 0 15,-21 0-15,0 21 0,-1 0 16,1 0-16,0 0 0,0 0 16,0 0-16,0 21 0,-1 0 0,-20 0 15,21 0-15,0 22 0,0-22 16,-1 21-16,1 0 0,0-20 0,21 20 16,0-21-16,0 21 0,0-20 0,0-1 15,0 0-15,0 0 0,21 0 16,0-21-16,1 0 0,-1 0 15,0 0-15,0 0 0,0 0 0,0 0 16,-21-21-16,22 0 0,-1 0 16,0 0-16,-21-1 0,0 1 0,21 0 15,-21-21-15,21 21 0,-21-1 16,0 1-16,0 0 0,0 0 0,0 0 16,0 0-16,0 42 31,0 0-31,0 0 0,0 0 0,0 0 15,0 1-15,0-1 0,0 21 16,0-21-16,0 0 0,0 1 0,21-1 16,-21 0-16,22 0 0,-1-21 0,-21 21 15,21-21-15,0 21 16,0-21-16,0 0 0,1 0 16,-1 0-16,-21-21 0,21 21 0,0-21 15,-21 0-15,21 0 0,0 0 16,1-1-16,-22 1 0,21-21 15,0 21-15,0-22 0,0 22 0,0-21 16,1 21-16,-1 0 0,0-1 0,0 1 16,0 0-16,0 0 0,1 21 15,-1 0-15,0 0 0,-21 21 16,21 0-16,-21 0 0,21 1 0,-21-1 16,0 21-16,0-21 0,0 22 15,0-22-15,0 21 0,0-21 0,0 22 16,-21-22-16,21 0 0,-21 0 0,21 0 15,0 0-15,-21 1 0,21-1 16,0-42 15,21-1-31,0 1 16,-21 0-16,21 0 0,0 0 16,-21 0-16,22-1 0,-1-20 0,-21 21 15,21-21-15,0-1 0,-21 22 0,0-21 16,21-1-16,-21 1 0,21 21 15,-21 0-15,0 0 0,0-1 16,0 1-16,0 42 16,0 1-16,-21 20 15,0-21-15,21 21 0,-21 1 0,21-22 16,0 21-16,0 1 0,0-22 16,0 21-16,0-21 0,0 22 0,0-22 15,0 0-15,21 0 0,0 0 16,0 0-16,1-21 0,-1 22 15,0-22-15,21 0 0,-21 0 0,1 0 16,-1 0-16,0 0 0,-21-22 0,21 1 16,0 21-16,0-21 0,-21 0 15,0 0-15,22 0 0,-22-1 0,21 1 16,-21 0-16,21 0 0,-21-21 0,0 20 16,0 1-16,0-21 0,0 21 15,0 0-15</inkml:trace>
  <inkml:trace contextRef="#ctx0" brushRef="#br1" timeOffset="12061.39">4508 3852 0,'0'0'15,"-21"0"-15,0 0 0,0 0 0,21-21 16,21 21-16,21-21 16,1 21-16,20-21 0,1 0 15,20 21-15,1-21 0,-21 21 0,20-22 16,1 22-16,-22 0 0,22-21 16,-21 21-16,20 0 0,-20-21 0,-1 21 15,-20 0-15,-1 0 0,0 0 0,1 0 16,-22 0-16,0 0 0,-42 0 47,0 21-47,-1-21 15,1 21-15,-21 1 0,21-22 0,-22 21 16</inkml:trace>
  <inkml:trace contextRef="#ctx0" brushRef="#br1" timeOffset="12724.53">2646 5249 0,'0'0'0,"-21"0"16,-1 0-16,22-21 0,-21 21 16,0 0-1,42 0 16,22 21-31,-1-21 16,0 0-16,22 0 0,20 0 0,1 0 16,21 0-16,0 0 0,21 0 15,21 0-15,0 0 0,0 0 16,0 0-16,22 0 0,-1 0 0,22 0 16,-22 0-16,0 0 0,-21 0 15,22 0-15,-22 0 0,-21 0 0,21 0 16,-21 0-16,-21 0 0,0 0 0,-22 0 15,-20 0-15,-1-21 0,1 21 16,-22 0-16,-21 0 0,1 0 0,-1 0 16,-21-21-16,-21 21 15,-1 0-15,1 0 0,-21 0 16,21 0-16,-22 0 0,1 0 16,-21 0-16,20 0 0,-20 0 0,-1 0 15,-20 0-15,20 0 0</inkml:trace>
  <inkml:trace contextRef="#ctx0" brushRef="#br1" timeOffset="13184.27">2498 5376 0,'0'0'0,"-22"0"0,1 0 16,64 0-1,-22 22 1,0-22-16,21 0 0,1 0 16,-1 0-16,21 0 0,1 0 0,21 0 15,-1 0-15,1 0 0,21 0 16,21 0-16,0 0 0,0 0 0,21 0 15,0 0-15,0 0 0,22 0 0,-1-22 16,0 22-16,-21 0 0,22 0 0,-22-21 16,21 21-16,-21 0 15,-21 0-15,22-21 0,-22 21 0,-22 0 0,1 0 16,-21 0-16,-22-21 0,1 21 16,-1 0-16,-20 0 0,-22 0 0,21 0 15,-21 0-15,1 0 16,-44 0 31,22 21-47,-21-21 15,0 0-15,0 0 0,0 21 0</inkml:trace>
  <inkml:trace contextRef="#ctx0" brushRef="#br1" timeOffset="16717.86">1143 7514 0,'-42'21'16,"20"1"0,22-1-16,0 0 15,-21-21-15,21 21 0,0 0 16,21-21-16,1 0 15,-1 0-15,21 0 0,-21 0 16,22 0-16,-1 0 0,21-21 0,-20 0 16,-1 0-16,22 0 0,-22-1 15,0-20-15,1 21 0,-1-21 0,0-1 16,1 1-16,-22 0 0,0-1 16,21 1-16,-21 0 0,1-1 0,-22 1 15,0 21-15,0-22 0,0 1 16,0 21-16,0 0 0,0-22 0,0 22 15,0 0-15,0 0 16,-22 21-16,1 0 16,0 0-16,0 21 0,21 0 15,0 0-15,-21 22 0,21-1 16,-21 0-16,-1 1 0,22 20 0,0 1 16,0 20-16,-21-20 0,21 21 15,0-22-15,-21 22 0,21-1 0,0 22 16,0-21-16,0 21 0,0-22 15,-21 22-15,21-21 0,0 21 0,0-22 16,0 22-16,0-21 0,0 0 0,0-22 16,-21 22-16,21-22 0,0 1 15,0-22-15,0 0 0,0 1 16,0-22-16,0 21 0,0-21 16,21-21-16,0 0 0,0 0 15,0 0-15,1 0 0,-1-21 0,21 0 16,-21-21-16,0 21 0,22-22 15,-22 1-15,21-22 0,-21 22 0,1 0 16,-1-22-16,0 1 0,0 20 16,-21-20-16,0-1 0,0 1 0,0 21 15,-21-22-15,0 1 0,0-1 0,-1 1 16,1 20-16,-21 1 0,21 0 16,-22-1-16,22 22 0,-21-21 0,0 21 15,20 21-15,1-22 16,0 1-16,0 21 0,0 0 0,0 0 15,21-21-15,21 0 16,0 21 0,0-21-16,21 21 0,1-21 0,-22-1 15,21 1-15,1 0 0,-1 0 16,0 0-16,1 0 0,20-1 0,-21-20 16,1 21-16,-1-21 0,-21 20 15,22-20-15,-22 21 0,0-21 0,0 20 16,0-20-16,-21 21 0,0 0 0,0-22 15,0 22-15,0 0 16,0 0-16,-21 21 31,0 0-31,21 42 0,0-21 16,0 1-16,0 20 0,-21 0 16,21 1-16,0-1 0,0 0 0,-21 1 15,21-1-15,0-21 0,0 21 0,0 1 16,0-22-16,0 21 0,21-21 15,0 1-15,0-1 0,0 0 0,0 0 16,1-21-16,-1 0 0,0 0 16,0 0-16,21 0 0,-20 0 0,-1 0 15,21 0-15,-21-21 0,0 21 16,1-21-16,20 0 0,-21-1 16,0 1-16,0-21 0,1 21 0,-1-22 15,-21 22-15,0-21 0,0 0 0,0-1 16,0 22-16,0-21 0,0-1 15,0 1-15,-21 21 0,21 0 0,-22-22 16,1 22-16,0 21 0,-21-21 16,21 21-16,-1 0 0,-20 0 0,21 0 15,-21 21-15,20 0 0,-20 1 0,21-1 16,0 0-16,0 21 0,-1-21 16,1 22-16,21-1 0,0-21 15,0 22-15,0-22 0,0 0 16,21 0-16,1 0 0,-1 0 0,21 1 15,-21-1-15,0-21 0,22 0 0,-22 0 16,21 0-16,-21 0 0,22 0 16,-22 0-16,21-21 0,1-1 0,-22 1 15,21 21-15,0-21 0,-20 0 16,20-21-16,0 20 0,-21 1 0,1-21 16,-1 21-16,0 0 0,0-22 0,-21 22 15,21 0-15,-21 0 0,0 0 16,0-1-16,0 1 15,-21 42 1,0 1 0,21-1-16,0 0 15,0 0-15,0 0 0,0 0 16,21-21 0,0 0-1,0 0-15,1-21 0,-1 0 16,0 21-16,-21-21 0,21 0 15,0 0-15,-21-1 0,0 1 16,21 21-16,-21-21 16,0 42 15,0 0-31,0 1 16,0-1-16,0 0 0,0 21 0,-21-21 15,21 22-15,0-22 0,0 21 0,-21 1 16,21-1-16,0-21 0,0 21 15,0-20-15,0-1 0,0 21 0,0-21 16,0 0-16,0 1 0,21-1 16,0 0-16,1-21 15,-1 0-15,0 0 0,0 0 0,0 0 16,0 0-16,22 0 0,-22-21 16,0 21-16,0-21 0,22-1 15</inkml:trace>
  <inkml:trace contextRef="#ctx0" brushRef="#br1" timeOffset="17184.02">4657 6244 0,'0'-21'16,"-22"21"-16,1 0 15,0 0-15,0 0 0,-21 0 0,20 21 16,1 0-16,0 1 0,-21-1 0,21 21 15,-22 0-15,22 1 0,-21-1 16,-1 22-16,22-1 0,-21 1 0,21-1 16,-22 22-16,22-22 0,0 1 0,0 20 15,0-20-15,21 21 16,0-22-16,0 1 0,0-1 0,0-21 16,21 1-16,-21 20 0,21-20 0,21-22 15,-20 21-15,-1-21 0,21 0 16,-21 1-16,22-1 0,-22 0 0,0-21 15,21 0-15,-21 21 0,1-21 0,-1 0 16,0 0-16,0 0 0,0 0 0,0 0 16,1-21-16,-1 21 0,0-21 15,0 0-15,0-1 0,0 1 0,1-21 16</inkml:trace>
  <inkml:trace contextRef="#ctx0" brushRef="#br1" timeOffset="17879.9">5038 7027 0,'0'22'47,"0"-1"-31,0 0-16,0 0 15,0 0-15,0 0 0,0 1 0,0-1 16,0 0-16,0 0 0,0 0 0,0 0 16,0 1-16,0-1 0,0 0 0,0 0 15,0-42 48,-22 0-63,22 0 0,0-1 15,0 1-15,0 0 0</inkml:trace>
  <inkml:trace contextRef="#ctx0" brushRef="#br1" timeOffset="18192.72">5143 6858 0,'-21'0'16,"0"0"-16,42 0 62,0 0-46,-21-21 0,0 0-16,0 0 15,-21 21 1,0 0-1,21 21 17,0 0-32,0 0 15,21-21-15,0 21 0,1-21 16,-1 21-16</inkml:trace>
  <inkml:trace contextRef="#ctx0" brushRef="#br1" timeOffset="19244.81">5503 7027 0,'-21'0'0,"0"0"16,21 22-16,0-1 15,0 0-15,-21 0 16,21 0-16,0 0 0,-21 1 0,21 20 15,0-21-15,0 0 0,0 0 16,0 22-16,0-22 0,0 0 16,0 0-16,0 0 0,0 1 15,0-44 17,0 1-32,0 0 15,0 0-15,0-21 0,0 20 0,21-20 16,-21 21-16,21-21 0,-21 20 15,21-20-15,-21 21 0,21 0 0,0 0 16,-21-22-16,22 22 0,-1 21 16,0-21-16,0 0 0,0 21 0,0 0 15,1 0-15,-22 21 16,21 0-16,-21 0 0,21 0 16,-21 1-16,0-1 0,0 0 0,0 21 15,0-21-15,0 22 0,0-1 16,0-21-16,0 22 0,21-22 0,-21 0 15,21 21-15,0-21 0,1 1 0,-22-1 16,21-21-16,0 21 0,0-21 16,0 21-16,0-21 0,1 0 15,-1 0-15,0 0 0,0 0 0,0-21 16,0 0-16,1 21 0,-1-21 16,0-22-16,0 22 0,0 0 0,-21-21 15,0 20-15,21-20 0,1 0 0,-22 21 16,21-1-16,-21-20 0,0 21 15,0 0-15,0 0 0,0-1 16,0 1-16,0 0 16,0 42-1,0 0-15,0 1 16,0-1-16,0 21 0,0-21 16,0 22-16,0-22 0,0 21 0,0-21 15,0 22-15,0-22 0,0 21 0,0-21 16,0 0-16,0 1 0,0-1 15,21 0-15,0 0 0,0-21 0,0 0 16,1 0-16,20 0 0,-21 0 16,21 0-16,1 0 0,-22-21 0,21 0 15,1 21-15,-22-43 0,21 22 16,-21 0-16,0-21 0,1-1 0,20 1 16,-21 0-16,0-1 0,0 1 0,1 0 15,-1-1-15,0 1 0,0-21 16,0 20-16,0 1 0,-21 0 15,22-1-15,-1 1 0,0 21 0,0 0 0,0-22 16,-21 22-16,0 0 16,0 42-1,-21 0 1,21 0-16,-21 1 0,0 20 0,21-21 16,-21 21-16,-1 1 0,1-1 15,0 0-15,0 1 0,21-1 0,0 0 16,-21 1-16,21-1 0,0 22 0,0-43 15,0 21-15,0 0 0,0-20 16,0 20-16,21-21 0,-21 0 0,21 0 16,0 1-16,0-1 0,1-21 0,-1 0 15,0 0-15,0 0 0,0 0 0,0 0 16,1 0-16,-1 0 0,0 0 16,-21-21-16,21 21 0,0-22 0,0 1 15,-21 0-15,22 0 16,-22 0-16,21-22 0,-21 22 0,0 0 15</inkml:trace>
  <inkml:trace contextRef="#ctx0" brushRef="#br1" timeOffset="19452.68">6879 6964 0,'0'0'0,"-21"0"0,21-21 15,42 21 1,-21-21-16,1 21 0,20-22 15,0 22-15,1-21 0,-1 21 0,-21 0 16,21-21-16,1 21 0,-22 0 16,0-21-16,0 21 0,0-21 0,-21 0 31,-21 21-31,0-22 16,0 22-16</inkml:trace>
  <inkml:trace contextRef="#ctx0" brushRef="#br1" timeOffset="19628.59">6350 6773 0,'0'0'0,"-21"0"0,0 0 0,-1 22 0,1-22 0,0 0 16,42 0 31,0 0-47,1 0 0,-1 0 0,0-22 15,21 1-15,-21 21 0</inkml:trace>
  <inkml:trace contextRef="#ctx0" brushRef="#br1" timeOffset="20912.86">7705 7112 0,'0'-21'31,"0"0"-15,21 21-16,-21-21 0,21 21 0,-21-22 15,21 22-15,-21-21 0,0 0 0,0 0 16,0 0-16,0 0 16,0-1-16,0 1 0,0 0 0,0 0 15,-21 21-15,0-21 0,0 21 16,-1-21-16,1 21 0,0 0 0,-21 0 16,21 21-16,-22 0 0,22 0 15,-21 0-15,21 22 0,-22-1 0,22-21 16,0 21-16,0 22 0,0-22 15,21 1-15,0-1 0,-22 0 0,22 1 16,0-1-16,0-21 0,0 0 0,0 0 16,0 1-16,22-1 0,-1-21 0,0 0 15,0 0-15,0 0 0,0 0 16,22-21-16,-22 21 0,21-22 0,-21 1 16,22 0-16,-22-21 0,21 21 0,-21-22 15,1 22-15,-1-21 16,0-1-16,0 1 0,0 21 0,-21-21 0,0-1 15,0 22-15,0-21 0,0 21 16,0-22-16,0 22 0,0 0 0,-21 21 31,0 0-31,21 21 0,-21-21 16,21 42-16,-21-20 0,21-1 0,-22 21 16,22-21-16,-21 22 0,21-1 15,0 0-15,0 1 0,0-1 0,0 0 16,0-21-16,0 22 0,0-22 0,43 0 15,-22 0-15,0 0 0,0 1 16,0-22-16,22 0 0,-22 0 16,0 0-16,21 0 0,1-22 0,-22 1 15,21 0-15,-21 0 0,22 0 0,-22-22 16,0 1-16,21 0 0,-21-1 16,1 1-16,-1 0 0,-21-1 0,21 1 15,-21-21-15,21 20 0,-21-20 0,0 20 16,0-20-16,0-1 0,0 22 0,0-21 15,0 20-15,0 1 0,0 0 16,0 20-16,0 1 0,0 0 16,0 0-16,0 42 15,0 21-15,0-20 16,0 20-16,0 0 0,0 22 16,-21-22-16,21 22 0,-21-1 0,0-21 15,21 22-15,0-22 0,0 22 0,-22-22 16,22 22-16,0-22 0,0 0 15,0 1-15,0-1 0,0 0 0,0-21 16,0 1-16,22-1 0,-1 0 0,0-21 16,0 0-16,0 0 0,0 0 0,1 0 15,-1 0-15,0 0 0,0 0 16,0-21-16,22 0 0,-22-22 0,0 22 16,0 0-16,-21 0 0,21-22 0,-21 22 15,21 0-15,-21-21 0,0 21 16,0-1-16,0 1 0,0 0 15,0 42 17,-21 0-32,21 1 0,0-1 15,0 0-15,-21 21 0,21-21 0,0 1 16,0-1-16,0 21 0,0-21 0,0 0 16,0 1-16,0-1 0,0 0 15,0-42 16,0 0-15,0-1 0,0 1-16,0 0 0,0 0 0</inkml:trace>
  <inkml:trace contextRef="#ctx0" brushRef="#br1" timeOffset="21116.74">8805 6773 0,'-21'0'0,"0"-21"16,0 21-16,0 0 0,-1 0 16,22-21-1,-21 21-15,0 0 16,42 0 15,0 0-31,1 0 16,-1 0-16,0 0 0,0 0 0</inkml:trace>
  <inkml:trace contextRef="#ctx0" brushRef="#br1" timeOffset="21772.87">9038 7027 0,'-21'22'0,"-43"-22"16,86-22 31,-1 22-47,0 0 0,0-21 0,0 21 15,22 0-15,-22 0 0,0 0 0,0 0 16,0 0-16,0 0 0,1 21 16,-22 1-16,0-1 0,0 0 15,0 0-15,0 0 0,0 0 16,0 1-16,-22 20 0,1-21 0,0 21 15,0-20-15,0 20 0,-22-21 0,22 21 16,0-20-16,0-1 0,-21 0 16,20 0-16,1-21 15,21 21-15,-21-21 0,21-21 32,21 21-32,0-21 0,1 21 0,-1-21 15,0 21-15,0 0 0,0 0 16,22 0-16,-22 0 0,21 0 0,0 0 15,1 0-15,-1 0 0,-21 0 0,22 21 16,-1-21-16,-21 21 0,21 0 0,1 0 16,-22 1-16,0-1 0,21 0 0,-20 0 15,-22 21-15,21 1 16,-21-22-16,0 21 0,0 1 0,0 20 16,0-21-16,0 1 0,0 20 0,-43 22 15,22-43-15,0 1 0,-21-1 16,21 0-16,-22 1 0,22-22 0,-21 0 15,21 0-15,-22 0 0,22 0 0,-21-21 16,21 0-16,-22 0 0,22 0 16,-21 0-16,21 0 0,-22-21 0,1 0 15,21 0-15,-22 0 0,1 0 0,0-22 16,-1 22-16,1 0 0,0-21 0,21 20 16,-22-20-16,22 21 0,21-21 15,0 20-15,0 1 0,0-21 16,0 21-16,0-22 0,0 22 0,0-21 15,21 21-15,0-22 0,1 22 0,-1-21 16,21 0-16,-21-1 0,22 1 0</inkml:trace>
  <inkml:trace contextRef="#ctx0" brushRef="#br1" timeOffset="23728.05">9631 6837 0,'21'-21'16,"-21"0"-16,0-1 15,0 1-15,0 0 0,0 0 16,0 0-16,-21 21 0,0 0 15,-1 0-15,1 0 16,-21 0-16,21 0 0,0 0 0,-1 21 16,1 0-16,0 21 0,0-20 15,0-1-15,21 21 0,-21-21 0,21 0 0,-22 22 16,22-22-16,0 21 0,0-21 16,0 1-16,0 20 0,0-21 15,0 0-15,0 0 0,0 1 16,22-22-16,-1 0 0,0 0 15,0 0-15,0 0 0,0-22 0,1 1 16,-1 21-16,0-21 0,0 0 16,0 0-16,0 0 0,1-22 0,-1 22 15,-21 0-15,0-21 0,21 20 0,-21 1 16,0-21-16,0 21 0,0 0 0,0-1 16,0 1-16,0 0 15,-21 42 1,21 0-1,0 1-15,0-1 0,-21 0 0,21 21 16,0-21-16,-22 1 0,22 20 16,0-21-16,0 0 0,0 22 0,0-22 15,22 0-15,-1 0 0,0 0 0,0 0 16,0 1-16,0-22 0,1 0 0,-1 21 16,0-21-16,21 0 0,-21 0 15,1 0-15,-1-21 0,0-1 0,0 22 16,0-21-16,0 0 0,1 0 0,-1 0 15,0-22-15,-21 22 0,21-21 0,-21 0 16,21-1-16,0 1 0,-21 0 16,0-1-16,22-20 0,-22 20 15,21-20-15,-21-1 0,0 22 0,0-21 16,0 20-16,21 1 0,-21 21 0,0 0 16,0-22-16,0 22 0,0 0 15,-21 42 16,0 0-31,21 22 0,0-22 0,-22 21 16,1 22-16,21-22 0,0 0 16,0 22-16,0-22 0,-21 22 15,21-22-15,0 0 0,0 1 0,0-1 0,0 0 16,0 1-16,0-22 0,0 0 0,0 21 16,21-21-16,-21 1 15,21-22-15,1 21 0,-1 0 0,0-21 16,0 0-16,0 0 0,0 0 15,1 0-15,-1 0 0,0 0 0,0-21 16,0 0-16,0 21 0,1-22 0,-1 1 16,-21 0-16,21 0 0,-21 0 15,21-22-15,-21 22 0,0 0 0,0 0 16,0 0-16,21 0 0,-21-1 0,0 1 16,0 42 15,0 1-31,0-1 15,0 0-15,0 0 0,0 0 0,-21 0 16,21 1-16,0 20 0,0-21 0,0 0 16,0 0-16,0 1 0,0-1 0,0 0 15,0 0-15,21-21 0,0 0 16,-21 21-16,22-21 0,-1 0 16,0 0-16,0 0 0,0 0 0,0-21 15,1 21-15,-1-21 0,0 0 0,0 21 16,0-21-16,0-1 0,1 1 0,-1 0 15,0 0-15,0-21 0,0 20 16,-21 1-16,0 0 0,21 0 0,-21 0 16,0 0-16,22 21 0,-22-22 15,-22 44 1,22-1 0,-21 0-16,21 0 0,0 0 15,-21 0-15,21 1 0,0-1 0,0 0 16,0 0-16,0 0 0,0 0 15,0 1-15,21-1 0,0-21 16,1 0-16,-1 0 16,0 0-16,0 0 0,0 0 15,0 0-15,-21-21 16,22 21-16,-22-22 0,21 22 0,-21-21 16,0 0-16,0 0 15,0 0-15,0 0 0,0-1 0,-21 1 16,-1 0-16,1 21 0,21-21 0,-21 0 15,0 21-15,0 0 0,0 0 16,-1-21-16,1 21 16,42 0 15,1 0-31,-1 0 0,0-22 16,0 22-16,0 0 0,0-21 0,22 21 15,-22 0-15,0-21 0,21 21 0,-20 0 16,-1 0-16,0-21 0,21 21 0,-21 0 15,1 0-15,-1 0 16,0 0-16,0 0 0,0 0 0,0 0 16,1 21-16,-22 0 0,21 0 15,-21 1-15,0-1 0,0 0 16,0 0-16,0 0 0,0 0 0,0 1 16,0-1-16,0 0 0,0 0 15,0 0-15,0 0 0,0 1 0,-21-1 16,21 0-16,0 0 0,0 0 15,0 0-15,0-42 63,0 0-63,0 0 0,0 0 16,0 0-16,21-1 0,-21 1 15,21-21-15,0 21 0,0 0 0,0-22 16,-21 22-16,22 0 0,-1-21 15,0 20-15,0 1 0,21 0 0,-20 0 16,-1 0-16,0 0 0,0 21 16,21 0-16,-20 0 0,-1 0 0,0 0 0,21 21 15,-21-21-15,1 21 0,-22 0 16,21 21-16,0-20 0,-21-1 16,0 0-16,0 0 0,0 0 0,0 22 15,0-22-15,0 0 0,0 0 0,0 0 16,0 0-16,0 1 0,0-1 15,0 0-15,0 0 0,0 0 16,-21-21 31,21-21-47,-21 0 16,21 0-16,0 0 15,-22 21-15,1-22 0,21 1 16</inkml:trace>
  <inkml:trace contextRef="#ctx0" brushRef="#br1" timeOffset="23984.9">11515 6202 0,'0'0'0,"-22"0"16,1 0-16,21-21 0,-21 21 0,0 0 15,21-21 1,0 42 47,0 0-48,-21-21-15,0 21 16,-1-21-16</inkml:trace>
  <inkml:trace contextRef="#ctx0" brushRef="#br1" timeOffset="24264.74">10202 6583 0,'0'0'0,"-106"21"16,106 0-16,-21-21 0,42 0 31,1 0-31,20 0 0,-21 0 0,21 0 16,1 0-16,-22 0 0,21-21 0,1 21 15,-1 0-15,0 0 0,-21 0 0,22 0 16,-22 0-16,0 0 0,0 0 16,0 0-16,-21-21 46,0 0-30,22 21-16</inkml:trace>
  <inkml:trace contextRef="#ctx0" brushRef="#br1" timeOffset="25424.56">13017 6583 0,'0'21'31,"0"0"-31,-21-21 0,21 21 16,-21-21-16,21 22 0,0-1 31,21-21 0,0-21-15,-21-1-1,0 1 1,-21 21 0,0 0-1,0 0-15,0 0 16,0 0 0,21 21-1,0 1 16,0-1-15,21-21 0,-21 21-16,0 0 15,21-21-15,-21 21 0</inkml:trace>
  <inkml:trace contextRef="#ctx0" brushRef="#br1" timeOffset="25720.4">13017 7091 0,'0'0'0,"-21"0"0,-21 0 16,42-21 15,0 0-15,0-1-1,21 22 1,0 22-1,0-22-15,-21 21 16,0 0-16,22 0 0,-22 0 0,21 0 16,-21 1-16,0-1 0,0 21 0,0-21 15,-43 64-15,22-43 0,-21 1 16,0-22-16,-1 21 0,-20 0 0,20 1 16,1-22-16,0 0 0,-22 21 0,43-42 15</inkml:trace>
  <inkml:trace contextRef="#ctx0" brushRef="#br1" timeOffset="29228.24">14330 6181 0,'0'0'0,"42"-21"0,-21-1 0,43-41 15,-43 21-15,0 20 16,-21 1-16,0 0 0,0 0 15,0 0-15,0 0 0,0-1 0,-21 22 16,-21 0-16,20 0 0,1 0 16,-21 0-16,0 22 0,-1-1 15,1 0-15,0 21 0,-1-21 0,1 22 16,0 20-16,-1-20 0,1 20 0,21 1 16,-22-1-16,22 22 0,0-22 0,0 1 15,0-1-15,21 1 0,-21-1 16,21 1-16,0-22 0,0 0 15,21-20-15,0 20 0,0-21 0,21 0 16,1 0-16,-1-21 0,0 0 0,1 0 16,20 0-16,-20 0 0,-1 0 0,21-21 15,-20 0-15,-1 0 0,0 0 0,1-22 16,-1 22-16,-21-21 0,22 21 16,-22-22-16,-21 22 0,0-21 0,21 0 15,-21 20-15,0-20 0,0 21 16,0 0-16,0 0 0,-21 21 15,0 21-15,21 0 16,-22 0-16,1 0 16,21 0-16,-21 22 0,21-22 0,0 0 15,0 21-15,-21-20 0,21 20 0,0-21 16,0 0-16,0 0 0,0 1 0,0-1 16,21 0-16,-21 0 0,21-21 0,0 0 15,1 0-15,-1 0 0,0 0 16,21 0-16,-21 0 0,1 0 0,20-21 15,-21 21-15,0-21 0,0 0 0,1-1 16,-1 1-16,0 0 0,-21 0 0,0 0 16,0 0-16,0-22 0,-21 22 0,0-21 15,-1 21-15,1-1 0,0 1 16,0 0-16,-21 0 0,20 0 16,-20 21-16,21 0 0,-21 0 0,20 0 15,1 0-15,0 0 0,42 0 31,0 0-31,22 0 0,-22 0 16,21 0-16,-21 0 0,22 0 0,-1 0 16,0-21-16,1 21 0,20-22 0,-20 22 15,-1 0-15,0 0 0,1 0 0,-1 0 16,0 0-16,-21 0 0,1 0 16,20 0-16,-21 22 0,-21-1 15,0 0-15,0 0 0,0 0 0,0 0 16,0 1-16,0-1 0,0 21 15,0-21-15,0 0 0,-21 1 0,21-1 16,0 21-16,0-21 0,-21 0 16,21 1-16,0-1 0,-21 0 0,21 0 15,0 0 1,0-42 15,0 0-31,0 0 0,0 0 16,0-1-16,0-20 0,21 21 15,0 0-15,0-22 0,-21 22 16,21-21-16,0 0 0,1 20 0,-1 1 16,0-21-16,0 21 0,0 0 0,0 21 15,1 0-15,-1 0 0,0 0 16,0 0-16,0 21 0,-21 0 16,0 0-16,21 21 0,-21-20 0,22 20 15,-22-21-15,21 21 0,-21-20 0,21 20 16,-21-21-16,21 21 0,-21-20 0,21-1 15,0 0-15,-21 0 0,22 0 0,-22 0 16,21-21-16,0 22 0,0-22 16,0 0-1,0 0-15,1-22 0,-1 1 16,0 0-16,0 0 0,0 0 16,0 0-16,1-1 0,-1 1 0,0-21 15,0 21-15,21-22 0,-20 1 0,20 21 16,-21 0-16,21-22 0,-20 22 0,20 0 15,-21 21-15,21 0 0,-20 0 16,-1 0-16,0 0 0,0 21 16,0 0-16,-21 1 0,0-1 15,0 0-15,0 0 0,0 0 16,0 0-16,0 1 0,0-44 62,0 1-62,0 0 0,0 0 16,0 0-16,0 0 0,-21-1 16,21 1-16,-21 0 0,0 21 15,0 0-15,-1 0 0,1 0 16,0 0-16,0 0 0,0 0 0,0 21 16,-1 0-16,1 1 0,0-1 0,0 0 15,0 0-15,0 21 0,21-20 0,-22-1 16,1 21-16,21-21 0,0 0 0,0 1 15,0 20-15,0-21 0,0 0 0,0 0 16,21 1-16,1-22 16,-1 0-16,0 0 0,0 21 15,0-21-15,22 0 0,-22 0 0,0 0 16,21 0-16,-21-21 0,1-1 0,20 22 16,-21-21-16,0 0 0,0 0 0,1 0 15,-1-22-15,0 22 0,0-21 0,0 0 16,0-1-16,1 1 0,-1-22 0,0 1 15,0 21-15,0-22 0,0 1 16,-21-1-16,22 22 0,-1-1 0,-21-20 16,0 21-16,0 20 0,0-20 15,0 21-15,0-21 0,0 20 0,0 1 16,-21 21 0,21 21-1,0 22-15,-22-22 0,22 21 0,-21 1 16,0-1-16,21 21 0,0 1 0,-21-1 15,0 1-15,21-1 0,-21 1 0,21-1 16,0 1-16,0-22 0,0 1 16,0 20-16,0-42 0,0 22 0,0-1 15,0-21-15,21 0 0,-21 0 0,21 1 16,0-22-16,0 0 0,0 21 0,1-21 16,-1 0-16,21 0 0,-21 0 15,0-21-15,22 21 0,-22-22 0,0 1 16,21 21-16,-20-21 0,-1 0 0,0 0 15,21-22-15,-21 22 0,1 0 16,-22 0-16,21-21 0,0 20 0,-21 1 16,0 0-16,0 0 0,0 42 31,-21 0-31,21 0 16,-21 1-16,-1-1 0,22 0 15,0 21-15,0-21 0,0 1 0,0-1 16,0 0-16,0 21 0,0-21 0,0 1 15,0-1-15,22 0 16,-1 0-16,0-21 0,0 0 16,0 0-16,0 0 0,1 0 0,-1 0 15,21 0-15,-21-21 0,0 21 0,1-21 16,-1 0-16,21-1 0,-21 1 0,0 0 16,1-21-16,-1-1 0,0 1 15,21 0-15,-21-1 0,1-20 0,-1 21 16,21-22-16,-21 1 0,0-1 15,-21 1-15,22-1 0,-22 22 0,21-1 16,-21 1-16,0 21 0,0 0 0,0 0 16,0-1-16,-21 22 15,-1 22 1,22-1-16,0 0 0,-21 0 16,21 21-16,-21 1 0,21 20 0,-21-20 15,21 20-15,0-21 0,0 22 16,-21-1-16,21-20 0,-21-1 0,21 22 15,0-22-15,0-21 0,0 21 0,0 1 16,0-22-16,0 21 0,0-21 0,0 1 16,21-1-16,0-21 0,0 21 0,0-21 15,0 0-15,1 0 0,-1 0 0,21 0 16,-21 0-16,0 0 0,22-21 0,-22 21 16,0-21-16,0-1 0,0 1 15,1 0-15,-1 0 0,0-21 16,0 20-16,0 1 0,-21-21 0,0 21 15,0 0-15,0-1 0,21 1 0,-21 0 16,0 42 0,-21-21-1,21 21-15,0 1 0,0-1 16,-21 21-16,21-21 0,-21 0 0,21 1 16,0-1-16,0 21 0,0-21 0,0 0 15,0 1-15,0-1 0,0 0 16,21-21-16,0 0 0,0 0 0,1 21 15,-1-21-15,0 0 0,0 0 0,0 0 16,0 0-16,1-21 0,-1 21 16,0-21-16,21 0 0,-21-1 15,1 1-15,-1 0 0,0 0 0,0 0 16,0 0-16,0-1 0,1 1 0,-1 0 16,-21 0-16,0 0 0,0 0 15,0 42 1,-21 0-16,-1-21 15,22 21-15,0 0 0,-21 22 16,21-22-16,-21 0 0,21 0 16,0 0-16,0 0 0,0 1 0,0-1 0,0 0 15,0 0-15,21 0 16,0-21-16,22 0 0,-22 0 16,0 0-16,0 0 0,0 0 0,1 0 15,-1 0-15,0-21 0,0 0 16,0 0-16,-21 0 0,0-1 15,0 1-15,0-21 0,0 21 0,0 0 16,0-1-16,-21-20 0,0 21 0,0 0 16,0 0-16,-1-1 0,-20 22 0,21-21 15,0 21-15,-22 0 0,22 0 0,-21 0 16,21 0-16,0 0 16,63 0-1,-21-21 1,0 21-16,22 0 0,-1 0 15,0-21-15,1 21 0,-1 0 0,0 0 16,-21 0-16,22-21 0,-1 21 16,0 0-16,-20 0 0,-1 0 0,0 0 15,0 0-15,0 21 0,0 0 0,1 0 16,-22 0-16,0 1 0,0-1 16,0 0-16,0 0 0,0 0 0,0 0 15,0 1-15,0-1 0,0 0 16,0 0-16,-22 0 0,22 0 0,0 1 15,-21 20-15,21-21 0,0 0 0,0 0 16,0 1-16,0-1 16,0 0-16,0 0 15,0-42 1,0 0 0,0 0-16,0-1 15,0 1-15,0 0 0,0 0 0,21 0 16,1-22-16,-1 22 0,0 0 0,0-21 15,0 21-15,0-1 0,22-20 0,-22 21 16,21-21-16,-21 20 0,22 1 16,-1 0-16,-21 0 0,22 21 0,-22 0 15,0 0-15,0 0 0,0 0 0,-21 21 16,0 0-16,0 0 0,0 1 16,0-1-16,0 21 0,0-21 0,0 0 15,0 22-15,0-22 0,-21 0 0,21 21 16,0-20-16,-21-1 0,0 21 0,21-21 15,-21 0-15,21 1 0,0-1 16,0 0-16,0-42 47,0 0-47,0-1 16,0 1-16,0 0 0,0 0 15,-22 0-15,22 0 0,-21-1 16</inkml:trace>
  <inkml:trace contextRef="#ctx0" brushRef="#br1" timeOffset="29450.12">19092 6244 0,'0'0'0,"-21"-21"0,0 21 0,21-21 15,-21 21-15,0-21 0,21 0 31,-22 21 16,1 0-47,0 0 16,-21 0-16,21 0 16</inkml:trace>
  <inkml:trace contextRef="#ctx0" brushRef="#br1" timeOffset="29669">17822 6435 0,'0'0'0,"21"0"16,1 0-16,-1 0 0,21 0 16,-21 0-16,0 0 0,22-21 0,-22 21 15,21-22-15,1 22 0,-22 0 16,0-21-16,0 21 0,0 0 0,0 0 15,-21-21-15,0 0 16,-21 21 0,0 0-16,0-21 0,0 21 0,0 0 15</inkml:trace>
  <inkml:trace contextRef="#ctx0" brushRef="#br1" timeOffset="29849.89">17399 6223 0,'-21'0'15,"42"0"-15,-63 0 0,20 0 0,1 0 0,0 0 16,42 0 31,0 0-31,1 0-1,-1-21-15</inkml:trace>
  <inkml:trace contextRef="#ctx0" brushRef="#br1" timeOffset="30428.06">19791 6541 0,'21'0'31,"-21"-22"-15,0 44 62,0-1-78,0 0 16,0 0-16,0 0 15,0 0-15,0 1 0</inkml:trace>
  <inkml:trace contextRef="#ctx0" brushRef="#br1" timeOffset="30644.94">19939 6943 0,'0'21'16,"0"0"0,21 0-1,-21 0 1,0 1-16,0-1 16,0 0-16,0 0 15,0 21-15,0-20 0,0-1 0,-21 21 16,0-21-16,0 22 0,-22-22 0,22 21 15,-21-21-15,-1 22 0,1-22 0,21 0 16,-64 0-16</inkml:trace>
  <inkml:trace contextRef="#ctx0" brushRef="#br1" timeOffset="31149.65">21018 6117 0,'0'0'0,"0"-21"0,22 0 0,-22 0 16,0 0-16,0-1 15,0 1-15,-22 42 32,22 1-32,0-1 0,-21-21 0,21 21 15,0 0-15,0 21 0,0-20 16,0-1-16,0 0 0,0 0 16,0 0-16,0 0 0,0 1 0,0-1 15,0 0-15,0 0 0,0 0 16,0 0-16,-21-21 31,21-21-31,0 0 0,-21 0 0</inkml:trace>
  <inkml:trace contextRef="#ctx0" brushRef="#br1" timeOffset="31328.55">20955 5821 0,'0'-21'0,"0"42"0,0-63 0,0 20 15,-21 22-15,21-21 0,-21 21 16,21-21-16,21 42 31,0-21-31,-21 21 16,21 1-16,0-22 0,-21 21 0,21 0 16,1-21-16</inkml:trace>
  <inkml:trace contextRef="#ctx0" brushRef="#br1" timeOffset="31804.52">21399 5906 0,'-21'0'15,"0"0"1,21 21 0,0 0-1,0 0-15,0 0 0,0 0 0,0 1 16,0-1-16,0 21 0,0-21 0,0 0 15,0 1-15,0 20 16,0-21-16,0 0 0,0 0 16,0 1-16,0-44 31,0 1-15,0 0-16,0 0 0,0-21 15,0 20-15,0 1 0,0-21 16,0 21-16,21-22 0,-21 22 0,21-21 15,1 21-15,-1-22 0,-21 22 0,21 0 16,21 21-16,-21 0 0,1 0 0,-1 0 16,21 0-16,-21 0 0,0 21 15,22 0-15,-22 1 0,0 20 0,0-21 16,0 0-16,1 22 0,-22-22 0,0 0 16,0 21-16,0-21 0,0 1 0,0-1 15,0 0-15,0 0 0,0 0 16,-22 0-1,1-21 1,21-21 0,0 0-16,0 0 15,21 0-15,1 0 0</inkml:trace>
  <inkml:trace contextRef="#ctx0" brushRef="#br1" timeOffset="33180.1">22288 5842 0,'0'0'16,"0"-63"-16,0 41 0,-21 1 0,0 0 15,21 0-15,-21 21 0,0 0 16,0-21-16,-1 21 0,1 0 16,0 21-16,0 0 0,21 0 0,-21 22 15,0-22-15,21 21 0,-22-21 0,22 22 16,-21-1-16,0-21 0,21 21 15,0-20-15,0 20 0,0-21 0,0 0 16,0 0-16,0 1 0,0-1 0,21 0 16,0 0-16,1-21 0,-1 0 0,0 21 15,0-21-15,0 0 0,22 0 0,-22 0 16,21 0-16,-21-21 16,22 21-16,-22-21 0,0 0 0,21 0 15,-21 21-15,1-43 0,-1 22 0,0 0 16,-21 0-16,0-22 0,0 22 0,0-21 15,0 21-15,0 0 0,0-1 16,0 1-16,0 0 0,-21 21 0,0 0 16,-1 0-16,1 0 0,21 21 15,0 0 1,0 1-16,0-1 0,21 0 16,1 0-16,-1 0 0,0 0 0,-21 1 15,21-1-15,0 0 0,-21 0 16,21 0-16,-21 0 0,0 1 0,22-1 15,-22 0-15,21 0 16,-21 0-16,21-21 0,0 0 16,0 0-16,22 0 0,-22 0 15,0 0-15,0 0 0,21 0 0,-20 0 16,20 0-16,-21-21 0,0 0 16,0 21-16,1-21 0,-1 0 0,0-1 0,0 1 15,-21-21-15,0 21 0,21 0 16,-21-22-16,0 22 0,0 0 0,0 0 15,0 0-15,0-1 0,0 1 16,-21 21 0,0 0-16,0 21 15,0 1-15,-1-1 0,1 21 16,0-21-16,0 0 0,21 1 0,0-1 16,0 0-16,0 0 0,0 0 0,0 0 15,0 1-15,0-1 0,21 0 16,0 0-16,0-21 0,1 21 0,-1-21 15,0 0-15,0 0 0,21 0 0,-20 0 16,-1 0-16,21 0 0,-21 0 0,0 0 16,22-21-16,-22 0 0,0 21 0,0-21 15,0 0-15,-21-1 16,22 1-16,-1 0 0,-21 0 0,0-21 16,0 20-16,0 1 0,0 0 0,0 0 15,0 0-15,0 42 31,0 0-31,0 0 0,0 0 16,-21 1-16,21-1 0,0 0 0,-22 0 16,22 21-16,0-20 0,0-1 0,-21 0 15,21 0-15,0 0 0,0 0 0,0 1 16,0-1 0,0-42 15,0-1-31,0 1 15,0 0-15,21 0 0,-21 0 0,22 0 16,-1-1-16,-21 1 0,21-21 16,-21 21-16,21 0 0,0-22 0,0 22 15,1-21-15,-1 21 0,0-1 0,-21 1 16,21 21-16,0 0 0,0 0 16,1 0-16,-1 0 0,0 0 15,-21 21-15,21 1 0,0 20 0,-21-21 16,0 0-16,0 22 0,21-22 0,-21 21 15,0-21-15,0 0 0,0 22 16,0-22-16,0 0 0,0 0 0,0 0 16,0 1-16,-21-22 15,21-22 17,0 1-32,0 0 0,0 0 15,0 0-15,0 0 0,0-22 0,21 22 16,1 0-16,-1-21 0,0 20 15,0-20-15,0 0 0,22 21 0,-22-22 16,0 22-16,21 0 0,-21 21 0,1 0 16,-1 0-16,-21 21 0,21 0 15,-21 0-15,0 1 0,0-1 16,0 21-16,0-21 0,0 22 16,0-22-16,0 0 0,0 21 0,0-21 15,0 1-15,0-1 0,0 0 0,0 0 16,0 0-16,-21-21 0,0 0 15,-1 0 1,22-21 0,-21 21-1,21-21-15,0 0 0</inkml:trace>
  <inkml:trace contextRef="#ctx0" brushRef="#br1" timeOffset="39573.24">24257 6054 0,'-21'0'15,"0"0"1,21 21 31,21-21-16,0 0-31,0-21 16,0 21-16,0-21 0,-21-1 15,0 1-15,22 21 0,-22-21 16,0 0-1,0 0-15,-22 21 16,1 0 0,0 0-16,0 0 0,0 0 15,0 21-15,-1 0 0,1 0 0,0 0 16,0 1-16,21-1 0,-21 0 0,21 0 16,-21 0-16,21 0 0,0 1 0,0-1 15,0 21 1,21-21-16,0 0 0,0-21 15,0 22-15,0-22 0,1 0 16,-1 0-16,0 0 0,0 0 16,0 0-16,0 0 15,1-22-15,-1 1 16,0 21-16,-21-21 0,21 0 0,0 0 16</inkml:trace>
  <inkml:trace contextRef="#ctx0" brushRef="#br1" timeOffset="40311.81">24638 5927 0,'0'-21'0,"0"42"0,0-21 31,-21 21-15,21 0-16,-21 0 0,-1 0 0,22 1 16,0-1-16,-21 0 0,21 0 15,-21 0-15,21 0 0,0 1 16,0-1-16,0 0 0,0 0 0,0 0 15,0 0 1,0-42 15,0 0-31,0 0 16,21 0-16,0 0 0,-21-1 16,0 1-16,22 0 0,-1 0 15,0 0-15,-21 0 0,0-1 0,21 22 16,0-21-16,-21 42 31,0 1-31,0-1 16,0 0-16,0 0 0,0 0 0,0 0 15,0 1-15,0-1 0,0 0 0,0 0 16,21 0-16,-21 0 0,22-21 0,-22 22 16,21-22-16,0 0 0,0 21 15,0-21-15,0 0 0,1 0 0,-1 0 16,0 0-16,0 0 0,0-21 0,0 21 15,1-22-15,-1 1 0,0 0 0,0 0 16,-21 0-16,21 0 0,-21-22 16,21 22-16,1-21 0,-22-1 0,0 1 15,0 0-15,21-1 0,-21 1 16,0 0-16,0-22 0,0 22 0,0 0 16,0 20-16,0 1 0,0 0 15,0 0-15,0 0 0,0 42 16,0 0-16,-21 0 0,-1 0 15,22 22-15,0-1 0,-21 0 16,21 1-16,-21-1 0,21 0 0,0 1 16,-21-1-16,21 0 0,0 1 0,0-22 15,0 21-15,0 1 0,0-22 16,0 0-16,0 0 0,0 0 0,0 0 16,0 1-16,0-1 0,21-21 0,0 0 15,0 21-15,1-21 16,-1 0-16,0 0 15,0 0-15,-21-21 0,0 0 16,21 21-16,0-22 0,-21 1 16,22 0-16,-1 0 0,-21 0 15,0 0-15,0-1 0,0 1 0,0 0 16</inkml:trace>
  <inkml:trace contextRef="#ctx0" brushRef="#br1" timeOffset="40540.68">24955 5948 0,'0'0'0,"-21"0"16,42 0 0,22 0-1,-22 0-15,0 0 0,21 0 0,-20 0 16,20-21-16,0 21 0,-21 0 16,22-21-16,-22-1 0,21 22 0,-21 0 15,1 0-15,-1-21 0,0 21 0,0 0 16,-42 21 15,0 1-31,0-22 16,-22 21-16,22 0 0,-21-21 0</inkml:trace>
  <inkml:trace contextRef="#ctx0" brushRef="#br1" timeOffset="41239.8">21167 6731 0,'0'0'0,"0"-21"0,21 21 0,-21-21 15,0 42 1,0 0 0,-21 0-16,-1 0 0,1 22 15,0-22-15,0 21 0,0 1 0,-22 20 16,22-21-16,-21 22 0,0-1 0,-1-20 15,1 20-15,0 1 0,-1-1 0,1 1 16,0-22-16,-1 22 0,1-22 16,21 0-16,0 1 0,-1-1 0,1-21 15,21 0-15,0 22 0,0-22 0,0 0 16,21-21 0,1 0-16,-1 0 0,-21-21 15,21 0-15,0-1 16,0 1-16,0 0 0,1 0 0</inkml:trace>
  <inkml:trace contextRef="#ctx0" brushRef="#br1" timeOffset="41800.33">21399 7345 0,'0'0'15,"22"0"-15,-22-21 0,21 21 16,-21-21-16,21 21 0,-21-22 0,0 1 15,0 0-15,0 0 16,0 0-16,0 0 0,0-1 16,0 1-16,-21 21 15,0 0-15,-1 0 0,1 0 16,0 0-16,-21 0 0,21 0 0,-1 21 16,-20 1-16,21 20 0,-21-21 0,20 21 15,1-20-15,0 20 0,-21-21 0,42 21 16,-21-20-16,21 20 0,0-21 15,0 0-15,0 0 0,0 1 0,0-1 16,21-21-16,0 0 0,0 0 16,0 0-16,0 0 0,22 0 0,-22 0 15,21-21-15,-21-1 16,1 1-16,20 0 0,-21 0 0,0 0 16,0-22-16,1 1 0,-22 0 0,21-1 15,0 1-15,0 0 0,-21-1 0,21-62 16,0 62-16,-21 1 15,0 0-15,0-1 0,0 1 0,0 21 16,0 0-16,0-1 0,0 44 16,-21-1-16,0 0 15,0 21-15,0-21 0,0 22 16,21-1-16,-22 0 0,1 1 0,21-1 16,0 0-16,0 22 0,0-22 0,0 1 15,0-1-15,0 0 0,0-21 0,0 22 16,0-22-16,0 0 0,21-21 15,-21 21-15,22 0 0,-1-21 16,0 0-16,0 0 16,0-21-16,-21 0 0,21 0 15,1 0-15,-22 0 0</inkml:trace>
  <inkml:trace contextRef="#ctx0" brushRef="#br1" timeOffset="42164.3">21696 7239 0,'0'21'16,"21"-21"15,0 0-15,0 0-16,0-21 0,1 0 0,-1 21 16,0-21-16,0 21 0,-21-21 0,0-1 15,21 22-15,-21-21 0,0 0 16,-21 21-1,0 0-15,0 0 16,-22 21-16,22 0 0,0 1 16,0-1-16,0 0 0,0 21 15,-1-21-15,22 1 0,0 20 0,-21-21 16,21 0-16,0 0 0,0 1 16,0-1-16,0 0 0,0 0 0,0 0 15,21-21-15,-21 21 16,22-21-16,-1 0 0,0 0 15,0 0-15,0 0 0,0 0 16,1 0-16,-1 0 0,0 0 0,0-21 16,0 0-16,0 21 0,1-21 0</inkml:trace>
  <inkml:trace contextRef="#ctx0" brushRef="#br1" timeOffset="43520.98">22183 7197 0,'0'0'0,"0"-21"16,0-1-1,-22 22 1,1 0 0,21 22-16,-21-22 0,0 21 15,0 0-15,21 0 0,-21 0 16,-1 22-16,22-22 0,0 0 0,0 0 16,-21 0-16,21 0 0,0 1 0,0-1 15,0 0-15,0 0 0,0 0 16,0 0-16,21-21 15,1 0-15,-1 0 16,0 0-16,0 0 0,0 0 16,0 0-16,22 0 0,-22 0 0,0-21 15,0 0-15,22 21 0,-22-21 0,0 0 16,0 0-16,-21-1 0,21 1 16,-21 0-16,21-21 0,-21 21 0,0-1 15,0 1-15,-21 21 16,0 0-16,0 0 15,21 21 1,0 1-16,0-1 16,0 0-16,0 0 0,21-21 15,-21 21-15,0 0 0,0 1 0,21-22 16,-21 21-16,0 0 0,0 0 16,0 0-1,21-21-15,-21 21 16,22-21-16,-1 0 0,0 0 0,0 0 15,0 0-15,0 0 0,1 0 16,-1-21-16,0 21 0,0-21 16,0 21-16,0-21 0,1 0 0,-1 0 15,-21-1-15,21 1 0,-21 0 16,21 0-16,-21 0 0,0 0 0,0-1 16,0 1-16,0 0 15,0 0-15,-21 21 0,0 0 16,0 0-16,-1 0 15,1 21-15,0 0 0,21 0 0,-21 1 16,21-1-16,-21 0 0,21 0 16,0 0-16,0 0 0,0 1 0,0-1 15,0 0-15,0 0 0,0 0 0,21-21 16,0 0-16,0 21 0,0-21 0,1 0 16,-1 0-16,21 0 0,-21 0 15,0 0-15,1 0 0,-1-21 0,21 0 16,-21 21-16,0-21 0,1 0 0,-1 0 15,0-1-15,0 1 16,0 0-16,-21 0 0,0 0 0,0 0 16,21-1-16,-21 1 0,0 0 15,-21 42 17,21 0-32,0 1 15,-21-1-15,21 0 0,0 0 16,0 0-16,-21 22 0,21-22 15,0 0-15,0 0 0,0 0 16,0 0-16,0 1 0,21-22 47,-21-22-47,0 1 16,21 0-16,-21 0 0,21 21 15,-21-21-15,22 0 0,-22-1 0,0 1 16,21 0-16,0-21 0,-21 21 15,21-1-15,0 1 0,-21 0 0,21 21 16,1-21-16,-1 21 0,0 0 16,0 0-16,0 0 0,-21 21 15,0 0-15,21 0 16,-21 1-16,0-1 0,22 0 0,-22 0 16,0 0-16,0 0 0,0 1 15,0-1-15,0 0 16,0-42 31,0 0-47,21-1 15,0 1-15,-21 0 0,0 0 16,21-21-16,0 20 0,-21 1 16,21 0-16,1-21 0,-1 21 0,0-1 15,0 22-15,0-21 0,0 21 16,1 0-16,-1 0 0,0 0 0,0 0 15,-21 21-15,21 1 0,-21-1 16,0 0-16,0 0 0,0 0 16,0 0-16,0 22 0,0-22 0,0 0 15,0 0-15,0 0 0,0 1 0,0-1 16,0 0-16,0 0 16,21-21 30,1-21-46,-1 0 16,0 0-16,0 21 0</inkml:trace>
  <inkml:trace contextRef="#ctx0" brushRef="#br1" timeOffset="44608.38">24003 7345 0,'0'-21'15,"21"0"1,0 21-16,0-22 0,1 1 16,-1 0-16,0 21 15,-21-21-15,21 0 0,-21 0 0,21 21 16,-21-22-16,0 1 0,0 0 0,0 0 16,-21 21-1,0 0 1,0 0-16,0 21 0,-1 0 15,-20 0-15,42 1 0,-21-1 0,0 0 16,0 21-16,21-21 0,-22 1 0,22-1 16,0 21-16,0-21 0,0 0 15,0 1-15,22-1 0,-1 0 16,0-21-16,0 0 0,-21 21 0,21-21 16,0 0-16,1 0 0,-1 0 0,0 0 15,0 0-15,0 0 0,0 0 16,-21-21-16,22 21 0,-1-21 15,0 0-15,0-1 16,0 1-16,-21 0 0,21 0 0,-21-21 0,22 20 16,-22 1-16,0-21 0,0 21 15,0 0-15,0-1 0,0 1 16,0 42 15,0 1-15,0-1-16,0 21 0,0-21 15,0 0-15,-22 1 0,22-1 16,-21 0-16,21 0 0,0 0 0,0 0 16,0 1-16,-21-1 0,21 0 15,0 0-15,0-42 47,0 0-47,0 0 16,21-1-16,-21 1 0,0 0 15,21-21-15,1 21 0,-22-1 0,21-20 16,0 21-16,-21 0 0,0 0 16,21 21-16,0-22 0,0 22 15,1 0 1,-22 22-16,0-1 0,0 0 16,0 0-16,0 0 0,0 0 0,0 1 15,0 20-15,0-21 0,0 0 16,0 0-16,0 1 0,21-1 15,-21 0-15,21-21 0,0 0 16,0 0 0,0 0-16,1 0 15,-1-21-15,-21 0 0,21 21 16,-21-22-16,21 1 0,-21-21 0,21 21 16,-21 0-16,21-22 0,1 1 0,-22 21 15,0-22-15,21 1 0,0 0 16,-21 21-16,0-22 0,0 22 0,0 0 15,0 0-15,21 0 0,-21-1 16,-21 44 15,21-1-31,-21 0 0,21 0 16,0 0-16,0 0 0,-21 1 0,-1 20 16,22-21-16,-21 21 0,21-20 0,0 20 15,0 0-15,0-21 0,-21 22 0,21-22 16,0 0-16,0 0 0,0 0 0,0 1 15,0-1-15,0 0 0,21-21 16,0 21-16,1-21 16,-1 0-16,0 0 0,0 0 0,0 0 15,0 0-15,1 0 0,-1 0 16,0 0-16,0 0 16,0-21-16,-21 0 15,0 0-15,0-1 0,0 1 16,0 0-16</inkml:trace>
  <inkml:trace contextRef="#ctx0" brushRef="#br1" timeOffset="44817.31">24765 7112 0,'-21'0'16,"42"0"-16,-63 0 0,20 0 16,22-21-1,22 21 1,-1 0-16,0 0 15,0-21-15,0 21 0,0 0 0,1 0 16,-1 0-16,0 0 0,0 0 16,0-21-16,0 21 0,1 0 15,-22-22-15,21 22 0,-21-21 16,21 0-16</inkml:trace>
  <inkml:trace contextRef="#ctx0" brushRef="#br1" timeOffset="45803.92">25442 6138 0,'21'0'16,"-21"-21"-1,0 0 1,-21 21 15,0 0-31,0 0 16,21 21 15,0 0-15,0 1-16,0-1 15,21 0 1,0 0-16,-21 0 0,21-21 16,-21 21-16,0 1 0,0-1 0,22-21 15,-22 42-15,21-21 0,-21 0 0,0 1 16,0 20-16,0-21 0,0 0 15,0 22-15,0-1 0,0-21 0,0 21 16,0-20-16,0 20 0,0 0 0,0-21 16,0 22-16,0-22 0,-21 21 15,21-21-15,0 22 0,-22-22 16,22 21-16,-21-21 0,21 22 0,0-22 16,0 21-16,0 1 0,-21-1 0,21-21 15,-21 21-15,21-20 0,0 20 0,0-21 16,-21 21-16,21-20 0,-21-1 15,-1 0-15,22 0 0,-21 0 0,0 0 16,0 1-16,0-1 0,0-21 16,-1 21-16,1-21 0,0 21 15,0-21-15,21 21 16,-21-21-16,0 0 0,-1 0 16,1 0 62,0 0-63</inkml:trace>
  <inkml:trace contextRef="#ctx0" brushRef="#br1" timeOffset="50816.2">6350 9165 0,'0'0'0,"-21"0"32,42 0-1,0-21-16,0 21-15,0 0 16,1-21-16,-1 21 0,0 0 16,-21-21-16,21 0 15,0-1-15,0 1 16,-21 0-16,0 0 16,0 0-1,0 0-15,0-1 16,0 1-16,-21 21 0,0 0 0,0-21 15,0 21-15,0 0 0,-1 0 16,1 0-16,0 0 0,-21 21 0,21 0 16,-22-21-16,22 22 0,-21-1 0,-1 0 15,22 0-15,-21 0 0,0 0 16,-1 1-16,22-1 0,0 0 0,-21 0 16,20 0-16,22 0 15,-21-21-15,21 22 0,21-22 31,1 0-31,-1 0 16,0 0-16,0 0 0,0 0 0,0 0 16,1 0-16,20 0 0,-21 0 0,0 0 15,22 21-15,-22-21 0,0 0 16,0 0-16,0 0 0,0 21 0,1-21 16,-1 21-16,0-21 0,0 21 0,0 0 15,-21 1 1,0-1-16,0 0 0,0 0 15,0 0-15,-21 0 0,0 1 16,0-22-16,0 21 16,-1 0-16,1 0 0,0-21 0,0 21 15,-21-21-15,20 0 0,1 0 0,0 0 16,0 21-16,0-21 0,0 0 16,-1 0-16,1 0 15,21-21-15,0 0 0,0 0 16,21 0-1,1 0-15,20 21 0,-21 0 0,0 0 16,22-22-16,-22 22 0,0 0 0,0 0 16,0 0-16,0 0 0,1 0 15,-1 22-15,-21-1 16,0 0-16,0 0 0,0 0 16,0 0-16,-21 1 0,-1 20 15,1 0-15,0 1 0,0-22 0,0 21 16,-22 0-16,22 1 0,0-1 0,-21 0 15,21 1-15,-1-1 0,-20-21 0,21 22 16,0-22-16,21 21 0,0-21 16,0 0-16,0 1 0,0-1 15,21-21-15,0 0 16,0 0-16,0 0 0,1 0 16,-1 0-16,21 0 0,-21 0 0,0 0 15,1-21-15,-1 21 0,21 0 16,-21-22-16,0 22 0,-21-21 15,22 21 1</inkml:trace>
  <inkml:trace contextRef="#ctx0" brushRef="#br1" timeOffset="51392.87">6159 11091 0,'0'0'16,"-21"0"-16,-21 0 0,0 22 0,20-22 15,-20 21-15,0-21 0,21 21 0,-1-21 16,1 0-16,21 21 0,21 0 16,22-21-1,-1 0-15,22 0 0,20 0 16,1 0-16,21 0 0,21-21 0,21 21 15,-21-21-15,21 0 0,0 21 16,0-21-16,-21 21 0,22 0 0,-22-22 16,-22 22-16,1-21 0,0 21 0,-21 0 15,-22-21-15,1 21 0,-22 0 16,0 0-16,-20 0 0,-1 0 0,0 0 16,-42 0-1,-22 0 1,22 0-16,-21 0 0,0 21 15,-1-21-15,-20 21 0,-1 1 0,-20-22 16,-1 21-16</inkml:trace>
  <inkml:trace contextRef="#ctx0" brushRef="#br1" timeOffset="51692.7">6223 11472 0,'-85'22'0,"170"-44"0,-233 65 0,84-22 15,1 0-15,20-21 0,22 21 0,0-21 16,21 21-16,21-21 15,22 22-15,-1-22 0,21 0 0,1 0 16,21 0-16,-1 0 0,22 0 0,21 0 16,-21 0-16,21 0 0,0 0 0,0 0 15,0-22-15,0 22 0,-21-21 16,21 21-16,0 0 0,-21 0 16,-22-21-16,22 21 0,-21 0 0,-22 0 15,1-21-15,-1 21 0,-20 0 16,-22 0-16,0 0 0,0 0 0,0 0 15,-42 0 1,0 0 0,-21 0-16,20 0 0,-20 0 15,0 21-15,-1-21 0,-20 0 0,-1 21 16,1 0-16,-22-21 0</inkml:trace>
  <inkml:trace contextRef="#ctx0" brushRef="#br1" timeOffset="51964.54">6308 11938 0,'-64'21'16,"128"-42"-16,-191 42 0,63 0 0,43 1 0,-21-22 16,42 21-16,21-21 0,21 0 15,0 0-15,22 0 0,21 0 16,-1 0-16,22 0 0,21 0 0,-21-21 16,21 21-16,0-22 0,0 22 0,-21-21 15,21 21-15,-21-21 0,-1 21 0,-20-21 16,0 21-16,-1 0 0,-20-21 15,-1 21-15,-20 0 0,-1 0 0,0 0 16,-20-21-16,-1 21 0,0 0 16,-42 0 15,21 21-15,-21-21-16,-1 0 0,1 21 0,0-21 15</inkml:trace>
  <inkml:trace contextRef="#ctx0" brushRef="#br1" timeOffset="52824.05">6435 13420 0,'0'0'0,"-22"0"0,1 0 0,0-21 15,0-1-15,21 1 16,0 0-16,-21 0 0,21 0 16,0 0-16,0-1 0,0 1 15,21 0-15,-21 0 16,21 21-16,21-21 0,-20 21 0,20-21 15,-21 21-15,21 0 0,1 0 16,-1 0-16,-21 0 0,22 0 0,-22 0 16,0 21-16,0 0 0,-21 21 15,0-21-15,0 1 0,-21-1 16,-21 21-16,20-21 0,-20 0 16,-21 22-16,20-22 0,-20 21 0,20-21 15,1 22-15,0-22 0,-1 0 0,22 21 16,-21-20-16,21-1 0,0-21 15,21 21-15,0 0 0,21-21 32,21 0-32,-21 0 15,0 0-15,1 0 0,20 0 16,-21 21-16,0-21 0,0 0 0,1 21 16,-1 1-16,0-1 0,0-21 15,-21 42-15,0-21 0,0 0 0,21 1 16,-21 20-16,21 0 0,-21-21 0,0 22 15,0-1-15,0 0 0,22 1 16,-22-1-16,21 0 0,-21 1 0,21 20 16,-21-20-16,0-1 0,0 21 0,0-20 15,0 20-15,0-20 0,0-1 0,0 0 16,-21 1-16,0-1 0,-1-21 16,1 21-16,0-20 0,-21-1 15,21 0-15,-1-21 0,1 21 0,-21-21 16,21 0-16,0 0 0,-1 0 0,1 0 15,0 0-15,0 0 0,0 0 16,0 0-16,-1 0 0,1-21 16,21 0-16,-21 21 0,21-21 15,0-1-15,0-20 0,0 21 0,0-21 16,21-1-16,0 1 0,22-22 16</inkml:trace>
  <inkml:trace contextRef="#ctx0" brushRef="#br1" timeOffset="53684.07">10583 10774 0,'0'0'0,"21"0"16,1 0-1,-1 0-15,0 0 0,0 0 0,21-21 16,-20 0-16,20 21 0,-21-22 0,0 1 16,22 0-16,-22 0 0,21 0 15,-21 0-15,0-1 0,1 1 0,-22 0 16,0 0-16,0 0 15,-22 21-15,1 0 0,-21-21 0,21 21 0,-22 0 16,1 0-16,0 21 16,-1 0-16,1 0 0,0 0 0,-1 22 15,22-22-15,-21 21 0,21-21 0,21 22 16,0-1-16,0-21 0,0 21 0,0-20 16,0 20-16,21-21 0,0 21 15,0-20-15,22-1 0,-1 21 0,0-21 16,1 0-16,-1 22 0,0-22 0,1 21 15,-22-21-15,0 22 0,0-1 16,-21-21-16,0 22 0,0-22 0,0 21 16,-21-21-16,0 0 0,-22 1 0,1-1 15,0 0-15,-1 0 0,-20 0 16,21-21-16,-22 0 0,22 0 16,-1 0-16,1 0 0,0 0 0,-1 0 15,22-21-15,0 0 0,-21 0 0,42 0 16,0-1-16,-21 1 0,21 0 0,0 0 15,0-21-15,0 20 0,0 1 16,21 0-16,0 0 0,-21 0 16,21 21-16,0-21 0,-21-1 0,21 22 15,-21-21-15,22 21 0,-22-21 16</inkml:trace>
  <inkml:trace contextRef="#ctx0" brushRef="#br1" timeOffset="54092.04">9737 10456 0,'0'0'0,"0"-21"0,0-21 0,21 42 15,-21-21-15,0 0 0,-21 21 16,-22 0-16,22 21 16,0 21-16,-21-21 0,20 43 15,-20-22-15,21 22 0,-21-1 0,20 1 16,1-1-16,0 1 0,-21 20 0,21-20 15,-1 20-15,1-20 0,0 21 16,0-22-16,0 1 0,0-22 0,21 0 16,0 1-16,-22-22 0,22 21 0,0-21 15,22-21 1,-1-21 0,0 0-16,0 0 0,0-22 15,0 1-15</inkml:trace>
  <inkml:trace contextRef="#ctx0" brushRef="#br1" timeOffset="54335.9">9842 10499 0,'0'0'15,"22"-43"-15,-1 22 0,-21 0 0,0 0 16,0 42 0,-21 21-16,-1-20 0,1 41 0,0-21 15,-21 22-15,21-1 16,-1 1-16,1 21 0,0-22 0,0 22 15,0-22-15,0 22 0,-1-22 0,1 22 16,0-21-16,0-1 0,0-21 0,0 22 16,21-22-16,0 1 0,0-1 15,-22-21-15,22 0 0,0 0 0,0 1 16,22-22 0,-1 0-16,0-43 0</inkml:trace>
  <inkml:trace contextRef="#ctx0" brushRef="#br1" timeOffset="54756.56">11684 10689 0,'0'0'0,"0"-21"0,0 0 0,0 0 15,0 0-15,0-1 16,0 44 15,0-1-31,0 0 0,0 21 16,0 1-16,0-1 0,0 0 0,0 1 15,0 20-15,-21 1 0,0-1 16,-1 1-16,1-1 0,0 1 0,0-22 16,0 21-16,0-20 0,21-1 0,0 0 15,0-20-15,0-1 0,0 0 0,0 0 16,21-21 0,0 0-16,0 0 0,0 0 0,0-21 15,1 0-15,-1 0 0,21-1 0,-21 22 16,-21-42-16,21 21 0,1 0 15,-22 0-15,21-1 0,-21 1 0</inkml:trace>
  <inkml:trace contextRef="#ctx0" brushRef="#br1" timeOffset="54932.46">11430 11134 0,'0'0'0,"-42"0"0,20 0 0,1 0 15,0 0-15,21-21 16,21 21-16,0 0 15,1-22-15,-1 1 0,21 21 0,-21-21 16,22 21-16,-1-21 0,0 21 0,1 0 16,-1-21-16,-21 21 0,21-21 15,1 21-15,-22 0 0,21 0 16</inkml:trace>
  <inkml:trace contextRef="#ctx0" brushRef="#br1" timeOffset="55719.85">12234 11303 0,'0'0'0,"21"0"0,1 0 0,-1 0 15,-21-21-15,21 0 0,0 0 16,0-1-16,0 1 0,1 0 0,-1 0 16,-21 0-16,21-22 0,-21 22 15,21 0-15,-21 0 0,0-21 0,0 20 16,0 1-16,0 0 0,-21 0 0,0 21 15,0 0-15,-1 0 0,1 0 16,0 0-16,-21 0 0,21 0 0,-22 21 16,22 0-16,-21 22 0,-1-22 0,22 21 15,-21 0-15,0 1 0,-1-1 0,22 0 16,0 1-16,0-22 0,0 21 16,21-21-16,0 22 0,0-22 0,0 0 15,21 0-15,0-21 0,0 0 16,0 0-16,0 0 0,1 0 0,20 0 15,-21 0-15,21 0 0,-20-21 0,-1 0 16,0 0-16,21 0 0,-21-1 16,1 1-16,20-42 0,-21 20 15,-21 22-15,21-21 0,-21 0 0,21 20 16,-21 1-16,0 0 0,0 0 0,0 0 16,0 42-1,0 0-15,0 0 16,-21 0-16,21 1 0,-21 20 0,21 0 15,-21-21-15,21 22 0,0-1 16,0-21-16,0 22 0,0-22 0,21 0 0,0 0 16,0 0-16,1-21 15,-1 0-15,0 0 0,21 0 0,-21 0 16,1 0-16,-1 0 0,21 0 0,-21-21 16,0 0-16,22-21 0,-22 20 0,0 1 15,21-21-15,-20 0 0,-1-1 0,21 1 16,-21 0-16,0-22 0,1 22 15,-22-22-15,21 1 0,0-1 0,-21 1 16,21-1-16,-21 1 0,0-1 0,0 22 16,0 0-16,0-1 0,0 22 0,0 0 15,-21 21-15,0 0 16,0 0-16,21 21 0,-22 0 0,1 22 0,0-22 16,21 21-16,0 0 0,-21 22 15,21-22-15,-21 1 0,21 20 0,0-21 16,0 1-16,0 20 0,0-20 15,0-1-15,0 21 0,0-20 0,0-1 16,0 0-16,21 1 0,0-22 0,-21 21 16,21-21-16,-21 1 0,21-22 0,1 21 15,-1-21-15,0 0 0,0 0 16,0 0-16,0 0 0,1 0 0,-1 0 16,0-21-16,-21-1 0,21 1 15,-21 0-15</inkml:trace>
  <inkml:trace contextRef="#ctx0" brushRef="#br1" timeOffset="55900.76">12869 11028 0,'-42'-21'0,"84"42"0,-126-42 0,62 21 15,-20 0-15,42-21 0,-21 21 0,21-22 32,21 22-32,0 0 0,22 0 0,-22 0 15,21-21-15,0 21 0,1-21 16,-1 21-16,0 0 0,1 0 0,20-21 15,-20 21-15,-1 0 0,0 0 16,-21 0-16,22-21 0,-22 21 0,21 0 16</inkml:trace>
  <inkml:trace contextRef="#ctx0" brushRef="#br1" timeOffset="58116.53">13356 11155 0,'0'0'0,"-42"42"16,42-21-16,21-21 15,0 0 1,0 0-16,0 0 0,22 0 0,-22-21 16,21 0-16,-21 0 0,22 0 0,-22 0 15,21-1-15,-21 1 0,1 0 16,-1 0-16,-21 0 0,0 0 16,21-22-16,-21 22 0,0 0 0,0 0 15,0 0-15,-21 21 0,0 0 16,-1 0-16,1 0 0,0 21 15,0 0-15,0 0 0,-22 0 0,43 22 16,-21-22-16,0 21 0,0 0 16,21 1-16,0-22 0,0 21 0,0-21 15,0 22-15,0-22 0,21 0 0,0 0 16,0 0-16,1 1 0,-1-22 0,0 0 16,0 0-16,21 0 0,-20 0 0,-1 0 15,21 0-15,-21-22 0,0 1 16,22 21-16,-22-21 0,0-21 15,21 21-15,-20-1 0,-1-20 0,0 21 16,0-21-16,0 20 0,0-20 0,1 21 16,-1-21-16,-21 20 0,21 1 0,-21 0 15,0 0-15,0 0 0,0 42 32,0 0-32,-21 0 0,0 0 15,21 1-15,-22 20 0,22-21 0,-21 21 16,21-20-16,0 20 0,0 21 15,-21-41-15,21 20 0,0-21 16,0 0-16,-21-21 0,21 21 16,0 1-16,0-44 31,21 1-31,-21 0 16,21 0-16,0 0 0,-21 0 0,22-22 15,-1 22-15,0 0 0,0-21 16,0 20-16,0-20 0,1 21 0,-1 0 15,0 0-15,-21-1 0,21 1 0,0 21 16,0 0-16,1 21 16,-22 1-1,0-1-15,0 21 16,0-21-16,0 0 0,0 22 0,0-22 16,0 0-16,0 21 0,0-20 15,0-1-15,0 0 0,0 0 16,0-42 15,21 21-31,-21-21 16,21 0-16,0-1 0,0 1 0,0-21 15,-21 21-15,22 0 0,-1-1 0,21-20 16,-21 21-16,0 0 0,1-22 0,-1 22 16,0 0-16,0 21 15,0-21-15,0 21 0,1 0 16,-22 21-16,0 0 15,0 0-15,0 1 0,0-1 0,0 21 16,0-21-16,0 22 0,0-22 0,0 21 16,0-21-16,0 22 0,0-22 15,0 0-15,21 0 0,0 0 0,-21 0 16,21 1-16,0-22 0,22 21 0,-22-21 16,21 0-16,-21 0 0,22 0 15,-1 0-15,0 0 0,-21 0 0,22 0 16,-1-21-16,-21-1 0,22 1 0,-22 0 15,21 0-15,-21 0 0,0-22 16,22 22-16,-22-21 0,21 0 0,-21-1 16,1 22-16,-1-21 0,0 21 0,0-22 15,-21 22-15,0 0 0,-21 21 16,0 0 0,0 0-16,-22 21 0,22 0 0,-21 0 15,21 1-15,-22-1 0,22 0 0,0 21 16,0 1-16,21-22 0,0 21 0,0-21 15,0 22-15,0-22 0,0 0 0,0 21 16,21-42-16,0 21 0,0 1 16,0-22-16,1 0 0,20 0 0,-21 0 15,21 0-15,-20 0 0,20 0 0,0 0 16,1 0-16,-22-22 0,21 1 16,-21 0-16,22 0 0,-22 0 0,21-22 15,-21 22-15,0-21 0,1 21 0,-1-22 16,0 22-16,0-21 0,0 0 15,-21 20-15,0-20 0,0 21 0,0 0 16,0 0-16,-21 42 16,0 0-1,0 0-15,21 0 0,0 0 16,0 22-16,-21-22 0,21 21 16,-22-21-16,22 22 0,-21-22 0,21 21 15,0-21-15,0 1 0,0 20 0,0-21 16,0 0-16,0 0 15,0 1 1,0-44 0,0 1-1,0 0-15,21 0 0,1 0 16,-1-22-16,-21 22 0,21 0 0,0-21 16,0-1-16,0 22 0,22-21 15,-22 0-15,0-1 0,21 22 0,-20-21 0,20 21 16,0-1-16,-21 1 0,1 21 15,20 0-15,-21 0 0,0 0 0,0 21 16,1 1-16,-22 20 0,0-21 0,21 21 16,-21-20-16,0 20 0,21 0 15,-21-21-15,0 22 0,0-1 0,0-21 16,0 22-16,0-22 0,21 0 16,-21 0-16,0 0 0,21-21 15,0 0-15,1 0 0,-1 0 16,0 0-16,0-21 0,0 0 15,0 0-15,22 0 0,-22-1 16,0 1-16,0-21 0,0 21 16,1-22-16,20 1 0,-21 0 15,0-1-15,22-20 0,-22-1 0,0 1 0,0-22 16,0 22-16,0-22 0,1 22 16,-22-22-16,0 43 0,0-43 15,0 43-15,0 20 0,0 1 16,-22 21-1,1 21-15,0 1 0,0 20 16,0 0-16,21 1 0,-21-1 0,-1 21 16,22-20-16,0 20 0,0 1 0,0-1 15,0 1-15,0-1 0,0-20 16,0 20-16,0-21 0,22 1 0,-1-1 16,-21 0-16,21 1 0,-21-1 15,21-21-15,0 0 0,-21 1 0,21-1 0,-21 0 16,22-21-16,-1 0 0,0 0 15,0 0-15,0 0 0,0 0 16,1 0-16,-1 0 0,0-21 16,0 21-16,0-21 0,0-1 0,1 1 15,-1 0-15,21 0 0,-21 0 0,0 0 16,1-1-16,20-20 0,-21 21 0,21-21 16,-20 20-16,-1-20 0,0 21 0,0-21 15,0 20-15,0 1 0,-21 0 16,-21 21-1,0 0-15,0 0 16,0 0-16,-22 21 0,22 0 0,0 1 16,0-1-16,0 0 0,0 0 0,21 0 15,0 0-15,0 1 0,0-1 16,0 0-16,0 0 0,21 0 16,0-21-16,0 21 0,0 1 0,0-22 15,1 21-15,-1-21 0,21 21 16,-21 0-16,0 0 0,1-21 15,-22 21-15,0 1 16,0-1-16,-22-21 16,1 0-16,21 21 0,-21-21 15,0 0-15,0 0 0,0 0 0,-1 0 16,1 0-16,0 0 16,0 0-16,0 0 15,0-21-15,21 0 0,-22 21 0,1-22 16,0 1-16,21 0 0,-21 0 0</inkml:trace>
  <inkml:trace contextRef="#ctx0" brushRef="#br1" timeOffset="58380.38">16404 10393 0,'0'0'0,"0"-21"0,0 0 16,0-1-16,21 1 0,0 21 15,22-21-15,20 0 0,1 0 16,-22 21-16,22-21 0,-1 21 0,22-22 16,-22 1-16,-20 21 0,20-21 0,1 21 15,-22 0-15,21 0 0,-41-21 0,20 21 16,-21 0-16,0 0 0,0 0 0,1 0 16,-1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5:42:05.16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1693 0,'-21'0'16,"0"22"-1,21-1 1,0 0 0,-21 0-16,21 0 15,0 0 1,0 1-16,21-22 15,0 0 1,0 0-16,0 0 0,0 0 16,1 0-16,-1 0 0,0 0 15,0 0-15,0-22 0,0 22 0,1-21 16,-1 0-16,0 0 0,0 0 16,0 0-16,0-22 0,1 22 15,-1 0-15,0-21 0,0 20 0,-21-20 16,0 21-16,21-21 0,-21 20 15,0 1-15,21 0 0,-21 0 16,0 0-16,0 0 0,0-1 0,0 1 16,0 0-16,0 0 0,0 0 15,-21 21-15,21-21 0,-21-1 0,0 22 16,21-21-16,-21 21 16,0 0-16,-1 0 0,22 21 15,-21 1 1,21-1-16,0 0 0,-21 0 15,21 0-15,0 0 0,-21 22 16,21-22-16,0 21 0,0 1 0,0-1 16,0 21-16,-21-20 0,21 20 15,-21 1-15,21-22 0,-22 22 16,22-1-16,0 1 0,0-1 0,-21 1 16,21-1-16,-21-21 0,21 22 15,0-1-15,-21 1 0,21-1 0,0 1 16,0-22-16,0 22 0,0-22 15,0 0-15,0 1 0,0-1 0,0 0 16,0-20-16,0 20 0,0-21 16,0 0-16,0 0 0,0 1 0,0-1 15,21 0-15,0-21 0,0 0 16,1 0 0,-1 0-16,0-21 0,0 21 15,-21-21-15,21-1 0,0 1 16,1-21-16,-1 21 0,-21-22 0,21 1 15,0 0-15,-21-1 0,0 1 16,0-21-16,0 20 0,0-20 0,0 20 16,0 1-16,0-21 0,0 20 15,-21 1-15,21 21 0,-21-22 0,-22 22 16,22 0-16,0 0 0,0 21 16,-21-21-16,20 21 0,1 0 15,0 0-15,-21 0 0,21 0 16,-1 0-16,1 0 0,42 0 31,1 0-15,-1 0-16,21 0 0,0 0 15,1-21-15,-1-1 0,22 1 0,-1 0 16,1 0-16,-1 0 0,1 0 16,-22-22-16,21 22 0,-20-21 0,-1 21 15,-21-22-15,22 22 0,-22 0 16,0-21-16,0 20 0,-21 1 0,0 0 15,21 21-15,-21-21 16,0 0-16,0 0 16,0 42 15,0 0-31,-21 21 0,21-21 16,-21 1-16,21 20 0,0 0 15,-21-21-15,21 22 0,-21-1 0,21-21 16,0 22-16,0-22 0,0 0 15,0 21-15,0-21 0,0 1 16,21-1-16,0-21 0,0 0 16,0 0-16,0 0 0,1 0 0,-1 0 15,0 0-15,0 0 16,0 0-16,0 0 0,1-21 0,-1-1 16,0 1-16,0 0 0,0 0 0,0 0 15,1 0-15,-22-1 0,0-20 16,0 0-16,0 21 0,0-22 0,0 1 15,0 0-15,0 20 0,0-20 16,-22 21-16,22-21 0,-21 42 0,0-22 16,0 1-16,0 21 0,0 0 15,-1 0-15,1 0 0,0 0 0,0 0 16,0 0-16,0 0 16,-1 21-16,1 1 0,0-1 0,0 0 0,21 0 15,0 21-15,0-20 16,0-1-16,0 21 0,0-21 0,0 0 15,0 1-15,0-1 0,0 0 16,21 0-16,-21 0 0,21-21 0,0 0 16,1 21-16,-1-21 0,0 0 0,0 0 15,21 0-15,-20 0 0,-1-21 16,21 0-16,0 21 0,-20-21 0,20-21 16,0 20-16,-21 1 0,22-21 15,-22 21-15,0 0 0,0-22 0,0 22 16,1 0-16,-22 0 0,21 0 15,-21-1-15,-21 22 32,-1 22-17,1-1-15,21 0 16,-21 0-16,21 0 16,0 0-1,21-21 1,0 0-16,1 0 0,-1 0 15,0 0-15,0-21 0,0 0 16,0 21-16,1-21 0,-1 21 16,0-21-16,0 21 0,0 0 15,-21-21-15,21-1 0,1 22 16,-22 22 31,0-1-47,0 0 15,-22 0-15,1 21 0,0-20 0,0-1 16,21 21-16,-21 0 0,0-20 16,-1 20-16,22-21 0,0 21 0,-21 1 15,21-22-15,0 0 0,0 0 0,0 22 16,0-22-16,21 0 16,1 0-16,-1-21 0,0 0 15,0 0-15,0 0 16,0 0-16,1 0 0,-1 0 15,0-21-15,0 21 0,0-21 16,0 0-16,1-1 0,-1-20 16,0 21-16</inkml:trace>
  <inkml:trace contextRef="#ctx0" brushRef="#br0" timeOffset="455.24">3514 889 0,'0'0'15,"0"-21"-15,0 0 16,-22 42 15,22 0-31,-21 0 16,0 0-16,0 22 0,0-22 15,0 21-15,-1 1 0,1-1 16,0 21-16,0-20 0,-21 20 16,20-20-16,1 20 0,-21 1 0,21-1 15,0 1-15,21-1 0,0 1 0,0-1 16,0 1-16,0-22 0,0 0 15,0 1-15,0-1 0,21 0 0,0-21 16,0 1-16,0-1 0,0 0 16,1 0-16,20 0 0,-21-21 0,0 0 15,0 0-15,1 0 0,-1 0 0,0 0 16,0 0-16,0 0 0,0 0 16,1-21-16,-22 0 0,21 21 15,0-21-15,-21 0 0,0-1 16,21 1-16,0 21 0</inkml:trace>
  <inkml:trace contextRef="#ctx0" brushRef="#br0" timeOffset="1003.93">3852 1524 0,'0'0'16,"21"-21"-16,-21 42 47,0 0-47,0 0 0,-21 1 15,21-1-15,0 0 0,0 21 0,0-21 16,-21 1-16,21-1 0,0 21 0,0-21 16,0 0-16,0 1 0,0-1 15,0 0-15,0 0 16,21-21 15,-21-21-31,0 0 0,0 0 16,0-1-16,0 1 0</inkml:trace>
  <inkml:trace contextRef="#ctx0" brushRef="#br0" timeOffset="1351.74">3895 1312 0,'0'0'0,"-43"0"16,22 0-16,0 0 16,21 22-16,0-1 15,0 0 1,21-21 0,0 0-16,0 0 0,1 0 0,-1 0 15,0 0-15,0-21 0,0 21 16,0-21-16,-21-1 0,0 1 15,0 0-15,0 0 16,-21 0 0,0 21-16,0 0 15,0 0-15,0 0 0,-1 0 0,22 21 16,-21-21-16,21 21 0,-21 0 0,21 0 16,0 1-16,0-1 0,0 0 15,0 0-15,0 0 16,21 0-16,0-21 0,1 0 15,20 22-15,-21-22 0</inkml:trace>
  <inkml:trace contextRef="#ctx0" brushRef="#br0" timeOffset="1939.91">4297 1503 0,'-21'0'31,"-1"0"-31,1 21 16,21 0-16,-21 0 16,21 1-16,0-1 15,0 21-15,0-21 0,0 0 0,0 22 16,0-22-16,0 0 0,0 0 15,0 22-15,0-22 0,0 0 0,0 0 16,0 0-16,0 0 16,0-42 15,0 0-15,0 0-16,0 0 15,0-22-15,0 22 0,0-21 0,0 0 16,0 20-16,0-20 0,21 0 15,-21-1-15,21 22 0,1-21 0,20 21 16,-21 0-16,0-1 0,22 22 0,-22 0 16,0 0-16,21 0 0,-21 0 15,1 0-15,20 22 0,-21-22 0,0 21 16,0 0-16,-21 21 0,0-21 16,0 1-16,22 20 0,-22-21 15,0 21-15,0-20 0,0 20 0,0-21 16,0 0-16,0 0 0,0 1 0,0-1 15,-22-21-15,22 21 0,0 0 16,-21-21-16,21 21 16,0-42 15,0 0-31,0 0 16,21 0-16,-21-1 0,22 1 0,-1 0 15</inkml:trace>
  <inkml:trace contextRef="#ctx0" brushRef="#br0" timeOffset="2311.69">5016 1080 0,'0'0'0,"0"-22"0,0 1 15,0 0-15,-21 21 16,21 21-1,0 0 1,0 1-16,0-1 0,0 21 16,0 0-16,0-20 0,0 20 0,0 0 15,0 1-15,0-1 0,0 0 16,-21 1-16,0-1 0,0 0 0,21 1 16,0-1-16,0 0 0,-21-21 0,-1 64 15,22-64-15,0 22 16,0-22-16,0 0 0,0 0 0,0 0 15,0 0-15,22-21 0,-1 0 16,0 0-16,0 0 16,0 0-16,0 0 0,1-21 15,-1 21-15,0-21 0,-21 0 16,21 21-16,0-21 0,-21 0 0,0-1 16,0 1-16,21 0 0,-21-21 15,22 21-15</inkml:trace>
  <inkml:trace contextRef="#ctx0" brushRef="#br0" timeOffset="2543.57">4974 1439 0,'0'0'0,"-21"0"0,-21 0 16,63 0 15,0 0-31,0 0 16,21-21-16,-20 21 0,20 0 0,-21 0 15,21 0-15,-20-21 0,-1 21 16,0 0-16,0 0 0,0 0 16,0 0-1,-21-21 17</inkml:trace>
  <inkml:trace contextRef="#ctx0" brushRef="#br0" timeOffset="3160.21">6159 1312 0,'0'-42'16,"0"21"0,0 0-1,0 42 16,0 0-15,0 0-16,0 0 16,-21 1-16,21-1 0,-21 21 0,21-21 15,0 0-15,0 22 0,-21-22 16,21 21-16,-21-21 0,21 22 0,0-22 16,0 0-16,0 21 0,0-20 0,0-1 15,0 0-15,0 0 16,0 0-16,21-21 0,0 0 15,0 0-15,0 0 0,1 0 0,-1 0 16,0 0-16,0-21 16,-21 0-16,21 21 15,-21-21-15,0 0 0,21-1 0,-21-20 16,0 21-16,22 0 0</inkml:trace>
  <inkml:trace contextRef="#ctx0" brushRef="#br0" timeOffset="3536.02">6202 847 0,'0'0'0,"-21"0"16,21 21-16,0 0 15,0 0-15,0 0 16,21-21 0,0 0-16,0 0 15,0-21 1,-21 0 0,0 0-16,-21 21 15,0 0 1,0 0-16,21 21 15,0 0-15,-21 0 16,21 1-16,0-1 16,0 0-16,0 0 0,0 0 15,21-21-15,0 21 0,0-21 16,0 0-16</inkml:trace>
  <inkml:trace contextRef="#ctx0" brushRef="#br0" timeOffset="3859.83">6752 1355 0,'0'21'15,"21"-21"1,0 0-16,1 0 16,-1 0-16,0 0 0,0 0 15,0 0-15,0 0 0,1 0 16,-1 0-16,0 0 16,-42 0 46,0 0-62</inkml:trace>
  <inkml:trace contextRef="#ctx0" brushRef="#br0" timeOffset="4095.7">6710 1503 0,'-21'0'0,"21"21"16,21-21 15,0 0-31,0 0 16,0 0-16,0 0 0,1 0 15,-1 0-15,0 0 0,0 0 16,0 0-16,0 0 16,1 0-1,-1 0-15,0 0 16,0 0-1,0 0-15</inkml:trace>
  <inkml:trace contextRef="#ctx0" brushRef="#br0" timeOffset="4903.18">7429 1418 0,'0'-42'15,"0"21"1,0 0-16,0-1 0,0 1 16,22 0-16,-22 0 0,21 0 15,-21 0-15,0-1 0,0 1 16,0 0-16,0-21 0,0 21 0,0-1 15,0 1-15,0 0 0,0 0 16,0 42 15,0 0-15,0 0-16,0 1 0,0 20 16,0-21-16,0 0 0,0 0 15,0 1-15,0 20 0,0-21 16,0 0-16,0 0 0,0 22 0,0-22 15,0 0-15,0 0 0,0 0 0,0 1 16,0-1-16,21 0 0,-21 0 16,0 0-16,21 0 0,-21 1 0,0-1 15,0 0-15,0 0 0,0 0 16,0 0-16,0 1 16,0-1-16,0 0 15,-21-21 16,0 0-31,0 0 16,-1 0-16,1 0 16,0 0-16,0 0 15,0 0-15,0 0 16,-1 0-16,44 0 62,-1 0-62,0 0 16,0 0-16,0 0 0,0 0 16,22 0-16,-22 0 0,0 0 0,0 0 15,0 0-15,1 0 0,-1-21 16,0 21-16,0 0 0,0 0 16,0 0-16,1 0 15,-22-21 48,0-1-48</inkml:trace>
  <inkml:trace contextRef="#ctx0" brushRef="#br0" timeOffset="5251.99">8445 1355 0,'-21'0'15,"21"-21"-15,0 42 125,0 0-109,0 0 0</inkml:trace>
  <inkml:trace contextRef="#ctx0" brushRef="#br0" timeOffset="5583.81">8424 1715 0,'0'21'16,"0"0"15,0 0-15,0 0-1,0 0-15,0 1 16,0-1-16,-21 0 0,0 0 16,21 0-16,-21 0 0,0 1 0,-1-1 15,1 0-15,0 0 0,0 0 16,0-21-16,0 21 0,21 1 0,-22-22 16,1 21-16,0-21 0,21-21 31</inkml:trace>
  <inkml:trace contextRef="#ctx0" brushRef="#br0" timeOffset="6227.44">9525 1334 0,'0'0'0,"0"-22"0,0 1 0,0 0 15,0 0-15,0 0 16,0 42 31,0 0-47,0 0 0,0 0 16,0 1-16,0-1 0,0 0 0,0 21 15,0-21-15,0 22 0,-21-22 16,21 21-16,-21-21 0,21 22 0,0-1 15,0-21-15,0 0 0,0 22 0,0-22 16,0 0-16,0 0 16,0 0-16,0 1 0,21-22 0,0 0 15,0 0 1,0 0-16,0 0 0,1 0 16,-1-22-16,0 1 15,0 21-15,-21-21 0,21 0 16,-21 0-16,21 0 0,1-1 0,-22 1 15,21 0-15,-21 0 0</inkml:trace>
  <inkml:trace contextRef="#ctx0" brushRef="#br0" timeOffset="6623.21">9546 889 0,'0'0'16,"0"21"-16,0 0 0,0 1 0,0-1 16,0 0-1,21-21-15,0 0 16,1 0-16,-1 0 0,0 0 15,-21-21 1,0 0 0,0-1-16,0 1 15,-21 21-15,0 0 16,-1 0-16,22 21 16,-21-21-1,21 22-15,0-1 0,0 0 16,0 0-16,0 0 15,21 0 1,1-21-16,-1 0 16,0 0-16</inkml:trace>
  <inkml:trace contextRef="#ctx0" brushRef="#br0" timeOffset="7548.2">10583 1185 0,'0'0'15,"21"0"-15,1-21 16,-22 42 46,0 1-62,-22-1 16,1-21-16,21 21 0,-21 0 0,0 0 16,0 0-16,0 1 15,-1-1-15,1 0 0,0 0 0,0-21 16,0 21-16,0 0 0,-1 1 0,1-22 15,0 21-15,0-21 0,0 21 16,0-21-16,-1 0 0,1 21 16,0-21-1,0 0 17,42 0 14,0 0-30,0 21-16,1-21 0,-1 0 16,0 21-16,0-21 0,21 22 0,-20-22 15,-1 21-15,21 0 0,-21-21 0,0 21 16,1-21-16,20 21 0,-21-21 16,0 0-16,0 21 0,1-21 15,-22 22-15,21-22 0,-21-22 94,0 1-94,21 0 0,0 21 16,-21-21-16</inkml:trace>
  <inkml:trace contextRef="#ctx0" brushRef="#br0" timeOffset="7983.22">11112 1291 0,'-21'0'15,"0"0"1,42 0 31,0 0-47,1 0 0,-1 0 15,0 0-15,0 21 0,21-21 0,-20 0 16,-1 0-16,0 0 0,21 0 16,-21 0-16,1 0 0,-1 0 0,0 0 15,0 0-15,0 0 16,-42 0 62</inkml:trace>
  <inkml:trace contextRef="#ctx0" brushRef="#br0" timeOffset="8287.04">11049 1482 0,'0'0'16,"0"21"-16,0 0 16,21-21-1,0 0-15,0 0 16,1 0-16,20 0 0,-21 0 16,0 0-16,0 0 0,1 0 0,-1 0 15,0 0-15,0 0 0,0 0 16,0 0-16,1 0 0,-1 0 0,0 0 15,0 0 1,0 0 15,0 0-15,1 0-16</inkml:trace>
  <inkml:trace contextRef="#ctx0" brushRef="#br0" timeOffset="8627.26">12001 1122 0,'0'0'0,"0"-21"0,22 21 31,-1 0-31,0 0 16,21-21-16,-21 21 0,1 0 0,20 0 15,-21 0-15,0 0 0,0 0 16,22 0-16,-22 0 0,0 0 16,0 0-16,0 0 15,-21 21 16,-21-21-31,0 0 16,0 0-16,0 0 16,0 0-16</inkml:trace>
  <inkml:trace contextRef="#ctx0" brushRef="#br0" timeOffset="9235.43">12107 1101 0,'-21'0'16,"0"0"-16,0 21 0,0-21 15,21 21-15,-22 0 0,1-21 0,21 21 16,-21 1-16,21-1 0,-21 0 16,0 0-16,0 0 0,21 0 15,0 1-15,0-1 0,-22 0 0,22 0 16,0 0-16,-21 0 0,21 1 16,0-1-1,21-21 1,1 0-1,-1 0 1,0-21-16,0 21 0,0 0 16,0-22-16,1 22 0,-1 0 0,0 0 15,0 0-15,0 0 16,0 0-16,1 0 0,-1 0 0,0 0 16,21 0-16,-21 0 0,1 0 15,-1 0-15,0 0 16,0 22-16,0-22 0,0 21 0,-21 0 15,22-21-15,-22 21 0,21-21 16,-21 21-16,0 0 0,0 1 16,0-1-16,-21 0 15,-1-21-15,1 21 0,0 0 0,0-21 16,-21 21-16,20 1 0,1-22 0,-21 21 16,21 0-16,0-21 0,-1 21 15,1-21-15,-21 0 0,21 0 0,0 21 16,-1-21-16,1 0 0,0 0 15,0 0 1,0 0-16,0 0 0,-1 0 31,44 0 32,-22-21-48,21 0-15,0 0 16,0 21-16</inkml:trace>
  <inkml:trace contextRef="#ctx0" brushRef="#br0" timeOffset="9971.37">13229 1312 0,'0'0'0,"21"0"15,0 0-15,-21-21 16,22 0-1,-22 0 1,0 0 0,21 21 15,-21 21 0,0 0-15,0 0-16,0 0 15,-21-21-15</inkml:trace>
  <inkml:trace contextRef="#ctx0" brushRef="#br0" timeOffset="10292.19">13293 1672 0,'0'-21'47,"21"21"-31,0 0 15,0 0-31,-21 21 0,21-21 16,-21 21-16,21-21 0,-21 22 0,22-1 15,-22 0-15,0 0 0,0 0 0,0 0 16,0 1-16,-22-1 0,1 0 0,-21 21 16,0-21-16,-1 1 0,1 20 15,0-21-15,-22 0 0,22 0 0,-1 1 16,22-22-16,-21 0 0,21 0 16</inkml:trace>
  <inkml:trace contextRef="#ctx0" brushRef="#br0" timeOffset="10747.93">14224 1185 0,'0'0'15,"21"-21"-15,-21 0 0,0 0 16,0 0 0,0 42-1,-21 0 1,21 0-16,-21 0 0,21 1 15,-21-1-15,-1 21 0,1-21 0,21 22 16,-21-22-16,21 0 0,-21 21 16,21-21-16,0 1 0,0-1 15,0 0-15,0 0 0,0 0 0,0 0 16,21-21-16,0 22 0,0-22 16,1 0-16,-1 0 0,0 0 15,0 0-15,0 0 0,0-22 16,1 22-16,-1-21 0,0 21 0,-21-21 15,21 0-15,-21 0 0,21 21 0,-21-21 16,21-1-16,-21 1 0,0 0 16</inkml:trace>
  <inkml:trace contextRef="#ctx0" brushRef="#br0" timeOffset="11063.75">14139 783 0,'0'0'16,"-21"0"-16,42 0 31,0 0-15,1 0-1,-1-21-15,-21 0 31,-21 21-15,-1 0-16,1 0 16,0 0-16,21 21 0,0 0 0,0 0 15,0 1 1,0-1-16,21 0 0,0 0 16,1-21-16,-1 21 0,21-21 15</inkml:trace>
  <inkml:trace contextRef="#ctx0" brushRef="#br0" timeOffset="11455.66">14944 1101 0,'0'-21'16,"0"-1"-16,0 1 0,0 0 31,-22 21-31,22 21 16,0 0 0,0 1-16,0-1 0,0 0 0,0 21 15,0-21-15,0 22 0,0-22 16,-21 21-16,21-21 0,0 22 0,0-1 15,0-21-15,-21 22 0,21-22 0,0 0 16,-21 21-16,21-21 0,0 1 0,0-1 16,0 0-16,0-42 62,0 0-62,0-1 0,0 1 16,0 0-16</inkml:trace>
  <inkml:trace contextRef="#ctx0" brushRef="#br0" timeOffset="11691.63">14711 1439 0,'0'0'0,"0"-21"31,21 21-31,0 0 16,0 0-16,22 0 0,-22-21 0,0 21 15,21 0-15,-21 0 0,22 0 16,-22 0-16,0 0 0,0-21 0,0 21 16,1 0-1,-1 0-15,-21-21 47,21 21-47,0 0 0</inkml:trace>
  <inkml:trace contextRef="#ctx0" brushRef="#br0" timeOffset="12055.04">15811 1080 0,'0'0'0,"-21"-22"15,21 1 1,0 42 15,0 1-31,0-1 0,0 0 0,0 0 16,0 0-16,0 22 0,-21-22 16,21 0-16,-21 21 0,21-21 0,0 22 15,0-22-15,-21 21 0,21-21 0,-21 1 16,21-1-16,0 0 15,0 0-15,0 0 0,0 0 0,0 1 16,0-1-16,0-42 47,0-1-31,0 1-16</inkml:trace>
  <inkml:trace contextRef="#ctx0" brushRef="#br0" timeOffset="12319.41">15515 1439 0,'0'0'0,"-21"0"16,21-21-16,21 21 31,21 0-31,-20-21 16,-1 21-16,0 0 0,0 0 0,21 0 15,-20 0-15,-1 0 0,0 0 16,0 0-16,0 0 0,0 0 16,1 0-16,-1 0 15,0 0 1,-21-21 0,21 21-16,-21-21 15,21 0-15</inkml:trace>
  <inkml:trace contextRef="#ctx0" brushRef="#br0" timeOffset="12771.15">16235 741 0,'0'0'0,"0"-21"0,0 0 0,0-1 16,21 44 31,0-1-47,0-21 0,0 21 16,1 0-16,-1 0 0,0 0 0,0 22 15,0-22-15,0 0 0,22 21 16,-22 1-16,-21-22 0,21 21 0,0 1 15,-21-1-15,21 0 0,-21-21 0,0 22 16,0-1-16,0 0 0,0 1 16,0-22-16,0 21 0,-21 1 15,0-22-15,0 21 0,21-21 0,-21 22 16,0-22-16,-1 0 0,1 21 0,0-21 16,0-21-16,0 22 0,0-1 15,-1-21-15,1 0 0,0 21 0,0-21 16,0 0 31,0 0-32,-1 0-15,1 0 0</inkml:trace>
  <inkml:trace contextRef="#ctx0" brushRef="#br0" timeOffset="13996.63">4254 2540 0,'0'-21'0,"22"21"16,-1-21-16,0 21 16,-21-21-16,21 21 0,0-22 15,0 1-15,-21 0 0,22 21 16,-22-21-16,0 0 16,-22 0-1,1 21-15,0 0 0,0 0 16,0 0-16,0 21 15,-1-21-15,1 21 0,0 0 0,-21-21 16,21 21-16,-1 0 0,1 1 0,0-1 16,0 0-16,21 0 15,0 0-15,0 0 16,21-21 0,0 0-16,0 0 15,1 22-15,-1-22 0,0 0 0,0 0 16,0 21-16,0-21 0,1 21 15,-1-21-15,0 21 0,-21 0 0,0 0 16,0 1-16,0-1 0,0 0 16,0 0-1,-21 0-15,0 0 0,-1-21 0,1 22 16,-21-1-16,21-21 0,0 21 0,-1-21 16,1 0-16,0 0 0,21 21 15,-21-21-15,0 0 16,21-21-16,0 0 15,0 0 1,0-1-16,21 22 16,0 0-16,0 0 15,0 0-15,-21 22 16,0-1 0,0 0-16,0 0 15,0 0-15,0 22 0,0-22 0,0 0 16,-21 0-16,21 0 0,0 22 15,0-22-15,0 0 0,0 0 0,0 0 16,0 0-16,0 1 0,0-1 0,0 0 16,0 0-16,21-21 15,1 0-15,-1 0 0,0 0 16,0 0-16,0 0 0,0 0 16,1-21-1,-44 21 32,1 21-31</inkml:trace>
  <inkml:trace contextRef="#ctx0" brushRef="#br0" timeOffset="14731.72">3789 3874 0,'0'0'0,"42"-22"15,-42 1 1,0 0-16,0 0 0,0 0 15,-21 21 1,0 0 0,0 0-16,-1 0 0,1 0 0,0 0 15,-21 0-15,21 21 0,-1 0 16,1-21-16,-21 21 0,21 0 0,0 1 16,-1-1-16,1-21 0,21 21 0,0 0 15,0 0-15,0 0 0,0 1 16,0-1-16,21 0 15,-21 0-15,22-21 16,-1 21-16,21 0 0,-21-21 0,0 22 16,22-1-16,-1 0 0,-21-21 0,22 21 15,-1 0-15,-21 0 0,21 1 16,-20-1-16,-1 0 0,0 0 0,0 0 16,-21 0-16,0 1 0,0-1 15,0 0-15,-21-21 0,0 21 16,0 0-16,-22-21 0,22 21 0,-21-21 15,-1 0-15,22 0 0,-21 0 0,0 0 16,-1 0-16,1 0 0,21 0 16,-22-21-16,22 21 0,-21-21 15,21 0-15,0 21 0,-1-21 0,22 0 16,-21-1-16,21 1 16,21 0-1,1 21-15,-1 0 16,21-21-16,-21 21 15,0-21-15,1 21 0,20 0 0,-21-21 16</inkml:trace>
  <inkml:trace contextRef="#ctx0" brushRef="#br0" timeOffset="15219.44">4424 3874 0,'0'0'0,"0"-43"16,-21 43 0,-1 0-1,1 0-15,21 21 0,-21 1 16,21-1-16,0 21 0,-21-21 0,0 22 16,21-1-16,-21 0 0,-1-21 15,22 22-15,-21-1 0,21 0 16,0-20-16,-21 20 0,21-21 0,0 0 15,0 22-15,0-22 0,0 0 16,21 0-16,0-21 0,1 0 16,-1 0-16,21 0 0,-21 0 0,22 0 15,-22-21-15,21 0 0,-21 0 0,22-1 16,-1 1-16,-21 0 0,21 0 16,-20-21-16,-1 20 0,0-20 0,0 21 15,-21-21-15,0-1 0,0 1 0,0 0 16,-21 20-16,0-20 0,0 0 15,-1 21-15,-20-22 0,21 22 16,0 0-16,-22 21 0,22-21 0,0 21 0,0 0 16,-21 0-16,20 0 15,1 0-15,0 21 0,0-21 0,0 21 16,0 0-16,21 0 0,-22 1 16,22-1-16,0 0 15,22 0-15,-1-21 0,0 0 16,0 0-16,21 0 0,-20 0 0,20 0 15</inkml:trace>
  <inkml:trace contextRef="#ctx0" brushRef="#br0" timeOffset="15543.76">5080 3747 0,'0'-22'15,"0"1"-15,-21 21 31,21 21-31,0 1 16,0-1-16,0 21 0,0-21 16,0 22-16,0-22 0,0 21 0,0 0 15,0 1-15,0-1 0,0-21 16,0 22-16,0-1 0,0 0 0,-21 1 16,21-22-16,0 21 0,0-21 0,0 22 15,0-22-15,-22 0 0,22 0 16,0 0-16,0 0 15,0 1-15,0-44 32,0 1-32,0 0 15,0 0-15,0 0 0,0 0 0,0-1 16,0-20-16,0 0 0,0 21 0,0-22 16</inkml:trace>
  <inkml:trace contextRef="#ctx0" brushRef="#br0" timeOffset="15843.6">5016 3789 0,'0'0'0,"0"-21"0,22 0 0,-1 21 16,-21-22-16,21 22 15,0 0-15,0-21 0,0 0 0,22 21 16,-22 0-16,0 0 0,0 0 0,22 0 16,-22 0-16,0 0 0,0 0 15,0 21-15,0 0 0,1 1 0,-22-1 16,0 0-16,0 0 0,0 0 0,0 0 15,0 1-15,-22-1 0,1 0 16,0 0-16,21 0 0,-42 0 0,21 1 16,-1-1-16,1 0 0,0-21 15,21 21-15,-21-21 0,0 21 16,0-21-16,42-21 31,0 0-15,0 0-16,0 21 0,0-21 15,1-1-15</inkml:trace>
  <inkml:trace contextRef="#ctx0" brushRef="#br0" timeOffset="16271.35">6667 3112 0,'0'0'0,"-21"-22"0,0 22 0,21-21 0,-21 0 15,0 21-15,0-21 16,-1 21-16,1 0 16,0 0-16,0 0 0,21 21 0,-21 0 15,0 0-15,-1 1 0,1 20 16,-21 0-16,21 22 0,0-1 0,-1 1 15,-20-1-15,21 1 0,-21-1 0,20 22 16,1-22-16,-21 1 16,21 21-16,21-22 0,0 1 0,-21 20 15,21-20-15,0-22 0,0 22 0,0-22 16,0 0-16,0 1 0,21-1 16,0-21-16,-21 0 0,21 0 0,0 1 15,0-1-15,1-21 0,-1 0 0,0 0 16,0 0-16,21 0 0,-20 0 0,-1 0 15,0 0-15,0-21 0,0 21 0,0-22 16,1 22-16,-1-21 0,0 0 16,0 0-16,0 0 0,0 0 15,1-1-15,-1 1 0</inkml:trace>
  <inkml:trace contextRef="#ctx0" brushRef="#br0" timeOffset="16591.16">6858 3344 0,'0'0'15,"-21"-21"1,0 21-1,-1 0 1,22 21-16,0 1 0,0-1 16,0 0-16,0 0 0,0 0 15,0 0-15,0 1 0,0-1 16,0 0-16,0 0 16,22-21 15</inkml:trace>
  <inkml:trace contextRef="#ctx0" brushRef="#br0" timeOffset="16819.03">7027 3387 0,'0'0'16,"0"-21"-16,0-1 0,0 44 46,0-1-46,0 0 16,0 0-16,0 0 0,0 0 16,0 1-16,0-1 0,0 0 15,0 0-15,0 0 0,0 0 16</inkml:trace>
  <inkml:trace contextRef="#ctx0" brushRef="#br0" timeOffset="18119.89">7429 3471 0,'0'0'0,"22"0"0,-22-21 0,21 0 16,-21 0 0,0 0-16,0 42 46,0 0-46,0 0 0,0 22 16,0-22-16,0 21 0,0 0 0,-21 1 16,21-1-16,-22 0 0,22 1 15,-21-1-15,0 22 0,21-22 0,-21 0 16,21 1-16,-21-22 0,21 21 0,0-21 16,-21 0-16,21 1 0,0-1 15,0 0-15,0-42 47,21 0-47,0-1 0,0 1 16</inkml:trace>
  <inkml:trace contextRef="#ctx0" brushRef="#br0" timeOffset="18392.74">7853 3450 0,'0'0'16,"0"-42"-16,21 21 0,-21 0 0,0-1 15,0 1-15,0 42 32,0 1-32,0 20 0,-21 0 15,21 1-15,-21-1 0,21 0 0,0 1 16,-22-1-16,1 21 0,0-20 0,0-1 16,21 0-16,0 1 0,0-1 15,-21 0-15,21-20 0,0 20 16,0-21-16,0 0 0,0 0 0,0 1 15,0-1-15,0-42 32,-21 21-32,-1-22 15</inkml:trace>
  <inkml:trace contextRef="#ctx0" brushRef="#br0" timeOffset="18584.91">7260 4001 0,'0'0'0,"0"21"16,21-21-16,0 0 16,1 0-16,-1 0 0,21-21 0,0 21 15,1-22-15,20 1 0,-20 21 0,20-21 16,-21 21-16,1-21 0,-1 0 16,0 21-16,-20 0 0,20-21 0,-21 21 15,0 0-15,0-22 0,-21 1 16,22 21-16,-1 0 0</inkml:trace>
  <inkml:trace contextRef="#ctx0" brushRef="#br0" timeOffset="18970.7">8107 3874 0,'0'21'0,"21"-21"15,0 0 1,0 0-16,0 0 0,22-21 15,-22-1-15,0 22 0,0-21 16,0 21-16,1-21 0,-1 0 0,0 21 16,0-21-16,0 0 0,0-1 15,-21 1-15,0 0 16,0 0-16,-21 21 16,0 0-16,0 0 0,0 0 15,0 21-15,-1-21 0,1 21 16,0 0-16,0 1 0,0-1 15,0 21-15,21-21 0,-22 0 0,22 22 16,-21-22-16,21 21 0,-21 1 0,21-22 16,0 0-16,0 0 0,0 0 15,0 0-15,0 1 0,21-22 0,0 0 16,1 0-16,-1 0 0,21 0 0,-21 0 16,0 0-16,22 0 0,-22 0 15,0 0-15,21-22 0,-20 22 0,-1-21 16,21 0-16,-21 0 0,0 0 15,22 0-15</inkml:trace>
  <inkml:trace contextRef="#ctx0" brushRef="#br0" timeOffset="19257.05">8996 3344 0,'0'-21'15,"0"42"-15,0-63 0,-21 63 31,21 0-31,-22 1 16,22 20-16,0 0 0,-21 1 0,21-1 16,0 0-16,0 22 0,-21-22 15,21 0-15,-21 1 0,21-1 0,-21 0 16,21 1-16,-21-1 0,-1 0 16,22 1-16,-21-22 0,21 21 0,0-21 15,0 1-15,0-1 0,0 0 16,21-21-1,1-21 1,-1 21-16,0-21 0,0-22 16,0 22-16,0 0 0</inkml:trace>
  <inkml:trace contextRef="#ctx0" brushRef="#br0" timeOffset="19531.89">9334 3302 0,'0'0'15,"0"-21"-15,0 0 0,0 0 16,0 42 0,0 0-16,-21 0 0,21 0 15,-21 22-15,21-1 0,-21 0 0,21 1 16,0-1-16,-21 21 0,0-20 16,21-1-16,-22 0 0,22 1 15,0-1-15,0 0 0,-21 1 0,21-22 0,-21 21 16,21-21-16,0 1 15,0-1-15,0 0 0,0 0 16,21-21 0,0 0-1,-21-21-15,22 0 0,-1 0 16</inkml:trace>
  <inkml:trace contextRef="#ctx0" brushRef="#br0" timeOffset="19919.66">9483 3768 0,'0'21'47,"-22"-21"-47,1 21 0,0 0 16,21 0-16,-21 1 0,21-1 0,0 0 16,0 21-16,0-21 0,0 1 0,0-1 15,0 0-15,0 0 0,0 0 0,21 0 16,0-21-1,0 0-15,1 0 0,-1 0 0,0 0 16,21 0-16,-21-21 0,1 0 0,-1 21 16,21-21-16,-21 0 0,0 0 0,-21-1 15,22 1-15,-22 0 0,21 0 16,-21 0-16,0-22 0,0 22 0,0 0 16,0-21-16,0 21 0,-21-1 15,-1 1-15,1 21 0,0 0 0,0 0 16,0 0-16,0 0 0,-22 0 15,22 0-15,0 0 0,0 21 0,0-21 16,-1 22-16,22-1 0,-21-21 0,0 0 16,21 21-16,21-21 31,0 0-31,1-21 16</inkml:trace>
  <inkml:trace contextRef="#ctx0" brushRef="#br0" timeOffset="20351.41">10689 3196 0,'0'0'0,"-21"0"15,21-21-15,21 21 32,21 0-32,-20-21 0,20 21 0,0 0 15,22 0-15,-22 0 0,0 0 16,22 0-16,-22 0 0,22 0 16,-22 0-16,0 0 0,-20 0 0,-1 0 15,0 0-15,0 0 0,-42 0 31</inkml:trace>
  <inkml:trace contextRef="#ctx0" brushRef="#br0" timeOffset="20716.21">11176 3154 0,'0'0'0,"-21"0"0,-22 0 16,22 0-16,0 0 0,0 0 15,0 0-15,21 21 16,0 0-16,-21 0 0,21 1 0,-22-1 15,22 21-15,0 0 0,0-20 0,0 20 16,0 0-16,0 1 0,0-22 0,22 21 16,-1 0-16,-21 1 0,21-22 15,0 21-15,-21 1 0,0-22 0,21 21 16,-21-21-16,21 22 0,-21-22 0,0 0 16,0 21-16,0-21 0,0 1 15,0-1-15,-21 0 0,0-21 0,0 21 16,0-21-16,0 0 0,-1 0 0,1 0 15,-21 0-15,0 0 0,20-21 0,-20 0 16,21 21-16,-21-21 0,-1-1 16,22 22-16,0-21 0,-21 0 15,20 21-15,1-21 0,0 21 0,21-21 16,0 0-16,21 21 31,0 0-31,1-22 0,-1 22 16,21 0-16,-21 0 0,22 0 0,-1 0 15</inkml:trace>
  <inkml:trace contextRef="#ctx0" brushRef="#br0" timeOffset="21206.93">11536 3662 0,'0'-64'0,"0"43"16,0 0-16,-21 0 0,21 0 15,-22 21-15,1 0 0,0 0 0,0 0 16,0 0-16,0 0 16,-1 0-16,1 21 0,0 0 0,0 0 15,0 0-15,0 22 0,-1-22 16,1 0-16,0 21 0,21-20 0,0-1 16,0 21-16,0-21 0,0 0 0,0 1 15,0-1-15,0 0 0,0 0 0,21 0 16,0-21-16,1 0 15,-1 0-15,0 0 0,0 0 16,0 0-16,0 0 0,1-21 0,-1 21 16,-21-21-16,21 0 0,0 21 0,-21-21 15,0-1-15,21 1 0,-21 0 0,21 0 16,-21 0-16,0-22 0,0 22 16,0 0-16,0 0 0,0 0 0,0 0 15,0 42 16,0 0-31,0 0 0,0 21 16,0-20-16,0-1 0,0 0 0,0 0 16,0 0-16,0 0 0,0 1 15,0-1-15,0 0 0,22-21 0,-22 21 16,21-21-16,-21 21 16,21-21-16,0 0 15,0 0-15,-21-21 16,21 21-16,1-21 0</inkml:trace>
  <inkml:trace contextRef="#ctx0" brushRef="#br0" timeOffset="21447.79">11811 3598 0,'0'0'0,"0"-21"0,0 0 16,0 42 15,0 0-31,0 1 16,0-1-16,0 21 0,0-21 0,0 0 15,0 1-15,0 20 0,0-21 0,0 0 16,0 0-16,0 1 0,0-1 16,0 0-16,0 0 0,0 0 0,0 0 15,0 1 1,21-22 0,0-22-1,0 1-15</inkml:trace>
  <inkml:trace contextRef="#ctx0" brushRef="#br0" timeOffset="21696.65">12171 3641 0,'0'0'0,"21"-85"16,-21 64-16,0 0 0,-21 42 31,0 0-31,-1 0 16,1 0-16,0 1 0,0-1 0,0 0 15,-22 21-15,22-21 0,0 22 0,0-22 16,-21 0-16,20 21 0,1-20 0,0-1 16,21 0-16,-21 0 0,21 0 15,-21 0-15,21 1 0,0-1 16,21-21 0,0 0-16,0 0 0,0 0 15,1-21-15,-1 21 0,21-22 0</inkml:trace>
  <inkml:trace contextRef="#ctx0" brushRef="#br0" timeOffset="22231.86">12594 3641 0,'0'-21'0,"0"-1"15,0 1-15,0 0 16,0 0-16,-21 0 15,0 21-15,0 0 16,-1 0-16,1 21 16,0-21-16,0 21 0,0 0 0,0 0 15,-22 22-15,22-22 0,0 0 0,0 21 16,0 1-16,21-22 0,-22 21 0,22-21 16,0 1-16,0 20 0,0-21 15,0 0-15,0 0 0,0 1 0,0-1 16,22-21-16,-1 0 15,0 0-15,0 0 0,0 0 16,0 0-16,1 0 0,-1-21 16,0-1-16,0 22 0,0-21 0,0 0 15,1 0-15,-22 0 0,21 0 0,0-1 16,0 1-16,0-21 0,0 21 16,-21-22-16,22 22 0,-22 0 0,21-21 15,-21 21-15,0-1 0,0 44 31,0-1-15,0 21-16,0-21 0,-21 0 0,21 22 16,0-22-16,0 0 0,0 0 15,0 0-15,0 1 0,0-1 0,0 0 16,0 0-16,21-21 0,0 0 16,0 0-16,0 0 15,0 0-15,1 0 0,-1 0 0,0 0 16,0-21-16,0 0 0,-21 0 15,21-1-15,1 1 0,-22 0 16</inkml:trace>
  <inkml:trace contextRef="#ctx0" brushRef="#br0" timeOffset="22687.6">13102 3006 0,'0'0'0,"-21"0"0,0 0 47,21 21-47,-21 0 0,-1 0 16,1 0-1,0-21 1,21-21 31,0 0-47,0 0 16,0 0-1,21 21 1,-21 21 15,0 0-31,0 0 0,0 0 16,0 1-16,0-1 15,0 0-15,-21 0 16,21 0-16,0 0 16</inkml:trace>
  <inkml:trace contextRef="#ctx0" brushRef="#br0" timeOffset="22951.45">13250 3069 0,'0'-21'31,"0"42"0,0 0-31,0 1 16,-21-1-16,21 0 15,-21 0-15,21 0 0,-21 0 16,0-21-16,21 22 0,-22-1 16</inkml:trace>
  <inkml:trace contextRef="#ctx0" brushRef="#br0" timeOffset="23387.19">13377 2815 0,'0'0'16,"0"-21"-16,-21 21 15,21-21-15,21 21 16,0 0 0,1 0-16,-1 21 0,0 0 15,0-21-15,0 21 0,0 1 0,-21-1 16,22 21-16,-1-21 0,0 22 16,-21-22-16,0 21 0,21 0 0,-21 1 0,21 20 15,-21-20-15,0-1 0,0 21 16,0-20-16,0 20 0,0-20 0,0-1 15,-21 0-15,0 22 0,0-22 0,21-21 16,-21 22-16,-1-1 0,1 0 16,0-21-16,0 22 0,0-22 0,0 0 15,-1 0-15,1 0 0,0 1 16,0-1-16,0 0 0,0-21 0,-1 21 16,1-21-16,21 21 0,-21-21 15,0 0-15,21-21 47,0 0-47,0 0 0,21 0 16,0-1-16,0 1 0,1 0 15</inkml:trace>
  <inkml:trace contextRef="#ctx0" brushRef="#br0" timeOffset="23680.03">14182 3514 0,'-22'0'0,"1"0"16,21-21-16,0 42 93,0 0-77,0 0-16,0 0 16,-21-21-16,21 21 0</inkml:trace>
  <inkml:trace contextRef="#ctx0" brushRef="#br0" timeOffset="23924.89">14118 3831 0,'0'21'16,"0"1"0,0-1-16,0 0 15,0 0-15,0 0 16,-21 0-16,0 1 0,21-1 15,-21 0-15,-1 0 16,1 0-16,0 0 0,0-21 16,0 22-16,0-22 0,-1 0 15,1 21-15,0-21 0,0 0 16,-21 21-16,20-21 0,1 0 16,0 21-16,-21 0 0</inkml:trace>
  <inkml:trace contextRef="#ctx0" brushRef="#br0" timeOffset="25163.69">3895 5440 0,'0'0'0,"-22"0"0,1 0 16,0 0-16,21-21 31,0 0-31,21-1 16,0 22-16,1-21 0,-1 21 0,0-21 15,21 21-15,-21-21 0,1 21 16,20 0-16,-21 0 0,21-21 0,-20 21 16,-1 0-16,0 0 0,0 0 0,0 0 15,-21 21 1,0 0-16,-21-21 0,0 21 15,0 0-15,0 1 0,-22-1 0,22 21 16,-21-21-16,21 0 0,-1 22 16,-20-22-16,21 21 0,0-21 0,0 22 15,-1-22-15,1 21 0,21-21 0,0 1 16,0-1-16,0 0 16,0 0-16,0 0 0,21 0 0,1-21 15,-1 0-15,21 22 0,-21-22 0,0 0 16,1 0-16,-1 0 0,0 0 15,0 0-15,0 0 0,0-22 0,-21 1 16,-21 21 31,21 21-47,-21-21 0,21 22 16,-21-1-16,21 0 0,0 0 15,0 0-15,0 22 0,0-22 0,0 0 16,0 21-16,0-21 0,21 1 15,0 20-15,-21-21 0,0 0 16,0 0-16,21 1 0,-21-1 0,0 0 16,0 0-16,0 0 0,0 0 0,-21 1 15,0-22-15,0 21 0,-21-21 16,-1 21-16,22-21 0,-21 0 0,-1 21 16,1-21-16,0 0 0,21 21 0,-22-21 15,22 0-15,0 0 0,0 0 0,0 0 16,-1 0-1,22 21 1,22-21 0,-1 0-1,0 0-15,0 0 16,0 0-16</inkml:trace>
  <inkml:trace contextRef="#ctx0" brushRef="#br1" timeOffset="32371.04">1439 7959 0,'0'0'0,"0"-21"16,0-1-16,0 1 16,0 0-16,0 0 15,21 21 1,-21-21-1,0 42 17,-21 0-32,21 0 15,0 0-15,0 1 0,-21-1 16,21 0-16,0 0 0,-21 21 0,21 1 16,0-22-16,0 21 0,0-21 15,-21 22-15,21-1 0,0-21 0,0 22 16,-21-22-16,21 0 0,0 0 15,0 21-15,0-20 0,0-1 0,0 0 16,0 0-16,21-21 16,0 21-16,-21 0 0,21-21 0,0 22 0,0-22 15,1 0-15,-1 0 16,0 0-16,0 0 16,0 0-16,0 0 0,1 0 0,-1 0 15,-21-22-15,21 1 0,0 21 16,0-21-16,-21 0 0,21 0 15,1 0-15,-1-1 16,-21 1-16,0 0 0,0-21 0,21 21 16</inkml:trace>
  <inkml:trace contextRef="#ctx0" brushRef="#br1" timeOffset="32839.76">1587 7408 0,'0'0'0,"-42"0"15,42 22-15,-21-1 0,0 0 16,21 0-16,0 0 16,0 0-16,0 1 15,21-22 1,0 0-16,0 0 0,0 0 16,1 0-16,-1 0 0,0 0 0,0-22 15,0 1 1,-21 0-16,0 0 15,-21 0 1,0 21-16,0 0 0,0 0 0,-1 0 16,1 0-16,0 0 15,0 21-15,0-21 0,21 21 0,0 0 16,0 0-16,-21 1 16,21-1-16,0 0 15,21-21 1,0 0-16,0 0 0,21 0 15</inkml:trace>
  <inkml:trace contextRef="#ctx0" brushRef="#br1" timeOffset="33441.43">2476 7980 0,'-42'0'15,"21"0"1,0 0 0,21 21-1,21-21 16,0 0-15,0 0-16,0 0 0,1 0 0,-1 0 16,0 0-16,21 0 0,-21 0 0,22 0 15,-22 0-15,0 0 0,21 0 16,-20 0-16,-1 0 0,0 0 16,0 0-16,0 0 0,0 0 15,1 0-15,-1 0 16,-42 0 93</inkml:trace>
  <inkml:trace contextRef="#ctx0" brushRef="#br1" timeOffset="33747.76">2498 8192 0,'0'0'15,"0"21"-15,-22-21 0,22 21 16,22-21 15,-1 0-15,0 0-16,0 0 0,0 0 15,22 0-15,-22 0 0,0 0 0,21 0 16,-21 0-16,1 0 0,20 0 16,-21 0-16,0 0 0,0 0 15,1 0 16,-22-21-31,21 21 16,-21-21-16,21 21 0,0-22 16</inkml:trace>
  <inkml:trace contextRef="#ctx0" brushRef="#br1" timeOffset="34575.3">3471 8001 0,'0'-21'0,"21"0"31,1 0-31,-22-1 16,0 1-16,0 0 15,21 21-15,-21-21 0,0 0 16,0 0-16,21-1 16,-21 1-16,0 0 0,0 0 0,0 0 15,0 0-15,0-1 16,0 44 15,0-1-31,0 0 16,0 0-16,0 0 0,0 0 15,0 1-15,0-1 0,0 0 16,-21 0-16,21 21 0,0-20 0,0-1 16,0 21-16,0-21 0,0 0 0,0 1 15,0 20-15,0-21 0,0 0 16,0 0-16,0 1 0,0-1 0,0 0 16,0 0-16,0 0 0,0 0 15,0 1-15,0-1 0,0 0 16,0 0-1,0 0 1,-21-21 15,-1 0-31,1 0 16,0 0-16,0 0 0,0 0 16,0 0-16,-1 0 0,1 0 0,0 0 15,0 0-15,0 0 0,0 0 16,-1 0-1,44 0 17,-1 0-32,0 0 15,0 0-15,0 0 0,0 0 0,22 0 16,-22 0-16,0 0 0,21 0 16,-20 0-16,-1 0 0,0 0 0,0 0 15,21 0-15,-20 0 0,-1 0 16,0 0-16,0 0 15,0 0-15,0 0 16,1 0 15,-22-21 1,0 0-17,0 0-15</inkml:trace>
  <inkml:trace contextRef="#ctx0" brushRef="#br1" timeOffset="37547.72">6435 7662 0,'21'-21'15,"0"0"-15,-21 0 16,21 21 0,-21-21-16,0 0 15,0 42 16,0 0-31,-21-21 16,21 21-16,-21 21 0,21-20 0,0-1 16,-21 0-16,-1 21 0,22-21 15,-21 22-15,21-22 0,0 21 0,-21 1 16,21-22-16,0 21 0,0 0 0,0-20 16,0 20-16,0-21 15,0 0-15,0 0 0,21 1 0,-21-1 0,21 0 16,1-21-16,-1 0 0,0 21 15,0-21-15,0 0 16,0 0-16,1 0 0,-1-21 16,0 0-16,0 0 0,-21-1 15,21 1-15,0 0 16,-21 0-16,0-21 0,0 20 0,22 1 16,-1-21-16</inkml:trace>
  <inkml:trace contextRef="#ctx0" brushRef="#br1" timeOffset="37941.49">6604 7197 0,'0'0'0,"-21"0"0,-22 0 15,22 0 1,21 21-16,0 0 16,21-21-1,1 0 1,-1 0-16,0 0 0,0 0 0,-21-21 31,0 0-15,-21 21-1,0 0-15,0 0 16,21 21-16,-22-21 0,22 21 0,-21-21 16,21 21-16,0 0 0,-21-21 15,21 22-15,0-1 0,21-21 16,0 0 0,1 0-16,-1 0 15,0 0-15,21 0 0</inkml:trace>
  <inkml:trace contextRef="#ctx0" brushRef="#br1" timeOffset="38635.1">7832 7662 0,'0'0'0,"21"0"0,0-21 16,0 21-16,0-21 0,-42 21 62,0 0-62,0 21 16,0 0-16,-1-21 0,1 22 0,0-1 16,-21 0-16,21 0 0,-1 0 0,-20 0 15,21 1-15,-21-1 0,20 0 16,-20 0-16,21 0 0,-21 0 0,20 1 15,1-1-15,-21-21 0,21 21 0,0-21 16,-1 21-16,1-21 16,0 0-1,42 0 32,0 0-47,1 21 0,-1-21 16,0 0-16,0 0 0,21 21 15,1-21-15,-22 0 0,21 22 0,1-22 16,-1 21-16,0-21 0,1 21 0,-22-21 16,21 0-16,0 21 0,-20-21 15,-1 0-15,0 21 0,0-21 0,0 0 16,0 0-16,1 0 0,-1 0 94,-21-21-94,21 0 0,0 21 0,0-21 15</inkml:trace>
  <inkml:trace contextRef="#ctx0" brushRef="#br1" timeOffset="38998.9">8636 7726 0,'0'0'0,"-21"0"0,21-21 16,-21 21-16,42 0 31,0-21-16,0 21-15,21 0 0,-20 0 0,20 0 16,0 0-16,-21 0 0,22 0 0,-22 0 16,21 0-16,-21 0 0,22 0 15,-22 0-15,0 0 0,0 0 16,0 0 0,-21 21 15,-21-21 0,0 0-31,0 0 0,0 21 16</inkml:trace>
  <inkml:trace contextRef="#ctx0" brushRef="#br1" timeOffset="39291.73">8572 7895 0,'0'0'0,"-21"0"0,21 21 0,-21-21 16,21 22 0,21-22-1,0 0-15,1 0 0,-1 0 16,21 0-16,-21 0 0,0 0 16,22 0-16,-22 0 0,21 0 0,-21 0 15,1 0-15,20 0 0,-21 0 0,0 0 16,0 0-16,1 0 0,-1 0 15,0 0-15,0 0 16,0 0-16,0 0 31,-21-22-15,22 22-16,-1 0 0,0-21 0</inkml:trace>
  <inkml:trace contextRef="#ctx0" brushRef="#br1" timeOffset="40371.57">9758 7345 0,'0'0'0,"-21"0"0,21-21 16,21 21 0,0 0-1,21 0-15,-21 0 0,1 0 0,20-21 16,0 21-16,-21 0 0,22 0 16,-1 0-16,0-22 0,1 22 0,-22 0 15,21 0-15,-21 0 0,1 0 0,-1 0 16,0 0-1,-42 22 1,0-22 0,-1 0-16,1 21 15,0-21-15,0 0 0,0 0 16,0 0-16,-1 0 0,1 0 16,0 0-16,0 0 0,0 0 0,0 0 15,-1 0-15,1 0 0,0 0 16,0 0-16,0 0 0,0 0 15,-1 0-15,1 0 0,0 0 16,0 0-16,0 0 16,0 0-16,21 21 15,-22-21-15,22 21 0,0 0 0,-21 0 16,21 1 0,0-1-16,0 0 0,-21 0 0,21 0 15,0 22-15,0-22 0,0 0 0,-21 0 16,21 0-16,0 0 0,0 1 15,0-1 1,21-21 31,0 0-31,0 0-16,1 0 0,-1 0 15,0 0-15,0 0 16,0 0-16,0 0 0,1 0 15,-1-21-15,0 21 0,0 0 0,0 0 16,0 0-16,1 0 0,-1 0 0,0 0 16,0 0-16,0 0 0,0 0 0,1 0 15,-1 0-15,-21 21 16,21 0-16,0-21 0,-21 21 16,21 0-16,-21 0 0,21 1 15,-21-1-15,0 0 16,0 0-16,0 0 15,0 0-15,0 1 16,-21-1-16,0-21 0,0 21 16,0 0-16,0-21 15,-1 21-15,1-21 0,-21 21 0,21-21 16,-22 22-16,1-22 0,0 0 0,21 0 16,-22 21-16,1-21 0,21 0 0,0 0 15,-22 0-15,22 21 0,0-21 16,0 0-16,0 0 0,-1 0 15,1 0 1,21-21 93,0 0-93,-21 21-16</inkml:trace>
  <inkml:trace contextRef="#ctx0" brushRef="#br1" timeOffset="41567.3">6350 9144 0,'0'-21'32,"21"0"-32,0 0 15,-21-1-15,0 1 0,21 21 16,1-21-16,-22 0 0,0 0 15,0 0-15,21-1 0,0 1 0,-21 0 16,21 0-16,-21 0 16,0 0-16,0 42 47,0 0-47,0 0 0,0 21 15,0-20-15,0-1 0,0 21 0,0-21 16,0 0-16,0 22 0,0-22 15,0 0-15,0 0 0,0 22 0,0-22 16,0 0-16,0 0 0,0 0 0,0 0 16,0 1-16,21-1 0,-21 0 15,0 0-15,0 0 0,0 0 16,0 1-16,-21-1 16,0 0-16,0-21 0,0 21 0,-1-21 15,1 21-15,0 0 0,0-21 16,0 0-16,-22 0 0,22 22 0,0-22 15,0 0-15,-21 0 0,20 0 0,1 0 16,0 0-16,0 0 0,42 0 47,0-22-47,0 22 0,22 0 16,-22 0-16,21 0 0,1 0 0,-1 0 15,0 0-15,22 0 0,-22 0 16,0 0-16,1 0 0,-1 0 15,0 0-15,-20 0 0,-1 0 0,0 0 16,0 0-16,0 0 0,0 0 63,-21-21-63,22 0 0,-1 21 15,0-21-15,0 0 0</inkml:trace>
  <inkml:trace contextRef="#ctx0" brushRef="#br1" timeOffset="42087.01">8170 8954 0,'0'0'0,"0"-22"0,0 1 15,0 0-15,-21 21 32,21 21-17,-21 0-15,21 1 16,0-1-16,-21 0 0,0 21 0,-1-21 16,-20 1-16,21 20 0,-21-21 15,20 0-15,-20 22 0,0-22 0,-1 0 16,1 0-16,0 0 0,-1 0 0,1 1 15,21-1-15,-21-21 0,20 21 16,1-21-16,0 0 16,42 0 15,0 0-31,1 0 0,-1 0 16,0-21-16,21 21 0,-21 0 15,22 0-15,-22 0 0,21 0 0,1 0 0,-1 0 16,-21 0-16,21 21 15,1-21-15,-22 0 0,0 0 0,0 0 16,22 21-16,-22-21 0,0 0 16,0 0-16,-21 21 0,21-21 31,0 0-15,1 0 15,-1 0-31,-21-21 0</inkml:trace>
  <inkml:trace contextRef="#ctx0" brushRef="#br1" timeOffset="42403.82">8848 8954 0,'0'0'0,"-22"0"16,44 0 15,-1 0-15,0 0-16,0 0 0,0 0 0,0 0 16,22 0-16,-22 0 0,0 0 0,0 0 15,0 0-15,1 0 0,-1 0 16,0 0-16,0 0 0,-21 21 47,-21-21-32,0 0-15,21 21 16</inkml:trace>
  <inkml:trace contextRef="#ctx0" brushRef="#br1" timeOffset="42667.62">8784 9186 0,'-21'0'16,"42"0"-16,-42 22 15,42-22 1,0 0-16,0 0 0,1 0 0,-1 0 16,0 0-16,0 0 0,0 0 15,0 0-15,1 0 0,-1 0 16,0 0-16,0 0 0,0 0 0,0 0 15,1 0-15,-1 0 16,0 0 15,0-22-15,0 22 0</inkml:trace>
  <inkml:trace contextRef="#ctx0" brushRef="#br1" timeOffset="43630.8">9737 8742 0,'0'0'0,"0"-21"16,21 21 15,0 0-31,0 0 0,0 0 16,0 0-16,1 0 0,-1 0 0,0 0 15,0 0-15,0 0 0,0 0 16,1 0-1,-1 0 1,-21-21 31,-21 21-31,-1 0-16,1 0 0,0 0 0,0 0 15,21-22-15,-42 22 0,20 0 0,1 0 16,0 0-16,0 0 0,0 0 15,0 0 1,-1 0 0,22 22-16,-21-1 15,0 0-15,0 0 16,21 0-16,0 0 0,-21 1 16,0-1-16,21 0 0,-22 21 0,22-21 15,0 1-15,-21-1 0,0 0 0,21 0 16,-21 0-16,21 0 0,0 1 15,0-1-15,0 0 0,0 0 32,21-21-1,0-21-31,0 21 16,1-21-16,-1 21 0,0-21 15,21 21-15,-21 0 16,1 0-16,-1-22 0,0 22 0,21 0 15,-21 0-15,1 0 0,-1 0 0,0 0 16,0 0-16,0 0 0,0 0 0,1 0 16,-1 22-16,0-22 15,-21 21-15,21 0 0,0-21 16,-21 21-16,21-21 0,-21 21 0,0 0 16,0 1-16,0-1 15,0 0-15,0 0 16,-21 0-1,0-21-15,0 21 16,0-21-16,0 0 0,-22 22 0,22-22 16,0 0-16,0 21 0,0-21 15,-1 0-15,1 0 0,0 21 0,0-21 16,0 0-16,0 0 16,-1 0-16,22-21 62,0 0-62,0-1 16,0 1-16</inkml:trace>
  <inkml:trace contextRef="#ctx0" brushRef="#br1" timeOffset="44156.5">9969 8721 0,'-21'0'31,"0"-21"-15,0 21 0,42 0 30,0 0-30,22 0-16,-22 0 0,0 0 0,0 0 16,21 0-16,-20 0 0,-1 0 0,0 0 15,0 0-15,0 0 0,0 0 16,1 0 0,-44 21 77,1-21-93,21 21 16</inkml:trace>
  <inkml:trace contextRef="#ctx0" brushRef="#br1" timeOffset="45082.96">9694 9356 0,'-21'0'47,"0"0"-31,0 0-16,0 0 15,-1 0 1,1 0-1,42 21 32,1-21-31,-1 0-16,0 0 0,0 21 16,0-21-16,0 0 15,1 0-15,-1 0 16,0 0-16,0 0 15,0 0-15,0 0 16,1 0-16,-22-21 78,21 21-62</inkml:trace>
  <inkml:trace contextRef="#ctx0" brushRef="#br1" timeOffset="48031.12">10922 8975 0,'0'0'0,"0"-21"32,-21-1-17,21 1 1,0 42 46,0 1-62,0-1 0,0 0 16,0 0-16,0 0 0,0 0 16,0 1-16,0-1 0,0 0 15,0 0-15,0 0 16,0 0-16,0-42 62,0 0-62,0 0 16,0 0-16,0 0 0,0-1 0,0 1 16,0 0-16,0 0 0,0-21 0,0 20 15,0 1-15,0 0 16,0 0-16,0 0 0,0 0 16,0-1-1,0 44 32,0-1-47,21 0 16,-21 0-1,0 0-15,0 0 16,0 1-16,0-1 0,0 0 16,0 0-16,21 0 0,-21 0 15,0 1-15,0-1 16,21 0-16,-21 0 0,0 0 15,0 0-15,0 1 0,0-1 16,0 0-16,0 0 0,0 0 16,0 0-16,0 1 15,0-1-15,0 0 32,21-21 30,1 0-62,-1-21 16,0 21-16,0-21 0,0 21 15,22-22-15,-22 22 0,0-21 16,21 21-16,-21-21 0,22 21 0,-1-21 16,0 21-16,1-21 0,-1 0 0,0-1 15,1 1-15,-1 0 0,22 0 0,-22 21 16,0-21-16,22 0 0,-22-1 0,0 1 15,1 0-15,-1 21 0,-21-21 16,22 21-16,-22 0 0,0 0 0,-21-21 16,21 21-16,0 0 0,0 0 15,1 0 17,-44 0 155,1 0-171,0-21-1,0-1-15,0 22 0,0-21 16,21 0-16</inkml:trace>
  <inkml:trace contextRef="#ctx0" brushRef="#br1" timeOffset="50023.41">9440 2434 0,'0'-21'47,"0"0"-16,0 0 0,0 0 1,0-1-17,0 44 110,0-1-109,0 0-16,0 0 16,0 0-16,0 0 15,0 1-15,0-1 0,0 0 16,0 0-16,0 0 0,0 0 15,0 1-15,0-1 0,-21 0 0,21 0 16,0 0-16,0 0 0,0 1 16,-21-1-16,21 0 0,0 0 15,0 0-15,0 0 16,0 1-16,0-1 0,0 0 16,0 0-16,0 0 15,0 0-15,0 1 16,0-1-1,0 0-15,0 0 32,0 0-17,0-42 79,0 0-78,0 0-16,0 0 15,0-1-15,0 1 0</inkml:trace>
  <inkml:trace contextRef="#ctx0" brushRef="#br1" timeOffset="50712.55">9610 2286 0,'0'-21'16,"0"0"-1,0 42 79,0 0-94,0 0 16,0 0-16,0 1 0,0-1 15,0 0-15,-22 21 0,22-21 0,-21 1 16,21 20-16,0-21 0,0 21 0,0-20 16,-21 20-16,21-21 0,0 21 15,-21-20-15,21-1 0,0 21 16,0-21-16,0 0 0,0 1 0,0-1 15,0 0-15,0 0 0,0 0 16,0 0-16,0 1 0,0-1 16,0 0-16,0 0 15,0 0 1,-21 0 0,21 1 15,-21-22 63,21-22-79,0 1 1,0 0-16</inkml:trace>
  <inkml:trace contextRef="#ctx0" brushRef="#br1" timeOffset="51247.78">9123 2752 0,'0'0'0,"21"21"63,0 0-63,0 0 15,0-21-15,-21 21 0,22 1 0,-1-22 16,0 21-16,0 0 0,0 0 0,0-21 16,-21 21-16,22 0 0,-1-21 15,0 22-15,0-1 0,-21 0 0,21 0 16,-21 0-16,21-21 0,-21 21 16,0 1-16,22-22 0,-22 21 15,21-21-15,-21 21 0,21 0 16,-21 0-1,0 0 1,21-21 62,-21-21-62,0 0-16,0 0 15,21 21-15,-21-21 0,21 0 16,1-1-16,-1 1 16</inkml:trace>
  <inkml:trace contextRef="#ctx0" brushRef="#br1" timeOffset="51735.5">9991 2752 0,'21'-21'15,"0"21"-15,-21-22 0,21 22 16,-21-21-16,-21 21 47,21 21-47,-21-21 0,0 22 15,-1-22-15,1 21 16,0 0-16,0 0 0,0-21 0,0 21 16,-1 0-16,1 1 0,0-1 0,0 0 15,0 0-15,-22 0 0,22 0 16,0 1-16,0-1 0,0 0 0,-22 0 16,43 0-16,-21 0 0,0 1 0,0-22 15,21 21-15,-21 0 0,21 0 16,-21 0-1,21 0-15,-22-21 141</inkml:trace>
  <inkml:trace contextRef="#ctx0" brushRef="#br1" timeOffset="54135.6">19346 6837 0,'0'-21'15,"0"0"-15,-21 21 31,21 21-31,0 21 16,0-21-16,0 0 0,0 1 16,0 20-16,0 0 0,0 1 0,0-1 15,-21 0-15,21 1 0,-21 20 16,21-21-16,-21 1 0,21-1 0,0 0 16,0 1-16,-22-1 0,22-21 0,0 0 15,0 1-15,0-1 0,0 0 0,0 0 16,0-42 15,0 0-15,0 0-16,0-1 0,0 1 15</inkml:trace>
  <inkml:trace contextRef="#ctx0" brushRef="#br1" timeOffset="54419.74">19621 6816 0,'0'21'15,"0"0"1,0 0-16,0 0 0,0 22 16,0-22-16,0 21 0,0 1 15,0-22-15,-21 21 0,21 22 0,-21-22 16,21 0-16,0 1 0,-21-1 0,21 0 15,-21-21-15,21 22 0,0-22 0,0 21 16,0-21-16,0 1 0,0-1 0,0 0 16</inkml:trace>
  <inkml:trace contextRef="#ctx0" brushRef="#br1" timeOffset="54623.65">19156 7366 0,'42'-21'16,"-21"21"-16,0 0 0,1 0 15,-1-21-15,21 21 0,-21 0 16,0-21-16,22 21 0,-22-22 0,21 22 15,-21 0-15,1 0 0,-1 0 0,0-21 16,0 21-16,0 0 0,0 0 0,1 0 16</inkml:trace>
  <inkml:trace contextRef="#ctx0" brushRef="#br1" timeOffset="55015.31">19833 7387 0,'21'0'31,"0"0"-31,22-21 16,-22 21-16,0-21 0,0 0 16,0 0-16,1 21 0,-22-22 0,21 1 15,0 0-15,-21 0 0,0 0 16,0 0-16,0-1 0,0 1 15,0 0 1,-21 21-16,0 0 0,-1 0 16,1 0-16,0 21 0,0-21 0,0 21 15,0 1-15,-1 20 0,1-21 0,0 21 16,21-20-16,0 20 0,-21-21 16,21 21-16,0 1 0,0-22 0,0 0 15,0 0-15,0 0 0,0 1 0,21-1 16,0 0-16,0 0 15,1-21-15,-1 0 0,0 0 16,0 0-16,0 0 0,0 0 16,1-21-16,-1 21 0,0-21 15,0 0-15</inkml:trace>
  <inkml:trace contextRef="#ctx0" brushRef="#br1" timeOffset="55308.15">20553 6752 0,'0'0'16,"0"-42"-16,-21 42 15,-1 0-15,1 0 16,21 21-16,0 21 0,0-20 16,0-1-16,-21 21 0,21 0 0,0 1 15,-21-1-15,21 0 0,-21 22 0,21-22 16,0 22-16,-21-22 0,21 0 15,-22 1-15,1-1 0,21-21 0,0 22 16,0-22-16,-21 0 0,21 0 0,0 0 16,-21 0-16,21 1 0,21-22 47,-21-22-47,21 22 0,0-21 15</inkml:trace>
  <inkml:trace contextRef="#ctx0" brushRef="#br1" timeOffset="55639.96">20743 6816 0,'0'0'0,"0"-21"0,0-43 16,0 43-16,0 42 31,0 0-31,-21 0 16,21 22-16,-21-22 0,21 21 15,-21 1-15,21-1 0,0-21 0,-21 43 16,21-22-16,-22 0 0,1 1 16,0-1-16,21 0 0,0 1 0,-21-1 15,21-21-15,-21 21 0,21-20 0,0-1 16,0 0-16,0 0 0,0 0 0,0 0 16,0-42 46,21 0-62,0 0 0,-21 0 16,21 0-16,-21-1 15,21 1-15</inkml:trace>
  <inkml:trace contextRef="#ctx0" brushRef="#br1" timeOffset="55987.76">20913 7239 0,'-22'21'31,"1"0"-31,0 1 16,0-1-16,21 0 0,-21 0 15,0 0-15,21 0 0,-22 1 0,22-1 16,0 0-16,0 0 16,0 0-16,0 0 0,22-21 15,-1 0-15,21 0 0,-21 0 16,0 0-16,1 0 0,-1 0 0,0 0 15,0-21-15,0 21 0,0-21 0,1 0 16,-1 0-16,-21 0 0,0-1 16,21 1-16,-21 0 0,21 0 0,-21 0 15,0 0-15,0-22 0,0 22 0,0 0 16,0 0-16,-21 21 16,0 0-16,0 0 15,-1 21 1,1 0-16</inkml:trace>
  <inkml:trace contextRef="#ctx0" brushRef="#br1" timeOffset="56564.43">21802 7345 0,'21'-21'0,"-42"42"0,42-63 16,-21 20-16,0 1 0,0 0 0,0 0 16,0 0-16,0 0 0,0-1 15,21 1-15,-21 0 0,0 0 16,0 0-16,21 0 0,-21 42 47,0 21-47,0-21 0,0 22 15,0-22-15,0 21 0,0 22 0,0-22 16,0 0-16,0 1 0,0 20 0,0-21 16,0 22-16,0-22 0,0 22 0,0-22 15,0 22-15,0-22 0,0 0 0,0 22 16,0-22-16,-21 0 0,21 1 16,0-1-16,-21-21 0,21 22 15,0-22-15,0 0 0,0 0 0,-21 0 16,21 0-16,-22-21 0,1 0 15,0 0 1,0 0-16,0 0 16,21-21-16,-21 21 15,-1-21-15,22 0 0,-21 0 16,21 0-16,0-1 0,-21 1 0,21 0 16,0 0-16,0-21 0,0 20 0,0-20 15,21 0-15</inkml:trace>
  <inkml:trace contextRef="#ctx0" brushRef="#br1" timeOffset="56791.81">22013 6900 0,'0'0'15,"-21"0"-15,21-21 0,-21 21 0,21-21 0,0 0 16,0 0-1,0 42 17,0 0-17,0 0-15,21-21 16,0 21-16,-21 1 0,21-22 0</inkml:trace>
  <inkml:trace contextRef="#ctx0" brushRef="#br1" timeOffset="57319.49">22331 7133 0,'0'-21'15,"21"21"-15,-21-21 16,0 0-16,21 21 0,-21-21 0,0-1 16,0 1-16,0 0 15,0 0 1,-21 21-16,0 0 0,0 0 15,-1 0-15,1 0 0,0 21 16,0-21-16,0 21 0,0 0 0,-1 1 16,1 20-16,0-21 0,21 0 0,-21 22 15,21-22-15,0 0 0,0 0 0,0 0 16,0 0-16,0 1 16,21-22-16,0 0 0,0 0 15,1 0-15,-1 0 0,0-22 16,0 1-16,0 21 0,-21-21 0,21 0 15,1 0-15,-22 0 0,0-1 16,0-20-16,21 21 0,-21 0 16,0 0-16,21-1 0,-21 1 0,0 0 0,0 0 15,0 42 17,0 0-32,0 0 0,0 1 15,0-1-15,0 0 0,0 0 0,0 21 16,0-20-16,0-1 0,21 0 0,-21 0 15,21 0-15,-21 0 0,0 1 16,0-1-16,21-21 0,1 0 16,-1 0-1,0 0-15,0 0 16,-21-21-16,21 21 16,-21-22-16,21 22 0,1-21 0,-22 0 15,21 0-15,0 0 0,-21 0 0</inkml:trace>
  <inkml:trace contextRef="#ctx0" brushRef="#br1" timeOffset="58163.52">22606 7154 0,'42'-42'0,"-42"-43"15,0 64-15,-42 169 0,105-317 16,-63 148-16,0 0 0,22 21 16,-22-21-16,0 42 31,0 0-15,0 0-16,0 0 0,0 0 0,0 1 15,21-1-15,-21 0 0,0 0 16,0 0-16,21 0 0,-21 1 0,0-1 15,0 0-15,21 0 0,-21 0 16,21-21-16,0 21 0,1-21 16,-1 22-16,0-22 0,0 0 15,0 0-15,0 0 0,1 0 0,-1-22 16,0 1-16,0 0 16,-21-21-16,21 21 0,0-1 15,-21 1-15,0 0 0,0 0 0,0-21 16,0 20-16,0 1 0,0 0 0,0 0 15,0 0-15,0 0 32,22 21-17,-1 0-15,0 0 0,0 0 0,0 0 16,0 0-16,1 0 0,20 0 16,-21 0-16,21 0 0,-20 0 0,20 0 15,0 0-15,-21 0 0,1 0 0,20 0 16,-21 0-16,0 0 0,0 0 0,1 0 15,-44 0 17,1 0-17,0 21-15,0-21 0,0 21 16,-22 0-16,22-21 16,0 21-16,0 0 0,-21 1 0,20-1 15,1 0-15,0 0 0,0 21 0,0-20 16,21-1-16,0 0 0,0 0 0,0 0 15,0 0-15,0 1 0,0-1 16,21 0-16,0-21 16,0 0-16,0 0 0,1 0 15,-1 0-15,0-21 0,-21 0 0,21 21 16,0-22-16,0 1 0,1 0 16,-22 0-16,21 0 0,0 0 0,0-22 15,-21 22-15,21 0 0,0 0 16,-21-22-16,0 22 0,0 0 0,22 0 15,-22 0-15,0 0 0,0-1 16,0 44 0,0-1-1,-22 0-15,22 0 0,0 0 16,0 0-16,0 22 0,0-22 16,0 0-16,0 0 0,0 0 0,0 1 15,0-1-15,0 0 0,0 0 0,22 0 16,-1-21-16,0 21 0,0-21 15,0 0-15,0 0 16,1 0-16,-1 0 16,-21-21-16,21 21 15,-21-21-15,0 0 0,0 0 0,21 0 16,-21-1-16,0 1 0,21 0 0</inkml:trace>
  <inkml:trace contextRef="#ctx0" brushRef="#br1" timeOffset="63183.62">18986 1651 0,'0'-21'15,"22"0"-15,-22 0 0,0-1 16,0 1-1,0 0 1,0 42 31,0 0-31,0 1-16,0-1 0,0 0 15,-22 0-15,22 21 0,-21-20 16,21-1-16,-21 0 0,21 21 15,0-21-15,0 1 0,0 20 0,0-21 16,-21 0-16,21 0 0,0 22 16,0-22-16,0 0 0,0 0 0,0 0 15,0 1-15,0-1 16,21-21-16,-21 21 0,21 0 16,0-21-16,1 0 15,-1 0-15,0 0 0,0 0 16,0 0-16,0 0 15,1 0-15,-1 0 0,0-21 16,0 21-16,0-21 0,-21 0 16,21 21-1,-21-22-15,22 22 0,-22-21 0,0 0 16,0 0-16,0 0 0,0 0 16,0-1-16,0 1 0,0 0 15</inkml:trace>
  <inkml:trace contextRef="#ctx0" brushRef="#br1" timeOffset="63683.33">19198 1143 0,'-21'-21'16,"0"21"-16,21-21 0,-21 21 16,-1 21-1,1 0-15,21 0 16,-21 0-16,21 1 0,-21-1 15,21 0-15,0 0 16,0 0-16,21-21 31,0 0-31,0 0 16,1 0-16,-22-21 0,21 21 0,-21-21 16,0 0-16,0 0 15,0-1-15,0 1 16,-21 21-16,-1 0 15,1 0-15,0 0 16,0 0 0,21 21-16,0 1 15,0-1-15,0 0 16,0 0-16,0 0 16,21-21-16,0 21 0,0-21 15</inkml:trace>
  <inkml:trace contextRef="#ctx0" brushRef="#br1" timeOffset="64200.04">19918 1672 0,'0'0'0,"0"-21"0,0 0 15,0 0-15,21 0 16,-21-1-16,0 1 16,0 0-1,0 42 16,0 0-15,-21 1-16,21-1 0,0 0 16,0 21-16,0-21 0,0 1 0,0 20 15,-21 0-15,21-21 0,0 22 16,0-22-16,0 0 0,0 0 0,0 22 16,0-22-16,0 0 0,0 0 0,0 0 15,0 0-15,0 1 16,0-1-16,0 0 15,0-42 64,0 0-79,0-1 15,0 1-15,0 0 16</inkml:trace>
  <inkml:trace contextRef="#ctx0" brushRef="#br1" timeOffset="64543.87">19643 1905 0,'0'0'0,"-22"0"16,44 0-1,-1 0 1,0 0-16,0-21 0,21 21 0,-20 0 16,20 0-16,-21 0 0,21 0 15,-20-21-15,20 21 0,-21 0 0,0 0 16,0 0-16,1 0 0,-1 0 0,-21-21 125,21 21-109</inkml:trace>
  <inkml:trace contextRef="#ctx0" brushRef="#br1" timeOffset="65455.67">20680 1842 0,'0'-22'16,"0"1"15,21 21-31,-21-21 0,21 21 0,-21-21 0,0 0 16,21 21-16,-21-21 0,21-1 16,-21 1-16,0 0 0,0 0 15,0 0-15,0 0 0,0-1 16,0 1-16,0 0 0,0 0 15,0 42 32,0 0-47,0 0 0,0 1 16,0-1-16,0 0 0,0 0 16,0 0-16,0 0 0,0 22 15,-21-22-15,21 0 0,0 21 0,0-20 16,0-1-16,0 0 0,0 21 15,0-21-15,0 1 0,0-1 0,-21-21 16,21 21-16,0 0 0,0 0 16,0 0-16,0 1 15,0-1-15,0 0 16,0 0 0,0 0 15,-21-21-16,0 0 17,0 0-32,-1 0 0,1 0 15,0 0-15,0 0 0,0 0 16,-22 0-16,22 0 0,0 0 0,-21 0 16,21 0-16,-1 0 0,1 0 15,0 0-15,0 0 16,42 0-1,0 0 1,0 0-16,1 0 0,-1 0 0,21 0 16,-21 0-16,22 0 0,-22 0 15,21 0-15,-21 0 0,22 0 16,-22 0-16,21 0 0,-21 0 0,0 0 0,1 0 16,-1 0-16,0 0 0,0-21 15,0 21-15,0 0 0,1 0 16,-1 0-1,0 0-15,0 0 16,-42 0 78,0 0-94</inkml:trace>
  <inkml:trace contextRef="#ctx0" brushRef="#br1" timeOffset="71876.53">10604 4170 0,'0'0'0,"0"-21"16,-21 21-16,21-21 0,0-1 31,-21 22 32,21 22-63,0-1 0,0 0 15,0 0-15,0 0 16,0 0-16,0 1 16,0-1-16,0 0 15,0 0-15,0 0 16,0 0-16,0 1 0,0-1 15,0 0-15,21 0 16,-21 0-16,0 0 0,21 1 16,-21-1-16,22 0 0,-22 0 15,0 0-15,21 0 0,-21 1 16,21-22-16,-21 21 0,0 0 16,21 0-16,0 0 0,0 0 15,-21 1-15,22-1 0,-1 0 0,-21 0 16,21 0-16,0 0 0,-21 1 15,0-1-15,21 0 0,0 0 16,1 0-16,-22 0 0,0 1 0,21-1 0,0 0 16,0 0-16,-21 0 0,21 0 15,0 1-15,1-1 0,-1 0 16,0-21-16,0 21 0,0 0 16,0-21-16,1 21 0,-1-21 15,-21 22-15,21-1 0,0-21 16,-21 21-16,21 0 15,0-21-15,1 21 0,-1-21 16,-21 21-16,21-21 0,0 0 0,0 22 16,0-22-16,1 0 0,-1 21 15,0-21-15,0 0 0,0 0 16,-21 21-16,21-21 0,1 0 16,-22 21-16,21-21 0,0 0 15,0 21-15,-21 0 0,21-21 16,0 0-16,1 0 0,-22 22 15,21-22-15,0 0 0,0 0 16,21 21-16,-20-21 0,20 0 0,-21 0 16,21 21-16,1-21 0,-1 0 0,-21 21 15,22-21-15,-1 0 0,-21 21 16,21-21-16,-20 21 0,20-21 0,-21 0 0,0 22 16,22-22-16,-22 0 0,0 0 15,0 0-15,0 0 16,0 0-16,1 0 0,-1 0 15,0 0-15,0 0 0,0 0 0,0 0 16,1 0-16,-1 0 0,21 0 0,0 0 16,-20 0-16,20 0 0,0 0 15,-21 0-15,22 0 0,-1 0 0,0 0 16,-20 0-16,20 0 0,0 0 0,1 0 16,-1 0-16,-21 0 0,21 0 0,1 0 15,-22 0-15,0 0 0,21 0 0,-20 0 16,-1 0-16,0 0 0,0 0 15,0 0-15,0 0 0,1-22 16,-1 22-16,0-21 16,0 0-16,0 21 15,0 0-15,-21-21 16,22 21-16,-1 0 0,-21-21 0,21 0 16,0 21-16,0 0 0,0 0 0,1-22 15,-1 22-15,0 0 0,21 0 0,-21-21 16,1 21-16,-1 0 0,21 0 0,-21-21 15,0 21-15,1 0 0,-1-21 16,0 21-16,-21-21 16,21 21-16,-21-21 0,21 21 0,-21-22 15,21 22-15,-21-21 0,22 0 0,-1 21 16,0-21-16,0 0 16,0 0-16,0-1 15,1 22-15,-22-21 0,21 0 0,0 21 16,0-21-16,-21 0 0,21 0 15,0-1-15,1 22 0,-22-21 0,21 0 16,-21 0-16,21 0 0,0 0 16,0-1-16,0 1 0,-21 0 0,22 0 15,-1 0-15,0 21 0,-21-21 0,21-1 16,0 1-16,-21 0 0,0 0 0,21 0 16,-21 0-16,22 21 0,-22-22 15,0 1-15,0 0 0,21 21 16,-21-21-16,21 0 0,-21 0 0,21 21 15,-21-22-15,0 1 0,0 0 0,21 0 16,0 0-16,-21 0 0,0-1 16,22 1-16,-22 0 0,0 0 15,21 0-15,-21 0 0,0-1 0,21 1 16,-21 0-16,0 0 0,0 0 0,21 0 16,-21-1-16,0 1 0,21 0 15,-21 0-15,0-21 0,0 20 0,21 1 16,-21 0-16,22-21 0,-22 21 0,21-1 15,-21 1-15,0-21 0,21 21 16,-21 0-16,21-1 0,-21 1 16,21 0-16,-21-21 0,0 21 0,21-1 15,-21 1-15,22 0 0,-22 0 0,0 0 16,0 0-16,21-22 0,-21 22 16,21 0-16,-21 0 0,21 0 0,-21-1 15,0-20-15,0 21 0,21 0 0,-21-22 16,21 22-16,-21-21 0,0 21 15,0-22-15,0 22 0,22 0 0,-22-21 16,0 21-16,0-1 0,21 1 0,-21 0 16,0 0-16,0 0 0,0 0 15,0-1-15,0 1 0,0 0 16,0 0-16,0 0 0,21 0 16,-21-1-16,0 1 0,0 0 15,0 0-15,0 0 0,0 0 0,0-1 16,0 1-16,0 0 0,0 0 0,21 0 15,-21 0-15,0-1 0,21 1 16,-21 0-16,0 0 0,0 0 0,0 0 16,21-1-16,-21 1 0,22 0 15,-22 0-15,0 0 0,0 0 16,0-1-16,21 1 16,-21 0-16,21 21 15,-21-21-15,0 0 16,21 21-16,-21-21 15,0-1 1,21 22-16,-21-21 31,0 0-31,0 0 16,0 0 15,0 0 16,-21 21 0,0 0-31,0 0-16,0 0 15,-1 0-15,1 0 16,0 0-16,0 0 15,0 21-15,0-21 0,-22 21 16,22 0-16,0-21 0,-21 21 0,20 0 16,1 1-16,0-22 0,-21 21 15,21 0-15,21 0 0,-22 0 16,1 0-16,21 1 0,-21-22 0,21 21 16,-21 0-16,21 0 15,0 0 1,0-42 46,21 21-62,0-21 16,0 0-16,1 21 0,-22-21 16,21 21-16,0-22 0,0 1 0,0 21 15,0-21-15,1 0 0,-1 0 0,0 21 16,0-21-16,0-1 15,0 1-15,-21 0 0,22 21 0,-1-21 16,-21 0-16,21 0 0,0-1 16,0 1-16,-21 0 15,21 21-15,-21-21 16,22 21-16,-22 21 47,0 0-47,21-21 15,-21 21-15,21 1 0,-21-1 0,0 0 16,21 0 0,0 0-16,-21 0 0,21 1 0,-21-1 15,22 0-15,-22 0 0,21 0 16,0 22-16,-21-22 0,21 21 0,0-21 16,-21 22-16,21-22 0,1 0 0,-1 21 15,-21-21-15,21 1 0,-21-1 16,21 0-16,-21 0 0,0 0 0,21 0 15,0 1 1,1-22 78,-22 21-94,0 0 15,0 0-15,0 0 16,-22 0-16,1-21 16,0 0-16</inkml:trace>
  <inkml:trace contextRef="#ctx0" brushRef="#br1" timeOffset="75161.06">19156 3048 0,'-21'21'15,"21"0"-15,21-42 63,0 0-48,-21 0 1,21 0-16,0 21 0,-21-21 16,21-1-16,-21 1 0,0 0 0,0 0 15,22 21-15,-22-21 0,0 0 16,0 42 31,0 0-32,0 0-15,0 0 0,0 0 16,0 1-16,0 20 0,0-21 16,0 0-16,0 0 0,0 1 0,0-1 15,0 21-15,0-21 0,0 0 16,0 1-16,0-1 0,0 0 16,0 0-16,0 21 0,0-20 0,0-1 15,0 0-15,0 0 0,0 0 16,0 0-16,0 1 0,0-1 15,-22-21-15,22 21 16,-21-21-16,0 0 16,0 0-16,0 0 15,0 0-15,-1 0 0,-20 0 16,21 0-16,0 0 0,0 0 16,-1 0-16,1 0 0,0 0 0,0 0 15,0 0 1,42 0 15,0 0-31,0 0 16,0 0-16,22 0 0,-22 0 0,0 0 15,21 0-15,-20 0 0,20 0 16,-21 0-16,21 0 0,-20 0 0,-1 0 16,0 0-16,0 0 0,0 0 15,0 0-15,1 0 0,-1 0 31,0-21 16,-21 0-47,21 21 0,0-22 16,0 22-16</inkml:trace>
  <inkml:trace contextRef="#ctx0" brushRef="#br1" timeOffset="75592.81">20002 2900 0,'0'0'0,"0"-42"16,0 20-16,-21 22 31,21 22-15,0-1-16,0 0 15,0 0-15,0 21 0,0-20 0,0-1 16,0 21-16,0-21 0,-21 22 0,21-22 16,0 0-16,-21 21 0,21-21 15,0 1-15,-21-1 0,21 0 0,0 0 16,0 0-16,0 0 0,0 1 15,0-1-15,0 0 16,-21 0-16,21 0 16,0-42 46,0 0-46,21 21-16,-21-21 0,0 0 0</inkml:trace>
  <inkml:trace contextRef="#ctx0" brushRef="#br1" timeOffset="75895.63">19770 3217 0,'0'0'15,"-22"0"-15,1 0 16,0 0-16,21-21 15,21 21-15,0 0 16,1 0-16,-1 0 0,0 0 0,21 0 16,-21-21-16,1 21 0,20 0 0,-21 0 15,0 0-15,0 0 16,1 0-16,-22-21 0,21 21 0,0 0 16,0 0 77</inkml:trace>
  <inkml:trace contextRef="#ctx0" brushRef="#br1" timeOffset="76643.71">20574 3090 0,'0'-21'16,"0"0"-16,0 0 16,0 0-16,0 0 15,0-1-15,0 1 0,21 0 16,-21 0-16,0 0 0,21 0 15,-21-1-15,0 44 47,0-1-31,0 0-16,0 0 16,0 0-16,0 0 0,0 1 0,0-1 15,0 0-15,0 0 0,0 0 0,0 0 16,0 1-16,0-1 0,0 0 15,0 21-15,0-21 0,0 1 0,0-1 16,0 0-16,0 0 0,0 0 0,0 0 16,0 1-16,0-1 15,0 0-15,0 0 0,0 0 16,0 0 0,0 1-1,-21-22-15,0 0 16,0 0-1,0 0 1,-1 0-16,1 0 0,0 0 16,0 0-16,0 0 0,0 0 0,-1 0 15,1 0-15,0 0 16,0 0-16,0 0 0,42 0 47,0 0-47,0 0 0,0 0 15,1 0-15,-1 0 0,0 0 0,21 0 16,-21 0-16,1 0 0,20 0 16,-21 0-16,0 0 0,0-22 0,22 22 15,-22 0-15,0 0 0,0 0 16,0 0 0,-21-21 30,0 0-30,0 0 0,0 0-1,0 0-15</inkml:trace>
  <inkml:trace contextRef="#ctx0" brushRef="#br1" timeOffset="77063.41">21357 2985 0,'-21'0'16,"42"0"31,0 0-47,0 0 0,1 0 15,-1 0-15,0 0 0,0 0 16,0 0 0,0 0-16,1 0 15,-1-22-15,0 22 31</inkml:trace>
  <inkml:trace contextRef="#ctx0" brushRef="#br1" timeOffset="77423.22">21336 3133 0,'0'21'0,"-21"-21"0,21 21 31,21-21-15,0 0 0,0 0-16,0 0 0,1 0 15,-1 0-15,0 0 0,0 0 16,0 0-16,0 0 16,1 0-16,-1 0 15,0 0-15,-21-21 16,21 21-16,0 0 15,-42 0 32,0 0-31,21-21-16</inkml:trace>
  <inkml:trace contextRef="#ctx0" brushRef="#br1" timeOffset="80143.82">22606 2963 0,'-21'0'31,"21"22"-15,-21-22-1,-1 0-15,1 0 16,0 0-16,0 0 15,0 0 1,21-22 0,0 1-16,0 0 15,0 0 1,21 0-16,-21 0 0,21-1 16,0 1-16,0 0 0,1 0 0,-1 21 15,0-21-15,21 0 0,-21-1 16,1 22-16,20 0 0,-21 0 0,21 0 15,-20 0-15,-1 0 0,0 0 16,0 0-16,0 0 0,0 22 16,1-22-16,-22 21 0,0 0 0,0 0 15,0 0-15,0 0 0,0 1 16,0-1-16,-22 0 0,1 0 0,-21 0 16,21 0-16,0 22 0,-22-22 0,22 0 15,0 0-15,-21 22 0,20-22 16,1 0-16,0 0 0,-21 21 0,21-20 15,-1-1-15,1 0 0,-21 21 16,21-21-16,0 1 0,-1-1 0,-20 0 16,21 0-16,0 0 0,0-21 0,-1 21 15,22 1-15,-21-22 0,21-22 47,21 1-47,1 0 16,-1 0-16,0 0 15,-21 0-15,21-1 0,0 1 0,0 21 16,1-21-16,-1 0 0,0 21 0,0-21 16,0 21-16,0 0 15,1 0-15,-1 0 0,0 21 16,-21 0-16,21-21 0,-21 21 16,21 0-16,0-21 0,-21 22 0,22-1 15,-1-21-15,-21 21 0,21-21 0,0 21 16,0-21-16,0 0 15,1 0-15,-1 0 0,0 0 0,0 0 16,0 0-16,0 0 0,1 0 16,-1 0-16,-21-21 15,21 0-15,0 0 0,-21-1 0,0 1 16,0 0-16,0 0 0,21 21 0,-21-21 16,0 0-16,21-1 15,-21 44 32,0-1-31,0 0-1,0 0-15</inkml:trace>
  <inkml:trace contextRef="#ctx0" brushRef="#br1" timeOffset="81456.58">1672 9610 0,'0'-21'15,"0"-1"1,0 1-1,0 42 1,0 1 0,0-1-16,-21 0 15,21 0-15,0 21 0,-21-20 0,21 20 16,0-21-16,-21 43 16,21-22-16,-22-21 0,22 0 15,0 22-15,0-22 0,0 0 16,0 0-16,0 0 0,0 0 15,22-21-15,-1 0 16,0 0-16,0 0 16,0 0-16,0 0 15,1 0-15,-22-21 16,21 0-16,0 21 0,-21-21 16,21 21-16,-21-21 0,0 0 15,21-1-15,-21 1 0,21 0 0,-21 0 16,22 0-16</inkml:trace>
  <inkml:trace contextRef="#ctx0" brushRef="#br1" timeOffset="81707.95">1799 9335 0,'-42'-22'15,"21"22"1,-1 0 0,22 22 31,22-22-32,-1 0-15,0 0 0,0 21 16,0-21-16</inkml:trace>
  <inkml:trace contextRef="#ctx0" brushRef="#br1" timeOffset="82011.28">2519 9589 0,'0'0'0,"-21"0"16,42 0 31,0 0-47,0 0 16,0 0-16,0 0 0,1 0 15,-1 0-15,0 0 16,0 0-16,-21 21 15,21-21-15,-21 21 16,0 0 0,0 0-16,-21-21 0,0 21 15</inkml:trace>
  <inkml:trace contextRef="#ctx0" brushRef="#br1" timeOffset="82183.19">2498 9821 0,'-22'0'16,"22"22"-16,22-22 47,-1 0-47,0 0 0,0 0 15,0 0-15,0 0 16,1-22-16,-1 22 0,0 0 16,-21-21-16,21 21 0,0-21 0</inkml:trace>
  <inkml:trace contextRef="#ctx0" brushRef="#br1" timeOffset="82898.8">3260 9525 0,'0'-21'15,"0"0"-15,0 0 0,0-1 16,0 1-16,0 0 16,21 0-16,0 21 15,0-21-15,0 21 0,0 0 0,1-21 16,-1 21-16,0 0 0,0 0 16,0 0-16,0 0 0,1 0 15,-1 0-15,0 21 0,-21 0 0,21 0 0,0 21 16,-21-20-1,0-1-15,0 21 0,0 0 0,-21 1 16,0-22-16,0 21 0,-22 1 16,1-1-16,21 0 0,-21 1 0,-1-1 15,1-21-15,0 0 0,20 22 0,1-22 16,0 0-16,0-21 0,0 21 16,21 0-16,0-42 31,0 0-16,0 0-15,21 0 0,0-1 16,-21 1-16,21 0 0,0 21 16,-21-21-16,22 21 0,-1 0 15,0 0-15,0 0 16,0 0-16,0 21 16,1-21-16,-22 21 0,0 0 15,21 1-15,0-1 0,-21 0 0,21-21 16,0 21-16,0 0 15,1-21-15,-1 21 0,0-21 0,0 0 16,0 0-16,0 0 0,1 0 16,-1 0-16,0 0 0,0-21 15,0 0-15,0 21 0,1-21 0,-22 0 16,0 0-16,21 21 16,-21-22-16,21 1 0,-21 0 0,0 0 15,0 0-15,-21 42 63</inkml:trace>
  <inkml:trace contextRef="#ctx0" brushRef="#br1" timeOffset="83987.57">6117 10605 0,'0'-22'31,"-21"22"-15,21-21-1,0 0-15,0 0 16,0 0-16,0 0 15,0-1-15,21 1 0,0 0 16,0 0-16,1 21 0,-22-21 16,21 0-16,0 21 0,0-22 0,0 22 15,0 0-15,1 0 0,-1 0 0,0 0 16,0 22-16,-21-1 16,21 0-16,-21 0 0,21 21 0,-21-20 15,0 20-15,0 0 0,0-21 16,0 22-16,0-1 0,-21-21 0,0 22 15,0-1-15,0-21 0,0 0 16,-1 22-16,1-22 0,0 21 0,-21-21 0,21 0 16,-1 1-16,-20-1 15,21 21-15,0-21 0,-22-21 0,22 21 16,0 1-16,21-1 0,-21-21 0,0 21 16,0-21-1,21-21 1,0 0-16,0-1 15,21 1-15,-21 0 0,21 0 16,0 0-16,0 0 0,0-1 16,1 22-16,-22-21 0,21 21 15,0 0-15,0 0 16,0 0-16,0 0 16,1 21-16,-1 1 15,0-1-15,-21 0 0,21-21 16,-21 21-16,21 0 0,-21 0 15,21-21-15,1 22 0,-1-22 16,0 0-16,0 0 0,0 0 0,0 0 16,1 0-16,-1 0 0,0 0 15,0-22-15,0 22 0,0-21 0,-21 0 16,22 0-16,-22 0 16,0 0-1,0-1 1,21 1-1,0 21-15,0-21 16,0 0-16</inkml:trace>
  <inkml:trace contextRef="#ctx0" brushRef="#br1" timeOffset="84563.24">7916 10329 0,'0'0'0,"0"-21"0,0 0 16,-21 21 0,21-21-16,-21 21 0,0 21 31,0 0-31,21 0 0,-22 1 0,1 20 15,21 0-15,-21-21 0,0 22 0,0-1 16,0 0-16,-1 1 0,-20-1 16,21 0-16,-21-20 0,-1 20 15,1 0-15,0-21 0,20 1 0,-20-1 0,21 0 16,0 0-16,0-21 0,-1 0 16,22-21-1,0 0 1,0 0-16,0-1 0,0 1 15,0 0-15,0 0 0,0 0 16,22 0-16,-22-1 0,21 22 16,0 0-16,0 0 0,0 0 15,0 0-15,1 22 0,-1-1 16,0-21-16,0 21 0,0 0 0,22 0 16,-22-21-16,21 21 0,-21 1 0,0-22 15,22 21-15,-22-21 16,21 0-16,-21 21 0,1-21 0,-1 0 15,0 0-15,0 0 0,0 0 0,0 0 16,1 0 0,-22-21 15,0 0-31,21 21 16,0-22-16,-21 1 0,21 0 15,21 21-15</inkml:trace>
  <inkml:trace contextRef="#ctx0" brushRef="#br1" timeOffset="84872.07">8763 10393 0,'0'0'0,"-21"0"15,0 0-15,-1 0 0,1-21 0,0 21 16,0 0-16,21-21 15,21 21 1,0 0-16,0 0 0,1 0 0,-1-22 16,21 22-16,-21 0 0,22 0 0,-22 0 15,21 0-15,-21 0 0,0 0 16,1 0-16,-1 0 0,0 0 16,-21 22 15,0-1-16,-21 0-15,21 0 16,-21-21-16,-1 21 0,1-21 16</inkml:trace>
  <inkml:trace contextRef="#ctx0" brushRef="#br1" timeOffset="85110.93">8657 10605 0,'0'0'15,"-21"21"-15,0-21 0,21 21 0,21-21 47,0 0-47,21 0 16,-20 0-16,-1 0 0,0 0 0,21 0 15,-21 0-15,1 0 0,20 0 0,-21 0 16,0 0-16,0 0 0,1 0 16,-1 0-16,0 0 15,0 0 1,0 0-16,0 0 15,1-21 1,-1 21-16,0 0 0</inkml:trace>
  <inkml:trace contextRef="#ctx0" brushRef="#br1" timeOffset="85985.94">9588 10224 0,'0'-22'0,"22"22"16,-1 0-16,0 0 0,0 0 16,0 0-16,0 0 0,1 0 15,20 0-15,-21 0 0,0 0 16,0 0-16,1 0 0,-1 0 15,0 0-15,-42 0 63,0 0-63,-1-21 16,1 21-16,0 0 0,0 0 15,0-21-15,0 21 0,-1 0 16,1 0-16,0 0 0,0 0 0,0 0 15,0 0-15,-1 0 16,1 0-16,0 0 16,0 21-16,21 0 0,-21-21 0,21 22 15,-21-1-15,-1 0 0,22 0 0,-21 21 16,0-20-16,21-1 0,0 0 16,-21 0-16,21 0 0,-21 0 0,21 1 15,0-1-15,0 0 0,21-21 31,0 0-15,0 0-16,0 0 16,-21-21-16,22 21 0,-1 0 15,0 0-15,-21-21 0,21 21 16,0 0-16,0 0 0,1 0 0,-1 0 16,0 0-16,0 0 0,0 0 15,0 0-15,1 0 0,-1 21 0,0 0 16,0-21-16,-21 21 15,0 0-15,21-21 0,-21 21 0,21 1 16,-21-1-16,22-21 0,-22 21 0,0 0 16,0 0-16,0 0 15,0 1-15,0-1 16,-22-21-16,1 21 0,0-21 0,0 21 16,0 0-16,0-21 0,-1 0 0,1 21 15,-21-21-15,21 22 0,0-22 16,-1 0-16,1 21 0,0-21 0,0 0 15,0 0-15,0 21 0,-1-21 0,1 0 16,0 0-16,0 0 0,0 0 16,0 0-16,-1 0 15,1 0 1,21-21 31,0 0-32,0-1-15,21 1 0,1 0 16,-1 0-16</inkml:trace>
  <inkml:trace contextRef="#ctx0" brushRef="#br1" timeOffset="88379.99">10774 10287 0,'0'-21'15,"0"0"1,0 0-16,0-1 31,-21 22 0,21 22 16,0-1-47,0 0 16,0 0-16,21-21 0,-21 21 0,0 0 15,0 1-15,0-1 0,0 0 16,0 0-16,0 0 0,0 0 16,21 1-16,-21-1 0,0 0 0,0 0 15,0 0-15,0 0 0,0 1 16,0-1-16,0 0 0,21 0 16,-21 0-16,0 0 0,0 1 0,0-1 15,21 0-15,-21 0 0,0 0 16,0 0-16,21-21 0,1 0 15,-22 22-15,21-22 32,0 0-32,0 0 0,0-22 15,0 22-15,1-21 0,-1 21 0,0-21 16,0 21-16,21-21 0,-20 0 0,20 0 16,0-1-16,1 1 0,-1 0 15,0 0-15,1 0 0,20 0 16,-21-1-16,1-20 0,-1 21 0,0 0 15,1 0-15,-22-1 0,21 1 0,1 0 16,-22 0-16,0 21 0,0-21 16,0 0-16,0 21 0,1 0 0,-22-22 15,21 22 1,-21 22 234,-21-22-188,-1 0-46,22-22-16,-21 22 16,21-21-16,0 0 0</inkml:trace>
  <inkml:trace contextRef="#ctx0" brushRef="#br1" timeOffset="89639.78">19494 9123 0,'0'-21'16,"0"0"-1,0-1-15,22 22 0,-22-21 0,21 0 16,-21 0-1,0 0-15,0 0 16,0 42 0,0 0-16,0 0 0,0 21 15,0-20-15,0 20 0,0 0 16,0 1-16,0-1 0,0 0 0,0 22 16,-21-22-16,21 0 0,0 1 0,-22-1 15,22 0-15,-21 1 0,21-1 0,0-21 16,0 0-16,0 22 15,-21-22-15,21 0 0,21-21 32,0-21-32,1 0 15,-22 0-15</inkml:trace>
  <inkml:trace contextRef="#ctx0" brushRef="#br1" timeOffset="89871.65">19897 8996 0,'0'0'0,"0"-42"16,21-1-16,0 43 0,0 43 16,-21-22-16,0 0 15,0 21-15,0 1 0,0-1 16,0 0-16,0 1 0,-21-1 16,0 0-16,0 1 0,-1-1 0,22 0 15,-21 1-15,21-1 0,-21-21 0,21 21 16,0-20-16,0-1 0,0 0 0,0 0 15,0 0-15</inkml:trace>
  <inkml:trace contextRef="#ctx0" brushRef="#br1" timeOffset="90057.54">19494 9546 0,'-21'0'16,"42"0"15,1 0-31,20-21 0,-21 21 0,21 0 16,-20 0-16,20-21 0,0 21 0,1 0 15,-22-21-15,21 21 0,-21-21 16,22 21-16,-22-22 0,0 22 0,0-21 16,0 21-16,0-21 0</inkml:trace>
  <inkml:trace contextRef="#ctx0" brushRef="#br1" timeOffset="90395.34">20066 9398 0,'0'21'0,"21"-21"31,0 0-31,0 0 16,1 0-16,20-21 0,-21 21 0,0-21 15,22 0-15,-22 21 0,0-21 16,0 21-16,-21-22 0,21 1 15,-21 0-15,0 0 0,0 0 16,-21 21-16,0 0 16,0 0-16,0 0 15,-1 0-15,1 21 0,0 0 16,0 0-16,0 0 0,0 1 0,21-1 16,0 0-16,-22 0 0,22 21 0,-21-20 15,21-1-15,0 0 0,0 0 16,0 0-16,0 0 0,0 1 15,21-22-15,1 0 16,-1 0-16,0 0 0,0 0 0,0 0 16,0 0-16,1-22 15,-1 1-15,0 0 0</inkml:trace>
  <inkml:trace contextRef="#ctx0" brushRef="#br1" timeOffset="90672.19">20786 8975 0,'0'0'0,"0"-43"0,21 1 16,-21 0-16,0-1 0,0 1 16,0 21-16,0 0 0,0 0 0,0 42 31,-21 0-31,-1 21 0,1 1 0,0-1 16,0 21-16,0 1 0,0-22 15,-1 22-15,1-22 0,0 22 0,0-22 16,0 0-16,21 1 0,0-1 15,0 0-15,0 22 0,0-43 0,0 21 16,0-21-16,0 1 16,0-1-16,21-21 15,0 0 1,0-21-16,-21-1 0,21 1 0,1 0 16,-1 0-16</inkml:trace>
  <inkml:trace contextRef="#ctx0" brushRef="#br1" timeOffset="90921.6">21040 8763 0,'0'85'16,"0"-43"-16,0 0 16,0 1-16,-22-1 0,1 0 0,0 1 15,0-1-15,0 0 0,0 1 0,-1-1 16,22 0-16,-21-20 0,0 20 15,0-21-15,0 0 0,21 0 0,-21 1 16,21-1-16,0 0 0,0 0 0,0 0 16,21-21-1,0 0 1,0 0-16,-21-21 0,21 21 0,0-21 16</inkml:trace>
  <inkml:trace contextRef="#ctx0" brushRef="#br1" timeOffset="91243.38">20997 9292 0,'0'0'0,"0"21"16,-21-21-16,21 22 0,-21-22 15,21 21-15,-21 0 0,21 0 16,0 0-16,0 0 0,0 1 16,0-1-16,21-21 15,0 0-15,0 0 16,22 0-16,-22 0 0,0 0 0,0 0 15,21 0-15,-20 0 0,20-21 16,-21-1-16,0 22 0,-21-21 16,21 0-16,-21 0 0,0 0 0,0 0 15,0-1-15,0 1 0,0 0 0,0 0 16,-21 0-16,0 21 0,0 0 0,0-21 16,0 21-16,-1 0 0,1 0 15,0 0-15,0 21 0,0-21 0,0 21 16,21 0-16,-22 0 0,22 0 15,0 1-15,22-22 16,-1 0-16,0 0 0,0 0 0</inkml:trace>
  <inkml:trace contextRef="#ctx0" brushRef="#br1" timeOffset="91695.12">21929 9440 0,'0'0'16,"0"-42"-1,21 21-15,-21 0 0,21 0 0,-21-1 16,0 1-16,0 0 0,0 0 0,0 0 16,21 21-16,-21-21 0,0-1 15,0 44 1,0-1-16,0 0 15,0 0-15,0 0 0,0 22 0,0-22 16,0 21-16,-21 0 0,21 1 0,0-1 16,0 0-16,0 22 0,0-22 15,0 1-15,0 20 0,0-21 0,0 1 16,0 20-16,0-20 0,0-1 0,0 0 16,0 1-16,0-1 0,0 0 0,0-21 15,0 22-15,0-1 0,-21 0 16,21-20-16,-21 20 0,-1-21 0,22 21 15,0-20-15,0-1 0,-21-21 16,0 0 0,21-21-1,-21-1-15,21 1 0,0 0 16,-21 0-16,21 0 0,-21 0 16,21-1-16,0 1 0,0-21 0,0 21 15,0 0-15,0-22 0,0 22 0</inkml:trace>
  <inkml:trace contextRef="#ctx0" brushRef="#br1" timeOffset="91930.98">21971 8996 0,'0'0'0,"0"-21"16,0 0-16,0-1 15,0 1-15,0 0 16,0 42 31,0 0-31,0 1-16,0-1 0</inkml:trace>
  <inkml:trace contextRef="#ctx0" brushRef="#br1" timeOffset="93256.22">22437 9229 0,'0'0'0,"21"-21"16,-21-1-1,0 1-15,0 0 0,0 0 16,0 0-16,0 0 0,0-1 15,-21 22-15,-1 0 16,1 0-16,0 0 0,0 22 16,0-22-16,-22 21 0,22 0 15,0 0-15,0 0 0,0 0 0,21 1 16,-21-1-16,21 0 0,0 21 0,0-21 16,0 1-16,0-1 15,0 0-15,21 0 0,0-21 16,0 0-16,0 0 0,0 0 0,1 0 15,-1 0-15,0 0 0,0 0 0,0 0 16,-21-21-16,21 21 0,1-21 16,-1 0-16,0-1 0,-21 1 0,21 0 15,0 0-15,-21 0 0,0 0 0,21-1 16,-21 1-16,22 0 0,-22 0 16,0 42 15,0 0-31,0 0 0,-22 1 15,22-1-15,0 0 0,0 0 16,0 0-16,0 0 0,0 1 16,0-1-16,22-21 15,-22 21-15,21-21 0,0 0 0,0 0 16,0 0-16,0 0 0,1 0 16,-1 0-16,0 0 0,0 0 15,0-21-15,0 21 0,-21-21 0,22-1 16,-1 22-16,-21-21 0,21 0 0,-21 0 15,21-21-15,0 20 16,-21 1-16,0 0 0,0-21 0,21 21 16,-21-1-16,0 44 31,0-1-15,-21 0-16,21 0 0,0 0 0,0 0 15,-21 1-15,21-1 0,-21 0 0,21 0 16,0 0-16,0 0 0,0 1 15,0-1-15,0 0 0,21-21 16,0 21-16,0 0 0,1-21 0,-1 0 16,0 21-16,0-21 0,21 0 0,-20 0 0,-1 0 15,0 0-15,0 0 0,0 0 16,0-21-16,1 0 16,-22 0-16,21 0 0,-21 0 0,0-1 15,0 1-15,0 0 0,0 0 0,0 0 16,0 0-16,0-1 0,0 1 15,0 0-15,0 0 0,0 0 0,21 0 16,0 21 0,0 0-16,0 0 15,1 0-15,-1 0 0,0 0 16,21 0-16,-21 0 0,1 0 16,20 0-16,-21 0 0,0 0 0,0 0 15,22 0-15,-22 0 0,0-22 16,0 22-16,0 0 15,-21-21-15,-21 21 32,0 0-32,0 0 15,0 21-15,0 1 0,-1-1 0,1 0 16,0 0-16,0 0 0,0 0 0,0 1 16,-1 20-16,1-21 0,21 0 0,0 0 15,0 1-15,0-1 16,-21 0-16,21 0 0,0 0 0,0 0 15,21-21 1,0 0-16,1 0 0,-1 0 16,0-21-16,0 0 15,0 0-15,0 21 0,1-21 16,-1 0-16,0-1 0,0-41 16,0 42-16,0 0 0,1-1 0,-22-20 15,0 21-15,21 21 0,-21-21 16,0 42-1,-21-21-15,-1 21 16,22 0-16,0 0 0,0 1 16,0-1-16,0 0 0,0 21 15,0-21-15,0 1 0,0-1 0,22 0 16,-1-21-16,0 21 0,21 0 0,-21-21 16,1 0-16,20 21 0,-21-21 0,0 0 15,0 0-15,1 0 0,-1 0 0,0-21 16,-21 0-1,0 0-15,0 0 0,0 0 16,0-1-16,0 1 0,0 0 0,-21 0 16,0-21-16,-22 20 0</inkml:trace>
  <inkml:trace contextRef="#ctx0" brushRef="#br1" timeOffset="96447.09">10668 4382 0,'-21'-22'16,"21"1"-16,-21 0 15,21 0-15,0 0 16,0 0-16,0-1 31,0 44 1,0-1-32,0 0 0,0 0 15,0 0-15,0 22 0,0-22 0,0 21 16,0-21-16,21 22 0,-21-22 15,21 21-15,-21-21 0,0 22 0,21-22 16,0 21-16,-21-21 0,21 22 16,-21-1-16,22-21 0,-1 21 0,-21 1 15,21-22-15,0 21 0,0-21 16,0 22-16,1-22 0,-22 21 0,21-21 16,0 1-16,0 20 0,0-21 0,0 0 15,1 22-15,20-22 0,-21 0 16,0 0-16,0 0 0,1 0 0,-1 22 15,21-22-15,-21 0 0,0 0 0,1 0 16,-1 1-16,0-1 0,0 0 16,0 21-16,0-21 0,-21 1 0,22-1 15,-1 0-15,0 0 0,0-21 0,0 21 16,0 0-16,1-21 0,-1 22 16,0-22-16,0 0 0,0 21 0,22-21 15,-22 21-15,0-21 0,21 0 16,-21 0-16,1 21 0,20-21 0,-21 0 15,0 21-15,22-21 0,-22 0 0,0 0 16,21 21-16,-21-21 0,1 0 0,20 0 16,-21 0-16,21 0 0,-20 22 15,20-22-15,-21 0 0,21 0 0,-20 0 16,20 0-16,-21 0 0,21 0 0,-20 0 16,-1 21-16,0-21 0,0 0 0,0 0 15,0 21-15,1-21 0,-1 0 0,0 0 16,0 0-16,0 0 15,0 0-15,1 0 0,-1 0 0,21 0 16,-21 0-16,0 0 0,1 0 0,20 0 16,-21 0-16,0 0 0,22 0 0,-22 0 15,0-21-15,0 21 0,0 0 16,0 0-16,1-21 0,-1 21 0,0 0 16,0 0-16,0-22 0,22 22 0,-22 0 15,0-21-15,0 21 0,0-21 0,0 21 16,22 0-16,-22-21 0,0 0 0,0 21 15,0 0-15,1-21 0,-1 21 16,0-22-16,0 22 0,0 0 0,0-21 16,1 0-16,-1 21 15,0-21-15,0 21 0,-21-21 16,21 21-16,0-21 0,1 21 0,-22-22 16,21 1-16,0 21 0,0-21 15,0 0-15,0 21 0,1-21 0,-1 21 16,0-21-16,0 21 0,0-22 0,0 22 15,1-21-15,-1 21 0,0 0 0,-21-21 16,21 0-16,0 21 0,0-21 16,1 21-16,-1-21 0,0 21 0,-21-22 15,21 22-15,0-21 0,0 0 0,1 21 16,-1-21-16,-21 0 0,0 0 16,21 21-16,0-22 0,-21 1 0,0 0 15,0 0-15,0 0 16,0 0-16,21-1 0,-21 1 0,0 0 15,0 0-15,21 21 0,-21-21 0,0 0 16,0-1-16,22 1 0,-22 0 16,0 0-16,21 0 0,-21 0 0,0-1 15,0 1-15,0 0 0,0 0 0,0 0 16,0 0-16,21-1 0,-21 1 16,0 0-16,0 0 15,0 0-15,0 0 16,0-1-16,21 1 0,-21 0 15,21 0-15,-21 0 16,0 0-16,0-1 16,21 1-16,1 0 0,-22 0 15,0 0-15,21 0 16,-21-1-16,21 1 0,-21 0 16,0 0-16,21 0 0,-21 0 15,21-1-15,-21 1 0,0 0 0,0 0 16,21 0-16,-21 0 0,0-1 15,22 1-15,-22 0 16,0 0-16,0 0 0,0 0 0,0-1 16,21 1-16,-21 0 0,21 0 15,-21 0-15,0 0 16,21-1-16,-21 1 0,21 0 0,-21 0 16,21 0-16,-21 0 0,22 21 15,-22-22-15,0 1 0,21 0 16,-21 0-16,0 0 0,0 0 15,21-1-15,0 1 0,-21 0 16,0 0-16,0 0 0,21 0 16,0-1-16,-21 1 0,0 0 15,22 0-15,-1 0 0,-21 0 0,0-1 0,0 1 16,0 0-16,21 0 16,-21 0-16,0 0 0,0-1 0,21 22 15,-21-21-15,0 0 0,0 0 16,0 0-16,21 21 0,-21-21 15,21-1-15,-21 1 16,0 0-16,22 0 0,-22 0 16,21 0-16,-21-1 15,0 1-15,0 0 16,21 0 0,-21 0-16,0 0 15,0-1-15,0 1 16,0 0-1,0 0-15,0 0 16,0 0-16,0-1 16,0 1-1,0 0-15,21 21 16,-21-21-16,0 0 16,21 0-16,-21-1 15,0 1-15,0 0 16,0 0-16,0 0 15,0 0-15,21 21 16,-21-22-16,0 1 0,0 0 16,0 0-1,0 0-15,0 0 32,0-1-17,0 1 32,0 0-16,22 21-15,-22-21 15,0 0 0,21 21 1,-21-21 15,21 21-32,-21-22 32,21 22-47,-21-21 47,21 21-31,-21-21-1,0 0 188,21 21-125,-21 21 1,0 0-79,0 0 0,0 1 15</inkml:trace>
  <inkml:trace contextRef="#ctx0" brushRef="#br1" timeOffset="99440.02">19092 4149 0,'21'0'16,"-21"21"31,0 0-16,0 0-15,-21-21-1,0 0 1,0 0 0,21-21-16,0 0 15,0 0-15,0 0 16,0-1-16,0 1 0,0 0 16,21 21-16,0-21 0,0 0 15,-21 0-15,22-1 0,-1 22 0,0-21 16,0 21-16,0 0 0,0-21 15,1 21-15,-1 0 0,0 0 0,21 0 16,-21 0-16,1 21 16,-1-21-16,-21 21 0,21 1 0,-21-1 15,0 0-15,0 0 0,0 21 16,0-20-16,-21-1 0,0 21 0,-1-21 16,1 22-16,0-22 0,-21 21 0,21 0 15,-22-20-15,22 20 0,-21-21 0,21 21 16,-22-20-16,22-1 15,0 21-15,0-21 0,0 0 0,-1 1 0,1-1 16,0 0-16,21 0 0,-21 0 16,0-21-1,21-21 17,0 0-32,0 0 0,0 0 15,0-1-15,0 1 0,21 21 16,0-21-16,-21 0 0,21 21 0,0 0 15,-21-21-15,22 21 0,-1 0 16,0 0-16,-21 21 16,21-21-16,0 21 0,-21 0 15,21 0-15,1 1 0,-22-1 16,21-21-16,0 21 0,0-21 16,0 0-16,0 21 0,1-21 15,-1 0-15,0 0 0,0 0 0,0 0 16,22 0-16,-22 0 0,0 0 15,0-21-15,0 0 0,-21 0 16,0-1-16,0 1 16,0 0-16,0 0 15,0 0 17,21 21-17,1 0-15</inkml:trace>
  <inkml:trace contextRef="#ctx0" brushRef="#br1" timeOffset="99794.82">20235 4085 0,'0'0'0,"0"-21"0,0 0 0,0 0 15,0 0-15,-21 21 16,21 21 0,-21-21-1,21 42-15,0-21 0,0 0 0,0 22 16,0-1-16,0 0 0,-21-20 0,21 20 16,0 0-16,-21 1 0,21-22 15,0 21-15,0-21 0,0 22 0,0-22 16,0 0-16,-22 0 0,22 0 0,0 0 15,0 1-15,0-1 0,0-42 63,-21 21-63,21-22 16</inkml:trace>
  <inkml:trace contextRef="#ctx0" brushRef="#br1" timeOffset="100031.69">19918 4466 0,'0'0'16,"-21"0"-1,42 0 1,0-21-16,0 21 16,0 0-16,0 0 0,22 0 0,-22 0 15,21 0-15,-21 0 0,1-21 16,-1 21-16,0 0 0,0 0 0,0 0 15,0 0-15,1 0 32,-1-21-17,0 21-15,0 0 16</inkml:trace>
  <inkml:trace contextRef="#ctx0" brushRef="#br1" timeOffset="100647.45">20828 4360 0,'0'0'0,"21"0"0,-21-21 16,0 0-16,21 0 16,-21 0-16,21 21 0,-21-21 0,0-1 15,0 1-15,0-21 0,22 21 0,-22 0 16,0-1-16,0 1 15,0 0-15,0 0 16,0 42 0,0 0-1,0 0-15,0 22 0,0-22 0,0 0 16,0 21-16,0 1 0,0-22 16,-22 21-16,22-21 0,0 22 0,-21-22 15,21 21-15,0-21 0,0 1 16,0-1-16,0 21 0,0-21 0,0 0 15,0 1-15,0-1 0,0 0 16,0 0-16,0 0 16,0 0-16,0 1 15,-21-22-15,0 0 16,0 0-16,0 0 16,-1 0-16,1 0 15,0 0-15,0 0 0,0 0 0,0 0 16,-1 0-16,1 0 0,0 0 15,0 0-15,0 0 0,0 0 16,42 0 15,0 0-31,0 0 0,21 0 16,-20 0-16,-1 0 0,0-22 0,21 22 16,-21 0-16,1 0 0,-1 0 15,0 0-15,0 0 0,0 0 16,0 0-16,1 0 15,-22-21-15,21 21 16,-21-21 15,21 21-31,0 0 0</inkml:trace>
  <inkml:trace contextRef="#ctx0" brushRef="#br1" timeOffset="101051.25">21611 4233 0,'0'0'0,"-21"0"16,42 0 15,0 0-15,0 0-16,1 0 0,-1 0 16,0 0-16,0 0 0,0 0 15,0 0-15,1 0 16,-1-21-16,0 21 15,0 0-15,-42 0 63,0 21-47</inkml:trace>
  <inkml:trace contextRef="#ctx0" brushRef="#br1" timeOffset="101307.88">21632 4382 0,'0'0'0,"0"21"16,0 0-16,21-21 15,1 0-15,-1 0 16,0 0-16,0 0 0,0 0 15,0 0-15,1 0 0,-1 0 16,0 0 0,0 0-1,0 0 1,0 0-16,-21-21 0,22 0 16,-1 21-16,0 0 15</inkml:trace>
  <inkml:trace contextRef="#ctx0" brushRef="#br1" timeOffset="103219.38">22585 4191 0,'-21'0'16,"-1"21"-16,1 0 0,-21-21 0,21 22 16,0-22-16,-22 21 0,22-21 0,0 0 15,0 0-15,21 21 0,0-42 32,0 0-1,21 21-31,0-22 0,0 22 0,0 0 15,22 0-15,-22 0 0,21 0 0,-21 0 16,22 0-16,-1 0 0,-21 0 16,22 0-16,-22 22 0,21-1 0,-21 0 15,0-21-15,1 21 0,-1 0 0,-21 0 16,0 1-16,0-1 0,0 0 16,0 0-16,0 0 0,0 0 15,-21-21-15,-1 22 0,1-22 16,0 21-16,0-21 0,0 0 15,0 0-15,-1 0 0,1 0 16,0 0-16,0 0 0,0 0 0,0 0 16,-1 0-16,1 0 0,0 0 0,0 0 15</inkml:trace>
  <inkml:trace contextRef="#ctx0" brushRef="#br1" timeOffset="104119.87">22500 3937 0,'0'0'0,"-21"0"0,0-21 16,0 21-16,-1 0 0,1-21 15,0 21-15,0 0 16,21-21 0,21 21 15,0 0-16,0 0-15,1 0 0,-1 0 0,0 0 16,21 0-16,-21 0 0,1 0 0,20 0 16,-21 21-16,0-21 0,0 21 15,1-21-15,-1 21 0,-21 0 0,0 0 16,0 1-16,0-1 0,-21 0 16,-1 0-16,1 0 0,0 0 0,-21 1 15,21-1-15,-22 0 0,1-21 0,21 21 16,0 0-16,-22 0 0,22-21 15,21 22-15,0-1 0,0 0 16,0 0-16</inkml:trace>
  <inkml:trace contextRef="#ctx0" brushRef="#br1" timeOffset="105233.26">1355 11113 0,'0'0'0,"0"-22"0,0 1 0,0 0 15,-22 21 17,1 0-32,0 21 0,21 0 15,-21 1-15,0 20 0,21-21 0,-21 21 16,21 1-16,-22-1 0,22 0 15,0 1-15,-21-1 0,21 0 0,0-20 16,0 20-16,0-21 16,0 0-16,0 0 0,0 1 0,21-1 15,1-21-15,-1 0 16,0 0-16,0 0 16,0 0-16,0 0 0,1 0 0,-22-21 15,21 21-15,0-22 0,0 1 16,0 0-16,0 0 0,-21 0 15,22-22-15,-1 22 0,0-21 16</inkml:trace>
  <inkml:trace contextRef="#ctx0" brushRef="#br1" timeOffset="105444.14">1545 10795 0,'0'0'0,"-42"-21"15,21 21-15,-1-21 16,22 0 15,22 21 1,-1 21-32,0-21 0,0 0 15,0 21-15</inkml:trace>
  <inkml:trace contextRef="#ctx0" brushRef="#br1" timeOffset="105690.99">2244 11070 0,'0'0'0,"-22"0"16,1 0-16,42 0 47,1 0-47,-1 0 0,0 0 15,0 0-15,0 0 0,0 0 16,1 21-16,-1-21 16,-21 22-1</inkml:trace>
  <inkml:trace contextRef="#ctx0" brushRef="#br1" timeOffset="105863.9">2265 11282 0,'0'0'16,"-64"21"-1,64 0-15,21-21 32,1 0-17,-1 0-15,0 0 0,0 0 0,0-21 16,0 21-16,1-21 0,-1 21 15,0-21-15,0 21 0,0-21 0,22 21 16,-22-22-16,21 1 0</inkml:trace>
  <inkml:trace contextRef="#ctx0" brushRef="#br1" timeOffset="106471.37">3217 10859 0,'0'0'0,"-21"-22"16,21 1-16,-21 21 15,21-21-15,0 0 0,0 0 16,21 21-16,0-21 16,0 21-16,22 0 0,-22 0 15,0 0-15,0 0 0,0 21 0,1-21 16,-1 21-16,0 0 0,-21 0 15,0 0-15,0 1 0,0 20 16,0-21-16,-21 0 0,0 0 0,-1 1 0,1-1 16,0 0-16,-21 0 0,21 21 15,-22-42-15,22 22 0,0-1 16,0 0-16,0-21 0,-1 0 16,22-21-1,0 0 1,22 21-16,-1-22 0,0 22 15,0 0-15,0-21 0,0 21 0,1 0 16,-1 0-16,21 0 0,-21 0 0,0 0 16,22 0-16,-22 0 0,21 0 15,-21 21-15,1-21 0,-1 22 0,0-1 16,0-21-16,0 21 0,-21 0 0,0 0 16,21 0-16,-21 1 15,0-1-15,0 21 0,0-21 0,0 0 16,-21 1-16,0-1 0,0 0 0,0 0 15,-22-21-15,22 21 0,0 0 16,-21-21-16,21 0 0,-1 0 0,1 0 16,0 0-16,0 0 0,0 0 15,0 0-15,-1 0 16,1 0-16,0 0 0,0 0 16,42 0 30,0 0-46</inkml:trace>
  <inkml:trace contextRef="#ctx0" brushRef="#br1" timeOffset="107403.78">5927 12107 0,'0'-21'15,"0"0"-15,21 0 16,-21 0-16,21 0 0,-21-1 16,21 1-16,0 0 15,0 21-15,-21-21 0,22 0 16,-1 21-16,21-21 0,-21 21 0,0 0 15,1 0-15,-1 0 0,21 0 0,-21 0 16,0 0-16,1 0 0,-1 21 16,0 0-16,-21 0 0,21 0 0,-21 0 15,0 22-15,0-22 0,-21 21 0,0-21 16,0 22-16,-1-22 0,-20 0 16,0 21-16,21-20 0,-22-1 0,1 0 15,0 0-15,20 0 0,1-21 0,0 0 16,0 21-16,0-21 15,21-21 1,21 0-16,0 21 0,-21-21 16,21 21-16,0 0 15,22-21-15,-22 21 0,0 0 0,0 0 16,22 0-16,-22 0 0,0 0 0,21 0 16,-21 0-16,1 0 0,20 0 15,-21 21-15,0 0 0,0-21 0,1 21 16,-1 0-16,0 1 0,-21-1 0,0 0 15,0 0-15,0 0 0,0 0 16,0 1-16,-21-1 0,0 0 16,-1 0-16,-20 0 0,21-21 0,0 21 15,-22 1-15,22-22 0,-21 0 0,21 21 16,-22-21-16,22 0 16,-21 0-16,21 0 0,0 0 0,-1 0 15,-20 0-15,21 0 0,0 0 0,0 0 16,-1 0-1,22-21-15,0-1 32,0 1-32,22 21 15,-1-21-15,21 21 0,-21-21 16</inkml:trace>
  <inkml:trace contextRef="#ctx0" brushRef="#br1" timeOffset="107927.48">7366 11938 0,'0'0'0,"0"-21"16,0 0-1,-21 21-15,0 0 16,21 21-16,0 21 15,-22-21-15,1 22 0,0-22 16,21 21-16,-21 1 0,0-1 0,0 0 16,-1-21-16,1 22 0,0-1 15,0-21-15,-21 0 0,20 22 0,-20-22 16,21 0-16,0-21 0,0 21 0,-1-21 16,1 0-16,21-21 15,0 0 1,0 0-16,0 0 0,0-1 15,0 1-15,21 0 0,1 21 16,-22-21-16,21 21 0,0 0 16,0 0-16,0 0 0,0 0 15,1 21-15,-1 0 0,0 0 16,0 1-16,0-1 16,0 0-16,1-21 0,-1 21 0,0 0 15,0-21-15,0 21 0,0-21 0,1 0 16,-1 0-16,0 0 0,0 0 15,0 0-15,0 0 16,1 0-16,-1 0 31,-21-21-31,21 21 16,-21-21-16,21 21 16,0-21-16,0 0 0</inkml:trace>
  <inkml:trace contextRef="#ctx0" brushRef="#br1" timeOffset="108240.3">8318 11917 0,'-21'0'15,"42"0"-15,-63 0 0,21 0 16,21-21-16,21 21 31,0 0-31,0 0 16,1 0-16,-1-21 0,0 21 15,0 0-15,0 0 0,0 0 16,1 0-16,-1 0 0,0 0 16,0 0-1,-21 21 16,0 0-15,0 0-16</inkml:trace>
  <inkml:trace contextRef="#ctx0" brushRef="#br1" timeOffset="108483.68">8276 12192 0,'0'0'0,"-21"21"0,0-21 0,0 0 15,21 21-15,21-21 32,0 0-32,0 0 0,0 0 15,0 0-15,1 0 0,-1 0 0,0 0 16,0 0-16,0 0 16,0 0-16,1 0 0,-1 0 15,0-21 1,0 21-16,0 0 15,0-21-15,1 21 16,-1 0-16</inkml:trace>
  <inkml:trace contextRef="#ctx0" brushRef="#br1" timeOffset="109395.16">9440 11790 0,'-21'0'0,"42"0"0,-42-21 16,42 0-1,0 21 1,1 0-16,20-22 0,-21 22 0,0 0 15,0 0-15,1 0 0,-1 0 0,21 0 16,-21 0-16,0 0 0,1 0 16,-1 0-16,0 0 15,-42 0 32,0 0-47,-1 0 16,1 0-16,0 0 0,0 0 0,0 0 15,0 0-15,-1-21 0,1 21 0,0 0 16,0 0-16,0 0 0,0 0 16,-1 0-16,1 0 0,0 0 15,0 0-15,0 21 16,0 1-16,-1-22 0,22 21 16,-21 0-16,0 0 15,0 0-15,21 0 0,0 1 16,-21-1-16,21 0 0,0 0 15,0 0 1,0 0-16,21-21 31,0 0-15,0 0-16,0 0 0,1 0 16,-1 0-16,0 0 0,0 0 15,0 0-15,0 0 0,1 0 16,-1 22-16,0-22 0,0 0 15,0 21-15,0-21 0,1 21 16,-1 0-16,-21 0 16,21 0-16,0-21 15,-21 22-15,0-1 0,21 0 16,-21 0-16,0 0 0,0 0 16,0 1-16,0-1 0,0 0 15,0 0-15,-21 0 16,0 0-16,0-21 0,-22 22 0,22-22 15,0 21-15,-21-21 0,21 0 0,-22 21 16,22-21-16,0 0 0,0 0 0,0 0 16,-1 0-16,1 21 0,0-21 15,0 0-15,0 0 0,0 0 16,-1 0 0,1 0-16,0 0 15,21-21 32,21 21-31,0-21-16,1 21 0,-1-21 15,0-1-15,0 1 0</inkml:trace>
  <inkml:trace contextRef="#ctx0" brushRef="#br1" timeOffset="110891.81">10520 11959 0,'0'0'15,"0"-21"-15,0 0 16,-21 21-16,21-21 0,0 0 15,0-1 1,0 1 15,0 42-15,0 1 0,0-1-16,0 0 15,0 0-15,0 0 0,0 22 0,0-22 16,0 0-16,0 21 0,0-21 0,0 22 15,0-22-15,0 0 0,0 21 16,0-20-16,0-1 0,0 0 0,0 0 16,0 0-16,0 0 0,0 1 15,0-1-15,21-21 16,0 0 0,0 0-16,0-21 15,0 21-15,22-22 0,-22 1 0,21 0 16,1 0-16,-1 0 0,0 0 0,22-22 15,-1 22-15,1-21 0,-1-1 16,22 22-16,-22-21 0,1 21 0,-22-22 16,22 22-16,-22 0 0,0 0 0,-20 0 15,-1 21-15,0-21 0,0 21 16,0 0-16,-21-22 16,21 22-16,-21 22 62,-21-22-46,0 0-16,0 0 0</inkml:trace>
  <inkml:trace contextRef="#ctx0" brushRef="#br1" timeOffset="111735.63">19113 10753 0,'0'-21'0,"0"-22"16,0 22-16,0 0 0,0 0 15,22 21-15,-22 21 16,0 21-1,0-21-15,0 22 0,0-22 16,-22 21-16,22 1 0,-21-1 0,0 21 16,0-20-16,21-1 0,-21 22 15,0-22-15,21 21 0,0-20 0,-22-1 16,1 22-16,21-43 0,0 21 16,0-21-16,0 22 0,0-22 0,-21 0 15,21-42 16,21 0-31,-21-1 0,21-20 16,1 21-16</inkml:trace>
  <inkml:trace contextRef="#ctx0" brushRef="#br1" timeOffset="111987.48">19389 10732 0,'0'0'0,"0"-22"0,0 1 0,0 0 16,0 0-16,0 42 15,0 0 1,0 0-16,0 22 0,-22-22 0,22 21 16,0 1-16,-21-1 0,21 0 0,0 1 15,0-1-15,-21-21 0,21 21 0,-21 1 16,21-1-16,-21-21 0,21 0 16,0 22-16,0-22 0,0 0 0,-21 0 15,21 0-15,-22-21 31,1 0-15,0 0-16,0-21 0</inkml:trace>
  <inkml:trace contextRef="#ctx0" brushRef="#br1" timeOffset="112139.39">18881 11218 0,'0'0'0,"-22"-21"0,44 0 15,-1 21-15,0 0 16,0 0-16,21-21 0,1 21 0,-1 0 15,0-21-15,1 0 16,-1 21-16,22 0 0,-22-22 0,-21 22 16,21 0-16,1-21 0,-22 21 0,0 0 15,21-21-15</inkml:trace>
  <inkml:trace contextRef="#ctx0" brushRef="#br1" timeOffset="112505.11">19643 11091 0,'21'0'32,"0"0"-32,0 0 0,0 0 15,0-21-15,22 0 0,-22 21 16,0-21-16,21 0 0,-20 0 0,20 21 16,-21-22-16,21 1 0,1 0 15,-22 0-15,0 0 0,0 21 0,-21-21 16,0-1-16,0 1 0,0 0 15,-21 21-15,0 0 0,0 0 16,-22 0-16,22 21 0,0 0 0,-21 1 16,21-1-16,-1 21 0,-20-21 15,21 22-15,0-22 0,0 21 0,-1 0 16,22 1-16,0-22 0,0 21 0,0-21 16,0 22-16,22-22 0,-1 0 0,0 0 15,0 0-15,0 1 16,0-22-16,22 0 0,-22 21 0,0-21 15,21 0-15,-20 0 0,-1 0 0,0 0 16,0-21-16,0-1 0,0 1 0,1 21 16,-1-21-16,0 0 0</inkml:trace>
  <inkml:trace contextRef="#ctx0" brushRef="#br1" timeOffset="112771.95">20553 10689 0,'0'0'16,"0"-42"-16,0 21 0,0-22 0,0 22 0,0 0 15,0 0-15,0 0 0,-21 21 16,21 21 0,-22 0-16,1 0 0,0 22 0,0-1 15,21 0-15,-21 1 0,0-1 0,21 0 16,0 22-16,-22-22 0,1 0 0,21 1 16,0 20-16,0-20 0,-21-1 15,0 0-15,21 1 0,-21-22 0,21 21 16,0-21-16,0 0 0,0 1 0,0-1 15,0 0-15,21-21 32,0-21-32,0 0 0,0-1 15,1 1-15,-1 0 0</inkml:trace>
  <inkml:trace contextRef="#ctx0" brushRef="#br1" timeOffset="113026.98">20891 10541 0,'0'-21'0,"0"42"0,0-63 16,0 21-16,0-1 0,0 44 31,0-1-31,-21 21 0,0 0 0,21-20 16,-21 41-16,0-21 0,21 1 0,-21-1 16,-1 22-16,1-22 0,21 0 15,-21 22-15,0-22 0,0 0 0,21 1 16,-21-22-16,21 21 0,-22-21 15,22 22-15,0-22 0,0 0 0,0 0 16,0 0-16,22-21 31,-1 0-31,0 0 0,0 0 0,21-21 16</inkml:trace>
  <inkml:trace contextRef="#ctx0" brushRef="#br1" timeOffset="113375.78">21124 11113 0,'-21'0'16,"0"21"-16,21 0 16,-21 0-16,0 0 0,21 0 15,-22 1-15,22-1 0,0 0 16,0 0-16,0 0 0,0 0 16,0 1-16,22-22 0,-22 21 0,21-21 15,0 0-15,0 0 0,0 0 0,0 0 16,1 0-16,-1 0 0,0 0 0,0-21 15,-21-1-15,21 22 0,0-21 16,1 0-16,-22 0 0,0 0 0,0-22 16,0 22-16,0-21 0,0 21 0,0 0 15,0-22-15,0 22 0,0 0 0,0 0 16,0 0-16,-22 21 0,1 0 16,0 0-16,0 0 15,0 0-15,0 0 0,-1 0 0,22 21 16,-21 0-16,21 0 15,0 0-15,0 0 16,21-21-16,1 0 16,-1 0-16</inkml:trace>
  <inkml:trace contextRef="#ctx0" brushRef="#br1" timeOffset="113827.52">22288 11176 0,'0'-21'16,"0"0"-16,0 0 0,0-1 15,0 1-15,0 0 0,0 0 16,0 0-16,0 0 0,0-1 16,22 22-16,-22-21 0,0 0 0,21 0 15,-21 0-15,0 42 31,0 0-31,-21 0 0,21 0 16,-22 1-16,22 20 0,0-21 0,0 21 16,0 1-16,-21 20 0,21-20 15,0 20-15,0-21 0,0 22 0,0-22 16,0 22-16,0-22 0,0 22 16,-21-22-16,21 0 0,-21 1 0,21-1 15,0 0-15,-21 1 0,0-22 0,-1 21 16,22-21-16,0 22 0,-21-22 0,0 0 15,0 0-15,21 0 0,0 0 0,-21-21 16,0 22-16,-1-22 0,1 21 16,0-21-16,0 0 15,0 0-15,0-21 16,21-1-16,0 1 16,0 0-16,0 0 15,0 0-15,0-22 0,0 22 0,0-21 16,0 0-16</inkml:trace>
  <inkml:trace contextRef="#ctx0" brushRef="#br1" timeOffset="114031.4">22500 10753 0,'0'0'0,"-21"-21"0,0 21 0,21-22 16,0 1-16,-21 21 0,21-21 0,-22 21 15,22-21 1,0 42 15,22-21-15,-1 21-16</inkml:trace>
  <inkml:trace contextRef="#ctx0" brushRef="#br1" timeOffset="115406.69">22902 10922 0,'21'0'16,"1"-21"-16,-1 0 16,-21 0-16,0-1 15,0 1-15,0 0 0,0 0 16,-21 21-16,-1 0 0,1 0 15,0 0-15,0 0 0,0 0 0,-22 0 16,22 21-16,0 0 0,-21 0 16,21 1-16,-1 20 0,22-21 0,-21 0 15,21 22-15,-21-22 0,21 21 0,0-21 16,0 22-16,0-22 0,21 0 0,0 0 16,1 0-16,-1-21 15,0 0-15,0 0 0,0 0 0,0 0 16,1 0-16,-1 0 0,0-21 0,0 0 15,0 0-15,0 0 0,1-1 0,-1 1 16,0 0-16,-21 0 0,21-21 16,0 20-16,-21 1 0,0-21 0,21 21 15,-21 0-15,22 21 0,-22-22 0,0 1 16,0 42 15,0 1-31,0-1 0,0 0 0,0 0 16,0 0-16,0 0 0,0 1 0,0-1 15,0 0-15,0 21 16,21-21-16,-21 1 0,21-1 0,0 0 16,0 0-16,0 0 0,1-21 0,-1 21 15,0-21-15,0 0 0,0 0 0,0 0 16,1 0-16,-1 0 16,0-21-16,-21 0 0,21 0 15,0 0-15,-21 0 0,0-1 0,0 1 16,21-21-16,-21 21 0,22 0 0,-22-1 15,0-20-15,0 21 16,0 0-16,21 21 0,-21-21 0,0 42 31,0 0-31,-21 0 16,21 0-16,0 0 0,-22 1 0,22-1 16,-21 0-16,21 21 0,0-21 15,0 1-15,0-1 0,0 0 0,0 0 16,0 0-16,0 0 0,21-21 15,1 0-15,-22 22 0,21-22 16,0 0-16,0 0 0,0 0 16,0-22-16,1 22 0,-22-21 15,0 0-15,21 0 0,0 21 16,-21-21-16,21 0 0,-21-1 0,0 1 16,0 0-16,21 0 0,-21-21 15,0 20-15,0 1 0,0 0 0,0 0 16,0 0-16,21 21 15,-21-21-15,22 21 16,-1 0-16,0 0 0,0 0 16,0 0-16,0 0 0,22 0 0,-1 0 15,0 0-15,-20 0 0,20 0 0,0 0 16,1 0-16,-22 0 0,0 0 16,21-22-16,-21 22 0,1 0 0,-1 0 15,-21-21 1,-21 21 31,-1 0-47,1 0 15,0 0-15,0 21 0,0-21 16,0 22-16,-1-1 0,-20 0 0,21 0 16,0 0-16,-22 0 0,22 22 0,0-22 15,0 0-15,21 0 0,0 0 16,0 22-16,0-22 0,0 0 15,0 0-15,0 0 0,0 1 0,21-22 16,0 0-16,0 0 16,1 0-16,-1 0 0,0 0 15,0 0-15,0-22 0,0 22 16,1-21-16,-1 0 0,0 0 0,21 0 16,-21 0-16,1-22 0,-1 22 0,0 0 15,0 0-15,0-22 0,-21 22 16,0 0-16,21 0 0,-21 0 0,-21 21 31,0 0-31,21 21 16,0 0-16,-21 0 0,21 0 0,0 1 15,0 20-15,0-21 0,0 0 0,0 0 16,0 1-16,0-1 0,0 0 16,21 0-16,0 0 0,0 0 15,1 1-15,-1-22 0,-21 21 16,21-21-16,0 0 15,-21-21-15,21 21 16,-21-22-16,0 1 16,0 0-16,0 0 15</inkml:trace>
  <inkml:trace contextRef="#ctx0" brushRef="#br1" timeOffset="115575.59">24426 11197 0,'0'0'0,"0"21"16,0-42 62,0 0-62</inkml:trace>
  <inkml:trace contextRef="#ctx0" brushRef="#br1" timeOffset="119383.75">19283 5292 0,'0'0'0,"-21"0"47,21-21-16,0-1-15,21 1 15,0 21-31,0 0 16,0-21-16,0 21 0,1 0 15,-1 0-15,0 0 0,0 0 0,21 0 16,-20 0-16,-1 0 0,0 0 0,0 0 16,0 21-16,0 0 15,-21 1-15,0-1 0,0 0 16,0 0-16,-21-21 15,0 21-15,0 0 0,-21-21 16,20 22-16,-20-1 0,21-21 0,-21 21 16,20-21-16,1 21 0,0-21 0,0 0 15,0 0-15,0 0 0,21 21 0,-22-21 16,22-21 31,22 21-32,-1 0-15,0 0 0,0 0 16,0 0-16,0 0 0,1 0 0,20 0 16,-21 0-16,21 0 0,-20 0 15,20 0-15,-21 0 0,0 0 16,0 0-16,22 0 0,-22 21 0,0 0 16,0-21-16,-21 22 0,0-1 15,0 0-15,0 0 16,0 0-16,0 0 0,-21 1 15,0-1-15,0 0 0,-22-21 0,22 21 16,0-21-16,0 0 0,0 0 16,-22 21-16,22-21 0,-21 0 0,21 0 15,0 0-15,-22 0 0,22 0 0,0 0 16,0 0-16,0 0 0,-1 0 0,1 0 16,0 0-16,21-21 15,-21 21-15,0 0 16,21-21-1,21 0 17,0 21-32,21 0 0,-20-21 0</inkml:trace>
  <inkml:trace contextRef="#ctx0" brushRef="#br1" timeOffset="119739.77">20405 5249 0,'0'0'0,"0"-21"16,0 0-16,0 0 16,0 42 15,0 0-31,0 0 0,0 1 15,0 20-15,0-21 0,0 0 16,0 22-16,-22-22 0,22 0 16,0 21-16,-21-21 0,21 1 0,0-1 0,0 0 15,0 0-15,0 0 0,0 0 16,0 1-16,-21-22 0,21 21 16,0 0-16,-21-21 15,21-21 16,-21 0-15</inkml:trace>
  <inkml:trace contextRef="#ctx0" brushRef="#br1" timeOffset="119947.65">20151 5525 0,'0'-22'31,"21"22"-31,0 0 0,0 0 16,0 0-16,22-21 0,-22 21 16,0 0-16,0 0 0,21 0 0,-20 0 15,-1-21-15,0 21 0,0 0 0,0 0 16,0 0-16,1 0 16,-22-21-16,21 21 15,0 0-15,0 0 0</inkml:trace>
  <inkml:trace contextRef="#ctx0" brushRef="#br1" timeOffset="120320.86">21061 5207 0,'0'0'16,"0"-21"-1,0 42 17,0 0-32,0 0 0,0 1 15,0-1-15,0 0 0,0 21 16,0-21-16,0 1 0,0 20 16,0-21-16,-21 0 0,21 22 0,0-22 15,0 0-15,0 0 0,0 0 0,0 0 16,0 1-16,0-1 0,0 0 15,0 0-15,21-21 79,-21-21-79,0 0 0,21 21 0,-21-21 15,21-1-15,-21 1 0</inkml:trace>
  <inkml:trace contextRef="#ctx0" brushRef="#br1" timeOffset="120714.77">21780 5249 0,'-21'0'15,"42"0"17,1 0-17,-1 0-15,0 0 0,0 0 16,0 0-16,-21-21 0,21 21 0,1 0 15,-1 0-15,0 0 16,0 0-16,0 0 31,0 0-15,-42 0 31,0 0-47,0 0 15</inkml:trace>
  <inkml:trace contextRef="#ctx0" brushRef="#br1" timeOffset="120967.63">21780 5398 0,'0'0'0,"0"21"15,22-21 32,-1 0-47,0 0 16,0 0-16,0 0 15,0 0-15,1 0 0,-1 0 16,0 0-16,0 0 16,0 0-1,0 0-15,-21-21 16,22 21-16,-22-22 0,21 22 0</inkml:trace>
  <inkml:trace contextRef="#ctx0" brushRef="#br1" timeOffset="121900.47">22585 5059 0,'0'0'0,"0"-21"15,0 0-15,21 21 16,-21-22 0,0 1-1,0 42 17,-21 1-17,21-1-15,-21 0 0,-1 0 0,1 0 16,0 22-16,21-22 0,-21 21 15,0-21-15,0 22 0,-1-22 0,1 0 16,21 0-16,-21 21 0,0-42 0,21 22 16,0-1-16,0 0 0,-21-21 15,21 21-15,-21-21 16,42 0 15,-21-21-15,21 21-16,-21-21 15,21 0-15,0 21 0,0 0 16,-21-22-16,22 22 0,-1 0 16,0 0-16,0 0 15,0 0-15,0 0 16,1 0-16,-1 0 16,0 0-1,0 0-15,0 0 0,0 0 16,1 0-16,-1-21 0,0 21 15,0 0-15,0-21 0,0 0 16,1 0-16,-1 0 0,0 21 16,-21-22-16,0 1 0,0 0 15,21 0-15,-21 0 16,-21 42 15,0 0-15,21 0-16,-21 0 0,21 1 0,-22-1 15,1 0-15,21 0 0,-21 0 16,21 0-16,-21 1 0,21-1 16,-21 0-16,21 0 0,0 0 0,0 0 15,-21 1-15,21-1 16,0 0 0,0 0-1,-22-21 63</inkml:trace>
  <inkml:trace contextRef="#ctx0" brushRef="#br1" timeOffset="123227.1">1609 12510 0,'0'-22'16,"0"1"-1,0 0-15,0 42 63,0 0-63,0 1 0,0-1 16,-22 0-16,22 0 15,0 0-15,0 0 0,-21 22 0,21-22 0,-21 21 16,21 1-16,-21-22 0,21 21 15,0-21-15,0 22 0,0-22 0,0 0 16,0 0-16,0 0 16,0 0-16,0 1 0,21-22 0,0 0 15,0 0-15,1 0 16,-1 0-16,0 0 0,0 0 0,0 0 16,0-22-16,1 1 15,-1 0-15,-21 0 0,21 21 0,0-21 16,-21-22-16,0 22 0,21 0 0,0-21 15,1 21-15,-22-22 0</inkml:trace>
  <inkml:trace contextRef="#ctx0" brushRef="#br1" timeOffset="123679.84">1799 12171 0,'0'0'0,"0"-21"31,-21 21 0,21 21 0,-21-21-15,0 0 15,21-21 0,21 21 16,0 0-47,-21 21 16,21-21-16,0 0 0,-21 21 16,21-21-16,1 21 0</inkml:trace>
  <inkml:trace contextRef="#ctx0" brushRef="#br1" timeOffset="124000.16">2455 12425 0,'-21'21'16,"42"-21"31,0 0-32,1 0-15,-1 0 0,0 0 16,0 0-16,0 0 16,0 0-1,1 0-15,-1 0 16,0 0-1</inkml:trace>
  <inkml:trace contextRef="#ctx0" brushRef="#br1" timeOffset="124233.03">2540 12637 0,'0'0'0,"-21"0"0,21 21 16,21-21 47,0 0-63,0 0 0,0 0 15,1 0-15,-1 0 16,0 0-16,0 0 0,0-21 15,0 21-15,1-22 0,-1 22 0,0 0 16</inkml:trace>
  <inkml:trace contextRef="#ctx0" brushRef="#br1" timeOffset="125179.54">3217 12234 0,'0'-21'16,"0"0"-1,0 0 1,0 42 15,0 0-31,0 0 16,0 1-16,-21-1 15,21 0-15,0 21 0,0-21 0,0 22 16,-21-22-16,0 21 0,0-21 0,21 22 16,-22-22-16,1 21 0,21-21 15,-21 1-15,0-1 0,21 0 0,-21 0 16,21 0-16,0 0 0,0-42 31,0 0-15,21 0-16,0 21 15,-21-21-15,0 0 0,21 21 0,0-22 16,1 22-16,-1-21 0,0 21 16,0 0-16,0 0 15,0 0-15,1-21 0,-1 21 16,0 0-16,21 0 0,-21 0 0,1 0 15,-1 0-15,0 0 16,0 0-16,0 0 0,0 0 16,1-21-1,-22 0 1,0 0-16,0-1 16,0 1-16,0 0 0,0 0 15,0 0-15,0 0 16,-22 21-1,1 0 1,21 21-16,0 0 16,0 0-16,-21 0 0,21 0 15,0 1-15,0-1 0,-21 0 16,21 0-16,0 0 0,0 0 0,0 1 16,0 20-16,-21-21 0,21 0 0,0 0 15,0 1-15,0-1 0,0 0 16,0 0-16,0 0 0,0 0 15,-21-21 48,21-21-47,21 0-16</inkml:trace>
  <inkml:trace contextRef="#ctx0" brushRef="#br1" timeOffset="126107.07">5800 13293 0,'0'-43'16,"21"43"-1,-21-21-15,21 21 32,0 21-17,-21 1-15,0-1 16,0 0-16,0 21 0,0-21 0,0 22 16,0-22-16,0 21 0,0 1 0,0-1 15,0 0-15,-21 1 0,0-22 16,0 21-16,-1-21 0,1 22 0,0-22 15,0 0-15,0 0 0,0 0 16,21-42 0,0 0-1,0 0-15,21 0 0,-21-1 16,21 1-16,0 21 16,0-21-16,0 0 0,1 21 0,20 0 15,-21-21-15,0 21 0,0 0 0,1 0 16,20-21-16,-21 21 0,0 0 15,0-22-15,1 22 0,-1-21 0,0 21 16,0-21-16,-21 0 0,21 0 16,0 0-16,-21-1 0,22 1 15,-22 0-15,0 0 0,0 0 16,0 0-16,0-1 16,-22 22 15,22 22-16,0-1-15,-21 0 0,21 0 16,-21 21-16,21-20 0,-21 20 16,21 0-16,0 1 0,0-22 0,-21 21 15,21-21-15,0 22 0,0-22 0,0 21 16,0-21-16,0 0 0,0 1 16,0-1-16,0 0 0,0 0 0,0 0 15,21-21 1,0-21-1,0 0 1</inkml:trace>
  <inkml:trace contextRef="#ctx0" brushRef="#br1" timeOffset="126611.78">7747 13272 0,'-21'-22'15,"21"1"-15,-21 21 0,-1 0 0,1 0 16,0 0 0,21 21-16,-21 1 0,21-1 15,-21 0-15,0 0 0,21 21 16,-22-20-16,1-1 0,0 21 0,0-21 15,0 22-15,-22-22 0,22 21 16,-21-21-16,0 0 0,20 22 0,-20-22 16,0 0-16,-1 0 0,22 0 15,-21-21-15,21 22 0,0-22 0,-1 0 0,22-22 47,22 22-47,-1 0 0,0 0 0,0 0 16,21 0-16,1 0 15,-22 0-15,21 0 0,1 0 0,-1 0 16,0 22-16,-21-22 0,22 0 0,-1 21 16,-21-21-16,22 0 0,-22 0 15,0 21-15,21-21 0,-21 0 0,1 0 16,-1 0-16,0 21 0,0-21 16,0 0-1,0 0 1,1 0-16,-1 0 15,0-21-15,0 0 16,0 21-16</inkml:trace>
  <inkml:trace contextRef="#ctx0" brushRef="#br1" timeOffset="126906.61">8488 13377 0,'-21'-21'16,"-1"21"0,44 0 15,-1 0-31,0 0 0,0 0 16,0 0-16,0 0 15,1 0-15,-1 0 0,0 0 16,0 0-16,0 0 0,0 0 15,1 0 1</inkml:trace>
  <inkml:trace contextRef="#ctx0" brushRef="#br1" timeOffset="127139.48">8467 13547 0,'0'0'0,"-22"21"16,44-21 15,-1 0-31,0 0 0,0 0 16,0 0-16,0 0 0,1 0 15,-1 0-15,0 0 0,0 0 16,0 0-16,0 0 15,1 0-15,-1 0 16,0 0 0,0 0-16,0-21 15</inkml:trace>
  <inkml:trace contextRef="#ctx0" brushRef="#br1" timeOffset="128107.46">9398 13250 0,'0'0'0,"0"-21"16,0 0-1,21 21 1,0 0-16,0 0 0,1 0 15,-1-21-15,0 21 0,0 0 0,0 0 16,0 0-16,1 0 0,-1 0 0,0 0 16,0 0-16,0 0 31,-42 0 16,0 0-47,0 0 0,0 0 15,-1 0 1,22-21-16,-21 21 16,0 0-16,0 0 0,0 0 15,0 0-15,-1 0 16,1 0-16,0 0 16,21 21-16,-21 0 0,0-21 15,0 21-15,21 0 0,-22 1 0,1-22 16,21 21-16,-21 0 0,21 0 15,0 0-15,-21 0 16,21 1-16,0-1 16,21-21-1,0 0-15,0 0 16,1 0 0,-1 0-16,0 0 0,0 0 15,0 0-15,0-21 0,1 21 16,-1 0-16,0 0 15,0 0-15,0 0 16,0 0-16,1 0 0,-1 21 16,0-21-16,0 0 0,0 21 15,-21 0-15,21-21 0,1 21 16,-1-21-16,-21 21 0,0 1 16,0-1-1,0 0-15,0 0 16,0 0-16,-21 0 15,-1 1-15,1-22 0,0 21 0,0-21 16,-21 21-16,20-21 0,1 21 0,0 0 16,0-21-16,0 0 15,0 0-15,-1 0 16,1 0-16,0 0 16,0 0-1,0 0 1,0 0-1,42-21 110,-21 0-125,21 0 0,0 0 16,0-1-16</inkml:trace>
  <inkml:trace contextRef="#ctx0" brushRef="#br1" timeOffset="131012.93">10266 13293 0,'21'-21'15,"-21"-1"1,21 1-16,-21 0 16,21 21-1,0 0 1,-21 21-1,22 0-15,-22 1 16,21-1-16,-21 0 16,0 0-16,0 21 0,0-20 0,0-1 15,0 21-15,0-21 0,0 22 0,0-22 16,0 21-16,0-21 0,0 0 16,0 22-16,0-22 0,0 0 0,0 0 15,0 0-15,21-21 16,-21 22-16,21-22 0,0 0 15,0 0-15,1 0 0,-1 0 16,0 0-16,0-22 0,0 22 0,22-21 16,-1 0-16,-21 0 0,43 0 15,-22 0-15,21-22 0,1 22 0,-22-21 16,43 21-16,-22-22 0,1 22 16,-1-21-16,1 21 0,-22-1 0,22 1 15,-22 0-15,0 0 0,-20 0 16,20 0-16,-21 21 0,0-22 15,0 22 1,-21 22 0,0-1-1,-21-21 79,21-21-94,-21 21 16,0-22-16,0 22 15</inkml:trace>
  <inkml:trace contextRef="#ctx0" brushRef="#br1" timeOffset="131867.96">19537 12827 0,'-21'0'16,"42"0"-16,-42-21 0,21 0 0,0 0 0,0-1 15,-22 1-15,22 0 16,-21 21-16,0 21 31,21 22-31,-21-22 0,21 21 16,0 0-16,0 1 0,0-1 0,0 22 15,0-22-15,-21 0 0,21 1 0,0-1 16,-21 21-16,21-41 0,-22 20 16,22 0-16,0 1 0,0-22 0,-21 0 15,21 21-15,-21-21 0,0 1 16,21-1-16,0-42 31,0-1-31,0 1 0,0 0 0</inkml:trace>
  <inkml:trace contextRef="#ctx0" brushRef="#br1" timeOffset="132123.26">19706 12764 0,'0'0'16,"0"-22"-16,0-41 15,0 42-15,0 0 0,0 42 16,0 21 0,0-21-16,0 22 0,21-1 15,-21 0-15,0 1 0,0-1 0,0 21 16,0-20-16,0-1 0,0 0 0,0 1 16,0-22-16,0 21 0,0-21 0,0 1 15,0-1-15,-21 0 0,21 0 16,-21 0-16,21 0 0,-21 1 15,0-22-15,-1 0 16,1 0 0,0 0-16</inkml:trace>
  <inkml:trace contextRef="#ctx0" brushRef="#br1" timeOffset="132286.95">19156 13229 0,'0'0'0,"-21"0"0,21-21 0,21 21 16,0-21-1,0 21-15,21 0 0,-20 0 0,20 0 16,0 0-16,1-21 0,-1 21 16,0 0-16,1 0 0,-1-21 0,0 21 15,1 0-15,-22 0 0,0-22 0,0 22 16,0 0-16,0-21 0</inkml:trace>
  <inkml:trace contextRef="#ctx0" brushRef="#br1" timeOffset="132643.74">19854 13102 0,'0'0'0,"21"0"16,1 0-16,-1 0 15,0 0-15,0 0 0,0 0 0,0-21 16,1 21-16,-1-21 0,0 0 0,21 0 16,-21 21-16,1-22 0,-1-20 15,0 21-15,-21 0 0,0 0 0,0-1 16,0-20-16,0 21 0,0 0 15,0 0-15,0-1 0,0 1 0,-21 21 16,0 0-16,-1 0 0,1 21 16,0 1-16,0-1 0,-21 21 15,20-21-15,22 22 0,-21-1 0,0 0 16,0 1-16,21-22 0,-21 21 0,21 0 16,0-20-16,0-1 0,0 21 15,0-21-15,0 0 0,21 1 0,0-22 16,0 21-16,0 0 0,1-21 15,-1 0-15,0 0 0,0 0 16,0 0-16,0 0 0,1 0 16,-1-21-16,0 21 15,21-21-15,-21-1 0</inkml:trace>
  <inkml:trace contextRef="#ctx0" brushRef="#br1" timeOffset="132932.57">20680 12573 0,'0'0'0,"0"-42"0,0-43 16,0 43-16,-21 21 0,21-1 0,0 1 16,-43-21-16,22 42 0,0 0 15,21 21-15,-21 0 16,21 0-16,-21 22 0,21-22 16,0 21-16,0 1 0,0 20 15,0-21-15,0 22 0,0-22 0,0 22 16,0-1-16,0-20 0,0-1 0,0 0 15,0 1-15,0-1 0,0 0 16,0-21-16,0 1 0,0-1 0,0 0 16,0 0-16,0 0 0,21-21 15,0 0 1,0 0-16,-21-21 16,21 21-16,0-21 0,1 0 15</inkml:trace>
  <inkml:trace contextRef="#ctx0" brushRef="#br1" timeOffset="133213.94">20976 12467 0,'0'0'0,"0"-21"0,21-21 0,-21 21 15,0-1-15,0 1 0,0 0 0,0 42 32,0 0-32,0 22 15,-21-22-15,21 21 0,-21 1 0,21-1 16,0 21-16,-21-20 0,21 20 0,-21-20 15,21 20-15,0-21 0,0 1 16,0-1-16,0 0 0,0-20 16,0 20-16,0-21 0,0 0 0,0 0 15,0 1-15,0-1 0,0 0 16,21-21 15,0-21-15,0 0-16,0-1 0,0 1 0</inkml:trace>
  <inkml:trace contextRef="#ctx0" brushRef="#br1" timeOffset="133547.74">21294 12869 0,'21'-21'0,"-42"42"0,63-63 0,-42 63 47,-21 0-47,0 1 0,21-1 0,-22 0 15,1 0-15,0 0 0,21 22 0,-21-22 16,21 0-16,0 0 0,0 0 0,0 0 15,0 1-15,0-1 0,0 0 16,21 0-16,0-21 0,0 0 0,1 0 16,-1 0-16,0 0 0,21 0 0,-21 0 15,1 0-15,-1-21 0,0 21 0,21-21 16,-21 0-16,1-1 0,-22 1 16,21-21-16,0 21 0,0-22 0,-21 22 15,0-21-15,0 21 0,0-22 0,0 22 16,0 0-16,0 0 0,-21 21 15,0 0 1,0 0-16,-1 0 0,1 0 0,0 21 16,0-21-16,-21 21 0,42 0 0,-22-21 15,22 22-15,-21-22 0,21 21 0,21-21 32,1 21-32</inkml:trace>
  <inkml:trace contextRef="#ctx0" brushRef="#br1" timeOffset="134020.2">22415 13081 0,'0'-21'15,"0"0"-15,0 0 0,0-1 16,0 1-16,22 0 0,-22 0 0,21-21 15,0 20-15,0 1 0,-21-21 16,0 21-16,0 0 0,21-1 0,-21 1 16,0 0-16,-21 42 31,21 0-31,-21 22 16,21-1-16,0-21 0,0 43 0,0-22 0,-21 0 15,21 1-15,0-1 0,0 22 16,0-22-16,0 0 0,0 22 15,0-22-15,0 22 0,0-22 0,0 21 16,-21-20-16,21 20 0,0-20 0,-22 20 16,1-21-16,21 1 0,-21-22 0,21 21 15,-21-21-15,21 22 0,0-22 16,-21 0-16,0-21 0,21 21 16,-22 0-16,1-21 0,0 0 15,0 0-15,0 0 16,0 0-16,21-21 0,-22 21 15,22-21-15,-21 21 16,21-21-16,0 0 0,0 0 16,0-1-16,0 1 0,0 0 0,0-21 15,0 21-15,21-22 0</inkml:trace>
  <inkml:trace contextRef="#ctx0" brushRef="#br1" timeOffset="134235.07">22585 12531 0,'0'0'0,"-21"-21"0,-1-1 0,1 22 0,21-21 16,-21 0-16,21 0 0,0 0 16,0 42 30,21-21-46,0 21 16,1-21-16</inkml:trace>
  <inkml:trace contextRef="#ctx0" brushRef="#br1" timeOffset="135579.82">23072 12700 0,'0'0'15,"21"0"-15,-21-21 0,21 0 16,0 0-16,-21-1 0,0 1 16,0 0-16,0 0 15,-21 21 1,0 0 0,0 0-16,-1 21 0,1 0 0,0 0 15,-21 1-15,21-1 0,-1 21 0,22-21 16,-21 22-16,21-22 0,-21 0 15,21 21-15,0-21 0,0 1 16,0-1-16,0 0 0,0 0 0,0 0 16,21 0-16,0-21 0,1 0 15,-1 0-15,0 0 16,0 0-16,0 0 0,0 0 0,1-21 16,-1 0-16,-21 0 0,21 0 0,0-22 15,0 22-15,0-21 0,1 21 16,-22-22-16,21 22 0,-21-21 0,21 21 15,-21 0-15,0-1 0,0 1 16,0 42 15,-21 1-31,21-1 0,-21 21 16,-1-21-16,22 0 0,0 22 0,0-22 16,0 21-16,0-21 0,0 1 15,0 20-15,0-21 0,0 0 0,0 0 16,0 1-16,0-1 0,0 0 0,22-21 15,-1 21-15,0-21 0,0 0 16,0 0-16,0 0 0,1 0 16,-1 0-16,0 0 0,-21-21 0,21 0 15,0 0-15,0-1 0,1 1 16,-1-21-16,0 21 0,0-22 16,0 1-16,-21 21 0,21-21 0,1 20 15,-22 1-15,21 0 0,-21 0 0,0 0 16,-21 21 15,21 21-31,-22 0 0,1 0 0,21 0 16,-21 22-16,21-22 0,0 21 0,0-21 15,-21 22-15,21-22 0,0 0 16,0 0-16,0 0 0,0 1 0,0-1 16,21 0-16,0-21 15,0 0-15,1 0 0,20 0 16,-21 0-16,0 0 0,0 0 15,22 0-15,-22-21 0,0 21 0,0-21 16,22-1-16,-22-20 0,0 21 0,0 0 16,-21-22-16,21 1 0,-21 21 15,21-21-15,-21-1 0,0 22 0,0 0 16,0 0-16,0 0 0,0-1 0,0 1 16,22 21 15,-1 0-31,0 0 15,0 0-15,0 0 0,0 0 0,22 0 16,-22 0-16,0 0 0,21 0 16,-20 0-16,20 0 0,-21 0 15,0 0-15,0 0 0,1 0 0,-1 0 16,0 0-16,0 0 0,0 0 16,-21-21-1,-21 21 1,0 0-1,0 0-15,0 0 0,-1 0 0,1 21 16,0 0-16,-21 1 0,21-1 16,-1 21-16,1-21 0,-21 22 0,21-22 15,0 21-15,-1-21 0,22 22 0,0-22 16,0 21-16,0-21 16,0 0-16,0 1 0,0-1 0,0 0 15,22 0-15,-1-21 16,0 0-16,0 0 0,0 0 15,0 0-15,1-21 0,-1 0 0,-21 0 16,21-1-16,0 1 0,0 0 0,0-21 16,1-1-16,-1 1 0,0 0 15,0-1-15,0 1 0,0 21 0,1-21 16,-1-1-16,-21 22 0,0 0 0,0 42 31,-21 0-15,21 0-16,-22 1 15,22 20-15,0-21 0,0 0 0,0 22 16,0-22-16,0 21 0,0-21 0,22 0 16,-1 1-16,-21 20 0,21-21 0,0-21 15,0 21-15,0 0 0,1-21 16,-1 0-16,0 0 16,0-21-16,-21 0 15,0 0-15,21 0 0,-21 0 0,21-22 16,-21 22-16</inkml:trace>
  <inkml:trace contextRef="#ctx0" brushRef="#br1" timeOffset="139059.79">11155 4445 0,'0'0'0,"-21"-63"16,-1 41-16,1 1 0,21 0 16,-21 0-16,0 0 0,0 21 0,0-21 15,21-1-15,-22 22 0,1-21 16,0 21-16,0 0 0,0 0 15,0 21 1,21 1-16,-22-22 0,22 42 16,0-21-16,0 0 0,0 22 15,0-22-15,0 21 0,0 0 0,0 1 16,-21-1-16,21 22 0,0-22 16,0 0-16,0 22 0,0-1 0,0-20 15,0 20-15,0 1 0,0-22 0,0 21 16,0-20-16,0-1 0,0 22 0,21-22 15,1 0-15,-1 1 0,0 20 16,0-21-16,0 1 0,22 20 0,-22-20 16,21-1-16,0 21 0,1-20 0,-22-1 15,21 0-15,1 1 0,-1-1 0,0-21 16,22 22-16,-22-1 0,0-21 16,1 0-16,-1 22 0,-21-22 15,22 0-15,20 0 0,-21 0 0,1 0 16,-1 1-16,0-1 0,22-21 0,-22 21 15,22 0-15,-1-21 0,1 0 0,-22 21 16,22-21-16,-1 0 0,22 0 16,-22 21-16,22-21 0,-22 0 0,22 0 15,0 0-15,-1 22 0,22-22 0,-21 0 16,0 0-16,-1 0 0,1 0 0,-22-22 16,22 1-16,-21 21 0,-1-21 0,1 0 15,-1 0-15,-21 0 0,22-1 16,-1 1-16,-20 0 0,20-21 15,-20 21-15,-1-1 0,21 1 0,-20 0 16,-1 0-16,0 0 0,1-22 0,-1 22 16,0 0-16,-20 0 0,20 0 0,-21-22 15,21 22-15,1 0 0,-22-21 16,0 21-16,21-22 0,1 22 0,-22-21 16,21-1-16,1 22 0,-1-21 0,-21 0 15,21 20-15,1-20 0,-1 21 0,0-21 16,1-1-16,-22 22 0,21-21 0,1 21 15,-22-22-15,0 1 0,21 21 16,-21-22-16,1 1 0,-1 0 16,0-1-16,0 1 0,0 0 0,0 21 15,1-22-15,-1 1 0,0 0 16,0 20-16,-21-20 0,21 0 0,0 21 16,-21-1-16,0-20 0,0 21 0,22-21 15,-22 20-15,0 1 0,0-21 16,0 21-16,0-22 0,0 22 0,0-21 15,0 21-15,0-22 0,0 22 0,0-21 16,0 0-16,21 20 0,-21-20 16,0 0-16,0 21 0,0-22 0,0 22 15,0-42-15,21 41 0,-21 1 16,0-21-16,0 21 0,0 0 16,0-22-16,0 22 0,0-21 15,0 21-15,0-22 0,0 1 0,0 21 16,0-22-16,0 1 0,0 0 15,0-1-15,0 1 0,0 0 0,-21 21 16,21-22-16,0 1 0,0 21 0,0-22 16,0 22-16,0 0 0,0-21 15,0 21-15,-21-1 0,21-20 0,0 21 16,0-21-16,0 20 0,0-20 0,0 21 16,0-21-16,0-1 15,0 22-15,0-21 0,0 21 0,0-1 0,0-20 16,0 21-16,0 0 15,0 0-15,0 42 47,0 0-47,0 0 16,21 0-16,-21 22 0,21-22 16,0 0-16,-21 0 0,21 0 0,0 22 15</inkml:trace>
  <inkml:trace contextRef="#ctx0" brushRef="#br1" timeOffset="139848.35">15261 2561 0,'0'0'0,"0"-21"16,0-42 0,0 41-16,0 1 15,0 0-15,0 0 0,0 0 0,0 0 16,0-1-16,0 1 15,-21 21 32,0 0-31,0 0-16,-1 21 16,1-21-16,0 22 0,0-22 15,0 21-15,0 0 0,-22 0 16,22 0-16,0 0 0,-21 1 0,20-1 15,1 0-15,-21 0 0,21 0 16,0 0-16,-1 1 0,1-1 0,0 0 16,0-21-16,21-21 31,21 0-15,0-1-16,0 1 0,-21 0 15,22 0-15,-1 0 0,0 0 0,0-1 16,0 1-16,22 0 0,-22 0 15,0 0-15,21 0 0,-21-1 0,22 1 16,-22 0-16,0 21 0,0 0 16,0-21-16,1 21 0,-1 0 15,0 0-15,0 0 16,0 21-16,0-21 0,-21 21 16,22 0-16,-1 1 0,0 20 0,21-21 15,-21 21-15,22 1 0,-1-22 0,0 21 16,1 1-16,-1-22 0,0 21 15,1-21-15,-1 22 0,0-22 0,-20 0 16,20 0-16,-21 0 0,0 0 16,0 1-16,-21-1 0,22-21 15,-22 21-15,0 0 16,0 0 0,0 0-16,0 1 15,21-22 1,-21 21-16,0 0 0,21-21 0,0 21 15,0-21-15,-21 21 0</inkml:trace>
  <inkml:trace contextRef="#ctx0" brushRef="#br1" timeOffset="141268.54">19304 6075 0,'21'0'0,"-42"0"0,42-21 15,-21 0-15,0-1 0,21 1 16,-21 0-1,0 42 17,0 0-32,-21 1 15,21-1-15,-21 21 0,21-21 0,-21 0 16,0 1-16,21 20 0,-22-21 16,1 0-16,0 0 0,21 1 0,-21-1 15,21 0-15,-21 0 0,21 0 0,0 0 16,0-42 15,0 0-31,0 0 16,21 21-16,-21-21 0,21 21 0,0-21 15,0 21-15,1 0 0,-1-22 16,0 22-16,21 0 0,-21 0 16,1 0-16,20 0 0,-21 0 15,0 0-15,0 0 0,22 0 0,-22 0 16,0 0-16,0 0 0,0 0 0,1 0 15,-1 0-15,0 0 16,-21-21-16,21 21 0,0 0 0,-21-21 16,21 21-16,1-21 0,-22 0 0,21 0 15,-21-1-15,21 22 0,-21-21 16,0 0-16,0 0 0,0 0 16,0 0-16,0-1 0,0 1 15,0 0-15,-21 42 31,21 0-31,0 1 0,-21-1 16,-1 0-16,22 21 0,0-21 0,0 1 16,-21-1-16,21 21 0,-21-21 0,21 0 15,0 1-15,0-1 0,0 0 16,0 0-16,0 0 0,0 0 0,0 1 16,0-1-1,0-42 173,0-1-188,21 22 15,0-21-15</inkml:trace>
  <inkml:trace contextRef="#ctx0" brushRef="#br1" timeOffset="141783.26">20468 5990 0,'0'-21'16,"0"0"-16,0 0 15,0 0 1,-21 21-1,21 21 1,0 0 0,-21 0-16,21 0 0,-21 0 15,21 1-15,0-1 0,-22 0 0,22 21 16,-21-21-16,0 1 0,21-1 16,-21 0-16,21 0 0,0 0 0,-21 0 15,21 1-15,0-1 0,-21 0 16,21 0-16,0-42 47,0 0-32,0 0 1,0-1-16</inkml:trace>
  <inkml:trace contextRef="#ctx0" brushRef="#br1" timeOffset="141991.15">20151 6223 0,'21'0'32,"0"0"-32,21-21 15,-21 21-15,1 0 0,20 0 16,-21 0-16,21 0 0,-20-21 0,20 21 16,0 0-16,-21 0 0,1 0 15,-1 0-15,0 0 0,0 0 16,0 0-16,0 0 0,-21-21 15,22 21-15,-1 0 0,0 0 16</inkml:trace>
  <inkml:trace contextRef="#ctx0" brushRef="#br1" timeOffset="142322.98">21124 5948 0,'0'0'0,"0"-21"16,0 42 15,0 0-31,0 0 0,0 0 0,0 1 16,0-1-16,0 0 0,-21 0 0,21 0 15,0 22-15,0-22 0,-21 0 16,21 0-16,-21 0 0,21 0 0,0 1 15,0-1-15,0 0 0,0 0 0,0 0 16,0 0-16,21-21 63,-21-21-48,21 0-15,-21 0 0</inkml:trace>
  <inkml:trace contextRef="#ctx0" brushRef="#br1" timeOffset="142632.34">21717 6033 0,'21'-22'32,"0"22"-17,0 0-15,1 0 0,-1 0 16,0 0-16,0 0 0,0 0 16,0 0-16,1 0 0,-1 0 15,0 0 1,-42 0 15,0 0-15,-1 22-16</inkml:trace>
  <inkml:trace contextRef="#ctx0" brushRef="#br1" timeOffset="142836.22">21717 6160 0,'0'21'15,"-21"-21"-15,42 0 47,0 0-47,0 0 0,0 0 16,1 0-16,-1 0 16,0 0-16,0 0 0,0 0 15,0 0-15,1 0 16,-1 0-16,0 0 0</inkml:trace>
  <inkml:trace contextRef="#ctx0" brushRef="#br1" timeOffset="143171.78">22691 5927 0,'0'0'0,"0"-21"16,0-1-16,21 22 16,0 0-16,0 0 15,0-21-15,0 21 0,1 0 0,-1 0 16,0 0-16,0 0 0,0 0 0,0 0 15,1 0-15,-1 0 16,0-21-16,-42 21 63,0 0-63</inkml:trace>
  <inkml:trace contextRef="#ctx0" brushRef="#br1" timeOffset="143675.01">22669 5906 0,'0'0'16,"-21"0"-16,0 21 0,0-21 0,0 21 16,0-21-16,-1 21 0,1-21 15,0 0-15,21 21 0,-21-21 0,0 0 16,21 21-16,-21-21 0,21 22 16,21-22 15,0 0-16,0 0-15,0 0 0,0 0 16,1 0-16,-1 0 16,0 0-16,0 0 0,0 0 0,0 0 15,22 0-15,-22 0 0,0 0 0,0 0 16,0 0-16,1 21 0,-1-21 16,0 21-16,0-21 0,-21 21 0,0 0 15,21 0-15,-21 1 16,0-1-16,0 0 15,0 0-15,-21 0 16,0 0-16,0-21 16,0 0-16,-22 22 0,22-22 0,0 0 15,0 21-15,-22-21 0,22 0 16,0 0-16,0 0 0,0 0 0,0 0 16,-1 0-16,1 0 0,0 0 15,0 0-15,0 0 16,21 21 31,0 0-32,21 0 1,-21 0-16,0 1 16,0-1-16</inkml:trace>
  <inkml:trace contextRef="#ctx0" brushRef="#br1" timeOffset="144823.26">1482 14097 0,'0'0'0,"0"-21"0,21-43 16,-21 43-16,21 21 15,0-21-15,-21 0 0,21 0 16,-21 0-16,21-1 0,-21 1 16,0 42 15,0 1-31,-21-1 0,0 0 16,0 21-16,-21-21 0,20 22 0,1-1 15,0-21-15,0 22 0,-21-1 16,20 0-16,22 1 0,-21-1 0,21 0 15,0-21-15,0 1 0,0 20 16,0-21-16,21 0 0,1 0 16,-1-21-16,0 0 0,0 0 15,0 0-15,0 0 0,1-21 16,-22 0-16,21 21 0,0-21 0,0 0 16,0 0-16,-21-22 0,21 22 15,1 0-15,-22-21 0,21-1 16</inkml:trace>
  <inkml:trace contextRef="#ctx0" brushRef="#br1" timeOffset="145055.14">1714 13631 0,'0'0'0,"0"-21"0,0 0 16,0 0-16,0 0 15,0 0-15,22 42 63,-1 0-63,0 0 0,0 0 16,0-21-16,0 21 0,1 1 0</inkml:trace>
  <inkml:trace contextRef="#ctx0" brushRef="#br1" timeOffset="145350.97">2307 14097 0,'0'0'0,"-21"21"0,0-21 16,21 21-16,-21-21 0,42 0 31,0 0-31,0 0 16,0 0-16,0 0 0,1 0 15,-1 0-15,0 0 0,0 0 0,0 0 16,0 0-16,1 0 0,-1 0 31,-42 0 0</inkml:trace>
  <inkml:trace contextRef="#ctx0" brushRef="#br1" timeOffset="145534.87">2286 14309 0,'0'0'0,"0"42"16,0-21-1,21-21 1,0 0-1,0 0-15,1 0 0,-1-21 0,0 21 16,21 0-16,-21-21 0,1 21 16,-1 0-16,0-21 0,0 21 0,0 0 15,0-21-15,1 21 0,20-22 16,-21 22-16,21-21 0</inkml:trace>
  <inkml:trace contextRef="#ctx0" brushRef="#br1" timeOffset="145855.68">3577 13801 0,'-42'0'16,"84"0"-16,-105 0 0,41 0 0,22-21 0,0-1 31,22 22-31,-1 0 0,0-21 0,0 21 16,21 0-16,1 0 0,-1-21 0,-21 21 15,22-21-15,-1 21 0,-21 0 16,21 0-16,-20 0 0,-1 0 0,0 0 16,-42 21 30,0-21-46,-1 0 16</inkml:trace>
  <inkml:trace contextRef="#ctx0" brushRef="#br1" timeOffset="146340.62">3577 13758 0,'-21'0'0,"42"0"0,-63 22 16,21-1-16,-1-21 0,1 21 15,0-21-15,0 21 0,21 0 16,0 0-16,0 1 0,0-1 0,-21 0 15,21 0-15,0 0 0,0 0 16,0 1-16,0-1 16,0 0-16,21-21 31,0 0-15,0-21-16,0 21 0,-21-21 15,22 21-15,-1 0 0,0-22 0,0 22 16,0 0-16,0 0 0,1 0 0,20 0 15,-21 0-15,21 0 16,-20 0-16,-1 0 0,21 0 0,-21 22 0,0-22 16,1 21-16,-1 0 15,0 0-15,-21 0 0,0 0 16,0 1-16,0-1 0,0 21 0,0-21 16,0 0-16,-21 1 0,0-1 15,-1 0-15,1 21 0,-21-21 0,21 1 16,-22-1-16,22 0 0,-21 0 0,0 0 15,20-21-15,-20 21 0,0 1 16,-1-22-16,1 21 0,0-21 0,21 0 16,-22 21-16,22-21 0,0 0 15,0 0-15,0 0 0,-1 0 0,1 0 16,21-21 31,21 0-47,22-1 15</inkml:trace>
  <inkml:trace contextRef="#ctx0" brushRef="#br1" timeOffset="146863.98">5905 14605 0,'0'0'0,"-21"0"0,0 0 0,0 0 15,42 0 17,0 0-32,0-21 0,22 21 15,-22 0-15,21 0 0,1-21 16,-1 21-16,-21 0 0,21 0 16,-20 0-16,20 0 0,-21 0 0,0 0 15,-21 21 16,-21-21-31,0 0 0,0 0 16,0 0-16,-1 21 0</inkml:trace>
  <inkml:trace contextRef="#ctx0" brushRef="#br1" timeOffset="147731">5842 14626 0,'0'0'0,"-21"0"0,21 21 16,-21-21-16,-1 22 15,1-1-15,0 0 16,0 0-16,21 0 0,-21 0 0,0 1 16,21-1-16,-22 21 0,22-21 0,-21 0 15,0 1-15,21 20 0,-21-21 16,21 0-16,-21 22 0,21-22 0,-21 0 16,-1 0-16,22 0 0,0 0 0,-21 1 15,0-1 1,21-42-1,0-1 1,0 1-16,0 0 16,0 0-16,21 21 0,-21-21 0,21 0 15,-21-1-15,22 22 16,-1 0-16,0 0 16,0 0-16,0 0 15,0 22-15,1-22 16,-1 21-16,-21 0 0,21-21 15,-21 21-15,21 0 0,0-21 16,0 21-16,-21 1 16,0-44 109,0 1-94,0 0-31,0 0 16,22 21-16,-22-21 15,21 21 1,-21-21-16,0-1 0,21 22 15,0 0-15,-21-21 0,21 21 0,0 0 16,1 0-16,-1-21 0,0 21 16,0 0-16,21 0 0,-20 0 0,20 0 15,-21 0-15,21 0 0,-20 0 0,-1 0 16,21 0-16,-21 21 0,0-21 16,1 21-16,-1 1 0,0-1 0,-21 0 15,0 0-15,0 0 0,0 0 0,0 22 16,0-22-16,-21 21 0,-22-21 15,22 22-15,-21-1 0,21-21 0,-22 0 16,1 22-16,-21-22 0,20 0 16,1 0-16,0-21 0,-1 21 0,1 1 15,0-22-15,20 0 0,-20 0 16,21 0-16,0 0 0,0 0 0,-1 0 16,22-22-1,0 1 1,0 0-16,22 21 15,-22-21-15,21 0 0,0 21 0,21-21 16</inkml:trace>
  <inkml:trace contextRef="#ctx0" brushRef="#br1" timeOffset="148260.69">7662 14711 0,'0'-42'16,"0"20"-16,0 1 15,0 0-15,0 0 16,-21 21-16,21-21 0,0 42 16,-21-21-1,21 21-15,0 21 0,0-20 16,0 20-16,-21 0 0,0-21 15,21 22-15,-22-1 0,1 0 0,0 1 16,0-1-16,-21-21 0,20 22 16,1-1-16,-21-21 0,21 0 0,0 0 15,-1 1-15,1-1 0,0-21 0,0 0 16,0 0-16,21-21 16,0-1-1,0 1-15,0 0 0,0 0 0,0 0 16,21 0-16,-21-1 0,21 1 0,0 0 15,0 21-15,-21-21 0,22 21 16,-1 0-16,0 0 0,0 0 16,-21 21-16,21 0 0,0 0 15,1-21-15,-22 22 0,21-1 0,0 21 16,0-21-16,-21 0 0,21-21 16,0 22-16,1-1 0,-22 0 0,21 0 15,0-21-15,0 21 0,0-21 16,0 0-1,1 0 1,-22-21-16,21 21 16,-21-21-16,0 0 0,21 0 0</inkml:trace>
  <inkml:trace contextRef="#ctx0" brushRef="#br1" timeOffset="148515.54">8318 14838 0,'0'0'0,"-21"0"15,21-21 1,0 0-16,21 21 16,1 0-16,-1 0 0,21-22 15,-21 22-15,0 0 0,22 0 0,-22 0 16,0 0-16,0 0 15,0 0-15,1 0 0,-1 0 16,-21 22 0,-21-22-1</inkml:trace>
  <inkml:trace contextRef="#ctx0" brushRef="#br1" timeOffset="148703.44">8276 14965 0,'0'0'0,"0"21"16,21-21 0,0 0-1,1 0-15,-1 0 0,21 0 16,-21 0-16,0 0 0,1 0 16,-1 0-16,0 0 0,0 0 0,0 0 15,0-21-15,1 21 0,-1-21 0,0 21 16,0 0-16</inkml:trace>
  <inkml:trace contextRef="#ctx0" brushRef="#br1" timeOffset="149015.78">9313 14626 0,'0'-21'15,"21"21"-15,22-21 16,-22 21-16,0 0 0,0 0 16,0 0-16,1 0 0,20 0 0,-21 0 15,0 0-15,0 0 0,1 0 16,-1 0-16,-42 0 47,-1 0-47,1 0 0,0 0 0,0-21 15,0 21-15</inkml:trace>
  <inkml:trace contextRef="#ctx0" brushRef="#br1" timeOffset="149495.81">9271 14542 0,'-42'0'15,"147"0"-15,-168 0 0,-1 0 0,43 0 0,0 21 16,0-21-16,21 21 0,-21 0 0,0-21 15,-1 21-15,22 0 0,0 1 0,-21-22 16,21 21-16,-21 0 0,21 0 0,-21 0 16,21 0-16,0 1 15,0-1-15,-21 0 0,21 0 16,0 0 0,21-21-1,0 0-15,0 0 0,0 0 16,1 0-16,-1 0 0,0 0 0,0 0 15,0 0-15,0 0 0,1 0 0,-1 0 16,0 0-16,0 0 0,21 0 16,-20 0-16,-1 0 0,0 0 0,21 0 15,-21 21-15,1-21 0,-1 0 0,0 22 16,0-22-16,0 21 0,0-21 16,-21 21-16,22-21 0,-22 21 15,21 0-15,-21 0 0,0 1 0,0-1 16,0 0-16,0 0 0,-21 0 15,-1 0-15,1 1 0,0-1 0,0 0 16,-21-21-16,20 21 0,-20 0 16,21-21-16,0 21 0,-22-21 15,22 0-15,0 0 0,0 22 0,0-22 0,0 0 16,-1 0 0,1 0-1,0-22-15,21 1 31,0 0-31,0 0 0,21 0 16,0 0-16,1-1 16</inkml:trace>
  <inkml:trace contextRef="#ctx0" brushRef="#br1" timeOffset="150947.49">10520 14647 0,'0'-21'16,"0"0"-1,0 0-15,0 0 16,0 0 0,0 42 15,0 0-31,0 0 0,21 0 15,-21 0-15,21 22 0,-21-22 0,21 21 16,-21-21-16,0 1 0,0 20 16,0-21-16,0 0 0,0 0 15,21 1-15,-21-1 0,0 0 16,0 0-16,22 0 16,-1-21 15,0 0-31,0 0 15,0 0-15,0 0 0,22 0 0,-22 0 16,21-21-16,22 0 0,-22 0 16,22 0-16,-1-1 0,1 1 0,-1 0 15,22-21-15,-22 21 0,1-22 0,-1 1 16,1 21-16,-1-22 0,1 1 16,-1 0-16,-20 21 0,-1-22 15,0 22-15,1 0 0,-22 0 0,0 0 16,0-1-16,-21 44 94,-21-22-79</inkml:trace>
  <inkml:trace contextRef="#ctx0" brushRef="#br1" timeOffset="151851.15">20045 14647 0,'21'0'0,"-42"0"0,42-21 16,-21 0-16,0 0 16,0 42-1,0 0-15,0 22 16,0-22-16,0 21 0,0 0 0,0 1 15,0-1-15,21 0 0,-21 1 16,0-1-16,21 22 0,-21-22 0,0 0 16,0 22-16,0-22 0,0 0 0,0-20 15,0 20-15,0-21 0,0 0 0,0 0 16,0 1-16,0-1 16,0-42 15,0-1-31,0 1 0,0 0 15,0 0-15,0-21 0,21-1 0</inkml:trace>
  <inkml:trace contextRef="#ctx0" brushRef="#br1" timeOffset="152071.53">20320 14796 0,'-64'169'0,"128"-338"16,-43 126-16,-21 1 0,21 0 0,0 20 16,-21 1-16,0 0 0,0 0 0,22 21 15,-1 0-15,-21 21 16,0 0-16,0 22 0,0-1 0,0 0 15,0 1-15,21-1 0,-21 0 16,0 1-16,0-1 0,0 0 0,0 1 16,0-1-16,0 0 0,0-21 15,0 1-15,0 20 0,0-21 0,0 0 16,0 0-16,-21-21 0,21 22 0,-21-22 16,-1 0-16,1 0 15,0 0-15,0 0 0</inkml:trace>
  <inkml:trace contextRef="#ctx0" brushRef="#br1" timeOffset="152244.43">19981 15134 0,'0'0'0,"0"-21"15,0 0 1,21 21-16,22 0 16,-22-21-16,21 21 0,-21 0 0,22 0 15,-1 0-15,0-21 0,22 21 16,-22 0-16,1 0 0,-1-22 0,0 22 15,1 0-15,-22-21 0,0 21 0,0 0 16,0-21-16,0 0 0</inkml:trace>
  <inkml:trace contextRef="#ctx0" brushRef="#br1" timeOffset="152559.25">20616 14965 0,'21'0'0,"1"0"16,-1 0-16,0 0 0,0 0 15,0 0-15,0 0 0,22 0 0,-22-21 16,0 21-16,0-21 0,0-1 0,1 1 16,-22 0-16,21 0 15,-21 0-15,0 0 0,0-1 0,0 1 16,-21 21 0,-1 0-16,1 21 0,0-21 15,0 22-15,21-1 0,-21 0 16,0 21-16,-1-21 0,22 22 0,-21-22 15,21 21-15,0-21 0,0 1 0,0 20 16,0-21-16,0 0 0,0 0 16,0 1-16,21-1 0,1 0 0,-1 0 15,0-21-15,0 0 0,0 21 0,0-21 16,1 0-16,-1 0 16,0 0-16,0-21 0,-21 0 0,21 0 15</inkml:trace>
  <inkml:trace contextRef="#ctx0" brushRef="#br1" timeOffset="152831.66">21188 14605 0,'0'0'0,"0"-106"16,0 85-16,0 0 0,0 42 16,0 21-1,0-20-15,-21 20 0,21 0 16,0 1-16,0-1 0,0 0 0,0 1 15,0-1-15,0 0 0,0 1 0,0-1 16,0 0-16,0-21 0,0 22 0,0-1 16,0-21-16,0 0 15,0 1-15,0 20 0,0-21 0,0 0 16,0 0 0,0-42-1,0 0 1,0 0-16,0 0 0</inkml:trace>
  <inkml:trace contextRef="#ctx0" brushRef="#br1" timeOffset="153127.82">21357 14584 0,'0'0'16,"0"-42"-16,21-1 0,-21 1 0,0 21 0,0 0 16,21-1-16,-21 1 0,0 0 0,22 21 15,-22 21-15,0 0 0,0 1 16,0-1-16,0 21 15,0 0-15,0 1 0,0-1 0,0 22 16,0-22-16,0 0 0,-22 1 0,22-1 16,-21 0-16,21 1 0,0-22 0,-21 21 15,21-21-15,0 22 0,0-22 16,0 0-16,0 0 0,0 0 0,0 0 16,0 1-16,0-44 46,0 1-30,21 0-16,-21 0 16,21 21-16</inkml:trace>
  <inkml:trace contextRef="#ctx0" brushRef="#br1" timeOffset="153551.59">21844 14944 0,'0'0'0,"0"-21"0,-21 21 47,21 21-47,-21-21 16,-1 21-16,22 0 0,0 0 0,0 0 16,-21 1-16,21-1 0,0 0 15,0 0-15,0 0 0,0 0 16,0 1-16,21-1 0,1-21 15,-1 0-15,0 21 0,0-21 0,0 0 16,0 0-16,1 0 0,-1 0 0,0-21 16,0 0-16,0 21 0,0-22 0,1 1 15,-22 0-15,21 0 0,-21 0 16,21 0-16,-21-1 0,0 1 0,0 0 16,0 0-16,0 0 0,0 0 0,0-1 15,0 1-15,-21 0 16,0 21-16,-1 0 0,1 0 0,0 0 15,0 0-15,0 0 0,0 0 16,-1 21-16,1 0 16,21 1-1,21-22 1,1 0-16,-1 21 16,0-21-16</inkml:trace>
  <inkml:trace contextRef="#ctx0" brushRef="#br1" timeOffset="154283.17">22860 15071 0,'0'0'0,"0"21"15,-21-21-15,42-21 31,0 21-31,-21-21 16,21-1-16,0 22 0,1-21 0,-1 0 16,0 0-16,0 0 0,0 0 0,0-1 15,1 1-15,-1 0 0,0 0 0,-21 0 16,0 0-16,21-1 0,-21 1 16,21 21-16,-21 21 15,0 1-15,0-1 16,0 0-16,-21 0 0,21 0 15,-21 22-15,21-1 0,0-21 0,0 21 16,-21 1-16,0-1 0,21 0 16,0 1-16,-22-1 0,22 0 0,0 1 15,0-1-15,0-21 0,0 22 16,0-22-16,0 21 0,0-21 0,0 0 16,0 1-16,0-1 0,0 0 0,0 0 15,0 0-15,0 0 0,-21 1 16,0-22-16,0 0 15,0 0-15,0 0 0,-1 0 16,1 0-16,0 0 0,0 0 0,0 0 16,0-22-16,21 1 0,-22 0 15,22 0-15,0-21 16,0 20-16</inkml:trace>
  <inkml:trace contextRef="#ctx0" brushRef="#br1" timeOffset="154464.07">23029 14563 0,'0'-43'0,"0"86"0,0-107 0,0 43 15,0 0-15,0 0 0,-21 21 0,21-21 16,21 21 15,0 21-31,1 0 16,-1 0-16,0 0 0,0 0 15</inkml:trace>
  <inkml:trace contextRef="#ctx0" brushRef="#br1" timeOffset="155667.38">23643 14796 0,'0'0'15,"21"-64"1,-21 43-16,0 0 0,0 0 0,0-1 15,0 1-15,-21 21 0,0 0 16,0 0-16,0 0 0,-1 0 0,1 0 16,0 21-16,0 1 0,0-1 15,0 0-15,-1 0 0,1 0 16,0 22-16,0-22 0,21 0 0,-21 0 16,21 0-16,0 0 0,0 1 0,0-1 15,0 0-15,0 0 0,21-21 16,0 0-16,0 0 15,0 0-15,1 0 0,-1 0 16,0-21-16,0 0 0,0 21 0,-21-21 16,21-1-16,1 1 0,-1-21 15,0 21-15,-21 0 0,21-22 0,0 1 16,-21 21-16,0 0 0,21-1 16,-21 1-16,0 0 0,0 42 31,0 0-31,0 1 0,-21-1 0,21 0 15,-21 0-15,21 21 0,0-20 0,0-1 16,0 0-16,0 0 0,0 0 0,0 0 16,0 1-16,21-1 15,-21 0-15,21-21 0,1 0 0,-1 21 16,0-21-16,0 0 0,0 0 16,0 0-16,1-21 15,-22 0-15,21 21 0,0-21 0,0-1 16,0 1-16,0 0 0,1-21 15,-1 21-15,0-1 0,0-20 0,0 21 16,-21 0-16,21 0 0,-21-1 16,22 22-16,-22 22 15,0-1 1,-22 0-16,1 0 0,21 0 16,0 22-16,-21-22 0,21 0 0,0 0 15,0 21-15,0-20 0,0-1 0,21 0 16,0 0-16,-21 0 0,22-21 0,-1 21 15,0-21-15,0 0 16,0 0-16,0 0 0,1 0 16,-1 0-16,-21-21 0,0 0 15,21 21-15,-21-21 0,21 0 0,-21 0 16,0-1-16,0-20 0,0 21 16,0 0-16,0-22 0,0 22 0,0 0 15,0 0-15,0 0 0,21 0 0,-21-1 16,21 22-16,1 0 0,-1-21 15,0 21-15,0 0 0,0 0 0,0 0 16,22 0-16,-1 0 0,0 0 0,-20 0 16,20 0-16,0 0 15,1-21-15,-1 21 0,-21 0 0,0 0 0,0 0 16,1-21-16,-1 21 0,-21-21 16,-21 21 15,-1 0-31,1 0 0,0 0 0,0 21 15,0-21-15,0 21 0,-22 0 0,22 22 16,0-22-16,0 0 0,0 0 16,21 0-16,0 0 0,-22 1 0,22-1 15,0 0-15,-21 0 0,21 0 0,0 0 16,21-21 0,1 0-1,-1 0-15,0 0 0,0-21 16,0 0-16,0 0 15,1 0-15,-22 0 0,21-22 16,0 22-16,0 0 0,-21-21 0,0 20 16,21-20-16,-21 21 0,0 0 0,-21 21 31,21 21-15,-21 0-16,21 21 0,0-20 0,0-1 15,0 21-15,0-21 0,21 0 0,0 22 16,0-22-16,1 0 0,20 0 15,-21 0-15,0 1 0,22-1 0,-22-21 16,21 0-16,-21 0 0,0 0 0,1 0 16,-1 0-16,0 0 0,-21-21 15,0-1-15,21 1 16,-21-21-16,21 21 0,-21-22 0,0 1 16</inkml:trace>
  <inkml:trace contextRef="#ctx0" brushRef="#br1" timeOffset="157179.51">10223 4445 0,'0'0'0,"22"-21"15,-22 0-15,0 42 47,0 0-47,0 0 16,0 0-16,0 1 15,0 20-15,21-21 0,0 21 0,0 1 16,-21 20-16,21-20 0,0 20 0,1-21 16,20 22-16,-21-1 0,0 1 0,22-1 15,-22 1-15,21-1 0,0 1 16,1-1-16,-1 1 0,0 21 0,22-22 16,-1 1-16,1-1 0,-1 1 0,1-22 15,21 21-15,-1-20 0,-20 20 0,20-20 16,22-1-16,-21 0 0,0 1 15,20-1-15,1-21 0,0 21 0,-21-20 16,21 20-16,-1-21 0,-20 0 16,21 0-16,0 1 0,-22-1 0,1 0 15,21-21-15,-21 0 0,-1 0 0,1 0 16,0 0-16,-22 0 0,22 0 0,-22-21 16,22 21-16,-22-21 0,1-1 15,-1 1-15,1 0 0,-1 0 0,1 0 16,-1 0-16,1-1 0,-1 1 0,64-21 15,-63 21-15,-1 0 0,1-1 16,-1 1-16,-20 0 0,20-21 0,-20 21 16,-1-22-16,0 22 0,1-21 0,20-1 15,-21 1-15,1 0 0,-1-1 16,0-20-16,1-1 0,-1 22 0,0-21 16,1-1-16,-1 1 0,0-1 15,-20 1-15,20-1 0,-21-21 0,21 22 16,-20-22-16,20 22 0,-21-1 0,0-20 15,22 20-15,-22 22 0,0-22 16,0 1-16,0-1 0,0 22 0,1-22 16,-22 22-16,21 0 0,-21-22 0,21 22 15,-21 0-15,21-22 0,-21 22 16,0-1-16,0 1 0,0-21 0,0 20 16,0 1-16,0 0 0,0-1 0,0-20 15,0 20-15,0-20 0,0 21 16,-21-22-16,21 22 0,0-22 15,-21 22-15,21 0 0,0-1 0,0 1 16,0 0-16,0-1 0,0 22 0,0-21 16,21-1-16,-21 22 0,21-21 15,0 0-15,-21 20 0,21-20 0,1 0 16,-22 21-16,21-22 0,0 1 16,-21 21-16,0-22 0,21 1 0,0 21 15,-21-21-15,21 20 0,-21 1 0,0 0 16,0-21-16,0 21 15,0-1-15,0 1 0,0 0 16,0 0-16,-21 21 47,21 21-47,0 0 0,0 0 16,-21 22-16,21-22 0,0 0 0</inkml:trace>
  <inkml:trace contextRef="#ctx0" brushRef="#br1" timeOffset="158411.81">17018 6519 0,'0'0'16,"21"0"15,0 0-15,0 0-16,1 0 0,-1 0 0,0 0 15,0-21-15,0 21 0,0 0 16,1 0-16,-1 0 15,0 0-15,-21 21 32,-21-21-17,0 0-15,-1 0 16,1 0-16</inkml:trace>
  <inkml:trace contextRef="#ctx0" brushRef="#br1" timeOffset="158859.54">17060 6519 0,'-21'0'15,"85"0"-15,-149 0 0,127 0 0,-84 22 0,21-1 16,0-21-16,21 21 0,-22 0 16,22 0-16,-21 0 0,0 1 15,21-1-15,-21-21 0,0 21 16,21 0-16,0 0 0,-21 0 16,21 1-16,-22-22 0,22 21 15,0-42 32,0-1-31,22 22-16,-1 0 15,0 0-15,0-21 0,0 21 0,0 0 16,1 0-16,-1 0 0,0 0 16,21 21-16,-21 1 0,22-22 0,-22 21 15,21 0-15,-21 0 0,1 0 0,-1 0 16,-21 1-16,0-1 0,0 0 0,0 0 15,0 0-15,0 0 0,-21 1 0,-1-22 16,1 21-16,0 0 0,-21 0 0,21-21 16,-22 21-16,22-21 0,-21 0 15,21 21-15,-1-21 0,-20 0 0,21 0 16,0 0-16,0 0 0,-1 0 16,22-21-16,0 0 15,0 0 1,22 21-1,-1-21-15,0 21 16,0-21-16</inkml:trace>
  <inkml:trace contextRef="#ctx0" brushRef="#br1" timeOffset="159163.37">17695 6604 0,'-21'0'31,"21"21"-15,0 0-16,0 1 0,-21-1 0,21 21 16,-21-21-16,21 0 0,-21 22 0,21-22 15,0 21-15,0-21 0,-22 1 0,22-1 16,-21 21-16,21-21 0,0 0 15,0 1-15,0-1 0,0 0 16,0 0-16,0 0 16,0-42 15,-21 0-31</inkml:trace>
  <inkml:trace contextRef="#ctx0" brushRef="#br1" timeOffset="159328.79">17357 6985 0,'-22'0'16,"22"-21"0,22 21-16,-1 0 0,0 0 15,21 0-15,-21 0 0,1-21 16,20 21-16,-21 0 0,21 0 0,-20 0 16,-1 0-16,0-21 0,0 21 15,0 0-15,0 0 0,1-22 0,-1 22 16,-21-21-16</inkml:trace>
  <inkml:trace contextRef="#ctx0" brushRef="#br1" timeOffset="159608.63">18140 6541 0,'0'0'0,"0"-22"15,0 44 16,0-1-31,0 0 16,0 21-16,0-21 0,0 1 0,0 20 16,0-21-16,0 21 0,0-20 0,0-1 15,0 0-15,0 21 0,-21-21 0,21 1 16,0-1-16,-22 0 0,22 0 16,0 0-16,0 0 15</inkml:trace>
  <inkml:trace contextRef="#ctx0" brushRef="#br1" timeOffset="160692.51">1355 15790 0,'0'0'0,"0"-21"0,-22 0 16,1 0 0,0 21-1,0 0 1,21 21-16,-21 0 16,21 22-16,-21-22 0,-1 21 15,1 0-15,21 1 0,-21-1 0,0 22 16,0-22-16,0 0 0,-1 1 15,22-1-15,0 0 0,0-21 0,0 1 16,0-1-16,0 0 0,0 0 16,22-21-16,-1 0 0,0 0 15,0 0-15,0 0 16,0 0-16,22-21 0,-22 0 0,0 21 16,0-21-16,0-1 0,1-20 15,-1 21-15,-21 0 0</inkml:trace>
  <inkml:trace contextRef="#ctx0" brushRef="#br1" timeOffset="160903.39">1503 15452 0,'-21'-21'0,"42"42"0,-42-64 0,-1 22 15,22 0-15,-21 21 16,21-21-16,-21 21 31,21 21-15,0 0-16,0 0 15,21 1-15,0-22 16</inkml:trace>
  <inkml:trace contextRef="#ctx0" brushRef="#br1" timeOffset="161147.76">1863 15981 0,'0'0'0,"0"21"16,21-21-1,0 0 1,0 0-16,0 0 0,0 0 15,1 0-15,-1 0 0,-21-21 16,21 21 0</inkml:trace>
  <inkml:trace contextRef="#ctx0" brushRef="#br1" timeOffset="161311.68">1905 16193 0,'0'0'0,"0"21"15,0 0 1,21-21-16,0 0 16,0 0-16,1 0 0,-1 0 0,0-21 15,0 21-15,0 0 0,0-21 16,1-1-16,-1 22 0,21-21 0,-21 21 16,0-21-16,22 0 15,-1 0-15</inkml:trace>
  <inkml:trace contextRef="#ctx0" brushRef="#br1" timeOffset="161735.43">3365 15642 0,'0'-21'0,"0"42"0,0-63 16,0 21-16,0 0 15,-21 21 1,0 0-16,0 0 0,0 0 15,0 21-15,-1 21 16,1-21-16,0 0 0,0 22 16,0-1-16,0 0 0,-1 1 15,1-1-15,0 22 0,21-22 0,0 0 16,0 22-16,0-22 0,0 0 0,0 1 16,0-22-16,21 21 0,0-21 15,22 1-15,-22-1 0,21-21 0,1 21 16,-1-21-16,0 0 0,-21 0 15,22 0-15,-1 0 0,-21 0 0,0-21 16,22 21-16,-22-21 0,-21-1 16,21 22-16,-21-21 0,0 0 15,0 0-15,-21 0 16,0 21-16,0-21 0,-1 21 16,1 0-16,0 0 0,0 0 15,0 0-15,0 0 0,-1 21 0,1-21 16,0 0-16,-21 21 0,21-21 0,-1 0 15,1 0-15,0 0 0,-21 0 16</inkml:trace>
  <inkml:trace contextRef="#ctx0" brushRef="#br1" timeOffset="162419.57">6054 16066 0,'0'0'16,"0"-22"-16,21 1 0,0 0 15,-21 0-15,0 0 0,21 21 16,-21-21 0,0 42-1,-21 0-15,0 0 16,0 21-16,-1 1 0,1-1 16,0 0-16,0 1 0,0 20 0,-22-20 15,22-1-15,0 21 0,0-20 16,21 20-16,0-20 0,-21-1 0,21 0 15,0 1-15,0-1 0,21-21 0,0 0 16,0 0-16,22-21 0,-22 0 16,21 0-16,0 0 0,1 0 0,-1 0 15,0 0-15,1-21 0,-22 0 0,21 0 16,-21 0-16,22 0 16,-43-22-16,21 22 0,-21 0 0,0 0 15,0 0-15,0-1 0,0 1 0,-21 0 16,0 21-16,-1 0 0,1 0 15,-21 0-15,0 0 0,20 0 0,-20 21 16,0-21-16,-1 21 0,22 1 0,-21-1 16,21 0-16,-22-21 0,22 21 15,0 0-15,21 0 0,21-21 16,22 0-16,-1 0 16</inkml:trace>
  <inkml:trace contextRef="#ctx0" brushRef="#br1" timeOffset="162923.28">7980 15960 0,'0'0'0,"0"21"31,0 0-15,-21 0-16,21 22 0,-22-1 0,22-21 15,-21 21-15,0 1 0,0-1 16,-21 0-16,20 1 0,1-1 0,-21 0 16,0-20-16,20 20 0,-20-21 0,0 0 15,21 0-15,-1 1 0,1-1 16,0-21-16,0 0 0,0 0 0,21-21 15,0-1-15,0 1 16,0 0-16,0 0 16,0 0-16,21 0 0,0-1 0,0 22 15,0-21-15,1 21 0,-1 0 0,0 0 16,0 0-16,21 0 0,-20 0 0,-1 0 16,0 21-16,0 1 0,21-22 15,-20 21-15,-1 0 0,0 0 16,0 0-16,0 0 0,22-21 0,-22 22 15,0-1-15,0 0 0,0-21 16,0 0-16,1 0 0,-1 21 0,0-21 16,0 0-16,0 0 15,-21-21 1,21 21 0</inkml:trace>
  <inkml:trace contextRef="#ctx0" brushRef="#br1" timeOffset="163163.66">8594 16235 0,'-22'0'0,"44"0"0,-65 0 15,22 0-15,42 0 31,0 0-31,1 0 16,20 0-16,-21 0 0,0 0 0,0 0 16,1 0-16,-1 0 15,0 0-15,-21 21 16</inkml:trace>
  <inkml:trace contextRef="#ctx0" brushRef="#br1" timeOffset="163343.56">8572 16425 0,'0'0'0,"-21"22"16,42-1-1,1-21-15,-1 0 16,0 0-16,0 0 0,21 0 0,-20 0 16,-1 0-16,0 0 0,21 0 15,-21 0-15,1 0 0,20 0 16,-21 0-16,0 0 0,22 0 0,-22 0 15,21 0-15</inkml:trace>
  <inkml:trace contextRef="#ctx0" brushRef="#br1" timeOffset="163643.39">9821 16171 0,'0'0'0,"0"-21"15,21 21 1,1 0-16,-1 0 16,0 0-16,21 0 0,-21 0 0,22 0 15,-22 0-15,21 0 0,1 0 0,-22 0 16,0 0-16,21 0 0,-21 0 15,1 0-15,-22-21 32,-22 21-17,1 0-15</inkml:trace>
  <inkml:trace contextRef="#ctx0" brushRef="#br1" timeOffset="164103.12">9885 16044 0,'-21'0'0,"42"0"0,-64 22 0,22-22 0,0 21 15,0 0-15,0-21 0,0 21 0,21 0 16,-22 0-16,1 1 0,0-1 16,21 0-16,0 0 0,-21 0 15,21 0-15,0 1 16,0-1-16,0 0 16,0 0-1,21-21 1,0 0-16,0 0 15,1 0-15,-1 0 0,0 0 16,21 0-16,-21 0 0,1 0 16,20 0-16,-21 0 0,21 0 0,-20 0 15,20 0-15,-21 0 0,21 0 0,-20 21 16,20-21-16,-21 21 0,0 1 16,0-1-16,1 0 0,-1-21 15,0 21-15,-21 0 0,0 0 0,0 1 16,0-1-16,0 0 0,0 0 15,0 0-15,0 0 0,-21 1 0,-22-1 16,22 0-16,0-21 0,-21 21 0,-1-21 16,1 21-16,-21-21 0,20 0 0,1 0 15,-22 0-15,22 0 0,0 0 16,-1 0-16,1 21 0,21-21 0,0 0 16,0 0-16,-1 0 0,1 0 0,0 0 15,21-21 1,0 0-16,0 0 0,21 0 15,22 0-15,-22-1 0</inkml:trace>
  <inkml:trace contextRef="#ctx0" brushRef="#br1" timeOffset="166835.78">11853 15939 0,'0'0'16,"0"-22"-16,-21 1 0,0 21 0,21-21 15,-21 0-15,21 0 0,-21 0 16,-1 21-16,22-22 15,-21 22-15,21-21 16,21 42 47,-21 1-63,22-1 15,20 0-15,-21 21 0,21 1 0,-20-1 16,20 0-16,21 1 0,-20-1 0,20 21 15,1-20-15,-1-1 0,1 0 16,-1 1-16,1-1 0,-22 0 0,22 1 16,-22-1-16,21 0 15,-20 1-15,20-1 0,-20 0 0,-1 1 16,0-1-16,1-21 0,-1 22 0,0-1 16,1-21-16,-22 0 0,21 22 15,-21-22-15,0 0 0,1-21 0,-1 21 16,0 0-16,0-21 15,0 0-15,0 0 16,1 0 0,-22-21 15,0 0-15,0 0-1,-22 21-15,1-21 0,21-1 16,0 1-16,-21 0 0</inkml:trace>
  <inkml:trace contextRef="#ctx0" brushRef="#br1" timeOffset="167444.44">13250 15812 0,'0'-22'16,"0"44"-16,0-65 0,21 22 0,-21 0 0,0 0 16,0 0-16,0-1 15,22 1-15,-22 0 0,0 0 16,0 0-16,0 0 0,-22 21 31,1 0-31,0 21 16,-21 0-1,21 21-15,-1-21 0,-20 22 0,0-1 16,-1 22-16,1-1 0,-21 1 0,20-1 16,-20 22-16,-1-22 0,1 22 15,-1-22-15,-20 1 0,-1 21 0,0-22 16,1 22-16,-1-1 0,0-20 15,1 21-15,-1-22 0,0 22 0,-63 42 16,63-85-16,22 22 0,-1-22 16,22 0-16,-21 1 0,20-22 15,1 21-15,21-21 0,-22 0 16,22 1-16,21-1 0,0 0 0,-21-21 16,21-21 77,0 0-77,0-1 0,0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5:53:05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2096 0,'21'0'62,"0"0"-30,1 0-32,-1 0 15,-21-22-15,21 22 0,0 0 0</inkml:trace>
  <inkml:trace contextRef="#ctx0" brushRef="#br0" timeOffset="1295.77">1439 2688 0,'0'-21'16,"0"0"0,0 0-1,0 0 1,0-1-1,0 1 1,0 0 15,-21 21 391,0 21-422</inkml:trace>
  <inkml:trace contextRef="#ctx0" brushRef="#br0" timeOffset="3451.67">1609 2582 0,'21'-21'0,"0"0"16,-21 0-16,0 0 16,21 21-16,-21-21 0,0-1 0,21 22 15,-21-21-15,0 0 16,0 0 0,0 0-1,-21 21 16,21 21-15,-21 0-16,0 0 16,21 0-16,-21 1 0,21-1 0,0 21 15,-22-21-15,22 22 0,-21-22 16,21 21-16,0-21 0,-21 22 0,0-1 16,21 0-16,-21 1 0,0-1 15,21 0-15,0-21 0,-22 22 16,22-22-16,0 21 0,0-21 0,0 22 15,0-22-15,0 0 0,22 0 16,-22 0-16,21-21 0,0 22 0,0-1 16,0-21-16,0 0 0,1 0 15,-1 0-15,0 0 0,0 0 0,0 0 16,0-21-16,1 21 0,-1-22 16,0 1-16,0 21 0,0-21 0,0 0 15,1 21-15,-22-21 0,0 0 16,0-1-16,0 1 0,0 0 15,0-21-15,0 21 0</inkml:trace>
  <inkml:trace contextRef="#ctx0" brushRef="#br0" timeOffset="4016.34">1736 1926 0,'-22'0'16,"22"-21"-16,-21 21 16,0 21-1,21 0-15,-21 1 0,21-1 16,-21 0-16,0 0 0,21 0 0,0 0 16,0 1-16,0-1 0,0 0 15,0 0-15,0 0 0,0 0 16,21-21-16,0 22 15,0-22-15,0 0 0,22 0 0,-22 0 16,0-22-16,0 22 0,0-21 0,0 0 16,1 0-16,-1 0 0,0 0 15,-21-1-15,0 1 0,0 0 0,0 0 16,0 0-16,0 0 0,0-1 16,0 1-16,-21 21 0,21-21 15,-21 21-15,-1 0 0,1 0 16,0 0-16,21 21 0,-21 0 0,0-21 15,21 22-15,-21-22 0,21 21 16,-22 0-16,1 0 0,21 0 16,0 0-16,0 1 15,0-1 1,21-21-16,22 0 0,-22 0 0</inkml:trace>
  <inkml:trace contextRef="#ctx0" brushRef="#br0" timeOffset="5108.81">3323 2328 0,'0'0'0,"21"-21"16,-21 0-16,0 0 0,21 0 16,-21 0-16,22-1 0,-22 1 15,0 0 1,0 42 0,0 0-1,0 22-15,0-22 0,0 21 0,0 1 16,0-1-16,0 0 0,0 22 15,-22-22-15,1 22 0,21-22 0,-21 21 16,21-20-16,0-1 0,-21 0 16,21 1-16,-21-1 0,21 0 15,-21-20-15,21 20 0,0-21 0,0 0 16,0 0-16,0 1 0,0-1 16,0 0-1,0-42 16,0 0-31,0-1 0,0 1 16,0 0-16,0 0 16,0 0-16,0 0 0</inkml:trace>
  <inkml:trace contextRef="#ctx0" brushRef="#br0" timeOffset="5439.61">3027 2794 0,'0'0'0,"-43"0"16,65 0 15,20 0-31,-21-21 0,21 21 0,22 0 16,-22 0-16,22-21 0,-1 21 15,1 0-15,-1-21 0,1 21 0,-1 0 16,1 0-16,-22 0 0,22 0 15,-22-22-15,-21 22 0,21 0 16,-20 0-16,-1 0 0,0 0 0,0 0 31,-21-21 1,0 0-1,21 21-31</inkml:trace>
  <inkml:trace contextRef="#ctx0" brushRef="#br0" timeOffset="5888.28">5165 2350 0,'-22'-22'16,"44"44"-16,-44-65 0,22 22 15,-21 21-15,21-21 16,0 42 15,0 0-15,0 0-16,0 1 0,0 20 0,0 0 15,0 1-15,-21-1 0,21 0 0,-21 1 16,21-1-16,0 0 0,0 1 16,-21-1-16,21 0 0,-21 1 0,21-22 15,-22 21-15,22-21 0,0 22 0,0-22 16,0 0-16,-21 0 0,21 0 16,0 0-16,0 1 0,0-1 31,-21-21 0,21-21-15,0-1-16,0 1 15,0 0 1,0 0-16,0 0 0</inkml:trace>
  <inkml:trace contextRef="#ctx0" brushRef="#br0" timeOffset="6376.01">4572 2731 0,'-21'0'0,"42"0"0,-63 0 0,20 0 15,1 0-15,42 0 47,1 0-47,20 0 0,-21-22 16,21 22-16,1 0 0,-1 0 0,0 0 15,22 0-15,-22 0 0,22-21 16,-1 21-16,-20 0 0,20-21 0,-21 21 16,22 0-16,-22 0 0,1 0 15,-1 0-15,0 0 0,-21 0 0,22 0 16,-22 0-16,0 0 0,0 0 15,0 0-15,1 0 16,-22-21 0,21 21-1,-42 21 110,-1 0-125,1-21 0</inkml:trace>
  <inkml:trace contextRef="#ctx0" brushRef="#br0" timeOffset="7435.65">1206 5122 0,'0'0'0,"-21"0"0,21 22 0,-21-22 0,42 0 32,0 0-32,22 0 0,-1 0 0,0 0 15,1 0-15,20 0 0,1 0 16,-1 0-16,-20 0 0,20 0 0,1 0 15,-1 0-15,-21 0 16,1 0-16,-1 0 0,0 0 0,-20 0 16,20 0-16,-21 0 0,0 0 15,-21-22-15,0 1 16,-21 0 15,0 0-31,0 0 16,0 21-16</inkml:trace>
  <inkml:trace contextRef="#ctx0" brushRef="#br0" timeOffset="7751.47">1884 4826 0,'0'0'0,"0"-21"0,0 0 0,0 0 15,0-1-15,-21 22 0,21-21 16,-22 21-1,22 21 1,0 1-16,0-1 0,0 0 16,0 21-16,0 1 0,0 20 0,0-21 15,0 22-15,0-1 16,0 1-16,0-22 0,0 22 0,-21-1 16,0-20-16,21-1 0,-21 0 15,21 1-15,0-1 0,0 0 0,0-21 16,0 1-16,0-1 0,0 0 15,0 0-15,21-21 16,0-21 0,0 0-16,1 21 15,-1-21-15,0-1 0,0-20 0</inkml:trace>
  <inkml:trace contextRef="#ctx0" brushRef="#br0" timeOffset="8099.27">3344 4784 0,'0'0'0,"21"-43"16,-21 22-16,22 21 15,-22-21-15,0 42 16,0 0-16,0 1 15,0-1-15,0 21 0,0 0 0,0 1 16,0-1-16,0 22 0,0-22 16,0 21-16,0-20 0,0-1 15,-22 0-15,1 1 0,21-1 0,-21-21 16,21 22-16,0-22 0,-21 0 0,21 0 16,0 0-16,0 0 0,-21-21 15,21 22-15,0-44 47,-21 22-47,21-21 0,0 0 16</inkml:trace>
  <inkml:trace contextRef="#ctx0" brushRef="#br0" timeOffset="8376.12">2942 5271 0,'0'0'0,"21"0"15,0-22 1,22 22-16,-1 0 0,0 0 0,1-21 16,-1 21-16,22 0 0,-1 0 15,-21-21-15,22 21 0,-1 0 0,1 0 16,-22-21-16,22 21 0,-22 0 16,0 0-16,-20 0 0,20-21 0,-21 21 15,0 0-15,0 0 0,-21-21 31,22 21 16,-1 0-47</inkml:trace>
  <inkml:trace contextRef="#ctx0" brushRef="#br0" timeOffset="8799.87">5270 4868 0,'0'-63'16,"0"42"-16,0 0 15,-21 21 16,21 21-15,0 0-16,0 0 0,0 21 0,-21 1 16,21-1-16,-21 0 0,0 1 15,21-1-15,0 0 0,-21 1 0,-1-1 16,22 0-16,-21 1 0,21-22 16,0 21-16,0-21 0,0 1 0,0-1 15,0 0-15,0 0 0,0 0 0,21-21 16,1 21-16,-1-21 0,0 0 15,0 0-15,0 0 0,0 0 16,22 0-16,-22 0 0,0 0 0,0 0 16,0 0-16,1 0 0,-1 0 15,0-21-15,0 21 0,0-21 0,0 0 16,1 0-16,-1 21 0,-21-21 16,0-1-16,0 1 0,0 0 15,0 0-15,21 0 0</inkml:trace>
  <inkml:trace contextRef="#ctx0" brushRef="#br0" timeOffset="9195.66">5355 4297 0,'0'0'0,"-21"-21"0,0 0 15,0 21-15,-1 0 16,22 21 0,0 0-1,0 0-15,0 0 0,0 0 16,0 1-16,22-22 0,-1 0 0,0 21 16,0-21-16,0 0 0,0 0 15,1 0-15,-1 0 0,0-21 0,0-1 16,0 1-16,-21 0 0,21 0 15,-21 0-15,0 0 0,0-1 16,0-20-16,0 21 0,-21 21 0,0-21 16,0 0-16,21-1 0,-21 22 15,0 0-15,-1 0 0,1 0 16,0 0-16,0 0 16,21 22-16,0-1 0,0 0 15,0 0-15,0 0 0,0 0 16,-21 1-16,21-1 0,0 0 0,0 21 15,0-21-15</inkml:trace>
  <inkml:trace contextRef="#ctx0" brushRef="#br0" timeOffset="9963.74">2095 7938 0,'0'0'0,"0"-22"0,0-20 15,0 21-15,0 0 16,0 0-16,0-1 16,0 44-1,0-1-15,0 21 16,0 0-16,0 1 15,0-1-15,-21 22 0,21-22 0,-21 21 16,21 1-16,0-22 0,-21 22 0,21-22 16,-21 0-16,21 1 0,0-1 15,-21-21-15,21 22 0,0-22 0,0 0 16,0 0-16,21-21 16,0 0-1,0 0-15,0 0 0,0 0 16,1-21-16,-1 21 0,0-21 0,0 0 15,0-1-15,22 1 0,-22 0 16,0 0-16,0 0 0</inkml:trace>
  <inkml:trace contextRef="#ctx0" brushRef="#br0" timeOffset="10328.53">2265 7451 0,'0'0'0,"-21"0"0,-22 0 0,22 0 16,0 0-16,0 0 0,0 21 15,-1-21-15,22 21 0,-21 0 16,21 0-16,0 1 0,21-22 16,1 21-16,-1-21 15,21 0-15,-21 0 0,0 0 0,22 0 16,-22 0-16,0-21 0,0 21 15,0-22-15,-21 1 0,0 0 16,0 0-16,0 0 0,-21 0 16,0-1-16,0 22 0,0-21 15,0 21-15,-1 0 0,1 0 0,0-21 16,0 21 0,0 21-16,21 0 15,0 1-15,0-1 16,0 0-16,0 0 0,21 0 15,0 0-15,0 1 0,22-1 0</inkml:trace>
  <inkml:trace contextRef="#ctx0" brushRef="#br0" timeOffset="10703.32">3831 8107 0,'0'0'0,"-42"21"15,21-21-15,-1 0 0,-20 21 16,42 0-16,21-21 31,22 0-31,-22 0 0,21 0 0,0 0 16,-20 0-16,20 0 0,0 0 15,1 0-15,-1 0 0,-21 0 0,21 0 16,-20 0-16,20 0 0,-21 0 0,0 0 16,0 0-16,1 0 0,-1 0 15,0 0 1,-21-21 15,21 0-15,0 21-1,0-21-15,1 21 0,20 0 0</inkml:trace>
  <inkml:trace contextRef="#ctx0" brushRef="#br0" timeOffset="11047.17">5334 8043 0,'0'0'0,"-42"22"0,20-22 0,1 0 16,0 0-1,42 0-15,0 0 16,1 0-16,20 0 0,0 0 0,1 0 16,20 0-16,1 0 0,-22 0 15,21 0-15,1 0 0,-22-22 0,1 22 16,-1 0-16,0-21 0,1 21 0,-22 0 15,0 0-15,0 0 0,0 0 16,-21-21 15,-21 42 16,0 0-47,-21 1 0</inkml:trace>
  <inkml:trace contextRef="#ctx0" brushRef="#br0" timeOffset="11763.8">1524 11091 0,'-21'0'16,"0"22"-16,-1-22 0,1 0 16,0 0-16,0 0 15,0 0-15,21 21 0,-21-21 16,63 0 15,-21 0-31,21 0 0,1 0 16,20 0-16,-20 0 0,20 0 15,1 0-15,-22 0 0,21 0 0,-20 0 16,20 21-16,-20-21 0,-1 0 0,21 0 16,-20 21-16,-22-21 0,21 0 15,-21 0-15,1 21 0,-1-21 16,0 0 15,0 0-15,0 0-1,0-21-15,1 0 0,-1 21 16,21 0-16,0-21 0</inkml:trace>
  <inkml:trace contextRef="#ctx0" brushRef="#br0" timeOffset="12119.6">3302 11155 0,'0'0'0,"-21"0"0,21 21 16,-21-21-16,42 0 31,0 0-31,21 0 0,-21 0 15,22 0-15,-1 0 0,0 0 0,1 0 16,20 0-16,-20 0 0,20 0 16,-21 0-16,1 0 0,-1 0 15,0 0-15,1 0 0,-22 0 0,21 0 16,-21 0-16,1-21 0,-1 21 0,0 0 16,0 0-1,-21-21 32,21 21-47,0-21 16,1-1-16,-1 22 15,21 0-15</inkml:trace>
  <inkml:trace contextRef="#ctx0" brushRef="#br0" timeOffset="12619.31">5355 10647 0,'0'0'0,"0"-21"0,0 0 16,0-1-1,-21 1-15,21 0 16,0 42 15,0 0-31,0 1 16,0 20-16,-21-21 0,21 21 0,-21-20 16,21 20-16,0 0 0,0-21 0,-22 22 15,1-1-15,21 0 0,0 1 16,0-1-16,0-21 0,0 22 0,0-1 15,0 0-15,0-21 0,0 1 0,0 20 16,0-21-16,0 0 0,0 0 16,21-21-16,1 22 0,-1-22 15,-21 21-15,21-21 0,0 0 16,0 0-16,0 0 0,1 0 16,-1 0-16,21-21 0,-21 21 0,0-22 15,22 1-15,-22 21 0,21-21 16,-21 0-16,22 21 0,-22-21 0,0 0 15,0-1-15,0 22 0,1-21 0,-22 0 16,0 0-16,0 0 0,0 0 16,0-1-16,0 1 0,0 0 15</inkml:trace>
  <inkml:trace contextRef="#ctx0" brushRef="#br0" timeOffset="13031.08">5524 10054 0,'0'0'16,"-63"-21"-1,42 21-15,0 0 0,-1 0 16,1 0-16,0 21 0,0 0 15,21 1-15,-21-22 0,21 21 16,0 0-16,0 0 0,21 0 16,0-21-16,0 0 15,22 0-15,-22 0 0,0 0 16,21 0-16,-21 0 0,22-21 0,-22 21 16,0-21-16,0 21 0,-21-21 0,0 0 15,0-1-15,0 1 16,0 0-16,-21 21 0,0 0 15,-21 0-15,20 0 0,1 0 0,-21 0 16,21 0-16,-22 0 0,22 21 16,0 0-16,-21-21 0,21 22 15,-1-1-15,1 0 0,0 0 0,0 0 16,0 0-16,42-21 16</inkml:trace>
  <inkml:trace contextRef="#ctx0" brushRef="#br0" timeOffset="14168.49">8213 2646 0,'0'-21'15,"0"0"16,0-1-15,-22 22-16,1 0 0,0 0 16,0-21-16,0 21 0,0 0 15,-1 0-15,1 0 0,-21 0 0,21 0 16,-22 0-16,22 0 0,-21 0 0,21 0 16,0 0-16,-1 0 0,1 0 15,0 0-15,42 0 31,0 21-31,22-21 0,-1 0 16,0 0-16,22 0 0,-1 0 0,22 0 16,-21 0-16,20 0 0,1 0 15,0 22-15,-1-22 0,1 0 16,0 0-16,20 0 0,-20 0 0,0 0 16,-1 0-16,-20 0 0,-1 0 15,1 0-15,-1 0 0,-20 0 0,-1 0 16,0 0-16,1 0 0,-22 0 0,0 0 15,0 0-15,0 0 0,-42 0 47,0 0-31,0 0-16,0 0 0,0 0 16,-1-22-16,-20 22 0,0 0 0,-1 0 15,1 0-15,-21 0 0</inkml:trace>
  <inkml:trace contextRef="#ctx0" brushRef="#br0" timeOffset="14515.29">8255 2625 0,'0'0'0,"-64"0"16,64 21-16,-21-21 15,42 21 1,1-21-1,-1 0-15,21 0 0,-21 0 16,22 0-16,-1 21 0,21-21 0,1 0 16,-1 0-16,1 0 0,-1 0 15,22 0-15,-21 21 0,-1-21 0,22 0 16,-22 0-16,-20 0 0,20 0 0,-21 0 16,1 0-16,-1 0 0,0 0 15,-20 0-15,20 0 0,-21 0 0,0 0 16,0 0-16,1 0 0,-1 0 0,0 0 15,0 0 1,-21-21 0,0 0-1,0 0-15,-21 0 16,0 0-16</inkml:trace>
  <inkml:trace contextRef="#ctx0" brushRef="#br0" timeOffset="15079.96">9504 2201 0,'0'0'0,"-21"-21"16,-1 21 0,22 21 30,0 1-30,22-1-16,-1 0 16,0-21-16,0 21 0,0 0 0,22 0 15,-22-21-15,21 22 0,0-1 0,-20 0 16,20-21-16,0 21 0,-21 0 16,1-21-16,20 21 0,-21-21 0,0 22 15,0-22-15,1 0 0,-1 0 16,0 0-16,-21 21 0,21-21 15,0 0-15,-21 21 47,-21-21-31,0 21-16,0 0 0,-22-21 16,22 21-16,-21 1 0,0-1 0,-22 0 15,22 21-15,-22-21 0,22 22 0,-22-22 16,1 21-16,21 1 15,-22-22-15,1 21 0,20-21 0,1 22 0,0-22 16,-1 0-16,22 0 0,-21 0 0,21 0 16,-1 1-16,1-1 15,21 0-15,0 0 0,0 0 32,21-42-1,1 0-31,-1 21 0,0-21 15,0 0-15,0-1 0,22 1 0</inkml:trace>
  <inkml:trace contextRef="#ctx0" brushRef="#br0" timeOffset="16327.76">10985 2117 0,'0'-21'0,"0"-1"16,0 1-16,0 0 16,0 0-16,0 0 15,0 0-15,0-1 16,0 1-1,-21 42 17,0 1-17,21-1-15,0 0 0,0 0 16,-21 21-16,21-20 0,-21 20 0,21 0 16,0 1-16,-21-1 0,21 0 15,0 1-15,0 20 0,0-21 16,-22 1-16,22-1 0,0 22 0,-21-22 15,21-21-15,0 21 0,0 1 0,0-22 16,0 21-16,0-21 0,0 1 0,0-1 16,0 0-16,0 0 31,0-42 0,0 0-31,0 0 0,0-1 16,0 1-16,0 0 0,0 0 0,0 0 15,0-22-15,0 22 0</inkml:trace>
  <inkml:trace contextRef="#ctx0" brushRef="#br0" timeOffset="16679.56">10837 2117 0,'0'0'0,"-21"-21"0,0-1 0,0 1 0,21 0 0,0 0 16,0-21-16,0 20 0,0 1 15,0-21-15,21 21 0,0 0 0,0-1 16,22-20-16,-1 21 0,21 0 16,-20 0-16,20 21 0,1-22 15,-1 22-15,1 0 0,-1 0 0,1 22 16,-22-1-16,0 0 0,1 0 16,-22 21-16,0 1 0,-21-22 0,0 21 15,0 1-15,-21-1 0,0 0 0,-22 1 16,1-1-16,0 0 0,-1-21 15,1 22-15,-21-22 0,20 0 0,1 0 16,0 0-16,-1 1 0,1-1 0,21 0 16,0-21-16,21 21 0,0 0 31,21-21 0,0 0-31,0 0 16</inkml:trace>
  <inkml:trace contextRef="#ctx0" brushRef="#br0" timeOffset="17135.3">11578 2413 0,'0'0'16,"0"-21"-16,21 0 15,-21 0-15,-21 42 31,0 0-15,0 0-16,0 0 0,21 22 0,-22-22 16,1 21-16,0 0 0,0-20 15,0 20-15,0-21 0,-1 21 0,22-20 16,0 20-16,0-21 0,0 0 0,0 0 16,0 1-16,22-1 15,-1 0-15,0-21 0,0 0 0,21 0 16,-20 0-16,-1 0 0,21 0 0,0 0 15,1 0-15,-22 0 0,21-21 0,-21 0 16,22 21-16,-22-22 16,0 1-16,0 0 0,0 0 0,1-21 15,-22-1-15,0 22 0,0-21 0,0-1 16,0 1-16,0 0 0,-22 21 16,1-22-16,0 22 0,21 0 0,-21 0 15,0 21-15,0 0 0,-22 0 0,22 0 16,0 0-16,0 0 0,0 0 0,-1 0 15,1 0-15,21 21 0,-21-21 16,21 21-16,-21-21 0,21 21 0,0 0 16,0 1-16,21-22 15,21 0-15,-20 0 16,20 0-16,0 0 0</inkml:trace>
  <inkml:trace contextRef="#ctx0" brushRef="#br0" timeOffset="17560.06">12467 2434 0,'0'0'0,"21"-21"0,0 0 0,22 21 0,-43-21 16,21 21-16,-21-21 0,0-1 0,0 1 15,-21 0 1,0 21-16,-1 0 0,-20 0 16,21 0-16,-21 0 0,-1 0 0,1 0 15,21 21-15,-22 0 0,1 1 16,0-22-16,21 21 0,-22 21 15,22-21-15,0 0 0,21 1 0,0-1 16,0 0-16,0 0 0,0 0 0,42 0 16,-21 1-16,22-1 0,-1 0 15,-21 0-15,22-21 0,-1 21 0,0 0 16,1 1-16,-1-22 0,-21 21 0,21-21 16,-20 21-16,-1-21 0,0 0 15,-21 21-15,0 0 16,-21 0-16,0-21 15,-22 0-15,22 0 0,-21 22 16,-1-22-16,-20 21 0,21-21 16,-1 0-16,1 0 0,0 0 0,-1 0 15,1 0-15,21 0 0,0 0 0,-1 0 16,1 0-16,42 0 16,1 0-1,-1-21-15,0 21 0,21-22 0,1 1 16,-1 21-16,0-21 0</inkml:trace>
  <inkml:trace contextRef="#ctx0" brushRef="#br0" timeOffset="17947.79">13102 1990 0,'0'0'0,"0"-85"15,0 64-15,21 0 0,-21 0 16,21-1-16,-21 1 0,0 42 31,0 1-15,0 20-16,0-21 0,-21 21 0,0 1 16,0 20-16,0-20 0,-22-1 15,22 21-15,0 1 0,0-22 0,-21 22 16,20-1-16,1 1 0,0-1 15,0 1-15,0-22 0,21 0 16,0 1-16,0-1 0,0-21 0,0 22 16,0-22-16,0 0 0,0 0 15,21-21-15,0 0 0,0 0 16,0 0-16,1 0 16,-1 0-16,0-21 0,0 0 15,0 21-15,0-21 0,-21-1 0,0 1 16,22 21-16,-1-21 0,-21 0 0,0 0 15,0 0-15</inkml:trace>
  <inkml:trace contextRef="#ctx0" brushRef="#br0" timeOffset="18167.16">12785 2519 0,'0'0'0,"-22"0"16,-20 0-16,63 0 31,0-21-31,22 21 0,-1 0 15,0 0-15,1 0 0,-1 0 0,0-21 16,22 21-16,-22 0 0,-21 0 16,22 0-16,-22 0 0,0 0 0,0 0 15,-21-22-15,0 1 32,0 0-17,21 21-15</inkml:trace>
  <inkml:trace contextRef="#ctx0" brushRef="#br0" timeOffset="18647.9">14309 2477 0,'0'0'0,"0"-22"16,0 1-16,-22-42 16,1 63-16,21-21 15,-21 21-15,21 21 16,0 0-16,0 0 0,0 21 16,-21-20-16,21 20 0,0 0 15,-21 1-15,21-22 0,0 21 0,0-21 16,-21 22-16,21-22 0,-22 0 0,1 0 15,21 0-15,0 0 0,0 1 16,0-44 15,0 1-15,0 0-16,0 0 0,0-21 16</inkml:trace>
  <inkml:trace contextRef="#ctx0" brushRef="#br0" timeOffset="18855.78">14266 2180 0,'0'0'15,"-21"-21"-15,0 21 16,21-21-16,-21 21 0,0 0 0,21-21 16,-22 21-16,1 0 15,0 0 1,21 21 15,21 0-31,0-21 16,1 21-16,-1 0 0</inkml:trace>
  <inkml:trace contextRef="#ctx0" brushRef="#br0" timeOffset="21159.7">14668 2307 0,'22'0'16,"-1"0"15,-21 21 0,0 1-31,0-1 0,0 21 16,0-21-16,0 22 0,0-22 0,0 21 16,0-21-16,0 22 0,0-22 0,0 21 15,0-21-15,-21 0 0,21 22 16,0-22-16,0 0 0,-22-21 0,22 21 15,0 0-15,-21-21 16,21-21 0,0 0-16,0 0 15,0-21-15,0 20 0,0 1 16,0-21-16,0 21 0,0-22 0,21 1 16,1 0-16,-1-1 15,0 1-15,0 0 0,0 21 0,0-1 16,22-20-16,-1 21 0,0 21 0,-20-21 15,20 21-15,0 0 0,1 0 0,-22 0 16,21 0-16,-21 21 0,0 0 16,1 0-16,-1 22 0,-21-22 0,21 21 15,-21 0-15,0 1 0,0-1 0,0-21 16,0 22-16,0-1 0,0-21 16,0 21-16,0-20 0,0-1 0,0 0 15,0 0-15,21 0 0,0-21 0,0 0 16,1 21-16,-1-21 15,0 0-15,0 0 0,0 0 16,-21-21-16,0 0 0,21 0 16,1 21-16,-1-21 0,-21 0 0,21-22 15,0 22-15,0 0 0,0-21 16,1-1-16,-1 1 0,0 0 0,0 20 16,0-20-16,0 0 0,22 21 0,-22-1 15,0 1-15,0 0 0,0 0 16,1 21-16,-1 0 0,0 0 0,0 0 31,-21 21-31,0 0 0,0 0 16,0 1-16,0-1 0,0 0 15,0 0-15,0 0 0,0 0 16,0 1 0,0-44 15,0 1-31,0 0 15,0 0-15,0 0 0,0 0 16,0-1-16,0 1 0,-21 21 0,21-21 16,0 0-16,0 0 0,0 0 15,-21 21-15,0 0 16,-1 0 0,1 0-16,0 21 0,0 0 15,0 0-15,0 0 0,-1 0 0,1 1 16,0 20-16,0 0 0,0 1 0,0-1 15,-1-21-15,1 21 0,0 1 16,21-1-16,0-21 0,0 22 0,0-22 16,0 0-16,21 0 0,0 0 0,1 0 15,-1-21-15,0 22 0,0-22 0,21 0 16,1 0-16,-22 0 0,21 0 16,1 0-16,-22 0 0,21 0 0,0-22 15,-20 1-15,20 0 0,-21 21 16,21-21-16,-20-21 0,20 20 15,-21 1-15,0-21 0,0 0 0,1 20 16,-1-20-16,0 0 0,-21 21 0,0-22 16,0 22-16,0 0 0,0 0 15,0 0-15,-21 42 32,21 0-17,0 0-15,0 0 16,21-21-1,0 0 1,0 0-16,0 0 0,1-21 16,-1 21-16,0-21 0,0 21 15,0-21-15,0 0 16,1 21-16,-1-22 0,-21 44 47,-21-1-47,21 0 0,-22 0 15,1 0-15,0 0 0,0 22 0,0-22 16,0 21-16,21-21 0,-22 22 16,22-22-16,-21 21 0,21-21 0,0 1 15,0 20-15,0-21 0,21 0 16,1 0-16,20 1 0,-21-22 16,0 0-16,22 21 0,-1-21 15,0 0-15,1 0 0,-1 0 0,0 0 16,-21 0-16,22 0 0,-1-21 0,0 21 15,-20-22-15,20 1 0,-21 0 16,0 0-16,0 0 0,1 0 0,-1-22 16,0 22-16,0-21 0,-21-1 0,0 22 15,0-21-15,0 21 0,0-22 0,0 22 16,0 0-16,0 0 16,-21 21-16,0 0 0,0 0 15,-1 21-15,1 0 0,0 0 0,21 1 16,-21 20-16,0-21 15,21 21-15,-21-20 0,21 20 0,0-21 16,0 0-16,0 22 0,0-22 0,0 0 16,0 0-16,21 0 0,0-21 15,0 21-15,0 1 0,22-22 0,-22 0 16,21 0-16,-21 0 0,22 0 0,-1 0 16,0 0-16,-21 0 0,22 0 0,-1 0 15,-21-22-15,22 1 0,-22 21 16,21-21-16,-21-21 0,22 21 15,-22-1-15,0-20 0,0 0 0,-21 21 0,0-22 16,0 22-16,0 0 16,0 0-16,0 0 0,0-1 0,-21 22 15,0 0 1,0 22-16,-1-1 16,22 0-16,-21 0 0,0 0 0,21 0 15,-21 22-15,21-22 0,0 21 0,-21-21 16,21 1-16,0 20 0,0-21 15,-21 0-15,21 0 0,0 1 0,0-1 16,0 0-16,0 0 16,21-21 15,-21-21-15,21 0-16,-21 0 15,0-1-15,0 1 0,21 0 0,0 0 16,-21 0-16,21-22 0,1 22 0,-1-21 15,0 0-15,0 20 0,21-20 16,-20 0-16,-1 21 0,21-1 0,0 1 16,-20 0-16,20 0 0,-21 0 0,21 21 15,-20 0-15,20 0 0,-21 0 16,0 0-16,0 21 0,1 0 0,-22 0 16,0 0-16,0 1 0,0 20 0,0-21 15,0 21-15,0 1 16,0-22-16,0 21 0,-22-21 0,22 1 15,0 20-15,0-21 0,0 0 0,0 0 16,-21-21-16,21 22 16,0-44 15,0 1-31,0 0 16,0 0-16,21 0 0,-21 0 0,22-22 15,-1 22-15,0-21 0,0 21 0,21-22 16,-20 1-16,20 21 15,0-22-15,1 22 0,-1 0 0,0 0 0,-21 0 16,22 21-16,-1 0 0,-21 0 16,0 0-16,1 0 0,-1 0 15,-21 21-15,0 0 0,0 0 0,0 0 16,0 22-16,0-22 0,0 21 0,-21 1 16,-1-22-16,1 21 0,21-21 15,-21 0-15,21 1 0,-21 20 0,21-21 16,-21 0-16,21 0 0,-21 1 15,21-44 48,21 22-63,0-21 16,0 0-16,0 0 0,0 0 15</inkml:trace>
  <inkml:trace contextRef="#ctx0" brushRef="#br0" timeOffset="22431.76">18944 2646 0,'0'0'0,"-21"0"16,0 0-16,0 0 0,42-21 47,0 21-47,0 0 15,0 0-15,0-21 0,1 21 16,-1-22-16,0 1 0,0 21 0,0-21 16,0 0-16,1 0 0,-1 0 15,0-1-15,-21 1 0,21 0 16,-21 0-16,0 0 16,-21 21-1,0 0-15,0 0 16,-1 21-16,1-21 0,-21 21 0,21 0 15,0 0-15,-1 1 16,1 20-16,0-21 0,-21 0 0,21 22 16,-1-22-16,22 21 0,0-21 0,0 0 15,0 22-15,0-22 0,0 0 16,0 0-16,22 0 0,-1 1 0,0-22 16,21 21-16,-21 0 0,22-21 0,-1 0 15,-21 21-15,22-21 0,-1 0 16,0 0-16,1 0 0,-1 0 0,0 0 15,1 0-15,-22 0 0,21-21 0,0 0 16,-20 0-16,-1-1 0,21 1 16,-21-21-16,0 21 0,1-22 15,-1 1-15,0 21 0,-21 0 0,0 0 16,0-1-16,0 1 0,0 0 16,-21 21-1,0 0-15,-1 21 16,22 0-16,-21 1 0,0-1 15,0 21-15,0-21 0,21 0 0,-21 22 16,-1-22-16,1 0 0,21 21 16,-21-20-16,0-1 0,21 0 0,0 0 15,0 0-15,-21-21 0,21 21 0,0 1 16,-21-22 0,21-22 15,0 1-31,21 0 0,0 0 15,0 0-15,0 0 16,0-1-16,1-20 0,20 21 0,-21-21 16,21-1-16,1 22 0,-1-21 0,0-1 15,1 22-15,-1-21 0,0 21 16,1 0-16,-1 21 0,-21 0 0,22-22 16,-22 22-16,0 0 0,0 0 15,0 22-15,-21-1 0,0 0 0,0 0 16,0 0-16,0 0 0,0 1 0,0-1 15,0 0-15,0 21 0,0-21 16,0 1-16,0-1 0,0 0 0,0 0 16,0 0-16,0 0 15,0 1-15,21-22 16,1 21-16,-1-21 0,0 0 16,0 0-16,0 0 0,0 0 0,1 0 15,-1 0-15,0 0 0,-21-21 0,21 21 16,0-22-16,22 1 0,-22-21 15,0 21-15,0-22 0,21 1 16,-20-21-16,-1-1 0,21 22 0,-21-22 16,22 22-16,-22-22 0,0 22 0,0-21 15,0 20-15,0 1 0,1 0 0,-1 20 16,-21 1-16,0-21 16,0 21-16,0 0 0,-21 21 46,-1 21-46,1 0 0,0 0 0,0 0 16,0 0-16,21 22 0,-21-22 16,-1 21-16,1 1 0,21-22 0,0 21 15,0 0-15,0 22 0,-21-22 0,21 1 16,0-1-16,0 0 0,0 1 16,0-1-16,0 0 0,0-21 0,0 1 15,0-1-15,0 0 0,0 0 16,21 0-16,-21 0 15,21-21-15,1 0 0,-1 0 0,0 0 16,0 0-16,0 0 0,0 0 0,22 0 16,-1 0-1,-21-21-15,0 21 0,1-21 16,-1 0-16,0 21 0,0-21 16,-21 0-16,21-1 0,0 1 0,-21 0 15,0 0-15,22 0 0,-22 0 0,0-1 16,0-20-16</inkml:trace>
  <inkml:trace contextRef="#ctx0" brushRef="#br0" timeOffset="22732.02">20659 2244 0,'0'0'0,"-43"0"16,22 0-16,0 0 0,0 0 0,42 0 31,0 0-31,21 0 0,1 0 16,20 0-16,1 0 0,-1 0 15,1 21-15,-1-21 0,-20 0 0,20 0 16,-21 0-16,1 0 0,-22 0 0,21 0 16,-21-21-16,1 21 0,-1 0 15,0 0-15,0-21 0,0 21 0,0 0 16,-42 0 31,0 0-32,0 0-15,0 21 0,0-21 16,-1 0-16,-20 0 0,21 21 0,-21-21 16,-1 21-16,22-21 0</inkml:trace>
  <inkml:trace contextRef="#ctx0" brushRef="#br0" timeOffset="27099.04">23156 2286 0,'0'0'0,"0"-21"0,0 0 16,0 0-16,0-1 16,21 1-16,-21 0 15,0 42 16,0 0-31,0 1 0,0-1 16,0 0-16,0 21 0,-21 1 16,21-22-16,-21 21 0,21 0 15,-21 1-15,21-1 0,0 0 0,0 1 16,0-1-16,0-21 0,0 22 0,0-22 16,0 0-16,0 0 0,0 0 15,21-21-15,0 0 0,-21 21 0,21-21 16,1 0-16,-1 0 0,-21-21 15,21 0-15,0 0 16,0 0-16,-21 0 0,21-1 0,1-20 16</inkml:trace>
  <inkml:trace contextRef="#ctx0" brushRef="#br0" timeOffset="27415.39">23326 1947 0,'0'0'0,"-22"0"15,22 22-15,0-44 78,-21 22-78,0 0 16,0 0 0,42 0 31,0 22-47,0-22 0,1 21 0,-1-21 15,0 21-15</inkml:trace>
  <inkml:trace contextRef="#ctx0" brushRef="#br0" timeOffset="27676.25">23855 2328 0,'0'22'16,"21"-22"15,0 0-31,0 0 0,0 0 16,1 0-16,-1 0 0,0 0 15,0 0-15,0 0 0,0 0 16,-42 0 15,0 0-31,0 0 16</inkml:trace>
  <inkml:trace contextRef="#ctx0" brushRef="#br0" timeOffset="27840.15">23770 2477 0,'0'21'15,"21"-21"17,0 0-17,1 0-15,-1 0 16,0 0-16,0-21 0,0 21 0,0 0 15,1 0-15,-1-22 0,0 22 16,0 0-16,0 0 0</inkml:trace>
  <inkml:trace contextRef="#ctx0" brushRef="#br0" timeOffset="28135.46">24490 2180 0,'0'0'0,"0"-21"0,-21 0 32,21 42-17,-22 0 1,22 0-16,0 1 0,0-1 16,0 0-16,0 21 0,0-21 0,-21 22 15,21-22-15,0 21 0,-21-21 0,21 22 16,-21-22-16,21 21 0,0-21 15,0 1-15,-21-1 0,21 0 0,0 0 16,-21 0-16,21 0 16,0 1-16</inkml:trace>
  <inkml:trace contextRef="#ctx0" brushRef="#br0" timeOffset="30951.42">26797 2477 0,'21'-22'0,"-21"1"16,21 0-16,0 0 16,-21 0-1,22 21-15,-22 21 47,-22 21-47,22-21 0,-21 1 16,0 20-16,21-21 15,-21 21-15,0 1 0,21-22 0,-21 21 16,21 1-16,0-22 0,-22 0 0,22 21 16,0-21-16,0 1 0,0-1 15,0 0-15,22-21 16,-1 0-16,0 0 0,0 0 16,0 0-16,0 0 0,1 0 15,-1-21-15,0 0 0,0-1 0,0 1 16,0 0-16,1 0 0,-22-21 15,21 20-15,0-20 0</inkml:trace>
  <inkml:trace contextRef="#ctx0" brushRef="#br0" timeOffset="31279.24">27030 2074 0,'0'0'0,"-21"0"0,-43 0 16,43 0-16,0 0 15,0 22-15,21-1 0,-22 0 16,44 0 0,-1-21-1,0 0-15,0 0 16,0 0-16,0 0 0,1 0 0,-1-21 16,0 0-1,-21 0-15,0-1 16,-21 22-16,0 0 15,-1 0-15,1 0 0,0 0 16,0 0-16,0 0 0,0 0 16,21 22-16,0-1 15,0 0-15,21 0 16,0 0-16,0-21 0,21 21 0,-20-21 16,20 22-16</inkml:trace>
  <inkml:trace contextRef="#ctx0" brushRef="#br0" timeOffset="31552.09">27580 2223 0,'21'0'16,"-21"-22"-16,0 44 31,0-1-31,0 0 16,-21 0-16,0 0 0,21 0 15,0 22-15,-21-22 0,21 21 0,-21-21 16,-1 22-16,22-22 0,0 21 16,0-21-16,0 1 0,0-1 15,-21 0-15,21 0 0,0 0 0,0 0 16,0 1-16,21-22 31,-21-22-15</inkml:trace>
  <inkml:trace contextRef="#ctx0" brushRef="#br0" timeOffset="31756.97">27326 2540 0,'0'0'0,"0"-21"0,21 21 31,0-21-31,1 21 16,-1 0-16,0 0 0,0 0 0,0 0 15,22-21-15,-22 21 0,0 0 16,0 0-16,0 0 0,0 0 0,1 0 16,-22-22-16,21 22 0,0 0 15,0-21-15,0 21 16</inkml:trace>
  <inkml:trace contextRef="#ctx0" brushRef="#br0" timeOffset="32059.79">28342 2223 0,'0'-22'16,"-21"22"0,21 22-1,0-1-15,-21-21 16,21 21-16,-21 21 0,21-21 15,0 1-15,0 20 0,-22-21 0,1 21 16,21 1-16,-21-22 0,21 21 16,0-21-16,0 1 0,-21-1 15,21 21-15,0-21 0,-21 0 16,21 1-16,0-1 16,0-42 15</inkml:trace>
  <inkml:trace contextRef="#ctx0" brushRef="#br0" timeOffset="32275.67">28003 2561 0,'0'0'0,"-21"-21"0,21 0 16,21 21-1,22 0-15,-22-21 0,0 21 16,21 0-16,-20 0 0,20 0 0,0-21 15,-21 21-15,22 0 0,-22 0 16,0 0-16,0 0 0,0 0 0,1 0 16</inkml:trace>
  <inkml:trace contextRef="#ctx0" brushRef="#br0" timeOffset="32779.42">28850 2392 0,'-21'0'15,"21"-21"1,21 21 0,0 0-16,22 0 0,-22 0 15,21 0-15,0 0 0,1-21 0,20 21 16,-20 0-16,-1 0 0,0 0 15,1 0-15,-22 0 0,21 0 0,-21 0 16,0 0-16,1 0 0,-1 0 16,0 0-16,-42 0 15,0 0 1,-1 0-16,1 0 0,-21 0 16,21 0-16,-22 0 0</inkml:trace>
  <inkml:trace contextRef="#ctx0" brushRef="#br0" timeOffset="32959.32">28850 2498 0,'21'0'31,"0"0"-31,1 0 0,-1 0 0,0 0 16,21 0-16,-21 0 0,22 0 15,-22 0-15,21 0 0,-21 0 0,22 0 16,-22-21-16,21 21 0,-21 0 15,1 0-15,-1-22 0,0 22 0,0 0 16</inkml:trace>
  <inkml:trace contextRef="#ctx0" brushRef="#br0" timeOffset="33357.23">29464 2180 0,'0'0'15,"-21"0"1,0 0-16,42 0 31,0 21-31,0-21 0,0 0 0,0 0 16,1 22-16,-1-22 0,21 21 16,-21-21-16,22 0 0,-22 0 15,0 0-15,21 0 0,-21 0 0,22 0 16,-22 0-16,0 0 0,0 0 0,-42 21 47,0-21-47,0 21 0,0 0 15,-1 0-15,1 1 0,-21-1 0,21 0 16,0 21-16,-22-21 0,22 22 0,0-22 16,0 21-16,0-21 0,-1 1 15,22-1-15,0 21 0,-21-42 16,21 21-16,0 0 0,0 1 0,0-1 15,21-42 17</inkml:trace>
  <inkml:trace contextRef="#ctx0" brushRef="#br0" timeOffset="33696.03">30438 2265 0,'0'0'0,"21"-21"16,-21 0 0,0 42 15,0 0-31,-21 0 0,-1 21 15,22-20-15,0 20 0,-21-21 16,21 21-16,-21-20 0,21 20 0,0-21 16,0 21-16,0-20 0,0-1 15,0 0-15,0 0 0,0 0 0,0 0 16,21-21-16,0 0 16,1 0-16,-1 0 15,0 0-15,0-21 0,0 0 16,0 0-16,1 0 15,-22 0-15</inkml:trace>
  <inkml:trace contextRef="#ctx0" brushRef="#br0" timeOffset="34027.85">30607 1947 0,'0'0'0,"-21"0"16,-43 0-1,43 0-15,21 22 16,0-1 0,21-21-1,0 0-15,1 0 0,-1 0 0,0 0 16,0 0-16,0 0 16,-21-21-16,0-1 15,-21 1 1,0 21-1,0 0-15,0 0 0,-1 0 16,1 0-16,0 0 16,21 21-16,0 1 0,0-1 15,0 0-15,21 0 16,0 0-16,1-21 0,-1 21 16,0-21-16,0 22 0</inkml:trace>
  <inkml:trace contextRef="#ctx0" brushRef="#br0" timeOffset="34331.67">31327 2159 0,'0'0'0,"-22"0"31,1 0-31,21 21 15,0 0-15,-21 1 16,21-1-16,-21 0 0,21 0 0,0 0 16,0 22-16,-21-22 0,21 21 15,-21-21-15,21 0 0,0 22 0,0-22 16,0 0-16,-22 0 0,22 0 16,0 1-16,0-1 0,0 0 15,0-42 16,0 0-15</inkml:trace>
  <inkml:trace contextRef="#ctx0" brushRef="#br0" timeOffset="34583.51">30988 2413 0,'0'0'0,"-21"0"16,42 0-1,0 0-15,0 0 16,22 0-16,-22 0 16,21-21-16,0 21 0,-20 0 0,20 0 0,0 0 15,-21 0-15,22 0 0,-22-21 16,0 21-16,0 0 0,0 0 16,1 0-16,-1 0 0,0 0 0,0-21 15,0-1 1,0 22-1,1 0-15,-1 0 16</inkml:trace>
  <inkml:trace contextRef="#ctx0" brushRef="#br0" timeOffset="34899.85">32194 2117 0,'0'0'0,"0"-43"16,0 22-16,-21 21 31,21 21-31,0 1 16,-21-1-16,21 21 0,0-21 0,-21 22 16,0-1-16,0 0 0,-1-21 15,22 22-15,-21-1 0,0 0 0,21-20 16,0 20-16,0-21 15,-21 0-15,21 0 0,0 1 0,-21-1 16,21 0-16,0 0 31,0 0 1,0 0-32</inkml:trace>
  <inkml:trace contextRef="#ctx0" brushRef="#br0" timeOffset="39619.62">30565 3239 0,'0'21'0,"0"0"0,21-21 78,-21-21-63,21 21-15,-21-21 16,0-1-16,0 1 16,21 21-16,-21-21 15,21 0-15,-21 0 16,0 0-1,0-1-15,0 44 79,0-1-79,0 0 15,0 0 16,-21-42 251,0 21-282,-21 0 15,20 0-15</inkml:trace>
  <inkml:trace contextRef="#ctx0" brushRef="#br0" timeOffset="41704.47">30438 3196 0,'0'0'0,"21"0"15,0 0-15,0-21 16,0 21-16,0-21 15,-21 0-15,22 21 0,-1 0 16,-21-21-16,21 21 0,-21-22 16,0 1-16,21 0 15,-21 0 1,0 42 15,0 0-15,0 0-16,0 1 15,0-1-15,0 21 0,0-21 16,0 22-16,0-1 0,0 0 0,0 1 16,0-1-16,0-21 0,-21 21 15,21 1-15,0-22 0,0 21 0,0-21 16,0 1-16,0-1 0,0 0 0,0 0 16,0 0-16,0 0 31,-21-21-31,0 0 15,-1 0-15,1 0 0,0 0 16,0 0-16,0 0 0,-22 0 0,22 0 16,0 0-16,-21 0 0,21 0 15,-1-21-15,1 21 0,0 0 16,0 0-16,42 0 31,0-21-31,0 21 16,1 0-16,-1 0 0,21 0 0,-21 0 15,22 0-15,-22 0 0,21 0 16,-21 0-16,22 0 0,-22 0 0,21-21 16,-21 21-16,0 0 0,1 0 15,-1 0-15,0 0 16,0 0 15,-21-21-15,21 0-16,0 21 15,1-22-15,-22 1 0</inkml:trace>
  <inkml:trace contextRef="#ctx0" brushRef="#br0" timeOffset="42068.77">31411 3154 0,'0'0'0,"0"-21"16,0 0-16,0 42 31,0 0-15,0 0-16,0 0 0,0 0 15,0 22-15,0-22 0,0 21 0,0-21 16,0 22-16,0-22 0,0 21 15,0-21-15,0 1 0,-21-1 0,21 0 16,0 0-16,-21 0 0,21 0 16,0 1-16,0-44 62,0 1-46,0 0-16,0 0 15</inkml:trace>
  <inkml:trace contextRef="#ctx0" brushRef="#br0" timeOffset="42343.61">31178 3429 0,'0'0'0,"-21"0"16,42 0 15,1 0-31,-1 0 0,0 0 0,0 0 15,21-21-15,-20 21 0,20 0 16,-21 0-16,21 0 0,-20 0 0,-1-21 16,0 21-16,0 0 0,0 0 0,-21-21 15,21 21-15,-21-22 94</inkml:trace>
  <inkml:trace contextRef="#ctx0" brushRef="#br0" timeOffset="43031.22">32046 3344 0,'21'0'0,"-21"-21"0,0 0 15,22 0-15,-22 0 16,0 0-16,21 21 0,-21-22 16,21 1-16,-21 0 0,0 0 15,0 0-15,21 21 0,-21-21 16,21-1-16,-21 44 47,0-1-47,0 0 0,0 0 15,0 0-15,0 22 0,0-22 16,0 21-16,0-21 0,0 22 16,-21-22-16,21 21 0,0-21 0,0 0 0,0 22 15,0-22-15,0 0 16,0 0-16,0 0 0,0 1 15,0-1-15,0 0 16,-21-21 15,0 0-15,0 0-16,-1 0 0,1 0 16,0 0-16,0 0 0,0 0 0,0 0 15,-1-21-15,1 21 16,0 0-16,0 0 0,42 0 47,0 0-47,0 0 0,1 0 15,20-21-15,0 21 0,-21 0 0,22 0 16,-22 0-16,21 0 0,-21 0 16,22 0-16,-22 0 0,0 0 0,0 0 15,0-22-15,-42 22 110</inkml:trace>
  <inkml:trace contextRef="#ctx0" brushRef="#br0" timeOffset="45635.69">7726 4911 0,'0'0'0,"-21"0"16,-22 0-16,1 0 0,21 0 0,-22 0 15,22 0-15,-21 0 0,21 0 16,-22 0-16,22 0 0,21 21 15,-21-21-15,42 21 16,0-21 0,22 0-16,20 0 0,1 0 0,-1 0 15,22 0-15,-22 0 0,22 0 0,0 0 16,-1 0-16,1-21 0,0 21 16,-22 0-16,22-21 0,-22 21 0,1 0 15,-22-21-15,1 21 0,-1 0 0,-21 0 16,0 0-16,0 0 0,-21-22 15,22 22-15,-44 0 16,1 0-16,0 0 0,0 0 16,0 0-16,-22 0 0,22 0 15,-21 22-15,0-1 0,-1-21 0,1 21 16,0-21-16</inkml:trace>
  <inkml:trace contextRef="#ctx0" brushRef="#br0" timeOffset="45868.13">7641 5101 0,'0'0'0,"-85"43"15,64-43-15,0 0 16,42 0 0,0 0-1,22 0-15,-1 0 0,0 0 0,1 0 16,20-22-16,-20 22 0,20 0 0,1-21 16,-1 0-16,1 21 0,-1 0 0,1 0 15,-22-21-15,21 21 16,-20 0-16,-1 0 0,0-21 0,1 21 15,-1 0-15,0 0 0,1-21 0,-1 21 16,-21 0-16,0-22 0,22 1 16,-22 21-16,-21-21 0,21 0 0,0 0 15</inkml:trace>
  <inkml:trace contextRef="#ctx0" brushRef="#br0" timeOffset="46235.17">8678 4487 0,'0'0'16,"0"22"0,21-22-1,1 21-15,-1-21 0,0 21 0,0-21 16,21 0-16,-20 21 0,20-21 0,0 0 16,1 0-16,-1 0 0,0 0 15,-21 0-15,22 0 0,-1 0 0,-21 0 16,22 0-16,-22 21 0,0-21 0,0 0 15,-21 21-15,0 1 16,0-1-16,0 0 0,0 0 0,-21 0 16,0 0-16,0 22 0,-22-1 0,22 0 15,-21 1-15,-22-1 0,22 0 0,0 1 16,-1-1-16,-20 0 16,20 1-16,1-1 0,0 0 0,-1-20 15,1 20-15,21-21 0,-21 0 0,20 0 16,1 1-16,21-1 0,0 0 0,21-21 31,22-21-15,-22 21-16,21-43 0,-21 22 0</inkml:trace>
  <inkml:trace contextRef="#ctx0" brushRef="#br0" timeOffset="46739.89">10774 4064 0,'0'0'0,"0"21"31,0 0-31,0 22 0,0-1 0,0 0 16,0 1-16,-21-1 0,21 22 0,0-22 16,0 21-16,-22 1 0,22-1 15,0 1-15,0-22 0,0 22 0,0-1 16,-21 1-16,21-22 0,-21 0 16,21 1-16,0-1 0,0-21 0,0 0 15,0 1-15,0-1 0,0 0 16,0-42 15,0 0-31,0-1 0,0 1 0,0 0 16,0-21-16,0 21 0,0-22 15</inkml:trace>
  <inkml:trace contextRef="#ctx0" brushRef="#br0" timeOffset="47052.71">10562 4318 0,'0'0'0,"-21"-42"0,0-43 15,21 64-15,0-21 16,0 20-16,0 1 0,21 0 0,0 0 16,0 0-16,0 0 0,22-1 15,20 1-15,-20 0 0,20 21 0,1 0 16,-1 0-16,1 0 0,-22 0 0,21 0 16,-41 21-16,20 0 0,-21 22 15,-21-1-15,0 0 0,0 1 0,-21-1 16,0 0-16,-22 1 0,1-1 0,0 0 15,-1-20-15,1 20 16,0-21-16,-1 0 0,1 0 0,21 1 0,0-1 16,0 0-16,-1-21 0,1 0 15,42 0 17,1 0-32,-1 0 0,21 0 0,-21 0 15,0 0-15,22 0 0,-22 0 0,21 0 16</inkml:trace>
  <inkml:trace contextRef="#ctx0" brushRef="#br0" timeOffset="47424.01">11155 4593 0,'0'21'0,"21"-21"47,0 0-47,0 0 15,22 0-15,-22 0 0,21 0 16,-21 0-16,22 22 0,-22-1 0,21-21 16,-21 21-16,0 0 0,22 0 0,-43 0 15,21 22-15,-21-22 0,21 0 0,-21 21 16,0-20-16,0-1 0,0 21 16,0-21-16,-21 0 0,21 1 0,-21-22 15,0 21-15,-1-21 0,1 0 16,0 0-1,21-21-15,0-1 16,0 1-16,0-21 0,0 21 0,0-22 16,21 22-16,0-21 0,-21 21 0,22-22 15,-1 22-15,0-21 0,0 21 16,0 0-16,0-22 0,1 43 0,-1-21 16,0 0-16,0 0 0,0 21 0,0-21 15,1 21-15,-1-22 0</inkml:trace>
  <inkml:trace contextRef="#ctx0" brushRef="#br0" timeOffset="47787.8">11938 4720 0,'0'0'0,"0"21"0,21-21 15,0 0-15,0 0 16,1 0-16,-1-21 0,0 0 0,21 21 15,1-21-15,-22 0 0,21 0 16,0-1-16,1 1 0,-22 0 0,0 0 16,0 0-16,0-22 0,-21 22 0,0 0 15,0 0-15,0 0 16,-21 0-16,0 21 0,-21 0 0,21 0 16,-22 0-16,1 21 0,0 0 15,-22 21-15,22-21 0,-1 1 0,1 20 16,21 0-16,-21 1 0,20-1 15,22-21-15,0 21 0,0 1 0,0-1 16,0-21-16,0 22 0,22-22 0,-1 0 16,21 0-16,-21 0 0,22-21 0,20 0 15,-21 0-15,1 0 0,20 0 16,-20 0-16,-1 0 0,0 0 0,1-21 16,-1 0-16,0 0 0,-21-22 0,22 22 15</inkml:trace>
  <inkml:trace contextRef="#ctx0" brushRef="#br0" timeOffset="48204.56">13610 4276 0,'0'0'0,"0"-21"16,0 42-1,0 21 1,0-21-16,0 0 0,0 22 0,0-22 16,0 21-16,0-21 0,0 22 15,0-22-15,0 0 0,0 21 0,0-20 16,0-1-16,0 0 0,0 0 0,0 0 16,0 0-16,0-42 46,0 0-46,0 0 0</inkml:trace>
  <inkml:trace contextRef="#ctx0" brushRef="#br0" timeOffset="48371.46">13610 4149 0,'0'0'0,"-21"-43"0,0 22 0,0-42 15,21 42-15,-22-1 16,22 44 15,22-1-15,-1 0-16,0 0 0,0 0 15,0 0-15</inkml:trace>
  <inkml:trace contextRef="#ctx0" brushRef="#br0" timeOffset="51356.73">14033 4297 0,'0'0'0,"0"21"0,0 0 0,0 0 15,-21 1-15,21-1 16,0 0-16,0 0 0,0 0 0,0 22 16,0-22-16,0 0 0,21 42 15,-21-41-15,0-1 16,0 0-16,0 0 0,0 0 15,0-42 17,0 0-17,0 0-15,0 0 0,0-1 16,0 1-16,0-21 0,22 21 0,-22-22 16,21 22-16,0-21 0,-21 21 15,21-22-15,0 22 0,0-21 0,1 21 16,-1 0-16,0 21 0,0 0 0,21 0 15,-20 0-15,-1 0 0,0 0 16,0 21-16,0 0 0,0 0 0,1 0 16,-1 22-16,0-22 0,0 0 0,-21 21 15,21-21-15,-21 22 0,21-22 0,1 21 16,-22-21-16,0 1 0,0-1 0,21 0 16,-21 0-16,21-21 0,-21 21 15,21-21-15,0 0 16,0-21-1,1 0-15,-22 0 0,21 0 16,0-1-16,-21 1 0,21 0 16,0-21-16,0 21 0,1-22 0,20 1 15,-21 0-15,0 20 0,22-20 0,-22 21 16,0-21-16,21 20 0,-21 1 0,1 21 16,-1 0-16,0 0 15,-21 21 1,0 1-16,0-1 15,0 0-15,0 0 16,0 0 0,0-42 15,0 0-15,0 0-16,0 0 15,0-1-15,0 1 0,0 0 16,-21 21-16,21-21 0,-21 21 0,-1-21 15,1 21 1,0 0-16,0 21 16,0-21-16,21 21 0,-21 0 0,-1 0 15,1 22-15,21-22 0,-21 21 0,0-21 16,21 22-16,0-1 0,-21-21 16,21 22-16,0-22 0,0 0 15,0 21-15,0-21 0,0 1 0,0-1 16,0 0-16,21-21 0,0 21 0,0 0 15,0-21-15,1 0 0,-1 0 16,21 0-16,-21 0 0,22 0 0,-1 0 16,-21-21-16,21 0 0,1 21 0,-22-21 15,21 0-15,1-1 0,-22 1 0,21 0 16,-21 0-16,0-21 0,1 20 16,-1-20-16,-21 21 0,0-21 0,0 20 15,0 1-15,0 0 0,0 0 0,0 0 16,-21 0-16,-1 21 0,1 0 15,0 0-15,0 0 16,21 21 0,0 0-16,0 0 0,21-21 15,0 21-15,0-21 0,-21 21 0,22 1 16,-1-22-16,0 21 0,0 0 16,0-21-16,0 21 0,1-21 0,-22 21 15,0 0-15,21-21 0,-21 22 0,0-1 16,0 0-16,0 0 15,0 0-15,0 0 16,0 1-16,0-1 16,21-21-16,0 0 15,-21 21-15,21-21 0,0 0 0,1 0 16,-1 0-16,0 0 0,0 0 16,0 0-16,22 0 0,-22-21 0,21 21 15,-21-21-15,22 21 0,-1-22 0,-21 1 16,21 0-16,1 0 0,-22 0 0,21 0 15,-21-1-15,1-20 0,-1 21 0,0-21 16,-21 20-16,0 1 0,0 0 16,0 0-16,0 0 0,0 0 0,-21-1 15,0 22-15,-1 0 0,-20 0 0,21 0 16,0 0-16,-22 0 0,22 22 16,0-1-16,-21 0 0,21 0 15,-1 21-15,1-20 0,0 20 0,21-21 16,0 0-16,0 22 0,0-22 0,0 0 15,0 0-15,0 0 0,21 0 0,0 1 16,1-1-16,20 0 0,-21-21 16,21 0-16,-20 21 0,20-21 0,0 0 15,1 0-15,-1 0 0,0 0 0,1-21 16,-22 21-16,21-21 0,0 0 0,1 21 16,-1-22-16,0 1 0,-20 0 15,-1 0-15,21-21 0,-21 20 16,0 1-16,-21-21 0,0 21 0,22 0 15,-22-1-15,0 1 0,0 0 0,0 0 16,-22 21 0,1 0-16,21 21 0,-21 0 15,21 0-15,-21 1 0,0-1 0,21 0 16,0 0-16,-21 21 0,21-20 0,-22-1 16,22 21-16,0-21 0,0 0 15,0 1-15,0-1 0,0 0 0,-21 0 16,21 0-16,0 0 15,0-42 17,0 0-32,0 0 0,0 0 15,21 0-15,-21-1 0,22 1 0,-1 0 16,-21 0-16,21 0 0,0-22 0,-21 22 16,21 0-16,0-21 0,1 21 15,-1-1-15,0 1 0,0 0 0,0 21 16,0 0-16,1 0 0,-1 0 15,-21 21-15,21 0 0,-21 1 16,0-1-16,21 0 0,-21 21 16,0-21-16,0 1 0,21-1 0,-21 21 15,0-21-15,0 0 0,0 1 0,0-1 16,0 0-16,0 0 16,0 0-1,21-21 1,1-21-16,-22 0 15,0 0-15,21 21 0,0-21 0,0-1 16,0 1-16,0 0 0,1-21 0,-1 21 16,0-1-16,0-20 0,21 21 15,-20 0-15,-1-22 0,0 22 0,0 0 16,0 21-16,0-21 0,1 21 16,-1 0-16,0 21 15,-21 0-15,0 22 16,0-22-16,0 0 0,0 0 15,0 0-15,0 0 0,0 22 0,0-22 16,0 0-16,0 0 0,0 0 16,0 1-16,0-1 0,0 0 0,21-21 15,0 21-15,0-21 0,1 0 0,20 21 16,-21-21-16,21 0 0,-20 0 0,20 0 16,-21 0-16,21 0 0,-20 0 0,20-21 15,-21 21-15,0-21 0,22 0 16,-22 0-16,0-1 0,0 1 15,0 0-15,0 0 0,1 0 0,-1 0 16,0-22-16,-21 22 0,0 0 0,0-21 16,0 20-16,0 1 0,0-21 15,0 21-15,-21 21 16,0 0-16,-1 0 0,1 21 16,0-21-16,0 21 0,0 21 0,21-20 15,-21-1-15,21 21 0,-22-21 16,22 0-16,0 22 0,0-22 0,0 0 15,0 0-15,0 0 0,0 1 0,22-1 16,-1 0-16,0-21 0,21 21 0,-21-21 16,1 0-16,20 0 0,-21 0 15,0 0-15,22 0 0,-22 0 0,21 0 16,-21-21-16,22 21 0,-22-21 16,21 0-16,-21-1 0,0 1 0,1 0 15,20 0-15,-42 0 0,21 0 16,0-22-16,-21 22 0,0 0 0,0-21 15,0 20-15,0 1 0,0 42 32,0 1-17,-21-1-15,21 0 0,-21 21 0,21-21 16,0 1-16,-21-1 0,0 0 0,21 0 16,-22 21-16,22-20 0,0-1 0,0 0 15,-21-21-15,21 21 0,0 0 16,-21-21-1,42-21 1,0 0 0,1 0-16,-1 0 0,0-1 15,0 1-15,0 0 0,0 0 16,22-21-16,-22 20 0,21 1 0,-21 0 16,1 0-16,-1 0 0,21 0 0,-21 21 15,0 0-15,1 0 16,-1 0-16,-21 21 0,0 0 15,0 0-15,0 0 0,0 0 16,0 22-16,0-22 0,0 0 0,0 0 16,21 0-16,-21 1 0,21-1 15,-21 0-15,21 0 0,0-21 16,-21 21-16,22-21 0,-1 0 0,0 0 16,0 0-16,0 0 0,0 0 0,1 0 15,-1 0-15,21 0 0,-21-21 0,0 0 16,1 21-16,-1-21 0,0 0 15,0-22-15,0 22 0,0 0 0,1-21 16,-1-1-16,0 1 0,0-22 0,-21 22 16,21-21-16,0-1 0,-21 1 0,22-1 15,-1 1-15,-21-1 0,0 22 16,21-22-16,-21 22 0,21 21 0,-21-22 16,0 22-16,0 0 0,0 42 31,0 0-31,-21 22 0,21-22 15,0 21-15,-21 22 0,0-22 0,-1 22 16,1-1-16,21 1 0,-21-22 0,21 21 16,0 1-16,0-22 0,-21 1 15,21-1-15,0 0 0,0 1 0,0-1 16,0-21-16,0 0 0,0 22 0,0-22 16,21 0-16,0-21 0,0 0 15,1 0-15,-1 0 16,0 0-16,0 0 0,0-21 15,22 21-15,-22-21 0,0-1 0,0 1 16,21 0-16,-20 0 0,-1 0 0,0-43 16,-21 22-16</inkml:trace>
  <inkml:trace contextRef="#ctx0" brushRef="#br0" timeOffset="51559.7">19219 4212 0,'0'0'15,"-21"0"-15,21 21 0,21-21 16,0 0-16,1 0 16,20 0-16,0 0 0,1 0 15,-1 0-15,0 22 0,1-22 0,-1 0 16,0 0-16,1 0 0,-22 0 0,0 0 16,0 0-16,0 0 0</inkml:trace>
  <inkml:trace contextRef="#ctx0" brushRef="#br0" timeOffset="52127.91">21145 4255 0,'0'-22'16,"0"44"-16,0-65 0,0 1 0,0 0 15,0 20-15,0 44 32,-21-1-17,21 21-15,0-21 0,-21 22 0,0-1 16,0 0-16,21 1 0,-21-1 16,21-21-16,-22 21 0,22 1 0,-21-22 15,21 21-15,-21-21 0,21 1 0,0-1 16,0 0-16,0 0 0,21-21 15,0 0 1,1 0-16,-1 0 0,0 0 16,0-21-16,-21 0 15,0 0-15,0-1 0,21 1 0</inkml:trace>
  <inkml:trace contextRef="#ctx0" brushRef="#br0" timeOffset="52331.97">21167 3958 0,'0'-21'16,"0"42"-16,-22-63 0,22 21 0,-21 21 0,21-21 16,-21 21-16,21 21 78,0 0-78,21-21 15,0 21-15,1-21 0,-1 21 0,0-21 16</inkml:trace>
  <inkml:trace contextRef="#ctx0" brushRef="#br0" timeOffset="52543.49">21971 4233 0,'0'22'0,"21"-22"32,0 0-32,-21-22 15,21 22 1,1 0-16,-1 0 0,0-21 16</inkml:trace>
  <inkml:trace contextRef="#ctx0" brushRef="#br0" timeOffset="52731.4">21992 4445 0,'-21'21'0,"42"-42"0,-63 63 16,21-42-16,21 22 0,21-22 47,0 0-47,0 0 15,0 0-15,0 0 0,1-22 0,-1 22 16,0 0-16,0-21 0,0 0 0,0 21 16,22-21-16</inkml:trace>
  <inkml:trace contextRef="#ctx0" brushRef="#br0" timeOffset="53207.13">22712 4085 0,'0'0'0,"21"-21"16,-21 0-16,0 0 0,0 0 16,0-1-1,0 44 1,0-1-16,-21 0 0,21 0 16,0 0-16,0 0 0,-21 1 15,21 20-15,-22-21 0,1 21 0,21-20 16,-21 20-16,21-21 0,-21 0 0,0 22 15,21-22-15,-21 0 0,21 0 16,0 0-16,0 0 0,0 1 16,0-1-16,0 0 15,0 0 17,0 0 93,0 0-110,21-42 32</inkml:trace>
  <inkml:trace contextRef="#ctx0" brushRef="#br0" timeOffset="53824.78">25209 4106 0,'0'0'0,"0"-21"0,0 0 16,0 0-16,0 0 15,0 42 1,0 0-1,0 21-15,0-20 0,0 20 0,0 0 16,0 1-16,0-1 0,0-21 16,0 21-16,0 1 0,0-1 0,0-21 15,0 22-15,0-22 0,0 0 0,0 0 16,0 0-16,0 0 0,-21 1 0,21-1 16,0 0-1,-21-21 1,0 0-16,21-21 15,0 0-15</inkml:trace>
  <inkml:trace contextRef="#ctx0" brushRef="#br0" timeOffset="54043.65">24977 4445 0,'0'-21'16,"0"0"15,21 21-31,0 0 0,21 0 0,1 0 15,-22 0-15,21-21 0,0 21 16,1 0-16,-1 0 0,0 0 16,1 0-16,-22 0 0,21 0 0,-21 0 15,1 0-15,-1 0 16,0 0 15</inkml:trace>
  <inkml:trace contextRef="#ctx0" brushRef="#br0" timeOffset="54374.98">26268 4128 0,'0'-22'0,"0"44"31,0-1-15,0 0-16,0 0 0,-21 0 0,21 22 15,0-22-15,0 21 0,0-21 16,0 22-16,-22-22 0,22 21 0,0-21 16,-21 22-16,21-22 0,0 0 0,0 0 15,0 0-15,0 0 0,0 1 0,-21-1 16,21 0-16,-21-21 31,21-21 0,-21 0-31</inkml:trace>
  <inkml:trace contextRef="#ctx0" brushRef="#br0" timeOffset="54586.86">25908 4487 0,'0'0'0,"-21"0"0,0 0 15,42 0 17,0 0-32,21 0 15,1 0-15,-1-21 0,0 21 0,1 0 16,-1 0-16,0 0 0,1 0 0,-22 0 16,21 0-16,-21-21 0,22 21 15,-22 0-15,0 0 16,0 0-16,-21-21 15</inkml:trace>
  <inkml:trace contextRef="#ctx0" brushRef="#br0" timeOffset="54951.65">27199 4128 0,'0'0'16,"0"-43"-1,0 64 17,0 1-32,0-1 0,0 21 15,-21-21-15,21 0 0,-21 22 0,21-1 16,0-21-16,0 0 0,-21 22 15,21-22-15,-22 21 0,22-21 16,0 1-16,0-1 0,0 0 0,0 0 16,0 0-16,22 0 15,-1-21-15,0 0 16,0 0-16,0 0 0,0 0 16,1 0-16,-1-21 0,0 21 0,0-21 15,0 0-15,0 0 16,-21 0-16,22-1 0,-22 1 15,0 0-15</inkml:trace>
  <inkml:trace contextRef="#ctx0" brushRef="#br0" timeOffset="55388.4">27241 3704 0,'-42'0'0,"21"21"16,21 1-16,-21-1 0,21 0 15,0 0 1,21 0-1,0-21-15,0 0 0,0 0 0,1 0 16,-1 0-16,0 0 0,0 0 16,-21-21-16,0 0 15,0 0-15,0 0 16,-21 21 0,21-22-16,-21 22 0,0 0 15,-1 0-15,1 0 0,0 0 16,0 0-1,0 0-15,21 22 0,-21-1 16,21 0 0,-22-21-16,22 21 0,0 0 31,0 0-31</inkml:trace>
  <inkml:trace contextRef="#ctx0" brushRef="#br0" timeOffset="56835.81">25231 5503 0,'0'-21'32,"0"0"-17,0 0 1,0 0 0,0 0-1,0-1-15,0 1 31,0 42 1,0 1-17,0-1-15,0 0 0,0 0 16,0 0-16,0 22 0,0-22 0,0 0 16,-22 21-16,22-21 0,0 22 0,0-22 15,-21 21-15,21-21 0,0 22 16,0-22-16,0 0 0,0 21 0,0-20 15,0-1-15,0 0 0,0 0 16,0 0-16,0 0 0,0 1 16,0-44 31,0 1-47,0 0 15,0 0-15,0 0 0,21 0 16,-21-22-16,0 22 0,0-21 0,0-1 15,22 1-15,-22 0 0,0-1 0,0 1 16,0 21-16,0-21 0,0 20 0,0 1 16,0 0-16,0 0 0,0 0 15,0 42 17,0 0-32,0 0 0,0 22 15,0-1-15,0 0 0,0 1 16,0-1-16,0 0 0,0 1 0,0-1 15,-22-21-15,22 21 0,0 1 0,-21-22 16,21 0-16,0 0 0,0 0 0,0 1 16,0-1-16,0 0 15,0 0-15,0-42 63,21 0-48,1 0-15,-1-1 0,0 1 0,0 0 16,21 21-16</inkml:trace>
  <inkml:trace contextRef="#ctx0" brushRef="#br0" timeOffset="57209.6">26247 5376 0,'0'0'16,"0"-21"-16,-22 21 31,22 21-15,0 1-16,0-1 0,0 0 0,0 21 15,0 1-15,0-22 0,0 21 0,-21 0 16,21 1-16,0-1 0,0 0 0,0 1 15,0-22-15,0 21 0,0-21 16,0 1-16,0 20 0,-21-21 0,21 0 16,0 0-16,0 1 15,0-44 32,0 1-31,0 0-16,0 0 0,-21 0 15,21 0-15,0-1 16</inkml:trace>
  <inkml:trace contextRef="#ctx0" brushRef="#br0" timeOffset="57499.43">25887 5736 0,'0'0'0,"-64"0"15,43 0-15,42 0 31,0 0-31,1 0 0,20 0 16,-21 0-16,21 0 0,1 0 16,-1 0-16,0 0 0,-20-21 0,20 21 15,0 0-15,-21 0 0,22 0 0,-22-21 16,0 21-16,0 0 0,0 0 16,1 0-16,-1 0 93</inkml:trace>
  <inkml:trace contextRef="#ctx0" brushRef="#br0" timeOffset="60483.42">25273 5567 0,'0'-21'16,"0"0"-1,0-1-15,0 1 16,0 42 15,0 1-15,0 20-16,0-21 0,0 21 15,0 1-15,0-1 0,0 0 16,0 1-16,0-1 0,-21 0 0,21-20 16,0 20-16,0-21 0,-21 21 0,21-20 15,0-1-15,0 0 0,0 0 0,0 0 16,0 0 0,0-42 15,0 0-31,0 0 0,0 0 15,0-22-15,0 22 16,0 0-16,0-21 0,0 21 0,0-22 0,0 1 16,0 0-16,21-22 0,-21 22 15,21-1-15,-21 1 0,21 21 0,-21-21 16,0 20-16,0 1 0,0 0 16,21 42-1,-21 22-15,0-22 16,0 21-16,0-21 0,0 22 0,0-1 15,0 0-15,0 1 0,0-1 16,0 0-16,0 1 0,-21-1 0,21-21 16,-21 21-16,21-20 0,-21-1 0,21 0 15,0 0-15,0 0 0,0 0 16,0-42 15,0 0-31,0 0 16,0 0-16,0-22 0,0 22 0,0-21 15,21 0-15,-21-1 0,21 1 16,-21 0-16,21-1 0,-21-20 0,0 20 16,21 1-16,-21 21 0,22-21 0,-22 20 15,0 1-15,0 0 0,21 42 16,-21 0 0,0 1-16,0 20 0,0-21 0,0 21 15,0 1-15,0-1 0,0 0 0,0 1 16,0-1-16,-21 0 15,21 1-15,-22-1 0,22-21 0,0 0 16,0 22-16,-21-22 0,0 0 16,21 0-16,0 0 15,0-42 17,0 0-17,0 0 1,0 0-16,0 0 31,0-1-31,0 1 16,0 0-16,0 0 0</inkml:trace>
  <inkml:trace contextRef="#ctx0" brushRef="#br0" timeOffset="61694.73">22352 4085 0,'0'-21'15,"0"0"17,0 0-32,0 0 15,21-1 1,0 22-16,0 0 0,-21-21 16,22 21-16,-1 0 15,0 0-15,0 0 16,0 0-16,0 0 15,1 21-15,-1 1 0,0-1 16,-21 21-16,0-21 0,21 0 16,-21 1-16,0 20 0,0-21 0,0 21 15,0-20-15,0-1 0,0 21 0,-21-21 16,21 0-16,-42 22 0,20-22 16,1 0-16,0 0 0,0 22 0,-21-22 15,20 0-15,1 0 0,0 0 0,0 0 16,0-21-16,0 22 0,-1-1 15,1 0-15,42-21 47,1 0-31,-1 0-16,0 0 0,21 0 16,-21-21-16,22 21 0,20-21 0,-20 21 15,-1 0-15,21 0 0,1-22 0,-22 22 16,22 0-16,-22 0 0,0 0 15,1 0-15,-22 0 0,0 0 0,21 0 16,-20 0-16,-1 0 109</inkml:trace>
  <inkml:trace contextRef="#ctx0" brushRef="#br0" timeOffset="62617.89">25209 5546 0,'0'0'0,"0"21"62,0 0-62,0 0 0,0 22 0,0-22 16,0 21-16,0 0 0,0 1 15,0-1-15,0 0 0,0-20 0,0 20 16,0 0-16,0-21 0,0 22 16,-21-22-16,21 0 0,0 0 0,-21 0 15,21 1-15,0-1 0,21-21 47,0-21-47,-21-1 16,0 1-16,0 0 15,0 0-15,0 0 16,22 0-16,-22-1 0,0 1 16,21 21-16,0-21 0,0 0 0,0 21 15</inkml:trace>
  <inkml:trace contextRef="#ctx0" brushRef="#br0" timeOffset="63172.08">26120 5525 0,'0'-22'15,"0"1"1,0 42 15,0 1-31,21-1 0,-21 21 16,0-21-16,0 22 0,0-22 0,0 21 16,0 0-16,0 1 0,0-1 15,0 0-15,0 1 0,-21-22 0,21 21 16,-22-21-16,22 1 0,-21-1 0,21 0 15,0 0-15,0 0 0,0 0 16,0-42 31,0 0-47,0 0 16,-21 0-16,21 0 15,0-1-15,0 1 0</inkml:trace>
  <inkml:trace contextRef="#ctx0" brushRef="#br0" timeOffset="63462.93">25866 5863 0,'0'0'16,"-22"0"0,44 0-1,-1 0-15,21 0 0,-21 0 0,22 0 16,20-21-16,-21 21 0,22 0 15,-22 0-15,22-21 0,-22 21 16,0 0-16,1 0 0,-1 0 0,0-21 16,-20 21-16,-1 0 0,0 0 0,-21-21 93</inkml:trace>
  <inkml:trace contextRef="#ctx0" brushRef="#br0" timeOffset="64287.97">27305 5588 0,'0'0'0,"-21"0"31,0 0 0,-1 0-15,22-21-16,-21 21 15,0 0-15,21-21 0,0 0 16,0-1-16,0 1 16,0 0-1,0 0-15,21 0 0,0 0 16,1 21-16,-1-22 0,0 22 0,0 0 16,0-21-16,22 21 0,-22-21 15,0 21-15,0 0 0,0 0 16,-21 21-16,0 0 0,0 1 0,0-1 15,0 0-15,0 0 0,0 21 16,0-20-16,0 20 0,0 0 16,-21 1-16,-21-1 0,21 0 0,-1 1 15,-20-1-15,21 0 0,-21-21 0,-1 22 16,1-1-16,21-21 0,-22 0 16,1 22-16,21-22 0,-21 0 0,20-21 15,1 21-15,0 0 0,0-21 16,21 22-16,0-44 31,0 1-15,21 0-16,0 21 0,0-21 0,1 0 15,-1 0-15,0-1 0,0 1 0,0 0 16,0 21-16,1-21 0,20 0 16,-21 21-16,0 0 0,0 0 15,1 0-15,-1 0 0,0 21 0,-21 0 16,0 0-16,21-21 0,0 21 15,-21 1-15,0-1 0,21-21 0,1 21 16,-22 0-16,21-21 0,0 21 0,0-21 16,0 0-16,0 0 0,1 0 15,-1 0-15,0 0 16,0 0-16,0 0 0,-21-21 16,21 21-16,1-21 0,-22 0 0,21 0 15,-21-1-15,21 22 0,-21-21 16,21 0-16,-21 0 15,0 0-15,-21 42 79,0-21-64</inkml:trace>
  <inkml:trace contextRef="#ctx0" brushRef="#br0" timeOffset="77575.28">8107 7980 0,'0'-21'0,"-21"21"16,-1 0-16,1 0 0,-21 0 16,21-21-16,-22 21 0,22 0 15,-21 0-15,21 0 0,0 0 0,-1 0 16,1 0-16,0 0 0,42 21 31,22-21-31,-1 0 0,21 0 0,1 0 16,-1 0-16,22 0 0,21 0 15,-21 0-15,20 0 0,1 0 0,0 0 16,0 0-16,0 0 16,-22 0-16,1 0 0,-21 0 0,-1 0 15,-21 0-15,1 0 0,-22 0 0,0 0 16,-42 0 0,0 0-16,0 0 15,-22 0-15,22 0 0,-21 0 0,21 0 16,-22 0-16,1 0 0,21 0 15,-22 0-15,1 0 0</inkml:trace>
  <inkml:trace contextRef="#ctx0" brushRef="#br0" timeOffset="77800.16">8234 8022 0,'-43'21'0,"86"-42"0,-128 42 0,64 1 16,0-22-16,0 0 0,21 21 0,21 0 15,21-21 1,-21 0-16,22 0 0,20 0 0,-21 0 15,22 0-15,-1 0 0,1 0 0,21 0 16,-22 0-16,22 0 0,-22 0 16,22 0-16,-22 0 0,1 0 0,-22 0 15,1-21-15,-1 21 0,0 0 0,-21 0 16,1-21-16,-1 21 0,-21-22 16,21 1-16,-21 0 15,0 0-15,0 0 0,0 0 16</inkml:trace>
  <inkml:trace contextRef="#ctx0" brushRef="#br0" timeOffset="78127.97">9038 7578 0,'0'0'16,"-21"-21"-16,0 21 16,42 21-1,0 0-15,21-21 0,-20 21 16,20-21-16,-21 21 0,21-21 0,1 21 15,20-21-15,-20 22 0,-1-22 16,0 21-16,1-21 0,-1 0 16,0 21-16,1-21 0,-22 21 0,0-21 15,-21 21-15,0 0 0,0 1 16,0-1-16,0 0 0,-21 21 0,0 1 16,-1-22-16,-20 21 0,0 0 0,-1 22 15,1-22-15,-21 1 0,-1-1 16,22 0-16,-22 1 0,1-1 0,20-21 15,-20 21-15,21-20 0,-1-1 0,22 0 16,0 0-16,0-21 0,0 0 0,21 21 16,0-42-1,21 21-15,21-21 0</inkml:trace>
  <inkml:trace contextRef="#ctx0" brushRef="#br0" timeOffset="78604.3">10943 7493 0,'0'0'0,"0"-21"0,0-21 15,0-1-15,0 22 0,0 0 0,0 0 16,0 0-16,0-1 0,0 44 31,0-1-31,-21 21 0,21 0 16,0 22-16,-21-22 0,21 22 0,0-1 15,0 1-15,-21-1 0,-1 1 0,22-1 16,-21 1-16,0-1 0,0-20 16,21 20-16,-21 1 0,21-22 0,-21 0 15,21-21-15,0 22 0,0-22 0,0 0 16,0 0-16,21-21 31,0-21-31,-21 0 0,21 0 0,0-22 16,0 22-16</inkml:trace>
  <inkml:trace contextRef="#ctx0" brushRef="#br0" timeOffset="78879.13">10837 7726 0,'0'0'0,"-21"-64"15,0 22-15,0 0 0,0-22 16,21 22-16,0-22 0,0 22 0,0-21 15,0 20-15,21 1 0,0 0 0,0 20 16,21 1-16,22 0 0,-22 0 0,22 21 16,20 0-16,-20 0 0,-1 21 15,1 0-15,-1 22 0,-20-22 16,-1 21-16,0 0 0,-42 1 0,0-1 0,0 0 16,-21 22-16,0-22 0,-21 1 15,-22-1-15,1 0 0,-1 1 16,1-1-16,-1-21 0,1 21 0,-1-20 15,22-1-15,21 0 0,-22 0 0,22 0 16,21 0-16,21-21 16,22 0-16,-22 0 15,21 0-15,1 0 0,20-21 0,-21 21 16</inkml:trace>
  <inkml:trace contextRef="#ctx0" brushRef="#br0" timeOffset="79270.91">11684 7726 0,'-21'0'32,"0"0"-32,21 21 0,-22 0 0,1-21 15,0 21-15,0 1 0,0-1 0,0 21 16,-1-21-16,1 22 0,0-22 0,0 21 16,0 0-16,21-20 0,-21 20 15,21 0-15,0-21 0,0 22 0,0-22 16,0 0-16,0 0 0,21 0 0,0 1 15,21-1-15,-21-21 0,22 0 0,-1 0 16,0 0-16,1 0 0,-22-21 16,21-1-16,1 1 0,-1 0 0,-21 0 15,21 0-15,-20 0 0,-1-22 0,0 1 16,-21 0-16,0 20 0,0-20 16,0 0-16,-21-1 0,0 1 15,-1 0-15,1 21 0,0-1 0,0 1 16,-21 0-16,20 21 0,1 0 0,0 0 15,0 0-15,-21 0 0,20 0 0,22 21 16,-21-21-16,0 21 0,21 1 16,-21-1-16,21 0 0,0 0 0,0 0 15,0 0-15,0 1 0,21-22 0,0 21 16,22 0-16,-22-21 0,21 0 0</inkml:trace>
  <inkml:trace contextRef="#ctx0" brushRef="#br0" timeOffset="79627.87">12425 7853 0,'0'0'0,"42"0"16,-21-21-16,22-43 16,-43 43-16,-22 21 15,1 0 1,-21 0-16,21 0 0,-22 21 0,1 0 16,21 1-16,-21-1 0,20-21 0,1 21 15,21 0-15,0 21 0,0-20 0,0-1 16,0 0-16,21 0 0,1 0 15,-1-21-15,21 21 0,-21 1 0,22-1 16,-22 0-16,21-21 0,0 21 0,-20 0 16,-1 0-16,21 1 0,-21-22 15,0 21-15,-21 0 0,0 0 16,0 0-16,-21 0 16,-21-21-16,21 0 0,-22 22 0,-20-22 15,21 0-15,-22 21 0,22-21 0,-22 0 16,22 0-16,0 0 0,-1 0 15,22 0-15,-21 0 0,42-21 16,0-1 0,21 22-16,0-21 0,21 0 0,1 0 15,-1 0-15,0 0 0,1-1 0</inkml:trace>
  <inkml:trace contextRef="#ctx0" brushRef="#br0" timeOffset="79907.74">13208 7493 0,'0'0'0,"0"-85"16,0 64-16,0 0 0,-21 21 15,0 0-15,-1 21 16,1 0-16,21 22 0,-21-22 16,0 21-16,0 22 0,0-22 0,21 0 15,-22 22-15,1-22 0,0 22 16,0-22-16,0 22 0,0-22 0,21 21 15,0-20-15,0-1 0,0 0 16,0-20-16,0 20 0,0-21 0,21 0 16,0 0-16,0 1 0,0-22 15,22 0-15,-22 0 0,0 0 0,0 0 16,0 0-16,0-22 0,1 1 16,-22 0-16,0 0 0,0 0 0</inkml:trace>
  <inkml:trace contextRef="#ctx0" brushRef="#br0" timeOffset="80067.64">12890 7959 0,'0'0'16,"-42"-21"-16,-43-1 16,85 1-1,43 21-15,-22 0 16,21 0-16,1 0 0,20-21 0,-21 21 16,22 0-16,-1-21 0,-20 21 0,20 0 15,-20 0-15,-1-21 0,0 21 0,1-21 16,-22 21-16,21-22 0,-21 1 0,22 21 15</inkml:trace>
  <inkml:trace contextRef="#ctx0" brushRef="#br0" timeOffset="83295.67">14520 8001 0,'0'0'0,"43"-21"15,-22 0-15,21 0 0,0-1 0,-20 22 16,41-42-16,-42 21 0,-21 0 16,0 0-16,0-1 0,0 1 15,-21 0-15,0 0 0,0 0 0,-22 0 16,1-1-16,0 1 0,-1 0 0,1 21 16,0 0-16,-1 0 0,-20 0 0,21 0 15,-1 21-15,-20 0 0,20 1 16,-20-1-16,21 21 0,-1-21 0,22 22 15,-21 20-15,21-21 0,-1 1 16,1 20-16,21-20 0,0-1 0,0-21 0,0 21 16,21-20-16,1-1 15,20 0-15,-21 0 0,21-21 0,1 0 16,-1 0-16,0 0 0,22-21 0,-22 0 16,1 0-16,20-1 0,-21 1 0,22-21 15,-22 0-15,22-1 0,-22 1 0,0 0 16,1-1-16,-1 1 0,0-22 15,1 1-15,-22-1 0,21 1 0,-21-1 16,1-20-16,-1 20 0,0-20 0,0 20 16,-21 1-16,21-1 0,-21 22 15,0-1-15,0 22 0,0-21 0,0 21 16,-21 42 0,0 0-16,21 0 0,-21 22 15,0-1-15,-1 21 0,1-20 16,21 20-16,-21 1 0,0-1 0,0 1 15,21-1-15,0 1 0,-21-1 0,21-20 16,0 20-16,0-21 0,0 1 0,0-1 16,21 0-16,0-20 0,0-1 15,0 0-15,22 0 0,-1 0 0,0-21 16,1 0-16,20 0 0,-21 0 0,22-21 16,-22 0-16,22 0 0,-1 0 0,-20-1 15,-1 1-15,0 0 0,-21 0 16,1-21-16,-1 20 0,0-20 15,-21 21-15,0 0 0,0-22 0,0 22 16,0 0-16,0 0 0,-21 21 16,0 0-16,-1 0 15,22 21-15,0 0 0,-21 0 16,21 1-16,-21-1 0,21 21 0,0-21 16,0 22-16,0-22 0,0 0 0,0 21 15,0-21-15,0 1 0,0 20 0,21-21 16,0 0-16,1-21 0,20 21 15,-21-21-15,0 0 0,0 0 0,22 0 16,-22 0-16,0 0 0,21 0 16,-20-21-16,-1 21 0,0-21 0,0 0 15,0-21-15,22 20 0,-22 1 0,0-21 16,0 21-16,0-22 0,0 1 16,1 21-16,-1-21 0,0 20 0,21 1 15,-42-21-15,21 42 0,1-21 0,-1 21 16,0 0-16,-21 21 15,0 0 1,0 0-16,0 0 0,0 1 16,0-1-16,0 0 15,0-42 17,0 0-17,0-1-15,0 1 16,0 0-16,0 0 0,0 0 0,0 0 15,0-1-15,0 1 0,0 0 16,0 0-16,0 0 0,-21 21 31,0 0-31,-1 21 0,1 0 0,21 21 16,-21-20-16,0-1 0,0 21 16,0 0-16,-1-20 0,1 20 0,0-21 15,0 21-15,21 1 0,0-22 16,0 0-16,0 21 0,0-20 0,21-1 15,0 0-15,0 0 0,22 0 0,-1-21 16,0 0-16,1 0 0,-1 0 16,0 0-16,22 0 0,-22 0 0,1 0 15,20-21-15,-21 21 0,1-21 0,-1 0 16,-21 0-16,0-1 0,1-20 0,-1 21 16,-21 0-16,21 0 0,-21-22 15,0 22-15,0 0 0,0 0 0,0 0 16,0-1-16,-21 22 0,0 0 15,21 22 1,0-1-16,0 0 16,0 0-16,0 0 0,0 0 15,0 1-15,21 20 0,-21-21 16,0 0-16,0 0 0,0 1 0,0-1 16,0 0-16,0 0 0,0 0 0,21 0 15,0 1-15,0-1 16,0-21-16,1 0 0,-1 0 0,21 0 15,0 0-15,1 0 0,-1 0 0,0-21 16,1-1-16,-1 22 0,0-21 0,1 0 16,-1-21-16,0 21 0,-20-1 0,-1-20 15,0 21-15,0-21 0,-21-1 16,0 22-16,0-21 0,0 21 16,0-1-16,0 1 0,-21 0 0,0 21 0,0 0 15,-1 0-15,-20 0 0,21 0 16,-21 0-16,20 21 0,1 0 15,-21 1-15,21 20 0,21-21 0,0 0 16,0 22-16,0-22 0,0 21 0,0-21 16,0 22-16,21-22 0,0 0 0,0 0 15,0 0-15,22 0 0,-22-21 0,21 22 16,1-22-16,-1 0 0,0 0 16,-21 0-16,22 0 0,-1 0 0,0-22 15,1 22-15,-22-21 0,0 0 16,21 0-16,-20-21 0,-1 20 0,0 1 15,0-21-15,0 21 0,-21-22 16,0 22-16,21 0 0,-21 0 0,0 0 16,-21 21-1,0 21-15,0 0 16,0 0-16,0 0 0,-1 1 0,1-1 16,21 0-16,0 0 0,-21 21 15,21-20-15,-21-1 0,21 0 0,0 0 16,0 0-16,0 0 0,0 1 15,21-44 17,0 1-17,-21 0-15,21 0 0,1 0 16,-1-22-16,0 22 0,0 0 0,0-21 16,0 21-16,1-22 0,-1 22 15,-21 0-15,21 0 0,0 0 0,0 21 16,-21 21-1,0 0 1,0 21-16,0-21 0,0 1 0,0-1 16,0 21-16,21-21 0,-21 0 15,0 22-15,0-22 0,22 0 0,-22 0 16,21 0-16,-21 1 0,21-22 16,0 0-16,0 0 0,0 0 15,1 0-15,-22-22 16,21 1-16,0 0 0,-21 0 15,21 0-15,0 0 0,0-1 0,22-20 16,-22 21-16,0-21 0,0 20 0,0-20 16,22 21-16,-22-21 0,21-1 15,-42 22-15,21 21 0,-21 21 32,0 0-32,0 1 15,-21 20-15,21-21 0,-21 0 16,21 0-16,0 22 0,0-22 0,0 0 15,0 21-15,0-20 0,0-1 16,21 0-16,0 0 0,1 0 0,-1 0 16,21-21-16,-21 0 0,0 22 0,22-22 15,-1 0-15,-21 0 0,22 0 16,-1 0-16,0-22 0,-21 1 0,22 21 16,-1-21-16,-21-21 0,0 21 0,22-1 15,-22-20-15,0 21 0,0-21 0,-21 20 16,0-20-16,0 21 0,0-21 0,0 20 15,0 1-15,-21 21 16,0 0-16,0 0 0,0 0 16,-1 21-16,-20 1 0,21-1 15,0 0-15,0 0 0,-1 0 0,22 22 16,0-22-16,0 21 0,0-21 16,0 0-16,0 22 0,22-22 0,-1 21 15,0-21-15,0 1 0,0-22 0,0 21 16,22 0-16,-22-21 0,21 0 0,1 0 15,-1 0-15,-21 0 0,21 0 16,1 0-16,-1-21 0,-21 0 0,22-1 16,-22 1-16,21 0 0,-21 0 15,0-21-15,1 20 0,-1-20 0,0 21 16,0-21-16,0 20 0,-21 1 16,-21 21 15,0 21-31,0 1 0,0-1 0,-1 0 15,22 0-15,-21 0 0,0 0 0,0 1 16,21-1-16,0 21 0,0-21 16,-21 0-16,21 1 0,0-1 15,21-42 17,0-1-17,0 1-15,0 0 0,1 0 16,-1-21-16,0 20 0,0 1 0,21-21 15,-20 21-15,-1-22 0,21 22 0,-21 0 16,22-21-16,-22 42 16,0 0-16,0-21 0,-21 42 15,0 0-15,0 0 16,0 0-16,0 0 0,0 1 0,0 20 16,0-21-16,0 21 0,-21-20 15,21 20-15,0-21 0,0 21 0,0-20 16,0-1-16,21 0 0,-21 0 15,21-21-15,0 21 0,1-21 0,-1 0 0,0 0 16,0 0-16,0 0 0,0 0 0,1-21 16,-1 0-16,0 0 15,0 0-15,0-1 0,0-20 0,1 21 16,-1-21-16,0-1 0,0 1 16,0 0-16,0-22 0,1 22 0,-1-22 0,0-20 15,21 20-15,-21-21 16,1 22-16,20-1 0,-21 1 0,0 21 0,0-1 15,-21 22-15,0 0 0,0 0 0,-21 63 32,21-21-32,-42 22 0,21-1 15,0 0-15,-1 22 0,1-1 16,0-20-16,0 20 0,0 1 0,21-1 16,0-21-16,-21 22 0,21-22 0,0 1 15,0 20-15,0-21 0,0 1 16,0-1-16,0-21 0,0 22 0,0-22 15,21 0-15,-21 0 0,21-21 0,0 21 16,0-21-16,0 0 0,1 0 16,-1 0-16,0 0 0,0-21 15,0 21-15,0-21 0,1 0 0,-1 0 16,0-1-16,-21 1 0,0 0 0,21-21 16,-21 21-16,0-1 0,0 1 15,0-21-15,0 21 0,0 0 0</inkml:trace>
  <inkml:trace contextRef="#ctx0" brushRef="#br0" timeOffset="83520.53">20193 7578 0,'0'0'0,"-42"0"0,-1 0 15,22 0-15,42 0 32,22 0-32,-1 0 0,0 0 0,1 0 15,20 0-15,1 0 0,-1 0 16,1 0-16,-1 0 0,-21 0 0,1 0 15,-1 0-15,-21 0 0,0 0 0,1 0 16,-44 0 15,1 0-31,0 0 16,0 0-16,0-21 0,0-1 16</inkml:trace>
  <inkml:trace contextRef="#ctx0" brushRef="#br0" timeOffset="84039.75">21653 7578 0,'0'-21'0,"0"42"0,0-64 0,22 22 16,-1 0-16,0 0 0,0 0 0,-21 0 15,21-1-15,0 1 0,-21 42 32,0 1-32,0-1 0,-21 21 15,0-21-15,0 22 0,0-1 0,0-21 16,-1 21-16,1 1 0,0-22 0,0 0 15,21 21-15,0-20 0,0-1 16,0 0-16,0 0 0,21 0 16,0-21-16,0 0 0,1 0 15,-1 0-15,0 0 0,0 0 0,0 0 16,0-21-16,1 0 16,-1 0-16,0 0 0,0-1 0,-21 1 15,21 0-15</inkml:trace>
  <inkml:trace contextRef="#ctx0" brushRef="#br0" timeOffset="84307.6">21929 7133 0,'-22'-21'0,"1"0"15,42 21 48,1 0-48,-22-21-15,21 21 0,-21-21 0,0-1 16,0 1-16,-21 21 16,-1-21-16,1 21 15,21 21 1,0 0 0,21 1-16,1-1 0,-1 0 15,21 0-15,-21 0 0,0 0 16,22 1-16,-22 20 0</inkml:trace>
  <inkml:trace contextRef="#ctx0" brushRef="#br0" timeOffset="84536.47">22479 7557 0,'-64'21'16,"86"-21"15,20 0-31,-21 0 15,21 0-15,-20 0 0,20-21 16,0 21-16,-21 0 0,22 0 0,-22 0 16,0 0-16,-42 0 31,0 21-31,0-21 16,-22 0-16,1 21 0,21 0 0,-22-21 15</inkml:trace>
  <inkml:trace contextRef="#ctx0" brushRef="#br0" timeOffset="84667.47">22331 7726 0,'0'0'0,"-21"21"0,-1-21 0,22 21 0,0 0 16,22-21 0,-1 0-1,0 0-15,21 0 0,-21 0 16,22 0-16,-22-21 0,21 21 0,-21 0 16,22-21-16,-1 21 0,0-21 0,1 21 15,-1-21-15</inkml:trace>
  <inkml:trace contextRef="#ctx0" brushRef="#br0" timeOffset="85239.14">23389 7493 0,'0'0'0,"-21"0"0,21-21 16,-21 0-16,21 0 0,0-1 15,0 1-15,0 0 0,0 0 16,21 0-16,0 0 0,0 21 15,-21-22-15,43 22 0,-22 0 16,0 0-16,0 0 0,0 22 16,0-1-16,-21 0 0,0 0 0,0 21 15,0 1-15,0-22 0,-21 21 16,0 1-16,0-1 0,-21 0 0,20 1 16,-20-1-16,0 0 0,-1 22 0,-20-22 15,21-21-15,-1 22 0,1-1 0,21-21 16,0 0-16,-1 22 0,1-43 15,21 21-15,-21-21 0,42-21 32,0-1-32,1 1 0,-1 0 15,0-21-15,0 21 0,0-1 16,0 1-16,1 0 0,-1 0 0,-21 0 16,0 0-16,21 21 0,0 0 15,0 0-15,-21 21 16,0 0-16,21 0 0,1 0 15,-22 22-15,21-22 0,0 0 0,0 0 16,0 21-16,22-20 0,-1-1 0,0 0 16,1-21-16,-1 21 0,0-21 15,1 0-15,-1 0 0,0 0 0,1 0 16,-1 0-16,-21 0 0,0-21 16,0 0-16,1 21 0,-22-21 0,21-1 15,-21 1-15,0-21 0,0 21 16,0 0-16,0-1 0,0 1 15,0 0 1,21 0 0,0 21-16,0-21 15</inkml:trace>
  <inkml:trace contextRef="#ctx0" brushRef="#br0" timeOffset="86111.15">26289 7874 0,'21'0'16,"-21"-21"-16,0 0 16,21 0-1,-21-1-15,21 22 16,-21-21-16,0 0 0,22 0 16,-1 0-16,-21 42 46,0 0-46,0 0 0,-21 22 16,21-22-16,0 21 0,-22 0 16,1 1-16,21-1 0,0 0 15,-21 1-15,0-22 0,21 21 0,-21 1 16,21-22-16,0 21 0,0-21 0,0 0 16,0 1-16,21-1 15,0-21-15,0 0 0,0 0 0,1 0 16,-1 0-16,0 0 0,0 0 0,0-21 15,0-1-15,1 1 0,-1 21 0,0-42 16,-21 21-16,21 0 0,0-22 16,0 1-16,1 0 0,-1-1 0</inkml:trace>
  <inkml:trace contextRef="#ctx0" brushRef="#br0" timeOffset="86415.98">26606 7345 0,'0'0'0,"-21"0"0,0 0 0,0 0 16,0 0-16,0 21 0,-22 0 0,22-21 16,0 21-16,21 1 0,0-1 15,-21 0-15,21 0 0,0 0 16,21-21-16,0 0 16,0 0-16,0 0 0,1 0 15,20 0-15,-21 0 0,0-21 0,0 0 16,-21 0-16,0 0 15,0-1-15,0 1 0,0 0 16,-21 21 0,21 21-1,0 0-15,0 1 16,0-1-16,0 0 0,21 0 16,1 0-16,-1 0 0,21-21 0,-21 22 15,0-1-15</inkml:trace>
  <inkml:trace contextRef="#ctx0" brushRef="#br0" timeOffset="86687.41">27453 8001 0,'0'0'0,"-21"0"0,0 0 15,42 0 1,0 0-1,0 0-15,0 0 0,1 0 16,20-21-16,-21 21 0,21 0 0,1 0 16,-1 0-16,0 0 0,1 0 0,-22 0 15,0 0-15,0-21 16,0 21-16,1 0 0,-1-21 16,-21-1 15,21 22-31,0 0 0,0 0 0</inkml:trace>
  <inkml:trace contextRef="#ctx0" brushRef="#br0" timeOffset="86971.25">28533 7874 0,'21'0'15,"0"0"1,0 0-1,0 0-15,0 0 0,1-21 0,20 21 16,0 0-16,1 0 0,-1 0 0,21 0 16,-20 0-16,-1 0 0,22 0 0,-22 0 15,-21 0-15,0 0 0,0 0 16,1 0-16,-1 0 0,-42 0 47,-1 0-47,1 0 15,0 0-15,0 0 16,0 21-16,0-21 16</inkml:trace>
  <inkml:trace contextRef="#ctx0" brushRef="#br0" timeOffset="87520.35">26268 9356 0,'0'-21'16,"21"21"-16,0 0 15,-21-22-15,0 44 32,0-1-17,0 0-15,-21 0 0,0 0 0,0 0 16,-1 1-16,1-1 0,21 21 0,-21-21 16,0 22-16,0-1 0,0-21 15,21 21-15,0 1 0,0-22 0,-22 21 16,22-21-16,0 1 0,0-1 0,0 0 15,22 0-15,-22 0 0,21-21 16,0 0-16,0 21 0,0-21 16,0 0-16,1 0 0,-1 0 15,0-21-15,0 0 0,0 0 16,0 0-16,-21 0 0,22-1 0,-1-20 16</inkml:trace>
  <inkml:trace contextRef="#ctx0" brushRef="#br0" timeOffset="87843.16">26585 9059 0,'0'0'0,"-21"-21"0,0 0 16,21 0-16,-21 0 0,21 0 0,-21 21 15,-1 0-15,1 0 16,0 0-16,0 0 0,21 21 16,-21-21-16,21 21 0,-21 0 0,21 0 15,0 0 1,21-21-1,0 0-15,0 0 0,0 0 0,0 0 16,1-21-16,-1 0 0,0 0 16,-21 0-16,0 0 15,0-1-15,0 1 16,-21 21-16,0 0 31,21 21-31,0 1 0,0-1 16,0 0-16,0 0 0,0 0 0,0 0 15,0 1-15,21-1 0,0-21 0,0 21 16,0 0-16,0 0 0</inkml:trace>
  <inkml:trace contextRef="#ctx0" brushRef="#br0" timeOffset="88127">27326 9504 0,'0'0'0,"-21"0"0,-21 21 16,63-21 0,0 0-16,0 0 15,0 0-15,22 0 0,-1 0 16,0 0-16,1 0 0,-1-21 0,0 21 16,1 0-16,-1 0 0,0 0 0,-21 0 15,1 0-15,-1 0 0,0 0 78,0 0-78,0 0 0</inkml:trace>
  <inkml:trace contextRef="#ctx0" brushRef="#br0" timeOffset="88723.17">28702 9271 0,'0'0'0,"-42"-21"0,42-21 0,-22 20 15,1 1-15,0-21 0,21 21 0,-21 0 16,21-1-16,0 1 16,-21 21-16,0 21 15,21 1-15,0-1 0,0 0 0,0 21 16,0 1-16,0-22 15,-22 21-15,22 0 0,0 1 0,0-1 16,0 22-16,0-22 0,-21 0 0,21 1 16,0-1-16,0 0 0,-21 1 0,21-22 15,-21 0-15,21 0 0,0 0 16,0 0-16,0-42 31,0 0-31,0 0 0,0 0 16,0-22-16,0 1 0,0 21 0,21-21 15,0-1-15,-21-20 0,21 20 0,-21 1 16,22 0-16,-22-1 0,0 22 16,21-21-16,-21 21 0,0 0 15,0 42 1,0 0 0,0 0-16,-21 0 0,21 22 15,0-22-15,0 21 0,0-21 0,0 22 16,0-1-16,-22-21 0,22 21 0,0-20 15,0 20-15,0-21 0,0 0 16,0 0-16,0 1 0,0-1 0,0 0 16,0-42 46,0 0-46,0-1-1,-21 22 17</inkml:trace>
  <inkml:trace contextRef="#ctx0" brushRef="#br0" timeOffset="90348.09">26670 10414 0,'-21'0'32,"0"0"-17,-1 0-15,22-21 0,0 0 0,0 0 16,0-1-16,0 1 15,0 0-15,0 0 16,0 0-16,22 0 16,-1 21-16,0 0 0,0 0 15,0 0-15,0 0 0,1 21 16,-1 0-16,0 0 0,-21 21 0,21 1 16,0-1-16,-21 0 0,0 1 0,0-1 15,0 22-15,0-22 0,-21 0 16,0 1-16,0-1 0,0 0 0,-1 1 15,-20-22-15,21 21 0,-21 0 0,-1-20 16,22-1-16,-21 0 0,-1 0 0,1 0 16,21-21-16,-21 0 0,20 0 15,1 0-15,0 0 0,0 0 0,21-21 16,0 0-16,0 0 0,0 0 16,0-1-16,0-20 0,0 21 15,21 0-15,0 0 0,0-22 0,-21 22 16,22 0-16,-1 21 0,21-21 15,-21 0-15,0 21 0,1 0 0,-1 0 16,0 0-16,0 0 0,21 21 0,-20 0 16,-1-21-16,0 21 0,0 0 0,-21 0 15,21-21-15,0 22 0,1-1 16,-22 0-16,0 0 0,21-21 0,0 21 16,-21 0-16,21-21 0,-21 22 0,21-22 15,0 0-15,-21 21 16,22-21-16,-1 0 0,0 0 15,0 0-15,0 0 16,0 0-16,1-21 0,-1-1 0,21 22 16</inkml:trace>
  <inkml:trace contextRef="#ctx0" brushRef="#br0" timeOffset="90563.96">27601 10753 0,'-21'0'0,"0"0"0,42-21 31,0 21-15,0 0-16,1 0 0,20 0 15,-21-22-15,21 22 0,1 0 0,-1 0 16,0 0-16,-20 0 0,-1 0 0,0 0 16,0 0-16,0 0 15,0-21 1,1 21-16,-1 0 0</inkml:trace>
  <inkml:trace contextRef="#ctx0" brushRef="#br0" timeOffset="90827.81">28575 10456 0,'0'0'0,"0"-21"15,0 0-15,0 0 16,0 0-16,0 42 15,-21 0-15,21 21 16,0-20-16,-21-1 0,21 21 0,0 0 16,0 1-16,0-22 0,-22 21 0,22 1 15,0-22-15,0 21 0,0-21 16,-21 0-16,21 1 0,-21-1 0,21 0 16,-21 0-16,21 0 0,-21-21 0,21 21 15,0 1-15,-21-22 0,-1 0 16</inkml:trace>
  <inkml:trace contextRef="#ctx0" brushRef="#br0" timeOffset="91943.7">7853 10118 0,'0'0'16,"-21"0"-16,-22 0 0,-20 21 15,42-21-15,-1 21 0,1-21 16,0 21-16,21 0 0,21 1 15,22-22-15,-1 0 16,0 0-16,1 21 0,-1-21 16,21 0-16,-20 0 0,20 0 0,1 0 15,-22 0-15,22 0 0,-22 0 0,0 0 16,-21 0-16,22 0 0,-22 0 16,0-21-16,0 21 0,-42 0 31,0 0-31,0 0 0,0 0 15</inkml:trace>
  <inkml:trace contextRef="#ctx0" brushRef="#br0" timeOffset="92115.6">7916 10393 0,'0'0'0,"-42"21"0,0 0 0,-1 0 0,1 1 16,21-1-16,21 0 0,0 0 16,21-21-16,0 0 15,0 0-15,22 0 0,-1 0 0,21 0 16,-20 0-16,20-21 0,1 0 0,-22 21 15,22-21-15,-22 21 0,0-22 16,22 22-16,-22-21 0,0 21 0,-20-21 16,20 0-16,0 0 0,-21 0 0,1-1 15</inkml:trace>
  <inkml:trace contextRef="#ctx0" brushRef="#br0" timeOffset="92420.42">8530 10012 0,'0'0'0,"-21"0"0,-64-21 15,64 21-15,42 0 32,0 21-17,22-21-15,-1 0 0,0 0 0,1 21 16,20-21-16,-20 0 0,-1 21 0,0-21 16,1 21-16,-22 1 0,0-1 15,-21 0-15,0 0 0,0 0 16,0 22-16,-21-1 0,-22 0 0,1 1 15,0 20-15,-1 1 0,-20-22 0,-1 21 16,22 1-16,-21-22 0,-1 22 16,22-22-16,-22 0 0,22 1 0,0-1 15,20 0-15,-20-20 0,21-1 0,21 21 16,0-21-16,0 0 0,21-21 16,0 0-16,0 0 15,22 0-15,-1-21 0</inkml:trace>
  <inkml:trace contextRef="#ctx0" brushRef="#br0" timeOffset="92832.19">10202 9885 0,'0'0'0,"0"-42"0,0-1 0,0 1 15,0 21-15,0 0 0,0-1 0,0 1 16,-21 21-16,0 21 15,0 22-15,0-1 0,-1 22 16,1-1-16,0 22 0,21-22 0,0 22 16,-21 0-16,21 20 0,-21-20 0,21 0 15,-21-22-15,21 22 0,0-22 16,0 1-16,0-22 0,0 1 0,-22-1 16,22 0-16,0-21 0,0 1 0,0-1 15,22-21-15,-1 0 16,0 0-16,0-21 15,0-1-15,-21-20 0,0 21 16</inkml:trace>
  <inkml:trace contextRef="#ctx0" brushRef="#br0" timeOffset="93100.03">9969 10435 0,'0'0'16,"-42"-63"-16,0 20 0,-1-20 0,1 21 0,0-22 16,21 1-16,21 20 0,0-20 15,0 20-15,21 1 0,0 0 0,21-1 16,22 22-16,-1 0 0,22 21 0,-22 0 15,22 0-15,-21 0 0,20 0 16,-20 21-16,-1 0 0,1 22 16,-22-1-16,-21 0 0,0 1 0,-21-1 15,0 0-15,0 1 0,0-1 0,-42 0 16,21 1-16,-21 20 0,-1-20 16,1-1-16,0 0 0,-1-21 0,1 22 15,0-22-15,20 0 0,1 0 0,0-21 16,42-21 15,0 0-31,22 0 0,-22 21 16</inkml:trace>
  <inkml:trace contextRef="#ctx0" brushRef="#br0" timeOffset="93467.78">10668 10499 0,'-64'0'16,"43"-21"-1,21-1-15,0 1 16,0 0-16,21 0 0,1 0 16,-1 21-16,21 0 0,0 0 0,22 0 15,-22 0-15,22 21 0,-22 0 16,0 0-16,1 22 0,-1-1 16,-21-21-16,0 21 0,-21 1 0,0-1 0,0 0 15,0 1-15,0-22 0,-21 21 0,-21 1 16,21-22-16,0 0 15,-22 0-15,22 0 0,0-21 0,0 0 16,21-21 0,0 0-16,0 0 0,0 0 15,21-22-15,-21 22 0,21-21 16,0-1-16,0 1 0,1 0 0,-1-1 16,0 1-16,0 0 0,0-1 0,0 22 15,22-21-15,-22 21 0,0 0 0,0 21 16,0 0-16,1 0 0,-1 0 15,0 0-15,0 0 0,0 21 0,0 0 16,-21 0-16,22 0 0</inkml:trace>
  <inkml:trace contextRef="#ctx0" brushRef="#br0" timeOffset="93776.12">11557 10732 0,'0'21'0,"0"0"15,21-21 1,0 0-16,0 0 15,1-21-15,-1 0 0,0-1 0,0 1 16,21 0-16,-20 0 0,20-21 16,-21 20-16,21-20 0,-20 21 0,-1 0 15,0-22-15,-21 22 0,0 0 0,0 0 16,0 0-16,-21 21 0,0 0 16,-1 0-16,-20 21 0,0 0 15,21 0-15,-22 22 0,1-22 0,21 21 16,0 0-16,-22 1 0,22-22 0,21 21 15,0 1-15,0-22 0,0 0 0,0 21 16,0-21-16,21 1 0,0-1 0,1-21 16,20 21-16,0-21 0,1 0 15,20 21-15,-21-21 0,22 0 0,21 0 16,-22 0-16,1 0 0,20-21 0,-20 21 16,-1-21-16</inkml:trace>
  <inkml:trace contextRef="#ctx0" brushRef="#br0" timeOffset="96759.48">13441 10605 0,'0'0'16,"21"0"-16,-21-22 0,0 1 0,0-21 0,0 21 15,0 0-15,0-1 0,0 1 0,-21-21 16,21 21-16,-43 0 0,22 21 0,-21 0 16,21 0-16,-22 0 0,1 0 15,0 0-15,-1 21 0,1 21 0,0-21 16,-1 22-16,22-22 0,-21 21 0,0 0 15,-22 107 1,43-107-16,0-21 0,21 21 0,0 1 16,0-22-16,0 0 0,0 0 15,21 0-15,0 1 0,0-1 0,22-21 16,-22 0-16,21 0 0,0 0 0,1 0 16,-1-21-16,0-1 0,1 1 0,-1 0 15,0 0-15,1 0 0,-1-22 0,-21 22 16,22-21-16,-22 0 0,0-22 15,0 22-15,0-22 0,0 1 0,-21-1 16,22 1-16,-22-1 0,0 1 0,0-1 16,0 1-16,0 20 0,0 1 0,0 0 15,0 21-15,0-1 0,0 1 0,0 42 32,-22 1-32,1-1 0,0 21 15,0 0-15,0 1 0,0-1 0,-1 22 16,1-1-16,0 1 0,21-1 0,0 1 15,0-22-15,0 21 0,0-20 16,0-1-16,21 0 0,0 1 0,22-1 16,-22-21-16,21 0 0,1 1 0,-1-22 15,0 0-15,-21 0 0,22 0 0,-1 0 16,22 0-16,-22 0 0,0-22 0,1 1 16,-1 0-16,0 0 0,-21 0 15,22 0-15,-22-1 0,21-20 0,-21 21 16,-21-21-16,0-1 0,22 22 15,-22 0-15,0-21 0,0 20 0,0 1 16,-22 21-16,1 0 0,0 0 0,0 0 16,0 0-16,0 21 0,-1 1 0,1-1 15,0 21-15,0-21 0,21 22 16,0-22-16,0 21 0,0-21 0,0 0 16,0 1-16,0-1 0,21 0 0,0 0 15,0 0-15,1-21 0,20 0 0,-21 0 16,21 0-16,-20 0 0,20 0 0,-21 0 15,21 0-15,-20-21 0,-1 21 16,21-21-16,-21 0 0,0 0 0,22-1 16,-22 1-16,0-21 0,0 21 15,0-22-15,-21 1 0,22 21 0,-1-21 16,-21-1-16,21 22 0,-21-21 0,21 21 16,-21-1-16,0 44 31,0-1-16,0 0-15,0 0 0,0 0 16,21-21 15,-21-21-15,21 0-16,-21 0 16,0 0-16,0-1 15,0 1-15,0 0 16,-21 21-1,0 0 1,21 21-16,-21 0 0,0 1 0,21-1 16,-21 0-16,-1 21 0,1-21 0,0 22 15,21-22-15,-21 21 0,21 1 0,-21-22 16,21 0-16,0 21 0,0-21 16,0 1-16,0-1 0,0 0 15,0 0-15,21-21 0,0 21 0,0-21 16,0 21-16,22-21 0,-22 0 0,0 0 15,21 0-15,1 0 0,-1 0 0,-21-21 16,22 0-16,-1 21 0,-21-21 16,21 0-16,-20 0 0,20-1 0,-42 1 15,21-21-15,-21 21 0,21-22 0,-21 22 16,0 0-16,0 0 0,0 0 0,0 0 16,-21-1-16,21 1 0,-21 21 0,21 21 31,0 1-16,0-1-15,0 0 0,0 0 0,21 0 16,-21 22-16,0-22 0,0 0 0,0 0 16,0 0-16,0 22 0,0-22 0,0 0 15,21 0-15,0 0 16,-21 0-16,22 1 0,-1-22 16,0 21-16,21-21 0,1 0 0,-1 0 15,0 0-15,1 0 0,-1 0 0,0 0 16,1 0-16,-1 0 0,-21-21 0,21 21 15,-20-22-15,-1 1 0,0 0 16,0 0-16,0 0 0,-21 0 0,0-22 16,0 22-16,0-21 0,0 21 0,0-22 15,0 22-15,-21 0 0,21 0 16,-21 0-16,0-1 0,0 22 0,-1 0 16,1 0-16,0 22 15,21-1-15,0 0 0,-21 21 0,21-21 16,0 1-16,0 20 0,0-21 0,0 0 15,0 0-15,0 1 0,0 20 0,0-21 16,21-21-16,-21 21 0,21 0 0,0-21 16,1 0-16,-1 22 0,0-22 15,0 0-15,21 0 0,-20 0 0,-1 0 16,21 0-16,-21-22 0,0 1 16,22 21-16,-22-21 0,0 0 0,0 0 0,22 0 15,-22-1-15,0 1 0,0-21 16,-21 21-16,21 0 0,-21-22 0,21 22 15,-21-21-15,0 21 0,0-1 16,0 44 0,-21-1-16,21 0 15,-21 21-15,21-21 0,0 1 0,-21 20 16,21-21-16,-21 21 0,21-20 0,-21-1 16,21 21-16,0-21 0,0 0 15,0 1-15,0-1 0,0 0 16,0-42 15,0 0-15,0-1-16,21 1 0,0 0 15,0 0-15,-21-21 0,21 20 0,0-20 16,1 21-16,-1-21 0,0 20 16,-21 1-16,21-21 0,0 21 0,0 21 15,-21-21-15,22 21 0,-1 0 16,-21 21-16,0 0 0,0 0 15,0 0-15,0 22 0,0-22 16,0 0-16,0 21 0,0-21 0,0 1 16,0-1-16,0 21 0,0-21 0,21 0 15,-21 1-15,21-22 16,-21 21-16,21-21 16,0 0-16,1 0 15,-1-21-15,0 21 16,-21-22-16,21 22 0,0-21 0,0 0 15,1 0-15,-1 0 0,0 0 0,0-1 16,0-20-16,0 21 0,1 0 0,-1 0 16,0-1-16,0 1 0,-21 0 0,0 0 15,21 21-15,-21 21 32,0 0-32,0 22 0,-21-22 15,21 0-15,0 0 0,0 0 0,0 22 16,0-22-16,0 0 0,0 0 15,0 0-15,0 0 0,0 1 16,0-1-16,21-21 0,0 21 16,1-21-16,20 0 0,-21 0 0,21 0 15,1 0-15,-1 0 0,-21 0 0,22 0 16,-1 0-16,-21-21 0,21 21 0,-20-21 16,-1-1-16,21 1 0,-21 0 15,0 0-15,1-21 0,-22 20 0,0-20 16,0 21-16,0-21 0,0 20 0,0 1 15,0-21-15,-22 42 0,22-21 0,-21 21 16,0 0-16,0 0 0,0 0 0,0 0 16,-1 21-16,1 0 0,0 0 15,21 0-15,0 22 0,-21-22 0,21 21 16,0-21-16,0 1 0,0 20 16,0-21-16,0 0 0,21 0 0,0 1 15,0-1-15,1-21 0,-1 0 16,0 0-16,0 0 0,21 0 0,1 0 15,-1 0-15,-21 0 0,22 0 0,-1 0 16,0-21-16,1-1 0,-22 22 0,21-21 16,-21 0-16,22 0 0,-22-21 15,0 20-15,0 1 0,0-21 16,-21 21-16,0 0 0,0-1 0,-21 22 31,0 22-31,0-1 0,0 21 16,-1-21-16,22 0 0,-21 22 15,0-22-15,0 0 0,21 0 0,0 0 16,-21 1-16,21-1 0,-21 0 0,21 0 16,0 0-16,21-21 31,0 0-31,-21-21 0,21 21 16,0-21-16,0 0 0,22 0 0,-22-1 15,0 22-15,0-42 0,0 21 0,1 0 16,-1 0-16,21-22 0,-21 22 0,0 0 15,-21 0-15,22 0 0,-1-1 16,0 22-16,-21 22 31,0-1-31,0 0 0,0 0 0,0 0 16,0 0-16,0 1 0,0 20 0,0-21 16,0 0-16,0 0 0,21 1 0,0-1 15,0-21-15,1 21 0,-1-21 0,0 0 16,0 0-16,0 0 0,0 0 15,1 0-15,-1 0 0,0 0 16,0 0-16,0-21 0,0 0 0,1-1 16,-1 1-16,0 0 0,-21-21 15,21 21-15,0-22 0,0 1 0,1-22 16,-1 22-16,21-85 0,-21 85 16,0-22-16,1 1 0,-1-1 15,21-42-15,-21 64 0,-21 0 16,0-1-16,0 22 0,0 0 0,0 0 15,0 0-15,0 42 16,-21 0-16,0 0 0,0 22 16,0-1-16,-1 0 0,1 1 0,21-1 15,-21 21-15,21 1 0,0-1 16,0 64-16,0-84 0,0 20 0,0-20 16,21-1-16,-21 0 0,21 1 15,1-1-15,-1-21 0,-21 0 16,21 0-16,0-21 0,0 22 0,0-22 15,1 0-15,-1 0 0,0 0 0,0 0 16,0 0-16,0-22 0,1 22 0,-1-21 16,0 0-16,-21 0 0,0 0 0,0-22 15,0 22-15,0-21 0,0 0 16,-21 20-16</inkml:trace>
  <inkml:trace contextRef="#ctx0" brushRef="#br0" timeOffset="96964.37">18034 10202 0,'0'0'0,"21"22"31,0-22-31,22 21 0,-1-21 0,0 0 16,22 0-16,-22 21 0,22-21 16,-1 0-16,-21 0 0,22 0 0,-22 0 15,1 0-15,-1 0 0,0 0 0,-21 0 16,22 0-16,-22 0 0,0-21 15,-21 0-15,0-1 16,0 1-16</inkml:trace>
  <inkml:trace contextRef="#ctx0" brushRef="#br0" timeOffset="97471.71">20574 10075 0,'0'-21'16,"-21"21"-16,0-21 0,-1 21 0,1 0 15,0 0-15,0 21 16,0 0-16,0 1 0,21-1 0,-22 21 16,22-21-16,-21 22 0,21-22 0,0 21 15,-21-21-15,21 22 0,0-1 0,0-21 16,0 21-16,0-20 0,0-1 0,0 0 16,0 21-16,0-21 0,0 1 15,21-22-15,-21 21 16,21-21-16,-21-21 15,0-1 1,22 22-16,-22-21 0,21-21 0</inkml:trace>
  <inkml:trace contextRef="#ctx0" brushRef="#br0" timeOffset="97648.61">20468 10097 0,'0'0'0,"0"-22"0,-21-20 0,0 21 15,21 0-15,0 0 0,0-1 16,-21 22-16,-1-21 15,22 42 32,22 1-47,-1-22 16,0 0-16,0 21 0,0 0 0,0-21 16</inkml:trace>
  <inkml:trace contextRef="#ctx0" brushRef="#br0" timeOffset="97844.5">20955 10287 0,'0'0'0,"-21"0"15,42 0 17,0 0-32,0 0 15,0 0-15,1 0 0,-1 0 16,21 0-16,-21 0 0,0 0 15,1 0-15,-22 21 0,21-21 0</inkml:trace>
  <inkml:trace contextRef="#ctx0" brushRef="#br0" timeOffset="97991.42">21040 10520 0,'0'0'0,"-22"21"0,1-21 0,0 21 15,0-21-15,42 0 31,0 0-31,22-21 16,-22 21-16,21 0 0,0 0 0,-20-21 16,20 0-16,0 21 0,1-21 0,20 21 15</inkml:trace>
  <inkml:trace contextRef="#ctx0" brushRef="#br0" timeOffset="98499.3">21844 10308 0,'0'-21'15,"0"42"-15,0-63 0,0 21 0,0 0 0,21-1 16,-21 1-16,21 0 0,-21 0 16,21 0-16,1 0 0,-1-1 0,0 1 15,0 0-15,0 21 0,0 0 0,1 0 16,-1 0-16,0 0 0,0 21 16,-21 0-16,21 1 0,-21 20 15,0-21-15,0 21 0,0 1 16,-21-22-16,0 21 0,0 22 0,0-22 15,-1 0-15,-20 1 0,0-1 0,-1 0 16,22 1-16,-21-22 0,0 21 0,20-21 16,-20 1-16,21-1 0,0 0 15,0 0-15,-1-21 0,44-21 32,-1 0-32,0 0 15,0-1-15,0 1 16,0 21-16,1-21 0,-1 21 15,0 0-15,0 0 16,0 21-16,0-21 0,1 21 16,-22 1-16,21-22 0,0 21 0,0 0 15,0 0-15,0-21 0,22 21 0,-22-21 16,0 0-16,0 0 0,22 0 16,-22 0-16,0 0 0,0 0 0,0 0 15,0 0-15,1 0 0,-1-21 0,0 21 16,-21-21-16,0 0 0,21 0 15,-21-1-15,21 1 0,-21 0 16,0 0 0,-21 21-1,0 0-15</inkml:trace>
  <inkml:trace contextRef="#ctx0" brushRef="#br0" timeOffset="103347.63">15515 13250 0,'21'0'47,"0"0"203,-21-21-235,0 0 48,0 0-32,22 21-15,-22-21-1,-22 21 110,1 0-109,0 0-16,0 0 0,0 0 16,0 0-16,-1 0 0,1 0 0,0 21 15,0-21-15,0 0 0,0 0 16,42 0 15,0 0-31,21 0 0,-21 0 16,22 0-16,-1 0 0,0 0 0,1 0 15,-1 0-15,0 0 0,1 0 16,-1 0-16,0 0 0,1 0 0,-1 0 16,-21 0-16,22 0 0,-22 0 0,0 0 15,0 0-15,-21-21 32,0 0 14,21 21-46,0 0 16,1 0-16,-1 0 0,0-22 0,0 22 16</inkml:trace>
  <inkml:trace contextRef="#ctx0" brushRef="#br0" timeOffset="103627.47">16806 13123 0,'-21'0'16,"42"0"15,0 0-31,1 0 16,20 0-16,-21 0 0,21 0 0,1 0 16,-1 0-16,0 0 0,22 0 0,-22 0 15,1 0-15,-22 0 0,0 0 16,21 0-16,-21 0 0,1 0 15,-1 0 17,0 0-17,0 0-15,0 0 0,0 0 16</inkml:trace>
  <inkml:trace contextRef="#ctx0" brushRef="#br0" timeOffset="103975.27">18373 12827 0,'0'-21'0,"0"42"0,-22-63 0,1 21 15,21-1-15,-21 1 0,0 21 16,0 0 15,21 21-31,-21 1 0,21-1 16,-22 21-16,1-21 0,0 22 0,21-1 15,-21 0-15,0 1 0,0-1 0,-1-21 16,1 21-16,0 1 0,21-1 16,0-21-16,0 22 0,0-22 0,0 0 15,0 0-15,21 0 0,0 0 0,1-21 16,-1 22-16,0-22 0,0 0 0,0 0 16,0 0-16,22 0 0,-22 0 0,0 0 15,0 0-15,0-22 0,1 1 16,-1 21-16,0-21 0,0 0 15,-21 0-15,21 0 16,0-1-16,-21 1 0,22 0 16,-22 0-16</inkml:trace>
  <inkml:trace contextRef="#ctx0" brushRef="#br0" timeOffset="104311.08">18330 12361 0,'-42'-21'0,"84"42"0,-126-42 0,62 21 0,-20 0 16,21 0-16,0 0 0,0 0 15,42 21 17,0-21-32,0 0 0,0 0 15,22 0-15,-22 0 0,0 0 0,0 0 16,0 0-16,0 0 0,-21-21 15,-21 21 1,0 0-16,0-21 0,0 21 16,0 0-16,-1 0 0,1 0 0,0 0 15,0 0-15,21 21 0,-21 0 16,21 1-16,0-1 16,0 0-16,0 0 0,0 0 15,0 0-15,21-21 0,0 22 0,0-22 16,-21 21-16,21 0 0</inkml:trace>
  <inkml:trace contextRef="#ctx0" brushRef="#br0" timeOffset="105045.65">15367 14182 0,'0'0'0,"21"-64"16,-21 43 0,21 0-16,-21 0 15,0 42 1,0 0 0,0 0-16,0 0 0,0 22 0,0-1 15,0 0-15,0 1 0,-21 20 0,21-20 16,-21 20-16,0 1 0,21-22 15,0 21-15,-21-20 0,21-1 0,-22 0 16,22 1-16,-21-22 0,21 21 0,0-21 16,0 1-16,0-1 0,0 0 15,0 0-15,0 0 16,21-42 15,1 0-31,-1 0 0</inkml:trace>
  <inkml:trace contextRef="#ctx0" brushRef="#br0" timeOffset="105431.9">16552 14605 0,'0'0'0,"-42"0"0,-22 21 15,22-21-15,0 0 16,21 0-16,-22 0 0,22 0 0,0 21 16,63-21 15,1 0-31,-1 0 0,0 0 0,22 0 16,-1 0-16,-20 0 0,20 0 0,1 0 15,20 0-15,-20-21 0,-1 21 16,-20 0-16,20 0 0,-21 0 0,1 0 15,-22 0-15,0 0 0,0 0 16,0 0-16,-42 0 31,21-21 16,21 21-47,1-21 16,-1 21-16</inkml:trace>
  <inkml:trace contextRef="#ctx0" brushRef="#br0" timeOffset="106763.14">18119 14330 0,'0'-21'0,"0"0"0,0-1 0,0 1 16,0 0-16,0 0 0,21 0 15,0 0-15,0-1 0,0 1 0,0 0 16,1 21-16,-1-21 0,0 21 16,21 0-16,-21 0 0,1 0 0,20 0 15,-21 0-15,0 0 0,0 42 0,-21-21 16,0 22-16,0 20 0,0-20 15,0 20-15,0 1 0,0-1 0,-21 1 16,-21-1-16,0 1 0,-1-1 16,1-21-16,-22 22 0,22-22 15,-21 1-15,20 20 0,1-42 0,-22 22 16,22-1-16,21-21 0,-21 0 0,20 0 16,1 1-16,0-22 0,0 0 15,0-22-15,21 1 16,0 0-16,0-21 0,0 21 15,0-1-15,0-20 0,21 21 0,0-21 16,-21 20-16,0 1 0,21 0 16,0-21-16,1 42 0,-22-21 0,21-1 15,0 22-15,0 0 0,0 0 16,0 0-16,1 22 16,-1-1-16,0-21 0,0 21 0,0 0 15,0-21-15,1 21 0,20 0 0,-21-21 16,0 22-16,22-1 0,-22-21 0,0 21 15,21-21-15,-21 0 0,1 21 16,-1-21-16,0 0 0,0 0 0,0 0 16,0 21-16,1-21 0,-1 0 0,0 0 15,0 0-15,0 0 0,22-21 16,-1 21-16,-21-21 0</inkml:trace>
  <inkml:trace contextRef="#ctx0" brushRef="#br0" timeOffset="106991.1">19452 14690 0,'21'0'32,"0"0"-32,1 0 0,-1 0 0,0-21 15,0 21-15,21 0 0,-20 0 16,20 0-16,-21 0 0,0 0 0,0 0 15,1 0-15,-1 0 0,-21 21 32,-21-21-32,-1 21 15,1 0-15</inkml:trace>
  <inkml:trace contextRef="#ctx0" brushRef="#br0" timeOffset="107143.01">19431 14880 0,'0'0'0,"-21"0"0,0 0 0,21 21 16,21-21 15,0 0-31,0 0 0,0 0 0,0 0 16,22 0-16,-22 0 0,21 0 0,-21 0 15,22-21-15,-22 0 0,21 21 0,-21 0 16,22-21-16,-1 21 16</inkml:trace>
  <inkml:trace contextRef="#ctx0" brushRef="#br0" timeOffset="107464.83">20786 14351 0,'0'0'0,"0"-42"0,0-1 16,0 22-16,-22 42 31,22 1-31,0 20 0,-21-21 0,0 21 16,21 22-16,-21-22 0,21 1 0,0 20 15,-21-21-15,0 1 0,21-1 16,0 0-16,0 1 0,-22-1 0,22 0 16,-21-20-16,21-1 0,0 21 0,0-21 15,-21 0-15,21 1 0,-21-22 16,21 21-16,0 0 0,-21-21 0,0 0 31</inkml:trace>
  <inkml:trace contextRef="#ctx0" brushRef="#br0" timeOffset="138682.5">6159 12361 0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5:55:26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25421 445 0</inkml:trace>
  <inkml:trace contextRef="#ctx0" brushRef="#br0" timeOffset="7327.83">1058 3916 0,'0'0'0,"0"-21"47,0 0-47,21 21 16,1-22-16,-22 1 15,0 42 16,0 1-15,0-1-16,0 0 0,0 0 16,0 21-16,0 1 0,0-1 15,0 0-15,0 1 0,0-1 0,-22 0 16,22 1-16,0-1 0,-21 0 16,21 1-16,0-22 0,0 21 0,0-21 15,0 1-15,0-1 0,0 0 16,0 0-16,0 0 15,21-21-15,1 0 16,-1 0-16,-21-21 16,21 21-16,-21-21 0,0 0 15,21 0-15,0 21 0,-21-22 0,21-20 16,-21 21-16,0 0 0</inkml:trace>
  <inkml:trace contextRef="#ctx0" brushRef="#br0" timeOffset="7843.89">1312 3366 0,'0'0'0,"0"-22"16,-21 22-1,0 0-15,0 0 16,0 22 0,-1-1-16,22 0 0,-21 0 0,21 0 15,-21 0-15,21 1 0,0-1 16,0 0-16,0 0 0,0 0 15,21-21 1,0 0-16,1 0 0,-1 0 16,0 0-16,0 0 0,0-21 15,0 21-15,-21-21 0,22 0 16,-22 0-16,0-1 16,0 1-16,0 0 0,-22 21 15,1 0-15,0 0 0,0 0 16,0 0-16,0 0 0,-1 0 15,22 21-15,-21 0 16,0 1-16,21-1 0,0 0 16,0 0-16,0 0 15,0 0-15,0 1 16,21-22 0,0 0-16,1 0 0,-1 21 0</inkml:trace>
  <inkml:trace contextRef="#ctx0" brushRef="#br0" timeOffset="8299.62">1841 4043 0,'0'0'15,"-21"0"-15,0 21 0,42-21 31,0 0-15,22 0-16,-22 0 0,0 0 16,0 0-16,0 0 0,22 0 15,-22 0-15,0 0 0,0 0 0,0 0 16,1 0-16,-1 0 16</inkml:trace>
  <inkml:trace contextRef="#ctx0" brushRef="#br0" timeOffset="8592.45">1863 4339 0,'0'0'15,"0"21"-15,0 1 16,21-22 0,0 0-1,0 0-15,0 0 0,0 0 16,1-22-16,-1 22 15,0 0 1,0 0 15,-21-21-31,21 21 16,-21-21 0,21 21-16</inkml:trace>
  <inkml:trace contextRef="#ctx0" brushRef="#br0" timeOffset="9092.17">3641 3874 0,'0'0'0,"0"-43"16,0 22-16,0 0 0,0 0 31,0 42-16,0 0 1,0 0-16,0 0 0,0 1 16,0-1-16,0 21 0,-22-21 0,22 22 15,-21-1-15,0 0 0,21 1 0,-21-1 16,0 21-16,21-41 0,-21 20 16,21 0-16,0 1 0,0-22 0,0 0 15,0 0-15,0 0 0,0 0 0,21 1 16,0-22-16,0 0 0,0 0 15,0 0-15,22 0 0,-22 0 16,0 0-16,0 0 0,0 0 0,1-22 16,-1 22-16,0-21 0,0 0 15,0 21-15,0-21 0,1 0 0,-22 0 16,21-1-16,-21-20 0,21 21 0,-21-21 16,0 20-16</inkml:trace>
  <inkml:trace contextRef="#ctx0" brushRef="#br0" timeOffset="9472.46">3725 3344 0,'0'0'0,"-21"0"0,0 0 0,0 0 15,0 0-15,-1 0 0,1 0 0,21 22 16,0-1-16,0 0 15,0 0-15,0 0 0,21-21 16,1 21-16,-1-21 16,0 0-16,0 0 0,0 0 0,0 0 15,1 0-15,-1 0 0,-21-21 16,21 21-16,-21-21 16,0 0-16,0 0 0,0 0 0,0-1 15,-21 1-15,0 0 0,-1 0 16,1 21-16,-21-21 0,21 21 0,0 0 15,-1 0-15,1 0 0,0 0 0,0 0 16,21 21-16,-21 0 0,21 0 16,-21 0-16,21 1 0,0 20 0,0-21 15,0 0-15,0 0 0,0 1 16,21-1-16,0 0 0,0 0 0,21 0 16,-20 0-16,20 1 0,0-1 0</inkml:trace>
  <inkml:trace contextRef="#ctx0" brushRef="#br0" timeOffset="9807.83">4466 3789 0,'0'0'15,"-42"-42"1,21 42-16,21 21 31,0 0-31,0 0 0,0 21 16,-22-20-16,22 20 0,0-21 0,0 21 15,-21 1-15,21 20 0,0-20 16,0-1-16,-21 0 0,21 1 0,-21-1 16,21-21-16,0 21 0,0-20 15,0-1-15,0 0 0,0 0 0,0 0 16,0-42 15,21 21-31,-21-21 16,21 0-16,-21 0 0,0-1 0,0 1 15</inkml:trace>
  <inkml:trace contextRef="#ctx0" brushRef="#br0" timeOffset="10064.68">4127 4212 0,'22'0'32,"-1"-21"-32,21 21 15,-21 0-15,22 0 0,-22-21 16,21 21-16,0 0 0,1 0 0,-1-21 16,0 21-16,1-21 0,-22 21 0,21 0 15,-21 0-15,1 0 0,-1-22 16,0 22 46</inkml:trace>
  <inkml:trace contextRef="#ctx0" brushRef="#br0" timeOffset="10420">5228 3831 0,'0'0'0,"0"-21"16,-21 21 15,21 21-31,0 0 16,0 1-16,0-1 0,-21 0 0,21 21 15,0-21-15,0 22 0,0-1 0,-21-21 16,-1 22-16,22-1 0,-21 0 16,0 1-16,21-22 0,0 21 0,0-21 15,-21 22-15,21-22 0,-21 0 0,21 0 16,0 0-16,0 0 0,0 1 16,21-44 30,-21 1-30,21 0-16,-21 0 0,0 0 16,0 0-16</inkml:trace>
  <inkml:trace contextRef="#ctx0" brushRef="#br0" timeOffset="10719.83">4953 4233 0,'0'-21'16,"21"21"0,21 0-16,-20 0 15,20 0-15,-21 0 0,21-21 0,1 21 16,-1 0-16,-21 0 0,22 0 0,-22 0 16,0-21-16,21 21 0,-21 0 15,1 0-15,-1 0 16,0 0-16,-21 21 47,0 0-32,21-21 17,0 0-32,0-21 0,22 21 0</inkml:trace>
  <inkml:trace contextRef="#ctx0" brushRef="#br0" timeOffset="11492.4">8699 3937 0,'0'0'0,"22"-21"16,-22 0-16,0 0 16,0-1-16,0 1 15,0 0-15,0 0 16,-22 21 15,22 21-15,-21 0-16,0 22 15,0-22-15,0 0 0,21 21 0,-21 1 16,-1-1-16,1 0 0,0 1 16,21-1-16,0 0 0,-21 1 0,21-1 15,0 0-15,0-21 0,0 22 16,0-22-16,0 0 0,0 0 0,0 0 15,21 1-15,0-22 0,0 0 16,1 0-16,-1 0 0,0 0 16,0 0-16,0 0 0,22 0 15,-22 0-15,0 0 0,0-22 0,0 22 16,0-21-16,1 0 0,-1 0 0,0 0 16,0 0-16,0-1 0,0 1 15,1 0-15,-22-21 0,0 21 0,0-22 16</inkml:trace>
  <inkml:trace contextRef="#ctx0" brushRef="#br0" timeOffset="11892.17">8784 3493 0,'-42'0'16,"84"0"-16,-105 0 0,41 0 0,22 21 0,-21-21 0,21 21 15,21-21 17,1 0-32,-1 0 0,0 0 0,21 0 15,-21 0-15,1 0 0,-1 0 0,0-21 16,-21 0-16,0-1 15,0 1-15,-21 21 16,0 0-16,-1 0 0,1-21 16,0 21-16,0 0 0,0 0 15,21 21-15,0 0 16,0 1-16,0-1 0,0 0 16,0 0-16,0 0 15,21 0-15,0 1 0,0-1 0,0 0 16,1 0-16,-1-21 0,0 21 0,0 0 15,0 1-15,22-22 0</inkml:trace>
  <inkml:trace contextRef="#ctx0" brushRef="#br0" timeOffset="12204.32">9525 3789 0,'0'0'16,"0"-21"-1,0 42 17,0 0-32,0 0 0,0 0 15,0 1-15,-21-1 0,21 21 0,0-21 16,-21 22-16,21-22 0,0 21 0,0 0 16,0-20-16,0 20 0,0-21 15,0 0-15,-22 22 0,22-22 0,0 0 16,0 0-16,0 0 0,0 0 15,0-42 17,0 0-17,0 0-15,0 0 16,0 0-16,0-1 0</inkml:trace>
  <inkml:trace contextRef="#ctx0" brushRef="#br0" timeOffset="12420.19">9313 4085 0,'0'0'0,"-21"-21"0,0 21 0,0 0 15,0 0-15,-1 0 16,22-21-16,22 21 16,-1 0-16,21 0 0,-21 0 15,0-21-15,22 21 0,-1 0 16,-21 0-16,22-21 0,-1 21 16,-21 0-16,0 0 0,0 0 0,1-22 0,-1 22 15,0 0 16,0 0-15,0 0-16,0 0 16,1 0-16</inkml:trace>
  <inkml:trace contextRef="#ctx0" brushRef="#br0" timeOffset="12736.53">10393 3725 0,'0'0'0,"0"-21"16,-21 21-16,-1 0 16,1 21-1,21 1-15,-21-1 0,21 0 0,0 0 16,0 0-16,-21 22 0,21-22 16,-21 21-16,0 0 0,21-20 0,-22 20 15,1 0-15,0-21 0,0 22 0,0-22 16,21 21-16,-21-21 0,-1 1 15,22-1-15,0 0 0,0 0 0,0 0 16,0 0-16,22-42 63,-1 21-63,-21-21 0,0 0 0,0 0 15,21 21-15,-21-21 0,21-1 0</inkml:trace>
  <inkml:trace contextRef="#ctx0" brushRef="#br0" timeOffset="12984.38">10033 4001 0,'0'0'0,"-21"-22"0,0 22 15,-1 0-15,1 0 16,42 0 0,1 0-16,-1 0 15,21 0-15,0-21 0,1 21 0,-1 0 16,0 0-16,22 0 0,-22-21 15,1 21-15,-22 0 0,21 0 0,-21 0 16,22 0-16,-22-21 0,0 21 16,0 0-16,0 0 47,0 0-32,1 0-15</inkml:trace>
  <inkml:trace contextRef="#ctx0" brushRef="#br0" timeOffset="13593.04">13631 3895 0,'0'0'0,"43"-21"16,-43-1-16,0 1 0,21 21 0,0-21 15,0 0-15,-21 0 0,21 0 16,0 21-16,-21-22 0,0 44 31,0-1-15,0 0-16,0 0 0,-21 21 0,0-20 15,0 20-15,21 0 0,-21 1 16,0-1-16,21 0 0,-22 1 0,22-1 16,0-21-16,0 21 0,0 1 0,0-22 15,0 0-15,0 0 0,0 0 0,22 1 16,-1-22-1,0 0-15,0 0 0,0 0 0,22 0 16,-22 0-16,0-22 0,21 1 0,-21 21 16,1-21-16,-1 0 0,0 0 0,0 21 15,0-21-15,0-1 0,1 1 16,-22 0-16,21 0 0,0 0 0,-21 0 16,21-1-16,-21 1 0</inkml:trace>
  <inkml:trace contextRef="#ctx0" brushRef="#br0" timeOffset="13988.32">13949 3450 0,'0'0'0,"-21"0"15,-22 0-15,22 0 16,0 21-16,0 1 15,21-1-15,0 0 16,0 0 0,21-21-16,0 0 15,0 0-15,22 0 0,-22 0 16,0 0-16,0-21 0,0 0 16,0 21-16,1-21 0,-22-1 0,0 1 15,0 0-15,0 0 0,0 0 16,-22 21-1,1 0-15,0 0 0,0 0 16,0 0-16,0 21 0,-1 0 0,1 0 16,21 0-16,-21 1 15,21-1-15,-21 0 0,21 0 16,0 0-16,0 0 0,0 1 16,21-22-1,21 21-15,-20-21 0,-1 0 0</inkml:trace>
  <inkml:trace contextRef="#ctx0" brushRef="#br0" timeOffset="14691.92">17230 3810 0,'0'0'0,"0"-21"0,21 21 16,-21-21-16,0 0 0,21-1 15,0 1-15,0 0 16,-21 0-16,21 0 16,1 21-1,-22-21-15,0 42 31,-22 0-31,1 0 16,21 0-16,0 0 0,-21 22 0,0-22 16,21 21-16,-21-21 0,21 22 0,0-22 15,0 21-15,0 1 0,0-22 16,0 21-16,0-21 0,0 22 0,21-22 16,0 0-16,0 0 0,-21 0 0,21-21 15,1 21-15,-1-21 0,0 0 16,0 0-16,0 0 0,0 0 0,1 0 15,-1 0-15,0 0 0,0 0 0,0-21 16,0 0-16,-21 0 16,22 0-16,-22 0 15,21-1-15,-21-20 0,0 21 0,0 0 16</inkml:trace>
  <inkml:trace contextRef="#ctx0" brushRef="#br0" timeOffset="15065.7">17505 3408 0,'0'0'0,"-21"0"0,-43 0 16,43 0-16,0 0 16,21 21-16,-21-21 0,21 21 15,0 0 1,21-21-16,0 0 0,0 22 15,0-22-15,0 0 0,1 0 16,-1 0-16,0 0 0,0 0 0,0-22 16,0 1-16,1 21 0,-22-21 0,0 0 15,0 0 1,-22 0-16,1 21 0,0-22 16,0 22-16,0 0 0,0 0 0,-1 0 15,1 0-15,0 0 0,21 22 16,-21-1-16,21 0 0,-21-21 15,21 21-15,0 0 0,0 0 0,0 1 16,0-1-16,0 0 16,21-21-16,0 21 0,0 0 0,0-21 15,22 0-15,-22 21 0,21-21 0</inkml:trace>
  <inkml:trace contextRef="#ctx0" brushRef="#br0" timeOffset="15480.46">18182 3662 0,'0'0'0,"0"-42"15,0 20 1,0 44 31,0-1-47,0 21 0,0-21 16,-21 0-16,21 22 0,-21-22 15,0 21-15,21-21 0,0 22 0,0-1 16,-22 0-16,22-20 0,-21 20 0,21-21 15,0 21-15,-21-20 0,21-1 16,0 0-16,0 0 0,0 0 0,0 0 16,0 1-1,0-44 1,0 1-16,21 0 16,-21 0-16,21 0 0,-21 0 15,0-1-15</inkml:trace>
  <inkml:trace contextRef="#ctx0" brushRef="#br0" timeOffset="15720.33">17928 3937 0,'0'0'15,"21"0"17,0 0-32,1 0 0,-1 0 15,21 0-15,-21-21 0,22 21 16,-22 0-16,21 0 0,-21 0 0,22 0 15,-22-21-15,0 21 0,0 0 0,0 0 16,0 0-16,1 0 16,-1 0-1,0 0 1,-21-21-16,21 21 16,0 0-16,0 0 0,1 0 0</inkml:trace>
  <inkml:trace contextRef="#ctx0" brushRef="#br0" timeOffset="16008.67">18965 3662 0,'0'0'0,"0"-21"16,0 0-16,-21 21 16,0 21 15,21 0-31,-21 0 0,21 0 0,0 22 15,0-22-15,-21 0 0,21 21 0,-22-21 16,1 22-16,21-22 0,0 21 16,0-21-16,0 22 0,-21-22 0,21 0 15,0 0-15,0 0 0,0 1 0,0-1 16,0 0-16,0 0 16,21-21 15,-21-21-16</inkml:trace>
  <inkml:trace contextRef="#ctx0" brushRef="#br0" timeOffset="16260.53">18732 3958 0,'0'0'16,"-21"-21"-16,0 21 0,0 0 0,0-21 16,21 0-1,21 21-15,0 0 0,21 0 16,1 0-16,-1 0 0,0-21 15,-20 21-15,20 0 0,0 0 0,-21 0 16,22 0-16,-22 0 0,0 0 0,0 0 16,0 0-1,-21-22 48,22 22-63,-1-21 15,0 21-15</inkml:trace>
  <inkml:trace contextRef="#ctx0" brushRef="#br0" timeOffset="16840.7">21823 3789 0,'0'-21'0,"0"42"0,21-63 0,0 20 15,0 1-15,0 0 0,1 0 16,-22 0-16,21 21 15,-21-21-15,0 42 16,0 0-16,0 0 0,-21 0 16,-1 0-16,1 22 0,0-22 15,0 21-15,0 1 0,-22-1 16,22 0-16,0 1 0,21-1 0,-21-21 16,21 21-16,0-20 0,0 20 0,0-21 15,0 0-15,0 0 0,21 1 16,0-22-16,0 0 0,22 0 15,-22 0-15,0 0 0,21 0 0,-20 0 16,-1-22-16,21 1 0,-21 0 16,0 0-16,1 0 0,-1 0 15,0-1-15,0-20 0,0 21 0,-21 0 16,0-22-16,0 22 0,0-21 16,0 21-16,0 0 0</inkml:trace>
  <inkml:trace contextRef="#ctx0" brushRef="#br0" timeOffset="17184.5">22119 3344 0,'0'0'0,"0"-21"0,-42 21 15,21 0 1,-1 0-16,1 0 0,0 21 16,21 1-16,0-1 15,0 0 1,21-21-1,0 0-15,1 0 0,-1 0 16,0 0-16,0 0 16,0 0-16,-21-21 0,0 0 15,0-1-15,0 1 16,-21 21 0,0 21-1,0-21-15,21 22 0,0-1 16,0 0-16,-21 0 15,21 0-15,0 0 0,0 1 16,0-1-16,21-21 31,0 0-31,21 0 0</inkml:trace>
  <inkml:trace contextRef="#ctx0" brushRef="#br0" timeOffset="17756.18">25019 3577 0,'21'-42'15,"0"21"-15,0 21 0,1-21 16,-1-1-16,0 22 0,0 0 16,-21 22 15,0-1-31,0 0 0,-21 0 0,21 21 16,-21-20-16,0 20 0,-1-21 15,1 21-15,0 1 0,0-22 0,0 0 16,0 21-16,21-20 0,0 20 0,0-21 15,0 0-15,0 0 0,0 1 16,0-1-16,21 0 0,0-21 0,0 21 16,0-21-16,0 0 0,1 0 0,20 0 15,-21 0-15,0 0 0,0 0 16,1-21-16,-1 21 0,0-21 16,0 0-16,0 21 0,0-22 0,-21 1 15,22 0-15,-1 0 0,-21 0 16,0 0-16,0-1 0,21 1 0,-21-21 15</inkml:trace>
  <inkml:trace contextRef="#ctx0" brushRef="#br0" timeOffset="18060">25315 3133 0,'0'0'15,"-21"0"-15,-21 0 0,21 0 0,-1 0 16,-20 0-16,21 0 0,0 0 15,21 21-15,0 0 0,0 0 16,21-21 0,0 0-16,0 0 0,0 0 0,22 0 15,-22 0-15,0 0 16,0 0-16,-21-21 0,0 0 16,0 0-1,-21 21 1,0 0-16,0 0 15,0 0-15,-1 21 0,1 0 16,21 0-16,-21-21 0,21 21 16,0 1-16,0-1 0,0 0 15,21-21-15</inkml:trace>
  <inkml:trace contextRef="#ctx0" brushRef="#br0" timeOffset="18596.2">28257 3641 0,'0'0'0,"0"-21"0,22-22 16,-22 22-16,21 0 0,-21 0 15,0 42 17,-21 0-32,21 0 15,-22 22-15,1-22 0,0 0 16,0 21-16,21 1 0,-21-22 0,0 21 16,-1-21-16,22 22 0,-21-1 15,21-21-15,0 21 0,0-20 0,0-1 16,0 0-16,21 0 0,1 0 0,-1 0 15,0-21-15,21 22 16,-21-22-16,1 0 0,20 0 0,-21 0 16,21 0-16,-20 0 0,-1 0 0,0-22 15,0 22-15,0-21 0,0 0 16,1 0-16,-22 0 0,0 0 0,21-1 16,-21 1-16,21-21 0,0 21 0</inkml:trace>
  <inkml:trace contextRef="#ctx0" brushRef="#br0" timeOffset="18920.02">28575 3196 0,'0'0'0,"-21"-21"16,-64 0-16,64 21 16,0 0-16,0 0 15,42 0 16,0 0-31,0 0 0,0 0 16,0 0-16,1 0 0,-1 0 0,-21-21 16,0 0-1,0-1-15,0 1 16,-21 21 0,-1 0-16,1 0 0,0 0 15,0 0-15,0 0 0,21 21 16,-21 1-16,21-1 0,-22 0 15,22 0-15,0 0 0,0 0 16,0 1-16,0-1 0,22 0 0,-1 0 16,21 21-16,0-20 0</inkml:trace>
  <inkml:trace contextRef="#ctx0" brushRef="#br0" timeOffset="19216.36">29400 3514 0,'-42'-21'16,"21"21"-16,21 21 31,0 21-31,0-21 16,-21 0-16,21 22 0,0-22 15,-21 21-15,21 1 0,-22-22 0,22 21 16,0-21-16,0 22 0,-21-22 0,21 21 15,-21-21-15,21 22 0,-21-22 16,21 0-16,0 0 0,0 0 0,0 0 16,0 1-16,0-44 47</inkml:trace>
  <inkml:trace contextRef="#ctx0" brushRef="#br0" timeOffset="19432.23">28998 3852 0,'0'0'0,"-21"0"0,0 0 0,21-21 15,21 21 1,21 0-16,1 0 0,-1 0 16,22 0-16,-1 0 15,-21 0-15,22 0 0,-22 0 0,22 0 16,-22 0-16,0-21 0,-20 21 0,-1 0 15,0 0-15,0 0 0,0 0 16,0 0-16,1 0 16,-22-21-16,21 21 15</inkml:trace>
  <inkml:trace contextRef="#ctx0" brushRef="#br0" timeOffset="19775.7">30395 3514 0,'0'0'0,"0"-21"0,0-1 0,0 1 16,0 0-16,0 0 16,0 42-1,0 0-15,0 22 0,0-22 16,0 21-16,-21 0 0,21 1 15,-21-22-15,0 21 0,21 1 0,0-1 16,-21 0-16,21 1 0,-22-22 0,1 21 16,21 0-16,0-20 0,0 20 15,-21-21-15,21 0 0,-21 0 16,21 1-16,0-1 0,0 0 16,0-42 30,0 0-46,0-1 16,0 1-16</inkml:trace>
  <inkml:trace contextRef="#ctx0" brushRef="#br0" timeOffset="20004.57">30099 3874 0,'0'0'0,"-21"0"0,0 0 0,-1-22 16,44 22 15,-1 0-31,21 0 0,0 0 15,22 0-15,-22 0 0,22 0 0,-1 0 16,1 0-16,-22 0 0,22 0 0,-22 0 16,0 0-16,1 0 0,-1 0 15,-21 0-15,0 0 0,0 0 0,1 0 16,-22-21-16,-22 21 47,1 0-47,0 21 15</inkml:trace>
  <inkml:trace contextRef="#ctx0" brushRef="#br1" timeOffset="27345.69">6710 3175 0,'0'0'0,"0"-21"0,0 0 15,0 0-15,0-1 0,0 1 16,0 0 0,0 42 15,0 22-31,-21-22 15,21 21-15,-22 0 0,1 1 0,21 20 16,-21 1-16,0-1 0,0 1 16,0-1-16,-1 1 0,1-1 15,0 1-15,0-1 0,0 1 0,21-1 16,-21 1-16,21-22 0,-22 22 16,22-22-16,-21 21 0,21-20 0,0-22 15,0 21-15,0-21 0,0 22 0,0-22 16,0 0-16,0 0 0,0-42 47,0 0-47,21 0 15,-21 0-15,22-22 16,-22 22-16,0 0 0,0 0 16,0-22-16,0 22 0,0-21 0</inkml:trace>
  <inkml:trace contextRef="#ctx0" brushRef="#br1" timeOffset="27668.72">6096 3725 0,'-21'0'0,"42"0"0,-63 0 0,20 0 0,1 0 16,42-21-1,22 21 1,-1 0-16,0 0 0,22-21 15,-1 21-15,22-21 0,-21 21 16,20-21-16,1 0 0,0 21 0,-22-22 16,22 22-16,-43 0 0,22 0 0,-22-21 15,-21 21-15,0 0 0,0 0 16,1 0-16,-22 21 62,21-21-46,0 0 0,0-21-16</inkml:trace>
  <inkml:trace contextRef="#ctx0" brushRef="#br1" timeOffset="28364.97">12086 3302 0,'0'0'0,"42"-42"15,-20-1-15,-1 22 0,-21 0 0,0 0 16,21 0-16,-21 0 0,21-1 0,-21 1 15,0 0 1,0 42 0,0 0-16,0 1 0,0-1 15,0 21-15,-21 22 0,21-22 16,-21 21-16,0-20 0,21 20 0,-22 1 16,1-1-16,0-20 0,0 20 0,21 1 15,-21-22-15,0 21 0,-1 1 16,1-22-16,21 22 0,0-1 0,-21-20 15,21-1-15,-21 0 0,21 1 0,0-1 16,0-21-16,0 0 0,0 22 0,0-22 16,0 0-16,21-21 15,-21-21 17,0 0-32,0-1 0,0 1 0,0 0 15,0 0-15,0-21 0,0 20 16</inkml:trace>
  <inkml:trace contextRef="#ctx0" brushRef="#br1" timeOffset="28635.81">11663 3874 0,'0'0'0,"-85"0"16,64 0 0,21-22-1,21 22-15,0 0 0,22 0 16,-1-21-16,0 21 15,1 0-15,20-21 0,1 21 0,20-21 16,-20 21-16,-1 0 0,1-21 0,-1 21 16,-20-21-16,-1 21 0,0 0 0,-21 0 15,1 0-15,-1 0 0,0 0 16,0-22 31,0 22-47,0-21 0,22 21 15,-1-21-15</inkml:trace>
  <inkml:trace contextRef="#ctx0" brushRef="#br1" timeOffset="29272.46">15790 3366 0,'0'0'0,"21"-22"15,-21 1-15,0-21 0,0 21 16,0 0-16,0-1 0,22 1 0,-22 0 16,0 0-16,21 21 0,-21-21 15,21 42 1,-21 0-16,21 0 0,-21 22 16,0-1-16,0 21 0,0 1 0,0-22 15,0 22-15,0-1 0,-21 1 16,0-1-16,0 1 0,-1-1 0,1 1 15,0-1-15,0-20 0,21 20 0,-21-21 16,21 22-16,-21-22 0,21-21 16,0 22-16,0-22 0,0 0 15,0 0-15,0 0 0,0 1 16,0-44 15,0 1-31,0 0 0,21 21 16,-21-21-16,0 0 0,0 0 0,0-1 15,0 1-15,0-21 0,0 21 0,0 0 16</inkml:trace>
  <inkml:trace contextRef="#ctx0" brushRef="#br1" timeOffset="29540.3">15473 3852 0,'0'0'0,"-21"0"0,-22 0 16,22 0-16,42 0 15,0 0-15,22 0 16,-1 0-16,0-21 0,1 21 0,20 0 16,1 0-16,-1-21 0,1 21 15,-1 0-15,1 0 0,-1-21 0,-20 21 16,20 0-16,-42 0 0,22 0 0,-22 0 16,0 0 46,0 0-62,21-21 16</inkml:trace>
  <inkml:trace contextRef="#ctx0" brushRef="#br1" timeOffset="30147.96">20489 3175 0,'0'0'0,"0"-21"0,21-21 15,1 42-15,-22 21 32,0 0-32,0 21 0,0 1 15,-22-1-15,1 0 0,21 1 16,-21 20-16,21 1 0,-21-22 15,0 21-15,21 1 0,-21-22 0,-1 22 16,22-1-16,0-20 0,-21 20 0,21 1 16,0-22-16,-21 21 0,21-20 15,0-22-15,0 21 0,0-21 0,0 22 16,0-22-16,0 0 0,0-42 47,0 0-47,0 0 0,0-1 15,-21 1-15,21 0 0,0 0 0,0-21 16</inkml:trace>
  <inkml:trace contextRef="#ctx0" brushRef="#br1" timeOffset="30412.7">20002 3852 0,'0'0'0,"-21"0"0,0 0 0,0-21 15,0 21-15,63 0 31,-21 0-31,22 0 16,20 0-16,1-21 0,-22 21 0,21 0 16,22 0-16,-21 0 0,-1 0 15,1-21-15,-22 21 0,0 0 0,1 0 16,-1 0-16,-21 0 0,0 0 16,0 0-16,-21-21 0,22 21 15,-1 0 1,0 0-1,0 0-15,0 0 16,0 0-16,22-21 0,-22 21 0,42-22 16</inkml:trace>
  <inkml:trace contextRef="#ctx0" brushRef="#br1" timeOffset="30932.39">23516 3323 0,'0'0'0,"21"-21"0,-21 0 0,21 0 0,-21 0 16,22-1-16,-22 1 0,0 0 15,21 21-15,-21-21 0,21 21 16,-21 21-1,0 21-15,0-20 0,0 20 16,0 0-16,-21 1 0,0 20 16,-1-21-16,22 22 0,-21-22 0,0 22 0,0-22 15,0 22-15,0-22 0,21 21 16,-22-20-16,22-1 0,-21 22 0,21-22 16,0-21-16,-21 21 0,21 1 15,0-22-15,0 0 0,0 0 16,0 0-16,0 1 0,0-44 47,0 1-47,0 0 0,0 0 15,0 0-15</inkml:trace>
  <inkml:trace contextRef="#ctx0" brushRef="#br1" timeOffset="31148">23156 3852 0,'-42'0'0,"84"0"0,-105 0 0,20-21 15,22 21-15,0-21 0,42 21 32,0 0-32,22 0 0,-1 0 15,0 0-15,22 0 0,-1 0 16,1 0-16,-1 0 0,1 0 0,-22 0 16,22 0-16,-22 0 0,0 0 0,1 0 15,-22 0-15,0 0 0,0 0 16,0 0-16,1-21 15,-22 0-15,21 21 0,0 0 16</inkml:trace>
  <inkml:trace contextRef="#ctx0" brushRef="#br1" timeOffset="31768.2">26712 3154 0,'0'0'0,"21"-42"16,-21 20-16,22 22 0,-1-21 0,0 0 16,-21 42 15,0 0-31,0 22 0,-21-1 16,21 0-16,-21 22 0,-1-1 15,1-20-15,0 20 0,21 1 0,-21-1 16,0-20-16,21 20 0,-21-21 0,21 22 15,0-22-15,-22 1 0,22-1 16,0 0-16,0 1 0,0-1 16,0-21-16,0 0 0,0 22 0,0-22 15,0 0-15,0-42 32,0 0-17,0-1-15,0 1 0,0 0 16,0 0-16,0 0 0,0 0 15,0-1-15,0 1 0,0 0 0</inkml:trace>
  <inkml:trace contextRef="#ctx0" brushRef="#br1" timeOffset="32036.04">26331 3683 0,'0'0'0,"-21"0"0,-21 0 15,63 0 1,21 0-16,1 0 15,-1 0-15,21 0 0,1 0 0,21 0 16,-22-21-16,22 21 0,-1 0 0,1-21 16,0 21-16,-22 0 0,1-21 15,-1 21-15,-20 0 0,-1 0 0,0-22 16,-21 22-16,1 0 0,-1 0 16,-42 0 15,-1 0-16,1 22-15,0-22 16,0 0-16,0 21 0,0 0 0,-22-21 16</inkml:trace>
  <inkml:trace contextRef="#ctx0" brushRef="#br1" timeOffset="33183.9">3831 720 0,'0'-21'0,"0"-1"16,0 1-16,0 0 16,21 0-1,-21 0 1,0 42 0,0 0-1,-21 0-15,21 0 0,-21 22 16,0-1-16,0 0 0,-1 1 15,1-1-15,21 0 0,-21 1 16,0-1-16,0 0 0,0 1 0,21-1 16,-22 0-16,22 1 0,0-1 15,0-21-15,0 0 0,0 1 0,0-1 16,0 0-16,0 0 0,22-21 0,-1 0 16,-21 21-16,21-21 0,0 0 15,0 0-15,0 0 0,1 0 0,-1 0 16,-21-21-16,21 21 0,0-21 0,0 21 15,0-21-15,1 21 0,-1-21 16,0-1-16,-21 1 0,21 21 16,0-21-16,0 0 0,-21 0 0,22 0 15,-1-1-15,-21 1 0</inkml:trace>
  <inkml:trace contextRef="#ctx0" brushRef="#br1" timeOffset="33652.62">3683 254 0,'-42'0'15,"42"21"-15,0 0 0,0 1 16,-22-1-16,22 0 16,0 0-16,0 0 0,0 0 0,22 1 15,-1-22-15,0 0 16,0 0-16,0 0 0,0 0 16,1 0-16,-1 0 0,0-22 15,-21 1-15,0 0 16,0 0-1,0 0-15,0 0 0,0-1 16,-21 1-16,0 21 0,-1 0 16,1 0-1,0 0-15,21 21 0,-21 1 16,0-22-16,21 21 0,-21 0 16,-1 0-16,22 0 0,0 0 15,0 1-15,0-1 16,0 0-16,22 0 15,-1-21-15,0 0 0,21 0 0,-21 21 16,22-21-16</inkml:trace>
  <inkml:trace contextRef="#ctx0" brushRef="#br1" timeOffset="34116.37">4424 741 0,'0'0'0,"-21"0"16,-1 0-16,1 0 0,42 0 62,1 0-62,20 0 0,-21 0 16,0 0-16,22 0 0,-22 0 0,0 0 16,0 0-16,21 0 0,-20 0 0,-1 0 15,0 0-15,0 0 16,0 0-16,-42 0 109,21 21-109,-21-21 16</inkml:trace>
  <inkml:trace contextRef="#ctx0" brushRef="#br1" timeOffset="34415.71">4466 953 0,'0'0'0,"-21"21"0,21 0 15,-21-21-15,21 21 16,21-21-1,0 0 1,0 0-16,0 0 0,1 0 0,-1 0 16,0 0-16,0 0 0,0 0 15,0 0-15,1 0 16,-1 0 0,-21-21-16,0 0 46,0 0-30,0-1-16,21 22 16,0-21-16</inkml:trace>
  <inkml:trace contextRef="#ctx0" brushRef="#br1" timeOffset="35361.36">5524 656 0,'0'0'16,"-42"0"-1,21 0-15,0 0 0,0-21 47,21 0-47,0 0 16,0 0-1,0-1-15,0 1 16,0 0-16,0 0 0,21 0 16,0 0-16,0 21 0,0-22 15,0 22-15,1 0 0,-1-21 16,0 21-16,0 0 0,0 0 0,0 0 15,1 0-15,-1 0 0,0 0 0,0 0 16,-21 21-16,21 1 16,-21-1-16,0 0 0,0 0 15,0 0-15,0 0 0,0 1 16,0-1-16,-21 0 0,0 21 16,0-21-16,0 1 0,-1-1 15,1 0-15,0 21 0,-21-21 0,21 22 16,-1-1-16,-20-21 0,21 22 15,0-22-15,0 0 0,-1 21 0,1-21 16,0 1-16,0-1 0,21 0 0,-21 0 16,0 0-16,21 0 0,0 1 15,0-1-15,-22-21 0,1 21 16,21-42 15,0 0-15,0-1-16,21 22 15,-21-21-15,0 0 0,22 21 16,-1-21-16,0 0 0,0 21 16,0-21-16,0 21 15,1-22-15,-1 22 0,0 0 16,0 0 0,0 0-16,-21 22 0,0-1 0,21 0 15,-21 0-15,0 0 0,22 0 16,-22 1-16,0-1 15,21-21-15,-21 21 0,21 0 16,0-21-16,0 0 0,0 0 16,1 0-16,-1 0 0,0 0 15,0-21-15,0 21 16,-21-21-16,21 21 0,-21-21 0,22-1 16,-22 1-16,21 0 0,-21 0 15,0 0-15,0 0 16,21 21-16,-21-22 15,0 44 48,0-1-47,0 0-1,-21-21-15,21 21 0</inkml:trace>
  <inkml:trace contextRef="#ctx0" brushRef="#br1" timeOffset="152607.91">3514 5779 0,'0'21'15,"0"0"1,0 0 0,0 0 15,-22-21 16,1 0-32,21-21-15,0 0 16,-21 21-16,21-21 16,-21 21-16,21-21 0,0-1 15,0 1-15,0 0 16,0 0-1,21 0-15,0 0 16,0 21-16,-21-22 0,22 22 16,-1-21-16,0 21 0,0 0 0,-21-21 15,21 21-15,0 0 0,1 0 16,-1-21-16,0 21 0,0 0 16,0 0-16,0 0 15,1 0-15,-22 21 16,0 0-1,21-21-15,-21 21 16,0 1-16,0-1 16,0 0-1,0 0-15,0 0 16,0 0-16,0 1 0,0-1 16,0 0-16,-21 0 0,21 0 15,0 0-15,0 1 0,-22-1 16,22 0-16,-21 0 0,21 0 15,0 0-15,-21 1 0,0-1 0,0 0 16,0 0-16,21 0 0,-22 0 16,1 1-16,0-1 0,0-21 0,0 21 15,0 0-15,-1 0 0,1 0 0,0-21 16,0 22-16,0-1 0,0 0 16,-1 0-16,1 0 15,0 0-15,21 1 0,-21-22 16,21 21-16,-21-21 15,21 21 1,0 0 0,-21-21-16,21 21 15,-22-21-15,44 0 94,-1 0-78,-21-21-16,0 0 0,21 21 0,0-21 15,0 0-15,-21-1 16,21 1-16,1 0 0,-22 0 0,21 0 16,0 0-16,0 21 0,-21-22 0,21 1 15,0 21-15,-21-21 16,22 21-16,-1 0 15,0 0-15,0 21 16,0-21 0,-21 21-16,21-21 0,-21 22 0,22-1 15,-1 0-15,0 0 16,0 0-16,0 0 0,0 1 16,1-1-16,-1-21 15,0 0-15,0 0 0,0 0 16,0 21-16,1-21 0,-1 0 0,0 0 15,0 0-15,0 0 0,0 0 0,1-21 16,-22 0-16,21 21 16,0-22-16,-21 1 0,0 0 15,0 0-15,21 0 0,-21 0 16,0-1-16,0 1 0,0 0 16,0 0-16,0 0 15,0 0 79,0-1-78,0 1-1,-21 0-15,0 21 0</inkml:trace>
  <inkml:trace contextRef="#ctx0" brushRef="#br1" timeOffset="154324.03">4847 5609 0,'0'0'0,"-21"-21"0,21 0 0,-21 0 16,21 0-16,0-1 0,-21 1 16,-1 21-16,22-21 0,0 42 31,0 0-31,0 1 15,0-1-15,0 21 0,0 0 0,0 1 16,0-1-16,0 0 0,0 22 16,0-22-16,0 1 0,0-1 0,0 0 15,0 1-15,0-22 0,0 21 16,0 0-16,0-20 0,0-1 16,0 0-16,-21 0 0,21 0 0,0 0 15,0 1-15,0-1 16,-21-21-1,0 0 1,0-21 0,21-1-16,0 1 15,-21 21-15,21-21 0,0 0 0,0 0 16</inkml:trace>
  <inkml:trace contextRef="#ctx0" brushRef="#br1" timeOffset="154607.85">4403 6075 0,'0'0'16,"-22"0"0,44 0-1,20-21-15,-21 21 0,21 0 16,1 0-16,20-21 0,-20 21 16,20 0-16,-21 0 0,1-22 0,20 22 15,-20 0-15,-1 0 0,-21-21 0,21 21 16,-20 0-16,-1 0 0,0 0 15,0 0-15,-21-21 16,21 21 47,0-21-48,1 21-15</inkml:trace>
  <inkml:trace contextRef="#ctx0" brushRef="#br1" timeOffset="154959.66">5440 5673 0,'0'0'0,"0"-21"16,0-1-16,0 1 0,0 0 16,0 0-16,0 0 0,0 0 15,0 42 16,0 0-15,0 21-16,0 1 0,-21-1 0,21 0 16,0 1-16,0 20 0,-22-21 15,22 1-15,0 20 0,0-20 0,-21-22 16,21 21-16,0 0 0,-21-20 16,21-1-16,0 0 0,0 0 15,0 0-15,0 0 0,0 1 16,0-44 46</inkml:trace>
  <inkml:trace contextRef="#ctx0" brushRef="#br1" timeOffset="157272.85">4127 8340 0,'-21'0'0,"0"0"16,0 0-16,21 21 16,-21-21-16,0 0 15,-1 0-15,22-21 31,0 0-31,22-1 16,-1 1-16,0 0 0,0 0 0,21 0 16,-20 21-16,20-21 0,0-1 15,1 22-15,-22 0 0,21-21 0,0 21 16,1 0-16,-1 0 0,0 21 0,1-21 16,-1 22-16,-21-1 15,0 21-15,1-21 0,-1 0 0,-21 22 16,0-22-16,0 21 0,0-21 0,-21 22 15,-1-22-15,-20 21 0,0-21 16,21 1-16,-22-1 0,1 0 0,0 0 16,20 0-16,-20 0 0,21-21 0,0 0 15,0 0-15,-1 0 16,22-21 0,22 21-1,-22-21-15,21 21 0,0 0 0,0 0 16,21-21-16,-20 21 0,20 0 15,0 0-15,1 0 0,-1 0 0,0 0 16,1 0-16,-1 21 0,0 0 16,1 0-16,-22 1 0,21-1 15,-21 0-15,-21 21 0,0-21 0,0 1 16,0 20-16,0-21 0,0 21 0,-21-20 16,-21 20-16,-1-21 0,22 0 15,-42 22-15,20-22 0,1-21 0,0 21 16,-1 0-16,1 0 0,0-21 0,-1 0 15,1 0-15,21 0 0,-21 0 16,20 0-16,-20 0 0,21-21 0,0 21 16,0-21-16,-1 0 0,1 21 0,0-21 15,0 21-15,0-22 16,0 22-16,21-21 16,21 21 15,0 0-31,0 0 15,0 0-15,22 0 0,-1 0 0,0-21 16</inkml:trace>
  <inkml:trace contextRef="#ctx0" brushRef="#br1" timeOffset="157664.14">6138 8340 0,'0'0'16,"0"-21"-16,0-1 0,0 1 0,0 0 15,0 0-15,0 0 0,21 42 32,-21 21-32,22-21 15,-22 22-15,0-22 0,0 21 16,0 1-16,0-1 0,0 21 15,0-20-15,0-1 0,0 22 0,-22-22 16,22 21-16,-21-20 0,0-1 16,21 0-16,0 1 0,-21-1 0,21-21 15,-21 0-15,21 1 0,0-1 0,0 0 16,-21-21-16,21-21 47,0 0-47,0-1 15,0 1-15,0 0 0,0 0 16,0 0-16,0 0 0,-22-1 16</inkml:trace>
  <inkml:trace contextRef="#ctx0" brushRef="#br1" timeOffset="157900.01">5694 8678 0,'-21'0'0,"42"0"0,-64 0 15,22 0-15,21-21 0,0 0 16,21 21-16,22 0 15,-1 0-15,0-21 0,22 21 0,-1 0 16,1 0-16,-1 0 0,22-21 0,-21 21 16,-1 0-16,1 0 0,-22-21 15,21 21-15,-20 0 0,20 0 0,-20-22 16,-22 22-16,0 0 0,0 0 0,0 0 16,0 0-16,-42 0 31,0 0-31,0 0 15,0 0-15,-22 0 0,22 0 0,-21 0 16,0 0-16</inkml:trace>
  <inkml:trace contextRef="#ctx0" brushRef="#br1" timeOffset="159992.54">8763 5398 0,'0'0'0,"-21"0"0,0 0 0,-1 0 15,1 0-15,0 0 16,0-22-16,21 1 0,0 0 15,0 0-15,0 0 16,0 0-16,42-1 16,-21 22-16,22-21 0,-1 21 15,0 0-15,22 0 0,-22 0 0,22 0 16,-22 0-16,0 0 0,1 0 16,-1 21-16,-21 1 0,0 20 0,-21-21 15,0 21-15,0-20 0,-21 20 0,0 0 16,-21 1-16,-1-1 0,1 0 15,-21 1-15,20-1 0,-20-21 0,20 0 16,1 0-16,0 1 0,21-1 0,-1 0 16,1-21-16,0 0 15,21-21 1,0 0-16,0-1 0,21 1 16,0 0-16,1 0 0,-1 21 15,0-21-15,21 0 0,-21 21 0,1 0 16,20 0-16,0 0 0,1 0 0,-1 0 15,0 0-15,1 0 0,-1 21 16,0 0-16,1 0 0,-22 0 0,21 0 16,-21 1-16,0 20 0,1-21 0,-22 21 15,0-20-15,0 20 0,0-21 16,-43 0-16,22 22 0,-21-22 0,-1 0 16,1 0-16,0-21 0,-22 21 15,22 0-15,0-21 0,-22 0 0,22 0 16,-1 0-16,1 0 0,0 0 15,21 0-15,-22 0 0,22 0 0,0 0 16,0 0-16,0 0 0,-1 0 0,22-21 16,0 0 15,22 21-15,-1 0-16,0-21 0,21 0 15,-21 21-15,22-21 0,20 21 16</inkml:trace>
  <inkml:trace contextRef="#ctx0" brushRef="#br1" timeOffset="160324.87">9906 5419 0,'0'-21'15,"0"42"-15,0-64 0,0 22 0,0 0 16,0 0-16,0 42 31,0 0-31,0 0 0,0 22 0,0-22 16,0 21-16,0 1 0,0-1 15,-21 0-15,21 22 0,-21-22 0,-1 0 16,22 1-16,-21-1 0,21 0 16,-21 1-16,21-1 0,0-21 0,0 0 15,0 1-15,-21-1 0,21 0 16,0 0-16,0 0 15,0-42 17,0 0-17,0 0-15,-21 21 0,21-21 0,0-1 16,0 1-16</inkml:trace>
  <inkml:trace contextRef="#ctx0" brushRef="#br1" timeOffset="160571.73">9461 5821 0,'-21'0'0,"42"0"0,-63 0 0,42-21 16,21 0 0,0 21-16,22 0 15,-22 0-15,21-22 0,22 22 0,-22-21 16,22 21-16,-22 0 0,21-21 0,-20 21 16,20 0-16,-20-21 0,-1 21 15,0 0-15,-21 0 0,1-21 0,-1 21 16,-21-21 62,21 21-78</inkml:trace>
  <inkml:trace contextRef="#ctx0" brushRef="#br1" timeOffset="160912.54">10583 5355 0,'0'0'0,"0"-21"0,0 0 16,0 0-1,0 42 17,0 21-17,0-21-15,0 1 0,0 20 0,0 0 16,-21 1-16,21 20 0,-21-21 0,21 22 15,0-22-15,0 1 0,0-1 16,0 0-16,-21 1 0,21-1 0,0-21 16,-21 0-16,21 0 0,0 1 0,0-1 15,0 0-15,0-42 63,0 0-32</inkml:trace>
  <inkml:trace contextRef="#ctx0" brushRef="#br1" timeOffset="169572.22">8996 8001 0,'-21'0'0,"-1"0"16,22-21 0,0 0-1,0 0 1,0-1-16,0 1 0,0 0 16,0 0-16,0 0 15,0 42 32,0 21-47,0-21 0,0 22 0,0 20 16,0-20-16,0-1 0,0 21 15,-21-20-15,21 20 0,-21 1 0,0-22 16,-21 0-16,20 22 0,1-22 0,0 1 16,-21-22-16,21 21 0,-1-21 0,1 0 15,21 1-15,-21-1 16,21-42-1,0-1-15,0 1 16,0 0-16,0 0 0,0 0 0,0 0 16,0-1-16,0 1 15,0 0-15,21 0 0,0 21 0,1-21 16,-1 21-16,0 0 0,21 0 16,-21 0-16,22 0 0,-22 0 0,21 0 15,1 0-15,-1 21 0,0-21 16,22 0-16,-22 21 0,0-21 0,1 21 15,-1-21-15,-21 0 0,22 0 0,-1 0 16,-21 0-16,0 0 0,22 0 0,-22 0 16,0-21-16,-21 0 0,21 21 15,0-21-15,-21 0 0,0-1 0,0 1 16,0 0-16,0-21 0,0 21 0,0-22 16,0 22-16,-21-21 0,0 21 15,21-1-15,0 1 0,-21 0 0,0 0 16,-1 21-16,1 21 15,0 0-15,21 22 16,-21-22-16,21 21 0,0 0 0,0 1 16,0-1-16,0 22 0,-21-22 0,21 0 15,-21 22-15,21-22 0,0 22 16,0-22-16,-22 0 0,22 1 0,-21-1 16,21 0-16,0-21 0,0 1 0,0-1 15,0 0 1,0-42-1,0 0 1,0-1-16,21 1 16,-21 0-16,22 21 0,-22-21 0,21 0 15,-21 0-15,21-1 0,0-20 0,0 21 16,0 0-16</inkml:trace>
  <inkml:trace contextRef="#ctx0" brushRef="#br1" timeOffset="170787.46">12467 5313 0,'0'-21'16,"0"0"-16,0-1 15,-21 22-15,21-21 0,0 0 16,0 0 15,0 42 32,0 0-48,0 0 1</inkml:trace>
  <inkml:trace contextRef="#ctx0" brushRef="#br1" timeOffset="171980.29">13631 5334 0,'0'0'0,"0"-21"16,0 0-16,0 0 0,0-1 15,0 1-15,0 0 16,0 0-16,0 0 15,0 0-15,0 42 47,0 0-47,0 0 16,0 0-16,0 22 0,-21-22 0,0 21 16,0 0-16,21 1 0,-21 20 0,-1-20 15,-20 20-15,21-21 0,0 1 0,0-1 16,-1 0-16,1 1 0,0-1 15,0-21-15,0 0 0,0 1 0,21-1 16,-22-21-16,22 21 16,0-42-1,0 0 1,0-1-16,22 1 0,-1 0 0,0 0 16,0 0-16,0 0 0,-21-1 0,21 1 15,1 0-15,-1 0 0,0 0 0,0 21 16,0 0-16,0-21 0,22 21 15,-22 0-15,0 0 0,21 0 0,-20 0 16,20 0-16,0 21 0,-21-21 16,22 0-16,-22 0 0,21 21 0,-21-21 15,1 0-15,-1 0 0,0 0 0,21 0 16,-21-21-16,1 21 16,-22-21-16,0-1 0,0 1 0,0 0 15,0-21-15,0 21 0,0-1 16,0-20-16,0 0 0,0 21 0,0-1 15,0 1-15,0 0 0,0 0 0,-22 21 16,22 21 0,-21 0-16,21 0 0,0 22 15,-21-1-15,0 0 0,21 1 0,0 20 16,0-20-16,-21 20 0,21-21 16,0 1-16,-21 20 0,21-42 0,0 22 0,0-1 15,0-21-15,0 0 0,0 1 16,0-1-16,0 0 0,0 0 15,21-21 48,0 0-47,0 0-16,-21 21 15,21 0-15</inkml:trace>
  <inkml:trace contextRef="#ctx0" brushRef="#br1" timeOffset="172615.95">12001 7938 0,'0'0'0,"22"-22"0,-22 1 0,0 0 16,0-64 0,21 64-16,-21 0 0,0-21 0,0 21 15,0-1-15,0 1 0,0 42 32,0 1-32,0 20 0,0 0 0,-21 1 15,-1 20-15,22-21 0,-21 43 16,21-21-16,-21-1 0,0 1 0,0-1 15,0 1-15,21-22 0,-22 21 16,1-20-16,0-1 0,0-21 0,21 22 16,0-22-16,0 0 0,-21 0 15,21 0-15,21-21 32,-21-21-32,0 0 0,21 0 0,-21 0 15,0-1-15,0 1 0,0 0 0,0 0 16</inkml:trace>
  <inkml:trace contextRef="#ctx0" brushRef="#br1" timeOffset="172860.81">11472 8149 0,'0'0'0,"-21"-21"0,0 21 0,42 0 32,21 0-32,-20-21 0,20 21 0,21 0 15,-20 0-15,20-21 0,1 21 0,-1 0 16,22-21-16,-22-1 0,1 22 15,-1 0-15,1-21 0,-1 21 0,-20 0 16,-1 0-16,0 0 0,1-21 0,-22 21 16,0 0-16,0 0 15,0 0 1,1 0 0,-1 0-1,0 0-15,0 0 0</inkml:trace>
  <inkml:trace contextRef="#ctx0" brushRef="#br1" timeOffset="173512.05">13928 7705 0,'0'0'15,"0"-64"1,0 43-16,0 0 0,-22 42 31,22 21-31,0-20 16,-21 20-16,0 0 0,21 1 15,-21-1-15,21 21 0,-21-20 0,0 20 16,-1-20-16,1 20 0,0-21 0,0 1 16,0-1-16,0 0 0,-1 1 0,1-22 15,0 0-15,21 0 0,-21-21 0,21 21 16,0-42 15,0 0-31,0 0 0,21 0 0,0 0 0,-21-1 16,21 1-16,1 0 0,-1 0 15,0 0-15,0 21 0,0-21 0,0 21 16,1 0-16,20 0 0,-21 0 0,21 0 16,22 0-16,-22 0 15,-21 0-15,22 0 0,-1 0 0,0 0 16,-20 0-16,20 0 0,-21 0 0,21 0 15,-20 0-15,-1-22 0,0 1 0,0 0 16,0 0-16,-21 0 0,21 0 0,-21-22 16,0 1-16,0 21 0,0-22 15,0 22-15,0 0 0,0 0 0,0 0 16,0 0-16,0-1 0,-21 22 0,0 0 16,0 0-16,0 0 15,0 22-15,-1-1 0,1 21 16,21-21-16,-21 22 0,0 20 0,21-21 15,-21 1-15,0 20 0,21-20 16,-22 20-16,1-21 0,21 1 0,0 20 16,-21-20-16,0-22 0,21 21 0,0-21 15,0 22-15,-21-22 0,21 0 0,-21 0 16,21 0-16,0 0 16,0-42 15,0 0-31,21 0 0,0 0 0,0 0 15,0-1-15</inkml:trace>
  <inkml:trace contextRef="#ctx0" brushRef="#br1" timeOffset="175391.51">17462 5292 0,'0'-21'16,"22"21"-16,-22-22 0,21 22 15,-21-21-15,0 0 0,21 0 16,0 0-16,-21 0 0,0-1 16,0 1-16,0 0 0,0 0 15,0 0-15,0 0 16,-21 21 0,21 21-16,-21 0 15,21 0-15,-21 21 0,-1 1 0,1-1 16,0 22-16,0-1 0,0 1 0,0-1 15,-22 1-15,22-1 0,-21 1 16,21-1-16,-22 1 0,1-1 0,21-21 16,0 1-16,-1-22 0,1 21 0,0-42 15,21 21-15,0 1 0,0-44 32,0 1-32,0 0 15,0 0-15,21 0 0,0 0 0,1-1 16,-22-20-16,21 21 0,0 0 15,0 0-15,0-1 0,0 1 16,1 0-16,-1 21 0,0 0 0,21 0 16,1 0-16,-22 0 0,21 0 0,0 21 15,1 0-15,-1 1 0,0-22 16,-20 21-16,20-21 0,0 21 0,-21-21 16,1 0-16,20 0 0,-21 0 0,0 0 15,0 0-15,1 0 0,-1 0 16,-21-21-16,21 0 0,-21-1 15,0 1-15,0 0 0,0-21 0,21-1 16,-21 1-16,0 0 0,0 21 0,0-22 16,0 1-16,0 0 0,0 20 15,0 1-15,0 0 0,-21 42 32,0 0-32,0 1 0,21 20 0,-22 0 15,1 1-15,0 20 0,0-21 16,0 22-16,0-22 0,21 22 0,-22-22 15,1 0-15,21 1 0,0-1 0,-21 0 16,0 1-16,21-22 0,-21 0 0,21 0 16,0 0-16,0 1 15,0-44 17,0 1-32,0 0 15,21 21-15,0-21 0,0 0 16,0 21-16,-21-21 0,43-1 0,-22 1 15,0 0-15,0 21 0,0-21 0</inkml:trace>
  <inkml:trace contextRef="#ctx0" brushRef="#br1" timeOffset="175736.07">18605 5398 0,'0'0'0,"0"-64"16,0 43-16,-21 21 31,21 21-31,-21 0 0,0 0 16,21 1-16,0 20 0,-21 0 0,21 1 16,-21-1-16,21 21 0,-22-20 15,22-1-15,-21 22 0,21-22 0,0 0 16,-21 1-16,21-22 0,-21 21 0,21-21 15,0 0-15,0 1 0,0-1 0,-21 0 16,21 0-16,0-42 47,0 0-47,0 0 16,0-1-16,0-20 0,0 21 15,0 0-15,0 0 0</inkml:trace>
  <inkml:trace contextRef="#ctx0" brushRef="#br1" timeOffset="175935.95">18267 5757 0,'63'64'0,"-147"-128"0,105 64 0,-64-21 0,22 21 16,0 0-16,0 0 16,21-21-16,21 21 15,21 0-15,-20 0 0,20 0 16,0 0-16,1 0 0,20 0 16,-21 0-16,1 0 0,20-21 0,-20 21 15,-1 0-15,0 0 0,-21 0 16,22-21-16,-22 21 0,0 0 15,0 0-15,-21-21 16,21 21 0,-21-22-16,0 1 15</inkml:trace>
  <inkml:trace contextRef="#ctx0" brushRef="#br1" timeOffset="176251.28">19156 5313 0,'0'0'0,"0"-21"0,21-22 16,-21 22-16,0 0 16,0 0-16,0 42 31,0 0-31,0 0 0,0 1 0,-21 20 16,21 0-16,-21 1 0,-1-1 0,22 0 15,0 1-15,-21 20 0,21-21 16,-21 22-16,0-22 0,21 1 0,0-1 15,0 0-15,-21-21 0,21 1 0,0 20 16,-21-21-16,21 0 0,0 0 16,0-42 31,0 0-32,0 0-15,0 0 16</inkml:trace>
  <inkml:trace contextRef="#ctx0" brushRef="#br1" timeOffset="177979.81">15896 7811 0,'0'0'0,"21"-22"0,-21 1 16,21 0-16,-21 0 0,22 0 0,-22 0 16,0-1-16,0 1 0,0 0 15,0 42 17,0 22-32,-22-1 0,1 0 15,21 1-15,-21 20 0,21 1 0,-21-1 16,0 1-16,21-1 0,-21 1 0,-1-1 15,1 1-15,0-22 0,21 0 0,-21 1 16,0-1-16,21 0 0,-21-21 16,21 1-16,0-1 0,0 0 15,0-42 17,0 0-32,0-1 0,0 1 15,0 0-15</inkml:trace>
  <inkml:trace contextRef="#ctx0" brushRef="#br1" timeOffset="178203.68">15346 8276 0,'0'0'0,"-21"0"0,42 0 31,21 0-31,0 0 16,1-21-16,-1 21 0,0 0 0,22 0 15,-22 0-15,22-21 0,-22 21 0,22 0 16,-22 0-16,0-21 0,1 21 15,-22 0-15,0 0 0,21 0 0,-21 0 16,1 0 0,-1 0-16,0 0 15,0 0-15,0-21 16,0 21-16,22 0 0,-1-22 0</inkml:trace>
  <inkml:trace contextRef="#ctx0" brushRef="#br1" timeOffset="178499.6">17886 7959 0,'0'0'16,"0"-21"-16,-21 21 0,21-22 0,21 1 31,0 21-31,0 0 0,21 0 0,1-21 15,-1 21-15,22 0 0,-22 0 0,21 0 16,1 0-16,-1-21 0,1 21 0,-22 0 16,22 0-16,-22 0 0,0 0 0,1 0 15,-1 0-15,-21 0 0,0 0 16,-42 0 0,0 0-16,0 0 15,-21 0-15,20 0 0,-20 0 0,0 0 16,21 0-16,-22 0 0</inkml:trace>
  <inkml:trace contextRef="#ctx0" brushRef="#br1" timeOffset="178964.44">18013 7811 0,'0'0'0,"-21"0"0,-1 0 16,1 21-16,0 0 0,21 0 16,-21 0-16,0 22 0,21-22 15,-21 21-15,-1 0 0,1-20 0,21 20 16,-21 0-16,0 1 0,21-22 0,-21 21 15,21-21-15,-21 22 0,21-22 16,-22 0-16,22 0 0,0 0 0,0 0 16,22-21-1,-1 0 1,0 0-16,0-21 0,0 0 0,0 21 16,1-21-16,-1 0 0,0 21 0,21-21 15,-21-1-15,1 22 0,-1 0 0,21-21 16,-21 21-16,22 0 0,-22 0 15,21 0-15,0 0 0,1 21 0,-1 1 16,-21-1-16,22-21 0,-22 21 0,0 21 16,21-21-16,-42 1 0,0-1 0,0 21 15,0-21-15,0 0 0,0 22 0,-21-22 16,0 0-16,-21 21 0,20-20 0,-20-1 16,0 0-16,-22 0 15,22 0-15,0 0 0,-1-21 0,-20 22 16,20-22-16,1 0 0,0 0 0,-1 0 15,22 0-15,-21 0 0,21 0 0,0 0 16,-1 0-16,1 0 0,21-22 16,-21 22-16,21-21 15,0 0 1,0 0-16,0 0 0,21 0 16,0-1-16</inkml:trace>
  <inkml:trace contextRef="#ctx0" brushRef="#br1" timeOffset="180896.09">21738 5334 0,'21'0'31,"0"0"-15,22 0-16,-22 0 0,21 0 16,1 0-16,-1 0 0,0 0 0,1 0 15,-1-21-15,0 21 0,-21 0 16,22 0-16,-1 0 0,-21 0 0,0 0 15,1 0-15,-1 0 0,0 0 16,-42 0 0,0 0-16,-1 0 15,1 0-15,0 0 0,0 0 0,0 0 16,-22 0-16,22 0 0,0 0 16,-21 0-16,21 0 0,-22 0 0,22 0 15,0 0-15,-21 0 0,20 0 0,1 0 16,0 0-16,0 0 0,0 0 15,0 21-15,-1-21 0,1 21 16,0-21-16,0 21 0,0 1 0,0-22 16,-1 21-16,1 0 0,0 21 0,0-21 15,0 1-15,0-1 0,-1 0 16,1 21-16,0 1 0,21-22 16,-21 0-16,21 0 0,-21 0 15,42-21 1,0 0-16,0 0 15,22 0-15,-22-21 0,0 0 16,21 0-16,1 21 0,-1-21 16,0-1-16,1 22 0,-1 0 0,0-21 0,1 21 15,-1 0-15,-21 0 0,21 0 16,1 21-16,-1 1 0,-21-1 0,22 21 16,-22-21-16,0 22 0,0-22 15,0 21-15,-21 0 0,0-20 0,0 20 16,0 0-16,0-21 0,-42 22 0,21-22 15,0 0-15,-22 0 0,1 0 16,0-21-16,20 22 0,-20-22 0,0 0 16,-1 0-16,22 0 0,-21 0 0,21 0 15,-22 0-15,22 0 0,0 0 16,0 0-16,0 0 0,0 0 16,21-22-16,-22 22 31,22 22-16,0-1-15,0 0 16</inkml:trace>
  <inkml:trace contextRef="#ctx0" brushRef="#br1" timeOffset="181358.83">20024 7916 0,'0'0'16,"0"-21"-16,0 0 0,-22 0 0,22 0 16,0 0-16,0-1 0,0 1 15,0 0-15,0 42 16,0 0 0,0 1-16,0 20 0,0 0 0,0 22 15,0-22-15,0 22 0,0-1 16,-21 1-16,21-1 0,-21-21 0,21 22 15,0-22-15,-21 1 0,0-1 0,21-21 16,-21 0-16,21 22 0,0-22 0,0 0 16,-22 0-16,22-42 31,0 0-31,0 0 16,0-1-16,0 1 0,-21 0 15,21 0-15,-21 0 0</inkml:trace>
  <inkml:trace contextRef="#ctx0" brushRef="#br1" timeOffset="181573.7">19579 8213 0,'-21'-21'16,"42"42"-16,-84-42 0,41-1 0,1 1 16,42 21-1,1 0-15,20 0 0,0 0 0,1 0 16,20 0-16,-21 0 0,22 0 0,-1 0 16,1 0-16,-1-21 0,-20 21 15,20 0-15,-20 0 0,20 0 0,-21-21 16,1 21-16,-1 0 0,-21 0 15,0 0-15,1 0 0,-1-21 0,0 21 16,0 0-16,0 0 0,0 0 16,1 0-16,-1 0 15,0-21-15,0 21 0,0 0 16,22 0-16</inkml:trace>
  <inkml:trace contextRef="#ctx0" brushRef="#br1" timeOffset="182300.28">21526 7789 0,'0'0'0,"22"0"15,-22-21-15,21 21 0,0 0 16,0-21-16,0 21 0,0 0 16,1 0-16,-1 0 0,21 0 15,-21-21-15,22 21 0,-1 0 0,0 0 16,1 0-16,-22 0 0,21 0 0,0 0 15,-20 0-15,20 0 0,-21 0 0,0 0 16,0 0-16,1 0 0,-44 0 31,22-21-31,-42 21 16,21 0-16,0 0 0,-22 0 0,1 0 16,0-21-16,21 21 15,-22-22-15,1 22 0,21 0 0,-22 0 16,22 0-16,-21 0 0,21 0 0,0 0 15,-1 0-15,1 0 0,0 22 0,0-22 16,0 21-16,-22 0 0,22 0 16,0 0-16,0 0 0,0 22 0,0-22 15,-1 21-15,1-21 0,0 22 0,0-22 16,21 0-16,-21 21 0,21-20 0,-21-1 16,21 0-16,0 0 15,21-21 1,0 0-16,0 0 15,0 0-15,0 0 0,1 0 16,20-21-16,-21 21 0,0-21 0,22 0 16,-1 21-16,-21 0 0,21-22 15,1 22-15,-1 0 0,0 0 0,-20 0 16,20 0-16,0 0 0,-21 0 0,1 22 16,-1-1-16,21 0 0,-42 0 0,21 0 15,-21 0-15,0 22 0,0-22 16,0 0-16,0 21 0,0-20 0,0-1 15,0 21-15,-21-21 0,0 0 0,0 1 16,0-1-16,-22 0 0,22 0 0,-21 0 16,-1-21-16,1 21 0,0-21 15,-1 0-15,1 0 0,21 0 16,-21 0-16,-1 0 0,1 0 0,21 0 16,0 0-16,-22 0 0,22 0 0,0 0 15,0 0-15,0 0 0,-1 0 16,1-21-16,21 0 15,0 0 1,0 0-16,0 0 16,21-1-16,1 1 0,-1 0 0</inkml:trace>
  <inkml:trace contextRef="#ctx0" brushRef="#br1" timeOffset="185383.98">24892 5249 0,'0'0'0,"0"-21"31,21 21-31,21 0 0,1 0 0,-1 0 16,0 0-16,22 0 16,-22-21-16,22 21 0,-1 0 0,1 0 15,-1 0-15,1 0 0,-1 0 0,1 0 16,-22 0-16,0 0 0,-20 0 15,-1 0-15,0 0 0,-42-21 16,0 21-16,-1 0 16,-20 0-16,21 0 0,-21 0 15,-1 0-15,22 0 0,0 0 0,0 0 16,-22 0-16,22-21 0,0 21 0,0 0 16,0 0-16,0 0 0,-1 0 15,1 0-15,0 0 0,0 0 0,-21 0 16,20 0-16,1 0 0,0 0 15,0 0-15,0 21 0,-22 0 0,22 0 16,-21 22-16,21-22 0,-22 0 16,22 21-16,-21-21 0,21 22 0,-22-22 15,22 21-15,0-21 0,0 22 0,0-22 16,0 0-16,21 0 0,-22-21 16,22 21-16,22-21 15,-1 0-15,0 0 16,0-21-16,0 0 0,22 21 15,-22-21-15,21 0 0,0 0 0,-20 21 16,20-22-16,0 22 0,1 0 0,-1-21 16,-21 21-16,21 0 15,1 0-15,-1 0 0,0 21 0,-20 1 16,20-1-16,-21 0 0,0 0 0,0 21 16,1 1-16,-1-1 0,-21-21 0,0 22 15,0-1-15,0 0 0,0-21 16,0 1-16,-21 20 0,-1-21 0,-20 0 15,21-21-15,-21 21 0,-1 1 16,22-22-16,-21 0 0,-1 0 0,1 0 16,0 0-16,21 0 0,-22 0 0,22 0 15,-21 0-15,21 0 0,-1 0 0,1 0 16,0 0-16,21 21 47,21 0-47,0-21 15,-21 21-15</inkml:trace>
  <inkml:trace contextRef="#ctx0" brushRef="#br1" timeOffset="185924.23">23453 7684 0,'0'0'0,"0"-22"0,21 1 0,0-21 16,0 21-16,0 0 0,0-1 15,1 1-15,-1 0 0,0 21 0,-21-21 16,21 21-16,0 0 0,-21 21 15,0 0-15,0 22 0,0-1 16,0 0-16,0 22 0,0-22 16,-21 22-16,21-1 0,-21 1 0,0-1 15,0 1-15,-1-1 0,1 1 0,0-1 16,0-21-16,0 1 0,0-1 0,21 0 16,0-20-16,-22 20 0,22-21 15,-21 0-15,21 0 16,0-42 15,0 0-31,0 0 0,0 0 16,0-22-16,0 22 0,0 0 0</inkml:trace>
  <inkml:trace contextRef="#ctx0" brushRef="#br1" timeOffset="186144.63">23177 8192 0,'-21'0'15,"42"0"-15,-84 0 0,42 0 0,0 0 16,42-22-1,0 22 1,21 0-16,1 0 0,-1-21 16,21 21-16,1 0 0,-1-21 0,1 21 15,21 0-15,-22-21 0,1 21 0,-1-21 16,1 21-16,-22 0 0,0 0 16,1-21-16,-22 21 0,0 0 0,0 0 15,0-22-15,0 22 0,1-21 16,-1 0-1,0 0-15,0 21 0</inkml:trace>
  <inkml:trace contextRef="#ctx0" brushRef="#br1" timeOffset="186883.86">25188 7726 0,'-21'-21'0,"42"42"0,-42-63 16,42 42 0,0-22-16,22 22 0,-22 0 15,42 0-15,-20 0 0,20-21 0,1 21 16,-1 0-16,1 0 0,-1 0 0,1 0 16,-1 0-16,-20 0 15,-1 0-15,0 0 0,-21 0 0,1 0 16,-44 0-1,-20 0-15,21 0 0,-21 0 16,-1 0-16,1 0 0,0 0 0,20 0 16,-20 0-16,0 0 0,-1 0 0,1 0 15,21 0-15,-21 0 0,20 0 0,1 0 16,0 0-16,-21 0 0,21 0 16,-1 0-16,1 0 0,0 0 15,0 0-15,21 21 0,-21-21 0,0 22 16,-1-1-16,22 0 0,-21 0 0,0 0 15,0 22-15,0-22 16,-22 21-16,22 0 0,0-20 0,-21 20 16,21-21-16,-1 21 0,1-20 0,0-1 15,0 0-15,0 0 0,0-21 16,21 21-16,21-21 16,0-21-1,0 21-15,21-21 0,-20 21 0,-1-21 16,21 0-16,-21-1 0,22 22 15,-22-21-15,21 21 0,0 0 0,1 0 16,-1 0-16,0 0 0,1 0 16,-1 0-16,0 21 0,1 1 0,-1-1 0,0 0 15,1 0-15,-22 0 16,21 22-16,-21-22 0,1 0 0,-1 21 16,-21-21-16,0 22 0,0-22 0,0 21 15,0-21-15,-43 1 0,22-1 0,-21 0 16,21 0-16,-22-21 0,1 21 0,0-21 15,-1 0-15,1 21 0,0-21 16,-1 0-16,1 22 0,0-22 0,-1 0 16,1 0-16,0 0 0,-1 0 0,22 0 15,0 0-15,0 0 0,0 0 0,0 0 16,42 0 15,0 0-31,0-22 0,21 1 0,-20 21 16,20-21-16,0 21 0,1-21 15,-1 0-15</inkml:trace>
  <inkml:trace contextRef="#ctx0" brushRef="#br1" timeOffset="187340.11">27368 7620 0,'0'0'0,"0"-42"16,0 21 0,0-1-16,0 1 31,0 42-16,0 1-15,0-1 16,0 0-16,-21 21 0,0-21 0,0 22 16,0-1-16,21 0 0,-43 1 15,22-1-15,0 22 0,0-22 16,0 21-16,0-20 0,-1-1 0,1 22 16,0-22-16,0-21 0,0 21 0,0 1 15,21-22-15,-22 0 0,22 0 0,0 0 16,0 1-16,0-1 15,-21-21-15,21-21 63,0-1-63,0 1 0,0 0 0,0 0 16,0 0-16</inkml:trace>
  <inkml:trace contextRef="#ctx0" brushRef="#br1" timeOffset="187577.25">26670 8107 0,'-42'0'16,"84"0"-16,-106-21 0,43 21 0,42 0 31,1 0-31,20 0 0,0 0 16,-21 0-16,43 0 0,-22 0 0,22 0 15,-22 0-15,22 0 0,-22 0 16,0 0-16,1 0 0,-1 0 0,-21 0 15,0 0-15,0 0 0,1 0 16,-1 0-16,-21-21 31,0-1-31,0 1 0,0 0 16,0 0-16,21 0 0</inkml:trace>
  <inkml:trace contextRef="#ctx0" brushRef="#br1" timeOffset="188556.02">28384 5144 0,'0'0'0,"0"-22"0,22 1 0,-22 0 16,0 0-16,21 0 0,0 0 16,0 21-16,0-22 0,0 22 0,1 0 15,-1 0-15,0 0 0,0-21 16,21 21-16,1 0 0,-1 0 0,0 0 15,22 0-15,-22 0 0,1 0 16,20 0-16,-21 0 0,1 0 16,-22 0-16,0 0 0,0 0 0,-21 21 15,-21-21 1,0 0-16,-21 0 0,-1 0 16,1 0-16,0 22 0,-1-22 0,-20 0 15,20 0-15,1 0 0,0 0 16,21 0-16,-22 0 0,22 0 0,0 0 15,0 0-15,0 0 0,-1 21 16,1-21-16,21 21 0,-21-21 0,0 21 16,21 0-16,-21-21 0,0 21 0,-1 1 15,22 20-15,-21-21 0,0 0 16,0 0-16,0 1 0,0-1 16,-1 0-16,1 0 0,0 0 0,0 0 15,21 1-15,-21-22 0,21 21 16,21-21-1,0 0 1,21 0-16,-20-21 0,-1 21 16,21-22-16,-21 22 0,22-21 0,-22 21 15,21 0-15,0 0 0,1-21 0,-22 21 16,21 0-16,1 0 0,-1 0 16,0 0-16,1 21 0,-22 0 0,21 1 15,-21-1-15,22 0 0,-22 21 16,0 1-16,-21-22 0,0 21 0,0-21 15,0 22-15,0-1 0,-21-21 16,0 0-16,-1 22 0,-20-22 0,0 0 16,-1-21-16,1 21 0,0 0 0,21-21 15,-22 0-15,1 0 0,0 21 16,-1-21-16,22 0 0,-21 0 0,21 0 16,-22 0-16,22 0 0,0 0 0,0 0 15,0 0 1,21-21-16,21 21 31,21 0-31,-21-21 16,22 21-16,-1-21 0,0 0 0,1 21 15,-1-21-15</inkml:trace>
  <inkml:trace contextRef="#ctx0" brushRef="#br1" timeOffset="188827.37">29908 5228 0,'0'0'16,"22"-21"-16,-22 0 0,21 21 0,-42 42 31,-1-21-31,1 1 16,0 20-16,0 0 0,0 1 0,0-1 16,-1 21-16,1-20 0,0-1 0,0 0 15,0 1-15,21-1 0,0-21 16,-21 22-16,21-22 0,-22 0 0,22 0 15,0 0-15,0 0 0,0 1 0,0-1 16,-21-21 15,0-21-31,0-1 0,21 1 16,-21 21-16</inkml:trace>
  <inkml:trace contextRef="#ctx0" brushRef="#br1" timeOffset="189019.8">29443 5673 0,'0'0'0,"-21"0"0,-22-43 15,43 22 1,21 21 0,1 0-16,20 0 0,-21 0 15,21 0-15,1 0 0,-1 0 0,0 0 16,1 0-16,-1 0 0,0 0 16,-20-21-16,20 21 0,-21 0 0,21 0 15,-20 0-15,-1-21 0,0 21 0,0 0 16,0-21-16,0 0 0,1-1 15,-1 22-15,0 0 16</inkml:trace>
  <inkml:trace contextRef="#ctx0" brushRef="#br1" timeOffset="189340.62">30713 5228 0,'0'0'16,"0"-21"-16,0 0 0,0 0 0,0 0 0,0-1 15,0 44 1,0-1 0,0 21-16,-21-21 15,-1 22-15,1-1 0,21 0 16,-21 1-16,0-1 0,0 0 0,0 1 16,-1 20-16,1-21 0,21 1 15,-21-1-15,0-21 0,21 22 0,0-22 16,0 21-16,-21-21 0,21 0 0,-21-21 15,21 22-15,0-1 0,0 0 79</inkml:trace>
  <inkml:trace contextRef="#ctx0" brushRef="#br1" timeOffset="190115.23">29485 7514 0,'0'0'0,"0"-21"0,42-21 15,-42 21-15,0-1 0,0 1 16,0 0-16,0 0 0,0 0 0,-21 21 16,0 0-16,0 0 15,-21 0-15,-1 21 0,1 0 0,-22 21 16,22-20-16,-21 20 0,-1 0 0,22 1 16,-22 20-16,1-21 15,20 1-15,1 20 0,-21-20 0,41 20 16,-20 1-16,21-22 0,0 21 0,21 1 15,0-22-15,0 22 0,21-22 0,0 0 16,21 1-16,-20-22 0,20 21 16,21-21-16,-20 1 0,20-22 0,1 21 15,-1-21-15,1 0 0,-22 0 0,22 0 16,-22 0-16,0-21 0,1 21 16,-22-22-16,0-20 0,0 21 0,-21 0 15,0-22-15,0 1 0,0 0 16,0 21-16,-21-22 0,0 1 0,-22 21 15,22 0-15,-21 21 0,0 0 16,-1 0-16,-20 0 0,20 0 0,1 0 16,0 21-16,-1 0 0,1 0 0,0 0 15,-1 0-15,1 1 0,0-1 16,21 0-16,-1 0 0,1 0 0,0 0 16,0 1-16,0-1 0,0-21 0,21 21 15,-22 0-15,1 0 0,0 0 0,-21-21 16</inkml:trace>
  <inkml:trace contextRef="#ctx0" brushRef="#br1" timeOffset="205744.02">11345 9567 0,'0'0'0,"-21"0"15,0 0 1,0 0-16,0 0 15,21-21-15,0 0 0,-22 21 0,22-21 16,-21 21-16,21-21 0,0 0 16,21-1-16,1 22 15,-1-21-15,0 21 0,0 0 16,21 0-16,1 0 0,-1 0 0,0 0 16,-20 0-16,20 21 0,0 1 0,1-1 15,-22 0-15,0 21 0,0-21 16,0 22-16,-21-1 0,0 0 15,0 1-15,0 20 0,-21-20 0,0-1 16,-21 0-16,-1 1 0,-20-1 0,20-21 16,-20 21-16,21-20 0,-22-1 0,22 0 15,-1 0-15,1 0 0,21-21 0,-21 0 16,20 0-16,22-21 16,22 0-1,-1 0-15,0 0 0,21-1 16,1 22-16,-1-21 0,0 21 0,1 0 15,-1 0-15,21 0 0,-20 0 0,-1 0 16,0 0-16,1 21 16,-1 1-16,0-1 0,-20 0 0,20 0 15,-21 0-15,0 22 0,0-22 0,-21 21 16,0 0-16,0 1 0,-21-1 0,0 0 16,-21-20-16,21 20 0,-22 0 0,1-21 15,0 1-15,-1 20 0,-20-21 16,20-21-16,1 21 0,-21 0 0,20-21 15,1 0-15,-22 0 0,22 0 0,0 0 16,-1 0-16,1 0 0,21-21 0,-21 0 16,20 21-16,1-21 0,0 21 0,21-21 15,0 0-15,0-1 16,0 1-16,21 21 16,0-21-16,1 21 0,20-21 0,0 0 15,1 21-15,-1-21 0,0-1 0,1 22 16,20-21-16</inkml:trace>
  <inkml:trace contextRef="#ctx0" brushRef="#br1" timeOffset="206289.02">12869 9800 0,'0'0'0,"-21"-21"0,0 0 15,21 0-15,0 0 0,-21-22 16,21 22-16,0 0 0,0 0 0,21 0 16,0 21-16,0 0 0,22 0 15,-22 0-15,21 0 0,0 21 16,1 0-16,-22 21 0,21 1 0,-21-1 16,1 0-16,-22 1 0,0-1 0,0 21 15,0-20-15,-22-1 0,1 0 0,0 22 16,-21-22-16,-1 1 0,1-1 0,-21 21 15,-1-20-15,22-1 0,-22 0 16,1 1-16,-1-1 0,22-21 16,-22 0-16,22 1 0,21-1 0,-21-21 15,20 0-15,1 0 0,0 0 0,21-21 16,0-1-16,0 1 0,0 0 16,0-21-16,0-1 0,0 1 0,21 0 15,0 21-15,1-22 0,-1 1 0,0 21 16,0-22-16,0 22 0,0 21 15,1 0-15,-1 0 0,0 0 0,0 0 16,0 21-16,0 1 0,1-1 16,-1 21-16,0-21 0,0 22 15,-21-1-15,21 0 0,0-21 0,1 22 16,-22-22-16,21 21 0,0-21 0,0 1 16,0-1-16,0 0 0,1 0 0,-1-21 15,0 21-15,0-21 0,0 0 16,0 0-16,1 0 0,-1 0 15,0 0-15,0 0 0,0 0 0,0 0 16,1-21-16,20 0 0,-21 0 0,21 21 16</inkml:trace>
  <inkml:trace contextRef="#ctx0" brushRef="#br1" timeOffset="206611.83">14626 10202 0,'0'-21'0,"0"42"0,21-42 0,-21 0 16,-21 21 0,0 0-16,-21 21 0,-1 0 15,1 1-15,0-1 0,-22 21 16,22 0-16,-22-20 0,1 20 0,-1 0 16,1 22-16,-1-22 0,1 0 0,-22 22 15,22-22-15,-22 22 0,-21-1 0,21 1 16,1-1-16,-22-20 0,21 20 0,1 1 15,-1-22-15,21 21 0,1-20 0,21-22 16,-1 21-16,1-21 0,21 1 16,0-1-16,-1 0 0,1-21 15,42-21 1,1 0-16,-1-1 0,21 1 16,0 0-16,1 0 0,-1 0 0,0-22 15,22 22-15,-1-21 0,1 21 0</inkml:trace>
  <inkml:trace contextRef="#ctx0" brushRef="#br1" timeOffset="206896.27">14753 10414 0,'64'-21'16,"-128"42"-16,170-84 0,-64 41 0,1 1 0,-22 21 16,0-21-16,0 21 0,-42 21 15,0-21-15,0 21 16,-22 1-16,1 20 0,0-21 0,-1 21 15,-20 1-15,-1-1 0,1 0 0,-1 1 16,-20-1-16,-1 0 0,21 1 0,-20-1 16,-1 22-16,0-22 0,1 0 15,20 1-15,-20 20 0,20-21 16,1 1-16,-1-1 0,43-21 0,-21 22 16,20-22-16,1 0 0,42-21 31,1-21-31,-1 0 15,-21-1-15,0 1 0,0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5:59:01.7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3556 0,'0'0'0,"0"-21"15,0 0-15,0 0 0,0-1 16,0 1-16,0 0 16,0 0-16,0 0 0,0 0 15,0-1-15,0 1 16,0 42 15,0 1-31,0-1 0,0 21 0,0-21 16,0 22-16,0-1 0,0 0 15,0 1-15,0-1 0,-22 0 0,1 1 16,21-1-16,-21 0 0,21 1 16,0 20-16,-21-21 0,21 1 0,0-22 15,0 21-15,0-21 0,0 22 16,0-22-16,0 0 0,21-21 0,0 21 16,-21 0-16,21-21 0,1 0 15,-1 0-15,0 0 0,0 0 16,0 0-16,-21-21 0,21 0 0,1 0 15,-1 0-15,0 0 0,-21-1 16,21 1-16,0 0 0,0 0 0,-21 0 16,22-22-16</inkml:trace>
  <inkml:trace contextRef="#ctx0" brushRef="#br0" timeOffset="484.1">4149 2985 0,'0'0'0,"-22"0"0,-20 0 16,21 0-1,0 0-15,21 21 16,0 0-16,0 0 16,0 0-1,21-21 1,0 0-16,0 0 0,0 0 0,1 0 16,-1 0-16,-21-21 0,21 21 0,-21-21 15,21 21-15,-21-21 0,0 0 16,0-1-16,0 1 0,0 0 15,-21 21-15,0-21 0,0 21 0,-1 0 16,1 0-16,0 0 0,0 0 16,0 0-16,0 0 0,-1 21 0,1-21 15,0 21-15,21 0 16,-21-21-16,21 22 0,0-1 0,0 0 16,0 0-16,0 0 0,0 0 15,0 1 1,0-1-16,21-21 15,-21 21-15,21-21 0,0 21 0,1 0 16</inkml:trace>
  <inkml:trace contextRef="#ctx0" brushRef="#br0" timeOffset="1056.31">5080 3239 0,'0'0'0,"0"-22"0,21-41 15,-21 42 1,0 42 15,0 0-31,0 21 0,0 1 0,-21-1 0,21 0 16,-21 1-16,21 20 16,0 1-16,-21-22 0,-1 22 0,1-22 15,21 21-15,0-20 0,-21-1 0,21 0 16,-21 1-16,21-1 0,0 0 15,0-20-15,0-1 0,0 21 0,0-21 16,0 0-16,0-42 31,21 0-31,-21 0 16,0 0-16,0 0 0,0-1 0,0 1 16,0 0-16,0 0 0</inkml:trace>
  <inkml:trace contextRef="#ctx0" brushRef="#br0" timeOffset="1244.21">4720 3747 0,'0'0'0,"-63"0"16,41 0-16,44 0 31,-1 0-31,0-22 0,21 22 16,1 0-16,-1 0 0,21 0 0,-20-21 16,20 21-16,-20 0 0,-1 0 0,0-21 15,1 21-15,-22 0 0,21 0 16,-21 0-16,0 0 0,1 0 15,-1 0-15,0-21 0,0 21 16,0 0-16,0 0 0</inkml:trace>
  <inkml:trace contextRef="#ctx0" brushRef="#br0" timeOffset="1552.02">6117 3344 0,'0'0'0,"0"-21"0,0 0 0,0 0 16,0 0-16,0 0 16,0 42-1,0 0 1,0 21-16,-21-21 0,21 22 16,0-1-16,-21 0 0,21 1 0,0 20 15,0-20-15,-21-1 0,21 0 0,0 1 16,-22 20-1,22-21-15,0-20 0,0 20 0,0-21 0,0 0 16,0 0-16,0 1 0,0-1 0,0-42 47,0-1-31,0 1-16,-21 21 0</inkml:trace>
  <inkml:trace contextRef="#ctx0" brushRef="#br0" timeOffset="1756.19">5778 3789 0,'0'0'0,"-21"0"0,0 0 16,0-21-16,0 21 0,0 0 16,42 0-1,0 0-15,21-21 0,1 21 16,-1 0-16,21 0 0,-20 0 16,20 0-16,-20 0 0,-1-22 0,0 22 15,1 0-15,-1 0 0,-21 0 16,21 0-16,-20 0 0,-1-21 15,-21 0 17,0 0-32,21 21 0,0-21 0</inkml:trace>
  <inkml:trace contextRef="#ctx0" brushRef="#br0" timeOffset="2371.84">10647 3302 0,'0'0'16,"0"-21"-16,-21 21 0,21-21 0,0-22 15,0 22-15,-22 21 31,1 21-31,21 1 0,0 20 0,-21 0 0,0 22 16,0-22-16,21 22 0,-21-1 16,-1 1-16,1-22 0,0 21 15,0 1-15,21-1 0,-21-20 0,21 20 16,-21-20-16,21-1 0,0 0 0,0 1 16,0-22-16,0 0 0,0 0 15,0 0-15,0 0 0,0-42 31,0 0-15,0 0-16,-22 0 0,1 0 16</inkml:trace>
  <inkml:trace contextRef="#ctx0" brushRef="#br0" timeOffset="2571.71">9948 3852 0,'0'0'0,"-42"0"0,-22 0 15,86 0 1,20 0-1,0 0-15,1 0 0,-1 0 0,21 0 16,1 0-16,-1-21 0,1 21 16,-1 0-16,-20 0 0,20 0 0,-20 0 15,20-21-15,-42 21 0,22 0 0,-22 0 16,21 0-16,-21 0 0,0-21 0,1 21 16,-1 0-1,0 0-15,0-21 0,0 21 0,0 0 16</inkml:trace>
  <inkml:trace contextRef="#ctx0" brushRef="#br0" timeOffset="2863.56">11578 3514 0,'0'0'0,"0"-21"0,0-43 15,0 43-15,0 0 16,-21 21-1,21 21-15,-21 0 0,21 21 16,-21 1-16,21-1 0,-22 0 0,22 1 16,0-1-16,-21 22 0,21-22 15,-21 21-15,21-20 0,-21-1 0,21 0 16,0 1-16,0-1 0,0-21 0,0 22 16,0-22-16,0 0 0,0 0 15,0 0-15,0-42 31,0 0-15,-21 0-16,0 21 0</inkml:trace>
  <inkml:trace contextRef="#ctx0" brushRef="#br0" timeOffset="3072.44">11176 3958 0,'0'0'0,"-42"-21"0,20 21 0,1-21 16,0 0-16,0 21 0,21-21 15,42 21 1,-21-22-16,22 22 0,-1 0 15,0 0-15,22 0 0,-1 0 0,-20-21 16,20 21-16,-20 0 0,-1 0 16,21 0-16,-20-21 0,-22 21 0,21 0 15,-21 0-15,1 0 0,-1 0 0,0 0 16,0 0-16,-21-21 0,21 21 31,0 0-31,1-21 16</inkml:trace>
  <inkml:trace contextRef="#ctx0" brushRef="#br0" timeOffset="3368.27">12509 3556 0,'0'0'0,"0"-21"0,0 0 0,0 0 31,-21 21-31,21 21 0,-21 0 16,0 0-16,0 0 15,21 0-15,-21 22 0,-1-1 0,1 0 16,0 1-16,21-1 0,-21 0 0,0 1 16,21-22-16,-21 21 0,21 1 15,0-1-15,0-21 0,0 21 0,0-20 16,21-1-16,0 0 0,0 0 0,0 0 16,0-21-16,22 0 0,-22 0 0,0 0 15,21 0-15,-20 0 0,-1 0 16,0 0-16,0-21 0,0 0 0,0 0 15,-21 0-15,22-1 0,-22 1 0,21 0 16,-21-21-16,21 21 0,-21-1 0</inkml:trace>
  <inkml:trace contextRef="#ctx0" brushRef="#br0" timeOffset="3679.6">12446 3069 0,'0'0'0,"-21"0"0,0 0 16,-22 21 0,43 1-16,21-22 15,1 21-15,20-21 0,0 0 16,-21 0-16,22 0 0,-1 0 0,-21 0 16,22-21-16,-22 21 0,0-22 15,0 22-15,-21-21 0,0 0 16,0 0-16,-21 0 15,0 21-15,0-21 0,-1 21 0,1 0 16,0 0-16,0 0 0,0 0 16,0 0-16,-1 0 0,1 21 0,21 0 15,0 0-15,0 0 0,0 0 16,0 1-16,21-1 16,1-21-16,20 0 0</inkml:trace>
  <inkml:trace contextRef="#ctx0" brushRef="#br0" timeOffset="4187.64">15938 3366 0,'0'0'0,"22"-22"0,-22 1 16,21 0-16,-21 0 16,0 42-1,0 0 1,0 0-16,-21 22 0,-1-22 0,1 21 16,0 1-16,0-1 0,0 0 15,0 1-15,-1-1 0,1-21 16,0 21-16,0 1 0,0-1 0,21-21 15,0 0-15,0 22 0,0-22 0,0 0 16,0 0-16,0 0 0,21 1 0,0-22 16,0 0-16,0 21 0,1-21 15,-1 0-15,0 0 0,0 0 0,0 0 16,-21-21-16,21-1 0,1 22 0,-1-21 16,-21 0-16,21 0 0,0 0 0,0 0 15,-21-22-15</inkml:trace>
  <inkml:trace contextRef="#ctx0" brushRef="#br0" timeOffset="4503.46">16129 2900 0,'0'0'16,"-21"0"-16,-22 0 0,22 0 0,-21 0 15,21 0-15,0 0 0,-1 0 0,1 0 16,21 21-16,0 0 15,21-21-15,1 0 16,-1 0-16,0 0 0,21 0 0,1 0 16,-22 0-16,21 0 0,-21-21 15,22 21-15,-43-21 0,21 0 16,-21 0-16,0-1 16,-21 22-16,-1 0 0,-20 0 0,21 0 15,0 0-15,-22 0 0,22 0 16,0 22-16,0-22 0,0 21 0,21 0 15,0 0-15,0 0 0,0 0 16,21-21-16,0 22 0,0-22 16,22 21-16,-1 0 0</inkml:trace>
  <inkml:trace contextRef="#ctx0" brushRef="#br0" timeOffset="4932.72">19537 3239 0,'0'0'0,"0"-22"0,0 44 16,-21-1-1,-1 0-15,1 0 0,21 21 16,-21 1-16,0-1 0,21 0 0,-21 1 15,0-1-15,-1 0 0,22 1 0,0-1 16,-21-21-16,0 22 0,21-22 16,0 0-16,0 21 0,0-21 0,0 1 15,0-1-15,-21-21 16,0 0 0,0 0-16,-1 0 0,1 0 15</inkml:trace>
  <inkml:trace contextRef="#ctx0" brushRef="#br0" timeOffset="5112.63">18838 3683 0,'0'0'16,"0"-21"-1,21 21-15,22 0 0,-22 0 0,21 0 16,-21 0-16,43 0 0,-22 0 0,1 0 16,20 0-16,1 0 0,-1-21 15,-21 21-15,22 0 0,-22 0 16,22 0-16,-22-21 0,0 21 0,1 0 15,-22 0-15,21-22 0,1 22 0,-22 0 16,21-21-16</inkml:trace>
  <inkml:trace contextRef="#ctx0" brushRef="#br0" timeOffset="5371.48">20595 3302 0,'0'0'0,"0"21"47,0 0-47,-21 22 0,21-22 0,-21 21 15,0-21-15,-1 22 0,1-1 16,21-21-16,-21 22 0,0-1 0,0-21 16,21 21-16,0-20 0,0 20 0,0-21 15,0 0-15,0 0 0,0 1 16,0-1-16,0 0 0,0 0 0,0 0 15,21-21-15,-21 21 16</inkml:trace>
  <inkml:trace contextRef="#ctx0" brushRef="#br0" timeOffset="5547.37">20193 3789 0,'0'0'0,"-21"-21"0,0 21 0,21-21 16,0-1-16,21 22 15,0-21 1,0 21-16,21 0 0,1 0 0,-1 0 16,0 0-16,22 0 0,-22-21 0,1 21 15,20 0-15,-21 0 0,1 0 16,-1-21-16,0 21 0,1 0 0,-22-21 16,21 21-16</inkml:trace>
  <inkml:trace contextRef="#ctx0" brushRef="#br0" timeOffset="5856.2">21526 3344 0,'-63'-21'16,"42"21"-1,0 0-15,21 21 0,-22 1 16,1-1-16,0 21 0,0-21 0,21 22 15,-21-1-15,0-21 16,21 21-16,0 1 0,-22-22 0,22 21 16,0-21-16,0 22 0,0-22 0,0 0 15,0 0-15,22 0 0,-1 1 16,0-1-16,-21 0 0,21-21 0,0 0 16,0 0-16,1 0 0,-1 0 0,0 0 15,0 0-15,0 0 0,0 0 0,1-21 16,-22 0-16,21-1 0,0 22 15,0-21-15,-21-21 0,21 21 0,0 0 16</inkml:trace>
  <inkml:trace contextRef="#ctx0" brushRef="#br0" timeOffset="6160.02">21569 2815 0,'0'0'0,"-21"0"0,-64 0 15,64 0-15,0 0 0,-1 0 16,22 21-16,0 1 0,0-1 16,22 0-16,-1-21 15,0 0-15,21 0 0,1 0 16,-1 0-16,-21 0 0,21 0 0,-20 0 0,-1 0 16,0 0-16,0 0 0,-21-21 15,0 0-15,0-1 16,-21 22-16,0-21 0,0 21 15,-1 0-15,1 0 0,0 0 16,-21 0-16,21 21 0,-1 1 0,1-1 16,0 0-16,0 0 0,21 0 0,0 0 15,0 1-15,0-1 0,0 0 16,42 0-16</inkml:trace>
  <inkml:trace contextRef="#ctx0" brushRef="#br0" timeOffset="6659.74">24426 3408 0,'0'0'0,"0"-21"0,0 0 15,0-1 1,0 44 0,0-1-16,0 0 0,0 21 15,-21-21-15,0 22 0,0-22 16,0 21-16,-1 1 0,1-22 0,0 21 16,0 0-16,0-20 0,21 20 15,0-21-15,0 0 0,0 0 0,0 1 16,0-1-16,0 0 0,21 0 15,0 0-15,0-21 0,0 0 0,1 21 16,-1-21-16,0 0 0,0 0 16,0 0-16,0-21 0,1 21 15,-1-21-15,0 0 0,0 21 0,0-21 16,0 0-16,1-1 0</inkml:trace>
  <inkml:trace contextRef="#ctx0" brushRef="#br0" timeOffset="6967.61">24723 3006 0,'0'0'0,"-22"0"0,1 0 15,-21 0-15,21 0 0,0 0 16,-1 0-16,1 0 16,21 21-16,21-21 15,1 0 1,20 0-16,-21 0 0,21 0 0,1 0 15,-1 0-15,-21 0 0,0 0 0,22 0 16,-43-21-16,0 0 16,-43 21-1,22 0-15,-21 0 0,0 0 16,-1 0-16,22 0 0,-21 0 16,-1 0-16,22 21 0,0 0 0,0-21 15,21 21-15,0 0 0,0 0 0,21 1 16,21-1-16,1-21 15,-1 0-15</inkml:trace>
  <inkml:trace contextRef="#ctx0" brushRef="#br0" timeOffset="7319.41">27241 3366 0,'0'0'0,"-21"-22"0,21-20 0,0 21 0,0 0 16,0-22-16,0 22 0,0 0 16,0 0-16,0 0 0,21 21 0,1 0 15,-22 21-15,0 0 16,0 0-16,0 22 15,0-1-15,0 0 0,0 1 0,0-1 16,-22 0-16,1 22 0,0-22 0,21 0 16,-21 1-16,21-22 0,-21 21 15,21-21-15,0 22 0,0-22 0,0 0 16,0 0-16,0 0 0,-21-21 31</inkml:trace>
  <inkml:trace contextRef="#ctx0" brushRef="#br0" timeOffset="7487.63">26755 3683 0,'0'0'0,"-22"-21"0,1 21 15,0 0-15,42 0 32,22 0-32,-22 0 0,21 0 15,22 0-15,-22 0 0,21 0 0,1 0 16,-22 0-16,22 0 0,-22 0 0,22 0 15,-22-21-15,0 21 0,1 0 16,-1-21-16,0 21 0</inkml:trace>
  <inkml:trace contextRef="#ctx0" brushRef="#br0" timeOffset="7736.48">28130 3217 0,'0'0'0,"0"-42"16,-21 42-1,21 21 1,-21-21-16,0 43 0,0-22 16,21 0-16,-21 21 0,-1 1 0,22-22 15,-21 21-15,0 0 0,21 1 0,-21-1 16,21-21-16,0 22 0,0-1 16,0-21-16,0 21 0,0-20 0,0-1 15,0 0-15,0 0 0,0 0 0,21 0 16,-21 1-16</inkml:trace>
  <inkml:trace contextRef="#ctx0" brushRef="#br0" timeOffset="7903.39">27771 3704 0,'0'0'0,"-22"-21"0,1 0 0,0 21 16,0-21-16,0 0 0,42 21 31,0 0-31,0 0 0,22 0 15,-1 0-15,0 0 0,1 0 16,-1 0-16,0 0 0,1 0 0,-1 0 16,0 0-16,1 0 0,-1 0 0,-21 0 15,21 0-15,-20 0 16,20 0-16</inkml:trace>
  <inkml:trace contextRef="#ctx0" brushRef="#br0" timeOffset="8183.81">28892 3323 0,'0'0'0,"0"-21"15,0 42 17,-21 22-32,0-22 0,0 0 15,0 21-15,0-21 0,-1 22 16,1-1-16,21-21 0,-21 22 15,0-22-15,0 21 0,21-21 0,0 0 16,0 22-16,0-22 0,0 0 0,0 0 16,0 0-16,21-21 15,0 22-15,0-22 16,0 0-16,1 0 0,-1-22 16,0 1-16,0 21 0,0-21 0,22 0 15</inkml:trace>
  <inkml:trace contextRef="#ctx0" brushRef="#br0" timeOffset="8491.62">29252 2921 0,'-21'-21'0,"42"42"0,-84-42 0,42 0 0,-1 21 16,-20 0-16,21 0 0,0 0 0,0 0 15,21 21 1,0 0-16,21-21 15,21 0-15,-21 0 16,0 0-16,1 0 0,-1 0 0,0 0 16,0 0-16,0 0 0,-21-21 15,0 0 1,-21 21-16,0 0 16,0 0-16,0 0 0,-1 0 15,-20 0-15,21 0 0,0 0 0,0 0 16,-1 0-16,1 21 0,21 0 15,0 0 1,43-21-16,-1 0 0,0 21 0</inkml:trace>
  <inkml:trace contextRef="#ctx0" brushRef="#br0" timeOffset="8892.12">31517 3450 0,'-21'0'0,"42"0"0,-42-21 16,21 0-16,0 0 16,21 0-16,0 21 0,0-22 15,1 22-15,-1 0 16,0-21-16,0 21 0,0 0 0,-21 21 31,-21 1-31,0-1 16,0 21-16,0-21 0,-22 22 0,22-22 15,-21 21-15,-1 0 0,22-20 16,0 20-16,21-21 0,0 21 0,0-20 16,0-1-16,0 21 0,0-21 15,21 0-15,0-21 0,22 22 0,-22-1 16,0-21-16,21 0 0,-20 0 15,-1 0-15,21 0 0,-21 0 0,0 0 16,1 0-16,-1-21 0,0 21 16,0-22-16,0 1 0,-21 0 0,0 0 15,21 0-15</inkml:trace>
  <inkml:trace contextRef="#ctx0" brushRef="#br0" timeOffset="9199.25">31919 2900 0,'0'0'16,"-21"-21"-16,0 0 0,0 21 0,0 0 16,-1 0-16,1 0 0,21 21 31,0 0-31,0 0 0,43-21 16,-22 21-1,0-21-15,21 0 0,1 0 0,-22 0 16,21 0-16,-21 0 0,0 0 15,1-21-15,-22 0 0,0 0 16,0 0-16,-22 21 16,1 0-16,0 0 15,0 0-15,0 0 0,0 0 16,-1 0-16,1 21 0,0 0 0,0 0 16,0 0-16,0 0 0,-1 1 15,-20-1-15,21 21 0,-43-21 16,22 0-16</inkml:trace>
  <inkml:trace contextRef="#ctx0" brushRef="#br0" timeOffset="10112.28">4762 974 0,'0'0'0,"0"-21"16,-21-1-1,0 22-15,0 0 16,0 0-16,0 22 0,21-1 0,-22 0 15,1 0-15,21 0 0,-21 22 16,0-1-16,21-21 0,-21 21 0,0 1 16,21-1-16,-22-21 0,22 22 0,0-22 15,0 21-15,0-21 0,0 0 16,0 1-16,22-22 16,-1 0-16,0 0 0,0 0 15,0 0-15,0 0 16,1 0-16,-1-22 0,21 22 0,-21-21 15,0 0-15,1 0 0,-1 0 0,0 0 16,0-22-16,0 22 0</inkml:trace>
  <inkml:trace contextRef="#ctx0" brushRef="#br0" timeOffset="10388.29">4826 741 0,'0'0'0,"-21"-21"0,-22-22 0,22 22 15,-21 21-15,21-21 0,0 21 0,-22-21 16,22 21-16,0 0 0,0 0 15,42 0 17,0 0-32,0-21 0,0 21 15,1 0-15,-1-21 0,0 21 16,-21-22-16,0 1 16,-21 21-1,0 0-15,-1 0 16,1 0-16,21 21 0,-21-21 15,21 22-15,0-1 0,0 0 16,0 0-16,0 0 0,21 0 16,0 1-16,1-22 0,-1 21 0,0 0 0,21 0 15</inkml:trace>
  <inkml:trace contextRef="#ctx0" brushRef="#br0" timeOffset="10603.73">5270 1016 0,'0'0'0,"0"21"0,-21-21 16,21 21-16,21-21 31,1 0-31,-1 0 0,0 0 16,0 0-16,0 0 0,0 0 0,1-21 16,-1 21-16,0 0 15,0 0-15,-42 0 31,0 21-15</inkml:trace>
  <inkml:trace contextRef="#ctx0" brushRef="#br0" timeOffset="10735.7">5249 1185 0,'0'0'0,"-21"0"0,21 22 16,0-1-16,0 0 16,21-21-1,22 0 1,-22 0-16,0 0 0,21 0 0,1 0 15,-1-21-15,0 21 0,1-21 16,20 21-16,-21-22 0</inkml:trace>
  <inkml:trace contextRef="#ctx0" brushRef="#br0" timeOffset="10965.15">6329 847 0,'0'0'15,"0"-43"-15,0 1 0,0 21 0,0-21 0,0 20 16,0-20-16,0 21 0,-21 21 31,21 21-31,0 0 0,0 0 0,-22 22 16,1-1-16,0 22 0,21-22 15,-21 21-15,0 1 0,21-22 16,-21 1-16,-1 20 0,1-21 0,21 1 16,-21-22-16,21 21 0,-21-21 15,21 22-15,0-22 0,0 0 0,0 0 16,-21-21-16,21 21 0,0 1 0,-21-1 15</inkml:trace>
  <inkml:trace contextRef="#ctx0" brushRef="#br0" timeOffset="11580.06">0 3408 0,'0'-42'16,"0"20"-1,0 1-15,0 0 0,0 0 0,0-21 0,0 20 16,0 1-16,0 0 16,0 42-1,0 0-15,0 22 0,0-22 16,0 21-16,0 22 0,0-22 15,0 0-15,0 1 0,0-1 0,0 0 16,0 1-16,0-1 0,0 0 0,0-20 16,0 20-16,0-21 0,0 0 15,0 0-15,0 1 0,0-1 16,0-42 15,0-1-31,0 1 16,0 0-16,42 0 0</inkml:trace>
  <inkml:trace contextRef="#ctx0" brushRef="#br0" timeOffset="12107.84">995 3450 0,'-21'-21'0,"42"42"0,-64-42 16,22 0-16,21 0 0,-21 0 0,21-1 16,-21 1-16,0 0 0,21 0 15,0 42 1,0 21-1,0-20-15,0 20 0,0 0 16,0 22-16,0-22 0,0 0 0,-21 1 16,21-1-16,-22 0 0,22-20 15,0 20-15,0 0 0,-21-21 0,21 1 16,0-1-16,0 0 16,0 0-16,21-21 31,1-21-31,-22 0 15,21 0-15,0-1 0,0 1 0,0 0 16</inkml:trace>
  <inkml:trace contextRef="#ctx0" brushRef="#br0" timeOffset="12435.81">1037 3239 0,'0'0'16,"0"-64"-16,-21 22 0,0-1 0,21 22 0,-21-21 15,-1 21-15,1 0 16,0 21-16,0 0 15,0 0-15,21 21 0,-21 0 16,21 0-16,0 0 16,0 0-16,21-21 15,0 0-15,0 0 16,0 0-16,0 0 0,1 0 16,-22-21-16,21 21 0,-21-21 0,21 0 15,-21 0-15,0 0 0,0-1 16,-21 1-16,0 21 15,-1 0-15,1-21 0,0 21 0,0 0 16,0 0-16,21 21 16,0 0-16,0 1 0,0-1 15,0 0-15,0 0 16,0 21-16,0-20 0,21-1 16,0 0-16,0 0 0,0 0 15,22 0-15</inkml:trace>
  <inkml:trace contextRef="#ctx0" brushRef="#br0" timeOffset="12671.67">1714 3556 0,'0'21'0,"0"-42"0,22 42 15,-22 0-15,21-21 16,0 0-16,0 0 0,0 0 15,0 0-15,1 0 0,-1 0 16,0 0-16,0 0 0,0 0 16,0 0-16,1 0 0,-1 0 15,-42 0 17</inkml:trace>
  <inkml:trace contextRef="#ctx0" brushRef="#br0" timeOffset="12840.11">1587 3831 0,'0'0'0,"-21"0"0,0 21 0,21 1 0,0-1 16,21-21-1,22 0-15,-22 0 0,21 0 16,0 0-16,1 0 0,-1 0 16,0 0-16,-20 0 0,20 0 0,-21 0 15,21 0-15,-20 0 0,-1-21 0,0 21 16,0-22-16,0 22 0,0-21 15</inkml:trace>
  <inkml:trace contextRef="#ctx0" brushRef="#br1" timeOffset="20044.32">7832 3027 0,'0'0'0,"0"-21"0,0 0 0,0-1 0,0 1 16,0 0-16,0 42 31,0 22-31,0-22 16,0 21-16,0 22 0,0-1 16,-22 1-16,1-1 0,0 22 0,0-22 15,21 22-15,-42 0 0,20-22 16,1 22-16,0-1 0,0-20 0,0-1 15,0 1-15,-1-22 0,22 22 0,-21-22 16,21-21-16,0 22 0,0-22 0,0 0 16,0 0-16,21-21 15,1-21 1,-22 0-16,21 0 0,-21-1 0,0-20 16</inkml:trace>
  <inkml:trace contextRef="#ctx0" brushRef="#br1" timeOffset="20275.68">7239 3747 0,'0'0'16,"-42"0"-16,20 0 0,-20-22 0,42 1 15,42 21 1,-20 0-16,41-21 0,-21 21 16,22-21-16,21 21 0,-1-21 0,1 0 15,21 21-15,0-22 0,-22 1 0,22 21 16,-21-21-16,-1 21 15,-20-21-15,-1 21 0,1 0 0,-22 0 16,1 0-16,-22-21 0,0 21 0,0 0 16,0-21-16,0 21 0,-21-22 15,22 22-15,-1-21 0,0 0 16</inkml:trace>
  <inkml:trace contextRef="#ctx0" brushRef="#br1" timeOffset="20924.31">14901 2963 0,'0'0'0,"-21"-21"0,21 0 0,-21 21 0,0 0 15,0 0-15,-1 0 0,1 0 16,0 42-16,0 1 0,0-1 0,0 22 16,-1-1-16,1 22 0,0-1 0,0 1 15,0 0-15,0-1 0,-1 1 16,22-21-16,-21 20 0,21-20 0,0-1 15,0 1-15,0-1 0,0-20 0,0-1 16,0 0-16,0-21 0,0 22 0,0-22 16,0 0-16,-21-42 31,0 0-15,0 0-16,0-1 0</inkml:trace>
  <inkml:trace contextRef="#ctx0" brushRef="#br1" timeOffset="21099.21">14033 3895 0,'0'0'0,"-42"-21"0,-64-43 16,85 64-16,21-21 16,42 21-1,1 0-15,20 0 0,1 0 16,20 0-16,1 0 0,21-21 0,-21 21 16,20 0-16,-20 0 0,21 0 0,-21-21 15,-1 21-15,1 0 16,-22-22-16,1 22 0,-1-21 0,-20 21 15,-1-21-15,0 0 0,-20 0 0</inkml:trace>
  <inkml:trace contextRef="#ctx0" brushRef="#br1" timeOffset="21567.95">17992 2942 0,'-22'21'0,"1"22"16,0-1-16,0 0 0,0 22 0,0-1 15,-1 1-15,1 21 0,0-22 16,0 1-16,0-1 0,21 1 0,-21-1 16,-1 1-16,1-1 0,21-21 0,-21 1 15,21 20-15,0-20 0,0-22 16,0 21-16,0-21 0,0 0 0,0 1 16,0-1-16</inkml:trace>
  <inkml:trace contextRef="#ctx0" brushRef="#br1" timeOffset="21728.91">17251 3768 0,'-21'-21'0,"42"42"0,-85-64 0,43 43 0,0 0 16,21-21-16,42 21 16,-21 0-16,43 0 0,-1 0 15,1 0-15,21 0 0,-1-21 0,1 21 16,21 0-16,-22-21 0,22 0 0,-21 21 15,0-21-15,20-1 0,-20 1 16</inkml:trace>
  <inkml:trace contextRef="#ctx0" brushRef="#br1" timeOffset="22260.1">22966 2900 0,'0'21'16,"0"21"-16,0-20 0,0 41 0,0-21 16,-21 22-16,-1-1 0,22 22 15,-21-21-15,0-1 0,0 22 0,0-22 16,0-20-16,-1 20 0,1 1 0,0-22 15,0 0-15,0 22 0,21-22 16,-21 0-16,-1-20 0,1 20 16,21-21-16,0 0 0,-21 0 0</inkml:trace>
  <inkml:trace contextRef="#ctx0" brushRef="#br1" timeOffset="22435.99">22373 3852 0,'0'0'0,"-21"-21"0,-21-85 15,42 85 1,21 0-16,21 21 0,-21 0 16,43 0-16,-1-21 0,1 21 0,20 0 15,1 0-15,21 0 0,-21-21 16,20 0-16,-20 21 0,21-22 16,0 22-16,21-21 0,-21 0 0,21 0 15,-22 0-15</inkml:trace>
  <inkml:trace contextRef="#ctx0" brushRef="#br1" timeOffset="22861.74">26225 2815 0,'0'21'0,"0"-42"0,0 0 0,-21 42 31,0 22-15,0-22-16,0 42 0,21-20 0,-21 20 15,-1 1-15,22-1 0,-21 22 0,0-1 16,0-20-16,0 21 0,0-22 16,-1 1-16,22-22 0,-21 21 0,0-20 15,0-1-15,0 0 0,0-20 0,-1 20 16,22-21-16,-21 0 0,0 0 15,0-21-15,0 0 16</inkml:trace>
  <inkml:trace contextRef="#ctx0" brushRef="#br1" timeOffset="23007.66">25548 3620 0,'0'0'15,"0"-43"-15,0 22 0,0 0 0,0 0 0,21 0 16,0 21-16,22 0 0,-1-22 15,22 22-15,-1-21 0,1 21 16,41 0-16,-20-21 0,21 21 0,0-21 16,21 0-16,21 0 0,0-1 0</inkml:trace>
  <inkml:trace contextRef="#ctx0" brushRef="#br1" timeOffset="23523.36">29845 2836 0,'0'22'16,"0"-1"-16,0 0 0,0 0 0,0 0 15,-21 22-15,0-1 0,-1 0 16,1 22-16,0-1 0,0 1 0,-21-1 15,20 1-15,1-1 0,0 1 0,0-1 16,0 1-16,0-22 0,21 22 16,0-22-16,0 0 0,0-21 0,-22 22 15,22-22-15,0 0 0,-21-21 0</inkml:trace>
  <inkml:trace contextRef="#ctx0" brushRef="#br1" timeOffset="23687.27">29168 3620 0,'0'0'0,"0"-22"0,42 1 16,0 21-16,1 0 0,20 0 15,1 0-15,20 0 0,1 0 0,21 0 16,0 0-16,-1 0 0,22 0 16,0 0-16,0-21 0,0 21 0,0-21 15,0 0-15</inkml:trace>
  <inkml:trace contextRef="#ctx0" brushRef="#br1" timeOffset="68863.23">3958 5969 0,'0'21'16,"0"0"-1,0 1 1,0-1-16,0 0 16,21-21 15,-21-21-16,0 0 1,21 21-16,-21-22 0,22 1 0,-22 0 16,0 0-16,21-21 15,-21 20-15,21 1 0,-21 0 0,0 0 16,0 0-16,0-22 0,0 22 16,0 0-16,0 0 0,0 0 15,0 0-15,0 42 47,0 0-47,0 0 16,0 21-16,0-20 15,0-1-15,0 21 0,0-21 16,0 22-16,-21-22 0,21 21 0,0 0 16,0-20-16,0 20 0,0 0 0,0-21 15,0 22-15,0-22 0,0 0 16,0 21-16,0-20 0,0 20 0,0-21 15,0 0-15,0 22 0,21-22 0,-21 0 16,21 21-16,-21-21 0,0 1 16,0-1-16,0 0 0,21 0 0,-21 0 15,0 0-15,0 1 0,0-1 16,0 0-16,-21-21 16,0 0-16,0 21 0,0-21 15,-1 0-15,-20 0 0,21 0 0,-21 0 16,20 0-16,-20 0 0,0 0 15,-22 0-15,22 0 0,0 0 0,-22 0 16,22 0-16,-1 0 0,1 0 16,21 0-16,-21-21 0,20 21 0,1 0 15,64-21 1,-22 21-16,21 0 16,22 0-16,-22 0 0,21 0 0,1 0 15,21-21-15,-22 21 0,1 0 0,-1 0 16,-21 0-16,22 0 0,-22 0 15,1 0-15,-1 0 0,0 0 16,-21 0-16,1 0 0,-1-22 0,0 22 16,0 0 31,-21-21-16,0 0-31,0 0 15,21 21-15,0-21 0,1 0 16,-1-1-16,0 1 0</inkml:trace>
  <inkml:trace contextRef="#ctx0" brushRef="#br1" timeOffset="69259.55">5270 5757 0,'0'0'0,"0"-21"0,0 0 15,0 0-15,-21 0 0,21 0 16,0-1-16,-21 1 0,21 42 31,0 1-31,0 20 16,0 0-16,0 1 0,0-1 0,0 0 15,0 1-15,-21 20 0,21-21 16,0 1-16,-21 20 0,21 64 16,0-84-16,-21-22 0,21 21 15,0-21-15,-22 22 0,22-22 16,0 0-16,0 0 0,0 0 0,0 0 16,0-42 30,0 0-30,0 0-16,0 0 16,0 0-16,0-1 0,0 1 0,0 0 15</inkml:trace>
  <inkml:trace contextRef="#ctx0" brushRef="#br1" timeOffset="69504.41">4889 6223 0,'0'0'0,"-21"0"0,-21 0 16,42-21-1,21 21-15,0 0 16,0 0-16,22 0 0,-22-21 0,21 21 16,1-21-16,-1 21 0,0 0 15,-21-22-15,22 22 0,-22 0 16,21-21-16,-21 21 0,1 0 0,-1 0 16,0-21-16,0 21 0,0 0 15,0 0 1,1 0-1,-1 0-15,-21-21 16,21 21-16,0 0 0,0-21 16,0 21-16</inkml:trace>
  <inkml:trace contextRef="#ctx0" brushRef="#br1" timeOffset="70172.02">6138 5948 0,'0'0'0,"0"-42"16,0 20-16,0 1 15,0 0-15,0-21 0,0 21 0,0-1 16,21-20-16,1 21 0,-22-21 0,0 20 16,21-20-16,-21 21 0,21 0 15,-21 0-15,0-1 0,0 1 0,0 0 16,0 42 15,0 0-31,0 22 0,0-22 16,0 21-16,0 1 0,0-1 0,0 21 15,0-20-15,0-1 0,0 0 16,0 22-16,0-22 0,0 1 0,0-1 16,0-21-16,0 21 0,0 1 0,0-22 15,0 21-15,0-21 0,21 1 0,-21-1 16,0 0-16,0 0 0,0 0 15,0 0-15,0 1 0,0-1 16,0 0 0,-21-21-1,0 0-15,0 0 16,-22 0-16,22 0 0,0 0 16,-21 21-16,20-21 0,-20 0 15,0 0-15,-1 0 0,1 0 0,21 0 16,-21 0-16,20 21 0,1-21 0,0 0 15,42 0 1,22 0-16,-1 0 0,0 0 16,22 0-16,-22 0 0,22 0 0,-1-21 15,1 21-15,-22 0 0,21-21 16,1 21-16,-22 0 0,1 0 0,20-21 16,-42 21-16,22 0 0,-22 0 0,0 0 15,0 0-15,0 0 0,0-21 16,-42 21 46,0 0-46,0 0-16,0 0 0,0 21 0,-22-21 16,1 21-16</inkml:trace>
  <inkml:trace contextRef="#ctx0" brushRef="#br1" timeOffset="74100.84">5101 8001 0,'21'0'0,"-21"-21"16,0 0 0,0 0 62,-21-1-47,0 22-15,21-21-16,0 0 15,-21 21-15,21-21 0,0 0 16,0 0-16,0-1 15,0 1-15,21 0 0,0 0 16,0 0-16,0 0 0,1-1 0,20 1 16,-21 0-16,21 0 0,1 0 15,20 21-15,-20-21 0,-1 21 0,0 0 16,1 0-16,-22 0 0,21 0 16,-21 0-16,0 0 0,1 21 15,-1 0-15,-21 0 0,0 0 0,0 0 16,0 1-16,0 20 0,0-21 0,0 0 15,0 22-15,0-22 0,-21 21 16,-1-21-16,22 22 0,-21-22 0,0 21 16,0 0-16,0-20 0,-22 20 0,22 0 15,-21 1-15,21-22 0,-22 21 16,1 0-16,0 1 0,-1-22 16,1 21-16,21-21 0,-21 22 0,-1-22 15,22 21-15,-21-21 0,-1 1 0,22 20 16,0-21-16,-21 0 0,21 0 15,-1 1-15,-20 20 0,21-21 0,0 0 16,0-21-16,-1 21 0,22 1 0,-21-22 16,21-22 15,0 1-15,21 21-16,1-21 0,-22 0 0,21 0 15,0-22-15,0 22 0,0 0 0,0 0 16,1 0-16,-1 0 0,21-1 15,-21 1-15,0 0 0,1 0 0,-22 0 16,21 21-16,0 0 0,0-21 16,0 21-16,0 0 0,1 0 15,-1 21-15,-21 0 16,21 0-16,0 0 0,-21 0 0,21 1 16,0-1-16,1 0 0,-1 0 0,0 0 15,0 0-15,0 22 0,0-22 0,1 0 16,-1 0-16,21-21 15,-21 0-15,0 0 0,1 0 0,20 0 16,-21 0-16,0 0 0,22 0 0,-22-21 16,0 0-16,21 21 0,-21-21 15,1 0-15,-1-1 0,0 1 16,0 0-16,-21 0 0,0 0 0,21 0 0,-21-1 16,21 1-16,-21 0 15,0 0-15,0 0 16,22 21 124</inkml:trace>
  <inkml:trace contextRef="#ctx0" brushRef="#br1" timeOffset="77315.52">10499 5461 0,'0'-21'0,"0"0"16,21 21-16,-21-21 15,0-1-15,21 22 16,-21-21 0,0 42-1,0 1 1,0-1-1,0 0-15,0 0 0,0 21 0,0-20 16,0 20-16,0 0 0,0 1 0,0-22 16,-21 21-16,21 0 0,0 1 0,0-22 15,0 21-15,0-21 0,0 22 16,0-22-16,0 0 0,0 21 0,-21-20 16,21-1-16,0 0 0,0 0 15,0 0-15,0 0 0,0 1 16,-22-22-16,22 21 15,-21-21 1,21-21 31,0-1-31,0 1-16,0 0 0,21 0 15,1 0-15</inkml:trace>
  <inkml:trace contextRef="#ctx0" brushRef="#br1" timeOffset="77724.28">11557 5440 0,'0'-21'0,"-21"21"31,0 21-15,21 0-16,0 0 16,0 0-16,0 22 0,0-22 15,0 21-15,0 1 0,0-22 0,-22 21 16,22 0-16,0 1 0,-21-1 15,21-21-15,0 22 0,0-22 0,0 21 16,0-21-16,-21 22 0,21-22 0,0 0 16,-21 0-16,21 0 0,0 0 15,0 1 1,0-44 31,0 1-47,0 0 15,0 0-15,-21 0 0</inkml:trace>
  <inkml:trace contextRef="#ctx0" brushRef="#br1" timeOffset="78000.12">11112 5927 0,'0'0'15,"22"0"1,-1 0-1,0-21-15,21 21 0,-21 0 0,22 0 16,-22-22-16,21 22 0,1 0 0,-1 0 16,0 0-16,-21-21 0,22 21 15,-1 0-15,-21 0 0,22 0 16,-1 0-16,-21 0 0,0-21 0,0 21 16,1 0-16,-1 0 0,0 0 15</inkml:trace>
  <inkml:trace contextRef="#ctx0" brushRef="#br1" timeOffset="78817.28">12319 5630 0,'0'0'0,"0"-21"0,-21 21 0,0-21 16,21 0-16,0 0 15,-22 21 1,22-21-16,0-1 15,0 1-15,0 0 16,22 0 0,-1 21-16,-21-21 0,21 21 0,0-21 15,0 21-15,0-22 0,1 22 0,-1 0 16,21-21-16,-21 21 0,0 0 16,1 0-16,-1 0 0,0 0 15,0 0-15,-21 21 0,21-21 16,-21 22-16,0-1 0,0 0 0,0 0 15,0 0-15,0 0 0,0 1 16,0 20-16,0-21 0,-21 21 0,0-20 16,21 20-16,-21-21 0,0 21 0,-1-20 15,1-1-15,0 21 0,0-21 16,0 0-16,0 1 0,-22-1 16,22 0-16,0 0 0,0 0 0,0 0 15,-1 1-15,1-22 0,0 21 0,0 0 16,0-21-16,21 21 0,-21-21 15,-1 0-15,1 21 0,21-42 47,21 0-47,1 0 16,-1 21-16,0-21 0,-21-1 0,21 1 16,0 21-16,0-21 0,1 21 0,-1 0 15,0-21-15,0 21 16,0 0-16,0 0 15,1 0-15,-22 21 0,21-21 0,0 21 16,-21 0-16,21 1 0,0-22 0,-21 21 16,21-21-16,1 21 0,-1-21 15,0 21-15,0-21 0,0 0 16,0 0-16,1 0 0,-1 0 0,0 0 16,0 0-16,0 0 0,0 0 0,1-21 15,-1 21-15,-21-21 16,0 0-16,21 21 0,-21-22 15,0 1-15,0 0 0,0 0 16,0 0-16,0 0 16,0-1-1,-21 22 17,21 22-32,0-1 15</inkml:trace>
  <inkml:trace contextRef="#ctx0" brushRef="#br1" timeOffset="79855.67">8636 7472 0,'0'0'0,"21"0"0,-21-21 16,0 0-1,0 42 17,0 0-32,-21 0 0,21 0 15,0 22-15,0-22 0,-21 21 0,21 0 16,-21 1-16,21-1 0,0 22 16,-22-1-16,22-21 0,0 22 0,0-1 15,0-20-15,-21 20 0,21-20 0,0-1 16,0 21-16,-21-20 0,21-22 15,0 21-15,0-21 0,0 22 0,0-22 16,0 0-16,0 0 0,0 0 0,-21-21 16,21 22-16,0-1 15,-21-21-15,0-21 47,21-1-47,0 1 16,-22 0-16,22 0 0,0 0 0,0 0 15,0-1-15,0 1 0,-21 0 0,21-21 16</inkml:trace>
  <inkml:trace contextRef="#ctx0" brushRef="#br1" timeOffset="80124.5">8128 8149 0,'0'0'0,"-21"0"15,21-21 16,21 21-31,0 0 0,0 0 0,22-21 16,-1 21-16,0 0 0,1-21 0,-1 0 16,21 21-16,1 0 0,21-22 15,-22 22-15,1 0 0,20 0 0,-20-21 16,-1 21-16,1 0 0,-1 0 0,-20 0 16,-1 0-16,-21 0 15,0 0-15,0 0 0,1 0 0,-22-21 47,21 0-47,0 21 0,0-21 16,0 0-16</inkml:trace>
  <inkml:trace contextRef="#ctx0" brushRef="#br1" timeOffset="81179.42">10837 7662 0,'0'0'0,"-21"0"31,0 0-31,21-21 31,0 0-31,21 0 16,0 0-16,0 21 0,1-21 16,20 21-16,-21 0 0,21-22 15,-20 22-15,20 0 0,0 0 16,1 0-16,-1 0 0,0 0 0,1 0 15,-1 0-15,0 0 0,1 0 0,-22 22 16,21-1-16,-21 0 0,0 0 16,1 21-16,-22-20 0,21-1 0,-21 21 15,0-21-15,0 22 0,-21-22 0,-22 21 16,22-21-16,-21 22 0,-1-22 0,1 21 16,0-21-16,-1 0 0,-20 1 15,21-1-15,-1 0 0,1 0 0,21-21 16,-22 21-16,22-21 0,0 0 0,0 0 15,0 0-15,21-21 32,21 0-17,21 21-15,-21-21 0,1 21 0,20-21 16,-21 21-16,21 0 0,1 0 0,-1 0 16,0 0-16,1 0 0,-1 0 15,0 0-15,1 0 0,-22 0 0,21 0 16,1 21-16,-22 0 0,21-21 0,-21 21 15,0 0-15,1 0 0,-1 1 0,0-1 16,0 0-16,-21 0 0,21 0 16,-21 0-16,0 1 0,0-1 15,0 0-15,0 0 0,0 0 0,0 0 16,0 1-16,-21-1 0,0-21 0,0 21 16,-22 0-16,22 0 0,-21 0 0,0-21 15,-1 22-15,1-22 0,0 0 16,-22 21-16,22-21 0,-22 0 0,1 0 15,-1 0-15,1 0 0,-1 0 0,22 0 16,-22 0-16,1 0 0,21 0 0,-1 0 16,-20 0-16,42-21 0,-22 21 0,1 0 15,21-22-15,0 22 0,-1 0 16,1 0-16,0-21 0,0 21 0,0 0 16,21-21-1,21 21 63,0-21-62,0 21-16,0-21 0,1 0 16,20-1-16,-21 1 0</inkml:trace>
  <inkml:trace contextRef="#ctx0" brushRef="#br1" timeOffset="82151.87">13906 7493 0,'0'-21'0,"0"0"16,0 0-16,0-1 16,0 1-16,0 0 0,0 0 15,0 0-15,0 0 0,0-1 16,0 44 15,0-1-31,0 0 16,0 21-16,0 1 0,0-1 15,0 0-15,0 1 0,0 20 0,0-21 16,0 1-16,0-1 0,0 0 0,0 22 16,0-22-16,0 22 0,0-1 0,0-20 15,0 20-15,0-21 0,0 1 0,-21-1 16,21 0-16,0-20 0,0 20 16,0-21-16,0 0 0,-21 0 0,21 1 15,0-44 32,0 1-31,0 0-16,0 0 0,-21 0 0,21 0 15,0-1-15,0 1 0,0 0 0,-21 0 16</inkml:trace>
  <inkml:trace contextRef="#ctx0" brushRef="#br1" timeOffset="82403.77">13525 8022 0,'0'0'0,"-42"0"0,21 0 15,0 0-15,21-21 16,21 21 0,0 0-16,21 0 0,1 0 15,-1-21-15,22 21 0,-1 0 0,1-21 16,-1 21-16,1-21 0,20 21 16,-20 0-16,-1-22 0,1 22 0,-1 0 15,1 0-15,-22-21 0,-21 21 0,22 0 16,-22 0-16,0 0 0,-42 0 31,21-21-15,-21 21-1,21-21-15,0 0 0,0 0 0,0-1 16</inkml:trace>
  <inkml:trace contextRef="#ctx0" brushRef="#br1" timeOffset="83791.98">15452 5122 0,'21'-21'16,"-21"0"-16,21 21 0,-21-21 15,21 0-15,0 0 16,0 21-16,-21-22 0,22 22 0,-1 0 15,0 0-15,0-21 0,0 21 0,0 0 16,1 0-16,-1 21 16,-21 1-16,21-1 0,-21 0 0,21 0 15,-21 21-15,0-20 0,0-1 16,0 21-16,0-21 0,-21 0 16,0 1-16,0 20 0,-1-21 0,-20 0 15,21 0-15,-21 1 0,20-1 0,-20-21 16,21 21-16,0-21 0,0 0 0,-1 0 15,22 21-15,-21-21 0,21-21 32,21 0-17,1 21-15,-1 0 0,21 0 16,-21-21-16,0 21 0,22 0 0,-1 0 16,-21 0-16,22 0 0,-22 0 0,21 0 15,-21 21-15,22-21 0,-22 21 16,0 0-16,21 0 0,-21-21 15,-21 21-15,22 1 0,-22-1 0,0 0 16,0 0-16,0 0 0,-22 0 0,1 1 16,0-1-16,-21 0 0,-1 0 15,22 0-15,-21 0 0,0-21 0,-1 22 16,1-22-16,0 0 0,-22 0 0,22 0 16,-1 0-16,22 0 0,-21 0 0,0 0 15,20 0-15,1 0 0,0 0 16,0 0-16,0 0 0,0-22 0,21 1 47,0 42-16,21-21-31,0 22 16</inkml:trace>
  <inkml:trace contextRef="#ctx0" brushRef="#br1" timeOffset="84804.4">15748 7239 0,'0'21'0,"-21"-21"0,0 0 0,-1-21 16,22 0 0,0 0-1,0 0-15,0-1 0,22 1 16,-1 0-16,0 0 0,0 21 16,21-21-16,-20 21 0,-1-21 0,21 21 15,-21 0-15,22 0 0,-1 0 0,0 0 16,-21 21-16,22 0 0,-1 0 15,-21 0-15,0 22 0,1-22 0,-1 21 16,-21 0-16,0-20 0,0 20 0,-21 0 16,-1 1-16,1-22 0,-21 21 15,0 0-15,-1-20 0,22-1 16,-21 0-16,-1 0 0,1 0 0,0 0 16,21 1-16,-1-22 0,-20 0 0,21 0 15,0 0-15,0 0 16,21-22-1,0 1 1,21 21-16,0 0 0,0-21 0,21 21 16,-20 0-16,20-21 0,-21 21 0,21 0 15,1 0-15,-1 0 0,0 0 16,1 0-16,-1 0 0,0 0 0,1 0 16,-1 21-16,0 0 0,1-21 15,-1 21-15,0 1 0,1-1 0,-22 0 16,0 0-16,0 0 0,0 0 15,1 22-15,-22-22 0,0 0 0,0 21 16,0-20-16,-22-1 0,1 0 0,0 21 16,-21-21-16,-1 1 0,-20-1 0,-1 0 15,1 0-15,-1 0 0,1 0 0,-22-21 16,22 0-16,-1 22 0,1-22 16,-22 0-16,22 0 0,20 0 0,-20 0 15,-1 0-15,22-22 0,0 1 0,-1 21 16,1-21-16,0 21 0,20-21 0,1 21 15,0 0-15,0-21 0,0 21 16,21-21 0,0-1-1,21 1 1,0 21-16,0-21 0,0 0 16,1 0-16,-1 0 0,21-22 0</inkml:trace>
  <inkml:trace contextRef="#ctx0" brushRef="#br1" timeOffset="85452.54">18119 5525 0,'0'0'0,"0"-22"0,0 1 16,0 0-16,0 0 0,21 0 15,-21 0-15,21-1 0,-21 1 16,0 42 15,0 1-31,0 20 0,0 0 0,0 1 16,0-1-16,0 21 0,0 1 0,0-22 16,0 22-16,-21-1 0,21-20 0,0 20 15,0-21-15,0 1 0,-21-1 16,21 0-16,-22 1 0,22-1 15,0-21-15,0 22 0,0-22 0,0 0 0,-21 0 16,21 0-16,0 0 0,0 1 16,0-1-1,-21-21 1,21-21-16,0-1 16,0 1-16,0 0 15,-21 0-15,21 0 0,0 0 0,-21-1 16,21-20-16</inkml:trace>
  <inkml:trace contextRef="#ctx0" brushRef="#br1" timeOffset="85707.39">17865 6033 0,'0'0'0,"-22"0"15,1 0-15,21-22 16,21 22 15,1 0-31,-1 0 0,21-21 0,-21 21 16,22 0-16,-1 0 0,0 0 0,1-21 15,-1 21-15,0 0 0,1 0 16,-1 0-16,0 0 0,-21 0 0,1 0 16,-1 0-16,0 0 0,-42 0 31,0 0-31,-1 0 16,1 0-16,0 0 15,42 0 1,0-21-16</inkml:trace>
  <inkml:trace contextRef="#ctx0" brushRef="#br1" timeOffset="86519.87">19833 5228 0,'0'-21'0,"0"0"16,0 0 15,0 0-15,0 42 15,0 0-15,0 0-16,0 21 0,0-20 0,0-1 15,0 21-15,0 0 0,0-20 16,0 20-16,0 0 0,0 1 16,0-1-16,0 0 0,0 1 0,0-1 0,0-21 15,0 21-15,0-20 0,0 20 16,0-21-16,-21 0 0,21 0 16,0 1-16,0-1 0,0 0 0,0 0 15,-21-21-15,21-21 63,0 0-63,0 0 0,21-1 15,0 1-15</inkml:trace>
  <inkml:trace contextRef="#ctx0" brushRef="#br1" timeOffset="86920.65">20659 5207 0,'0'0'0,"21"-21"15,0 21 16,-21 21-31,0 0 16,0 0-16,0 1 16,0 20-16,0-21 0,0 21 0,0-20 15,0 20-15,0 0 0,0 1 0,0-22 16,0 21-16,0 0 0,0 1 16,-21-22-16,21 21 0,-21-21 0,21 1 15,0 20-15,0-21 0,0 0 16,0 0-16,-22-21 47,22-21-47,-21 0 15,0 0-15,21 0 16,-21 0-16,0-1 16,0 1-16</inkml:trace>
  <inkml:trace contextRef="#ctx0" brushRef="#br1" timeOffset="87155.5">20383 5630 0,'0'-21'0,"22"21"31,-1 0-31,0-21 16,0 21-16,0 0 0,0 0 0,1 0 16,-1-21-16,0 21 15,0 0-15,21 0 0,-20-21 0,-1 21 16,0-21-16,0 21 0,0 0 0,0 0 15,1-22-15,-1 22 16,0 0-16,0 0 16,-21-21 15</inkml:trace>
  <inkml:trace contextRef="#ctx0" brushRef="#br1" timeOffset="87960.04">21399 5207 0,'0'-21'0,"0"0"15,0 0 1,22 21-16,-1 0 0,-21-22 16,21 22-16,0 0 0,0-21 0,0 21 15,1 0-15,-1 0 16,0-21-16,0 21 0,0 0 0,22 0 15,-22 0-15,0 21 0,0-21 0,-21 21 16,21 1-16,-21-1 0,21 0 16,-21 0-16,0 0 0,0 0 0,0 1 15,0-1-15,-21 0 0,0 0 16,0 0-16,0 0 0,0 1 0,-22-1 16,22 0-16,-21 0 0,21 0 0,-22-21 15,22 21-15,0-21 0,-21 0 16,42 22-16,-22-22 0,1 0 15,0 0-15,42 0 32,0-22-17,1 22-15,-1 0 16,0-21-16,0 21 0,0 0 0,22 0 16,-22 0-16,0 0 0,21 0 0,-21 0 15,22 0-15,-22 0 0,0 0 16,21 0-16,-20 0 0,-1 21 0,0-21 15,0 22-15,0-1 0,0 0 0,-21 0 16,0 0-16,0 0 16,0 1-16,0-1 0,0 0 0,0 21 15,0-21-15,0 1 0,-21-1 0,-21 0 16,21 0-16,0-21 0,-22 21 0,1 0 16,0-21-16,-1 0 0,22 22 15,-21-22-15,-1 0 0,1 0 0,21 0 16,-21 0-16,20 0 0,1 0 0,0 0 15,0 0-15,0 0 0,0 0 16,-1 0-16,22-22 16,-21 22-16,42 0 78</inkml:trace>
  <inkml:trace contextRef="#ctx0" brushRef="#br1" timeOffset="88836.54">18373 7345 0,'0'0'0,"0"-21"0,0 0 0,21 21 15,-21-22-15,0 1 0,21 0 0,-21 0 16,0 0 0,21 21-16,-21 21 15,0 0-15,0 0 0,0 22 16,0-22-16,0 21 0,0 0 0,0 1 16,0-1-16,0 0 0,0 1 15,-21 20-15,21-20 0,0-1 0,0 0 16,-21 22-16,21-22 0,-21 22 15,-1-22-15,22 21 0,-21-20 0,21-1 0,-21 22 16,21-43-16,-21 21 16,0 0-16,21-20 0,0-1 0,0 0 15,-21 0-15,21 0 0,-22 0 16,22-42 15,0 0-31,-21 0 0,21 0 0,-21 0 16,0-1-16,21 1 0</inkml:trace>
  <inkml:trace contextRef="#ctx0" brushRef="#br1" timeOffset="89111.91">17843 7916 0,'0'0'0,"0"-21"31,22 0-31,-1 21 0,21 0 16,-21 0-16,22-21 0,-1 21 0,21 0 15,1-21-15,-1 21 0,22 0 0,-21 0 16,-1-21-16,22 21 0,-22-22 16,1 22-16,-22 0 0,22 0 0,-22 0 15,-21-21-15,21 21 0,-20 0 0,-1 0 16,0 0-16,0 0 62,0 0-62,0 0 0,1-21 16,-1 21-16,0 0 0</inkml:trace>
  <inkml:trace contextRef="#ctx0" brushRef="#br1" timeOffset="89843.37">20637 7345 0,'0'0'16,"0"-64"-1,22 64-15,-22-21 0,0 0 0,21 21 0,-21-21 16,0 42-1,0 0-15,0 0 16,0 22-16,0-1 0,0 0 0,0 1 16,0 20-16,0-20 0,-21 20 0,-1-21 15,1 1-15,0 20 0,-21 1 16,21-22-16,-22 22 0,1-22 16,0 21-16,-1-20 0,1-22 0,21 21 15,0-21-15,-22 1 0,43-1 0,-21-21 16,21-21-1,0-1 1,0 1-16,21 0 0,0 0 16,1 0-16,-1 0 0,0-1 0,0 1 15,21 21-15,1-21 0,-22 0 0,21 21 16,1 0-16,-1-21 0,21 21 0,-20 0 16,-1-21-16,0 21 0,1 0 15,-1 0-15,0-22 0,-20 22 16,-1-21-16,21 21 0,-21 0 0,0-21 15,1 21-15,-22-21 0,0 0 0,21 0 16,-21-1-16,0 1 16,0-21-16,0 21 0,0 0 0,0-22 15,0 22-15,0 0 0,-21 0 0,21 0 16,0-1-16,0 1 0,0 0 0,-22 21 16,1 21-1,21 0-15,0 1 0,-21 20 0,21-21 16,0 21-16,0 1 0,0-1 0,0 0 15,0 1-15,0 20 0,-21 1 16,21-22-16,0 22 0,-21-1 0,21-21 16,-21 22-16,21-22 0,-22 1 15,1-1-15,21-21 0,0 21 0,0-20 16,0-1-16,-21 0 0,21 0 16,21-42 15,0 0-31,-21 0 0,22-1 0,-1 1 15,-21 0-15</inkml:trace>
  <inkml:trace contextRef="#ctx0" brushRef="#br1" timeOffset="91431.96">23199 6879 0,'0'0'0,"0"-21"16,0 42-1,0 22 1,0-22-16,0 0 16,0 21-16,0 1 0,-22 20 0,22-21 15,0 1-15,0 20 0,-21 1 0,21-22 16,0 0-16,0 22 0,-21-22 0,21 1 15,-21-22-15,21 21 0,0-21 16,0 22-16,0-22 0,0 0 16,0 0-16,0 0 0,-21-21 0,0-21 47,21 0-47,-22 0 15</inkml:trace>
  <inkml:trace contextRef="#ctx0" brushRef="#br1" timeOffset="91687.82">22669 7451 0,'0'0'15,"-21"0"-15,21-21 16,0-1 0,21 22-16,22 0 0,-22-21 0,21 21 0,1 0 15,-1-21-15,21 21 0,-20-21 0,-1 0 16,22 21-16,-22-21 15,0 21-15,1-22 0,-1 22 0,0 0 16,-21 0-16,22-21 0,-22 21 0,-21-21 16,21 21-16,0 0 0,-21-21 31,21 21-31,1 0 16,-1-21-16,0 21 0,21 0 15</inkml:trace>
  <inkml:trace contextRef="#ctx0" brushRef="#br1" timeOffset="92299.38">24490 6879 0,'0'0'0,"21"-21"0,-21 0 15,0 0-15,-21 21 31,21 21-31,-21 0 0,21 0 0,0 22 16,-22-1-16,1-21 0,21 43 0,-21-22 16,21 0-16,-21 22 0,0-22 15,21 22-15,-21-1 0,-1-21 16,1 1-16,0-1 0,0 0 0,0 1 0,21-22 16,-21 21-16,21-21 0,-22-21 15,22 22-15,0-44 16,0 1-1,22 0-15,-22 0 16,21 0-16,0 21 0,0-21 0,0-1 16,0 22-16,1-21 0,20 0 0,-21 21 15,21 0-15,1 0 0,-22-21 0,21 21 16,1 0-16,-1 0 0,0-21 16,-21 21-16,22-21 0,-22 21 15,21 0-15,-21-22 0,1 22 0,-1-21 16,0 0-16,-21 0 0,21 0 15,-21 0-15,0-1 0,0 1 16,0 0-16,0 0 0,0 0 0,0 0 16,0-1-16,0 1 0,-21 21 15,21 21 1,0 1-16,-21 20 0,21 0 16,0-21-16,-21 43 0,21-22 0,-22 1 15,22 20-15,-21-21 0,0 1 0,0 20 16,0-20-16,0 20 0,-1 1 15,1-22-15,0 0 0,0 22 0,0-43 16,0 21-16,-1 1 0,22-22 16,-21 0-16,21 0 0,0-42 31,0 0-31,0-22 0,0 22 0,0-21 16,0-22-16,0 22 0</inkml:trace>
  <inkml:trace contextRef="#ctx0" brushRef="#br1" timeOffset="93084.48">24447 4805 0,'0'0'0,"0"-21"0,0 0 0,0-1 16,0 1-16,0 0 15,0 42 1,0 0-16,0 1 0,0 20 16,0 0-16,-21 1 0,0 20 0,21-21 15,-21 22-15,0-22 0,0 1 0,-1 20 16,1-21-16,0 1 0,0-1 15,0-21-15,0 22 0,-1-22 0,22 0 16,0 0-16,-21 0 0,21 0 16,21-21 15,1 0-31,-1 0 0,0 0 16,0-21-16,0 21 0,22 0 0,-22 0 15,0-21-15,21 0 0,1 21 0,-22 0 16,21-21-16,-21 21 0,22-21 15,-1 21-15,-21-22 0,0 22 0,0-21 16,1 0-16,-1 21 0,-21-21 16,21 0-16,-21 0 0,0-1 15,0 1-15,0 0 0,-21 0 0,0 0 16,-1 21-16,1 0 16,0 0-16,21 21 0,0 0 15,-21 0-15,21 0 0,-21 22 0,21-22 16,0 21-16,0 1 0,0-1 0,0 0 15,-21-21-15,21 22 0,-22-1 16,22 0-16,0-20 0,0 20 0,0-21 16,0 21-16,0-20 0,0-1 0,0 0 15,-21-21-15,21 21 0,0 0 16,0-42 15,0 0-15,21 0-16,-21 0 0</inkml:trace>
  <inkml:trace contextRef="#ctx0" brushRef="#br1" timeOffset="94984.68">27093 5017 0,'0'-22'15,"0"1"1,0 0-1,0 0 17,0 0-17,0 42 1,0 0 0,0 0-16,0 0 0,0 1 0,0 20 15,0-21-15,0 21 0,-21 1 16,21-1-16,-21-21 0,21 22 0,-21-1 15,21 0-15,-21 1 0,21-22 0,-22 21 16,22-21-16,0 22 16,-21-22-16,21 0 0,-21 0 0,21 0 15,0 0-15,0 1 0,0-1 16,0-42 31,0-1-32,0 1-15,21 0 0,0 21 0,-21-21 16,0 0-16</inkml:trace>
  <inkml:trace contextRef="#ctx0" brushRef="#br1" timeOffset="95475.4">27771 4890 0,'0'0'0,"0"21"16,0 0 0,0 0-16,0 0 0,0 22 0,0-22 15,0 21-15,0-21 0,-22 22 0,22-22 16,-21 21-16,21 0 0,0-20 15,-21 20-15,21 0 0,-21-21 0,21 1 16,-21 20-16,21-21 0,0 0 0,0 0 16,0 1-16,-21-1 15,21 0-15,0 0 0,0 0 16,0-42 31,0 0-47,-22 21 15,22-21-15,0 0 0</inkml:trace>
  <inkml:trace contextRef="#ctx0" brushRef="#br1" timeOffset="95823.2">27517 5376 0,'21'0'32,"0"0"-32,0 0 15,0 0-15,0 0 0,1-21 16,20 21-16,-21 0 0,0 0 0,0 0 16,1 0-16,-1 0 0,0-21 0,0 21 15,0 0-15,-21-21 16,21 21 46,1 0-46,-22-21 0,0 0-1</inkml:trace>
  <inkml:trace contextRef="#ctx0" brushRef="#br1" timeOffset="96471.87">28533 4953 0,'0'0'0,"0"21"32,0 0-17,0 22-15,0-22 0,0 21 16,0-21-16,-22 22 0,1-1 0,0-21 16,0 22-16,21-22 0,-21 21 0,0-21 15,-1 22-15,22-22 16,-21 0-16,0 0 0,0 0 15,0-21 1,21-21 15,0 0-15,21 21-16,0 0 16,0 0-16,0-21 0,1 21 0,-1 0 15,0 0-15,0 0 0,0-21 0,0 21 16,22 0-16,-22 0 0,0-22 15,0 22-15,-21-21 0,21 21 16,1-21-16,-1 0 0,-21 0 16,0 0-16,0-1 0,0 1 15,0 0-15,0 0 0,0 0 16,-21 42 15,21 0-31,-22 0 16,22 0-16,-21 22 0,21-22 0,0 0 15,-21 21-15,21-20 0,-21 20 16,0-21-16,21 21 0,0-20 0,0 20 16,-21-21-16,21 0 0,-22 0 15,22 1-15,-21-1 0,21 0 16,0 0-16,0 0 0,0 0 16,-21-21-16,0 0 31,0 0-16</inkml:trace>
  <inkml:trace contextRef="#ctx0" brushRef="#br1" timeOffset="97075.81">26374 6816 0,'0'0'0,"21"0"15,-21 21 1,0 0 0,0 0-16,0 22 0,-21-1 15,-1 0-15,22 22 0,-21-1 0,0 1 16,0-22-16,0 22 0,0-1 0,-1 1 15,1-1-15,0-21 0,21 1 16,0-1-16,-21 0 0,21-20 0,0-1 16,0 21-16,0-21 0,0 0 15,0 1-15,0-44 47,0 1-47,0 0 0,0 0 0,0 0 16</inkml:trace>
  <inkml:trace contextRef="#ctx0" brushRef="#br1" timeOffset="97311.67">25866 7408 0,'0'0'0,"-22"0"0,44 0 32,-1 0-32,0 0 0,21 0 15,-21 0-15,22 0 0,-1 0 0,0 0 16,1 0-16,-1 0 0,0 0 15,1 0-15,-22 0 0,21 0 16,1 0-16,-22 0 0,21 0 0,-21 0 0,0 0 16,1 0-16,-1 0 15,0 0 1,0 0 0,0 0-16,0-21 15</inkml:trace>
  <inkml:trace contextRef="#ctx0" brushRef="#br1" timeOffset="97627.78">27411 7070 0,'0'0'0,"42"-21"15,-21-1-15,0 22 16,1 0-16,-1-21 0,21 21 16,-21-21-16,22 21 0,20 0 0,-21 0 15,1 0-15,20 0 0,-20 0 0,-1 0 16,0 0-16,1 0 0,-1 0 16,-21 0-16,0 0 0,0 0 0,-42 0 31,0 21-31,0-21 0,0 0 15,-22 0-15,22 0 0,-21 0 16,21 0-16,-22 0 0,22 0 0,-21 0 16,21 0-16,0 0 0</inkml:trace>
  <inkml:trace contextRef="#ctx0" brushRef="#br1" timeOffset="98111.5">27622 7006 0,'0'0'0,"-21"0"0,0 21 16,0 1-16,0-22 0,21 21 15,-21 0-15,-1 0 0,1 0 16,0 0-16,0 1 0,0 20 15,0-21-15,-1 0 0,1 22 0,0-22 16,0 0-16,0 0 0,0 0 0,21 0 16,0 1-16,0-1 15,21-21 17,0 0-32,0 0 15,0-21-15,0 21 0,1-22 0,-1 22 16,0 0-16,0 0 0,0-21 0,22 21 15,-22 0-15,21 0 0,-21 0 16,22 0-16,-1 0 0,0 21 0,22-21 16,-22 22-16,0-1 0,1 0 15,-1 21-15,-21-21 0,22 1 16,-22 20-16,0-21 0,0 21 0,-21-20 16,0 20-16,0-21 0,0 0 0,0 22 15,0-22-15,-21 0 0,0 0 0,0 21 16,-22-20-16,22-1 0,-21-21 15,-1 21-15,22 0 0,-21 0 0,0-21 16,-1 0-16,22 0 0,-21 0 0,-1 0 16,22 0-16,-21 0 0,21 0 15,0 0-15,-1 0 0,-20 0 0,21 0 16,0 0-16,0 0 0,-1 0 16,22-21-16,-21 21 15,0 0-15,21-21 16,0 0-16,0 0 15,0-1-15,21 1 16,0 0-16,22 0 0</inkml:trace>
  <inkml:trace contextRef="#ctx0" brushRef="#br1" timeOffset="99187.47">29845 7006 0,'0'-21'16,"0"0"0,0 0-1,0 0 1,21-1-16,-21 1 15,21 21 1,-21 21 15,0 22-31,0-22 0,0 21 0,-21 1 16,0 20-16,21-21 0,0 22 0,-21-1 16,0-20-16,21 20 15,-22-20-15,22 20 0,0-21 0,0 1 16,0-1-16,0 0 0,0-20 0,0 20 15,0-21-15,0 21 0,0-20 0,0-1 16,0 0-16,0 0 16,0 0-16,-21-21 31,0-21-15,21 0-16,0 0 0,0 0 0,-21-1 15,21 1-15</inkml:trace>
  <inkml:trace contextRef="#ctx0" brushRef="#br1" timeOffset="99443.33">29549 7514 0,'0'0'0,"-22"0"15,44 0 17,-1 0-32,0-21 15,0 21-15,21 0 0,1 0 0,-1 0 16,0 0-16,1-21 0,-1 21 15,0 0-15,22 0 0,-22-21 0,1 21 16,20 0-16,-21-21 0,1 21 0,-1-22 16,-21 22-16,0 0 0,1 0 15,-1-21-15,0 21 0,0 0 16,0 0-16,-21-21 0,21 21 16,1-21-16,-1 21 15,-21-21-15</inkml:trace>
  <inkml:trace contextRef="#ctx0" brushRef="#br1" timeOffset="100481.73">31390 6943 0,'0'-21'0,"0"-1"15,21 22 1,-21-21-16,0 0 16,0 0-1,0 42 17,0 0-32,-21 0 0,21 22 15,-21-22-15,0 42 0,0-20 0,-1 20 16,22 1-16,-21 20 0,0-20 0,0-1 15,21 22-15,0-21 0,0-1 16,-21-21-16,21 22 0,0-1 16,0-20-16,-21-1 0,21 22 0,0-22 15,0 0-15,0-21 0,0 22 16,0-1-16,0-21 0,0 0 0,0 1 16,0-1-16,0 0 0,0-42 46,0 0-46,0-1 0,0-20 16,0 21-16,0 0 0,0-22 16,0 22-16,0-21 0,0 21 15,0-22-15,0 22 0,0-21 0,0 21 16,0 0-16,0-1 0,0 1 16,0 0-16,21 0 0,-21 0 15,21 0 1,-21-1-16,21 1 15,0 21-15,-21-21 0,21 21 0,-21-21 16</inkml:trace>
  <inkml:trace contextRef="#ctx0" brushRef="#br1" timeOffset="109407.16">14965 9758 0,'0'0'0,"-21"0"0,-1 0 15,22-21-15,0 0 16,0-1-16,0 1 0,0 0 0,0-21 16,0-1-16,22 22 0,-1-21 15,0 21-15,21-22 0,-21 22 0,22 0 16,-1 0-16,0 0 0,22 21 15,-22 0-15,22 0 0,-1 21 0,-20 0 16,20 0-16,-21 22 0,1 20 0,-1-21 16,-21 22-16,0-1 0,-21 22 0,0-21 15,0-1-15,0 22 0,-21-22 0,-21 22 16,0-22-16,-1 22 0,-20-21 16,-1-1-16,1 1 0,20-1 0,-20-21 15,-1 1-15,1-1 0,21-21 0,-22 22 16,22-43-16,-22 21 0,22-21 0,0 0 15,-1 0-15,1 0 0,21 0 16,-22-21-16,22-1 0,0 1 0,0-21 16,0 21-16,21-22 0,-21-20 15,21 21-15,0-1 0,0 1 0,0 0 16,21-1-16,0 22 0,-21 0 0,21 0 16,0 21-16,22 0 0,-22 21 0,21 0 15,-21 0-15,22 22 0,-1-1 0,21 0 16,-20 22-16,20-22 0,-20 22 15,-1-1-15,0-21 0,1 22 0,-1-22 16,-21 1-16,21-1 0,-20-21 0,-1 21 16,0-20-16,0-1 0,0 0 0,0 0 15,1-21-15,20 0 0,-21 0 16,0 0-16,0 0 0</inkml:trace>
  <inkml:trace contextRef="#ctx0" brushRef="#br1" timeOffset="109896.03">16891 9991 0,'0'0'0,"0"-43"0,0 1 0,0 0 0,0-1 16,0 1-16,0 0 0,0 21 0,21-22 15,0 22-15,0 0 16,1 0-16,-1 21 0,21 0 0,-21 21 15,22 0-15,-1 21 0,0 1 0,1-1 16,-22 0-16,0 22 0,0-1 0,-21 1 16,0-1-16,0 22 0,-21-21 15,0 20-15,0-20 0,-22 20 0,-20-20 16,20-1-16,1 1 0,-21-22 0,20 1 16,1-1-16,0-21 0,-1 0 0,1 22 15,0-43-15,20 21 0,-20-21 0,21 0 16,-21 0-16,20 0 0,1-21 0,0 21 15,0-22-15,21 1 0,0-21 16,0 0-16,0 20 0,0-41 16,0 21-16,21-1 0,0 1 0,0 21 15,1-22-15,-1 22 0,0 21 0,21 0 16,-21 0-16,1 0 0,20 21 0,-21 22 16,0-22-16,22 21 0,-22 1 0,21-1 15,-21-21-15,0 21 0,22 1 16,-22-1-16,21 0 0,-21-20 0,22-1 15,-22 21-15,0-21 0,21 0 0,1 1 16,-22-22-16,21 21 0,1-21 16,-1 0-16,0 0 0,1 0 0,-1 0 15,21 0-15,-20 0 0,20 0 0</inkml:trace>
  <inkml:trace contextRef="#ctx0" brushRef="#br1" timeOffset="110139.89">19008 10456 0,'0'0'0,"42"-21"0,-84 42 32,20 1-32,-41-1 0,21 21 15,-22 0-15,1 1 0,-22-1 0,0 0 16,1 1-16,-22 20 0,21-20 0,-21-1 16,22 21-16,-1-20 0,0 20 15,-21-20-15,22 20 0,-1-21 0,0 1 0,22 20 16,-1-20-16,1-1 15,-1 0-15,22-21 0,0 22 0,-1-22 16,22 0-16,21 0 0,0 0 0,43-21 16,-22 0-16,42-21 0,1-21 15,-1 21-15</inkml:trace>
  <inkml:trace contextRef="#ctx0" brushRef="#br1" timeOffset="110351.76">19452 10732 0,'0'0'0,"42"0"0,-42 21 16,-21 21 0,-21-21-16,0 0 0,-22 22 0,1-1 15,-1 0-15,-21 1 0,-20 20 16,20 1-16,-42-22 0,21 22 0,0-1 16,0 1-16,1-22 0,-1 0 0,42 22 15,1-43-15,-1 21 0,22-21 0,21 1 16,0-1-16,-1 0 0</inkml:trace>
  <inkml:trace contextRef="#ctx0" brushRef="#br1" timeOffset="123169.1">31602 6562 0,'0'-21'15,"0"-1"1,0 1-16,21 21 0,-21-21 16,21 21-1,0 0 1,0 0-16,1 0 0,-1 0 16,0 0-16,0 0 0,21 0 0,-20 0 15,20 0-15,0 0 0,-21 0 16,22 0-16,-1 21 0,0-21 0,-20 0 15,20 0-15,-21 0 0,21 0 16,-20 0-16,-1 0 0,0 0 0,-21 21 16,-21-21 15,0 0-31,-1 0 16,1 0-16,0 0 15,0 0-15,-21 0 0,20 0 16,1 0-16,0 0 0,-21 0 15,21-21-15,-1 21 0,1 0 0,0 0 16,0-21-16,0 21 0,0 0 0,-1 0 16,1-21-16,21 0 15,-21 21-15,0 0 32,21 21-17,0 0 1,0 0-16,-21 0 0,21 1 15,-21-1-15,21 0 0,0 0 0,-22 0 16,22 0-16,-21 1 0,0 20 16,0-21-16,21 0 0,0 0 15,-21 1-15,0-22 0,21 21 0,-22 0 16,22 0-16,0 0 0,-21-21 0,21 21 16,-21-21-16,21 22 15,21-22 1,0 0-1,1 0-15,-1 0 0,0 0 16,0 0-16,0 0 0,0 0 0,1 0 16,-1-22-16,0 22 0,0 0 15,0 0-15,0 0 0,1 0 0,-1 0 16,0 0-16,0 0 0,0 0 16,0 0-16,1 0 0,-1 22 15,0-22-15,-21 21 0,21 0 0,0 0 16,-21 0-16,21-21 0,-21 21 15,0 1-15,0-1 0,0 0 16,0 0-16,0 0 0,0 22 0,0-22 16,0 0-16,-21 0 0,0 21 15,0-20-15,0 20 0,0-21 0,21 0 16,-22 0-16,-20 1 0,21-1 0,0 0 16,0 0-16,-1-21 0,1 21 15,-21 0-15,21 1 0,-22-22 16,22 21-16,0-21 0,-21 21 0,21-21 15,-1 0-15,-20 0 0,21 21 0,0-21 16,-22 0-16,22 0 0,0 0 16,-21 0-16,21 0 0,-1 0 0,1 0 15,0 0-15,0 0 0,0-21 0,0 21 16,-1-21-16,1 0 16,21-1-16,-21 22 0,21-21 0,0 0 15,-21 21-15,21-21 0,0 0 0,0 0 16,0-1-1,0 44 48,0-1-63,0 0 0,0 0 16,0 0-16,0 0 15,21 1-15,0-22 0,0 21 16,1-21-16,-1 0 0,0 21 0,21-21 15,-21 0-15,1 0 0,20 0 0,0 0 16,-21 0-16,22 0 0,-22 0 16,0 0-16,21 0 0,-20 0 15,-1 0-15,0-21 0,0 21 0,0-21 16,0 21-16,1-22 0,-22 1 16,21 0-16,0 0 0,0 0 0,-21 0 15,0-1-15,0-20 0,0 21 0,0 0 16,0-22-16,0 22 0,0 0 15,0-21-15,0 21 0,0-1 0,-21 1 16,21 0-16,-21 0 0,0 0 16,-1 21-16,22-21 0,-21-1 15,0 1-15,0 21 0,0-21 0,0 21 16,21-21-16,-22 21 0,1 0 0,0-21 16,0 0-16,0 21 0,0 0 15,-1-22-15,1 22 16,0 0-16,0-21 0,0 21 15,21-21 1,0 0-16,0 0 16,0 0-16,0-1 15,0 1-15,0 0 16,0 0-16,0 0 31,21 21-31,0 0 16,-21-21-16,21 21 0,0 0 15,1 0 1,-1-22-16,21 22 0,-21 0 0,0 0 16,22 0-16,-22 0 0,21 0 15,1-21-15,-1 21 0,-21 0 0,21 0 16,1 0-16,-1 0 0,0 0 0,1 0 16,-1 0-16,-21 0 0,22 0 15,-22 0-15,0 0 0,21 0 0,-21 0 16,1 0-16,-1 0 15,-21-21 1,-21 21 15,-1 0-31,1 0 16,0 0-16,0 0 0,0 0 16,0 0-16,21-21 0,-22 21 15,1 0-15,0 0 0,0 0 16,0 0-16,0 0 0,-1 0 15,-20 0-15,21 0 0,0 21 0,0-21 16,-22 21-16,22 0 0,-21 1 16,-1 20-16,22-21 0,-21 0 0,0 22 15,-1-22-15,22 0 0,-21 0 16,21 21-16,-1-20 0,1-1 0,0 0 16,0 0-16,0 0 0,0 0 15,21 1-15,0-1 0,-22 0 16,22 0-1,0 0 1,22-21-16,-1 0 16,0 0-16,0 0 15,21 0-15,-20 0 0,-1 0 0,21 0 16,-21 0-16,22 0 0,-22-21 0,21 21 16,-21 0-16,22 0 0,-22 0 15,21 0-15,-21 0 0,0 0 0,1 0 16,20 0-16,-21 0 0,0 21 15,0-21-15,1 21 16,-22 1-16,0-1 0,21-21 0,-21 21 16,21 0-16,-21 0 0,0 0 0,0 1 15,0-1-15,0 0 0,0 0 16,0 0-16,0 0 0,-21 1 16,0-1-16,-1 0 15,1 0-15,0-21 0,21 21 0,-21-21 16,0 21-16,0-21 0,-1 22 0,1-22 15,0 21-15,0-21 0,-21 0 0,20 21 16,1-21-16,-21 21 0,21-21 16,-22 21-16,1-21 0,21 0 0,-21 21 15,-1-21-15,1 0 0,21 0 16,-22 22-16,1-22 0,0 0 16,21 0-16,-22 0 0,22 0 0,0 0 15,0 0-15,0 0 0,-1 0 0,1 0 16,42 0 31,1 0-32,-1 0-15,0 0 0,21 0 16,1 0-16,-22 0 0,21 0 0,22 0 16,-22 0-16,0 0 0,1 0 15,-1 0-15,0-22 0,1 22 0,-1 0 16,0-21-16,-21 21 0,22-21 15,-22 21-15,0-21 0,21 0 0,-20 21 16,-1-21-16,0-1 0,0 1 0,0 0 16,0 0-16,1 0 0,-1-22 15,0 22-15,-21 0 0,0 0 0,0-21 16,0 20-16,0 1 0,0 0 16,0 0-16,-21 0 0,0 0 0,-1 21 15,-20-22-15,21 1 0,-21 0 0,20 21 16,1-21-16,-21 21 0,21 0 15,-22 0-15,22 0 0,-21-21 16,21 21-16,-22 0 0,22 0 0,0 0 16,0 0-16,0 0 0,0 0 15,-1 0-15,1 0 0,0 0 16,21-21 0,-21 21-16,21-22 15,0 1-15,0 0 16,21-21-1,-21 21-15,21-1 0,-21 1 0,0 0 16,21 0-16,1 0 0,-22-22 16,0 22-16,0 0 0,21 0 0,-21-21 0,0 20 15,21 22-15,-21-21 16,0 0-16,0 0 16,21 21-16,0 0 15,0 0 1,1 0-16,-1 0 0,21 0 0,-21 0 15,22 0-15,-1 0 0,0 0 16,1 0-16,-1 0 0,21 0 0,-20 0 16,20 0-16,1 0 0,-22 0 0,22 0 15,-22 0-15,0 0 0,1 0 16,-22 0-16,0 0 0,0 0 0,0 0 16,-42 0 30,0 0-46,0-21 0,-22 21 16,22 0-16,-21 0 0,0 0 0,-1 0 16,1 0-16,-22 0 0,22 0 15,0 21-15,-1-21 0,1 21 0,0 0 16,-1 0-16,1-21 0,0 22 16,21-1-16,-22 0 0,1 0 0,21 0 15,0 0-15,-1-21 0,1 22 16,0-1-16,0-21 0,0 21 15,0 0-15,-1-21 16,22 21-16,0 0 16,0 1-1,0-1 1,22-21 0,-1 0-16,0 21 0,0-21 15,0 0-15,22 0 0,-1 0 0,-21 21 16,21 0-16,1-21 0,-1 21 0,0-21 15,1 22-15,-1-22 0,0 21 16,1 0-16,-22 0 0,21 0 0,-21 0 16,1 1-16,-1-22 0,0 21 15,-21 0-15,0 0 0,0 0 16,0 0-16,0 1 0,-21-1 16,0 0-16,-1 0 0,1 0 15,0 0-15,0-21 0,-21 22 0,-1-1 16,22 0-16,-21-21 0,-1 21 0,-41 0 15,41-21-15,1 0 16,0 21-16,-1-21 0,1 0 0,0 0 16,-1 0-16,22 22 0,0-22 0,-21 0 15,21 0-15,-1 0 0,1 0 16,0 21-16,0-21 16,0 0-16,0 0 62,21-21-46,0-1-1,0 1-15,0 0 16,0 0-16,0 0 0,0 0 16</inkml:trace>
  <inkml:trace contextRef="#ctx0" brushRef="#br1" timeOffset="132120.48">17589 9335 0,'22'0'0,"-1"0"16,0-22-16,0 22 0,0 0 0,0-21 16,22 21-16,-22-21 0,0 21 15,0-21-15,0 21 0,-21-21 0,0 0 16,-21 21-1,-21 0-15,21 0 16,-22 0-16,1 21 0,0 0 16,-22 21-16,1 1 0,-1-1 0,1 21 15,-22 1-15,22-1 0,-1 22 0,-21-21 16,22 20-16,-22 1 0,22 0 0,-1-1 16,1 1-16,20 0 0,1-1 0,0 1 15,-1-22-15,22 22 0,21-21 16,0-1-16,0-21 0,0 1 15,43-1-15,-22 0 0,21-20 0,22-1 0,-22 0 16,21 0-16,1-21 0,-1 0 16,22 0-16,-21-21 0,20 0 0,-20 0 15,-1-1-15,1-20 0,-1 0 16,-20 21-16,-1-43 0,0 22 0,-21-1 16,1-20-16,-22-1 0,0 1 0,-22 21 15,1-22-15,-21 22 0,0-22 0,-1 22 16,1 21-16,-22-22 0,1 43 0,-1-21 15,1 21-15,-1 0 0,22 0 16,-21 0-16,-1 21 0,22-21 0,-22 22 16,22-1-16,21-21 0,-22 21 0,22 0 15,0 0-15,21 0 16,21-21-16,0 22 0,1-22 16,20 0-16,-21 0 15,21 0-15,1 0 0,-1-22 0,0 1 16,1 21-16,-1-21 0,22 21 0,-22-21 15,0 21-15,1-21 0,20 21 0,-21 0 16,1-21-16,20 21 0,-20 0 0,-1 0 16,0 0-16,1 0 0,-1 21 15,-21 0-15,21 0 0,-20 0 0,-1 0 16,0 22-16,0-1 0,0-21 0,-21 22 16,0-1-16,21 0 0,-21 1 15,0 20-15,0-21 0,0 1 0,-21-22 16,0 21-16,0 1 0,-21-1 15,-1-21-15,1 0 0,0 0 0,-1 1 16,1-1-16,0 0 0,-1 0 0,1-21 16,0 0-16,-1 0 0,22 0 0,-21 0 15,21 0-15,-22 0 0,22-21 0,0 0 16,0 0-16,0-1 0,21-20 0,0 0 16,-22-1-16,22-20 0,0 21 15,0-22-15,0 1 0,0-22 0,0 21 16,22 1-16,-1-22 0,21 22 0,-21-22 15,43 0-15,-22 22 0,22-22 16,-1 1-16,1 20 0,20 1 0,-20-1 16,-1 1-16,22 20 0,-22 22 15,1-21-15,-1 21 0,-20-1 0,20 22 16,-20 0-16,-1 0 0,0 0 0,1 0 16,-22 0-16,0 22 0,0-1 0,-21 0 15,0 0-15,0 0 16,0 0-1,-21-21-15,0 0 16,0 0-16,-1 0 0,1 0 16,0 0-16,-21 0 15,21-21-15,-1 21 0,-20 0 16,0 0-16,-1 0 0,1-21 0,0 21 16,-22 0-16,22 0 0,-22 0 0,1 21 15,-1 0-15,-20 1 0,20 20 16,-20 0-16,20 22 0,1-1 0,-22 1 15,43-1-15,-22 22 0,1-22 16,20 22-16,-20-21 0,20 20 0,1-20 0,21 20 16,0-20-16,0 21 0,21-43 15,0 21-15,0 1 0,0-22 0,21 1 16,0-22-16,21 0 0,1 0 0,-22 0 16,21 0-16,0-21 0,22 0 0,-22 0 15,1 0-15,20 0 0,-21-21 16,1 0-16,20 0 0,-42 0 0,22 0 15,-22-1-15,21-20 0,-42 21 16,0-21-16,0-1 0,0 1 0,0 0 16,0-1-16,0 1 0,-21 0 0,0-1 15,0 1-15,0 0 0,-22-1 0,22 1 16,0 21-16,-21 0 0,20-22 0,1 22 16,0 0-16,0 21 0,0-21 15,0 21-15,21-21 16,21-1-1,0 22-15,21 0 0,-21 0 0,22 0 16,20 0-16,-20 0 0,20 22 16,1-1-16,-1 0 0,-21 0 15,22 0-15,-1 0 0,1 22 0,-22-22 16,22 21-16,-22 1 0,0-1 0,1 0 16,-1 1-16,0-1 0,-20 0 0,-1 1 15,-21-1-15,0 0 0,0 1 0,0-1 16,-21 0-16,-22 1 0,22-1 15,-42 0-15,20 1 0,-20-1 16,-1 0-16,1-21 0,-22 22 0,22-1 16,-22-21-16,21 0 0,1 1 0,-1-1 15,1-21-15,-1 0 0,1 0 0,21 0 16,-1 0-16,1-21 0,0-1 0,-1 1 16,22-21-16,0 21 0,0-22 15,21-20-15,0 21 0,0-22 0,0-21 16,0 22-16,21-22 0,21 1 0,-21-1 15,43-21-15,-22 21 0,43-20 0,-22 20 16,43-21-16,85-84 0,-85 105 16,-1 0-16,1 22 0,0 20 15,0 1-15,0 21 0,0-21 0,-22 42 16,22-22-16,-21 22 0,-1 0 0,-20 0 16,-1 0-16,-20 0 0,-1 0 15,-21 0-15,0 0 0,1 0 16,-44 22-1,22-1 1,-21-21-16,21 21 0,0 0 0,-21 0 16</inkml:trace>
  <inkml:trace contextRef="#ctx0" brushRef="#br1" timeOffset="153764.09">3598 11621 0,'0'0'16,"0"-22"-16,0 1 0,0 0 15,21 0-15,1 0 0,-22 0 16,0-1-16,21 1 0,-21 0 0,21 21 16,-21 21 15,0 0-31,0 1 0,-21 20 15,0-21-15,21 21 0,0 1 16,-22-22-16,1 21 0,21 1 0,-21-1 16,21 0-16,0 1 0,0-1 0,0 0 15,0 1-15,0-1 0,0 0 16,0-21-16,0 1 0,0-1 0,0 0 16,21 0-16,0 0 0,1-21 15,-1 21-15,0-21 16,0 0-16,0 0 0,0 0 0,1-21 15,-1 21-15,0-21 0,0 0 16,-21 0-16,21 0 0,0-1 16,1 1-16,-22-21 0,21 21 0,-21-22 15,21 22-15</inkml:trace>
  <inkml:trace contextRef="#ctx0" brushRef="#br1" timeOffset="154167.97">3768 10964 0,'0'0'0,"-22"0"0,1 0 0,-21 0 16,42 22-16,-21-22 15,21 21-15,-21 0 0,21 0 16,0 0-16,0 0 0,0 1 15,21-1-15,0-21 16,0 0-16,21 0 0,-20 0 16,-1 0-16,0 0 0,0-21 15,0 21-15,0-22 0,-21 1 0,0 0 16,0 0-16,0 0 0,-21 0 16,0-1-16,0 22 15,0 0-15,-22 0 0,22 0 0,0 0 16,-21 0-16,21 0 0,-1 0 15,1 0-15,0 22 0,0-1 16,21 0-16,0 0 0,0 21 16,0-20-16,0-1 0,21 21 15,0-21-15,0 22 0,1-22 0,-1 0 16,21 21-16,-21-21 0,22 1 0,-22-1 16</inkml:trace>
  <inkml:trace contextRef="#ctx0" brushRef="#br1" timeOffset="154508.76">4847 11430 0,'0'0'0,"-21"0"0,21-21 16,-21 21-16,0 0 0,21 21 31,0 0-31,0 0 0,-22 1 0,22 20 16,0-21-16,0 21 0,-21 1 0,21-22 15,0 21-15,0 1 0,0-1 0,-21 0 16,0 1-16,21-1 16,-21 0-16,21 1 0,0-1 0,-21-21 15,21 0-15,-22 0 0,22 1 0,0-1 16,0 0-16,0-42 31,0 0-15,0-1-16,0 1 0</inkml:trace>
  <inkml:trace contextRef="#ctx0" brushRef="#br1" timeOffset="154760.63">4466 11769 0,'0'0'0,"21"0"32,0 0-32,1 0 0,20 0 0,-21 0 15,21 0-15,1 0 0,-1 0 16,0 0-16,1 0 0,-1-21 0,0 21 16,-20-22-16,20 22 0,0 0 0,-21 0 15,1-21-15,20 21 0,-21 0 0,0-21 16,0 21-16,1 0 15,-1 0 1,0 0 0,-21-21-16,21 21 15</inkml:trace>
  <inkml:trace contextRef="#ctx0" brushRef="#br1" timeOffset="155115.62">6159 11345 0,'0'0'0,"0"-42"16,0 21 0,0 42-1,0 0-15,0 0 16,0 1-16,-21 20 0,21-21 15,0 21-15,-21 1 0,0-1 0,0 0 16,21 1-16,-21-1 0,-1 0 0,22 1 16,-21-1-16,21 0 0,0 1 0,-21-1 15,21-21-15,-21 22 0,21-22 16,0 21-16,0-21 0,0 0 0,0 1 16,0-1-16,-21-21 0,21 21 0,0-42 46,21 0-46,-21-1 16,0-20-16,21 21 0,-21 0 0</inkml:trace>
  <inkml:trace contextRef="#ctx0" brushRef="#br1" timeOffset="155467.41">5757 11726 0,'0'0'0,"-21"0"0,-21 0 16,63 0 15,0 0-31,0 0 0,22 0 16,-1 0-16,0-21 0,1 21 0,20 0 15,-21 0-15,1 0 0,20-21 0,-20 21 16,-1 0-16,-21 0 0,21 0 16,1-21-16,-22 21 0,0 0 0,0 0 15,0 0-15,1 0 0,-22-21 16,21 21-16,-42 21 125,-1-21-125,1 21 15</inkml:trace>
  <inkml:trace contextRef="#ctx0" brushRef="#br1" timeOffset="157496.59">3556 13293 0,'-21'0'16,"0"-21"-1,21-1 1,-22 22-16,22-21 0,0 0 0,0 0 16,0 0-1,0 0-15,0-1 0,0 1 16,0 0-16,22 21 15,-1 0-15,0 0 0,0 0 16,0 0-16,22 0 0,-22 21 16,0 0-16,0 1 0,0 20 0,22 0 15,-22-21-15,0 22 0,0-1 16,-21 0-16,0 1 0,0 20 0,0-20 16,0-1-16,0 0 0,0 1 15,-21 20-15,0-21 0,-22-20 0,22 20 16,-21 0-16,0-21 0,20 22 0,-20-22 15,0 0-15,21 0 0,-22-21 16,1 21-16,21-21 0,0 0 16,-22 0-16,22 0 0,0 0 0,0 0 15,0-21-15,-1 21 0,22-21 0,0 0 16,-21-21-16,21 20 0,0-20 16,0 21-16,0-21 0,0-1 0,0 1 15,0 0-15,0 20 0,0-20 0,21 21 16,1 0-16,-1 0 0,0-1 15,0 22-15,0 0 0,0 0 0,1 0 16,-1 22-16,0-1 0,0 0 16,0 21-16,0-21 0,1 22 0,-22-1 15,21 0-15,0-20 0,-21 20 0,0 0 16,21-21-16,-21 22 0,21-22 16,-21 0-16,21 21 0,-21-20 15,0-1-15,22-21 0,-1 21 0,0-21 16,0 21-16,0-21 15,0 0-15,1 0 0,-1 0 16,0-21-16,0 21 0,21-21 0,-20 0 16</inkml:trace>
  <inkml:trace contextRef="#ctx0" brushRef="#br1" timeOffset="157827.39">5038 13187 0,'0'-21'0,"0"42"0,0-63 16,0 63 15,0 0-31,0 0 0,0 21 16,0-20-16,0 20 0,0 0 0,0 1 15,0-1-15,-22 0 0,22 1 16,0-1-16,-21-21 0,21 21 16,0 1-16,0-1 0,-21-21 0,21 0 15,-21 22-15,21-22 0,0 0 0,0 0 16,-21 0-16,21 1 0,0-44 47,-21 1-47</inkml:trace>
  <inkml:trace contextRef="#ctx0" brushRef="#br1" timeOffset="158124.22">4741 13547 0,'0'0'0,"21"0"31,1 0-31,-1 0 0,0 0 16,0 0-16,21 0 0,-20 0 0,20 0 15,0 0-15,-21-21 0,22 21 0,-1 0 16,-21 0-16,0 0 0,22 0 16,-22 0-16,0 0 0,0 0 0,0 0 15,1 0-15,-1 0 0,0 0 16,0 0 0,-21-22 62</inkml:trace>
  <inkml:trace contextRef="#ctx0" brushRef="#br1" timeOffset="158411.57">6181 13187 0,'0'0'0,"0"-21"0,21 0 0,-21-22 0,0 22 16,21-21-16,-21 21 0,0-1 0,0 1 15,21 0-15,-21 42 16,0 0 0,0 22-16,0-1 0,0-21 0,0 22 15,0-1-15,0 0 0,0 1 16,0-1-16,0 0 0,0-21 0,0 22 15,-21-1-15,0-21 0,21 0 0,-21 22 16,-1-22-16,22 0 0,-21 0 0,0-21 16,0 21-16,21 1 0,-21-22 15,0 21-15,-1-21 16,22 21-16</inkml:trace>
  <inkml:trace contextRef="#ctx0" brushRef="#br1" timeOffset="159879.1">9673 13949 0,'0'0'0,"0"-21"0,0 0 16,0-1-16,0-20 0,21 21 16,-21 0-16,0 0 0,0-1 0,0 1 15,0 0-15,0 0 0,-21 42 31,0 0-31,0 0 0,0 22 16,-1-1-16,22 0 0,-21 1 16,21-1-16,-21 0 0,21 1 15,0 20-15,0-20 0,0-1 0,0 0 16,0 1-16,0-1 0,21-21 0,0 21 16,1-20-16,-1-1 0,0 0 15,21 0-15,-21-21 0,22 0 0,-22 0 16,21 0-16,-21 0 0,22 0 0,-22 0 15,0-21-15,0 0 0,0 0 0,1-1 16,-1 1-16,-21 0 0,0-21 16,0 21-16,21-22 0</inkml:trace>
  <inkml:trace contextRef="#ctx0" brushRef="#br1" timeOffset="160207.92">9610 13250 0,'0'0'0,"-22"22"16,22-1-16,22-21 31,-1 0-31,0 0 0,0 0 16,0 0-16,0 0 0,1 0 0,-22-21 31,0-1-31,-22 1 16,1 21-16,0 0 0,0 0 15,0 0-15,0 0 16,-1 0-16,22 21 16,-21-21-16,21 22 0,0-1 15,0 0-15,0 0 16,0 0-16</inkml:trace>
  <inkml:trace contextRef="#ctx0" brushRef="#br1" timeOffset="160647.66">7789 14139 0,'0'0'0,"-21"0"0,21 22 0,-21-22 0,21 21 16,21-21-16,0 0 16,0 0-16,1 0 0,20 0 15,0 0-15,22 0 0,-22 0 0,22 0 16,-22 0-16,21 0 0,-20-21 15,-1 21-15,0 0 0,1 0 0,-1-22 16,-21 22-16,0 0 0,-21-21 16,0 0-1,-21 0-15</inkml:trace>
  <inkml:trace contextRef="#ctx0" brushRef="#br1" timeOffset="160903.51">8255 13801 0,'0'0'16,"-21"-21"0,21 42-1,0 0-15,0 0 0,0 21 0,0 1 16,0-22-16,0 21 0,0 1 16,0-1-16,-21 21 0,21-20 0,-22-1 15,22 22-15,0-22 0,-21 0 0,0 22 16,21-22-16,-21 0 0,21-20 15,0 20-15,0-21 0,0 21 0,0-20 16,0-1-16,0 0 0,21-21 31,0 0-31,0-21 0,1 21 0,-22-21 0,21-22 16</inkml:trace>
  <inkml:trace contextRef="#ctx0" brushRef="#br1" timeOffset="161183.35">8996 13780 0,'0'0'0,"21"-22"0,-21 1 0,0 0 0,21 21 0,-21 21 32,0 0-17,0 1-15,0 20 0,0 0 0,0 1 16,0-1-16,0 0 0,0 1 0,0-1 15,0 0-15,0 22 0,0-22 16,0 0-16,0 1 0,0-1 0,0-21 16,0 22-16,0-22 0,0 0 0,0 0 15,0 0-15,0 0 0,0 1 16,0-44 0,0 1-1</inkml:trace>
  <inkml:trace contextRef="#ctx0" brushRef="#br1" timeOffset="161404.1">8848 14182 0,'21'0'32,"0"-21"-32,21 21 0,-21 0 15,1 0-15,20 0 0,-21 0 16,21 0-16,-20-22 0,-1 22 0,0 0 15,0 0-15,0 0 0,0 0 0,-21-21 32</inkml:trace>
  <inkml:trace contextRef="#ctx0" brushRef="#br1" timeOffset="162586.71">7620 15409 0,'0'0'0,"0"-21"0,0 0 16,0 0-16,0 0 16,0 0-16,21-1 15,-21 44 1,0-1-16,0 0 0,0 0 16,0 21-16,0-20 0,0 20 15,0 0-15,0 1 0,0 20 0,0-21 16,0 1-16,0-1 0,0 0 0,-21 1 15,21-1-15,0-21 16,0 22-16,0-1 0,0-21 0,0 21 16,0-20-16,0-1 0,0 0 0,0-42 47,0 0-47,0-1 0,0-20 0,0 21 15,0-21-15,21-1 0,-21 1 0,21 0 16,-21-22-16,21 22 0,-21-22 15,0 1-15,0 20 0,0-20 0,0-1 16,0 22-16,0 0 0,0-1 0,0 22 16,0 0-16,0 0 0,0 42 15,0 0-15,0 22 16,0-22-16,0 21 0,0 0 16,0 22-16,0-22 0,0 1 15,0-1-15,0 0 0,0 1 0,0-1 16,0 0-16,0 1 0,0-1 0,0-21 15,0 21-15,0-20 0,0-1 0,0 0 16,0 0-16,0-42 31,0 0-31,0 0 0,0-1 16,0 1-16,0-21 0,0 21 16,0-22-16,0 22 0,0-21 0,0 21 15,0-22-15,0 22 0,0 0 0,0 0 16</inkml:trace>
  <inkml:trace contextRef="#ctx0" brushRef="#br1" timeOffset="163623.62">9398 15409 0,'0'-21'0,"0"42"0,-21-42 16,0 21-1,21 21-15,0 1 16,0-1-16,0 0 0,0 21 0,0-21 16,-22 22-16,22-1 0,0 0 0,-21-20 15,21 20-15,0 0 0,-21 1 0,21-1 16,-21 0-16,0 1 0,21-1 16,0 0-16,-21 1 0,-1-1 0,22-21 15,-21 0-15,21 0 0,0 1 0,0-1 16,0-42 15,0-1-15,0 1-16</inkml:trace>
  <inkml:trace contextRef="#ctx0" brushRef="#br1" timeOffset="163823.51">8932 15748 0,'0'0'0,"-21"0"0,42 0 15,0 0 1,1 0-16,20 0 0,0-21 16,1 21-16,-1 0 0,0-21 0,1 21 15,20-21-15,-21 21 0,1-22 0,-1 22 16,0-21-16,1 21 0,-1-21 0,-21 21 16,0 0-16,1-21 0,-1 21 15,-21-21-15,0 0 0,0-1 16</inkml:trace>
  <inkml:trace contextRef="#ctx0" brushRef="#br1" timeOffset="165339.32">10308 15304 0,'21'0'31,"0"-22"-31,1 22 0,-1 0 16,0 0-16,0 0 0,0 0 0,0 0 15,1 0-15,20 0 0,-21 0 16,0 0-16,0 0 0,1 0 16,-1 0-16,0 0 15,-42 0 32,0 0-47,-1-21 16,1 21-16,0 0 0</inkml:trace>
  <inkml:trace contextRef="#ctx0" brushRef="#br1" timeOffset="165812.06">10350 15261 0,'0'0'0,"-21"21"16,0 43-1,21-43-15,-21 0 0,21 0 0,-21 1 16,21-1-16,-21 0 0,21 0 0,0 0 15,0 0-15,-22 1 0,22-1 16,0 0-16,0 0 16,22-21 15,-1 0-15,-21-21-16,21 0 0,0 21 0,0 0 15,0-21-15,1 21 16,-1 0-16,21-22 0,-21 22 15,0 0-15,1 0 0,-1 0 0,21 0 16,-21 0-16,0 22 0,1-22 0,20 21 16,-21 0-16,0 0 0,-21 0 0,21 0 15,-21 1-15,0-1 0,0 0 16,0 0-16,0 0 0,0 22 0,0-22 16,0 0-16,-21 0 0,21 0 0,-21 0 15,0 1-15,0-1 0,-22 0 16,22-21-16,-21 21 0,21 0 15,-22-21-15,1 0 0,21 21 0,-21-21 0,-1 0 16,22 0-16,-21 0 0,21 0 16,-1 0-16,1 0 0,0 0 15,0 0-15,21-21 0,-21 0 16,21 0-16,0 0 16,0 0-16,0-1 0,21 22 15</inkml:trace>
  <inkml:trace contextRef="#ctx0" brushRef="#br1" timeOffset="167076.34">12425 15642 0,'21'0'15,"0"0"1,0 0-16,0 0 0,1 0 16,-1 0-16,0 0 0,0 0 15,21-21-15,-20 21 0,-1 0 0,0 0 16,0 0-16,0 0 0,0 0 0,1 0 16,-22-21-16,21 21 0,0 0 15,0 0-15</inkml:trace>
  <inkml:trace contextRef="#ctx0" brushRef="#br1" timeOffset="167252.24">12404 15896 0,'0'0'0,"-22"21"0,22 1 0,-21-22 16,21 21-16,21-21 15,1 0 1,-1 0-16,0 0 0,0 0 0,0 0 15,22 0-15,-22-21 16,21 21-16,0-22 0,1 1 0,-1 21 16,0-21-16,1 0 0</inkml:trace>
  <inkml:trace contextRef="#ctx0" brushRef="#br1" timeOffset="169243.88">10350 15367 0,'22'-21'0,"-1"21"16,0-21-16,0 21 0,0 0 0,0-21 15,1 21-15,-1 0 0,21 0 0,-21 0 16,0 0-16,1 0 0,-1 21 15,21 0-15,-21 0 0,-21 0 0,21 22 16,1-1-16,-22 0 0,0 1 0,0-1 16,0 0-16,0 1 0,0-1 0,-22 0 15,1 1-15,0-1 0,0 0 16,-21-21-16,20 22 0,1-1 16,0-21-16,-21 0 0,21 1 0,-1-1 15,1-21-15,0 0 0,0 0 16,0 0-16,0 0 0,21-21 15,-22-1-15,1 1 0,21 0 16,0 0-16,-21 21 0,21-21 0,0 0 16,21 21-1,0 0-15,1 21 16,-1 0-16,0 0 0,21 0 0,-21 0 16,1 22-16,20-22 0,-21 0 15,21 0-15,1 0 0,-1 1 0,-21-1 16,22 0-16,-1 0 0,0-21 15,-21 0-15,22 0 0,-1 0 0,0 0 16,1 0-16,20 0 0,-20-21 16</inkml:trace>
  <inkml:trace contextRef="#ctx0" brushRef="#br1" timeOffset="169759.76">13441 15452 0,'0'0'0,"-21"0"0,21-21 15,0-1-15,21 22 16,0 0-16,0 0 15,0 22-15,0-22 0,1 21 16,-22 0-16,0 0 0,21 0 0,-21 0 16,0 1-16,0-1 0,0 0 0,0 0 15,-21 0-15,-1 0 0,-20 1 16,21-1-16,-21 0 0,-1-21 0,22 21 16,-21 0-16,-1-21 0,1 21 0,21-21 15,-21 0-15,20 0 0,1 0 0,42 0 31,1 0-15,-1 0-16,21 0 0,-21 0 0,22 0 16,-1 0-16,-21 0 0,21 0 0,1 22 15,-22-1-15,0-21 0,0 21 0,0 0 16,1-21-16,-22 21 0,0 0 16,0 1-16,0-1 0,0 0 0,0 0 15,-22 0-15,1 0 0,-21 1 0,21-1 16,-43 0-16,22 0 0,0 0 15,-22 0-15,1 1 0,-1-22 0,1 21 16,-1-21-16,1 0 0,-1 0 0,1 0 16,-1 0-16,1-21 0,-1-1 15</inkml:trace>
  <inkml:trace contextRef="#ctx0" brushRef="#br1" timeOffset="170467.35">6964 12319 0,'21'0'16,"21"0"-16,-21 0 15,1 0-15,20 0 0,0 0 16,1-21-16,-22 21 0,21 0 0,0 0 16,-20 0-16,-1 0 0,0 0 0,0 0 15,0 0-15,-42 0 31,0 0-31</inkml:trace>
  <inkml:trace contextRef="#ctx0" brushRef="#br1" timeOffset="170628.26">7091 12467 0,'0'0'0,"0"21"0,0 1 16,21-22 15,0 0-31,21 0 0,-20 0 15,-1 0-15,21-22 0,-21 1 0,22 21 16,-1-21-16,0 0 0,1 0 0,-1 0 16,0-1-16,1 1 0</inkml:trace>
  <inkml:trace contextRef="#ctx0" brushRef="#br1" timeOffset="171143.47">8424 11642 0,'0'0'15,"0"-21"-15,-21-22 16,21 22 0,21 21-16,0 0 0,1 0 15,-1 0-15,0 0 0,0 21 16,0 0-16,0 1 0,1-1 15,-22 0-15,0 0 16,0 0-16,0 0 0,0 1 16,-22-22-16,-20 21 0,21 0 0,0 0 15,0-21-15,-22 21 0,22 0 0,0-21 16,0 0-16,0 0 0,-1 0 16,44 0 15,-1 0-31,21 0 0,-21 0 0,0 0 15,22 0-15,-22 22 0,21-22 16,1 21-16,-1 0 0,-21-21 0,21 21 16,-20 0-16,-1 0 0,0 1 0,0 20 15,0-21-15,-21 0 0,0 0 0,0 22 16,0-22-16,-21 0 0,0 0 0,-21 0 16,20 1-16,-20-1 15,0 0-15,-1 0 0,1 0 0,0-21 0,-1 21 16,22-21-16,-21 0 0,21 22 15,0-22-15,-1 0 0,1 0 0,0 0 16,0 0-16,0 0 16,0 0-16,-1-22 15,1 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02:28.8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2879 423 0,'0'0'16,"0"-21"-16,0 0 0,0 0 15,-22 21 1,22 21 0,0 0-16,-21 22 0,0-22 0,0 21 15,0 22-15,0-22 0,-1 21 16,1 1-16,0 21 0,-21-22 0,21 22 15,-22-22-15,22 22 0,-21-22 16,-1 1-16,22-1 0,0-20 0,-21 20 16,21-20-16,21-1 0,-22-21 0,22 21 15,0-20-15,-21-22 0,21 21 16,0-42 0,21-1-16,1 1 15,-1-21-15,0 21 0,0-22 16,21-20-16,-20 21 0,20-22 0,-21 1 15,21-22-15,1 21 0,-1-20 16</inkml:trace>
  <inkml:trace contextRef="#ctx0" brushRef="#br0" timeOffset="230.86">2942 487 0,'0'0'0,"21"-42"0,0 20 0,-21 1 16,22 0-16,-22 0 0,0 42 16,0 0-1,0 22-15,0-1 0,0 0 0,0 1 16,0 20-16,0 22 0,0-22 15,0 22-15,-22 0 0,22-22 16,-21 22-16,0-22 0,21 1 0,0-1 16,0 1-16,0-22 0,0 22 15,0-22-15,0-21 0,0 21 0,0-20 16,0 20-16,0-21 0,21 0 16,0-21-16,-21-21 31,0 0-31,0 0 0,0 0 0</inkml:trace>
  <inkml:trace contextRef="#ctx0" brushRef="#br0" timeOffset="407.28">2519 1439 0,'0'0'0,"-21"0"0,-1 0 0,1 0 0,42-21 31,1 21-31,20-21 16,0 21-16,1-21 0,-1 0 15,0 21-15,22-21 0,-22-1 0,0 1 16,22 21-16,-22-21 0,1 0 0,-1 0 16,0 0-16,1-1 0,-22 22 15</inkml:trace>
  <inkml:trace contextRef="#ctx0" brushRef="#br0" timeOffset="836.04">3725 1080 0,'0'0'16,"21"-22"-16,1 1 0,-1 21 0,0-21 0,0 0 16,-21 0-16,21 0 0,-21-1 15,21 22-15,-21-21 0,0 0 0,-21 21 16,0 0 0,0 0-16,0 0 0,-22 21 15,22 0-15,-21 1 0,0 20 0,-1-21 16,22 21-16,-21 1 0,21-22 15,-1 21-15,1-21 0,21 22 16,0-22-16,0 0 0,0 0 0,21 0 16,22-21-16,-22 22 15,21-22-15,1 21 0,-1-21 0,-21 0 16,21 21-16,1-21 0,-1 21 0,0-21 16,-20 21-16,-1-21 0,0 21 0,-21 1 15,0-1-15,-42 0 16,20 0-16,-20-21 0,0 21 15,-1 0-15,-20-21 0,-1 22 0,22-1 16,-21-21-16,20 0 0,1 0 16,0 0-16,20 0 0,1 0 0,0 0 15,0 0-15,21-21 16,21 21 0,0-22-16,0 22 0,1-21 0,20 0 15,-21 0-15,21 0 0</inkml:trace>
  <inkml:trace contextRef="#ctx0" brushRef="#br0" timeOffset="1243.28">4403 1101 0,'0'0'0,"0"-21"0,0-1 0,0-41 16,0 42-1,-22 21-15,22-21 0,-21-1 16,0 22-16,0 0 15,0 22-15,0-1 0,-1 0 0,-20-21 16,21 42-16,0-21 0,0 1 16,-1-1-16,1 0 0,21 0 0,0 0 15,0 0-15,0 1 0,0-1 0,0 0 16,21 0-16,1 0 16,20-21-16,-21 21 0,0-21 0,22 22 15,-22-22-15,0 21 0,0-21 0,0 21 16,0-21-16,-21 21 0,0 0 15,0 0-15,0 1 16,0-1-16,-21-21 0,-21 21 0,21 0 0,-22-21 16,1 21-16,0 0 15,-1-21-15,1 22 0,21-22 0,-21 0 16,20 0-16,1 0 0,0 21 0,0-21 16,42-21 15,0 21-31,0-22 0,1 22 0,-1-21 15,21 0-15,-21 0 0</inkml:trace>
  <inkml:trace contextRef="#ctx0" brushRef="#br0" timeOffset="1500.14">4847 1101 0,'0'0'0,"0"-21"0,0-1 0,0 1 15,-21 42 16,21 1-31,-21-1 0,21 21 0,-21-21 16,21 22-16,0-1 0,-22-21 16,1 21-16,0 1 0,21-1 0,-21-21 15,0 22-15,0-22 0,21 0 0,0 0 16,-22 21-16,22-20 16,0-44 15,22 1-31,-1 21 0,-21-21 0,0 0 15,21-21-15,-21 20 0,21 1 16</inkml:trace>
  <inkml:trace contextRef="#ctx0" brushRef="#br0" timeOffset="1671.03">4826 783 0,'0'0'0,"0"-21"0,0 0 0,0 0 15,-21 21 1,21 21 31,21 0-47,-21 0 15,21-21-15,-21 21 0,21 1 16</inkml:trace>
  <inkml:trace contextRef="#ctx0" brushRef="#br0" timeOffset="2347.64">5503 1270 0,'-21'0'0,"21"-21"16,0 0-1,0 0-15,0-1 0,0 1 0,21 0 16,-21 0-16,21 0 0,-21 0 0,22-1 15,-22 1-15,0 0 0,0 0 16,-22 21 0,1 21-16,0 0 0,-21 0 15,21 1-15,-22-1 0,22 21 16,0 0-16,-21-20 0,20 20 0,1-21 16,0 21-16,0-20 0,0 20 0,21-21 15,0 0-15,0 0 16,21-21-16,0 0 15,21 0-15,-20 0 0,-1-21 0,21 21 16,0-21-16,-20 0 0,20 0 0,-21 0 16,0-1-16,0 1 0,1-21 15,-1 21-15,0 0 0,-21-1 0,0 1 16,0 0-16,0 0 0,0 0 0,0 42 31,0 0-31,0 0 16,0 0-16,0 22 0,0-22 0,0 21 15,0 1-15,0 20 0,0-21 0,0 22 16,0-1-16,0 22 16,0-21-16,0 20 0,0 1 0,0 0 15,0-1-15,-21 1 0,21 0 0,-21-1 16,21 1-16,-22-22 0,22 1 0,-21-1 16,21-20-16,0-1 0,-21 0 0,0-20 15,0-1-15,21 0 0,-21 0 16,-1 0-16,1-21 0,-21 0 0,21 0 15,0 0-15,-22 0 0,22-21 0,-21 0 16,-1 0-16,-20 0 0,21-1 0,-1 1 16,1-21-16,0 21 0,-1-22 15,1 22-15,21-21 0,0 21 0,-1 0 16,22-22-16,0 22 0,0 0 16,0 0-16,22-22 0,20 22 0,-21 0 15,43-21-15,-22-1 0,0 1 16,22 0-16</inkml:trace>
  <inkml:trace contextRef="#ctx0" brushRef="#br0" timeOffset="2800.9">6223 1080 0,'0'0'0,"-21"0"0,0-22 0,-1 22 15,1 0-15,0 0 0,0 22 16,0-1-1,21 0-15,0 0 0,0 21 16,-21-20-16,21 20 0,0-21 0,0 21 16,0-20-16,0 20 0,0-21 0,0 0 15,0 0-15,0 1 0,0-1 16,0 0-16,0-42 31,0 0-31,0-1 0,0 1 16,0 0-16,0 0 0,0-21 15,0 20-15,21-20 0,0 21 0,0-21 16,0 20-16,0-20 0,1 21 0,-1 0 16,0 0-16,0-1 15,0 22-15,0 0 0,1 0 0,-1 0 16,0 22-16,0-22 0,0 42 0,0-21 16,-21 0-16,22 0 0,-22 22 15,0-22-15,0 0 0,0 0 0,0 22 16,0-22-16,0 0 0,0 0 15,0 0-15,21-21 47,0 0-47,0-21 16,21 21-16</inkml:trace>
  <inkml:trace contextRef="#ctx0" brushRef="#br0" timeOffset="3443.55">6858 1080 0,'0'-22'16,"0"1"-16,-21 21 0,0 0 16,-1 0-16,22 21 0,-21-21 15,21 22-15,-21-1 0,21 0 0,0 0 16,0 21-16,0-20 0,0-1 0,-21 21 16,21-21-16,0 22 0,0-22 15,0 0-15,0 21 0,0-21 16,0 1-16,0-1 0,0 0 15,-21-21-15,21-21 32,0 0-17,0-1-15,0 1 0,0 0 0,21-21 16,0 21-16,-21-22 0,21 22 16,0-21-16,1-1 0,-1 22 0,0 0 15,0-21-15,0 42 0,0-21 0,1-1 16,-1 22-16,0 0 0,0 0 15,0 22-15,0-22 0,-21 21 0,22 0 16,-22 21-16,21-21 0,-21 22 16,21-22-16,-21 21 0,0-21 0,0 1 15,0 20-15,0-21 0,0 0 16,21 0-16,-21 1 0,0-1 0,0-42 47,0-1-47,21 1 0,-21 0 15,0 0-15,21 0 0,1 0 0,-1-22 16,-21 1-16,21 21 0,0-22 0,21 1 16,-20 21-16,-1-21 0,21 20 15,-21 1-15,0 0 0,1 21 0,20 0 16,-21 0-16,-21 21 0,21 0 16,-21 22-16,21-22 0,-21 0 0,0 21 15,0 1-15,0-1 0,0-21 16,0 22-16,0-1 0,0-21 0,-21 0 15,21 22-15,-21-22 0,21 0 16,0 0-16,21-42 47,0 0-47,1 21 0,-22-21 16,21-1-16</inkml:trace>
  <inkml:trace contextRef="#ctx0" brushRef="#br0" timeOffset="3771.36">7832 1312 0,'0'0'0,"21"0"31,0 0-31,0 0 0,0 0 16,0 0-16,1 0 0,-1-21 0,21 0 16,-21 21-16,0-21 0,22 0 0,-22 0 15,0-1-15,0 1 0,0 0 16,1 0-16,-22 0 0,0 0 0,0-1 15,0 1-15,-22 21 0,1 0 16,-21 0-16,21 0 0,-22 21 16,1 1-16,0-1 0,21 0 15,-22 21-15,22-21 0,0 22 0,0-1 16,0-21-16,21 22 0,0-22 0,0 21 16,0-21-16,0 0 0,0 1 15,21-1-15,0 0 0,0-21 0,0 21 16,22-21-16,-22 0 0,21 0 0,-21 0 15,22 0-15,-22 0 0,21-21 0,-21 0 16,22 21-16,-1-21 0,-21-1 16,21 1-16</inkml:trace>
  <inkml:trace contextRef="#ctx0" brushRef="#br0" timeOffset="4207.41">8509 1143 0,'0'0'0,"0"-21"0,0 0 15,0 0-15,0-1 16,0 44-1,0-1-15,0 0 0,0 0 16,-21 0-16,21 0 0,-21 22 16,21-22-16,0 0 0,0 21 0,-22-20 15,22 20-15,-21-21 0,21 0 0,-21 0 16,21 1-16,0-1 0,0 0 16,-21-21 15,21-21-16,0 0-15,0-1 0,0 1 0,21 0 16,-21 0-16,21 0 0,0 0 16,1-22-16,-1 22 0,0-21 0,0 21 15,0-1-15,0 1 0,22 0 0,-22 0 16,0 0-16,0 21 0,22 0 16,-22 0-16,0 0 0,0 0 0,-21 21 15,0 0-15,21 0 0,-21 0 0,0 22 16,0-22-16,0 21 0,0-21 0,0 22 15,0-22-15,0 0 0,0 21 16,-21-20-16,21-1 0,0 0 0,0 0 16,0 0-16,21-42 47,0 0-47,1 0 15,-1 21-15</inkml:trace>
  <inkml:trace contextRef="#ctx0" brushRef="#br0" timeOffset="4527.25">9292 508 0,'0'0'0,"0"-21"0,0-43 16,-21 64-1,21 22-15,-21-1 16,21 0-16,0 21 0,0 1 0,0-1 15,-21 0-15,-1 22 0,22-1 0,-21 1 16,0-1-16,0 22 0,21-22 16,0-20-16,-21 20 0,21 1 0,0-22 15,0 0-15,0-20 0,0 20 0,0-21 16,0 0-16,0 0 0,0 1 0,21-22 16,0 0-16,0 0 15,0 0-15,1 0 0,-1 0 16,0 0-16,0 0 0,0-22 15,0 1-15,1 0 0,-1 0 16,-21 0-16,0 0 0,0-1 16,21-20-16,-21 21 0,0 0 0</inkml:trace>
  <inkml:trace contextRef="#ctx0" brushRef="#br0" timeOffset="4743.63">9144 847 0,'0'0'0,"-21"-21"0,0 21 0,21-22 16,21 22-1,0 0-15,21 0 16,1 0-16,-1 0 0,0-21 16,22 21-16,-22 0 0,0 0 0,22 0 15,-22-21-15,22 21 0,-22 0 0,0 0 16,1 0-16,-22 0 0,0-21 16,0 21-16,0 0 0,-42 21 31,0-21-31,-21 21 0,-1 0 0,1-21 15,-21 22-15,-1-1 0</inkml:trace>
  <inkml:trace contextRef="#ctx0" brushRef="#br0" timeOffset="21680.56">1863 2074 0,'0'0'0,"-22"-21"0,-20 21 0,21 0 15,-21-21-15,20 21 0,-20 0 0,21-21 16,0 21-16,-22-21 0,22 21 15,0 0-15,0 0 16,42 0 15,0 0-31,0 21 16,1-21-16,-1 0 0,21 21 16,-21 0-16,22-21 0,-22 0 0,21 0 15,0 0-15,1 21 0,-1-21 16,0 0-16,22 0 0,-22 0 0,22 0 15,20 0-15,1 0 0,0 0 16,-1 0-16,22 0 0,-21-21 0,21 21 16,0 0-16,-22 0 0,22-21 0,0 21 15,21 0-15,-21-21 0,0 21 16,21 0-16,-22-21 0,22 21 16,-21 0-16,21-21 0,0 21 0,-21-22 15,21 22-15,0 0 0,0 0 16,0-21-16,0 21 0,0 0 0,0 0 15,0 0-15,21 0 0,-21 0 0,0 0 16,0-21-16,-21 21 0,21 0 16,-21 0-16,21 0 0,-21-21 0,21 21 15,0 0-15,-21-21 0,-1 21 0,1-21 16,0 21-16,0-22 0,0 22 16,0-21-16,-1 21 0,1-21 0,0 21 15,0-21-15,0 21 0,-22 0 16,1 0-16,0-21 0,21 21 15,-22 0-15,1 0 0,-22 0 0,22 0 16,0 0-16,-1 0 0,1-21 0,0 21 16,-1 0-16,-20 0 0,-1 0 15,1 0-15,-1 0 0,-20 0 0,20 0 16,-20 0-16,-1 0 0,-21 0 0,21 0 16,-20 0-16,20 0 0,-21 0 15,0 0-15,0 0 0,1 0 16,-1 0-16,0 0 0,-42 0 62,0 0-62,-22 0 0,22 0 16,-21 0-16,-22 0 0</inkml:trace>
  <inkml:trace contextRef="#ctx0" brushRef="#br0" timeOffset="22931.38">910 3831 0,'0'0'0,"0"-21"16,0 0-16,0 0 16,0 0-16,0-1 15,0 1-15,-21 21 47,21 21-47,0 1 16,-21-1-16,21 0 0,0 0 0,0 21 15,-21 1-15,21-1 16,-22 0-16,22 22 0,-21-1 0,21-20 16,0 20-16,0-20 0,0-1 15,0 0-15,0 1 0,0-1 0,0-21 16,21 21-16,-21-20 0,22-22 15,-1 21-15,0-21 0,0 0 16,0 0-16,0 0 0,-21-21 16,22 21-16,-1-22 0,-21 1 15,21 0-15,0-21 0,0 21 0,-21-22 16,21 1-16</inkml:trace>
  <inkml:trace contextRef="#ctx0" brushRef="#br0" timeOffset="23396.12">931 3281 0,'0'0'0,"0"21"0,-21 21 15,21-20-15,0-1 16,0 0-16,0 0 0,0 0 0,0 0 16,21-21-16,0 0 15,1 0-15,-1 0 0,0 0 0,0 0 16,0 0-16,0-21 0,1 0 15,-1 0-15,0 0 0,-21 0 0,21-1 16,-21 1-16,0 0 0,0 0 16,-21 0-16,0 0 0,0-1 15,-1 22-15,1 0 0,0 0 0,0 0 16,0 0-16,0 22 0,21-1 16,-22 0-16,22 0 0,-21 0 15,21 0-15,0 1 0,0-1 0,0 0 16,0 0-16,0 0 0,0 0 15,0 1-15,0-1 0,0 0 0,21 0 16,1-21-16,-1 0 0,0 21 16,0-21-16</inkml:trace>
  <inkml:trace contextRef="#ctx0" brushRef="#br0" timeOffset="23787.4">1990 3831 0,'0'0'0,"-22"0"0,22 21 16,-21-21-16,0 0 0,21 22 31,21-22-31,0 0 16,1 0-16,-1 0 0,0 0 15,21 0-15,1 0 0,-1 0 0,-21-22 16,21 22-16,1 0 0,-1 0 0,-21 0 16,22 0-16,-22 0 0,0 0 15,0 0 1,-42 0 15,0 0-31,0 0 16,-1 0-16,1 0 15</inkml:trace>
  <inkml:trace contextRef="#ctx0" brushRef="#br0" timeOffset="24019.27">1947 4106 0,'0'0'0,"0"22"16,0-1-16,0 0 16,21-21-16,1 0 15,-1 0-15,0 0 0,0 0 16,0 0-16,0 0 0,1 0 0,20 0 16,-21 0-16,0 0 0,0 0 15,1 0-15,-1 0 0,0 0 16,0 0-16,-21-21 0,21 21 15,0 0 1,1-21-16,-1-1 16,0 22-16</inkml:trace>
  <inkml:trace contextRef="#ctx0" brushRef="#br0" timeOffset="24603.49">3641 3747 0,'0'0'16,"-22"-64"0,22 43-16,-21 21 0,21-21 15,-21 21 1,21 21-16,0 0 16,0 0-16,0 0 0,-21 1 0,0 20 15,21 0-15,-21-21 0,-1 22 16,22-1-16,0 0 0,-21 1 15,0 20-15,21-20 0,0-1 16,0 0-16,0-21 0,0 22 0,0-22 16,0 21-16,21-21 0,0 1 15,1-22-15,-1 0 0,0 0 16,0 0-16,0 0 0,0 0 16,1 0-16,-22-22 0,21 22 0,0-21 15,-21 0-15,21 0 0,0 0 16,-21 0-16,21-1 0</inkml:trace>
  <inkml:trace contextRef="#ctx0" brushRef="#br0" timeOffset="24960.29">3810 3387 0,'0'0'15,"-21"-21"-15,-43-1 16,43 1-16,0 21 0,-21 0 0,20 21 15,1-21-15,0 22 0,21-1 16,0 0-16,0 0 0,0 0 16,21 0-1,0 1-15,1-22 0,20 0 0,-21 0 16,0 0-16,0 0 0,1 0 16,20 0-16,-21-22 0,-21 1 15,21 21-15,-21-21 0,0 0 0,0 0 16,0 0-16,0-1 15,-21 22-15,0-21 0,0 21 0,0 0 16,-1 0-16,1 0 0,0 0 0,0 0 16,0 21-16,21 1 0,0-1 15,-21 0-15,21 0 0,0 0 0,0 22 16,0-22-16,21 0 0,0 21 16,0-21-16,0 1 0,22-1 15,-1-21-15,0 21 0</inkml:trace>
  <inkml:trace contextRef="#ctx0" brushRef="#br0" timeOffset="25247.13">4445 3641 0,'0'0'0,"-42"-21"16,42-1-16,-22 22 0,1 0 15,21 22 1,0-1-16,0 0 0,0 0 15,0 21-15,0-20 0,0 20 16,0 0-16,0 1 0,0-1 0,0 0 16,0 1-16,-21-1 0,21 0 15,0 1-15,0-22 0,0 21 16,0-21-16,0 0 0,0 1 0,0-1 16,21-21-1,0 0 1,-21-21-16,22-1 0,-22 1 15,0 0-15,0 0 0</inkml:trace>
  <inkml:trace contextRef="#ctx0" brushRef="#br0" timeOffset="25448.01">4149 4022 0,'0'0'0,"-22"0"0,1 0 0,0-21 16,21-1 15,21 22-31,0 0 0,22 0 0,-1-21 15,0 21-15,1 0 0,-1-21 16,0 21-16,22-21 0,-22 21 0,1 0 16,-1-21-16,0 21 0,-21 0 0,1 0 15,20-21-15,-21 21 0,0 0 16,0-22-16,1 22 16</inkml:trace>
  <inkml:trace contextRef="#ctx0" brushRef="#br0" timeOffset="25747.84">5397 3620 0,'0'0'0,"-21"0"0,0-22 16,0 22-16,0 0 15,21 22 1,0-1-16,0 0 0,0 21 15,0-21-15,0 1 0,0 20 0,0-21 16,0 21-16,0 1 0,0-22 16,0 21-16,0 1 0,0-1 15,0 0-15,0 1 0,0-22 0,0 21 16,0-21-16,0 0 0,0 1 0,0-1 16,0 0-16,0 0 15,0-42 16,0 0-31,0 0 0</inkml:trace>
  <inkml:trace contextRef="#ctx0" brushRef="#br0" timeOffset="25986.7">5059 4001 0,'0'0'0,"-21"-22"0,-1 22 15,22-21 1,22 21-16,-1 0 15,21 0-15,-21-21 0,22 21 0,-1 0 16,0 0-16,-21-21 0,22 21 16,-1 0-16,0 0 0,-20 0 0,20 0 15,-21 0-15,21 0 0,-20-21 0,-1 21 16,0 0 0,-21-21 15</inkml:trace>
  <inkml:trace contextRef="#ctx0" brushRef="#br0" timeOffset="26754.76">8043 3725 0,'-21'-21'16,"0"0"-1,21 0 1,-21 21 0,0 21-16,21 0 15,-22 0-15,1 22 0,21-22 16,-21 21-16,0-21 0,0 22 0,21-1 15,-21 0-15,-1-20 0,1 20 0,21 0 16,0 1-16,-21-22 16,21 21-16,0-21 0,0 0 0,0 1 15,0-1-15,0 0 0,21 0 0,0-21 16,1 0-16,-1 21 0,0-21 16,21 0-16,-21 0 0,1 0 0,20 0 15,-21 0-15,21-21 0,-20 0 0,-1 21 16,21-21-16,-21 21 0,22-21 0,-22-1 15,0 1-15,0 0 0,0 0 16,0-21-16</inkml:trace>
  <inkml:trace contextRef="#ctx0" brushRef="#br0" timeOffset="27103.56">8213 3408 0,'0'0'0,"-22"-21"15,1 21-15,0-21 16,0 21-16,0 0 0,0 0 16,-1 21-16,22 0 0,-21 0 0,0 0 15,21 0-15,0 1 16,0-1-16,0 0 0,0 0 0,21-21 16,0 21-16,22-21 0,-22 0 15,0 0-15,0 0 16,0 0-16,1 0 0,-1-21 0,-21 0 15,21 21-15,-21-21 0,21 21 0,-21-21 16,0-1-16,0 1 0,0 0 16,0 0-16,0 0 0,-21 21 0,0-21 15,0 21-15,-1 0 16,1 0-16,21 21 16,0 0-16,0 0 15,0 0 1,21-21-16,1 0 0</inkml:trace>
  <inkml:trace contextRef="#ctx0" brushRef="#br0" timeOffset="27751.19">10753 3598 0,'0'0'0,"0"-21"0,-22 42 47,22 1-32,-21-1-15,21 0 0,0 21 0,0-21 16,-21 22-16,21-22 0,-21 21 0,21 1 15,-21-1-15,21 0 0,0 1 16,0-1-16,0 0 0,0 1 16,0-1-16,0-21 0,0 21 0,0-20 15,0-1-15,0 0 0,21-21 0,0 21 16,0-21-16,0 0 0,1 0 16,20 0-16,-21 0 0,0 0 15,0-21-15,1 21 0,-1-21 0,0 0 16,0-1-16,21 1 0,-20 0 0,-1-21 15,0 21-15,0-1 0,0-20 0,0 0 16</inkml:trace>
  <inkml:trace contextRef="#ctx0" brushRef="#br0" timeOffset="28095.88">11070 3281 0,'-42'-21'0,"84"42"0,-127-42 0,43 0 16,0 21-16,-1 0 0,1 0 0,0 0 15,-1 0-15,22 21 0,-21-21 16,21 21-16,21 0 0,0 0 16,0 0-16,0 1 0,21-1 15,21-21-15,-21 0 0,22 0 16,-22 21-16,21-21 0,1 0 0,-1 0 16,0 0-16,-21 0 0,1-21 0,20 21 15,-42-21-15,21-1 0,-21 1 16,0 0-16,0 0 0,0 0 15,0 0-15,-21-1 0,0 1 0,0 21 16,-22-21-16,22 21 0,0 0 0,0 0 16,0 0-16,-1 0 0,1 0 15,0 21-15,0 0 0,0 1 0,21-1 16,0 0-16,0 21 0,0-21 0,0 1 16,0 20-16,21-21 0,0 0 15,0 0-15,22 1 0,-1-1 0,0 0 16</inkml:trace>
  <inkml:trace contextRef="#ctx0" brushRef="#br0" timeOffset="28367.72">11747 3493 0,'-63'-43'0,"42"43"15,0 0-15,-1 0 16,22 21-16,-21 1 15,21 20-15,0-21 0,-21 0 0,21 22 16,0-1-16,0-21 0,0 21 0,0 1 16,0-1-16,0-21 0,0 22 15,0-1-15,0-21 0,0 21 0,0-20 16,0-1-16,0 0 0,0 0 16,0 0-16,0 0 0,21-21 15,0 0-15,-21-21 16,0 0-1,22 0-15</inkml:trace>
  <inkml:trace contextRef="#ctx0" brushRef="#br0" timeOffset="28555.37">11388 3810 0,'0'0'16,"-22"0"-1,44 0-15,-1 0 16,0 0-16,21-21 15,-21 21-15,22 0 0,-1 0 0,0 0 16,1 0-16,-22-21 0,21 21 0,1 0 16,-22 0-16,0 0 0,21-21 0,-21 21 15,1-22-15,-1 22 0,21 0 16,-21-21-16,0 21 0</inkml:trace>
  <inkml:trace contextRef="#ctx0" brushRef="#br0" timeOffset="28838.81">12488 3429 0,'-63'-42'15,"42"42"1,-1 21-16,22 0 0,-21 0 16,21 0-16,0 1 0,0 20 0,0-21 15,0 21-15,0 1 0,0-22 16,0 21-16,0 1 0,0-22 0,0 21 15,0 0-15,0-20 0,0 20 0,0-21 16,0 0-16,0 22 0,0-22 16,0 0-16,0 0 15,0 0-15,0 0 16,0-42 15,0 0-31</inkml:trace>
  <inkml:trace contextRef="#ctx0" brushRef="#br0" timeOffset="29054.68">12255 3810 0,'0'0'0,"-21"0"0,-42-21 16,63 0-1,-21 21-15,-1-21 16,44 21 0,20 0-16,-21 0 0,21 0 0,1 0 15,-1 0-15,0 0 16,1 0-16,-1 0 0,0 0 0,-20 0 15,20 0-15,0 0 0,-21 0 0,1 0 16,-1 0-16,0 0 0,0 0 0,0 0 16,-21-22-1,21 22-15,-21-21 0,22 21 0,-22-21 16,21 0-16</inkml:trace>
  <inkml:trace contextRef="#ctx0" brushRef="#br0" timeOffset="29606.88">14753 3620 0,'0'-22'0,"0"44"0,0-65 0,0 22 16,0 0-16,0 0 0,0 0 16,0-1-16,0 44 31,0-1-15,0 0-16,0 0 0,-21 21 15,0-20-15,0 20 0,-1-21 0,22 21 16,-21-20-16,0 20 0,21-21 0,0 21 15,0-20-15,0-1 0,0 21 16,0-21-16,0 0 0,0 1 0,0-1 16,0 0-16,21-21 0,0 0 15,1 0-15,-1 0 0,0 0 16,0 0-16,0 0 0,0 0 16,1 0-16,-1 0 0,0-21 15,0 21-15,0-21 0,-21-1 0,21 22 16,1-21-16,-1 0 0,0 0 0</inkml:trace>
  <inkml:trace contextRef="#ctx0" brushRef="#br0" timeOffset="29939.69">15049 3175 0,'0'0'0,"-21"-21"0,-21 0 0,21 21 0,-22 0 16,22 0-16,-21 0 0,21 0 0,0 0 15,-1 0-15,1 0 0,0 21 16,21 0-16,0 0 0,0 0 16,21-21-1,0 22-15,1-22 0,-1 0 0,21 0 16,-21 0-16,0 0 0,22 0 16,-22-22-16,0 22 0,0-21 0,0 21 15,-21-21-15,0 0 0,0 0 16,-21 21-16,0-21 15,0 21-15,0 0 0,0 0 16,-1 0-16,22 21 16,0 0-16,0 0 15,0 0-15,0 0 0,22-21 16,-1 0-16,0 0 0,21 0 0,-21 0 16</inkml:trace>
  <inkml:trace contextRef="#ctx0" brushRef="#br0" timeOffset="30455.39">16806 3471 0,'0'0'0,"0"-21"0,0 0 0,21 0 16,1 21-16,-22-21 0,21 0 0,-21-1 16,21 22-16,-21 22 31,0-1-31,0 0 0,0 0 0,0 0 16,0 22-16,0-22 0,-21 21 0,0 0 15,-1 1-15,22-22 0,-21 21 16,0 1-16,21-22 0,0 21 0,0-21 15,0 22-15,0-22 0,0 0 0,0 0 16,0 0-16,21-21 0,0 0 16,1 0-16,-1 0 15,0 0-15,0 0 0,-21-21 0,21 21 16,0-21-16,1 0 0,-1 0 16,0-1-16,-21 1 0,21 0 15,0 0-15</inkml:trace>
  <inkml:trace contextRef="#ctx0" brushRef="#br0" timeOffset="30768.21">17060 3069 0,'0'0'16,"-21"0"-16,0 0 0,0 0 0,-22 0 0,22 0 16,0 0-16,0 0 0,0 0 15,21 21-15,0 1 0,0-1 16,21-21-1,0 0-15,0 0 0,22 0 16,-22 0-16,0 0 0,0 0 0,0 0 16,0-21-16,1-1 0,-22 1 15,0 0-15,0 0 16,-22 21-16,1 0 0,0-21 0,0 21 16,0 0-16,0 0 15,-1 0-15,1 21 0,0 0 0,0 0 16,21 0-16,0 1 0,0 20 15,0-21-15,0 0 0,0 22 16,21-22-16,0 0 0,0 0 0,22 0 16</inkml:trace>
  <inkml:trace contextRef="#ctx0" brushRef="#br0" timeOffset="31032.06">17780 3323 0,'0'0'0,"-21"-21"16,0 21 0,-1 0-16,22 21 15,0 0-15,-21 1 0,21 20 0,0-21 16,0 21-16,-21 1 0,21-1 16,0 0-16,0-20 0,0 20 15,0 0-15,-21-21 0,21 22 0,0-22 16,0 0-16,0 0 0,0 0 0,0 1 0,0-1 15,0 0 1,21-21 0,-21-21-16,0 0 15</inkml:trace>
  <inkml:trace contextRef="#ctx0" brushRef="#br0" timeOffset="31208.48">17420 3683 0,'0'0'16,"-21"0"-16,-21 0 15,63-21 1,21 21-16,-21 0 0,22 0 16,-1 0-16,0 0 0,1 0 0,-1-21 15,0 21-15,1 0 0,-22 0 0,21-21 16,-21 21-16,0-22 0,22 22 0,-22 0 16,0-21-16,0 21 0,0 0 15,22-21-15</inkml:trace>
  <inkml:trace contextRef="#ctx0" brushRef="#br0" timeOffset="31483.32">18796 3260 0,'0'0'0,"-21"-21"0,0 21 16,-1 0-16,1 0 0,0 0 15,0 21-15,0 0 16,0 0-16,21 21 0,0-20 0,0 20 15,-22 0-15,22 1 0,0-1 0,0 0 16,0-21-16,0 22 0,0-1 16,0-21-16,0 22 0,0-22 0,0 0 15,0 0-15,0 0 0,0 0 0,0 1 16,0-44 31,0 1-47,0 0 15</inkml:trace>
  <inkml:trace contextRef="#ctx0" brushRef="#br0" timeOffset="31663.22">18351 3683 0,'0'0'0,"-21"0"0,0 0 0,42 0 32,0 0-32,22 0 15,-22 0-15,21 0 0,1 0 0,-1 0 16,0 0-16,1-21 0,-1 21 0,-21 0 15,21-21-15,-20 21 0,-1 0 0,0 0 16,0-21-16,0-1 16,0 1-1,-21 0-15</inkml:trace>
  <inkml:trace contextRef="#ctx0" brushRef="#br0" timeOffset="32135.95">21124 3450 0,'0'0'0,"0"-21"15,0 0-15,0-21 16,0 63-1,-21 0 1,0 0-16,0 21 0,0-20 0,-1 20 16,1-21-16,21 21 0,-21-20 0,0 20 15,0-21-15,21 21 0,-21-20 16,21-1-16,0 0 0,0 0 0,0 0 16,21 0-16,21 1 0,-21-1 0,0-21 15,1 0-15,20 21 0,-21-21 0,21 0 16,-20 0-16,-1 0 0,0 0 15,21-21-15,-21 21 0,1-21 16,-22-1-16,21 1 0,0 0 0</inkml:trace>
  <inkml:trace contextRef="#ctx0" brushRef="#br0" timeOffset="32434.68">21442 3196 0,'0'0'16,"-21"-21"-16,-1 0 0,-83 0 15,83 21-15,-20 0 0,0 0 0,21 0 16,-22 21-16,22-21 0,0 21 16,0-21-16,21 21 0,0 0 15,21-21 1,0 0-16,0 0 0,0 0 16,1 0-16,-1 0 0,0 0 0,0-21 15,0 0-15,0 21 0,-21-21 0,0 0 16,0 0-1,0-1-15,-21 22 0,0 0 0,0 0 16,0 0-16,0 0 0,-1 0 16,22 22-16,-21-1 0,0 0 15,21 0-15,0 0 16</inkml:trace>
  <inkml:trace contextRef="#ctx0" brushRef="#br0" timeOffset="32899.41">23601 3408 0,'0'0'16,"21"-21"-16,0 0 0,0 21 0,0-22 0,-21 1 15,0 42 16,0 1-31,0-1 0,-21 0 0,0 0 16,0 21-16,21-20 0,-21 20 16,0-21-16,-1 21 0,1-20 15,0 20-15,0 0 0,21-21 0,0 22 16,0-22-16,0 0 0,0 0 0,0 0 16,0 1-16,0-1 0,21-21 15,0 21-15,22-21 0,-22 0 0,0 0 16,21 0-16,-21 0 0,1 0 0,20 0 15,-21 0-15,0 0 0,0-21 0,1 0 16,-1 21-16,0-22 0,0 1 16,0 0-16,0 0 0</inkml:trace>
  <inkml:trace contextRef="#ctx0" brushRef="#br0" timeOffset="33212.62">23961 3069 0,'0'0'0,"-22"-21"0,-20 0 16,0 21-16,-1 0 0,1 0 0,0 0 16,21 0-16,-22 0 0,22 0 0,0 0 15,0 0-15,21 21 16,21-21 0,0 0-16,21 0 0,-20 0 15,20 0-15,-21 0 0,0 0 16,0 0-16,1-21 0,-1 21 0,-21-21 15,0 0 1,-21-1-16,-1 22 16,1 0-16,0 0 0,0 0 15,-21 0-15,20 0 0,1 22 16,0-1-16,21 0 16,0 0-16,21-21 15,0 0-15</inkml:trace>
  <inkml:trace contextRef="#ctx0" brushRef="#br0" timeOffset="33639.68">26225 3302 0,'0'0'0,"22"-21"0,-1 21 15,0-21-15,0 0 0,0-1 16,0 1-16,-21 0 15,0 42 1,0 0-16,-21 22 0,21-22 16,-21 21-16,0 1 0,0-22 0,21 21 15,-21 0-15,21 1 0,-22-1 16,22 0-16,-21-20 0,21 20 0,0-21 16,0 0-16,0 0 0,0 1 0,0-1 15,21-21-15,1 0 0,-1 0 0,0 0 16,0 0-16,0 0 15,0 0-15,1-21 0,-1-1 0,-21 1 16,21 0-16,0 0 0,0 0 16</inkml:trace>
  <inkml:trace contextRef="#ctx0" brushRef="#br0" timeOffset="33971.48">26543 2921 0,'0'0'0,"-21"-21"0,0 0 0,-1 21 0,1 0 15,0-21-15,0 21 0,0 0 0,0 0 16,-1 0-16,1 21 0,0-21 16,21 21-16,0 0 0,0 0 15,0 0-15,21-21 0,0 0 16,1 0-16,-1 0 16,21 0-16,-21 0 0,0 0 0,1 0 15,-1 0-15,0 0 0,-21-21 0,0 0 16,21 21-16,-21-21 15,0 0-15,0 0 0,-21 21 16,21-22-16,-21 22 0,0 0 16,-1 0-16,1 0 0,0 22 15,0-22-15,21 21 0,0 0 16,0 0-16,0 0 0,0 0 0,0 1 16,0-1-16,0 0 15,21 0-15,0 0 0,0 0 0,22 1 0,-1-22 16</inkml:trace>
  <inkml:trace contextRef="#ctx0" brushRef="#br0" timeOffset="34231.33">27474 3154 0,'0'0'0,"-21"0"0,0 0 15,0 0-15,0 0 0,-1 21 16,22 0-16,-21 0 0,21 1 0,-21-1 15,21 21-15,0-21 0,0 22 0,0-1 16,0-21-16,0 21 0,0 1 16,0-22-16,0 21 0,0-21 15,0 22-15,0-22 0,0 0 0,0 0 16,0 0-16,0 1 16,0-1-16,-21-21 15,0 0-15,0 0 16,-1 0-16,1-21 0,0-1 0</inkml:trace>
  <inkml:trace contextRef="#ctx0" brushRef="#br0" timeOffset="34423.22">26966 3577 0,'0'0'0,"-21"-21"16,21 0 0,21 21-16,0 0 15,22 0-15,-22 0 0,0 0 0,21-21 16,1 21-16,-1 0 0,0 0 15,-20 0-15,20 0 0,0 0 0,1 0 16,-22 0-16,0 0 0,21 0 0,-21 0 16,1 0-16,-1-21 0,0 21 0,0 0 15,0 0-15,22-22 0,-22 22 16</inkml:trace>
  <inkml:trace contextRef="#ctx0" brushRef="#br0" timeOffset="34695.07">28236 3217 0,'0'-21'0,"0"0"16,0 0-16,-21 21 15,0 0 1,21 21-16,-21 0 0,0 0 16,21 1-16,-22 20 0,22-21 0,-21 21 15,21 1-15,-21-22 0,0 21 0,21 1 16,0-22-16,0 21 0,0-21 15,0 22-15,0-22 0,0 0 0,0 0 16,0 0-16,0 0 0,0 1 16,0-44 31</inkml:trace>
  <inkml:trace contextRef="#ctx0" brushRef="#br0" timeOffset="34882.96">27961 3556 0,'0'0'0,"-21"0"0,0 0 16,21-21-1,21 21 1,0 0-16,0 0 0,0 0 0,22-21 16,-22 21-16,0 0 0,21 0 15,-20 0-15,20 0 0,-21 0 0,0-21 16,0 21-16,1 0 0,-1 0 0,0 0 15,0-22-15,21 22 0,-20-21 16,-1 21-16,21 0 0</inkml:trace>
  <inkml:trace contextRef="#ctx0" brushRef="#br0" timeOffset="35295.74">30459 3133 0,'0'-21'0,"0"42"0,0-64 0,0 22 15,0 0-15,-21 21 16,-1 0-1,1 21-15,0 0 16,0 1-16,0-1 0,0 21 16,-1 0-16,22 1 0,-21-1 0,0 0 15,21 1-15,-21-1 0,21-21 16,0 22-16,0-22 0,0 21 0,0-21 16,0 0-16,21 1 0,0-1 0,0 0 15,1-21-15,-1 21 0,0-21 16,0 0-16,0 0 0,0 0 0,1 0 15,-1 0-15,0 0 0,0 0 16,0 0-16,0 0 0,1-21 0,-1 21 16,-21-21-16,21 0 0,0-1 0,0 1 15,-21 0-15,0 0 0</inkml:trace>
  <inkml:trace contextRef="#ctx0" brushRef="#br0" timeOffset="35643.25">30543 2646 0,'0'0'0,"-21"0"0,0 0 0,0 0 0,0 0 16,0 0-16,-1 0 0,1 0 16,0 21-16,0-21 0,21 21 15,0 0-15,21-21 16,0 0-16,0 22 15,1-22-15,20 0 0,-21 0 0,0 0 16,22 0-16,-22 0 0,0 0 16,0 0-16,-21-22 0,0 1 15,0 0 1,0 0-16,-21 21 0,0 0 16,0 0-16,-1 0 0,1 0 15,0 0-15,21 21 0,-21-21 16,21 21-16,-21 0 0,0 1 0,21-1 15,0 0-15,0 0 16,0 0-16,-22 0 0,22 1 0,-21-1 16</inkml:trace>
  <inkml:trace contextRef="#ctx0" brushRef="#br0" timeOffset="36955.81">1037 6668 0,'21'0'0,"-21"-22"16,0 1 15,0 0-15,0 0-1,0 0-15,0 0 16,0-1-1,0 44 17,-21-1-17,21 0-15,0 21 0,-21-21 16,0 22-16,21-1 0,-21 0 0,21 1 16,-22-1-16,22 0 0,-21 1 15,21-1-15,0 0 0,0 1 0,0-1 16,0-21-16,0 22 0,0-22 15,0 0-15,0 0 0,21-21 16,1 0-16,-1 0 16,0 0-16,0-21 0,-21 0 0,21 0 15,0 21-15,1-22 0,-1 1 16,-21 0-16,21 0 0,0-21 0,-21 20 16,0 1-16,0 0 0,0-21 15</inkml:trace>
  <inkml:trace contextRef="#ctx0" brushRef="#br0" timeOffset="37319.6">1058 6265 0,'0'0'0,"-21"0"0,0 0 15,0 0 1,21-21 15,21 0-15,0 21-16,0 0 15,0-21-15,-42 21 47,0 0-47,0 0 0,0 0 16,0 0-16,-1 0 15,22 21-15,0 0 16,0 0 15,22-21-31,-1 0 0,0 0 0,0 0 16,21 22-16,-20-22 0,20 0 16,0 21-16</inkml:trace>
  <inkml:trace contextRef="#ctx0" brushRef="#br0" timeOffset="37618.94">2138 6646 0,'0'0'0,"-21"22"0,-1-1 0,1 0 15,42-21 17,1 0-32,-1 0 0,0 0 15,0 0-15,21 0 0,-20 0 16,-1 0-16,0 0 0,21 0 0,-21-21 16,1 21-16,-1 0 15,-42 0 16,-1 0-31,1 21 0</inkml:trace>
  <inkml:trace contextRef="#ctx0" brushRef="#br0" timeOffset="37792.83">2159 6879 0,'0'0'16,"0"21"-16,-21-21 0,21 22 15,21-22 16,0 0-31,0 0 16,0 0-16,1 0 0,-1 0 0,21-22 16,-21 22-16,0 0 0,1-21 0,20 21 15,-21 0-15</inkml:trace>
  <inkml:trace contextRef="#ctx0" brushRef="#br0" timeOffset="38282.62">4022 6456 0,'0'0'0,"0"-21"0,0 0 15,0-1-15,0 1 0,0 0 16,0 0-16,0 0 0,0 0 0,0-1 15,-22 22-15,22 22 32,-21 20-32,21-21 0,0 21 0,0 1 15,0 20-15,0-20 0,0-1 0,-21 21 16,21-20-16,-21 20 0,21-20 16,0-1-16,-21 0 0,0 1 0,21-22 15,-22 21-15,22-21 0,0 0 16,0 1-16,0-1 0,0 0 15,0-42 17,0 0-32,0-1 15</inkml:trace>
  <inkml:trace contextRef="#ctx0" brushRef="#br0" timeOffset="38479.51">3619 6879 0,'-21'0'0,"42"0"0,-42-21 15,42 21 1,1 0-16,20-21 16,0 21-16,1 0 0,-1 0 0,0-21 15,1 21-15,-1 0 0,0 0 16,1-21-16,-22 21 0,21 0 0,-21 0 16,22 0-16,-22 0 0,0-22 15,0 22-15,0 0 0,0 0 0,1-21 16,-1 21-16</inkml:trace>
  <inkml:trace contextRef="#ctx0" brushRef="#br0" timeOffset="38743.37">4974 6371 0,'0'0'0,"-21"21"16,21 1-1,-21-1-15,21 0 0,-21 0 0,21 21 16,0 1-16,0-22 0,0 21 0,0 1 16,0-1-16,0-21 15,0 21-15,0 1 0,0-22 0,0 21 16,0-21-16,0 1 0,0-1 0,0 0 16,0 0-16,0 0 0,0 0 15</inkml:trace>
  <inkml:trace contextRef="#ctx0" brushRef="#br0" timeOffset="38935.26">4508 6900 0,'0'0'0,"-21"0"0,-21-21 15,42 0 1,21 21-16,21 0 0,-20 0 15,20-21-15,21 21 0,-20-21 0,-1 21 16,22 0-16,-22-21 0,21 21 16,-20 0-16,-1-22 0,0 22 0,1 0 15,-22-21-15,21 21 0,-21-21 0,1 21 16,-1-21-16,0 21 0,0 0 0</inkml:trace>
  <inkml:trace contextRef="#ctx0" brushRef="#br0" timeOffset="39235.08">5651 6392 0,'0'0'0,"0"-21"0,0 42 32,0 1-32,-21-1 0,21 0 15,-21 21-15,21 1 0,0-22 0,0 21 16,-21 0-16,21 1 0,-21-1 0,21-21 15,0 22-15,0-1 0,0-21 16,0 0-16,0 0 0,0 1 0,0-1 16,0 0-16,21 0 0,0-21 15,0 0-15,0 21 16,1-21-16,-1 0 0,0 0 0,0 0 16,0 0-16,0 0 0,-21-21 0,22 0 15,-1 21-15,0-21 0,-21 0 0,21-1 16,-21 1-16,0 0 15</inkml:trace>
  <inkml:trace contextRef="#ctx0" brushRef="#br0" timeOffset="39534.92">5821 6160 0,'0'0'0,"-21"-22"0,-64-20 15,43 42-15,20 0 0,1 0 16,0 0-16,0 0 0,0 21 0,21 0 15,-21-21-15,21 22 0,21-1 16,0-21-16,0 0 16,0 0-16,22 0 0,-22 0 0,21 0 15,-21 0-15,0 0 0,1 0 16,-1-21-16,0-1 0,-21 1 16,0 0-16,0 0 15,-21 21-15,0 0 16,-1-21-16,1 21 15,21 21 17,21-21-32,1 0 15,-1 0-15</inkml:trace>
  <inkml:trace contextRef="#ctx0" brushRef="#br0" timeOffset="40074.61">8403 6287 0,'0'0'0,"0"-22"0,0 1 16,0 0-16,0 0 15,0 42 17,0 0-32,0 22 0,0-22 0,0 21 15,-21 0-15,21 1 0,-21-1 16,21 0-16,0 1 0,-21-1 0,21 0 15,0-20-15,0 20 0,0-21 16,0 0-16,0 0 0,0 1 0,0-1 16,21-21-16,0 0 0,0 0 15,0 0-15,0 0 0,1 0 16,-1-21-16,0 21 0,0-22 16,0 1-16,0 0 0,1 0 0</inkml:trace>
  <inkml:trace contextRef="#ctx0" brushRef="#br0" timeOffset="40382.94">8572 5906 0,'0'0'15,"-21"0"-15,0 0 0,0 0 16,42 0 15,0 0-15,0 0-16,1 0 0,-1 0 0,0 0 15,0 0-15,0-22 16,0 22-16,-21-21 16,-21 21 15,0 0-31,21 21 0,0 1 15,0-1-15,21-21 16,0 0-16</inkml:trace>
  <inkml:trace contextRef="#ctx0" brushRef="#br0" timeOffset="40795.71">10943 6011 0,'21'-21'0,"-42"42"0,63-63 16,-42 21-16,22 21 0,-22 21 31,-22 0-31,1 0 0,0 22 16,21-1-16,-21 0 0,0 1 0,21-1 15,-21 0-15,-1 1 0,22-1 0,0 0 16,-21 1-16,21-1 0,-21-21 0,21 22 15,0-22-15,0 0 0,0 0 16,0 0-16,0-42 31,0 0-31</inkml:trace>
  <inkml:trace contextRef="#ctx0" brushRef="#br0" timeOffset="40966.61">10541 6392 0,'0'0'0,"-21"-21"0,-43-21 15,64 21-15,21 21 32,22 0-32,-22 0 0,21-21 0,1 21 15,-1 0-15,21 0 0,-20 0 0,20 0 16,1 0-16,-22 0 0,22 0 0,-22 0 16,21 0-16,-20-22 0,-1 22 15,-21 0-15,22 0 0,-22-21 0</inkml:trace>
  <inkml:trace contextRef="#ctx0" brushRef="#br0" timeOffset="41228.46">11874 5969 0,'0'-21'15,"0"42"1,-21 0-16,0 0 0,21 1 0,0-1 15,0 21-15,-21 0 0,21-20 0,0 20 16,0 0-16,0-21 0,0 22 0,0-1 16,0 0-16,0-20 15,0 20-15,0-21 0,0 0 0,0 0 16,21 1-16,-21-1 0,0 0 16,21-21-16,-42 0 31,0-21-31</inkml:trace>
  <inkml:trace contextRef="#ctx0" brushRef="#br0" timeOffset="41399.36">11493 6414 0,'-21'-22'0,"42"44"0,-63-44 0,42 1 0,0 0 16,21 21 0,0-21-16,22 21 15,-22-21-15,21 21 0,-21 0 0,22 0 16,-1-21-16,22 21 0,-22 0 0,0 0 15,1-22-15,-1 22 0,21 0 16,-20 0-16,20-21 0,-20 21 0,-1 0 16,0-21-16,1 21 0</inkml:trace>
  <inkml:trace contextRef="#ctx0" brushRef="#br0" timeOffset="41671.21">12636 5990 0,'22'-21'0,"-22"42"32,0 0-32,0 1 15,0-1-15,-22 21 0,22-21 16,-21 22-16,21-22 0,0 21 0,0 0 16,-21 1-16,21-22 0,0 21 0,-21 1 15,21-22-15,0 21 0,0-21 0,0 0 16,0 1-16,0-1 0,21 0 15,0-21-15,0 0 0,1 0 16,-1 0-16,0 0 0,0-21 16,0 21-16,-21-21 15,0-1-15,21 1 0,-21 0 0,22 0 16</inkml:trace>
  <inkml:trace contextRef="#ctx0" brushRef="#br0" timeOffset="41955.04">12912 5652 0,'0'0'0,"-22"-22"0,-62 1 16,63 21-1,-1 21 1,22 1-16,0-1 16,22-21-1,-1 0-15,0 0 16,0 0-16,0 0 0,-21-21 15,0-1 1,0 44 31,0-1-31,21-21-1,1 0-15</inkml:trace>
  <inkml:trace contextRef="#ctx0" brushRef="#br0" timeOffset="42418.78">15092 5863 0,'0'0'16,"-21"-63"-16,-22 63 15,22 0-15,0 0 0,0 0 16,0 21-16,-1 0 0,1 0 0,0 0 16,0 22-16,0-1 0,21-21 15,0 22-15,0-1 0,0 0 0,0-21 16,0 22-16,0-1 0,0-21 0,0 0 15,0 22-15,0-22 0,0 0 0,0 0 16,0 0-16,21-21 16,-21-21-1</inkml:trace>
  <inkml:trace contextRef="#ctx0" brushRef="#br0" timeOffset="42587.02">14626 6202 0,'0'0'0,"-21"-42"16,21 20-16,21 22 16,0 0-16,0 0 0,22 0 15,-22 0-15,21-21 0,22 21 16,-22 0-16,0 0 0,22 0 0,-22 0 16,1 0-16,20-21 0,-21 21 0,-20 0 15,20 0-15,0-21 0</inkml:trace>
  <inkml:trace contextRef="#ctx0" brushRef="#br0" timeOffset="42826.39">15684 5884 0,'0'0'0,"0"-21"0,22 21 0,-22-21 0,21 0 16,-21 63 15,0-21-31,-21 1 0,-1 20 16,1-21-16,21 21 0,-21-20 0,21 20 15,0-21-15,-21 0 0,21 22 16,0-22-16,-21 0 0,21 0 0,0 0 16,0 0-16,0 1 0,0-1 0,0 0 15,0 0-15,-21-21 32</inkml:trace>
  <inkml:trace contextRef="#ctx0" brushRef="#br0" timeOffset="42995.29">15346 6202 0,'0'0'0,"0"-21"16,21 21-1,0 0-15,0 0 0,22 0 16,-1 0-16,0 0 0,1 0 0,20 0 16,-21-21-16,1 21 0,20 0 15,-20 0-15,-1-22 0,0 22 16,1 0-16,-1 0 0,0 0 0,-21-21 15,1 21-15,20 0 0,-21-21 0</inkml:trace>
  <inkml:trace contextRef="#ctx0" brushRef="#br0" timeOffset="43255.15">16319 5927 0,'0'0'0,"22"-21"0,-1 21 16,-21 21 15,0 0-31,-21 0 0,-1 21 15,22-20-15,-21-1 0,21 21 16,-21-21-16,21 0 0,-21 1 0,21 20 16,0-21-16,0 0 0,0 0 15,0 1-15,0-1 0,0 0 0,0 0 16,0 0-16,0 0 0,21-21 16,0 0-16,0 0 0,1 0 0,-1 0 15,21 0-15,-21 0 0,0 0 0,22-21 16,-22 0-16,0 21 0,-21-21 0,21 0 15,0 0-15,-21-1 0,0 1 16,0 0-16</inkml:trace>
  <inkml:trace contextRef="#ctx0" brushRef="#br0" timeOffset="43539.12">16595 5482 0,'0'0'0,"-43"0"15,22 0-15,-21 0 0,21 21 16,-1-21-16,22 22 0,0-1 16,22-21-16,-1 0 15,0 0-15,21 0 0,-21 0 16,1 0-16,20-21 0,-21 21 0,0-22 16,-21 1-16,0 0 0,0 0 15,0 0 1,-21 21-16,0 0 0,0 0 15,0 0-15,-1 0 0,1 0 16,0 21-16,0 0 0,21 0 0,-21-21 16,21 21-16,0 1 0,0-1 15,0 0-15</inkml:trace>
  <inkml:trace contextRef="#ctx0" brushRef="#br0" timeOffset="43982.87">19283 5757 0,'0'0'0,"-21"22"31,-1-1-31,22 0 0,-21 21 16,0 1-16,0-22 0,0 21 0,0 0 16,21 1-16,-22-1 0,1-21 0,21 22 15,0-1-15,-21-21 0,0 0 0,21 0 16,0 22-16,0-22 0,0 0 16,0 0-16,-21-42 31,0 0-16</inkml:trace>
  <inkml:trace contextRef="#ctx0" brushRef="#br0" timeOffset="44139.78">18732 6138 0,'0'0'16,"0"-21"0,22 21-16,-1 0 0,0 0 15,21 0-15,1 0 0,-1 0 0,21 0 16,1 0-16,-22 0 0,22 0 15,-1 0-15,1 0 0,-1-21 0,-20 0 16,20 21-16,-21 0 0,1-21 16</inkml:trace>
  <inkml:trace contextRef="#ctx0" brushRef="#br0" timeOffset="44375.64">20151 5694 0,'0'0'0,"0"21"31,0 0-31,-22 0 0,1 22 16,0-22-16,21 21 0,-21 1 0,21-1 15,-21 0-15,21-21 0,0 22 0,0-1 16,0 0-16,0-20 0,0-1 16,0 21-16,0-21 0,0 0 15,0 1-15,0-1 0,0 0 0,0 0 16,-21-21-1,-1 0 1</inkml:trace>
  <inkml:trace contextRef="#ctx0" brushRef="#br0" timeOffset="44551.54">19685 6181 0,'0'0'0,"0"-21"0,-21 21 15,21-22-15,21 22 16,0 0-16,0-21 15,22 21-15,-22 0 0,21 0 16,0 0-16,1-21 0,-1 21 0,0 0 16,22 0-16,-22 0 0,1-21 0,-1 0 15,21 21-15,-20 0 0,-22-21 0,21 21 16,1-22-16</inkml:trace>
  <inkml:trace contextRef="#ctx0" brushRef="#br0" timeOffset="44791.4">20786 5757 0,'0'-21'0,"0"42"0,0-63 16,0 63-1,0 0-15,0 1 16,-22-1-16,1 21 0,21 0 0,-21-20 16,21 20-16,-21 0 0,21 1 15,0-22-15,0 21 0,0-21 0,0 0 16,0 22-16,0-22 0,0 0 15,0 0-15,21-21 0,0 0 0,0 0 16,1 0 0,-1 0-16,-21-21 15,21 0-15</inkml:trace>
  <inkml:trace contextRef="#ctx0" brushRef="#br0" timeOffset="45103.22">20891 5461 0,'0'0'16,"0"-21"-16,-21 0 0,0 21 0,0 0 0,0 0 15,0 0-15,-1 0 0,1 21 16,21 0 0,21-21-16,22 0 15,-22 21-15,0-21 0,21 0 0,-20 0 16,20 0-16,-21 0 0,0 0 15,0-21-15,1 21 0,-1-21 16,-21 0-16,0 0 0,0-1 16,-21 22-16,-1 0 15,-20 0-15,21 0 16,0 0-16,0 0 0,-1 0 0,1 0 16,21 22-16,0-1 0,-21-21 0,21 21 15,0 0-15,21-21 16</inkml:trace>
  <inkml:trace contextRef="#ctx0" brushRef="#br0" timeOffset="45584.95">23093 5567 0,'0'0'0,"0"-21"0,0 42 31,-21 0-15,-1 0-16,1 0 0,0 22 0,21-22 16,-21 21-16,0 1 0,0-22 0,21 21 15,-22 0-15,22 1 0,-21-1 16,21 0-16,-21-20 0,21 20 15,0-21-15,0 21 0,0-20 0,0-1 16,21 0-16,0 0 0,1-21 0,-1 0 16,0 21-16,0-21 0,0 0 0,0 0 15,1 0-15,-1 0 0,0 0 16,0-21-16,0 0 0,0 21 0,-21-21 16,0 0-16,22-1 0,-22 1 0,21 0 15,-21-21-15</inkml:trace>
  <inkml:trace contextRef="#ctx0" brushRef="#br0" timeOffset="45898.77">23135 5207 0,'0'0'0,"-21"0"0,0 0 15,-22 0-15,22 0 0,0 0 16,21 21-16,0 0 0,21 1 15,22-22 1,-22 0-16,0 0 0,0 0 16,0 0-16,22 0 0,-22 0 0,0 0 15,0-22-15,-21 1 16,21 0-16,-21 0 0,0 0 16,-21 21-1,0 0-15,0 0 0,0 0 16,-1 0-16,1 21 0,0-21 0,0 21 15,0 0-15,21 0 0,0 1 16,0-1-16,0 0 0,0 0 16</inkml:trace>
  <inkml:trace contextRef="#ctx0" brushRef="#br0" timeOffset="46319.53">25696 5525 0,'0'0'0,"0"21"16,0 0-16,0 0 0,0 21 15,0 1-15,-21-1 0,0 0 0,21 1 16,-21-1-16,21 0 0,0 1 0,0-1 15,0 0-15,0-20 0,0 20 0,0 0 16,0-21-16,0 1 0,0-1 16,21 0-16,-21 0 0,21-21 0,-21 21 15,0-42 17,-21 0-32</inkml:trace>
  <inkml:trace contextRef="#ctx0" brushRef="#br0" timeOffset="46483.43">25231 5969 0,'0'0'0,"21"0"16,0 0-1,0 0-15,0 0 0,22 0 0,-22 0 16,21 0-16,0 0 0,1 0 0,20 0 16,1 0-16,-22 0 0,22-21 15,-1 21-15,-21 0 0,22 0 0,-22 0 16,1 0-16,-1-21 0,-21 21 15</inkml:trace>
  <inkml:trace contextRef="#ctx0" brushRef="#br0" timeOffset="46745.28">26649 5503 0,'0'0'0,"0"-21"0,-43-42 16,22 63-1,0 21-15,21 0 16,-21 21-16,21 1 0,0-1 16,0 22-16,0-22 0,0 0 15,0 22-15,0-22 0,0 0 0,0 1 16,0-1-16,0 0 0,0-20 0,0 20 16,0-21-16,0 0 0,0 0 15,0 1-15,0-1 0</inkml:trace>
  <inkml:trace contextRef="#ctx0" brushRef="#br0" timeOffset="46931.17">26268 5969 0,'0'0'0,"-21"-21"0,-1 0 16,1 21-16,21-21 0,21-1 15,22 22-15,-22 0 16,21 0-16,1 0 0,-1 0 15,21 0-15,1 0 0,-22 0 0,22 0 16,-1 0-16,1 0 0,-22 0 0,22 0 16,-22 0-16,21 0 0,-41 0 15,20 0-15,0 0 0,-21 0 0,1-21 16,-1 21-16,0-21 0</inkml:trace>
  <inkml:trace contextRef="#ctx0" brushRef="#br0" timeOffset="47699.24">27495 5503 0,'22'-21'15,"-1"21"-15,-21 21 47,0 1-31,0 20-16,0 0 0,0 1 15,0-1-15,-21 0 0,21 1 0,-22-1 16,22 0-16,0 1 0,0-1 0,0-21 16,0 21-16,0-20 0,0-1 15,0 0-15,0 0 0,0 0 0,22-21 16,-1 21-16,0-21 0,0 0 0,0 0 15,0 0-15,1 0 0,-1 0 16,0 0-16,0 0 0,0 0 0,0 0 16,1-21-16,-1 0 0,0 0 15,0 0-15,0 0 0,-21-1 16,0 1-16,21 0 0,1-21 16,-22 21-16,0-22 0,0 1 0</inkml:trace>
  <inkml:trace contextRef="#ctx0" brushRef="#br0" timeOffset="48047.38">27707 5059 0,'0'0'0,"-21"0"0,0 0 0,0 0 0,-1 0 15,22 21 1,0 0-16,0 0 15,0 1-15,22-22 16,-1 0 0,0 0-16,0 0 0,0 0 0,0 0 15,22-22-15,-22 22 0,-21-21 0,21 0 16,0 0-16,-21 0 16,0 0-16,0-1 0,0 1 0,0 0 15,-21 21 1,0 0-16,0 0 15,0 0-15,21 21 16,0 0-16,0 1 16,0-1-16,0 0 0,21 0 15,0-21-15,0 21 0,21 0 0,-20-21 16</inkml:trace>
  <inkml:trace contextRef="#ctx0" brushRef="#br0" timeOffset="48639.04">30374 5525 0,'21'-22'0,"-42"44"0,42-65 0,0 43 15,1-21-15,-1 0 0,0 21 0,0-21 16,-21 0-16,21 21 0,-21-22 0,21 22 16,-42 22 15,0-1-31,-21 0 0,21 0 15,-22 21-15,22 1 0,-21-1 16,21 0-16,-22 1 0,22-1 0,0-21 16,0 22-16,0-1 0,21-21 15,0 21-15,0-20 0,0-1 0,0 0 16,21 0-16,0 0 0,21-21 0,-21 0 16,1 21-16,-1-21 0,21 0 15,-21 0-15,22 0 0,-22 0 0,0 0 16,21-21-16,-21 0 0,1 21 15,-1-21-15,-21-21 0,21 20 0,-21 1 16,0-21-16,0 0 0,0-1 16</inkml:trace>
  <inkml:trace contextRef="#ctx0" brushRef="#br0" timeOffset="48990.84">30374 5017 0,'21'0'16,"0"0"-16,22 0 0,-22 0 15,21 0-15,-21 0 0,1 0 0,-1 0 16,0 0-16,0-22 0,0 22 15,-21-21-15,-21 21 32,0 0-32,0 0 0,0 0 0,-1 0 15,1 0-15,0 21 16,0-21-16,0 22 0,21-1 16,0 0 15,0 0-16</inkml:trace>
  <inkml:trace contextRef="#ctx0" brushRef="#br0" timeOffset="50103.22">974 9208 0,'21'0'0,"0"-22"15,-21 1-15,21 0 16,0 0-16,-21 0 0,0 0 16,0-1-16,0 1 0,0 0 15,0 42 17,0 0-32,0 1 0,0-1 15,-21 21-15,21 0 0,-21 1 0,0-1 16,21 0-16,0 1 0,-21-1 15,-1 0-15,22 1 0,0-1 16,0 0-16,0-20 0,0 20 16,0-21-16,0 0 0,0 0 0,0 1 15,22-22-15,-1 21 0,0-21 32,0 0-32,0-21 0,-21-1 15,21 1-15,-21 0 0,22 0 16,-1 0-16,0-22 0</inkml:trace>
  <inkml:trace contextRef="#ctx0" brushRef="#br0" timeOffset="50426.15">1185 8678 0,'0'0'0,"-21"0"0,-64 0 16,64 0-16,0 0 15,21 22-15,-21-22 0,21 21 16,21-21 0,0 0-16,22 0 0,-22 0 0,0 0 15,0 0-15,0-21 0,0 21 16,1-22-16,-1 1 16,-21 0-16,0 0 15,-21 21-15,-1 0 16,1-21-16,0 21 0,0 0 0,0 0 15,0 0-15,21 21 16,0 0-16,0 0 16,0 0-16,0 1 0,0-1 15,21 0-15,0 0 0,21 0 0,1 0 16</inkml:trace>
  <inkml:trace contextRef="#ctx0" brushRef="#br0" timeOffset="50686.99">2265 9144 0,'0'0'0,"-43"21"16,43 0-16,22-21 31,-1 0-16,0 0-15,0 0 0,0 0 16,0 0-16,1 0 16,-44 0 15,1 0-15</inkml:trace>
  <inkml:trace contextRef="#ctx0" brushRef="#br0" timeOffset="50850.9">2074 9356 0,'0'0'0,"-21"21"0,0 0 0,21 0 16,21-21 15,0 0-31,0 0 0,1 0 16,-1 0-16,0 0 0,21 0 0,-21 0 16,1-21-16,-1 21 0,0 0 15,0 0-15,0-21 0,0 0 0,1 21 16,-1-21-16,21 21 0</inkml:trace>
  <inkml:trace contextRef="#ctx0" brushRef="#br0" timeOffset="51325.18">4403 9038 0,'0'0'0,"0"-21"0,21-21 16,-21 21 0,0-1-16,0 44 31,0-1-31,0 21 0,0-21 16,-21 22-16,-1-1 0,22 0 15,-21 1-15,21-1 0,-21 0 0,0 1 16,21-1-16,0-21 0,-21 21 0,21-20 15,-21 20-15,21-21 0,0 0 16,0 0-16,0 1 0,21-22 16,0 0-16,0 0 15,0 0-15,0-22 16,1 22-16,-1-21 0,0 0 16,-21 0-16,21 0 0,0 0 0</inkml:trace>
  <inkml:trace contextRef="#ctx0" brushRef="#br0" timeOffset="51655.01">4508 8678 0,'-21'-21'0,"42"42"0,-63-42 0,21 21 16,0 0-16,0 0 15,21 21-15,-22-21 0,22 22 0,0-1 16,0 0-16,22 0 15,-1-21-15,0 21 0,0-21 16,0 0-16,22 0 0,-22 0 0,0 0 16,0 0-16,0 0 0,0 0 0,-21-21 15,0 0 1,0 0-16,-21 0 16,0 21-16,0-22 0,0 22 15,0 0-15,-1 0 16,1 0-16,21 22 15,0-1-15,0 0 0,0 0 16,0 0-16,21 0 0,1 1 0,-1-1 16,0 0-16,0 0 0,21 0 15</inkml:trace>
  <inkml:trace contextRef="#ctx0" brushRef="#br0" timeOffset="51886.88">5207 9292 0,'0'21'16,"-21"-21"-16,42 0 31,0 0-31,0 0 0,0 0 16,1 0-16,-1 0 0,0 0 0,0 0 15,0 0-15,0 0 0,1 0 16,-1 0-16,0 0 0,0 0 15,0 0-15,0 0 0,1 0 16,-1-21-16,0 21 0</inkml:trace>
  <inkml:trace contextRef="#ctx0" brushRef="#br0" timeOffset="52147.73">5905 9186 0,'0'0'0,"-21"0"15,42 0 17,1 0-32,-1 0 15,0 0-15,21 0 0,-21 0 0,1 0 16,20 0-16,0 0 0,-21 0 16,22 0-16,-22 0 0,0 0 0,0 0 15,-21-21 48</inkml:trace>
  <inkml:trace contextRef="#ctx0" brushRef="#br0" timeOffset="54262.6">8403 9059 0,'0'-21'15,"0"0"1,0 0-16,0 0 0,0 0 16,0-1-16,21 1 0,-21 0 15,0 0-15,0 0 0,0 0 16,0 42 15,0 0-31,0 0 0,0 21 0,-21-20 16,0 20-16,0 0 0,21 1 0,-21-1 15,-1 0-15,1 1 0,0-1 16,21 0-16,0-21 0,0 22 16,0-22-16,0 21 0,0-21 0,0 1 15,21-1-15,0 0 0,22-21 16,-22 0-16,0 0 16,0 0-16,0 0 0,1 0 0,-1 0 15,0-21-15,0 21 0,0-21 0,0 21 16,1-22-16,-1 1 0,0 0 0,-21 0 15,21 21-15,-21-42 0,21 20 16,-21 1-16,0 0 0,21-21 0</inkml:trace>
  <inkml:trace contextRef="#ctx0" brushRef="#br0" timeOffset="54606.91">8615 8509 0,'0'0'0,"-43"0"15,22 0-15,-63 0 16,62 0-16,1 21 0,0-21 0,0 0 16,21 21-16,21-21 31,0 0-31,0 0 16,1 0-16,-22-21 0,21 21 0,-21-21 15,0 0-15,-21 0 31,-1 21-31,1-21 0,0 21 0,0 0 16,0 0-16,0 0 0,-1 0 16,22 21-16,-21 0 0,21 0 15,0 0-15,0 0 16,0 1-16,0-1 0,21-21 16,1 21-16,-22 0 0,21-21 0,0 0 15,0 21-15,0-21 16,0 0-16,1 0 0</inkml:trace>
  <inkml:trace contextRef="#ctx0" brushRef="#br0" timeOffset="55241.06">9080 9038 0,'0'0'0,"-21"0"16,21 21-1,21-21 1,1 0-16,-1 0 0,21 0 16,-21 0-16,22 0 0,-22 0 15,21 0-15,0 0 0,-20 0 16,20 0-16,-21 0 0,0 0 0,0 0 16,1 0-16,-1 0 0,0 0 0,0 0 15,0 0 1,0 0-16,1 0 0,-1 0 15</inkml:trace>
  <inkml:trace contextRef="#ctx0" brushRef="#br0" timeOffset="55462.94">9927 9081 0,'-21'0'0,"42"0"31,0 0-31,0 0 0,1 0 16,-1 0-16,21 0 0,-21 0 0,22 0 15,-22 0-15,0 0 0,21 0 16,-21 0-16,1 0 0,-1 0 16,0 0-1,-21-22-15</inkml:trace>
  <inkml:trace contextRef="#ctx0" brushRef="#br0" timeOffset="55976.15">12277 8657 0,'0'0'16,"42"-63"-1,-42 42-15,0-1 0,0 1 0,0 42 47,0 1-47,-21-1 0,0 0 16,21 21-16,-22-21 0,1 22 0,21-1 15,0 0-15,0 1 0,0-1 0,0 0 16,0-20-16,0 20 0,0-21 0,0 21 16,0-20-16,21-1 0,1 0 15,-1-21-15,0 21 0,0-21 0,0 0 16,0 0-16,1 0 0,-1 0 0,21 0 16,-21 0-16,0 0 0,1-21 0,-1 0 15,0 0-15,-21-1 16,21 1-16,-21 0 0</inkml:trace>
  <inkml:trace contextRef="#ctx0" brushRef="#br0" timeOffset="56275.99">12636 8319 0,'0'0'0,"-21"-22"0,0 1 0,0 21 0,0 0 15,-22 0-15,22 0 0,0 0 16,0 0-16,21 21 15,21-21 1,0 0-16,0 22 0,1-22 16,-1 0-16,0 0 0,0 0 15,-21-22-15,0 1 16,0 0 0,-21 21-16,0 0 15,0 0 1,21 21-1,0 0-15,21 1 16,0-1-16,0-21 0,0 21 0,0 0 16,22 0-16,-22 0 0</inkml:trace>
  <inkml:trace contextRef="#ctx0" brushRef="#br0" timeOffset="56478.86">13187 8784 0,'0'0'0,"-21"0"0,-1 0 16,44 0 0,-1 0-1,0 0-15,0 0 0,0 0 16,22 0-16,-22 0 0,21 0 0,-21 0 16,22 0-16,-22 0 0,0 0 0,0 0 15,21 0-15,-20 0 0,-1 0 16,0 0-16,0 0 0</inkml:trace>
  <inkml:trace contextRef="#ctx0" brushRef="#br0" timeOffset="56671.75">13843 8763 0,'0'0'0,"-21"0"0,42 0 31,0 0-16,0 0-15,0 0 0,1 0 16,-1 0-16,0 0 16,0 0-16,0 0 0,0 0 0,1 0 15,-1 0-15,0 0 16</inkml:trace>
  <inkml:trace contextRef="#ctx0" brushRef="#br0" timeOffset="57183.46">16214 8467 0,'0'-21'0,"0"42"0,0-64 15,0 22-15,0 0 0,0 0 0,0 0 16,0 0-16,0-1 0,0 1 16,0 42-1,0 1 1,0-1-16,0 21 0,-22-21 0,22 22 16,-21-1-16,0 0 0,21 1 0,-21-22 15,21 21-15,0 0 0,-21 1 0,21-1 16,0-21-16,0 22 0,0-22 0,0 21 15,0-21-15,0 0 0,21 1 16,0-22-16,0 0 16,0 0-16,1 0 0,-1 0 15,0 0-15,0-22 0,0 22 16,0-21-16,1 0 0,-22 0 0</inkml:trace>
  <inkml:trace contextRef="#ctx0" brushRef="#br0" timeOffset="57519.27">16573 8043 0,'0'0'15,"-21"-21"-15,-42-21 16,20 42-16,1 0 0,21 0 0,-21 0 0,20 0 16,1 21-16,0 0 0,0-21 15,21 21-15,0 1 0,0-1 0,0 0 16,0 0-16,21-21 15,0 0-15,0 0 0,1 0 0,-1 0 16,0 0-16,0 0 0,0 0 0,0 0 16,1 0-16,-1-21 0,-21 0 0,21 0 15,-21-1-15,0 1 16,0 0-16,0 0 0,0 0 0,-21 21 16,0-21-16,-1 21 0,1 0 0,0 0 15,0 0-15,0 0 0,0 21 16,-1-21-16,22 21 0,-21 0 15,21 0-15,0 0 0,0 1 16,0-1-16,21-21 0,1 21 16,-1-21-16</inkml:trace>
  <inkml:trace contextRef="#ctx0" brushRef="#br0" timeOffset="59434.87">19367 8467 0,'22'-21'16,"-22"-1"0,0 1-1,0 0 1,0 0-16,0 42 31,0 0-31,-22 0 16,1 1-16,21-1 0,-21 0 0,0 21 15,21-21-15,-21 22 0,21-22 16,-21 21-16,-1-21 0,22 22 0,0-1 16,0-21-16,0 22 0,0-22 0,0 0 15,0 0-15,0 0 0,22 0 16,-1 1-16,0-1 0,0-21 0,0 0 15,0 21-15,22-21 0,-22 0 0,0 0 16,21 0-16,-20 0 0,-1 0 0,0-21 16,0 21-16,0-21 0,0-1 15,1 22-15,-22-21 0,21 0 0,-21 0 16,0 0-16,0-22 0,0 22 0</inkml:trace>
  <inkml:trace contextRef="#ctx0" brushRef="#br0" timeOffset="59734.7">19621 8086 0,'0'0'0,"-42"-21"0,21 21 15,0 0-15,0 0 0,-22 0 0,22 0 16,0 0-16,0 0 16,42 0-1,21 0-15,-21 0 16,22 0-16,-22 0 0,21 0 0,-21-22 15,1 1-15,-1 21 0,0-21 16,-21 0-16,0 0 16,0 0-16,-21 21 0,0-22 0,-1 22 15,1 0-15,0 0 0,0 0 0,0 0 16,0 0-16,-1 0 0,1 0 16,21 22-16,0-1 0,0 0 15,0 0-15,0 0 0,0 0 0,0 1 16,0-1-16,21-21 0,1 21 15</inkml:trace>
  <inkml:trace contextRef="#ctx0" brushRef="#br0" timeOffset="60242.85">21442 8446 0,'0'0'0,"0"-22"0,0-20 0,0 0 15,0 21 1,21-1-16,-21 44 31,0-1-31,0 21 0,0-21 16,-21 0-16,21 22 0,-21-22 15,21 0-15,0 21 0,-22-20 0,22 20 16,-21-21-16,21 0 0,0 0 0,0 1 16,0-1-16,0 0 15,21-21-15,1 0 0,-1 0 16,0 0-16,21 0 16,-21 0-16,1 0 0,-1 0 15,0 0-15,0 0 0,-21-21 16,0 0-16,21-1 15</inkml:trace>
  <inkml:trace contextRef="#ctx0" brushRef="#br0" timeOffset="60566.66">21611 7959 0,'0'0'0,"-21"-21"16,0-1-16,0 1 0,-1 0 15,1 21-15,-21 0 0,21 0 16,0 0-16,-1 0 0,22 21 16,22-21-1,-1 21-15,0-21 0,0 0 16,21 0-16,-20 0 0,-1 0 0,21 0 16,-21 0-16,22 0 0,-22 0 0,0 0 15,-21-21-15,0 0 16,0 0-16,0 0 15,-21 21-15,0 0 16,-1 0-16,1 0 0,0 0 16,21 21-16,0 0 15,0 0-15,0 0 16,0 1-16,21-22 16,0 0-16</inkml:trace>
  <inkml:trace contextRef="#ctx0" brushRef="#br0" timeOffset="60963.45">23812 8319 0,'0'0'0,"22"0"0,-1-22 0,0 1 15,0 0-15,0 21 0,0-21 0,1 0 16,-22 42 0,0 0-1,0 0-15,0 0 0,-22 1 0,22 20 16,-21-21-16,0 21 0,21-20 0,-21-1 15,21 21-15,-21-21 0,21 0 16,0 1-16,0-1 0,0 0 0,0 0 16,0 0-16,21-21 0,0 0 0,0 0 15,0 0-15,1 0 0,-1 0 0,0 0 16,0 0-16,0-21 0,0 21 16,-21-21-16,22 0 0,-1 0 0,-21-1 15,0 1-15,21 0 0</inkml:trace>
  <inkml:trace contextRef="#ctx0" brushRef="#br0" timeOffset="61258.28">24236 7853 0,'0'0'0,"-21"-21"0,-1 0 16,1 21-16,0 0 0,0 0 16,0 0-16,21 21 15,-21 0-15,21 0 0,21 0 16,0-21-1,0 0-15,0 0 0,0 0 16,1 0-16,-1 0 0,-21-21 0,21 0 16,-21 0-16,0 0 15,0-1-15,-21 1 16,0 21-16,-1 0 16,1 0-16,21 21 15,0 1 1,0-1-16,0 0 0,21 0 15,1 0-15,-1 0 0,0 1 16,0-1-16</inkml:trace>
  <inkml:trace contextRef="#ctx0" brushRef="#br0" timeOffset="61459.03">24892 8340 0,'-21'0'0,"42"0"31,0 0-31,0 0 16,0 0-16,22 0 0,-22 0 0,21 0 15,-21 0-15,22 0 0,-22 0 16,0 0-16,0 0 0,0 0 0,1 0 16,-1 0-16,0 0 0,0 0 15,0 0-15</inkml:trace>
  <inkml:trace contextRef="#ctx0" brushRef="#br0" timeOffset="61666.91">25739 8403 0,'0'0'0,"-22"0"16,44-21 15,-1 21-31,0 0 0,21 0 16,1 0-16,20 0 0,-21 0 15,1 0-15,-1 0 0,0 0 16,-20 0-16,20 0 0,-21 0 0,0 0 16,-21-21-16,21 0 0,1 0 15,-1-1-15,-21 1 0</inkml:trace>
  <inkml:trace contextRef="#ctx0" brushRef="#br0" timeOffset="62122.65">28194 7980 0,'0'0'0,"21"-21"0,0 0 16,0 21 0,-21 21-1,-21 0 1,0 0-16,-21 0 0,21 22 0,-1-1 15,1 0-15,21 1 0,-21-22 16,21 21-16,-21 0 0,21 1 0,0-1 16,0-21-16,0 22 0,21-22 0,0 0 15,0 0-15,1 0 0,-1 0 0,21-21 16,-21 0-16,22 0 0,-22 0 16,21 0-16,-21 0 0,0 0 0,22 0 15,-22-21-15,0 21 0,0-21 0,-21 0 16,21 0-16,1 0 0,-1-1 0,-21 1 15,21-21-15,0 21 0</inkml:trace>
  <inkml:trace contextRef="#ctx0" brushRef="#br0" timeOffset="62415.48">28533 7662 0,'0'0'0,"-106"-21"15,63 21 1,22 0-16,-21 0 0,21 0 15,21 21-15,21-21 32,0 0-32,0 0 0,0 0 0,1 0 15,-1 0-15,0 0 0,0 0 0,0-21 16,0 21-16,-21-21 16,0 0-16,0 0 0,0 0 15,0-1-15,0 1 16,-21 42 15,21 1-31,-21-1 0,21 0 16,-21 0-16,21 0 0,-21 0 15,0 22-15,-22-22 0</inkml:trace>
  <inkml:trace contextRef="#ctx0" brushRef="#br0" timeOffset="63422.44">847 11430 0,'0'0'0,"0"-21"16,21 0-16,-21 0 0,0-1 0,0 1 15,21 0-15,-21 0 0,21 0 16,-21 0-16,0-1 0,0 44 31,0-1-31,0 21 0,0-21 16,0 43-16,0-22 0,0 0 16,-21 1-16,21-1 0,-21 22 0,0-22 15,21-21-15,-22 21 0,22 1 16,0-22-16,0 0 0,0 0 0,0 0 15,22-21 17,-1 0-32,-21-21 0,0 0 15,21 21-15,0-21 0,-21 0 16</inkml:trace>
  <inkml:trace contextRef="#ctx0" brushRef="#br0" timeOffset="63772.24">1101 10837 0,'0'0'0,"0"22"0,0-1 0,-22-21 16,22 21-16,0 0 0,-21-21 15,21 21-15,0 0 0,21-21 47,1-21-47,-22 0 16,0 0-16,0 0 15,0 0-15,0-1 16,-22 22 0,1 0-16,0 0 15,21 22 1,0-1-1,21 0-15,0 0 0,1 0 16,-1-21-16,21 21 0,-21 1 16,22-1-16</inkml:trace>
  <inkml:trace contextRef="#ctx0" brushRef="#br0" timeOffset="64083.06">2371 11345 0,'0'0'0,"-22"0"0,22 22 0,-21-22 15,0 0-15,21 21 16,21-21-1,0 0-15,1 0 0,-1 0 16,0 0-16,0 0 0,0 0 16,22-21-16,-22 21 0,0 0 0,21 0 15,-21 0-15,1 0 0,-1 0 0,0 0 16,0 0 0,-21 21-1</inkml:trace>
  <inkml:trace contextRef="#ctx0" brushRef="#br0" timeOffset="64266.96">2413 11599 0,'0'0'0,"-21"22"0,0-22 0,-1 21 0,1-21 16,0 0-16,21 21 16,21-21-1,0 0 1,22 0-16,-22 0 0,0 0 0,21 0 15,-20 0-15,-1 0 0,21 0 0,-21-21 16,22 21-16,-22-21 0,0 21 16</inkml:trace>
  <inkml:trace contextRef="#ctx0" brushRef="#br0" timeOffset="64779.17">4149 11324 0,'0'0'0,"-22"0"16,44 0 15,-1 0-31,0 0 16,0 0-16,0 0 0,0 0 0,22 0 15,-22 0-15,0 0 0,21 0 16,-20 0-16,-1 0 0,0 0 0,0 0 15,0 0-15,0 0 0,1 0 16,-1 0-16,0 0 0,0 0 16,0 0-16,0 0 0</inkml:trace>
  <inkml:trace contextRef="#ctx0" brushRef="#br0" timeOffset="64996.05">5016 11324 0,'0'21'16,"22"-21"15,-1 0-31,0 0 16,0 0-16,0 0 0,0 0 16,1 0-16,-1 0 0,0 0 15,0 0-15,0 0 0,0 0 16,1-21-16,-1 21 0,0 0 15,0 0-15,0-21 0</inkml:trace>
  <inkml:trace contextRef="#ctx0" brushRef="#br0" timeOffset="65312.87">5905 11070 0,'0'-42'15,"0"21"-15,0 0 0,0 42 47,0 0-47,-21 0 0,21 21 16,0-20-16,0 20 0,-21 0 16,21 1-16,0-1 0,0 0 0,-21 1 15,21-1-15,-21-21 0,21 21 0,0 1 16,0-22-16,0 21 0,0-21 15,0 1-15,0-1 0,21 0 0,0-21 16,-21 21-16,21-21 0,0 0 0,1 0 16,20 0-16,-21 0 0,0 0 0,0 0 15,1 0-15,-1-21 16,0 0-16,0 0 0,0-1 0,0 1 16</inkml:trace>
  <inkml:trace contextRef="#ctx0" brushRef="#br0" timeOffset="65602.7">6223 10710 0,'0'0'15,"-85"-42"1,64 21-16,-21 21 0,21 0 0,-1 0 0,1 0 16,0 21-16,0 0 0,21 0 15,0 1 1,21-22-16,0 0 0,0 0 15,1 0-15,-1 0 0,0 0 0,0 0 16,0 0-16,0 0 0,1 0 16,-1-22-16,-21 1 15,0 0 1,-21 21-16,-1 0 16,1 0-16,21-21 31,21 21-31,1 0 0</inkml:trace>
  <inkml:trace contextRef="#ctx0" brushRef="#br0" timeOffset="66079.44">8297 11345 0,'0'0'0,"21"22"15,1-22 1,-1 0-1,0 0-15,0 0 0,0 0 16,0 0-16,1 0 0,-1 0 0,0 0 16,0 0-16,0-22 0,0 22 0,1 0 15,-1 0-15,0 0 0,0-21 16,0 21-16,0 0 0,1 0 0,-1-21 16,0 0-16,0 21 0,0 0 0,0 0 15</inkml:trace>
  <inkml:trace contextRef="#ctx0" brushRef="#br0" timeOffset="66287.31">9102 11303 0,'0'0'0,"-22"0"16,1 0-16,21 21 15,21-21 1,1 0-16,-1 0 0,0 0 0,0 0 15,21 0-15,-20 0 0,20 0 16,-21 0-16,21 0 0,-20-21 0,-1 21 16,21 0-16,-21-21 0,0 21 0,1 0 15,20-21-15</inkml:trace>
  <inkml:trace contextRef="#ctx0" brushRef="#br0" timeOffset="66607.99">9991 11028 0,'-64'-21'16,"43"0"-16,0 21 15,0 0-15,-1 0 16,1 0-16,21 21 16,0 0-16,0 0 0,-21 0 15,21 22-15,-21-22 0,21 21 0,0 0 16,0 1-16,-21-22 0,21 21 0,0 1 15,0-22-15,0 21 0,0-21 16,0 22-16,0-22 0,0 0 0,0 0 16,21 0-16,-21 0 0,21-21 0,0 22 15,0-22-15,1 0 16,-1 0-16,0 0 0,0 0 0,0 0 16,0 0-16,1-22 0,-1 1 15,0 21-15,0-21 0,0 0 0,0 0 16,1 0-16,-1-22 0</inkml:trace>
  <inkml:trace contextRef="#ctx0" brushRef="#br0" timeOffset="66935.78">10118 10541 0,'0'0'16,"-43"0"-16,-63 0 15,85 0-15,0 0 0,0 21 0,0-21 0,21 21 16,0 1-16,0-1 0,21 0 16,0-21-1,21 0-15,-20 0 0,20 0 16,-21 0-16,21 0 0,-20 0 0,-1 0 16,0 0-16,0 0 0,-21-21 15,0 0-15,0-1 16,0 1-16,-21 21 0,21-21 0,-21 21 15,0 0-15,-1 0 0,1 0 0,0 0 16,0 0 0,21 21-1,0 0-15,21-21 16,0 0-16</inkml:trace>
  <inkml:trace contextRef="#ctx0" brushRef="#br0" timeOffset="67703.21">12594 11070 0,'0'0'0,"-21"0"0,0 0 16,0 0-16,21 21 0,-22-21 15,44 0 16,-1 0-31,0 0 0,0 0 16,0 0-16,0 0 0,22 0 0,-22-21 16,0 21-16,21 0 0,-20 0 15,-1 0-15,21 0 0,-21 0 0,0 0 16,1-21-16,-1 21 0,0 0 0,0 0 16,0-21-16,0 21 0,1 0 0</inkml:trace>
  <inkml:trace contextRef="#ctx0" brushRef="#br0" timeOffset="68840.07">12742 11091 0,'-21'0'0,"21"-21"47,21 0-47,0 21 0,1-21 0,-1 21 15,0-21-15,0 21 0,0-21 0,0 21 16,1-22-16,-1 22 16,-21-21-16,-21 42 31,-1 1-15,1-1-16,0 0 0,0 21 0,0 1 15,21-22-15,-21 21 0,-1 0 16,1 1-16,21-1 0,0-21 0,0 22 15,0-22-15,0 0 0,0 0 0,0 0 16,0 0-16,0 1 0,21-22 16,1 0-16,-1 0 0,0 0 0,21 0 15,-21 0-15,1 0 0,20 0 0,-21 0 16,21-22-16,-20 22 0,20-21 0,-21 0 16,21 0-16,-20 0 0,20 0 15,-21-1-15,0-20 0,0 21 0</inkml:trace>
  <inkml:trace contextRef="#ctx0" brushRef="#br0" timeOffset="69199.37">13144 10456 0,'-42'0'15,"84"0"-15,-105 0 0,21 0 0,20 0 16,-20 0-16,21 0 0,-21 0 0,20 22 15,1-22-15,0 21 0,0 0 16,0-21-16,21 21 0,0 0 0,0 0 16,21-21-16,0 22 15,0-22-15,0 0 0,22 0 0,-1 0 16,-21 0-16,22 0 0,-1 0 0,-21-22 16,21 1-16,-20 21 0,-1-21 15,0 0-15,-21 0 0,0 0 16,0-1-16,-21 22 0,0-21 0,-1 0 15,1 21-15,0 0 0,0 0 0,0 0 16,0 0-16,-1 0 16,1 21-16,21 0 0,0 1 15,0-1-15,0 0 0,0 0 0,0 0 16,21-21-16,1 21 0,-1 1 0,0-22 16,21 0-16,-21 0 0,22 0 0</inkml:trace>
  <inkml:trace contextRef="#ctx0" brushRef="#br0" timeOffset="69634.55">15917 10986 0,'-42'0'16,"21"0"-16,21-22 15,21 22 1,21 0-16,-21 0 16,1-21-16,20 21 0,-21 0 0,21 0 15,-20 0-15,-1 0 0,0 0 0,0 0 16,0 0-16,0 0 15,1 0-15,-1 0 0,0 0 0,0 0 0,0-21 16,0 21-16,1 0 0</inkml:trace>
  <inkml:trace contextRef="#ctx0" brushRef="#br0" timeOffset="69839.44">16785 10880 0,'21'0'31,"0"0"-31,1 0 16,-1 0-16,0 0 0,0 0 0,0 0 15,22 0-15,-22 0 0,0 0 16,0 0-16,21 0 0,-20 0 16,-1 0-16,21 0 0,-21-21 0,0 21 15,1 0-15,20-22 0,-21 22 0</inkml:trace>
  <inkml:trace contextRef="#ctx0" brushRef="#br0" timeOffset="70131.27">17611 10605 0,'0'0'0,"0"-22"16,-22 22-1,1 22 1,0-22-16,21 21 0,0 0 15,-21 21-15,21-21 0,-21 1 0,0 20 16,21-21-16,0 21 0,0-20 0,-22-1 16,22 21-16,0-21 0,-21 0 0,21 22 15,0-22-15,0 0 0,0 0 16,0 0-16,21 1 0,1-22 0,-22 21 16,21-21-16,0 0 0,0 21 0,0-21 15,0 0-15,1 0 0,-1 0 16,-21-21-16,21 21 0,0-21 0,0-1 15,0 1-15,1 0 16,-1 0-16</inkml:trace>
  <inkml:trace contextRef="#ctx0" brushRef="#br0" timeOffset="70439.61">17822 10181 0,'0'0'0,"-42"0"0,0 0 15,-1 0-15,1 0 0,0 0 0,-1 0 16,1 21-16,21 1 0,0-22 0,21 21 16,0 0-16,0 0 0,0 0 15,21 0-15,0-21 16,21 0-16,-21 0 0,22 0 0,-1 0 16,-21 0-16,22 0 0,-22 0 0,0 0 15,0-21-15,0 0 0,-21 0 16,21 21-16,-21-21 0,0 0 0,0-1 15,-21 1-15,0 21 0,0-21 16,0 21-16,0 0 0,-1 0 16,1 0-16,0 0 0,21 21 15,0 0-15,0 1 16,0-1-16</inkml:trace>
  <inkml:trace contextRef="#ctx0" brushRef="#br0" timeOffset="70951.31">20489 10732 0,'0'-22'0,"0"44"0,0-65 0,21 22 15,-21 0-15,22 21 0,-22-21 0,21 0 16,0 21-16,-21 21 31,0 0-31,0 0 0,0 21 16,-21-20-16,0-1 0,-1 21 0,-20-21 16,21 22-16,0-22 0,0 21 15,-1-21-15,1 22 0,0-22 0,0 42 16,21-42-16,0 1 15,0-1-15,0 0 0,21-21 16,0 0-16,22 0 0,-22 0 0,0 0 16,0 0-16,21 0 0,-20 0 0,-1 0 15,0-21-15,0 0 0,21-1 0,-20 1 16,-1 0-16,0 0 0,-21 0 16,21 0-16,0-1 0,0-20 0</inkml:trace>
  <inkml:trace contextRef="#ctx0" brushRef="#br0" timeOffset="71259.02">20807 10160 0,'0'0'16,"-43"0"-16,22 0 0,0 0 0,-21 0 0,21 0 16,-1 0-16,1 21 0,0-21 0,21 21 15,0 1-15,0-1 16,21-21-1,0 0-15,1 0 0,-1 0 0,0 0 16,0 0-16,0 0 0,0-21 0,-21-1 16,22 22-16,-22-21 0,0 0 15,-22 21 1,1 0-16,0-21 0,-21 21 16,21 0-16,-1 0 0,1 0 0,0 0 15,21 21-15,-21-21 0,21 21 0,0 0 16,0 1-16,0-1 15,21 0-15,0-21 0,0 0 16,22 0-16,-1 0 0</inkml:trace>
  <inkml:trace contextRef="#ctx0" brushRef="#br0" timeOffset="71662.78">22902 10710 0,'0'0'0,"21"0"31,1 0-31,-1 0 16,0 0-16,21 0 0,-21 0 0,22 0 15,-22 0-15,21 0 0,-21 0 0,22-21 16,-22 21-16,21 0 0,-21 0 0,1 0 15,-1 0-15,0 0 0,0 0 16,0 0 0,0-21-16,1 21 0,-1 0 15,21-21-15</inkml:trace>
  <inkml:trace contextRef="#ctx0" brushRef="#br0" timeOffset="71875.66">24066 10732 0,'-21'0'0,"42"0"0,-63 0 0,63 0 31,0 0-15,1 0-16,-1 0 0,-21-22 15,21 22-15,0 0 0,0 0 0,0 0 16,1 0-16,-1 0 15,0 0-15,-21-21 0,21 21 0,0 0 16</inkml:trace>
  <inkml:trace contextRef="#ctx0" brushRef="#br0" timeOffset="72191.49">24913 10372 0,'0'-21'15,"0"42"-15,0-64 0,0 22 0,0 0 0,-21 0 16,21 0-16,-21 21 16,0 0-1,-1 21-15,1 0 0,0 21 16,0-20-16,21 20 0,-21 0 0,0 1 16,-1-1-16,1 0 0,21 1 0,0 20 15,-21-21-15,21-20 0,0 20 16,0 0-16,0-21 0,0 22 15,0-22-15,21 0 0,-21 0 0,21 0 0,1 1 16,20-22-16,-21 0 0,0 0 0,0 0 16,1 0-16,-1 0 0,0 0 15,0 0-15,-21-22 0,21 22 16,0-21-16,-21 0 0,22 0 0,-1 0 16,0-22-16</inkml:trace>
  <inkml:trace contextRef="#ctx0" brushRef="#br0" timeOffset="72511.3">25167 9885 0,'-42'0'0,"84"0"0,-148 0 0,64 0 16,0 0-16,-1 0 0,1 0 16,21 0-16,0 21 0,-1 0 15,22 0-15,-21-21 0,21 22 0,0-1 16,21-21-16,1 0 0,-1 0 15,0 0-15,21 0 0,-21 0 16,22 0-16,-22 0 0,21 0 0,-21-21 16,1-1-16,-22 1 0,0 0 15,0 0-15,0 0 0,0 0 16,-22-1-16,1 22 0,0-21 0,0 0 16,0 21-16,0 0 0,-1 0 0,1 0 15,0 0-15,0 21 0,0-21 0,0 21 16,-1 1-16,1-1 15,21 0-15,0 0 0,0 0 16,0 0-16,21 1 0</inkml:trace>
  <inkml:trace contextRef="#ctx0" brushRef="#br0" timeOffset="72987.53">27368 10478 0,'22'-22'0,"-44"44"0,65-65 15,-22 1-15,0 21 16,0 0-16,-21-1 0,21 22 16,-21 22-1,0-1 1,-21 21-16,0-21 0,21 22 0,-21-22 15,0 21-15,0 0 0,-1 1 16,1-22-16,21 21 0,0 1 0,0-22 16,0 21-16,0-21 0,0 0 0,0 1 15,0-1-15,21 0 0,1 0 0,-1-21 16,0 0-16,0 0 0,0 0 16,22 0-16,-22 0 0,0 0 0,0 0 15,21-21-15,-20 21 0,-1-21 0,0 0 16,0-1-16,0 1 0,0 0 15,-21-21-15</inkml:trace>
  <inkml:trace contextRef="#ctx0" brushRef="#br0" timeOffset="73292.36">27728 10012 0,'0'0'0,"-42"0"0,21 0 0,0 0 16,-1 0-16,1 0 0,0 0 15,0 0-15,21 21 0,-21-21 0,42 0 32,0 0-32,0 0 15,22 0-15,-22 0 0,0 0 0,0-21 16,-21 0-16,0 0 16,0-1-16,0 1 15,-21 21-15,0-21 0,0 21 0,-1 0 16,1 0-16,0 0 0,0 0 15,0 0-15,0 21 0,-1 0 16,1 1-16,21-1 0,0 0 0,0 0 16,0 0-16,0 0 0,0 1 15,21-1-15,22-21 0</inkml:trace>
  <inkml:trace contextRef="#ctx0" brushRef="#br0" timeOffset="73695.13">29718 10118 0,'21'0'16,"0"0"-16,0 0 15,1 0 1,-22 21 15,0 0-31,0 0 0,-22 0 0,22 1 16,-21 20-16,0 0 0,21-21 0,0 22 16,-21-1-16,21 0 0,0 1 15,0-22-15,0 21 0,0 1 0,0-22 16,0 21-16,0-21 0,21 0 0,-21 1 15,21-1-15,0-21 0,1 0 16,20 21-16,-21-21 0,0 0 16,0 0-16,1 0 0,-1 0 0,21-21 0,-21 0 15,0-1-15,-21 1 0,22 0 16,-1 0-16,0-21 0,0 20 0,-21-20 16,21 0-16</inkml:trace>
  <inkml:trace contextRef="#ctx0" brushRef="#br0" timeOffset="74030.94">30035 9673 0,'0'0'0,"-21"0"0,-21 0 16,21 0-16,-22 0 0,22 0 0,0 0 16,21 21-16,-21 1 0,21-1 15,0 0 1,0 0-16,21 0 0,0-21 15,0 0-15,1 21 0,-1-21 0,0 0 16,0 0-16,0 0 0,0 0 16,1 0-16,-22-21 0,21 0 15,-21 0-15,0 0 0,0 0 0,0-1 16,0 1-16,0 0 0,0 0 16,0 0-16,-21 21 15,-1 0-15,22 21 16,-21-21-16,0 21 15,21 0-15,-21-21 0,21 21 0,0 1 16,-21-1-16,0-21 0,21 21 0,0 0 16,-22 0-16,1-21 0,0 21 15</inkml:trace>
  <inkml:trace contextRef="#ctx0" brushRef="#br0" timeOffset="75055.35">995 13589 0,'0'0'15,"0"-21"-15,0 0 0,0 0 0,0-1 0,0 1 16,0 0-16,0 0 0,0 42 31,0 0-31,0 0 16,-21 1-16,21 20 0,-22 0 0,22 1 16,-21 20-16,21-21 0,0 1 15,0-1-15,0-21 0,0 22 0,0-1 16,0-21-16,0 0 15,0 0-15,0 1 0,0-1 0,21-21 32,1 0-32,-1 0 0,0-21 15,0-1-15,-21 1 0,21 0 16,22 0-16,-22-21 0</inkml:trace>
  <inkml:trace contextRef="#ctx0" brushRef="#br0" timeOffset="75351.17">1143 13018 0,'0'0'0,"-21"0"0,0 0 16,-1 0-16,22 21 0,0 0 16,0 0-16,0 0 0,0 0 15,22-21 1,-1 0-16,-21-21 31,0 0-31,0 0 31,0 42 1,21 0-17,0-21-15,0 0 0,0 21 16,22 1-16,-22-22 0</inkml:trace>
  <inkml:trace contextRef="#ctx0" brushRef="#br0" timeOffset="75605.55">2498 13589 0,'21'21'15,"0"-21"1,0 0-16,0 0 16,0 0-16,1 0 0,-1 0 0,0 0 15,0 0-15,0-21 0,22 21 0,-22 0 16,0 0-16,0-21 0,0 21 16,0 0-16,1 0 15,-22 21 1</inkml:trace>
  <inkml:trace contextRef="#ctx0" brushRef="#br0" timeOffset="75760.46">2625 13780 0,'0'0'0,"-22"21"0,1-21 0,21 21 16,0 0 0,21-21-1,22 0 1,-22 0-16,0-21 0,0 21 15,22 0-15,-22-21 0,0 0 0,21 21 16,-21-22-16,22 1 0</inkml:trace>
  <inkml:trace contextRef="#ctx0" brushRef="#br0" timeOffset="76416.64">4551 13441 0,'0'0'0,"0"-21"16,21 21-16,-21-21 0,0-1 15,0 1 1,0 0-16,0 0 16,0 0-1,0 42 16,0 0-31,0 0 0,-21 0 16,21 1-16,0 20 0,0-21 16,-21 21-16,-1 1 0,22-1 0,-21 0 15,21 1-15,-21-1 0,0 0 0,21 1 16,0-1-16,-21 0 16,21-20-16,-21 20 0,21-21 0,0 0 15,0 0-15,0 1 0,0-1 0,0 0 16,21-21-16,0 0 15,0 0-15,0 0 0,0 0 16,1 0-16,-1 0 0,0-21 0,0 0 16,0-1-16,22 1 0,-22 0 15,0 0-15,0-21 0</inkml:trace>
  <inkml:trace contextRef="#ctx0" brushRef="#br0" timeOffset="76743.46">4720 12996 0,'0'0'15,"-21"0"-15,0 0 0,21 22 16,-21-1-16,21 0 0,0 0 16,0 0-16,21-21 15,0 0-15,0 0 0,0 0 16,0 0-16,1 0 15,-1 0-15,0-21 16,-21 0-16,0 0 0,-21 0 31,0 21-31,-1 0 16,22 21 15,0 0-31,0 0 0,22-21 16,-22 21-16,21 0 0,0-21 15,21 22-15,-21-1 0</inkml:trace>
  <inkml:trace contextRef="#ctx0" brushRef="#br0" timeOffset="77007.31">5419 13272 0,'-22'21'31,"22"0"-15,0 0-16,-21 0 0,21 0 0,0 22 16,0-1-16,0 0 0,0 1 0,-21-1 15,21 0-15,-21 22 0,21-22 16,-21 1-16,21-22 0,0 21 0,-21 0 16,21-20-16,-22-1 0,22 0 0,0 0 15,0 0-15,0-42 31,0 0-15,0 0-16</inkml:trace>
  <inkml:trace contextRef="#ctx0" brushRef="#br0" timeOffset="77204.09">5101 13758 0,'0'0'0,"0"-21"15,21 21 1,0-21-1,1 21-15,-1 0 0,21 0 16,0-21-16,1 21 0,-1 0 16,0 0-16,1-21 0,-1 21 0,0 0 15,1 0-15,-1-21 0,0 21 0,-20 0 16,20 0-16,-21 0 0,0 0 16,0-22-16,1 22 0,-1 0 0,0 0 15</inkml:trace>
  <inkml:trace contextRef="#ctx0" brushRef="#br0" timeOffset="77490.97">6223 13356 0,'0'0'0,"0"-21"0,0 0 16,0 42 15,0 0-31,0 0 15,0 1-15,0-1 0,0 21 0,0 0 16,0-20-16,0 20 0,0 0 16,0 1-16,0-22 0,0 21 0,0 0 15,0 1-15,0-22 0,0 0 0,0 21 16,0-20-16,0-1 0,0 0 0,0 0 16,0 0-16,0-42 46,0 0-46</inkml:trace>
  <inkml:trace contextRef="#ctx0" brushRef="#br0" timeOffset="77710.85">6054 13716 0,'0'0'0,"-22"0"0,1 0 15,21-21 1,21 21-1,1 0-15,20 0 0,-21 0 0,21 0 16,1-21-16,-22 21 0,21-21 16,1 21-16,-22 0 0,21 0 15,-21-22-15,22 22 0,-22 0 0,0 0 16,0 0-16,0-21 16,0 0-1</inkml:trace>
  <inkml:trace contextRef="#ctx0" brushRef="#br0" timeOffset="78275.05">8742 13377 0,'0'0'0,"0"-21"0,0 0 16,0 0-16,0 0 0,0 0 15,0-1-15,0 1 16,0 42 15,0 1-31,0-1 16,-21 0-16,21 0 0,-22 21 0,22-20 15,-21 20-15,21-21 0,0 21 16,-21 1-16,21-22 0,-21 21 0,21-21 16,-21 1-16,21-1 0,0 0 15,0 0-15,0 0 0,0 0 16,21-21-16,0 0 15,0 0-15,0 0 0,1 0 0,-1 0 16,0-21-16,0 0 0,0 0 16,0 0-16,1 0 0</inkml:trace>
  <inkml:trace contextRef="#ctx0" brushRef="#br0" timeOffset="78640.36">8996 12848 0,'-64'21'16,"43"1"-16,21-1 16,21-21 15,0 0-31,1 0 0,-1 0 15,0-21-15,0-1 0,0 22 16,-21-21-16,0 0 0,0 0 16,0 0-16,-21 21 15,0 0-15,0 0 16,0 0-16,-1 0 0,1 0 0,0 21 16,0 0-16,0-21 0,0 21 0,21 0 15,0 1-15,0-1 16,21-21-1,0 0-15,21 0 16,-21 0-16,22 0 0,-1-21 16</inkml:trace>
  <inkml:trace contextRef="#ctx0" brushRef="#br0" timeOffset="79123.09">11853 13187 0,'0'0'0,"0"-21"0,0 0 0,0-1 0,0 1 16,0 0-16,-21 21 15,0 0 1,0 21-16,0 0 0,21 1 15,0-1-15,0 21 0,-22-21 16,22 22-16,0-1 0,-21-21 0,21 21 16,0 1-16,0-22 0,0 21 15,0 1-15,0-22 0,0 0 0,0 0 16,0 0-16,0 0 0,0 1 0,21-22 31,1 0-31,-1 0 16,0-22-16,-21 1 0,21 0 15,0-21-15,0 21 0</inkml:trace>
  <inkml:trace contextRef="#ctx0" brushRef="#br0" timeOffset="79439.66">11980 12891 0,'0'0'15,"0"-22"-15,-21 1 0,0 21 0,0 0 0,0 0 16,-1 0-16,1 0 0,0 21 0,0 1 15,0-1-15,21 0 16,0 0-16,0 0 0,0 0 0,21 1 16,0-22-16,0 0 0,22 0 15,-22 0-15,21 0 0,-21 0 0,0 0 16,22 0-16,-22-22 16,0 22-16,0-21 0,-21 0 0,0 0 15,0 0-15,0 0 0,-21-1 16,0 22-16,0-21 0,0 0 15,-22 21-15,22 0 0,0 0 0,0 0 16,0 0-16,-1 0 0,1 0 0,0 21 16,0 0-16,21 1 0,0 20 15,0-21-15,0 0 0,0 0 16,21 1-16,0-1 0,22 0 0,-22 0 16</inkml:trace>
  <inkml:trace contextRef="#ctx0" brushRef="#br0" timeOffset="79699.5">12763 13102 0,'0'0'0,"0"-21"0,0 0 16,-21 21-16,0 0 16,0 21-16,21 0 15,-21 0-15,21 22 0,0-22 0,0 21 16,-21 1-16,21-1 0,0-21 15,-22 21-15,22 1 0,0-1 16,0 0-16,0 1 0,-21-22 0,21 21 16,0-21-16,0 1 0,0-1 0,0 0 15,0 0-15,0-42 32,0 0-32</inkml:trace>
  <inkml:trace contextRef="#ctx0" brushRef="#br0" timeOffset="79867.41">12361 13420 0,'0'0'0,"-21"0"15,21-21-15,21 21 0,0 0 16,1 0-16,20 0 0,-21-22 16,21 22-16,1 0 0,-1 0 15,0 0-15,22-21 0,-22 21 0,1 0 16,-1 0-16,0-21 0,1 21 0,-1 0 15,0-21-15,1 0 0</inkml:trace>
  <inkml:trace contextRef="#ctx0" brushRef="#br0" timeOffset="80167.25">13779 13060 0,'0'-21'0,"0"42"0,0-63 15,0 20-15,-21 22 16,0 0-16,0 22 16,0-1-16,0 0 15,21 0-15,-22 21 0,1-20 16,21 20-16,-21 0 0,21-21 0,-21 22 16,0-1-16,21-21 0,0 22 0,0-1 15,-21-21-15,21 21 0,-22-20 16,22 20-16,0-21 0,0 0 0,0 0 15,0 1-15,0-1 0,0 0 16,22-21-16,-1 0 16,-21-21-1,0 0-15,0-1 0</inkml:trace>
  <inkml:trace contextRef="#ctx0" brushRef="#br0" timeOffset="80407.12">13271 13356 0,'0'0'0,"0"-21"32,22 21-17,20 0-15,-21 0 0,21 0 0,22-21 0,-22 21 16,1-21-16,20 21 0,-21 0 0,1 0 16,-1-21-16,0 21 15,-20 0-15,-1 0 0,0 0 0,0 0 16,0 0 31,-21-22-32</inkml:trace>
  <inkml:trace contextRef="#ctx0" brushRef="#br0" timeOffset="80998.78">16425 12996 0,'0'0'0,"0"-21"16,0 0-16,-21 42 46,0 0-46,0 22 0,0-22 0,-1 0 16,1 21-16,21 1 0,-21-22 0,0 21 16,0 1-16,0-22 0,21 21 15,0 0-15,-22-20 0,22 20 0,0-21 16,0 0-16,0 0 0,0 1 0,0-1 16,22-21-16,-1 21 0,0-21 0,0 0 15,0 0-15,0 0 16,22 0-16,-22 0 0,0-21 0,0 0 15,0 21-15,22-22 0,-22 1 0,0 0 16</inkml:trace>
  <inkml:trace contextRef="#ctx0" brushRef="#br0" timeOffset="81366.57">16489 12552 0,'0'0'16,"-21"0"-16,-1 0 0,1 0 0,0 0 15,21 21 1,21-21 0,0 0-16,1 0 0,-1 0 15,21 0-15,-21 0 0,0 0 16,22 0-16,-22 0 0,0 0 0,0 0 15,-21-21-15,0 0 16,-21 21-16,-21 0 16,21 0-16,-1-21 0,-20 21 15,21 0-15,0 0 0,-22 0 0,22 0 16,0 0-16,21 21 0,0 0 16,0 0-16,0 0 0,0 0 15,21 1-15,0-1 0,22 0 16,-22 0-16,21 0 0,1 0 0,-22 1 15,21-1-15,-21 0 0</inkml:trace>
  <inkml:trace contextRef="#ctx0" brushRef="#br0" timeOffset="82747.28">17314 13018 0,'0'0'0,"0"-22"0,21 1 0,-21 0 16,0 0-16,0 0 0,0 42 31,0 0-15,0 21-16,-21-20 0,21 20 0,0 0 15,0-21-15,0 22 0,-21-1 0,21-21 16,0 22-16,0-22 0,0 0 16,-21 0-16,21 21 0,0-20 0,0-1 15,0 0-15,0 0 0,0 0 16</inkml:trace>
  <inkml:trace contextRef="#ctx0" brushRef="#br0" timeOffset="82903.2">17039 13208 0,'0'0'0,"0"-21"0,0 0 15,21 0 1,0 21-1,1 0-15,20 0 0,0 0 0,1 0 16,-1 0-16,0 0 0,22 0 0,-1 0 16,-20 0-16,20 0 0</inkml:trace>
  <inkml:trace contextRef="#ctx0" brushRef="#br0" timeOffset="83159.08">18203 12933 0,'0'0'0,"0"-21"0,-21 0 0,21-1 0,-21 1 16,21 0-16,-21 21 0,0 0 15,-1 0-15,1 21 16,21 0-16,0 22 0,-21-22 0,0 21 16,21 1-16,-21-1 0,21 0 15,0-21-15,-21 22 0,21-1 0,0 0 0,0-20 16,-22 20-16,22-21 0,0 0 15,0 0-15,0 1 0,0-1 16,0 0-16,0 0 0,22-21 16,-1 0-1</inkml:trace>
  <inkml:trace contextRef="#ctx0" brushRef="#br0" timeOffset="83319.98">17843 13229 0,'0'0'0,"-21"-21"0,0 0 15,21 0 1,21 21-16,0 0 16,22 0-16,-1 0 0,-21 0 0,43 0 15,-22 0-15,0 0 0,22 0 16,-22 0-16,22 0 0,-22-21 0,0-1 16,22 22-16,-22-21 0</inkml:trace>
  <inkml:trace contextRef="#ctx0" brushRef="#br0" timeOffset="83802.37">20870 12848 0,'0'0'0,"0"-21"15,-21 21-15,0 0 16,0 0-16,0 0 0,21 21 16,-22 0-16,1 1 0,21-1 0,0 21 15,-21 0-15,0-20 0,21 20 0,-21 0 16,21-21-16,0 22 0,0-22 15,0 0-15,0 21 0,0-20 0,0-1 16,0 0-16,0 0 0,0 0 0,0 0 16,-21-21-1,-1 0 1</inkml:trace>
  <inkml:trace contextRef="#ctx0" brushRef="#br0" timeOffset="83971.82">20193 13187 0,'21'0'16,"0"0"-16,22 0 0,-22 0 0,42 0 0,-20 0 15,-1 0-15,21 0 0,1-21 16,-1 21-16,1 0 0,-22 0 0,22 0 16,-22-21-16,-21 21 0,22 0 0,-22 0 15,0 0-15,-21-22 0,21 1 16</inkml:trace>
  <inkml:trace contextRef="#ctx0" brushRef="#br0" timeOffset="84375.6">21526 12848 0,'0'-21'0,"0"42"0,22-63 0,-22 21 16,0 0-16,0 42 31,0 0-31,0 0 0,0 21 0,0-20 16,0 20-16,0 0 0,-22-21 15,22 22-15,0-1 0,-21-21 0,21 22 16,0-22-16,0 21 0,0-21 16,0 0-16,0 1 0,0-1 0,0 0 15,0 0-15,0 0 16,0-42 15</inkml:trace>
  <inkml:trace contextRef="#ctx0" brushRef="#br0" timeOffset="84523.02">21251 13145 0,'0'0'0,"-21"0"0,21-22 0,21 22 15,0-21 1,22 21-16,-22 0 0,21 0 15,1 0-15,-1 0 0,21 0 16,-20 0-16,-1-21 0,22 21 0,-22 0 16,0-21-16,1 21 0</inkml:trace>
  <inkml:trace contextRef="#ctx0" brushRef="#br0" timeOffset="84802.86">22119 12869 0,'0'0'15,"0"-21"-15,21 0 16,-21 42 0,0 0-16,0 1 15,0-1-15,0 21 0,-21-21 16,21 22-16,0-22 0,0 21 0,0-21 16,-21 0-16,21 22 0,0-22 15,0 0-15,0 0 0,0 0 0,0 1 16,0-1-16,0 0 0,21 0 0,0 0 15,0-21-15,1 0 16,-1 0-16,0 0 0,0 0 16,0-21-16,-21 0 15,21 0-15,-21 0 16,22-1-16,-22-20 0</inkml:trace>
  <inkml:trace contextRef="#ctx0" brushRef="#br0" timeOffset="85118.68">22352 12383 0,'0'0'0,"-42"0"0,-1 0 16,22 21-16,0-21 0,21 21 16,0 0-16,21-21 31,0 0-31,0 0 15,1 0-15,-1 0 0,0-21 16,-21 0-16,0 0 16,0-1-16,-21 22 15,0-21-15,-1 21 0,1 0 16,0 0-16,0 0 0,0 0 16,21 21-16,-21 1 0,-1-22 0,22 21 15,0 0-15,0 0 0,0 0 16,0 0-1,22-21-15</inkml:trace>
  <inkml:trace contextRef="#ctx0" brushRef="#br0" timeOffset="85994.92">24596 12742 0,'0'0'0,"21"0"0,-21-21 0,0 0 15,21 21-15,-21-21 16,21 21-16,-21-21 0,0 0 16,21 21-16,-21-22 0,0 44 31,0 20-31,0-21 15,-21 0-15,0 22 0,0-1 16,21 0-16,-21 1 0,-1-1 0,1 0 16,0-21-16,21 22 0,0-1 0,-21-21 15,21 22-15,0-22 0,-21 0 0,21 0 16,0 0-16,0 0 0,0 1 16,0-1-16,21-21 15,0 0-15,0 0 16,0 0-16,-21-21 15,0-1-15</inkml:trace>
  <inkml:trace contextRef="#ctx0" brushRef="#br0" timeOffset="86178.81">24299 12996 0,'0'0'0,"-21"0"0,0 0 0,42 0 31,0 0-31,0 0 0,1 0 15,20 0-15,-21-21 0,21 21 0,1 0 16,-1 0-16,0 0 16,22-21-16,-22 21 0,1-21 0,-1 21 15,0 0-15,1-21 0,-1 21 0,0-21 16,-21 21-16,22-22 0</inkml:trace>
  <inkml:trace contextRef="#ctx0" brushRef="#br0" timeOffset="86662.55">25315 12785 0,'0'-21'0,"0"-1"15,0 1 1,0 0 46,0 0-62,0 0 16,0 0 15,0-1-31,-21 22 47,21 22-47,0-1 16,-21 0-16,21 0 0,0 0 15,0 0-15,0 1 0,-21 20 0,21-21 16,0 21-16,-21 1 16,21-1-16,0-21 0,0 22 0,-22-22 0,1 21 15,21-21-15,0 0 0,0 1 0,0-1 16,-21 0-16,21 0 0,0 0 15,0-42 32,0 0-47</inkml:trace>
  <inkml:trace contextRef="#ctx0" brushRef="#br0" timeOffset="86839.45">25125 13018 0,'0'0'15,"-21"-22"-15,42 22 16,0-21-16,0 21 16,21 0-16,-20 0 0,-1-21 15,21 21-15,-21-21 0,0 21 0,22 0 16,-22-21-16,0 21 16,21 0-16,-20-21 0,-1 21 0,21-22 15,-21 1-15,0 21 0,22 0 0</inkml:trace>
  <inkml:trace contextRef="#ctx0" brushRef="#br0" timeOffset="87131.29">26268 12679 0,'0'0'0,"0"-21"0,0 0 0,0-1 16,-21 22-1,-1 0-15,1 0 16,0 22-16,21-1 0,-21 21 15,0-21-15,0 22 0,21-1 0,0-21 16,-22 21-16,22 1 0,-21-1 16,21-21-16,0 22 0,0-22 0,0 21 15,0-21-15,0 0 0,0 1 0,0-1 16,0 0-16,21 0 0,1-21 0,-1 0 16,-21 21-16,21-21 0,0 0 15,0 0-15,0 0 0,1 0 0,-1 0 16,0 0-16,-21-21 0,21 0 15,0 0-15,0 0 0,-21-1 0,22 1 16,-1 0-16</inkml:trace>
  <inkml:trace contextRef="#ctx0" brushRef="#br0" timeOffset="87428.12">26543 12404 0,'0'0'0,"0"-21"0,-21-22 15,0 22-15,-1 0 0,1 0 0,0 21 16,0 0-16,0 0 0,0 0 0,-1 0 15,1 21-15,0 0 0,0-21 16,21 21-16,0 0 0,0 1 16,21-1-16,0-21 15,0 0-15,1 0 0,-1 0 16,0 0-16,21 0 0,-21-21 0,1 21 16,-1-22-16,-21 1 0,21 0 15,-21 0-15,0 0 0,0 0 0,0-1 16,0 1-16,-21 0 15,0 21-15,-1 0 0,1 0 0,0 0 16,0 0-16,0 21 0,0-21 0,-1 21 16,1 1-16,21-1 0,-21 0 15,21 0-15</inkml:trace>
  <inkml:trace contextRef="#ctx0" brushRef="#br0" timeOffset="87860.39">28088 12531 0,'21'-43'16,"-42"43"0,0 0-1,21 22-15,-21-1 0,0 0 0,-1 0 16,1 21-16,0-20 0,0 20 0,21 0 15,-21 1-15,21-1 0,-21 0 0,21 1 16,0-1-16,0 0 0,0 1 16,0-22-16,0 0 0,0 0 0,21 0 15,0 0-15,0-21 0,21 0 16,-20 0-16,-1 0 16,21 0-16,-21 0 0,0 0 0,1-21 15,-1 0-15,0 0 0,0 0 0,0 0 16,0-22-16,1 22 0,-1-21 0,-21-1 15</inkml:trace>
  <inkml:trace contextRef="#ctx0" brushRef="#br0" timeOffset="88155.74">28215 12129 0,'0'0'0,"-21"0"0,-21 0 15,20 0-15,1 0 16,0 0-16,0 0 0,0 0 0,21 21 15,21-21 1,0 0-16,0 0 16,0 0-16,1 0 0,20-21 0,-21-1 15,0 22-15,0-21 0,-21 0 0,0 0 16,0 0-16,0 0 16,0-1-16,-21 22 0,0-21 15,0 21-15,0 0 0,0 0 16,-1 0-16,1 21 0,0 1 0,21-1 15,0 0-15,0 0 0,0 21 0,0-20 16,0-1-16,0 0 0,21 21 16,0-21-16,22 1 0,-1-1 15</inkml:trace>
  <inkml:trace contextRef="#ctx0" brushRef="#br0" timeOffset="88579.5">30374 12531 0,'0'0'0,"21"-21"0,22-85 15,-43 85-15,21-1 16,-21 44 0,0-1-16,-21 0 15,-1 21-15,1 1 0,0-22 0,21 21 16,-21 0-16,0 22 15,0-22-15,21 1 0,-22-1 0,22 0 16,0 1-16,0-1 0,0-21 0,0 21 16,0-20-16,0-1 0,0 0 15,0 0-15,22 0 0,-1-21 16,-21-21 0,21 0-1</inkml:trace>
  <inkml:trace contextRef="#ctx0" brushRef="#br0" timeOffset="89039.23">30586 12065 0,'0'0'0,"-43"0"15,65 0 32,-1 0-47,0-21 16,0 0-16,0 21 0,-21-21 15,0-1-15,21 1 0,-21 0 16,0 0-16,0 0 16,0 0-16,-21 21 0,0 0 0,0 0 15,0 0-15,0 0 16,-1 0-16,1 0 0,0 0 15,21 21-15,0 0 0,0 0 16,0 0-16,0 0 0,0 1 16,21-1-16,0 0 0,22 0 15,-22 0-15,0 0 0</inkml:trace>
  <inkml:trace contextRef="#ctx0" brushRef="#br0" timeOffset="89291.09">31051 12277 0,'0'-21'0,"-21"21"16,0 0-16,0 0 15,0 0-15,0 21 16,-1 0-16,1 21 0,0-21 0,21 1 16,-21 20-16,0-21 0,0 21 0,21-20 15,0 20-15,-22-21 0,22 21 16,-21-20-16,21 20 0,0-21 0,0 21 15,0-20-15,0-1 0,0 0 0,0 0 16,0 0-16,-21-21 31</inkml:trace>
  <inkml:trace contextRef="#ctx0" brushRef="#br0" timeOffset="89455">30670 12679 0,'0'0'0,"-21"-21"15,21 0-15,0-1 16,21 22-16,1-21 16,-1 21-16,0 0 0,0 0 15,0 0-15,22-21 0,-1 21 0,-21 0 16,21 0-16,1 0 0,20 0 0,-20-21 16,-1 21-16,21 0 0,-20 0 15</inkml:trace>
  <inkml:trace contextRef="#ctx0" brushRef="#br0" timeOffset="89698.85">31729 12298 0,'0'0'0,"21"-21"0,-21-22 15,21 43-15,-21 22 32,0-1-32,-21 0 15,0 21-15,0-21 0,-1 1 16,1 20-16,0-21 0,21 21 0,-21-20 15,0-1-15,0 21 0,21-21 16,0 0-16,0 1 0,0-1 16,-22 0-16,22 0 0,0 0 0,0 0 15,0 1 1,0-44 0</inkml:trace>
  <inkml:trace contextRef="#ctx0" brushRef="#br0" timeOffset="89931.72">31475 12573 0,'21'0'32,"0"0"-32,0 0 0,22 0 0,-22 0 15,0 0-15,21 0 0,1-21 0,-22 21 16,21 0-16,-21 0 0,22-21 15,-22 21-15,0 0 0,21 0 0,-42-21 16,21 21-16,1 0 16,-44 0-1,1 0 1,0 21-16</inkml:trace>
  <inkml:trace contextRef="#ctx0" brushRef="#br0" timeOffset="91003.13">1270 15452 0,'0'0'16,"0"-21"-16,0-1 16,0 1-16,0 0 0,0 0 0,0 0 15,0 42 16,0 0-15,0 0-16,0 22 0,0-22 0,0 21 16,0 0-16,0 1 0,0-22 15,0 21-15,0-21 0,-21 22 0,21-22 16,-21 0-16,21 0 0,0 0 16,0 1-16,0-1 0,0-42 31,0-1-31,0 1 15,0 0-15,21 0 16,-21-21-16</inkml:trace>
  <inkml:trace contextRef="#ctx0" brushRef="#br0" timeOffset="91318.95">1312 14944 0,'0'0'0,"-21"-43"0,-42-20 16,41 63-16,1 0 15,0 0-15,0 0 0,21 21 16,-21 0-16,21 0 0,-21 1 16,21-1-16,0 0 0,0 0 15,0 0-15,21-21 16,0 0-16,0 0 16,0 0-1,-21-21-15,0 0 0,0 0 16,0 0-1,-21 21-15,0 0 16,0 0-16,21 21 31,21-21-31,0 21 16,0-21-16,0 21 0,22-21 16,-1 21-16,0 0 0</inkml:trace>
  <inkml:trace contextRef="#ctx0" brushRef="#br0" timeOffset="91614.78">2519 15261 0,'0'0'0,"-21"0"0,21 21 15,21-21 1,0 0 0,0 0-16,0 0 0,0 0 15,1 0-15,-1 0 0,0 0 16,0 0-16,0 0 0,0 0 16,-21-21 15,-21 21-31,0 0 15,0 0-15</inkml:trace>
  <inkml:trace contextRef="#ctx0" brushRef="#br0" timeOffset="91794.68">2519 15452 0,'-21'42'16,"21"-21"-16,0 0 15,21-21 1,0 0-16,0 0 0,0 0 15,0 0-15,1 0 0,20 0 0,-21 0 16,0 0-16,-21-21 0,21 21 16,-21-21-1,0 0-15,22 0 0</inkml:trace>
  <inkml:trace contextRef="#ctx0" brushRef="#br0" timeOffset="92331.45">4635 15346 0,'0'-21'0,"0"0"16,0-1-16,0 44 47,0-1-47,0 21 15,0-21-15,0 22 0,-21-22 0,21 21 16,-21-21-16,21 22 0,-21-1 0,21-21 15,0 21-15,0-20 0,-21 20 16,21-21-16,0 0 0,0 0 0,0 1 16,0-1-16,21-21 0,0 0 15,0 0-15,0 0 16,22 0-16,-22 0 0,0-21 16,0-1-16,22 22 0,-22-21 0,0 0 15,0-21-15</inkml:trace>
  <inkml:trace contextRef="#ctx0" brushRef="#br0" timeOffset="92627.28">4932 15092 0,'-21'-42'15,"42"84"-15,-64-127 0,22 64 0,0 0 0,0 21 16,0-21-16,-22 21 0,22 0 16,0 0-16,0 0 0,0 21 15,21 0-15,0 0 16,0 0-16,0 1 0,21-1 15,0-21-15,0 0 0,0 21 16,1-21-16,-1 0 0,21 0 16,-21 0-16,0 0 0,1 0 15,-22-21-15,0 0 16,-22 21 0,22-22-16,-21 22 0,0 0 15,0 0-15,21 22 31,21-1-31,21-21 16</inkml:trace>
  <inkml:trace contextRef="#ctx0" brushRef="#br0" timeOffset="92875.14">5524 15177 0,'0'21'31,"-21"0"-31,21 0 0,0 0 16,0 22-16,0-1 0,0-21 0,0 21 15,0 1-15,0-22 0,0 21 0,0 1 16,0-22-16,0 21 0,-21-21 16,21 0-16,0 1 0,0-1 15,0 0-15,0 0 0,0 0 0,0 0 16,-21-21-1,21-21 1</inkml:trace>
  <inkml:trace contextRef="#ctx0" brushRef="#br0" timeOffset="93035.05">5186 15642 0,'0'0'16,"-43"0"-1,43-21 1,22 21-16,-1 0 0,21 0 15,0 0-15,1 0 0,20-21 16,-20 21-16,20-21 0,-21 21 16,22-21-16,-22 21 0,1-22 0,-1 22 15,21-21-15</inkml:trace>
  <inkml:trace contextRef="#ctx0" brushRef="#br0" timeOffset="93303.41">6435 15240 0,'0'0'0,"0"-21"0,-22 21 16,1 0-1,0 0-15,0 21 0,21 0 16,-21 0-16,21 1 0,-21-1 16,-1 0-16,22 21 0,0-21 0,0 22 15,-21-22-15,21 21 0,0-21 0,-21 22 16,21-22-16,0 0 0,0 21 0,0-20 15,0-1-15,0 0 16,0 0-16,21-21 16,0 0-1,-21-21 1</inkml:trace>
  <inkml:trace contextRef="#ctx0" brushRef="#br0" timeOffset="93487.32">6159 15558 0,'-21'0'0,"42"0"0,-21 0 47,22-22-47,20 22 16,-21 0-16,0 0 0,0-21 0,22 21 16,-22 0-16,0 0 0,0-21 15,0 21-15,1-21 0,-1 21 0,0 0 16,-21-21-16,21 21 0,0-21 15,0 21-15</inkml:trace>
  <inkml:trace contextRef="#ctx0" brushRef="#br0" timeOffset="93947.05">8657 15473 0,'0'0'0,"-21"0"0,0 21 0,0-21 0,21 21 15,21-21 16,0 0-31,21 0 0,-21 0 0,22 0 16,-1 0-16,0 0 0,1 0 0,-1 0 16,0 0-16,1 0 0,-1 0 15,-21 0-15,0 0 0,22-21 0,-22 21 16,0-21-16,0 21 0,0 0 0,1-21 16,-1 21-16,0 0 0</inkml:trace>
  <inkml:trace contextRef="#ctx0" brushRef="#br0" timeOffset="94134.94">9546 15409 0,'21'22'16,"0"-22"-16,1 21 16,-1-21-16,0 0 0,0 0 0,0 0 15,0 0-15,1 0 0,-1 0 0,0 0 16,0 0-16,0 0 0,0 0 15,1 0-15,-1 0 0,0 0 16,0 0-16,21 0 0,-20-21 0</inkml:trace>
  <inkml:trace contextRef="#ctx0" brushRef="#br0" timeOffset="94407.25">10350 15304 0,'0'0'16,"0"-22"-16,-42 1 15,21 21-15,0 0 16,0 0-16,21 21 16,0 1-16,-22 20 0,22-21 15,-21 0-15,0 22 0,21-22 16,-21 21-16,21 0 0,0-20 0,-21 20 16,21-21-16,-21 0 0,21 22 15,0-22-15,0 0 0,0 0 0,0 0 16,21 0-16,0 1 0,0-22 15,0 0-15,0 0 16,1 0-16,-1 0 0,0 0 16,-21-22-16,21 22 0,0-21 0,0 0 15</inkml:trace>
  <inkml:trace contextRef="#ctx0" brushRef="#br0" timeOffset="94743.25">10477 14901 0,'0'0'0,"0"-21"16,-21 0-16,0 21 0,0 0 15,21 21 1,0 0 0,21 1-1,0-22-15,0 0 0,1 0 16,-1 0-16,0 0 15,0 0 1,-21-22-16,0 1 0,0 0 31,-21 0-31,0 21 16,0 0-16,-1 0 0,1 0 16,0 21-16,0-21 15,21 21-15,0 0 16,0 1-16,0-1 15,21-21-15</inkml:trace>
  <inkml:trace contextRef="#ctx0" brushRef="#br0" timeOffset="95218.98">12552 15134 0,'0'21'0,"0"-42"0,0 0 0,0 0 15,0 42 17,0 21-32,0-20 15,-21-1-15,21 21 0,0-21 0,0 22 16,-22-22-16,22 21 0,-21-21 15,21 22-15,-21-22 0,21 0 16,0 0-16,0 0 0,0 0 0,0 1 16,0-1-1,21-21-15,0 0 16,1 0-16,-1 0 0,0 0 0,0 0 16,0 0-16,0-21 0,-21-1 0,22 1 15,-1 21-15,0-21 0,0 0 16</inkml:trace>
  <inkml:trace contextRef="#ctx0" brushRef="#br0" timeOffset="95530.85">12763 14817 0,'-63'0'15,"42"0"-15,0 21 16,21 0-16,0 0 15,0 0 1,21-21 0,0 0-16,0 0 0,0-21 15,0 21 1,-21-21-16,0 0 16,-21 21-1,0 0-15,0 0 16,0 0-16,0 0 15,21 21-15,0 0 16,0 0-16,0 1 0,21-22 0,0 21 16,0 0-16,0 0 0,22-21 15</inkml:trace>
  <inkml:trace contextRef="#ctx0" brushRef="#br0" timeOffset="95774.71">13525 15092 0,'0'0'15,"0"-21"-15,0 0 16,-21 42 15,21 0-31,0 0 0,0 0 16,-21 0-16,21 22 0,-21-1 16,21 0-16,0-20 0,0 20 0,0 0 15,-21-21-15,21 22 0,0-22 0,-21 0 16,21 21-16,0-20 15,0-1-15,0 0 0,0-42 32</inkml:trace>
  <inkml:trace contextRef="#ctx0" brushRef="#br0" timeOffset="95923.63">13144 15367 0,'-21'0'16,"42"0"-16,-63-21 0,21 21 0,42-21 31,0 21-31,0 0 0,22 0 0,-1-21 16,0 21-16,1-22 0,-1 1 0,0 21 15,22-21-15,-22 21 0,1-21 0,20 0 16</inkml:trace>
  <inkml:trace contextRef="#ctx0" brushRef="#br0" timeOffset="96167.98">14414 15007 0,'-42'0'15,"21"0"-15,0 21 16,0 1-16,21-1 16,-22 0-16,22 21 0,0-21 0,-21 22 15,21-1-15,-21-21 0,21 22 16,0-22-16,0 21 0,0-21 0,0 0 0,0 22 15,0-22-15,0 0 16,0 0-16,0 0 0,-21-21 31,0 0-31</inkml:trace>
  <inkml:trace contextRef="#ctx0" brushRef="#br0" timeOffset="96330.88">14097 15325 0,'42'0'32,"-21"0"-32,1 0 15,20 0-15,-21 0 16,21-21-16,1 21 0,-1 0 0,0 0 16,1 0-16,-1-22 0,0 22 0,-20-21 15,20 21-15</inkml:trace>
  <inkml:trace contextRef="#ctx0" brushRef="#br0" timeOffset="97495.04">16531 15198 0,'21'0'16,"0"0"-1,22 0-15,-22 0 0,0 0 16,21 0-16,1 0 0,-22 0 0,21 0 16,1 0-16,-22 0 0,21 0 15,-21 0-15,0-21 0,1 21 16,-1 0-16,-21-22 0,21 22 0,-21-21 15</inkml:trace>
  <inkml:trace contextRef="#ctx0" brushRef="#br0" timeOffset="97738.9">16912 14923 0,'0'0'15,"-42"0"1,21 0-1,21 21-15,-22-21 0,22 42 16,0-21-16,0 22 0,-21-1 0,21 0 16,-21 1-16,21-1 0,-21 0 0,21-21 15,-21 22-15,21-1 0,0 0 16,0-20-16,-21-1 0,21 21 0,0-21 16,0 0-16,0 1 0,21-22 31,0 0-31,0 0 0,0 0 0,0 0 15,1-22-15</inkml:trace>
  <inkml:trace contextRef="#ctx0" brushRef="#br0" timeOffset="97974.76">17484 15007 0,'0'0'0,"21"-21"0,-21 0 15,21 0-15,0 21 0,-21 21 31,0 0-31,0 0 0,-21 22 16,0-1-16,21-21 0,0 21 0,-21 1 16,-1-1-16,22 0 0,0 1 0,0-1 15,-21-21-15,21 0 0,-21 22 16,21-22-16,0 0 0,-21 0 0,21 0 16,-21-21 15</inkml:trace>
  <inkml:trace contextRef="#ctx0" brushRef="#br0" timeOffset="98134.67">17272 15346 0,'-21'-21'15,"105"148"-15,-147-233 0,42 64 0,21 20 16,21 22 0,0 0-16,21 0 0,-20 0 0,20 0 15,0 0-15,1 0 0,-1-21 16,0 21-16,22 0 0,-22 0 0,22 0 15,-22 0-15,0-21 0,1 21 0,-1 0 16,0-21-16,1 0 0</inkml:trace>
  <inkml:trace contextRef="#ctx0" brushRef="#br0" timeOffset="98394.52">18224 15007 0,'0'0'0,"22"0"0,-22-21 16,0 0-1,0 42 1,0 0 0,0 0-16,-22 1 0,22 20 0,0-21 15,-21 21-15,0-20 0,21 20 16,0-21-16,-21 21 16,21-20-16,0-1 0,0 0 0,0 21 0,0-21 15,21 1-15,0-22 0,0 21 0,-21 0 16,22-21-16,-1 0 0,0 21 15,0-21-15,0 0 0,0 0 0,1 0 16,-1-21-16,0 21 0,-21-21 0,21 0 16,0-1-16</inkml:trace>
  <inkml:trace contextRef="#ctx0" brushRef="#br0" timeOffset="98687.87">18648 14647 0,'-43'0'0,"86"0"0,-128 0 16,43 0-16,-1 0 0,22 22 0,-21-1 16,21 0-16,0 0 0,21 0 15,0 0-15,0 1 16,21-22-16,0 0 0,0 0 0,21 0 16,-20 0-16,20 0 0,-21 0 15,21 0-15,-20-22 0,-1 22 16,-21-21-16,0 0 0,0 0 0,0 0 15,0 0-15,-21 21 0,-1-22 16,1 22-16,0 0 0,0 0 16,-21 0-16,20 0 0,1 0 0,0 0 15,0 0-15,0 22 0,21-1 16</inkml:trace>
  <inkml:trace contextRef="#ctx0" brushRef="#br0" timeOffset="99088.64">20510 15092 0,'0'0'0,"-21"0"0,21 21 0,21-21 15,1 0 1,-1 0-16,21 0 0,-21 0 16,22 0-16,-1-21 0,-21 21 0,21 0 15,1 0-15,-1-21 0,-21 21 0,0 0 16,1 0-16,-1 0 0,21-21 0,-21 21 16,0 0-16,1 0 0,-1 0 15,0 0-15,21 0 0</inkml:trace>
  <inkml:trace contextRef="#ctx0" brushRef="#br0" timeOffset="99275.53">21399 15113 0,'0'0'16,"-21"0"-16,0 21 0,42-21 31,0 0-15,1 0-16,-1 0 15,0 0-15,0 0 0,0 0 0,0-21 16,1 21-16,-1-21 0,0 21 0,0 0 16,0-21-16,22 21 0</inkml:trace>
  <inkml:trace contextRef="#ctx0" brushRef="#br0" timeOffset="99591.35">22310 14923 0,'0'0'0,"0"-22"0,-22 22 0,1-21 0,0 21 16,21-21-16,-21 21 31,21 21-31,-21 0 16,21 1-16,0-1 0,0 0 0,-21 21 15,21-21-15,-22 22 0,22-1 16,-21 0-16,21 1 0,0-1 15,0 0-15,0 1 0,0-1 0,0-21 16,0 22-16,0-22 0,0 21 0,0-21 16,0 0-16,0 1 0,21-1 15,1-21-15,-1 0 0,0 0 0,0 0 16,0 0-16,0 0 0,1 0 0,-1 0 16,0-21-16,0 21 0,0-22 15,-21 1-15,21 0 0,1-21 0</inkml:trace>
  <inkml:trace contextRef="#ctx0" brushRef="#br0" timeOffset="99910.68">22458 14563 0,'0'0'0,"-43"-21"0,-62 21 15,83 0 1,-20 0-16,21 21 0,21 0 0,0 0 15,0 0-15,0 0 16,0 1-16,21-22 16,0 0-16,0 0 0,1 0 0,-1 0 15,0 0-15,0 0 0,0 0 0,-21-22 16,21 1-16,-21 0 16,0 0-16,0 0 15,-21 0-15,0 21 0,0 0 16,0 0-16,0 0 15,-1 0-15,1 0 0,0 21 16,0-21-16,21 21 16,0 0-1</inkml:trace>
  <inkml:trace contextRef="#ctx0" brushRef="#br0" timeOffset="100330.95">24278 14838 0,'0'-21'16,"0"42"-16,21-42 0,0 0 0,1-1 15,-1 22-15,-21-21 0,21 21 16,-21 21 0,0 1-1,0-1-15,0 21 0,0-21 0,-21 22 16,21-22-16,0 21 0,0 0 15,0 1-15,0-1 0,0-21 0,0 22 16,0-1-16,0-21 0,0 0 0,0 0 16,21 1-16,0-22 0,0 0 0,0 0 15,1 0-15,-1 0 16,0 0-16,0 0 0,0-22 16,0 1-16,-21 0 0,0 0 0,22-21 15,-22 20-15</inkml:trace>
  <inkml:trace contextRef="#ctx0" brushRef="#br0" timeOffset="100635.29">24850 14415 0,'-22'0'0,"44"0"0,-86 0 0,43 0 0,-21 0 16,-1 0-16,22 21 0,-21-21 15,21 21-15,-1-21 0,1 0 16,21 21-16,0 0 15,21-21 1,1 0-16,20 0 0,-21 0 0,0 0 16,22 0-16,-22 0 0,0 0 0,0-21 15,0 0-15,-21 0 16,0 0-16,-42 21 0,21 0 16,0 0-16,-22 0 0,22 0 0,-21 0 15,21 0-15,-1 0 0,1 21 16,0-21-16,0 21 0,0 0 15,21 0-15,0 0 0,21-21 16,0 0-16,0 22 0</inkml:trace>
  <inkml:trace contextRef="#ctx0" brushRef="#br0" timeOffset="100984.09">26310 14753 0,'0'0'16,"0"21"-16,0 1 0,0-1 0,0 21 15,0-21-15,0 22 0,0-22 0,0 21 16,0 0-16,0 1 0,0-1 0,0-21 16,-21 22-16,21-1 0,0-21 15,0 0-15,0 0 0,0 1 16,21-22 0,0-22-16,0 1 0,-21 0 15,22 0-15,-1 0 0,-21 0 16,0-22-16,21 22 0,0 0 15</inkml:trace>
  <inkml:trace contextRef="#ctx0" brushRef="#br0" timeOffset="101267.93">26543 14499 0,'0'0'0,"0"-21"0,0 0 0,0 0 16,-21 0-16,0 21 0,-1 0 15,1 0-15,21 21 0,-21-21 16,21 21-16,-21 0 0,21 0 0,0 0 15,0 1-15,0-1 0,0 0 16,0 0-16,21-21 16,0 0-16,0 0 15,1-21-15,-22 0 16,0 0 0,0-1-16,0 1 0,0 0 15,-22 21-15,1 0 16,21 21-1,0 0 1,21-21-16,1 22 0,-1-1 0,21-21 16</inkml:trace>
  <inkml:trace contextRef="#ctx0" brushRef="#br0" timeOffset="101502.79">27432 14753 0,'0'-21'15,"-21"21"-15,0 0 16,-1 0-16,1 0 0,21 21 16,-21 0-16,0 1 0,0-1 15,21 21-15,0-21 0,-21 22 0,-1-22 16,22 21-16,-21 0 0,21 1 0,0-22 16,0 21-16,0 1 0,0-22 15,0 21-15,0-21 0,0 0 16,0 1-16,0-1 0</inkml:trace>
  <inkml:trace contextRef="#ctx0" brushRef="#br0" timeOffset="101666.7">26924 15028 0,'-21'-21'16,"254"212"-16,-445-361 0,170 128 0,42 21 15,21 21 1,0 0-16,21 0 0,-21 0 15,22 0-15,-1 0 0,0 21 16,1-21-16,-1 0 0,0 0 16,1 0-16,-1 0 0,0 0 0,-20 0 15,20 0-15,0 0 0,1 0 0</inkml:trace>
  <inkml:trace contextRef="#ctx0" brushRef="#br0" timeOffset="101898.57">27940 14774 0,'0'0'0,"0"-21"0,0 0 0,0 0 16,0 0-16,0 42 31,-21 0-31,0 0 0,21 0 0,-22 1 16,1-1-16,21 21 16,-21-21-16,0 22 0,21-1 0,-21-21 15,21 21-15,0-20 0,-21 20 0,21-21 16,0 0-16,0 22 0,0-22 15,0 0-15,0 0 0</inkml:trace>
  <inkml:trace contextRef="#ctx0" brushRef="#br0" timeOffset="102066.48">27601 15028 0,'-21'-21'0,"42"42"0,-63-42 0,84 21 31,-21 0-31,1 0 0,-1 0 16,21 0-16,0 0 0,-20 0 0,20 0 15,-21 0-15,21 0 0,-20 0 0,20 0 16,-21 0-16,0-21 0,0 21 0,22-21 16</inkml:trace>
  <inkml:trace contextRef="#ctx0" brushRef="#br0" timeOffset="102458.69">29549 14626 0,'0'0'0,"-22"0"16,1 21 15,21 1-31,-21-1 0,0 0 16,21 0-16,0 21 0,0-20 0,-21 20 15,21-21-15,0 21 0,0-20 0,0 20 16,0-21-16,0 21 0,0-20 16,0-1-16,21 0 0,-21 0 0,21-21 15,0 21-15,0-21 0,1 0 0,-1 0 16,0 0-16,0-21 16,0 21-16,-21-21 0,21 0 0,-21 0 15,22-1-15</inkml:trace>
  <inkml:trace contextRef="#ctx0" brushRef="#br0" timeOffset="102743.52">29739 14351 0,'0'0'16,"0"-21"-16,-21 21 16,0 0-16,21 21 15,21-21 16,0 0-31,-21-21 32,0 0-32,0 0 15,-21 21 1,0 0-16,0 0 16,21 21-16,-22 0 0,1-21 15,21 42-15,0-21 0,0 1 0,0-1 16,0 0-16,0 0 0,0 0 15,21 0-15,1 1 0</inkml:trace>
  <inkml:trace contextRef="#ctx0" brushRef="#br0" timeOffset="102967.3">30078 14859 0,'0'0'0,"-21"0"15,42 0 1,0 0 0,21 0-16,-21 0 0,1 0 15,-1 0-15,0 0 0,0 0 0,0 0 16,0 0-16,1 0 0,-1 0 16,0 0-16,0 0 15,0 0-15</inkml:trace>
  <inkml:trace contextRef="#ctx0" brushRef="#br0" timeOffset="103211.16">30924 14944 0,'0'0'15,"-21"0"-15,21-21 0,21 21 32,1 0-17,-1 0-15,0 0 0,0 0 0,-21-22 16,21 22-16,0 0 0,1 0 16,-1 0-16,0 0 0,0-21 0,0 21 15,0 0-15,1 0 0</inkml:trace>
  <inkml:trace contextRef="#ctx0" brushRef="#br0" timeOffset="103626.92">32046 14563 0,'-21'0'47,"0"21"-47,21 0 15,-21 0-15,0 0 0,-1 1 16,1 20-16,21-21 0,-21 0 0,0 22 16,0-22-16,21 21 0,0-21 15,0 0-15,0 22 0,0-22 0,0 0 16,0 0-16,0 0 0,0 1 16,21-22-16,-21 21 0,21-21 0,0 0 15,0 0-15,22 0 0,-22 0 0,0-21 16,0 21-16,0-22 0,22 1 15,-22 0-15,0 0 0,21 0 16,-20 0-16</inkml:trace>
  <inkml:trace contextRef="#ctx0" brushRef="#br0" timeOffset="103922.75">32258 14245 0,'0'0'0,"-21"0"0,-22 0 0,22 0 16,0 0-16,21 21 16,21-21-1,22 0 1,-22 0-16,0 0 0,0 0 16,0-21-16,0 0 0,1 21 0,-22-21 15,0 0-15,0 0 16,0-1-16,-22 22 15,1 0 1,0 0-16,21 22 0,-21-1 16,21 0-16,0 0 15,0 0-15,0 0 0,0 1 0,0 20 16</inkml:trace>
  <inkml:trace contextRef="#ctx0" brushRef="#br0" timeOffset="104988.22">1206 17314 0,'0'0'0,"0"-21"0,0 0 0,0-21 16,0 21-16,0-1 0,0 1 16,0 0-16,0 0 0,-21 21 15,21 21 1,0 21-1,0-20-15,-21-1 0,21 21 16,-21 0-16,0 1 0,21-1 0,-21 0 16,-1 22-16,1-22 0,21 1 15,-21-1-15,21-21 0,-21 21 16,21-20-16,0-1 0,0 0 16,0-42 15,0 0-31,0-1 0,0-20 0,21 21 15</inkml:trace>
  <inkml:trace contextRef="#ctx0" brushRef="#br0" timeOffset="105315.03">1270 16976 0,'0'0'16,"0"-43"-16,0 1 0,0 0 0,0 21 16,0-1-16,0 1 0,0 0 15,-21 21-15,0 0 16,21 21-16,0 0 15,-22 1-15,22-1 0,0 0 16,22-21 0,-1 0-16,0 0 15,0 0-15,0-21 16,-21 0-16,21-1 0,1 22 0,-22-21 16,0 0-16,0 0 0,0 0 15,-22 21-15,1-21 16,0 21-16,0 0 0,0 0 15,0 0-15,21 21 0,-22 0 16,1-21-16,21 21 0,-21 0 0,21 22 16,0-22-16,0 0 0,21 0 15,0 0-15,1 0 0,20-21 16,0 22-16,1-22 0,-1 21 16,21-21-16</inkml:trace>
  <inkml:trace contextRef="#ctx0" brushRef="#br0" timeOffset="105554.89">2561 17209 0,'0'0'16,"0"21"-16,0 0 16,21-21-1,22 0 1,-22 0-16,0 0 0,21 0 15,1 0-15,-22 0 0,21 0 0,0 0 16,-20 0-16,20-21 0,-21 21 16,0 0-16,-21 21 15,-21-21 1,-21 21-16</inkml:trace>
  <inkml:trace contextRef="#ctx0" brushRef="#br0" timeOffset="105706.78">2561 17441 0,'-21'22'0,"148"-107"0,-233 148 0,64-20 0,21-22 15,-1 0-15,22 0 16,22-21 0,-1 0-16,0 0 0,21 0 15,-21 0-15,22 0 0,-22-21 16,21 21-16,1-21 0,-22 0 0,21 21 16,-21-21-16,22-1 0,-1 1 15,0 0-15</inkml:trace>
  <inkml:trace contextRef="#ctx0" brushRef="#br0" timeOffset="106146.53">4149 17039 0,'0'-21'16,"0"42"-16,0-63 0,0 21 0,0 0 15,0-1-15,0 44 32,0-1-32,0 0 15,0 21-15,0 1 0,0-22 0,0 21 16,0 0-16,0 1 0,0-22 0,0 21 16,0-21-16,0 1 0,0 20 15,0-21-15,0 0 0,-22 0 0,22 1 16,-21-1-16,21-42 31,0-1-15</inkml:trace>
  <inkml:trace contextRef="#ctx0" brushRef="#br0" timeOffset="106287.45">4000 17336 0,'43'21'15,"-86"-42"-15,43-1 0,-21 22 0,21-21 0,21 21 31,1 0-31,-1-21 0,21 21 0,-21 0 16,22 0-16,-1 0 0,0-21 16,1 21-16,-1-21 0,21 21 0,-20-21 15,-1 21-15</inkml:trace>
  <inkml:trace contextRef="#ctx0" brushRef="#br0" timeOffset="106531.31">4995 17039 0,'0'0'16,"0"-21"0,0 42-1,0 0 1,0 1-16,0-1 0,0 0 0,0 0 16,0 0-16,0 22 0,21-22 0,-21 0 15,0 21-15,0-21 0,0 1 16,0-1-16,0 0 0,0 0 15,0 0-15,0 0 0,0 1 0,0-1 16</inkml:trace>
  <inkml:trace contextRef="#ctx0" brushRef="#br0" timeOffset="106687.22">4826 17378 0,'148'63'0,"-296"-126"0,127 63 0,-22-21 16,43 0-1,0-1-15,22 22 16,20-21 0,-21 21-16,21 0 0,1 0 15,-1-21-15,0 21 0,1-21 0,-1 21 16,0-21-16,1 0 0,-1 21 16</inkml:trace>
  <inkml:trace contextRef="#ctx0" brushRef="#br0" timeOffset="106962.6">5800 16997 0,'0'-21'15,"0"42"17,0 0-32,0 0 15,0 22-15,0-22 0,-22 0 0,22 21 16,0-21-16,0 1 0,0 20 15,0-21-15,0 21 0,0-20 0,0-1 16,0 21-16,0-21 0,0 0 0,0 1 16,22-1-16,-1-21 0,-21 21 15,21-21-15,0 0 0,0 0 16,0 0-16,1 0 16,-1-21-16,-21 0 0,21-1 15,0 1-15,0 0 0</inkml:trace>
  <inkml:trace contextRef="#ctx0" brushRef="#br0" timeOffset="107238.45">5990 16722 0,'0'0'0,"-21"0"0,0 0 0,-22 0 16,22 0-16,0 0 0,-21 0 0,21 0 15,-1 21-15,44-21 31,-1 0-31,0 0 0,0 0 0,21-21 16,-20 21-16,20-21 0,-21 21 16,0-22-16,0 1 0,-21 0 15,-21 21 1,0 0-16,0 0 16,0 0-16,0 0 0,-1 0 15,1 0-15,42 0 31</inkml:trace>
  <inkml:trace contextRef="#ctx0" brushRef="#br0" timeOffset="107856.09">8213 17166 0,'0'0'0,"-22"21"0,1-21 15,0 0 1,0 0-16,42 0 31,0 22-31,0-22 16,1 0-16,-1 0 0,21 0 0,-21 0 0,22 0 16,-22 0-16,21 0 0,0 0 15,-20 0-15,20 0 0,0-22 16,-21 22-16,22 0 0,-1 0 0</inkml:trace>
  <inkml:trace contextRef="#ctx0" brushRef="#br0" timeOffset="108034.99">8975 17166 0,'21'0'47,"0"21"-47,21-21 0,-21 0 15,1 0-15,-1 0 16,0 0-16,0 0 0,0 0 0,0 0 16,1 0-16,20-21 0,-21 21 0,0-21 15,0 21-15</inkml:trace>
  <inkml:trace contextRef="#ctx0" brushRef="#br0" timeOffset="108338.81">9758 16976 0,'0'0'0,"-21"0"0,-1-21 15,22-1-15,-21 22 16,21 22 0,-21-1-16,0 21 15,21-21-15,0 0 0,-21 22 16,21-22-16,0 21 0,0-21 0,-21 22 15,21-1-15,0-21 0,0 22 0,-22-22 16,22 0-16,0 21 0,0-21 16,0 1-16,22-1 0,-1 0 0,0 0 15,0 0-15,0-21 16,0 0-16,1 0 16,-1 0-16,0-21 0,-21 0 15,21 21-15,-21-21 0,21 0 0</inkml:trace>
  <inkml:trace contextRef="#ctx0" brushRef="#br0" timeOffset="108646.64">9758 16595 0,'0'0'0,"-21"0"0,-1 0 15,-20 0-15,21 0 0,0 0 16,21 21-16,0 0 15,21 0 1,0-21-16,0 0 0,0 0 16,1 0-16,-1 0 0,0 0 0,0 0 15,0 0-15,-21-21 16,0 0-16,-21 21 16,0-21-16,0 21 0,-22-21 15,22 21-15,0 0 0,0 0 16,0 0-16,0 0 0,-1 0 15,22 21-15,0 0 16,22-21 0,-1 0-16</inkml:trace>
  <inkml:trace contextRef="#ctx0" brushRef="#br0" timeOffset="109210.82">12467 16891 0,'0'0'0,"0"-21"0,0 0 16,0 0-16,0-1 0,21 22 16,-21-21-16,0 42 31,0 1-31,0-1 16,0 0-16,0 0 0,0 21 15,0-20-15,-21 20 0,21-21 0,0 21 16,0 1-16,-21-22 0,21 21 0,-21-21 15,21 1-15,0-1 0,0 0 16,0 0-16,0 0 0,0 0 16,0 1-16,0-1 0,0 0 31,0-42 0,0 0-31</inkml:trace>
  <inkml:trace contextRef="#ctx0" brushRef="#br0" timeOffset="109379.73">12234 17166 0,'21'0'31,"1"0"-15,-1 0-16,0 0 0,21 0 0,-21 0 15,22 0-15,-1 0 0,-21 0 0,22 0 16,-1-21-16,-21 21 0,21-21 15,-20 21-15,20-21 0,-21 21 0,21 0 16,-20-21-16</inkml:trace>
  <inkml:trace contextRef="#ctx0" brushRef="#br0" timeOffset="109646.57">13187 16828 0,'0'0'0,"21"-22"15,0 1 1,-21 0-16,0 42 16,0 0-16,0 1 15,0-1-15,0 21 0,0-21 0,-21 22 16,0-22-16,21 21 0,-21 0 16,21-20-16,0 20 0,-22-21 0,22 21 15,0-20-15,0-1 0,0 0 0,0 0 16,0 0-16,0 0 0,0 1 15,0-1-15,0-42 32</inkml:trace>
  <inkml:trace contextRef="#ctx0" brushRef="#br0" timeOffset="109804.48">12933 17145 0,'-21'0'16,"42"0"-16,-42-21 0,42 21 15,0 0 1,0 0-16,21-21 0,1 21 16,-1 0-16,0 0 0,1 0 0,-1 0 15,22-21-15,-22 21 0,0 0 16,1-22-16</inkml:trace>
  <inkml:trace contextRef="#ctx0" brushRef="#br0" timeOffset="110079.32">13822 16933 0,'0'0'0,"0"-42"16,0 21-16,0 42 31,0 0-15,0 22-16,0-22 0,0 0 15,0 21-15,-21-21 0,21 1 0,-22 20 16,22-21-16,0 0 0,0 22 15,0-22-15,0 0 0,0 0 16,0 0-16,0 0 0,0 1 16,22-22-16,-1 0 0,0 0 0,0 0 15,0 0-15,0 0 16,1 0-16,-1 0 0,0-22 0,-21 1 16,21 0-16,-21 0 0,21 0 0,-21 0 15</inkml:trace>
  <inkml:trace contextRef="#ctx0" brushRef="#br0" timeOffset="110347.17">13991 16489 0,'0'0'0,"-21"0"0,-21 0 16,20 21-16,1 0 15,21 0-15,0 1 16,21-22-1,1 0-15,-1 0 0,0 0 16,0 0 0,-21-22-16,0 1 0,0 0 15,-21 21 1,0 0 0,0 0-16</inkml:trace>
  <inkml:trace contextRef="#ctx0" brushRef="#br0" timeOffset="110815.96">16658 16933 0,'0'0'0,"0"-21"16,-21 21 0,0 0-16,21 21 0,-21 22 15,21-22-15,0 0 0,-22 0 16,1 22-16,21-22 0,-21 21 0,21-21 15,0 0-15,0 1 0,0-1 0,0 0 16,0 0-16,0 0 16,0 0-16,21-21 15,0 0-15,1 0 0,-1 0 16,0-21-16,0 0 16,0 0-16</inkml:trace>
  <inkml:trace contextRef="#ctx0" brushRef="#br0" timeOffset="111119.79">16806 16510 0,'0'0'0,"-21"0"0,0 0 16,0 0-16,0 21 16,21 0-16,0 1 15,0-1-15,0 0 16,21-21-16,0 0 15,0 0-15,0 0 16,-21-21-16,0 0 16,0-1-16,0 1 15,0 0 1,-21 21-16,0 0 16,0 0-1,21 21 1,0 0-16,0 1 0,0-1 15,21 0-15,0-21 0</inkml:trace>
  <inkml:trace contextRef="#ctx0" brushRef="#br0" timeOffset="111391.42">17716 16806 0,'0'0'16,"22"-21"-16,-22 0 0,0 0 0,-22 21 31,1 0-31,0 21 0,0 21 16,0-20-16,21 20 0,-21-21 0,-1 21 15,22 1-15,-21-1 0,21-21 16,-21 22-16,0-1 0,21-21 0,-21 0 16,21 22-16,0-22 0,-21 0 15,21 0-15,0 0 0,0 0 16,0-42 15,0 0-15</inkml:trace>
  <inkml:trace contextRef="#ctx0" brushRef="#br0" timeOffset="111543.33">17314 17103 0,'0'-21'16,"43"21"-1,-22 0-15,0 0 16,21 0-16,1-22 0,-22 22 0,42 0 16,-20 0-16,-1-21 0,0 21 0,1-21 15,-1 21-15,0 0 0</inkml:trace>
  <inkml:trace contextRef="#ctx0" brushRef="#br0" timeOffset="111783.19">18309 16785 0,'-21'0'47,"21"21"-47,0 1 0,0 20 16,0-21-16,0 0 0,-21 22 0,21-1 16,-21-21-16,21 21 0,0 1 0,0-22 15,0 21-15,0-21 0,-22 1 16,22-1-16,-21 0 0,21 0 0,0 0 15,0 0-15,-21 1 0,0-22 16,0 0 0,0 0-16</inkml:trace>
  <inkml:trace contextRef="#ctx0" brushRef="#br0" timeOffset="111963.09">18055 17145 0,'0'0'0,"-21"0"15,42-21 17,0 21-32,0 0 15,1 0-15,20 0 0,-21 0 0,0-21 16,0 21-16,1 0 0,-1 0 16,0-21-16,0 21 0,0-22 15,0 1-15,1 21 0,-1-21 0</inkml:trace>
  <inkml:trace contextRef="#ctx0" brushRef="#br0" timeOffset="112382.85">20468 16933 0,'21'-21'15,"-21"0"-15,21 21 16,-21 21 0,0 0-16,0 1 15,-21-1-15,21 21 0,-21-21 16,0 22-16,21-22 0,0 21 0,-21-21 16,21 0-16,0 22 0,0-22 15,0 0-15,0 0 0,21-21 16,0 0-1,0 0-15,0-21 0,22 21 16,-22-21-16,0 0 0</inkml:trace>
  <inkml:trace contextRef="#ctx0" brushRef="#br0" timeOffset="112667.69">20786 16616 0,'-22'-21'0,"44"42"0,-65-63 0,43 20 0,-21 22 15,0 0-15,21 22 32,21-22-17,0 0-15,0 0 0,1 0 0,-1 0 16,0 0-16,0 0 0,-21-22 16,21 22-16,-21-21 0,0 0 15,-21 21 1,0 0-16,0 0 0,0 0 15,-1 0-15,1 0 0,0 0 0,0 0 16,21 21-16,0 0 16,0 1-16,21-1 15,0-21-15,22 21 0,-22 0 0</inkml:trace>
  <inkml:trace contextRef="#ctx0" brushRef="#br0" timeOffset="112866.57">21357 17060 0,'0'0'0,"-21"0"0,0 0 16,42 0 15,0 0-31,0 0 0,0 0 16,1 0-16,-1 0 0,0 0 15,21-21-15,-21 21 0,1 0 0,-1 0 16,0 0-16,0-21 0,0 21 0,0 0 15,1 0-15</inkml:trace>
  <inkml:trace contextRef="#ctx0" brushRef="#br0" timeOffset="113078.96">22119 16997 0,'21'0'47,"0"0"-31,22 0-16,-22 0 0,21 0 0,1 0 15,-1 0-15,-21 0 0,21 0 0,-20 0 16,-1 0-16,0-21 0,0 21 16,0 0-16,0-21 0,1 21 15</inkml:trace>
  <inkml:trace contextRef="#ctx0" brushRef="#br0" timeOffset="113471.06">24088 16997 0,'0'0'15,"21"0"-15,0 0 0,0 0 0,21 0 16,-20 0-16,-1 0 16,21 0-16,-21 0 0,22 0 0,-22 0 15,21 0-15,-21 0 0,0 0 0,1 0 16,-1 0-16,0 0 16,-21-21-16,21 21 15,-21-21-15,21 21 0,-21-22 16</inkml:trace>
  <inkml:trace contextRef="#ctx0" brushRef="#br0" timeOffset="113683.12">24871 16912 0,'-21'0'0,"42"0"31,0 0-31,0 0 0,0 0 15,22 0-15,-22 0 0,21 0 16,0 0-16,1 0 0,-1 0 0,-21 0 16,0 0-16,1 0 0,-1 0 0,0 0 15,-21-21-15,21 0 16,0 21-16</inkml:trace>
  <inkml:trace contextRef="#ctx0" brushRef="#br0" timeOffset="113951.97">25463 16637 0,'0'0'0,"0"-21"0,0 0 15,0 0 1,-21 21-16,21 21 16,0 0-16,-21 0 15,0 21-15,21 1 0,-21-1 16,21 0-16,-21 1 0,21-1 0,0 0 15,-22 1-15,22-1 0,-21 0 16,21 1-16,0-1 0,0-21 0,0 22 16,21-22-16,1 0 0,-1 0 15,0 0-15,0-21 0,0 0 0,0 0 16,1 0-16,-1 0 0,0 0 16,-21-21-16,21 0 0,0 0 0</inkml:trace>
  <inkml:trace contextRef="#ctx0" brushRef="#br0" timeOffset="114246.8">25696 16341 0,'0'0'0,"-84"0"16,62 21-16,1-21 15,0 21-15,21 0 0,-21-21 0,21 21 16,0 1-16,0-1 15,21-21-15,0 0 0,0 0 16,1 0-16,-1 0 0,0 0 16,-21-21-1,0-1-15,0 1 0,0 0 16,0 0-16,-21 21 0,0 0 16,-1 0-16,1 0 0,0 0 15,0 0-15,0 0 16</inkml:trace>
  <inkml:trace contextRef="#ctx0" brushRef="#br0" timeOffset="114667.56">27432 16701 0,'0'0'0,"0"-22"16,0 1-16,-21 21 31,0 21-31,21 1 16,-22-1-16,22 21 0,0 0 16,0 1-16,0-22 0,0 21 0,0 1 15,0-1-15,0 0 0,0-21 0,0 22 16,0-22-16,22 0 0,-22 0 15,21 0-15,0-21 0,0 0 0,0 0 16,0 0 0,1 0-16,-1-21 0,0 0 15,-21 0-15,0 0 0,21 0 0</inkml:trace>
  <inkml:trace contextRef="#ctx0" brushRef="#br0" timeOffset="114959.39">27771 16383 0,'0'0'0,"0"-21"0,-22 0 16,1 0-16,0-1 0,0 22 16,0 0-16,0 0 0,-1 0 0,1 0 15,0 0-15,0 22 0,0-1 16,0 0-16,21 0 0,0 0 16,0 0-16,0 1 0,21-1 15,0-21 1,0 0-16,0 0 0,0 0 0,1 0 15,-22-21-15,21 21 0,-21-22 0,21 1 16,0 0-16,-21 0 16,0 0-16,0 0 0,0-1 15,42 22 32</inkml:trace>
  <inkml:trace contextRef="#ctx0" brushRef="#br0" timeOffset="115310.7">29316 16552 0,'21'-42'0,"-21"21"15,0 42 17,0 0-32,0 0 0,-21 1 0,0 20 15,21-21-15,-22 21 0,1 1 16,0-22-16,21 21 0,0 1 0,-21-22 15,21 21-15,0-21 0,0 0 0,0 1 16,0-1-16,21 0 0,-21 0 16,21-21-16,22 0 0,-22 0 0,0 0 15,21 0-15,-21 0 0,1 0 16,-1-21-16,0 0 0,0 0 16</inkml:trace>
  <inkml:trace contextRef="#ctx0" brushRef="#br0" timeOffset="115617.03">29654 16277 0,'0'-42'16,"0"84"-16,0-105 0,0 20 0,-21 43 0,0-21 15,0 21-15,0 0 16,0 0-16,-1 21 0,1 1 0,0-22 16,0 21-16,21 0 0,0 0 0,0 0 15,0 0-15,0 1 0,0-1 16,21-21-16,0 0 15,0 0-15,1 0 0,-1 0 16,0 0-16,0 0 0,0 0 0,0 0 16,1-21-16,-22-1 0,0 1 15,0 0-15,0 0 0,0 0 16,0 0-16,-22-1 0,1 22 16,0 0-16,0 0 0,0 0 15,21 22-15,0-1 16,0 0-16,0 0 0,0 0 15,21 22-15</inkml:trace>
  <inkml:trace contextRef="#ctx0" brushRef="#br0" timeOffset="115863.11">30670 16552 0,'0'0'0,"0"-21"16,0 0-16,-21 21 15,0 0-15,0 21 16,0 0-16,-22 1 0,22-1 16,0 0-16,0 21 0,0 1 0,0-22 15,21 21-15,-22 0 0,22 1 16,0-22-16,0 21 0,0-21 0,0 1 16,0 20-16,0-21 0,22 0 15,-22 0-15,21-21 16</inkml:trace>
  <inkml:trace contextRef="#ctx0" brushRef="#br0" timeOffset="116019.02">30226 16870 0,'0'0'0,"0"-21"31,21 21-31,0 0 0,22 0 0,-1-21 16,0 21-16,1 0 15,-1 0-15,21-22 0,-20 22 0,-1-21 16,0 21-16,22-21 0,-22 0 0,1 0 16</inkml:trace>
  <inkml:trace contextRef="#ctx0" brushRef="#br0" timeOffset="116251.89">31411 16447 0,'0'0'15,"0"21"17,-21 21-32,0-21 15,21 0-15,0 22 0,-21-22 0,21 21 16,0 1-16,-21-22 0,21 21 16,0 0-16,0-20 0,0 20 0,0-21 15,0 21-15,-22-20 0,22-1 16,-21 0-16,21 0 0,0 0 0,-21 0 15</inkml:trace>
  <inkml:trace contextRef="#ctx0" brushRef="#br0" timeOffset="116410.79">31115 16912 0,'0'0'0,"0"-21"16,21 21-1,0 0-15,0 0 0,22 0 16,-1 0-16,0 0 0,1 0 0,-1 0 16,0 0-16,1 0 0,-1-21 15,0 0-15</inkml:trace>
  <inkml:trace contextRef="#ctx0" brushRef="#br1" timeOffset="122950.97">6202 1418 0,'84'21'0,"-168"-42"0,-1-21 0,-127-64 16,107 64-16,20-22 0,0 22 16,1 21-16,20 0 0,22-1 0,21 22 15,21 22-15,0-1 0,0 0 16,21 21-16,0 1 0,0-1 0,21 0 16,1 22-16,-1-1 0,0 1 0</inkml:trace>
  <inkml:trace contextRef="#ctx0" brushRef="#br1" timeOffset="123930.92">6816 3408 0,'0'0'0,"-22"-64"16,1 43-16,21 0 0,-21-21 0,21 21 16,-21-1-16,21 1 0,0 0 15,-21 21 1,0 21-16,21 0 15,0 22-15,0-1 0,-22 0 16,22 1-16,-21-1 0,21 0 0,-21 22 16,21-1-16,0-20 0,0 20 15,0 1-15,0-22 0,-21 22 0,21-1 16,0 1-16,0-1 0,0-21 16,0 1-16,0-1 0,0 0 15,0 1-15,0-22 0,0 21 0,0-21 16,0 1-16,0-44 47,0 1-47,0 0 0,0 0 15,0-21-15,0 20 0,0 1 16,-21-21-16,21 21 0</inkml:trace>
  <inkml:trace contextRef="#ctx0" brushRef="#br1" timeOffset="124190.77">6202 3895 0,'0'-21'16,"21"21"-1,0 0-15,21-22 0,1 22 16,-1 0-16,22-21 0,-22 0 16,21 21-16,1 0 0,-1-21 0,1 21 15,-1 0-15,-20 0 0,-1 0 0,-21 0 16,22 0-16,-43-21 0,21 21 15,-42 0 32,21-21-31,21 21-16,21-22 16,-21 1-16</inkml:trace>
  <inkml:trace contextRef="#ctx0" brushRef="#br1" timeOffset="124818.72">9864 3598 0,'0'0'0,"0"-21"0,0 0 0,0 0 0,0 0 16,0 0-16,0-1 0,0-20 15,0 21-15,0 0 0,0 0 0,0-1 16,-22 22 0,22 22-16,-21-1 15,21 21-15,0 0 0,0 1 0,0 20 16,-21-20-16,21 20 0,0 1 0,-21-22 16,21 21-16,0 1 0,0-1 15,0 1-15,-21-22 0,21 22 0,0-22 16,-21 0-16,21 1 0,0-1 0,0 0 15,-22-20-15,22-1 0,0 0 16,0 0-16,-21 0 0,21-42 47,0 0-31,0 0-16,0 0 0</inkml:trace>
  <inkml:trace contextRef="#ctx0" brushRef="#br1" timeOffset="125026.61">9504 4085 0,'0'0'0,"0"-21"0,-21 21 0,21-21 16,21 0-1,0 21-15,21-21 0,-21 21 16,43 0-16,-22 0 0,22 0 0,-1-22 16,1 22-16,-1 0 0,1 0 15,-1-21-15,1 21 0,-22 0 0,0 0 16,1 0-16,-1 0 0,-21 0 15,0 0-15,-42 0 32,-21 21-32,21 1 0,-22-1 0</inkml:trace>
  <inkml:trace contextRef="#ctx0" brushRef="#br1" timeOffset="125599.28">6710 5842 0,'0'0'0,"21"0"16,-21 21-1,0 0-15,0 22 16,0-1-16,0 0 0,0 1 0,0-1 15,0 22-15,0-22 0,-21 21 16,21 1-16,-21-1 0,21-20 0,-22 20 16,1-20-16,0 20 0,21-21 0,-21 1 15,21-1-15,-21 0 0,21-20 0,0-1 16,0 0-16,0 0 0,0-42 47,0 0-47</inkml:trace>
  <inkml:trace contextRef="#ctx0" brushRef="#br1" timeOffset="125763.18">6392 6435 0,'0'0'0,"-21"-21"0,0-1 0,0 1 16,42 21 0,0 0-1,21 0-15,1 0 0,-1 0 0,22 0 16,-1 0-16,1 0 0,-1 0 15,1-21-15,20 21 0,1-21 0,-22 0 16,1 0-16,21 21 0,-1-22 0</inkml:trace>
  <inkml:trace contextRef="#ctx0" brushRef="#br1" timeOffset="126278.89">10181 5927 0,'21'-21'0,"-42"42"0,42-64 0,-21 22 15,21 0-15,1 0 0,-22 0 16,21 21-16,-21 21 16,0 0-16,0 21 15,0 1-15,0-1 0,0 0 0,0 22 16,0-22-16,0 22 0,-21-1 0,-1 1 16,1-22-16,21 22 0,-21-1 15,0-21-15,0 1 0,0-1 0,21 0 16,-22 1-16,1-22 0,21 0 0,0 0 15,0 0-15,0 1 0,-21-22 0,21-22 32</inkml:trace>
  <inkml:trace contextRef="#ctx0" brushRef="#br1" timeOffset="126454.83">9779 6392 0,'0'0'0,"-21"-21"0,0 21 0,21-21 0,0 0 31,21 21-31,21 0 0,0 0 0,1 0 16,20 0-16,1-21 0,-1 21 0,1 0 15,-1 0-15,22 0 0,-22-21 0,1 21 16,-1 0-16,1 0 0,-1 0 16,-20 0-16,20 0 0,-20 0 0,-1 0 15</inkml:trace>
  <inkml:trace contextRef="#ctx0" brushRef="#br1" timeOffset="127087.01">7302 8657 0,'0'-21'0,"0"42"0,0-63 16,0 21-16,0 42 31,0 0-31,0 0 16,0 22-16,0-1 0,0 0 15,0 22-15,0-22 0,0 22 0,0-22 16,0 21-16,0 1 0,0-22 0,0 1 16,0 20-16,0-21 0,0 1 0,-21-1 15,0 0-15,0 1 0,21-1 16,0-21-16,0 0 0,-21 1 0,0-22 16,21-22-1</inkml:trace>
  <inkml:trace contextRef="#ctx0" brushRef="#br1" timeOffset="127268.91">6964 9165 0,'-21'0'0,"42"0"0,-42-21 16,42 0 0,0 21-16,21-21 15,-21 21-15,22 0 0,-1 0 16,0-21-16,1 21 0,-1 0 0,0-22 15,22 22-15,-22 0 0,1-21 0,-1 21 16,0-21-16,1 21 0,-1 0 0,0 0 16</inkml:trace>
  <inkml:trace contextRef="#ctx0" brushRef="#br1" timeOffset="127751.63">7133 10520 0,'0'0'0,"21"0"0,-21 21 15,0 0-15,0 22 16,0-22-16,0 21 16,0 0-16,0 22 0,0-22 0,0 1 15,0 20-15,0-21 0,0 22 0,0-22 16,0 22-16,0-22 0,0 0 0,0 1 16,0-1-16,-21 0 0,0 1 15,21-22-15,-21 21 0,21-21 0,0 1 16,0-1-16</inkml:trace>
  <inkml:trace contextRef="#ctx0" brushRef="#br1" timeOffset="127930.53">6837 11176 0,'-43'-42'15,"86"84"-15,-107-105 0,43 41 0,0 1 0,21 0 16,0 0-16,0 0 0,21 21 15,0 0-15,22 0 0,-1 0 16,0 0-16,1 0 0,20 0 0,1 0 16,-1 0-16,-21 0 0,22 0 0,-1 0 15,1 0-15,-1 0 0,-20 0 0,20 0 16,-20 0-16,-1 0 0</inkml:trace>
  <inkml:trace contextRef="#ctx0" brushRef="#br1" timeOffset="128404.43">7366 12806 0,'0'0'0,"0"-42"15,0 20-15,0 65 32,0-22-17,21 21-15,-21 1 0,0-1 0,0 0 16,0 22-16,0-22 16,0 22-16,0-22 0,0 21 0,0-20 15,0-1-15,-21 0 0,0 22 0,21-22 16,-21-21-16,21 22 0,0-22 0,0 21 15,0-21-15,0-42 32,0 0-32</inkml:trace>
  <inkml:trace contextRef="#ctx0" brushRef="#br1" timeOffset="128607.31">7260 13250 0,'0'0'0,"0"-21"0,0 0 31,21 21-31,0 0 0,1 0 0,-1 0 16,21 0-16,0-21 0,-20 21 0,20 0 16,0 0-16,1 0 0,-1-21 15,21 21-15,-20 0 0,-1 0 0,22-21 16,-22 21-16,0 0 0,1 0 0</inkml:trace>
  <inkml:trace contextRef="#ctx0" brushRef="#br1" timeOffset="129091.32">7451 15134 0,'0'0'15,"0"-21"-15,0 0 0,0 0 0,0-43 16,0 43-16,0 0 0,0 0 16,0 0-16,21-1 15,-21 44 1,0 20-16,0-21 15,0 21-15,0 22 0,0-22 16,0 22-16,0-1 0,0-20 0,0 20 16,0 1-16,0-22 0,-21 0 0,21 1 15,-22-1-15,22 0 0,-21 1 0,21-22 16,-21 0-16,21 0 0,0 0 16,-21-21-1</inkml:trace>
  <inkml:trace contextRef="#ctx0" brushRef="#br1" timeOffset="129290.2">7345 15473 0,'0'-21'0,"21"21"31,0-21-31,21 21 0,-20 0 16,20 0-16,0-22 0,1 1 15,-1 21-15,21-21 0,-20 21 0,20 0 16,-20-21-16,20 21 0,-21 0 0,1 0 16,-1 0-16,-21 0 0,0 0 15,1 0-15</inkml:trace>
  <inkml:trace contextRef="#ctx0" brushRef="#br1" timeOffset="129714.96">7599 16806 0,'0'0'16,"0"-21"-16,0 0 0,0 0 0,0 0 0,0 42 31,0 21-15,0 1-16,0-1 0,0 0 0,0 1 15,0-1-15,0 21 0,0-20 0,0-1 16,0 0-16,0 22 0,0-22 16,0 1-16,-21-1 0,-1 0 0,1 1 15,21-22-15,-21 21 0,0-21 16,0 0-16,21 1 0,0-44 31,0 1-31</inkml:trace>
  <inkml:trace contextRef="#ctx0" brushRef="#br1" timeOffset="129883.39">7218 17293 0,'169'64'0,"-338"-128"0,148 64 0,42 0 32,0 0-17,21 0-15,1 0 0,-1 0 16,0 0-16,22 0 0,-1-21 0,1 0 15,-1 21-15,22-21 0,0 0 0,-1-1 16,1-20-16,0 21 0</inkml:trace>
  <inkml:trace contextRef="#ctx0" brushRef="#br1" timeOffset="130371.2">11176 16785 0,'0'-21'0,"0"42"0,0-21 31,0 21-15,0 22-16,0-22 0,0 21 0,0 1 15,0 20-15,0-21 0,0 1 16,0-1-16,0 0 0,0 1 0,0-1 16,0 0-16,0 1 0,0-22 15,0 21-15,0-21 0,0 22 16,-21-22-16,21 0 0,0 0 15,-21-21-15</inkml:trace>
  <inkml:trace contextRef="#ctx0" brushRef="#br1" timeOffset="130531.11">10922 17314 0,'0'0'0,"0"-21"15,0 0 1,0 0-16,21 21 0,0-21 15,22 21-15,-1-21 0,0-1 0,22 22 16,-1-21-16,1 0 0,-22-21 16,43 21-16,-43-1 0,43-20 0,-43 21 15</inkml:trace>
  <inkml:trace contextRef="#ctx0" brushRef="#br1" timeOffset="130964.86">11980 15028 0,'0'0'0,"-21"-21"0,0 0 0,0 21 16,0 0-16,-1 0 0,1 0 15,21 21-15,-21 0 0,21 1 16,-21 20-16,21 0 0,0 1 0,0-1 15,0 0-15,0 22 0,0-22 16,-21 0-16,21 22 0,0-22 0,0-21 16,0 22-16,0-1 0,0-21 0,0 0 15,0 1-15,0-1 0,0 0 16,0-42 15,-21 0-31</inkml:trace>
  <inkml:trace contextRef="#ctx0" brushRef="#br1" timeOffset="131122.76">11557 15452 0,'-21'-21'15,"42"42"-15,-42-64 0,42 43 16,0 0-16,0 0 0,0 0 16,22-21-16,-1 21 0,0-21 0,1 21 15,-1-21-15,22 0 0,-22 0 0,21-1 16,-20 1-16,20 0 0,-20-21 15,-22 21-15,21-22 0,-21 22 0</inkml:trace>
  <inkml:trace contextRef="#ctx0" brushRef="#br1" timeOffset="131598.5">10858 12996 0,'0'-21'15,"0"42"-15,0 1 31,-21-1-31,21 21 0,-21-21 0,0 22 16,21-1-16,-21 0 0,0 22 16,21-22-16,-22 0 0,1 1 0,0-1 15,0 0-15,0 1 0,0-1 0,21-21 16,-22 22-16,22-22 0,-21 0 0,21 0 16,0 0-16</inkml:trace>
  <inkml:trace contextRef="#ctx0" brushRef="#br1" timeOffset="131766.91">10414 13399 0,'-21'-22'16,"42"22"-1,21-21-15,-21 0 16,22 21-16,-1-21 0,22 0 0,-22 21 15,21-21-15,1-1 0,-1-20 0,1 21 16,-1 0-16,1-22 0,-1 22 16</inkml:trace>
  <inkml:trace contextRef="#ctx0" brushRef="#br1" timeOffset="132286.6">11515 10816 0,'0'-21'16,"0"42"-1,0 0 1,0 22-16,-22-22 0,22 21 16,-21 1-16,21-1 0,0 21 0,0-20 15,-21 20-15,21 1 0,0-22 0,-21 0 16,21 1-16,0-1 0,0 0 0,0-20 15,0 20-15,0-21 0,0 0 16,0 0-16,0 1 0</inkml:trace>
  <inkml:trace contextRef="#ctx0" brushRef="#br1" timeOffset="132474.51">11134 11218 0,'0'0'16,"0"-21"0,0 0-16,21 21 0,0 0 0,0-21 15,0 21-15,22 0 0,-1-21 0,0 21 16,22-21-16,-22 21 0,22-22 0,-22 1 16,21 21-16,1-21 0,-1 0 15,1 21-15,-22-21 0,22 0 0,-22-1 16,-21 1-16</inkml:trace>
  <inkml:trace contextRef="#ctx0" brushRef="#br1" timeOffset="133084.23">11070 8467 0,'0'21'0,"0"0"15,0 0-15,0 0 0,0 22 16,-21-1-16,21 0 0,0 1 0,0-1 0,0 22 15,0-22-15,0 0 16,0 22-16,0-22 0,0 0 0,0-20 16,0 20-16,0 0 0,0-21 0,0 1 15,21-1-15,-21 0 0,0 0 16,21-21-16,-21-21 31</inkml:trace>
  <inkml:trace contextRef="#ctx0" brushRef="#br1" timeOffset="133251.13">10837 8805 0,'0'-21'0,"0"0"16,0 0 0,21 21-16,1 0 0,20 0 15,-21-21-15,21 21 0,1-21 0,-1 21 16,0-22-16,22 1 0,-22 0 0,22 0 15,-22 0-15,22 0 0,-1-1 0,-21-20 16</inkml:trace>
  <inkml:trace contextRef="#ctx0" brushRef="#br1" timeOffset="133980.23">13843 3154 0,'21'-21'0,"-42"42"0,42-63 15,0 42 1,-21 21-16,0 0 0,0 0 15,0 0-15,0 22 0,0 20 0,0-21 16,0 22-16,0-22 0,0 22 16,0-22-16,0 22 0,-21-22 0,21 0 15,0 1-15,0-1 0,-21 0 0,21 1 16,-21-22-16,21 21 0,0-21 16,0 0-16,0 1 0,0-1 15,0-42 1</inkml:trace>
  <inkml:trace contextRef="#ctx0" brushRef="#br1" timeOffset="134151.35">13652 3704 0,'-21'0'0,"42"0"0,-63 0 16,42-21-16,0 0 15,21 21 1,0 0-16,1 0 0,20-21 15,0 21-15,1 0 0,20 0 0,1-21 16,-1 21-16,1-22 0,-1 22 0,1-21 16,-1 21-16,22 0 0</inkml:trace>
  <inkml:trace contextRef="#ctx0" brushRef="#br1" timeOffset="134626.67">16192 3281 0,'0'21'16,"0"0"-16,0 22 0,0-22 0,0 21 15,0 0-15,-21 22 0,21-22 0,-21 1 16,0-1-16,21 0 0,0 1 0,-21-1 16,21 0-16,-21-21 0,21 22 0,0-22 15,0 21-15,0-21 0,0 1 16,0-1-16,0 0 0,0 0 0</inkml:trace>
  <inkml:trace contextRef="#ctx0" brushRef="#br1" timeOffset="134806.57">15917 3831 0,'0'0'0,"-21"-21"0,0 21 15,21-21-15,-21 21 0,21-21 16,0 0-16,21 21 15,0 0-15,0 0 0,22 0 0,-22 0 16,21 0-16,22 0 0,-22 0 0,21 0 16,1 0-16,-22 0 0,22 0 15,-1 0-15,-20 0 0,-1 0 0,0 0 16,1 0-16,-22 0 0</inkml:trace>
  <inkml:trace contextRef="#ctx0" brushRef="#br1" timeOffset="135434.72">13991 5694 0,'0'0'0,"0"-64"16,0 43 0,-21 21-16,0 0 15,21 21-15,0 22 0,-21-22 0,-1 21 16,22 1-16,-21-1 0,21 21 15,0-20-15,-21-1 0,0 0 0,21 1 16,-21-1-16,21 0 0,0-20 0,0 20 16,-21-21-16,21 21 0,0-20 15,0 20-15,0-21 0,0 0 0,0 0 16,0 1-16</inkml:trace>
  <inkml:trace contextRef="#ctx0" brushRef="#br1" timeOffset="135606.73">13737 6287 0,'-21'-22'0,"127"128"0,-191-190 0,64 41 0,0 22 16,21 0-16,0 0 15,21 0-15,0 21 16,21 0-16,-20 0 0,20 0 0,0 0 16,1 0-16,20 0 0,-21 0 15,22 0-15,-22 0 0,22 0 0,-1 0 16,-20 0-16,20 21 0,-21-21 0</inkml:trace>
  <inkml:trace contextRef="#ctx0" brushRef="#br1" timeOffset="136163.92">14668 8213 0,'0'0'0,"0"-21"0,22 21 15,-22-22-15,0 44 16,0-1-16,0 21 16,0-21-16,0 22 0,0-1 0,0 0 15,0 1-15,0-1 0,0 0 0,0 1 16,0-1-16,0 21 0,0-20 15,0-1-15,0 0 0,0-20 16,0 20-16,0 0 0,0-21 0,0 1 16,0-1-16,0 0 0</inkml:trace>
  <inkml:trace contextRef="#ctx0" brushRef="#br1" timeOffset="136343.32">14478 8763 0,'-21'-42'0,"42"84"0,-42-105 0,21 41 16,0 1-16,21 0 0,0 21 0,0-21 16,22 21-16,-22 0 0,21 0 0,0 0 15,1 0-15,-1 0 0,0 0 0,22 0 16,-22 0-16,22 0 0,-22 0 16,22 0-16,-22 0 0,0 0 15,1 0-15,-1 21 0,-21-21 0,21 21 16</inkml:trace>
  <inkml:trace contextRef="#ctx0" brushRef="#br1" timeOffset="136783.07">14309 10287 0,'0'0'0,"21"-21"0,21 21 15,-42 42 1,0-21-16,0 22 0,0 20 16,0-20-16,0-1 0,0 21 15,0-20-15,0 20 0,-21-20 0,21 20 16,-21-21-16,21 1 0,-21-22 0,21 21 15,0 1-15,-22-22 0,22 0 0,-21 0 16,21 0-16,-21 0 0,21 1 0,0-1 16,-21-21-16</inkml:trace>
  <inkml:trace contextRef="#ctx0" brushRef="#br1" timeOffset="136984.41">14139 10859 0,'-21'-22'0,"42"44"0,-63-65 0,21 43 16,0-21-16,-1 0 0,1 21 16,21-21-16,21 21 15,1 0-15,-1 0 0,21 0 16,0 0-16,22 0 0,-1 0 16,-20 0-16,20 0 0,1 0 15,-1 0-15,-20 0 0,20 21 0,-21-21 16,1 0-16,-1 0 0,0 21 0,-20-21 15</inkml:trace>
  <inkml:trace contextRef="#ctx0" brushRef="#br1" timeOffset="137503.12">14795 12806 0,'0'0'16,"0"-21"-16,22-22 0,-22 22 0,0-21 15,21 21-15,-21 0 0,0-1 16,0 1-16,0 0 0,0 0 0,21 21 15,-21 21 1,0 21-16,0-20 0,0 41 0,0-21 16,0 22-16,0-1 0,0 1 15,0-1-15,0 1 0,0-22 0,0 22 16,0-22-16,0 0 0,0 1 0,0-22 16,0 21-16,0-21 0,0 1 15,0-1-15,0 0 0,0 0 16,-21-21-1,0-21 1</inkml:trace>
  <inkml:trace contextRef="#ctx0" brushRef="#br1" timeOffset="137684.01">14626 13166 0,'-21'0'0,"148"106"0,-233-212 0,64 85 0,42-1 15,0 1 1,21 21-16,0 0 0,21 0 15,1 0-15,-1 0 0,0 0 16,22 0-16,-1 0 0,1 0 0,-1 0 16,1 0-16,21 0 0,-22 0 15,-21 0-15,22 0 0,-22 0 0,1 0 16,-1 0-16,-21 0 0</inkml:trace>
  <inkml:trace contextRef="#ctx0" brushRef="#br1" timeOffset="138134.76">15282 14901 0,'0'0'0,"0"-21"16,0 0-16,0 42 16,0 0-16,0 1 0,-21 20 15,0 0-15,21 1 0,0 20 16,-21-21-16,0 22 0,21-1 0,0-20 16,0-1-16,0 0 0,0 22 0,0-43 15,0 21-15,0 1 0,0-22 0,0 0 16,0 0-16,0 0 0,0 1 15</inkml:trace>
  <inkml:trace contextRef="#ctx0" brushRef="#br1" timeOffset="138323.65">14901 15409 0,'0'0'0,"0"-21"15,21 21-15,22 0 0,-22 0 16,21 0-16,22 0 0,-1 0 0,1 0 16,-1 0-16,1 0 0,-1 0 15,22 0-15,-22 0 0,1 0 0,-1 0 16,-20 21-16,20-21 0,-20 0 16,-1 0-16,-21 0 0,21 0 0</inkml:trace>
  <inkml:trace contextRef="#ctx0" brushRef="#br1" timeOffset="138751.4">15579 16679 0,'0'0'0,"21"-21"16,-21 42-1,0 1-15,-21 20 16,-1-21-16,1 21 0,0 1 0,0-1 16,0 22-16,0-22 15,-1 0-15,22 1 0,-21-1 0,21 0 16,-21 1-16,0-22 0,21 21 0,0-21 16,0 22-16,-21-22 0,21 0 15,0 0-15,0 0 0,-21 0 16,-1-21-1,1 0 1</inkml:trace>
  <inkml:trace contextRef="#ctx0" brushRef="#br1" timeOffset="138923.31">15007 17230 0,'0'0'0,"-21"-21"0,0-1 0,21 1 15,21 21 1,0 0-16,0 0 0,22-21 15,20 21-15,-21 0 0,43 0 0,-21 0 16,20-21-16,1 21 0,-22 0 0,22-21 16,0 21-16,-1-21 0,1-1 15,-21 1-15,20 0 0,-20 0 0,-22 0 16</inkml:trace>
  <inkml:trace contextRef="#ctx0" brushRef="#br1" timeOffset="140026.67">18034 5609 0,'0'0'0,"21"-21"0,21 0 0,-20 0 16,-1 0-16,0-1 0,-21 1 0,21 21 15,-21-21-15,0 0 0,0 42 32,-21 0-32,21 22 0,-21-1 15,21 0-15,-21 22 0,21-22 0,0 22 16,0-1-16,0-21 0,0 22 16,0-22-16,0 1 0,0-1 0,0 0 15,0 1-15,0-22 0,0 21 16,0-21-16,0 22 0,0-22 0,0 0 15,0 0-15,0 0 0,0 0 16,0-42 0</inkml:trace>
  <inkml:trace contextRef="#ctx0" brushRef="#br1" timeOffset="140219.56">17843 6075 0,'0'0'16,"-21"-21"-16,0 0 0,-21-1 0,21 22 0,21-21 15,21 21 1,0 0 0,21 0-16,1 0 0,-1 0 15,21 0-15,1 0 0,-1 0 0,1 0 16,-1 0-16,1 0 0,-1 0 0,1 0 16,-1 0-16,-20 0 0,-1 0 0,0 0 15,-20 0-15,-1 0 0,0 21 16</inkml:trace>
  <inkml:trace contextRef="#ctx0" brushRef="#br1" timeOffset="140674.78">17335 8149 0,'0'0'0,"0"-84"16,0 62-16,0 1 15,0 0-15,22 42 16,-22 0-16,0 1 0,0 20 0,0 0 16,0 1-16,21 20 0,-21-21 15,21 22-15,0-1 0,-21-20 0,21 20 16,0-20-16,-21-1 0,0 21 0,22-20 15,-22 20-15,0-20 0,0-1 0,0 0 16,0-21-16,0 22 0,0-22 16,0 0-16,-22 0 0,1-21 31,0 0-31</inkml:trace>
  <inkml:trace contextRef="#ctx0" brushRef="#br1" timeOffset="140846.68">17060 8678 0,'-21'-42'15,"190"190"-15,-317-254 0,85 43 0,42 42 0,-1 21 16,22-21-16,22 21 16,20 0-16,0 0 0,1 0 15,-1 0-15,43 0 0,-22 0 0,22 0 16,-1 0-16,-20 0 0,21 0 16,-1 21-16,-20-21 0,20 0 0,-20 0 15,-22 0-15,22 0 0,-1 0 0,-20 0 16,-1 21-16</inkml:trace>
  <inkml:trace contextRef="#ctx0" brushRef="#br1" timeOffset="141311.42">18203 10266 0,'0'0'0,"0"21"16,0 0-16,0 0 0,21 22 0,-21-1 15,0 0-15,0 1 0,22-1 16,-22 22-16,21-22 0,0 21 0,-21-20 15,0-1-15,0 0 0,0 1 0,0-22 16,0 21-16,0-21 0,0 22 0,0-22 16,0 0-16,-21 0 0,21 0 0,-21 1 15,-1-1-15,1-21 0,0 0 16</inkml:trace>
  <inkml:trace contextRef="#ctx0" brushRef="#br1" timeOffset="141479.32">18034 10795 0,'85'148'0,"-191"-317"0,127 190 0,-21-42 16,21 21-1,21 0-15,1 0 0,-1 0 16,22 0-16,-22 0 0,21 0 0,1 0 16,-1 0-16,1 0 0,-1 0 0,1 0 15,-1 0-15,-20 0 0,20 0 0,-20 0 16,-1 0-16,0 0 0</inkml:trace>
  <inkml:trace contextRef="#ctx0" brushRef="#br1" timeOffset="141991.03">19283 12848 0,'0'43'16,"0"-22"-16,0 21 0,0-21 0,0 22 0,0-22 16,0 21-16,-21 0 0,21 1 15,-22-22-15,22 21 0,0 1 0,-21-22 16,21 21-16,0-21 0,0 0 0,-21 22 16,21-22-16,-21 0 0,21 0 0,0 0 15,0 1-15,0-1 16,0 0-16</inkml:trace>
  <inkml:trace contextRef="#ctx0" brushRef="#br1" timeOffset="142183.91">18881 13314 0,'0'-21'15,"0"42"-15,-22-42 0,44 0 16,-1 21-16,0 0 0,21 0 15,-21 0-15,22 0 16,-22 0-16,21 0 0,1 0 0,20 0 16,-21 0-16,1 0 0,20 0 0,-20 0 15,-1 0-15,21 0 0,-20-22 0,-1 22 16,-21 0-16,22 0 0,-22 0 0</inkml:trace>
  <inkml:trace contextRef="#ctx0" brushRef="#br1" timeOffset="142647.19">19346 15071 0,'0'0'0,"-21"21"0,0 21 15,0-21-15,21 22 0,-21-22 0,-1 21 16,22 1-16,-21-1 0,21 0 0,0-21 16,0 22-16,-21-22 0,21 21 15,0-21-15,-21 22 0,21-22 0,0 0 16,0 0-16,0 0 0,0 1 15,0-1-15,-21-21 0,0 0 16</inkml:trace>
  <inkml:trace contextRef="#ctx0" brushRef="#br1" timeOffset="142835.07">19008 15388 0,'0'0'0,"-22"0"0,22-21 15,22 21 1,20 0-16,-21 0 0,0 0 16,22 0-16,-1 0 0,0 0 0,1 0 15,-1 0-15,21 0 0,-20 0 0,20 0 16,-20 0-16,-1 0 0,0 0 16,1 0-16,-22 0 0,0 0 15,0 0-15</inkml:trace>
  <inkml:trace contextRef="#ctx0" brushRef="#br1" timeOffset="143270.82">19198 16637 0,'0'0'15,"21"-21"-15,-21 0 0,21 0 0,-21-1 0,0 44 32,0-1-17,0 0-15,-21 21 0,21 1 0,0 20 16,-21-21-16,21 22 0,-21-22 16,21 22-16,0-22 0,0 0 0,-21 22 15,21-22-15,-21-21 0,21 22 0,0-1 16,0-21-16,0 22 0,-22-22 15,22 0-15,0 0 0,-21-21 0,21 21 16</inkml:trace>
  <inkml:trace contextRef="#ctx0" brushRef="#br1" timeOffset="143447.73">18881 17124 0,'0'0'0,"0"-21"0,-22 21 0,44 0 31,-1 0-31,21 0 0,-21 0 16,22 0-16,-22 0 0,21 0 0,22 0 15,-22 0-15,0 0 0,22 0 16,-22-21-16,22 21 0,-22-22 0,0 22 16,1-21-16,20 0 0</inkml:trace>
  <inkml:trace contextRef="#ctx0" brushRef="#br1" timeOffset="144695.01">20129 3069 0,'0'0'15,"0"-21"-15,22 21 0,-22-21 0,21 0 16,-21 0-16,0 42 31,0 0-31,0 0 0,0 21 16,0 1-16,0 20 0,0-20 0,-21 20 15,21-21-15,0 22 0,-22-22 0,1 1 16,21-1-16,-21 0 0,21 1 16,0-1-16,0-21 0,0 21 0,0-20 15,0-1-15,0 0 0,0 0 16,21-21 0</inkml:trace>
  <inkml:trace contextRef="#ctx0" brushRef="#br1" timeOffset="144879.91">19939 3535 0,'0'0'0,"-21"0"0,0 0 0,-1-21 15,1 21-15,21-21 32,21 21-32,1 0 0,20 0 0,0 0 0,1 0 15,-1 0-15,0 0 0,22 0 16,-1 0-16,1 0 0,-1 0 15,1 0-15,20 0 0,1-22 0,0 22 16,21 0-16</inkml:trace>
  <inkml:trace contextRef="#ctx0" brushRef="#br1" timeOffset="145199.24">22775 3069 0,'0'0'0,"-21"-21"0,21 0 16,0 0-16,0 0 16,-21 42-1,21 0 1,0 21-16,0-21 0,-21 22 0,21 20 15,0-20-15,0 20 0,0-21 16,0 1-16,0 20 0,0-20 0,0-1 16,0 0-16,0 1 0,-21-22 15,21 21-15,0-21 0,0 0 16,-22 1-16,22-1 0,0 0 0,-21-21 16,0 0-16</inkml:trace>
  <inkml:trace contextRef="#ctx0" brushRef="#br1" timeOffset="145375.14">22352 3577 0,'-21'-21'0,"42"42"0,-63-42 0,20 0 0,22 0 15,0 0 1,22 21-16,-1 0 16,0 0-16,21 0 0,1 0 15,20 0-15,1 0 0,-1 0 0,22 0 16,-1 0-16,-20-22 0,21 22 15,-1-21-15,1 0 0,21 21 0,-22-21 16</inkml:trace>
  <inkml:trace contextRef="#ctx0" brushRef="#br1" timeOffset="145738.93">25104 3006 0,'0'0'0,"21"0"0,-21 21 47,0 0-47,0 21 0,0-20 0,-21 20 16,21 21-16,-22-20 0,22-1 15,-21 22-15,21-22 0,-21 21 16,21-20-16,0-1 0,0 0 0,-21 1 16,21-1-16,-21-21 0,21 22 0,0-22 15,0 0-15,0 0 0,0 0 0</inkml:trace>
  <inkml:trace contextRef="#ctx0" brushRef="#br1" timeOffset="145898.84">24659 3620 0,'212'127'16,"-424"-254"-16,170 84 0,21 43 0,21-21 15,0 0 1,21 21-16,21 0 0,0 0 0,1 0 15,20 0-15,1 0 0,20 0 16,-20 0-16,21-21 0,-1 21 0,1-21 16,0 21-16,-1-22 0</inkml:trace>
  <inkml:trace contextRef="#ctx0" brushRef="#br1" timeOffset="146442.53">29146 2942 0,'22'-21'15,"-44"42"-15,65-42 0,-22 0 0,0 21 0,0 0 16,0-21-16,1 21 0,-1 0 16,0 0-16,-21 21 0,0 0 15,0 0-15,0 0 0,0 22 16,-21-1-16,0 22 0,-1-1 0,1 1 15,0-1-15,-21-21 0,21 22 16,-1-1-16,1 1 0,0-22 0,0 1 16,0-1-16,21 0 0,0 1 0,0-22 15,0 21-15,0-21 0,0 0 16</inkml:trace>
  <inkml:trace contextRef="#ctx0" brushRef="#br1" timeOffset="146627.42">28829 3535 0,'0'-64'15,"0"128"-15,0-149 0,0 64 0,21 0 0,0 21 16,0 0-16,22-21 0,-1 21 16,0 0-16,1 0 0,20 0 0,1 0 15,-1 0-15,1 0 0,20 0 16,-20 0-16,-1 21 0,1-21 0,-22 0 15,22 0-15,-22 21 0,0-21 16,1 21-16</inkml:trace>
  <inkml:trace contextRef="#ctx0" brushRef="#br1" timeOffset="147238.57">22140 5419 0,'0'0'0,"0"-21"0,64-43 15,-43 43 1,-21-21-16,21 20 0,-21 1 0,0 0 15,0 42 1,0 0-16,0 1 16,0 20-16,-21 0 0,21 22 15,0-22-15,0 22 0,0-1 0,0 1 16,-21-1-16,21-21 0,0 22 0,-21-22 16,21 1-16,0-1 0,0 0 0,-22 1 15,22-1-15,-21-21 0,0 0 16,21 0-16,0 1 0,-21-22 0,0 0 15,0 0-15</inkml:trace>
  <inkml:trace contextRef="#ctx0" brushRef="#br1" timeOffset="147407.49">21611 5842 0,'0'0'0,"-21"-21"16,0 0-16,42 0 15,0-1-15,21 22 0,1 0 16,20 0-16,1 0 0,-1 0 0,22 0 15,-22 0-15,128 0 0,-85 0 16,21 0-16,-21 0 0,21 0 16,-22 0-16,22 0 0,-21 0 0,21 0 15</inkml:trace>
  <inkml:trace contextRef="#ctx0" brushRef="#br1" timeOffset="147671.34">25082 5313 0,'0'0'0,"-42"0"16,21 0-16,0 21 16,21 0-16,-21 0 0,-1 22 0,22-22 15,0 21-15,-21 22 0,21-22 16,0 0-16,0 22 0,0-22 0,0 1 15,0 20-15,0-21 0,0 1 0,0-1 16,0 0-16,0 1 0,0-22 16,0 21-16,0-21 0,0 1 15,0-1-15,-21 0 0,0 0 0</inkml:trace>
  <inkml:trace contextRef="#ctx0" brushRef="#br1" timeOffset="147843.26">24447 5990 0,'-21'-21'16,"42"42"-16,-84-63 0,63 21 0,-21 0 0,21-1 16,21 22-1,0 0-15,21 0 0,1 0 16,20 0-16,1 0 0,-1 0 0,22 0 16,0-21-16,-1 21 0,22 0 15,-21-21-15,21 0 0,21 21 0,-22-21 16</inkml:trace>
  <inkml:trace contextRef="#ctx0" brushRef="#br1" timeOffset="148323.51">29125 5207 0,'0'0'0,"21"-21"0,-21 0 0,0 0 16,0-1-16,0 44 15,0 20 1,0-21-16,-21 43 0,21-22 15,0 0-15,0 22 0,-21-1 0,21 1 16,0-22-16,0 22 0,-21-1 16,21 1-16,0-22 0,0 0 0,0 1 15,0-1-15,0 0 0,0-21 0,0 1 16,0-1-16,0 0 0,-21-21 16</inkml:trace>
  <inkml:trace contextRef="#ctx0" brushRef="#br1" timeOffset="148512.41">28723 5821 0,'0'0'0,"-21"-42"0,0 20 0,21 1 0,0 0 15,0 0-15,0 0 0,21 0 16,21 21-16,-21 0 0,22 0 0,20 0 16,1 0-16,-1 0 0,1 0 0,20 0 15,1 0-15,0 0 0,-22 21 16,22-21-16,0 21 0,-22-21 15,1 0-15,-1 21 0,-21-21 0,22 0 16,-43 21-16,21 0 0</inkml:trace>
  <inkml:trace contextRef="#ctx0" brushRef="#br1" timeOffset="149155.04">20574 8297 0,'0'0'0,"-21"43"0,21 20 0,-21-20 0,21-1 16,0 0-16,0 1 0,-22-1 0,22 0 15,-21-21-15,21 22 0,0-22 0,-21 0 16,21 0-16,0 0 16,0 1-16</inkml:trace>
  <inkml:trace contextRef="#ctx0" brushRef="#br1" timeOffset="149342.94">20235 8530 0,'-21'-21'16,"42"42"-16,-63-42 0,21 21 0,21-21 0,21 21 16,21 0-1,-21 0-15,22 0 0,20 0 0,1-21 16,-1 21-16,1 0 0,20-21 16,1 21-16,-21 0 0,20-22 0,1 22 15,0 0-15,-1-21 0,22 21 16</inkml:trace>
  <inkml:trace contextRef="#ctx0" brushRef="#br1" timeOffset="150199.45">22902 7938 0,'21'-22'0,"-42"44"0,42-65 0,-21 22 0,0 0 16,0 0-16,0 42 31,-21 0-31,21 21 0,-21 1 0,21-1 15,0 22-15,-21-22 0,21 21 16,-21 1-16,21-22 0,0 22 0,0-22 16,0 0-16,0 1 0,0-22 15,0 21-15,0-21 0,0 22 0,0-22 16,0 0-16,0 0 0,0 0 16,-21-21-16</inkml:trace>
  <inkml:trace contextRef="#ctx0" brushRef="#br1" timeOffset="150364.35">22606 8446 0,'63'127'0,"-126"-254"0,42 105 0,21 1 0,-21 21 0,21-21 15,0 0-15,21 21 16,21 0-16,-21 0 0,22 0 0,-1 0 16,21 0-16,1 0 15,-1 0-15,1 0 0,21 0 0,-1 0 16,1 0-16,0 0 0,20 0 0,1 0 15,21 0-15</inkml:trace>
  <inkml:trace contextRef="#ctx0" brushRef="#br1" timeOffset="151058.48">27305 7874 0,'0'0'0,"0"-21"0,0 0 0,0 0 16,0-1-16,0 44 31,-21-1-31,21 21 0,-21 0 0,21 1 16,-22 20-16,22 1 15,0-1-15,0 1 0,0-1 0,-21 1 16,21-1-16,0-20 0,0-1 0,0 0 16,0 1-16,0-22 0,0 21 0,0-21 15,0 0-15,0 1 0</inkml:trace>
  <inkml:trace contextRef="#ctx0" brushRef="#br1" timeOffset="151245.38">27030 8361 0,'-21'-21'16,"169"254"-16,-318-487 0,213 296 0,-86-106 0,22 43 0,21 0 15,21 21-15,22 0 16,-1 0-16,-21 0 0,43 0 16,-22 0-16,22 0 0,-1 0 0,1 0 15,-1 0-15,1 0 0,20 21 0,-20-21 16,-1 0-16,1 21 0,-22-21 15,0 0-15,1 22 0</inkml:trace>
  <inkml:trace contextRef="#ctx0" brushRef="#br1" timeOffset="152843.45">22013 10224 0,'0'-22'0,"0"1"16,-21 21-1,0 0-15,21 21 16,-21 1-16,21-1 0,-21 21 15,-1 0-15,22 22 0,-21-22 0,0 22 16,21-1-16,-21-20 0,21 20 0,-21-21 16,21 1-16,0-1 0,0 0 0,0 1 15,0-1-15,-21-21 0,21 22 16,0-22-16,0 0 0,-22 0 16,22 0-16</inkml:trace>
  <inkml:trace contextRef="#ctx0" brushRef="#br1" timeOffset="153027.85">21463 10626 0,'0'0'0,"0"-21"31,21 21-31,0 0 0,0 0 0,22 0 16,-1 0-16,22 0 0,-1 0 15,1 0-15,-1 0 0,22 0 0,-1 0 16,-20 0-16,21 0 0,-1 0 16,1 0-16,21 0 0,-22-22 0</inkml:trace>
  <inkml:trace contextRef="#ctx0" brushRef="#br1" timeOffset="153587.13">26522 10054 0,'21'0'0,"-42"0"0,42-21 16,0 21-16,-21 21 15,0 0 1,0 22-16,0-1 15,0 0-15,-21 1 0,21 20 0,-21 1 16,0-1-16,-1 1 0,1-22 0,21 22 16,-21-22-16,0 21 0,0-20 0,21-1 15,0-21-15,-21 22 0,-1-22 16,22 0-16,-21 0 0,21 0 0,0 0 16,-21-21-1</inkml:trace>
  <inkml:trace contextRef="#ctx0" brushRef="#br1" timeOffset="153771.54">26077 10605 0,'0'0'0,"-21"0"0,21-22 0,0 1 16,21 21-1,0 0-15,1 0 0,20 0 16,0 0-16,1 0 0,-1 0 0,0 0 15,22 0-15,-1 21 0,1-21 0,-1 0 16,22 0-16,0 0 0,-1 0 16,1 0-16</inkml:trace>
  <inkml:trace contextRef="#ctx0" brushRef="#br1" timeOffset="154215.28">29295 10097 0,'0'0'16,"21"0"-16,-21-22 16,0 44-1,0-1-15,-21 0 0,-1 0 0,1 0 16,21 22-16,-21-1 0,0 0 15,-21 43-15,20-22 16,1-20-16,21-1 0,-21 0 0,0 22 16,21-43-16,0 21 0,0 1 15,-21-22-15,21 0 0,0 0 0,0 0 16,0 1-16,0-1 0,-21-21 16,-1 0-1</inkml:trace>
  <inkml:trace contextRef="#ctx0" brushRef="#br1" timeOffset="154428.16">28660 10626 0,'-22'-21'0,"171"148"0,-276-233 0,105 63 0,22 22 16,22 0 0,20 21-1,-21 0-15,21 0 0,1 0 0,-1 0 16,0 0-16,22 0 0,-1 0 0,1 0 15,-1 0-15,1 0 0,-1 0 16,1 0-16,-22 0 0,1 0 0,-1 0 16,0 0-16,-21 0 0,1 0 0,-22 21 31</inkml:trace>
  <inkml:trace contextRef="#ctx0" brushRef="#br1" timeOffset="155170.24">23664 12510 0,'0'21'31,"-21"0"-31,0 21 16,0 1-16,0-1 0,-1 0 0,1 22 15,0-22-15,0 22 0,0-1 0,0-21 16,21 1-16,0-1 0,-22 0 0,22 1 15,-21-1-15,21-21 0,0 22 16,0-22-16,0 0 0,0 0 0,0 0 16,0 0-16</inkml:trace>
  <inkml:trace contextRef="#ctx0" brushRef="#br1" timeOffset="155371.13">23093 13039 0,'-21'-21'0,"42"42"0,-21-42 31,21 21-31,0 0 0,21 0 16,-20 0-16,20 0 0,0 0 0,1 0 16,20 0-16,-21 0 0,22 0 15,-1-22-15,1 22 0,-1 0 16,1 0-16,-1-21 0,-20 21 0,20-21 15,-20 21-15,20-21 0,-21 21 0</inkml:trace>
  <inkml:trace contextRef="#ctx0" brushRef="#br1" timeOffset="156034.75">27305 12467 0,'0'0'16,"0"-21"-16,-21 42 31,0 0-15,-1 1-16,1 20 0,0 0 0,21 1 16,-21-1-16,0 21 0,21-20 15,-21-1-15,21 0 0,0 1 16,-22-1-16,1 0 0,21 1 0,-21-22 15,21 21-15,0-21 0,0 1 0,-21-1 16,21 0-16,-21-21 0,21 21 16,-21-21-16,-1 0 15</inkml:trace>
  <inkml:trace contextRef="#ctx0" brushRef="#br1" timeOffset="156214.66">26691 12848 0,'0'-21'16,"21"21"0,0 0-16,1 0 15,20 0-15,0 0 0,1 0 0,20 0 16,-21 0-16,22 0 0,-1 0 16,1 0-16,-1 0 0,1 0 0,-1 0 15,22 0-15,-21 0 0,-1 0 0</inkml:trace>
  <inkml:trace contextRef="#ctx0" brushRef="#br1" timeOffset="156518.49">29358 12531 0,'0'0'15,"0"-21"-15,0-1 0,21 1 0,-21 0 16,0 0-16,0 42 16,0 0-1,-21 0-15,21 1 0,-21 20 0,0-21 16,0 21-16,-1 1 0,1-1 16,0 22-16,0-22 0,21 0 15,-21 1-15,21-1 0,-21-21 0,21 21 0,0 1 16,0-22-16,0 0 0,0 0 15,0 0-15,0 1 0,0-1 16</inkml:trace>
  <inkml:trace contextRef="#ctx0" brushRef="#br1" timeOffset="156699.38">28829 12912 0,'0'0'0,"0"-21"0,0-1 0,0 1 15,21 21-15,0 0 0,22-21 16,-1 21-16,0 0 0,1 0 16,20 0-16,1-21 0,-1 21 15,1 0-15,-1 0 0,1 0 0,-1 0 16,1 0-16,-22 0 0,0 0 16,22 0-16,-43 0 0,21 0 0</inkml:trace>
  <inkml:trace contextRef="#ctx0" brushRef="#br1" timeOffset="157414.97">23326 14732 0,'0'0'0,"0"-21"0,0 0 16,0 0-16,21 21 0,-21-22 15,0 44 1,0-1-16,0 21 0,0-21 0,0 22 16,-21-1-16,21 0 0,0 22 0,0-22 15,0 22-15,0-22 16,0 0-16,0 22 0,0-22 0,-22 0 15,22 1-15,-21-1 0,21 0 0,-21 1 16,21-22-16,-21 0 0,0 21 16,21-20-16,-21-22 0,21 21 0,-22-21 15</inkml:trace>
  <inkml:trace contextRef="#ctx0" brushRef="#br1" timeOffset="157586.87">22945 15304 0,'-64'-64'16,"255"255"-16,-382-403 0,255 297 0,-128-191 0,64 85 16,21 21-16,0 0 0,22 0 15,-22 0-15,21-22 0,22 22 0,-22 0 16,22 0-16,-22 0 0,21 0 16,22 0-16,-21 0 0,20 0 0,1 0 15,21-21-15,-22 21 0</inkml:trace>
  <inkml:trace contextRef="#ctx0" brushRef="#br1" timeOffset="157966.65">25527 14796 0,'21'0'0,"-21"21"31,0 0-31,0 0 15,-21 21-15,0 1 0,0-1 0,-1 0 16,22 1-16,-21 20 0,21-20 16,-21-1-16,0 21 0,21-20 0,0-22 15,0 21-15,0 1 0,0-22 0,0 0 16,0 0-16,0 0 0,0 0 16</inkml:trace>
  <inkml:trace contextRef="#ctx0" brushRef="#br1" timeOffset="158150.78">24998 15155 0,'0'0'0,"0"-21"16,21 21-1,0 0-15,21 0 0,1 0 0,-1 0 16,22 0-16,-1 0 0,-21 0 15,22 0-15,21 0 0,-22 0 0,22 0 16,-22 0-16,22 0 0,0 0 16,-1-21-16,-20 21 0</inkml:trace>
  <inkml:trace contextRef="#ctx0" brushRef="#br1" timeOffset="158701.97">28702 14478 0,'21'-21'0,"-42"42"0,42-63 0,-21 21 16,0 42-1,0 0-15,0 0 0,0 21 16,0 1-16,-21 20 0,0-20 0,0 20 15,21-21-15,0 1 0,-22 20 16,1-20-16,21-1 0,0 0 16,-21 1-16,21-1 0,-21-21 0,21 21 15,-21-20-15,21-1 0,-21 0 16,21 0-16,0 0 0,0 0 0,-22-21 16,1 0-16</inkml:trace>
  <inkml:trace contextRef="#ctx0" brushRef="#br1" timeOffset="158870.95">28257 14965 0,'0'-21'15,"0"42"-15,0-63 16,43 42-16,-22 0 16,21 0-16,-21 0 0,43 0 0,-22 0 0,1 0 15,20 0-15,1 0 16,-1 0-16,22 0 0,-1 0 0,1 0 15,0 0-15,-1 0 0,1 0 0</inkml:trace>
  <inkml:trace contextRef="#ctx0" brushRef="#br1" timeOffset="159787.01">23199 16510 0,'0'21'16,"0"0"-16,0 1 0,0 20 0,0-21 15,0 21-15,0 1 16,21-1-16,-21 0 0,0 1 0,0-1 16,0 0-16,0 1 0,0-1 15,0 0-15,0-20 0,0 20 0,0-21 16,0 0-16,0 0 0,-21 1 0,21-1 15,0 0-15,0 0 0,-22-21 32,22-21-17,-21 0-15</inkml:trace>
  <inkml:trace contextRef="#ctx0" brushRef="#br1" timeOffset="159961.91">22945 16912 0,'0'-21'0,"21"127"16,-42-191-16,42 43 0,0 42 16,21 0-16,-21 0 0,22 0 0,-22 0 15,21 0-15,22 0 0,-22 0 0,22 0 16,-1-21-16,1 21 0,20 0 16,1-21-16,0-1 0,20 22 0,1-21 15,0 0-15</inkml:trace>
  <inkml:trace contextRef="#ctx0" brushRef="#br1" timeOffset="160460.62">26924 16552 0,'0'0'16,"0"-42"0,-21 42-1,0 21-15,-1 0 0,1 1 0,21-1 16,-21 21-16,0 0 0,0 1 0,0-1 15,-1 0-15,1 1 0,21-1 16,-21 0-16,21-20 0,-21 20 0,21 0 16,0-21-16,0 1 0,0 20 15,-21-21-15,21 0 0,0 0 0,0 1 16,0-1-16,-21 0 0,-1-21 31,22 21-31</inkml:trace>
  <inkml:trace contextRef="#ctx0" brushRef="#br1" timeOffset="160639.51">26331 17103 0,'0'0'0,"-21"0"0,21-21 16,-21-1-16,21 1 16,21 21-1,0 0-15,22 0 0,-22-21 16,21 21-16,22 0 0,-22 0 0,21 0 15,22 0-15,0-21 0,-1 21 0,22-21 16,0 21-16,0-21 0</inkml:trace>
  <inkml:trace contextRef="#ctx0" brushRef="#br1" timeOffset="161167.71">28723 16383 0,'0'0'0,"0"-21"0,0 0 16,0 0-16,0-1 0,0 44 31,-21-1-31,0 0 16,0 21-16,-1-21 0,1 22 16,0-1-16,0 0 0,0 1 0,0-1 15,-1 0-15,22 1 0,0-1 0,-21 0 16,21 1-16,0-1 0,0-21 15,0 22-15,0-22 0,0 0 0,0 0 16,0 0-16,0 0 16</inkml:trace>
  <inkml:trace contextRef="#ctx0" brushRef="#br1" timeOffset="161322.62">28279 16849 0,'-22'-21'0,"128"105"0,-190-147 16,62 20-16,22 22 0,22 21 16,-1 0-16,21 0 0,-21-21 15,22 21-15,-1 0 0,21 0 0,-20 0 16,20-21-16,22 21 16,0 0-16,-1-21 0,1 21 0</inkml:trace>
  <inkml:trace contextRef="#ctx0" brushRef="#br1" timeOffset="165755.78">32025 3027 0,'0'-21'31,"0"0"-15,21 21-16,-21-22 15,0 44 17,0-1-17,0 0-15,0 0 0,0 0 0,-21 0 16,0 1-16,21 20 0,-21-21 15,21 21-15,0 1 0,-21-22 0,21 21 16,0 22-16,-22-43 16,22 21-16,0-21 0,0 1 15,0-1-15,0 0 0,0 0 16,22-21-16,-22 21 0,21-21 16,0 0-1,0 0-15,0 0 16,0-21-16,1 21 15,-1-21-15,-21 0 0,21 0 0,0-1 16,0 1-16</inkml:trace>
  <inkml:trace contextRef="#ctx0" brushRef="#br1" timeOffset="166195.53">32216 2561 0,'0'0'0,"-22"0"0,1 0 16,0 0-16,0 0 0,0 0 15,21 21 1,-21 1-16,21-1 0,0 0 15,0 0-15,0 0 0,21 0 16,0-21-16,0 0 16,0 0-16,0 0 0,1 0 0,-1 0 15,0 0-15,0 0 0,-21-21 16,0 0-16,0 0 0,0 0 16,0 0-16,0-1 15,0 1-15,-21 0 0,0 21 16,21-21-16,-21 21 0,-1 0 15,1 0-15,0 21 0,21 0 16,0 0-16,0 1 16,-21-22-16,21 21 0,0 0 0,0 0 15,0 0-15,0 0 0,0 1 16,21-1-16,0-21 0,0 21 16,1 0-16,20-21 0</inkml:trace>
  <inkml:trace contextRef="#ctx0" brushRef="#br2" timeOffset="174068.86">32046 3090 0,'21'0'15,"1"-21"16,-22 0-31,0 0 16,21 21 0,-21-21-16,0 42 62,-21 0-62,-1 0 16,22 0-16,-21 1 0,0-1 0,0 0 15,0 21-15,0-21 0,-1 22 16,1-22-16,0 21 0,0 1 0,21-22 16,-21 21-16,21 0 0,-21-20 15,21-1-15,0 21 0,0-21 0,0 0 16,0 1-16,0-1 16,0 0-16,21-21 0,0 0 0,0 0 15,0 0-15,0 0 0,1 0 16,-1 0-16,0 0 15,0 0-15,0-21 0,0 21 0,-21-21 16,22 21-16,-1-22 0,-21 1 16,21 0-16,0 0 15,-21 0-15,0 0 0,21-1 16,-21 1-16,0-21 0,0 21 0,0 0 16,0-22-16</inkml:trace>
  <inkml:trace contextRef="#ctx0" brushRef="#br2" timeOffset="174493.62">32427 2625 0,'-21'-21'0,"0"21"16,0 0-16,0 0 15,-1 21-15,22 0 0,-21-21 0,0 21 16,0 0-16,21 0 0,0 1 16,0-1-16,0 0 15,0 0-15,21 0 16,0-21-16,0 0 16,1 0-16,-1 0 0,0 0 15,0 0-15,0-21 0,-21 0 16,21 21-16,-21-21 0,0 0 15,0-1-15,0 1 0,0 0 16,-21 21 0,0 0-16,0 0 0,0 0 15,0 0-15,-1 0 0,1 21 16,0 0-16,0 1 16,0-1-16,21 0 0,0 0 15,0 0 1,0 0-16,21-21 0,0 22 15,0-22-15,0 21 0</inkml:trace>
  <inkml:trace contextRef="#ctx0" brushRef="#br2" timeOffset="174739.47">32618 3196 0,'0'0'0,"21"0"47,0 0-31,0 0-16,0 0 0,1 0 15,-1 0-15,0 0 0,0 0 16,-21-21-16,21 21 0,0 0 16,-21 21 15,0 0-16,-21-21-15</inkml:trace>
  <inkml:trace contextRef="#ctx0" brushRef="#br2" timeOffset="174903.38">32597 3408 0,'-22'21'16,"65"-63"-16,-64 63 0,-22 0 16,64-21-1,1 0 1,-1 0-16,0 0 0,0 0 0,0 0 15,0-21-15,1 21 0,-1-21 16,0 21-16,0 0 0,21-21 16,-20 21-16,20-22 0,0 22 0</inkml:trace>
  <inkml:trace contextRef="#ctx0" brushRef="#br2" timeOffset="175343.12">33422 3133 0,'-21'-21'0,"42"42"0,-63-64 16,42 22-16,0 0 16,0 0-16,0 0 0,21 0 15,0-1-15,0 22 0,0 0 16,22 0-16,-22-21 0,21 21 16,-21 0-16,22 0 0,-22 0 0,21 0 15,-21 21-15,1 1 0,-22-1 16,21 0-16,-21 0 0,0 21 15,0-20-15,-21-1 0,-1 21 16,-20-21-16,0 22 0,-1-1 0,-20 0 16,-1 1-16,1-22 15,-1 21-15,1-21 0,-1 22 0,1-22 16,21 0-16,-1 0 0,1 0 16,0-21-16,20 21 0,1-21 0,21 22 31,21-22-31,1 0 0,20 0 15,0 0-15,1 0 0,-1 0 16,21 0-16,1 0 0,-1 0 0,1 0 16,-1 0-16,1 0 0,-22 0 15,1 0-15,-1 0 0,-21 0 0,0 0 16,0 0-16,1 0 0,-1 0 16,-21 21 15</inkml:trace>
  <inkml:trace contextRef="#ctx0" brushRef="#br2" timeOffset="175931.49">32004 5207 0,'0'-21'0,"0"42"0,0-63 16,0 21 0,0 42-1,-21 0-15,0-21 16,21 42-16,-22-21 0,1 1 16,0 20-16,0-21 0,0 21 0,0-20 15,21-1-15,0 21 0,0-21 0,0 22 16,0-22-16,0 0 0,0 0 15,0 0-15,0 0 0,0 1 0,0-1 16,21-21-16,0 0 0,0 0 16,0 0-16,0 0 15,1-21-15,-1-1 0,-21 1 0,21 0 16,0 0-16</inkml:trace>
  <inkml:trace contextRef="#ctx0" brushRef="#br2" timeOffset="176231.32">32385 4890 0,'0'0'0,"0"-22"0,-64-41 16,43 63-16,0-21 0,0 21 15,-21 0-15,20 0 0,1 0 16,0 0-16,21 21 16,0 0-1,42-21-15,-20 0 0,-1 0 0,21 0 16,-21 0-16,0 0 0,22 0 15,-22 0-15,-21-21 0,0 0 0,0 0 16,0-1-16,0 1 16,-21 21-16,0 0 15,-1 0-15,-20 0 16,42 21 0,0 22-16,0-22 15,0 0-15,21 0 0,0 22 0,1-22 16,-1 0-16,0 21 0</inkml:trace>
  <inkml:trace contextRef="#ctx0" brushRef="#br2" timeOffset="176455.19">32554 5398 0,'0'0'0,"-21"0"0,0 21 0,0-21 15,42 0 16,0 0-31,0 0 16,22 0-16,-22 0 0,0 0 0,0 0 16,21 0-16,-20 0 0,-1 0 15,0 0-15,0 0 0,0 0 16,0 0-16,1 0 0,-1-21 16,0 21-16,0 0 0,0 0 15</inkml:trace>
  <inkml:trace contextRef="#ctx0" brushRef="#br2" timeOffset="176702.78">33253 5144 0,'0'-22'0,"0"44"0,0-65 0,0 22 0,0 0 16,0 42 15,-21 0-31,21 22 0,0-22 0,-22 21 15,22 0-15,-21-20 0,21 20 16,0 0-16,-21 1 0,21-1 16,0-21-16,0 21 0,0 1 0,0-1 15,0-21-15,0 22 0,0-22 16,0 0-16,0 21 0,0-21 0,0 1 16,0-1-16,0 0 0,0 0 15</inkml:trace>
  <inkml:trace contextRef="#ctx0" brushRef="#br2" timeOffset="177142.53">32575 5525 0,'-21'0'15,"42"0"-15,-63 0 0,63 0 47,0 0-47,1 0 0,20 0 0,-21 0 16,0 0-16,0 0 0,1 0 15,-1 0-15,0 0 0,0 0 0,0 0 16,0 0-16,1 0 0,-1 21 16</inkml:trace>
  <inkml:trace contextRef="#ctx0" brushRef="#br2" timeOffset="177811.65">30332 7641 0,'0'-21'0,"0"-42"16,0 41-1,-21 22 1,-1 0-16,1 22 16,21-1-16,-21 0 0,0 0 15,0 21-15,21-20 0,-21 20 0,-1 0 16,1-21-16,0 22 0,0-1 0,21 0 15,0-20-15,0 20 0,0 0 16,0-21-16,0 1 0,0 20 0,0-21 16,21 0-16,0-21 0,0 21 0,1-21 15,-1 0 1,0 0-16,0 0 0,0 0 0,0-21 16</inkml:trace>
  <inkml:trace contextRef="#ctx0" brushRef="#br2" timeOffset="178122.79">30670 7176 0,'-21'-43'0,"42"86"0,-63-128 15,21 43-15,0 20 0,21 1 16,-21 0-16,-1 0 0,1 21 0,0 0 16,0 0-16,21 21 15,0 0 1,21-21-16,0 0 0,0 0 15,1 0-15,-1 0 0,0 0 0,21 0 16,-21 0-16,1 0 0,-22-21 16,0 0-1,-22 0 1,1 21-16,-21 0 0,21 0 0,-22 0 16,22 0-16,0 0 0,-21 0 0,21 0 15,-1 21-15,22 0 0,0 0 16,0 0-16,0 1 0,0-1 0,22 0 15,-1 0-15,0 21 0,21-20 0</inkml:trace>
  <inkml:trace contextRef="#ctx0" brushRef="#br2" timeOffset="178314.68">31136 7684 0,'-21'0'16,"42"0"-16,-63 0 0,21 0 15,42 0 1,21 0 0,-21 0-16,0 0 0,22 0 0,-22 0 15,0 0-15,0 0 0,0 0 16,1 0-16</inkml:trace>
  <inkml:trace contextRef="#ctx0" brushRef="#br2" timeOffset="178458.6">31094 7811 0,'-43'21'32,"107"-42"-32,-85 21 0,0 21 15,42-21-15,0 0 0,21 0 16,-21 0-16,1 0 0,20 0 16,-21-21-16,21-1 0,1 22 0,-1 0 15,0-21-15</inkml:trace>
  <inkml:trace contextRef="#ctx0" brushRef="#br2" timeOffset="178938.2">32152 7557 0,'0'-22'0,"0"1"16,0 0-16,21 0 16,0 0-16,1 0 0,-1 21 0,0-22 15,0 1-15,21 21 0,-20 0 16,20 0-16,-21 0 0,0 0 0,0 21 15,-21 1-15,0-1 0,0 0 16,0 21-16,0-21 0,-21 1 0,0-1 16,-21 21-16,-1-21 15,1 0-15,-21 1 0,20-1 0,1 0 16,-22 0-16,22 0 0,0-21 0,21 21 16,-22-21-16,22 0 0,0 0 15,42 0 16,0 0-31,22 0 0,-22 0 0,21 0 16,0 0-16,1 0 0,-1 0 0,22 0 16,-22 22-16,21-1 0,-20 0 15,-1 0-15,0 0 0,1 0 0,-1 1 16,-21 20-16,0-21 16,-21 0-16,0 22 0,0-22 0,-21 0 15,0 0-15,0 0 0,-21 0 16,-1 1-16,1-22 0,-22 0 0,22 0 15,-21 0-15,20 0 0,1 0 0,-22 0 16,43 0-16,-21 0 0,0 0 16,20 0-16,1 0 0,0 0 0,0 0 15,0 0-15</inkml:trace>
  <inkml:trace contextRef="#ctx0" brushRef="#br2" timeOffset="179448.4">31327 9525 0,'0'0'0,"21"0"0,0-21 0,0 21 0,0 0 16,0 0-16,-21 21 16,22 0-16,-22 0 0,0 1 15,0 20-15,0-21 0,0 21 0,0 1 16,-22-1-16,1 0 0,0 1 15,0-22-15,0 21 0,0-21 0,21 22 16,0-22-16,0 0 0,0 0 0,0 0 16,0 1-16,0-1 0,21 0 15,0-21-15,0 0 16,0 0-16,0-21 16,1 0-16</inkml:trace>
  <inkml:trace contextRef="#ctx0" brushRef="#br2" timeOffset="179750.74">31581 9398 0,'0'0'0,"0"-42"0,0-1 15,-22 22-15,1-21 0,21 21 0,-21 21 16,21-21-16,-21 21 16,21 21-1,0 0 1,21-21-16,-21 21 0,21-21 15,0 0-15,1 0 0,-1 0 16,-21-21 0,0 0-1,-21 0-15,-1 21 16,1 0-16,0 0 16,0 0-16,0 0 0,0 21 15,21 0-15,0 0 16,0 0-16,21 0 0,0 1 15,0-1-15,0 0 0,0 0 0,22 0 16</inkml:trace>
  <inkml:trace contextRef="#ctx0" brushRef="#br2" timeOffset="179943.63">31919 9800 0,'0'0'0,"-21"21"0,0-21 16,42 0-1,0-21 1,0 21-16,22-21 0,-1 21 0,-21 0 16,22 0-16,-22 0 0,21 0 0,-21 0 15,0 0-15,1 0 0,-22 21 16,-22 0 0</inkml:trace>
  <inkml:trace contextRef="#ctx0" brushRef="#br2" timeOffset="180098.54">31856 10054 0,'-21'21'16,"84"-63"-16,-105 63 0,42 0 15,21-21 1,0 0-16,0 0 0,22 0 16,-22 0-16,21 0 0,0 0 0,1-21 15,-1 21-15,22 0 0,-22-21 0,21 21 16</inkml:trace>
  <inkml:trace contextRef="#ctx0" brushRef="#br2" timeOffset="180471.1">32893 9737 0,'21'42'0,"-42"-84"0,0 21 0,0-22 16,21 1-16,0 21 0,0-22 0,0 22 15,0 0-15,0 0 0,21 0 16,21 0-16,-21 21 0,22 0 0,-1 0 15,-21 0-15,21 0 0,1 0 16,-1 0-16,-21 21 0,22 0 0,-43 0 16,0 21-16,0 1 0,0-1 15,0 0-15,-43 1 0,22-1 0,-42 0 16,20 1-16,-20-1 0,-1 0 16,1 1-16,-22-1 0,22-21 15,-1 22-15,1-22 0,-1 0 0,22 0 16,-1-21-16,22 21 0,0 0 15,21 1-15,21-22 16,22 0-16,-22 0 0,21 0 16,0 0-16,22 0 0,-22 0 0,22 0 15,-1 0-15,1 0 0,-1 0 16,1 0-16,-1 0 0,1 0 0,-1 0 16,1 0-16,-22 0 0,0 0 15,1 0-15,-1 0 0,0 0 0,-20 0 16</inkml:trace>
  <inkml:trace contextRef="#ctx0" brushRef="#br2" timeOffset="181163.7">32533 12086 0,'0'-21'0,"0"42"0,21-63 15,0 42-15,-21-21 16,0 42 0,0 0-16,0 0 15,0 0-15,-21 1 0,0 20 0,0 0 16,0-21-16,21 22 0,-21-1 16,-1-21-16,1 22 0,0-1 0,21-21 15,0 21-15,-21-20 0,21-1 16,0 0-16,0 0 0,0 0 0,0 0 15,0 1-15,21-22 32,0 0-32,0-22 0,-21 1 15,22 21-15</inkml:trace>
  <inkml:trace contextRef="#ctx0" brushRef="#br2" timeOffset="181464.53">32660 11832 0,'-21'-21'0,"42"42"0,-63-84 16,21 42-16,21-1 0,-22 1 16,1 0-16,42 21 47,1 0-47,-1 0 15,21 0-15,-21 0 0,0 0 0,1 0 16,-22-21-16,0 0 15,0 0-15,0-1 16,-22 22 0,1 0-16,0 0 0,21 22 15,-21-1-15,21 0 16,0 0-16,0 21 0,0-20 16,0-1-16,21 0 0,0 0 15,0 0-15,1 0 0</inkml:trace>
  <inkml:trace contextRef="#ctx0" brushRef="#br2" timeOffset="181671.41">32914 12298 0,'-21'0'15,"42"0"-15,-21 0 16,21 0-16,0 0 15,1-21-15,-1 21 0,0 0 0,0 0 16,0 0-16,22 0 0,-22 0 16,0 0-16,-21 21 15,0 0 1</inkml:trace>
  <inkml:trace contextRef="#ctx0" brushRef="#br2" timeOffset="181827.32">32829 12488 0,'-21'43'15,"85"-86"1,-107 43-16,22 64 0,42-64 0,1 0 16,-1 0-16,21 0 0,-21 0 15,0 0-15,1 0 0,20 0 16,-21 0-16,0 0 0,0 0 16,1-21-16,-1 21 0,21 0 15</inkml:trace>
  <inkml:trace contextRef="#ctx0" brushRef="#br2" timeOffset="182084.17">33697 12023 0,'0'-21'0,"0"42"0,0-85 0,0 43 16,0 0-16,0 0 0,0 0 15,0 42 1,-21 0-16,0 0 15,0 0-15,21 22 16,-21-22-16,-1 21 0,22 0 0,0 1 16,0-1-16,0 22 0,-21-22 15,21 0-15,0 1 0,0-1 0,0 0 16,0 1-16,0-1 0,0-21 16,0 21-16,0-20 0,0-1 0,0 21 15,0-21-15</inkml:trace>
  <inkml:trace contextRef="#ctx0" brushRef="#br2" timeOffset="182999.16">32851 14647 0,'0'0'0,"0"-21"16,0 42 31,-22-21-47,22 22 0,0-1 0,-21 21 15,0-21-15,0 22 0,0-22 16,0 0-16,21 21 0,0-21 16,-22 22-16,22-22 0,0 0 0,0 0 15,0 0-15,0 1 0,0-1 16,0 0-16,22 0 16,-1-21-16,0 0 15,0 0-15,0-21 0,0 21 16,1-21-16,-22 0 0,21-1 15,0 1-15,0 0 0,0 0 16</inkml:trace>
  <inkml:trace contextRef="#ctx0" brushRef="#br2" timeOffset="183306.98">33062 14266 0,'0'0'0,"-21"-21"16,0 21-16,-21 0 0,20 0 0,1 0 15,42 0 32,1 0-31,-1 0-16,-21-21 16,0 0-1,0 0 1,0 42 15,0 0-31,0 0 16,0 0-16,21 1 15,0-1-15,0 0 0,0 0 16,-21 0-16,22 0 0</inkml:trace>
  <inkml:trace contextRef="#ctx0" brushRef="#br2" timeOffset="183524.79">33147 14690 0,'0'0'0,"-21"0"0,42 0 31,0 0-31,0 0 16,0 0-16,1 0 15,-1 0-15,0 0 16,-21 21 31</inkml:trace>
  <inkml:trace contextRef="#ctx0" brushRef="#br2" timeOffset="183679.7">33126 14859 0,'-21'0'15,"42"0"-15,-85 21 16,85-21-1,1 0 1,-1 0-16,0 0 0,0 0 16,0 0-16,0 0 0,1 0 15,-1 0-15,0 0 0,0 0 0,21 0 16,-20 0-16</inkml:trace>
  <inkml:trace contextRef="#ctx0" brushRef="#br2" timeOffset="184375.3">33761 14542 0,'0'0'0,"0"-64"15,-21 64 1,-1 0 0,1 0-16,0 21 0,0 0 15,0 1-15,-22-1 16,22 21-16,0-21 0,0 0 15,0 22-15,0-22 0,-1 21 0,1-21 16,0 22-16,21-22 0,-21 21 16,21-21-16,0 1 0,0-1 0,0 0 15,0 0-15,21 0 0,0 0 16,0-21-16,1 22 0,20-22 0,-21 0 16,21 0-16,-20 0 0,20 0 15,-21 0-15,21 0 0,-20-22 0,-1 1 16,0 0-16,21 0 15,-21 0-15,-21 0 0,0-22 0,0 22 16,0-21-16,0-1 0,0 1 0,0 0 16,0 21-16,0-22 0,0 22 15,0-21-15,0 21 0,-21-1 16,-21 22-16,21 0 0,-22 0 16,-20 0-16,21 22 0,-1-22 0,-20 21 15,20 0-15,1 21 0,0-21 16,-1 1-16,22 20 0,0-21 15,0 0-15,21 22 0,0-22 0,0 0 16,0 21-16,21-21 0,21 1 16,-20-1-16,-1 0 0,21-21 15,-21 21-15,22-21 0,-1 0 16,-21 21-16,21-21 0,-20 0 0,20 0 16,-21 0-16,0 0 0,0 0 15,1-21-15,-1 0 0,0 21 0,0-21 16,0 0-16,0-22 0,-21 22 15,0-21-15,0 21 0,0-22 0,0 1 16,0 21-16,0-22 0,0 22 0,0-21 16,0 21-16,-21 0 15,0 21-15,0 0 0,-21 0 0,20 0 16,1 21-16,-21 0 16,21-21-16,0 21 0,-1 21 0,1-20 15,0-1-15,0 0 0,21 0 16,0 0-16,0 0 0,0 1 0,0-1 15,0 0-15,0 0 0,21-21 16</inkml:trace>
  <inkml:trace contextRef="#ctx0" brushRef="#br2" timeOffset="185014.93">32321 16150 0,'0'0'16,"0"-42"-16,0 21 0,0 0 0,0-1 0,0 1 15,0 0-15,-21 21 16,0 0-16,0 21 16,0 0-16,21 1 0,-21-1 15,21 21-15,-22-21 0,22 22 0,-21-1 16,21 0-16,0 1 0,0-22 16,0 21-16,0-21 0,0 22 0,0-22 15,0 0-15,21 0 0,-21 0 16,22 0-16,-1-21 15,0 0 1,0 0-16,0-21 0,0 21 16</inkml:trace>
  <inkml:trace contextRef="#ctx0" brushRef="#br2" timeOffset="185311.76">32597 15854 0,'0'0'0,"-43"-42"0,1 20 0,21 1 15,-22 0-15,22 21 0,-21 0 0,21-21 16,0 21-16,42 0 16,21 0-1,-21 0-15,22 0 16,-22 0-16,0 0 0,21 0 0,-21 0 16,1-21-16,-22 0 0,0-1 15,0 1-15,-22 0 16,1 21-16,0-21 15,0 21-15,0 0 0,0 0 0,-1 0 16,1 0-16,0 21 0,21 0 16,0 0-16,0 1 0,0-1 0,0 0 15,21 0-15,0 0 0,1 0 16,20 22-16,-21-22 0,0 21 16</inkml:trace>
  <inkml:trace contextRef="#ctx0" brushRef="#br2" timeOffset="185539.63">32808 16298 0,'0'0'0,"-21"0"16,0 0-16,42 0 16,0-21-1,0 21-15,1 0 0,-1 0 16,0 0-16,0 0 0,0 0 15,0 0-15,1 0 0,-1 0 0,0 0 16,-21 21 15</inkml:trace>
  <inkml:trace contextRef="#ctx0" brushRef="#br2" timeOffset="185719.53">32766 16447 0,'-21'21'16,"42"-42"-16,-21 42 31,21-21-31,0 0 0,22 0 16,-1 0-16,-21 0 16,0 0-16,0 0 0,1 0 15,-1 0-15,0 0 0,21 0 0,-21 0 16</inkml:trace>
  <inkml:trace contextRef="#ctx0" brushRef="#br2" timeOffset="186730.95">33570 16150 0,'0'-21'16,"0"42"-16,0-84 0,0 42 0,0-1 0,0 1 15,0 0-15,0 0 0,0 0 16,0 0-16,0 42 47,-21 0-31,21 0-1,0 0 1,0-42 46,-21 21 32,0 0-63,0 0-31,-1 0 32,1 0-1,0 0 47,42-21-16,0 21-62,1 0 16,-1 0-16,0 0 0,0 0 16,0 0-16,0 0 0,-21 21 15,0 0-15,0 0 0,0 1 16,0 20-16,0-21 0,0 21 0,-42-20 16,21 20-16,-21 0 0,-1-21 15,1 1-15,-22 20 0,22-21 16,0 0-16,-1-21 0,1 21 0,21-21 15,0 0-15,0 0 0,21 22 16,21-22 0,0 0-16,0 0 0,0-22 15,22 22-15,-22 0 0,21 0 16,0 0-16,-20 0 0,20 0 0,0 0 16,-21 0-16,1 22 0,20-1 15,-21 0-15,0 0 0,0 0 16,1 0-16,-1 1 0,-21 20 0,0-21 15,0 0-15,0 22 0,0-22 16,-21 0-16,-1 0 0,1 0 0,-21 0 16,0-21-16,-1 0 0,1 22 15,0-22-15,-1 0 0,1 0 16,-22 0-16,43 0 0,-21 0 16,21 0-16,0 0 0,-1 0 0,44 0 31,-1 0-31,0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6:05:46.7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2053 1778 0,'0'0'0,"0"-21"16,0 0-1,0 0-15,0-1 16,0 1-1,0 42 1,0 1 0,0-1-16,0 0 0,0 21 15,0 1-15,0-1 0,0 0 16,0 22-16,0-22 0,0 0 0,0 22 16,0-22-16,0 22 0,0-1 0,0 1 15,-21-1-15,0 1 0,0-1 16,21-20-16,-22 20 0,22-21 0,0-20 15,0 20-15,0-21 0,0 0 16,0 0-16,0 1 16,0-44-1,0 1 1,0 0-16,22 0 0,-1 0 16,-21 0-16,21-22 15,0 1-15</inkml:trace>
  <inkml:trace contextRef="#ctx0" brushRef="#br0" timeOffset="527.96">2582 2350 0,'0'21'15,"0"0"-15,0 0 16,0 0-16,0 0 15,0 1-15,0-1 16,21-21 0,1 0-16,-1 0 0,0 0 15,0 0-15,-21-21 0,21 21 16,0-22-16,-21 1 0,22 21 16,-22-21-16,0 0 0,0 0 15,0 0-15,-22 21 16,1 0-1,0 0-15,0 0 16,0 21-16,21 0 0,-21-21 0,-1 21 16,22 0-16,0 0 0,0 1 15,0-1 1,22-21 0,-1 0-16,0 0 0,0 0 15,0 0-15,0 0 0,1-21 16,-22-1-16,0 1 15,0 0 1,-22 21-16,1 0 16,0 0-16,0 0 15,0 0-15,0 0 16,21 21-16,-22-21 0,1 0 16,21 21-16,21-21 31,1 0-31,20-21 0,-21 0 15</inkml:trace>
  <inkml:trace contextRef="#ctx0" brushRef="#br0" timeOffset="1667.35">5080 1609 0,'0'-21'0,"0"42"0,0-64 15,-21 43 1,0-21-16,21 0 172,0 42-141,0 0-31,0 1 0,0 20 16,0 0-16,0 1 0,0 20 0,0-21 15,0 22-15,0-1 0,0 1 16,0-1-16,0 1 0,0-1 0,0 1 16,-22-22-16,1 22 0,0-1 0,21-20 15,0-1-15,0 0 0,-21-21 16,21 22-16,0-22 0,0 0 0,0-42 31,0 0-31,21 0 16,0-1-16,-21-20 0,21 0 15,1-1-15,-1 1 0,-21 0 0,21-1 16,0 1-16,0 0 0,0 21 16,-21-22-16,22 22 0,-1 0 0,0 0 15,-21 0-15,21 21 0,0 0 16,-21 21-16,21 0 0,-21 0 15,0 21-15,0-20 0,0 20 0,22-21 16,-22 21-16,0 1 0,0-22 16,21 21-16,0-21 0,0 1 0,0 20 15,0-21-15,22-21 0,-22 21 16,21-21-16,1 21 0,-1-21 0,0 0 16,1 0-16,-1-21 0,0 0 0,1 0 15,-1 0-15,-21 0 0,21-22 16,1 1-16,-22 21 0,0-22 15,0 1-15,-21-21 0,0 20 0,0 1 16,0-22-16,0 22 0,-21-21 0,-21 20 16,21 1-16,-1 0 0,-20-1 15,21 22-15,-21 0 0,-1 0 0,22 21 16,0 0-16,-21 0 0,20 0 0,1 0 16,21 21-16,0 0 0,0 0 15,0 0-15,0 1 0,21-1 16,1-21-16,-1 21 0,21 0 0,0-21 15,1 21-15,20-21 0,-20 21 16,-1-21-16</inkml:trace>
  <inkml:trace contextRef="#ctx0" brushRef="#br0" timeOffset="2156.71">6689 1820 0,'0'0'0,"0"-21"0,0 0 0,0 0 16,-22 21-16,22-21 0,-21 21 0,0 0 15,21 21-15,0 0 16,-21 0-16,21 0 0,-21 22 16,21-1-16,-21 0 0,21 1 0,-22-1 15,1 22-15,21-22 0,-21 0 16,0 1-16,21-1 0,-21 0 0,21 1 16,-21-1-16,21 0 0,0-21 0,0 22 15,0-22-15,-22 0 16,22 0-16,0-42 15,0 0-15,0 0 16,0 0-16,0-1 0,0-20 16,0 0-16,0 21 0,0-22 0,0 1 15,22-22-15,-1 22 0,-21-21 0,21-1 16,0 22-16,0-1 16,0-20-16,1 42 0,-1-22 0,21 22 15,-21 0-15,0 21 0,1 0 0,20 0 16,-21 21-16,0 0 0,0 22 15,1-1-15,20 0 0,-42 1 0,21 20 16,0-20-16,-21-1 0,21 21 0,-21-20 16,0 20-16,0-20 0,0-1 15,0 0-15,0 1 0,0-1 0,0-21 16,0 0-16,0 0 0,0 1 0,-21-22 47,21-22-47,-21 22 0,21-21 0,-21 0 15,0 0-15,0 0 0</inkml:trace>
  <inkml:trace contextRef="#ctx0" brushRef="#br0" timeOffset="2327.61">6477 2371 0,'0'0'16,"-21"0"-16,0 0 0,-1-21 0,22-1 16,22 22-1,-1-21-15,21 21 0,0 0 0,1-21 16,20 21-16,1-21 0,-1 21 0,-20-21 15,20 21-15,-21 0 0,1-21 16,-1 21-16,0 0 0,1 0 0,-1-22 16,-21 22-16,0-21 0,1 21 0,-1-21 15,0 0-15</inkml:trace>
  <inkml:trace contextRef="#ctx0" brushRef="#br0" timeOffset="2595.46">7599 1863 0,'0'0'0,"0"-21"0,-21 21 16,-1 0-16,1 0 16,21 21-1,-21 21-15,21-21 0,0 22 0,0-1 16,0 0-16,0 1 0,0-1 16,0 0-16,-21 1 0,21 20 15,0-21-15,-21 1 0,21 20 0,0-20 16,-21-1-16,21 0 0,0 1 0,0-1 15,0-21-15,0 21 0,0-20 16,0-1-16,21-21 16,0 0-16,0-21 15,-21-1-15,21 1 0,0 0 0,-21 0 16,0 0-16</inkml:trace>
  <inkml:trace contextRef="#ctx0" brushRef="#br0" timeOffset="2867.83">7578 2244 0,'0'-43'0,"0"86"0,-22-128 0,1 43 15,0 21-15,0-22 0,21 22 16,0 0-16,0 0 0,0 0 0,0-1 16,0 1-16,21 0 0,21 21 15,1-21-15,-1 0 0,22 21 0,20 0 16,-20 0-16,20 0 0,-20 0 0,-1 21 16,1 0-16,-22 0 0,1 22 15,-22-22-15,-21 21 0,0-21 0,0 22 16,-21-1-16,-22-21 0,22 21 0,-21-20 15,-22 20-15,22-21 0,-22 0 0,22 0 16,0 1-16,-1-1 0,1 0 16,21 0-16,-21-21 0,20 21 15,44-42 17,-22 0-32,21 0 0,21 0 0,-21-1 15</inkml:trace>
  <inkml:trace contextRef="#ctx0" brushRef="#br0" timeOffset="3696.35">10858 2117 0,'0'0'0,"0"21"31,0 0-15,22 0-16,20-21 0,-21 0 15,21 0-15,1 21 0,-1-21 16,22 0-16,-1 0 0,1 0 0,-22 0 16,21 0-16,1 0 0,-22-21 0,22 21 15,-22-21-15,0 0 0,1 21 16,-22-21-16,0 0 0,0-1 0,-21 1 15,0 0-15,0 0 0,0 0 16,0 0-16,0-1 0,-21 1 16,0 21-16,0 0 0,0 0 0,-1 21 0,-20 1 15,21-1-15,0 0 0,-22 21 16,1 1-16,0 20 0,-1-21 16,1 22-16,0 21 0,-22-22 0,1 1 15,-1 20-15,22-20 0,-22-1 0,1 1 16,21-1-16,-1 1 0,1-22 0,0 0 15,-1-20-15,22 20 0,0-21 16,0 0-16,21 0 0,0-42 31,0 0-31,0 0 16,0-21-16,21 20 0,-21-20 0,21 0 16,0-1-16,-21 1 0,0-21 15,21 20-15,1 1 0,-1 0 0,-21 20 16,21-20-16,0 21 0,0 21 15,0 0-15,1 21 0,-1 0 16,0 22-16,0-22 0,0 21 0,0 0 16,1 1-16,-1-1 0,0 0 15,0 1-15,0-22 0,22 21 0,-22-21 16,0 1-16,21-1 0,-21 0 0,22 0 16,-22 0-16,21-21 0,-21 0 0,22 0 15,-22 0-15,0 0 16,0 0-16,0 0 0,-21-21 0,22 0 15,-1 0-15,-21 0 0,21-1 16,-21 1-16,0 0 0,21-21 0,0 21 16,0-22-16,1 22 0,-1-21 15</inkml:trace>
  <inkml:trace contextRef="#ctx0" brushRef="#br0" timeOffset="4003.18">12827 1757 0,'0'0'0,"0"-21"0,0-64 15,-21 64-15,21 0 0,-21 21 16,-1 0-16,1 0 0,21 42 16,-21-21-16,21 22 0,0 20 15,-21 1-15,21-1 0,0 1 0,0-1 16,0 1-16,-21-1 0,21 22 0,-21-22 15,21 22-15,-22-22 0,22 22 0,0-21 16,-21-22-16,0 21 0,21-20 16,0-1-16,-21 0 0,21 1 0,0-22 15,0 0-15,0 0 0,21-21 32,0 0-32,0 0 15,-21-21-15,22 0 0,-1-21 0</inkml:trace>
  <inkml:trace contextRef="#ctx0" brushRef="#br0" timeOffset="4346.97">13039 2392 0,'0'0'0,"0"-42"0,21 20 0,-21 1 15,0 42 1,-21 1-16,-1-1 16,1 0-16,0 21 0,0 1 0,0-1 15,0-21-15,-1 21 0,1 1 0,21-1 16,0-21-16,0 22 0,0-22 15,0 21-15,21-21 0,1-21 16,-1 21-16,0 1 0,21-22 0,1 0 16,-22 0-16,21 0 0,0 0 0,1 0 15,-22-22-15,0 1 0,21 21 0,-20-21 16,-1 0-16,-21-21 0,0 20 16,0-20-16,0 0 0,0-1 0,0 1 15,0 0-15,0-1 0,-21 1 0,-22 0 16,22 21-16,0-1 15,0 1-15,-22 0 0,22 21 0,-21 0 0,21 0 16,-22 0-16,22 0 0,0 0 0,0 0 16,21 21-16,-21-21 15,0 21 1</inkml:trace>
  <inkml:trace contextRef="#ctx0" brushRef="#br0" timeOffset="4580.39">12467 2117 0,'0'0'0,"0"-21"15,42 21-15,-20 0 16,20 0-16,-21 0 0,43 0 0,-22-22 16,21 22-16,-20 0 0,20 0 15,1 0-15,-22 0 0,22-21 0,-22 21 16,0 0-16,1 0 0,-22 0 15,21 0-15,-21 0 0,0 0 0,1 0 16,-1 0-16,0 0 0,0 0 16,0 0-1,0 0-15,1 0 0</inkml:trace>
  <inkml:trace contextRef="#ctx0" brushRef="#br0" timeOffset="5128.08">14351 1969 0,'0'0'0,"0"-22"0,0 1 0,-21 21 15,0 0-15,-1 0 16,22 21-16,-21 1 0,21-1 16,-21 21-16,0 0 0,21 1 0,-21-1 15,0 22-15,21-22 0,-22 21 0,1 1 16,0-22-16,0 22 0,0-1 15,0-20-15,21-1 0,-22 21 0,1-41 16,21 20-16,-21-21 0,21 21 16,0-20-16,0-1 0,0-42 31,0-1-31,0 1 16,0 0-16,21-21 0,0 21 0,-21-22 15,22-20-15,-1 20 0,0-20 0,0 21 16,0-22-16,0 1 0,1-1 15,20 1-15,-21-1 0,0 22 0,0-22 16,22 22-16,-22 0 0,0 20 0,0-20 16,0 21-16,1 21 15,-1 0-15,0 0 0,0 21 0,-21 0 16,21 22-16,0-1 0,-21 0 16,0 1-16,0-1 0,22 0 15,-22 22-15,21-1 0,-21-20 0,21 20 16,-21-21-16,0 22 0,0-22 0,0 1 15,21-1-15,-21 0 0,0-21 0,0 1 16,0-1-16,0 0 0,0 0 16,0 0-16,-21-21 31,0 0-15,0-21-16,-22 21 0,22-21 15,-21 0-15,-1 0 0</inkml:trace>
  <inkml:trace contextRef="#ctx0" brushRef="#br0" timeOffset="5327.96">13970 2561 0,'-21'0'0,"42"0"0,-63 0 16,20-21-16,44 21 15,-1 0-15,21 0 16,0-21-16,22 21 0,-22 0 0,43 0 16,-22 0-16,22 0 0,-21 0 15,-1-21-15,1 21 0,-1-21 0,-21 21 16,22 0-16,-22 0 0,-21-22 0,1 22 15,-1 0-15,-42 0 16,-1 0 0,1 0-16,-21 0 0,-22 0 15,1 22-15,-1-22 0</inkml:trace>
  <inkml:trace contextRef="#ctx0" brushRef="#br0" timeOffset="6284.02">1143 4763 0,'21'-22'16,"0"1"-1,0 21-15,1-21 16,-1 0-16,0 21 0,0-21 0,0 0 15,0-1-15,1 22 0,-1-21 16,0 0-16,0 0 0,0 21 0,0-21 16,1 21-16,-1 0 0,0 0 15,0 0-15,0 21 0,0 0 0,1 21 16,-1 1-16,0-1 16,0 22-16,0-1 0,-21 1 0,0-1 15,0 1-15,0-1 0,0 1 16,-42-1-16,21-21 0,-22 22 0,1-22 15,0 1-15,-1-1 0,1 0 16,0-21-16,-1 1 0,1-1 0,0-21 16,21 0-16,-1 0 0,1 0 15,0-21-15,21-1 0,-21 1 0,21 0 16,0-21-16,0-1 0,0 1 16,0 21-16,21-21 0,0-1 0,0 1 15,22 21-15,-22-22 0,0 43 16,21-21-16,-20 21 0,20 0 15,-21 0-15,21 21 0,-20 1 0,20-1 16,-21 0-16,21 21 0,-20 1 16,-1-22-16,0 21 0,0-21 0,0 22 15,0-1-15,1-21 0,-22 21 16,21-20-16,-21 20 0,21-21 0,-21 0 16,0 0-16,21 1 0,0-22 15,0 0-15,1 0 0,-1 0 16,0 0-16,0-22 0,0 1 15,22 0-15,-22-21 0</inkml:trace>
  <inkml:trace contextRef="#ctx0" brushRef="#br0" timeOffset="6437.91">2519 5207 0,'0'0'0,"-21"0"16,-1 0-16,1 0 15,0 0-15,0 0 16,21-21-1,21 21-15,0 0 16,0-21-16,22 21 0,-1-21 0,0 21 16,22-22-16</inkml:trace>
  <inkml:trace contextRef="#ctx0" brushRef="#br0" timeOffset="7075.86">4572 4530 0,'0'0'0,"-42"-21"0,-1-1 16,22-20-16,-21 21 0,21 0 0,-1 21 16,1-21-16,0 21 0,21 21 15,0 0-15,0 0 0,0 21 16,0 1-16,0 20 0,0-20 15,0 20-15,0 1 0,0-1 16,-21 1-16,0-1 0,0 1 0,-1-1 16,1 1-16,0-22 0,0 21 15,0-41-15,0 20 0,-1-21 0,1 0 16,21 0-16,0 1 0,-21-22 0,0 0 16,21-22-16,0 1 0,0 0 15,0 0-15,0 0 0,0-22 16,0 22-16,21-21 0,0 0 0,0-1 15,-21 1-15,22 0 0,-1-1 16,0 22-16,0 0 0,0 0 0,0 21 16,1 0-16,-1 21 0,0 0 15,-21 0-15,21 22 16,0-22-16,-21 21 0,21 0 0,1 1 16,-22-22-16,21 21 0,0-21 0,21 22 15,-21-22-15,1 0 0,20-21 0,0 21 16,1-21-16,-1 0 0,0 0 15,1 0-15,20 0 0,-21-21 0,1 0 16,-1 0-16,0 0 0,-20-1 0,20-20 16,-21 0-16,0-1 0,-21 1 15,0 0-15,0-22 0,0 1 16,0-1-16,0 22 0,0 0 0,-21-1 0,0 1 16,0 21-16,0-22 15,-1 43-15,1-21 0,0 21 0,0 0 16,0 0-16,0 21 0,-1-21 0,22 22 15,0-1-15,0 0 0,0 0 16,0 0-16,0 0 0,0 1 0,22-1 16,-1 0-16,0 0 0,0 0 0,21-21 15,1 0-15</inkml:trace>
  <inkml:trace contextRef="#ctx0" brushRef="#br0" timeOffset="7544.11">5821 4678 0,'0'0'0,"0"-21"15,0-85 1,-21 85-16,-1 0 0,22-1 16,-21 22-16,0 0 0,0 0 0,0 22 15,21-1-15,-21 0 0,21 21 16,0 1-16,-22-1 0,22 0 16,-21 22-16,21-22 0,-21 22 0,21-1 15,-21-21-15,21 22 0,-21-22 0,21 1 16,0-1-16,0 0 0,-21-21 15,21 1-15,0-1 0,0-64 32,0 22-17,0 0-15,0-21 0,0-1 16,0-20-16,0 21 0,0-22 0,21 1 16,-21-1-16,0 22 0,0-22 0,21 1 15,0 20-15,0 1 0,0 21 16,1-21-16,-1 20 0,0 22 0,0 0 15,21 0-15,-20 0 0,20 0 0,-21 22 16,0 20-16,22-21 0,-22 21 16,0 1-16,0-1 0,0 0 0,0 1 15,1 20-15,-22-20 0,0-1 0,0 21 16,0-20-16,0-22 16,0 21-16,0 1 0,0-22 0,0 0 15,0 0-15,-22 0 0,22 0 0,-21-21 16,0 0-16,0 0 15,0 0-15,0 0 16,-1 0-16</inkml:trace>
  <inkml:trace contextRef="#ctx0" brushRef="#br0" timeOffset="7695.97">5419 5038 0,'0'0'0,"0"-21"0,0-1 15,42 22-15,-21 0 16,21-21-16,22 0 0,-1 21 15,1-21-15,-1 21 0,22-21 0,-21 21 16,20-21-16,-20 21 0,-1-22 16,1 1-16,-1 21 0,-20-21 0,20 0 15</inkml:trace>
  <inkml:trace contextRef="#ctx0" brushRef="#br0" timeOffset="7935.14">6879 4424 0,'0'0'0,"-42"-42"15,21 42-15,-1 0 16,1 21-16,0 0 0,21 21 16,-21-21-16,21 22 0,-21-1 15,21 22-15,-21-22 0,21 21 0,0 1 16,0-22-16,0 22 0,0-1 0,-22-20 16,22 20-16,-21-21 0,21 1 0,0-22 15,0 21-15,-21-21 0,21 22 16,0-22-16,0 0 0,21-21 31,-21-21-31,21 0 16</inkml:trace>
  <inkml:trace contextRef="#ctx0" brushRef="#br0" timeOffset="8187.99">6752 4699 0,'0'0'0,"-21"-42"0,0-1 0,21 1 16,0 0-16,0 21 0,0-22 15,0 22-15,0 0 0,0 0 0,21 21 16,0 0-16,0-21 0,22 21 0,20 0 16,-21 0-16,1 0 0,20 21 15,-20 0-15,20 0 0,-21 0 0,-20 0 16,20 22-16,-42-22 0,0 21 0,0 1 16,0-22-16,0 21 0,-21 0 15,-22-20-15,1 20 0,21-21 0,-21 0 16,-1 22-16,1-22 0,0 0 15,20-21-15,1 21 0,0-21 0,21-21 32</inkml:trace>
  <inkml:trace contextRef="#ctx0" brushRef="#br0" timeOffset="8855.61">9715 4509 0,'0'0'0,"0"-43"0,0-20 15,0 42 1,0-22-16,0 22 0,0-21 0,0 21 16,0-1-16,0 65 15,0-22 1,0 21-16,0 1 0,0 20 0,0 1 16,0-1-16,0 1 0,0-1 0,-21 1 15,0 20-15,21-20 0,-21-1 0,0-20 16,21 20-16,-21-21 0,-1 22 15,1-43-15,21 21 0,0-20 16,-21 20-16,21-21 0,-21 0 0,42-42 47,0 0-47,0 0 0,1 0 0,-1-1 16,0-20-16</inkml:trace>
  <inkml:trace contextRef="#ctx0" brushRef="#br0" timeOffset="9143.44">10880 4339 0,'21'-42'0,"-42"84"0,63-105 0,-42 42 16,21-1-16,-21 1 0,21 21 16,-21 21-1,0 1-15,0-1 0,-21 21 16,0 0-16,0 1 0,21 20 0,-21-20 15,-1 20-15,1 1 0,0-1 0,0 1 16,0-1-16,0 1 0,21-1 16,0-21-16,-22 1 0,22-1 0,0 0 15,-21 1-15,21-22 0,0 21 0,0-21 16,0 1-16,0-1 0,21-21 16,1 0-1,-1 0-15,-21-21 0,21-1 16,0 22-16,0-21 0,0-21 0</inkml:trace>
  <inkml:trace contextRef="#ctx0" brushRef="#br0" timeOffset="9479.25">11282 4720 0,'0'0'0,"42"-42"0,-21 21 0,0 0 0,-21-1 16,0 1-16,0 42 16,0 1-1,0-1-15,-21 0 0,21 21 0,-21 1 16,0-1-16,0 0 0,21 1 0,-21-1 15,-1 0-15,1 1 0,21-22 0,0 21 16,0-21-16,0 22 16,0-22-16,0 0 0,21 0 0,1-21 15,20 0-15,-21 0 0,21 0 0,-20 0 16,20 0-16,0 0 0,-21-21 0,22 21 16,-22-21-16,0 0 0,21-22 15,-42 22-15,22 0 0,-22-21 0,0-1 16,0 1-16,0 0 0,0 20 0,-22-20 15,1 0-15,0 21 0,0-1 16,0 1-16,-22 0 0,22 21 16,0 0-16,0-21 0,0 21 0,0 0 15,-1 0 1,22-21 0,-21 21-16</inkml:trace>
  <inkml:trace contextRef="#ctx0" brushRef="#br0" timeOffset="9688.12">10816 4551 0,'-21'-21'16,"42"42"-16,-63-42 0,42 0 0,0-1 15,21 22-15,21-21 0,1 21 16,-1-21-16,21 0 0,1 21 0,-1-21 16,1 21-16,-1-21 0,1 21 15,-22 0-15,22-22 0,-22 22 0,0 0 16,-20 0-16,-1-21 0,0 21 15,0 0-15,0 0 0,0 0 0,1 0 32,-1 21-32</inkml:trace>
  <inkml:trace contextRef="#ctx0" brushRef="#br0" timeOffset="9990.95">12636 4445 0,'0'0'0,"0"21"31,0 0-15,-21 1-16,21 20 0,0 0 16,0 1-16,0-1 0,0 21 0,0 1 15,-21-1-15,21-20 0,0 20 0,-21-20 16,21 20-16,0-21 0,0-20 0,-21 20 15,21 0-15,0-21 0,0 1 16,0-1-16,0 0 0,0 0 16,21-21-1,0 0-15,0 0 16,0-21-16,1 21 0,20-21 16,-21 0-16,21-1 0,1 1 15</inkml:trace>
  <inkml:trace contextRef="#ctx0" brushRef="#br0" timeOffset="10640.26">13250 4868 0,'0'0'0,"43"-42"0,-22 21 16,0 0-16,0-22 0,0 22 16,0 0-16,-21 0 0,-42 21 31,21 21-31,0 21 0,0-20 16,-22 20-16,22-21 0,-21 21 0,21 1 15,-1-1-15,1 0 0,0 1 0,21-1 16,-21-21-16,21 22 0,0-22 0,0 21 15,21-21-15,0 0 16,0-21-16,1 22 0,20-1 0,-21-21 16,21 0-16,-20 0 0,20 0 0,-21 0 15,0 0-15,22 0 0,-22 0 0,0-21 16,0-1-16,0 22 0,0-21 16,-21 0-16,0-21 0,0 21 0,0-1 15,0-20-15,0 0 0,0 21 0,0-22 16,0-20-16,0 20 0,0 22 0,0-21 15,0 0-15,0 20 0,0 1 16,0-21-16,0 21 0,22 0 16,-1 21-16,0 0 0,21 0 15,-21 0-15,22 0 0,-22 0 0,21 0 16,-21 0-16,22 21 0,-22 0 16,21 0-16,-21 21 0,1-20 0,-1 20 15,-21 0-15,0 1 0,0-1 0,0 0 16,0 1-16,0-1 0,-21 0 0,-1 1 15,1-1-15,0-21 0,21 21 16,0-20-16,0-1 0,0 0 0,0 0 16,0 0-16,21 0 0,0 1 0,1-22 15,20 21-15,-21-21 0,21 0 0,1 0 16,-1 0-16,0 0 0,1 0 16,-1 0-16,0 0 0,-20-21 15,20-1-15,-21 1 0,0 0 0,0 0 16,1-21-16,-22-1 0,0 1 0,0-22 15,0 22-15,0-21 0,0-1 0,-22 22 16,1-1-16,0 1 0,0 0 16,0 21-16,0-1 0,-1 1 0,1 0 15,0 21-15,0 0 0,0 0 16,0 0-16,-1 21 0,1 0 16,0 1-16,0-1 0,0 0 15,-22 0-15,-20 21 0,21-20 16,-43 20-16,21-21 0</inkml:trace>
  <inkml:trace contextRef="#ctx0" brushRef="#br0" timeOffset="11609.23">1143 7345 0,'0'-21'32,"0"0"-32,0-1 15,21 1-15,-21 0 0,21 21 16,22-21-16,-22 21 0,0 0 16,21 0-16,1 0 0,-22 0 0,21 21 15,-21 0-15,22 22 0,-22-22 16,-21 21-16,0 0 0,0-20 0,0 20 15,0 0-15,-21 1 0,-1-1 16,1 0-16,0 1 0,-21-22 16,-1 21-16,22-21 0,-21 0 0,21 1 15,-22-1-15,22 0 0,0-21 16,0 0-16,21-21 16,21 0-1,0 21-15,22-22 0,-1 1 0,0 21 16,1-21-16,20 21 0,-21 0 15,22 0-15,-1 0 0,-20 0 0,20 21 16,-20-21-16,-1 21 0,0 1 16,-21 20-16,1-21 0,-22 21 0,0 1 15,0-1-15,-43-21 0,22 22 16,-21-1-16,-22 0 0,22-21 16,-22 22-16,1-22 0,-1 0 0,1 0 15,-1-21-15,1 0 0,21 0 16,-22 0-16,22 0 0,-1 0 0,22 0 15,-21 0-15,21-21 0,21 0 16,0 0-16,-21 0 0,21-1 0,0 1 16,0 0-16,0 0 15,21 21-15,0-21 0,0 0 0,21-1 16,-20 1-16,20 21 0,0-21 16,22 0-16</inkml:trace>
  <inkml:trace contextRef="#ctx0" brushRef="#br0" timeOffset="11780.13">2286 7768 0,'0'0'0,"0"-21"31,21 21 31,0 0-62</inkml:trace>
  <inkml:trace contextRef="#ctx0" brushRef="#br0" timeOffset="12399.37">4127 7366 0,'0'0'16,"0"-42"-16,0 21 0,0-22 0,-21 22 16,21 0-16,-21 21 0,0 0 0,0 0 15,21 42-15,-21 1 16,21-1-16,0 21 16,-22-20-16,22 20 0,0 1 0,0-1 15,-21-20-15,0 20 0,0 1 0,21-22 16,-21 21-16,0-20 0,21-1 15,0-21-15,0 0 0,0 1 0,0-1 16,0-42 0,0-1-16,0 1 15,0-21-15,21 21 0,0-22 0,0 22 16,0-21-16,0 0 0,1 20 0,-1-20 16,0 21-16,0-21 0,0 20 15,0 1-15,1 21 0,-1 0 0,0 0 16,0 0-16,-21 21 15,0 1-15,21-1 0,0 21 16,-21-21-16,22 0 0,-1 22 16,0-1-16,0-21 0,21 0 0,1 22 15,-1-22-15,0 0 0,22-21 0,-22 0 16,22 0-16,-1 0 0,1 0 16,-22 0-16,22 0 0,-22-21 0,21 0 15,-20 0-15,-1-1 0,-21-20 0,22 21 16,-22-21-16,0-1 0,-21 1 15,0 0-15,0-1 0,0 1 0,0-22 16,-21 22-16,0 0 0,-1-22 0,1 43 16,-21-21-16,0 21 0,20-1 0,-20 22 15,21 0-15,-21 0 16,20 22-16,1-1 0,0 0 0,0 0 16,21 0-16,0 0 0,0 1 0,0-1 15,21 21-15,0-21 0,22 0 16,-1 1-16,-21-22 0,43 21 0,-22-21 15</inkml:trace>
  <inkml:trace contextRef="#ctx0" brushRef="#br0" timeOffset="12843.76">6011 7345 0,'0'0'0,"0"-21"0,0-22 0,0 22 0,0 0 15,0 0-15,0 0 0,0 0 0,-21 21 16,0 0-16,0 21 15,21 0-15,-21 21 0,-1 1 0,22-1 16,-21 0-16,0 1 0,0-1 0,21 21 16,-21-20-16,0-1 0,-1 0 15,22 22-15,-21-22 0,21-21 0,0 22 16,0-22-16,0 21 0,0-21 0,0 1 16,21-22-16,1 0 15,-1-22-15,-21 1 16,0 0-16,21 0 0,-21 0 15,21-22-15,-21 22 0,21-21 0,-21 21 16,0-22-16,21-20 0,1 21 0,-22-22 16,21 22-16,0-22 0,-21 22 15,21 0-15,0-1 0,0 22 0,1 0 16,-1 0-16,0 21 0,0 0 0,0 21 16,0 0-16,1 0 0,-1 22 15,21-22-15,-21 21 0,0 22 0,1-22 16,-1 0-16,0 1 0,0-1 0,-21 0 15,0-21-15,21 22 0,-21-22 16,0 21-16,0-21 0,0 1 0,0-1 16,-21-21-16,0 21 0,0-21 15,0 0-15,-22 0 0,22 0 16,0 0-16,-21 0 0</inkml:trace>
  <inkml:trace contextRef="#ctx0" brushRef="#br0" timeOffset="12999.67">5778 7747 0,'0'0'0,"-21"-21"0,-21 21 0,21-21 15,0 0-15,21-1 0,0 1 16,21 0-16,21 21 0,-21-21 16,22 21-16,-1 0 0,0-21 15,22 0-15,-1 21 0,-20 0 0,20-22 16,1 22-16,-1-21 0,22 21 0,-22-21 16,1 0-16,20 21 0,-20-21 15,21 0-15</inkml:trace>
  <inkml:trace contextRef="#ctx0" brushRef="#br0" timeOffset="13219.06">7366 7070 0,'0'0'0,"0"-21"0,-21 21 31,0 0-31,-1 21 0,1 0 16,21 0-16,0 21 0,-21 22 0,21-22 15,0 22-15,0-1 0,0-20 0,0 20 16,0-21-16,0 22 0,0-22 0,0 1 15,0-1-15,0 0 16,0-21-16,0 22 0,0-22 0,0 0 16,0 0-16,0 0 0,0-42 31</inkml:trace>
  <inkml:trace contextRef="#ctx0" brushRef="#br0" timeOffset="13450.96">7302 7451 0,'0'0'0,"0"-43"0,0-126 16,22 127-16,-1-1 0,0 1 16,0 21-16,0 0 15,0 0-15,22-1 0,-22 22 0,21 0 16,-21 0-16,22 0 0,-22 22 0,0-1 16,-21 21-16,0 0 0,0-20 15,0 20-15,0 21 0,-21-20 0,0-1 16,-22 0-16,22 1 0,-21-22 0,21 21 15,-22-21-15,1 1 0,0-1 0,21 0 16,-22 0-16,22-21 0,0 0 16,0 0-16,21-21 15,0 0-15</inkml:trace>
  <inkml:trace contextRef="#ctx0" brushRef="#br0" timeOffset="13847.64">8805 7176 0,'0'0'0,"148"-106"16,-84 63-16,-22 22 0,1-21 0,-22 21 15,21 0-15,-21 21 0,0 0 0,-21 21 16,0 0 0,0 21-16,0 1 0,0 20 0,0 1 15,-21-1-15,21 1 0,-21 20 0,0-20 16,0-1-16,0-20 0,-1 20 0,-20-21 15,21 1-15,0-1 0,0-21 16,-1 22-16,22-22 0,0 0 16,0 0-16,22-21 15,20-21-15,-21 0 16,21 0-16,-20-1 0,20 1 0</inkml:trace>
  <inkml:trace contextRef="#ctx0" brushRef="#br0" timeOffset="14443.29">9821 7239 0,'0'0'0,"21"-21"0,-21 0 16,0 0-16,-21 21 16,0 21-16,0 0 15,0 21-15,-22-21 16,22 22-16,-21-1 0,21-21 0,-22 22 16,22-1-16,0 0 0,21 1 0,0-1 15,0-21-15,0 21 0,0-20 0,0-1 16,0 0-16,21 0 0,22-21 15,-22 0-15,21 21 0,0-21 0,1 0 16,-1 0-16,0 0 0,22 0 0,-22-21 16,-21 0-16,22 21 0,-22-21 0,0 0 15,0-1-15,-21 1 0,0 0 0,0 0 16,0 0-16,0-22 0,0 22 16,0-21-16,-21 0 0,0 20 0,0-20 15,21 0-15,0-1 0,0 1 0,0 0 16,0 21-16,21-1 0,21 1 15,-21 0-15,22 0 0,-22 21 0,21 0 16,1 0-16,-1 0 0,-21 21 16,0 0-16,0 22 0,1-1 0,-22 0 15,0 1-15,0-1 0,0 0 0,0 22 16,-22-22-16,22 0 0,-21 1 16,0-1-16,0 0 0,21-20 0,0-1 15,0 0-15,0 0 0,0 0 0,21 0 16,0-21-16,0 0 0,22 0 0,-22 0 15,21 0-15,1 0 0,-1 0 0,0 0 16,-21 0-16,22-21 0,-22 0 16,0 0-16,0 0 0,0 0 15,-21-1-15,0-20 0,0 0 0,0-1 16,0 1-16,-21 0 0,0-1 0,0 1 16,0 0-16,0 21 0,-1-22 0,-20 22 15,21 21-15,0-21 0,0 21 16,-1 0-16,1 0 0,0 21 15,21 0-15,0 0 16,0 1-16,21-22 16,0 0-16,1 0 0,-1 21 0</inkml:trace>
  <inkml:trace contextRef="#ctx0" brushRef="#br0" timeOffset="14715.13">11747 6900 0,'0'0'16,"0"-84"-16,0 63 16,0-1-16,-21 22 15,0 22-15,21-1 0,-21 0 16,0 21-16,0-21 0,-1 22 0,22 20 16,-21-20-16,0 20 0,21 1 15,-21-1-15,21 1 0,0-22 0,-21 21 16,21-20-16,0-1 0,-21 0 15,21 1-15,0-22 0,0 21 0,0-21 16,0 1-16,0-1 0,0 0 0,21-21 16,0 0-1,0 0-15,0 0 0,0 0 0,1 0 16,20-21-16</inkml:trace>
  <inkml:trace contextRef="#ctx0" brushRef="#br0" timeOffset="15043.92">12065 7366 0,'0'0'0,"21"-42"0,0-1 0,0-41 15,-21 63-15,-21 21 16,0 21 0,0 0-16,0 21 0,0-21 15,-1 22-15,22-1 0,-21 0 0,21 1 16,0-1-16,0 0 0,0-20 16,0 20-16,0-21 0,21 21 0,1-20 15,-1-1-15,21 0 0,0-21 0,-20 21 16,20-21-16,0 0 0,1 0 0,-1 0 15,0 0-15,-21 0 0,1-21 0,-1 21 16,0-21-16,0 0 0,-21-22 0,0 22 16,0-21-16,0-1 0,0 1 15,0 0-15,0-1 0,0 1 0,-21 0 16,0-1-16,0 22 0,-1 0 0,1 0 16,0 0-16,-21 0 0,21 21 15,-1 0-15,1 0 0,0 0 16,0 0-16,0 0 0,0 0 15,-1 0-15,1 0 0,0 0 0,0 0 16,0 0-16</inkml:trace>
  <inkml:trace contextRef="#ctx0" brushRef="#br0" timeOffset="15231.81">11599 7091 0,'0'0'0,"-21"-21"0,0 0 16,21-1-16,0 1 15,21 21-15,0-21 16,0 21-16,1 0 0,20-21 16,0 21-16,1 0 0,20 0 0,-21 0 15,22-21-15,-1 21 0,1 0 0,-1 0 16,22 0-16,-21 0 0,20-21 0,-20 21 16,-1 0-16</inkml:trace>
  <inkml:trace contextRef="#ctx0" brushRef="#br0" timeOffset="15748.51">13631 7112 0,'0'-21'16,"0"0"0,21 0-16,-21-1 0,22 1 0,-1 0 15,0 0-15,0 0 0,0-22 16,0 22-16,1 0 0,-1 0 0,0 0 15,0 0-15,0-1 0,-21 1 0,21 21 16,-21 21 0,0 1-16,0-1 15,0 0-15,-21 21 0,0 1 0,21-1 16,0 21-16,0-20 0,-21 20 16,21-20-16,0 20 0,-21 1 0,21-22 15,-21 0-15,21 1 0,0-1 0,0 0 16,-22 1-16,1-22 0,0 21 15,21-21-15,-21 0 0,0-21 0,0 22 16,-1-1-16,1-21 0,0 0 0,0 21 16,0-21-16,-22 0 0,22 0 0,-21 0 15,21 0-15,-22 0 0,22 0 0,-21 0 16,21 0-16,0 0 0,63 0 31,-21 0-31,21 0 0,22 0 16,-22 0-16,22 0 0,-22 0 15,22 0-15,-1 0 0,1 0 0,-1 0 16,1 0-16,-22 0 0,21 0 0,-20 0 16,-1 0-16,0-21 0,-20 21 15,-1 0-15,0 0 0,-42 0 16,0 0 0,-1 0-16,-20 0 0,0 0 0,-22 0 15,1 21-15</inkml:trace>
  <inkml:trace contextRef="#ctx0" brushRef="#br0" timeOffset="16651.73">2265 9525 0,'0'0'15,"-21"-21"-15,-22-21 16,22 20-16,21 1 0,-21 21 0,0-21 0,0 21 16,-1 0-16,1 0 0,21 21 15,-21 0-15,0 1 0,21 20 16,-21 21-16,21-20 0,-21 20 0,21-20 15,0 20-15,-22-21 16,22 22-16,-21-22 0,0 1 0,21-1 0,-21 0 16,0 1-16,0-1 15,21-21-15,-22 0 0,22 0 16,-21-21-16,21-21 16,0 0-1,0 0-15,21 0 0,1 0 16,-1-1-16,0 22 0,21-21 15,1 21-15,-1-21 0,0 0 0,1 21 16,-1-21-16,21 21 0,-20-21 0,20 21 16,-20 0-16,-1-22 0,0 22 15,-21-21-15,1 21 0,-1 0 16,0-21-16,-21 0 0,0 0 16,-21 21-1,0 0-15,-1 0 0,1 21 16,0 0-16,0 0 0,0 0 15,0 1-15,-1-1 0,1 21 0,0-21 16,0 22-16,-21-22 0,20 21 16,1-21-16,0 22 0,0-22 0,21 21 15,-21-21-15,21 0 0,-21 1 0,21-1 16,0 0-16,0 0 16,21-21 15,0-21-31,0 21 0,0-21 15,0 0-15</inkml:trace>
  <inkml:trace contextRef="#ctx0" brushRef="#br0" timeOffset="16803.64">2794 10160 0,'0'0'16,"42"-21"-16,-21 0 16,-21 0-16,0-1 15,22 22 16,-1 0-15,0-21-16,0 21 0,21 0 16</inkml:trace>
  <inkml:trace contextRef="#ctx0" brushRef="#br0" timeOffset="17388.31">4784 9673 0,'0'0'0,"21"-21"0,-21 42 16,0 0-16,0 1 15,0 20-15,-21 0 0,-1 1 0,1 20 16,21-21-16,-42 1 16,21 20-16,0-20 0,-1-1 0,-20 0 15,21 1-15,0-1 0,-22 0 0,22 1 16,0-1-16,0-21 0,0 0 0,0 0 15,-1-21-15,22-21 32,0 0-32,22 0 0,-1 0 0,0 0 15,0-22-15,0 22 0,0-21 16,1 21-16,-1-1 0,0 1 0,21-21 16,-21 42-16,1-21 0,-1 0 0,0 21 15,0 0-15,0 0 0,0 21 16,-21 0-16,22 0 0,-1 0 15,-21 0-15,21 1 0,0 20 0,-21 0 0,21 1 16,0-22-16,1 21 0,-1-21 16,21 22-16,-21-22 0,22 0 15,-22 0-15,21-21 0,-21 0 0,22 0 16,-1 0-16,-21 0 0,21 0 0,1-21 16,-1 0-16,0 0 0,1-1 0,-22-20 15,21 21-15,-21-21 0,1 20 16,-1-20-16,-21 0 0,21-1 0,-21 1 15,0 0-15,0-1 0,0 1 0,-21 0 16,0-1-16,-1 1 0,-20 0 16,21 21-16,0-1 0,0 1 15,-1 21-15,1 0 0,0 0 0,0 0 16,21 21-16,0 1 0,0-1 0,0 0 16,0 0-16,0 0 0,21 0 15,0 1-15,0-1 0,22 0 0,-22-21 16,42 21-16</inkml:trace>
  <inkml:trace contextRef="#ctx0" brushRef="#br0" timeOffset="17844.05">6604 9673 0,'-21'-42'0,"42"84"0,-63-105 15,20 42-15,1-1 0,0 1 16,0 21-16,0 0 0,0 21 15,-1 22-15,1-22 0,21 21 0,-21 1 16,21-1-16,-21 0 0,0 1 16,21 20-16,-21-21 0,21 1 0,-22-1 15,1 0-15,0 1 0,21-22 0,0 21 16,-21-21-16,21 1 0,-21-22 0,21 21 16,0-42-1,0-1 1,21 1-16,0 0 15,0 0-15,-21-21 0,21 20 0,1-20 16,-1 0-16,0-1 0,0 1 16,0-21-16,0 20 0,1 1 0,20 0 15,-21-1-15,0 22 0,22-21 0,-22 42 16,0 0-16,21 0 0,-21 21 0,1 0 16,-1 21-16,0-20 0,0 20 15,0 21-15,0-20 0,1-1 0,-1 0 16,-21 1-16,0-1 0,0 0 0,0-20 15,0 20-15,0-21 0,0 0 0,0 0 16,0 1-16,0-1 16,0 0-16,-21-21 15,-1 0-15,1 0 16,0 0-16,-21 0 0</inkml:trace>
  <inkml:trace contextRef="#ctx0" brushRef="#br0" timeOffset="17991.22">6265 10118 0,'0'0'0,"-21"-21"0,-21 21 15,21-22-15,21 1 16,21 21-16,0-21 0,21 21 16,1 0-16,-1 0 0,21-21 15,1 21-15,-1 0 0,22-21 0,0 21 16,-22 0-16,22-21 0,-22 21 16,22-22-16,-21 22 0,-22-21 0,21 21 15</inkml:trace>
  <inkml:trace contextRef="#ctx0" brushRef="#br0" timeOffset="18235.9">7705 9567 0,'0'0'0,"0"-21"0,0 0 15,0 0-15,-22 42 16,1 21 0,0-20-16,21 20 0,0 0 15,-21 22-15,21-22 0,-21 0 0,21 22 16,0-22-16,-21 1 0,21-1 15,0 0-15,0 1 0,0-22 0,0 21 16,0-21-16,0 0 0,0 1 0,0-1 16,0 0-16,21 0 15,0-21-15,0 0 16,0 0-16,0-21 0,-21 0 16,22 0-16</inkml:trace>
  <inkml:trace contextRef="#ctx0" brushRef="#br0" timeOffset="18475.3">7599 9843 0,'0'0'0,"-21"-43"0,21 1 0,0 0 16,0-1-16,0 22 0,0-21 0,0-1 15,21 22-15,0 0 0,21 0 0,1 0 16,-1 0-16,0 21 0,1 0 16,-1 0-16,0 0 0,1 21 0,-1 0 15,0 0-15,-21 21 0,-21-20 0,0 20 16,0 0-16,0 1 0,-21-1 15,0 0-15,-21-21 0,21 22 0,-22-22 16,1 21-16,0-21 0,-1 1 0,1-1 16,21-21-16,0 21 0,-1-21 15,1 0-15,0 0 0,21-21 16,0 0-16,0-22 16</inkml:trace>
  <inkml:trace contextRef="#ctx0" brushRef="#br0" timeOffset="18991.84">9356 9440 0,'-43'-21'15,"43"0"1,21 21-16,1 0 0,-1 0 0,0 0 15,21-21-15,1 21 0,-1 0 16,21 0-16,-20 0 0,20 0 0,-20 0 16,20 0-16,-21 0 0,1 0 0,-1 0 15,-21 0-15,22 0 0,-22 0 0,0 0 16,-21 21 0,-21-21-1</inkml:trace>
  <inkml:trace contextRef="#ctx0" brushRef="#br0" timeOffset="19231.79">9758 9419 0,'-21'0'16,"-1"0"-1,22 21-15,0 1 0,-21-22 0,21 42 16,0-21-16,-21 21 0,21-20 0,-21 41 16,21-21-16,-21 1 0,21-1 0,0 22 15,-21-22-15,-1 0 16,22 1-16,-21-1 0,21 0 0,0-21 0,-21 22 15,21-22-15,0 21 0,0-21 16,0 1-16,0-1 0,21-21 16,0 0-1,1 0-15,-1 0 0,0-21 16,0-1-16,0 1 0,22 0 0,-22 0 16,0 0-16</inkml:trace>
  <inkml:trace contextRef="#ctx0" brushRef="#br0" timeOffset="19527.62">9948 9948 0,'21'-21'16,"-42"42"-16,42-63 0,-21 21 0,0 0 15,0 42 1,0 0-16,0 0 16,0 0-16,-21 1 0,21-1 0,-21 0 0,21 21 15,-21-21-15,21 1 16,0-1-16,0 0 0,0 0 0,0 0 16,21 0-16,0-21 0,0 22 0,22-22 15,-1 0-15,0 0 0,1 0 0,-1 0 16,22 0-16,-22 0 0,0-22 0,22 22 15,-22-21-15,0 0 0,-20 0 16,-1 21-16,21-42 0,-42 20 0,0 1 16,0 0-16,-21-42 0,0 41 15,0 1-15,-1 0 0,-20 0 0,21 0 16,-21 21-16,-1 0 0,22-21 16,0 21-16,0 0 0,0 0 15,21-22 1,21 22-16,0 0 15,0 0-15</inkml:trace>
  <inkml:trace contextRef="#ctx0" brushRef="#br0" timeOffset="20224.09">12234 9800 0,'0'0'0,"-42"0"16,-85-42-1,63 21-15,22-22 0,0 22 0,-1 0 0,1-21 16,21 21-16,21-22 0,0 22 16,0-21-16,0 21 0,21-1 0,21-20 15,1 42-15,-1-21 0,0 21 0,22 0 0,-22 0 16,22 0-16,-22 21 0,0 21 15,1-20-15,-22 20 0,0 0 0,0 1 16,-21-1-16,0 0 0,0 1 16,0 20-16,0-21 0,0 1 0,-21-1 15,0-21-15,0 22 0,21-22 0,-21 0 16,21 0-16,-22 0 0,44-21 31,-1-21-31,0 21 0,0-21 0,0 0 16,22 0-16,-22-22 0,21 22 0,0-21 15,-20-1-15,20 1 0,-21 0 0,0-1 16,0-20-16,1 21 0,-1-1 16,0 1-16,-21 0 0,0-1 0,0 22 15,0 0-15,0 0 0,0 42 32,0 21-32,0 1 0,-21-1 0,0 0 15,-1 22-15,22-22 0,-21 22 16,0-1-16,21 22 0,0-22 0,-21 1 15,21-1-15,-21 22 0,21 0 0,0-1 16,0 1-16,0 0 0,0-1 0,0 22 16,0-21-16,0-1 0,21 1 0,-21 0 15,21-22-15,-21 1 0,0 20 0,0-41 16,0 20-16,0-20 0,0-1 0,-42 0 16,21-21-16,-22 1 0,1-1 0,-22-21 15,22 0-15,-21 0 0,-1 0 16,1-21-16,-1 21 0,1-22 15,-1-20-15,1 21 0,20 0 0,-20-22 16,20 22-16,22-21 0,-21 0 0,42 20 16,0-20-16,0 0 0,0-1 0,21 1 15,0 0-15,22-1 0,20 1 0,-21-21 16,22 20-16,21-20 0,-22-1 0</inkml:trace>
  <inkml:trace contextRef="#ctx0" brushRef="#br0" timeOffset="21227.25">13356 9821 0,'0'0'0,"21"-42"0,-21 0 0,0-1 16,0 22-16,0-21 0,0 21 0,0 0 15,0-1-15,-21 1 0,0 21 0,0 0 16,0 0-16,-1 21 0,1 1 16,21 20-16,-21-21 0,21 21 15,0 1-15,0-1 0,-21 0 0,21 1 16,0-1-16,-21 0 0,21 1 0,0-1 15,0-21-15,0 0 0,21 1 0,0-1 16,0 0-16,0 0 0,1-21 0,-1 0 16,0 0-16,21 0 0,-21 0 15,22 0-15,-22-21 0,21 0 16,-21 0-16,1-1 0,20 1 0,-21 0 16,-21-21-16,21 21 0,-21-22 0,0 1 15,0 0-15,0-1 0,0 1 0,0 0 16,0-1-16,-21 22 0,0-21 0,0 21 15,0-1-15,-1 22 0,-20 0 16,21 0-16,0 0 0,-22 22 0,22-1 16,0 21-16,0-21 0,0 22 0,0-22 15,-1 21-15,22 0 0,-21-20 0,21 20 16,0-21-16,0 0 0,0 0 0,0 1 16,21-1-16,1 0 0,-1-21 15,0 0-15,21 0 0,1 0 0,-22 0 16,21 0-16,0 0 0,1-21 15,-1 0-15,0-1 0,-20 1 0,20 0 16,0 0-16,-21 0 0,1 0 0,-1-22 16,0 22-16,0-21 0,0 21 0,-21-22 15,0 22-15,0 0 0,0 0 16,0 42 0,0 0-16,0 0 15,-21 22-15,21-1 0,-21-21 0,0 21 16,21 1-16,0-1 0,0-21 0,0 22 15,0-22-15,0 0 0,0 21 16,0-21-16,0 1 16,21-22-16,0 0 0,0 0 0,0 0 15,1 0-15,-1 0 0,0 0 0,21 0 16,-21 0-16,1-22 0,20 1 0,-21 0 16,0 0-16,22 0 0,-22 0 0,0-22 15,21 22-15,-21-21 0,1 21 16,-1-22-16,-21 1 0,0 21 0,0 0 15,21-22-15,-21 22 0,0 0 16,-21 42 0,0 0-16,-1 0 0,22 1 0,-21-1 15,0 21-15,21-21 0,0 22 16,-21-22-16,21 21 0,-21-21 16,21 22-16,0-22 0,0 0 0,0 0 15,0 0-15,0 0 0,21-21 0,0 0 16,-21 22-16,21-22 0,0 0 0,22 0 15,-22 0-15,0 0 0,21-22 0,1 22 16,-22-21-16,21 0 0,-21 0 0,22 0 16,-22 0-16,21-1 0,-21 1 15,1-21-15,-1 21 0,0-22 0,-21 1 16,0 21-16,0 0 0,0 0 0,0-1 16,0 1-16,-21 21 0,0 0 15,-1 0-15,1 21 16,0 1-16,21-1 0,-21 0 15,21 0-15,0 0 0,0 0 0,0 1 16,0 20-16,0-21 0,0 0 0,21 0 16,-21 1-16,21-22 0,-21 21 0,21 0 15,1-21 1,-1 0-16,0 0 16</inkml:trace>
  <inkml:trace contextRef="#ctx0" brushRef="#br0" timeOffset="21527.99">16679 9292 0,'0'0'0,"-21"-21"0,-64-21 15,64 21-15,0 21 16,-21 0-16,21-22 0,-1 22 15,-20 0-15,21 22 0,0-1 0,0 0 16,-1 21-16,1-21 0,0 22 0,0 20 16,0-20-16,21-1 0,-21 21 0,21-20 15,0 20-15,0-20 0,0-1 0,0 0 16,0 1-16,0-1 16,0 0-16,0-21 0,0 1 0,0-1 15,0 0-15,0 0 0,0-42 31,0 0-31</inkml:trace>
  <inkml:trace contextRef="#ctx0" brushRef="#br0" timeOffset="21911.77">16002 9356 0,'0'0'0,"-21"-43"0,0-20 16,-1 21-16,22-1 0,0 1 0,0 21 15,0 0-15,43-1 0,-22 22 16,21 0-16,22 0 0,-22 22 15,22-1-15,-1 21 0,1 0 0,-1 1 16,1-1-16,-1 22 0,1-22 0,-22 21 16,0 1-16,1-22 0,-22 22 0,21-1 15,-42-20-15,0 20 0,21-21 16,-21 1-16,0-1 0,0-21 0,0 22 16,0-22-16,0 0 0,0-42 31,0 0-31,0-1 0,0 1 0,0-21 15,0 0-15,0 20 0,0-41 16,21 21-16,1-22 0,-22 22 16,21-22-16,0 1 0,0-1 0,0 1 15,22-1-15,-22-20 0,0 20 0,0 22 16,0-22-16,0 43 0,-21-21 0,22 21 16,-22-1-16,21 22 0,-21 22 15,0 20-15,0-21 0,0 21 16,0 1-16,0-1 0,0 22 0,0-22 15,0 21-15,0-20 0,21 20 0</inkml:trace>
  <inkml:trace contextRef="#ctx0" brushRef="#br0" timeOffset="23159.07">17441 9970 0,'0'0'0,"21"0"0,1 0 16,-1 0-16,0-22 15,0 1-15,0 0 0,-21 0 16,0-21-16,21-1 0,-21 22 0,0-42 15,0 20-15,0 1 0,0 0 0,0-1 16,0 1-16,0 21 0,-21 0 0,21-1 16,-21 1-16,0 21 0,0 0 15,-22 21-15,22 1 0,0-1 0,-21 0 16,21 21-16,-22 1 0,22-1 0,-21 0 16,21 1-16,-22-1 0,22 0 0,0 1 15,0-1-15,21-21 0,0 21 16,0-20-16,0-1 0,0 0 0,0 0 0,21-21 15,0 0-15,0 0 16,22 0-16,-22 0 0,21 0 0,-21 0 16,22-21-16,-1 0 0,-21 0 0,21-1 15,-20-20-15,20 21 0,-21-21 0,0 20 16,22-20-16,-22 0 0,-21-1 0,21 22 16,-21-21-16,21 21 0,-21 0 15,0-1-15,-21 22 16,0 22-16,21-1 15,0 21-15,-21-21 0,21 22 16,0-1-16,0-21 0,0 21 0,0 1 16,0-22-16,0 21 0,21-21 0,0 1 15,0-1-15,0 0 0,22-21 16,-22 21-16,21-21 0,-21 0 0,22 0 16,-22 0-16,21 0 0,-21 0 0,0-21 15,1 21-15,-1-21 0,0 0 0,-21-1 16,21 1-16,-21-21 0,21 21 0,-21-22 15,0 1-15,0 0 0,21 21 16,-21-22-16,0 22 0,0-21 0,22 21 16,-22 42-1,0 0-15,-22 0 16,22 21-16,-21 1 0,21-22 16,0 21-16,0 1 0,-21-22 0,21 21 15,0-21-15,0 22 0,0-22 16,0 0-16,0 0 0,0 0 0,0 0 15,0-42 1,0 0 0,0 0-16,0 0 0,0 0 15,0-1-15,21 1 0,-21-21 0,21 21 16,1-22-16,-1 1 0,0 0 16,0-1-16,0 22 0,0-21 0,1 21 15,-1 0-15,-21-1 0,0 1 0,21 21 16,-21 21-16,21 1 0,-21-1 15,0 0-15,0 21 0,0 1 16,0-22-16,0 21 0,-21 0 0,21 1 16,0-22-16,0 21 0,0-21 15,0 22-15,0-22 0,0 0 0,0 0 16,21-21-16,0 0 16,0 0-16,1 0 0,-22-21 15,21 21-15,0-21 0,0 0 0,0 0 16,0-1-16,1-20 0,-1 21 15,0-21-15,0 20 0,0-20 16,22 0-16,-22-1 0,21 1 0,-21 0 16,0-1-16,22 22 0,-43 0 0,21 0 15,-21 0-15,21 21 0,-21 21 16,0 0-16,0 0 0,0 0 16,0 1-16,-21 20 0,21 0 15,-21-21-15,21 22 0,0-1 0,0-21 16,0 22-16,0-22 0,0 21 0,21-21 15,0 0-15,0 1 0,0-1 0,22 0 16,-22-21-16,0 0 0,21 21 0,-20-21 16,20 0-16,-21 0 0,0 0 15,22 0-15,-22-21 0,0 0 0,0 21 16,-21-21-16,21-1 0,0-20 0,-21 21 16,22-21-16,-22 20 0,0-20 15,21 0-15,-21-1 0,0 1 0,0 0 16,0 21-16,0-22 0,0 22 0,-21 21 15,-1 0 1,1 21-16,21 0 0,-21 22 0,0-1 16,0 0-16,21 1 0,0-1 0,0 0 15,0 1-15,0-1 0,0-21 0,0 22 16,21-22-16,-21 0 0,21 0 0,0 0 16,0 0-16,22-21 0,-22 0 0,0 0 15,21 0-15,-20 0 0,20-21 16,-21 21-16,21-42 0,-20 21 15,20 0-15,0-22 0,1 1 0</inkml:trace>
  <inkml:trace contextRef="#ctx0" brushRef="#br0" timeOffset="23707.76">20997 8911 0,'0'0'0,"0"-21"0,0 0 0,0 0 15,0 0 1,0 42 0,0 0-16,0 0 0,0 21 15,-21 1-15,0-1 0,21 22 0,-21-22 16,21 0-16,-21 22 0,-1-22 0,22 0 16,0 1-16,-21-1 0,0 0 15,21 1-15,-21-22 0,21 21 0,-21-21 0,21 22 16,0-22-16,0 0 0,0 0 15,21-21 1,0 0-16,0 0 16,0 0-16,1-21 0,-1 0 0,21 0 15,-21-22-15,0 22 0</inkml:trace>
  <inkml:trace contextRef="#ctx0" brushRef="#br0" timeOffset="24060.33">21357 9165 0,'0'0'0,"0"-21"0,0 0 15,21 0-15,-21 0 0,-21 42 32,0 0-32,0 0 0,0 0 0,21 22 15,-22-22-15,1 21 0,21-21 16,-21 22-16,21-22 0,0 21 0,0 0 16,0-20-16,0 20 0,0-21 0,0 0 15,21 0-15,0 1 0,22-1 0,-22-21 16,0 0-16,21 21 0,1-21 0,-22 0 15,21 0-15,1-21 0,-22 21 0,0-21 16,21-1-16,-21 1 0,1-21 16,-1 21-16,0-22 0,-21 22 0,0-21 15,0 0-15,0-1 0,0 1 0,0 0 16,0-1-16,-21 1 0,0 0 16,-1 20-16,1-20 0,0 42 0,-21-21 15,21 21-15,-1 0 0,1 0 16,-21 21-16,21-21 0,21 21 0,0 0 15,0 1-15,0-1 0,0 0 0,0 0 16,0 21-16,21-20 0,0-1 0,0 0 16,22 21-16</inkml:trace>
  <inkml:trace contextRef="#ctx0" brushRef="#br0" timeOffset="25630.96">22119 9589 0,'0'0'0,"21"0"0,0 0 15,1 0-15,-1-22 0,0 1 16,-21 0-16,21 0 0,0 0 16,0-22-16,1 1 0,-1 21 0,21-21 15,-21-22-15,22 22 0,-1-22 0,0 1 16,1-1-16,-1 1 0,-21-1 0,21 1 16,1-1-16,-22 1 0,0-1 15,0 1-15,-21 20 0,0-20 0,0 21 16,0 20-16,-21-20 0,0 21 0,-21 0 15,20 21-15,-20 0 0,21 21 0,-21 0 16,20 0-16,-20 22 16,0-1-16,21 21 0,-22 1 0,22-1 15,0 22-15,0-21 0,0 20 0,-1-20 16,22 20-16,0-20 0,0-1 0,0 1 16,22-22-16,-1 1 0,0 20 0,21-42 15,-21 22-15,22-1 0,20-21 16,-20 0-16,-1 0 0,21 1 0,-20-22 15,20 0-15,-20 0 0,-1 0 0,0 0 16,1-22-16,-22 1 0,21 0 0,-21 0 16,0 0-16,1 0 0,-1-22 0,0 22 15,-21-21-15,0 21 0,0-1 16,0-20-16,0 21 16,-21 21-1,0 21-15,21 0 0,-22 0 16,22 22-16,0-22 0,0 0 15,0 0-15,0 22 0,0-22 0,0 0 16,0 21-16,22-21 0,-1 1 0,21-1 16,0 0-16,-20 0 0,20 0 0,0 0 15,1-21-15,-1 0 0,0 0 0,1 0 16,-1 0-16,-21 0 0,21 0 16,-20-21-16,-1 0 0,0 0 0,-21 0 15,0-22-15,0 22 0,0-21 0,0 0 16,0 20-16,0-20 0,0 0 15,0 21-15,0-1 0,0 1 0,0 0 16,0 0-16,-21 42 16,21 0-16,-21 0 15,21 1-15,0-1 0,-22 0 0,22 0 16,0 21-16,0-20 0,0-1 0,0 21 16,0-21-16,0 0 0,0 1 0,0-1 15,0 0-15,0-42 47,0 0-47,22-1 0,-1 1 0,-21 0 16,21 0-16,0 0 0,0 0 15,0-1-15,1-20 0,-1 21 16,0 0-16,0 0 0,0-1 0,0 1 16,1 0-16,-1 21 0,0 0 15,-21 21-15,0 0 0,0 1 16,0 20-16,0-21 0,0 0 15,21 0-15,-21 22 0,21-22 16,0 0-16,1 21 0,-22-20 0,21-1 16,0 0-16,0 0 0,0-21 0,0 21 15,1-21-15,-1 0 0,0 0 16,0 0-16,0-21 0,0 0 16,1 0-1,-22 0-15,21-1 0,0-20 0,-21 21 16,21 0-16,0-22 0,0 22 0,-21-21 15,22 21-15,-1 0 0,-21-22 0,0 22 16,21 0-16,0 21 0,-21 21 31,0 0-31,0 0 16,-21 22-16,21-22 0,0 0 0,0 21 16,0-20-16,0-1 0,0 21 0,0-21 15,0 0-15,0 1 0,21-1 0,0 0 16,0 0-16,1-21 0,-1 21 15,0-21-15,21 0 0,-21 0 16,22 0-16,-22 0 0,21 0 0,-21 0 16,1 0-16,20-21 0,-21 0 0,0 0 15,0 0-15,1-1 0,-1 1 0,0 0 16,-21-21-16,0 21 0,21-22 16,-21 22-16,0 0 0,0 0 0,0 0 15,0-1-15,-21 22 0,0 0 0,0 0 16,-1 0-16,1 22 0,0-1 15,0 0-15,0 21 16,0-21-16,21 1 0,0 20 0,0-21 16,0 0-16,0 22 0,0-22 0,0 0 15,0 21-15,21-21 0,0 1 0,21-1 16,-21-21-16,1 21 0,-1-21 0,21 0 16,-21 0-16,22 0 0,-22 0 15,21 0-15,-21 0 0,22 0 0,-22-21 16,21 21-16,-21-21 0,22-1 0,-22 1 15,21 0-15,0-21 0,-20 21 0,20-1 16,-21-20-16,21 21 0,-20-21 0,20 20 16,-21 1-16,0 0 0,-21 0 15,0 0-15,-21 42 32,0 0-32,21 0 0,-21 0 15,21 1-15,-21-1 0,21 21 16,0-21-16,0 0 0,0 1 15,0 20-15,0-21 0,0 0 0,0 22 16,0-22-16,0 0 0,0 0 0,0 0 16,0 0-1,-22-21-15,1 0 32,0-21-32,21 0 0,-21 21 0,0-21 15,0-21-15,-22-1 0</inkml:trace>
  <inkml:trace contextRef="#ctx0" brushRef="#br0" timeOffset="25815.86">24532 8827 0,'0'0'0,"-21"-22"0,-64-62 16,85 63-1,0-1-15,0 1 0,0 0 16,-21 21 15,0 0-15,0 0-16,0 0 0,-22 21 0</inkml:trace>
  <inkml:trace contextRef="#ctx0" brushRef="#br0" timeOffset="26040.73">22648 8869 0,'0'0'0,"-63"0"0,20 0 0,1 0 16,21 0-16,42 0 16,21 0-16,22 0 0,-22 0 15,43 0-15,-22 0 0,22 0 0,0 0 16,-22 0-16,22 0 0,-22 0 16,-20 0-16,20 0 0,-20 0 0,-1 0 15,-21 0-15,0-21 0,22 21 16,-22-21-16,0 21 0,-21-22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B872-8125-468A-9604-6BFA34EC2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D9D14-8178-442E-B444-34B8E37C7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CAF4-2F7E-428B-B290-86B37F07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F5D3-AC7C-45F0-949D-D07A3169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1F25-9948-4858-8B51-4FD0428C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1017-8D92-4A09-BFFD-3C0B006B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0C77-60AF-45DE-85CC-7C34A343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1D0A-CAC8-46A7-9407-02E5811A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8D760-FAD5-47D8-9504-4675F414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A1C5-65D9-4533-8536-E4BAA3C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9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7E29E-D44A-41D9-BA6A-953C272F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A720-4FEA-415A-A6B8-ABB7C3A5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E07A-AD0E-4A59-B544-1254F89F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6D9F-7CAC-4180-89E2-D9815957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F7F1-8D4D-4C43-8BCE-861386ED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E18F-D3EE-4670-8BD8-EC0F91F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A1E5-BA56-4A17-81E6-052DD046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598-9CA5-4A97-AB12-FCEE0C8F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1CE4-0656-4B1F-BB03-FEE2FAA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6314-4FD2-40C8-B100-DF017F31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2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8C9E-2FBC-4D17-B77E-18295CC8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036A-B301-43D4-87A7-1D00AFEB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3B67-4B23-4CBC-B5B4-D3E1A15F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F739-CEAC-4D37-A2E8-C4DCF7CE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A7E8-DD99-49C9-990A-C7A7301E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7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C5C8-3986-431E-9752-FD4BEAAF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3E8C-121E-4FF0-93A7-1B16DF11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410F-2A15-427F-892B-FDC8D7AEC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6ACC-42C1-4AB7-B5EB-5018FA11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5B33-671B-4C61-B200-BC9EEFC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685A5-9AEA-4A70-B4EE-20514343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4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10E4-ADDE-44C7-BD14-847E95D4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928D-FC7F-4B9C-95CE-759767BC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D8446-090C-4126-BD36-0EE1528EB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59E55-07CB-4A5A-A8AD-C1DD1DC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D95A7-BD28-4077-B868-036A8EDAE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8151E-8309-4EDE-9EE2-8D3FABA7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B2F9-27D9-43AB-9D1C-EDE82AE4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1825A-42EA-48A8-A3DD-B62FFAC4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01DF-C210-43B8-874B-CFAA627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C64E0-7C73-4F54-9038-F3AC2352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36B2-07D4-4D09-8A3C-4D9E988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47330-A558-40DB-8093-02DE645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54474-ECA3-4D15-9C9B-6295198C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E159A-C2ED-441A-A35B-41A9D19E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06628-7390-4988-9E1A-F5A45CB2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3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DF2-9203-4076-AA33-D4102354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02C0-EF89-4C03-BEDC-419F702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97952-2828-4506-BE63-7A56AB50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319C-AB65-4D14-8149-1A1F0B71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1D20F-277E-4F17-8E3E-D556AE7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F4EA-BE33-4881-A71C-7716A15A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7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4AC0-656F-476D-8A58-9B6762B6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1251A-95F8-4A19-8A8E-B68629403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13B50-8272-48DD-9BB8-85715BDB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1F7B-6C6C-409C-B8D6-DBD4DDC7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C358-1420-400B-81F1-698ED4D5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F82F9-3A63-4003-8E28-6AF8C35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7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DCC77-D350-4C4B-8546-D00C34FF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10E8-6A2F-4AEA-ACE7-EA96713B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F149-79FE-40A3-81E4-92D93A08D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D7A9-C5DE-41DF-A273-B82B57FB72FA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507D-D85F-4627-8406-2C172A4D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5F5D-E8FC-45E7-B210-A0870997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93F8-0A60-49C9-8802-9242D99A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010821-EF87-4840-B135-6EF04A5E2386}"/>
                  </a:ext>
                </a:extLst>
              </p14:cNvPr>
              <p14:cNvContentPartPr/>
              <p14:nvPr/>
            </p14:nvContentPartPr>
            <p14:xfrm>
              <a:off x="236160" y="228600"/>
              <a:ext cx="8283240" cy="268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010821-EF87-4840-B135-6EF04A5E2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19240"/>
                <a:ext cx="8301960" cy="27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68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0363F-3DF8-4B48-89A9-9E0BC30ED563}"/>
                  </a:ext>
                </a:extLst>
              </p14:cNvPr>
              <p14:cNvContentPartPr/>
              <p14:nvPr/>
            </p14:nvContentPartPr>
            <p14:xfrm>
              <a:off x="876240" y="594360"/>
              <a:ext cx="839016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0363F-3DF8-4B48-89A9-9E0BC30ED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585000"/>
                <a:ext cx="840888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22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37518-E1E7-42E6-980B-735560B1B100}"/>
                  </a:ext>
                </a:extLst>
              </p14:cNvPr>
              <p14:cNvContentPartPr/>
              <p14:nvPr/>
            </p14:nvContentPartPr>
            <p14:xfrm>
              <a:off x="830520" y="266760"/>
              <a:ext cx="651564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37518-E1E7-42E6-980B-735560B1B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57400"/>
                <a:ext cx="653436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45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373B51-6FEE-4DDA-93C7-58CA3A36132F}"/>
                  </a:ext>
                </a:extLst>
              </p14:cNvPr>
              <p14:cNvContentPartPr/>
              <p14:nvPr/>
            </p14:nvContentPartPr>
            <p14:xfrm>
              <a:off x="403920" y="464760"/>
              <a:ext cx="590580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373B51-6FEE-4DDA-93C7-58CA3A3613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455400"/>
                <a:ext cx="592452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32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A00401-CC41-4726-B2DB-D40F91B02CCA}"/>
                  </a:ext>
                </a:extLst>
              </p14:cNvPr>
              <p14:cNvContentPartPr/>
              <p14:nvPr/>
            </p14:nvContentPartPr>
            <p14:xfrm>
              <a:off x="762120" y="495360"/>
              <a:ext cx="888516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A00401-CC41-4726-B2DB-D40F91B02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486000"/>
                <a:ext cx="890388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79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18A5F-0AE0-4EAC-AC20-519186998345}"/>
                  </a:ext>
                </a:extLst>
              </p14:cNvPr>
              <p14:cNvContentPartPr/>
              <p14:nvPr/>
            </p14:nvContentPartPr>
            <p14:xfrm>
              <a:off x="304920" y="182880"/>
              <a:ext cx="1118628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18A5F-0AE0-4EAC-AC20-519186998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73520"/>
                <a:ext cx="1120500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6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20CF5-8E21-44A0-8ECA-EAFBF97D1F48}"/>
                  </a:ext>
                </a:extLst>
              </p14:cNvPr>
              <p14:cNvContentPartPr/>
              <p14:nvPr/>
            </p14:nvContentPartPr>
            <p14:xfrm>
              <a:off x="373320" y="762120"/>
              <a:ext cx="835200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20CF5-8E21-44A0-8ECA-EAFBF97D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752760"/>
                <a:ext cx="837072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63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3AE369-E496-49EC-BC28-14E91AA86AE5}"/>
                  </a:ext>
                </a:extLst>
              </p14:cNvPr>
              <p14:cNvContentPartPr/>
              <p14:nvPr/>
            </p14:nvContentPartPr>
            <p14:xfrm>
              <a:off x="236160" y="343080"/>
              <a:ext cx="6759360" cy="438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3AE369-E496-49EC-BC28-14E91AA86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33720"/>
                <a:ext cx="6778080" cy="44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99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D54AEF-204C-4ABD-AB8C-C20A0158EE01}"/>
                  </a:ext>
                </a:extLst>
              </p14:cNvPr>
              <p14:cNvContentPartPr/>
              <p14:nvPr/>
            </p14:nvContentPartPr>
            <p14:xfrm>
              <a:off x="380880" y="122040"/>
              <a:ext cx="880164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D54AEF-204C-4ABD-AB8C-C20A0158EE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12680"/>
                <a:ext cx="882036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64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634F08-5ACA-4D2B-9405-BD3AC8DF1150}"/>
                  </a:ext>
                </a:extLst>
              </p14:cNvPr>
              <p14:cNvContentPartPr/>
              <p14:nvPr/>
            </p14:nvContentPartPr>
            <p14:xfrm>
              <a:off x="304920" y="243720"/>
              <a:ext cx="876312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634F08-5ACA-4D2B-9405-BD3AC8DF1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34360"/>
                <a:ext cx="878184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84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4747F1-EBC2-4408-A742-9CA532241D1B}"/>
                  </a:ext>
                </a:extLst>
              </p14:cNvPr>
              <p14:cNvContentPartPr/>
              <p14:nvPr/>
            </p14:nvContentPartPr>
            <p14:xfrm>
              <a:off x="419040" y="609480"/>
              <a:ext cx="11216880" cy="485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4747F1-EBC2-4408-A742-9CA532241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600120"/>
                <a:ext cx="11235600" cy="48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1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5D034-AEBE-4527-A898-BFC87F12645B}"/>
                  </a:ext>
                </a:extLst>
              </p14:cNvPr>
              <p14:cNvContentPartPr/>
              <p14:nvPr/>
            </p14:nvContentPartPr>
            <p14:xfrm>
              <a:off x="380880" y="91440"/>
              <a:ext cx="1071432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5D034-AEBE-4527-A898-BFC87F126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82080"/>
                <a:ext cx="1073304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31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8A8AE9-E9E4-4085-8F51-288D054FE8CB}"/>
                  </a:ext>
                </a:extLst>
              </p14:cNvPr>
              <p14:cNvContentPartPr/>
              <p14:nvPr/>
            </p14:nvContentPartPr>
            <p14:xfrm>
              <a:off x="0" y="190440"/>
              <a:ext cx="1167408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8A8AE9-E9E4-4085-8F51-288D054FE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1169280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90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12FE77-8ABF-46A1-9DB8-AD8493E94B2C}"/>
                  </a:ext>
                </a:extLst>
              </p14:cNvPr>
              <p14:cNvContentPartPr/>
              <p14:nvPr/>
            </p14:nvContentPartPr>
            <p14:xfrm>
              <a:off x="289440" y="129600"/>
              <a:ext cx="1189512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12FE77-8ABF-46A1-9DB8-AD8493E94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20240"/>
                <a:ext cx="1191384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64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DE1-4742-44AA-866B-1CDD1FB5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8E3A-CF29-4C96-B248-51C193ED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37B34B-F6F7-4A31-9782-A000A25E802A}"/>
                  </a:ext>
                </a:extLst>
              </p14:cNvPr>
              <p14:cNvContentPartPr/>
              <p14:nvPr/>
            </p14:nvContentPartPr>
            <p14:xfrm>
              <a:off x="350640" y="548640"/>
              <a:ext cx="8854560" cy="35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37B34B-F6F7-4A31-9782-A000A25E8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539280"/>
                <a:ext cx="8873280" cy="36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79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2020-11-27T15:34:16Z</dcterms:created>
  <dcterms:modified xsi:type="dcterms:W3CDTF">2020-11-27T16:27:08Z</dcterms:modified>
</cp:coreProperties>
</file>