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5:40:29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1016 0,'0'-42'16,"0"84"-16,0-105 0,0 41 0,0 1 15,0 0-15,0 0 0,0 0 16,0 0-16,0 42 31,-21 0-31,21 0 0,-22 0 0,22 22 16,0-1-16,0 21 0,-21-20 16,21 20-16,-21 1 0,21-1 0,-21 1 15,21-1-15,0 22 0,0 0 16,0-22-16,-21 22 0,21-22 0,0 1 15,-21-1-15,21 1 0,0-1 16,0-20-16,0-1 0,0 0 16,0 1-16,0-1 0,-22-21 0,22 0 15,0 0-15,0 1 0,0-1 0,0-42 32,-21-1-32,21 1 15,0-21-15,0 21 0,0-22 0,-21 1 16,21 0-16,-21-1 0</inkml:trace>
  <inkml:trace contextRef="#ctx0" brushRef="#br0" timeOffset="587.82">2667 1461 0,'0'0'16,"-21"-22"-16,21 1 0,-21 21 0,21-21 15,-22 0-15,22 0 0,0 0 0,0-1 16,0 1-16,0 0 0,0-21 15,22 21-15,-1-22 0,21 22 0,-21-21 16,22-1-16,-1 22 0,21-21 16,-20 0-16,20 20 0,-20 1 0,20 0 15,1 0-15,-1 21 0,1 0 16,-22 0-16,21 0 0,1 21 0,-22 0 16,1 0-16,-1 22 0,0-1 0,-21 0 15,1 1-15,-22-1 0,0 22 16,0-22-16,-22 0 0,-20 22 15,21-22-15,-21 22 0,-1-22 0,-20 21 16,20 1-16,-20-22 0,21 22 16,-22-22-16,22 0 0,-22 1 0,22-22 15,0 21-15,-1-21 0,1 1 16,21-22-16,-22 21 0,22-21 0,0 0 16,0 0-16,0 0 0,21-21 15,0-1-15,0 1 16,0 0-16,0 0 15,21 21-15,0 0 0,0 0 16,0 0-16,1 0 0,-1 0 16,0 21-16,0 0 0,0 0 15,0 22-15,1-22 0,-1 0 16,-21 21-16,21-20 0,0 20 0,-21-21 16,0 0-16,21 22 0,0-22 0,1 0 15,-22 0-15,21 0 0,0-21 16,-21 21-16,21 1 0,0-22 0,0 0 15,1 0-15,-1 0 32,-21-22-32,21 22 0,-21-21 0,21 21 15,-21-21-15,0 0 0,0 0 0,21 0 16,-21-1-16,21 1 16,-21 0-16,22 0 0</inkml:trace>
  <inkml:trace contextRef="#ctx0" brushRef="#br0" timeOffset="969.61">3429 2011 0,'0'21'16,"0"0"-16,21-21 31,0 0-31,0 0 0,1 0 16,-1-21-16,0 21 15,0-21-15,0 0 0,22 0 0,-22 21 16,0-22-16,0 1 0,0 0 0,0 0 15,1 0-15,-22 0 16,-22 21 0,-20 0-16,21 0 0,0 0 0,0 21 15,-22 0-15,22 0 0,0 0 16,0 0-16,0 1 0,-1 20 0,1-21 16,21 0-16,-21 22 0,21-22 0,0 21 15,0-21-15,0 0 0,0 1 16,0-1-16,0 0 0,0 0 0,0 0 15,21-21-15,0 0 16,1 0-16,-1 0 16,0 0-16,0 0 0,21 0 0,-20 0 15,-1-21-15,0 0 0,0 21 0,0-21 16,0 0-16,1-1 0,-1 1 16,0 0-16,0 0 0,0 0 0</inkml:trace>
  <inkml:trace contextRef="#ctx0" brushRef="#br0" timeOffset="1404.35">3916 1947 0,'0'0'0,"0"-21"16,21 21 15,-21 21-15,0 1-16,21-22 0,-21 21 0,21 0 16,-21 0-16,0 0 0,0 22 15,0-22-15,0 0 0,21 0 0,-21 21 16,0-20-16,0-1 0,22 0 0,-22 0 15,0 0-15,0 0 16,21-21-16,0 0 16,0 0-16,0 0 0,0 0 15,-21-21-15,22 0 0,-1 0 16,0 0-16,0 0 0,0-1 0,0-20 16,-21 21-16,22-21 0,-1-1 15,0 22-15,0-21 0,0 21 16,0-22-16,-21 22 0,22 0 0,-1 0 15,0 21-15,-21-21 0,21 21 32,-21 21-32,0 0 15,0 0 1,0 0-16,0 0 16</inkml:trace>
  <inkml:trace contextRef="#ctx0" brushRef="#br0" timeOffset="3188.14">4593 2096 0,'0'0'0,"0"21"0,21-21 47,0 0-47,1-21 0,20-1 16,-21 22-16,0-21 0,0 0 0,1 0 15,-1 21-15,0-21 0,0 0 16,-21-1-16,0 1 0,0 0 15,-21 21 1,-21 0-16,20 0 0,1 0 16,-21 0-16,21 21 0,-22 0 0,22 1 15,0-1-15,0 21 0,0-21 16,0 0-16,21 1 0,-22 20 16,22-21-16,0 0 0,-21 22 0,21-22 15,0 0-15,0 0 0,0 0 0,0 0 16,0 1-16,21-22 15,1 0-15,-1 0 0,0 21 0,0-21 16,0 0-16,0 0 0,1 0 0,-1 0 16,0-21-16,0 21 0,21-22 15,-20 1-15,-1 0 0,0 21 0</inkml:trace>
  <inkml:trace contextRef="#ctx0" brushRef="#br0" timeOffset="3583.58">4974 1990 0,'0'0'0,"0"-21"16,21 21-1,0-22-15,1 22 0,-1 0 16,0 0-16,0 22 0,0-22 16,0 21-16,1 0 0,-1 0 15,0-21-15,-21 21 0,21 0 0,-21 1 16,21 20-16,-21-21 0,0 0 15,0 0-15,0 22 0,0-22 16,0 0-16,-21 0 0,0 0 0,21 1 16,-21-1-16,21 0 15,0-42 1,0 0 0,0-1-16,0 1 15,21 0-15,0 0 0,0 0 16,-21 0-16,0-1 0,21 1 0,-21-21 15,22 21-15,-22 0 0,21-1 0,0 1 16,0 0-16,0 0 16,0 21-16,-21-21 0,22 21 15,-1 0-15</inkml:trace>
  <inkml:trace contextRef="#ctx0" brushRef="#br0" timeOffset="4048.31">5651 2096 0,'0'0'0,"22"0"0,-1 0 15,0 0-15,0 0 0,0-22 16,0 22-16,1-21 0,-1 21 16,21-21-16,-42 0 0,21 21 15,0-21-15,-21 0 0,22 21 0,-22-22 16,0 1-16,-22 21 15,1 0-15,-21 0 16,21 0-16,-22 21 0,22 1 0,-21-22 16,21 21-16,-22 0 0,22 0 0,0 0 15,-21 0-15,21 1 0,21-1 16,0 0-16,-22 0 0,22 0 0,0 0 16,0 1-16,22-22 0,-1 0 15,0 21-15,0-21 0,0 0 16,22 0-16,-22 21 0,0-21 0,0 0 15,0 0-15,22 21 0,-22-21 16,-21 21-16,21-21 16,-21 21-16,0 1 15,-21-22-15,0 0 0,-22 0 16,22 21-16,0-21 0,-21 0 0,20 0 16,-20 0-16,21 0 0,0 21 15,-22-21-15,22 0 0,0 0 0,0 0 16,0 0-16,0 0 0,21-21 47,21 21-47,0-21 0,0 21 0</inkml:trace>
  <inkml:trace contextRef="#ctx0" brushRef="#br0" timeOffset="4448.1">6117 2223 0,'21'0'16,"0"0"-16,-21-22 0,22 22 15,-1 0-15,0-21 16,0 0-16,0 21 0,0-21 16,-21 0-16,22 21 0,-1-21 0,0-1 15,0 1-15,-21 0 16,0 0-16,0 0 0,0 0 15,0-1-15,-21 22 16,0 0-16,0 0 0,-1 0 16,1 22-16,0-22 0,0 21 15,0 0-15,0 0 0,-1 0 0,1 22 16,21-22-16,-21 0 0,21 0 0,-21 21 16,21-20-16,0-1 0,0 0 0,0 0 15,0 0-15,21 0 16,0 1-16,0-22 0,1 21 0,-1-21 15,0 0-15,21 0 0,-21 0 0,1 0 16,20 0-16,-21 0 0,21 0 16,-20 0-16,-1 0 0,0-21 15,0 21-15,0-22 0,0 22 0,-21-21 16,22 0-16,-22 0 0</inkml:trace>
  <inkml:trace contextRef="#ctx0" brushRef="#br0" timeOffset="5211.67">8382 1990 0,'0'0'0,"21"-21"16,-21-1-16,21 1 0,-21 0 15,0 0-15,0 0 16,0 0-16,0-1 0,-21 1 0,21 0 16,-42 0-16,21 21 0,-1-21 0,1 0 15,-21-1-15,21 22 0,-22 0 16,22 0-16,-21 0 0,21 0 15,-22 0-15,1 0 0,21 22 0,-21-1 16,-1 0-16,22 21 0,0 1 0,0-22 16,0 21-16,-1 0 0,1 1 15,21-1-15,0 0 0,0 1 0,0-1 16,0-21-16,0 0 0,0 22 0,0-22 16,0 0-16,21 0 15,1-21-15,-1 0 0,0 0 16,0 0-16,0 0 0,22-21 0,-22 21 15,0-21-15,0 0 0,21 0 0,-20-1 16,-1 1-16,0 0 0,0 0 16,0-21-16,0 20 0,1 1 15,-1 0-15,-21-21 0,0 21 0,0-1 16,0 1-16,21 21 0,-21-21 0,0 42 31,0 0-31,0 1 0,0 20 16,21-21-16,-21 0 0,0 22 0,0-22 15,0 21-15,0-21 0,0 0 16,21 1-16,-21 20 0,0-21 0,21 0 16,-21 0-16,22 1 0,-1-22 15,0 0-15,0 0 0,0 0 16,0 0-16,22-22 0,-22 22 16,0-21-16</inkml:trace>
  <inkml:trace contextRef="#ctx0" brushRef="#br0" timeOffset="6417.15">10456 1566 0,'0'0'0,"21"-21"0,1 0 0,-1 0 15,0-21-15,-21 20 0,0-20 0,21 21 16,-21-21-16,0 20 0,0-20 0,0 21 16,0-21-16,0 20 0,-21 1 15,0 0-15,0 0 0,-22 0 0,22 0 16,-21 21-16,-1 0 0,-20 0 0,21 21 16,-22 0-16,1 0 0,20 0 15,-20 0-15,20 1 0,1 20 0,0 0 16,-1-21-16,22 22 0,0-1 15,0 0-15,21 1 0,0-1 16,0 0-16,0 1 0,21-1 0,0 0 16,0 1-16,1-1 0,20-21 0,-21 22 15,21-22-15,1 21 0,-1-21 16,0 0-16,-20 1 0,20-1 0,0 0 16,-21 0-16,1 0 0,-1 0 0,0 1 15,-21-1-15,0 0 0,0 0 16,0 0-16,-21 0 0,0 1 0,-1-22 15,-20 21-15,0 0 0,-1-21 16,1 21-16,0-21 0,-22 0 0,22 0 16,0 0-16,-1 0 0,1 0 0,0 0 15,-1-21-15,1 21 0,21-21 16,-22 0-16,22-1 0,0 1 0,0 0 16,21 0-16,0 0 0,-21 0 0,21-1 15,0 1-15,21 42 31,0 1-31,0-22 0,22 21 16,-22 0-16,0 0 0,21 0 0,-21 0 16,1 1-16,-1-1 0,21 0 0,-21 0 15,0-21-15,1 21 16,-1 0-16,0-21 0,21 0 0,-21 0 0,1 0 16,-1 0-16,21 0 0,-21 0 15,22-21-15,-22 21 0,21-21 0,0 0 16,1 0-16,-22 0 0,21-22 15,1 22-15,-22 0 0,21-21 0,-21-1 16,0 1-16,1 0 0,-1-1 0,0-20 16,0 20-16,0-20 0,0 21 15,1-22-15,-22 22 0,0-1 0,0 1 16,21 0-16,-21 21 0,0-1 0,0 1 16,0 0-16,0 42 31,0 0-31,0 1 15,0 20-15,0 0 0,0 1 0,-21 20 16,21-21-16,0 22 0,-22-22 16,1 22-16,21-22 0,-21 22 0,21-22 15,0 0-15,0-21 0,0 22 0,0-22 16,0 0-16,0 0 0,0 0 0,0 1 16,0-1-16,0 0 15,21-21 1,0 0-16,-21-21 15,22 0-15,-22-1 0,0 1 16,21 0-16,-21 0 16,21 0-16,-21-22 0</inkml:trace>
  <inkml:trace contextRef="#ctx0" brushRef="#br0" timeOffset="6648.01">10520 1947 0,'0'0'0,"0"-21"47,21 21-47,0 0 0,0 0 15,-21-21-15,21 21 0,1-21 16,-1 21-16,0 0 0,0-21 16,21 21-16,-20 0 0,-1 0 0,0-21 15,0 21-15,0 0 0,0 0 16,1-22-16,-1 22 0</inkml:trace>
  <inkml:trace contextRef="#ctx0" brushRef="#br0" timeOffset="7132.25">11007 2011 0,'-22'0'0,"1"0"15,0 0-15,21-21 32,0 0-17,21-1-15,0 1 16,1 21-16,-1 0 0,0 0 16,0-21-16,0 21 0,0 0 15,1 0-15,-1 0 0,0 0 16,0 0-16,-21 21 0,21 0 0,0-21 15,-21 22-15,22-1 0,-22 0 16,21 0-16,-21 0 0,0 0 0,0 1 16,0-1-16,0 0 0,0 0 15,0 0-15,0 0 0,0 1 16,0-44 31,0 1-47,0 0 0,0 0 15,0 0-15,0 0 0,0-1 16,21 1-16,-21 0 0,0 0 0,0 0 16,21 0-16,-21-1 0,21 1 15,0 0-15,-21 0 16,22 0-16,-1 21 0,-21-21 16,21 21-1,-21 21 16</inkml:trace>
  <inkml:trace contextRef="#ctx0" brushRef="#br0" timeOffset="7392.1">11663 1863 0,'0'21'15,"0"0"1,0 0-1,0 0-15,0 1 0,0-1 0,0 0 16,0 0-16,0 0 0,-21 0 16,21 1-16,0-1 0,-22 0 0,22 0 15,0 0-15,0 0 16,0 1 0,0-44 15,0 1-16,22 0-15,-1 0 16</inkml:trace>
  <inkml:trace contextRef="#ctx0" brushRef="#br0" timeOffset="7716.19">11790 1651 0,'0'0'0,"-21"-21"0,-1 0 0,1 21 15,0 0-15,0 0 16,0 0-16,0 0 15,42 0 17,0 0-17,0-21-15,-21-1 16,21 1-16,-21 0 16,0 0-16,0 0 15,-21 21 1,0 0-16,0 0 15,0 21-15,21 0 16,-22 0-16,22 0 0,-21 1 16,21-1-16,-21 0 0,21 0 15,0 0-15,0 0 16,0 1-16,0-1 16,21-21-16,0 0 0</inkml:trace>
  <inkml:trace contextRef="#ctx0" brushRef="#br0" timeOffset="8247.89">11938 1884 0,'0'21'16,"21"-21"0,0 0-16,-21 21 0,0 0 15,21 1 1,-21-1-16,0 0 0,0 0 15,0 0-15,0 0 16,0 1-16,0-1 0,0 0 16,-21 0-16,21 0 15,0 0-15,0 1 0,-21-22 0,0 21 16,0 0-16,0-21 31,21-21-15,0 0-1,0-1-15,0 1 0,0 0 16,21 0-16,0-21 0,-21 20 0,21-20 16,21 21-16,-20-21 0,-1 20 15,21-20-15,-21 21 0,22 0 0,-22 0 16,21-1-16,-21 22 0,22 0 16,-22 0-16,0 0 0,0 0 0,0 22 15,0-1-15,1 0 0,-1 0 0,-21 0 16,0 0-16,0 1 0,0-1 15,0 0-15,0 0 0,0 0 0,0 0 16,0 1-16,0-1 0,0 0 0,-21-21 16,21 21-16,-22 0 0,1-21 0,21 21 15,-21-21-15,0 22 16,0-22-16,42-22 47,0 22-47</inkml:trace>
  <inkml:trace contextRef="#ctx0" brushRef="#br0" timeOffset="9199.39">13293 1905 0,'0'0'0,"0"-21"0,0 0 0,0 0 0,0-1 16,0 1-16,0 0 15,0 0-15,0 0 0,-22 0 0,1-1 16,0 1-16,0 21 0,0 0 0,0 0 16,-22 0-16,22 0 0,0 21 15,0 1-15,-22-1 0,22 21 16,-21-21-16,21 0 0,0 22 0,-22-22 16,22 21-16,0-21 0,0 22 0,0-22 15,-1 21-15,1-21 0,21 1 0,0-1 16,0 0-16,0 0 0,0 0 15,21-21-15,1 0 16,-1 0-16,0 0 0,21 0 0,-21 0 16,1 0-16,20 0 0,-21 0 0,0-21 15,22 0-15,-22 21 16,0-21-16,0 0 0,0-1 0,0 1 16,1 21-16,-1-42 0,-21 21 0,0 0 15,21-1-15,-21 1 0,21 0 0,-21 0 16,0 0-16,0 0 15,0 42 17,0 0-32,0 0 15,0 0-15,0 0 0,0 1 16,0-1-16,0 0 0,0 0 0,0 0 16,0 0-16,0 22 0,-21-22 15,21 21-15,0 1 0,0-1 0,0 0 16,0 1-16,0 20 0,0-21 0,0 22 15,0-1-15,0 1 0,0-1 16,0 1-16,0-1 0,0 22 0,0-21 16,21-1-16,0 22 0,-21-22 0,0 1 15,21 20-15,1-20 0,-22-1 0,0 1 16,21-1-16,-21 1 0,21-1 0,-21-20 16,0 20-16,0-20 0,0-1 0,0 0 15,0 1-15,0-1 0,0-21 0,0 0 16,-21 0-16,0 1 0,-1-1 15,1-21-15,0 0 16,0 0-16,0 0 0,0 0 0,-1 0 16,1-21-16,0-1 0,0 1 15,0 0-15,0 0 0,-1-21 0,1 20 16,0-20-16,0 0 0,-21-1 0,20-20 16,1 21-16,-21-22 0,21 1 0,0-22 15,-1 21-15,1 1 0,0-22 16,21 22-16,0-1 0,0-20 0,0 20 15,0 1-15,0-22 0,0 21 0,21 1 16,0-22-16,1 22 0,-1-22 0,21 22 16,0-1-16,1 22 0,-1-22 0,0 22 15,1 0-15,20 20 16,-20 1-16,-1 0 0,0 0 0,1 21 16,-1 0-16,0 0 0,1 0 0,-22 0 15,0 0-15,0 0 0,0 0 0,0 0 16,-42 21 31,0-21-47,0 0 0,0 0 15,0 21-15,-1 0 0,-20-21 16,21 22-16,-21-22 0</inkml:trace>
  <inkml:trace contextRef="#ctx0" brushRef="#br0" timeOffset="10287.54">3429 2879 0,'0'0'0,"-64"0"0,22 0 0,0 0 16,-1 0-16,1 0 0,0 0 15,-1 0-15,22 0 0,-21 0 16,21 0-16,-22 21 0,22-21 0,0 0 15,0 0-15,0 0 16,42 0 15,0 0-15,0 0-16,0 0 0,22 0 0,-1 0 16,0 0-16,1 0 0,20 21 0,1-21 15,-1 0-15,1 0 0,20 0 16,1 0-16,-21 21 0,41-21 15,-20 0-15,0 0 0,-1 0 0,22 21 16,0-21-16,0 0 0,21 0 16,0 0-16,0 0 0,21 0 0,-21 0 15,21 0-15,0 0 0,22 0 0,-22 0 16,21 0-16,-21 0 0,22 0 0,-1 0 16,22 0-16,-22 0 0,0 0 15,22 0-15,-22 0 0,22 0 0,-22 0 16,21 0-16,1 0 0,-22 0 0,22 0 15,-1 0-15,-20 0 0,20 0 16,1 0-16,-22 0 0,21 0 0,1 0 16,-1 0-16,1 0 0,-1 0 0,1 0 15,-22 0-15,22 0 0,-22 0 0,0 0 16,1 0-16,-1 0 16,0 22-16,1-22 0,-22 0 0,21 0 15,-21 0-15,-21 0 0,22 0 0,-22 0 16,-22 0-16,22 0 0,-21 0 0,-21 0 15,21 0-15,-22 0 0,-20 0 16,-1 0-16,1 0 0,-22 0 0,-21 0 16,1 0-16,-1 0 0,0 0 0,0 0 15,-42 0 48,0 0-48,0 0-15,-1 21 0,1 0 0,-21-21 16,0 0-16,-1 21 0,-20-21 16,-1 21-16</inkml:trace>
  <inkml:trace contextRef="#ctx0" brushRef="#br0" timeOffset="14793.42">4995 4001 0,'0'0'0,"0"-22"0,21 1 16,-21 0-16,0 0 15,0 42 16,0 0-31,0 22 16,0-1-16,0 0 0,0 22 0,-21-22 16,21 22-16,0-1 0,-21 1 0,21-22 15,0 21-15,0 1 0,-21-1 0,21-20 16,-21 20-16,21-20 0,-21 20 16,21-21-16,0 1 0,0-22 15,0 0-15,0 21 0,0-20 16,0-44 15,0 1-31,21-21 0,-21 21 16,21 0-16,0-22 0</inkml:trace>
  <inkml:trace contextRef="#ctx0" brushRef="#br0" timeOffset="15080.26">5376 3916 0,'0'21'0,"0"0"15,0 22-15,0-22 0,0 21 0,0 0 16,0 1-16,0 20 0,0-20 16,0 20-16,0-21 0,0 22 0,0-22 15,0 22-15,0-22 0,-21 0 0,21 22 16,0-22-16,0 1 0,-21-1 15,21-21-15,0 21 0,-21-20 0,21-1 16,0 21-16,0-21 0,-21-42 47,21 0-47,-22 0 0,22 0 16</inkml:trace>
  <inkml:trace contextRef="#ctx0" brushRef="#br0" timeOffset="15304.16">4953 4699 0,'21'0'16,"0"0"0,0 0-16,1 0 0,-1 0 15,0 0 1,0 0-16,0 0 0,0-21 0,1 21 15,-1 0-15,21 0 0,-21-21 0,0 21 16,1 0-16,-1-21 0,0-1 16,0 22-16,-21-21 0,21 21 0,0 0 15,1-21-15</inkml:trace>
  <inkml:trace contextRef="#ctx0" brushRef="#br0" timeOffset="15728.25">5588 4678 0,'0'0'0,"21"21"16,0-21-1,0 0-15,1 0 0,-1 0 16,21 0-16,-21 0 16,0-21-16,22 21 0,-22-21 0,0 21 15,21-21-15,-20-1 0,20 1 0,-21 0 16,0 21-16,0-21 0,1 0 15,-1 0-15,-21-1 0,0 1 0,0 0 16,0 0-16,0 0 0,-21 21 16,-1 0-16,1 0 0,-21 0 0,21 0 15,0 0-15,-22 0 16,22 21-16,0-21 0,-21 21 0,20 0 16,1 22-16,0-22 0,0 0 0,0 21 15,21 1-15,-21-1 0,21-21 16,0 21-16,0 1 0,0-1 0,0 0 15,0-20-15,0 20 0,0-21 0,0 0 16,21 0-16,0 1 0,0-1 16,0-21-16,0 0 0,1 0 0,-1 0 15,0 0-15,0 0 0,21 0 0,-20 0 16,20-21-16,-21-1 0,21 1 0,-20 0 16,20 0-16,-21-21 0,21 20 15,-20-20-15</inkml:trace>
  <inkml:trace contextRef="#ctx0" brushRef="#br0" timeOffset="16035.59">6667 3979 0,'0'0'0,"0"-42"16,0 63-1,-21 0 1,21 1-16,-21 20 0,0 0 15,21 1-15,-21-1 0,21 0 0,0 22 16,-21-22-16,-1 22 0,1-22 0,21 21 16,-21-20-16,0 20 0,21 1 15,-21-22-15,0 22 0,21-22 0,0 0 16,-22 22-16,22-22 0,-21-21 0,21 22 16,0-22-16,0 0 0,0 0 15,0 0-15,0 0 0,21-42 31,1 0-31,-22 0 0,21 0 0,0 0 16,0-22-16,0 22 0,0-21 16</inkml:trace>
  <inkml:trace contextRef="#ctx0" brushRef="#br0" timeOffset="16344.42">7027 3937 0,'0'0'0,"0"21"32,-21 0-32,0 1 0,0-1 0,21 21 15,0 0-15,-21 1 0,21 20 16,-22-20-16,22 20 0,-21-21 0,21 22 16,0-22-16,0 22 0,-21-22 15,21 0-15,-21 1 0,21-1 0,-21 0 16,21 1-16,0-1 0,0 0 15,-21-20-15,21-1 0,0 21 0,0-21 16,0 0-16,0 1 16,0-44 15,0 1-15,0 0-16,0 0 0,21 0 0</inkml:trace>
  <inkml:trace contextRef="#ctx0" brushRef="#br0" timeOffset="16815.66">7324 4614 0,'0'22'47,"-22"-22"-47,1 21 0,21 0 15,-21-21-15,21 21 0,0 0 0,0 0 16,-21 1-16,21 20 0,0-21 0,-21 0 16,21 0-16,0 1 0,0-1 15,0 0-15,0 0 0,0 0 16,0 0-16,0 1 0,0-1 0,21-21 16,0 21-16,0-21 0,0 0 0,1 0 15,-1 0-15,21 0 0,-21 0 16,0 0-16,22-21 0,-22 0 0,21-1 15,-21 1-15,22 0 0,-22 0 0,0 0 16,0 0-16,0-1 0,1-20 0,-22 21 16,21-21-16,-21 20 0,0-20 15,0 21-15,0-21 0,-21 20 0,-1 1 16,1 0-16,0 0 0,0 0 0,0 21 16,0 0-16,-1 0 0,1 0 15,0 0-15,0 0 0,0 21 16,0-21-16,-1 21 0,22 0 0,-21-21 15,0 21-15,21 1 0,0-1 0,-21 0 16,0-21-16,21 21 0,-21 0 0,-1 0 16,1 1-1,0-22-15,21 21 0,-21-21 0,0 21 16</inkml:trace>
  <inkml:trace contextRef="#ctx0" brushRef="#br0" timeOffset="17576.13">4466 6816 0,'0'0'15,"-21"0"-15,0-21 0,0 21 0,-1 0 0,1-22 16,0 22-16,-21 0 0,21-21 16,-1 21-16,1 0 0,-21 0 0,21 0 15,-22 0-15,22 21 0,0-21 16,-21 22-16,21 20 0,-1-21 15,-20 0-15,21 22 0,0-1 0,0 0 16,21 1-16,-22 20 0,22-21 0,0 1 16,0 20-16,0-20 0,0-1 15,0 21-15,22-41 0,-22 20 0,21 0 16,0-21-16,0 1 0,21-1 0,-20 0 16,-1-21-16,21 0 0,-21 0 15,22 0-15,-1 0 0,-21 0 0,21 0 16,1-21-16,-22 0 0,21-1 0,1 1 15,-22-21-15,21 21 0,-21-22 16,22 1-16,-22 21 0,-21-21 16,0-1-16,0 1 0,0 0 0,0-1 15,0 22-15,-21-21 0,-1-1 0,-20 22 16,0-21-16,21 21 0,-22 0 16,1-1-16,0 1 0,-1 0 0,1 21 15,21 0-15,-22 0 0,22 0 0,-21 0 16,21 0-16,0 21 0,-1 0 15,1 1-15,0-1 0,21 0 0,0 21 16,0 1-16,0-22 0,0 21 16,0 0-16,0-20 0,21 20 0,0-21 15,1 0-15,-1 0 0,0 1 0,0-22 16,0 0-16,22 0 0</inkml:trace>
  <inkml:trace contextRef="#ctx0" brushRef="#br0" timeOffset="17899.96">5101 6371 0,'0'0'0,"0"21"31,0 1-31,0 20 0,0-21 15,0 21-15,0 1 0,-21 20 0,21-20 16,-21-1-16,21 21 0,-21-20 16,21 20-16,-22-20 0,1 20 0,0 1 15,0-22-15,21 21 0,-21 1 0,0-22 16,-1 1-16,22 20 0,0-42 0,0 22 16,0-22-16,0 21 0,0-21 15,0 0-15,22-21 16,-22-21-1,21 0-15,0 0 0,-21 0 16,21-22-16</inkml:trace>
  <inkml:trace contextRef="#ctx0" brushRef="#br0" timeOffset="18195.79">5461 6371 0,'0'0'0,"0"21"16,0 1 0,-21-1-16,21 0 0,0 21 0,0 1 15,-21-22-15,-1 21 0,22 0 16,-21 22-16,21-22 0,0 1 0,0 20 16,0-21-16,-21 1 0,21 20 15,0-20-15,-21-1 0,21 21 0,0-20 16,0-1-16,0-21 0,0 22 0,0-22 15,0 21-15,0-21 0,0 0 16,0 1-16,0-1 0,21-21 16,0 0-1,-21-21-15,0-1 0,21 1 16,1 0-16</inkml:trace>
  <inkml:trace contextRef="#ctx0" brushRef="#br0" timeOffset="18633.06">5588 7218 0,'0'0'0,"0"21"0,0 0 15,0 0 1,21-21-16,0 0 16,0 0-16,1 0 0,-1 0 15,21 0-15,-21-21 0,0 21 0,22-21 16,-22 0-16,0 21 0,21-21 15,-20 0-15,-1-1 0,0 1 0,0 0 16,0 0-16,-21 0 0,0 0 16,0-1-16,0 1 0,0 0 0,0 0 15,-21 21-15,0-21 0,0 0 16,0 21-16,-1 0 0,1 0 0,0 0 16,0 0-16,-21 21 0,20 0 0,1-21 15,0 21-15,-21 21 0,21-20 16,21 20-16,-22-21 0,22 21 0,-21 1 15,21-22-15,0 21 0,0 1 0,0-22 16,0 21-16,0-21 0,0 0 0,21 1 16,-21-1-16,22 0 0,-1 0 15,0-21-15,0 21 0,0-21 16,0 0-16,1 0 0,-1 0 0,0 0 16,21 0-16,-21 0 0,22 0 0,-22-21 15,21 0-15,-21 0 0,22 0 16,-22-1-16,21 1 0,-21 0 0,22 0 15,-22-21-15</inkml:trace>
  <inkml:trace contextRef="#ctx0" brushRef="#br0" timeOffset="18983.86">6900 6329 0,'0'-21'0,"0"42"0,0-63 15,-21 42 1,21-22-16,-21 22 0,0 0 16,21 22-16,0-1 15,-21 21-15,21-21 16,0 22-16,-22-1 0,22 0 0,0 1 16,0-1-16,0 0 0,-21 22 0,21-22 15,-21 0-15,21 22 0,-21-22 0,21 1 16,-21-1-16,0 0 0,21 1 15,-22-1-15,22 0 0,-21 1 16,21-22-16,-21 21 0,21-21 0,-21 0 0,21 22 16,0-22-16,0 0 15,0 0-15,0-42 32,21 0-32,0 0 0,0-22 15,1 22-15,-1-21 0,0 21 0</inkml:trace>
  <inkml:trace contextRef="#ctx0" brushRef="#br0" timeOffset="19315.66">7154 6371 0,'0'0'0,"0"-21"0,0 0 0,0 0 16,0 0-16,0 42 31,0 0-16,0 0-15,0 0 0,0 22 0,0-1 16,0 0-16,0 1 0,0-1 0,0 0 16,0 1-16,0-1 0,0 21 15,0-20-15,-21-1 0,21 0 0,-21 1 16,0-1-16,21 0 0,0-20 0,-21 20 16,-1 0-16,22 1 0,-21-22 15,21 0-15,0 21 0,-21-21 0,21 1 16,-21-1-16,21 0 0,0 0 15,0 0-15,0-42 32,0 0-32,0 0 15,0 0-15,0-1 0,21 1 16</inkml:trace>
  <inkml:trace contextRef="#ctx0" brushRef="#br0" timeOffset="19551.54">6646 6922 0,'0'0'0,"-21"0"15,42 0 17,0 0-32,1-22 0,20 22 15,-21-21-15,21 21 0,-20 0 0,20-21 16,0 21-16,1-21 0,-22 21 0,0 0 15,21 0-15,-21-21 0,1 0 16,-22-1 0,-22 22-1</inkml:trace>
  <inkml:trace contextRef="#ctx0" brushRef="#br0" timeOffset="20184.18">1185 7303 0,'0'0'0,"-21"0"0,0 0 0,42 0 31,21-22-15,1 22-16,-1 0 0,22 0 0,-1-21 15,22 21-15,-1 0 0,-20 0 16,21-21-16,-1 21 0,1 0 0,0 0 16,-1-21-16,1 21 0,0-21 15,-1 21-15,1 0 0,0 0 16,-1-21-16,1 21 0,-22 0 0,1 0 16,-1 0-16,1 0 0,-22 0 15,1 0-15,-1 0 0,-21 0 0,21 0 16,-20 0-16,-44 0 47,22-22-47,-21 22 0,21-21 15,-21 21-15</inkml:trace>
  <inkml:trace contextRef="#ctx0" brushRef="#br0" timeOffset="20600.97">2667 6922 0,'0'0'0,"21"0"47,0 0-47,0 0 16,1 0-16,-1 0 0,21 21 0,-21-21 15,22 0-15,-22 0 0,21 0 16,0 21-16,-20-21 0,-1 0 0,21 0 15,-21 21-15,0-21 0,1 0 0,-1 21 16,0 0-16,-21 1 16,0-1-16,0 0 15,0 0-15,0 0 0,-21 0 0,0 22 16,-1-22-16,-20 21 0,0 1 16,-22-1-16,22-21 0,-22 21 0,1 1 15,21-1-15,-22 0 0,1 1 0,-1-1 16,22-21-16,-1 22 0,1-22 15,0 21-15,21-21 0,-22 0 0,22 1 16,0-22-16,0 21 0,21 0 16,0-42 15,0 0-15,0-1-16,0 1 0,0 0 15</inkml:trace>
  <inkml:trace contextRef="#ctx0" brushRef="#br0" timeOffset="68791.53">2773 4657 0,'0'0'0,"-21"0"0,-1 0 0,-20 0 15,0 0-15,21 0 0,-22 0 16,1 0-16,21 0 0,-22 0 0,22 0 16,0 21-16,0-21 0,0 0 0,0 0 15,42 21 1,21-21-1,0 21-15,22-21 0,-1 0 16,22 0-16,0 0 0,-1 0 0,1 0 16,0 0-16,-1 0 0,1 0 0,0 0 15,-1 0-15,1 0 0,-21 0 16,-1 0-16,1 0 0,-1 0 0,1 0 16,-22 0-16,0 0 0,1 0 0,-1 0 15,-21 0-15,0 0 0,0 0 16,1 0-16,-1 0 0,-21-21 31,0 0-15,-43 21-16,22 0 0,-21-21 0,0 21 15,-1-21-15,-20-1 0,-1 22 16,1-21-16,-1 21 0,22-21 0,-22 21 16,22-21-16,21 0 0,-21 21 0,20-21 15,1 21-15,21-22 16,21 22 15,1 0-31,-1 0 16,0 0-16,0 0 0,0 0 0,0 0 15,22 0-15,-22 22 16,21-22-16,1 21 0,-1-21 0,0 21 16,1-21-16,-1 0 0,0 21 0,1-21 15,-22 0-15,21 0 0,-21 21 16,0-21-16,1 0 0,-1 21 0,-21 1 15,0-1-15,0 0 16,-21 0-16,-22 21 16,1-20-16,0 20 0,-1 0 0,-20 1 15,-1-1-15,1 0 0,20 1 16,-20-1-16,21 0 0,-1 1 16,1-1-16,0-21 0,20 21 0,1-20 15,-21-1-15,21 0 0,21 0 0,0 0 16,-21 0-16,-1-21 15,22-21 1,0 0 0,0 0-16,0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09:11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868 0,'0'0'0,"0"-42"0,0 20 0,0-20 16,0 21-16,0 0 0,0-22 15,0 22-15,0 0 16,0 0-16,-21 21 16,-1 0-16,1 21 0,21 0 15,0 22-15,-21-1 16,21 21-16,-21 1 0,21 21 0,-21-22 16,21 22-16,0-1 0,-21 1 0,21 0 15,-22-1-15,1 1 0,21 0 16,-21-1-16,0-20 0,21 21 0,0-22 15,-21-21-15,21 22 0,-21-22 16,21 1-16,0-22 0,0 0 0,0 0 16,0 0-16,-22-21 15,22-21 1,0 0-16,0 0 0,-21 0 16,21-22-16,-21 1 0,21 21 15</inkml:trace>
  <inkml:trace contextRef="#ctx0" brushRef="#br0" timeOffset="331.8">1037 953 0,'0'0'0,"0"-43"0,21-63 16,0 64-16,22 21 0,-1-21 15,0-1-15,22 1 0,21 0 16,-22 20-16,22 1 0,-1 0 15,-20 0-15,21 21 0,-22 21 0,1 0 16,-22 0-16,0 43 0,1-22 16,-22 22-16,-21 20 0,0-20 0,-21 21 15,-1-1-15,-20-20 0,0 20 0,-1-20 16,-20-1-16,21 1 0,-22-22 16,22 1-16,-22 20 0,22-42 0,-22 22 15,22-1-15,0-21 0,21 0 16,-22 0-16,22-21 0,0 0 0,21 22 15,0-44 1,21 1 0,21 21-16,-20-21 0,20 0 0,-21 0 15</inkml:trace>
  <inkml:trace contextRef="#ctx0" brushRef="#br0" timeOffset="1679.81">1990 1482 0,'0'0'0,"-22"42"16,1-21-16,0 0 0,0 22 0,21-1 15,-21 0-15,21 1 0,-21-1 0,21 0 16,-22 1-16,22-1 16,0 0-16,0 1 0,0-22 0,0 21 15,0-21-15,0 1 0,22-1 0,-1 0 16,0 0-16,0-21 0,0 0 15,0 0-15,1 0 0,-1 0 0,21-21 16,-21 0-16,0 0 0,22-1 16,-22 1-16,0 0 0,0-21 0,0 21 15,1-22-15,-1 22 0,-21-21 0,0-1 16,0 1-16,0 0 0,0 21 16,-21-22-16,-1 1 0,1 0 0,0 20 15,-21-20-15,21 21 0,-22 0 16,22 21-16,0 0 0,0 0 15,-22 0-15,22 0 0,0 21 0,0 21 16,0-21-16,21 22 0,0-1 0,-21 0 16,21 1-16,-22 20 0,22-20 15,0-1-15,0 0 0,0 1 0,0-22 16,22 21-16,-1-21 0,21 0 16,-21 1-16,22-22 0,-22 0 0,21 0 15,0 0-15,1 0 0,-1 0 0,22-22 16,-22 1-16,0 0 0,22 0 15,-22-21-15,0 20 0,22-20 0,-22 0 16,1-22-16,20 22 0,-21-22 0,1 1 16,-1-1-16,0 1 15,1-1-15,-22 1 0,21-1 0,-21-20 16,22 20-16,-22-20 0,0 20 0,-21-21 16,0 22-16,0-1 0,21 22 15,-21 0-15,0-1 0,0 22 0,0 0 16,0 0-16,-21 42 15,21 0-15,-21 22 0,21-1 16,-21 0-16,0 22 0,-1 20 0,22-20 16,-21-1-16,0 22 0,0-21 15,-21 20-15,20-20 0,1-1 0,0 1 16,0 20-16,0-20 0,21-1 0,0 1 16,-21-22-16,21 22 0,0-22 15,0 0-15,0 1 0,0-1 16,21-21-16,0 0 0,0 1 0,0-22 15,0 0-15,22 0 0,-22 0 16,0 0-16,21 0 0,-20-22 0,20 1 16,-21 0-16,21 0 0,-20 0 0,-1-22 15,21 22-15,-21-21 0,0 21 16,1-22-16,-1 22 0,-21-21 0,21 21 16,-21 0-16,21-1 0,-21 44 46,0-1-46,0 0 0,0 0 0,0 0 16,0 0-16,0 22 0,0-22 0,0 0 16,0 0-16,0 0 0,0 1 15,0-1-15,0 0 0,0 0 0,21-21 16,-21 21-16,43-21 0,-22 0 0,0 0 16,0 0-16,21 0 0,-20 0 0,20-21 15,0 0-15,-21 0 0,22 0 16,-1-1-16,-21 1 0,22-21 0,-22 21 15,0 0-15,0-22 0,0 22 0,0 0 16,-21-21-16,0 20 0,0 1 16,0 0-16,0 0 0,0 42 31,0 0-15,0 22-16,0-22 0,0 0 15,0 21-15,0 1 0,0-22 0,0 21 16,0 0-16,0 1 0,0-1 0,0 0 15,0 22-15,0-22 0,0 22 0,0-1 16,0 1-16,0-1 0,0 22 16,0-22-16,22 22 0,-22 0 0,0-22 15,21 22-15,-21 0 0,0-1 0,0 1 16,0 0-16,0-1 0,-21 1 0,-1 0 16,1-22-16,0 1 0,0-22 15,0 21-15,-22-41 0,22 20 16,-21-21-16,21 0 0,-22 0 0,1-21 15,-21 0-15,20 0 0,-20 0 0,-1 0 16,1-21-16,-1 0 0,1 0 0,20 0 16,-20-22-16,-1 22 0,22-21 15,0 0-15,-1-22 0,1 22 0,21-22 16,-21 1-16,20-1 0,22-20 0,0 20 16,0-21-16,0 22 0,0-1 0,0-20 15,0 20-15,22 1 16,-1-1-16,21 1 0,-21-1 0,22 22 15,-1-22-15,0 22 0,1 0 0,20-22 16,1 22-16,-1 0 0</inkml:trace>
  <inkml:trace contextRef="#ctx0" brushRef="#br0" timeOffset="2356.42">4064 1630 0,'21'0'16,"-21"21"-16,0 0 0,21 0 16,-21 1-16,0 20 0,0-21 15,0 0-15,0 22 0,0-1 0,0-21 16,0 21-16,0-20 0,0-1 0,0 21 16,0-21-16,0 0 0,0 1 0,0-1 15,-21-21-15,21 21 0,-21-21 16,21-21-1,0 0 1,0-1-16,0 1 0,0 0 16,0 0-16,0 0 0,21-22 0,0 1 15,0 0-15,1 21 0,-1-22 0,-21 1 16,42 0-16,-21 20 16,0 1-16,1 0 0,20 21 0,-21 0 15,0 0-15,22 21 0,-22 0 0,0 1 16,0-1-16,0 21 0,0-21 0,1 22 15,-1-1-15,-21-21 0,0 21 16,0 1-16,0-22 0,0 0 0,0 21 16,0-20-16,0-1 0,0 0 0,-21-21 15,21 21-15,-22-21 0,1 0 16,21-21 15,0 0-31,0 0 0,21-22 16,-21 22-16,22 0 15,-1-21-15,21-1 0,-21 22 0,0-21 16,22-1-16,-1 1 0,-21 0 0,22-1 16,-1 22-16,-21 0 0,21 0 0,-20 21 15,-1 0-15,21 21 0,-21 0 16,-21 0-16,21 22 0,1-1 0,-22 0 16,0 1-16,0-1 0,0 0 0,0 1 15,0-1-15,-22 0 0,1-20 16,21 20-16,-21-21 0,0 0 0,21 0 15,0 1-15,0-1 16,0-42 15,21-1-31,0 1 0,0 21 0,1-21 16,20-21-16,-21 21 0,21-1 0</inkml:trace>
  <inkml:trace contextRef="#ctx0" brushRef="#br0" timeOffset="2740.5">5376 1778 0,'0'0'0,"21"-21"0,1-85 15,-22 85-15,21 0 0,-21 0 0,-21 42 32,-1 0-32,1 21 0,21-21 15,-21 22-15,0-1 0,21-21 0,0 22 16,-21-1-16,0 0 0,21 1 0,0-22 16,0 21-16,0-21 15,0 0-15,0 1 0,0-1 0,0 0 16,21-21-16,0 0 0,0 21 0,0-21 15,22 0-15,-22 0 0,0 0 0,21-21 16,-21 0-16,22 21 0,-22-21 0,0-1 16,21 1-16,-20 0 0,-22 0 15,0-21-15,21 20 0,-21-20 0,0 21 16,0-21-16,0-1 0,-21 1 0,-1 21 16,1-22-16,0 22 0,0-21 15,0 42-15,0-21 0,-1 21 0,1 0 16,-21 0-16,21 21 0,21 0 0,-21 0 15,-1 0-15,22 1 0,-21 20 16,21-21-16,0 21 0,0-20 16,0-1-16,0 21 0,0-21 0,0 0 15,0 1-15,0-1 0,0 0 0,0 0 16,0 0-16,21-21 0,1 21 0,-22 1 16,21-1-16</inkml:trace>
  <inkml:trace contextRef="#ctx0" brushRef="#br0" timeOffset="3408.01">5609 2223 0,'0'0'0,"42"0"16,-20 0-16,-1 0 15,0 0-15,0-22 0,21 22 0,-20-21 16,-1 0-16,21 0 0,-21 0 0,0 0 16,22-1-16,-22 1 0,0-21 0,-21 21 15,21-22-15,-21 1 0,21 21 16,-21 0-16,0-22 0,0 22 0,0 0 15,0 42 1,0 0-16,-21 1 0,0-1 16,21 21-16,0-21 0,-21 22 15,0-22-15,21 21 0,0-21 0,-21 22 16,21-22-16,0 0 0,0 0 16,0 0-16,21 0 0,0-21 0,0 22 15,0-22-15,22 0 0,-22 0 16,0 0-16,21 0 0,-21 0 0,22 0 15,-22-22-15,21 22 0,-21-21 0,1 0 16,20 0-16,-21 0 0,0 0 0,0-1 16,-21-20-16,22 21 0,-1-21 15,-21 20-15,0-20 0,0 0 0,0 21 16,0-22-16,0 22 0,21-21 0,-21 21 16,0 42 15,0 0-31,0 0 0,-21 0 15,21 22-15,0-22 0,0 21 0,-21-21 16,-1 22-16,22-1 0,-21-21 0,21 21 16,0 1-16,-21-1 0,21 0 0,0 22 15,0-22-15,0 22 0,0-22 16,0 22-16,0-1 0,0 1 0,0-1 16,0 1-16,0 20 0,0-20 0,0-1 15,21 22-15,-21-22 0,0 22 0,0-21 16,0 20-16,0-20 0,0 20 0,0-20 15,0-1-15,0 1 0,0-1 16,0 1-16,0-22 0,0 1 16,0-1-16,0-21 0,0 0 0,0 0 15,0 1-15,-21-22 0,0 0 16,0-22-16,21 1 16,-21 0-16,21 0 0,0 0 0,0-22 15,0 1-15,0 0 0,0-22 0,0 22 16,0-22-16,0-20 0,0 20 15</inkml:trace>
  <inkml:trace contextRef="#ctx0" brushRef="#br0" timeOffset="3692.85">6308 2138 0,'21'-64'0,"-42"128"0,63-255 16,-21 149-16,0-21 0,0 20 0,1 1 15,-1 0-15,0 20 0,0 1 0,21 0 16,-20 0-16,-1 21 0,21 0 0,0 0 15,-20 0-15,20 21 0,-21 21 16,21-20-16,-20 20 0,20-21 0,-21 21 16,0 22-16,0-22 0,-21 1 0,0-1 15,0 0-15,0 1 0,0-1 0,-21 0 16,-21-21-16,21 22 0,-22-22 16,22 0-16,-21 0 0,0 0 0,-1 1 15,1-1-15,0 0 0,20-21 16,-20 0-16,21 0 0,-21 0 0,20 0 15,1 0-15,0 0 0,21-21 16,-21 0-16,21-1 0,0 1 0,0 0 16,21-21-16</inkml:trace>
  <inkml:trace contextRef="#ctx0" brushRef="#br0" timeOffset="4603.84">7197 1228 0,'0'-21'16,"0"42"-1,0 0-15,0 0 0,0 0 16,0 22-16,0-22 0,0 42 0,0-20 16,0-1-16,0 21 0,0 1 15,0-1-15,0 1 0,0-22 0,0 22 16,0-1-16,0-20 0,0 20 0,0-21 15,0 1-15,-22-1 0,22-21 0,0 22 16,0-22-16,-21 0 0,21 0 16,0 0-16,0 0 0,-21-21 0,21-21 31,0 0-15,0 0-16,21 0 0,0 0 0,-21-1 15,22-20-15,-1 21 0,0 0 16,-21-22-16,21 22 0,0 0 0,0 0 15,1 0-15,-1 21 0,0 0 16,0 0-16,-21 21 0,21 0 16,-21 0-16,21 0 0,-21 1 15,0-1-15,0 0 0,0 0 0,0 21 16,0-20-16,0-1 0,0 0 0,0 0 16,0 0-16,0 0 15,22-21-15,-1 0 0,0 0 16,0 0-16,0 0 0,0 0 15,1 0-15,-1 0 0,0-21 0,21 21 16,-21-21-16,1 0 0,20 0 0,-21 0 16,0-1-16,22 1 0,-22 0 0,0-21 15,0 21-15,0-1 0,0 1 16,-21 0-16,0 0 0,0 0 0,0 0 16,-21 42-1,21 0-15,-21 0 16,0 0-16,21 0 0,0 1 15,0-1-15,-21 0 0,21 0 0,0 21 16,0-20-16,0-1 0,0 0 16,0 0-16,21-21 0,0 0 15,0 0-15,0 0 0,22 0 0,-22 0 16,21 0-16,-21 0 0,22-21 16,-22 21-16,21-21 0,-21 0 0,1-1 15,-1 22-15,0-21 0,0 0 0,0 0 16,0 0-16,-21 0 0,22-1 0,-22 1 15,0 0-15,0 0 0,0 0 16,-22 21 0,22 21-1,-21-21-15,21 21 0,0 0 16,0 0-16,0 1 0,0-1 16,0 0-16,0 0 0,0 0 0,0 0 15,0 1-15,0-1 16,0 0-16,0 0 0,0 0 31,0-42 0,0 0-31,0 0 16,21 21-16,1-21 0</inkml:trace>
  <inkml:trace contextRef="#ctx0" brushRef="#br0" timeOffset="5279.8">8572 1990 0,'22'0'0,"-44"0"0,44-21 0,-1 21 16,-21 21 0,0 0-16,0 0 15,0 0-15,-21 0 0,-1 1 16,22-1-16,-21 0 0,21 0 0,0 0 16,0 0-16,0 1 0,0-1 15,-21 0-15,21 0 0,0 0 16,0-42 31,0 0-32,0 0-15,0 0 0,21-1 16,-21 1-16,21 0 0,1-21 16,-22 21-16,21-22 0,0 22 0,0-21 15,21 21-15,-20-1 0,-1 1 0,21 21 16,-21 0-16,22 0 0,-22 0 0,0 0 15,0 21-15,0-21 0,0 22 16,-21-1-16,0 0 0,22 21 0,-22-21 16,0 1-16,0-1 0,0 0 0,0 0 15,0 0-15,0 0 0,0 1 16,0-1-16,0 0 0,-22-21 0,22 21 16,0 0-16,-21 0 15,0-21 1,21-21-16,0 0 15,0 0-15,0 0 16,0 0-16,21-1 0,0 1 16,1-21-16,-1 21 0,0-22 0,0 22 15,0-21-15,22 0 0,-22 20 0,21 1 16,-21 0-16,22 0 0,-22 21 0,0 0 16,21 0-16,-21 0 0,-21 21 15,22 0-15,-22 0 0,21 1 16,-21-1-16,0 0 0,0 0 0,0 0 15,0 22-15,0-22 0,0 0 0,-21 0 16,21 0-16,-22 0 0,22 1 16,0-1-16,-21-21 15,21 21-15,0-42 47,0 0-47,0-1 16,0 1-16,0 0 0,0 0 0</inkml:trace>
  <inkml:trace contextRef="#ctx0" brushRef="#br0" timeOffset="5464.22">8911 1693 0,'0'0'0,"-42"-21"0,21 0 0,-22 21 16,22 0-16,0-21 0,0 21 15,0 0-15,-1 0 16,22-21-1,-21 21 17,0 0-17,0 0-15,-21 0 0</inkml:trace>
  <inkml:trace contextRef="#ctx0" brushRef="#br0" timeOffset="6024.38">2265 2731 0,'0'0'0,"-64"21"0,22-21 0,0 0 16,-1 0-16,22 0 0,0 0 0,0 0 16,42 0 15,0 0-31,21 0 16,-20 0-16,20 0 0,21 0 0,1 0 15,-1 0-15,22 0 0,0 0 0,21 0 16,-1 0-16,1 0 0,21 0 15,-21 0-15,21 0 0,21-21 0,0 21 16,1 0-16,-1 0 0,21 0 16,0 0-16,1 0 0,20 0 0,1 0 15,20 0-15,-20 0 0,21 0 16,-1 0-16,-20 0 0,20 0 0,1 0 16,0 0-16,-1 0 0,1 0 0,-21 0 15,-1 0-15,1 21 0,-1-21 0,-21 21 16,1-21-16,-1 0 0,-21 0 15,-21 21-15,0-21 0,-21 0 0,0 0 16,0 0-16,-22 0 0,1 21 0,-21-21 16,-1 0-16,1 0 0,-22 0 0,0 0 15,-21 0-15,1 0 0,-1 0 16,0 0-16,-21-21 31,0 0-15,0 0-16,0 0 0</inkml:trace>
  <inkml:trace contextRef="#ctx0" brushRef="#br0" timeOffset="6988.38">10223 2265 0,'0'0'0,"-42"0"16,-43 0-16,43 0 0,21 0 16,-21 0-16,20 0 0,1 0 15,0 0-15,0 0 0,0 0 16,0 0-16,21 21 15,21-21 1,0 21-16,21-21 0,1 0 16,-1 21-16,21-21 0,1 0 0,-1 0 15,1 0-15,21 22 0,-22-22 0,22 0 16,-1 0-16,-20 0 0,21 0 0,-1 0 16,1 0-16,0 0 0,-22 0 15,22 0-15,-22 0 0,1 0 16,-1 0-16,-20 0 0,-1 0 0,-21 0 0,0 0 15,0 0-15,1 0 0,-22-22 16,0 1 0,0 0-16,-22 0 15,1 21-15,0-21 0,0 21 0,0-21 16,0 21-16,-22-22 0,22 22 0,0 0 16,0-21-16,-22 21 0,22 0 15,0 0-15,0-21 0,0 21 0,0 0 16,-1 0-16,1 0 0,42 0 31,22 0-31,-22 0 0,0 0 16,21 0-16,1 0 0,-1 0 15,-21 0-15,22 0 0,-22 21 0,21-21 16,-21 21-16,0-21 0,1 22 0,-22-1 16,0 0-16,0 21 15,0-21-15,0 1 0,-22 20 0,1-21 16,-21 21-16,21-20 0,-22 20 0,1-21 15,21 0-15,-21 22 0,-1-22 16,22 0-16,-21 0 0,21-21 0,-1 21 16,1 0-16,0-21 0,42 0 31,0-21-31,22 0 0,-22 0 0,21 0 16</inkml:trace>
  <inkml:trace contextRef="#ctx0" brushRef="#br0" timeOffset="7588.03">12827 2201 0,'0'0'0,"-21"0"0,0 0 0,-1 0 16,1 0-1,21-21 1,0 0-16,0 0 16,0 0-16,0 0 0,0-1 0,0 1 15,0 0-15,0 0 0,21 0 0,-21-22 16,22 22-16,-1 0 0,-21-21 0,0 21 16,21-1-16,-21 1 0,21 0 15,-21 0-15,0 42 16,0 0-1,0 0-15,0 22 0,0-1 16,0 0-16,0 1 0,0-1 0,0 22 16,0-22-16,0 0 0,0 1 0,0-1 15,0 21-15,0-20 0,0-1 16,0-21-16,0 22 0,0-1 16,0-21-16,0 21 0,0-20 0,0-1 15,0 0-15,-21 0 0,0 0 16,0-21-1,-1 0-15,1 0 0,0 0 0,0 0 16,0 0-16,0 0 0,-22 0 16,22 0-16,-21-21 0,21 21 0,-22 0 15,22-21-15,0 21 0,0 0 0,0 0 16,21-21-16,21 21 31,0 0-31,21 0 0,-21-21 16,22 21-16,-22 0 0,21 0 0,1 0 15,-1-22-15,-21 22 0,21-21 0,1 21 16,-22-21-16,21 21 0,1-21 16,-22 21-16,0-21 0,21 0 0,-21 21 15,1-22-15,20 1 0</inkml:trace>
  <inkml:trace contextRef="#ctx0" brushRef="#br0" timeOffset="8151.95">14541 2011 0,'0'0'0,"-21"-21"0,0 0 0,0-1 0,0 1 15,21 0-15,-21 0 0,-1 21 0,22-21 16,-21 0-16,0 21 0,0-22 16,0 22-16,0 0 15,-1 0-15,1 0 0,0 22 0,0-1 16,0 0-16,0 21 0,-1 1 0,1-1 16,0 0-16,0 1 0,21-1 0,0 0 15,0 22-15,0-22 0,0 0 16,0 1-16,0-1 0,0 0 0,21-20 15,0-1-15,0 0 0,1 0 0,20 0 16,-21-21-16,21 0 0,-20 0 0,20 0 16,-21 0-16,21-21 0,1 0 15,-22 0-15,21 0 0,-21-22 16,22 22-16,-22 0 0,0-21 0,21 20 16,-42-20-16,22 21 0,-22-21 0,21-1 15,-21 1-15,0 0 0,0-1 16,0 1-16,-21 0 0,-1-1 0,1 1 15,0 21-15,0-22 0,0 22 0,0 0 16,-1 21-16,1 0 0,0 0 16,0 21-16,0 0 0,0 1 15,21 20-15,0-21 0,-22 21 0,22 1 16,0-22-16,0 21 0,0-21 0,0 1 16,0-1-16,22 0 0,-1 0 15,0 0-15,0-21 0,21 0 16,-20 0-16,20 0 0,-21 0 0</inkml:trace>
  <inkml:trace contextRef="#ctx0" brushRef="#br0" timeOffset="9063.66">15219 1651 0,'0'0'16,"0"-42"-16,0-1 0,0 1 0,0 0 0,0 21 15,0-1-15,0 1 0,0 0 16,0 63-1,0-20-15,0 20 0,-21 0 0,-1 22 16,1-22-16,21 22 0,-21-1 16,0 1-16,0-1 0,21 1 15,-21-22-15,21 21 0,-22-20 0,22 20 16,-21-20-16,21-1 0,0 0 0,0-21 16,0 22-16,0-22 0,0 0 0,0 0 15,0 0-15,0 1 16,21-22-1,1-22-15,-22 1 0,0 0 16,21 0-16,0 0 0,0 0 0,-21-1 16,21 1-16,0 0 0,1-21 15,20 21-15,-21-1 0,0 1 0,22 0 16,-22 21-16,21 0 0,-21 0 16,0 0-16,22 0 0,-22 0 0,0 21 15,0-21-15,0 21 0,-21 1 16,0-1-16,0 0 0,0 42 15,0-41-15,0-1 0,0 0 16,-21 0-16,0-21 0,-21 21 0,21 0 16,-1 1-16,1-22 0,-21 21 0,21-21 15,0 0-15,-1 0 0,1 0 16,0 0-16,0 0 0,0 0 0,42 0 47,0 0-47,0 0 15,22 0-15,-22 0 0,21 0 16,0-21-16,-20 21 0,20-22 0,0 22 16,1-21-16,-1 21 0,0-21 0,1 0 15,-1 0-15,-21 0 0,21-1 16,-20 1-16,-1 0 0,0 0 0,0-21 16,-21 20-16,0 1 0,0-21 0,0 21 15,0 0-15,0-1 0,0 1 0,0 0 16,0 63 15,0-20-31,0 20 16,0-21-16,0 21 0,0 1 0,0-1 15,0 22-15,0-22 0,0 0 16,0 22-16,0-22 0,0 22 0,0-22 16,0 21-16,0-20 0,0 20 0,0-20 15,0 20-15,0-21 0,-21 22 0,0-1 16,0-20-16,-1 20 0,1 1 15,0-1-15,-21 1 0,21-1 0,-1 1 16,1-22-16,0 0 0,-21 1 0,21-1 16,-1-21-16,1 0 0,-21 1 0,21-1 15,0-21-15,-1 0 0,1 0 16,0 0-16,0 0 0,0-21 16,0-1-16,21 1 15,0 0-15,-22 21 0,22-21 0,0-21 16,0 20-16,0 1 0,0-21 15,0 21-15,0-22 0,0 1 0,22-21 16,-1 20-16,0-20 0,-21-1 0,21 1 16</inkml:trace>
  <inkml:trace contextRef="#ctx0" brushRef="#br0" timeOffset="9268.59">15938 1778 0,'0'0'0,"0"-42"16,-21 63 15,21 0-15,0 0-16,0 0 16,0 1-16,0-1 0,0 0 15,21 0-15,-21 0 0,22-21 0,-22 21 16</inkml:trace>
  <inkml:trace contextRef="#ctx0" brushRef="#br0" timeOffset="9564.43">16129 2117 0,'21'0'16,"0"0"-16,0 0 16,1 0-16,-1-21 0,0-1 15,21 1-15,-21 0 0,1 21 16,-22-21-16,21 0 0,0 21 15,-21-21-15,-21 21 16,0 0 0,-1 21-16,1 0 0,0 0 15,0 0-15,-21 22 0,20-22 0,1 21 16,21-21-16,-21 22 0,21-22 0,0 21 16,-21-21-16,21 0 0,0 1 15,0 20-15,0-21 0,21-21 16,0 21-16,0 0 0,22-21 0,-22 0 15,0 0-15,21 0 0,1 0 0,-1 0 16,0 0-16,1-21 0,-1 0 0,0 0 16</inkml:trace>
  <inkml:trace contextRef="#ctx0" brushRef="#br0" timeOffset="10056.12">16891 2138 0,'0'0'0,"0"-21"0,0-43 15,-21 64-15,0 0 16,-1 0-1,1 0-15,21 21 0,-21 1 16,0 20-16,21-21 0,0 0 0,0 0 16,0 22-16,0-22 0,0 21 0,0-21 15,0 1-15,0-1 0,0 21 16,0-21-16,0 0 0,21-21 0,0 22 16,0-1-16,1-21 0,-1 0 0,0 0 15,0 0-15,21 0 0,-20 0 0,20-21 16,0 21-16,-21-22 0,22 1 15,-1 0-15,0 0 0,-20-21 0,20 20 16,0-20-16,-21 21 0,1-21 0,20-1 16,-21 1-16,0 0 0,0-22 15,1 22-15,-1-22 0,-21 22 16,0-22-16,21 22 0,-21 0 0,21-1 16,-21 1-16,0 21 0,0 0 0,0 0 15,0 42 1,-21 21-16,0-21 0,0 22 15,-1-1-15,1 21 0,21-20 0,-21 20 16,0 1-16,0-22 0,0 22 0,-1-1 16,1-21-16,21 1 0,0-1 15,0 22-15,0-43 0,0 21 0,0 0 16,0-20-16,0 20 0,0-21 0,21 0 16,1 0-16,-1-21 15,0 22-15,0-22 0,0 0 0,0 0 16,1 0-16,-1-22 0,0 1 15,0 21-15,0-21 0,0-21 0,1 21 16,-1-22-16,-21 22 0</inkml:trace>
  <inkml:trace contextRef="#ctx0" brushRef="#br0" timeOffset="10258.02">17251 2074 0,'0'0'0,"-21"0"0,21 22 15,-22-1-15,22 0 16,22-21 0,-1 0-16,0 0 0,0 0 0,21 0 15,-20 0-15,20 0 0,-21 0 0,21 0 16,1 0-16,-22-21 0,0 21 16,21-21-16,-20-1 0,-1 1 15,0 0-15</inkml:trace>
  <inkml:trace contextRef="#ctx0" brushRef="#br0" timeOffset="10907.53">18859 1842 0,'0'0'0,"0"-22"0,0-41 16,0 42-16,0 0 0,0-1 16,0 1-16,0-21 0,0 21 15,0 0-15,0-1 0,0 65 31,0-22-31,0 21 16,22 1-16,-22 20 0,0-21 16,0 22-16,0-1 0,0 1 0,0-22 15,0 22-15,0-22 0,-22 22 0,1-22 16,21 0-16,-21 22 0,0-22 16,0-21-16,21 22 0,-21-1 0,-1-21 15,22 0-15,-21 0 0,0 1 16,0-22-16,0 0 15,21-22 1,0 1-16,0 0 16,0-21-16,0 21 0,21-1 0,0-20 15,0 21-15,0-21 0,1-1 0,20 22 16,-21-21-16,21 21 0,-20-1 0,20 1 16,0 0-16,-21 0 0,22 21 15,-1 0-15,0 0 0,1 0 0,-1 21 16,-21-21-16,22 21 0,-22 0 0,0 22 15,-21-22-15,0 0 0,0 0 0,0 22 16,0-22-16,0 0 16,-42 0-16,20 0 0,1 22 0,0-22 15,-21 0-15,21-21 0,-22 21 0,1 0 16,21-21-16,0 0 0,-22 21 0,22-21 16,0 0-1,21-21-15,0 0 0,21 0 16,0 0-16,0 0 0,1-1 15</inkml:trace>
  <inkml:trace contextRef="#ctx0" brushRef="#br0" timeOffset="11268.32">19389 2244 0,'0'21'0,"21"-21"0,0 21 15,0-21 1,0 0-16,0 0 15,1 0-15,-1 0 0,0 0 16,0 0-16,21-21 0,-20 21 0,-1-21 16,0 0-16,21 21 0,-21-22 0,-21 1 15,22 21-15,-22-21 0,0 0 16,0 0-16,0 0 0,0-1 16,-22 1-16,1 21 0,0-21 15,-21 21-15,21 0 0,-1 0 16,1 21-16,0-21 0,0 21 15,0 1-15,0-1 0,-1 21 0,1-21 16,21 0-16,-21 22 0,21-22 0,0 0 16,0 21-16,0-20 0,0-1 0,0 0 15,0 0-15,21 0 0,0 0 16,1-21-16,20 0 0,-21 22 0,0-22 16,22 0-16,-22 0 0,21 0 0,0-22 15,1 22-15,-22-21 0,21 0 0,-21 0 16</inkml:trace>
  <inkml:trace contextRef="#ctx0" brushRef="#br0" timeOffset="13728.11">20129 1820 0,'0'0'16,"0"-42"-16,0 0 0,0-1 0,0 22 16,0 0-16,0 0 0,-21 42 15,21 0-15,-21 22 0,21-1 16,0 0-16,0 1 0,0-1 15,0 0-15,0 1 0,0 20 0,0-21 16,0 1-16,0-1 0,0-21 0,0 22 16,0-1-16,0-21 0,0 21 0,0-20 15,0-1-15,0 0 0,0 0 16,0 0-16,-21 0 0,0-21 31,21-21-15,0 0-16,0 0 0,0 0 15,0 0-15,21-1 0,0 1 0,-21 0 16,21-21-16,0 21 0,1-22 0,20 22 16,-21-21-16,0 21 0,22-1 0,-22 1 15,0 21-15,0 0 0,0 0 16,0 0-16,1 0 0,-22 21 0,21 1 16,-21 20-16,21-21 0,-21 0 15,0 22-15,0-22 0,0 21 0,0-21 0,0 22 16,0-22-16,0 0 15,0 21-15,0-21 0,21 1 0,-21-1 16,0 0-16,21 0 0,0 0 16,1-21-16,-1 0 0,0 0 0,0 0 15,0 0-15,0 0 0,1 0 16,20 0-16,-21-21 0,0 21 0,22-21 16,-22 0-16,21 0 0,-21-22 0,0 22 15,22 0-15,-22-21 0,0 20 0,0-20 16,0 21-16,-21-21 0,0 20 15,22-20-15,-22 21 0,0-21 16,0 20-16,0 1 0,0 0 0,0 0 0,-22 21 16,1 0-16,0 0 15,0 0-15,0 21 0,0 0 16,-1 0-16,1 1 0,0 20 0,0-21 16,0 21-16,0-20 0,-1-1 0,1 21 15,21-21-15,0 22 0,0-22 0,0 0 16,0 0-16,0 0 0,0 0 15,0 1-15,0-1 0,21-21 16,1 0-16,-1 0 0,0 0 16,0 0-16,0 0 0,0-21 0,1-1 15,-1 22-15,0-21 16,0 0-16,-21 0 0,21 0 0,0-22 0,1 22 16,-1 0-16,-21 0 0,21-21 15,0 20-15,-21 1 0,21 0 0,-21 0 16,0 0-16,0 42 15,0 0 1,0 0-16,0 0 0,0 22 16,0-22-16,0 0 0,0 0 15,0 22-15,0-22 0,0 0 0,0 0 16,0 0-16,0 0 0,0 1 0,0-1 16,21-21-16,1 0 15,-1 0-15,0 0 16,0 0-16,0 0 15,0-21-15,1-1 0,-22 1 16,21 0-16,0 21 0,-21-21 0,21 0 16,0 0-16,-21-22 0,21 22 0,1 0 15,-1 0-15,-21 0 0,21-1 16,-21 1-16,21 21 0,-21 21 31,0 1-31,0-1 16,0 21-16,0-21 0,0 0 15,0 1-15,0-1 0,-21 0 0,21 21 16,0-21-16,0 1 0,0-1 16,0 0-16,0 0 0,21-21 15,0 0 1,0 0-16,1 0 0,-1 0 16,0 0-16,0 0 0,0-21 0,0 0 15,1 0-15,-1-1 0,0 1 16,0 0-16,-21 0 0,21 0 15,0 0-15,1-22 0,-22 22 0,21 0 16,0 0-16,-21 0 0,0-1 0,21 22 16,0 0-16,-21 22 31,0-1-31,0 0 0,0 0 0,-21 0 16,21 0-16,-21 1 0,21-1 15,0 0-15,0 0 0,0 0 0,0 0 16,0 1-16,0-1 15,21-21 1,0 0-16,0 0 16,1 0-16,-1 0 0,0 0 15,0-21-15,0 21 0,0-22 16,1 1-16,-1 0 0,0 21 0,0-21 16,0 0-16,0-22 0,1 22 15,-1 0-15,-21 0 0,21 0 0,-21 42 47,-21 0-31,21 0-16,0 0 0,0 1 0,0-1 15,-21 0-15,21 0 0,0 0 16,0 0-16,0 1 0,0-1 0,0 0 16,0 0-16,0 0 0,21-21 0,0 21 15,0-21-15,0 22 0,0-22 16,1 0-16,-1 0 0,0 0 15,0 0-15,0 0 0,0 0 16,1-22-16,-1 22 0,0-21 0,0 0 0,0 0 16,0 0-16,1 0 0,-1-1 0,-21 1 15,0-21-15,21 21 16,-21-22-16,0 22 0,0-21 0,0 21 16,0-22-16,0 22 0,0 0 0,-21 0 15,0 0-15,-1 21 0,1 0 0,0 0 16,0 0-16,0 0 0,0 0 15,-22 21-15,22-21 0,0 21 0,0 0 16,0 0-16,-1 1 0,1-1 0,21 0 16,0 0-16,-21 0 0,21 0 0,0 1 15,0-1-15,0 0 0,0 0 16,0 0-16,21-21 0,-21 21 16,21 1-16,1-22 0,-1 0 0,0 0 15,0 0-15,0 0 0,0 0 16,1 0-16,20 0 0,-21-22 15,0 22-15,22-21 0,-1 0 0,-21 21 16,21-21-16,-20 0 0,-1 0 0,0-1 16,0 1-16,0 0 0,0 0 0,1 0 15,-22 0-15,21 21 0,-21-22 16,0 44 15,-21-22-31,21 21 0,0 0 16,-22 0-16,1 0 15,21 0-15,0 1 0,-21-1 0,21 0 16,0 0-16,0 0 0,0 0 16,0 1-16,21-1 15,0-21-15,1 0 0,-1 0 0,0 0 16,0 0-16,0 0 0,0 0 0,1 0 16,-1 0-16,0 0 0,0-21 0,0 21 15,0-22-15,1 1 16,-1 0-16,0 0 0,-21 0 0,21 0 15,0-1-15,-21 1 0,21 0 0,1 0 16,-1 0-16,-21 0 16,21 21-16,-21-22 0,21 1 0,-21 42 31,0 1-15,0-1-16,-21 0 0,21 0 15,0 0-15,-21 22 0,0-22 0,21 0 16,0 0-16,0 0 0,0 0 0,0 1 15,0-1-15,0 0 0,0 0 16,21-21-16,0 0 0,0 0 16,-21 21-16,21-21 0,0 0 0,1 0 15,-1 0-15,0-21 0,0 21 16,0-21-16,-21 0 16,21 21-16,1-21 0,-1-1 0,-21 1 15,21 0-15,0 0 0,-21-21 0,21 20 16,0 1-16,-21 0 0,22 0 0,-1-21 15,-21 20-15,0 1 16,21 21-16,-21 21 16,0 1-16,0-1 15,0 0-15,-21 0 0,21 0 0,-21 0 16,21 1-16,-22-1 0,22 21 16,-21-21-16,21 0 0,0 1 0,-21-1 15,21 0-15,-21-21 0,21 21 0,-21 0 16,21 0-16,-21-21 47,21-21-32,-22 21-15,22-21 16,0 0-16</inkml:trace>
  <inkml:trace contextRef="#ctx0" brushRef="#br0" timeOffset="13971.97">22902 1757 0,'0'0'0,"-21"0"16,0-21-16,21 0 16,-21 21-16,42 0 62,-42 0-46,0 0-16,-1 21 15,-20-21-15,0 21 0,-22 0 16</inkml:trace>
  <inkml:trace contextRef="#ctx0" brushRef="#br0" timeOffset="17240.07">15579 3662 0,'0'0'0,"-22"-21"15,22 0 1,-21 21-16,21-22 0,0 1 16,-21 21-1,21-21-15,-21 42 31,21 0-31,0 22 16,0-22-16,-21 0 0,21 21 0,-21-20 16,21 20-16,-22-21 0,22 21 0,0-20 15,0 20-15,-21-21 0,21 0 16,0 0-16,0 1 0,-21-1 0,21 0 16,0-42 15,0 0-31,0-1 0,0 1 15,0 0-15,0 0 0,0 0 0,0 0 16,0-1-16,21-20 0,0 21 0,-21 0 16,22-22-16,-1 22 0,0-21 0,0 21 15,0 0-15,0-1 0,1 1 16,20 0-16,-21 21 0,21 0 0,-20 0 16,-1 0-16,21 21 0,-21 0 0,0 1 15,22-1-15,-22 0 0,0 0 16,-21 21-16,21-20 0,0-1 0,-21 21 15,0-21-15,0 22 0,0-22 0,0 0 16,0 21-16,0-21 0,0 1 16,0-1-16,0 0 0,0 0 0,0-42 47,0 0-47,0 0 0,0-1 0,0 1 15,0 0-15,0 0 0,0 0 0,0-22 16,22 22-16,-22-21 0,21 21 0,0 0 15,0-22-15,0 22 0,0 0 16,1 0-16,20 0 0,-21-1 0,0 22 16,22 0-16,-22 0 0,0 22 0,0-22 15,0 21-15,0 0 0,1 21 16,-22-21-16,0 1 0,0-1 16,0 21-16,0-21 0,0 0 0,0 22 15,0-22-15,0 0 0,0 0 0,0 22 16,0-22-16,21 0 0,0 0 15,0-21-15,21 0 16,-20 0-16,-1 0 0,0 0 0,21 0 16,-21 0-16,22-21 0,-1 0 0,-21 21 15,22-21-15,-22-1 0,21 1 0,-21 0 16,22 0-16,-22 0 0,0 0 16,0-22-16,-21 22 0,0 0 0,0 0 15,21 0-15,-21-1 0,0 1 16,-21 21-1,21 21 1,-21 1-16,21-1 0,0 0 16,0 0-16,0 0 0,-21 0 0,21 1 15,0-1-15,0 21 0,0-21 0,0 0 16,0 1-16,0-1 0,0 0 0,21-21 16,-21 21-16,21-21 0,0 21 15,0-21-15,1 0 0,-1 0 16,0 0-16,0-21 0,0 21 0,0-21 15,1 0-15,-1 0 0,0-1 0,21 22 16,-21-21-16,1 0 0,-1-21 16,-21 21-16,21-1 0,0 1 15,-21 0-15,21 0 0,-21-21 0,0 20 16,0 1-16,0 0 0,21 21 0,-21-21 16,0 42-1,0 0 1,0 0-16,0 1 0,0-1 0,0 0 15,0 0-15,0 21 0,-21-20 0,21-1 16,0 0-16,0 0 0,0 21 0,0-20 16,0-1-16,0 0 0,0 0 15,0 0-15,0 0 0,21-21 16,1 0-16,-1 0 0,0 0 16,21 0-16,-21 0 0,22 0 0,-22 0 15,21 0-15,-21-21 0,22 0 0,-1 0 16,-21 0-16,22 0 0,-22-1 15,0 1-15,0 0 0,0 0 0,0 0 16,1 0-16,-1-22 0,0 22 0,-21-21 16,0 21-16,0-22 0,21 1 15,-21 21-15,21-22 0,-21 1 0,0 21 16,0-21-16,21 20 0,-21 1 0,0 0 16,22 21-16,-22 21 15,0 0-15,0 22 16,0-22-16,0 21 0,0-21 15,-22 22-15,1-1 0,0-21 0,21 22 16,-21-1-16,21-21 0,-21 21 0,21-20 16,0-1-16,-21 21 0,21-21 15,0 0-15,0 22 0,0-22 0,0 0 16,0 0-16,0 0 0,21-21 16,0 22-16,0-22 0,21 0 15,-20 0-15,-1 0 0,0 0 0,21 0 16,-21-22-16,106-62 15,-84 63-15,-22-22 16,0 22-16,21-21 0,-20 21 16,-1-22-16,0 1 0,0 0 0,0-1 15,0 1-15,-21-22 0,0 22 16,22 21-16,-22-21 0,0 20 0,0-20 16,0 21-16,0 42 15,-22 21 1,1-20-16,21-1 0,-21 21 0,0 0 15,0 1-15,21-22 0,-21 21 0,-1 1 16,22-1-16,-21-21 0,21 21 0,0-20 16,0-1-16,0 0 0,0 21 0,0-21 15,0 1-15,0-1 16,21 0-16,1-21 0,20 0 16,-21 0-16,0 0 0,0 0 15,1 0-15,-1 0 0,0 0 0,0-21 16,0 21-16,0-21 0,22-1 15,-22 1-15,0 21 0,0-21 0,0 0 16,1 0-16,-1 21 0,0-21 0,-21-1 16,0 44 15,0-1-31,0 0 16,0 0-16,-21 0 0,21 0 0,-21 1 15,21-1-15,0 0 0,0 0 16,0 0-16,21-21 31,0 0-15,0 0-16,0-21 15,0 0-15,-21 0 16,0 0-16,0-1 16,0 1-16</inkml:trace>
  <inkml:trace contextRef="#ctx0" brushRef="#br0" timeOffset="17427.96">18775 3683 0,'0'0'0,"-21"0"0,-22-21 16,22 21-16,0 0 15,0 0 79</inkml:trace>
  <inkml:trace contextRef="#ctx0" brushRef="#br0" timeOffset="17615.86">18140 3725 0,'0'0'0,"-21"0"0,-22 22 16,64-1 15,1-21-31,-1 0 0,0 0 16,21 0-16,-21 0 0,1 0 15,20 0-15,-21 0 0,21 0 0,-20 0 16,20-21-16,-21-1 0,21 22 0,-20-21 16,20 0-16</inkml:trace>
  <inkml:trace contextRef="#ctx0" brushRef="#br0" timeOffset="19577.55">20214 3429 0,'-21'-21'0,"42"42"0,-63-63 0,21 42 0,-1-21 15,1 21-15,0 0 0,0 0 16,0 21 0,0 0-16,-1 21 0,22-21 15,-21 22-15,0-1 0,21 0 0,-21 1 16,0-1-16,21 0 0,-21 1 0,21-1 16,-22-21-16,1 22 0,21-22 0,0 0 15,-21 0-15,0 0 0,21 0 0,0 1 16,0-44 15,21 1-31,0 0 16,0 0-16,1 0 0,-1 0 0,0-1 15,0 1-15,0 0 0,0-21 16,1 21-16,-1-1 0,0 1 16,-21 0-16,21 0 0,0 21 15,-21 21 1,21 0-16,-21 0 15,0 22-15,0-22 0,0 21 0,0-21 16,22 22-16,-22-22 0,21 21 0,-21 1 16,21-22-16,0 0 0,0 0 0,0 0 15,1 0-15,-1 1 0,0-22 0,0 0 16,21 0-16,-20 0 0,20 0 16,-21 0-16,21-22 0,1 1 0,-1 0 15,-21 0-15,22 0 0,-1 0 0,0-1 16,1-20-16,-22 21 0,21-21 15,-21-1-15,22 1 0,-22 0 16,0-1-16,0 1 0,0 0 0,0-1 16,1 1-16,-22 0 0,21-1 0,-21 1 15,0 21-15,0 0 0,0-1 16,-21 44 0,-1-1-16,1 0 0,0 21 0,21 1 15,-21-1-15,0 0 0,21 1 0,0-1 16,-21 0-16,21 22 0,-22-22 15,22 0-15,0 1 0,0-1 0,0-21 16,0 22-16,0-1 0,22-21 0,-1 0 16,0 0-16,21 1 0,-21-1 15,22-21-15,-1 0 0,0 0 16,-20 0-16,20 0 0,0 0 0,22 0 16,-22-21-16,0-1 0,1 1 0,-1 0 15,22 0-15,-22 0 0,0-22 0,-21 22 16,22 0-16,-22-21 0,0 21 15,0-22-15,-21 22 0,0-21 0,0 21 16,0-1-16,0 1 0,-21 0 0,-21 21 16,21 0-16,-22 0 0,22 21 15,-21 0-15,-1 1 0,1-1 16,21 0-16,-21 0 0,-1 21 0,22-20 16,0 20-16,0-21 0,0 21 15,21-20-15,-22-1 0,22 0 0,0 0 16,0 0-16,22 0 0,-1-21 15,0 0-15,0 0 0,0 0 16,0 0-16,22 0 0,-22-21 0,0 21 16,21-21-16,-20 0 0,-1 0 0,0 0 15,0-1-15,21 1 0,-20 0 0,-1-21 16,-21 21-16,21-1 16,0-20-16,-21 21 0,0 0 0,21 0 0,-21-1 15,21 1-15,-21 0 0,0 42 31,0 0-31,-21 22 16,0-22-16,21 0 0,0 0 0,0 0 16,-21 1-16,21-1 0,0 0 0,0 0 15,0 0-15,0 0 0,0 1 0,0-1 16,21-21-16,0 0 0,0 0 16,1 0-16,-1 0 0,0 0 0,0 0 15,21 0-15,-20 0 0,20-21 0,0-1 16,1 22-16,-22-21 0,21 0 15,0 0-15,-20 0 0,-1 0 16,0-1-16,21 1 0,-42 0 0,21 0 16,1 0-16,-22 0 0,0-22 0,0 22 15,0 0-15,0 42 32,-22 0-32,22 0 0,-21 1 15,21-1-15,-21 0 0,21 0 16,0 0-16,0 0 0,0 1 0,0-1 15,21-21-15,0 21 0,1-21 16,20 0-16,-21 0 0,21 0 0,1 0 16,-22 0-16,21 0 0,1 0 0,-22 0 15,21-21-15,-21 0 0,0 21 16,22-22-16,-22 1 0,0 0 0,0 0 16,0 0-16,1 0 0,-1-22 15,0 22-15,-21 0 0,21 21 0,-21-21 16,-21 42 15,0 0-31,0 0 0,21 0 0,-22 1 16,1-1-16,0 21 0,21-21 0,-21 22 15,0-1-15,0 0 0,21 1 0,-22-1 16,1 0-16,0 1 0,21-1 16,0 21-16,-21-20 0,21 20 0,0-20 15,-21 20-15,21 1 0,0-22 16,0 21-16,0 1 0,-21-22 0,-1 22 15,1-22-15,21 0 0,-21 22 0,0-22 16,0 1-16,0-22 0,-22 21 0,22-21 16,0 0-16,-21 1 0,20-22 15,-20 0-15,21 0 0,0 0 0,0 0 16,21-22-16,0 1 0,-22 0 0,22 0 16,-21 0-16,21-22 0,0 1 0,0 0 15,0-1-15,0-20 0,0 21 0,21-22 16,22 22-16,-22-22 0,21 22 0,1-22 15,20 22-15,1-21 0,-1-1 16,22 1-16,-22-1 0,22 1 16,0-1-16,-22 1 0,22-1 0,-1 1 15,1-1-15,-21 22 0,-1-22 0,1 22 16,-1 0-16,1-1 0,-22 1 16,0 0-16,1 20 0,-22 1 0,-21 0 15,-43 42 1,22 0-16,-21 1 0,21-1 0,-22 0 15,22 0-15,0 0 0,0 22 16,0-22-16,21 0 0,0 0 0,0 0 16,21 0-16,0 1 0,0-1 0,22 0 15,-22 0-15,21 0 0,0 0 0,1 1 16,-1 20-16,0-42 16,1 21-16,-22 0 0,0 0 0,-21 1 15,0-1-15,-21 0 16,0-21-16,0 0 0,-1 0 15,1 0-15,-21 0 0,21 0 16,-22 0-16,1-21 0,21 21 0,-21-21 16,-1-1-16,22 1 0,-21-21 0</inkml:trace>
  <inkml:trace contextRef="#ctx0" brushRef="#br0" timeOffset="28777.69">6816 3704 0,'0'0'0,"-22"0"32,1 21-17,0 1-15,-21-1 0,-1 0 0,1 21 16,-21 1-16,-1-1 0,1 21 16,-1 1-16,-21 21 0,-20-22 0,-1 22 15,-21-1-15,0 1 0,-21 21 0,-1-21 16,1 20-16,-21 1 0,0 0 15,-1 0-15,22 0 0,-21-22 16,21 1-16,21 21 0,-22-43 0,22 22 16,22-21-16,-1-1 0,21 1 15,0-22-15,22 0 0,21-21 0,-1 22 16,1-22-16,21-21 0,0 21 0,21-42 31,0 0-31,0 0 16,0-1-16,21-20 0</inkml:trace>
  <inkml:trace contextRef="#ctx0" brushRef="#br0" timeOffset="29107.5">3789 5292 0,'0'0'0,"0"-21"0,-43 42 31,22 0-31,-21 0 16,21 0-16,-43 0 0,22 22 0,0-22 15,-1 21-15,-20 1 0,20-1 16,1-21-16,0 21 0,-1 1 0,1-1 16,21-21-16,-21 22 0,20-22 0,1 0 15,0 0-15,21 0 0,0 0 16,0 1-16,21-22 16,0 0-16,22 0 0,-22 21 0,42-21 15,-20 0-15,-1 0 0,22 0 16,-1 21-16,1-21 0,-1 0 0,1 0 15,-1 0-15,22 0 0,-22 0 0,1 0 16,-1 0-16,1 0 0,-22 0 16,22 0-16,-1 0 0,1 0 0,-22 0 15,21-21-15,1 21 0,21-21 0,-22-1 16,22 1-16,-1 0 0</inkml:trace>
  <inkml:trace contextRef="#ctx0" brushRef="#br0" timeOffset="29876.06">9250 3725 0,'0'0'0,"0"-21"0,-21-85 16,-1 64-1,22 21-15,-21-21 0,21 20 0,-21 1 16,21 0-16,-21 0 0,21 0 16,0 42-1,21 21-15,0 1 16,0 20-16,22 1 0,-22-1 0,0 22 15,21-1-15,-20 22 0,-1-21 0,0 21 16,0 0-16,0-22 0,22 22 16,-22 0-16,0 0 0,21 0 0,-21-22 15,22 22-15,-1 0 0,-21-21 0,22-1 16,-1 1-16,0 0 0,-21-1 0,22 1 16,-1-22-16,-21 22 15,22-43-15,-1 22 0,-21-1 0,21-20 16,-20-22-16,-1 21 0,-21-21 0,0 1 15,21-1-15,-21 0 0,0 0 0,-21-21 16,0 0 0,-1 0-16,1 0 0,0-21 15,0 0-15,-21 21 0,20-21 0,1-1 16,-21 1-16,21 0 0,-22 0 0,22 0 16,-21 0-16,21-1 0,0 22 15,-1-21-15,1 0 0,0 0 0,21 0 16,0 0-16,-21 21 0,21 21 31,0 0-31,0 0 16,0 0-16,21 0 0,-21 1 0,0 20 15,0-21-15,21 0 0,-21 0 16,21 1-16,-21-1 0,22 0 0,-1 0 16,-21 0-16,21-21 0,0 0 0,0 21 15,0-21-15,22 0 0,-22 0 0,21 0 16,1 0-16,-22-21 0,21 0 15,22 0-15,-22 0 0,0-22 0,22 22 16,-22-21-16,0 0 0,22-22 0,-22 22 16,1-22-16,-1 22 0,0-22 15,-21 22-15,1 0 0,-1-1 16,0 22-16,-21 0 0,0 0 0,0 0 16,-21 21-16,-22 0 0,1 0 15</inkml:trace>
  <inkml:trace contextRef="#ctx0" brushRef="#br0" timeOffset="31502.92">1291 7070 0,'0'0'0,"21"-43"0,0-41 15,-21 63-15,0-1 0,-21 1 16,0 0-16,0 0 0,-21 0 0,20 0 15,-20 21-15,0 0 0,21 0 16,-22 0-16,1 21 0,21 0 0,-22 0 16,1 21-16,21 1 0,0-1 15,-22 22-15,22-1 0,21 22 0,-21-22 16,21 22-16,-21 0 16,21-22-16,0 1 0,0 20 0,0-20 15,21-1-15,0-20 0,0 20 16,1-21-16,-1 1 0,0-22 0,21 0 15,1 0-15,-1-21 0,0 0 16,22 0-16,-22 0 0,22-21 0,-1 0 16,-21 0-16,22-22 0,-1 22 15,-20-21-15,20 21 0,-20-22 0,-1 22 16,0-21-16,-21 21 0,22-22 16,-22 1-16,-21 21 0,0-21 0,0 20 15,0-20-15,0 21 0,0 0 16,-21 21-1,0 0-15,-1 0 0,22 21 0,-21 0 16,0 21-16,0-20 0,21 20 16,0 0-16,-21 1 0,21-1 0,-21-21 15,21 21-15,-22 1 0,22-22 16,0 21-16,0-21 0,0 1 0,22-1 16,-1-21-16,21 0 0,-21 0 15,0 0-15,22 0 0,-1 0 0,-21-21 16,22-1-16,-22 1 0,21 0 15,-21 0-15,22 0 0,-22 0 16,0-1-16,0 1 0,-21 0 0,0 0 0,0 0 16,0 0-16,0-1 0,-21 1 15,0 0-15,0 0 0,-22 0 16,22 0-16,0-1 0,0 1 16,-22 21-16,22 0 0,21-21 15,-21 21-15,21-21 16,21 21-16,0 0 15,1 0-15,-1 0 0,21 0 16,-21 0-16,22 0 0,-1 0 0,-21 0 16,21 0-16,1 0 0,-1 21 0,0 0 15,1 0-15,-1 1 16,-21-1-16,22 0 0,-22 0 0,0 0 0,0 0 16,0 22-16,0-22 0,-21 0 15,0 0-15,0 22 0,0-22 16,0 0-16,0 0 0,0 0 0,-21 0 15,0 1-15,0-1 16,0-21-16,21 21 0,-21-21 0,21-21 31,0 0-31,0-1 0,0-20 16,0 21-16,21 0 0,-21 0 16,21-22-16,0 22 0,0-21 15,22 21-15,-22-22 0,0 22 16,21-21-16,-21 21 0,22-1 15,-1 22-15,0 0 0,-20 0 0,20 0 16,0 0-16,-21 22 0,22-1 0,-22 0 16,0 0-16,0 0 0,0 0 15,-21 22-15,0-22 0,0 0 0,0 21 16,0-20-16,0-1 0,0 0 0,0 0 16,0 0-16,0 0 0,0 1 15,0-44 16,0 1-31,0 0 0,0 0 16,0 0-16,22 0 0,-1-1 0,0 1 16,0-21-16,0 21 0,0-22 15,1 22-15,-1-21 0,21 21 16,-21 0-16,22-1 0,-1 1 0,-21 21 16,21 0-16,1 0 0,-22 0 15,21 21-15,-21 1 0,1-1 0,-1 0 16,0 0-16,-21 0 0,0 22 0,0-22 15,0 21-15,0-21 0,0 22 16,0-22-16,-21 0 0,0 21 0,21-21 16,0 1-16,-22 20 0,1-21 15,21 0-15,21-21 32,1 0-32,-1 0 0,21-21 0,-21 0 0</inkml:trace>
  <inkml:trace contextRef="#ctx0" brushRef="#br0" timeOffset="31864.31">4064 7493 0,'0'0'0,"0"21"32,0 0-32,-21 1 0,21 20 15,-21-21-15,21 21 16,0-20-16,-22 20 0,1 0 0,0 1 15,21-1-15,0 21 0,0 1 0,-21-1 16,21 1-16,-21 21 0,21-1 16,0 1-16,-21 0 0,21-1 0,0 22 15,0 0-15,0 0 0,0 0 0,0-1 16,0 1-16,0 0 0,0 0 0,0-21 16,-22-1-16,22 22 0,0-42 15,0 20-15,-21-20 0,21-22 0,0 22 16,0-22-16,-21-21 0,21 0 0,0 0 15,-21 1-15,21-44 16,0 1 0,0 0-16,0 0 15,0 0-15,0-22 0,0 1 0,0 0 16,0-22-16,0 1 0,0-1 0,0 1 16,0-22-16</inkml:trace>
  <inkml:trace contextRef="#ctx0" brushRef="#br0" timeOffset="32176.13">3852 8043 0,'0'-63'0,"0"126"0,21-168 16,22-65-1,-22 128-15,0 0 0,21 20 0,-20-20 16,-1 21-16,0 0 0,0 21 0,0 0 16,0 0-16,1 0 0,20 0 15,-21 0-15,0 21 0,0 0 16,1 0-16,-1 22 0,0-22 0,-21 21 15,0-21-15,0 22 0,0-22 0,0 21 16,-21-21-16,0 22 0,-1-22 16,1 21-16,0-21 0,0 0 0,-21 1 15,20-1-15,1-21 0,0 21 0,0-21 16,0 0-16,0 0 0,-1 0 0,22-21 31,0 0-15,22-1-16,-1 1 0,0 0 15,0 21-15,21-21 16,-20 0-16</inkml:trace>
  <inkml:trace contextRef="#ctx0" brushRef="#br0" timeOffset="33052.03">4403 7938 0,'0'0'16,"21"0"-16,0 0 15,0 0-15,0 0 16,0 0-16,1 0 0,-1-22 0,0 1 15,0 0-15,21-21 0,-20 21 0,20-1 16,-21-20-16,0 0 0,0-1 0,1 1 16,-1-21-16,0 20 0,0-20 15,-21-1-15,0 22 0,0-22 16,0 1-16,0 21 0,0-22 0,0 22 16,0-1-16,0 22 0,0 0 15,0 0-15,0 0 0,0 42 16,0 0-16,0 0 15,0 22-15,0-1 0,0 0 16,0 1-16,-21 20 0,21 1 0,0-1 16,-21-21-16,21 22 0,0-1 0,0-20 15,0 20-15,0-20 0,0-1 16,0 0-16,0 1 0,0-22 16,0 21-16,0-21 0,0 0 0,21 1 0,0-22 15,0 0-15,0 0 16,1 0-16,-1 0 0,0 0 15,21-22-15,-21 22 0,1-21 0,-1 0 16,0 0-16,0 0 0,0-22 0,0 22 16,22 0-16,-22 0 0,0-21 0,0 20 15,0-20-15,-21 21 0,22-21 16,-1 20-16,-21 1 0,21 0 0,-21 0 16,0 42-1,0 0 1,0 0-16,0 1 0,0-1 0,0 21 15,-21-21-15,21 0 0,0 22 16,0-22-16,0 0 0,0 0 0,0 0 16,0 1-16,0-1 0,0 0 15,21 0-15,-21 0 0,21 0 0,0-21 16,0 22-16,1-22 0,-1 0 0,21 0 16,-21 0-16,22 0 0,-1 0 0,0 0 15,1 0-15,-1 0 0,0 0 16,1-22-16,-1 1 0,0 21 0,1-21 15,-1 0-15,0 0 0,1 0 0,-1-1 16,-21 1-16,0-21 0,0 21 0,1 0 16,-22-22-16,21 22 0,-21 0 15,0-21-15,0 20 0,0 1 16,0 0-16,-21 0 0,-1 21 16,1 0-16,0 0 0,0 0 0,0 21 15,0 0-15,-1 0 0,22 1 16,-21-1-16,0 0 0,0 21 0,21-21 15,0 1-15,0 20 0,0-21 0,0 0 16,0 0-16,0 1 0,0-1 0,0 0 16,21 0-16,0-21 0,0 21 15,1-21-15,20 21 0,-21-21 16,21 0-16,-20 0 0,20 0 0,-21 0 0,21 0 16,-20-21-16,20 0 0,-21 21 0,21-21 15,-20 0-15,-1 0 16,0 21-16,0-22 0,0 1 0,-21 0 15,21 0-15,-21 0 0,0 0 0,0-1 16,0 1-16</inkml:trace>
  <inkml:trace contextRef="#ctx0" brushRef="#br0" timeOffset="33399.83">5715 7112 0,'0'0'0,"-21"21"16,-22 0-16,22-21 0,0 22 0,0-1 16,21 0-16,0 0 0,0 0 0,0 0 15,0 1-15,21-22 0,0 21 16,0-21-16,1 0 0,-1 0 16,21 0-16,0-21 0,-20-1 0,20 22 15,-21-21-15,0 0 0,0 0 0,1 21 16,-22-21-16,0 0 0,0-1 15,0 1-15,0 0 0,-22 0 0,1 21 16,0-21-16,0 0 0,-21 21 0,20 0 16,1 0-16,0 0 0,0 0 15,0 0-15,0 0 0,-1 21 16,1 0-16,0-21 0,21 21 0,-21 0 16,0 0-16,21 1 0,-21-1 0,21 0 15,0 0-15,-22-21 0,22 21 16,0 0-16</inkml:trace>
  <inkml:trace contextRef="#ctx0" brushRef="#br0" timeOffset="34004.43">10118 6858 0,'0'0'15,"42"-21"-15,21-43 16,-63 43-16,0 0 0,-21 21 16,0 21-1,0 0-15,0 22 0,0-1 16,-1 0-16,1 22 0,21-1 0,-21 1 16,0-1-16,0 22 0,0-21 0,-1 20 15,22-20-15,-21-1 0,0 1 0,0-1 16,0-20-16,0 20 0,-1-21 15,1 1-15,0-1 0,0 0 0,0 1 16,21-1-16,-21-21 0,21 0 0,-22 1 16,22-1-16,0 0 0,-21-21 0,21-21 31,0 0-31,0-1 0,0 1 16,0-21-16,0 21 0,0-22 15,0 22-15</inkml:trace>
  <inkml:trace contextRef="#ctx0" brushRef="#br0" timeOffset="35355.65">9694 7557 0,'0'0'0,"-21"-64"0,0 22 16,21-22-16,-21 22 0,21-22 0,0 22 16,0-21-16,0 20 0,0 1 0,0-22 15,0 22-15,21 0 0,0-1 0,0 1 16,22 21-16,-1-21 0,21-1 16,1 1-16,-1 0 0,1 20 0,21 1 15,-22 0-15,22 0 0,-22 21 0,1 0 16,20 0-16,-20 21 0,-22 0 15,22 22-15,-22-22 0,0 21 16,1 0-16,-22 22 0,-21-22 0,0 1 16,0 20-16,-42-21 0,20 22 0,-20-1 15,-21-20-15,20 20 0,-20-20 0,20-1 16,1 0-16,-21-21 0,20 22 16,1-22-16,0-21 0,-1 21 0,1-21 15,0 0-15,20 0 0,-20 0 0,21 0 16,0-21-16,0 0 0,-1 0 0,1-1 15,21 1-15,-21 0 0,21 0 16,0 0-16,0 0 0,0-1 0,0 1 16,0 0-16,21 21 15,0 0-15,1 21 0,-1 22 0,0-22 16,0 21-16,0-21 0,-21 22 16,21-1-16,1 0 0,-1 1 0,-21-22 15,21 21-15,0 0 0,-21-20 0,21 20 16,0-21-16,-21 0 0,22 0 0,-1 1 15,0-1-15,0 0 0,21-21 0,-20 0 16,-1 0-16,21 0 0,-21 0 0,22 0 16,-1 0-16,-21 0 0,21 0 15,1-21-15,20 0 0,-20-1 0,-1 1 16,0 0-16,1-21 0,-1 21 0,-21-22 16,21 22-16,-20-21 0,-1-1 15,0 1-15,0 0 0,-21 21 0,0-22 16,0 22-16,0-21 0,0 21 15,0 42 1,0 0 0,-21 0-16,21 21 0,-21-20 0,21 20 15,0-21-15,-21 21 0,21-20 0,0-1 16,0 21-16,0-21 0,0 0 16,0 1-16,0-1 0,0 0 0,0 0 15,21-21-15,0 21 0,0-21 0,0 0 16,22 0-16,-22 0 0,0 0 15,21 0-15,-21 0 0,1 0 0,20 0 16,-21 0-16,21-21 0,-20 21 0,-1-21 16,21 0-16,-21 0 0,0-1 15,22 1-15,-22 0 0,0 0 0,-21 0 16,21-22-16,-21 22 0,21-21 0,-21 21 16,0 0-16,0-1 0,0 1 0,0 0 15,0 42 1,0 0-16,0 1 15,0-1-15,0 0 0,-21 21 0,21-21 16,0 1-16,0 20 0,-21-21 16,21 0-16,0 22 0,0-22 0,0 0 0,0 0 15,0 0-15,0 0 0,21 1 16,0-22-16,1 21 16,20-21-16,-21 0 0,0 0 0,0 0 15,22 0-15,-22-21 0,21 21 0,1-22 16,-22 1-16,21 0 0,0 21 0,-20-21 15,20 0-15,0 0 0,-21-22 0,1 22 16,-1 0-16,0 0 0,-21-22 0,0 22 16,0-21-16,0 21 0,0-22 15,0 22-15,0-21 0,0 21 16,-21 21 0,21 21-16,-21 0 15,21 21-15,-22-20 0,22-1 0,-21 21 16,21-21-16,0 22 0,0-22 15,-21 21-15,21-21 0,0 0 0,-21 22 16,21-22-16,0 0 0,0 0 0,0 0 16,0 1-16,0-1 0,0-42 47,0-1-32,0 1-15,0 0 16,0 0-16,0 0 0,0 0 0,0-1 15,21-20-15,0 21 0,-21-21 0,21-1 16,22 1-16,-22 0 0,0-22 0,21 22 16,1 21-16,-1-22 0,0 22 0,1 0 15,-22 21-15,21 0 0,1 0 16,-22 21-16,21 0 0,-21 22 0,-21-22 16,21 21-16,-21 0 0,0 1 0,0-1 15,0 0-15,0-20 0,0 20 0,0 0 16,-21-21-16,21 1 0,0-1 0,0 0 15,0 0-15,0 0 0,0 0 16,21-21 15,1 0-31,-1 0 16</inkml:trace>
  <inkml:trace contextRef="#ctx0" brushRef="#br0" timeOffset="36211.37">1312 8869 0,'0'0'15,"-21"0"-15,-21 0 0,21 0 0,-1 0 16,-20 0-16,21-21 0,-21 21 0,-1 0 16,22 0-16,0 0 15,-21 0-15,20 0 0,1 0 0,0 0 16,0 0-16,0 0 0,0 0 16,-1 0-16,44 0 31,-1 21-31,0-21 0,21 0 15,1 0-15,20 0 0,1 0 16,-1 0-16,22 0 0,-1 0 0,22 0 16,0 0-16,0-21 0,21 21 0,21-21 15,0 21-15,22-22 0,-1 1 16,0 21-16,1-21 0,20 0 16,-21 21-16,22-21 0,-1 21 0,1 0 15,-22 0-15,22-21 0,-22 21 16,0 0-16,1 0 0,-22-22 0,0 22 15,0 0-15,-21 0 0,0 0 0,0-21 16,-21 21-16,0-21 0,0 21 16,0 0-16,-43 0 0,22-21 0,-22 21 15,1 0-15,-22 0 0,0-21 0,1 21 16,-22 0-16,0 0 0,0 0 0,0 0 16,-42 21 30,0-21-46,0 21 16,0-21 15</inkml:trace>
  <inkml:trace contextRef="#ctx0" brushRef="#br0" timeOffset="43115.38">1947 10943 0,'0'0'0,"0"-21"16,0-21-16,0 21 0,0-1 15,0 1-15,0-21 0,0 21 0,0 0 16,0-1-16,0 1 0,0 0 15,0 0-15,0 42 16,-21 21 0,21-20-16,-21-1 15,21 21-15,0 0 0,0 1 0,0-1 16,-21 0-16,21 1 0,0 20 16,-21-20-16,21-1 0,0 0 0,0-21 15,0 22-15,-22-22 0,22 0 16,0 0-16,0-42 31,0 0-31,0 0 0,0-22 0,0 22 16,0-21-16,0 21 0,22-22 15,-1 1-15,-21 21 0,21-21 0,0-1 16,-21 1-16,21 21 0,-21-22 0,21 22 16,1 0-16,-22-21 15,21 42-15,0 0 16,-21 21-16,21-21 15,0 42-15,0-21 0,-21 1 0,0 20 16,0-21-16,22 0 0,-22 22 16,0-1-16,0-21 0,21 21 0,-21-20 15,0 20-15,0-21 0,0 0 0,21 0 16,0-21-16,0 0 16,0 0-16,1 0 15,-22-21-15,21 0 0,0 0 16,0 0-16,-21-22 0,21 22 0,0 0 15,1 0-15,-1-21 0,-21 20 16,21 1-16,0-21 0,-21 21 16,21 0-16,0-22 0,1 43 0,-22-21 15,21 0-15,0 21 0,0 0 16,0 21-16,-21 0 0,21 0 16,1 1-16,-22-1 0,21 0 0,0 0 15,-21 21-15,0-20 0,21-1 16,-21 21-16,21-21 0,0 22 0,-21-22 15,0 0-15,22 0 0,-1 21 16,0-42-16,-21 22 0,21-1 0,21-21 16,-20 0-16,-1 0 0,21 0 0,0-21 15,1-1-15,-22 1 16,21 0-16,1 0 0,-1 0 0,0-22 16,1 22-16,-22 0 0,0-21 0,0 21 15,0-22-15,0 22 0,-21 0 16,0-21-16,0 20 0,0 1 0,0-21 15,0 21-15,-21 0 0,0-1 0,0 1 16,0 21-16,0 0 0,-1 0 16,1 0-16,0 0 0,21 21 15,-21 1-15,21 20 0,-21-21 16,21 21-16,0 1 0,0-1 0,0-21 16,0 22-16,0-1 0,0 0 15,0-21-15,0 22 0,21-22 0,0 0 16,0 0-16,0 0 0,1 1 15,20-22-15,-21 0 0,21 0 0,1 0 16,-22 0-16,21-22 0,1 1 16,-1 0-16,0 0 0,1 0 0,-1 0 15,0-22-15,1 22 0,-1-21 0,0-1 16,1 22-16,-22-21 0,21 0 0,-21-1 16,0 1-16,1-22 0,-22 22 15,0 0-15,21-22 0,-21 22 0,0 0 16,0-22-16,0 43 0,0-21 15,0 20-15,0 1 0,0 0 16,-21 21-16,-1 21 0,22 0 16,0 22-16,-21-1 0,21 0 0,-21 22 15,0-22-15,21 22 0,-21-1 16,0-20-16,21 20 0,0-21 0,-22 22 16,22-22-16,0 1 0,0-1 0,0 0 15,0-21-15,0 22 0,0-22 16,22 0-16,-1 0 0,0 0 0,0-21 15,0 0-15,22 0 0,-22 0 0,21 0 16,0-21-16,1 21 16,-22-21-16,42-21 0,-20 21 0,-1-1 15,0-20-15,22 0 0,-22-1 0,22 1 16,-22 0-16,0-1 0,-20 1 16,20-21-16,-21 20 0,0-20 0,0-1 15,-21 22-15,0-22 0,0 22 0,0 21 16,0-21-16,0 20 0,0 1 15,-21 21-15,0 0 0,0 21 0,0 1 16,0-1-16,-1 21 0,1 0 0,0 22 16,0-1-16,0-20 0,0 20 0,-1 1 15,1-22-15,0 22 0,0-22 16,21 0-16,-21 1 0,0-1 16,-1 0-16,22 1 0,-21-1 0,21-21 15,0 0-15,0 0 0,0 1 16,21-22-1,1-22-15,-1 1 0,0 0 16,0 0-16,0 0 0,0 0 0,1-1 16,-1-20-16,0 21 0,0 0 15,0-22-15,0 22 0,1 0 0,-1 0 16,0 21-16,0 0 16,-21 21-1,0 0-15,0 0 0,0 1 16,0-1-16,0 0 0,0 0 15,0 0-15,0 0 0,0 1 0,0-1 16,0 0-16,21 0 0,0 0 16,-21 0-16,22-21 0,-1 0 15,0 0-15,0 0 0,0 0 0,22 0 16,-22 0-16,21-21 0,-21 0 16,22 0-16,-22 21 0,21-21 0,-21 0 15,0-1-15,1 1 0,-1 0 0,0 0 16,0-21-16,0 20 0,0 22 0,-21-21 15,0 0-15,0 0 0,0 42 47,0 0-47,-21 0 0,21 1 0,-21-1 16,21 0-16,-21 0 0,21 0 16,0 22-16,0-22 0,0 0 0,0 0 15,0 0-15,0 0 0,0 1 16,21-22-16,0 0 0,0 21 0,1-21 15,-1 0-15,21 0 0,-21 0 16,0 0-16,1-21 0,20-1 0,-21 1 16,21 0-16,-20 0 0,-1 0 0,0 0 15,0-1-15,0-20 0,-21 21 0,0 0 16,0 0-16,0-22 0,0 22 16,0-21-16,-21 21 0,-21-1 15,21 1-15,-1 0 0,1 0 0,0 21 16,-21 0-16,21 0 0,-1 0 0,1 0 15,0 0-15,0 21 0,0 0 16,21 0-16,0 1 0,-21-1 0,21 0 16,0 0-16,0 0 0,0 0 0,0 1 15,0-1-15,21 0 16,0 0-16,0-21 0,0 0 0,0 0 16,22 0-16</inkml:trace>
  <inkml:trace contextRef="#ctx0" brushRef="#br0" timeOffset="43692.2">6244 10816 0,'0'0'0,"0"-42"15,0 21-15,0 0 16,0-22-16,0 22 0,-21 0 16,0 21-16,0 0 0,-1 0 15,1 21-15,-21-21 0,21 21 16,0 22-16,-1-22 0,-20 0 0,21 21 15,0 1-15,0-22 0,-1 21 0,1-21 16,0 22-16,0-22 0,0 21 0,21-21 16,0 0-16,0 1 0,0-1 15,0 0-15,0 0 16,21-21-16,21 0 0,-21 0 0,1 0 16,-1 0-16,21-21 0,-21 21 0,22-21 15,-22 0-15,0-1 0,21 1 0,-21 0 16,1-21-16,-1 21 0,0-22 15,0 22-15,21-21 0,-42-1 0,22 1 16,-1 0-16,0-22 0,-21 22 0,21-22 16,0 1-16,-21-1 0,21 1 15,1-1-15,-22 1 0,0 21 0,0-1 16,0 1-16,21 0 0,-21-1 0,0 22 16,0 0-16,-21 21 15,21 21-15,-22 0 16,22 22-16,-21-1 0,21 0 0,-21 22 15,0-1-15,21 22 0,0-22 0,0 22 16,-21 0-16,0-22 0,21 1 0,-22-1 16,22 1-16,0-1 0,0-20 15,0-1-15,0 0 0,0 1 0,0-1 16,0-21-16,22 21 0,-1-20 0,0-1 16,0-21-16,0 0 0,0 21 0,1-21 15,20 0-15,-21 0 0,21-21 16,-20 21-16,20-21 0,0-1 0,-21 1 15,22 0-15,-22 0 0,0 0 16,0 0-16,0-22 0,1 22 0,-22 0 16,21-21-16</inkml:trace>
  <inkml:trace contextRef="#ctx0" brushRef="#br0" timeOffset="43956.05">4085 10541 0,'0'0'0,"-85"0"0,1 21 0,-1-21 16,43 0-16,-22 0 0,43 21 16,-21-21-16,63 0 15,0-21-15,21 21 16,22-21-16,-22 0 0,22 21 0,-1-21 15,1 21-15,-1-21 0,1 21 16,-1 0-16,-20 0 0,20 0 0,-21 0 16,1 0-16,-1 0 0,0 0 0,-20 0 15</inkml:trace>
  <inkml:trace contextRef="#ctx0" brushRef="#br0" timeOffset="47923.48">2879 12340 0,'0'0'16,"0"-42"-16,0 0 0,0-22 0,0 22 0,0-1 15,0 22-15,0-21 0,0 0 0,0 20 16,-22 1-16,22 0 0,-21 0 15,0 0-15,0 21 0,-21 0 0,20 0 16,1 21-16,-21 0 16,21 0-16,-22 22 0,22-1 0,0 0 15,-21 1-15,21 20 0,-1 1 0,22-1 16,-21 1-16,0-1 0,21 22 16,0-22-16,0 22 0,0-22 0,0 1 15,0-1-15,0-20 0,21 20 16,22-20-16,-22-22 0,21 21 0,0-21 15,1 0-15,20-21 0,-20 0 0,-1 0 16,21 0-16,-20 0 0,20-21 16,-20 0-16,-1-21 0,21 21 0,-20-22 15,20 1-15,-20 0 0,20-1 0,-21-20 16,22 20-16,-22-20 0,1 21 16,-22-22-16,0 22 0,0-22 15,-21 1-15,0 20 0,0-20 0,0-1 16,-21 1-16,-21-1 0,20 1 0,-20 21 15,0-22-15,-22 22 0,22-1 16,0 22-16,-1 0 0,-20 0 0,20 21 16,1 0-16,-21 0 0,20 21 15,1 0-15,0 0 0,-1 22 0,1 20 16,21 1-16,-22-1 0,22 22 0,0 0 16,21-22-16,0 22 0,0-22 15,0 22-15,0-22 0,0 1 0,21-1 16,0 1-16,1-22 0,-1 1 15,21-1-15,-21 0 0,22-21 16,-1 1-16,0-22 0,1 0 0,-1 0 16,0 0-16,22-22 0,-22 22 0,22-21 15,-22-21-15,21 21 0,-20 0 16,20-22-16,-20 1 0,-1 21 0,0-22 16,-21 22-16,22-21 0,-22 21 0,0 0 15,0-1-15,0 22 0,-21-21 16,0 42-1,0 1-15,0-1 0,0 21 16,0-21-16,0 0 0,0 22 16,0-1-16,0-21 0,0 22 0,0-22 15,0 21-15,0-21 0,0 0 16,22 1-16,-22-1 0,21 0 0,0-21 16,0 0-1,0 0-15,0 0 0,1 0 16,-1-21-16,0 0 0,0-1 0,0 1 15,22 0-15,-22 0 0,0 0 16,0 0-16,0-1 0,0-20 0,1 21 16,-1 0-16,-21 0 0,0-1 0,21 1 15,-21 0-15,0 42 32,0 0-32,0 1 15,0-1-15,0 0 0,0 0 0,0 0 16,0 0-16,0 22 0,0-22 0,0 0 15,0 0-15,0 22 0,0-22 16,0 0-16,0 0 0,21 0 16,0 0-16,0-21 0,1 0 0,-1 0 15,0 0-15,0 0 0,0 0 16,22 0-16,-1 0 0,-21-21 0,21 0 16,-20 0-16,20 21 0,0-21 0,-21 0 15,1-1-15,-1 1 0,0 0 0,0 0 16,-21 0-16,21 0 0,-21-1 15,0 1-15,0 0 0,0 0 16,0 0-16,-21 0 0,0 21 0,0 0 16,0 0-16,-1 0 0,1 0 15,0 0-15,0 21 16,0 0-16,21 0 0,0 21 0,-21-20 16,21-1-16,-22 0 0,22 21 0,0-21 15,0 1-15,0-1 0,0 0 0,0 0 16,0 0-16,22 0 0,-1-21 15,0 22-15,0-22 0,0 0 16,0 0-16,1 0 0,-1 0 0,21 0 16,-21-22-16,0 1 0,1 21 0,-1-21 15,21 0-15,-21 0 16,0 0-16,1-1 0,-1 1 0,0 0 16,-21 0-16,21 0 0,0 0 0,0-1 15,1 1-15,-1 0 0,-21 0 0,21 21 16,0-21-16,0 21 15,0 21 1,-21 0-16,0 0 0,0 0 16,0 1-16,0-1 0,0 0 0,0 0 15,0 0-15,0 0 16,0 1-16,0-1 0,0 0 16,0 0-16,22-21 0,-1 21 0,0-21 15,0 0-15,0 0 0,0 0 0,1 0 16,20 0-16,-21 0 0,21 0 15,-20 0-15,20-21 0,0 0 0,1 0 16,-1 0-16,0-1 0,-21-20 0,22 21 16,-22-21-16,21-1 0,-21 1 0,1 0 15,-22-1-15,0-20 0,0 20 16,0 1-16,0-21 0,0 20 0,0-20 16,0 20-16,-22 1 0,1 0 0,0 21 15,21-1-15,-21 1 0,0 21 16,0 0-16,-1 0 0,22 21 0,-21 22 15,0-22-15,21 21 0,0 1 16,-21-1-16,21 21 0,-21-20 0,0-1 16,21 0-16,-22 22 0,22-22 0,0 1 15,-21-1-15,21 0 0,0 1 0,-21-1 16,21-21-16,0 21 0,0-20 16,0-1-16,0 0 0,0 0 0,21 0 15,0-21-15,1 21 0,-1-21 0,0 0 16,21 22-16,-21-22 0,22 0 0,-22 0 15,21 0-15,1-22 0,-1 22 16,-21-21-16,21 0 0,1 0 16,-22 0-16,21 0 0,-21-1 0,1-20 15,-1 21-15,0 0 0,-21 0 0,0-1 16,0 1-16,0 0 0,-21 21 31,0 21-31,-1 0 16,22 1-16,-21-1 0,21 0 0,-21-21 15,21 21-15,0 0 0,0 0 0,0 1 16,0-1-16,0 0 0,0 0 16,21 0-1,0-21-15,1 0 0,-1 0 0,0 0 16,0 0-16,0 0 0,0 0 16,1 0-16,20 0 0,-21 0 0,0 0 15,22-21-15,-22 21 0,0-21 16,0 0-16,0 21 0,0-21 0,1-1 15,-22 1-15,0 0 0,0-21 0,0 21 16,0-1-16,0-20 0,0 21 0,0-21 16,-22 20-16,1 1 0,0 0 0,0 0 15,0 21-15,0 0 0,-1 0 16,1 0-16,0 0 0,0 0 0,0 0 16,0 21-16,-1 0 0,1 0 0,0 1 15,21 20-15,-21-21 0,21 0 0,0 22 16,0-22-16,0 21 0,0-21 15,0 0-15,21 1 0,0-1 16,-21 0-16,21 0 0,1-21 0,-1 21 16,0-21-16,21 0 0,-21 0 0,1 0 15,20 0-15,-21 0 0,21 0 0,1 0 16,-1 0-16,0 0 0,1 0 0,20 0 16,-20-21-16,-1 21 0,0-21 15,1 0-15,-1 0 0,-21-1 0,0 1 16,0 0-16,-21 0 0,0 0 0,0 0 15,0-22-15,0 22 0,0 0 0,-21 0 16,0 0-16,21-1 0,-21 22 0,-21 0 16,20 0-16,1 0 15,0 0-15,0 22 0,-21-1 0,20-21 16,1 21-16,21 21 0,-21-21 0,21 1 16,-21-1-16,21 0 0,0 0 0,-21 0 15,21 0-15,0 1 0,0-1 16,21 0-1,0-21-15,0 0 0,0 0 0,1 0 16,-1 0-16,0 0 0,0-21 16,0 21-16,0-21 0,1-1 15,-1 1-15,0 0 0,0 0 16,-21 0-16,0 0 0,21 21 16,-21-22-16,0 44 31,0-1-31,0 0 0,0 0 15,0 0-15,0 0 0,0 1 16,0-1-16,0 0 0,21-21 16,-21 21-16,22 0 0,-1-21 15,0 21-15,0-21 0,0 0 0,0 0 16,1 0-16,20 0 0,0 0 0,-21 0 16,22 0-16,-22 0 0,21 0 0,-21 0 15,1-21-15,20 0 0,-21 21 16,0-21-16,-21 0 0,21 0 0,-21-1 15,0 1-15,0 0 0,0 0 16,0 0-16,0 0 0,0-1 0,-21 1 16,0 0-16,0 0 0,0 21 0,0 0 15,-1 0-15,1 0 0,0 0 16,21 21-16,-21 0 0,0 0 0,21 1 16,-21-1-16,21 0 0,0 0 0,0 0 15,0 0-15,0 22 0,0-22 0,0 0 16,0 0-16,0 0 0,0 1 15,0-1-15,21-21 16,0 0-16,0 0 0,0 0 16,0 0-16,1 0 0,-1 0 0,0 0 15,0-21-15,0-1 0,0 22 16,1-21-16,-22 0 0,21 0 0,0-21 16,0 20-16,0-20 0,0 21 0,-21-21 15,22-1-15,-22-20 0,21 20 16,-21 1-16,0-21 0,0 20 0,0 1 15,21-22-15,-21 22 0,0-21 0,0-1 16,0 22-16,0-1 0,0 1 0,0 0 16,0 21-16,0 42 15,0 0 1,-21 21-16,21 1 0,-21-1 0,21 21 16,-22-20-16,1 20 0,21-20 0,-21 20 0,21-21 15,0 22-15,-21-22 0,0 1 16,21-1-16,-21 0 0,21 1 0,0-1 15,0 0-15,0-21 0,0 1 16,0 20-16,0-21 0,0 0 0,0 0 16,21-21-16,0 0 15,0 0-15,0 0 0,0 0 0,1 0 16,-1 0-16,21 0 0,-21-21 0,0 0 16,1 0-16,20 0 0,-21 21 15,0-21-15,0-1 0,22 1 16,-22 0-16,0 0 0,0 21 0,0 0 15,-21 21 17,0 0-32,0 0 0,0 1 15,0-1-15,0 0 16,0 0-16,0 0 16,22-21-1,-1 0 1,0 0-16,0 0 0,0 0 15,0-21-15,1 0 0,-1 0 16,0 0-16,0 21 16,-21-22-16,21 1 0,0 21 15,-21 21 17,0 1-32,0-1 0,0 0 15,0 21-15,0-21 0,0 1 0,22-1 16,-22 0-16,0 0 0,21 0 0,0 0 15,-21 1-15,21-1 0,0-21 0,0 0 16,1 21-16,-1-21 0,21 0 0,-21 0 16,0 0-16,22 0 0,-22-21 15,0 0-15,21 21 0,-20-22 0,-1 1 16,21 0-16,-21-21 0,0 21 16,1-22-16,-1 22 0,-21-21 0,0-1 15,0 1-15,0 0 0,0-1 0,0 1 16,0 0-16,0-1 0,-21 22 0,-1 0 15,1 0-15,0 21 16,0 0-16,0 0 0,0 0 0,-1 21 16,1 0-16,0 0 0,0 22 0,0-22 15,0 21-15,-1-21 0,1 1 0,0 20 16,21-21-16,-21 0 0,21 0 0,0 1 16,0-1-16,0 0 0,0 0 15,0 0-15,21-21 16,0 0-1,0 0 1,-21 21 0,0 1-16,22-1 15,-22 0-15,0 0 0,0 0 16,0 22-16,0-22 0,0 21 0,0 0 16,0 1-16,0 20 0,0-20 0,0 20 15,0 1-15,0-1 0,0 1 0,0-1 16,0 1-16,-22-1 0,22 1 0,0-1 15,0 1-15,-21-1 0,0 1 0,21-1 16,-21 1-16,21-1 0,-21-21 0,0 22 16,21-22-16,-22-21 0,1 22 15,21-1-15,-21-21 0,21 0 16,0 1-16,-21-1 0,0-21 16,0 0-1,-1-21-15,22-1 0,0 1 16,0 0-16,0-21 0,-21 21 0,21-22 15,-21 1-15,21-22 0,0 22 0,0-21 16</inkml:trace>
  <inkml:trace contextRef="#ctx0" brushRef="#br0" timeOffset="48152.35">8022 12361 0,'0'0'0,"-21"-42"0,0 0 16,0 21-16,21-1 0,0 1 16,-22 0-16,22 0 0,-21 21 0,21-21 15,-21 21-15,21-21 0,-21 21 16,21-22-16,0 1 16,0 0-1,0 0 1,21 0-16,0 0 0</inkml:trace>
  <inkml:trace contextRef="#ctx0" brushRef="#br0" timeOffset="49003.56">9758 8340 0,'0'0'0,"-43"-21"15,1 21-15,0 0 0,21-22 16,-22 22-16,22-21 0,0 21 0,0 0 16,0 0-16,-1 0 0,44 0 31,20 0-16,-21 0-15,21 0 0,22 0 0,-1 0 16,22 0-16,21 21 0,0-21 16,0 0-16,-1 0 0,22 0 15,0 0-15,22 0 0,20 0 0,0 0 16,1 0-16,-22 0 0,21 0 0,0 22 16,1-22-16,-1 0 0,0 0 0,-20 21 15,-1-21-15,0 0 0,0 0 16,0 21-16,-21-21 0,-21 0 0,0 0 15,0 0-15,-22 21 0,-20-21 0,-1 0 16,-20 0-16,-22 0 0,0 0 0,0 0 16,-42 0 15,0 0-31,0 0 16,-22 0-16,22 0 0,-21 0 0,0 0 15,-1-21-15</inkml:trace>
  <inkml:trace contextRef="#ctx0" brushRef="#br0" timeOffset="49487.78">9969 8361 0,'0'0'0,"-232"21"16,168-21-16,22 0 16,-22 21-16,22-21 0,21 21 0,-22-21 15,22 0-15,21 22 16,43-22-16,-1 0 16,0 0-16,43 0 0,0 0 0,20 0 15,1 0-15,21 0 0,0 0 0,0 0 16,21 0-16,1 0 0,-1 0 0,21 0 15,0 0-15,1 0 0,-22 0 16,21 0-16,-21 0 0,1 0 0,-1 0 16,0 0-16,-21 0 0,0 0 0,-21 0 15,21 0-15,-43 0 0,22 0 16,0 0-16,-21 0 0,-1 0 16,1 0-16,-21 0 0,-1 0 0,1 0 15,-22 0-15,0 21 0,1-21 0,-22 0 16,0 0-16,0 0 0,0 0 31,-21 21 16</inkml:trace>
  <inkml:trace contextRef="#ctx0" brushRef="#br0" timeOffset="58655.71">11536 10097 0,'0'0'0,"0"-22"0,21 22 16,-21-21-16,0 0 0,21 21 0,-21-21 16,0 0-16,0 0 0,0-1 15,21 1 1,-21 42-1,21 1 1,-21-1-16,0 21 0,0-21 16,0 22-16,0-22 0,0 21 15,0 0-15,0 1 0,0-1 0,0-21 16,0 22-16,0-1 0,0 0 0,0 1 16,-21-22-16,21 21 0,0-21 0,-21 0 15,21 1-15,0-1 0,0 0 0,0-42 31,0 0-15,0-22-16,0 22 0,21 0 16,-21-21-16,21 20 0,-21-20 0,0 21 15,0-21-15,22-1 0,-1 1 0,-21 21 16,21-22-16,0 1 16,-21 21-16,21-21 0,0 20 0,-21 1 15,22 0-15,-1 0 0,0 21 0,0 0 16,-21 21-16,21 0 15,-21 0-15,0 1 0,0-1 16,0 21-16,0-21 0,0 22 0,0-1 16,0-21-16,0 21 0,0 1 0,0-22 15,0 21-15,0-21 0,0 22 0,0-22 16,21 0-16,1 0 0,-1 0 16,0-21-16,0 0 15,0 0-15,0 0 0,1 0 0,20-21 16,-21 0-16,0 0 0,0 0 15,22 0-15,-22-1 0,0 1 0,0 0 16,0-21-16,22 21 0,-22-1 0,-21-20 16,21 21-16,0 0 0,0-22 15,1 22-15,-22 0 0,21 0 0,0 0 16,0 21-16,-21-21 0,21 21 16,-21 21-1,0 0-15,0 0 0,0 0 0,0 0 16,0 1-16,0-1 0,0 21 0,0-21 15,0 22-15,0-22 0,0 0 16,0 21-16,0-21 0,0 1 0,21-1 16,-21 0-16,22 0 0,-1 0 15,0-21-15,0 0 0,21 21 0,-20-21 16,-1 0-16,21 0 0,-21 0 0,22 0 16,-22-21-16,21 0 0,0 21 0,-20-21 15,20 0-15,0 0 0,-21-1 16,22 1-16,-22 0 0,21 0 0,-21-21 15,1 20-15,-22 1 0,0 0 0,21-21 16,-21 21-16,0-1 0,0 1 0,0 0 16,0 0-16,0 0 0,-21 21 0,-1 0 15,1 0-15,0 0 0,0 0 16,0 0-16,0 21 0,-1-21 16,22 21-16,-21 21 0,0-20 15,0-1-15,21 21 0,0-21 0,0 22 16,-21-22-16,21 21 0,0-21 0,0 22 15,0-22-15,0 0 0,0 0 0,0 0 16,21 0-16,0 1 0,0-22 0,22 21 16,-22-21-16,21 0 0,0 0 15,1 0-15,-1 0 0,0 0 0,1 0 16,-1-21-16,0-1 0,1 22 0,-1-21 16,0-21-16,1 21 0,-1 0 0,0-22 15,-20 1-15,20 21 0,-21-22 16,21 1-16,-20 0 0,-1-1 0,0 1 0,0 0 15,-21-1-15,21 1 16,-21 0-16,21-22 0,-21 22 0,0 0 16,0 20-16,0-20 0,0 21 0,0 0 15,0 0-15,0-1 0,-21 22 16,21 22-16,-21-1 0,0 0 0,0 21 16,0 1-16,-1-1 0,22 0 0,-21 1 15,21-1-15,-21 21 0,21-20 16,-21 20-16,21-20 0,0-1 0,0 21 15,0-20-15,0-1 0,0 0 0,21-20 16,0 20-16,-21-21 0,21 0 16,1 0-16,-1 1 0,0-1 0,0-21 15,0 0-15,22 0 0,-22 0 0,0 0 16,21 0-16,-21-21 0,22-1 0,-22 1 16,21 0-16,1 0 0,-1-21 15,-21-1-15,21 1 0,-20 0 0,20-1 16,-21 1-16,21 0 0,-20-22 0,-1 1 15,0 20-15,0-20 0,0 20 0,-21-20 16,0 21-16,0-1 0,0 1 0,21 0 16,-21 20-16,0 1 0,0 42 31,-21 1-31,0 20 0,21 0 0,-21 1 16,0-1-16,0 21 0,21-20 0,-22 20 15,1-20-15,0 20 0,0-21 0,0 22 16,0-22-16,21 1 0,-43 41 15,43-41-15,-21-1 0,21-21 16,0 0-16,0 0 0,0 1 0,0-1 16,21-21-1,0 0-15,1-21 16,-1 21-16,0-22 0,0 1 0,0 0 16,0 0-16,22-21 0,-22 20 15,0-20-15,0 21 0,0 0 0,1 0 16,-1-1-16,0 1 0,0 0 15,0 21-15,-21 21 16,0 0-16,0 1 0,0-1 0,0 0 16,0 0-16,0 0 0,0 22 0,0-22 15,0 0-15,0 0 0,-21 0 0,21 0 16,0 1-16,0-1 16,0 0-16,21-21 0,0 0 15,1 0-15,-1 0 0,0 0 16,0 0-16,21 0 0,-20 0 0,-1 0 15,0-21-15,0 0 0,21 21 0,-20-22 16,-1 1-16,0 0 0,0 0 16,0 0-16,0-22 0,1 22 15,-1 0-15,0 0 0,-21 0 0,0 42 32,0 0-32,0 0 15,-21 22-15,21-22 0,-21 0 0,-1 0 16,22 0-16,0 0 0,0 1 0,0-1 15,-21 0-15,21 0 16,0 0-16,21-21 0,1 0 16,-1 0-16,0 0 0,21 0 15,-21 0-15,1 0 0,-1 0 0,21 0 16,-21 0-16,22 0 0,-22-21 16,0 0-16,21 21 0,-21-21 0,-21 0 15,22-1-15,-22 1 0,0 0 0,0-21 16,0 21-16,0-1 0,0-20 15,0 21-15,-22 0 0,1 0 0,21-1 16,-42 1-16,21 0 0,0 21 0,-1 0 16,1 0-16,0 0 0,0 0 0,-21 0 15,20 21-15,1 0 0,0 1 0,0-22 16,21 21-16,0 0 0,-21 0 16,21 0-16,0 0 15,21-21-15,0 0 0,21 0 16,-20 0-16,20 0 0,-21 0 15</inkml:trace>
  <inkml:trace contextRef="#ctx0" brushRef="#br0" timeOffset="59251.99">15896 10351 0,'0'0'0,"106"-64"16,-85 43-16,0 0 16,-21-22-16,21 22 0,-21 0 0,0 0 15,0 0-15,-21 21 16,0 0-16,0 0 15,0 0-15,0 21 0,-22 0 0,22 0 0,0 0 16,0 1-16,0-1 0,-1 21 16,1-21-16,0 22 0,0-22 15,21 0-15,0 21 0,0-21 0,0 1 16,0-1-16,0 0 0,0 0 0,0 0 16,0 0-16,21-21 0,0 22 15,0-22-15,1 0 0,-1 0 16,21 0-16,-21 0 0,0 0 0,1 0 15,-1-22-15,0 22 0,0-21 16,0 0-16,0 0 0,1 0 0,-1 0 16,0-22-16,0 22 0,0-21 0,-21-1 15,21 1-15,-21 0 0,22-1 0,-22 1 16,0 0-16,21-22 0,0 22 0,-21-22 16,21 22-16,-21-21 0,0 20 15,21-20-15,-21 20 0,0 1 16,0 0-16,21 21 0,-21-1 0,0 1 15,0 0-15,-21 42 16,0 0-16,0 22 0,0-1 16,0 22-16,-1-1 0,1 1 0,0-1 15,0 1-15,0-1 0,0 1 0,21-22 16,0 21-16,0 1 0,0-22 16,0 1-16,0 20 0,0-42 0,0 22 15,0-1-15,21-21 0,0 0 16,-21 0-16,21 1 0,0-1 0,0 0 15,1-21-15,-1 0 0,0 0 16,21 0-16,-21 0 0,1 0 0,-1 0 16,0 0-16,0 0 0,21-21 0,-20 0 15,-1 21-15,0-22 0,0 1 16,21 0-16,-20-21 0,-1 21 0,0-1 16,0-20-16,0 21 0,-21 0 0,0-22 15</inkml:trace>
  <inkml:trace contextRef="#ctx0" brushRef="#br0" timeOffset="59535.83">13906 9991 0,'22'-21'0,"-44"42"0,1-21 0,0 0 16,42 0 0,0 0-16,22 0 0,-1 0 15,0 0-15,22 0 0,-1 0 16,1 0-16,-1 0 0,1 0 0,-1 0 16,22-21-16,-43 21 0,22 0 0,-22 0 15,1-22-15,-1 22 0,-21 0 16,0-21-16</inkml:trace>
  <inkml:trace contextRef="#ctx0" brushRef="#br0" timeOffset="63172.44">12954 11388 0,'0'0'0,"0"-21"0,-21-22 16,21 22-16,0-21 0,-21-1 15,21 22-15,0-21 0,0 21 0,-22 0 16,1-22-16,0 22 0,21 0 16,-21 21-16,0-21 0,0 21 15,-1 0-15,1 0 0,-21 21 0,21 0 16,0 0-16,-1 0 0,-20 22 0,21 20 15,-21-20-15,20 20 0,-20 1 0,0 20 16,21-20-16,-22 20 0,22 1 16,0-21-16,0 20 0,0 1 0,21-22 15,0 22-15,0-21 0,0-1 0,21 1 16,0-22-16,0 0 0,0 1 16,22-1-16,-22-21 0,21 0 0,0 0 15,1-21-15,-1 0 0,0 0 0,1 0 16,-1-21-16,0 21 0,1-21 0,-1-21 15,0 21-15,22-22 0,-22 22 16,1-21-16,-1-22 0,0 22 0,1 0 16,-22-22-16,0 1 0,0-1 0,0 22 15,-21-22-15,0 1 0,0-1 0,0-20 16,0 20-16,0 1 0,-21-1 0,0 22 16,0-22-16,-22 22 0,22 0 15,-21-1-15,0 22 0,-1 0 0,1 21 16,0 0-16,-1 0 0,1 21 0,0 0 15,-22 22-15,22-1 0,-1 0 16,1 1-16,0 20 0,-1 1 0,1-1 16,0 1-16,21-1 0,-1 22 0,1-22 15,21 1-15,0-1 0,0 1 16,0-1-16,21 1 0,1-22 0,-1 0 16,0 1-16,0-1 0,21 0 0,-20-20 15,20-1-15,0 0 0,-21 0 0,22-21 16,-1 0-16,0 0 0,1 0 0,-1 0 15,0-21-15,1 0 0,-1 0 0,0-1 16,-20 1-16,20 0 0,0-21 16,-21 21-16,1-22 0,20 22 0,-21-21 15,0 21-15,0-22 0,-21 22 16,22 0-16,-1 0 0,0 21 0,0 0 16,-21 21-16,0 0 15,0 21-15,0-20 0,0-1 0,0 21 16,0-21-16,0 22 0,0-22 15,0 0-15,0 21 0,0-21 0,21 1 16,-21-1-16,21-21 0,-21 21 0,22 0 16,-1-21-16,0 0 0,0 0 15,0 0-15,0 0 0,1 0 16,-1 0-16,21-21 0,-21 21 0,0-21 0,1 0 16,20-1-16,-21 1 15,0 0-15,0 0 0,1 0 0,-22 0 16,21-22-16,-21 22 0,21 0 0,-21 0 15,0-22-15,0 22 0,0 0 0,0 0 16,0 0-16,0 42 16,0 0-1,0 0-15,0 0 0,0 22 0,0-22 16,0 21-16,0-21 0,0 22 16,0-22-16,0 0 0,0 21 0,0-20 15,0-1-15,0 0 0,0 0 0,0 0 16,0 0-16,0 1 15,21-22-15,0 0 0,0 0 0,1 0 16,-1 0-16,0 0 0,21 0 0,-21 0 16,22 0-16,-22-22 0,21 22 0,-21-21 15,22 0-15,-22 0 0,21 0 16,-21 0-16,22-1 0,-22 1 0,-21 0 16,21 0-16,-21-21 0,0 20 0,0 1 15,0 0-15,0-21 0,0 21 0,0-1 16,-21 22-16,0 0 0,0 0 15,-1 0-15,22 22 0,-21-22 16,0 21-16,0 0 0,21 0 16,0 0-16,-21 22 0,21-22 15,-21 0-15,21 0 0,0 0 0,0 0 16,0 1-16,0-1 0,0 0 0,0 0 16,21 0-16,0-21 0,0 0 15,0 0-15,0 0 0,1 0 0,-1 0 16,0 0-16,21 0 0,-21 0 15,22 0-15,-22-21 0,21 21 0,1-21 16,-22 21-16,0-21 0,21 0 0,-21-1 16,1 1-16,-1 0 0,-21 0 0,0 0 15,21 0-15,-21-1 0,0 1 0,0 0 16,0 0-16,-21 21 16,0 0-1,21 21 1,0 0-16,0 0 0,0 1 15,0-1-15,0 0 0,0 0 16,0 0-16,21 0 0,0 1 16,0-1-16,-21 0 15,21-21-15,0 0 16,-21 21-16,22-21 16,-1 0-16,0 0 0,0 0 15,0 0-15,0 0 0,1 0 16,-1 0-16,0 0 0,0 0 0,0 0 15,22-21-15,-1 21 0,-21-21 0,21 21 16,1-21-16,-22-1 0,0 1 0,0 21 16,0-21-16,1-21 0,-1 21 0,-21-1 15,21 1-15,-21 0 0,0 0 16,0 0-16,0 0 0,-21 21 31,0 0-31,-1 21 0,22 0 16,-21-21-16,0 21 0,21 0 0,-21 0 15,21 1-15,0-1 0,0 0 16,0 0 0,0 0-16,21-21 0,0 21 15,0-21-15,1 0 0,-1 22 16,21-22-16,-21 0 0,0 0 0,1 0 16,-1 0-16,0 21 15,-21 0 1,0 0-1,0 0-15,0 0 16,0 1-16,0-1 16,0 0-16,21-21 15,0 0-15,22 0 0,-22 0 16,0 0-16,21 0 0,-21 0 16,1 0-16,20 0 0,-21 0 0,21-21 15,-20 0-15,20-1 0,-21 22 0,21-21 16,-20 0-16,-1 0 0,21-21 15,-21 20-15,0 1 0,-21 0 0,22 0 16,-1 0-16,-21 0 0,21 21 16,-21-22-16,0 44 31,0-1-31,0 0 16,0 0-16,0 0 0,0 0 15,0 1-15,0-1 0,0 0 16,0 0-16,21 0 15,0-21-15,-21 21 0,21-21 16,1 22-16,-1-22 0,0 0 0,0 0 16,0 0-16,22 21 0,-22-21 0,0 0 15,21 0-15,1 0 0,-1 0 0,0 0 16,1 0-16,-1 0 0,0 0 0,-21-21 16,22-1-16,-22 1 0,0 21 15,0-21-15,0 0 0,1 0 0,-1-22 16,-21 22-16,0 0 0,0 0 0,0 0 15,0 0-15,0-1 0,-21 1 0,-1 0 16,1 21-16,0 0 0,-21-21 16,21 21-16,-22 0 0,22 0 0,-21 0 15,21 21-15,-1 0 0,-20-21 0,21 21 16,0 1-16,0-1 0,-1 0 16,1 0-16,21 0 0,-21 0 0,21 1 15,0-1-15,0 0 0,0 0 16,21 0-16,0-21 0,1 0 0,-22 21 15,21-21-15,0 0 0,0 0 0,0 0 16,22 0-16,-22 0 0,0 0 0,0 0 16,21 0-16,-20 0 0,20-21 0,-21 0 15,0 21-15,22-21 0,-22 0 16,0 0-16,0-1 0,0 1 16,0-21-16,1 21 0,-1-22 0,-21 1 15,21-21-15,-21 20 0,0-20 0,21 20 16,0-20-16,-21 21 0,21-22 0,-21 1 15,0 20-15,0-20 0,0 20 0,22 1 16,-22 0-16,0-1 0,0 22 0,0 0 16,0 0-16,0 42 15,-22 0-15,1 22 16,21-22-16,-21 21 0,0 0 0,21 22 16,-21-22-16,0 22 0,-1-22 0,22 22 15,0-1-15,-21-21 0,21 22 0,-21-22 16,21 1-16,0-1 0,0 0 15,0 1-15,0-22 0,0 21 0,0-21 16,0 0-16,0 1 0,21-22 16,-21 21-16,21-21 0,1 0 15,-1 0-15,0 0 0,0 0 16,0 0-16,0 0 0,-21-21 16,22 21-16,-1-22 0,0 1 0,0 0 15,0 0-15,0 0 0,1 0 16,-1 21-16,0-22 0,0 1 0,0 21 0,0 0 15,1 0 1,-22 21-16,0 1 0,0-1 16,0 0-16,0 0 15,0 0-15,0 0 16,0 1-16,0-1 16,0 0-1,21-21 1,0 0-16,0 0 0,0 0 15,0 0-15,1 0 0,-1-21 16,0 21-16,0-21 0,21 21 0,-20-22 16,-1 1-16,0 0 0,0 21 0,0-21 15,0 0-15,1 21 0,-22-21 16,21 21-16,-21 21 31,0 0-31,0 0 16,0 0-16,0 0 0,0 1 15,0-1-15,0 0 16,21-21 0,0 21-16,21-21 0,-20 0 15,-1 0-15,0 0 0,21 0 0,-21 0 16,22 0-16,-22 0 0,21 0 16,-21 0-16,22 0 0,-1 0 0,-21-21 15,22 21-15,-22-21 0,0 0 16,0-1-16,0 1 0,0 0 0,1-21 15,-1 21-15,-21-22 0,0 22 0,0-21 16,0-1-16,0 22 0,0 0 0,0 0 16,-21 21-16,-1 0 0,1 0 0,-21 0 15,21 0-15,0 21 16,-1 0-16,1-21 0,0 21 0,0 1 16,0-1-16,21 0 0,-21 0 0,21 0 15,-22 0-15,22 1 0,0-1 16,0 0-16,0 0 15,22-21-15,-1 0 16,0 0-16,0 0 16,0 0-1,0 0-15,1 0 16,-22 21 15,0 0-31,-22 1 16,22 20-16,0-21 0,0 21 0,0 1 15,0 20-15,0-20 0,0 20 0,22-21 16,-22 22-16,21-1 0,0 1 0,-21-1 16,21 1-16,0-1 0,-21 1 15,21-1-15,1 1 0,-1 21 0,-21-22 16,21 1-16,-21-1 0,21 22 16,-21-22-16,0 1 0,0-1 0,0 1 15,0-1-15,0-20 0,0 20 0,0-21 16,0 1-16,0-1 0,0-21 0,-21 22 15,0-22-15,0 0 0,-1-21 0,1 21 16,0-21-16,0 0 0,0 0 0,0 0 16,-1 0-16,1-21 0,0 21 15,0-21-15,21 0 0,0-1 0,-21 1 16,0 0-16,21 0 0,-22 0 0,22 0 16,0-22-16,0 22 0,-21-21 15,21 21-15,-21-22 0,21 1 16,0 0-16,-21-22 0,21 22 0,0-22 15,0 1-15,0-1 0,-21 1 0,21-1 16</inkml:trace>
  <inkml:trace contextRef="#ctx0" brushRef="#br0" timeOffset="63432.33">17886 11896 0,'0'0'0,"0"-21"0,-21-1 0,21 1 16,0 0-16,0 0 0,0 0 16,0 0 15,-22 21 16,1 0-47,0 0 15,0 0-15,0 0 0,0 0 0,-22 0 16,1 0-16,21 0 0</inkml:trace>
  <inkml:trace contextRef="#ctx0" brushRef="#br0" timeOffset="63636.21">15896 11748 0,'0'0'0,"-42"0"0,-1 21 16,22-21-16,21 21 15,-21-21-15,0 0 0,0 21 16,0-21-16,-1 0 16,1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10:31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699 0,'-22'-22'15,"1"22"-15,0 0 0,0-21 16,0 21-16,0 0 15,21 21-15,0 1 16,0-1-16,0 0 16,0 0-16,0 0 0,21-21 15,0 21-15,0 1 0,0-22 16,0 0-16,1 0 0,20 0 16,0 0-16,1 0 0,20 0 15,-21-22-15,22 22 0,-22-21 0,22 0 16,-22 0-16,0 0 0,1 0 0,-1-22 15,0 22-15,-20-21 0,-1 21 16,0-22-16,0 22 0,0-21 0,-21 21 16,0-22-16,0 22 0,0 0 15,-21 42 1,0 0 0,21 0-16,0 22 0,-21-1 0,0 0 15,21 1-15,-22 20 0,22-20 0,0 20 16,0 1-16,-21 20 15,21-20-15,-21-1 0,21 22 0,0-22 16,0 1-16,-21-1 0,21-20 16,-21 20-16,21-20 0,-21 20 0,21-21 15,0 1-15,0-22 0,-22 21 0,1-21 16,21 1-16,-21-1 0,0 0 16,0-21-16,0 0 0,-1 0 0,1 0 15,-21 0-15,0 0 0,-1 0 0,1-21 16,0 0-16,-22-1 0,22 1 15,-22 0-15,22 0 0,0 0 0,-1 0 16,1-22-16,21 22 0,-22 0 16,43 0-16,0 0 0,0-1 15,22 1-15,-1 21 0,21-21 16,0 21-16,1-21 0,-1 0 16,22 21-16</inkml:trace>
  <inkml:trace contextRef="#ctx0" brushRef="#br0" timeOffset="455.25">3302 1185 0,'0'0'0,"21"0"0,0 0 16,0 0-16,-21 22 15,0-1-15,0 0 0,0 0 0,0 0 16,0 0-16,-21 1 0,0-1 16,21 21-16,-21-21 0,21 0 15,0 1-15,-21 20 0,21-21 0,-21 0 16,21 22-16,0-22 0,0 0 15,-22 0-15,1 0 0,21 0 16,-21-21-16,21-21 31,0 0-31,0 0 0,0 0 16,0 0-16,0-22 0,0 22 16,0-21-16,21 21 0,-21-22 0,21 1 15,1 0-15,-1-1 0,0 22 0,0-21 16,21 21-16,-20-1 0,20 1 15,0 0-15,-21 21 0,22 0 16,-1 0-16,0 21 0,-20 0 0,20 1 16,-21 20-16,21-21 0,-20 21 15,-22 1-15,0-22 0,0 21 0,0 1 16,0-22-16,0 21 0,0 0 16,0-20-16,0 20 0,-22-21 0,22 0 15,-21-21-15,21 21 0,-21 1 16,21-44-1,21 1 1,0 0-16,1 0 0,-1 0 16,0 0-16,0-22 0</inkml:trace>
  <inkml:trace contextRef="#ctx0" brushRef="#br0" timeOffset="735.29">4360 699 0,'0'0'0,"21"-127"16,1 84-16,-22 22 15,0 0-15,0 0 0,0 42 16,0 0 0,0 0-16,-22 22 0,22-1 0,-21 0 15,0 22-15,21-1 0,-21 1 16,0 20-16,21-20 0,-21-1 16,-1 1-16,1-1 0,0 1 0,0-22 15,21 22-15,-21-22 0,21-21 0,-21 22 16,21-22-16,0 21 0,0-21 15,0 0-15,21-21 16,0 0 0,0 0-16,-21-21 0,21 21 0,0-21 15,-21 0-15,0 0 0,22 0 0,-22-1 16,0 1-16</inkml:trace>
  <inkml:trace contextRef="#ctx0" brushRef="#br0" timeOffset="907.19">4043 1185 0,'-43'0'0,"86"0"0,-107 0 16,43 0-16,0 0 0,21 22 16,0-1-1,21-21-15,0 0 16,0 0-16,1 0 0,-1 0 0,21 0 16,0 0-16,-20 0 0,20 0 0,-21-21 15,21-1-15,1 22 0,-22-21 16,0 0-16</inkml:trace>
  <inkml:trace contextRef="#ctx0" brushRef="#br0" timeOffset="1281.02">4572 1334 0,'0'0'0,"0"21"15,21-21 1,0 0-16,0 0 15,1 0-15,-1 0 0,0-21 16,21-1-16,-21 22 0,22-21 0,-22 0 16,0 0-16,0 0 0,0 0 0,-21-1 15,0 1-15,0 0 16,0 0-16,0 0 0,-21 0 16,0 21-16,0 0 0,0 0 0,0 0 15,-22 0-15,22 21 0,0 0 16,0 0-16,-22 21 0,22-20 0,0 20 15,0-21-15,0 21 0,0 1 0,21-1 16,0-21-16,0 22 0,0-22 16,0 21-16,0-21 0,0 0 0,21 1 15,0-1-15,0-21 0,0 21 0,0-21 16,1 0-16,20 0 0,-21 0 16,21 0-16,-20 0 0,20-21 0,-21 0 15,21-1-15,-20 22 0,-1-21 0,0 0 16</inkml:trace>
  <inkml:trace contextRef="#ctx0" brushRef="#br0" timeOffset="1611.85">5143 1249 0,'0'0'0,"0"-21"0,0 0 15,22 21-15,-22-22 16,21 22-16,0 0 0,0 0 16,0 22-16,0-1 0,1 0 15,-1 0-15,0 0 0,0 0 16,-21 1-16,21-1 0,0 0 0,-21 21 15,0-21-15,0 1 0,0-1 0,0 21 16,0-21-16,0 0 0,-21 22 16,0-22-16,0 0 0,21 0 15,-21-21-15,0 0 16,21-21 0,0 0-16,0 0 15,0 0-15,0-1 0,0 1 0,21 0 16,-21-21-16,21 21 0,-21-22 15,0 22-15,21 0 0,0-21 0,0 20 16,1 1-16,-22-21 0,21 21 0,0 0 16,0-1-16,0 1 0,-21 0 15,21 0-15,1 21 0,-1-21 0,21 0 16,-21 21-16</inkml:trace>
  <inkml:trace contextRef="#ctx0" brushRef="#br0" timeOffset="2315.96">5715 1270 0,'0'0'0,"-42"21"0,-1 0 16,1 1-16,21-1 0,-43-21 15,64 21-15,21-21 16,22 0 0,-22-21-16,21 0 0,1 21 0,20-22 15,-21 1-15,22 0 0,-1-21 16,1 21-16,-1-22 0,-20 1 0,20 0 15,-20-1-15,-1-20 16,0-1-16,1 22 0,-22-22 0,0 1 16,0 21-16,-21-22 0,0 22 0,0-22 15,0 22-15,0 0 0,-21-22 16,21 43-16,-21-21 0,0 20 0,-22 1 16,22 0-16,0 21 0,0 0 0,0 21 15,-1 0-15,-20 1 0,21 20 16,0 21-16,0-20 0,-1 20 0,1 1 15,0 20-15,0-20 0,0 21 0,0-1 16,-1 1-16,1 0 0,0-1 16,0-20-16,0 20 0,0 1 15,-1 0-15,1-1 0,0 1 0,21 21 16,-21-21-16,0 20 0,0-20 16,-1 21-16,1 0 0,0 0 0,-21-1 15,21-20-15,-1 21 0,1-21 0,0-1 16,-21 1-16,21 0 0,21-22 0,-22 1 15,22-22-15,-21 0 0,21 1 0,0-22 16,21-21 0,1 0-16,-1 0 0,21-21 0,-21-1 15,22-20-15,-1 21 0,0-21 0,1 20 16,-1-20-16,0 0 0,1-1 16,-1 1-16,0 0 0,1-1 0,-22-20 0,21 21 15,-21-22-15,0 22 16,1-22-16,-22 1 0,0-1 0,0 22 15,0-22-15,0 1 0,-22 21 0,1-22 16,0 1-16,-21 20 0,-1-20 0,1 20 16,0 1-16,-1 0 0,1-1 15,0 22-15,-1 0 0,22 0 0,-21 21 16,21 0-16,0 0 0,-1 0 0,65 0 31,-22 0-31,0 0 16,21 0-16,-20 0 0,20-21 15,0 0-15,1-1 0,-1 1 0,0 0 16,1 0-16</inkml:trace>
  <inkml:trace contextRef="#ctx0" brushRef="#br0" timeOffset="3396.84">6646 1143 0,'0'0'0,"0"-63"16,-21 63-16,0 0 0,-21 0 15,20 0-15,1 0 0,-21 0 0,21 21 16,0 0-16,-1 0 0,-20 0 0,21 0 16,0 22-16,0-22 15,21 21-15,-22-21 0,1 22 0,21-22 16,-21 21-16,21-21 0,0 22 0,0-22 16,0 0-16,0 0 0,0 0 0,21-21 31,0 0-31,1 0 0,-1 0 0,0-21 15,0 21-15,0-21 0,0 0 0,-21 0 16,22-22-16,-1 22 0,0 0 16,0-21-16,0-1 0,0 22 15,-21-21-15,0 21 0,22 0 0,-1-1 0,-21 1 16,0 42 0,0 22-1,0-22-15,0 0 0,0 0 0,0 22 16,0-22-16,21 0 0,-21 21 15,21-21-15,-21 1 0,21-1 0,0 0 16,1 0-16,-1 0 0,0-21 16,0 0-16,0 0 0,0 0 0,1 0 15,-1 0-15,0-21 0,0 0 16,0 21-16,0-21 0,1 0 0,20-1 16,-21 1-16,0 0 0,0-21 0,1 21 15,-1-22-15,0 1 0,0 21 16,0-22-16,0 22 0,1 0 0,-1 0 15,0 21-15,0 0 32,-21 21-32,0 0 0,0 0 0,0 1 15,0-1-15,0 0 0,0 0 0,0 0 16,0 0-16,0 1 16,21-22-16,0 0 15,1 0 1,-22-22-16,0 1 15,0 0-15,0 0 16,0 0-16,0 0 0,0-1 16,0 1-16,0 0 15,0 0-15,0 0 0,-22 21 16,1 0 0,0 21-1,0 0-15,0 0 0,21 0 16,-21 1-16,21-1 0,-22 0 0,22 21 15,-21-21-15,21 22 0,-21-22 16,21 21-16,0-21 0,0 1 0,0-1 16,0 21-16,0-21 0,0 0 0,21 1 15,22-1-15,-22 0 0,0-21 16,21 21-16,-21-21 0,22 0 16,-1 0-16,-21 0 0,22 0 0,-1 0 15,0-21-15,1 21 0,-1-21 16,0 0-16,1-1 0,-1 1 0,0 0 15,1 0-15,-22-21 0,0 20 0,21 1 16,-21-21-16,-21 0 0,22 20 0,-22-20 16,0 0-16,0 21 0,0-22 15,0 22-15,0 0 0,-22 21 16,1 0-16,0 21 0,0 0 16,0 0-16,0 1 0,-1 20 15,1-21-15,21 21 0,0-20 0,-21 20 16,21-21-16,0 0 0,0 22 15,0-22-15,0 0 0,21-21 16,-21 21-16,43 0 0,-22 0 0,0-21 16,21 0-16,1 0 0,-1 0 0,0 0 15,1 0-15,-1 0 0,21 0 16,-20-21-16,-1 21 0,0-21 0,1 21 16,-1-21-16,-21 0 0,22 21 0,-22-21 15,0-1-15</inkml:trace>
  <inkml:trace contextRef="#ctx0" brushRef="#br0" timeOffset="4135.93">2138 1884 0,'0'0'0,"-21"-21"15,-1 21-15,1 0 16,0 0 0,0 0-16,21 21 31,0 0-16,0 0-15,0 0 16,21-21-16,0 22 16,0-22-16,22 0 0,-22 21 0,42-21 15,1 21-15,-1-21 0,22 0 16,21 0-16,0 0 0,0 21 0,-1-21 16,22 0-16,0 0 0,22 0 0,-1 0 15,0 0-15,21 0 0,1 0 16,20 0-16,1 0 0,20 0 0,1 0 15,0 0-15,20 0 0,1 0 0,-21 0 16,21 0-16,-22 0 0,22 0 16,0 0-16,-21 0 0,-1 0 15,1 0-15,-21 0 0,-1 0 0,1 0 16,-22 0-16,-21 0 0,0 0 0,-21 0 16,-21 0-16,0 0 0,0 0 15,-22 0-15,-20 0 0,-1 0 0,1 0 16,-22 0-16,-21 0 0,22 0 0,-22 0 15,0 0 1,0 0 0,-21-21-1,-21 21 17,0 0-17</inkml:trace>
  <inkml:trace contextRef="#ctx0" brushRef="#br0" timeOffset="32570.88">1630 3006 0,'0'0'0,"0"-21"0,0-1 15,-21 22-15,21-21 16,-22 0-16,22 0 0,-21 0 16,0 21-16,21-21 15,-21 21-15,21 21 32,0 0-32,0 0 0,0 0 15,0 0-15,0 1 0,-21 20 0,21 0 16,-21 1-16,-1-1 0,22 21 15,0-20-15,-21 20 0,21-20 0,-21 20 16,21-21-16,-21 1 0,21-1 16,0 0-16,0 1 0,0-1 15,-21-21-15,21 0 0,0 1 16,0-1-16,0 0 0,0 0 0,0 0 16,0-42 30,0 0-46,0 0 16,21 0-16,0-1 0</inkml:trace>
  <inkml:trace contextRef="#ctx0" brushRef="#br0" timeOffset="33135.55">1884 3450 0,'0'21'0,"0"1"16,0-1-16,0 0 16,0 0-16,0 0 0,0 0 15,21-21 1,0 0-16,0 0 15,0 0 1,1-21-16,-1 0 16,-21 0-16,0 0 15,0 0-15,0-1 16,0 1-16,-21 21 31,-1 21-15,22 1-16,0-1 0,-21-21 15,21 21-15,0 0 16,0 0-16,0 0 16,21-21 15,1 0-31,-22-21 0,0 0 16,0 0-1,0 0-15,0 0 16,-22 21 15,1 21-15,21 0-1,0 0-15,0 0 16</inkml:trace>
  <inkml:trace contextRef="#ctx0" brushRef="#br0" timeOffset="33592.28">3302 2900 0,'0'0'0,"-42"0"0,-22 0 15,43 0-15,-21 0 16,20 0-16,1 0 0,0 0 0,21 21 16,0 0-16,0 0 15,42-21-15,-20 22 0,20-22 16,0 0-16,22 21 0,-1-21 0,1 0 16,-1 21-16,1-21 0,-1 0 15,1 0-15,-1 0 0,1 0 0,-1 0 16,1 0-16,-22 0 0,0 0 0,-20 0 15,-1 0-15,0 0 0,0 0 0,-21-21 32,-21 21-32,0 0 0,0 0 15</inkml:trace>
  <inkml:trace contextRef="#ctx0" brushRef="#br0" timeOffset="33931.08">3746 3006 0,'0'0'0,"0"42"15,0-21-15,0 0 16,0 1-16,0-1 0,0 0 0,0 21 16,0-21-16,0 22 0,22-1 15,-22 0-15,21 1 0,-21-1 0,0 0 16,0 1-16,21-22 0,-21 21 0,0 1 16,0-1-16,0 0 0,0 1 0,0-22 15,0 21-15,0-21 0,-21 22 16,0-22-16,-1 0 0,1 0 15,0 0-15,-21 0 0,21-21 0,-1 22 16,-20-22-16,0 0 0,21 0 16,-22 0-16,1 0 0,0 0 0,-1 0 15,22-22-15,-21 1 0,-1 21 0,22-21 16,0 0-16,-21 0 0,21 0 16,21-1-16,0 1 0,0 0 15,0 0-15,21 21 16,21-21-16,-21 21 0,22 0 15,-1-21-15,0-1 0,22 22 0</inkml:trace>
  <inkml:trace contextRef="#ctx0" brushRef="#br0" timeOffset="35115.76">4297 3429 0,'0'0'16,"0"-21"-16,0 0 0,0 0 0,-21 21 15,-1 0-15,1 0 0,0 0 16,0 0-16,0 21 0,-22 0 0,22 0 16,0 0-16,21 22 0,-21-22 0,0 21 15,0 0-15,21-20 0,0 20 0,0-21 16,-22 21-16,22-20 0,0-1 16,0 0-16,0 0 0,0 0 15,0 0-15,22-21 16,-1 0-16,21 0 0,-21 0 15,0-21-15,1 0 0,-1 21 16,0-42-16,0 21 0,0-1 0,0 1 16,-21 0-16,0-21 0,22 21 0,-22-22 15,0 22-15,0 0 0,0 0 16,0 0-16,0 42 31,0 0-31,0 21 0,0-21 16,0 1-16,0 20 0,0-21 15,0 21-15,0-20 0,21-1 0,-21 0 16,0 0-16,0 0 0,21 0 0,0 1 16,0-22-16,0 21 15,1-21-15,-1 0 0,0 0 0,0 0 16,0-21-16,0 21 0,22-22 0,-22 1 16,0 0-16,0 0 0,0 0 0,1 0 15,-22-22-15,21 22 0,-21 0 16,21-21-16,-21 20 0,0 1 0,0 0 15,0 0-15,0 42 32,0 0-32,0 0 15,0 1-15,0-1 0,0 0 0,0 0 16,0 0-16,0 0 0,0 1 0,0-1 16,0 0-16,0 0 0,21 0 15,0-21-15,0 21 0,1-21 0,-1 0 16,0 22-16,0-22 0,0 0 0,22 0 15,-22 0-15,0 0 0,0 0 0,21-22 16,-20 22-16,-1-21 0,0 0 16,0 21-16,0-21 0,-21 0 0,0 0 15,21-22-15,-21 22 0,0 0 0,0 0 16,0 0-16,0-22 0,0 22 0,0 0 16,0 0-1,22 21 1,-1 0-1,0 0-15,0 0 0,0 0 0,0 0 16,22 0-16,-22 0 0,21 0 16,1 0-16,-22 0 0,21 0 0,0-21 15,1 21-15,-1-22 0,0 22 0,-20-21 16,20 21-16,0 0 0,-21-21 16,1 21-16,-1 0 0,-21-21 0,-21 21 31,-1 0-31,1 0 15,-21 0-15,21 0 0,-22 21 16,1 0-16,21 0 0,-21 1 0,20-1 16,-20 0-16,21 21 0,0-21 0,0 22 15,-1-22-15,1 0 0,0 21 0,21-20 16,-21-1-16,21 0 0,0 0 16,0 0-16,0 0 0,21 1 15,0-22-15,0 0 0,1 0 16,-1 0-16,0-22 0,0 22 0,0-21 15,0 0-15,1 0 0,-1 0 0,0 0 16,21-1-16,-21 1 16,-21 0-16,22-21 0,-1 21 0,-21-22 15,0 22-15,0-21 0,0 21 0,0-1 16,0 1-16,0 42 31,0 1-31,-21 20 0,21-21 0,-22 0 16,22 22-16,-21-22 0,21 21 0,0-21 15,0 0-15,0 22 0,0-22 0,0 0 16,0 0-16,0 0 0,21-21 16,1 22-16,-1-22 0,0 0 0,0 0 15,0 0-15,22 0 0,-22 0 0,21 0 16,0 0-16,-20-22 0</inkml:trace>
  <inkml:trace contextRef="#ctx0" brushRef="#br0" timeOffset="36083.06">7535 2794 0,'0'0'0,"0"-21"0,-21-43 15,21 43-15,-21 0 16,21 0-16,-21 21 16,0 0-1,-1 21-15,1 0 0,21 22 0,-21-1 16,0 0-16,0 1 0,0 20 15,-1 1-15,22-1 0,-21 1 0,21-1 16,-21 22-16,21-22 0,-21 1 16,21-1-16,0 1 0,0-22 0,0 0 15,0 1-15,0-1 0,21-21 16,0 22-16,0-22 0,1-21 0,-1 21 16,0-21-16,21 0 0,-21 0 0,22 0 15,-1-21-15,0 21 0,-20-21 0,20-1 16,0-20-16,1 21 0,-22 0 15,21-22-15,-21 22 0,0-21 0,1 21 16,-1-22-16,-21 1 0,0 21 0,21-21 16,-21 20-16,0 1 0,0 0 15,0 42 1,0 0 0,0 1-16,-21 20 0,21-21 0,0 0 15,0 22-15,-21-22 0,21 21 0,0-21 16,0 0-16,0 22 0,0-22 15,0 0-15,21-21 0,-21 21 0,21 0 16,21-21-16,-21 0 0,1 0 0,-1 0 16,21 0-16,-21 0 0,22 0 0,-22-21 15,21 0-15,-21 0 0,22 0 16,-22 0-16,0-1 0,21 1 0,-21 0 16,-21-21-16,22 21 0,-22-1 0,0 1 15,21-21-15,-21 21 0,0 0 0,0-1 16,0 1-16,0 42 31,0 1-31,0 20 16,-21-21-16,21 0 0,0 22 0,-22-22 15,22 21-15,0-21 0,0 22 16,0-1-16,0-21 0,0 21 0,0 1 16,22-1-16,-1 22 0,-21-22 0,21 21 15,0 1-15,0-1 0,0 1 0,-21-22 16,0 22-16,0-1 0,0 1 0,0-22 15,0 22-15,0-22 0,0 21 0,-21-20 16,0-1-16,0-21 16,0 22-16,21-22 0,0 0 0,-21-21 15,-1 0-15,22-21 16,-21 0-16,21-1 0,0 1 16,-21-21-16,21 21 0,0-22 0,0 1 15,0 0-15,0-1 0,0 1 0,0-21 16,0 20-16,21 1 0,0 0 0,1-1 15,-1 1-15,0 0 0,0-1 16,0 1-16,0 0 0,22-1 0,-22 22 16,0-21-16,21-1 0</inkml:trace>
  <inkml:trace contextRef="#ctx0" brushRef="#br0" timeOffset="36394.82">8932 3387 0,'0'0'0,"0"-21"0,0-1 16,0 1-16,0 42 31,0 1-15,0-1-16,0 21 0,0 0 0,0 1 15,0-1-15,0 22 0,0-22 0,0 21 16,0-20-16,0 20 0,-21 1 0,21-1 16,-21 1-16,0-1 0,0 1 0,21-1 15,-22 1-15,1-1 0,0-20 16,0 20-16,21-21 0,-21 1 15,0-1-15,-1 0 0,22-20 0,0-1 16,0 0-16,-21 0 0,42-42 31,-21 0-31,22 0 16,-1-1-16,0-20 0,0 21 0,0-21 16,0-1-16,1 1 0,-22-22 0,21 22 15</inkml:trace>
  <inkml:trace contextRef="#ctx0" brushRef="#br0" timeOffset="36663.67">8911 3768 0,'0'0'0,"0"-43"0,0 1 0,0 21 16,0-85-1,21 85-15,0 0 0,-21-22 0,22 22 16,20 0-16,-21 0 0,0 0 0,0 0 16,22 21-16,-22 0 0,0-22 0,21 22 15,-20 0-15,-1 0 0,0 0 0,-21 22 16,0-1-16,0 0 0,0 0 15,0 0-15,0 0 0,0 1 0,0-1 16,-21 21-16,0-21 0,-22 0 0,22 1 16,0-1-16,0 0 0,-22 0 0,22 0 15,0-21-15,0 21 0,0-21 16,21 22-16,21-22 31,0 0-31,0-22 16,0 22-16,1-21 0,-1 0 0</inkml:trace>
  <inkml:trace contextRef="#ctx0" brushRef="#br0" timeOffset="37043.44">9377 3598 0,'21'0'0,"-21"22"0,21-22 16,0 0-16,0 0 15,1 0-15,-1 0 0,0-22 16,0 1-16,0 21 0,22-21 15,-22 0-15,0 0 0,21 0 0,-21-1 16,1 1-16,-1 0 0,0 0 0,-21-21 16,0 20-16,0 1 0,0-21 0,0 21 15,0 0-15,0-1 0,-42 22 16,20 0-16,1 0 0,0 0 16,0 0-16,-21 0 0,20 43 0,1-22 15,0 0-15,0 21 0,0 1 0,0-22 16,21 21-16,-22 1 0,22-1 15,0-21-15,0 21 0,0-20 0,22-1 16,-1 0-16,0 21 0,0-42 0,21 21 16,-20 1-16,20-22 0,0 0 15,1 21-15,-1-21 0,0 0 0,-21 0 16,22 0-16,-1 0 0,0 0 16,-20-21-16,20-1 0,-21 22 0,0-21 15,0 0-15,1 0 0,-22 0 0,0 0 16,0-1-16,0 1 0,0 0 0,0 0 15</inkml:trace>
  <inkml:trace contextRef="#ctx0" brushRef="#br0" timeOffset="37363.26">7218 3112 0,'0'0'16,"-64"21"-16,22-21 0,-22 0 0,43 0 0,-21 0 15,21 0-15,42 0 16,21 0-16,1 0 0,-1-21 16,0-1-16,22 22 0,-1 0 15,1-21-15,20 21 0,1 0 16,0 0-16,-22-21 0,22 21 0,-22 0 15,1 0-15,-1 0 0,-20 0 0,-1 0 16,-21 0-16,22 0 0,-43 21 16,-22-21-1,1 21-15,-21 1 0,0-1 0,-1 0 16,1 0-16,-22 0 0</inkml:trace>
  <inkml:trace contextRef="#ctx0" brushRef="#br0" timeOffset="38280.08">1439 5165 0,'0'0'15,"-21"0"-15,0 0 16,0 0-16,0 0 0,-1 0 15,1-21 1,21-1-16,0 1 16,0 0-16,0 0 0,0 0 15,0 0-15,21-1 0,1 1 16,-1 0-16,0 0 0,0 0 0,0 21 16,22 0-16,-22 0 0,21 0 15,-21 0-15,22 0 0,-22 21 0,21 0 16,0 21-16,-20-20 0,-1 20 15,0 0-15,0 1 0,-21-1 0,0 21 16,0-20-16,0-1 0,0 22 16,-21-22-16,-21 21 0,20-20 15,-20-1-15,0 22 0,-1-22 0,1 0 16,0-21-16,-22 22 0,22-22 16,0 21-16,-22-21 0,22 1 0,-1-1 15,22-21-15,-21 0 0,0 21 0,20-21 16,1 0-16,0 0 0,0-21 15,0 21-15,21-21 0,0-1 0,0-20 16,0 21-16,0-21 0,0-1 16,0 1-16,0 0 0,0-1 0,0 22 15,0-21-15,0-1 0,21 22 16,0 0-16,0 0 0,0 0 16,1 21-16,-1 0 0,0 0 15,0 21-15,0 0 0,0 0 0,22 0 16,-22 22-16,0-22 0,0 21 15,-21 1-15,21-1 0,1 0 0,-1 1 16,-21-22-16,21 21 0,0-21 0,-21 22 16,21-22-16,0 0 0,1 0 15,-1 0-15,0-21 0,0 0 16,0 21-16,0-21 0,1 0 16,-1 0-16,0 0 0,0 0 0,0 0 15,0 0-15,22 0 0,-22-21 0,0 0 16</inkml:trace>
  <inkml:trace contextRef="#ctx0" brushRef="#br0" timeOffset="38646.97">2265 5503 0,'-21'0'0,"21"22"16,-22-22-16,22 21 0,-21 0 0,21 0 15,0 0-15,0 0 16,0 1-16,0-1 0,21-21 31,1 0-15,-1-21-16,0-1 16,-21 1-16,0 0 15,0 0-15,0 0 0,0 0 0,0-1 16,0 1-16,-21 21 31,0 0-31,21 21 16,-22 1-16,22-1 0,-21-21 0,21 21 15,-21 0-15,21 0 0,0 0 16,0 1-16,21-22 31,0 0-31,22 0 0</inkml:trace>
  <inkml:trace contextRef="#ctx0" brushRef="#br0" timeOffset="39203.65">4276 5080 0,'0'0'0,"0"-21"15,0 0-15,0 0 0,0-1 16,0 1-16,0 0 0,0 0 0,21 0 16,-21 0-16,21 21 0,-21-22 15,0 44 1,0-1-16,0 0 0,0 0 15,0 21-15,-21 1 0,21-1 0,-21 0 16,21 1-16,-22-1 0,22 22 16,0-22-16,0 0 0,-21 22 0,21-22 15,-21 0-15,21 1 0,0-1 0,-21 0 16,21 1-16,0-22 0,0 21 16,0-21-16,0 1 0,0-1 15,0 0-15,21-21 31,-21-21-15,21 0-16,0-1 0,1 1 0,-22 0 16,42 0-16</inkml:trace>
  <inkml:trace contextRef="#ctx0" brushRef="#br0" timeOffset="40031.14">4974 5249 0,'0'0'0,"21"-21"0,0-42 15,-21 42 1,-21 42 15,21 0-31,-21 0 16,0 21-16,21-20 0,-21-1 0,0 21 16,-1 0-16,1-20 0,21 20 0,-21 0 15,0 1-15,21-22 0,0 21 16,0-21-16,0 22 0,0-22 0,0 0 15,0 0-15,0 0 0,0 0 16,21-21-16,0 0 0,0 0 16,1 0-16,-1 0 0,0 0 15,0 0-15,21 0 0,-20-21 0,-1 0 16,0 0-16,21 0 0,-21-22 0,1 22 16,-1 0-16,-21-21 0,0 21 0,0-22 15,0 22-15,0-21 0,0 21 16,0-22-16,0 22 0,-21-21 0,-1 21 15,1-1-15,0 1 0,0 0 0,0 21 16,0 0-16,-1-21 0,1 21 16,21-21-1,21 21 1,1 0-16,-1 0 0,21-21 16,-21 21-16,22 0 0,-1-22 15,0 22-15,1-21 0,-1 21 0,0 0 16,1 0-16,-1 0 0,0 0 0,-21 0 15,22 0-15,-22 0 0,0 0 0,0 21 16,0 1-16,-21-1 0,0 0 16,0 0-16,0 0 0,0 22 0,0-22 15,0 21-15,0-21 0,0 22 0,-21-22 16,21 21-16,-21-21 0,21 22 0,0-22 16,0 21-16,0-21 0,0 0 15,0 1-15,0-1 0,0 0 16,21-21-16,0 21 0,1-21 0,-1 21 15,21-21-15,-21 0 0,0 0 0,22 0 16,-22 0-16,21-21 0,-21 0 0,22 0 16,-1 0-16,-21-1 0,22 1 15,-22 0-15,0-21 0,21 21 0,-21-22 16,-21 1-16,0 0 0,22-1 0,-22 1 16,0 0-16,0-1 0,-22 1 0,1 21 15,0-22-15,0 1 0,0 21 16,0 0-16,-22 21 0,22-21 0,0 21 15,-21 0-15,20 0 0,-20 0 0,21 21 16,-21 0-16,20 0 0,1 0 16,0 0-16,21 1 0,0 20 15,0-21-15,-21 0 0,21 0 0,0 22 16,0-22-16,0 0 0,21-21 0,-21 21 16,21 0-16,0 1 0,1-22 0,20 0 15,-21 0-15,21 0 0,-20 0 16,20 0-16</inkml:trace>
  <inkml:trace contextRef="#ctx0" brushRef="#br0" timeOffset="40411.92">6879 5080 0,'-21'0'15,"0"0"-15,0 0 16,-1 21-16,22 0 0,-21-21 0,0 22 15,21-1-15,-21 0 0,21 0 16,0 0-16,0 0 0,0 1 16,21-22-1,0 0-15,0 0 0,1 0 0,-1 0 16,0 0-16,0 0 0,-21-22 16,21 22-16,0-21 0,1 21 0,-1-21 15,-21 0-15,0 0 0,0 0 0,0-1 16,0 1-16,0 0 0,0 0 15,0 0-15,-21 0 0,21-1 0,-43 22 16,22 0-16,0 0 16,0 0-16,0 0 0,-1 22 15,1-22-15,0 21 0,0 0 0,0 0 16,21 0-16,0 0 0,0 1 16,0-1-16,21-21 15,0 0-15,0 0 0,22 0 16,-22 0-16,21-21 0</inkml:trace>
  <inkml:trace contextRef="#ctx0" brushRef="#br0" timeOffset="40743.73">7641 4678 0,'0'0'0,"0"-21"0,0 0 16,0-1-16,-21 44 31,0-1-16,21 0-15,-21 0 0,-1 21 0,1-20 16,21 20-16,-21 0 0,0 1 16,0-1-16,0 21 0,-1-20 0,1-1 15,0 22-15,0-22 0,-21 0 0,20 22 16,1-22-16,-21 22 0,21-22 0,0 0 16,-1 1-16,-20-1 0,21 0 15,0 1-15,0-1 0,-1 0 16,1-21-16,21 1 0,0 20 0,-21-21 15,21 0-15,0 0 0,21-21 32,0 0-17,1-21-15,-1 0 0,0 21 0,0-21 16,0 0-16,0 0 0</inkml:trace>
  <inkml:trace contextRef="#ctx0" brushRef="#br0" timeOffset="41047.56">7620 5482 0,'-21'0'31,"21"21"-31,0 1 16,-21-22-16,21 21 0,21-21 31,0 0-31,0 0 16,-21-21-16,21-1 0,0 22 15,-21-21-15,22 21 0,-22-21 0,0 0 16,0 0-16,0 0 16,-22 21 15,1 0-31,0 0 0,0 0 16,0 0-16,21 21 15,-21-21-15,-1 0 0,22 21 0,-21-21 16</inkml:trace>
  <inkml:trace contextRef="#ctx0" brushRef="#br0" timeOffset="41755.28">10012 4805 0,'0'0'0,"0"-21"16,21-22-16,-21 1 0,21 21 0,-21 0 16,0-22-16,21 22 0,0 0 15,-21 0-15,22 21 0,-22-21 16,0 42 0,0 0-16,0 0 0,0 22 0,0 20 15,0-21-15,0 22 0,0-1 16,0 22-16,-22-21 0,1-1 0,0 1 15,0-1-15,0 1 0,-22-1 0,22 1 16,-21-22-16,0 21 0,-1-20 16,1-1-16,0 0 0,-1 1 0,22-22 15,0 0-15,0 0 0,21 0 0,0-42 32,0 0-32,0 0 0,0-21 15,0 20-15,0-20 0,21 0 0,0-1 16,0 1-16,0 0 0,1-22 0,-1 1 15,0-1-15,0 1 0,21-1 0,-20 1 16,20-22-16,-21 22 0,0 20 16,22-20-16,-22 20 0,0 1 0,21 21 15,-42 0-15,21 0 0,1 21 16,-1 0-16,-21 21 0,0 21 0,21 0 16,0 1-16,0 20 15,-21 1-15,0-1 0,0 1 0,21-1 16,-21 1-16,22-1 0,-22 1 0,21-1 15,-21-20-15,0 20 0,21-21 0,0 1 16,-21-22-16,21 21 0,0-21 0,-21 1 16,22-1-16,-22 0 0,21 0 15,0-21-15,-21-21 32,0 0-32</inkml:trace>
  <inkml:trace contextRef="#ctx0" brushRef="#br0" timeOffset="41942.91">9758 5376 0,'0'0'0,"-43"0"16,1 0-16,0 0 0,21 0 0,42 0 31,0 0-31,21 0 0,1 0 16,-1 0-16,0 0 0,1 0 0,20 0 15,1 0-15,-1 0 0,22-21 0,-22 0 16,1 0-16,20 0 0,-20 0 0,21-1 15,-22 1-15,1-21 0,20 0 16,-20-1-16,-1 22 0</inkml:trace>
  <inkml:trace contextRef="#ctx0" brushRef="#br0" timeOffset="42427.58">11091 4614 0,'0'0'0,"0"-21"16,-21-21-1,0 42-15,0 0 0,0 0 16,-1 21-16,22 0 0,-21 0 15,21 22-15,0-22 0,0 42 0,0-20 16,0 20-16,0 1 0,0-22 16,0 22-16,0-1 0,0 1 0,0-1 15,0-21-15,-21 22 0,21-22 0,-21 1 16,21-1-16,0 0 0,0 1 0,-21-1 16,21 0-16,0-21 0,-21 1 15,21-1-15,0 0 0,0 0 0,0-42 47,0 0-47,0 0 0,0-1 16,0-20-16,0 21 0,21-21 0,0-1 15,-21 22-15,21-21 0,0-1 0,22 1 16,-22 0-16,0 21 0,21-22 16,1 22-16,-1 0 0,0 21 0,1 0 15,-1 0-15,-21 0 0,21 0 0,1 0 16,-1 21-16,-21 0 0,22 0 0,-22 22 15,-21-22-15,0 0 0,0 21 16,0-20-16,0-1 0,-21 21 16,-1-21-16,1 0 0,-21 1 0,0 20 15,-1-21-15,22 0 0,-21-21 0,-1 21 16,1 1-16,21-22 0,-21 0 0,20 0 16,1 0-16,0 0 0,21-22 31,0 1-31,0 0 0,21 0 15,0 0-15,22 0 0</inkml:trace>
  <inkml:trace contextRef="#ctx0" brushRef="#br0" timeOffset="42831.34">12171 5165 0,'0'0'0,"21"-21"15,0-1-15,-21 1 0,0 0 16,0 0-16,0 0 0,-21 21 15,0 0-15,0 0 0,-22 0 16,22 0-16,-21 0 0,-1 21 0,22 0 16,-21 0-16,0 0 0,20-21 0,1 43 15,0-22-15,0 0 0,21 0 0,0 0 16,0 1-16,0-1 0,0 0 0,21-21 16,0 21-16,22 0 15,-22 0-15,21-21 0,-21 22 0,22-1 16,-1 0-16,0-21 0,-21 21 0,22 0 15,-22-21-15,0 21 0,0 1 0,0-22 16,-21 21-16,0 0 0,0 0 16,-21-21-1,-21 0-15,21 21 0,-22 0 0,1-21 16,0 22-16,-22-22 0,22 0 0,0 0 16,-22 21-16,22-21 0,-1 21 0,1-21 15,21 0-15,0 0 0,0 0 0,-1 0 16,22-21-16,0 0 15,0-1-15,22 1 16,-1 0-16,0 0 0,21-21 0,1 20 16,-22-20-16,42 21 0</inkml:trace>
  <inkml:trace contextRef="#ctx0" brushRef="#br0" timeOffset="43112.2">12679 4636 0,'0'0'0,"0"-43"0,0 1 0,0 21 15,0-22-15,0 22 0,0 42 32,-21 1-32,21-1 15,-22 21-15,22 0 0,-21 1 0,21 20 16,0 1-16,0-1 0,-21 1 0,21-1 16,-21 1-16,21-1 0,0 1 0,-21-1 15,0-20-15,-1-1 0,1 21 16,21-41-16,-21 20 0,0 0 0,21 1 15,0-22-15,-21 0 0,21 0 0,0 0 16,0 0-16,21-21 16,0 0-1,0-21-15,-21 0 0,21 0 16,-21 0-16</inkml:trace>
  <inkml:trace contextRef="#ctx0" brushRef="#br0" timeOffset="43303.09">12298 5186 0,'-21'0'0,"42"0"0,-64 0 16,22 0-16,21-21 31,21 21-15,22 0-16,-22-21 0,0 21 0,21 0 15,-20-22-15,-1 22 0,21-21 0,-21 0 16,0 21-16,1-21 0,-1 21 15,-21-21-15,0 0 0,21 21 0</inkml:trace>
  <inkml:trace contextRef="#ctx0" brushRef="#br0" timeOffset="43831.48">12594 5228 0,'0'0'0,"0"-21"0,0 0 0,0 0 15,0 0-15,0-1 0,0 1 0,21 0 16,0 0-16,1 0 0,-1 21 15,21 0-15,-21 0 0,0 0 0,22 0 16,-1 0-16,-21 42 0,0-21 0,22 0 16,-22 22-16,0-1 0,0 0 0,0 1 15,-21-1-15,0 0 0,0 1 0,0-1 16,0-21-16,0 22 0,-21-22 0,0 21 16,0-21-16,0 0 0,21 1 15,-21-22-15,-1 0 16,22-22-1,0 1-15,0 0 16,0-21-16,0 21 0,0-22 0,22 22 16,-1-21-16,0-1 0,0 22 0,0-21 15,0 0-15,1-1 0,20 1 16,-21 0-16,21-1 0,-20 22 0,20 0 16,0 0-16,-21 0 0,1 21 0,-1 0 15,21 0-15,-21 21 0,0 0 16,1 0-16,-22 0 0,0 0 15,21 1-15,-21 20 0,21-21 16,-21 21-16,21-20 0,-21-1 0,21 0 16,-21 21-16,21-21 0</inkml:trace>
  <inkml:trace contextRef="#ctx0" brushRef="#br0" timeOffset="44323.2">13991 5440 0,'0'0'0,"21"-21"0,0 0 15,1-1-15,-1 1 0,-21 0 0,0 0 0,0 0 16,0-22-16,0 22 0,0-21 0,0 0 16,0 20-16,-21 1 0,21 0 15,-22 0-15,1 21 0,0 0 0,0 0 16,0 0-16,0 21 0,-1-21 16,1 42-16,0-20 0,-21-1 0,21 21 15,-1 0-15,1-20 0,0 20 0,0 0 16,0-21-16,0 22 0,21-22 0,0 21 15,0-21-15,0 1 0,0 20 0,0-21 16,0 0-16,21 0 0,0-21 16,0 0-16,0 0 0,0 0 15,1 0-15,-1 0 0,0 0 0,0-21 16,0 0-16,22 0 0,-22 21 16,0-21-16,0 0 0,0-22 0,0 22 15,-21 0-15,22 0 0,-1-22 0,-21 22 16,21-21-16,-21 21 0,0-22 0,0 22 15,0 0-15,0 0 0,0 0 16,0 0-16,0 42 16,0 0-16,0 0 0,0 0 15,-21 0-15,21 22 0,0-22 0,0 21 16,0-21-16,-21 22 0,21-22 0,0 0 16,0 21-16,0-20 0,0-1 0,0 0 15,0 0-15,21 0 16,0 0-16,0-21 15,0 0-15,0 0 0,1 0 0,20 0 16,-21 0-16,21 0 0,-20-21 0,20 0 16</inkml:trace>
  <inkml:trace contextRef="#ctx0" brushRef="#br0" timeOffset="45807.76">14795 5228 0,'0'0'0,"0"-42"0,0-43 15,0 64-15,0-21 16,0 21-16,0-1 0,0 1 0,-21 21 15,0 0-15,0 0 16,0 21-16,21 1 0,-21-1 16,-1 21-16,1 0 0,21-20 0,-21 20 15,0 0-15,21 1 0,-21-1 16,21 0-16,-21-21 0,21 22 0,0-22 16,0 21-16,0-21 0,0 22 0,0-22 15,0 0-15,0 0 0,0 0 0,21-21 16,0 22-16,0-1 0,0-21 0,0 0 15,1 0-15,-1 0 0,0 0 0,0 0 16,0 0-16,22 0 0,-22-21 0,21 21 16,-21-22-16,22 1 0,-22 0 15,21 0-15,-21-21 0,22 20 0,-22-20 16,21 0-16,-21-1 0,0 1 16,1-21-16,-1 20 0,0-20 0,-21-1 15,21 1-15,0-1 0,0 1 0,-21-1 16,22 1-16,-1-1 0,-21 22 15,21 0-15,-21 20 0,0-20 0,0 21 16,0 0-16,0 42 16,-21 0-16,21 21 15,-21-20-15,-1 20 0,1 21 0,0-20 16,0 20-16,0 1 0,0-1 16,21 1-16,-22-1 0,1-20 0,0 20 15,21 1-15,-21-22 0,21 0 0,0 1 16,0-1-16,0-21 0,0 21 15,0-20-15,0 20 0,0-21 0,0 0 16,21 0-16,0 1 0,0-22 16,1 0-16,-1 0 0,0 0 15,0 0-15,21 0 0,-20-22 0,-1 1 16,21 21-16,-21-21 0,22 0 0,-22 0 16,0-22-16,0 22 0,21 0 0,-20 0 15,-1-21-15,0 20 0,0 1 0,-21 0 16,21 0-16,-21 0 0,21 21 15,-21 21 1,0 0-16,-21 0 16,0 0-16,21 1 0,-21-1 15,21 0-15,0 0 0,-21 0 0,0 0 16,21 1-16,0-1 0,0 0 16,0 0-16,0 0 0,21-21 15,0 0-15,0 0 16,0 0-16,0 0 0,22 0 15,-22-21-15,0 21 0,0 0 0,0-21 16,1 0-16,-1 0 0,0-1 16,0 1-16,0 0 0,0 0 0,1 0 15,-1 0-15,0 21 0,0-22 0,-21 1 16,21 21-16,0 0 16,-21 21-1,0 1-15,0-1 16,0 0-16,-21 0 0,21 0 15,-21 0-15,21 1 0,-21-1 0,21 0 16,0 0-16,0 0 0,0 0 16,21-21-1,0 0 1,0 0-16,1-21 0,-1 0 16,-21 0-16,21 21 15,-21-21-15,0 0 0,0-1 0,0 1 0,0 0 16,0 0-16,0 0 0,0 0 0,0-1 15,-21 1-15,0 0 16,21 0-16,-22 21 0,1 0 16,21-21-16,-21 21 15,21-21 1,21 21-16,0 0 16,-21-22-16,22 22 0,20-21 0,-21 21 15,0 0-15,0 0 0,1 0 0,20 0 16,-21 0-16,21 0 0,-20 0 15,20 0-15,0 0 0,-21 21 0,22 1 16,-22-1-16,0 0 0,-21 0 0,0 0 16,0 0-16,0 1 0,0-1 15,0 0-15,0 0 0,0 0 0,0 0 16,0 1-16,0-1 0,-21-21 0,0 21 16,0 0-16,21 0 15,-22-21-15,1 0 0,21 21 0,0-42 47,0 0-47,0 0 0,21 21 16,-21-21-16,22 0 0,-1-22 15,0 22-15,0 0 0,0-21 0,0 20 16,1-20-16,-1 21 0,21-21 0,-21 20 16,0 1-16,1 0 0,-1 0 15,21 21-15,-21 0 0,0 0 16,1 0-16,-1 21 0,-21 0 15,0 0-15,0 1 0,0 20 0,0-21 16,0 0-16,0 0 0,0 22 0,0-22 16,0 0-16,0 0 0,-21 0 0,-1 1 15,22-1-15,-21-21 0,21 21 16,0 0-16,-21-21 16,0 0-1,0 0-15,21-21 16,0 0-1,0 0-15,0-1 16</inkml:trace>
  <inkml:trace contextRef="#ctx0" brushRef="#br0" timeOffset="46023.89">16743 4826 0,'0'0'0,"-21"0"0,-22-21 15,43 0-15,-21 21 0,0 0 16,0 0 31,0 0-31,-1 0-1,1 0-15,0 0 0,0 21 0</inkml:trace>
  <inkml:trace contextRef="#ctx0" brushRef="#br0" timeOffset="46250.91">15303 4953 0,'-21'21'16,"42"-42"-16,-63 42 0,63-21 31,22 0-31,-22 0 0,0 0 0,21 0 15,1 0-15,-1 0 0,-21 0 16,21 0-16,1 0 0,-1 0 0,-21 0 16,0 0-16,1 0 0,-1 0 0,-21 21 31,-21-21-31,-22 0 0,22 22 16,-21-22-16</inkml:trace>
  <inkml:trace contextRef="#ctx0" brushRef="#br0" timeOffset="46918.87">10033 5906 0,'0'0'0,"-21"0"0,0 0 16,-1 0-16,1 0 0,0 0 15,0 0-15,0 0 0,0-22 16,-1 22-16,1 0 0,0 0 15,0 0-15,0 0 0,0 0 16,-1 0-16,1 0 0,0 0 16,0 0-16,0 0 15,63 22 32,-21-22-47,0 0 0,22 0 0,-1 0 16,22 0-16,-1 21 0,1-21 0,20 0 15,1 0-15,0 0 0,20 0 0,-20 21 16,21-21-16,0 0 0,21 0 16,0 0-16,0 0 0,21 0 0,-21 0 15,42 0-15,-21 0 0,22 0 0,-1 0 16,0 0-16,22 0 0,-22 0 0,22 0 16,-1 0-16,1 0 0,-1 0 0,1 0 15,-1 0-15,1 0 0,-22 0 16,0 0-16,1 0 0,-1 0 15,-21 0-15,0 0 0,1 0 0,-22 0 16,-22 0-16,1 0 0,0 0 0,-42 0 16,-1 0-16,-21 0 0,1 0 0,-1 0 15,-21 0-15,0 0 0,1 0 16,-44 0 15,1 0-31,0 0 0,-21 0 0,21 0 16,-43-21-16,22 21 0,-22 0 0,1 0 15</inkml:trace>
  <inkml:trace contextRef="#ctx0" brushRef="#br0" timeOffset="47507.84">9567 5906 0,'-42'0'0,"84"0"0,-105 0 15,42 0-15,-1 0 16,22 21-1,22-21 1,-1 0-16,0 21 0,0-21 0,0 0 16,0 0-16,22 21 0,-22-21 0,21 0 15,22 0-15,-1 21 0,1-21 0,20 0 16,22 0-16,-21 21 0,21-21 0,21 0 16,-21 0-16,21 22 0,21-22 15,0 0-15,-21 0 0,21 0 0,0 0 16,22 21-16,-22-21 0,21 0 15,0 0-15,1 0 0,-1 0 0,22 0 16,-1 0-16,1 0 0,-1 0 0,1 0 16,-1 0-16,1 0 0,-1 0 15,1 0-15,-22 0 0,0 0 0,1 0 16,-1 0-16,-21 21 0,0-21 0,0 0 16,-21 0-16,-21 0 0,0 0 0,-21 0 15,-1 0-15,-20 0 0,-22 0 0,1 0 16,-22 0-16,21 0 0,-21 0 0,0 0 15,1 0 1,-44 0 47</inkml:trace>
  <inkml:trace contextRef="#ctx0" brushRef="#br0" timeOffset="57171.56">1143 7112 0,'-21'21'16,"0"-21"-16,-1 0 16,22-21 15,0 0-15,0 0-16,22 0 15,-1 21-15,-21-22 0,42 22 16,-21-21-16,0 21 0,1-21 15,20 21-15,0 0 0,-21-21 0,22 21 16,-22 0-16,0 0 0,21 0 16,-20 0-16,-1 0 0,0 0 0,0 21 15,0 0-15,-21 0 0,0 1 16,0-1-16,0 21 0,-21 0 0,0-20 16,0 20-16,-22 0 0,22 1 15,-21-1-15,0-21 0,20 21 0,-20-20 16,0 20-16,21-21 0,-1 0 15,1-21-15,0 21 0,0-21 16,21-21 15,0 0-31,0 0 16,0 0-16,21 21 0,-21-21 0,21-1 16,0 22-16,1-21 0,-1 21 15,0 0-15,0-21 0,0 21 0,0 0 16,1 0-16,20 0 0,-21 0 15,0 0-15,22 21 0,-22 0 0,0 1 16,21-1-16,-21 0 0,1 0 16,-1 0-16,-21 0 0,21 1 0,-21 20 15,0-21-15,0 0 0,0 22 16,0-22-16,0 0 0,-21 21 16,-22-21-16,22 22 0,-21-22 0,0 0 15,-1 21-15,1-20 0,0-1 16,-22 0-16,22-21 0,-1 21 0,1-21 15,0 0-15,-1 0 0,22 0 16,-21 0-16,0 0 0,20-21 0,1 0 16,0 21-16,0-21 0,0-1 15,0 1-15,-1 0 0,22 0 16,0 0 0,22 21-1,-1 0 1,0 0-16,0 0 0,0 0 15,0 0-15</inkml:trace>
  <inkml:trace contextRef="#ctx0" brushRef="#br0" timeOffset="57627.82">2201 7514 0,'0'0'0,"-21"0"15,0 21-15,0-21 0,21 22 0,-21-22 16,21 21-16,-22-21 0,22 21 16,22-21 15,-1 0-16,-21-21-15,21 21 0,-21-21 0,21-1 16,-21 1-16,0 0 0,0 0 16,0 0-16,0 0 15,0-1-15,-21 22 16,0 0-16,0 0 16,-1 22-1,22-1-15,0 0 0,0 0 0,0 0 16,0 0-16,0 1 15,0-1-15,0 0 0,22-21 16,-1 0-16,0 0 16,0 0-16,0 0 31,-21-21-31,0 0 16,21 21-16</inkml:trace>
  <inkml:trace contextRef="#ctx0" brushRef="#br0" timeOffset="65004.08">3916 6922 0,'0'0'0,"0"-22"0,0 1 0,-21 0 15,21 0-15,-22 0 0,1 0 16,21-1-16,0 1 0,-21 21 0,0 0 16,21-21-16,-21 21 0,0 21 15,21 0-15,0 1 16,0 20-16,0-21 0,0 21 0,0 1 16,0 20-16,0-20 0,0 20 15,0 1-15,0-1 0,0 1 0,0-22 16,0 21-16,0 1 0,0-22 0,0 1 15,-22-1-15,22 0 0,0 1 16,-21-22-16,21 21 0,-21-21 16,21 0-16,-21-21 15,21-21 1,0 0-16,-21 0 16,21 0-16,-21 0 0</inkml:trace>
  <inkml:trace contextRef="#ctx0" brushRef="#br0" timeOffset="65539.3">3175 7176 0,'0'0'0,"-21"-43"0,-22-20 15,22 42-15,21-1 16,0-20-16,0 21 0,0 0 16,21 0-16,1-1 0,-1 1 0,0 0 15,21 0-15,1 0 0,-1 0 16,21 21-16,-20 0 0,20 0 0,1 0 15,-1 0-15,22 21 0,-22 0 0,1 0 16,-22 0-16,22 22 0,-22-1 16,-21 0-16,22 1 0,-22 20 0,0-21 15,-21 22-15,0-22 0,0 22 0,0-22 16,0 0-16,0 1 0,0-1 16,-21 0-16,21-20 0,-21-1 0,21 0 15,0 0-15,0-42 31,0-21-31,0 20 16,0 1-16,0-21 0,0 0 0,21-22 16,0 22-16,-21-22 0,21 1 0,0-1 15,0 1-15,22-1 0,-22 22 16,0-22-16,21 22 0,1 0 0,-22-1 16,21 22-16,1 0 0,-1 21 0,0 0 15,1 0-15,-1 21 0,-21 0 16,21 22-16,-20-1 0,-1 0 0,-21 1 15,0 20-15,21-20 0,-21 20 0,0 1 16,0-1-16,0-21 16,0 22-16,0-1 0,0-20 0,-21-1 15,21 0-15,0 1 0,-21-22 0,21 21 16,-22-21-16,22 1 0,0-1 0,0-42 47,0-1-47,22 1 0,-1 21 0</inkml:trace>
  <inkml:trace contextRef="#ctx0" brushRef="#br0" timeOffset="66491.74">4889 7599 0,'0'0'0,"22"0"15,-1 0-15,0 0 0,0-21 16,0 21-16,0-21 0,1-1 15,-1 1-15,0 0 0,0 0 0,0 0 16,0 0-16,1-22 0,-22 22 0,0 0 16,0-21-16,0 20 0,0-20 0,0 21 15,0 0-15,-22 0 0,1 21 16,0 0-16,0 0 0,0 0 0,-22 0 16,22 0-16,0 21 0,0 0 0,0 0 15,0 21-15,21-20 16,0 20-16,0 0 0,-22-21 0,22 22 0,0-1 15,0-21-15,0 0 0,22 22 16,-1-22-16,-21 0 0,21-21 0,21 21 16,-21-21-16,1 0 0,20 0 15,-21 0-15,21 0 0,-20 0 0,20 0 16,0 0-16,-21-21 0,22 0 0,-22 0 16,21 0-16,-21-1 0,22 1 0,-22-21 15,0 21-15,0 0 0,-21-22 16,0 22-16,0-21 0,0 21 0,0-22 15,0 22-15,0 0 0,0 0 0,0 42 32,0 0-32,0 21 15,0-20-15,0-1 0,0 21 16,0-21-16,0 22 0,0-1 0,0-21 16,0 21-16,0-20 0,0-1 0,0 21 15,0-21-15,0 0 0,0 1 16,0-1-16,0-42 31,0-1-15,0 1-16,0 0 0,0 0 15,0-21-15,21 20 0,-21-20 0,22 21 16,-1-21-16,-21-1 0,21 22 0,0-21 16,-21 21-16,21-1 0,22 1 15,-22 21-15,0 0 0,21 0 16,-21 0-16,1 0 0,20 0 0,-21 21 15,0 1-15,0-1 0,1 0 0,-1 0 16,0 0-16,0 0 0,-21 22 0,21-22 16,-21 0-16,0 0 0,0 22 15,0-22-15,0 0 0,0 0 0,0 0 16,0 0-16,0-42 31,0 0-31,0 0 16,0 0-16,0 0 0,0-1 15,21 1-15,1-21 0,-1 0 16,-21 20-16,21-20 0,0 0 0,0-1 16,0 22-16,1-21 0,-1 21 0,0 0 15,0 21-15,21 0 0,-20 21 16,-1 0-16,0 0 0,0 0 16,-21 0-16,0 22 0,0-22 0,0 21 15,0 1-15,0-22 0,0 21 0,0 0 16,0 1-16,0-22 0,0 21 15,0-21-15,0 1 0,0-1 0,0 0 16,0 0-16,21-21 31,0-21-31,1 0 0,-1 0 16,0-22-16,0 22 0,21-21 0</inkml:trace>
  <inkml:trace contextRef="#ctx0" brushRef="#br0" timeOffset="66979.48">6710 6922 0,'0'0'0,"0"-43"0,0 1 0,0 0 16,0 20-16,-21-41 16,-1 63-16,22 21 15,0 0-15,0 22 16,0-22-16,0 21 0,0 0 0,0 1 16,0-1-16,0 0 0,0 22 15,0-22-15,0 1 0,0 20 16,0-21-16,0 1 0,0 20 0,0-20 15,-21-1-15,21-21 0,-21 21 0,21-20 16,-21 20-16,21-21 0,-21 0 16,21 0-16,-21-21 15,21-21 1,0 0-16,0 0 0,0-21 16,0 20-16,21-20 0,0 21 0,0-21 15,0-1-15,0 1 0,1 21 16,-1-22-16,0 22 0,21 0 0,-21 0 15,22 0-15,-22 21 0,21 0 16,1 0-16,-22 0 0,0 0 0,21 21 16,-21 0-16,1 0 0,-1 0 0,-21 22 15,0-22-15,0 0 0,0 0 0,0 22 16,-21-22-16,21 0 0,-22 21 16,-20-21-16,21 1 0,-21-1 0,20 0 15,-20 0-15,21-21 0,-21 21 0,20 0 16,1-21-16,0 0 0,0 22 0,0-22 15,0 0-15,21-22 16,0 1 0,0 0-16,21 0 0,0 0 0,0 0 15,0-1-15,22-20 0,-22 21 16</inkml:trace>
  <inkml:trace contextRef="#ctx0" brushRef="#br0" timeOffset="67319.28">7281 7387 0,'0'0'0,"43"21"16,-22-21-16,0 0 0,0 0 16,0 0-16,0 0 0,22-21 0,-22 21 15,0-21-15,0 0 0,0 21 16,1-21-16,-1 0 0,-21-1 0,0 1 0,21 0 16,-21 0-16,0 0 0,0 0 15,0-1-15,0 1 0,0 0 16,-21 0-16,0 21 0,-1 0 15,1 0-15,0 21 0,0 0 16,0 0-16,0 1 0,-1 20 0,1-21 16,0 21-16,0 1 0,0-22 15,0 21-15,21 1 0,-22-22 0,22 21 16,0-21-16,0 22 0,0-22 0,0 0 16,0 0-16,22 0 0,-1-21 0,0 21 15,0-21-15,0 0 0,0 0 16,22 0-16,-22 0 0,0 0 15,0 0-15,22 0 0,-22-21 0,0 21 16,21-21-16,-21 0 0,22 0 0</inkml:trace>
  <inkml:trace contextRef="#ctx0" brushRef="#br0" timeOffset="67663.6">7895 7324 0,'0'0'0,"21"-21"0,-21-43 16,21 64-16,1 0 15,-22-21-15,21 21 0,0 0 0,0 0 16,0 0-16,0 0 0,1 0 15,-1 0-15,0 21 0,0 0 0,0-21 16,0 21-16,-21 1 0,22-1 16,-22 0-16,21 0 0,-21 0 0,0 0 15,0 1-15,0-1 0,0 0 16,0 0-16,0 0 0,-21 0 0,-1 1 16,22-1-16,-21 0 0,21 0 0,-21-21 15,21 21-15,0-42 31,0 0-31,0 0 16,21 0-16,0-1 0,-21 1 0,22-21 16,-1 21-16,0-22 0,0 1 0,-21 21 15,21-21-15,0-1 0,1 1 16,-1 0-16,0 20 0,0 1 0,-21 0 16,21 0-16,0 0 0,1 21 15,-1 0-15,0 0 16</inkml:trace>
  <inkml:trace contextRef="#ctx0" brushRef="#br0" timeOffset="68103.64">9144 7260 0,'0'0'0,"42"-42"15,-42 21-15,0 0 0,0-1 16,0 1-16,0 0 0,0 0 16,-21 0-16,0 21 15,0 0-15,0 0 0,-1 0 0,-20 21 16,21 0-16,0 0 0,-22 0 16,22 1-16,0-1 0,0 21 0,-21-21 15,42 0-15,-22 1 0,22-1 0,0 0 16,0 0-16,0 0 0,0 0 0,22-21 15,-22 22-15,42-22 0,-21 21 0,0-21 16,22 21-16,-22-21 16,0 21-16,21-21 0,-21 21 0,1-21 15,-1 21-15,0-21 0,-21 22 0,0-1 16,0 0-16,0 0 16,-21-21-16,0 0 0,-1 21 15,-20 0-15,21-21 0,0 0 0,-22 0 16,22 22-16,-21-22 0,0 0 15,20 0-15,1 0 0,-21 0 0,21 0 16,0 0-16,-1 0 0,1 0 0,0 0 16,0 0-16,0 0 15,0 0-15</inkml:trace>
  <inkml:trace contextRef="#ctx0" brushRef="#br0" timeOffset="68643.96">4614 8615 0,'0'0'0,"21"-21"0,1 0 15,-22 42 17,0 0-32,0 0 0,0 0 15,-22 22-15,22-22 0,-21 21 0,21 0 16,0 22-16,-21-22 0,21 1 15,0-1-15,-21 0 0,21 1 0,0-22 16,0 21-16,0-21 0,0 22 0,0-22 16,0 0-16,0 0 0,0 0 0,0 0 15,0 1-15,21-22 32,0 0-17,0-22-15,1 22 0</inkml:trace>
  <inkml:trace contextRef="#ctx0" brushRef="#br0" timeOffset="68971.28">5038 9038 0,'0'0'0,"0"21"16,0 1 0,0-1-16,0 0 15,0 0-15,21-21 0,0 0 16,0 0-16,0 0 15,0 0-15,1 0 16,-1 0-16,-21-21 0,21 21 0,-21-21 16,21 0-16,-21-1 0,0 1 15,0 0-15,-21 21 0,0 0 16,0 0-16,-1 0 16,1 0-16,0 0 0,0 0 0,0 21 15,0-21-15,21 21 0,0 1 16,0-1-16,0 0 0,0 0 15,0 0 1,21-21 15,0 0-31,0 0 0</inkml:trace>
  <inkml:trace contextRef="#ctx0" brushRef="#br0" timeOffset="69818.95">6308 8657 0,'0'0'0,"0"-63"16,0 42-16,0-1 15,0 1-15,0 0 16,21 21-16,0 0 16,0 0-16,0 21 0,0 0 0,1 1 15,-1 20-15,21 0 0,0 1 0,-20-1 16,20 0-16,-21 22 0,21-22 15,-20 22-15,-1-22 0,0 0 0,0 1 16,-21-1-16,0 0 0,0-21 0,0 22 16,0-22-16,0 0 0,0 0 0,0 0 15,-21 1-15,0-22 0,0 0 16,-1 0 0,1 0-16,21-22 0,0 1 15,-21 0-15,21-21 0,0 21 0,0-22 16,0 1-16,0 0 0,0-1 0,0-20 15,21-1-15,0 22 0,1-22 16,-1 1-16,0-1 0,21 22 0,-21-21 16,22 20-16,-22 22 0,21-21 0,1 21 15,-22-1-15,21 22 0,-21 0 16,0 0-16,1 22 0,-1-1 0,0 0 16,-21 0-16,0 0 0,0 0 0,0 1 15,0-1-15,0 21 0,0-21 0,0 0 16,0 1-16,0-1 0,0 0 15,0 0-15,0 0 0,0 0 16,0 1-16,0-1 0</inkml:trace>
  <inkml:trace contextRef="#ctx0" brushRef="#br0" timeOffset="71219.69">7556 9038 0,'0'0'0,"0"-21"15,0 0-15,0 0 0,0 0 16,0-1-16,0 1 0,0-21 16,-21 21-16,0 0 0,0-22 0,0 22 15,0-21-15,-22 21 0,22-1 16,0 1-16,0 0 0,0 0 0,-1 21 16,1 0-16,0 21 0,0 0 15,21 0-15,0 1 0,-21 20 0,0-21 16,21 21-16,0 22 0,-22-22 0,22 1 15,-21-1-15,21 0 0,0 1 16,0-1-16,0-21 0,0 21 0,0-20 16,21-1-16,1 0 0,-1 0 0,0-21 15,0 0-15,0 0 0,0 0 0,1 0 16,-1 0-16,0 0 0,0 0 16,0-21-16,0 0 0,1 0 15,-1-1-15,0 1 0,-21 0 0,0-21 16,21 21-16,-21-22 0,21 22 0,-21-21 15,0-1-15,0 1 0,0 0 0,0 21 16,0-1-16,0 1 0,0 0 16,0 0-16,-21 42 15,21 0-15,-21 0 0,21 1 16,0 20-16,0-21 0,0 21 0,0-20 16,0 20-16,0-21 0,0 21 15,0-20-15,0 20 0,0-21 0,21 0 16,-21 0-16,21 1 0,0-1 0,1-21 15,-1 21-15,21-21 0,-21 0 16,0 0-16,1 0 0,20 0 0,-21 0 16,21 0-16,-20-21 0,20 21 15,-21-21-15,0-1 0,22 1 0,-22 0 16,0-21-16,0 21 0,0-22 0,0 22 16,-21-21-16,0-1 0,0 1 0,0 0 15,0 21-15,0-22 0,-21 22 16,21 0-16,-21 21 0,0 0 0,0 0 15,0 0-15,-22 0 0,22 0 0,0 21 16,0 21-16,0-20 0,21-1 0,0 0 16,0 21-16,0-21 0,0 1 15,0-1-15,21 21 0,0-21 16,0 0-16,0 1 0,22-1 0,-22-21 16,21 21-16,-21 0 0,22 0 0,-22 0 15,21 1-15,-21-22 0,0 21 0,22 0 16,-22-21-16,0 21 0,0-21 15,0 0-15,1 21 0,-1-21 0,0 0 16,0 0-16,0 0 0,0 0 0,1 0 16,-1 0-16,0 0 0,0-21 15,0 21-15,0-21 0,1 0 0,-1 0 16,0-1-16,0 1 0,0 0 16,-21-21-16,0 21 0,21-22 0,-21 1 15,0 0-15,0 20 0,0-20 16,0 21-16,0 0 0,0 0 0,0-1 15,-21 22-15,0 0 0,0 0 0,0 0 16,0 0-16,-1 22 0,1-1 16,0 0-16,0 21 0,0-21 0,0 22 15,-1-22-15,1 21 0,0-21 0,0 22 16,21-22-16,0 21 0,0-21 0,0 1 16,0-1-16,0 0 0,21 0 15,0-21-15,0 0 16,1 0-16,-1 0 0,0 0 15,0 0-15,0-21 0,0 21 0,1-21 16,-1 0-16,0 21 0,0-22 0,0 1 16,-21 0-16,0 0 0,21-21 0,-21 20 15,0-20-15,0 21 0,0-21 16,0 20-16,0 1 0,0 0 0,0 0 16,0 42-1,-21 0-15,21 0 16,0 1-16,0 20 0,0-21 0,0 0 15,0 0-15,0 1 0,0-1 16,0 0-16,0 0 0,0 0 0,21 0 16,1-21-16,-1 22 0,0-22 15,0 0-15,0 0 0,0 0 0,1 0 16,20 0-16,-21 0 0,0 0 0,22-22 16,-22 22-16,0-21 0,0 0 15,21 21-15,-20-21 0,-1 0 0,0 0 16,-21-22-16,21 22 0,-21 0 0,21 0 15,-21-22-15,0 22 0,0 0 0,0 42 32,0 0-17,0 1-15,0-1 0,0 0 0,-21 21 16,21-21-16,-21 1 0,21-1 0,-21 0 16,21 0-16,0 0 0,0 0 15,0 1-15,0-1 0,0 0 16,0 0-1,0-42 17,0 0-32,0 0 0,21 21 15,-21-22-15</inkml:trace>
  <inkml:trace contextRef="#ctx0" brushRef="#br0" timeOffset="71388.59">9186 8805 0,'0'0'16,"0"-21"-16,0-63 15,0 62-15,-21 22 0,0 0 16,42 0 31,0 0-31,0 0-16,1 0 0,-1-21 15</inkml:trace>
  <inkml:trace contextRef="#ctx0" brushRef="#br0" timeOffset="71939.78">9631 8403 0,'0'0'0,"0"-21"0,0 0 0,0 0 16,-21 0-16,-1 21 16,1 0-1,21 21-15,0 0 0,0 0 0,0 0 16,0 22-16,0-22 0,0 21 0,0 0 15,0 1-15,0-1 0,0 0 16,0 22-16,0-22 0,0 1 0,0 20 16,0-21-16,0 1 0,0-1 0,-21 0 15,21 1-15,-21-22 0,21 21 0,-21-21 16,21 1-16,0-1 0,-21 0 0,21 0 16,-22-21-16,22-21 31,0 0-16,0 0-15,22-1 0,-1 1 0,-21 0 16,21 0-16,0-21 0,0 20 0,-21-20 16,21 21-16,1-21 0,-1 20 0,0 1 15,0 0-15,0 0 0,22 21 16,-22 0-16,0 0 0,0 0 0,0 0 16,22 0-16,-22 21 0,0 0 0,0 0 15,-21 1-15,0-1 0,0 0 0,0 0 16,0 21-16,0-20 0,0-1 15,0 0-15,0 0 0,-21 21 0,21-20 16,-21-1-16,0 0 0,-22-21 16,22 21-16,0 0 0,0-21 0,0 21 15,-1-21-15,1 0 0,0 0 16,0 0-16,0 0 0,0 0 16,-1 0-1,22-21-15,0 0 0,0 0 16,0 0-16,22 0 15,-1-1-15,0 1 0,0 0 16,0 0-16</inkml:trace>
  <inkml:trace contextRef="#ctx0" brushRef="#br0" timeOffset="72259.53">10329 8446 0,'0'0'0,"21"-43"0,-21 22 0,0-21 16,43-22-16,-43 43 15,0 0-15,0 42 16,0 0 0,0 0-16,0 1 0,0 20 0,0-21 15,0 21-15,-21 1 0,21 20 0,0-20 16,-22-1-16,1 21 0,21-20 0,-21-1 16,21 22-16,-21-22 0,0 0 0,21 1 15,-21-1-15,21 0 0,-22 1 16,1-22-16,21 21 0,0-21 15,0 0-15,0 1 0,-21-1 0,21 0 16,0 0-16,21-21 31,-21-21-15,21 21-16,1-21 0,-22 0 0,21-1 16,0 1-16,0 0 0,0 0 0</inkml:trace>
  <inkml:trace contextRef="#ctx0" brushRef="#br0" timeOffset="72722.96">10477 9017 0,'0'21'16,"22"-21"15,-1 0-31,0 0 16,0 0-16,0 0 15,22 0-15,-22-21 0,0 21 0,0-21 16,0 0-16,0 21 0,1-21 0,-1-1 15,0 1-15,-21 0 0,21 0 0,-21-21 16,21 20-16,-21 1 0,0 0 0,0 0 16,0 0-16,0 0 0,-21 21 31,0 0-31,0 0 0,0 21 0,-1 0 16,-20 21-16,21-21 0,0 22 0,0-22 15,-1 21-15,1-21 0,0 22 0,0-1 16,0-21-16,21 0 0,0 22 0,0-22 15,0 0-15,0 0 0,0 0 16,0 1-16,21-22 16,0 21-16,0-21 0,0 0 0,1 0 15,-1 0-15,0 0 0,0 0 0,0 0 16,0 0-16,1 0 0,20 0 16,-21 0-16,0 0 0,0-21 0,1 21 15,-1 0-15,0 0 0,-21-22 0,21 22 16,0 0-16,0 0 15,1 0 1,-44 0 15</inkml:trace>
  <inkml:trace contextRef="#ctx0" brushRef="#br0" timeOffset="73927.34">4508 10202 0,'0'0'0,"0"22"0,-21-22 16,0 0-16,21-22 16,0 1-1,0 0-15,0 0 16,0 0-16,21 0 0,-21-1 15,21 1-15,1 0 0,-1 21 16,21 0-16,-21 0 0,0 0 0,1 0 16,20 0-16,-21 21 0,21 0 0,-20 1 15,-1 20-15,21-21 0,-21 21 0,0 1 16,-21 20-16,0-20 0,0-1 16,0 0-16,0 22 0,0-22 0,-42 0 15,21 1-15,-21-1 0,-1 0 16,1 1-16,0-22 0,-1 0 0,1 0 15,0 0-15,-1 1 0,1-22 16,0 0-16,20 0 0,-20 0 0,21 0 16,0 0-16,0-22 0,-1 1 0,1 0 15,21 0-15,-21 0 0,21 0 0,0-22 16,0 22-16,0-21 0,0-1 16,0 1-16,0 21 0,0-21 0,0 20 15,21 1-15,0 0 0,1 21 16,-1 0-16,0 0 0,0 21 15,21 0-15,-20 1 0,20 20 0,-21-21 16,21 21-16,-20-20 0,-1 20 0,0 0 16,21-21-16,-42 22 0,21-1 0,1-21 15,-1 22-15,0-22 0,-21 21 16,0-21-16,21 0 0,-21 1 0,21-22 16,-21 21-16,21-21 15,1 0-15,-1 0 0,0-21 16,-21-1-16,0 1 15,21 0-15,0 0 0</inkml:trace>
  <inkml:trace contextRef="#ctx0" brushRef="#br0" timeOffset="74100.25">5228 10520 0,'0'0'0,"21"0"93,0-21-93</inkml:trace>
  <inkml:trace contextRef="#ctx0" brushRef="#br0" timeOffset="75587.02">6456 10393 0,'0'0'0,"0"-21"16,-21 21-16,-1 0 15,22-21-15,0 42 16,0 0-16,-21 0 0,21 0 15,0 22-15,0-1 0,0 0 0,0 1 16,0-1-16,0 0 0,-21 1 16,21-22-16,0 21 0,0-21 0,0 22 15,0-22-15,-21 0 0,21 0 16,-21-21-16,21-21 31,0 0-31,0 0 0,0-1 16,0 1-16,0 0 0,0 0 0,21 0 15,0-22-15,-21 22 0,21-21 0,0 0 16,1 20-16,-1-20 0,0 21 16,0 0-16,0 0 0,22-1 0,-22 22 15,0 0-15,0 0 0,0 22 0,0-22 16,1 42-16,-1-21 0,0 0 16,-21 22-16,0-22 0,21 21 0,-21 0 15,21-20-15,-21 20 0,0-21 0,0 21 16,0-20-16,0-1 0,0 0 0,21 0 15,1 0-15,-1-21 16,0 0-16,0 0 16,0 0-16,0 0 0,1 0 0,-1-21 15,0 21-15,21-21 0,-21 0 0,22 0 16,-22-1-16,0-20 0,21 21 0,-20 0 16,-1-22-16,0 22 0,0-21 15,0 21-15,-21-22 0,0 22 0,0 0 16,0 0-16,21 0 0,-21 42 31,0 0-31,0 21 0,0-20 16,0 20-16,0-21 0,0 21 0,0 1 15,0-22-15,0 21 0,0-21 16,0 22-16,0-22 0,0 0 0,0 0 16,22 0-16,-1 1 0,0-22 0,0 0 15,0 0-15,0 0 0,1 0 16,-1 0-16,21 0 0,-21 0 0,0-22 15,22 1-15,-22 21 0,0-21 0,0 0 16,0 0-16,1 0 0,-22-1 0,0-20 16,0 21-16,0 0 0,-22 0 15,1-1-15,0-20 0,-21 21 0,21 0 16,-22-22-16,22 22 0,-21 0 16,21 21-16,-1-21 0,1 21 0,0 0 0,0-21 15,42 0 1,0 21-1,0-22-15,1 22 0,20 0 0,0 0 16,-21-21-16,22 21 0,20 0 0,-20 0 16,-1 0-16,21 0 0,1 0 15,-22 0-15,22 21 0,-22 1 0,0-1 16,1 0-16,-22 0 0,21 0 0,-21 22 16,1-22-16,-1 0 0,-21 21 0,0-21 15,0 1-15,0 20 0,0-21 0,0 0 16,0 0-16,0 1 15,0-1-15,0 0 0,0 0 0,0 0 16,0 0-16,-21-21 0,-1 0 16,1 0-16,21-21 15,0 0 1,0 0-16,0-21 0,0 20 16,0 1-16,21-21 0,1 0 0,-22-1 15,21 1-15,0 0 0,0-1 0,0 1 16,0 0-16,1 20 0,20 1 0,-21 0 15,0 21-15,0 0 0,22 0 16,-22 21-16,0 0 0,0 1 0,0 20 16,1-21-16,-1 21 0,-21 1 15,0-22-15,21 21 0,-21 1 0,0-22 16,21 21-16,-21-21 0,0 22 0,0-22 16,0 0-16,0 21 0,0-21 15,0 1-15,0-1 0,21-21 16,-21 21-16,21-21 31,-21-21-31,22 0 0,-22-1 16,21 1-16,-21 0 0,21 0 0</inkml:trace>
  <inkml:trace contextRef="#ctx0" brushRef="#br0" timeOffset="77924.41">9546 10922 0,'0'0'0,"-21"0"15,21-21 1,0 0-16,0 0 0,0-1 16,42-62-16,-21 63 15,1-22-15,-1 1 0,0-22 16,0 22-16,0 0 0,22-1 0,-22-20 16,0 21-16,0-1 0,0 22 0,0-21 15,-21 21-15,0-1 0,-21 44 31,0-1-31,0 0 0,21 21 0,-21 1 16,21-1-16,-21 0 0,21 1 0,0 20 16,0-21-16,0 1 0,21-1 15,0-21-15,0 22 0,0-22 0,0 21 16,1-21-16,20 0 0,-21 1 16,0-1-16,0-21 0,1 21 0,-1-21 15,0 0-15,-42 0 31,0 0-31,-1 0 0,1-21 0,-21 21 16,21-21-16,-22-1 0,22 1 16,-21 21-16,21-21 0,0 0 0,-1 0 15,1 21-15,0 0 0,0-21 0,0 21 16,21 21-16,0 0 16,0 0-16,0 0 15,21 0-15,0 1 0,0-1 0,0-21 16,1 21-16,-1 0 0,21-21 15,-21 21-15,22-21 0,-22 21 0,21-21 16,0 0-16,1 0 0,-22 0 0,21 0 16,1 0-16,-1-21 0,0 0 0,1 0 15,-1 0-15,0 0 0,1-1 0,-1 1 16,-21-21-16,21 21 0,1-22 16,-22 1-16,21 0 0,-21-22 0,1 22 15,-1-22-15,0 22 0,-21-21 16,0 20-16,0 1 0,0-22 0,0 22 0,0 21 15,0-21-15,0 20 0,0 1 16,0 0-16,-21 42 16,0 0-16,21 1 0,0 20 15,-22-21-15,22 21 0,-21 22 0,0-22 16,21 22-16,0-1 0,0-20 0,0 20 16,0-21-16,0 22 0,0-22 15,0 1-15,0-22 0,21 21 0,0-21 16,1 22-16,20-22 0,-21 0 0,21-21 15,1 21-15,-1-21 0,0 0 0,1 0 16,20 0-16,-20 0 0,-1 0 16,21 0-16,-20 0 0,-1-21 0,0 0 0,1 0 15,-1-1-15,-21 1 16,22 0-16,-22-21 0,0 21 0,0-22 16,0 1-16,-21 0 0,0-1 0,0 22 15,0-21-15,0-1 0,0 1 0,-21 21 16,0 0-16,0 0 0,0 21 0,-1 0 15,1 0-15,0 21 0,0 0 16,-21 21-16,20-21 0,1 22 0,0-1 16,0-21-16,0 22 0,0-1 0,21 0 15,-22-21-15,22 22 0,0-22 16,0 21-16,0-21 0,0 1 0,0-1 0,0 0 16,22-21-16,-1 0 15,0 0-15,0 0 16,0 0-16,0 0 0,1 0 0,-1 0 15,0-21-15,0 0 0,-21-1 0,21 1 16,0 0-16,1 0 0,-1 0 0,-21-22 16,0 22-16,21-21 0,-21 0 0,0 20 15,0-20-15,0 0 0,0-1 0,0 22 16,0 0-16,0 0 0,0 0 16,0 42-16,0 0 15,0 0-15,0 0 0,-21 1 16,21 20-16,0 0 0,0-21 0,0 22 15,0-22-15,0 21 0,0-21 0,0 22 16,0-22-16,0 0 0,0 0 16,0 0-16,0 1 0,0-1 0,21 0 15,0-21-15,-21 21 0,21-21 0,0 0 16,1 0-16,-1 0 0,21 0 0,-21 0 16,0 0-16,1 0 0,20 0 0,-21-21 15,0 21-15,0-21 0,1 21 0,-22-21 16,21-1-16,0 1 0,-21 0 15,0 0-15,0 0 32,0 0 46,21-1-63,0 22-15,0-21 0,-21 0 16,0 0-16,22 0 0,-1 0 0,-21-22 16,21 22-16,-21-21 0,0-1 0,21 1 15,-21 0-15,21-1 0,-21 1 0,0 0 16,0-1-16,0 22 0,0 0 16,0-21-16,-21 21 15,0 21-15,0 21 16,0 0-16,21 0 0,0 0 0,-22 22 15,22-1-15,-21 0 0,21 22 0,-21-22 16,21 0-16,0 22 0,0-22 0,0 1 16,0-1-16,0 0 0,0 1 15,0-22-15,0 0 0,0 21 0,0-21 16,21 1-16,0-1 0,1-21 0,-22 21 16,21-21-16,0 0 0,21 0 0,-21 0 15,1 0-15,-1 0 0,21 0 0,-21 0 16,22 0-16,-22-21 0,0 0 0,21-1 15,-21 1-15,1 0 0,-1 0 16,0 0-16,0 0 0,0-22 16,0 22-16,-21-21 0,0 21 0,0-1 15,0 1-15,0 0 0,0 42 16,0 0 0,0 1-16,0-1 0,0 0 0,0 0 15,0 21-15,0-20 0,0-1 0,0 0 16,0 0-16,0 0 0,0 0 15,0 1-15,0-1 0,0 0 16,22 0-16,-1-21 0,0 0 0,0 0 16,0 0-16,0 0 0,1 0 0,-1 0 15,0 0-15,0 0 0,0 0 16,0 0-16,1 0 0,-1-21 0,0 0 16,0 0-16,0 21 0,0-22 0,1 1 15,20 0-15,-21-21 0,0 21 16,22-1-16,-22 1 0,21-21 0,0 21 15,-20 0-15,20-1 0,-21 22 16,0-21-16,22 21 0,-22 0 0,0 0 16,-21 21-16,0 1 15,0-1 1,21-21 31,-21-21-47,0-1 15,0 1-15,0 0 0,0 0 16,0 0 0,-21 21-16,0 0 0,0 0 0,-1 0 15,1 0-15,0 21 16,0 0-16,0-21 0,0 21 0,-1 22 16,1-22-16,0 0 0,0 21 15,0-21-15,0 1 0,-1 20 0,1-21 16,21 0-16,0 22 0,0-22 0,0 0 15,0 0-15,0 0 0,21 0 16,1-21-16,-1 0 0,0 22 0,21-22 16,-21 0-16,1 0 0,20 0 15,-21 0-15,21 0 0,-20 0 0,20 0 16,-21-22-16,21 22 0,-20-21 0,-1 21 16,0-21-16,0 0 0,0 0 0,0 0 15,1-1-15,-1 1 0,-21 0 0,0 0 16,21-21-16,-21 20 0,21-20 0,-21 0 15,0 21-15</inkml:trace>
  <inkml:trace contextRef="#ctx0" brushRef="#br0" timeOffset="78135.3">13356 9991 0,'-42'0'0,"84"0"0,-105 0 0,41 0 16,1 0-16,0 0 0,0 0 0,0 0 15,0-21-15,-1 21 16,1 0 31,0 0-31,0 0-16,0 21 0,0-21 15</inkml:trace>
  <inkml:trace contextRef="#ctx0" brushRef="#br0" timeOffset="78358.5">12023 10160 0,'0'0'15,"-149"21"-15,128-21 0,0 0 16,42 0 0,0 0-16,22 0 0,-1 0 0,0 0 15,1 0-15,20 0 0,1 0 0,-1 0 16,1 0-16,-1 0 15,-20-21-15,20 21 0,-21 0 0,-20 0 16,20 0-16,-21 0 0,-21-21 16,-21 21-1,0 0-15,-22 0 0,22 0 0,-21 0 16</inkml:trace>
  <inkml:trace contextRef="#ctx0" brushRef="#br0" timeOffset="78587.38">10626 10160 0,'0'0'0,"-64"0"0,-42 21 15,85-21-15,42 0 32,22 0-32,-22 0 0,0 0 15,21 0-15,1 0 0,-1 0 0,-21 0 16,21 0-16,-20 0 0,20 0 0,-21 0 15,-42 0 1,0 0 0,0 21-16,-1 1 0</inkml:trace>
  <inkml:trace contextRef="#ctx0" brushRef="#br0" timeOffset="79539.61">4699 12340 0,'0'0'0,"-42"0"0,20-21 16,1 21-16,0 0 0,0-21 0,0 0 15,0 21-15,21-21 0,0-1 0,0 1 16,0 0-16,21 0 16,0 0-16,0 21 15,21 0-15,-20 0 0,20 0 0,0 0 16,-21 0-16,22 21 0,-22 0 15,0 0-15,0 0 0,-21 1 0,21-1 16,-21 0-16,0 0 0,0 21 0,0-20 16,-21-1-16,-21 0 0,21 0 15,0 0-15,-1 0 0,-20-21 0,21 22 16,-21-1-16,20-21 0,1 21 0,0-21 16,0 0-16,0 0 0,0 0 15,-1 0-15,1 0 0,42 0 31,1-21-15,-1 21-16,0 0 0,21 0 16,-21 0-16,22 0 0,-1 0 0,0 0 15,1 0-15,-22 21 0,21-21 0,1 21 16,-22 0-16,0 0 0,-21 1 16,0-1-16,0 21 0,0-21 0,-21 0 15,0 22-15,-1-22 0,1 0 0,-21 0 16,21 0-16,-22 1 0,1-1 15,21 0-15,-21-21 0,-1 0 0,22 0 16,-21 0-16,-1 0 0,22 0 0,-21-21 16,21 21-16,-22-21 0,22-1 15,0 22-15,0-21 0,0 0 16,21 0-16,0 0 0,-21 0 0,21-1 16,0 1-16,0 0 0,0 0 15,21 0-15,0 0 0,0-1 16,21 1-16,-20 0 0,20 21 0</inkml:trace>
  <inkml:trace contextRef="#ctx0" brushRef="#br0" timeOffset="79735">5249 12425 0,'0'0'0,"21"0"0,1 0 0</inkml:trace>
  <inkml:trace contextRef="#ctx0" brushRef="#br0" timeOffset="82023.35">6540 12869 0,'0'0'0,"-42"22"15,21-22-15,21-22 31,21 1-15,21 0-16,-20 0 0,20 0 0,-21-22 16,21 22-16,1-21 0,-1 21 0,0-22 15,-20 1-15,20 0 0,0-1 16,-21-20-16,22 21 0,-22-1 0,0 1 16,-21 0-16,0 20 0,0-20 15,0 21-15,-42 0 16,21 21-16,-1 0 0,-20 0 0,21 21 15,-21 0-15,20 21 0,1-20 0,0 20 16,0 0-16,21 1 0,0-22 0,0 21 16,0 0-16,21 1 0,0-22 15,0 21-15,22-21 0,-22 22 0,0-22 16,21 0-16,-20 21 0,20-20 0,-21-1 16,0-21-16,0 21 0,1 0 0,-22 0 15,0 0 1,-22-21-16,1 0 0,-21 0 15,21 0-15,0 0 0,-22 0 16,1-21-16,0 0 0,20 21 0,-20-21 16,21 0-16,-21 0 0,20-1 15,1 22-15,0-21 0,21 42 32,0 1-32,0-1 15,21 0-15,0 0 0,-21 0 0,22 0 16,-1 1-16,0-1 0,0 0 0,21 0 15,-20 0-15,-1-21 0,21 0 0,0 0 16,-20 0-16,20 0 0,0 0 16,1-21-16,-1 21 0,0-21 0,1 0 15,-1-22-15,21 22 0,-20 0 16,-1-21-16,0-1 0,1 1 0,20 0 16,-20-1-16,-1 1 0,0 0 15,1-22-15,-22 22 0,0-22 0,0 22 16,-21-21-16,21 20 0,-21-20 0,0 42 15,0-22-15,0 22 0,0 0 0,-21 0 16,0 21-16,0 0 0,21 21 16,-21 0-16,-1 21 0,22 1 0,-21-22 15,21 42-15,0-20 0,0-1 0,0 22 16,0-22-16,-21 0 0,21 22 0,0-22 16,0 22-16,0-22 0,0 0 15,0 1-15,21-1 0,0 0 16,-21-21-16,22 1 0,20-1 0,-21 0 15,21 0-15,-20 0 0,20-21 0,0 0 16,1 0-16,-1 0 0,0 0 16,22-21-16,-22 0 0,0 21 0,1-21 15,-1 0-15,0-1 0,1-20 0,-1 21 16,0 0-16,1-22 0,-22 22 0,0-21 16,0 21-16,-21-22 0,0 22 15,0-21-15,0 21 0,0 0 0,0-1 16,0 1-16,-21 21 0,0 0 15,0 0-15,0 0 0,-1 21 0,1 1 0,0-1 16,0 0-16,0 0 16,0 21-16,21 1 0,-22-22 0,1 21 15,0 1-15,21-1 0,0-21 0,0 21 16,0-20-16,0-1 0,0 0 0,0 0 16,21-21-16,0 0 15,1 0-15,-1 0 16,0 0-16,0-21 0,0 0 0,0 0 15,1-1-15,-1 1 0,0 0 0,0 0 16,0 0-16,-21-22 0,0 22 16,0 0-16,0-21 0,0 21 15,0-1-15,0 1 0,0-21 0,0 21 16,0 0-16,-21 42 16,21 0-1,0 0-15,0 0 0,0 0 16,0 1-16,0 20 0,0-21 0,0 21 15,0-20-15,0 20 0,0-21 0,0 0 16,0 0-16,0 1 0,0-1 0,21 0 16,0-21-16,1 21 0,-1-21 0,0 0 15,0 0-15,0 0 0,22 0 16,-1 0-16,-21-21 0,21 21 16,-20-21-16,20 0 0,-21-1 0,0 1 15,22 0-15,-1 0 0,-21-21 0,0 20 16,22-20-16,-22 21 0,0-21 15,0-1-15,0 22 0,-21-21 0,0-1 16,21 1-16,-21 0 0,0-1 0,0 1 16,0 0-16,0 21 0,0-22 0,0 22 15,0 0-15,0 0 0,0 42 16,0 0 0,0 0-16,0 22 0,0-22 0,0 21 15,0 0-15,0 1 0,0-1 0,0 0 16,0 1-16,0-1 0,0 0 15,-21 1-15,21-1 0,0-21 16,0 22-16,0-1 0,0-21 0,0 0 16,0 0-16,0 1 0,0-1 0,0 0 15,21-21-15,1 0 0,-1 0 16,0 0-16,0 0 0,0 0 16,0 0-16,22 0 0,-22-21 0,0 0 15,0-1-15,0 1 0,1 0 0,-1 0 16,0 0-16,0 0 0,-21-1 0,0-20 15,21 21-15,-21 0 0,0 0 16,21 21-16,-21 21 31,0 0-31,0 0 0,0 0 16,0 0-16,0 1 0,0-1 0,0 0 16,0 0-16,0 0 0,0 0 15,0 1-15,0-1 0,22-21 16,-1 21-16,0-21 0,0 0 15,0 0-15,0 0 0,1 0 0,-1 0 16,0 0-16,21-21 0,-21 0 0,22 21 16,-22-22-16,0 1 0,21 0 15,-20 0-15,-1 0 0,21 0 0,-21-1 16,0 1-16,22-21 0,-22 21 0,0 0 16,21-1-16,-20-20 0,-1 21 0,0 21 15,-21-21-15,21 0 0,0 21 16,-21 21-1,0 0 1,0 0-16,0 0 16,0-42 31,0 0-47,0 0 15,0 0 1,-21 21-1,0 0-15,0 0 16,0 0-16,-1 0 16,1 21-16,0 0 0,0 0 15,0 0-15,0 0 0,-1 1 0,1 20 16,0-21-16,21 21 0,0-20 16,-21 20-16,21-21 0,0 0 0,0 0 15,0 1-15,0-1 0,0 0 0,0 0 16,21-21-16,0 21 0,0-21 0,1 0 15,-1 0-15,21 0 0,0 0 0,-20 0 16,20 0-16,-21 0 16,21 0-16,-20-21 0,20 21 0,-21-21 0,0 21 15,22-21-15,-22 0 0,0-1 16,0 1-16,0 0 0,-21 0 0,21-21 16,-21 20-16,22 1 0,-22-21 0,0 21 15,0-22-15,0 22 0</inkml:trace>
  <inkml:trace contextRef="#ctx0" brushRef="#br0" timeOffset="82215.6">10266 12002 0,'0'0'0,"-21"0"0,-43 0 16,43 0-1,0 0 1,21 21 15,-21-21-15,-1 0-1</inkml:trace>
  <inkml:trace contextRef="#ctx0" brushRef="#br0" timeOffset="82432.03">9059 12361 0,'0'0'16,"21"0"-1,1 0-15,20 0 16,-21 0-16,21 0 0,1 0 0,-22-21 16,21 21-16,1 0 0,-1-21 0,0 21 15,1-21-15,-22 21 0,0 0 0,0-21 16,0 21-16,-21-21 0,0-1 15,-21 22-15</inkml:trace>
  <inkml:trace contextRef="#ctx0" brushRef="#br0" timeOffset="82623.92">8086 12340 0,'0'0'0,"-22"0"0,-20 21 15,63-21 1,0 0 0,1 0-16,-1-21 0,21 21 0,-21 0 15,22 0-15,-1 0 0,-21-21 16,21 21-16,1-21 0,-1 0 0,0 21 16</inkml:trace>
  <inkml:trace contextRef="#ctx0" brushRef="#br0" timeOffset="84687.22">11282 12319 0,'0'0'0,"0"-21"0,42 0 15,-42 0 1,0 42-1,0 0 1,0 21-16,0-21 0,0 22 16,0-1-16,0-21 0,0 22 0,0-1 15,0-21-15,0 21 0,0 1 16,0-22-16,-21 21 0,21-21 0,-21 1 16,0-1-16,21 0 0,-22-21 15,22-21 1,0 0-1,0-22-15,0 22 0,0 0 16,0 0-16,22 0 0,-22-1 0,21-20 16,0 21-16,0 0 0,0-22 0,-21 22 15,21-21-15,1 21 0,-1-22 0,0 22 16,0 0 0,0 21-16,0 0 0,1 0 0,-1 21 15,0 0-15,-21 1 0,21-1 16,-21 0-16,0 21 0,0-21 0,0 22 15,21-22-15,-21 21 0,0-21 16,0 22-16,0-22 0,21 0 0,-21 0 16,0 22-16,0-22 0,0 0 15,22-21-15,-1 0 0,0 0 16,0 0-16,0 0 0,0 0 16,1-21-16,-1 0 0,0-1 15,0 1-15,0 0 0,0 0 0,22-21 16,-22 20-16,0 1 0,21-21 15,-20 21-15,-1-22 0,0 1 0,0 21 16,0 0-16,-21-22 0,0 22 0,21 0 16,-21 42-1,0 0 1,0 22-16,0-22 0,-21 0 0,21 21 16,0-20-16,0 20 0,-21-21 0,21 0 15,0 22-15,0-1 0,0-21 16,0 0-16,0 22 0,21-22 0,0 0 15,1 0-15,-1-21 0,21 21 0,0-21 16,1 0-16,-1 0 0,0 0 0,1 0 16,-1 0-16,0-21 0,1 0 15,-22 0-15,21 0 0,-21-1 16,22 1-16,-22 0 0,0 0 0,0 0 16,0-22-16,1 22 0,-22 0 0,21 0 15,-21-21-15,0 20 0,0 1 0,0 0 16,0 0-16,-21 0 0,-1 0 0,1 21 15,0 0-15,0 21 16,0 0-16,0 0 0,-1 0 0,22 0 16,-21 1-16,0 20 0,21-21 0,0 21 15,-21-20-15,21 20 0,0 0 0,0-21 16,0 1-16,0 20 0,0-21 0,0 0 16,21 0-16,0-21 0,0 22 15,1-22-15,-1 0 0,21 0 16,-21 0-16,22 0 0,-1 0 0,0-22 15,1 22-15,-1-21 0,0 0 0,1 0 16,20 0-16,-21-22 0,1 22 0,20 0 16,-20-21-16,-1-1 0,-21 22 0,21-21 15,-20 0-15,-1-1 0,0-20 16,0 20-16,-21-20 0,0 21 0,21-22 16,-21 22-16,0-22 0,0 22 0,0 0 15,0-1-15,0 22 0,0 0 0,0 0 16,-21 42-1,21 0-15,-21 21 0,0 1 16,0-1-16,21 0 0,-22 22 0,22-22 16,-21 22-16,21-22 0,-21 22 0,21-22 15,0 0-15,0 1 0,0-1 0,0 0 16,21 1-16,0-1 0,1-21 16,-1 0-16,0 22 0,0-22 0,0-21 15,0 21-15,1-21 0,-1 21 0,0-21 16,0 0-16,21 0 0,-20-21 0,-1 0 15,0 21-15,0-21 0,21-1 0,-20-20 16,-1 21-16,0 0 0,0-22 16,0 1-16,-21 0 0,21-1 0,-21 1 15,22 0-15,-22-22 0,0 22 16,0-22-16,0 22 0,0 0 0,0-1 16,0 1-16,0 21 0,-22 21 15,1 21 1,21 21-16,0 1 0,0-1 0,-21 0 15,21 1-15,0-1 0,-21 0 0,21 22 16,0-22-16,0 1 0,0-22 0,0 21 16,0 0-16,-21 1 0,21-22 0,0 21 15,0-21-15,0 1 0,-21-1 16,21 0-16,0 0 0,21-42 47,0 21-47,0-21 0,-21 0 15,21-1-15,0 1 0,1 0 16,-1-21-16,0 21 0,0-1 0,0 1 16,0 0-16,1 21 0,-1 0 0,0 0 15,0 0-15,0 0 0,0 0 16,1 21-16,-22 0 0,0 1 16,0-1-16,0 0 0,0 0 15,0 0-15,0 0 0,0 1 0,0-1 16,0 0-16,21 0 0,0-21 15,0 21-15,0-21 16,0 0-16,1 0 0,-1 0 16,0 0-16,0 0 0,0-21 15,0 21-15,1-21 0,-1 0 0,0 21 16,0-21-16,0-1 0,0 1 0,1 0 16,-1 0-16,0 0 0,-21 0 0,0-1 15,0 1-15,0 0 0,0 42 31,0 0-31,0 1 16,0-1-16,0 0 0,0 0 16,-21 0-16,21 0 0,0 1 0,0-1 0,0 0 15,0 0-15,21 0 16,0-21-16,0 0 0,0 0 16,1 0-16,-1 0 0,0 0 15,0 0-15,0 0 0,0-21 16,1 0-16,-22 0 0,21 21 15,-21-21-15,0-1 0,0 1 0,0 0 16,0 0-16,0 0 0,0 0 0,0-1 16,-21 1-16,21 0 15,-22 21-15,1 0 0,21-21 16,-21 21-16,0 0 16,0 0-16,21 21 0,-21-21 15,21 21-15,0 0 0,0 1 16,21-22-1,0 0-15,0 21 16,0-21-16</inkml:trace>
  <inkml:trace contextRef="#ctx0" brushRef="#br0" timeOffset="85263.41">15600 12679 0,'0'0'0,"0"-21"16,-21-43-1,-1 43-15,22 0 0,-21 0 0,-21 0 16,21-1-16,0 22 0,-1-21 0,-20 21 16,21 0-16,0 0 0,-22 0 0,22 0 15,0 21-15,-21 1 0,21-1 0,-1 21 16,1-21-16,0 22 0,21-1 0,0-21 16,-21 21-16,21 1 0,0-22 15,0 21-15,0-21 0,0 1 0,0 20 16,0-21-16,0 0 0,21 0 15,0-21-15,0 0 0,1 0 16,-1 0-16,0 0 0,0 0 0,0-21 16,0 0-16,1 0 0,20 21 15,-21-21-15,0-22 0,0 22 16,22 0-16,-22-21 0,0-1 0,0 1 16,22 21-16,-22-43 0,0 22 0,0 0 15,0-22-15,22 1 0,-22-1 0,0 1 16,0 20-16,-21-20 0,21-1 15,-21 22-15,0 21 0,21-21 0,-42 63 32,0 21-32,0 0 0,21 1 0,-21-1 15,0 22-15,21-22 0,0 21 16,-22 1-16,1-22 0,21 22 16,-21-22-16,21 0 0,0 1 0,0-1 0,0 0 15,0 1-15,0-1 0,0-21 16,0 0-16,0 22 0,0-22 0,21 0 15,0-21-15,1 0 16,-1 0-16,0 0 0,0 0 16,0 0-16,0 0 0,1 0 0,20-21 15,-21 21-15,0-21 0,0 0 0,1 21 16,-1-22-16,0 1 0,0 0 0,0-21 16,-21 21-16,0-1 0,0-20 0,0 21 15</inkml:trace>
  <inkml:trace contextRef="#ctx0" brushRef="#br0" timeOffset="85524.05">13695 12192 0,'0'0'0,"-64"21"0,-42 0 16,85-21-16,42 0 31,1 0-31,20 0 0,-21 0 0,21 0 16,1-21-16,-1 21 0,22 0 15,-22-21-15,21 21 0,-20-21 0,-1 21 16,22 0-16,-22 0 0,-21 0 16,0 0-16,-42 0 15,-21 0-15,-1 21 0</inkml:trace>
  <inkml:trace contextRef="#ctx0" brushRef="#br0" timeOffset="86555.85">1312 13780 0,'0'0'0,"0"-22"0,21-41 15,-21 42-15,0 0 0,0 42 32,0 0-32,0 0 15,0 21-15,0 1 0,0-1 0,0 0 16,-21 22-16,0-22 0,21 1 15,-21-1-15,0 21 0,0-20 0,-1-1 16,1-21-16,0 22 0,0-1 16,0-21-16,21 0 0,0 0 0,-21-21 15,42 0 17,0-21-32,0 0 0,21 0 15,-20 0-15,20 0 0,0-1 0,1 1 16,-1 0-16,0 0 15,1 21-15,-1-21 0,0 0 0,1-1 16,-1 1-16,0 21 0,-21-21 16,1 0-16,20 21 0,-21-21 0,-21 0 15,0-1-15,0 1 16,0 0-16,0 0 16,-21 21-1,0 21-15,0 0 16,21 0-16,-22 22 0,22-22 0,-21 21 15,21 1-15,-21-1 0,0 21 16,21-20-16,-21-1 0,0 0 0,-1 22 16,1-22-16,21 1 0,-21-22 15,0 21-15,0-21 0,21 22 16,0-22-16,0 0 0,0 0 16,21-21 15,0 0-31,0 0 0,0-21 0,1 0 15,20 0-15,0-1 0</inkml:trace>
  <inkml:trace contextRef="#ctx0" brushRef="#br0" timeOffset="86859.7">2307 14330 0,'0'21'16,"0"0"-16,0 0 0,-21-21 15,42-21 17,-21 0-32,21 21 15,-21-21-15,21 0 0,-21 0 16,0-1-16,0 1 0,0 0 16,-21 21-16,0 0 15,0 0-15,0 0 16,0 0-16,21 21 15,-22 0-15,22 1 0,0-1 16,0 0-16,0 0 16,0 0-16,0 0 0,0 1 15,22-22-15,-1 0 16,0 0-16</inkml:trace>
  <inkml:trace contextRef="#ctx0" brushRef="#br0" timeOffset="87351.43">3789 13885 0,'0'0'0,"-21"-42"15,-1 0-15,22 21 0,-21-1 16,21 1-16,-21 0 0,21 0 0,0 0 16,0 0-16,21 42 31,-21 21-31,43-21 0,-22 22 0,0-1 15,21 0-15,1 22 0,-1-22 16,0 22-16,1-22 0,-1 21 0,0-20 16,-21 20-16,22 1 0,-1-1 0,0-20 15,1 20-15,-22 1 0,21-22 0,-21 0 16,1 22-16,-1-22 0,0 0 16,0-20-16,0 20 0,-21 0 0,0-21 15,0 1-15,0-1 0,21 0 0,-21 0 16,0-42 15,-21 0-31,21 0 16,0-1-16,-21-20 0,21 21 15,-21-21-15,21-1 0,0 22 0</inkml:trace>
  <inkml:trace contextRef="#ctx0" brushRef="#br0" timeOffset="87675.74">4847 13885 0,'0'0'0,"21"-21"0,0-21 16,-42 42-1,-21 21 1,21 0-16,-22 22 0,1-22 0,0 21 16,-1 0-16,-20 1 0,21 20 0,-22-20 15,1 20-15,20 1 0,-20 20 16,-1-20-16,1-1 0,-1 1 0,1 20 15,-1-20-15,1-1 0,-1-20 0,1 20 16,-1-20-16,1-1 0,-1 0 0,22 1 16,0-1-16,-1-21 0,22 0 15,0 0-15,0 1 0,0-22 0,-1 0 16,44-22 15,-1 1-31,0 21 16,0-21-16,0 0 0,0 0 0,1 0 15,20 21-15,-21-43 0</inkml:trace>
  <inkml:trace contextRef="#ctx0" brushRef="#br0" timeOffset="90539.61">7239 14097 0,'0'0'0,"0"-21"0,0-43 16,0 43-16,0 0 0,0 0 15,0-21-15,0 20 0,-21 1 0,0 0 16,-1 0-16,22 0 0,-21 21 16,0-21-16,0 21 0,0 0 0,-22 0 15,22 0-15,0 21 0,-21-21 0,-1 42 16,22-21-16,0 0 0,-21 22 16,21-1-16,-1 22 0,1-22 0,21 21 15,0-20-15,0 20 0,0 1 0,0-1 16,0 1-16,0-22 0,0 22 15,0-22-15,21 0 0,1 1 16,-1-22-16,0 21 0,0-21 0,0 0 16,22 1-16,-22-22 0,21 0 0,-21 0 15,22 0-15,-1 0 0,0 0 0,1-22 16,-22 22-16,21-21 0,0 0 0,1 0 16,-1 0-16,-21-22 0,22 22 15,-22-21-15,21 21 0,-21 0 0,0-22 16,-21 22-16,0-21 0,0 21 0,0-22 15,0 22-15,0 0 0,-21 21 32,21 42-32,0-21 15,0 1-15,-21 20 0,21-21 0,0 21 16,0-20-16,-21 20 0,21-21 0,0 21 16,0-20-16,0 20 0,0-21 15,0 0-15,0 0 0,21-21 0,0 22 16,0-1-16,1-21 0,-1 0 0,0 0 15,0 0-15,0 0 0,0 0 0,22 0 16,-22-21-16,0-1 0,0 1 16,0 21-16,22-21 0,-22 0 0,-21 0 15,21 0-15,-21-22 0,0 22 0,0 0 16,0 0-16,0-22 0,0 22 16,-21 0-16,0-21 0,0 21 0,-22-1 15,22 1-15,-21 0 0,21 21 16,-22 0-16,22 0 0,-21 0 0,21 0 15,-1 0-15,1 0 0,21 21 16,21-21 15,1 0-31,-1 0 0,21 0 0,0-21 16,-20 21-16,20-21 0,0 21 0,1-21 16,-1 21-16,21 0 0,-20-21 15,-1 21-15,0 0 0,1 0 0,-1 0 16,0 0-16,1 21 0,-22 0 15,21 0-15,-21 0 0,1 0 0,-22 22 16,0-22-16,0 0 0,0 0 16,0 22-16,0-22 0,0 0 0,0 0 15,0 21-15,0-20 0,-22-1 0,22 0 16,0 0-16,-21-21 0,21 21 0,-21-21 16,21 21-16,0-42 31,0 0-31,0 0 15,0 0-15,21-22 0,0 22 16,-21-21-16,22 21 0,-1-22 16,0 1-16,0 0 0,0-1 15,0 1-15,1 0 0,-1 21 0,21-1 16,-21 1-16,0 0 0,1 21 0,20 0 16,-21 0-16,0 21 0,0 0 15,-21 1-15,0-1 0,0 21 16,0-21-16,0 22 0,0-1 0,0-21 15,0 21-15,0 1 0,0-22 0,0 21 16,0-21-16,0 1 0,0-1 0,0 0 16,0 0-16,22 0 0,-1-21 15,0 0-15,-21 21 0,21-21 0,21 0 16,-20 0-16,-1 0 0,21 0 16,-21 0-16,22-21 0,-1 0 0,0 0 15,-21 0-15,22 0 0,-1-1 0,0 1 16,-20-21-16,20 21 0,-21-22 15,0 22-15,0-21 0,1 0 0,-22 20 16,21-20-16,-21 21 0,0 0 0,0 0 16,-21 21-16,-1 0 15,1 21-15,0 0 16,21 0-16,0 0 0,-21 0 0,21 22 16,-21-22-16,21 0 0,0 0 0,0 0 15,0 22-15,0-22 0,21 0 16,-21 0-16,21 0 15,0-21-15,-21 22 0,21-22 16,1 0-16,-22 21 0,-22-21 47,22-21-31,-21 21-16,0 0 0,0-22 0,0 22 15,0 0-15,-1 0 0,1 0 0,0 0 16,0 0-16,0 0 15,21 22-15,0-1 16,0 0-16,0 0 0,0 0 16,0 0-1,21-21-15,0 0 0,0 0 0,0 22 16,1-22-16,-1 0 0,0 0 16,21 0-16,-21 0 0,1 0 15,-1 0-15,21-22 0,-21 22 0,0-21 16,22 21-16,-22-21 0,21 0 0,-21 0 15,22 0-15,-22-1 0,0 1 0,21-21 16,-20 21-16,-1-22 0,0 1 0,0 21 16,0-21-16,0-1 0,1 1 15,-1 0-15,0-1 0,-21 1 16,0 0-16,21-1 0,-21 1 0,21 0 0,-21-1 16,0 1-16,0 0 0,0-1 15,0 22-15,0 0 0,0 0 16,0 0-16,0-1 0,0 44 15,-21-1-15,21 21 16,-21-21-16,21 22 0,0-1 0,0 0 16,0 22-16,0-22 0,-21 0 15,21 1-15,-21-1 0,21 22 0,0-22 16,0 0-16,-22 1 0,1-1 0,21 0 16,-21 1-16,21-22 0,0 21 0,0-21 15,0 0-15,0 1 0,0-1 16,0 0-16,21 0 0,0 0 15,1-21-15,-1 0 0,0 21 0,21-21 16,-21 0-16,22 0 0,-22 0 0,21 0 16,1 0-16,-1 0 0,-21 0 0,21-21 15,1 21-15,-22-21 0,0 0 16,0 0-16,0 0 0,-21-1 0,0 1 16,22-21-16,-22 21 0,0 0 0,0-22 15,0 22-15,0 0 0,0 0 0,0 0 16,-22 21-16,1 0 0,0 0 15,0 0-15,0 0 0,21 21 16,-21 0-16,21 0 0,0 0 16,0 0-16,0 1 0,0-1 15,21 0-15,0 0 16,0-21-16,-21 21 0,21 0 16,0-21-16,1 22 0,-1-1 0,-21 0 15,21-21-15,-21 21 0,21-21 16,-21 21-16,21-21 15,0 21 1,1-21-16,-1 0 16,0 0-16,0 0 0,0-21 15,0 0-15,1 21 0,-1-21 16,0 0-16,0 0 0,0-1 16,-21 1-16,21-21 0,1 21 15,-22 0-15,21-22 0,-21 22 0,0-21 16,21 21-16,-21-1 0,0 1 0,0 0 15,0 42 1,0 0 0,0 1-16,0-1 0,0 0 15,0 21-15,-21-21 0,21 1 0,-21-1 16,21 0-16,0 0 0,0 0 0,0 0 16,0 1-16,0-1 0,0 0 15,0 0-15,21-21 16,0 0-16,0 0 0,0 21 15,0-21-15,1 0 0,-1 0 16,0 0-16,21 0 0,-21 0 0,22 0 16,-22 0-16,21-21 0,-21 0 0,1 0 15,-1 0-15,0-1 0,0 1 16,0 0-16,0-21 0,1 21 0,-1-1 16,-21-20-16,0 21 0,21 0 0,-21 0 15,0 42 16,0 0-31,-21 0 0,21 0 0,-21 0 16,21 1-16,0-1 0,0 0 16,-22 0-16,22 0 0,0 0 15,0 1 1,22-22 0,-1 0-1,0 0-15,0 0 0,0 0 16,0-22-16,1 22 0,-1-21 0</inkml:trace>
  <inkml:trace contextRef="#ctx0" brushRef="#br0" timeOffset="91779.27">11726 14351 0,'0'0'0,"0"-42"0,0-43 16,0 64 0,0 0-1,-21 21-15,0 21 16,0-21-16,21 21 0,-21 0 0,-1 0 15,22 22-15,-21-22 0,0 0 0,0 21 16,0-20-16,21 20 0,-21-21 0,21 21 16,-22-20-16,22-1 0,0 0 15,0 0-15,0 0 0,0 0 16,0 1-16,22-22 0,-1 0 16,0 21-16,0-21 0,0 0 0,22 0 15,-22 0-15,0 0 16,21 0-16,1 0 0,-22 0 0,21-21 15,0-1-15,-20 22 0,20-21 0,-21 0 16,0 0-16,22 0 0,-22-22 0,0 22 16,0-21-16,21 0 0,-20-1 0,-1-20 15,0 20-15,-21 1 0,21-21 16,0 20-16,0-20 0,-21 20 0,0 1 16,22 0-16,-22 21 0,21-1 0,-21 1 15,0 0-15,0 42 31,0 0-31,0 1 0,-21-1 0,-1 21 16,22 0-16,-21 1 0,0-22 16,21 21-16,-21 1 0,0-1 0,0 0 15,21 1-15,-22-1 0,1 0 16,0 1-16,21-1 0,0 0 0,0-21 16,0 1-16,-21 20 0,21-21 0,0 0 15,0 0-15,0 1 0,0-1 0,21 0 16,0-21-16,-21 21 0,21-21 0,1 0 15,-1 0-15,21 0 0,-21 0 16,0 0-16,1 0 0,20 0 0,-21 0 16,0-21-16,22 21 0,-22-21 0,0 0 15,21-1-15,-21 1 0,1 0 0,-1-21 16,0 21-16,0-1 16,-21 1-16,21 0 0,-21 0 0,21 0 15,-42 42 16,21 0-31,-21 0 16,21 0-16,0 1 0,-21-1 0,21 0 16,-21 0-16,21 0 0,0 0 15,0 1-15,0-1 0,21 0 16,0-21-16,0 0 16,0 21-16,1-21 0,-1 0 15,0 0-15,0 0 0,0 0 0,0 0 16,1 0-16,-1 0 0,0-21 0,0 0 15,0 21-15,-21-21 0,21-1 16,-21 1-16,22 0 0,-22 0 0,0-21 16,0 20-16,0 1 0,0-21 15,0 21-15,0-22 0,0 22 0,0 0 16,0 0-16,-22 21 0,1 0 16,0 0-16,0 0 0,0 0 0,0 0 15,-22 21-15,22 0 0,0 0 16,0 22-16,0-22 0,-1 0 0,22 0 15,0 22-15,-21-22 0,21 0 0,0 0 16,0 0-16,0 0 0,0 1 16,21-22-16,1 0 15,-1 0-15,0 21 16,0-21-16,0 0 0,0 0 16,1 0-16,-1 0 0,0 0 0,21 0 15,-21-21-15,1-1 0,-1 22 0,0-21 16,21 21-16,-21-21 0,1 0 15,20 0-15,-21 0 0,0-1 0,0 1 16,1 0-16,-1 0 0,0 0 0,0 21 16,-21 21 15,0 0-31,-21-21 0,21 21 16,-21 0-16,21 1 0,-21-1 0,21 0 0,0 0 15,0 0-15,0 0 0,0 1 16,0-1-16,0 0 15,0 0-15,21-21 0,0 21 16,0-21-16,0 0 0,0 21 16,1-21-16,-1 0 0,0 0 15,0 0-15,0 0 0,0 0 16,1 0-16,-22-21 0,21 0 0,0 21 16,0-21-16,-21 0 0,21 21 0,0-21 15,-21-1-15,0 1 0,0 0 16,22 0-16</inkml:trace>
  <inkml:trace contextRef="#ctx0" brushRef="#br0" timeOffset="92079.22">12446 14118 0,'0'0'16,"-21"0"-16,0 0 0,-1-21 15,44 21-15,-1 0 0,21-21 16,-21 21-16,22 0 16,-1 0-16,0 0 0,1-21 0,-1 21 15,0 0-15,1 0 0,20 0 0,-21 0 16,1-21-16,-1 21 0,0 0 0,1 0 16,-1 0-16,-21 0 0,22 0 15,-22-22-15,0 22 0,0 0 0,-42-21 31,0 21-15,0 0-16,-22-21 16,22 21-16</inkml:trace>
  <inkml:trace contextRef="#ctx0" brushRef="#br0" timeOffset="92399.89">9948 13843 0,'0'0'16,"-42"0"-16,-43 0 15,106 0-15,1 0 16,20 0-16,0 0 0,1-21 15,-1 21-15,0 0 0,1 0 16,-1 0-16,0 0 0,1 0 0,-1 0 16,0-21-16,1 21 0,-22 0 0,21 0 15,-21 0-15,0 0 0,-42 0 47,0 0-47,-21 0 0</inkml:trace>
  <inkml:trace contextRef="#ctx0" brushRef="#br0" timeOffset="93231.5">1058 15748 0,'0'0'0,"21"0"32,1 0-17,-1 0-15,0 0 16,0 0-16,21 0 0,-20-21 16,20 21-16,0-21 0,1 21 0,20 0 15,-21-21-15,1 21 16,-1 0-16,-21 0 0,22-22 0,-22 22 15,0 0-15,0 0 0,0 0 0,-42 0 32,0 0-17,0 0-15,0 0 0,-1 0 16</inkml:trace>
  <inkml:trace contextRef="#ctx0" brushRef="#br0" timeOffset="93747.21">1101 15685 0,'0'0'0,"-22"21"0,1 0 0,0-21 16,0 21-16,-21 21 16,20-20-16,1-1 0,0 0 0,0 0 15,21 0-15,-21 0 0,0 1 0,-1-1 16,22 0-16,0 0 0,-21 0 16,0 0-16,0 1 0,42-44 62,0 1-62,0 21 16,1-21-16,-1 21 0,0 0 15,0-21-15,0 21 0,0 0 16,22 0-16,-1 0 0,-21 0 16,22 0-16,-1 0 0,0 0 0,-21 21 15,22 0-15,-22 0 0,0 22 16,0-22-16,0 0 0,1 21 0,-22-20 15,0-1-15,0 21 0,0-21 16,0 22-16,-22-22 0,1 0 0,-21 21 16,21-21-16,-22 1 0,1-1 15,0-21-15,21 21 0,-22-21 0,1 0 16,0 0-16,-1 0 16,1 0-16,21 0 0,-22 0 0,22 0 15,0 0-15,0-21 0,0 21 0,0-21 16,-1-1-16,1 1 15,21 0-15,0 0 16,21 21 0,1 0-16,-1 0 0,0 0 0,0 0 15,0 0-15,0 0 0,1-21 16,20 21-16,-21 0 0,21 0 0,-20 0 16</inkml:trace>
  <inkml:trace contextRef="#ctx0" brushRef="#br0" timeOffset="94083.02">1947 16277 0,'43'43'16,"-43"-22"-16,0 0 15,21-21 1,0 0-16,0 0 15,0-21-15,-21 0 16,0-1 0,0 1-1,-21 21 1,0 0-16,0 0 0,0 0 16,-1 0-16,22 21 15,0 1-15,-21-1 16,21 0-16,0 0 15,0 0-15,21-21 16,1 0 0,-1 0-16</inkml:trace>
  <inkml:trace contextRef="#ctx0" brushRef="#br0" timeOffset="95927.58">4530 15706 0,'0'-21'0,"-22"21"16,22 21 15,0 0-31,0 0 0,0 21 16,0 1-16,0 20 0,0 1 0,0 20 16,0-20-16,0 21 0,0-22 0,0 22 15,0-1-15,0-20 0,0 21 16,-21 20-16,0-20 0,0 0 0,0 21 15,0-22-15,-1 1 0,1 0 16,0 20-16,0-20 0,0 0 16,-22-22-16,43 1 0,-21-1 0,0 1 15,0-22-15,21-21 0,0 22 0,0-22 16,0-42 0,0-1-1,0 1-15,0-21 0,0 0 16,0-1-16,0 1 0,0-22 0,0 22 15,0-21-15,0-1 0</inkml:trace>
  <inkml:trace contextRef="#ctx0" brushRef="#br0" timeOffset="96271.38">4043 16383 0,'0'0'0,"-43"-63"15,43 41 1,0-20-16,0 21 0,0-21 0,0 20 15,43-20-15,-22 0 0,21-1 16,-21 1-16,43 0 0,-22 21 0,22-22 16,-1 22-16,22 0 0,-22 0 0,1 0 15,21 21-15,-22 0 16,1 21-16,-1 0 0,-21 21 0,1 1 0,-22-1 16,21 0-16,-42 1 0,0 20 15,0-21-15,0 1 0,-42-1 16,21 0-16,0 1 0,-22-1 0,1-21 15,0 22-15,-1-22 0,22 0 0,-21 0 16,21 0-16,-22-21 0,22 0 16,0 21-16,21-42 15,21 21 1,-21-21-16,42 0 0,-20 0 16,-1 0-16,21-22 0,-21 22 0,22-21 15,-1-1-15</inkml:trace>
  <inkml:trace contextRef="#ctx0" brushRef="#br0" timeOffset="98143.65">5334 15917 0,'0'0'0,"0"22"15,0-1-15,0 0 0,0 21 0,-21-21 16,21 1-16,-21 20 0,21 0 0,0-21 16,-22 22-16,22-1 0,-21-21 15,21 22-15,-21-22 0,21 0 0,0 21 16,0-21-16,0 1 0,0-1 15,0 0-15,21-21 16,0 0-16,1 0 0,-1 0 16,0 0-16,21-21 0,-21 0 0,22-1 15,-22 1-15,21 0 0,-21 0 0,22 0 16,-22 0-16,21-22 0,-21 22 16,1 0-16,-1-21 0,0 20 0,-21 1 15,0 0-15,0 0 0,0 0 0,0 0 16,0 42-1,0 0-15,0 0 16,0 0-16,0 0 0,0 22 0,0-22 16,0 21-16,0-21 0,0 22 15,0-22-15,0 21 0,0-21 0,21 1 16,0-1-16,-21 0 0,0 0 16,21 0-16,1 0 0,-1-21 0,0 0 15,0 0-15,0 0 0,0 0 16,1 0-16,20 0 0,0-21 0,-21 0 15,22 21-15,-1-21 0,0-21 0,1 20 16,-1 1-16,0-21 0,1 0 16,-22 20-16,21-20 0,-21 0 0,1-22 15,-1 22-15,-21 0 0,21-1 0,-21 1 16,0 21-16,0-22 0,0 22 0,0 0 16,-21 21-16,0 0 15,-1 0-15,22 21 0,0 22 16,0-22-16,0 21 0,-21 0 15,21 1-15,0-1 0,0-21 16,0 22-16,0-1 0,0 0 0,0 1 16,0-22-16,0 21 0,0-21 0,0 0 15,0 1-15,0-1 0,0 0 16,0 0-16,21-21 31,-21-21-31,0 0 0,22 0 16,-22-1-16,21 1 0,-21 0 15,0 0-15,21 0 0,0 0 0,0-1 16,-21 1-16,21 0 0,1 21 0,-1 0 16,0 0-16,0 0 0,0 0 15,0 0-15,1 0 0,-1 0 16,0 21-16,21 0 0,-21 1 0,-21-1 16,22 0-16,-22 0 0,21 0 0,-21 0 15,0 1-15,0-1 0,0 0 16,-21 0-16,-1-21 0,1 21 0,0 0 15,0-21-15,0 22 0,0-22 0,-1 21 16,1-21-16,-21 0 0,21 0 0,0 0 16,-22 0-16,22-21 0,0-1 15,-21 22-15,20-21 0,1 0 16,0 0-16,0 21 0,21-21 0,-21 0 0,21-1 16,-21 22-16,21-21 15,0 42 1,21-21-1,-21 22-15,21-1 0,0 0 0,0 0 16,0 0-16,1 0 16,-1-21-16,0 22 0,21-22 0,-21 0 15,1 21-15,20-21 0,-21 0 0,21 0 16,-20 0-16,20 0 0,0 0 0,1 0 16,-1-21-16,0 21 0,1-22 15,-1 1-15,21 0 0,-20 0 0,-22 0 16,21 0-16,1-22 0,-22 1 0,0 21 15,21-22-15,-21 1 0,-21-21 16,22 20-16,-1 1 0,-21-22 16,21 22-16,-21 0 0,0-22 0,0 43 15,0-21-15,0 21 0,0-1 0,0 44 32,0-1-32,0 0 0,0 21 15,0-21-15,0 43 0,-21-22 0,21 1 16,0-1-16,0 0 0,0 22 15,0-22-15,-21-21 0,21 22 0,0-1 16,0-21-16,0 21 0,0-20 0,0-1 16,21 0-16,0 0 0,0 0 15,0-21-15,0 21 16,1-21-16,20 0 0,-21 0 0,0 0 16,0 0-16,22-21 0,-22 21 0,21-21 15,-21 0-15,22 0 0,-22 21 0,0-21 16,0-22-16,0 22 0,1 0 15,-1 0-15,-21-22 0,0 22 0,21 0 16,-21 0-16,0 0 0,0 0 0,0 42 31,0 0-31,0 0 16,0 0-16,0 0 0,0 1 0,0-1 16,0 21-16,0-21 0,0 0 15,0 1-15,21-1 0,0 0 16,-21 0-16,21-21 0,1 21 15,-1-21-15,0 0 0,0 0 0,0 0 16,0 0-16,1 0 0,-1 0 0,0 0 16,0 0-16,21-21 0,-20 21 15,-1-21-15,0 0 0,21 0 0,-21-1 16,1 1-16,-1 0 0,0-21 0,0 21 16,0-22-16,0 22 0,1-21 0,-1 21 15,0-22-15,0 22 16,0 0-16,0 0 0,1 21 0,-1 0 0,0 0 15,-21 21 1,21 0-16,-21 0 16,0 0-16,0 1 15,0-44 32,0 1-31,0 0-16,0 0 15,0 0-15,0 0 0,-21 21 16,0 0 0,0 0-16,-1 0 0,1 0 15,21 21-15,-21 0 0,0 0 16,0 0-16,0 22 0,21-22 0,-22 0 16,22 21-16,-21-21 0,21 1 15,0 20-15,0-21 0,0 0 0,0 0 16,0 1-16,21-1 0,1-21 15,-1 21-15,0-21 0,0 0 0,21 0 16,-20 0-16,-1 0 0,21 0 16,-21 0-16,22 0 0,-22 0 0,21 0 15,-21 0-15,0 0 0,1-21 0,-1 21 16,0-21-16,0 21 0,-21-22 0,0 1 16,0 0-16,21 0 0,-21 0 15,21 0-15</inkml:trace>
  <inkml:trace contextRef="#ctx0" brushRef="#br0" timeOffset="98495.77">8213 15663 0,'0'0'0,"-22"22"15,-62 41-15,84-42 16,0 0-16,0 1 0,21-22 31,0 0-31,0 0 0,0 0 0,1 0 16,-1-22-16,0 1 0,0 21 0,0-21 16,-21 0-16,0 0 15,0 0-15,-21 21 16,0 0-16,0 0 0,0 0 15,-1 0-15,1 0 0,0 0 16,21 21-16,-21 0 0,0 0 16,0 0-1,21 0-15,0 1 0,-22-22 16,22 21-16,-21-21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12:20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1016 0,'0'0'0,"0"-21"0,0-64 16,0 64-16,0 0 15,-21 0-15,0 21 16,-1 0-16,-20 0 0,0 0 0,-1 21 16,1 21-16,0-21 0,-1 22 15,-20 20-15,21-20 0,-1 20 0,1 1 16,0 20-16,-1-20 0,22-1 15,-21 22-15,21 0 0,-1-22 0,22 22 16,0-22-16,0 1 0,0-1 16,43-20-16,-22-1 0,21-21 0,1 21 15,-1-20-15,0-22 0,22 0 0,-1 0 16,-20 0-16,20 0 16,1 0-16,-22-22 0,0 1 0,22-21 15,-22 21-15,-21 0 0,22-22 16,-22 22-16,0-21 0,-21 21 0,0-1 15,0-20-15,0 21 0,-42 0 0,20 0 16,1-1-16,-21 22 0,0 0 16,20 0-16,-20 0 0,0 0 0,-1 22 15,1 20-15,21-21 0,-21 21 16,-1-20-16,22 20 0,-21 0 0,21 1 16,-1-1-16,22 0 0,0-21 0,0 22 15,0-22-15,0 0 0,0 0 16,43 0-16,-22-21 0,0 0 15,21 0-15,1 0 0,-1 0 0,0-21 16,1 0-16,-1 0 0,0 0 16</inkml:trace>
  <inkml:trace contextRef="#ctx0" brushRef="#br0" timeOffset="175.89">2434 1757 0,'0'0'0,"0"-21"0,0-43 15,0 43-15,-21 21 0,0-21 16,0 21-16,-1 0 15,1 0 1,21 21 15,21-21 1</inkml:trace>
  <inkml:trace contextRef="#ctx0" brushRef="#br0" timeOffset="623.72">3746 1016 0,'0'0'0,"0"-21"0,0 0 15,22 21 1,-22 21-16,21 0 0,0 21 15,21 1-15,-21-1 0,22 22 0,-1-1 16,0 1-16,1-22 0,-1 21 16,0 1-16,1-1 0,-1 1 0,0-1 15,1 1-15,-1-22 0,0 22 0,1-22 16,-1 0-16,0-20 0,-20 20 16,20-21-16,-21 0 0,0 0 0,0 1 15,1-1-15,-1-21 0,-21-21 31,0-1-15,0 1-16,0 0 0,0-21 0</inkml:trace>
  <inkml:trace contextRef="#ctx0" brushRef="#br0" timeOffset="883.65">4932 1355 0,'0'0'0,"21"-43"0,-21 1 0,0 0 0,0-22 16,0 43-16,0 0 15,-21 21-15,0 0 0,-1 0 0,-20 0 16,0 21-16,-22 21 0,1 1 16,-1-1-16,1 0 0,-1 22 0,-20-1 15,20 1-15,1-1 0,-22 1 16,21-1-16,-20 22 0,20-21 0,-20-1 16,20 1-16,1-22 0,20 0 15,1 1-15,0-22 0,20 21 0,1-21 16,21 0-16,0 1 0,21-22 15,1 0-15,-1 0 16,0 0-16,21-22 0,1 1 0,-1-21 16,0 21-16,22 0 0</inkml:trace>
  <inkml:trace contextRef="#ctx0" brushRef="#br0" timeOffset="2727.6">5715 1503 0,'0'0'0,"0"-21"0,0 0 15,0-43 1,0 43-16,0-21 0,0 20 0,0-20 15,0 21-15,0-21 0,0 20 0,0 1 16,-21 21 0,0 21-16,-1 22 15,1-22-15,21 21 0,-21 1 16,0-1-16,0 0 0,21 22 0,-21-22 16,-1 0-16,1 22 0,21-22 15,0 1-15,-21-1 0,21 0 0,0 1 16,0-1-16,0-21 0,0 0 0,0 0 15,21 1-15,0-1 0,22-21 0,-22 0 16,21 0-16,1 0 0,-1 0 16,0 0-16,22-21 0,-22-1 0,22 1 15,-1-21-15,-21 21 0,22-22 16,-22 22-16,1-21 0,-1 0 16,-21-1-16,21 1 0,-42 21 0,0-22 15,0 1-15,0 21 0,0 0 0,0 0 16,0-1-16,-21 22 0,0 0 0,0 0 15,0 0-15,0 0 0,-1 0 16,1 22-16,21-1 0,0 0 0,-21 0 16,21 0-16,0 0 0,0 1 0,0-1 15,0 21-15,21-21 0,0 0 16,1 1-16,-1-1 0,-21 0 0,21 0 16,0 0-16,0 0 0,0 1 0,-21-1 15,22 0-15,-1-21 0,-21 21 0,21-21 16,-21 21-16,21-21 15,0 0-15,0 0 0,1 0 16,-1 0-16,0 0 0,0 0 16,0 0-16,0 0 0,1-21 0,20 0 15,-21 0-15,0 0 0,22-1 16,-22 1-16,0 0 0,21 0 0,-21-21 16,1-1-16,-1 22 0,0-21 0,0-1 15,-21 22-15,21 0 0,-21 0 16,0 0-16,0 0 0,0-1 0,-21 22 15,0 0-15,0 0 16,0 22-16,-1-1 0,1 0 0,0 0 16,0 21-16,0-20 0,0 20 15,21-21-15,0 21 0,-22 1 0,22-22 16,0 21-16,0-21 0,0 22 16,0-22-16,22 0 0,-22 0 15,21 0-15,21 1 0,-21-1 0,22-21 16,-22 21-16,21-21 0,0 0 0,1 0 15,-1 0-15,0 0 0,1 0 0,-1 0 16,22-21-16,-22 21 0,0-21 16,1-1-16,20 1 0,-21 0 0,-20 0 15,20 0-15,0-22 0,43-41 16,-85 63-16,21-22 16,-21 22-16,0-21 0,0 21 15,0-1-15,0 1 0,0 0 0,-21 21 16,0 0-16,0 0 0,-1 0 15,1 21-15,0-21 0,-21 21 0,21 1 16,-1 20-16,-20-21 0,21 0 16,0 22-16,0-22 0,-1 21 0,1-21 15,21 22-15,0-22 0,0 21 0,0-21 16,0 0-16,0 22 16,0-22-16,0 0 0,21-21 15,1 0-15,-1 0 0,0 0 0,0 0 16,0 0-16,0 0 0,1-21 15,-1 0-15,0 21 0,0-21 16,0-1-16,0 1 0,1-21 0,-1 21 16,0 0-16,-21-22 0,21 22 0,-21 0 15,21 0-15,-21-22 0,0 22 0,0 0 16,0 0-16,0 42 31,-21 0-31,0 0 0,21 1 16,0-1-16,0 0 0,0 0 0,-21 0 15,21 22-15,0-22 0,0 0 16,0 0-16,0 0 0,21 0 0,-21 1 16,21-1-16,0 0 0,0-21 15,1 21-15,20-21 0,-21 0 0,0 0 16,22 0-16,-1 0 0,-21 0 16,21-21-16,-20 21 0,20-21 0,-21 0 15,21-1-15,-20 1 0,-1 0 0,0 0 16,0 0-16,0-22 0,0 22 0,1-21 15,-1 0-15,-21-1 0,21 1 16,-21 0-16,21-1 0,0 1 0,-21 0 16,0-1-16,21 1 0,1 0 0,-22-1 15,0 1-15,0 21 0,0 0 16,0-1-16,0 1 0,0 42 31,0 1-31,0-1 0,-22 21 16,1-21-16,21 22 0,-21-1 0,0 0 15,21-21-15,-21 22 0,21 20 0,-21-20 16,21-1-16,0 0 0,-22 1 0,22-1 16,0 0-16,0-21 0,0 22 15,0-22-15,0 21 0,0-21 0,22 1 16,-1-1-16,0 0 0,21 0 0,-21-21 16,22 0-16,-1 0 0,-21 0 0,22 0 15,-1 0-15,0 0 0,1 0 16,-22-21-16,21 0 0,0 21 0,-20-21 15,20-1-15,-21 1 0,0 0 16,0-21-16,1 21 0,-1-1 0,-21-20 16,0 21-16,0 0 0,0-22 15,0 22-15,0 0 0,0 0 0,-21 21 16,-1 0-16,1 0 16,0 0-16,0 21 0,0 0 0,0 0 15,-1 1-15,1-1 0,21 0 16,0 0-16,-21 21 0,21-20 0,0-1 15,0 0-15,0 0 0,0 0 0,21 0 16,0-21-16,1 22 16,-1-22-16,21 0 0,-21 0 15,0 0-15,1 0 0,20 0 16,-21 0-16,21 0 0,-20-22 0,-1 22 16,21-21-16,-21 0 0,0 21 0,1-21 15,-1 0-15,0 21 0,0-21 16,0-1-16,-21 1 0,0 0 0,0 0 15,0 0-15,0-22 0</inkml:trace>
  <inkml:trace contextRef="#ctx0" brushRef="#br0" timeOffset="2983.11">8064 1418 0,'0'0'0,"-42"0"0,0 0 15,21 0-15,42 0 16,21 0-16,-21 0 16,22 0-16,20-21 0,-21 21 0,22 0 15,-1-21-15,1 0 0,-1 21 16,-20-21-16,20 21 0,1 0 0,-22-22 16,0 22-16,1 0 0,-22 0 0,21 0 15,-42-21-15,21 21 0</inkml:trace>
  <inkml:trace contextRef="#ctx0" brushRef="#br0" timeOffset="3619.28">10837 1461 0,'0'0'0,"-21"-64"15,0 22-15,21 21 0,0-1 16,0-20-16,-21 21 0,0 0 16,21 0-16,-22 21 0,1 0 15,0 0-15,0 0 0,0 21 16,-22 0-16,22 0 0,0 21 0,-21-20 16,21 20-16,-1 0 0,1 1 0,-21 20 15,21-21-15,21 22 0,-21-1 16,21-20-16,-22 20 0,22-20 0,0-1 15,0 0-15,22-21 0,-1 22 0,0-22 16,0 0-16,21-21 0,1 0 0,-22 0 16,21 0-16,22 0 0,-22 0 15,0 0-15,22-21 0,-22 0 0,1 0 16,20-1-16,-21 1 0,1 0 0,-1-21 16,0-1-16,1 22 0,-22-21 0,0 0 15,0-1-15,-21 1 0,0 0 16,0-1-16,0-20 0,-21 20 15,0 1-15,-21 0 0,20-1 0,-20 22 16,0-21-16,-1 0 0,22 20 16,-21 1-16,0 0 0,-1 21 0,1 0 15,0 0-15,20 0 0,-20 21 0,21 0 16,0 22-16,0-22 0,-1 21 16,22-21-16,-21 22 0,21-1 0,0 0 15,0 1-15,0-22 0,0 21 0,0 1 16,21-22-16,1 21 0,-1-21 0,0 0 15,21-21-15,1 0 0,-1 0 16,0 0-16,1 0 0</inkml:trace>
  <inkml:trace contextRef="#ctx0" brushRef="#br0" timeOffset="4611.71">11557 1164 0,'0'0'16,"0"-42"-16,0-43 0,0 64 15,0 0-15,0 42 16,0 0 0,0 0-16,0 22 0,0-1 0,-21 0 15,21 1-15,0-1 0,0 0 0,-21 1 16,-1 20-16,22-20 16,-21-1-16,0 21 0,21-20 0,-21 20 15,21-20-15,-21-1 0,0 0 0,21 1 16,0-1-16,-22-21 0,22 0 0,-21 0 15,21 1-15,0-1 0,0-42 47,0-1-47,0 1 0,0 0 0,21 0 16,1 0-16,-1-22 0,0 22 16,0 0-16,0-21 0,0 21 0,22-1 15,-22 1-15,0 0 0,0 21 0,22 0 16,-22 0-16,0 0 0,21 0 15,-21 0-15,22 0 0,-22 0 16,0 21-16,0 0 0,0 1 0,-21-1 16,0 0-16,0 0 0,0 0 15,0 0-15,0 22 0,0-22 0,-21 0 16,-21 0-16,21 0 0,-22 1 16,22-1-16,-21 0 0,0 0 0,-1-21 15,22 21-15,-21-21 0,-1 0 0,22 0 16,-21 21-16,21-21 0,0 0 0,-1 0 15,1 0-15,0 0 16,42 0 0,0 0-1,1 0-15,-1 0 0,0 0 0,0 0 16,21 0-16,1 0 0,-22 0 16,21 0-16,1 0 0,-1-21 0,21 0 15,-20 21-15,20-21 0,-20 0 0,-1 0 16,0-1-16,1 1 0,-1 0 0,-21 0 15,0 0-15,0 0 0,1-1 0,-1-20 16,-21 21-16,0 0 0,0-22 16,0 22-16,0 0 0,0 0 0,0-21 15,0 20-15,0 1 16,0 42 0,0 1-16,0-1 0,0 0 15,0 0-15,-21 21 0,21 1 0,-22-22 16,22 21-16,-21 1 0,21-22 0,0 21 15,0 0-15,0 1 0,0-1 0,0 0 16,0 1-16,0-1 0,0 0 16,0 1-16,0-1 0,0 22 0,21-1 15,1-21-15,-22 22 0,21-1 0,0 1 16,0-1-16,-21-20 0,21 20 0,0 1 16,-21-22-16,22 22 0,-22-22 0,0 0 15,0 1-15,0-22 0,0 21 0,0-21 16,-22 0-16,1 1 0,0-1 15,0-21-15,0 21 0,-22-21 16,22 0-16,0 0 0,0 0 0,-21 0 16,20 0-16,1 0 0,0 0 0,0 0 15,0 0-15,0-21 0,-1 0 0,1 21 16,21-22-16,0 1 0,-21-21 0,21 21 16,0 0-16,0-22 0,0 1 0,0 21 15,0-22-15,0 1 0,0 0 16,21-22-16,-21 22 0,21 0 0,1-22 15,-22 22-15,21-22 0,0 22 0,0-22 16</inkml:trace>
  <inkml:trace contextRef="#ctx0" brushRef="#br0" timeOffset="4835.87">12213 1524 0,'0'0'0,"0"-21"16,21 42 62,0-21-78,1 21 16,-22 0-16,21-21 0</inkml:trace>
  <inkml:trace contextRef="#ctx0" brushRef="#br0" timeOffset="5931">12615 1799 0,'21'0'0,"1"0"15,-1 0-15,-21-21 16,21 21-16,0-21 0,0 0 0,0 0 15,1 21-15,-1-22 0,0 1 0,0 0 16,0 0-16,-21-21 0,21 20 16,-21 1-16,22 0 0,-22 0 15,0 0-15,-22 21 16,1 0-16,0 0 0,0 0 16,0 0-16,0 0 0,-1 21 0,1 21 15,0-21-15,0 22 0,0-1 16,0-21-16,21 22 0,0-1 0,-22 0 15,22 1-15,0-1 0,0-21 0,0 21 16,0-20-16,0-1 0,22 0 0,-1 0 16,0 0-16,0-21 0,0 0 15,0 0-15,1 0 0,-1 0 16,21 0-16,-21 0 0,0-21 0,22 0 16,-22 0-16,21 0 0,1-1 0,-22 1 15,21 0-15,-21-21 0,22 21 16,-1-22-16,-21 1 0,0 0 0,22 20 15,-22-20-15,0 0 0,0 21 0,0-1 16,0 1-16,-21 0 0,0 0 0,22 21 16,-22 21-1,0 0 1,0 0 0,0 1-16,0-1 15,0-42 32,0-1-47,0 1 0,0 0 16,0 0-1,-22 0-15,1 21 16,0 0 0,0 0-16,0 0 15,21 21-15,-21 0 0,-1 0 16,1 0-16,21 1 0,-21-1 0,0 21 15,21-21-15,0 22 0,-21-22 0,21 21 0,-21-21 16,21 22-16,0-22 16,0 0-16,0 21 0,0-21 0,21 1 15,0-1-15,0-21 0,21 21 0,-20 0 16,20-21-16,-21 0 0,21 21 0,1-21 16,-22 0-16,21 0 0,1 0 0,-22 0 15,21-21-15,-21 21 0,0-21 16,1 0-16,20 0 0,-21-1 0,0 1 15,0 0-15,1-21 0,20 21 0,-21-22 16,0 1-16,0-22 0,1 22 16,-1 0-16,21-22 0,-21 22 15,0 0-15,1-22 0,-1 22 0,0-1 16,0 1-16,0 0 0,-21 21 0,0-22 16,0 22-16,0 0 0,0 0 15,0 42 1,-21 0-16,0 0 15,0 0-15,0 22 0,-22-1 0,22-21 16,0 22-16,0 20 0,0-21 16,-1 1-16,1-1 0,21 0 0,0 22 15,-21-22-15,21 1 0,0-1 0,0 0 16,0 1-16,0-22 0,0 21 16,0-21-16,21 0 0,-21 1 15,21-1-15,1 0 0,-1-21 0,0 21 16,0-21-16,0 0 0,22 0 0,-22 0 15,21 0-15,-21 0 0,22 0 0,-22-21 16,21 21-16,0-21 0,1 21 0,-22-21 16,21-1-16,-21 1 0,22 0 15,-22 0-15,0 0 0,0 0 0,0-1 16,1 1-16,-1 0 0,-21-21 0,0 21 16,0-1-16,0 1 0</inkml:trace>
  <inkml:trace contextRef="#ctx0" brushRef="#br0" timeOffset="6193.85">13885 1482 0,'0'0'0,"0"-21"16,21 21-16,1-22 0,20 1 15,0 21-15,-21-21 0,22 21 16,20-21-16,-20 21 0,-1-21 0,21 21 15,-20-21-15,-1-1 0,22 22 0,-22-21 16,21 21-16,-20 0 0,-1-21 16,0 21-16,1 0 0,-1-21 15,0 21-15,-20 0 0,20 0 0,-21 0 16,-21-21-16,0 0 16,-21 21-1,-21 0-15</inkml:trace>
  <inkml:trace contextRef="#ctx0" brushRef="#br0" timeOffset="6707.39">12213 1058 0,'-21'0'16,"0"0"-16,0 22 16,-1-22-16,1 21 0,21 0 0,-21 0 15,21 0-15,0 0 16,0 1 0,21-22-16,0 0 15,1 0-15,-1 0 0,0 0 0,0-22 16,0 22-16,0-21 0,-21 0 15,22 0-15,-22 0 16,0 0-16,0-1 16,-22 22-1,1 0-15,0 0 16,0 22-16,0-22 16,21 21-16,-21 0 0,-1 0 15,1 0-15,0 0 16</inkml:trace>
  <inkml:trace contextRef="#ctx0" brushRef="#br0" timeOffset="7831.55">381 4551 0,'-21'0'15,"0"0"1,-1 0-16,22 21 16,0 0-1,0 0 1,22 1-16,-1-22 0,0 0 16,0 0-16,0 0 0,22 0 0,-22 0 15,21 0-15,0 0 0,-20-22 16,20 22-16,0-21 0,-21 0 0,22 0 15,-22 21-15,0-21 0,0 0 16,0-1-16,1 1 0,-22 0 16,0 0-16,0 0 15,0 0 1,-22 21-16,1 0 16,21 21-16,-21 0 0,21 0 15,0 21-15,0-20 0,0 20 0,0 0 16,0 22-16,0-22 0,0 22 15,0-1-15,0 1 0,0-1 0,0 1 16,0-22-16,0 21 0,0-20 16,0-1-16,0 0 0,0 1 0,0-1 15,0-21-15,0 0 0,0 1 16,0-1 0,-21-21-1,0 0-15,0-21 0,-1-1 16,1 22-16</inkml:trace>
  <inkml:trace contextRef="#ctx0" brushRef="#br0" timeOffset="8028.09">169 5228 0,'0'0'16,"0"-21"-16,21 21 16,1 0-16,20 0 0,0-21 15,22 0-15,-22 21 0,22-21 0,-1 21 16,1-22-16,-1 1 0,1 21 15,-1-21-15,1 0 0,-22 0 16,21 0-16,-20-1 0,-1 22 0,0-21 16,-20 0-16,20 21 0,-21-21 15,0 21-15,0 0 0</inkml:trace>
  <inkml:trace contextRef="#ctx0" brushRef="#br0" timeOffset="8647.27">2836 4297 0,'-21'21'15,"0"21"-15,0-20 0,21 20 0,-21 0 16,-1 22-16,1-1 0,21 1 16,-21 20-16,0 1 0,0 0 15,21-1-15,0 1 0,0 0 0,0-1 16,-21 1-16,21 0 0,0-22 0,0 22 16,0-22-16,0 1 0,0-22 15,0 22-15,0-22 0,0-21 0,0 22 16,21-22-16,0 0 15,0-21-15,0 0 0,0 0 16,1-21-16,-1 0 0,-21-1 16,21-20-16,0 21 0,0-21 15,0-22-15,-21 22 0</inkml:trace>
  <inkml:trace contextRef="#ctx0" brushRef="#br0" timeOffset="9206.42">2730 4276 0,'0'0'0,"22"-43"15,20 22 1,-21 21-16,21-21 0,1 0 0,20 0 16,1 21-16,-1-21 0,22-1 15,0 1-15,-1 0 0,1 0 16,21 0-16,0 0 0,-22-1 0,22 22 15,-21-21-15,-1 21 0,1 0 0,0 0 16,-22 0-16,22 21 0,-22 1 16,1-1-16,-1 0 0,1 21 0,-22-21 15,22 22-15,-43-1 0,21 22 0,-21-22 16,1 0-16,-1 22 0,0-22 16,-21 22-16,0-22 0,0 21 0,0-20 15,21 20-15,-21-20 0,0 20 0,21 1 16,-21-1-16,21-21 0,-21 22 15,0-1-15,22-20 0,-1 20 16,-21-20-16,0-1 0,0 0 0,21 1 16,-21-1-16,0 0 0,0 1 0,0-22 15,0 21-15,-21 0 0,0-20 16,-1-1-16,1 21 0,0-21 0,-21 0 16,-1 1-16,1-1 0,-21 0 0,-1 0 15,1 0-15,-1-21 0,-21 0 0,1 21 16,-1-21-16,0 0 0,-20 0 15,-1 0-15,0 0 0,0 0 16,0 0-16,22-21 0,-1 0 0,0 0 0,22 21 16,20-21-16,1 0 0,0-1 15,-1 22-15,22-21 0,0 0 16,0 0-16,21 0 0,0 0 16,0-1-16,0 1 0,0 0 15,21 0-15,0 0 0,0 0 0,1-1 16</inkml:trace>
  <inkml:trace contextRef="#ctx0" brushRef="#br0" timeOffset="9551.21">4022 4699 0,'0'0'0,"0"-21"15,0 0-15,0 0 16,-22-1-16,1 22 0,0 0 16,0 0-16,0 0 15,0 0-15,-22 0 0,22 22 0,-21 20 16,21 0-16,-22 1 0,22 20 0,-21 1 16,21-1-16,-1 1 0,22-1 15,0-21-15,0 22 0,0-22 16,0 1-16,0-1 0,22-21 0,-1 0 15,0 0-15,0 1 0,21-1 16,1-21-16,-22 0 0,42 0 0,-20 0 16,-1 0-16,0 0 0,1 0 0,-1-21 15,0-1-15,1 22 0,-1-21 16,0 21-16,-20-21 0,20 0 0,-21 21 16,0 0-16</inkml:trace>
  <inkml:trace contextRef="#ctx0" brushRef="#br0" timeOffset="10039.53">3852 6265 0,'0'0'0,"-21"-21"16,21 0-16,0 0 0,-21 0 0,21 0 15,0-1-15,0 44 32,0-1-32,0 21 0,0 0 0,0 22 15,0-1-15,0 1 0,0 21 16,0-22-16,-21 1 0,21 20 0,-21-20 16,21-1-16,0 22 0,0-22 0,-22 1 15,22-1-15,-21 1 0,21-1 0,-21-20 16,21 20-16,0-20 15,0-1-15,-21 0 0,21 1 0,0-22 16,-21 0-16,21 0 0,0 0 0,0-42 31,0 0-15,0 0-16,-21 0 0</inkml:trace>
  <inkml:trace contextRef="#ctx0" brushRef="#br0" timeOffset="10251.57">3429 7239 0,'0'0'0,"0"21"0,0 0 0,0 22 16,0-22-16,0 21 0,0-21 0,0 1 16,21 20-16,-21-21 0,21 0 0,-21 0 15,0 1-15,21-22 16,1 0-16,-1 0 15,0-22-15,0 1 16,0 0-16,-21 0 0,43-21 0,-22 20 16</inkml:trace>
  <inkml:trace contextRef="#ctx0" brushRef="#br0" timeOffset="10703.31">3958 6287 0,'0'0'0,"-42"-64"16,21 43-16,-1 0 0,-20 21 15,21 0-15,0 0 0,-22 0 0,1 21 16,21 0-16,-21 0 0,-1 22 0,22-1 16,-21 0-16,-1 1 0,22 20 15,0-21-15,0 1 0,0 20 0,0-42 16,-1 22-16,22-1 0,0-21 15,-21 0-15,21 1 0,21-22 16,1 0 0,-1-22-16,0 22 0,0-21 0,0 0 15,0-21-15,1 21 0,20-1 16,-21-20-16,0 0 0,0 21 0,1-22 16,-1 1-16,21 0 0,-42-1 0,21 1 15,0 21-15,1-22 0,-22 22 16,21 21-16,0 0 15,0 0-15,-21 21 0,21 22 0,0-22 16,-21 21-16,22 22 0,-1-22 16,0 22-16,-21-22 0,21 21 0,0-20 15,0-1-15,-21 0 0,22 1 16,-22-1-16,0 0 0,21-20 16,0 20-16,-21-21 0,21 0 0,-21 0 15,0 1-15,0-1 0,0 0 0</inkml:trace>
  <inkml:trace contextRef="#ctx0" brushRef="#br0" timeOffset="11165.05">3789 8149 0,'21'-21'0,"-42"42"0,42-84 0,-21 42 0,0-22 16,0 1-16,0 21 0,0-22 15,0 22-15,-21-21 0,-22 21 0,22 0 16,-21-1-16,0 22 0,-1 0 15,-20 0-15,20 0 0,1 22 0,0-1 16,21 0-16,-22 21 0,22 22 16,-21-22-16,42 22 0,-21-1 0,21 1 15,-22-1-15,22 1 0,0-1 0,0-21 16,0 22-16,22-22 0,-1 1 16,0-1-16,0-21 0,21 0 0,-20 0 15,20 1-15,0-1 0,1-21 0,-1 0 16,0 0-16,22 0 0,-22 0 15,22 0-15,-22-21 0,0-1 0,1 22 16,-1-21-16,0 0 0,-21 0 0,22 21 16,-22-21-16,0 0 0,0-1 15,-21 1-15,0 0 16</inkml:trace>
  <inkml:trace contextRef="#ctx0" brushRef="#br0" timeOffset="13863.33">2095 10605 0,'0'0'0,"-21"21"0,0 0 15,0 21-15,0-21 0,21 1 0,0-1 16,0 0-16,0 0 0,0 0 0,21-21 16,0 0-16,21 0 15,-20 0-15,20-21 0,-21 0 0,21 0 16,1 0-16,20-1 0,-20-20 15,-1 0-15,0 21 0,22-22 0,-22 1 16,0 0-16,1-1 0,-22 1 0,21 0 16,-21-1-16,1 1 15,-1 0-15,-21 20 0,0 1 0,0-21 16,0 21-16,-21 0 0,-1-1 0,1 1 16,0 21-16,-21 0 0,21 0 15,-22 0-15,22 21 0,-21 1 0,21-1 16,-22 0-16,22 21 0,0 1 15,0 20-15,21 1 0,0-1 0,0 1 16,0-1-16,0 1 0,21-1 0,0-21 16,21 1-16,-20-1 0,20 0 15,0-20-15,1-1 0,-1 0 0,0-21 16,-21 0-16,22 0 0,-1 0 0,0 0 16,-20-21-16,20 21 15,-21-21-15,0-22 0,22 22 0,-22 0 16,0 0-16,21-22 0,-21 22 0,1-21 15,-1 0-15,0 20 0,0-20 16,0 0-16,0 21 0,1-1 0,-1-20 16,0 42-16,-21-21 0,21 21 15,0 21-15,-21 0 16,0 0-16,0 22 0,0-22 0,0 21 16,0 1-16,0-22 0,0 21 0,0 0 15,0-20-15,0 20 0,-21-21 0,21 0 16,-21 0-16,21 1 0,0-1 15,0-42 1,0-1 0,21 1-16,-21 0 15,21 0-15,0-21 0,1 20 0,-1-20 16,0 21-16,-21-21 0,21-1 0,0 22 16,0-21-16,-21-1 0,0 1 15,0 21-15,0 0 0,0 0 0,0-1 16,0 1-16,0 42 15,0 1-15,0 20 16,0-21-16,0 21 0,0 1 16,0-1-16,-21-21 0,21 22 0,0-1 15,0 0-15,0 1 0,0-22 0,0 21 16,21-21-16,-21 0 0,22 1 16,-1-22-16,0 21 0,21-21 0,-21 0 15,22 0-15,-22 0 0,21 0 0,1-21 16,-1 21-16,0-22 0,1 1 15,-1 0-15,0 0 0,1 0 0,-22-22 16,21 22-16,0-21 0,-20 21 0,-1-22 16,0 1-16,0 21 0,-21-21 0,0 20 15,0-20-15,0 21 0,0 0 16,0 0-16,-21 21 16,0-22-16,0 22 0,-1 22 15,1-22-15,0 21 0,21 0 16,0 21-16,-21-21 0,21 22 0,-21-22 15,21 21-15,0-21 0,0 22 0,0-22 16,0 21-16,0-21 0,0 1 0,0-1 16,21 0-16,0-21 0,-21 21 15,21-21-15,0 0 0,1 0 0,-1 0 16,0 0-16,0 0 0,0-21 0,0 0 16,22 0-16,-22-1 0,21 1 0,-21 0 15,22-21-15,-22 21 0,21-22 16,-21 1-16,1 0 0,-1-1 15,0 1-15,0 0 0,-21-22 0,21 22 16,-21-1-16,0 1 0,0 0 16,0 21-16,0-22 0,0 22 0,0 0 15,-21 0-15,21 0 0,-21 21 0,0 0 16,21 21-16,0 0 0,0 0 0,-21 0 16,21 22-16,0-22 0,-22 21 15,22 22-15,0-22 0,0 21 0,-21-20 16,21 20-16,-21-20 0,21 20 0,0-21 15,0 1-15,0-1 0,0-21 0,0 22 16,0-22-16,0 0 0,0 0 16,21 0-16,0-21 0,1 0 15,-1 0-15,21 0 0,-21 0 0,22 0 16,-22 0-16,21-21 0,0 21 0,1-21 16,-1 0-16,-21 0 0,22-1 15,-22 1-15,21 0 0,-21-21 0,-21 21 16,0-1-16,21 1 0,-21 0 0,0 0 15,0 0-15,0 0 0,-21-1 0,0 22 16,0 0-16,0 0 16,21 22-16,-21-1 0,-1 0 0,22 0 15,0 0-15,0 0 0,-21 1 0,21 20 16,0-21-16,0 0 0,0 0 0,0 1 16,0-1-16,0 0 15,0 0-15,0 0 0,21-21 16,1 21-16,-1-21 0,0 0 15,0 0-15,0 0 0,0-21 0,1 0 16,-1 21-16,0-21 0,0 0 16,0 21-16,0-21 0,1-1 0,-1 1 15,0 0-15,0 0 0,0 0 0,0 0 16,-21-1-16,22 22 0,-1 0 16,-21 22-1,0-1 1,0 0-16,0 0 15,0 0-15,0 0 0,0 1 16,0-1-16,21-21 31,0 0-31,0 0 0,0 0 0,1 0 16,-1 0-16,0 0 0,21-21 0,-21 21 16,1-22-16,-1 22 0,0 0 31,0 0-16,-21 22 1,0-1-16,21-21 16,0 0-16,1 21 15,-1-21-15,0 0 0,0 21 16,0-21-16,22 0 0,-22 0 0,0 0 16,21 0-16,-21 0 0,1 0 0,20 0 15,-21-21-15,0 21 0,0-21 0,1 21 16,-1-21-16,-21-1 0,0 1 15,21 0-15,-21 0 0,0 0 0,0 0 16,0-22-16,0 22 0,0 0 0,-21 0 16,0 0-16,-1-1 0,1 1 0,0 21 15,0 0-15,-21 0 0,20 0 16,-20 0-16,21 0 0,0 21 0,0 1 16,-1-1-16,1 21 0,0-21 15,21 0-15,-21 22 0,21-22 0,0 0 16,0 0-16,0 0 0,0 1 0,0-1 15,0 0-15,0 0 0,21-21 16,0 0-16,0 21 0,1-21 16,-1 0-16,0 0 0,0 0 0,0-21 15,0 0-15,1 21 0,-1-21 0,0 0 16,21-1-16,-21 1 0,1 0 16,-1-21-16,0 21 0,0-22 0,0 22 15,0-21-15,1-1 0,-22-20 0,21 21 16,-21-1-16,21 1 0,-21 0 0,21-1 15,-21 1-15,0 0 0,0-1 16,0 1-16,0 0 0,0 20 16,0 1-16,0 42 15,0 1-15,-21 20 16,21-21-16,-21 21 0,21 1 0,-21-1 16,21 0-16,0 1 0,-22-1 15,1 0-15,21 22 0,0-22 0,-21 1 16,21-1-16,-21-21 0,21 21 0,0-20 15,0 20-15,0-21 0,21 0 16,0-21-16,0 0 0,1 0 16,-1 0-16,0 0 0,0 0 0,0 0 15,0 0-15,1-21 0,20 0 16,-21 21-16,0-21 0,0 0 0,-21-1 16,22 1-16,-1-21 0,0 21 0,0 0 15,0-1-15,-21 1 0,21 0 16,-21 0-16,22 21 0,-22 21 31,0 0-31,0 0 0,0 1 16,0-1-16,0 0 0,0 0 0,-22 0 15,22 0-15,0 1 0,0-1 16,-21-21-16,21 21 0,0 0 16,-21-21 15,0 0-31,0 0 15,0-21-15,-1 0 16,1 21-16</inkml:trace>
  <inkml:trace contextRef="#ctx0" brushRef="#br0" timeOffset="14044.77">4826 10308 0,'0'0'0,"-42"0"0,-22 0 16,64-21-1,21 21 1,0-21-16,1 21 0,-1-21 0,21 21 16,0-21-16,-20-1 0,20 1 15,0 0-15,22 0 0,-22-21 0,0 20 16,1-20-16,-1-21 0,0 20 0</inkml:trace>
  <inkml:trace contextRef="#ctx0" brushRef="#br0" timeOffset="14647.47">9144 4953 0,'0'0'0,"0"-42"0,0 21 0,0-1 15,0-20-15,0 21 0,0 0 16,0 0-16,0-1 0,0 1 0,0 0 16,-21 42-1,0 0-15,21 22 16,-22-1-16,1 0 0,21 1 16,-21 20-16,0 1 0,21-22 0,0 22 15,-21-1-15,21-21 0,0 1 0,-21-1 16,21 0-16,0 1 0,0-22 0,0 0 15,0 0-15,0 0 0,0 1 16,0-1-16,0 0 16,-22-21-1</inkml:trace>
  <inkml:trace contextRef="#ctx0" brushRef="#br0" timeOffset="14871.34">8636 5588 0,'0'21'16,"0"0"-16,0 1 0,0-1 16,21 0-16,0-21 0,0 21 0,22-21 15,-22 0-15,21 0 0,1 21 16,-1-21-16,0 0 0,22 0 16,-22 0-16,0 0 0,1 0 0,20-21 15,-20 21-15,-1-21 0,0 21 0,1-21 16,-22 0-16,21-1 0,-21 22 0,0-21 15,1 0-15,-22 0 0,0 0 16,0 0-16,0-22 0,0 22 0</inkml:trace>
  <inkml:trace contextRef="#ctx0" brushRef="#br0" timeOffset="15087.22">8890 4953 0,'0'0'0,"-21"-21"0,21-21 16,21 20-16,0 1 0,0 0 16,0 0-16,22 0 0,-1 21 0,-21-21 15,22-1-15,-1 1 0,0 0 16,1 21-16,-22-21 0,21 21 0,-21 0 16,0 0-16,1 0 0,-1 0 0,0 0 15,0 0-15,-21 21 0,21 0 16,-21 0-16,21 1 0</inkml:trace>
  <inkml:trace contextRef="#ctx0" brushRef="#br0" timeOffset="15684.49">9165 7366 0,'0'-21'16,"-21"21"15,0 21-31,21 0 0,-21 22 0,21-22 16,0 21-16,0-21 0,0 22 0,0-1 16,-22 0-16,22 1 0,0-1 15,0 0-15,0 22 0,0-22 0,0 0 16,0 1-16,-21-1 0,21 0 0,0 1 15,0-1-15,0 0 0,0-20 0,0-1 16,0 0-16,0 0 0,0 0 16,21-21-16,1 0 15,-22-21 1,21 0-16,0 0 16,-21 0-16,0-1 0</inkml:trace>
  <inkml:trace contextRef="#ctx0" brushRef="#br0" timeOffset="15924.38">8784 8276 0,'0'0'0,"-21"21"0,21 22 15,0-22 1,42 0-16,-21-21 16,1 0-16,20 0 0,0 0 0,1 0 15,-1 0-15,0 0 0,22-21 16,-22 21-16,0-21 0,22 0 0,-22-1 15,22 22-15,-22-21 0,0 0 0,1 21 16,-1-21-16,0 0 0,-20 21 0,20-21 16,-21-1-16,0 22 0,-21-21 0,0 0 15,0 0-15,0 0 16,0 0-16,-21 21 16</inkml:trace>
  <inkml:trace contextRef="#ctx0" brushRef="#br0" timeOffset="16139.26">8805 7366 0,'0'0'0,"-21"-21"0,0 0 16,21 0-16,0-1 0,0 1 16,21 21-16,0-21 0,0 21 15,1 0-15,20-21 0,0 0 0,-21 21 16,22 0-16,-1-21 0,0 21 15,1 0-15,-22-22 0,0 22 0,21 0 16,-20-21-16,-1 21 0,-21-21 16,0 0-16,0 0 15</inkml:trace>
  <inkml:trace contextRef="#ctx0" brushRef="#br0" timeOffset="16443.38">9102 6223 0,'0'0'0,"-22"-42"0,1-1 15,21 22 1,0 0-16,-21 21 16,21 21-16,-21 0 15,21 22-15,0-1 0,0 0 0,0 22 16,0-1-16,-21 1 0,21-1 15,0 1-15,0-1 0,-21-20 0,21 20 16,0-20-16,0-1 0,0 0 0,0-21 16,0 1-16,0 20 0,0-21 15,0-42 17,0 0-32,0 0 15,0-22-15</inkml:trace>
  <inkml:trace contextRef="#ctx0" brushRef="#br0" timeOffset="16827.16">8932 6181 0,'0'0'0,"0"-21"0,-21-1 0,0 22 0,0 0 16,0 0-16,-1 0 0,1 22 16,0-1-16,0-21 0,0 21 15,0 0-15,21 0 0,-22 0 0,22 1 16,-21-1-16,21 0 0,-21-21 0,21 21 15,21-42 32,0 21-47,1-21 0,-1 0 16,0-1-16,0 22 0,0-21 0,0 0 16,22 0-16,-22 0 0,0 0 15,0-1-15,0 1 0,1 0 0,-1 21 16,0 0-16,0 0 15,0 0-15,-21 21 0,21 0 0,-21 22 16,22-22-16,-22 21 0,21 1 16,0-1-16,-21 21 0,0-20 0,0-1 15,21 0-15,-21 1 0,21-1 0,-21-21 16,0 22-16,21-22 0,1 0 16,-1 0-16,0 0 0,0 0 15,0 1-15,0-22 0,1 0 16</inkml:trace>
  <inkml:trace contextRef="#ctx0" brushRef="#br0" timeOffset="19512.13">8297 10033 0,'-21'21'0,"21"0"0,-21 1 16,0-1-16,21 0 0,0 0 16,-21-21-1,21 21-15,21-21 32,0-21-32,0 0 0,0 21 15,0-21-15,1-22 0,-1 22 0,0 0 16,0 0-16,0-21 0,0-1 0,1 22 15,-1-21-15,-21-1 0,0 1 16,0 21-16,0-21 0,0 20 0,0 1 16,-21 0-16,-1 21 0,1 0 0,0 0 15,0 21-15,-21 0 0,20 1 0,1 20 16,0 0-16,0 22 0,0-22 16,21 22-16,0-22 0,-21 21 0,21-20 15,0 20-15,0-20 0,0-1 0,0 0 16,0 1-16,0-1 0,21 0 15,-21-21-15,21 1 0,0-1 16,0 0-16,0 0 0,1-21 0,-1 0 16,21 0-16,-21 0 0,0-21 0,22 0 15,-22 21-15,0-21 0,21-1 0,-20-20 16,-1 21-16,21 0 0,-21-22 16,0 22-16,1 0 0,-1-21 0,0 21 15,21-22-15,-21 22 0,1 0 0,-1-21 16,0 20-16,0 22 0,0-21 0,0 21 15,1 0-15,-22 21 0,21 1 16,-21-1-16,0 0 0,0 0 16,0 0-16,0 22 0,0-22 15,0 21-15,0-21 0,0 22 0,-21-1 16,-1-21-16,1 0 0,21 22 0,0-22 16,-21 0-16,21 0 0,-21 0 15,21-42 1,0 0-1,0 0-15,0 0 0,21-1 0,0 1 16,-21 0-16,21-21 0,1 21 0,-22-22 16,21 22-16,0-21 0,-21-1 15,0 22-15,21-21 0,-21 21 0,21-22 16,-21 22-16,21 0 16,-21 42-1,0 0-15,-21 1 16,0-1-16,0 21 0,21-21 0,0 22 15,-21-1-15,21-21 0,-21 21 0,21 1 16,0-1-16,0-21 0,0 22 0,0-22 16,21 0-16,0 21 0,0-21 0,0-21 15,0 22-15,22-22 0,-22 0 16,21 0-16,1 0 0,-1 0 0,0 0 16,1 0-16,-1-22 0,0 1 0,-21 0 15,22 0-15,-1-21 0,0 20 0,1-20 16,-22 0-16,21-1 0,-21 1 15,1 0-15,20-1 0,-42-20 16,21 21-16,-21-22 0,21 22 0,-21-22 16,0 22-16,0-22 0,0 22 0,0 0 15,-21-1-15,0 1 0,21 0 0,-21 21 16,0-1-16,-1 22 0,1 0 16,0 0-16,0 22 0,0 20 15,0-21-15,21 21 0,0 1 0,-22 20 16,22-20-16,-21 20 0,21-21 0,-21 22 15,21-22-15,0 1 0,0-1 16,0 21-16,0-20 0,0-1 0,0 0 16,0-20-16,0 20 0,0-21 15,21 21-15,0-20 0,1-1 0,-1 0 16,0 0-16,0-21 0,0 0 0,22 21 16,-22-21-16,0 0 0,21 0 0,-21 0 15,22 0-15,-22-21 0,21 0 16,-21 0-16,22 0 0,-22-1 0,0 1 15,0 0-15,0 0 0,-21 0 0,0 0 16,0-22-16,0 22 0,0 0 0,0 0 16,0 0-16,-21-1 0,0 22 15,0 0-15,0 0 0,0 22 16,-1-1-16,22 0 16,-21 21-16,21-21 0,-21 1 15,21-1-15,0 0 0,0 21 0,0-21 16,0 1-16,21-1 0,0 0 15,1-21-15,-1 21 16,21-21-16,-21 0 0,0 0 0,22 0 16,-1 0-16,-21-21 0,22 21 0,-22-21 15,21 0-15,-21-1 0,0 1 0,1 0 16,-1 0-16,0 0 0,0 0 0,-21-1 16,21 1-16,-21 0 0,0 0 15,0 42 1,0 0-1,0 0-15,0 1 0,0-1 16,0 0-16,-21 0 0,21 0 0,0 0 16,-21 1-16,21-1 0,0 0 0,0 0 15,0 0-15,0 0 16,0 1-16,21-22 31,0-22-31,0 22 16,-21-21-16,22 0 0,-22 0 0,21 0 15,0 0-15,-21-1 0,0 1 0,21 0 16,-21 0-16,21 0 16,0 21-16,-21-21 0,0 42 31,0 0-31,0 0 0,0 0 16,22 0-16,-22 1 0,21-1 15,-21 0-15,21 0 0,-21 0 0,21 0 16,0 1-16,0-1 0,1 0 15,20 0-15,-21-21 0,21 21 0,1-21 16,-1 21-16,0-21 0,1 0 0,-22 0 16,21 0-16,1-21 0,-1 0 0,0 21 15,-21-21-15,22 0 0,-22 0 0,0-1 16,0 1-16,0 0 0,1 0 16,-1 0-16,-21 0 0,0-22 15,0 22-15,0 0 0,0 0 0,0 0 16,0-1-16,0 1 0,-21 0 0,-1 21 15,1 0-15,0 0 0,0 0 0,0 0 16,-22 0-16,22 0 0,0 21 0,0 0 16,0 1-16,0-1 0,-1 0 0,1 0 15,0 21-15,0-20 0,21-1 16,0 21-16,0-21 0,-21 0 0,21 1 16,0-1-16,0 0 0,0 0 0,0 0 15,21-21-15,0 0 16,0 0-16,0 0 0,1 0 15,-1-21-15,0 0 0,0 21 0,21-21 16,-20 0-16,20-1 16,-21 1-16,0 0 0,0-21 0,22 21 15,-22-22-15,0 1 0,0 21 0,0-22 16,-21 1-16,22 0 0,-1-1 0,0 1 16,0 0-16,-21-1 0,0-20 0,21 21 15,-21-1-15,21 1 0,-21 0 0,0 20 16,0 1-16,0 0 0,0 42 31,0 0-31,0 1 0,-21 20 16,21 0-16,-21-21 0,0 22 0,0-1 0,21 0 15,-21 1-15,-1-1 0,22 0 16,0 1-16,-21-1 0,21-21 0,-21 22 16,21-1-16,0-21 0,-21 21 15,21-20-15,0-1 0,0 0 0,0 0 16,0 0-16,0 0 0,21-21 0,0 0 15,0 0-15,22 0 0,-22 0 0,0 0 16,21 0-16,1 0 0,-22 0 0,21-21 16,1 0-16,-1 21 0,0-21 0,1 0 15,-1 0-15,-21-1 0,21-20 16,-20 21-16,20 0 0,-21 0 16,0-22-16,0 22 0,-21 0 0,0 0 15,0 0-15,-21 21 16,0 0-16,21 21 15,-21-21-15,0 21 0,21 0 0,0 0 16,0 0-16,0 1 0,0-1 16,0 0-16,0 0 0,0 0 0,21-21 15,0 21-15,-21 1 0,21-1 16,0 0-16,-21 0 16,0 0-1,-21-21-15,0 21 16,0-21-16,0 0 0,0 0 15,-1 0-15,1 0 0,0 0 0,0 0 16,0 0-16,0 0 0,-22 0 0,22-21 16,0 21-16,0-21 0,-22 0 0</inkml:trace>
  <inkml:trace contextRef="#ctx0" brushRef="#br0" timeOffset="19755.5">9800 10033 0,'0'0'0,"-85"0"15,64 0-15,21-21 16,21 21 0,1-21-16,-1 21 0,21-21 0,-21 21 15,22-22-15,-22 22 0,21-21 0,0 21 16,1-21-16,-22 21 0,21-21 15,-21 21-15,22-21 0,-22 21 0,0-21 16,21 21-16,-20-22 0,-1 1 0,0 0 16,0 0-16</inkml:trace>
  <inkml:trace contextRef="#ctx0" brushRef="#br0" timeOffset="20647.77">14033 7260 0,'0'0'0,"22"-21"0,-1 0 0,0 0 16,0 0-16,0-1 0,-21 1 16,0 0-16,0 0 0,0 0 15,-42 21-15,21 0 0,0 0 16,-22 0-16,1 0 0,-22 0 15,22 0-15,-21 21 0,20 0 0,-20 21 16,20 1-16,-20-22 0,21 42 16,-1-20-16,1-1 0,0 22 0,20-22 15,1 21-15,0-20 0,21-1 0,0 22 16,0-22-16,0 0 0,0 1 0,21-1 16,0 0-16,22 1 0,-22-22 0,21 21 15,1-21-15,-1 0 0,21-21 0,-20 0 16,-1 0-16,22 0 0,-1 0 15,-21 0-15,22 0 0,-1-21 0,1 0 16,-22 0-16,22 0 0,-22-22 0,0 22 16,1 0-16,-22-21 0,0-1 15,21 1-15,-20 0 0</inkml:trace>
  <inkml:trace contextRef="#ctx0" brushRef="#br0" timeOffset="20983.77">14372 6011 0,'0'0'0,"0"-21"0,-42-21 16,21 21-16,-1 21 15,1 0-15,0 0 0,0 0 16,0 0-16,21 42 0,-21-21 0,-1 22 15,22-1-15,0 0 0,0 1 0,-21 20 16,21 1-16,0-1 0,-21 1 16,21-1-16,-21 1 0,21-1 0,0 1 15,-21-22-15,0 21 0,-1-20 0,22-1 16,0-21-16,-21 22 0,21-22 0,0 0 16,-21-21-16,21 21 0,0-42 31,0 0-31,0 0 0,0-1 0,0-20 15,21 21-15,0-21 0,-21-1 16</inkml:trace>
  <inkml:trace contextRef="#ctx0" brushRef="#br0" timeOffset="21391.42">14224 5969 0,'0'0'16,"0"-21"-16,0-64 15,0 64-15,-21 21 0,-22 0 16,22 21-16,0 0 0,-21 1 0,21-1 15,-22 21-15,22-21 0,-21 22 16,21-22-16,-22 21 0,22-21 0,0 0 16,0 1-16,0-1 0,-1 0 0,22 0 15,-21-21-15,42 0 32,1 0-32,-1-21 15,0 0-15,0 21 0,0-21 0,0-1 16,22-20-16,-22 21 0,21 0 0,-21 0 15,22-22-15,-22 22 0,21-21 0,-21 21 16,22-22-16,-22 22 0,0 0 16,0 0-16,0 0 0,1 21 15,-1 0-15,0 21 16,-21 21-16,0-21 0,21 22 0,0-1 16,0 0-16,-21 22 0,22-22 15,-1 0-15,-21 1 0,0-1 16,21 0-16,0 1 0,-21-1 0,0 0 15,0-20-15,0-1 0,0 0 0,0 0 16,0-42 0,0-21-16,0 20 15</inkml:trace>
  <inkml:trace contextRef="#ctx0" brushRef="#br0" timeOffset="21691.26">14436 4636 0,'0'0'0,"-22"-43"0,22 22 0,-21 0 0,21 0 16,-42-43 0,42 43-16,0 42 15,0 22 1,0-22-16,0 21 0,0 0 0,0 22 15,0-1-15,0-20 0,0 20 0,0 1 16,0-1-16,0-20 0,0-1 16,0 0-16,0 1 0,0-1 15,0-21-15,0 21 0,0-20 0,0-1 16,0 0-16,0 0 0,-21-21 16,0 0-16,-1 0 0,1 0 15</inkml:trace>
  <inkml:trace contextRef="#ctx0" brushRef="#br0" timeOffset="21927.57">13822 5313 0,'-21'21'0,"42"-42"0,-42 63 0,-1-21 16,22 1-16,0-1 0,0 0 16,22 0-16,-1 0 0,0-21 0,0 21 15,0-21-15,22 22 0,-22-22 0,21 0 16,0 0-16,1 0 0,-1 0 15,0 0-15,1 0 0,20 0 0,-20-22 16,-1 22-16,21-21 0,-20 0 0,-1 21 16,0-21-16,-20 0 0,20 0 0,-21-1 15,0 1-15,-21 0 0,0 0 0,0 0 16,0-22-16,0 22 0,0 0 16,0-21-16</inkml:trace>
  <inkml:trace contextRef="#ctx0" brushRef="#br0" timeOffset="22187.42">13864 4572 0,'0'0'0,"-42"0"0,21 0 0,-1-21 0,22 0 16,0 0-16,22-1 16,-1 22-16,0-21 0,21 0 15,-21 0-15,22 21 0,20-21 0,-20 0 16,20-1-16,1 1 0,-1 0 0,1 0 15,-22 0-15,21 0 0,-20-1 16,20 22-16,-20 0 0,-22-21 0,21 21 16,-21 0-16,0 0 0,-21 21 15,0 1 1,0-1-16,0 0 0,0 0 0,0 0 16,-21 22-16,0-22 0,21 0 15</inkml:trace>
  <inkml:trace contextRef="#ctx0" brushRef="#br0" timeOffset="23736.5">13462 9631 0,'0'21'0,"21"-21"0,0 21 15,0-21-15,1 0 0,-1 0 16,21 0-16,-21 0 0,0 0 16,22-21-16,-22 21 0,0-21 0,21 0 15,-20 0-15,-1-1 0,0-20 16,0 21-16,-21 0 0,0 0 0,21-22 16,-21 22-16,0 0 0,0-21 0,0 20 15,0 1-15,0 0 0,0 0 0,0 0 16,0 0-16,-21 21 0,0 21 15,21 0-15,0 0 16,-21 21-16,21 1 0,-21 20 0,21-20 16,-22 20-16,22 1 0,0 20 0,0-20 15,0-1-15,0 1 0,0-22 0,0 22 16,0-22-16,0 21 0,0-20 16,0-1-16,0-21 0,-21 22 0,21-1 15,0-21-15,0 0 0,-21 0 0,21 1 16,-21-1-1,0-21-15,0 0 0,-1 0 16,1-21-16,0-1 0,0 1 0,0 21 16,-22-21-16,22 0 0,0 0 0,0 0 15,-21-1-15,20 1 0,-20 0 0,21 0 16,0 0-16,-22 21 0,22 0 0,0 0 16,21 21-1,21 0 1,0 0-16,1 0 0,-1 1 15,21-22-15,-21 21 0,22 0 0,-22 0 16,21 0-16,0-21 0,-20 21 0,20 1 16,-21-22-16,21 0 0,-20 0 0,20 0 15,0 0-15,-21 0 0,22-22 0,-22 1 16,21 21-16,-21-21 0,1 0 16,20 0-16,-21 0 0,0-1 0,0 1 15,1 0-15,-1-21 0,0 21 16,-21-1-16,21 1 0,-21-21 0,0 21 15,0 42 1,0 0-16,0 0 0,0 0 16,0 1-16,-21-1 15,21 0-15,-21 0 0,21 0 0,0 0 16,-21-21-16,21 22 0,0-1 0,0 0 16,21-21-1,0 0-15,0 0 16,0-21-16,0 0 0,1 21 15,-1-22-15,0 1 0,0 0 0,0 21 16,0-21-16,-21 0 0,0 0 16,22-1-16,-1 1 0,-21 42 47,0 1-47,0-1 0,0 0 15,0 0-15,0 0 0,0 0 0,0 1 16,0-1-16,0 0 0,0 0 15,0 0-15,21-21 0,0 0 16,0 0-16,0 21 0,1-21 0,-1 0 16,21 0-16,-21 0 0,22 0 0,-22-21 15,21 21-15,0-21 0,1 0 0,-22 21 16,21-21-16,-21 0 0,1-1 0,-1 22 16,0-21-16,0 0 0,-21 0 0,21 0 15,-21 0-15,0-1 0,0 1 16,0 0-16,0 0 0,0 0 15,0 0-15,0-22 0,0 22 0,0 0 16,0 0-16,0 0 0,0 42 31,0 21-31,0-21 0,0 22 0,0-22 16,0 21-16,0-21 0,0 22 0,-21-1 16,21-21-16,-21 21 0,21 1 15,-21-1-15,21-21 0,0 22 0,-21-1 16,-1 0-16,22 22 0,-21-22 0,0 0 15,21 22-15,-21-22 0,0 1 0,21 20 16,-21-21-16,-1 22 0,1-1 0,0 22 16,0-21-16,0-1 0,0 1 0,-1-1 15,1 22-15,0-43 0,0 22 16,0-1-16,0-21 0,-1 1 0,22-22 16,0 21-16,-21-42 0,21 21 0,0-42 15,0 0 1,0 0-16,21-21 0,1-1 15,-1 1-15,0 0 0,0-22 16,0 1-16</inkml:trace>
  <inkml:trace contextRef="#ctx0" brushRef="#br0" timeOffset="24031.33">14774 10202 0,'0'0'0,"21"-42"0,-21 0 15,0-1-15,0 1 0,22 21 0,-1-21 16,-21 20-16,21 1 0,0 0 0,0 0 15,0 0-15,1 21 0,20 0 0,-21 0 16,21 0-16,-20 21 0,20 0 0,0 0 16,1 0-16,-22 22 0,0-1 15,21-21-15,-42 22 0,0-1 0,0-21 16,0 21-16,0 1 0,-21-22 0,0 0 16,-21 21-16,-1-20 0,1-1 0,0 0 15,-1 0-15,-20-21 0,20 21 0,-20 0 16,21-21-16,-1 0 0,1 0 15,21 0-15,-22 0 0,22 0 0,0 0 16,21-21-16,0 0 0,0 0 16,0 0-16,0 0 0,21-1 0,0-20 15,1 21-15,20-21 0,-21-1 0,21 1 16</inkml:trace>
  <inkml:trace contextRef="#ctx0" brushRef="#br0" timeOffset="25503.01">15494 9356 0,'0'0'0,"21"-43"0,43-62 15,-43 62-15,-21 1 0,0 21 16,0 0-16,0-1 0,-21 22 16,-1 0-16,1 22 0,0-1 0,-21 0 15,-1 21-15,22 1 0,-21-1 0,21 0 16,0 22-16,-1-1 0,1-20 0,0 20 16,0 1-16,21-1 0,0 1 15,0-1-15,0 1 0,0-22 0,0 21 16,0-20-16,21-1 0,0 0 0,0 1 15,1-22-15,-1 21 0,21-21 0,-21 1 16,22-1-16,-1-21 0,-21 0 0,21 0 16,1 0-16,-22 0 0,21 0 0,-21 0 15,22-21-15,-22 21 0,0-22 0,21 1 16,-42 0-16,22 0 0,-1 0 0,-21-22 16,0 22-16,0 0 15,0-21-15,0 21 0,0-1 0,0 1 16,-21 0-16,-1 21 0,1 0 0,0 0 15,0 0-15,0 0 0,0 21 0,-1 0 16,1 1-16,0-1 0,21 0 0,-21 21 16,21-21-16,0 1 0,0 20 0,0-21 15,0 0-15,0 22 0,0-22 0,0 0 16,21 0-16,0 0 0,0 0 16,1-21-16,-1 0 0,21 22 0,-21-22 15,0 0-15,1 0 0,20 0 0,-21-22 16,0 22-16,0-21 0,22 0 0,-22 0 15,0 21-15,0-21 0,22 0 16,-22-22-16,0 22 0,0 0 0,-21 0 16,21 0-16,-21-1 0,21 1 0,-21 42 47,0 1-47,-21-1 0,0 0 15,21 0-15,0 0 0,0 0 0,0 1 16,-21-1-16,21 0 0,0 0 15,0 0-15,21-21 16,0 0 0,0-21-16,1 21 15,-1-21-15,0 0 16,0 0-16,21-1 0,-20 22 16,-1-21-16,0 0 0,0 0 0,0 0 15,0 0-15,1 21 16,-22 21-1,0 0-15,0 0 0,0 0 16,0 0-16,0 1 0,0-1 16,0 0-16,0 0 0,0 0 15,0 0-15,21-21 0,0 22 16,0-22-16,0 0 0,0 21 0,1-21 16,20 0-16,-21 0 0,21 0 15,-20 0-15,20 0 0,0-21 0,-21 21 16,1-22-16,20 1 0,-21 0 0,0 0 15,0 0-15,1 0 0,-22-1 0,0 1 16,21 0-16,-21 0 0,0 0 0,0 0 16,0-1-16,0 1 0,-21 21 15,-1 0 1,1 0-16,0 0 0,21 21 0,-21 1 16,0-1-16,0 0 0,21 0 0,0 0 15,0 0-15,0 1 0,0-1 0,0 0 16,0 0-16,0 0 0,0 0 15,0 1-15,21-22 0,0 0 16,0 21-16,0-21 0,0 0 0,1 0 16,-1 0-16,0 0 0,21 0 0,-21 0 15,1-21-15,20 21 0,-21-22 16,0 1-16,0 0 0,1 0 0,-1 0 16,0 0-16,0-22 0,0 22 0,0-21 15,1-1-15,-1 1 0,0 0 0,0-22 16,-21 22-16,21-22 0,-21 1 0,21 21 15,-21-22-15,0 1 0,0 20 0,0-20 16,0 20-16,0 1 16,0 21-16,0-21 0,0 20 0,-21 22 15,0 0-15,21 43 16,-21-22-16,21 21 0,-21-21 16,21 43-16,-21-22 0,21 22 0,0-22 15,0 22-15,-22-22 0,1 21 0,21 1 16,0-22-16,0 1 0,-21-1 15,21 0-15,0 1 0,0-22 0,0 21 16,0-21-16,21 0 0,-21 1 0,21-1 16,1-21-16,-1 21 0,0-21 0,0 0 15,0 0-15,22 0 0,-22 0 0,0 0 16,0-21-16,21 0 0,-20 21 16,-1-22-16,21 1 0,-21 0 0,0 0 15,1-21-15,-1 20 0,0 1 0,0 0 16,0 0-16,0 0 0,-21 0 15,22 21-15,-22 21 16,0 0-16,0 0 16,-22 0-16,22 0 0,-21 1 0,21-1 15,0 0-15,-21 0 0,21 0 0,-21 0 16,21 1-16,0-1 0,0 0 16,-21-21-16,21 21 15,0 0-15,-21-21 31,21-21-15,0 0-16,-22 21 0,22-21 16,-21 0-16</inkml:trace>
  <inkml:trace contextRef="#ctx0" brushRef="#br0" timeOffset="25729.88">16933 9821 0,'0'0'15,"-21"0"1,42 0-16,0 0 0,1 0 16,-1 0-16,0 0 0,0 0 15,21 0-15,-20 0 0,20 0 0,-21-21 16,21 21-16,1 0 0,-1 0 0,-21-21 16,22 21-16,-22 0 0,0-21 0,0 21 15,0-21-15,-21 0 16,0-1-16,0 1 15,0 0-15</inkml:trace>
  <inkml:trace contextRef="#ctx0" brushRef="#br0" timeOffset="27551.56">19685 4445 0,'0'0'0,"21"0"16,0 0-16,-21-21 0,21 21 15,1-21-15,-1 0 0,-21-1 16,0 1-16,0 0 0,0 0 16,0 0-16,-43 21 15,22-21-15,-21-1 0,0 22 0,-1 0 16,-20 0-16,20 0 0,-20 0 0,-1 22 15,1 20-15,-1-21 0,22 21 16,-21 1-16,20-1 0,1 22 0,0-22 16,-1 21-16,22 1 0,0-1 0,21 1 15,0-22-15,0 22 0,0-22 16,21 0-16,21 1 0,1-22 0,-1 21 16,0-21-16,22 1 0,-1-22 0,1 21 15,-1-21-15,1 0 0,-1 0 0,22 0 16,-21 0-16,-22 0 0,21 0 15,-20 0-15,-1-21 0,0 21 16,-20 0-16,-1-22 0,-42 22 47,-1 22-47,1-22 16,21 21-16</inkml:trace>
  <inkml:trace contextRef="#ctx0" brushRef="#br0" timeOffset="27959.6">19579 5927 0,'0'-21'0,"0"42"0,-21-64 0,21 22 16,-21 0-16,21 0 0,0 0 15,0 0-15,-21 21 16,-1 21 0,22 0-1,0 0-15,0 21 0,0 1 0,0-22 16,0 21-16,0 1 0,0-1 0,0 0 15,0 22-15,0-22 0,-21 0 16,21 1-16,-21 20 0,21-20 0,0 20 16,0-21-16,-21 22 0,0-22 0,0 1 15,21-1-15,0 0 0,-22-21 0,1 1 16,21-1-16,0 0 0,0-42 31,21 0-31,1-1 0,-1 1 16</inkml:trace>
  <inkml:trace contextRef="#ctx0" brushRef="#br0" timeOffset="28358.77">19748 5842 0,'0'0'0,"0"-21"0,-21 21 0,0 0 16,-21 0-16,21 0 0,-22 0 0,1 21 15,0 0-15,-1 0 0,1 1 16,0-1-16,-1 0 0,1 21 0,0-21 15,-1 1-15,1-1 0,21 0 0,0 0 16,-1-21-16,1 21 0,42-21 31,1-21-15,-1 21-16,21-21 0,-21 0 16,22 0-16,-1-1 0,-21 1 0,21 0 15,1 0-15,-22 0 0,21-22 0,-21 22 16,22 0-16,-22-21 0,0 21 0,21-1 15,-42 1-15,22 21 0,-1 0 16,0 0-16,-21 21 0,0 1 16,21 20-16,-21-21 0,0 21 0,21 1 15,-21-22-15,0 21 0,0 1 0,21-1 16,-21 0-16,0-21 0,0 22 16,0-22-16,0 21 0,22-21 15,-22 1-15,0-1 0,0 0 0,21 0 16,-21 0-16,21 0 0,-21 1 0,0-1 15</inkml:trace>
  <inkml:trace contextRef="#ctx0" brushRef="#br0" timeOffset="28723.29">19706 7345 0,'0'-21'0,"-21"0"15,21-1-15,0 1 0,0 0 16,-21 0-16,21 0 0,-21 21 16,21-21-16,0 42 15,0 0-15,-22 0 0,22 0 0,-21 22 16,21-22-16,0 21 0,-21 0 15,21 1-15,-21-1 0,0 0 16,21 1-16,0-1 0,-21 0 0,-1 1 0,22-1 16,-21 0-16,21 1 0,-21-1 15,0 0-15,21-20 0,0 20 0,0 0 0,0-21 16,0 22-16,0-22 0,0 0 16,0 0-16,21-21 31,-21-21-31</inkml:trace>
  <inkml:trace contextRef="#ctx0" brushRef="#br0" timeOffset="28943.16">19113 8128 0,'0'0'0,"-21"21"0,0-21 16,0 21-16,0-21 0,42 0 16,0 0-1,0 0-15,22 0 0,-1 0 16,21 0-16,-20 0 0,20 0 0,1 0 15,-1 0-15,1 0 0,20-21 0,-20 21 16,-1-21-16,1 21 0,-1-21 16,1 21-16,-22-21 0,1 21 0,-1-21 15,-21 21-15,0 0 0,0-22 0,1 1 16,-22 0-16,0 0 16,0 0-16,-22 0 0,1-1 15,0 1-15</inkml:trace>
  <inkml:trace contextRef="#ctx0" brushRef="#br0" timeOffset="29147.04">19219 7408 0,'0'0'0,"-42"0"0,0 0 0,20-21 16,44 21 0,20 0-16,-21 0 0,21 0 15,1 0-15,-1 0 0,22 0 0,-1-21 16,1 21-16,-1 0 0,1-21 15,-22 21-15,21-21 0,1 21 0,-22-21 16,1 21-16,-1-22 0,-21 22 0,21-21 16,-20 0-16,20 0 0,-21 0 15,0 0-15,22-1 0</inkml:trace>
  <inkml:trace contextRef="#ctx0" brushRef="#br0" timeOffset="29538.85">21844 5249 0,'0'0'0,"0"-21"0,21-63 15,-21 62-15,0 44 16,21-1-1,-21 0-15,21 21 0,1 1 16,-22-1-16,21 21 0,0-20 0,0 20 16,0 22-16,22-22 0,-22 22 0,21-21 15,0 20-15,1 1 0,-22-22 0,42 22 16,-20-21-16,-1 20 0,-21 1 0,22-22 16,-1 22-16,0-21 0,-21-1 15,22 1-15,-22-1 0,21 1 0,-21-22 16,1 0-16,20 1 0,-21-22 15,-21 21-15,21-21 0,-21 0 0,21-21 16,-21 22-16,0-44 31,0 1-31,0 0 0,0 0 16,0 0-16,0-22 0</inkml:trace>
  <inkml:trace contextRef="#ctx0" brushRef="#br0" timeOffset="29879.64">23347 5398 0,'0'0'0,"0"-43"15,0-20-15,0 42 16,0-22-16,-21 22 0,-1 21 16,1 0-16,-21 0 0,21 21 0,-22 0 15,1 1-15,-21 20 0,20 0 0,-20 22 16,-1-1-16,-20 1 0,20 20 15,-21 1-15,1 0 0,-1-1 0,0-20 16,1 21-16,-1-1 0,0 1 0,-20 0 16,20-1-16,0 1 0,1-22 0,-1 22 15,0-21-15,22-1 0,-22 1 0,22-1 16,-1-21-16,22 22 0,-1-43 16,1 21-16,0-20 0,21 20 15,-1-21-15,1-21 0,21 21 0,-21-21 16,21-21-1,21 0 1,0 0-16,1 0 16,-1 21-16</inkml:trace>
  <inkml:trace contextRef="#ctx0" brushRef="#br0" timeOffset="30575.25">18394 8509 0,'0'0'0,"-21"0"0,-64 21 16,64 0-16,0-21 16,-1 0-16,22 22 0,0-1 15,22-21-15,-1 0 16,21 0-16,0 0 0,22 0 0,-1 0 16,22 0-16,0 0 0,21 0 0,-1 0 15,1 0-15,0 0 0,21 0 0,0 0 16,0 0-16,0 0 0,0 0 15,0 0-15,0 0 0,-21 0 0,0 0 0,0 0 16,-22 0-16,1 0 16,0 0-16,-43 0 0,21 0 0,-41 0 15,20 0-15,-21 0 0,-42 0 32,0 0-32,0 0 0,-22 0 0,1 0 15,0 0-15,-1 0 0,-20 0 0</inkml:trace>
  <inkml:trace contextRef="#ctx0" brushRef="#br0" timeOffset="30874.08">18669 8805 0,'-42'0'0,"84"0"0,-106 22 0,86-1 15,20-21-15,-21 0 16,21 0-16,22 0 0,-1 0 15,1 0-15,-1 0 0,22 0 0,0 0 16,21-21-16,-1 21 0,1 0 0,0 0 16,0 0-16,0-22 0,0 22 0,-1 0 15,-20 0-15,0 0 0,-1 0 0,-20 0 16,-1 0-16,-20 0 0,-1 0 16,-21 0-16,22 0 0,-22 0 0,-42 0 46,-1 0-30,1 0-16,0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13:12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847 0,'0'0'0,"-21"-21"0,-1 21 0,1-22 15,0 22 1,0 0-16,0 0 0,21 22 31,0-1-31,-21 0 0,21 0 16,0 21-16,0-20 0,0-1 15,0 0-15,0 0 0,0 0 0,0 0 16,0 1-16,21-1 16,0-21-16,-21 21 0,42-21 0,-21 0 15,1 0-15,20 0 0,-21 0 0,21 0 16,1 0-16,-1-21 0,22 0 16,-22-1-16,0 1 0,1 0 0,20 0 15,-21 0-15,1-22 0,-22 22 16,21 0-16,-21-21 0,1 21 0,-1-1 15,-21-20-15,21 21 0,-21 0 16,0 0-16,0-22 0,0 22 0,-21 0 16,0 0-16,-1 21 0,-20-21 15,21-1-15,-43 22 0,22 0 0,-21 0 16,20 0-16,-20 0 0,-1 22 16,-20-1-16,20 21 0,1-21 15,-1 22-15,1-1 0,-1 21 0,1 1 16,20-22-16,1 22 0,0-22 15,20 22-15,1-22 0,21 0 0,0 1 16,0-1-16,21-21 0,1 21 16,-1-20-16,0-1 0,21 0 0,-21 0 15,22-21-15,-22 21 0,21-21 0,-21 0 16,22 0-16,-1 0 0,-21 0 16,22 0-16,-22 0 0,21 0 0,-21 0 15,0 0-15,-42 0 31,-21 0-15,21 0-16,-22 21 0,1-21 16,0 22-16,-1-1 0,1 0 0,0 0 15,-1 21-15,22-20 0,-21 20 16,0 0-16,-1 1 0,1-1 0,0 21 16,20-20-16,1-1 0,0 22 15,21-22-15,0 0 0,0 1 0,0-1 16,0-21-16,21 0 0,22 0 0,-22 1 15,21-1-15,0-21 0,22 0 16,-22 0-16,22 0 0,-22-21 0,22 21 16,-1-22-16,1 1 15,-1-21-15,22 21 0,-22-22 0,1 22 16,-1-21-16,1 0 0,-1-1 0,1 1 16,-22 0-16,0-1 0,-20 1 15,-1 21-15,0-22 0,-21 22 0,0 0 16,0 0-16,0 0 0,-21 21 31,21 21-31,-21 0 0,21 21 16,0-20-16,0 20 0,0-21 15,0 21-15,-22 1 0,22-22 0,0 21 16,-21 1-16,21-22 0,-21 21 0,21-21 16,0 22-16,-21-22 15,21 0-15,-21 0 0,0 0 0,21 0 16,0 1-16,-22-22 31,22-22-31,0 1 16,0 0-16,0 0 0,22 0 0,-22-22 15,21 22-15,0-21 0,0 21 16,0-22-16,0 1 0,1 0 0,-1 21 16,0-22-16,21 22 0,-21-21 15,22 21-15,-22 21 0,21 0 0,1 0 16,-22 0-16,21 0 0,-21 0 0,22 21 15,-22 0-15,0 21 16,0-21-16,0 22 0,0-22 0,1 21 16,-1-21-16,-21 22 0,21-22 0,-21 0 15,21 21-15,-21-20 0,0-1 16,21-21-16,-21 21 0,21 0 0,1-21 16,-1 0-1,0 0-15,0-21 0,0 0 16,0 0-16,1-1 0,-1 1 15,0 0-15,0 0 0,0-21 0,0 20 16,1-20-16,20 0 0,-21-1 0,21 1 16,-20 0-16,-1 21 15,21-22-15,-21 22 0,0 0 0,1 21 16,-1 0-16,-21 21 16,0 0-1,0 0-15,0 1 0,0-1 0,0 0 16,0 0-16,0 0 0,0 0 15,0 1 1,0-44 0,0 1-1,0 0-15,0 0 16,0 0-16,0 0 16,0-1-16,0 1 15,0 0-15,-21 0 0,-1 21 16,22-21-16,-21 21 0,0 0 0,0 0 15,0 0-15,0 0 16,-1 0-16,1 21 0,0 0 16,21 0-16,-21 22 0,0-22 0,0 21 15,21-21-15,-22 22 0,1-22 16,21 21-16,0 0 0,0-20 0,-21-1 16,21 21-16,0-21 0,0 0 0,0 22 15,0-22-15,0 0 0,0 0 0,0 0 16,21 1-16,0-22 15,22 21-15,-1 0 0,0-21 0,1 0 16,20 21-16,1-21 0,-1 0 0,1 0 16,-1 0-16,1 0 0,-1 0 15,1-21-15,-1 0 0,1 21 0,-1-21 16,1-1-16,-22 1 0,0 0 0,-20 0 16,20-21-16,-21 20 0,0-20 0,-21 21 15,0-21-15,0 20 0,0-20 16,0 21-16,0 0 0,0 0 0,-21-1 15,0 1-15,-21 0 0,20 21 0,1 0 16,-21 0-16,21 0 0,-22 21 16,1 0-16,21 1 0,-21-1 15,20 21-15,1-21 0,0 22 0,0-22 16,0 21-16,0-21 0,21 22 16,-22-22-16,22 0 0,0 0 0,0 0 15,0 0-15,0 1 0,22-1 16,-1-21-16,0 0 0,0 0 0,0 0 15,0 0-15,1 0 0,20 0 16,-21 0-16,0-21 0,22-1 0,-22 1 16,0 21-16,0-21 0,0 0 0,0 0 15,1 0-15,-1-1 0,-21 1 16,0 0-16,0 0 0,0 0 0,0 0 16,0-1-16,-21 22 31,21 22-16,-22-1-15,22 0 0,-21 0 0,21 0 16,0 22-16,0-22 0,0 0 0,0 0 16,0 0-16,0 0 15,0 1-15,21-22 0,1 0 0,-1 21 16,0-21-16,0 0 0,0 0 0,22 0 16,-22 0-16,21 0 0,0 0 0,1 0 15,-1-21-15,0-1 0,-20 22 16,20-21-16,-21 0 0,21 0 0,-20 0 15,-1 0-15,0-1 0,0 1 16,0-21-16,0 21 0,-21 0 0,0-22 16,0 22-16,0-21 0,0 21 15,0-1-15,0 1 0,0 0 0,0 0 16,0 42 15,0 0-31,-21 0 0,21 1 16,-21-1-16,21 21 0,-21-21 0,21 22 15,0-22-15,-21 21 0,21 0 16,0 1-16,-21-1 0,21 0 0,0 1 16,0 20-16,0-20 0,0 20 15,0 1-15,0-1 0,0 22 0,21-22 16,-21 22-16,0-22 0,21 22 16,-21 0-16,0 21 0,0-22 0,0 22 15,0-21-15,0 21 0,0-22 0,0 1 16,0 0-16,0-1 0,0 1 0,0-22 15,0 1-15,0-1 0,0 1 0,0-22 16,0 1-16,0-22 0,0 21 0,0-21 16,0 0-16,-21-21 31,21-21-31,0 0 16,0 0-16,0-21 0,0 20 0,0-20 15,0-21-15,0 20 0,0-20 16,0-1-16,0-20 0</inkml:trace>
  <inkml:trace contextRef="#ctx0" brushRef="#br0" timeOffset="329.8">5207 2159 0,'0'0'0,"0"-42"0,0-64 15,0 85-15,0 0 0,0-22 0,21 22 16,-21 0-16,21 0 15,0 0-15,1-1 0,20 22 0,-21-21 0,21 0 16,1 21-16,-1 0 0,0 0 16,1 0-16,-22 0 0,21 21 15,-21 0-15,22 1 0,-22-1 0,-21 0 16,0 21-16,0-21 0,0 1 0,0 20 16,-21-21-16,0 0 0,-1 0 0,-20 1 15,0-1-15,21 0 0,-22 0 16,1 0-16,0 0 0,-1-21 0,1 22 15,0-22-15,-1 0 0,22 0 0,0 21 16,0-21-16,42 0 31,21-21-31,-21 21 0,22-22 16,-22 22-16,21-21 0,1 0 0</inkml:trace>
  <inkml:trace contextRef="#ctx0" brushRef="#br0" timeOffset="3202.27">6054 1926 0,'21'-21'0,"-42"42"0,63-42 0,-21 0 16,-21 0-16,21 21 0,-21-21 0,21-1 15,-21 1-15,0 0 0,0 0 16,-21 21 0,0 0-1,0 0-15,0 0 0,0 0 0,-22 21 16,22 0-16,0 0 0,0 1 0,-22-1 15,43 0-15,-21 0 0,21 0 16,-21 0-16,21 1 0,0-1 0,0 0 16,0 0-16,21 0 0,0-21 0,1 21 15,-1 1-15,0-1 0,0-21 16,21 21-16,-20 0 0,-1-21 0,0 21 16,0 0-16,0-21 0,0 22 0,-21-1 15,22 0-15,-22 0 0,0 0 16,-22 0-1,1-21-15,0 0 0,-21 22 0,21-22 16,-1 0-16,-20 0 0,0 0 0,21 0 16,-22 0-16,22 0 0,-21-22 0,21 1 15,-1 21-15,1-21 0,0 0 16,0 21-16,0-21 0,21 0 0,0-1 16,0 1-16,21 21 31,0 21-31,-21 1 0,21-22 15,0 21-15,1 0 0,-1 0 0,0 0 16,0 0-16,0-21 0,-21 22 0,21-1 16,1-21-16,20 21 15,-21-21-15,0 0 0,0 0 0,22 0 16,-22 0-16,0 0 0,21 0 0,1 0 16,-1-21-16,-21 0 0,22-1 0,-1 1 15,0 0-15,1 0 0,-22-21 16,21 20-16,-21-20 0,0 21 0,1-21 15,-22-1-15,0 22 0,0-21 0,0-1 16,0 22-16,0 0 0,0 0 16,0 42-1,0 0-15,0 0 16,-22 1-16,22 20 0,-21-21 0,21 21 16,-21 1-16,21-22 15,0 21-15,0-21 0,0 1 0,0 20 16,0-21-16,0 0 0,0 0 0,21-21 15,0 22-15,1-22 0,-1 0 0,0 0 16,0 0-16,0 0 0,0 0 16,22 0-16,-22 0 0,0-22 0,0 1 15,22 0-15,-22 21 0,0-21 0,0-21 16,0 20-16,0 1 0,1-21 16,-1 21-16,-21-22 0,0 22 0,21-21 15,-21 0-15,0 20 0,0 1 0,0 0 16,0 0-16,0 0 0,0 42 31,0 0-31,0 0 0,0 0 0,0 1 16,0 20-16,-21-21 0,21 21 0,0-20 15,0 20-15,0-21 0,0 21 0,0-20 16,0 20-16,0-21 0,0 0 16,21 0-16,0-21 0,0 22 0,0-1 15,1-21-15,-1 0 0,0 0 0,21 0 16,-21 0-16,1-21 0,-1-1 15,0 22-15,21-21 0,-21 0 0,1 0 16,-1-21-16,21 20 0,-21-20 0,22 0 16,-22-1-16,0 1 0,21-21 0,-21-1 15,1 1-15,-1-1 16,0 1-16,0-1 0,-21 22 0,0-22 16,0 1-16,21 20 0,-21-20 0,0 21 15,0-1-15,0-20 0,0 42 16,0-1-16,-21 1 0,0 0 0,0 21 15,0 0-15,21 21 0,-22 0 16,1 22-16,0-22 0,0 21 16,21 22-16,-21-22 0,0 0 0,21 22 15,-22-1-15,22 1 0,0-1 0,0 1 16,-21-1-16,21 1 0,0-22 0,0 22 16,0-22-16,0 0 0,0 1 15,0-1-15,0 0 0,21-20 16,1-1-16,-1 21 0,0-21 0,0-21 15,0 21-15,22 1 0,-22-22 0,21 0 16,0 0-16,-20 0 0,20 0 16,0-22-16,-21 1 0,22 0 0,-1 21 15,0-21-15,1 0 0,-22 0 0,21-22 16,1 22-16,-1 0 0,-21-21 0,0-1 16,0 1-16,1 21 0,-1-22 15,-21 1-15,0 21 0,0 0 0,0 0 16,0-1-16,-21 22 0,-1 0 15,1 0-15,-21 22 0,21-1 16,0 0-16,-22 0 0,22 21 16,0-20-16,0-1 0,0 21 0,-1-21 15,22 0-15,-21 1 0,21 20 0,0-21 16,0 0-16,0 0 16,21-21-16,1 0 0,-1 0 0,0 0 15,0 0-15,0 0 0,0 0 16,1 0-16,-1-21 0,0 0 0,0 21 15,0-21-15,0 0 0,1 0 16,-22-1-16,21-20 0,0 21 0,0 0 16,-21-22-16,0 22 0,21-21 15,-21 21-15,0 0 0,21-1 0,-21 1 16,0 42 0,0 1-16,0-1 15,0 0-15,0 21 0,0-21 0,0 1 16,-21 20-16,21-21 0,0 0 15,0 0-15,0 22 0,0-22 0,0 0 16,0 0-16,21 0 0,1 1 16,-1-22-16,0 0 15,0 0-15,0 0 16,0 0-16,1-22 0,-1 1 0,0 0 16,0 0-16,0 0 0,0 0 0,1-1 15,-1-20-15,0 0 0,0-1 16,0 1-16,-21 0 0,21-22 15,1 1-15,-22-1 0,21 22 0,-21-22 16,0 1-16,0-1 0,0 22 0,0-21 16,0 20-16,0 1 0,0 0 15,0 20-15,0-20 0,0 21 0,-21 42 32,21 0-32,-22 22 0,1-1 0,0 0 15,21 22-15,0-22 0,-21 22 16,21-1-16,-21 1 0,21-1 0,0-21 15,0 22-15,0-22 0,0 22 0,0-22 16,0 0-16,0-20 0,0 20 16,0-21-16,0 0 0,0 0 15,21 1-15,-21-1 0,21 0 0,0-21 16,0 0-16,1 0 16,-1 0-16,0 0 0,0-21 0,0 0 15,0-1-15,1 1 0,-1 0 16,0-21-16,21 21 0,-21-1 0,1-20 15,20 0-15,-21 21 0,0-22 0,0 22 16,1 0-16,-22 0 0,0 42 31,0 0-31,0 0 0,0 22 16,0-22-16,0 21 0,-22-21 0,22 22 16,0-22-16,0 0 0,0 0 15,-21 0-15,21 0 0,0 1 0,0-1 16,0 0-16,0 0 0,21-21 15,1 0-15,-1 0 0,0 0 16,0 0-16,0 0 0,0 0 16,1-21-16,-1 21 0,21-21 0,-21 0 15,0 21-15,1-22 0,-1 1 0,0 0 16,0 0-16,0-21 0,0 20 16,1 1-16,-22 0 0,0 0 0,21 21 15,-21 21 1,0 0-1,-21 0-15,21 1 0,-22-1 16,22 0-16,0 0 0,-21 0 0,21 0 16,0 1-16,0-1 0,0 0 0,0 0 15,0 0-15,0 0 16,21-21 0,1 0-16,-1 0 15,0 0-15,-21-21 0,21 0 16,-21 0-16,0 0 0,0 0 15,0-1-15,0 1 0,0 0 16,0 0-16,0 0 0,0-22 16,0 22-16,0-21 0,0 21 0,0 0 15,0-1-15,-21 1 0,21 0 0,-21 21 16,21-21-16,21 21 47,0 0-47,0 0 15,0 0-15,1 0 0,-1 0 0,21-21 16,-21 21-16,0 0 0,1 0 16,-1 0-16,21 0 0,-21 0 0,-21 21 0,21-21 15,1 21-15,-22 0 16,0 0-16,0 1 0,0 20 0,0-21 16,0 0-16,0 0 0,0 22 0,0-22 15,0 0-15,-22 0 0,22 0 0,-21 1 16,21-1-16,0 0 0,-21 0 15,0-21-15,21 21 16,0-42 31,0 0-47,0 0 0,0 0 16,0-1-16,0 1 0,21-21 0,0 0 0,0-1 15,1 1-15,20 0 0,-21-1 16,21-20-16,1 20 0,-1 1 15,0 0-15,-20-1 0,20 22 0,0 0 16,-21 21-16,1 0 0,-1 0 0,0 0 16,0 42-16,0-20 0,-21-1 15,0 21-15,0 0 0,0 1 0,0-1 16,0-21-16,0 22 0,-21-1 0,21 0 16,-21-21-16,0 22 0,0-22 0,-1 21 15,22-21-15,-21 1 0,21-1 16,-21-21-16,21 21 0,-21 0 0,21-42 47,0 0-32,0 0-15,0-1 0,0-20 16,0 21-16,0-21 0</inkml:trace>
  <inkml:trace contextRef="#ctx0" brushRef="#br0" timeOffset="3399.16">9969 1291 0,'0'0'0,"-42"0"15,21 0-15,0 0 32,21 21-32,0 1 15,-21-22 16,-1 0-15</inkml:trace>
  <inkml:trace contextRef="#ctx0" brushRef="#br0" timeOffset="3605.04">8869 1503 0,'0'0'15,"-127"63"1,127-41-16,21-22 15,21 0 1,1 0-16,-22 0 0,42 0 0,-20 0 16,-1 0-16,0 0 0,22 0 0,-22 0 15,0 0-15,-20 0 0,20 0 16,-21 0-16,0 0 0,-21-22 16</inkml:trace>
  <inkml:trace contextRef="#ctx0" brushRef="#br0" timeOffset="4130.24">11261 2074 0,'0'0'15,"-22"0"-15,1 0 0,-85 0 16,85 0-16,-21 0 0,21 0 15,0 0-15,-1-21 16,44 21 0,-1 0-1,21 0-15,0 0 0,22 0 0,-1 21 16,1-21-16,21 0 0,-1 0 16,22 0-16,-21 0 0,42 0 15,-21 0-15,21 0 0,0 0 0,-22 22 16,22-22-16,-21 0 0,-21 0 15,0 0-15,-1 0 0,1 0 0,-22 0 16,-20 0-16,-1 0 0,-21 0 0,22 0 16,-65 0 15,1 0-31,0 0 0,0 0 16,-21 0-16,20-22 0,-20 22 0,0 0 15,-1 0-15,-20 0 0,21 0 0,-22-21 16,-21 21-16,22 0 0</inkml:trace>
  <inkml:trace contextRef="#ctx0" brushRef="#br0" timeOffset="4438.06">11070 2117 0,'0'0'0,"-63"0"16,-1 0-1,43 0-15,21 21 0,42-21 16,-21 0-16,22 0 0,20 0 15,1 0-15,-1 0 0,22 0 0,-22 0 16,22 0-16,21 0 16,-21 0-16,20 21 0,1-21 0,0 0 0,0 0 15,0 0-15,0 0 0,-1 0 16,-20 21-16,0-21 0,-22 0 0,1 0 16,-1 0-16,-20 0 0,-1 0 15,0 0-15,1 0 0,-22 0 0,0 0 16,0 0-16,-21-21 15,0 0-15,0 0 16,-21 21 0,0-21-16,0-1 0,-1 22 0,1-21 15,0 0-15,0 0 0</inkml:trace>
  <inkml:trace contextRef="#ctx0" brushRef="#br0" timeOffset="4819.85">12573 1736 0,'0'21'16,"21"0"-1,0-21-15,0 21 0,1-21 0,20 0 16,0 0-16,-21 21 0,22 1 0,-1-22 16,22 0-16,-22 0 0,0 21 15,1-21-15,20 0 0,-21 0 0,1 0 16,-1 0-16,-21 21 0,22-21 0,-22 0 15,-21 21-15,0 0 16,0 0-16,-21 1 0,-1-1 16,1 21-16,-21-21 0,0 22 0,-1-22 15,1 21-15,-22 0 0,22-20 0,-21 20 16,20 0-16,1 1 0,-22-1 0,22 0 16,0-21-16,21 22 0,-22-22 15,22 21-15,-21-21 0,21 1 0,-1-1 16,1 0-16,21 0 0,-21-21 15,21 21-15,0-42 32,0 0-17,21 0-15,-21 0 0,21-1 0,1 1 16</inkml:trace>
  <inkml:trace contextRef="#ctx0" brushRef="#br0" timeOffset="5726.43">14372 1482 0,'0'-21'0,"0"-1"0,0 1 16,0 0-16,0 0 16,0 0-16,0 0 15,0-1-15,0 1 16,0 0-16,0 0 0,0 0 16,-21 21-16,0 0 15,21 21 1,0 0-16,0 0 15,-21 22-15,21-1 0,-22 0 16,22 1-16,0 20 0,0 1 0,0 20 16,0-20-16,0 20 0,-21 1 0,21-21 15,-21 20-15,21 22 0,-21-21 0,0-1 16,21 22-16,-21 0 0,-1-21 16,-20 21-16,21-1 0,0-20 0,0 21 15,-22-21-15,22-1 0,0 1 16,0 0-16,0-22 0,-1 1 0,1-1 0,0-21 15,0 1-15,21-22 0,0 21 16,0-21-16,0 1 0,-21-22 0,0-22 31,21 1-31,0 0 16,0-21-16,0-1 0,0 1 0,0 0 16,0-22-16,0 1 0,0-1 0,21 1 15</inkml:trace>
  <inkml:trace contextRef="#ctx0" brushRef="#br0" timeOffset="6029.26">13885 2286 0,'0'0'0,"0"-169"16,0 105-16,0 22 15,0 0-15,0-1 0,0 1 0,21 0 16,1-1-16,-1 1 0,0 0 0,21 20 16,-21-20-16,22 21 0,20 0 15,-20-22-15,20 43 0,-21-21 0,22 21 16,-1 0-16,-20 0 0,20 0 0,-20 21 15,20 22-15,-42-22 0,22 21 16,-22 1-16,0-1 0,-21 0 0,0 1 16,0-1-16,0-21 0,-21 21 0,0-20 15,-1 20-15,1-21 0,-21 0 16,21 0-16,-22-21 0,22 22 0,0-1 16,-21-21-16,21 0 0,-1 21 15,1-21-15,0 0 0,0 0 0,0 0 16,21-21-1,0 0-15,0-1 16,21 1-16,0 0 0</inkml:trace>
  <inkml:trace contextRef="#ctx0" brushRef="#br0" timeOffset="6426.08">14838 1651 0,'0'-42'0,"21"42"15,-21-21-15,21 21 16,0 0-16,0 0 0,1 0 0,-1 0 16,0 0-16,21 0 0,-21 0 0,22 0 15,-1 21-15,0 21 0,1-21 16,-22 22-16,21-1 0,-21-21 0,1 21 16,-22 1-16,0-1 0,0 0 0,0 1 15,0-1-15,-22-21 0,1 0 0,0 22 16,0-22-16,0-21 0,0 21 15,-1-21-15,1 0 0,0 0 32,21-21-32,0 0 0,0 0 0,0-1 15,0-20-15,0 21 16,21-21-16,-21 20 0,21-20 0,1 0 16,-22-1-16,21 1 0,0 0 0,0-1 15,21 1-15,-20 21 0,-1-21 16,0 20-16,21 1 0,-21 21 0,1-21 15,-1 21-15,0 0 0,0 0 0,0 0 16,0 0-16,1 21 0,-22 0 0,21 1 16,0-1-16,-21 0 0</inkml:trace>
  <inkml:trace contextRef="#ctx0" brushRef="#br0" timeOffset="6850.83">15960 1736 0,'0'0'0,"0"-21"15,0-1-15,0 1 16,0 0-16,-22 21 16,1 0-16,0-21 0,0 21 15,0 0-15,0 21 0,21 0 16,-22 0-16,1 1 0,0 20 0,0-21 16,21 21-16,0 1 0,-21-1 0,21-21 15,0 22-15,0-1 0,0-21 16,0 0-16,0 0 0,21 1 0,0-1 15,0 0-15,0-21 0,1 0 0,20 0 16,-21 0-16,0 0 0,22 0 16,-1 0-16,-21 0 0,21 0 0,1-21 15,-22 0-15,21-1 0,-21 1 16,1 0-16,20 0 0,-42-21 0,0 20 16,0-20-16,0 21 0,0-21 0,0-1 15,-21 1-15,0 0 0,-22-1 16,22 1-16,-21 21 0,-1 0 0,22-1 15,-21 1-15,21 0 0,-22 21 0,22 0 16,0 0-16,0 0 0,0 0 16,0 21-16,21 0 0,-22 1 15,22-1-15,0 0 0,0 0 0,0 0 16,22 0-16,-1-21 0,0 22 0,0-1 16,0-21-16,22 0 0,-22 0 15</inkml:trace>
  <inkml:trace contextRef="#ctx0" brushRef="#br0" timeOffset="7133.96">16679 1376 0,'0'0'0,"0"-42"0,21-43 16,-21 64-16,0 0 16,-21 42-1,21 0-15,-21 0 16,0 21-16,0 1 0,21-1 0,-21 22 15,-1-22-15,1 21 0,21 1 16,-21-1-16,21 1 0,-21-1 0,0-20 16,21 20-16,0-20 0,0-1 0,0 0 15,0 1-15,0-22 0,0 0 0,0 0 16,21 0-16,0-21 16,0 0-16,0 0 0,1 0 15,-1 0-15,0 0 0,-21-21 16,21 0-16,-21 0 0,0 0 15</inkml:trace>
  <inkml:trace contextRef="#ctx0" brushRef="#br0" timeOffset="7314.85">16383 1778 0,'0'0'16,"-21"0"-16,42 21 31,0-21-31,0 0 0,22 0 15,-22 0-15,0 0 0,21 0 16,-21 0-16,22 0 0,-1 0 16,-21 0-16,22 0 0,-1 0 0,-21 0 15,21-21-15,-20 21 0,20 0 0</inkml:trace>
  <inkml:trace contextRef="#ctx0" brushRef="#br0" timeOffset="9125.7">17081 1884 0,'0'0'0,"0"21"16,0 0 0,22-21-1,-1 0-15,0 0 0,0 0 16,0 0-16,0-21 16,1 21-16,20-21 0,-21 0 0,0 21 0,-21-21 15,0-1-15,21 22 0,-21-21 16,0 0-16,0 0 0,0 0 15,-21 0-15,0 21 0,0 0 16,0 0-16,0 0 0,-22 0 16,22 21-16,0 0 0,0 0 0,21 21 15,-21-20-15,-1 20 0,22-21 16,-21 21-16,21-20 0,0 20 0,0 0 16,0-21-16,0 1 0,0-1 0,21 0 15,1 0-15,-1 0 0,0 0 0,0-21 16,0 0-16,22 0 0,-22 0 15,21 0-15,-21 0 0,22 0 16,-1 0-16,0 0 0,1-21 0,-1 21 16,0-21-16,1 0 0,-1 21 0,0-21 15,1 0-15,-1-1 0,0 1 16,-21 0-16,22 0 0,-22-21 0,21 20 16,-21 1-16,1 0 0,-22-21 0,21 21 15,-21-1-15,0 44 31,0-1-31,-21 0 0,21 0 16,0 0-16,0 0 0,-22-21 16,22 22-16,0-1 0,-21-21 15,21 21-15,0-42 47,0 0-47,0-1 16,0 1-16,0 0 0,0 0 15,0 0-15,0 0 0,0-1 0,0 1 16,-21 42 15,21 1-31,0-1 0,-21 0 16,0 0-16,0 0 16,21 0-16,-22 22 0,1-22 0,21 0 15,0 0-15,-21 0 0,21 22 0,-21-22 16,21 0-16,0 0 0,0 0 15,0 1-15,21-1 16,0-21-16,0 0 0,1 0 0,-1 0 16,0 0-16,0 0 0,0 0 0,22 0 15,-22-21-15,21 21 0,0-22 0,-20 1 16,20 0-16,0 0 0,1 0 16,-1 0-16,-21-22 0,21 1 0,-20 0 15,20-22-15,-21 22 0,0-22 0,0 1 16,1-22-16,-1 22 15,0-1-15,0 1 0,-21-1 0,0 1 16,21-1-16,-21 22 0,21-22 0,-21 22 16,0 21-16,0 0 0,0-1 15,-21 22-15,0 22 16,0-1-16,0 21 0,0 0 0,-1 1 16,-20 20-16,21-20 0,0 20 15,-22 1-15,22-1 0,0 1 0,0-1 16,0 1-16,0-22 0,-1 21 0,22-20 15,0 20-15,0-20 0,0-1 16,0-21-16,0 21 0,0-20 0,22 20 16,-22-21-16,21-21 0,0 21 15,0 0-15,21-21 0,-20 0 0,20 0 16,0 22-16,1-22 0,-1 0 16,-21 0-16,21 0 0,1-22 0,-1 1 15,-21 21-15,22-21 0,-22 0 0,0 0 16,21 0-16,-21-22 0,1 22 0,-1 0 15,-21-21-15,21 20 0,-21 1 16,21 21-16,-21 21 16,0 1-16,-21-1 15,0 0-15,0 21 0,21-21 16,0 1-16,-22-1 0,1 0 16,21 0-16,0 0 15,-21 0-15,42-21 31,0 0-31,1 0 16,-1 0-16,0-21 16,0 0-16,0 21 0,0-21 0,1 0 15,-22 0-15,21-1 0,0 1 16,0 21-16,0-21 0,0 21 16,-21 21-1,0 0-15,0 1 16,0-1-16,0 0 0,0 0 15,0 0-15,0 0 16,0 1-16,22-22 16,-1 0-16,0 0 0,0 21 0,0-21 15,0 0-15,22 0 0,-1 0 0,22 21 16,-22-21-16,21 0 0,-20 0 16,20 0-16,-20 0 0,-1-21 0,0 0 15,1-1-15,-22 1 0,0 0 0,0 0 16,0-21-16,-21-1 0,21 22 15,-21-21-15,0-1 0,0 22 0,0-21 16,0 21-16,-21 0 0,0 21 0,0 0 16,0 0-16,0 0 15,-1 0-15,-20 0 0,21 0 0,0 21 16,-22 0-16,22 0 0,-21 0 0,21 0 16,0 1-16,-1-1 0,22 0 0,0 0 15,-21 0-15,21 0 16,0 1-16,0-1 15,0 0 1,0 0-16,0 0 0,0 0 16,0 1-16,21 20 0,-21-21 15,0 21-15,0 1 0,0 20 0,0 1 16,0-22-16,0 22 0,0-1 0,0 1 16,0 20-16,-21-20 0,0-1 15,0 1-15,21-1 0,-21 1 16,0-1-16,-1 1 0,1-1 0,0-20 15,-21 20-15,21 1 0,-1-22 0,-20 21 16,21-20-16,-21-1 0,20-21 0,-20 22 16,21-22-16,-21 0 0,20 0 0,1-21 15,0 0-15,0 0 0,0 0 16,21-21-16,0 0 0,0 0 16,0-22-16,0 22 0,0-21 0,0-1 15,0 1-15,21-21 0,0-1 0,0 1 16,0-1-16,1-21 0</inkml:trace>
  <inkml:trace contextRef="#ctx0" brushRef="#br0" timeOffset="9341.57">19367 1757 0,'0'0'0,"0"-21"0,0 0 0,0-1 15,-21-20-15,21 21 0,0 0 16,0 0-16,0-1 0,0 1 31,-21 21 32,0 0-63,0 0 0</inkml:trace>
  <inkml:trace contextRef="#ctx0" brushRef="#br0" timeOffset="9537.45">18055 1651 0,'0'0'15,"-21"0"-15,0 21 0,0-21 0,-1 0 0,22 21 16,-21-21-16,21 22 16,21-22-1,1 0-15,-1 0 0,0 21 0,21-21 16,-21 0-16,22 0 0,-1 0 15,0 0-15,-20 0 0,20 0 0,0 0 16,1-21-16,-1-1 0,0 22 0,1-21 16</inkml:trace>
  <inkml:trace contextRef="#ctx0" brushRef="#br0" timeOffset="11321.62">21294 2159 0,'0'0'16,"21"-21"-16,0 0 0,-21 0 16,0-1-16,0 1 0,0 0 15,0 0-15,0-21 0,0 20 16,0 1-16,0-21 0,0 21 0,0 0 15,-21-1-15,0 1 0,-1 0 0,1 21 16,-21 0-16,21 0 16,0 21-16,-1 0 0,-20 1 0,21-1 15,-21 21-15,20-21 0,-20 22 0,21-22 16,0 0-16,0 21 0,-1-21 16,22 1-16,0-1 0,0 0 15,0 0-15,0 0 0,0 0 16,22-21-16,-1 0 0,0 0 15,0 0-15,21 0 0,-20 0 16,20-21-16,-21 21 0,21-21 0,-20 0 16,20 0-16,0 0 0,-21-1 0,22-20 15,-1 21-15,-21-21 0,22-1 0,-1 1 16,-21-22-16,21 22 0,-20-21 16,-1 20-16,0-20 0,0 20 0,-21 1 15,0 0-15,0-1 0,0 22 0,0-21 16,0 21-1,0 42-15,-21 0 16,0 0-16,0 22 0,-1-22 0,1 42 16,0-20-16,0 20 0,21-21 15,-21 22-15,21-1 0,-21-20 0,21 20 16,0-20-16,0-1 0,0 0 0,0 1 16,21-22-16,0 0 0,0 21 15,0-21-15,22 1 0,-1-22 0,0 21 16,22-21-16,-22 0 0,0 0 0,22 0 15,-22 0-15,22 0 0,-22-21 0,22 21 16,-22-22-16,0 1 16,1 0-16,-1-21 0,-21 21 0,0-22 0,22 1 15,-22 0-15,-21-1 0,0 1 16,0 21-16,0-22 0,0 22 16,0 0-16,0 0 0,-21 21 15,-1 0-15,1 21 0,-21 0 0,21 0 16,-22 1-16,22-1 0,0 21 15,-21-21-15,21 22 0,-1-22 0,1 0 16,0 21-16,0-21 0,21 1 0,0-1 16,0 0-16,21-21 15,0 0 1,0 0-16,1 0 0,-1 0 0,0 0 16,0 0-16,0-21 0,0 0 0,1-1 15,-1 1-15,0 0 16,0 0-16,0 0 0,0-22 0,-21 22 15,22-21-15,-22 21 0,0-22 0,0 22 16,0 0-16,0 42 16,0 0-16,0 1 15,0-1-15,-22 0 0,22 21 0,0-21 16,0 22-16,0-22 0,0 21 0,0-21 16,0 1-16,0-1 0,0 0 15,0 0-15,0 0 0,22-21 0,-1 21 16,0-21-16,0 0 0,0 0 15,0 0-15,1 0 0,20 0 0,-21 0 0,21 0 16,-20-21-16,20 0 16,-21 0-16,21 0 0,-20 0 0,-1-1 15,0-20-15,21 21 0,-21-21 0,1-22 16,-1 22-16,0-22 0,0 1 16,0 20-16,0-20 0,1-1 0,-1 1 15,0 21-15,-21-1 0,21 1 0,-21 0 16,21 20-16,-21 1 0,0 0 15,0 42-15,-21 0 16,0 1-16,0 20 0,0-21 16,-1 43-16,-20-22 0,21 0 15,0 22-15,-22-1 0,22 1 0,21-22 16,-21 22-16,21-22 0,-21 0 0,21 1 16,0-1-16,0-21 0,0 21 15,0-20-15,21-1 0,0 0 0,0 0 16,1-21-16,-1 0 0,21 21 0,0-21 15,-20 0-15,20 0 0,0 0 16,1 0-16,-1-21 0,0 0 0,-21 21 16,22-21-16,-1 0 0,-21-1 0,0-20 15,1 21-15,-1-21 0,0 20 0,-21-20 16,0 0-16,0 21 16,0-22-16,0 22 0,0 0 0,-21 21 15,0 0-15,-1 0 0,-20 21 0,21 0 16,0 0-16,-22 1 15,22 20-15,0-21 0,0 21 0,0-20 16,0 20-16,21-21 0,-22 0 0,22 0 16,0 1-16,0-1 0,0 0 15,22-21-15,-1 21 0,0-21 16,0 0-16,0 0 0,0 0 0,1 0 16,-1-21-16,0 21 0,0-21 0,0 0 15,0 21-15,1-22 0,-1 1 16,0 0-16,-21-21 0,21 21 15,0-1-15,0 1 0,-21 0 0,0 0 16,0 0-16,0 42 16,0 0-16,0 0 15,-21 0-15,21 1 0,0-1 0,-21 0 16,21 0-16,0 0 0,0 0 0,0 1 16,0-1-16,0 0 0,21-21 15,0 21-15,1-21 0,-1 21 0,0-21 16,21 0-16,1 0 0,-22 0 0,21 0 15,0 0-15,-20 0 0,20 0 16,-21-21-16,0 0 0,0 0 0,1 0 16,-1-1-16,-21 1 0,0 0 15,0-21-15,0-1 0,0 22 16,0-21-16</inkml:trace>
  <inkml:trace contextRef="#ctx0" brushRef="#br0" timeOffset="11590.46">22691 1482 0,'0'0'0,"-22"0"15,1 0-15,42 0 16,1 0-16,20 0 0,0 0 16,1 0-16,20 0 0,-21 0 15,43 0-15,-21 0 0,-1 0 16,1 0-16,20 0 0,-20 0 0,-1-21 15,1 21-15,-1 0 0,1 0 0,-22 0 16,0 0-16,1 0 0,-22 0 16,0 0-16,-42 0 15,0 0-15,-22 0 16,1 0-16,0 21 0,-1-21 16,-20 21-16</inkml:trace>
  <inkml:trace contextRef="#ctx0" brushRef="#br0" timeOffset="13267.06">19367 3408 0,'0'0'0,"22"-21"0,-22 0 0,21-1 0,0 1 15,-21 0-15,0 0 0,21 21 0,0-21 16,-21 42-1,0 0-15,0 0 0,0 0 16,0 22-16,0-22 0,0 21 0,0 1 16,0-22-16,0 21 0,-21-21 0,21 22 15,-21-22-15,0 21 0,21-21 16,0 0-16,-21 1 0,-1-1 0,22 0 16,-21-21-16,21-21 31,0 0-16,0-1-15,0 1 0,0-21 16,21 21-16,1 0 0,-1-22 0,0 22 16,-21-21-16,21-1 0,0 1 15,0 21-15,1-21 0,20 20 0,-21-20 16,0 21-16,22 21 0,-22 0 0,0 0 16,21 0-16,-21 0 0,1 21 0,-1 0 15,0 0-15,0 22 0,0-22 16,0 21-16,-21-21 0,0 22 0,0-1 15,0-21-15,0 22 0,0-22 16,0 21-16,0-21 0,0 0 0,-21 1 16,0-1-16,21 0 0,0 0 15,-21-21-15,21-21 32,0 0-32,0 0 0,0-1 15,0 1-15,21 0 0,-21 0 16,21-21-16,0 20 0,1-20 0,-1 0 15,0-1-15,0 22 0,21-21 0,-20 0 16,-1 20-16,21-20 0,-21 21 16,0 21-16,1 0 0,20 0 15,-21 0-15,0 0 0,0 21 0,-21 0 16,0 22-16,22-22 0,-22 21 0,0-21 16,0 22-16,0-22 0,0 21 15,0 0-15,0-20 0,0 20 0,0-21 16,0 0-16,0 22 0,0-22 0,0 0 15,0 0-15,21 0 0,0-21 0,0 21 16,0-21-16,0 0 0,22 0 16,-22 0-16,21 0 0,-21 0 0,22 0 15,-1 0-15,0 0 0,1-21 0,-1 21 16,0-21-16,1 0 0,-1 0 0,0 0 16,-20-1-16,20 1 0,-21-21 15,-21 21-15,21-22 0,-21 22 16,0-21-16,0 21 0,0-22 0,0 22 15,0 0-15,-21 0 0,0 0 0,0 21 16,0 0-16,-1 0 0,-20 21 16,21 0-16,0 0 0,0 0 0,-22 1 15,22 20-15,21-21 0,-21 21 0,21-20 16,0 20-16,0-21 0,0 0 0,0 0 16,21 1-16,0-1 0,0 0 15,1 0-15,-1 0 0,21-21 0,-21 0 16,22 0-16,-1 0 0,-21 0 0,21 0 15,1 0-15,-1 0 0,0 0 16,1 0-16,-1-21 0,0 0 16,1 0-16,-1 0 0,0-1 0,-20 1 15,20 0-15,-21 0 0,0 0 0,-21-22 16,0 22-16,21 0 0,-21 0 0,0 0 16,-21 21-1,21 21-15,-21 0 16,0 0-16,0 0 0,0 1 0,21-1 15,-22 21-15,1-21 0,21 0 16,0 1-16,-21-1 0,21 0 0,-21-21 16,21 21-16,0 0 0,0 0 15,0-42 32,0 0-47,0 0 0,0 0 16,0 0-16,0-1 0,21 1 0,0 0 15,0 0-15,1-21 0,-1 20 0,0 1 16,0-21-16,21 21 0,-20 0 16,-1 21-16,0 0 0,21 0 0,-21 0 15,1 0-15,-22 21 0,21 0 0,0 0 16,-21 0-16,21 0 0,-21 1 16,0-1-16,0 21 0,0-21 0,0 0 15,0 1-15,0-1 0,0 0 16,-21 0-16,0 0 0,21 0 15,-21-21-15,-1 0 16,22-21 0,0 0-1,0 0-15,0 0 16,22 0-16,-1-1 0,0 1 16,0 0-16,0 0 0,0-21 0,1 20 15,20-20-15,-21 21 0,21-21 0,1 20 16,-22 1-16,21 0 0,-21 21 15,1 0-15,-1 0 0,0 21 16,-21 0-16,0 22 0,21-22 16,-21 0-16,0 0 0,0 22 0,0-22 15,0 0-15,0 21 0,-21-21 16,21 1-16,-21-1 0,0 0 0,21 0 16,0 0-16,-22-21 0,22 21 0,22-21 31,-1-21-16,0 21-15</inkml:trace>
  <inkml:trace contextRef="#ctx0" brushRef="#br0" timeOffset="13774.48">22627 3154 0,'0'0'0,"0"-42"0,0-1 15,21 22-15,-21 0 0,0 0 0,0 0 16,-21 21-1,0 21-15,21 0 0,-21 0 16,0 21-16,-1-20 0,22 20 0,-21 0 16,0 22-16,21-22 0,-21 22 0,0-22 15,21 0-15,-21 22 0,-1-22 16,22 0-16,-21 1 0,0-1 16,0-21-16,21 22 0,0-22 0,-21 0 15,0 0-15,21 0 0,-22-21 0,22 21 16,-21-21-16,0 0 15,21-21 1,0 0 0,0 0-16,0 0 0,21 0 0,0-1 15,1-20-15,-1 21 0,21 0 16,-21 0-16,22-22 0,-22 22 0,21 21 16,-21-21-16,22 21 0,-22 0 0,21 0 15,-21 0-15,-21 21 0,21-21 16,-21 21-16,22 0 0,-22 1 15,0 20-15,0-21 0,0 0 0,0 0 16,0 1-16,-22-1 0,1 0 0,0-21 16,0 21-16,0 0 0,-22-21 15,22 21-15,0-21 0,-21 22 0,21-22 16,-1 0-16,1 0 0,0 0 0,0 0 16,0 0-16,0 0 0,-1 0 0,22-22 15,0 1 1,22 0-16,-1 21 15,0-21-15,0 0 0,0 21 0,22-21 16</inkml:trace>
  <inkml:trace contextRef="#ctx0" brushRef="#br0" timeOffset="14085.65">22691 3725 0,'21'0'16,"-42"0"-16,63 0 0,-21 0 0,0-21 15,0 21-15,1-21 0,-1 21 16,0-21-16,21 21 0,1-21 0,-22 0 15,21-1-15,0 1 0,-20 0 0,20 0 16,-21 0-16,0 0 0,-21-1 0,0 1 16,-21 21-1,0 0-15,0 0 0,0 0 16,-22 21-16,22 1 0,-21-1 0,21 0 16,-22 21-16,22-21 15,0 1-15,0-1 0,0 0 0,-1 21 16,22-21-16,0 1 0,0-1 0,0 0 15,0 0-15,0 0 0,22-21 16,-1 21-16,0-21 16,0 0-16,0 0 0,22 0 0,-22 0 15,0 0-15,0 0 0,0 0 0,22 0 16,-22 0-16,0-21 0,0 0 0,0 21 16</inkml:trace>
  <inkml:trace contextRef="#ctx0" brushRef="#br0" timeOffset="14441.45">23283 3556 0,'0'0'0,"21"-21"0,1-21 0,-1 20 16,0-20-16,0 21 0,0 0 16,0 0-16,22-1 0,-22 1 0,21 21 15,-21 0-15,1 0 0,-1 0 0,0 0 16,0 21-16,0 1 0,-21-1 16,0 21-16,0-21 0,0 22 0,0-22 15,0 21-15,0-21 0,0 22 0,0-22 16,0 0-16,-21 0 0,0 0 15,21 0-15,-21 1 0,0-1 16,21 0-16,-22-21 0,1 0 31,21-21-15,0 0 0,21-1-16,1 1 0,-1-21 15,0 21-15,0 0 0,0-22 0,0 22 16,22-21-16,-22-1 0,0 22 15,21-21-15,-20 21 0,-1 0 0,21-1 16,-42 1-16,21 0 0,0 21 0,1 0 16,-22-21-16,21 21 15</inkml:trace>
  <inkml:trace contextRef="#ctx0" brushRef="#br0" timeOffset="14882.2">24469 3493 0,'0'0'0,"0"-22"0,0 1 16,0 0-16,0 0 16,0 0-16,0 0 0,-22 21 0,1 0 15,0 0-15,0 0 0,0 0 16,0 0-16,-1 21 0,1 0 15,0-21-15,0 21 0,0 0 16,0 0-16,21 1 0,0-1 0,0 0 16,0 0-16,0 0 0,0 0 15,0 1-15,21-1 16,0 0-16,0-21 0,-21 21 0,21-21 16,0 21-16,1 0 0,-22 1 15,21-1-15,-21 0 16,0 0-16,0 0 0,-21 0 15,-1-21-15,1 22 16,0-22-16,0 0 0,0 0 0,0 21 16,-1-21-16,1 0 0,0 0 15,0 0-15,0 0 16,0 0-16,-1 0 0,1 0 16,0 0-16,0 0 15,0-21-15,0 21 16,-1-22-16,-20 22 0,21 0 0,-21 0 15</inkml:trace>
  <inkml:trace contextRef="#ctx0" brushRef="#br0" timeOffset="29154.47">3895 4614 0,'0'0'0,"21"-21"0,0 21 0,-21-21 0,21 0 15,0 21-15,-21-21 16,0 0-16,21 21 16,-21-22-16,0 44 31,0-1-15,0 0-16,0 0 0,0 21 0,-21 1 15,0 20-15,0-20 0,0 20 0,0 1 16,-1-1-16,1 1 0,-21-1 15,0 1-15,20-1 0,-41-21 0,21 22 16,-1-1-16,-20 1 0,20-1 16,1-20-16,0-1 0,-1 22 0,1-43 15,0 21-15,21-21 0,-1 0 0,1 1 16,0-22-16,21-22 16,-21-20-1,21 21-15,0 0 0,0-22 0,0 1 16,0 0-16,0-1 0,0 1 15,21 0-15,-21-1 0,21 1 0,-21 0 16,21-1-16,1 1 0,-22 0 0,0 21 16,21-1-16,0 22 0,0 0 15,0 22-15,0 20 16,-21-21-16,22 21 0,-1-20 16,-21 20-16,21 0 0,0 1 0,0-1 15,-21 0-15,21 22 0,1-22 0,-22 0 16,21 1-16,0-22 15,0 21-15,0-21 0,0 22 0,1-22 16,20-21-16,0 21 0,1-21 0,-22 0 16,42 0-16,-20-21 0,-1 21 15,0-21-15,1-22 0,20 22 0,-21-21 16,1 21-16,20-22 0,-20 1 0,-1-21 16,0 20-16,1 1 0,-1-22 15,-21 1-15,0 21 0,0-22 0,-21 1 16,0-1-16,0 1 0,0-1 0,0 1 15,-21-1-15,0 22 0,0-1 16,0 1-16,-22 0 0,1-1 16,0 1-16,-1 21 0,1 0 0,0 0 15,-1 21-15,1 0 0,0 0 16,-1 0-16,-20 21 0,21 0 0,-1 21 16,-20 1-16,20 20 0,22 1 0,-21-1 15,21 22-15,0-22 0,21 22 16,0-22-16,0 22 0,0-21 0,0-22 15,21 21-15,21 1 0,-21-22 0,0 1 16,22-1-16,-22-21 0,21 21 16,1-20-16,-1-1 0,0 0 0,1 0 15,-1-21-15,21 0 0,-20 0 0,20 0 16,1 0-16,-1 0 16,22-21-16,-22 0 0,22 0 0,-21-1 15,20-20-15,-20 21 0,-1-21 0,1 20 16,-22-20-16,0 21 0,1-21 15,-22-1-15,0 22 0,-21-21 0,0-1 16,0 22-16,0 0 0,0 0 0,-21 0 16,0 0-16,0 21 0,-1 0 15,-20 0-15,21 0 0,-21 21 0,-1 0 16,1 0-16,21 0 0,-22 0 0,1 22 16,21-22-16,0 21 0,0-21 15,-1 22-15,1-22 0,0 21 0,21-21 16,0 22-16,0-22 0,0 0 15,0 0-15,21 0 0,0-21 16,1 0-16,-1 0 0,21 0 16,-21 0-16,22 0 0,-22-21 0,21 0 15,-21 21-15,0-21 0,22 0 0,-22 0 16,0-22-16,0 22 0,0 0 16,1-21-16,-1 20 0,-21-20 0,21 21 15,-21 0-15,0-22 0,0 22 0,0 0 16,0 0-16,0 42 31,0 0-31,0 0 0,0 1 16,-21-1-16,21 21 0,0-21 15,0 22-15,-21-22 0,21 0 16,0 21-16,0-21 0,0 1 0,0 20 16,0-21-16,0 0 0,21 0 0,0-21 15,-21 22-15,21-1 0,0-21 0,0 0 16,1 0-16,-1 0 15,0 0-15,0 0 0,21-21 0,-20-1 16,-1 1-16,0 0 0,0 0 0,0 0 16,0 0-16,1-22 0,20 22 15,-21-21-15,0-1 0,0 1 0,1 0 16,-1-22-16,-21 1 0,21 20 16,-21-20-16,21-1 0,-21 1 0,0-1 15,21 22-15,-21 0 0,0-1 16,0 1-16,0 21 0,0 0 0,0 0 15,0-1-15,-21 22 16,0 22-16,21-1 16,-21 0-16,0 21 0,-1 1 0,22-1 15,0 21-15,-21-20 0,21 20 0,-21 1 16,21-22-16,0 22 0,0-22 16,0 0-16,0 22 0,0-22 0,0 0 15,0-20-15,0 20 0,0 0 0,0-21 16,0 22-16,21-22 0,-21 0 15,21 0-15,1 0 0,-1 1 16,-21-1-16,42 0 0,-21-21 0,0 0 16,22 0-16,-22 0 0,21 0 0,1 0 15,-1-21-15,0 21 0,1-21 16,-1-1-16,0 1 0,-21 0 0,22-21 16,-22 21-16,21-1 0,-21 1 0,1-21 15,-1 21-15,-21-22 0,0 22 0,21 0 16,-21-21-16,0 21 0,0-1 15,0 1-15,0 0 0,-21 21 16,0 0-16,-1 0 0,1 0 16,0 21-16,0 0 0,0 1 15,0-1-15,-1 0 0,1 21 16,0-21-16,0 1 0,21 20 0,-21-21 16,0 0-16,21 0 0,0 1 0,0-1 15,0 0-15,0 0 0,0 0 0,0 0 16,21-21-1,0 0-15,0 0 0,0 0 0,0 0 16,1 0-16,-1-21 0,0 0 0,0 0 16,0 0-16,0 21 0,1-21 15,-1-1-15,-21 1 0,21 0 0,-21-21 16,21 21-16,-21-1 16,0 1-16,0 0 0,21 21 0,-21 21 31,0 0-31,0 1 15,0-1-15,0 0 0,0 0 16,0 0-16,0 0 0,0 1 0,0-1 16,0 0-16,0 0 0,21 0 15,1-21-15,-1 21 16,0-21-16,0 0 0,0 0 16,0 0-16,1 0 0,-1-21 15,0 0-15,0 21 0,0-21 16,0 0-16,1 21 0,-1-21 15,0-1-15,0 1 0,0 0 0,-21 0 16,21 0-16,-21 0 0</inkml:trace>
  <inkml:trace contextRef="#ctx0" brushRef="#br0" timeOffset="29414.33">5397 5017 0,'-21'0'0,"42"0"0,-63 21 0,21-21 16,42 0-1,21-21 1,-20-1-16,20 22 0,0-21 0,22 21 16,-22-21-16,22 0 0,-1 21 15,1-21-15,-1 21 0,1 0 0,-22 0 16,21 0-16,-20-21 0,-22 21 0,0 0 15,0 0-15,0 0 16</inkml:trace>
  <inkml:trace contextRef="#ctx0" brushRef="#br0" timeOffset="29943.02">7154 4784 0,'0'0'0,"0"-21"0,0-1 0,0 1 0,0 0 16,0 0-16,-21 21 31,21 21-31,-21 21 16,21-20-16,-21 20 15,21 21-15,0-20 0,0 20 0,0 1 16,-21-22-16,21 22 0,-22-1 0,1-21 16,21 22-16,-21-22 0,0 1 0,21-1 15,-21 0-15,0 1 0,21-22 16,0 21-16,-22-21 0,22 0 0,-21-21 15,21 22-15,21-22 32,1-22-32,-1 1 0,0 0 15,0 0-15,0-21 0,22 20 16</inkml:trace>
  <inkml:trace contextRef="#ctx0" brushRef="#br0" timeOffset="30221.86">7472 4868 0,'0'0'0,"21"-63"0,21-43 15,-42 85 1,21 0-16,-21 0 0,0 42 16,0 0-16,0 0 15,0 21-15,0 1 0,0-1 0,-21 22 16,21-22-16,0 21 0,-21 1 16,21-22-16,0 22 0,0-1 0,-21-20 15,21-1-15,-21 21 0,21-20 16,-21-1-16,21-21 0,0 22 0,0-22 15,0 21-15,-22-21 0,22 0 16,0 1-16,0-44 47,0 1-47,0 0 0,0 0 0,0 0 16,-21 0-16,0-1 0,21 1 0</inkml:trace>
  <inkml:trace contextRef="#ctx0" brushRef="#br0" timeOffset="30569.66">7133 5334 0,'0'0'0,"-42"0"0,-85 0 16,106 0-16,-1 21 16,22 0-16,0 1 0,22-1 15,-1-21-15,0 0 16,21 21-16,1-21 0,-22 0 0,21 0 16,0 0-16,22 0 0,-22 0 0,1-21 15,20 21-15,1-21 0,-1-1 16,1 1-16,-1 0 0,1 0 0,-22 21 15,21-21-15,-20 0 0,-22-1 0,21 1 16,-21 0-16,1 21 0,-44 0 31,1 21-31,0 0 0,0 1 16,0-1-16,21 21 0,-21-21 16,-1 0-16,22 22 0,-21-22 0,21 0 15,0 0-15,0 0 0,0 1 16,0-1-16,0 0 0,0 0 0,0 0 15,0-42 17,0 0-17,0 0-15,0 0 0,0-1 0,0 1 16</inkml:trace>
  <inkml:trace contextRef="#ctx0" brushRef="#br0" timeOffset="30737.56">7853 5059 0,'0'0'0,"0"-21"0,0 0 16,0-1-16,0 1 16,0 42-1,0 1-15,21-22 16,-21 21-16,21 0 0,-21 0 0,21 0 16,0 0-16,1 1 0,-1-1 0,0-21 15,0 21-15,0 0 0</inkml:trace>
  <inkml:trace contextRef="#ctx0" brushRef="#br0" timeOffset="32550.29">8678 5355 0,'0'0'0,"0"-21"0,0-21 15,0 21-15,-21-1 0,21 1 16,-21 0-16,0 0 0,0 0 0,-1 0 15,1-1-15,0 1 0,0 21 0,0-21 16,0 21-16,-22 0 0,22 0 0,0 21 16,0-21-16,0 43 0,-1-22 15,1 0-15,0 21 0,0 1 0,21-22 16,-21 21-16,21 0 0,-21 1 0,21-22 16,0 21-16,0-21 0,0 22 15,0-22-15,0 0 0,0 0 16,21 0-16,0-21 0,0 0 0,0 0 15,0 0-15,1 0 0,-1 0 0,21 0 16,-21 0-16,22-21 0,-22 0 0,0 0 16,21 0-16,-21 0 0,22-22 15,-22 22-15,0-21 0,0 21 0,22-22 16,-22 1-16,-21-22 0,21 22 0,0-21 16,-21-1-16,21 1 0,-21-1 15,0 1-15,0-1 0,0 1 0,0 20 16,0-20-16,0 20 0,0 1 15,0 21-15,-21-21 0,21 20 0,-21 22 16,0 0 0,0 22-16,-1-1 0,22 21 15,0 0-15,-21 1 0,21-1 0,-21 22 16,21-1-16,0 1 0,0-1 0,0-21 16,0 22-16,0-1 0,0-20 15,0 20-15,0-20 0,0-1 0,0 0 16,0 1-16,21-1 0,0-21 0,1 0 15,-22 22-15,21-22 0,0 0 0,0 0 16,0-21-16,0 21 0,1-21 16,-1 0-16,0 0 0,0 0 15,0 0-15,0 0 0,22-21 0,-22 21 16,0-21-16,0 0 0,0 0 0,1-1 16,-1 1-16,0 0 0,-21-21 15,0 21-15,21-1 0,-21-20 0,21 21 16,-21 0-16,0 0 0,0-1 15,0 44 1,0-1 0,0 0-16,-21 0 0,21 0 15,0 0-15,0 1 0,0-1 0,0 0 16,0 0-16,0 0 0,0 0 0,0 1 16,0-1-16,21 0 15,-21 0-15,21-21 0,1 0 16,-1 21-16,0-21 0,0 0 0,0 0 15,0 0-15,1 0 0,-1 0 0,0 0 16,0-21-16,0 0 0,0 21 16,22-21-16,-22 0 0,0-1 0,0 1 15,0 0-15,-21 0 0,22-21 0,-22 20 16,21 1-16,-21 0 0,0 0 0,0 0 16,0 0-16,0 42 31,0 0-31,0 0 0,0 0 0,0 0 15,-21 1-15,21-1 0,-22 0 16,22 21-16,-21-21 0,21 1 16,-21-1-16,21 0 0,0 0 15,21-21 17,0-21-17,-21 0-15,22 21 0,-1-21 16,0-1-16,0 1 0,0 0 0,-21 0 15,21 0-15,1 21 0,-22-21 0,21-1 16,0 22 15,-21 22-31,0-1 16,0 0-16,0 0 0,0 0 16,0 0-16,0 1 0,21-1 15,-21 0-15,21 0 0,0 0 16,1-21-16,-1 21 0,21 1 15,-21-22-15,22 0 0,-1 21 0,-21-21 16,21 0-16,1 0 0,-1 0 0,0 0 16,22 0-16,-22 0 0,1 0 0,-1 0 15,0-21-15,1 21 0,-22-22 16,21 1-16,-21 0 0,22 0 0,-22-21 16,0 20-16,0-20 0,0 21 15,-21-21-15,0-1 0,0 1 0,0 0 16,0-1-16,0 1 0,0 21 0,0-22 15,0 22-15,-21 0 0,0 0 16,0 21-16,0 0 0,-1 0 0,1 0 16,-21 21-16,21 0 0,0 0 0,-22 22 15,22-22-15,0 21 0,0-21 16,0 1-16,-1 20 0,1-21 0,21 0 16,0 0-16,0 1 0,0-1 0,0 0 15,0 0-15,21 0 0,1-21 16,-1 0-16,0 0 0,0 0 0,0 0 15,0 0-15,1 0 16,-1 0-16,0 0 0,0 0 0,0-21 16,0 21-16,-21-21 0,22 0 0,-22 0 15,0-1 1,-22 44 15,22-1-31,-21-21 0,21 21 0,-21 0 16,0 21-16,21-20 0,0-1 0,-21 21 15,0 0-15,21 1 0,-22-1 0,22 0 16,0 1-16,0-1 0,0 22 0,0-22 16,0 0-16,0 22 15,0-1-15,0-20 0,0 20 0,0 1 16,0-22-16,0 21 0,0 1 0,0-1 16,0-20-16,0 20 0,0 1 0,0-22 15,-21 0-15,0 1 0,21-1 0,-21 0 16,0 1-16,-22-22 0,22 0 0,-21 0 15,21 0-15,-22 1 0,1-1 0,21 0 16,-21-21-16,-1 0 0,22 0 0,0 0 16,0 0-16,0 0 0,-1 0 0,22-21 15,0 0-15,0-1 0,0 1 16,0-21-16,22 21 0,-1-22 0,0 1 16,21-21-16,-21 20 0,22-20 15,-22-1-15,21 1 0,1-22 0,-1 22 16,0-1-16,1-21 0,-1 22 0,-21-1 15,21 1-15,1 21 0,-22-22 0,0 1 16,21-1-16,-20 22 0,-1-22 16,-21 22-16,0 0 0,21-22 0</inkml:trace>
  <inkml:trace contextRef="#ctx0" brushRef="#br0" timeOffset="32798.15">9842 4720 0,'0'0'0,"-42"0"0,0-21 0,21 21 0,-1 0 16,1 0-16,0-21 0,0 21 16,0 0-16,21 21 62,0 0-62,0 0 0,-21 22 16,-1-22-16,1 0 0</inkml:trace>
  <inkml:trace contextRef="#ctx0" brushRef="#br0" timeOffset="33529.73">4318 6202 0,'0'0'0,"-42"0"0,-1 21 0,1-21 16,0 0-16,-1 0 0,22 0 0,-21 0 0,-1 0 16,22 0-16,-21 0 0,21 0 15,-22 0-15,22 0 0,0 0 16,-21 0-16,21 0 0,-1 0 0,1 0 15,42 0 17,1 21-32,-1-21 0,21 0 15,0 0-15,1 0 0,20 0 0,-20 0 16,20 21-16,1-21 0,20 0 16,1 0-16,0 0 0,20 0 0,1 0 15,0 0-15,21 0 0,0 0 0,0 0 16,0 0-16,21 0 0,-21 22 15,43-22-15,-22 0 0,0 0 0,21 0 16,-21 0-16,43 0 0,-22 0 16,22 0-16,-22 0 0,22 0 0,-1 0 15,22 0-15,-22 0 0,1 0 0,-1 0 16,1-22-16,-1 22 0,1 0 16,-22 0-16,0 0 0,1 0 0,-1 0 15,-42 0-15,21 0 0,-21 0 0,-21 0 16,0 0-16,-21 0 0,-1 0 15,-41 0-15,20 0 0,-21 0 0,-20 0 16,-1 0-16,0 0 0,0 0 0,0 0 16,0 0-1,-42 0 63,0 0-78,0 0 16</inkml:trace>
  <inkml:trace contextRef="#ctx0" brushRef="#br0" timeOffset="42522.4">2603 7260 0,'0'0'0,"0"-21"0,-21 0 16,21 0-16,0 0 0,0-1 0,0 1 16,0 0-16,0 0 0,0 0 0,0 0 15,0-1-15,0 1 0,0 0 16,0 0-16,0 0 15,0 0 1,-21 21 0,21 21-16,0 0 0,-21 0 0,21 0 15,0 22-15,0-1 0,-21 21 0,0-20 16,21 20-16,-22 1 0,1-1 16,0 1-16,0-1 0,21 1 15,-21-1-15,0 1 0,-1-22 0,1 22 16,0-22-16,0 21 0,0-20 15,0-1-15,21 0 0,-22-20 0,22 20 16,0-21-16,0 0 0,0-42 31,0 0-15,0 0-16,0 0 0,0-1 16,0 1-16,22 0 0,-22 0 15,21 0-15,0 0 0,-21-1 16,0 1-16,21 0 0,-21 0 15,21 0-15,-21 0 0,0-1 16</inkml:trace>
  <inkml:trace contextRef="#ctx0" brushRef="#br0" timeOffset="42977.39">2921 7091 0,'0'0'0,"0"-21"0,0 63 47,0-21-47,0 22 0,0-1 16,0 0-16,0 22 0,0-22 15,0 22-15,0-22 0,0 21 0,-21-20 16,21 20-16,-21-20 0,21-1 0,0 0 15,-22 1-15,1-22 0,21 21 16,-21-21-16,21 0 0,0 1 0,0-1 16,0 0-16,-21-21 0,0 0 31,0 0-31,21-21 16,-22 0-16,1-1 15,0 1-15</inkml:trace>
  <inkml:trace contextRef="#ctx0" brushRef="#br0" timeOffset="43166.28">2286 7768 0,'0'0'0,"-21"0"0,0 0 15,63 0 1,-21 0 0,0 0-16,22 0 0,-1 0 0,0-21 15,1 21-15,20 0 16,-21-21-16,22 0 0,-22 21 0,1-21 0,-1 21 15,0 0-15,1-22 0,-1 22 16,-21-21-16,21 21 0,-20 0 16,-1 0-16</inkml:trace>
  <inkml:trace contextRef="#ctx0" brushRef="#br0" timeOffset="45082.41">3429 7916 0,'0'0'0,"0"-21"0,21 0 0,21-21 15,-20 21-15,-1-1 0,-21 1 16,0 0-16,0 0 0,0 0 16,0 0-16,0-1 0,0 1 0,0 0 15,-21-21-15,-1 21 0,1 21 0,-21-22 16,21 1-16,-22 21 0,1 0 15,21 0-15,-21 0 0,20 21 0,-20 1 16,21-1-16,0 0 0,0 21 16,-1-21-16,1 22 0,0-22 0,0 21 15,21 1-15,-21-1 0,21-21 0,0 21 16,0 1-16,0-22 16,0 21-16,21-21 0,0 1 0,0-22 15,0 21-15,22-21 0,-22 0 0,21 0 16,-21 0-16,1-21 0,20 21 15,-21-22-15,21 1 0,-20 0 0,-1 0 16,0 0-16,21 0 0,-21-1 0,1 1 16,-22 0-16,21-21 0,-21 21 15,0-1-15,0 1 0,0 0 0,0 0 16,0 0-16,0 0 0,0-1 0,0 44 31,0-1-31,0 0 16,0 0-16,0 0 0,0 22 15,0-22-15,0 0 0,0 21 16,0-21-16,0 22 0,21-22 0,-21 0 16,21 0-16,0 0 0,0 1 0,1-1 15,-1-21-15,0 0 0,0 0 16,0 0-16,0 0 0,1 0 0,-1 0 16,21-21-16,-21-1 0,22 1 0,-22 0 15,0 0-15,21 0 0,-21 0 0,1-22 16,-1 22-16,0 0 0,0 0 15,-21 0-15,0-22 0,0 22 0,0 0 16,0 0-16,0 42 31,0 0-15,-21 0-16,0 0 0,21 1 0,-21 20 16,21-21-16,0 0 0,0 22 15,-22-22-15,22 0 0,0 0 0,0 0 16,0 0-16,0 1 0,0-1 15,22-21 1,-1-21-16,0-1 16,0 1-16,-21 0 0,21 0 15,0 0-15,-21 0 0,22-1 0,-1 1 16,-21 0-16,21 0 0,0 0 16,-21 0-16,0-1 0,21 1 0,0 21 15,1 21 1,-22 1-1,0-1-15,21 0 0,-21 0 16,0 21-16,0-20 0,21-1 0,0 0 16,0 0-16,0 0 0,1 0 0,-1 1 15,0-22-15,21 21 0,-21 0 16,22-21-16,-1 0 0,0 0 0,1 0 16,-1 0-16,0 0 0,1 0 0,-1 0 15,0-21-15,1 0 0,-1 21 16,-21-22-16,22 1 0,-22 0 0,21 0 15,-21 0-15,-21-22 0,21 22 16,-21 0-16,0 0 0,0 0 0,0-22 16,0 22-16,0 0 0,-21 0 15,0 0-15,0 21 0,0 0 0,0 0 16,-1 0-16,-20 0 0,21 0 0,0 0 16,0 21-16,-22 0 0,22 0 15,0 0-15,0 1 0,0-1 0,-1 21 16,1-21-16,21 0 0,-21 22 0,21-22 15,0 0-15,0 0 0,0 0 0,0 1 16,21-1-16,0 0 0,1-21 16,-1 0-16,0 0 0,0 0 0,0 0 15,0 0-15,1 0 0,20 0 16,-21 0-16,0-21 0,0 0 0,1-1 16,-1 1-16,0 0 0,0 0 15,0 0-15,0-22 0,1 22 0,-22-21 16,21 0-16,-21-1 0,21 1 0,0 0 15,-21-1-15,0 1 0,21-22 16,-21 22-16,21-21 0,-21 20 0,0 1 16,0 0-16,0-1 0,0 22 0,0-21 15,0 21-15,0 42 16,0 21 0,-21-21-16,21 22 0,-21-1 0,0 21 15,21-20-15,-21-1 0,21 22 16,0-22-16,-21 0 0,21 22 15,0-22-15,-22 0 0,22-20 0,0 20 16,0 0-16,0-21 0,0 22 0,0-22 16,0 0-16,22 0 0,-1 0 15,0 1-15,0-22 0,21 21 16,-20-21-16,-1 0 0,0 0 0,0 0 16,0-21-16,0 21 0,22-22 0,-22 1 15,0 0-15,0 0 0,0-21 16,22 20-16,-22-20 0,0 21 15,0-21-15,22-1 0,-22 1 0,0-22 16,0 22-16,0-21 0,0-1 0,1 22 16,-1-22-16,0 1 0,0 20 15,-21-20-15,0 21 0,0 20 0,21 1 16,-21 0-16,0 0 0,-21 21 16,0 0-16,0 21 15,0 0-15,21 22 0,-22-1 0,1 0 16,0 1-16,0 20 0,0-21 0,0 22 15,21-22-15,-22 22 0,1-22 0,21 0 16,0 1-16,0-1 0,0 0 16,0 1-16,0-22 0,0 0 15,0 21-15,0-20 0,0-1 0,21-21 16,1 21-16,-1 0 0,0-21 0,0 0 16,0 0-16,0 0 0,22 0 15,-22 0-15,21 0 0,-21-21 0,22 0 16,-22 21-16,21-21 0,-21-1 0,1 1 15,-1 0-15,0 0 0,0 0 0,0 0 16,0-1-16,-21-20 0,0 21 16,0 0-16,0 0 0,0-1 15,-21 22-15,0 0 0,0 22 16,21-1-16,-21-21 0,0 21 0,-1 21 16,1-21-16,0 1 15,0-1-15,21 0 0,0 21 0,0-21 16,0 1-16,0-1 0,0 0 0,0 0 15,0 0-15,21-21 0,0 0 16,0 21-16,1-21 0,-1 0 16,21 0-16,-21 0 0,22 0 0,-22 0 15,21-21-15,-21 21 0,0-21 0,22 21 16,-22-21-16,21 0 0,-21 0 0</inkml:trace>
  <inkml:trace contextRef="#ctx0" brushRef="#br0" timeOffset="45621.99">7070 6985 0,'0'-21'0,"0"0"16,0 42 31,0 0-47,0 0 0,-22 22 16,1-1-16,0 21 0,21 1 0,-42-1 15,21 1-15,-1-1 0,-20 22 16,0-21-16,-1-1 0,1 22 15,-21-22-15,20 22 0,-20-22 0,-1 22 16,22-21-16,-22 20 0,22-20 0,-21-1 16,20-20-16,1 20 0,21-21 0,-22-20 15,22 20-15,0-21 0,21 0 16,0 0-16,21-42 16,0 0-1,1 0-15,-1-21 0,0 20 16,0-20-16,21 21 0</inkml:trace>
  <inkml:trace contextRef="#ctx0" brushRef="#br0" timeOffset="47937.94">7810 7641 0,'0'0'0,"0"-21"0,22 0 0,-22 0 16,21 0-16,-21-64 15,0 64-15,0-22 0,0 22 16,0-21-16,0 21 0,-21-22 0,-1 22 16,1 21-16,0-21 0,-21 21 0,-1 0 15,22 21-15,-21-21 0,0 43 16,-1-22-16,22 21 0,-21 0 0,21 1 16,-22 20-16,22-20 0,0 20 0,0-21 15,0 22-15,21-22 0,0 1 16,0-1-16,0 0 0,0 1 0,0-22 15,0 21-15,0-21 0,21-21 16,0 21-16,0-21 0,0 0 0,22 0 16,-22 0-16,21-21 0,-21 0 0,22 0 15,-22 0-15,21 0 0,-21-1 0,22-20 16,-22 21-16,21-21 0,-21 20 16,0-20-16,1 0 0,-1-1 0,-21 22 15,0-21-15,0 0 0,21-1 16,-21 22-16,0-21 0,0 21 0,0 42 31,0 0-31,-21 0 0,21 0 16,-21 22-16,21-1 0,0-21 0,0 21 15,0 1-15,0-1 0,0-21 0,0 22 16,0-22-16,0 21 0,21-21 0,0 22 16,0-22-16,0 0 0,22-21 15,-22 21-15,21-21 0,-21 21 0,22-21 16,-22 0-16,21 0 0,0-21 0,1 0 15,-22 0-15,21 0 0,-21-1 0,22 1 16,-1 0-16,-21 0 0,0-21 16,1 20-16,20-20 0,-21 21 15,0-21-15,0 20 0,1 1 0,-22 0 0,21 0 16,0 0-16,0 42 31,-21 0-31,0 0 16,0 0-16,0 1 0,0-1 0,0 0 15,0 0-15,21-21 0,0 0 32,1 0-17,-22-21-15,0 0 0,0 0 16,0-1-16,0 1 0,0 0 0,0 0 16,0 0-16,0 0 0,0-1 0,-22 1 15,1 0-15,0-21 0,21 21 16,-21-1-16,0 1 0,0 21 15,-1 0-15,1 0 16,0 0-16,21 21 0,0 1 0,-21-1 16,0 0-16,0 0 0,21 0 0,0 22 15,-22-22-15,1 21 0,21-21 16,0 22-16,0-22 0,0 21 0,0-21 16,0 22-16,0-22 0,21 21 0,1-21 15,-22 0-15,42 22 0,-21-22 0,0 0 16,22-21-16,-22 21 15,21-21-15,0 0 0,1 0 0,-1 0 16,0 0-16,22 0 0,-22 0 0,1-21 16,-1 0-16,0 0 0,1 0 0,-1-1 15,0-20-15,-21 21 0,22-21 0,-22-1 16,0 1-16,0 0 0,0-22 16,-21 22-16,0-22 0,0 22 0,22-22 15,-22 1-15,0 21 0,0-1 0,0 1 16,0 0-16,0 20 0,-22 22 15,1 0-15,0 22 16,21-1-16,-21 21 0,0 0 16,21 1-16,0 20 0,-21-20 15,21-1-15,-22 21 0,22-20 0,-21-1 16,21 0-16,0 1 0,0-1 0,0 0 16,0 1-16,0-22 0,0 21 15,0-21-15,0 1 0,0-1 0,0 0 16,0 0-16,21-21 15,1 0-15,-1 0 0,0 0 16,-21-21-16,21 0 0,0 0 0,0-1 16,-21 1-16,22 0 0,-1 0 0,0-21 15,-21 20-15,21 1 0,0 0 16,-21 0-16,0 0 0,21 21 16,1 0-1,-22 21-15,0 0 0,0 0 16,0 0-16,0 1 0,0-1 15,0 0-15,0 0 16,0 0-16,21 0 0,0-21 16,0 22-16,0-22 0,0 21 15,1-21-15,-1 0 0,0 0 0,0 0 16,0 0-16,0 0 0,1 0 0,-1 0 16,0 0-16,0-21 0,0 21 15,0-22-15,1 1 0,-22 0 0,21 0 16,0 0-16,-21 0 0,21-1 15,0 1-15,-21 0 0,21 0 0,1 0 16,-22 0-16,21 21 16,-21 21-1,0 0-15,0 0 0,0 0 16,-21 0-16,21 1 0,-22-1 16,22 0-16,0 0 0,0 0 15,0 0-15,0 1 16,22-22-1,-1 0-15,0 0 0,0 0 16,0 0-16,0 0 0,1 0 16,-22-22-16,21 1 0,0 21 0,0-21 15,0 0-15,0 21 0,1-21 16,-1 0-16,0-1 0,0 1 0,-21 0 16,21 0-16,0 0 0,1 21 15,-1 0-15,-21-21 0,0 42 31,0 0-31,0 0 0,0 0 16,0 0-16,0 1 0,0-1 16,0 0-16,0 0 0,0 0 15,21-21-15,0 21 16,0-21-16,0 0 16,1 0-16,-1 0 0,0-21 15,0 21-15,0-21 0,0 0 16,1 0-16,-1 21 0,0-21 15,-21-1-15,21 22 0,-21-21 16,21 0-16,-21 0 0,21 21 16,-21 21 15,0 0-31,0 0 16,0 1-16,0-1 0,0 0 15,0 0-15,0 0 16,22 0-1,-1-21-15,0 0 0,0 0 0,0 22 16,0-22-16,22 0 0,-22 0 0,0 0 16,21 0-16,-20-22 0,20 1 0,-21 21 15,21-21-15,-20 21 0,-1-21 0,21 0 16,-21 0-16,0-1 0,22 1 16,-22 0-16,0 0 0,-21-21 0,21 20 15,-21 1-15,21 0 0,-21 0 0,0 0 16,0 0-16,-21 21 15,0 0-15,0 21 0,0 0 16,0 0-16,-1 0 0,1 0 0,0 1 16,0-1-16,0 21 0,21-21 0,0 0 15,0 1-15,0-1 0,0 0 16,0 0-16,21-21 0,0 21 0,0 0 16,0-21-16,22 0 0,-22 0 0,0 0 15,21 0-15,1 0 0,-22 0 16,21 0-16,-21 0 0,22 0 0,-22 0 15,21-21-15,-21 21 0,1-21 0,-1 21 16,0-21-16,0 21 0,0-21 0,0 0 16,-21-1-16,0 1 0,0 0 0,0 0 15,0 0-15</inkml:trace>
  <inkml:trace contextRef="#ctx0" brushRef="#br0" timeOffset="48153.82">10223 7366 0,'0'0'15,"-21"0"-15,-42 0 16,63-21-16,-21 21 0,21-21 62,0 0-46</inkml:trace>
  <inkml:trace contextRef="#ctx0" brushRef="#br0" timeOffset="48585.57">12827 7006 0,'0'0'0,"0"-21"0,42-42 16,-42 41-16,21 1 0,-21 0 16,0 42-1,0 22 1,0-1-16,-21-21 0,21 43 16,-21-22-16,21 21 0,-21 1 15,21-22-15,-21 22 0,21-22 0,0 22 16,0-22-16,0 0 0,-21 1 0,21-1 15,0-21-15,0 21 0,0-20 0,0-1 16,0 0-16,0 0 0,0 0 16,21-21-1,0 0 1,-21-21-16,21 0 0,0 0 0,0 0 16</inkml:trace>
  <inkml:trace contextRef="#ctx0" brushRef="#br0" timeOffset="48942.37">12806 7133 0,'0'0'16,"-21"-21"-16,-1-21 0,-20-1 0,42 1 0,-21 21 15,21 0-15,-21-22 0,21 22 0,0 0 16,0 0-16,0 0 0,21 0 0,0-1 16,0 1-16,22 21 0,-22 0 15,21 0-15,22 0 0,-22 0 0,21 21 16,1 1-16,-1-1 0,1 0 0,-22 21 15,22 1-15,-22-1 0,0 21 0,-20 1 16,-1-22-16,-21 22 0,0-1 16,0 1-16,-21-1 0,-22-20 15,22 20-15,-42-21 0,20 1 0,1-1 16,-22-21-16,22 22 0,-21-22 0,20 0 16,1 0-16,0 0 0,-22-21 0,43 21 15,-21-21-15,-1 22 0,1-22 0,21 0 16,0 0-16,-1 0 0,1 0 0,0 0 15,21-22 1,0 1-16,21 21 0,0-21 16,1 0-16,20 21 0,-21-21 0,21 0 15,1-1-15,-1-20 0,22 21 16</inkml:trace>
  <inkml:trace contextRef="#ctx0" brushRef="#br0" timeOffset="49230.21">14012 6858 0,'0'0'0,"0"-21"0,0-21 16,0 20-16,0 44 31,-21-1-31,21 0 0,-21 21 16,21 1-16,-21-22 0,21 42 0,0-20 15,-21-1-15,21 21 0,0-20 0,-22 20 16,22-20-16,-21-1 0,21 0 0,0 1 15,0-1-15,0 0 0,-21-21 16,21 1-16,-21 20 0,21-21 16,0 0-16,0 0 0,0 1 15,0-1-15,21-21 16,0-21 0,0-1-16,22 1 0,-22 21 15,0-21-15</inkml:trace>
  <inkml:trace contextRef="#ctx0" brushRef="#br0" timeOffset="49522.03">14541 6922 0,'0'0'0,"22"-43"15,-22 22-15,21-21 16,-21 63 15,0 0-31,0 21 0,-21-20 0,-1 20 16,1 0-16,21 1 0,-21-1 0,21 0 15,0 22-15,-21-22 0,0 0 16,0 1-16,-1-1 0,22 0 0,0 1 16,-21-22-16,21 0 0,-21 21 0,21-20 15,0-1-15,0 0 0,0 0 0,0 0 16,0 0-16,0-42 62,0 0-62,0 0 16</inkml:trace>
  <inkml:trace contextRef="#ctx0" brushRef="#br0" timeOffset="49773.41">13843 7387 0,'0'0'15,"-21"0"-15,0-21 16,42 21-1,0-21-15,0 21 0,0 0 16,0 0-16,1-21 0,20 21 16,0 0-16,-21-21 0,22 21 0,-1-22 15,0 22-15,-20 0 0,20 0 0,-21 0 16,0 0-16,0 0 0,1 0 0,-1 0 16,-42 0 15,-1 22-31,1-22 15,0 21-15,-21-21 0,21 21 0,-22 0 16</inkml:trace>
  <inkml:trace contextRef="#ctx0" brushRef="#br0" timeOffset="51829.49">6921 9165 0,'0'0'0,"0"-21"0,0 0 15,-21 21 1,0 0-1,21 21-15,0 0 16,-21 0-16,0 22 0,21-1 0,-21 0 16,21 1-16,-22 20 0,1 1 15,21-1-15,-21 1 0,0-1 0,0 22 16,21-22-16,-21 1 0,-1-1 0,1 1 16,0-22-16,21 22 0,-21-1 0,0-20 15,0 20-15,-1-21 0,1 1 16,0-1-16,21 0 0,-21 1 0,21-22 15,-21 0-15,21 0 0,0 0 0,0-42 32,0 0-32,0 0 0,0 0 15,0 0-15,0-22 0,0 1 16,0 0-16,0-1 0,0 1 0</inkml:trace>
  <inkml:trace contextRef="#ctx0" brushRef="#br0" timeOffset="52137.32">6392 9589 0,'0'0'0,"0"-22"16,0-105-16,21 106 0,1-21 16,-1 0-16,21 20 0,0-20 0,1 21 15,-1-21-15,22 20 0,-22 1 16,21 0-16,1 0 0,-1 0 0,-20 21 16,-1 0-16,22 0 0,-43 0 15,21 21-15,-21 0 0,-21 21 0,0-20 16,0 20-16,0 0 0,0-21 15,-21 22-15,0-1 0,0 0 0,0 1 16,-22-22-16,1 21 0,21 1 0,-22-22 16,1 0-16,0 21 0,21-21 15,-22 1-15,22-22 0,0 21 0,42-21 32,0 0-17,0-21-15,1-1 0,20 22 16,-21-21-16,21 0 0,-20 21 0,20-21 15,-21 0-15</inkml:trace>
  <inkml:trace contextRef="#ctx0" brushRef="#br0" timeOffset="54160.56">7133 9610 0,'0'21'0,"21"-21"31,0 0-31,1 0 0,-22-21 16,21 0-16,0 21 0,0-22 0,0 1 15,0 0-15,1 0 0,-1 0 0,0-22 16,0 22-16,0-21 0,0 21 0,1-22 16,-22 1-16,0 21 0,0-21 15,0 20-15,0 1 0,0 0 16,-22 21-16,1 0 16,0 0-16,0 0 0,21 21 15,-21 0-15,0 1 0,21-1 16,0 0-16,0 0 0,0 0 0,0 0 15,0 1-15,21-1 0,0 0 0,0 0 16,0-21-16,0 21 0,1 0 16,-1 1-16,0-22 0,0 21 0,0 0 15,0 0-15,-21 0 0,22-21 0,-22 21 16,21 1-16,-21-1 0,0 0 16,21-21-16,-21 21 15,21-21 1,0 0-16,0 0 15,1 0-15,-22-21 0,21 21 0,0-21 16,21 0-16,-21-1 0,1 1 16,-1 0-16,0-21 0,0 21 0,0-22 15,0 22-15,1 0 0,-1-21 0,-21 20 16,21 1-16,0 0 0,0 0 0,-21 0 16,0 42-1,0 0-15,0 0 16,0 0-16,0 1 0,0-1 0,0 0 15,0 21-15,0-21 0,0 1 0,0 20 16,0-21-16,0 0 16,0 0-16,0 1 0,0-1 0,0 0 15,21 0-15,1 0 0,-1-21 16,0 21-16,0-21 0,0 0 16,0 0-16,1 0 0,-1 0 15,0 0-15,0 0 0,0-21 0,0 0 16,1 21-16,-1-21 0,0 0 0,-21 0 15,21-1-15,-21 1 0,21 0 0,-21 0 16,0-21-16,21 20 0,1 1 16,-22 0-16,0 0 0,0 0 0,0 0 15,21-1-15,0 22 16,-21 22 0,0-1-16,0 0 15,0 0-15,0 21 0,0-20 16,0-1-16,0 0 0,0 0 0,0 0 15,0 0-15,0 1 0,0-1 0,0 0 16,0 0-16,21-21 16,0 0-1,0 0-15,1 0 0,-1 0 16,0 0-16,0-21 0,0 0 0,0 0 16,1-1-16,-1 1 0,0 0 15,0 0-15,0 0 0,0 0 16,-21-22-16,22 22 0,-1 0 0,-21 0 15,21 0-15,-21-1 0,0 1 0,0 0 16,0 0-16,21 21 0,-21 21 31,0 0-31,0 0 0,0 1 0,0-1 16,0 0-16,0 0 0,0 0 0,0 0 16,0 1-16,0-1 0,0 0 0,0 0 15,0 0-15,21 0 0,-21 1 0,21-1 16,1-21-16,-1 21 0,0-21 15,0 0-15,0 21 0,22-21 16,-22 0-16,21 0 0,0 0 0,-20 0 16,20 0-16,21 0 0,-20 0 0,-1-21 15,0 21-15,1-21 0,-22 0 16,21-1-16,1 1 0,-22 0 0,0 0 16,0 0-16,0 0 0,-21-22 0,0 22 15,0 0-15,0-21 0,0 20 0,0-20 16,0 21-16,-21-21 0,21 20 15,-21 22-15,0 0 0,0 0 16,-1 0-16,1 0 0,0 22 0,0-1 16,0 0-16,0 21 0,-1-21 0,1 22 15,0-22-15,21 0 0,-21 21 16,21-20-16,-21-1 0,21 21 16,0-21-16,0 0 0,0 1 15,0-1-15,0 0 16,21-21-16,0 0 0,0 0 15,0 0-15,-21-21 16,22 0-16,-1 21 0,0-22 0,0 1 16,0 0-16,0 0 0,1-21 0,-1 20 15,-21 1-15,21 0 0,0-21 0,0 21 16,-21-1-16,0 1 0,0 0 16,21 0-16,-21 42 31,0 0-31,0 0 15,0 1-15,-21-1 0,21 0 0,0 0 16,0 21-16,0-20 0,0-1 0,0 0 16,0 0-16,0 0 0,0 0 15,0 1-15,0-1 0,0 0 16,21-21-16,1 0 0,-1 0 0,0 0 16,0 0-16,0 0 0,22 0 0,-22 0 15,0-21-15,21 0 0,-21 21 16,1-22-16,-1 1 0,0 0 15,0 0-15,0 0 0,0-22 0,1 22 16,-1-21-16,0 21 0,-21-22 0,21 1 16,0 0-16,-21-1 0,0-20 0,21-1 15,1 22-15,-22-21 0,0-1 16,0 22-16,0-1 0,21 1 0,-21 21 16,0 0-16,-21 42 15,21 21-15,-22-21 16,1 22-16,21-1 0,0 22 15,-21-22-15,0 0 0,21 22 0,-21-22 16,21 0-16,0 1 0,0-1 16,0 0-16,0 1 0,0-22 0,0 21 15,0-21-15,0 22 0,21-22 0,0 0 16,0 0-16,0 22 0,1-43 16,-1 21-16,21 0 0,-21-21 0,0 0 15,1 0-15,-1 0 0,21 0 0,-21 0 16,0 0-16,22-21 0,-22 0 0,0 21 15,0-22-15,0 1 0,1 0 16,-1 0-16,0 0 0,0 0 0,-21-1 16,0-20-16,0 21 0,0 0 0,0 0 15,0-22-15,0 22 0,0 0 16,-21 21 0,0 21-16,0 0 15,-1 0-15,22 1 0,-21-1 16,21 0-16,-21 0 0,21 0 0,0 0 15,0 1-15,0-1 0,0 0 0,21 0 16,0 0-16,1-21 0,-1 0 16,0 21-16,0-21 0,0 0 15,22 0-15,-22 0 0,21 0 0,-21 0 16,22 0-16,-22 0 0,21-21 0,0 21 16,-20-21-16,20 21 0,-21-21 0,21 0 15,-20 21-15,20-21 0,-21 21 0,0-22 16,0 1-16,1 0 15,-22 0-15,0 0 0,0 0 16,0-1-16,0 1 0</inkml:trace>
  <inkml:trace contextRef="#ctx0" brushRef="#br0" timeOffset="54433.82">10223 9102 0,'22'0'32,"20"0"-32,-21 0 0,21-21 15,1 21-15,20-22 0,-20 22 0,-1-21 16,21 21-16,-20-21 0,20 21 16,-20 0-16,20-21 0,-21 0 0,1 21 15,-1 0-15,0 0 0,1-21 0,-22 21 16,0 0-16,0 0 0,-42 0 31,0 0-31,0 0 0,-22 0 16,22 0-16,-21-22 0,0 22 0,-1 0 15,1 0-15</inkml:trace>
  <inkml:trace contextRef="#ctx0" brushRef="#br0" timeOffset="54681.68">8805 8869 0,'0'0'0,"-42"0"0,21 0 0,-22 0 16,22-21-16,0 21 0,0 0 16,21-21-16,-21 21 15,21-22 16,21 22-15,0 0-16,-21 22 16,21-22-16,0 21 0,1 0 15,-22 0-15</inkml:trace>
  <inkml:trace contextRef="#ctx0" brushRef="#br0" timeOffset="59309.77">7810 10097 0,'0'0'0,"-21"0"15,-21 0-15,21 0 0,-22 0 0,22 0 16,0 0-16,0 0 16,42 0 15,0 0-31,22 0 0,20 0 0,-21 0 16,22 0-16,21 0 0,-1 0 0,1 0 15,0 0-15,20 0 0,1 0 0,0 0 16,0 0-16,21 0 15,-21 0-15,21 0 0,-21 0 0,-1 0 16,22 0-16,-21 0 0,0 0 0,0 0 16,0 0-16,0 0 0,-22 0 0,22 0 15,-21 0-15,-22 0 0,22 0 16,-22 0-16,-20 0 0,20 0 0,-20 0 16,-1 0-16,0 0 0,-21 0 0,1 0 15,-1 0-15,-42 0 31,-1 0-31,1 0 16,0 0-16,0 0 0,0 0 16,-22 21-16,22-21 0,-21 0 0,0 0 15,-1 0-15,1 0 0</inkml:trace>
  <inkml:trace contextRef="#ctx0" brushRef="#br0" timeOffset="59774.57">7959 10266 0,'0'21'0,"21"-21"16,0 0-16,0 0 0,21 0 16,1 21-16,20-21 0,1 0 0,-22 0 15,43 0-15,-1 0 0,-20 0 0,42 0 16,-22 0-16,22 0 0,0 0 0,0 0 16,0 0-16,0 0 0,-1 0 15,-20 0-15,21 0 0,0 0 0,-22 0 16,22 0-16,-21 0 0,-22 0 15,22 0-15,-21 0 0,-1 0 0,1 0 16,-22 0-16,0 0 0,-21 0 0,22 0 16,-22 0-16,0 0 0,0 0 31,-21-21 47</inkml:trace>
  <inkml:trace contextRef="#ctx0" brushRef="#br0" timeOffset="60926.02">12552 9906 0,'0'0'0,"-43"0"0,-20 21 16,63 0-16,-21-21 15,42 0 1,0 0-16,0 0 0,22 0 16,-1 0-16,21 0 15,1-21-15,21 21 0,-1-21 0,22 21 16,0-21-16,21 0 0,0 0 0,0-1 15,0 1-15,0 0 0,21 0 0,-21-21 16,21 20-16,-21-20 0,0 21 0,-21-21 16,0 20-16,0 1 0,0-21 15,-22 21-15,1-22 0,-22 22 0,1 0 16,-22 0-16,1 0 0,-1 0 0,-21-1 16,0 1-16,0 0 0,-21 0 15,0 0 1,-21 21-16,0 0 0,0 0 15,0 0-15,0 0 0,-22 0 0,22 0 16,-21 0-16,21 0 0,-22 0 0,1 0 16,0 21-16,-1-21 0,22 21 0,-21-21 15,21 0-15,-22 0 0,22 21 16,0-21-16,0 21 0,0-21 16,42 0-1,0 0-15,0 0 0,0 0 0,22 0 16,-22 0-16,21 0 0,0-21 0,1 21 15,-22-21-15,21 21 0,-21 0 16,1-21-16,-1 21 0,0 0 0,0 0 16,-21 21 15,0 0-31,-21 0 0,0 1 16,21-1-16,-21 0 0,-1 0 0,1 21 15,21-20-15,-21-1 0,0 21 16,21-21-16,-21 22 0,0-22 0,21 0 15,0 0-15,-22 0 0,1 0 0,0 1 16,0-1-16,21 0 0,-21 0 0,0 0 16,-1-21-16,-20 21 0,21 1 0</inkml:trace>
  <inkml:trace contextRef="#ctx0" brushRef="#br0" timeOffset="61521.8">12552 10139 0,'0'0'0,"-43"0"0,-62 0 16,62 0 0,22 0-16,0 0 0,0 0 0,42 0 31,0 0-31,21 0 0,1 21 15,-1-21-15,0 21 0,22 0 16,21 1-16,-22-1 0,22 0 0,21 0 16,-1 0-16,1 0 0,21 1 15,-21-1-15,21 21 0,-21-21 0,21 0 16,-21 1-16,21 20 0,-21-21 0,21 0 16,-22 22-16,1-22 0,0 0 0,0 0 15,0 21-15,0-20 0,-22-1 0,-20 0 16,20-21-16,-20 21 0,-22 0 15,22-21-15,-22 0 0,-21 0 0,0 0 16,1 0-16,-1 0 0,-21-21 31,0 0-31,0 0 0,0 0 16,0-1-16,-21 1 0,21 0 16,0 0-16,0 0 15,0 0-15,21 21 31,0 0-31,-21 21 16,21 0-16,-21 0 0,21 0 16,-21 0-16,0 1 0,0-1 0,0 0 15,0 0-15,-21 0 0,0 22 16,0-22-16,-22 0 0,22 0 0,-21 0 16,21 0-16,-22 1 0,1-1 15,0 0-15,21-21 0,-22 0 0,22 21 16,-21-21-16,21 0 0,-1 0 0,1-21 15,21 0-15,-21 21 0,21-43 0,0 22 16</inkml:trace>
  <inkml:trace contextRef="#ctx0" brushRef="#br0" timeOffset="62410.38">16912 8827 0,'-21'0'16,"21"-22"15,21 22-15,-21-21-16,0 0 0,21 0 16,-21 0-16,0 0 0,0-1 15,0 1-15,0 0 0,-21 0 16,0 21-16,0 0 0,0 0 15,-1 0-15,1 0 0,0 0 16,0 0-16,0 0 0,0 21 16,-1 0-16,1 0 0,0-21 0,0 22 15,21-1-15,-21 0 0,21 0 0,-21 0 16,21 0-16,0 1 0,0-1 0,0 0 16,0 0-16,21-21 15,0 0-15,0 0 16,0 0-16,22 0 0,-22-21 15,0 0-15,21 0 0,-21-1 0,1 1 16,-1 0-16,21-21 0,-21 21 0,0-1 16,1 1-16,-22 0 0,21 0 15,-21 0-15,21 21 0,-21-21 16,0 42 0,0 0-16,0 21 15,0-21-15,0 22 0,0-1 16,0 0-16,0 22 0,0-22 15,0 22-15,0-1 0,0 1 0,21-1 16,-21 1-16,0-1 0,21 1 0,-21 20 16,21-20-16,-21 21 0,0-22 0,0 22 15,0-22-15,0 22 0,0 0 0,0-22 16,0 22-16,0-22 0,0 1 0,0-1 16,0 1-16,0-1 0,-21-20 0,21 20 15,-21-21-15,0 1 0,21-22 0,-21 0 16,0 0-16,-1 0 0,1-21 15,0 0-15,21-21 0,-21 0 16,0 0-16,0 0 0,-1-22 0,1 1 16,21 0-16,-21-1 0,0-20 15,0-1-15,0 1 0,-1-1 0,22 1 16,-21-1-16,0 1 0,21-22 16,0 22-16,0-22 0,0 22 0,0-22 15,0 21-15,0 1 0,21-1 0,0 22 16,1-21-16,20-1 0,0 22 0,1-22 15,-1 22-15,0-22 0,1 22 0,20-21 16,-21 20-16,22 22 0,-1-21 0</inkml:trace>
  <inkml:trace contextRef="#ctx0" brushRef="#br0" timeOffset="62750.18">17484 8911 0,'0'0'0,"-22"0"0,22 21 15,-21-21 1,21-21 0,21 21-16,-21-21 0,22 21 15,-1-21-15,0 0 0,0 0 16,0-1-16,-21 1 0,21-21 0,-21 21 16,22 0-16,-22-1 0,0 1 0,0 0 15,0 0-15,0 0 0,-22 21 0,1 0 16,0 0-16,-21 0 0,21 0 0,-1 0 15,1 21-15,-21-21 0,21 42 16,0-21-16,-1 1 0,22 20 16,0 0-16,-21-21 0,21 22 0,0-1 15,0-21-15,0 22 0,0-22 0,21 0 16,-21 0-16,22 0 0,-1-21 0,0 21 16,21-21-16,-21 0 0,1 0 0,20 0 15,-21 0-15,21 0 0,-20-21 0,-1 0 16,21 0-16,-21 0 0</inkml:trace>
  <inkml:trace contextRef="#ctx0" brushRef="#br0" timeOffset="63026.02">18076 8297 0,'0'-21'0,"0"42"0,0-84 16,0 21-16,0 20 0,0 1 0,0 0 15,0 42 1,0 22-1,0-1-15,0-21 0,-21 43 0,21-22 16,0 0-16,0 22 0,0-1 0,0-20 16,-21 20-16,21 1 0,-21-22 0,21 21 15,-21-20-15,21-1 0,-22 0 0,22 1 16,-21-1-16,0-21 0,21 22 0,0-22 16,0 0-16,-21 0 0,21 0 15,0-42 16,0 0-31,21 0 0,0 0 0,0-1 16,1 1-16</inkml:trace>
  <inkml:trace contextRef="#ctx0" brushRef="#br0" timeOffset="63275.88">18521 8382 0,'0'0'0,"21"-21"0,-21 0 0,0 0 0,0-1 15,0 44 1,-21-1-1,21 21-15,-21-21 0,-1 22 16,1-22-16,0 21 0,0 0 0,21 22 16,-21-22-16,0 1 0,-1-1 0,22 21 15,-21-20-15,21-1 0,-21 0 0,0 22 16,21-22-16,0-21 16,0 1-16,-21-1 0,21 0 0,0 0 15,0 0-15,21-21 16,0 0-1,0-21-15,0 21 0,1-21 16</inkml:trace>
  <inkml:trace contextRef="#ctx0" brushRef="#br0" timeOffset="63614.24">18627 8890 0,'21'0'16,"0"0"-16,0 0 15,0 0-15,0 0 16,1-21-16,-1 21 0,0-21 0,0 21 16,-21-21-16,21-1 0,0 22 15,1-21-15,-22 0 0,0 0 0,0 0 16,0 0-16,0-1 16,-22 22-1,1 0-15,0 0 0,0 0 0,0 22 16,0-1-16,-1 0 0,1 0 0,0 0 15,0 22-15,0-22 0,21 0 16,0 21-16,0-21 0,0 1 0,0-1 16,0 0-16,0 0 0,0 0 0,21 0 15,0-21-15,0 0 0,0 0 16,22 0-16,-22 0 0,0 0 0,21 0 16,-20 0-16,-1 0 0,0-21 0,0 21 15,0-21-15,0 0 0</inkml:trace>
  <inkml:trace contextRef="#ctx0" brushRef="#br0" timeOffset="63982.06">19092 8721 0,'0'-21'0,"0"42"0,21-64 0,-21 1 0,22 42 15,-22-21-15,0 0 0,21 21 0,0 0 16,0 0-16,0 0 0,0 0 16,1 0-16,-1 21 0,0 0 15,0 21-15,0-20 0,0 20 0,1 0 16,-1 1-16,0-22 0,-21 21 0,0 0 15,0 1-15,0-1 0,0-21 0,0 22 16,0-22-16,0 0 0,0 0 0,-21 0 16,0 0-16,-1 1 0,1-22 0,0 0 15,0 0-15,0 0 0,0 0 16,-1 0 0,22-22-16,0 1 0,0 0 15,0 0-15,0-21 0,22 20 16,-1-20-16,0 21 0,21-21 0,-21-1 15,1-20-15,20 20 0,0 1 0,-21-21 16,22 20-16,-1 1 0,0 0 0,-20 20 16,20-20-16,-21 21 0,0 0 15,22 0-15,-22 21 0,0-22 16,-42 22 0,0 0-1,-1 0-15,1 0 0</inkml:trace>
  <inkml:trace contextRef="#ctx0" brushRef="#br0" timeOffset="64306.33">17589 8382 0,'22'0'15,"20"0"1,-21 0-16,21 0 0,1 0 0,20 0 16,1-21-16,-1 21 0,1-21 0,-1 21 15,22-21-15,0 21 0,-1-22 0,1 1 16,21 21-16,-22-21 0,1 0 0,0 21 16,-22-21-16,22 21 0,-22-21 15,1 21-15,-22 0 0,1 0 0,-1 0 16,-21 0-16,0 0 0,0 0 0,1 0 15,-22 21-15,0 0 16,0 0-16,-22 0 16,1 0-16,0-21 15,0 22-15</inkml:trace>
  <inkml:trace contextRef="#ctx0" brushRef="#br0" timeOffset="64925.98">16891 10562 0,'0'-21'0,"0"42"0,21-42 16,-21 0-16,21 0 0,0 0 16,-21-1-16,22 1 0,-22 0 0,21 0 15,-21 0-15,0 0 0,0-1 0,0 1 16,0 0-16,-21 0 15,-1 21 1,1 0-16,0 0 0,-21 0 0,21 21 16,-1 0-16,-20 0 0,21 1 0,0-1 15,-22 0-15,22 21 0,0-21 16,0 22-16,0-22 0,21 21 0,-21-21 16,21 22-16,0-22 0,0 0 0,0 21 15,21-20-15,0-1 0,0 0 0,-21 0 16,42 0-16,-20 0 0,-1 1 0,0-1 15,0 0-15,21 0 0,-20 0 16,-1 0-16,0 1 0,-21-1 16,-21-21-1,0 0-15,-1 0 0,1 0 16,0 21-16,-21-21 0,21 0 16,-22 0-16,1 0 0,21 0 0,-22 0 15,22 0-15,0-21 0,-21 21 0,21-21 16,-1 21-16,22-22 0,0 1 0,0 0 15,0 0-15,22 0 16,-1 21-16,0-21 0,21-1 0,1 22 16,-22-21-16,21 21 0,0-21 0</inkml:trace>
  <inkml:trace contextRef="#ctx0" brushRef="#br0" timeOffset="65278.19">17272 10753 0,'0'21'0,"21"-21"32,0-21-17,0 21-15,1-21 0,-1-1 0,0 22 16,0-21-16,0 0 0,0 0 0,1 0 16,-1 0-16,-21-1 15,0 1-15,0 0 0,0 0 0,0 0 0,-21 21 16,-1 0-1,1 0-15,0 0 0,-21 0 0,21 21 16,-22 0-16,22 0 0,0 0 0,-21 1 16,20 20-16,1-21 0,0 21 0,0-20 15,21-1-15,0 21 0,-21-21 0,21 0 16,0 1-16,0-1 0,0 0 16,0 0-16,21 0 0,0 0 0,0 1 15,0-22-15,22 0 0,-22 0 0,21 0 16,1 0-16,-1 0 0,0 0 0,1 0 15,-1-22-15,0 22 0,1-21 0,-1 0 16,0 0-16</inkml:trace>
  <inkml:trace contextRef="#ctx0" brushRef="#br0" timeOffset="65538.03">18076 10308 0,'0'0'0,"0"-42"0,0 21 0,0-22 15,0 22-15,0 0 0,0 42 31,0 0-31,-21 1 0,0 20 16,21 0-16,0 1 0,-21-1 0,0 0 16,21 22-16,-22-22 0,22 22 0,-21-22 15,21 0-15,0 1 0,0-1 0,-21 0 16,0 1-16,21-1 0,-21 0 0,21-21 16,0 1-16,0 20 0,0-21 0,-21 0 15,21 0-15,0 1 16,21-22-1,0-22-15,0 1 16,0 0-16,0 21 0,1-42 0,-1 21 16</inkml:trace>
  <inkml:trace contextRef="#ctx0" brushRef="#br0" timeOffset="66213.67">18542 10329 0,'0'0'0,"21"-42"0,21-64 16,-20 85-16,-22 0 0,-22 21 15,1 21 1,0 0-16,0 22 16,0-1-16,0 0 0,-1 1 0,1-1 15,0 21-15,0 1 0,-21-22 0,42 22 16,-22-22-16,1 0 0,0 1 0,0-1 16,0 0-16,21 1 0,0-22 0,0 21 15,0-21-15,0 1 0,0 20 0,0-21 16,0 0-16,21 0 0,0 1 15,0-22-15,22 0 0,-22 0 0,21 0 16,-21 0-16,22 0 0,-1 0 0,0 0 16,-21-22-16,22 1 0,-22 0 15,21 0-15,-21 0 0,1 0 0,-1-1 16,0 1-16,0 0 0,-21-21 16,0 21-16,0-1 0,0 1 15,-21 21 1,0 0-16,0 21 0,-1 1 15,1-1-15,0 0 0,0 0 16,21 0-16,0 0 0,0 1 16,-21-1-16,21 0 15,0 0-15,0 0 0,21-21 16,0 0-16,-21 21 0,21-21 16,0 0-16,1 0 0,-1 0 0,0 0 15,0 0-15,21 0 0,-20 0 0,-1-21 16,0 0-16,0 21 0,0-21 0,0 0 15,1 0-15,20-1 0,-21 1 0,0 0 16,0 0-16,1 21 0,-22-21 0,21 0 16,0 21-16,-21 21 15,0 0 1,0 0-16,0 0 0,-21 0 16,21 1-16,-21-1 0,21 0 0,0 0 15,-22 0-15,22 0 0,0 1 16,0-1-16,0 0 15,22-21 1,-1 0-16,0 0 0,0 0 16,0 0-16,0 0 0,1-21 0,-1 21 15,0-21-15,-21-1 0,21 22 0,0-21 16,-21 0-16,21 0 0,-21 0 0,0 0 16</inkml:trace>
  <inkml:trace contextRef="#ctx0" brushRef="#br0" timeOffset="66491.5">17886 10520 0,'-21'0'0,"42"0"0,-64 0 0,22-21 15,42 21 1,1 0-16,-1 0 0,0 0 15,0 0-15,21 0 0,1 0 0,-1 0 16,0-21-16,1 21 0,20 0 0,-20 0 16,20 0-16,1 0 0,-1-22 0,1 22 15,-22 0-15,21 0 0,-20 0 0,-1 0 16,-21 0-16,22 0 0,-22 0 0,0 0 16,-21-21-1,21 21-15,-21-21 0,21 0 16</inkml:trace>
  <inkml:trace contextRef="#ctx0" brushRef="#br0" timeOffset="67046.19">20637 8869 0,'0'0'0,"-21"0"15,42 0 1,22 0-1,-22 0-15,42 0 0,-20 0 0,20 0 16,1 0-16,-1 0 0,1 0 0,20 21 16,1-21-16,-21 0 0,20 0 15,1 0-15,0 0 0,-1 0 0,-20 0 16,20 0-16,-20 0 0,-1 0 0,-20 0 16,-1 0-16,-21 0 0,0 0 15,1 0-15,-44 0 31,1 0-31,0 0 16,0-21-16,0 21 0,-22 0 0,22 0 16,-21-21-16,0 21 0</inkml:trace>
  <inkml:trace contextRef="#ctx0" brushRef="#br0" timeOffset="67317.84">20934 8869 0,'0'0'16,"-43"0"-16,-62 21 15,83 0-15,22 0 16,22-21-16,-1 0 0,21 22 16,-21-22-16,22 0 0,-1 0 15,0 0-15,22 21 0,-1-21 0,1 0 16,-1 0-16,1 0 0,-1 0 0,22 0 16,0 0-16,-22 21 0,22-21 0,-22 0 15,22 0-15,-22 0 0,-20 0 0,20 0 16,-20 0-16,-22 0 0,0 0 15,0 0-15,0 0 0,-21-21 32,-21 0-32,0 21 0,0-22 15,0 1-15,-1 0 16</inkml:trace>
  <inkml:trace contextRef="#ctx0" brushRef="#br0" timeOffset="67657.64">21675 8678 0,'-22'0'16,"44"0"-1,-1 0-15,0 0 0,0 0 16,0 0-16,22 0 0,-22 22 16,21-22-16,-21 0 0,22 21 0,-22-21 15,21 0-15,0 0 0,-20 21 0,20-21 16,0 0-16,-21 0 0,1 21 15,20 0-15,-21-21 0,-21 21 16,0 1-16,0-1 0,0 0 0,-21 0 16,0 0-16,0 22 0,-1-22 0,-20 21 15,0 0-15,-1 1 0,1-1 0,0-21 16,-22 22-16,22-1 0,0-21 16,-1 21-16,22-20 0,-21-1 0,21 0 15,-1 0-15,1-21 0,0 21 0,21 0 16,21-21 15,0-21-31,1 21 0,20-21 0</inkml:trace>
  <inkml:trace contextRef="#ctx0" brushRef="#br0" timeOffset="69397.53">23135 8340 0,'-21'0'16,"21"-21"-1,0-1 1,0 1-16,0 0 0,21 21 16,0-21-16,0 21 15,1 0-15,-1 0 0,0 0 0,0 0 16,0 0-16,22 0 0,-22 0 15,0 0-15,21 21 0,-21 0 0,1 22 16,-1-22-16,-21 21 0,0 0 0,21-20 16,-21 20-16,0 0 0,0-21 15,0 22-15,0-1 0,-21-21 0,0 0 16,-1 22-16,1-22 0,0 0 0,0 0 16,0 0-16,0-21 0,-1-21 31,22 0-31,0 0 15,0 0-15,0 0 0,0-1 0,0-20 16,22 21-16,-22 0 0,21-22 0,0 22 16,0-21-16,0 0 0,0 20 15,1-20-15,20 0 0,-21-1 16,0 22-16,0-21 0,22 21 0,-22 0 16,0-1-16,0 1 0,0 21 0,1 0 15,-1 0-15,0 0 0,0 21 16,0 1-16,-21-1 15,21 0-15,-21 0 0,0 21 0,0-20 16</inkml:trace>
  <inkml:trace contextRef="#ctx0" brushRef="#br0" timeOffset="69721.61">23791 8551 0,'0'0'0,"0"22"0,0-1 0,21-21 16,1 0-16,-1 0 15,0 0-15,0 0 0,0 0 16,22-21-16,-22 21 0,0-22 15,0 1-15,21 21 0,-20-21 0,-1 0 16,0 0-16,-21 0 0,0-1 0,21 1 16,-21 0-16,0 0 0,0 0 0,0 0 15,-21 21-15,0 0 0,0 0 16,-22 0-16,22 0 0,0 21 16,0 0-16,0 0 0,-1 0 0,-20 0 15,42 1-15,-21-1 0,0 0 0,21 0 16,-21 0-16,21 0 0,0 1 0,0-1 15,0 0-15,0 0 16,21 0-16,0-21 0,0 21 0,0-21 16,0 0-16,1 22 0,20-22 0,-21 0 15,0 0-15,22 0 0,-1 0 0,-21 0 16,21 0-16,1 0 0,-22-22 0,21 22 16,1-21-16,-22 0 0</inkml:trace>
  <inkml:trace contextRef="#ctx0" brushRef="#br0" timeOffset="70638.14">24574 8467 0,'0'0'0,"0"-21"0,22 21 0,-22-22 0,0 1 16,0 0 0,-22 21-1,1 0-15,21 21 0,-21-21 0,0 21 16,0 1-16,21-1 0,-21 0 0,-1 0 16,1 0-16,21 0 0,-21 1 0,0-1 15,21 0-15,-21 0 0,21 0 16,-21-21-16,21 21 0,0 1 0,-22-22 15,22 21-15,22-21 16,-1 0 0,0 0-16,0 0 15,0-21-15,0-1 0,1 22 0,-1-21 16,0 0-16,0 0 0,0 0 0,0 0 16,-21-1-16,22 1 0,-22 0 15,21 0-15,-21 0 0,21 21 0,-21 21 47,-21 0-47,21 0 0,-21 0 16,21 1-16,0-1 0,0 0 15,0 0-15,21 0 16,-21 0-16,21-21 0,0 0 16,21 0-16,-20 0 0,-1 0 0,21 0 15,-21 0-15,22 0 0,-22 0 0,21 0 16,-21 0-16,0 0 0,22 0 0,-22 0 15,0-21-15,-21 0 16,21 0-16,0 21 0,-21-21 0,22 0 16,-22-1-16,0 1 0,0 0 0,0 0 15,0 0-15,0 0 0,0-1 0,-22 22 16,1 0-16,0 0 16,0 0-16,0 22 0,0-1 15,-1 0-15,1 0 0,0 0 0,-21 0 16,42 1-16,-21-1 0,-1 0 0,22 0 15,-21 0-15,21 0 0,0 1 16,0-1-16,0 0 0,21-21 16,1 0-16,-1 0 15,0 0-15,0 0 0,0 0 16,0 0-16,1-21 0,-1 21 0,0-21 16,0-1-16,0 1 0,0 0 15,1 0-15,-1-21 0,0 20 0,0-20 16,-21 0-16,21-1 0,-21 1 0,21 0 15,-21-1-15,0 1 0,22-21 16,-22 20-16,21 1 0,-21-22 0,0 43 16,0-21-16,0 21 0,0 0 0,0-1 15,-21 22-15,-1 0 0,22 22 16,-21-1-16,0 21 0,0 0 16,0 1-16,0-1 0,-1 22 15,22-22-15,0 21 0,0-20 0,0-1 16,0 22-16,0-22 0,0 0 0,0 1 15,0-22-15,22 21 0,-22 0 16,21-20-16,0-1 0,-21 21 0,0-21 16,21-21-16,0 21 0,-21 1 0,21-22 15,1 0-15,-1 0 0,0 0 16,0 0-16,0 0 16,0 0-16,-21-22 15,22 22-15,-44 0 31,-20 22-31</inkml:trace>
  <inkml:trace contextRef="#ctx0" brushRef="#br0" timeOffset="71207.34">19664 10435 0,'-64'21'0,"43"1"16,0-22-16,0 21 15,42-21 1,21 21 0,-21-21-16,22 0 0,-22 0 15,42 0-15,-20 0 0,-1 0 0,22 0 16,-1 0-16,1 0 0,-1 0 0,1 0 16,-1 0-16,22 0 0,-22 0 0,22 0 15,-22 0-15,1 0 0,-22 21 0,22-21 16,-22 0-16,-21 0 0,0 0 15,1 0-15,-1 0 0,-42 0 32,-1 0-32,1 0 15,-21 0-15,0 0 0,-1 0 0,1 0 16,0 0-16,-22 0 0,22 0 0</inkml:trace>
  <inkml:trace contextRef="#ctx0" brushRef="#br0" timeOffset="71434.2">19727 10562 0,'-42'0'0,"84"0"0,-105 0 0,20 21 0,22-21 16,21 22-16,43-1 16,-22-21-1,21 0-15,0 0 0,1 0 16,-1 21-16,22-21 0,-1 0 16,1 0-16,-1 0 0,1 0 0,20 0 15,-20 0-15,20 0 0,-20 0 0,-1 0 16,1 0-16,-1 0 0,-20 0 0,-1 0 15,0 0-15,-20 0 0,-1 0 0,0 0 16,0-21-16,-21 0 16,0-1-16,0 1 0,0 0 15</inkml:trace>
  <inkml:trace contextRef="#ctx0" brushRef="#br0" timeOffset="71801.7">20659 10266 0,'-22'0'16,"1"0"-16,42 0 31,1 21-15,-1-21-16,0 0 0,0 21 0,21-21 16,-20 0-16,20 0 0,0 21 0,-21-21 15,22 0-15,-1 0 0,-21 0 0,22 22 16,-22-22-16,21 0 15,-21 0-15,0 21 0,-21 0 0,0 0 16,0 0-16,0 0 16,0 1-16,0-1 0,-21 21 0,0-21 15,-21 22-15,21-22 0,-22 21 0,1-21 16,0 22-16,-1-22 0,-20 21 0,20 0 16,1-20-16,0 20 0,-22-21 15,22 0-15,21 22 0,-22-22 0,1 0 16,21 0-16,0 0 0,0 0 0,-1 1 15,1-1-15,42-21 32,1-21-32,20-1 0,-21 1 15</inkml:trace>
  <inkml:trace contextRef="#ctx0" brushRef="#br0" timeOffset="73621.5">22373 10626 0,'0'0'0,"-21"0"0,0-64 16,21 43-16,0 0 15,0 0-15,0 0 0,0-1 16,0 1-16,0 0 16,0 42-1,0 0-15,0 1 0,0-1 16,0 0-16,0 21 0,0-21 15,0 22-15,0-22 0,0 21 0,0-21 16,0 22-16,0-22 0,0 21 16,-21-21-16,21 1 0,-22-1 0,1 0 15,21 0-15,0 0 0,-21 0 16,21-42 15,0 0-31,21 0 16,-21 0-16,21 0 0,-21-22 0,22 22 15,-1-21-15,0 21 0,-21-22 16,21 1-16,0 21 0,0-22 0,1 22 16,-1 0-16,0 0 0,-21 0 15,21 0-15,0 21 0,0 0 16,-21 21-16,22 0 0,-1 0 0,-21 21 16,0-20-16,21-1 0,-21 21 15,21-21-15,-21 22 0,0-22 0,0 21 16,0-21-16,21 0 0,-21 1 0,0-1 15,21 0-15,-21 0 0,0 0 16,22-21-16,-1 0 0,0 0 16,0 0-16,0 0 0,0 0 15,1 0-15,-1-21 0,21 0 16,-21 0-16,0 21 0,1-21 0,-1-1 16,0-20-16,0 21 0,0 0 15,0 0-15,1-22 0,-1 22 0,-21 0 16,0 0-16,0 0 0,21-1 0,-21 1 15,0 42 1,0 1-16,0-1 16,0 0-16,0 0 0,0 0 0,0 22 15,0-22-15,0 0 0,0 21 0,0-21 16,0 1-16,0-1 0,0 0 0,0 0 16,0 0-16,0 0 0,0 1 0,21-22 15,0 21-15,0-21 0,1 0 16,-1 0-16,0 0 0,21 0 15,-21 0-15,1 0 0,20 0 0,-21 0 0,21-21 16,-20 21-16,20-22 0,-21 1 16,21 0-16,-20 21 0,-1-21 0,0 0 15,0 0-15,0-1 0,0 1 0,-21 0 16,0 0-16,0 0 16,-21 42-1,21 0 1,0 0-16,-21-21 0,0 21 0,21 1 15,0-1-15,0 0 0,0 0 16,0 0-16,21 0 16,0-21-1,0 0-15,1 0 0,-1 0 16,0 0-16,0 0 0,21 0 0,-20 0 16,-1-21-16,0 21 0,0 0 0,0-21 15,0 0-15,-21 0 0,22 21 0,-22-21 16,0-1-16,0 1 0,0 0 0,-22 0 15,1 0-15,0 0 0,0-1 16,0 1-16,-22 21 0,22-21 0,0 0 16,0 21-16,0 0 0,0 0 0,42 0 31,0 0-31,21 0 16,-21 0-16,22 0 15,-1 0-15,0 0 0,1 0 0,-1 0 16,0 0-16,22 0 0,-22 0 0,1 0 15,-1 0-15,-21 0 0,21 0 0,-20 0 16,-1 0-16,0 0 0,-42 0 31,0 0-15,21 21-16,-43 0 0,22 0 0,0 1 16,0-1-16,0 0 0,-1 0 0,1 0 15,0 0-15,0 1 0,0-1 0,0 0 16,21 0-16,0 0 0,0 0 15,0 1-15,0-1 16,21-21 0,0 0-16,0 0 0,0 0 15,0 0-15,1 0 0,-1-21 0,0 21 16,21-22-16,-21 22 0,1-21 0,-1 0 16,0 0-16,0-21 0,0 20 0,0 1 15,1-21-15,-1 0 0,0-1 16,0 1-16,-21 0 0,0-1 0,21 1 15,-21 0-15,0-1 0,21 1 0,-21 21 16,0-22-16,0 22 0,0 0 0,-21 21 31,0 21-31,21 0 16,-21 22-16,0-22 0,21 21 0,-21 1 16,-1 20-16,22-21 0,-21 1 0,21-1 15,0 0-15,0-20 0,0 20 0,0 0 16,0-21-16,0 1 0,0-1 0,0 0 15,0 0-15,21-21 0,1 21 0,-22 0 16,21-21-16,0 0 0,0 0 16,0 0-16,0 0 0,1 0 0,-1 0 15,0 0-15,0-21 0,0 21 0,0-21 16,1 21-16,-22-21 0,21 0 16,-21 0-16,21-1 0,0 1 0,-21 0 15,0 42 16,0 0-31,0 1 16,0-1-16,0 0 16,0 0-16,-21-21 0,21 21 0,0 0 15,21-21 32,-21-21-47,21 21 0,0-21 16,-21 0-16</inkml:trace>
  <inkml:trace contextRef="#ctx0" brushRef="#br0" timeOffset="73810.87">24977 10626 0,'-22'0'0,"1"0"0,0 0 16,0 0-16,21 21 15,-21-21-15,21 21 16,21-21-1,0 0 1,0 0-16,0 0 0,22 0 0,-22 0 16,0 0-16,0-21 0,0 21 15,22-21-15</inkml:trace>
  <inkml:trace contextRef="#ctx0" brushRef="#br0" timeOffset="74507.53">25315 10435 0,'0'0'0,"0"-21"16,0-21-16,0 21 0,21-1 0,-21 1 15,0-21-15,0 21 0,22 0 0,-22-1 16,0 1-16,0 0 0,0 42 31,0 0-31,-22 1 16,22-1-16,-21 21 0,0 0 16,21 1-16,0 20 0,-21-20 0,0 20 15,0 1-15,21-22 0,-22 21 0,1-20 16,0 20-16,0-20 0,0 20 0,0 1 15,-1-22-15,-20 21 0,21 1 16,0-22-16,-22 22 0,22-1 0,-21 1 16,21-22-16,-22 22 0,22-22 0,-21 21 15,21 1-15,0-22 0,-1 22 0,1-22 16,0 22-16,21-22 0,0 21 0,0-20 16,0-22-16,0 21 0,0-21 0,21 1 15,0-22-15,1 0 0,-1 0 0,0 0 16,21 0-16,-21-22 0,22 22 15,-22-21-15,21 0 0,-21-21 0,22 21 16,-22-22-16,0 22 0,21-21 16,-20-1-16,-22 1 0,21 0 0,-21-1 15,0 1-15,0 0 0,0-22 0,0 22 16,-21 0-16,-1-22 0,1 22 0,0-1 16,0 1-16,-21 0 0,20-1 0,-20 22 15,21 0-15,0 0 0,0 0 0,-1 21 16,22-21-16,0-1 15,22 22-15,-1-21 16,0 21-16,21 0 0,-21-21 0,22 21 16,-1-21-16,0 0 0,1 21 0,20-21 15,-20-1-15,-1 1 0,0 0 16,1 0-16,-1 0 0,0 0 0,-21-1 16,1 1-16,-1 0 0,0 0 15,-21 0-15,0 0 0,-21 21 16,0 0-16,21 21 15,-22 0-15,1 0 0,0 0 0,0 0 16,21 1-16,-21-1 0,21 0 0,-21 0 16,21 0-16,0 0 15,-22 1-15,44-22 32,-1 0-17,0 0-15,0 0 0,0-22 16,-21 1-16,21 0 0,1 0 15</inkml:trace>
  <inkml:trace contextRef="#ctx0" brushRef="#br0" timeOffset="74661.87">25548 10647 0,'0'0'15,"0"-42"-15,-21 20 0,0 22 16,0 0-16,-1 0 31,22 22-31,-21-22 16,21 21-16,0 0 0,0 0 0,21 0 15,1-21-15,-1 0 16,0 0-16,-21 21 0,21-21 16</inkml:trace>
  <inkml:trace contextRef="#ctx0" brushRef="#br0" timeOffset="75666.08">25887 10647 0,'-21'0'15,"-1"0"-15,-20 21 0,21 0 0,0 0 16,-22 1-16,22-22 0,0 21 16,0 21-16,0-42 0,0 21 0,21 0 0,-22 1 15,22-1-15,0 0 0,0 0 16,22 0 0,-1-21-16,0 0 0,0 0 15,0 0-15,0 0 0,1 0 16,-1 0-16,21 0 0,-21 0 0,0-21 15,1 21-15,-1-21 0,-21 0 0,21 21 16,-21-21-16,21-1 16,-21 1-16,0 0 15,-21 21-15,0 0 16,0 0-16,-1 21 16,1 0-16,21 1 0,-21-1 15,21 0-15,-21 0 16,21 0-16,0 0 0,21-21 31,0 0-31,0 0 16,1 0-16,-1 0 0,0-21 15,0 0-15,0 21 16,-21-21-16,21 0 0,-21 0 16,22-1-16,-1 1 0,-21 0 15,0 42 16,0 0-31,0 1 16,-21-22-16,21 21 16,0 0-1,21-21-15,0 0 16,0 0-16,0 0 0,0-21 16,1 0-16,-1 21 15,0-22-15,0 1 0,-21 0 0,21 21 16,-21-42-16,21 21 0,-21-1 0,0 1 15,22-21-15,-22 0 0,21 20 0,-21-20 16,0 0-16,0-1 0,0 22 16,0 0-16,0 0 0,0 0 15,0 0-15,0 42 16,-21 0-16,21 21 0,-22-21 16,22 22-16,-21-1 0,0-21 15,21 22-15,0-1 0,-21 0 0,21 1 16,0-1-16,0-21 0,0 21 0,0-20 15,0-1-15,0 21 0,0-21 0,0 0 16,0 1-16,0-1 0,21-21 16,0 0-1,0 0-15,1 0 16,-1 0-16,-21-21 0,21 21 16,-21-22-16,21 1 0,0 21 15,-21-21-15,0 0 0,21 0 0,1 0 16,-22-1-16,21 1 0,-21 42 31,0 1-31,0-1 16,0 0-16,0 0 0,-21 0 15,21 0-15,0 1 0,0-1 16,0 0-16,0 0 16,21-21-1,0 0 1,0 0-16,0-21 31,-21 0-31,0 0 16,0-1-16</inkml:trace>
  <inkml:trace contextRef="#ctx0" brushRef="#br0" timeOffset="75862.17">26141 10668 0,'0'0'0,"-21"0"15,42 0 17,0 0-32,0 0 0,0 0 15,0 0-15,1 0 0,20 0 16,-21 0-16,0 21 0,22-21 0,-22 0 16,0 0-16,0 0 0,0 0 15,0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14:48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1080 0,'0'0'0,"-21"-22"0,-1 1 0,1-21 16,0 21-16,0 0 0,0-1 15,21 1-15,-21 0 0,-1 0 0,1 0 16,21 0-16,-21-1 0,0 1 16,0 0-16,0 0 15,-1 21-15,1 0 0,0-21 0,0 21 16,0 0-16,0 0 0,-1 0 15,1 0-15,0 0 16,42 0 0,0 0-1,22 0-15,-1 0 0,22 0 0,20 21 16,1-21-16,0 0 0,20 0 0,-20 21 16,21-21-16,0 0 0,-22 0 15,22 0-15,0 0 0,0 0 0,0 0 16,0 0-16,-22 0 0,22 0 15,-21 0-15,-22 0 0,1 0 0,-1 0 16,-20 0-16,-22 0 0,21 0 16,-21 0-16,0 0 0,-21 21 15,-21-21 1,0 21-16,0-21 0,-21 0 16,20 22-16,-20-22 0,0 21 15,-1-21-15,1 21 0,0-21 0,-22 21 16</inkml:trace>
  <inkml:trace contextRef="#ctx0" brushRef="#br0" timeOffset="356.8">5228 889 0,'0'0'0,"-21"0"15,0 0-15,21-21 0,-21 21 16,-1 0-1,22 21 1,0 0-16,0 0 0,-21 1 16,21 20-16,0 0 0,0 1 15,0 20-15,-21-21 0,21 22 0,-21-1 16,0 1-16,0 21 0,21-22 16,-43 22-16,22-1 0,0-20 15,0-1-15,0 22 0,-1-43 0,1 22 16,21-22-16,0 1 0,-21-1 0,21 0 15,-21-21-15,21 22 0,0-22 0,0 0 16,-21-21-16,21 21 0,21-42 31,0 21-15,-21-21-16,21 0 0,0 0 16,1-22-16,-1 22 0,0 0 0</inkml:trace>
  <inkml:trace contextRef="#ctx0" brushRef="#br0" timeOffset="1007.43">5292 1693 0,'0'0'0,"0"-21"0,0 42 15,0 1 1,0 20-16,0-21 0,0 0 16,0 0-16,0 22 0,0-22 0,-22 21 15,22-21-15,0 22 0,0-22 16,0 0-16,0 0 0,0 0 0,0 1 15,0-1-15,0 0 0,22-21 16,-1 0-16,0 0 0,0 0 16,0 0-16,22 0 15,-22-21-15,0 0 0,21-1 0,-21 22 16,22-21-16,-22 0 0,0-21 0,0 21 16,0-1-16,1-20 0,-22 21 15,0 0-15,21-22 0,-21 22 0,0-21 16,0 21-16,0 0 0,0-1 15,0 44 17,0-1-32,0 0 0,0 21 0,0-21 15,0 22-15,0-22 0,0 21 16,0 1-16,0-1 0,0 0 0,0 1 16,0 20-16,-21-21 0,21 22 15,0-1-15,0 22 0,0-21 0,0 20 16,0 1-16,-22 0 0,22-1 15,0 1-15,0 0 0,0 20 0,-21-20 16,21 21-16,-21 0 0,21 0 0,-21-22 16,21 22-16,0-21 0,0-22 0,0 22 15,0-22-15,0 1 0,-21-22 0,0 1 16,21-1-16,-22-21 0,1 0 0,0 0 16,0 1-16,0-22 0,0 0 15,-1 0-15,-20 0 0,21-22 0,-21 1 16,-1 0-16,1-21 0,0-1 0,-1 1 15,-20 0-15,20-1 0,-20-20 16,21 21-16,-22-22 0,22 1 0,21-22 16,-22 21-16,43 1 0,0-22 15,0 1-15,21 20 0,1-21 0,-1 22 16,21-1-16,22-20 0,-1 20 0,-21-20 16,43-1-16,-21 21 0,20-20 15,-20-1-15,20 22 0,1-22 0,0 21 16,-1 1-16,1 21 0</inkml:trace>
  <inkml:trace contextRef="#ctx0" brushRef="#br0" timeOffset="1344.08">6286 1799 0,'0'0'0,"0"-21"15,0 42 16,0 0-31,0 1 0,0 20 16,-21 0-16,21 1 0,0 20 0,0 1 16,0-1-16,0 1 0,0 20 0,0 1 15,0 0-15,-21-1 0,21 1 0,-21 0 16,0-1-16,21 1 0,-21 0 16,-1-1-16,1 1 0,21 0 15,-21-22-15,0 22 0,0-22 0,21 1 16,-21-22-16,21 0 0,0 1 0,0-1 15,0-21-15,0 0 0,0 1 0,0-1 16,0-42 15,0-1-31,21-20 0,0 21 0,-21-21 16,0-1-16,21 1 0,0-22 0,0 1 16</inkml:trace>
  <inkml:trace contextRef="#ctx0" brushRef="#br0" timeOffset="1639.9">6244 2201 0,'0'-63'16,"0"126"-16,-42-253 15,42 169-15,0-22 0,0 1 0,0 21 16,0-21-16,0 20 0,21 1 0,0-21 16,21 21-16,-20 0 0,20 21 15,-21 0-15,21 0 0,1 0 16,-1 21-16,0 0 0,-20 0 0,20 0 15,-21 22-15,-21-22 0,0 21 0,0 0 16,0-20-16,0 20 0,-21 0 0,-21-21 16,20 22-16,1-22 0,-21 0 15,0 21-15,20-20 0,1-22 0,-21 21 16,21 0-16,0-21 0,21 21 16,-22-21-16,22-21 31,22 0-31,-1 0 0,0-1 0,0 1 15</inkml:trace>
  <inkml:trace contextRef="#ctx0" brushRef="#br0" timeOffset="1959.94">6646 1969 0,'0'21'16,"21"-21"-16,-21 21 15,22-21-15,-1 0 16,0 0-16,21 0 0,-21 0 0,1 0 15,20 0-15,-21-21 0,21 21 0,1-21 16,-22-1-16,21 1 0,-21 0 16,1 21-16,-1-21 0,0 0 0,-21 0 15,0-1-15,0 1 0,0 0 0,-21 21 16,0 0-16,-1 0 16,1 0-16,-21 0 0,21 21 0,0 0 15,-22 1-15,22 20 0,-21-21 0,21 0 16,-1 22-16,1-22 0,21 21 15,0-21-15,0 22 0,0-22 0,0 0 16,0 0-16,0 0 0,0 0 16,21 1-16,22-22 0,-22 0 0,0 0 15,21 0-15,-20 0 0,20 0 16,0 0-16,1 0 0</inkml:trace>
  <inkml:trace contextRef="#ctx0" brushRef="#br0" timeOffset="2203.8">7556 1905 0,'0'0'0,"0"-42"0,0-1 0,0 22 16,0-21-16,0 21 0,0 0 16,0-1-16,-21 22 15,0 0-15,0 22 0,0-1 0,0 0 16,-1 21-16,1-21 0,0 22 16,0-1-16,0 0 0,21 1 15,0-22-15,-21 21 0,21 1 0,-22-22 16,22 21-16,0-21 0,0 0 0,0 1 15,0-1-15,0 0 0,0 0 0,22 0 16,-1-21-16,0 0 16,0 0-16,21 0 0,1 0 0,-22 0 15,21 0-15,1-21 0,20 21 0,-21-21 16</inkml:trace>
  <inkml:trace contextRef="#ctx0" brushRef="#br0" timeOffset="2920.39">8191 1884 0,'0'0'0,"0"-21"0,0-64 16,-21 85-16,0 0 16,0 0-16,0 0 0,0 21 0,-1 0 15,1 1-15,0-1 0,0 0 0,-21 0 16,20 21-16,1-20 0,0 20 0,0-21 16,0 21-16,0-20 0,-1 20 15,22-21-15,0 21 0,0-20 0,0-1 16,0 0-16,0 0 0,0 0 15,22 0-15,-1-21 0,0 0 16,0 0-16,0 0 0,0 0 16,22 0-16,-22-21 0,0 0 0,0 0 15,0 0-15,1 0 0,-1-1 0,0-20 16,0 21-16,0-21 0,0-1 16,-21 1-16,0 0 0,22 20 0,-22-20 15,21 21-15,-21 0 0,0 0 0,0 42 31,0 0-31,0 0 16,0 21-16,0-20 0,0-1 0,0 21 16,-21-21-16,21 0 0,0 22 15,0-22-15,0 0 0,0 0 16,0 0-16,0 1 0,0-1 0,0 0 16,0 0-16,21-21 0,0 0 0,0 21 15,0-21-15,0 0 0,1 0 0,20 0 16,-21 0-16,21 0 0,-20-21 15,20 0-15,-21 0 0,21 0 0,-20-1 16,20 1-16,0 0 0,-21-21 0,1-1 16,20 22-16,-21-21 0,0 0 0,-21 20 15,0 1-15,21 0 0,-21 0 16,0 0-16,-21 21 16,0 0-16,0 21 0,0 0 15,0 21-15,21-20 16,0-1-16,0 0 0,0 0 0,0 0 15,0 0-15,0 1 0,0-1 0,21 0 16,0 0-16,0-21 0,0 21 0,-21 0 16,21-21-16,1 22 0,-1-22 15,-21 21-15,0 0 16,0 0-16,-21-21 0,-1 21 16,1-21-16,-21 0 0,21 21 0,0-21 15,-22 0-15,22 22 0,-21-22 16,21 0-16,-1 0 0,1 0 0,21-22 31,21 1-31,22 0 16</inkml:trace>
  <inkml:trace contextRef="#ctx0" brushRef="#br0" timeOffset="4023.33">9356 1291 0,'0'0'0,"42"-106"16,-21 85-16,0-21 0,-21 0 0,0 20 15,21 1-15,-21 0 0,0 0 0,22 0 16,-22 42 15,0 0-31,0 21 0,0-20 16,-22 20-16,22 21 0,-21-20 15,0 20-15,21 1 0,-21-1 0,0 1 16,0-1-16,-1 22 0,1-22 0,0 22 16,0-21-16,0-1 0,0 1 0,21-1 15,-22 1-15,22-22 0,0 0 16,0 1-16,0-1 0,0-21 0,22 21 16,-1-20-16,0-1 0,0 0 0,0-21 15,0 0-15,1 0 0,20 0 16,-21 0-16,21-21 0,-20 21 15,20-21-15,-21-1 0,21 1 0,-20 0 16,20 0-16,-21-21 0,0 20 0,0-20 16,1 21-16,-22-21 0,21 20 0,-21-20 15,0 21-15,0 0 0,0 0 16,0-1-16,-21 22 16,-1 22-16,1-22 0,21 21 15,0 0-15,-21 0 0,21 0 16,-21 22-16,21-22 0,0 0 0,0 0 15,0 0-15,0 22 0,0-22 0,0 0 16,21-21-16,0 21 0,-21 0 0,21-21 16,1 0-16,20 0 0,-21 21 15,0-21-15,22 0 0,-22 0 16,21 0-16,0-21 0,-20 21 0,20-21 16,0 0-16,-21 0 0,22 0 0,-22-1 15,0 1-15,0 0 0,0-21 0,1 21 16,-22-1-16,0-20 0,0 21 15,0 0-15,0 0 0,0 42 32,-22 0-32,22 0 15,0 0-15,0 0 0,-21 1 0,21-1 16,-21 0-16,21 0 0,-21 0 0,21 0 16,0 1-16,0-1 0,-21 0 15,21 0-15,-21-21 16,21-21 15,21 0-31,0 0 16,0-22-16,0 22 15,22 0-15,-22-21 0,0 20 0,0-20 16,21 0-16,-20-1 0,20 22 0,-21-21 16,21 21-16,-20 0 0,-1 21 0,0 0 15,0 0-15,0 0 0,0 21 16,1 0-16,-22 0 0,0 0 0,21 0 15,-21 22-15,0-22 0,0 21 0,0-21 16,0 1-16,0-1 0,0 21 16,0-21-16,-21 0 0,21 1 15,0-1-15,-22 0 0,22 0 16,-21-21 0,42 0 15,1 0-31,-1 0 15,21-21-15</inkml:trace>
  <inkml:trace contextRef="#ctx0" brushRef="#br0" timeOffset="4819.87">11282 1990 0,'0'0'15,"21"-21"-15,42-85 0,-63 63 16,0 22-16,0 0 0,0 0 15,-21 21 1,0 0-16,0 0 0,0 0 0,0 0 16,-22 21-16,22 0 0,0 0 15,-21 1-15,20-1 0,-20 0 0,21 21 16,-21-21-16,20 22 0,1-1 16,0-21-16,0 22 0,21-22 0,0 21 0,0-21 15,0 0-15,0 22 16,0-22-16,0 0 0,21-21 0,0 21 15,0-21-15,22 0 0,-22 0 16,0 0-16,0 0 0,22 0 0,-22 0 16,0-21-16,21 21 0,-21-21 15,1 0-15,-1 0 0,0-1 0,0 1 16,0 0-16,-21-21 0,0 21 0,21-1 16,1-20-16,-22 21 0,0 0 0,0 0 15,0-1-15,0 1 16,0 42-1,0 1-15,0-1 16,-22 0-16,22 0 16,0 0-16,-21 22 0,0-22 15,21 21-15,-21-21 0,0 22 0,0-1 16,21 0-16,-22 1 0,22 20 0,-21-21 16,21 22-16,0-1 0,0-20 0,-21 20 15,21 1-15,0-1 0,-21 1 16,21-1-16,0 22 0,0-22 0,0 22 15,0 0-15,0-1 0,21 1 0,-21 0 16,21-1-16,-21 1 0,0-21 0,21 20 16,-21 1-16,0-22 0,0 22 0,0-21 15,0-1-15,0-21 0,0 1 0,-21-1 16,0 0-16,0-20 0,0-1 16,21 0-16,-21-21 0,-1 0 15,1 0-15,0 0 0,0 0 0,-21 0 16,20 0-16,1 0 0,0-21 0,0 0 15,-21-22-15,20 22 0,1-21 0,-21-1 16,21 1-16,0 0 0,21-22 16,-22 22-16,22-22 0,0 1 0,0-1 0,0 1 15,0-1-15,0-20 0,0-1 16,22 0-16,-1 1 0,0-1 16,0 0-16,0 1 0,22-1 0,-22 0 0,21 1 15,0 20-15,1-20 0,-1-1 16,22 21-16,-22 1 0,0-1 0,1 22 15,-1 0-15,0-1 0,1 1 16,-22 21-16,21-21 0,-42 20 0,0 1 16,0 0-16,0 0 0,0 0 0,0 0 15,0-1-15,0 1 0</inkml:trace>
  <inkml:trace contextRef="#ctx0" brushRef="#br0" timeOffset="5071.72">10858 1482 0,'-21'0'15,"0"0"-15,21-21 0,-21 21 0,0 0 16,0 0-1,-1 0 17,1 0-32,0 0 15,0 0-15,0 0 0</inkml:trace>
  <inkml:trace contextRef="#ctx0" brushRef="#br0" timeOffset="5295.87">9292 1651 0,'21'0'16,"0"0"0,1 0-16,-1 0 0,21 0 0,-21 0 0,0 0 15,22 0-15,-22 0 0,21 0 16,-21 0-16,22 0 0,-22 0 15,0 0-15,0 0 0,0 0 0,-21 21 16,0 0-16,-21 1 16</inkml:trace>
  <inkml:trace contextRef="#ctx0" brushRef="#br0" timeOffset="6000.33">4508 2942 0,'0'0'0,"-42"0"0,21 0 16,0 0-16,0 0 0,-1 0 15,44 0 48,-1 0-63,0 0 0,21 21 16,1-21-16,-1 0 0,21 0 15,1 0-15,21 0 0,-1 0 0,1 0 16,21 0-16,0 0 0,-1 0 15,22 0-15,22 0 0,-1 0 0,0 0 16,21 0-16,22 0 0,20 0 0,1 0 16,0 22-16,42-22 0,-21 0 0,21 0 15,21 21-15,-21-21 0,21 0 16,21 0-16,-21 21 0,22-21 0,-1 0 16,-21 0-16,22 21 0,-22-21 0,0 0 15,-21 0-15,0 0 0,0 0 16,-21 21-16,-22-21 0,1 0 0,-21 0 15,-22 0-15,0 0 0,-21 21 16,1-21-16,-44 0 0,1 0 0,-21 0 16,0 0-16,-43 0 0,0 0 15,1 0-15,-22 0 0,0 0 0,-42 0 32,-22 0-32,22 0 0,-21 0 15,0 0-15,-22 22 0,22-22 0,-22 0 16</inkml:trace>
  <inkml:trace contextRef="#ctx0" brushRef="#br0" timeOffset="6676.2">8382 3493 0,'0'0'0,"21"-22"16,43 22-16,-43-21 16,0 21-16,0 0 0,-21-21 0,21 21 15,0 0-15,-21 21 16,-21-21 0,-21 21-16,21 1 0,-22-1 15,1 21-15,-21-21 0,-1 22 0,1-1 16,-22-21-16,0 21 0,1 22 0,-22-22 15,0 1-15,0 20 0,0-21 0,-21 22 16,0-1-16,0 1 0,-21-22 16,0 22-16,-21-1 0,-1 1 0,-20-22 15,-1 22-15,1-1 0,-1 1 16,22-22-16,-22 21 0,22 1 0,0-22 16,42 22-16,-21-22 0,42 0 15,21-20-15,0 20 0,22-21 0,21 0 16,20-21-16,1 0 0,42 0 15,22 0-15,-1-21 16,0 0-16,22 0 0,-1-22 16,22 22-16</inkml:trace>
  <inkml:trace contextRef="#ctx0" brushRef="#br0" timeOffset="7307.98">11197 3154 0,'0'0'0,"-21"-21"0,0 21 0,0 0 0,-1-21 16,1 21-16,0 0 0,0 0 15,21-22 1,21 22-1,0 22 1,0-22-16,1 21 0,-1 0 16,21 21-16,0-21 0,1 22 0,20-1 15,-20 0-15,20 1 0,-21 20 16,22-20-16,21 20 0,-22-21 0,1 22 16,20-1-16,1 22 0,0-21 15,20 20-15,-20-20 0,21 20 0,0 1 16,0 0-16,-1-22 0,1 22 0,21 0 15,-21-22-15,21 22 0,0-1 0,-21-20 16,21-1-16,-21 22 0,21-21 0,-21-1 16,-1 1-16,22-22 0,-21 21 15,0-20-15,-21-1 0,21 0 0,-22-20 16,1 20-16,-22-21 0,1 0 0,-1 22 16,-20-43-16,-22 21 0,21 0 0,-21-21 15,-42 0 16,0 0-31,-21 0 16,-1 0-16,1 0 0,0 0 0,-43 0 16,22 0-16,-22 0 0,-21 0 0</inkml:trace>
  <inkml:trace contextRef="#ctx0" brushRef="#br0" timeOffset="7983.78">2455 5376 0,'21'22'0,"-42"-44"0,21 1 0,-21 0 16,21 0-16,0 0 0,0 0 15,0-1-15,0 1 0,-21 0 16,21 42 15,0 0-31,0 22 0,0-1 0,0 0 16,0 22-16,0-1 0,0 22 15,0-21-15,0 20 0,0 22 0,0-21 16,0-1-16,0 22 0,0-21 0,-21 21 16,-22 0-16,22-22 0,0 22 15,0 0-15,0-21 0,-22 20 0,22-20 16,0 0-16,0-1 0,0 1 15,0-21-15,-1-1 0,22 1 16,0-22-16,0 0 0,0-21 0,0 1 16,-21-1-16,21 0 0,0-42 15,0 0-15,0-1 16,0 1-16,0-21 0,0 0 0,0-1 16,0-20-16,0 20 0,0-41 15</inkml:trace>
  <inkml:trace contextRef="#ctx0" brushRef="#br0" timeOffset="8703.94">2265 5440 0,'0'0'0,"0"-21"0,0-22 16,0 22-16,21 0 0,-21 0 15,21 21-15,0-21 0,0 21 0,22 0 16,-1 0-16,0 0 0,22 0 0,-1 0 15,1 0-15,21 0 0,-1 0 16,1 0-16,21 0 0,0 0 0,-1 0 16,22 0-16,0 0 0,0 0 0,22 0 15,-1 0-15,-21 0 0,21 0 16,21 0-16,-21 0 0,1-21 0,-1 21 16,0-22-16,-21 22 0,21 0 15,0-21-15,-21 21 0,0 0 16,0 0-16,0-21 0,-21 21 0,-21 0 15,-1 0-15,-20 0 0,-22 0 0,22 0 16,-43 0-16,0 21 0,0-21 0,0 21 16,-21 1-16,0-1 0,0 0 15,0 0-15,0 0 0,0 0 0,0 1 16,0 20-16,0-21 0,-21 21 0,21 1 16,-21-1-16,21 0 0,0 22 15,-21-22-15,21 22 0,-21-1 0,0-20 16,21 20-16,-22 1 0,1-1 15,21 1-15,-21-1 0,21 22 0,-21-22 16,21 1-16,-21 20 0,21-20 0,0-1 16,0 22-16,0-21 0,0-1 15,0 1-15,0 20 0,0-20 0,0-1 16,0 1-16,21-1 0,-21-20 0,0 20 16,0-21-16,0 22 0,0-22 0,-21 1 15,0-1-15,-1-21 0,1 21 0,-21-20 16,21-1-16,-22 21 0,1-21 15,-21-21-15,20 21 0,-20 1 0,-22-22 16,0 0-16,1 0 0,-1 21 0,-42-21 16,21 0-16,-42 0 0,0 0 15,0 0-15,0-21 0,-22 21 0,1-22 16,-22 22-16,22-21 0,0 21 16,-22-21-16,22 21 0,0 0 0,-1-21 15,22 21-15,0 0 0,0 0 0,21-21 16,21 21-16,0 0 0,21 0 15,22-21-15,-1 21 0,22 0 0,0-22 16,21 22-16,-1-21 0,22 0 16,0 0-16,0 0 0,0 0 15,22-1-15,-1 1 0,21 0 0,0-21 16</inkml:trace>
  <inkml:trace contextRef="#ctx0" brushRef="#br0" timeOffset="9039.75">3006 6265 0,'-43'-42'16,"22"42"-16,0 0 15,21 21 1,0 0-16,0 22 0,0-1 15,0 0-15,-21 1 0,21 20 0,0-20 16,0 20-16,0 1 0,0-1 16,-21 1-16,-1-22 0,1 21 0,21-20 15,0 20-15,-21-20 0,0-1 0,21 0 16,0 1-16,0-22 0,0 21 16,0-21-16,0 0 0,0 1 0,0-44 31,0 1-16,0-21-15,0 21 0,0-22 16,21 22-16,-21-21 0</inkml:trace>
  <inkml:trace contextRef="#ctx0" brushRef="#br0" timeOffset="9351.57">2836 6583 0,'0'0'0,"0"-42"16,-21-1-16,21 22 0,0-21 15,0 21-15,0-1 0,0 1 0,0 0 16,0 0-16,21 21 0,22-21 0,-22 0 15,21-1-15,0 22 0,1-21 16,-1 21-16,0 0 0,22 0 0,-22 0 16,22 0-16,-22 0 0,0 21 0,1 1 15,-1-1-15,-21 21 0,0-21 16,-21 22-16,0-1 0,0-21 0,-21 21 16,0 1-16,-21-1 0,-1 0 15,1-20-15,0 20 0,-1-21 16,1 21-16,-21-20 0,20-1 0,1 0 15,21 0-15,-22 0 0,22-21 0,0 21 16,0-21-16,0 0 16,42 0-1,0 0-15,0-21 16,0 0-16,1 0 0,20 0 16,-21 0-16,21-1 0</inkml:trace>
  <inkml:trace contextRef="#ctx0" brushRef="#br0" timeOffset="9623.41">3683 6329 0,'0'0'0,"21"0"15,0 0-15,0 0 16,1 0-16,20 0 0,-21 0 16,21 0-16,1 0 0,-1 0 0,0 0 15,22 0-15,-1 0 0,-20 0 16,20 0-16,1 0 0,-1 0 0,1-21 15,-22 21-15,0 0 0,1 0 0,-1 0 16,-21-21-16,0 21 0,1 0 0,-44 0 47,1 0-47,0 0 0,0 21 0,0-21 16,0 0-16,-22 0 0,22 21 15,0-21-15,-21 0 0,20 0 0,1 0 16</inkml:trace>
  <inkml:trace contextRef="#ctx0" brushRef="#br0" timeOffset="9863.79">4276 6329 0,'0'0'0,"-22"0"16,1 0 15,21 21-15,0 0-16,0 0 0,0 22 16,0-22-16,0 21 0,0-21 15,0 22-15,0-1 0,0 0 0,0 22 16,0-22-16,0 1 0,0-1 15,0 0-15,0 1 0,0-1 0,0 0 16,0 1-16,0-1 0,0 0 0,0-21 16,0 22-16,0-22 0,0 21 0,0-21 15,0 1-15,0-1 0,0 0 16,21-21 0,1 0-16,-1-21 0,0 0 15,0-1-15</inkml:trace>
  <inkml:trace contextRef="#ctx0" brushRef="#br0" timeOffset="10444.26">11684 6244 0,'0'0'0,"0"-21"0,0 42 31,0 0-15,0 22-16,0-1 0,0 0 0,0 22 16,0-1-16,0 1 0,0-1 0,0 1 15,0-1-15,0 1 0,0 21 0,0-22 16,0 1-16,0 20 0,-21-20 0,21-1 16,-21 1-16,-1-1 0,22-20 15,0-1-15,0 0 0,-21 1 0,21-1 16,0-21-16,0 0 0,0 0 15,21-21 1,-21-21-16,22 21 0,-1-21 0,-21-21 16,21 21-16,-21-22 0,0 1 0,21 0 15,0-1-15,-21-20 0</inkml:trace>
  <inkml:trace contextRef="#ctx0" brushRef="#br0" timeOffset="11223.9">11769 6223 0,'0'0'0,"-22"-21"0,22-21 0,0 20 16,0 1-16,0 0 0,0 0 0,0 0 16,22 0-16,-1 21 0,0-22 15,21 22-15,1-21 0,20 21 16,1-21-16,20 21 0,-20-21 16,20 21-16,22-21 0,0 21 0,0-21 15,0 21-15,21-22 0,21 22 0,0-21 16,21 21-16,1-21 0,-1 21 0,43-21 15,-22 21-15,22 0 0,0 0 16,-1-21-16,22 21 0,0-21 0,-21 21 16,20 0-16,1 0 0,0 0 0,-21-22 15,-1 22-15,1 0 0,-21 0 0,-1-21 16,1 21-16,-22 0 0,-21 0 16,0 0-16,-21 0 0,0-21 0,0 21 15,-21 0-15,-21 0 0,-1 0 16,1 0-16,-21 0 0,-1 0 0,1 0 15,-22 0-15,-21 0 0,0 0 16,0 0-16,1 21 0,-22 0 16,0 1-16,0-1 0,0 0 15,0 0-15,-22 0 0,1 0 0,21 22 16,-21-22-16,0 21 0,21 1 0,-21-1 16,0 0-16,-1 1 0,1-1 15,0 0-15,0 22 0,0-1 0,0-20 16,-1 20-16,1 1 0,0-1 0,0 1 15,0-1-15,21 1 0,0-1 0,0 1 16,0-1-16,0 1 0,0-1 16,0 1-16,0-1 0,0-21 0,0 22 15,0-22-15,0 1 0,-21-1 0,21 0 16,-22 1-16,22-22 0,-21 0 16,0 0-16,0 0 0,0 0 0,-22 1 15,22-22-15,-21 0 0,21 0 0,-22 0 16,-20 0-16,21 0 0,-22 0 0,1 0 15,-22 0-15,0 0 0,-21 0 0,-21 0 16,0-22-16,0 22 0,-21-21 0,-21 0 16,-22 21-16,1-21 0,-22 21 15,1-21-15,-1 0 0,-42 21 0,21-22 16,-21 22-16,0-21 0,0 0 0,0 21 16,0 0-16,0-21 0,0 21 15,0 0-15,21-21 0,0 21 0,22 0 16,20-21-16,1 21 0,20-22 0,1 22 15,21-21-15,21 21 0,0-21 0,21 21 16,21-21-16,22 21 0,21-21 0,-1 21 16,22-21-16,21-1 0,0 1 15,21 0-15,22 21 0,-22-21 16,21 0-16,0 0 16,22-1-16,-1 1 0</inkml:trace>
  <inkml:trace contextRef="#ctx0" brushRef="#br0" timeOffset="11519.73">13737 6202 0,'0'0'0,"-21"21"31,0 0-31,0 0 15,-1 22-15,22-1 0,-21 0 0,0 22 16,21-22-16,0 22 0,-21-1 0,0 1 16,0-22-16,-1 22 0,22-1 0,-21-21 15,0 1-15,0-1 0,21 0 0,-21 1 16,0-1-16,21-21 0,-22 22 0,22-22 16,0 0-16,0 0 15,0-42 1,22 0-16,-22 0 0,21-1 15,0 1-15</inkml:trace>
  <inkml:trace contextRef="#ctx0" brushRef="#br0" timeOffset="11764.59">13568 6519 0,'0'0'0,"21"-42"0,-21 0 0,0-1 0,0 22 16,0-21-16,0 21 0,21 21 15,0 0-15,0 0 0,1 0 16,-1 21-16,0 0 0,0 0 0,0 22 15,0-1-15,22 21 0,-1-20 0,-21 20 16,22-20-16,-1-1 0,0 21 0,-21-20 16,22-1-16,-1-21 0,-21 22 15,0-1-15,22-21 0,-22 21 0,0-20 16,0-1-16,-21 0 0,21-21 0,-21 21 16,22-21-16,-1 0 15,0 0 1,0-21-16,-21 0 0,0 0 0,21-1 15</inkml:trace>
  <inkml:trace contextRef="#ctx0" brushRef="#br0" timeOffset="12027.45">14732 6287 0,'0'0'0,"0"-106"16,0 85-16,0-1 0,-21 22 15,0 0-15,21 22 0,-22-22 16,1 21-16,21 21 0,-21-21 15,0 22-15,21 20 0,-21-21 16,21 22-16,-21-1 0,-1 1 0,1-1 16,0 1-16,0-22 0,0 22 0,0-22 15,-1 0-15,1 1 0,-21-1 0,21 0 16,0 1-16,-1-22 0,1 21 0,21-21 16,0 1-16,-21-1 0,21 0 0,0 0 15,21-21 1,0 0-16,22-21 15,-22 21-15,21-21 0,-21 0 0</inkml:trace>
  <inkml:trace contextRef="#ctx0" brushRef="#br0" timeOffset="12307.6">15113 6477 0,'0'0'0,"0"-42"0,0-1 0,0 1 15,0 21-15,0 0 0,0 0 0,0 42 31,0 0-31,0 0 0,0 21 0,0 1 16,0-1-16,-21 22 0,21-22 16,0 21-16,-21-20 0,21 20 0,-22-20 15,1-1-15,21 0 0,-21 1 0,0-1 16,0 0-16,21 1 0,-21-1 0,21 0 16,-22-21-16,22 22 0,0-22 15,0 0-15,-21 0 0,21 0 0,0 1 16,21-22 15,1-22-31,-1 1 0,-21-21 16,0 21-16,0 0 0,0-22 0</inkml:trace>
  <inkml:trace contextRef="#ctx0" brushRef="#br0" timeOffset="12607.43">14965 6710 0,'0'0'0,"0"-64"0,42-84 15,-21 106-15,0 0 16,1-1-16,-1 1 0,0 21 15,21 0-15,-21-1 0,22 1 0,-22 0 16,21 21-16,1 0 0,-1 0 16,0 0-16,-21 0 0,22 0 0,-1 0 15,-21 21-15,0 0 0,1 1 0,-1 20 16,-21 0-16,0 1 0,0-1 0,0 0 16,0 1-16,-21-1 0,-1 0 0,1-21 15,0 22-15,-21-22 0,-1 21 16,1-21-16,0 1 0,-1-1 0,1 0 15,0 0-15,21 0 0,-22-21 0,22 0 16,0 21-16,0-21 0,42 0 31,0-21-31,0 21 0,0-21 16,22 0-16,-1 0 0,-21 0 0,22-1 16,-1 1-16,0 0 0,1-21 15</inkml:trace>
  <inkml:trace contextRef="#ctx0" brushRef="#br0" timeOffset="12871.28">15960 6329 0,'0'-21'15,"21"21"1,0 0 0,0 0-16,0 0 15,22 0-15,-22 0 0,21 0 0,0 0 16,22-21-16,-22 21 0,1 0 0,20 0 15,-21 0-15,1 0 0,20-22 0,-20 22 16,-1 0-16,-21 0 0,21 0 0,-20 0 16,-1 0-16,0 0 0,0 0 15,-42 0 1,0 0-16,0 22 16,-1-22-16,1 0 0,0 0 0,0 0 15,0 21-15,0-21 0,-1 0 0</inkml:trace>
  <inkml:trace contextRef="#ctx0" brushRef="#br0" timeOffset="13127.64">16510 6308 0,'-21'21'0,"0"0"15,-1-21-15,22 21 0,-21 0 0,0 1 16,0-1-16,21 21 0,-21 0 0,0 1 16,-1-1-16,22 0 0,-21 1 15,0-1-15,21-21 0,-21 22 0,0-1 16,21 0-16,-21-21 0,21 22 0,0-22 15,-22 0-15,1 0 0,21 22 0,-21-22 16,21 0-16,0 0 0,0 0 0,-21 0 16,21 1-16,-21-1 15,21 0-15,0 0 16,-21-21 0,-1 0-1,1 0-15,0-21 16,0 21-16</inkml:trace>
  <inkml:trace contextRef="#ctx0" brushRef="#br0" timeOffset="23524.07">4381 8213 0,'0'0'0,"22"-21"16,-22-1-16,0 1 0,0 0 0,21 0 15,-21 0-15,0 0 0,0-1 16,-21 22 0,-1 0-16,1 0 0,-21 0 15,21 22-15,-22-1 0,1 0 0,0 21 16,-22 1-16,1-1 0,-1 0 16,1 1-16,-22 20 0,0 1 0,1-1 15,-1 1-15,-21-1 0,22 22 0,-22-22 16,0 22-16,0 0 0,0-1 15,0-20-15,1-1 0,-1 22 0,21-22 16,-21-20-16,22 20 0,20 1 16,-21-22-16,22 22 0,21-43 15,-22 21-15,22 0 0,-1-20 0,22-1 16,0-21-16,0 0 0,21-21 31,21-1-31,0 1 0,22 0 16,-22-21-16,21 21 0,0-22 15,1 1-15,20 0 0</inkml:trace>
  <inkml:trace contextRef="#ctx0" brushRef="#br0" timeOffset="23907.85">4657 8170 0,'0'0'0,"21"-21"0,0 0 0,42-21 16,-63 21-16,22 21 16,-1 0-16,0 0 0,0 0 15,0 21-15,0-21 0,1 21 0,-1 21 16,21-21-16,-21 22 0,22-1 0,-1 0 16,21 1-16,-20 20 15,20-20-15,1 20 0,-1-21 0,1 22 16,-1-1-16,1 1 0,-1-1 0,22 1 15,-22-22-15,1 22 0,21-1 0,-22 1 16,1-1-16,-1-20 0,1 20 16,-1-21-16,1 22 0,-1-22 0,-21 1 15,1-1-15,-1 0 0,0-21 0,1 1 16,-22 20-16,-21-21 0,0 0 16,-21-21 15,0 0-31,-1 0 15,-20-21-15,21 21 0,-21 0 0,-1 0 16,-20-21-16</inkml:trace>
  <inkml:trace contextRef="#ctx0" brushRef="#br0" timeOffset="24475.66">212 10054 0,'0'0'0,"-43"-63"16,22 63-16,0-21 0,0 21 0,0 0 15,21-22-15,-22 22 0,1 0 16,21 22-16,0-1 0,0 0 16,0 21-16,0 1 0,0 20 15,0 1-15,0-1 0,0 22 0,0-1 16,0 1-16,0 0 0,0-1 16,0-20-16,0 21 0,0-1 0,-21-20 15,0 20-15,21-20 0,0 21 16,0-22-16,0 1 0,0-1 15,0-21-15,0 1 0,0-1 0,0 0 16,0-20-16,0-1 0,0 0 0,0-42 31,0 0-31,0-22 0,0 1 16,0 0-16,0-22 0,0 1 0,0-1 16,0-21-16</inkml:trace>
  <inkml:trace contextRef="#ctx0" brushRef="#br0" timeOffset="25103.42">233 10075 0,'0'0'0,"0"-21"15,0 0-15,0 0 16,0 0-16,0 0 0,21 21 16,21-22-16,1 22 0,-1-21 15,21 21-15,22-21 0,0 21 0,-1-21 16,1 0-16,21 0 0,0 21 15,21-22-15,0 1 0,0 0 0,0 21 16,0-21-16,-21 0 0,21 21 16,-22-21-16,1 21 0,0 0 0,-21 0 15,-1 0-15,1 0 0,-21 0 16,-1 0-16,1 0 0,-22 0 0,0 0 16,1 21-16,-1 0 0,-21 0 15,0-21-15,0 21 0,22 0 16,-22 1-16,0-1 0,0 0 0,0 0 15,1 0-15,-22 22 0,21-22 0,0 0 16,0 21-16,-21-21 0,21 22 16,0-22-16,-21 21 0,22 1 0,-1-1 15,0 21-15,-21-20 0,21 20 0,0-20 16,-21 20-16,21 1 0,-21-22 16,22 21-16,-22 1 0,21-22 0,-21 22 15,0-1-15,0 1 0,0-1 0,0 1 16,0-1-16,0 1 0,-21-22 15,-1 22-15,1-1 0,-21-21 16,21 22-16,-22-22 0,1 1 0,0-1 16,-1 0-16,-20 1 0,-1-1 0,-20 0 15,-1 1-15,0-22 0,1 21 16,-22-21-16,0 0 0,0 22 0,-21-22 16,0 0-16,-21-21 0,-21 21 0,21 0 15,-43 1-15,22-22 0,-22 0 16,22 0-16,0 0 0,-1 0 0,22 0 15,0 0-15,42-22 0,85 1 16,21 0-16,0 0 0,0 0 16,0 0-16,0-1 0,0 1 15,0 0-15,0 0 0,0 0 0,0 0 16,0-1-16,0 1 0,0-21 16,0 21-16,0-22 0,0 22 0</inkml:trace>
  <inkml:trace contextRef="#ctx0" brushRef="#br0" timeOffset="25404.18">1101 10435 0,'0'0'0,"-22"0"15,1 21-15,0 1 16,21 20-16,0 0 0,0 1 0,-21-1 15,21 21-15,-21 1 0,21-1 0,-21 1 16,21-1-16,0 1 0,-22-1 16,1 1-16,0-1 0,0 1 0,0-1 15,0-20-15,-1-1 0,1 0 16,21 1-16,0-22 0,0 0 0,0 0 16,0 0-16,0-42 15,21 0 1,-21-21-16,22 21 0,-1-22 0,-21 1 15,0-22-15,21 22 16</inkml:trace>
  <inkml:trace contextRef="#ctx0" brushRef="#br0" timeOffset="25656.05">952 10647 0,'0'0'0,"0"-42"0,22 20 0,-22 1 16,21 21-16,0 0 15,0 21-15,0 1 0,22 20 16,-22-21-16,21 21 0,0 1 15,1 20-15,-1-20 0,0-1 0,22 0 16,-22 1-16,1-1 0,-1 0 16,21 1-16,-41-1 0,20-21 0,-21 21 15,21 1-15,-42-22 0,22 21 16,-22-21-16,21 1 0,-21-1 16,0 0-16,0-42 31,0 0-31,0-22 15,0 22-15,0-21 0,0-1 0,0 1 16</inkml:trace>
  <inkml:trace contextRef="#ctx0" brushRef="#br0" timeOffset="25883.92">1926 10520 0,'0'0'0,"0"-42"0,21-43 15,-21 64-15,0 42 16,0 0-16,0 21 0,-21-20 15,21 41-15,-21-21 0,0 22 0,0-22 16,-1 22-16,1-1 0,0 1 16,0-1-16,-21 1 0,20-1 0,1-20 15,0 20-15,0-21 0,0 22 0,0-22 16,21-21-16,0 22 0,0-22 16,0 0-16,0 0 0,21-21 15,0 0-15,0 0 0,21-21 16,-20 0-16,20 0 0</inkml:trace>
  <inkml:trace contextRef="#ctx0" brushRef="#br0" timeOffset="26379.65">5143 10499 0,'0'21'0,"0"-42"0,0 0 0,0-1 16,0-20-16,0 21 0,0 0 0,0-22 15,0 22-15,0 0 0,0-21 16,0 21-16,0-1 0,0 1 0,0 0 16,0 42-1,0 0 1,0 22-16,0-1 16,0 22-16,0-1 0,0 22 0,0-22 15,0 22-15,0-22 0,0 22 0,0-21 16,0 20-16,0-20 0,-21 20 0,0 1 15,0-21-15,0-1 0,0 22 16,21-22-16,-22-20 0,1 20 0,0 1 16,0-22-16,0 0 0,21 1 0,-21-1 15,21-21-15,-22 0 0,22 0 0,0-42 32,0-21-32,0 21 15,22-22-15,-22 1 0,21-21 0,-21-1 16,21 1-16</inkml:trace>
  <inkml:trace contextRef="#ctx0" brushRef="#br0" timeOffset="27044.51">5228 10224 0,'0'0'0,"0"-22"0,0-20 15,0 21-15,21 0 16,22 21-1,-22 0-15,21 0 0,22-21 0,-1 21 16,1-22-16,20 22 0,22 0 0,-21-21 16,21 21-16,21 0 15,-22-21-15,22 21 0,0-21 0,0 21 16,0 0-16,22-21 0,-22 21 0,-22 0 16,22 0-16,-21-21 0,0 21 15,-21 0-15,21 0 0,-22 0 0,1 0 16,-22 0-16,1 0 0,-1 0 0,-20 0 15,-1 0-15,-21 0 0,0 0 0,1 0 16,-1 0-16,0 0 0,-21 21 16,21 0-16,-21 0 0,0 0 0,0 0 15,0 1-15,0 20 0,0 0 0,0 1 16,0-1-16,0 21 0,0-20 16,21 20-16,-21-20 0,0 20 15,0 1-15,0-1 0,0-21 0,0 22 16,0-1-16,21-20 0,-21 20 0,22-20 15,-1 20-15,-21 1 0,21-22 0,0 21 16,-21 1-16,21-22 0,0 22 16,-21-1-16,22-20 0,-22 20 0,21-21 15,-21 1-15,21 20 0,-21-20 0,0-1 16,0-21-16,-21 21 0,0 1 0,-1-22 16,-20 0-16,0 21 0,-1-20 0,1-1 15,-21 0-15,-1 0 0,1-21 0,-1 21 16,-21 0-16,22-21 15,-43 0-15,21 22 0,-20-22 0,-1 0 16,0 0-16,-21 0 0,0 0 0,0 0 16,-21 0-16,21-22 0,0 22 0,0-21 15,0 21-15,21-21 0,0 21 0,0-21 16,22 21-16,20-21 0,-21 21 0,43-21 16,-21-1-16,20 22 0,1-21 15,0 0-15,20 21 0,-20-21 0,21 0 16,0 0-16,21-1 0,-21 1 15,21 0-15,0 0 0,0 0 0,0 0 16,0-1-16,0 1 0,0-21 16</inkml:trace>
  <inkml:trace contextRef="#ctx0" brushRef="#br0" timeOffset="27745.12">6138 10689 0,'0'0'16,"0"-21"-16,0-21 16,0 21-16,0 42 15,0 0-15,0 0 16,-21 21-16,21 1 0,0-1 0,0 0 16,0 22-16,0-22 0,0 22 15,0-1-15,0 1 0,0-22 16,-21 22-16,21-22 0,0 21 0,-21-20 15,0-1-15,-1-21 0,22 22 0,-21-22 16,21 0-16,-21 0 0,21 0 0,0 0 16,0-42-1,0 0 1,0 0-16,0 0 0,21 0 0,0-22 16,-21 1-16,22 0 0,-1-1 0,-21 1 15,21 0-15,0-1 0,0 1 0,-21 0 16,21 20-16,1-20 0,-1 21 15,0-21-15,0 42 0,0-22 16,0 22-16,1 0 0,-1 0 0,0 0 16,0 22-16,0-1 0,22 0 0,-22 21 15,0 1-15,0-1 0,0 0 16,0 1-16,1-1 0,-1 0 0,0 1 16,0-1-16,0-21 0,0 21 0,1-20 15,-1 20-15,0-21 0,0 0 16,0 0-16,22-21 0,-22 22 0,0-22 0,21 0 15,-21 0-15,22 0 0,-22 0 16,21-22-16,-21 1 0,22 0 0,-22 0 16,21 0-16,-21-22 0,22 1 0,-22 0 15,0-1-15,0 1 0,-21-21 16,0-1-16,0 22 0,0-22 0,0 1 16,0 20-16,-21-20 0,0 21 15,-21-22-15,20 22 0,1-1 0,-21 1 16,21 0-16,0 21 0,-22-1 0,22 22 15,0 0-15,0-21 0,0 21 0,-1 0 16,1 21 0,21 1-16,-21-22 0,21 21 0,0 0 15,0 0-15,0 0 0,0 0 16,-21 1-16,0-1 16,0 0-16,-1-21 0,1 21 15,0-21-15,0 0 0</inkml:trace>
  <inkml:trace contextRef="#ctx0" brushRef="#br0" timeOffset="30003.91">804 12446 0,'0'-21'16,"-21"21"15,21 21 47,0 0-78,0 0 0,0 1 16,21-1-16,-21 0 0,0 0 16,21 0-16,1 0 0,-22 22 0,21-22 15,-21 0-15,0 0 16,21 22-16,-21-22 0,21 0 0,-21 0 15,0 21-15,0-20 0,21-1 0,-21 0 16,21 0-16,-21 0 16,0 0-16,22-21 0,-1 0 15,0 0-15,0 0 16,0 0-16,0 0 0,1-21 0,20 0 16,0 0-16,1 0 0,20-22 0,1 22 15,-1-21-15,22 0 0,-1-22 16,1 22-16,0-22 0,-1 22 0,1-22 15,21 1-15,0 21 0,-22-22 0,22 22 16,-21-22-16,21 22 16,-22 0-16,1-1 0,-21 22 0,-1 0 15,-21 0-15,1 0 0,-1-1 0,-21 22 16,0 0-16,1-21 0,-22 42 94,0 1-1,0-1-61,21-21-17,-21 21 95,0 0-32</inkml:trace>
  <inkml:trace contextRef="#ctx0" brushRef="#br0" timeOffset="32768.58">6117 12594 0,'0'21'78,"0"1"-62,0-1-16,0 0 0,0 0 15,0 0-15,0 0 0,0 1 16,0-1-16,21 0 0,-21 21 0,0-21 15,0 1-15,21-1 0,-21 0 16,0 0-16,0 0 0,0 0 0,0 1 16,0-1-16,0 0 0,0 0 15,0 0 1,22-21-16,-1 0 16,0 0-16,0 0 15,0-21-15,22 0 0,20 21 0,-21-42 16,43 20-16,0-20 0,-1 21 15,22-21-15,-21-1 0,42-20 0,-21 20 16,0 1-16,-1-21 0,1 20 0,21 1 16,-21 0-16,-21-1 0,21 1 15,-22 0-15,1 20 0,-22 1 0,1 0 16,-22 0-16,1 0 0,-1 21 0,-21 0 16,0 0-16,-21-21 0,21 21 15,-21 21 48,0 0-48,0 0 32,-21 0-16</inkml:trace>
  <inkml:trace contextRef="#ctx0" brushRef="#br0" timeOffset="34926.36">15176 7853 0,'0'0'0,"43"-21"16,-22 0-16,0-1 0,0 1 16,0 0-16,-21 0 0,22 21 15,-22-21-15,-22 21 16,1 21 0,0 0-16,0 0 0,-21 0 15,20 1-15,-20 20 0,0 0 0,-1 1 16,-20-1-16,21 21 0,-22-20 15,22 20-15,-22 1 0,1-1 0,-22 1 16,22 20-16,-22-20 0,0-1 0,1 22 16,-22-21-16,21 20 0,-21-20 0,22 20 15,-22-20-15,21-1 0,-21 1 0,22-1 16,-1 1-16,21-22 0,-20 1 0,20 20 16,1-21-16,20-20 0,1 20 0,21-21 15,0 0-15,0 0 0,-1-21 16,44-21-1,-1 0 1,21 0-16,-21 0 0,22 0 0,-1-22 16,21 1-16</inkml:trace>
  <inkml:trace contextRef="#ctx0" brushRef="#br0" timeOffset="35407.61">16722 7768 0,'0'0'0,"0"-42"15,0 21 1,0 42 15,21 0-31,0 0 0,0 0 16,-21 22-16,42-22 0,-20 21 15,-1 1-15,21 20 0,0-21 0,1 22 16,-1-1-16,0-20 0,22 20 0,-22 1 16,22-1-16,-1 1 0,1-1 15,-1 1-15,22-1 0,-22 1 0,22-1 16,0 1-16,-22-1 0,22 1 0,0-1 15,-1 1-15,1-1 0,0-20 0,-1 20 16,1-21-16,-22 1 0,22-1 0,-21 0 16,-1 1-16,1-22 0,-22 21 15,21-21-15,-20 1 0,-22-1 0,0-21 16,0 21-16,0 0 0,-42-42 47,0 0-32,-21 21-15,21 0 0,-1-21 0,-20 21 16,0 0-16</inkml:trace>
  <inkml:trace contextRef="#ctx0" brushRef="#br0" timeOffset="36036.31">11747 9970 0,'0'0'16,"-21"-22"-16,0 1 0,21 0 0,-21 0 16,0 0-16,21 0 0,-21 21 15,-1 0 1,1 0-16,21 21 0,-21 0 16,21 0-16,0 21 0,0 1 0,0-1 15,-21 22-15,21-1 0,0 1 0,0 20 16,-21 1-16,21-22 0,0 22 0,0 0 15,0-1-15,-21 1 0,21-21 16,-22 20-16,22 1 0,-21-22 16,21 22-16,0-21 0,0-1 0,-21 1 15,21-22-15,0 0 0,-21 22 0,21-43 16,0 21-16,0-21 0,0 22 0,0-22 16,0 0-16,0-42 15,0 0-15,0 0 16,0-1-16,0 1 0,0-21 0,0 0 15,21-22-15,0 22 0,0-22 16,-21 1-16</inkml:trace>
  <inkml:trace contextRef="#ctx0" brushRef="#br0" timeOffset="36732.93">11790 10118 0,'0'-21'0,"0"42"0,0-64 0,0 22 16,0 0-16,0 0 0,0 0 15,21 21 1,0 0-16,21 0 0,1-21 0,20 21 16,1 0-16,20 0 0,1 0 0,0 0 15,21 0-15,-1-22 0,1 22 16,21 0-16,21 0 0,-21-21 0,22 21 16,-1 0-16,0-21 0,0 0 0,0 21 15,-21 0-15,21 0 0,-21-21 16,0 21-16,0 0 0,0 0 0,-21 0 15,0 0-15,0 0 0,-21 0 16,20 0-16,-20 0 0,21 21 0,-21-21 16,-1 21-16,-20-21 0,20 21 0,-20-21 15,21 21-15,-22 1 0,1-1 0,-1-21 16,-21 21-16,22 0 0,-22 0 0,1 22 16,-1-22-16,0 0 0,1 21 15,-22 1-15,21-1 0,-21 0 0,0 22 16,1-1-16,-22-20 0,21 20 0,-21 1 15,21-1-15,-21 1 0,0-1 0,0 1 16,0-22-16,0 21 0,0 1 16,0 126-16,0-126 15,0-1-15,0 1 0,0-22 0,0 22 16,0-1-16,0 1 0,0-22 16,0 22-16,-21-22 0,21 21 0,0 1 15,-21-22-15,21 22 0,0-22 0,-22 0 16,1 22-16,0-22 0,0-21 0,0 22 15,0-1-15,-1-21 0,-20 0 0,21 1 16,-21-1-16,-1 0 0,1 0 16,0-21-16,-22 21 0,1-21 0,-1 0 0,-21 0 15,1 0-15,-1 0 0,-21 0 16,0 0-16,-21-21 0,0 21 16,0-21-16,-21 0 0,0 21 0,-21-21 15,-1-1-15,1 1 0,-21 0 0,-1 21 16,1-21-16,-22 0 0,21 21 0,-20-21 15,-1 21-15,0 0 0,1-22 0,20 22 16,22 0-16,21 0 0,0-21 0,21 0 16,0 21-16,42-21 0,21 21 15,22-21-15,0 21 0,21-21 0,21-1 16,0 1-16,0 0 0,21 0 16,0 0-16,0-22 0,21 22 0,-20-21 15</inkml:trace>
  <inkml:trace contextRef="#ctx0" brushRef="#br0" timeOffset="37141.26">12277 11049 0,'0'0'0,"-22"0"0,1 0 16,0 0-16,21 21 0,0 0 0,-21 22 15,21-22-15,-21 21 0,21 1 16,-21-1-16,21 0 0,0 1 0,0-22 16,0 21-16,0 0 0,0 1 0,0-22 15,0 0-15,0 21 0,0-20 16,21-22-16,-21 21 0,21-21 0,0 0 16,0 0-16,0 0 0,22 0 0,-22 0 15,0-21-15,0 21 0,22-22 0,-22 1 16,0 0-16,0 0 0,0 0 0,0 0 15,1-22-15,-1 22 0,0 0 0,-21-21 16,0 20-16,0 1 0,0-21 16,0 21-16,0 0 0,0-1 15,-21 22 1,0 0-16,-1 0 0,22 22 16,0-1-16,0 0 0,0 0 15,0 0-15,22-21 16,-1 0-16,0 0 15</inkml:trace>
  <inkml:trace contextRef="#ctx0" brushRef="#br0" timeOffset="37400.12">12975 11240 0,'0'21'16,"0"0"-16,-21 0 0,21 21 15,-21 1-15,0-1 0,-1 22 16,1-22-16,0 21 0,0 1 0,-21-1 15,20 1-15,1 21 0,-21-22 0,21 22 16,0-1-16,-22 1 0,22 0 0,0-1 16,0 1-16,-22 0 0,22-22 0,0 22 15,0 0-15,0-22 0,21 1 0,-21-1 16,-1 1-16,1-22 0,21 0 16,0-21-16,0 1 0,0-1 0,0-42 15,0-1 1,21 1-16,-21 0 0,22-21 0,-1-1 15,-21-20-15,21-1 0</inkml:trace>
  <inkml:trace contextRef="#ctx0" brushRef="#br0" timeOffset="37696.94">12679 11726 0,'0'0'0,"0"-63"0,0-43 16,0 43-16,21 20 15,-21-20-15,21 20 0,0 1 0,0 0 16,1-1-16,-1 22 0,0 0 0,21 0 15,1 0-15,-22 0 0,21 21 0,0 0 16,1 0-16,-22 21 0,21 0 16,-21 21-16,1-21 0,-1 22 0,-21-1 15,0-21-15,0 22 0,0-22 0,0 21 16,-21-21-16,-1 22 0,-20-22 16,0 0-16,21 0 0,-22 0 0,1 0 15,0 1-15,20-1 0,-20-21 0,21 21 16,-21-21-16,20 0 0,22 21 0,-21-21 15,42 0 1,1 0 0,-1 0-16,0-21 0,21 0 0,1 21 15,-22-21-15,21-1 0</inkml:trace>
  <inkml:trace contextRef="#ctx0" brushRef="#br0" timeOffset="38499.5">13504 11261 0,'0'0'0,"21"-43"16,1 22-16,-1 0 0,0 0 15,-42 42 1,0 0 0,-1 0-16,1 1 0,0 20 0,0 0 15,0-21-15,21 22 0,-21-1 0,21-21 16,-22 22-16,22-1 0,0-21 0,0 0 16,0 0-16,0 1 0,0-1 15,22 0-15,-1-21 0,0 0 0,0 21 16,0-21-16,0 0 0,22 0 15,-22 0-15,21 0 0,1 0 0,-1-21 16,-21 21-16,21-21 0,1 21 0,-1-21 16,-21-1-16,22 1 0,-22 0 0,0 0 15,0 0-15,0 0 0,-21-1 0,0 1 16,0 0-16,0 0 0,0 0 16,0 0-16,-21-1 0,0 22 15,0 0-15,0 0 0,-1 0 0,1 0 16,0 22-16,0-1 0,0 0 0,0 0 15,-1 0-15,1 0 0,0 1 0,21-1 16,-21 0-16,21 0 0,0 0 0,0 0 16,0 1-16,0-1 15,21-21 1,0 0-16,0 0 0,1 0 16,-1 0-16,0 0 0,0 0 0,0-21 15,-21-1-15,21 22 0,1-21 0,-1 0 16,0 0-16,-21 0 0,0 0 0,0-1 15,0 1-15,21 0 0,-21 0 16,0 42 0,0 0-1,0 0-15,0 1 0,0-1 16,0 0-16,0 0 0,0 0 0,0 0 16,0 1-16,0-1 15,0 0-15,21-21 0,0 0 0,1 21 16,-1-21-16,0 0 0,0 0 0,0 0 15,22 0-15,-22 0 0,21 0 0,-21-21 16,22 0-16,-22 21 0,0-21 16,0-1-16,0 1 0,0 0 0,-21 0 15,0 0-15,0 0 0,0-1 16,0 1-16,0 0 0,-21 21 16,0 0-16,0 21 15,21 0-15,0 1 16,0-1-16,0 0 0,0 0 15,0 0-15,0 0 0,0 1 16,21-1-16,0 0 0,-21 0 0,0 0 16,0 0-16,21-21 0,-21 22 15,0-44 17,22 1-32,-22 0 15,21 0-15,-21 0 0,21 0 0,0-22 16</inkml:trace>
  <inkml:trace contextRef="#ctx0" brushRef="#br0" timeOffset="39220">14795 10880 0,'0'0'0,"22"-43"0,-1 1 15,-21 21-15,21 0 0,-21 0 16,0 42-16,0 0 16,0 0-16,0 0 0,0 22 0,0-1 15,0 0-15,0 22 0,0-22 0,0 22 16,0-22-16,-21 21 0,21-20 0,0 20 15,-21-20-15,-1-1 0,1 0 16,21 1-16,0-22 0,-21 21 0,21-21 16,0 0-16,0 1 0,0-1 15,21-21 1,0 0-16,1-21 0,-1-1 16,0 22-16,0-21 0,0 0 15,22 0-15,-22-21 0,0 20 16,0 1-16,0 21 0,0-21 0,1 0 15,-1 21-15,-21 21 16,21 0-16,-21 0 16,0 1-16,0-1 0,0 0 15,0 0-15,0 0 0,21 0 16,0-21 0,0 0-16,1 0 15,-1 0-15,0 0 0,0 0 0,0 0 16,0 0-16,1 0 0,-1 0 0,0 0 15,21 0-15,-21 0 0,1 0 16,20 0-16,-21 0 0,21 0 0,-20 0 16,20 0-16,-21 0 0,0 0 15,22 0-15,-22 0 0,0-21 0,0 21 16,-21-21-16,0 0 0,21 21 0,-21-21 16,0 0-16,0-1 0,0-20 0,0 21 15,0 0-15,0 0 0,0-1 16,-21 22-16,0 0 15,0 0-15,21 22 0,-43-1 16,43 0-16,-42 0 0,21 0 16,0 0-16,0 1 0,-1 20 0,1-21 15,0 0-15,0 22 0,0-22 0,0 21 16,-1-21-16,1 22 0,0-1 0,0-21 16,0 21-16,21 1 0,-21-1 0,-1 22 15,1-22-15,0 0 0,21 1 16,-21 20-16,0-21 0,21 1 0,-21-1 15,-1 22-15,1-43 0,21 21 0,-21 0 16,0-20-16,0 20 0,21-21 0,-21-21 16,-1 21-16,22 0 0,-21-21 15,0 0-15,0 0 0,21-21 16,0 0-16,0 0 0,0 0 16,0 0-16</inkml:trace>
  <inkml:trace contextRef="#ctx0" brushRef="#br0" timeOffset="39414.89">15007 11028 0,'0'0'16,"0"-21"-16,0-22 16,0 22-16,21 21 31,-42 0 0,0 0-31</inkml:trace>
  <inkml:trace contextRef="#ctx0" brushRef="#br0" timeOffset="39579.8">13928 11070 0,'0'0'0,"-22"21"0,1 1 0,0-1 16,42 0-1,22-21-15,-22 0 16,21 0-16,22 0 0,-22 0 16,21 0-16,22 0 0,-21 0 0,20 0 15,1-21-15,0 0 0,-1-1 0,1 22 16,21-21-16</inkml:trace>
  <inkml:trace contextRef="#ctx0" brushRef="#br0" timeOffset="40023.98">18119 10583 0,'0'0'0,"-43"-42"16,43 21-16,-42-106 16,42 106-16,-21-22 0,21 22 0,0-21 15,0 21-15,0 0 0,0-1 0,0 1 16,-21 21 0,21 21-1,0 22-15,0-1 0,0 0 0,0 22 16,0 21-16,0-1 0,-22 1 0,22 21 15,0 0-15,0-1 0,-21 1 0,0 0 16,0 21-16,0-21 0,-22 0 16,22 0-16,-21-22 0,21 22 15,-22-21-15,22-1 0,0 1 0,-21-21 16,42-1-16,-21 1 0,-1-22 0,22 0 16,0-21-16,-21 1 0,21-1 0,0-42 15,21-1 1,1 1-16,-22 0 0,21-21 0,0-1 15,0-20-15,0-1 0</inkml:trace>
  <inkml:trace contextRef="#ctx0" brushRef="#br0" timeOffset="40691.4">17822 10456 0,'21'43'0,"-42"-86"0,21 1 0,-21 0 16,21-1-16,-21 1 0,21 21 0,0-21 15,0 20-15,0 1 0,21 0 0,21 21 16,1-21-16,20 0 0,22 21 16,21 0-16,0-21 0,42 21 0,-21 0 15,42 0-15,0 0 0,22 0 0,-1 0 16,22 0-16,-21 0 0,20-22 16,22 22-16,-21 0 0,-1 0 15,-20 0-15,-1 0 0,1 0 0,-1 0 16,-20 0-16,-22-21 0,0 21 0,0 0 15,-21 0-15,0 0 0,0 0 0,-21 0 16,0 0-16,-21 0 0,-1 0 0,-20 0 16,-1 0-16,1 0 0,-22 0 15,-21 0-15,0 0 0,-21 21 0,0 1 16,0-1-16,0 0 0,0 0 16,-21 21-16,0-20 0,-21 20 0,21 0 15,-22 1-15,1 20 0,0-21 16,-1 22-16,22 21 0,-21-22 15,-1 1-15,1 20 0,21-20 0,-21 20 16,20 1-16,1-21 0,21 20 0,0 1 16,0 0-16,0-22 0,0 22 0,0-22 15,0 22-15,0-22 0,0 1 0,21 21 16,-21-22-16,22 1 0,-1-1 16,0 1-16,-21-1 0,0-21 0,0 22 15,0-22-15,0 1 0,0-22 0,-21 21 16,-22-21-16,1 0 0,0 1 0,-22-1 15,1-21-15,-22 0 0,0 0 0,1 0 16,-22 0-16,0 0 0,0 0 0,-21-21 16,21 21-16,-21-22 0,0 1 15,-21 21-15,0-21 0,0 0 0,0 0 16,0 0-16,-1-1 0,-20 1 16,0 0-16,-1 21 0,-20-21 0,21 0 15,-1 21-15,-20-21 0,20 21 0,1 0 16,0 0-16,21-22 0,-1 22 0,22-21 15,22 21-15,-1 0 0,42 0 0,1-21 16,42 21-16,-1 0 0,22-21 0,22 0 16,-1 0-16,21-1 0,0 1 15,22 0-15</inkml:trace>
  <inkml:trace contextRef="#ctx0" brushRef="#br0" timeOffset="42652.2">19283 10795 0,'0'0'16,"-21"0"-16,-1 0 0,1 0 0,-21 0 16,42 21-16,-21 0 0,0 22 0,-1-1 15,1 0-15,0 22 0,21-1 0,-21 1 16,0-1-16,0 1 0,-1-1 0,1 1 15,0-22-15,0 22 0,0-22 16,-22 0-16,22-20 0,0-1 16,0 21-16,0-42 0,0 21 0,-1-21 15,1 0-15,0 0 0,21-21 16,0 0 0,0 0-16,0-22 0,0 22 0,0 0 15,0-21-15,21-1 0,0 22 0,1-21 16,-22 0-16,0-1 0,21 22 15,0-21-15,-21 21 0,21 21 16,0 0-16,-21 21 0,21 0 16,-21 21-16,22-21 0,-1 22 0,-21-1 15,21 0-15,0-20 0,-21 20 16,0 0-16,21-21 0,0 22 0,-21-22 16,22 0-16,-1 0 0,-21 0 0,21 1 15,0-22-15,0 0 0,0 21 16,1-21-16,20 0 0,-21 0 0,0 0 15,22-21-15,-22 21 0,21-22 0,0 1 16,1 0-16,-1 0 0,0 0 0,1-22 16,-1 1-16,-21 0 0,22-1 0,-22-20 15,0-1-15,0 1 0,0-1 0,-21 1 16,0-1-16,0-20 0,-21 20 0,0 1 16,0-1-16,-22-20 0,1 20 15,0 22-15,-22-22 0,22 43 16,-22-21-16,22 21 0,0 21 0,-22 0 15,22 21-15,21 0 0,-22 0 0,22 21 16,0 22-16,21-1 0,0-20 0,0 41 16,0-20-16,0-1 0,0 1 15,0 21-15,21-43 0,0 21 0,1 1 16,-1-22-16,0 1 0,0-1 0,0-21 16,0 21-16,22-20 0,-22-1 0,21 0 15,1-21-15,-1 0 0,-21 21 16,21-21-16,1 0 0,20 0 0,-20 0 0,-1-21 15,0 0-15,1 21 0,-1-21 16,0-1-16,1-20 0,-1 21 16,-21 0-16,0 0 0,22-1 0,-43 1 15,21 0-15,-21 0 0,0 0 0,0 42 32,-21 0-32,21 0 0,-22 0 0,1 22 15,0-22-15,21 21 0,0-21 16,-21 1-16,21 20 0,0-21 0,0 0 15,0 0-15,0 1 0,0-1 0,0 0 16,21-21-16,0 0 16,0 0-16,1 0 0,-1 0 0,0 0 15,0 0-15,0 0 0,22-21 0,-22 21 16,21-21-16,-21-1 0,0 1 0,22 0 16,-22 0-16,0 0 0,-21 0 15,0-22-15,0 22 0,0 0 0,0-21 16,0 20-16,0-20 0,-21 21 0,0 0 15,0 0-15,-22-1 0,22 22 0,-21 0 16,21 0-16,-22 0 0,22 22 0,0-1 16,-21 0-16,20 0 0,1 21 0,21-20 15,0 20-15,-21-21 0,21 21 16,0-20-16,0-1 0,0 0 16,0 0-16,0 0 0,21 0 0,0 1 15,1-22-15,-1 0 0,0 0 16,0 0-16,0 0 0,0 0 0,22 0 15,-22 0-15,0-22 0,21 22 0,-20-21 16,-1 0-16,0 0 0,21 0 0,-21 0 16,1-1-16,-1 1 15,0 0-15,-21 0 0,21 21 0,-21 21 32,0 0-32,0 0 0,0 1 15,0-1-15,0 0 0,0 0 0,0 0 16,0 0-16,0 1 0,0-1 15,0 0-15,21-21 16,0 0 0,1 0-16,-1 0 0,0 0 15,0-21-15,0 0 0,0 21 16,-21-22-16,22 1 0,-1 0 0,-21 0 16,0 0-16,21 0 0,-21-1 15,0 44 1,0-1-1,0 0-15,0 0 0,0 0 16,0 0-16,0 1 0,0-1 0,0 0 16,21 0-16,-21 0 15,21 0-15,0-21 0,-21 22 0,22-22 16,-1 0-16,0 0 0,0 0 16,0 0-16,0 0 0,1 0 15,-1 0-15,0 0 0,0-22 16,-21 1-16,0 0 0,21 0 15,-21 0-15,0 0 0,0-1 0,0-20 16,0 21-16,0 0 0,0 0 0,0-1 16,-21 1-16,0 21 0,0 0 15,0 0 1,21 21-16,0 1 16,21-22-1,0 0-15,0 0 16,0 0-16,0 0 0,1 0 0,-1 0 15,0 0-15,0 0 0,0 0 0,0 0 16,1 0-16,-1 0 0,0 0 16,0 0-16,-21 21 15,0 0-15,0 0 16,0 0-16,0 0 16,0 1-16,0-1 0,-21-21 15,21 21-15,-21 0 0,21 0 16,-21 0-16,-1-21 15,1 0 1,21-21 15,0 0-31,0 0 16,21 21-16,1-21 0,-1 0 0,0-1 16,0-20-16,0 21 0,22 0 0,-22-22 15,0 22-15,21 0 0,-21 0 16,1 21-16,-1 0 0,0 0 0,0 21 15,-21 0-15,0 0 16,0 1-16,0-1 0,0 21 0,0-21 16,0 0-16,0 22 0,0-22 0,0 0 15,-21 0-15,21 0 0,0 1 16,-21-1-16,0 0 0,42-21 47,0 0-47,0-21 15,0 0-15,0-1 0</inkml:trace>
  <inkml:trace contextRef="#ctx0" brushRef="#br0" timeOffset="43492.23">21992 11303 0,'0'-42'15,"-21"42"1,0 0-16,0 0 15,-1 21-15,1 0 0,0 0 0,21 0 16,-21 1-16,0 20 0,0-21 0,-1 21 16,1-20-16,21 20 0,0-21 0,0 0 15,-21 22-15,21-22 0,0 0 0,0 0 16,0 0-16,0 0 16,21-21-16,-21 22 0,21-22 0,1 0 15,-1 0-15,21 0 0,-21 0 0,0 0 16,22 0-16,-22 0 0,21 0 15,-21 0-15,22-22 0,-22 22 0,21-21 16,-21 0-16,1 21 0,-1-21 0,0 0 16,0 0-16,-21-1 0,21 1 15,-21 0-15,0 0 0,0 0 0,0 0 16,-21 21 0,0 0-16,0 0 0,0 21 0,-1-21 15,1 21-15,21 0 0,-21 0 0,0 0 16,0 1-16,21-1 0,0 0 15,-21 0-15,21 0 16,21-21 15,0 0-31,0 0 0,0 0 16,0-21-16,1 0 0,-1 0 16,0 0-16,-21-1 0,0 1 15,21 0-15,0 0 0,-21 0 16,0 42 15,0 0-31,0 0 0,0 0 0,0 1 16,0-1-16,0 0 0,0 0 15,0 0-15,0 0 0,0 1 16,0-1 0,21-21-16,1 0 15,-1 0-15,0 0 0,0 0 0,0 0 16,22 0-16,-22 0 0,21 0 0,-21-21 15,22 21-15,-22-22 0,21 1 0,-21 0 16,22 21-16,-22-42 0,21 21 0,-21-1 16,0 1-16,-21 0 0,0 0 15,0 0-15,0 0 0,0-1 0,-21 22 16,0 0-16,-21 22 16,21-1-16,-1-21 0,1 21 0,0 0 15,0 0-15,21 0 0,0 1 0,-21-1 16,21 0-16,0 0 0,0 0 15,0 0-15,0 1 0,0-1 16,0 0-16,21-21 16,-21 21-16,0 0 0,21-21 15,0 0 1,-21-21-16,21 0 16,1 0-16,-1 0 0,0-1 15,0-20-15</inkml:trace>
  <inkml:trace contextRef="#ctx0" brushRef="#br0" timeOffset="44244.07">23135 11134 0,'0'0'16,"21"-43"-16,0 1 0,-21 21 0,0 0 0,0 0 15,-21 42 1,0 21 0,21-21-16,-21 22 0,0-1 0,0 0 15,21 22-15,-22-22 0,1 22 0,0-22 16,21 0-16,-21 1 0,21-1 0,-21 0 15,21-21-15,0 22 0,0-22 0,0 0 16,0 0-16,0 0 16,0 1-16,21-22 31,0-22-31,0 1 0,0 21 0,1-21 16,-1 0-16,0 0 0,0 0 0,21-1 15,-20 1-15,-1 0 16,0 21-16,0-21 0,0 21 15,-21 21-15,0 0 16,0 0-16,0 1 0,0-1 16,0 0-16,0 0 0,0 0 0,0 0 15,0 1-15,0-1 16,0 0-16,21-21 16,1 0-16,-1 0 0,0 0 15,21 0-15,-21 0 0,1 0 0,20 0 16,0 0-16,-21 0 0,22 0 0,-1 0 15,-21-21-15,22 0 0,-22 21 0,21-22 16,-21 1-16,0 0 16,1 0-16,-1 0 0,0 0 0,0-1 15,-21-20-15,0 21 0,0-21 0,0 20 16,0 1-16,0 0 0,0 0 0,-21 21 16,0 0-16,0 0 15,-1 21-15,1 0 0,0 22 16,0-22-16,-21 0 0,20 21 0,1-21 15,0 1-15,0 20 0,21-21 0,-21 0 16,0 0-16,-1 22 0,22-22 16,0 0-16,0 0 0,-21 0 0,21 1 15,0-1-15,-21 21 0,21-21 0,0 22 16,0-1-16,-21 0 0,21 1 16,0-1-16,0 0 0,-21-21 0,21 22 15,-21-1-15,21 0 0,-22 1 0,1-1 16,0 0-16,21-20 0,-21 20 0,0-21 15,0 21-15,-1-20 0,1 20 0,21-21 16,-42 0-16,42 0 0,-21 1 0,0-22 16,-1 0-16,1 21 0,0-21 15,21-21 1,0-1-16,0 1 0,0 0 16,0-21-16,0 21 0,21-22 0,0 1 15,1 0-15,-1-1 0</inkml:trace>
  <inkml:trace contextRef="#ctx0" brushRef="#br0" timeOffset="44451.79">23791 11134 0,'0'0'0,"0"-21"0,0-43 16,0 43-16,-21 21 0,21-21 15,-21 21-15,0 0 16,21 21-1,0 0 1,-21-21 15,-1 0-31,1 0 16</inkml:trace>
  <inkml:trace contextRef="#ctx0" brushRef="#br0" timeOffset="44651.67">22860 11155 0,'0'0'0,"-42"0"0,-1 21 0,22-21 0,0 21 0,21 0 31,42-21-31,-21 0 0,22 0 16,-22 0-16,42 0 0,-20 0 16,-1 0-16,0 0 0,22-21 0,-22 21 15,1-21-15,-1 21 0,0 0 0,-21-21 16,1 21-16,-1-21 0,-21 0 15,0-1-15,0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15:36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2688 0,'0'0'0,"-21"-21"15,21 0-15,-22 0 0,22 0 0,0-1 16,-21 1-16,21-21 0,0 21 16,-21 0-16,21-1 0,0 1 15,0 0-15,0 0 0,0 0 0,0 0 16,0 42 15,0 21-31,0-21 0,-21 22 16,21 20-16,0-21 0,0 22 0,0-1 15,0-20-15,0 20 0,-21-20 16,21 20-16,0-21 0,0 22 0,0-22 16,0-21-16,0 22 0,0-1 15,21-21-15,0 0 0,0-21 0,0 0 16,1 0-16,-1 0 0,0 0 15,21 0-15,-21-21 0,1 0 16,-1 0-16,21 0 0,-21-22 0,0 22 16,1 0-16,-1-21 0,0 21 15,0-22-15,-21 22 0,0-21 0,0 21 16,0-22-16,0 22 0,0 0 0,0 0 16,0 0-16,0-1 0,0 1 15,0 0-15,0 0 16</inkml:trace>
  <inkml:trace contextRef="#ctx0" brushRef="#br0" timeOffset="348.52">2434 2413 0,'0'0'0,"21"0"0,-21-21 16,21 21-16,-21 21 15,0 0 1,0 0-16,0 1 0,0 20 15,0 0-15,0 1 0,0 20 0,0-21 16,0 22-16,-21-1 0,21 1 0,0 21 16,0-22-16,0 43 0,0-21 15,0-1-15,0 22 0,-21 0 0,21 0 16,-21 0-16,0-1 0,21 22 0,-21-21 16,-1 21-16,1 0 0,0-21 15,0 21-15,21-21 0,-21 0 16,21 0-16,-21-1 0,21-20 0,-43 0 15,43-1-15,0-41 0,0 20 16,0-20-16,0-22 0,0 21 0,0-63 31,0-21-31,21 20 16,-21-20-16,22-21 0,-22-1 0,0-21 16,21 1-16,0-1 0,-21 0 0,21-20 15,-21-1-15</inkml:trace>
  <inkml:trace contextRef="#ctx0" brushRef="#br0" timeOffset="628.35">2307 3302 0,'0'0'0,"-21"-63"0,0-1 15,0 22-15,21-1 0,0 1 0,-22 0 16,22-1-16,0 1 0,0 0 16,22 21-16,-1-22 0,21 22 0,-21 0 15,22 0-15,-1 0 0,0 21 16,1 0-16,-1 0 0,0 21 0,1 0 15,-1 0-15,-21 21 0,-21-20 0,0-1 16,0 21-16,0-21 16,0 22-16,0-22 0,-21 21 0,-21-21 15,20 22-15,1-22 0,0 0 0,-21 0 16,21 0-16,-1 0 0,1 1 16,0-1-16,0 0 0,21-42 31,21 0-31,0-1 0,0 1 15,22 0-15</inkml:trace>
  <inkml:trace contextRef="#ctx0" brushRef="#br0" timeOffset="884.72">3238 2646 0,'0'0'0,"0"-21"0,0 0 0,0-1 15,-21 22-15,0 0 16,0 0-16,0 0 0,0 22 0,-1-1 15,1 0-15,0 0 0,0 21 16,0-20-16,21 20 0,-21 0 0,-1-21 16,1 22-16,21-1 0,0-21 0,0 22 15,0-1-15,0-21 0,0 0 16,0 0-16,0 1 0,0-1 0,0 0 16,21 0-16,1-21 0,20 0 0,-21 0 15,21 0-15,-20 0 0,20 0 16,0-21-16,1 0 0,-1 21 0,0-21 15,1-1-15,-1 1 0</inkml:trace>
  <inkml:trace contextRef="#ctx0" brushRef="#br0" timeOffset="1579.84">3746 2815 0,'0'0'0,"0"-21"0,0-42 16,0 41-16,0 1 16,0 0-16,-21 21 15,0 0-15,0 21 0,-21-21 0,20 21 16,1 1-16,0-1 0,0 21 15,0-21-15,0 22 0,-1-22 0,1 0 16,0 21-16,21-21 0,0 22 0,-21-22 16,21 0-16,0 0 0,0 0 15,0 1-15,21-22 16,0 0-16,0 0 0,1 0 16,-1 0-16,0-22 0,0 1 15,21 0-15,-20 0 0,-1 21 0,0-42 16,0 20-16,0 1 0,-21 0 0,0 0 15,21-21-15,-21 20 0,0 1 0,22 0 16,-22 0-16,0 0 0,0 42 31,0 0-31,0 0 0,0 22 16,0-22-16,0 0 0,0 21 16,0-21-16,0 22 0,0-22 0,0 21 15,0-21-15,0 1 0,0-1 16,21 0-16,0-21 0,0 21 15,0-21-15,0 0 0,1 0 0,-1 0 16,21 0-16,-21-21 0,22 21 0,-22-21 16,21 0-16,-21-1 0,22 1 15,-22 0-15,21 0 0,-21-21 0,22 20 16,-22-20-16,21 21 0,-21-21 0,0 20 16,1-20-16,-22 0 0,0 21 0,0-22 15,0 22-15,0 0 16,-22 21-16,1 21 15,0 0-15,21 0 16,-21 22-16,21-22 0,0 0 16,0 21-16,0-20 0,0 20 0,21-21 15,0 0-15,0 22 0,22-22 0,-22 0 16,0 0-16,0 0 0,0 0 0,1 22 16,-1-22-16,-21 0 0,0 0 15,0 0-15,0 1 0,-21-22 16,-1 21-16,-20-21 0,21 0 0,0 0 15,-22 0-15,22 0 0,-21 0 16,21 0-16,-22 0 0,22-21 0,0-1 16,0 1-16,21 0 0,0 0 15,0 0-15,0-64 16,0 43-16,21-1 0,0 1 16,22 0-16</inkml:trace>
  <inkml:trace contextRef="#ctx0" brushRef="#br0" timeOffset="2492.83">4805 2138 0,'21'-42'0,"-42"84"0,42-106 0,-21 43 16,0 42-1,-21-21-15,0 22 0,-1 20 16,1-21-16,-21 21 0,42 1 0,-21 20 16,0 1-16,-1-22 0,1 43 15,0-22-15,21 1 0,-21-1 16,21 1-16,0-22 0,0 22 0,0-22 15,0 0-15,0 1 0,0-1 0,21-21 16,0 21-16,0-20 0,1-1 0,20-21 16,-21 21-16,21-21 0,-20 0 15,20 0-15,-21 0 0,21 0 0,-20-21 16,20 21-16,-21-21 0,0-1 0,0 1 16,1 0-16,-1 0 0,0 0 15,-21 0-15,0-1 0,0 1 0,21 0 16,-21 0-16,0 42 31,0 0-31,-21-21 16,21 21-16,0 1 0,0-1 0,-21 0 15,21 0-15,0 0 0,0 0 0,0 1 16,21-22 15,0 0-31,0 0 0,0 0 0,1-22 16,-1 1-16,21 21 0,-21-21 0,0 0 15,1 0-15,20 0 0,-21-1 0,0 1 16,0 21-16,1-21 0,-22 0 16,21 21-16,0 0 15,-21 21-15,0 0 16,0 0-16,0 1 0,0-1 16,21 0-16,-21 0 15,21 0-15,0 0 0,1-21 16,-1 22-16,21-22 0,-21 0 0,22 0 15,-1 0-15,0 0 0,22 0 0,-22 0 16,0 0-16,1-22 0,20 22 16,-42-21-16,22 0 0,-1 0 0,-21 0 15,0 0-15,1-1 0,-1 1 0,-21-21 16,0 21-16,0 0 0,0-22 16,0 22-16,0 0 0,-21 0 15,-1 0-15,1-1 0,0 1 0,0 21 16,-21 0-16,20 0 0,-20 0 0,21 21 15,0 1-15,-22-22 0,22 21 16,0 0-16,0 0 0,0 21 0,0-20 16,21-1-16,-22 21 0,22-21 0,-21 22 15,21-22-15,-21 21 0,21 0 0,0 22 16,0-22-16,0 22 0,0-1 16,0 1-16,0-1 0,0 22 0,-21-22 15,21 1-15,-21-1 0,21 22 0,0 0 16,0-22-16,0 22 0,0-22 0,0 1 15,0-1-15,-21 1 0,21-1 16,-22-20-16,22-1 0,-21 0 16,21 1-16,0-22 0,-21 0 0,0 0 15,0 0-15,21-42 16,0 0 0,0 0-16,0-21 0,0 20 15,21-20-15,0-21 0,0-1 0,0 1 16,1-1-16</inkml:trace>
  <inkml:trace contextRef="#ctx0" brushRef="#br0" timeOffset="2676.5">5651 2455 0,'0'0'0,"-21"-42"16,0 21-16,-21-43 15,21 64-15,-1 22 63,1-22-48,0 0-15</inkml:trace>
  <inkml:trace contextRef="#ctx0" brushRef="#br0" timeOffset="2876.39">4487 2688 0,'0'0'0,"-42"0"0,0 21 0,20-21 0,1 0 16,21 22-16,21-22 15,1 0-15,-1 0 16,21 0-16,0 0 0,22 0 0,-22-22 16,22 22-16,-22-21 0,22 21 15,-1 0-15,-21-21 0,1 0 0,20 21 16,-20 0-16,-1-21 0,21 21 15,-20 0-15</inkml:trace>
  <inkml:trace contextRef="#ctx0" brushRef="#br0" timeOffset="3421.08">6794 3027 0,'0'0'0,"-21"0"0,-42 0 16,42 0-16,21-21 31,21 21-31,21 0 0,0 0 16,1-21-16,-1 21 0,22 0 0,-1 0 15,1-22-15,-22 22 0,21 0 0,1-21 16,-1 21-16,1 0 0,-1-21 15,1 0-15,-1 21 0,1-21 0,-22 21 16,22 0-16,-1-21 0,-20 21 0,-1 0 16,0-22-16,-21 1 0,1 21 0,-22-21 15,-22 0 1,1 0-16,-21 21 16,0 0-16,-1-21 0,1 21 0,0 0 15,-1-22-15,1 22 0,0 0 16,20 0-16,1 0 0,0 0 0,21-21 15,21 0 1,0 21-16,22 0 0,-22 0 16,21 0-16,-21 0 0,22 0 15,-1 0-15,-21 21 0,0-21 0,1 21 16,-1 1-16,-21 20 0,0-21 0,0 0 16,0 22-16,0-22 0,0 21 15,-21-21-15,-1 22 0,-20-22 0,21 21 16,-21-21-16,20 22 0,-20-22 15,21 0-15,-21 21 0,-1-21 0,22 1 16,0-1-16,0-21 0,0 21 16,-1-21-16</inkml:trace>
  <inkml:trace contextRef="#ctx0" brushRef="#br0" timeOffset="4428.16">8996 2307 0,'0'0'0,"21"0"15,21 0-15,-21 0 16,1-21-16,20 21 0,0-21 0,1-21 16,-1 20-16,0 1 0,1-21 15,20 0-15,-21 20 0,1-20 0,-1 0 16,0-1-16,-20-20 0,-1 21 0,-21-1 16,0 1-16,0-22 0,0 22 15,-21 0-15,-1 21 0,1-1 16,0 1-16,0 0 0,0 21 0,0 0 15,-22 21-15,22 22 0,0-1 16,0 21-16,0 1 0,-1 21 0,22-1 16,0-20-16,0 20 0,0 1 0,0 0 15,0-1-15,0 1 0,0 0 0,0-22 16,0 1-16,22 20 0,-22-41 16,0 20-16,0-20 0,0-1 0,0 0 15,0 1-15,0-22 0,0 0 0,-22 0 16,22 0-16,-21-21 0,0 0 0,0 0 15,0 0-15,0 0 0,-1 0 16,1 0-16,0-21 0,0 0 16,0 0-16,0 0 0,-1-1 0,1 1 15,0 0-15,0-21 0,0 21 0,0-1 16,-1 1-16,22 0 0,0 0 16,0 0-16,0 42 15,0 0-15,22 0 0,-1 0 16,0 1-16,0-1 0,-21 0 15,21 0-15,0 21 0,1-20 0,-1-1 16,0 0-16,21 0 0,-21 0 0,1 0 16,-1 1-16,21-22 0,-21 0 15,0 21-15,22-21 0,-22 0 0,21 0 16,-21 0-16,22 0 0,-1-21 16,-21 21-16,22-22 0,-1 1 0,0 0 15,1 0-15,-22 0 0,21 0 0,0-22 16,-20 22-16,20-21 0,-21-1 0,0 22 15,0-21-15,1 21 0,-22 0 16,21-1-16,-21 1 0,0 42 16,0 1-16,-21-1 15,-1 0-15,1 21 0,0-21 0,0 22 16,21-1-16,0-21 0,-21 22 16,21-1-16,0-21 0,0 0 15,0 22-15,21-22 0,0 0 0,0 0 16,0 0-16,1-21 0,20 0 0,0 0 15,1 0-15,-22 0 0,21 0 16,0 0-16,1-21 0,-1 0 0,-21 0 16,22 0-16,-22-1 0,21-20 0,-21 21 15,0-21-15,-21 20 0,0-20 0,0 0 16,0-1-16,0 1 0,-21 0 16,0-1-16,0 1 0,0 0 0,-22 21 15,22-1-15,-21 22 0,0 0 0,-1 0 16,1 0-16,0 0 0,-1 0 15,1 22-15,0-1 0,-1-21 0,22 21 16,-21 0-16,21 0 0,-1 0 16,1 1-16,21-1 0,0 0 0,0 0 15,21-21-15</inkml:trace>
  <inkml:trace contextRef="#ctx0" brushRef="#br0" timeOffset="6629.97">12128 3069 0,'0'0'0,"-21"0"16,21-21 0,0 0-16,0 0 15,21 0-15,-21-1 0,22-20 0,-1 21 16,-21 0-16,0-22 0,21 1 0,-21 0 16,0-1-16,0 1 0,0 0 15,0-1-15,-21 1 0,0 0 16,-1 21-16,1-22 0,-21 22 0,0 0 15,-1 21-15,1 0 0,0 0 0,-1 21 16,22 21-16,-21 1 0,-1-1 16,1 0-16,21 22 0,0-1 0,0 1 15,-1-1-15,1 1 0,21-22 0,0 22 16,0-22-16,0 0 0,0 1 0,0-22 16,21 0-16,1 0 0,20 0 15,-21-21-15,0 0 0,22 0 16,-1 0-16,-21-21 0,21 21 0,1-21 15,-22 0-15,21-21 0,1 20 0,-22 1 0,21-21 16,-21 21-16,0-22 16,1 22-16,-1-21 0,0 0 0,-21-1 15,0 1-15,0 0 0,0-1 0,0 22 16,0 0-16,0 0 0,0 42 16,0 0-1,0 0-15,21 22 0,-21-22 0,0 21 16,0 0-16,21 1 0,0-1 0,-21-21 15,0 22-15,22-1 0,-1-21 0,0 0 16,0 22-16,0-22 16,0 0-16,22-21 0,-22 21 0,0-21 15,21 0-15,1 0 0,-22 0 0,21 0 16,-21 0-16,22-21 0,-22 0 0,21 0 16,1-1-16,-22 1 0,0 0 15,21 0-15,-21 0 0,1-22 0,20 22 16,-21-21-16,0 21 0,0-22 0,-21 1 15,22 0-15,-1 21 0,-21-1 0,0 1 16,0 0-16,0 42 16,0 0-1,0 1-15,0-1 0,0 0 16,0 0-16,0 0 16,0 0-16,0-42 31,0 0-16,0 0-15,0 0 16,0 0-16,0-1 0,0 1 16,0 0-16,0 0 0,0 0 15,-21 21-15,-1 0 0,1 0 16,0 0-16,0 21 16,21 0-16,0 21 0,-21-20 0,0 20 15,-1 0-15,22-21 0,-21 22 0,0-1 16,21 0-16,-21 1 0,21-22 15,0 21-15,0 1 0,0-22 16,0 0-16,42 21 0,-21-21 0,1-21 16,-1 22-16,21-22 0,-21 0 0,22 0 15,-1 0-15,-21 0 0,21 0 0,1-22 16,-1 22-16,-21-21 0,22 0 0,-1 0 16,-21 0-16,0-22 0,22 22 15,-22-21-15,0 21 0,0-22 0,21 1 16,-20 21-16,-1-21 0,0 20 0,0-20 15,0 21-15,0 21 16,-21 21 0,0 0-16,0 0 15,0 1-15,0-1 16,0 0-16,22-21 47,-22-21-47,21 0 15,-21-1-15,0 1 16,0 0-16,0 0 0,0 0 16,0 0-16,-21-1 0,21 1 15,-22 21-15,1 0 0,0 0 16,21 21 0,-21 1-16,0-1 0,21 0 15,0 0-15,0 0 0,-21 22 0,21-22 16,-22 21-16,22-21 0,-21 22 0,21-22 15,0 0-15,0 21 0,0-21 16,0 1-16,0-1 0,21 0 0,1 0 16,-1 0-16,0 0 0,0-21 0,21 0 15,-20 22-15,20-22 0,-21 0 0,21 0 16,-20 0-16,20 0 0,-21-22 0,21 1 16,-20 0-16,20 21 0,-21-21 15,21-21-15,-20 20 0,20 1 0,-21 0 16,0-21-16,22 21 0,-43-22 0,21 22 15,0-21-15,-21 21 0,0-1 16,0 1-16,0 42 31,-21 1-31,0-1 0,21 21 0,0-21 16,-22 0-16,1 22 0,21-22 0,-21 0 16,21 21-16,0-20 0,0-1 15,0 0-15,0 0 0,21-21 0,0 21 16,1 0-16,-1-21 0,0 0 0,0 0 15,0 0-15,22 0 0,-22 0 0,0 0 16,0-21-16,21 0 0,-20 0 0,-1 0 16,21 21-16,-21-21 0,0-22 15,22 22-15,-22 0 0,0 0 16,0-22-16,0 22 0,1 0 0,-1-21 16,-21 21-16,0-1 0,21 22 15,-21 22 1,0-1-16,0 0 0,0 0 0,0 0 15,0 0-15,0 1 0,0-1 0,0 21 16,0-21-16,0 0 0,0 1 0,0-1 16,0 0-16,0 0 0,0 0 15,0 0-15,0 1 0,0-1 16,-21-42 15,21-1-31,-21 22 16,21-21-16,-22 0 0,22 0 15,-21 21-15,21-21 0,0 0 0,-21 21 16,0 0-16,0 0 16,21 21-1,0 0-15,0 0 0,0 0 16,0 0-16,0 1 0,0-1 16,0 0-16,0 0 0,21-21 0,0 21 15,0-21-15,0 0 0,1 0 0,-1 0 16,0 0-16,0 0 0,21 0 15,-20 0-15,20-21 0,-21 0 0,21 0 16,1 21-16,-1-21 0,0-1 16,1-20-16,20 21 0,-20 0 0,-1 0 15,0-22-15,1 22 0,-22-21 0,0-1 16,-21 22-16,0-21 0,0 21 16,0-22-16,-21 22 0,0 0 0,-22 21 15,22-21-15,0 21 0,-21 0 0,20 0 16,1 0-16,0 21 0,21 0 0,0 0 15,0 1-15,0-1 0,0 0 16,21 0-16,0 21 0,1-20 16,-1 20-16,0-21 0,0 21 0,-21-20 15,0-1-15,0 21 0,0-21 0,0 0 0,0 1 16,0-1-16,-21 0 0,0 0 16,0 0-16,-22 0 0,22-21 15,0 22-15,-21-22 0,20 0 0,1 0 16,0 0-16,0 0 0,21-22 0,0 1 15</inkml:trace>
  <inkml:trace contextRef="#ctx0" brushRef="#br0" timeOffset="7039.85">17124 2053 0,'0'-42'16,"0"84"-16,0-126 0,0 41 0,0 1 15,0 21-15,0-22 0,0 22 16,0 42 0,0 22-16,0-1 0,0 22 0,0-1 15,0 22-15,0-22 0,0 43 16,0-21-16,0 21 0,0-22 0,0 22 16,0-21-16,0-1 0,0 1 0,0-21 15,0 20-15,0-20 0,-21-1 0,21 1 16,0-22-16,-22 0 0,22 1 15,-21-1-15,21-21 0,0 0 0,0 1 16,-21-22-16,0 0 0,0 0 16,0-22-16,21 1 0</inkml:trace>
  <inkml:trace contextRef="#ctx0" brushRef="#br0" timeOffset="7792.42">16298 2836 0,'0'0'0,"-42"-21"0,21-42 15,21 42-15,21 21 0,0 0 0,21 0 16,22 0-16,-22 0 0,22 0 16,-1-22-16,1 22 0,20-21 0,1 0 15,0 0-15,21 0 0,-1 0 0,1-1 16,0-20-16,0 0 0,0-1 0,0 22 16,-22-21-16,-20 0 15,20-22-15,-41 22 0,-1-1 0,0 1 16,-20-21-16,-1 20 0,-21-20 0,0 20 15,0 1-15,-21 21 0,-1-21 16,1 20-16,0 22 0,0 0 0,0 0 16,-22 43-16,1-22 0,21 21 0,-21 1 15,20 20-15,-20 1 0,0 20 16,21-20-16,-1 20 0,-20 22 0,21-21 16,0 0-16,0-22 0,-1 22 0,1-1 15,21-20-15,0-1 0,-21 1 0,21-1 16,0-20-16,0-1 0,0 0 15,0 1-15,0-1 0,0-21 16,0 0-16,0 1 0,0-1 0,21-21 31,0-21-31,1-1 0,-1 1 16,-21 0-16,21-21 0,0 21 16,0-22-16,0 22 0,22-21 0,-22 21 15,0-1-15,0 1 0,0 0 0,1 21 16,-1 0-16,0 0 15,-21 21-15,0 0 0,0 1 16,0-1-16,0 0 0,0 0 0,0 21 16,21-20-16,-21-1 0,0 0 0,0 21 15,21-21-15,0 1 0,1-1 16,-1-21-16,0 21 0,0 0 16,21-21-16,-20 0 0,20 0 0,0 0 15,-21 0-15,22 0 0,-1 0 0,0-21 16,1 0-16,-1 0 0,0-1 0,1 1 15,-1 0-15,-21-21 0,22 21 0,-22-22 16,0 1-16,0 0 0,-21 20 16,0-20-16,0 21 0,0 0 0,0 0 15,-21 21-15,0 0 0,-22 21 16,22 0-16,0 0 0,0 0 0,-21 22 16,20-22-16,1 21 15,0-21-15,21 22 0,0-1 0,0-21 16,0 0-16,0 0 0,0 1 0,0-1 15,21 0-15,22-21 0,-22 21 16,21-21-16,0 0 0,1 0 0,-1-21 16,0 0-16,1 21 0</inkml:trace>
  <inkml:trace contextRef="#ctx0" brushRef="#br0" timeOffset="9137.16">20024 2582 0,'0'0'0,"-22"0"0,1 22 15,42-44 1,1 22-16,20-21 0,-21 0 15,21 0-15,-20 0 0,20 0 0,0-22 16,1 22-16,-1-21 0,0-1 0,1 22 16,-1-21-16,0 0 0,-21-1 15,1-20-15,-1 20 0,-21 1 16,0 0-16,0-22 0,-21 22 0,-22 0 16,1 20-16,0-20 0,-1 21 15,-20 21-15,20 0 0,-20 0 0,21 0 16,-22 21-16,22 0 0,-1 22 0,22 20 15,0-21-15,0 22 0,0-1 16,21 1-16,0 21 0,0-22 0,0 22 16,21-1-16,0 1 0,-21 0 0,21-1 15,0-20-15,1-1 0,-1 1 0,0-1 16,-21 1-16,21-22 0,-21 22 16,0-22-16,0 0 0,0-20 0,0 20 15,0-21-15,0 0 0,-21 0 16,0-21-16,0 0 0,-1 0 0,-20 0 15,0 0-15,21 0 0,-22 0 0,1-21 16,0 0-16,20 0 0,-20 0 16,0-22-16,-1 22 0,22-21 0,0 0 15,0-1-15,0-20 0,0 20 0,21 1 16,0-21-16,0 41 0,0-20 16,0 21-16,21 42 15,0 0-15,0 22 0,0-22 16,0 21-16,1 0 0,-1 1 0,0-1 15,0 0-15,0 1 0,0-1 16,1 0-16,20-20 0,-21 20 16,0-21-16,0 0 0,22 0 0,-22-21 15,0 22-15,21-22 0,-20 0 0,20 0 16,0 0-16,1 0 0,-1-22 0,0 1 16,1 21-16,-22-21 0,21 0 15,0-21-15,1 20 0,-22 1 0,0 0 16,21-21-16,-20-1 0,-22 22 0,21-21 15,-21 21-15,0-22 0,0 22 0,0 0 16,0 42 0,-21-21-16,-1 43 15,22-22-15,0 0 0,-21 21 16,21-21-16,-21 22 0,21-22 0,0 21 16,0-21-16,0 1 0,0-1 15,0 0-15,0 0 0,0 0 0,21 0 16,0-21-16,1 0 0,-1 0 0,0 0 15,21 0-15,-21 0 0,1 0 0,20-21 16,-21 0-16,21 0 0,-20 21 16,-1-21-16,21 0 0,-21-22 0,0 22 15,1 0-15,-1 0 0,0 0 0,0-1 16,-21 1-16,0 0 0,0 42 47,0 0-47,0 1 0,0-1 0,0 0 15,0 0-15,0 0 0,0 0 0,0 1 16,0-1-16,0 0 0,0 0 0,21 0 16,0 0-16,1 1 0,-1-22 15,0 0-15,0 21 0,21-21 0,1 0 16,-22 0-16,21 0 0,1-21 0,-22 21 16,21-22-16,-21 1 0,22 0 0,-22 0 15,0 0-15,0 0 0,-21-1 0,0 1 16,21-21-16,-21 21 15,0-22-15,0 22 0,0-21 0,0 0 16,0 20-16,0-20 0,0 21 0,0 42 31,0 0-31,0 22 0,-21-22 16,0 21-16,0 0 0,0 1 16,21-1-16,-22 22 0,1-22 0,21 21 15,-21-20-15,0 20 0,21 1 0,0-1 16,-21 1-16,21 20 0,-21-20 0,21 21 15,0-1-15,0 22 0,0-21 0,0-1 16,0 1-16,0 0 16,-22-1-16,22 1 0,0-21 0,0 20 15,0-20-15,0-1 0,0 1 0,0-22 16,-21 0-16,21-20 0,-21-1 0,21 0 16,0-42-1,0 0-15,0-1 0,0-20 16,21 0-16,0-1 0,-21 1 0,22-21 15,-22 20-15,21-20 0,-21-1 0</inkml:trace>
  <inkml:trace contextRef="#ctx0" brushRef="#br0" timeOffset="9883.91">21209 3598 0,'0'-63'0,"0"126"0,0-380 16,21 275-16,0-1 15,0 1-15,1 21 0,-1 0 0,0-1 16,21 22-16,-21 0 0,1 0 15,-1 0-15,0 22 0,21-1 0,-21 0 16,-21 0-16,22 21 0,-22-20 0,0-1 16,0 21-16,0-21 0,0 0 0,0 1 15,-22-1-15,1 0 0,0 0 0,0 0 16,0 0-16,0-21 0,-1 22 16,1-1-16,21 0 0,21-21 31,1 0-31,-1 0 15,42 0-15,-20-21 16,-1 0-16,0-1 0,1 1 0,-1 0 16,0 0-16,1-21 0,-1-1 0,-21 22 15,21-21-15,-20-1 0,-1 1 0,0 0 16,-21 21-16,0-22 0,0 22 16,0 0-16,0 0 0,-21 21 15,0 0-15,-1 0 0,1 0 0,0 21 16,0 0-16,0 0 0,0 0 0,21 22 15,0-22-15,-22 21 0,22-21 16,0 1-16,0 20 0,0-21 0,0 0 16,0 0-16,22 1 15,-1-22-15,0 0 0,0 0 0,0 0 16,0 0-16,1 0 0,-1 0 0,0 0 16,0 0-16,0-22 0,0 1 15,1 21-15,-1-21 0,0 0 0,0 21 16,0-21-16,0-22 0,-21 22 0,22 0 15,-1 0-15,-21 0 0,21 0 0,0-1 16,0 1-16,-21 0 0,21 21 16,1-21-16,-1 21 0,0 0 0,0 0 15,-21 21-15,0 0 16,0 0-16,0 1 0,0-1 0,0 0 16,0 21-16,0-21 15,0 22-15,0-22 0,0 0 0,0 0 16,0 22-16,0-22 0,0 0 15,0 0-15,0-42 32,0 0-32,0 0 15,0-1-15,0 1 0,0-21 16,0 21-16,21 0 0,0-22 0,-21 22 16,22 0-16,-1 0 0,-21 0 0,21-1 15,-21 1-15,21 0 0,0 21 16,0 0-16,1 0 15,-1 0-15</inkml:trace>
  <inkml:trace contextRef="#ctx0" brushRef="#br0" timeOffset="11228.43">23199 2963 0,'0'0'0,"0"-21"16,-22 21-16,1 0 0,0 0 15,0 21-15,0-21 0,0 22 0,-1-1 16,1 21-16,0-21 0,0 22 0,0-22 16,21 21-16,-21 0 0,21 1 15,-22-1-15,22-21 0,0 22 16,0-22-16,0 21 0,0-21 0,22 0 16,-1 1-16,-21-1 0,42-21 0,-21 0 15,0 0-15,1 0 0,20 0 0,-21 0 16,21 0-16,-20 0 0,20 0 0,0-21 15,1-1-15,-22-20 0,21 21 16,-21 0-16,0-22 0,22 1 0,-22-21 16,0 20-16,0-20 0,0 20 0,1-20 15,-22-22-15,21 22 0,0-1 0,0-20 16,0 20-16,-21 22 0,0-22 16,0 22-16,0 21 0,0 0 15,0 42-15,-21 0 16,21 21-16,-21 1 0,0-1 15,0 0-15,-1 1 0,1 20 0,0 1 16,0-22-16,0 21 0,0-20 0,21-1 16,-22 22-16,22-22 0,0 0 0,0 1 15,0-1-15,0 0 0,22 1 16,-1-22-16,0 0 0,0 0 0,0 0 16,22 0-16,-22 1 0,21-22 0,-21 0 15,22 0-15,-1 0 0,-21 0 0,21 0 16,1-22-16,-22 1 0,21 0 15,-21 0-15,1 0 0,-1-22 16,0 22-16,0-21 0,-21 0 0,0 20 16,0-20-16,0 21 0,0 0 0,0 0 15,-21-1-15,0 22 0,0 0 16,-22 0-16,22 22 0,0-1 0,-21 0 16,20 0-16,1 0 0,0 0 0,21 22 15,0-22-15,0 0 0,0 21 0,0-20 16,0-1-16,0 0 0,0 0 15,21-21-15,0 0 16,1 0-16,-1 0 0,0 0 16,0 0-16,0 0 0,0-21 0,1 21 15,-1-21-15,0 0 0,0-1 16,-21 1-16,21 0 0,0 0 16,-21 0-16,0 0 0,0-1 0,22 1 15,-22 0-15,-22 42 31,1 0-31,21 1 0,-21-1 0,21 0 16,-21 0-16,0 21 0,21-20 0,0-1 16,0 0-16,0 0 0,0 0 0,0 0 15,0 1-15,21-22 0,0 21 0,0-21 16,22 0-16,-22 0 0,0 0 16,21 0-16,-21 0 0,1-21 0,20-1 15,-21 22-15,0-21 0,0 0 16,1 0-16,-1 0 0,0-22 0,0 22 15,0-21-15,0 21 0,1 0 16,-22-1-16,0 1 0,0 42 31,-22 1-31,1-1 0,0 0 0,21 0 16,0 0-16,0 0 0,0 1 16,0-1-16,0 0 0,0 0 0,0 0 15,0 0-15,0 1 0,0-1 16,0 0-1,-21-21 32,0 0-47,42 0 47,0 0-31,0 0-16,0 0 0,1 0 15,20 0-15,-21 0 0,0 0 0,22-21 16,-22 21-16,0 0 0,21-21 16,-21-1-16,1 22 0,-1-21 0,0 0 15,-21 0-15,0 0 0,21 0 16,-21-22-16,0 22 0,0 0 0,0-21 16,0 20-16,0 1 0,21 0 15,-21 42 1,0 0-16,0 22 15,21-22-15,-21 0 0,22 0 0,-22 22 16,0-22-16,0 21 0,0-21 16,0 22-16,0-22 0,0 0 0,-22 0 15,1 0-15,0 0 0,0 1 0,-21-1 16,20-21-16,-20 21 0,0-21 0,-22 21 16,22-21-16,-22 0 0,-20 0 15,20 0-15,-42 0 0,1 0 0</inkml:trace>
  <inkml:trace contextRef="#ctx0" brushRef="#br0" timeOffset="13500.25">9313 4530 0,'0'0'0,"0"-43"15,-21 22 1,21 0-16,-21 21 0,21-21 16,0 0-16,-21 21 15,21 21-15,0 0 0,-21 21 16,21 1-16,0-1 0,0 0 15,-22 1-15,1-1 0,0 0 0,21 22 16,-21-22-16,0 1 0,0-1 0,21 0 16,0-21-16,-22 22 0,22-22 0,0 0 15,0-42 17,0 0-32,0-22 0,22 22 0,-22-21 15,0 21-15,0-22 0,21 1 0,-21-21 16,21 20-16,0 1 15,-21-22-15,21 22 0,0 0 0,1-1 16,-1 1-16,0 0 0,0 21 0,0-1 16,0 22-16,22 0 0,-22 22 0,0-1 15,21 0-15,-20 21 0,-1-21 16,0 22-16,0-1 0,0 0 0,-21 1 16,0-1-16,0 22 0,0-22 0,0 0 15,0 1-15,0-1 0,-21-21 0,21 0 16,0 0-16,0 1 0,0-1 15,0-42 1,0-1-16,0 1 16,0 0-16,0 0 0,21-21 15,0 20-15,1-20 0,-1 0 16,0-1-16,0 1 0,0 0 0,0-22 16,22 22-16,-22 0 0,21-1 0,1 22 15,-1 0-15,-21 0 0,21 21 0,-20 0 16,-1 0-16,0 21 0,0 0 15,-21 0-15,0 0 0,0 1 0,0 20 16,0 0-16,0 1 0,0-22 0,0 21 16,0 0-16,0 1 0,0-1 0,0 0 15,0-20-15,0 20 0,0-21 16,21 0-16,22 0 0,-22 1 0,0-22 16,21 0-16,1 0 0,-22 0 15,21 0-15,0 0 0,1-22 0,-22 1 16,21 0-16,1 0 0,-1 0 0,-21-22 15,21 22-15,-20 0 0,20-21 16,-21-1-16,0 22 0,0-21 0,-21 0 16,0 20-16,0-20 0,0 21 0,0-21 15,0 20-15,-21 22 0,0 0 0,0 0 16,0 0-16,0 0 0,-22 0 16,22 22-16,0 20 0,0-21 0,0 21 15,-1 1-15,22-1 0,0 0 0,0-20 16,0 20-16,0 0 0,0 1 0,22-1 15,-1-21-15,0 0 0,0 0 16,21 1-16,-20-1 0,20-21 16,0 0-16,1 0 0,-1 0 0,0 0 15,1-21-15,-1-1 0,0 22 0,1-42 16,-1 21-16,-21 0 0,0 0 0,22-22 16,-22 22-16,-21-21 0,0 21 15,21-22-15,-21 22 0,0-21 0,0 21 16,0-1-16,0 1 0,-21 21 15,21 21-15,-21 22 16,21-22-16,-22 0 0,22 0 16,-21 22-16,21-22 15,-21 21-15,21-21 0,0 22 0,0-22 16,0 0-16,0 0 0,0 0 0,0 0 16,0 1-16,0-1 15,0-42 1,0-1-16,21 22 15,0-21-15,-21 0 0,22 0 0,-1-21 16,-21 20-16,21-20 0,0 21 0,0-21 16,0-1-16,1 22 0,-1-21 0,0 21 15,-21-1-15,21 1 0,0 21 16,0 0-16,1 0 16,-1 21-16,-21 1 0,0 20 0,0-21 15,0 0-15,21 0 0,-21 22 16,0-22-16,0 21 0,0-21 0,0 1 15,0 20-15,0-21 0,0 0 16,0 0-16,21-21 16,0 0-1,0-21 1,-21 0-16,22 0 0,-1 0 0,-21 0 16,21-1-16,0 1 0,-21-21 15,21 21-15,0-22 0,1 1 0,-1 21 16,0-21-16,0 20 0,0 1 0,0 0 15,1 21-15,-22 21 16,0 0-16,0 22 16,0-22-16,0 21 0,0-21 15,0 22-15,-22-1 0,22 0 0,0 1 16,-21-1-16,21-21 0,0 22 0,0-22 16,0 0-16,21 0 0,1 0 0,-22 0 15,21-21-15,0 0 0,21 0 0,-21 0 16,22 0-16,-22 0 0,21-21 15,1 0-15,-1 0 0,-21 0 0,21 0 16,1-22-16,-1 1 0,-21 0 0,22-1 16,-22 1-16,0-22 0,0 22 15,0-21-15,0-1 0,1-21 0,-1 22 16,-21-22-16,0 22 0,0-1 16,0 1-16,0 20 0,0 1 0,0 21 15,-21 21-15,-1 0 0,1 0 0,0 21 16,0 0-16,21 22 0,-21-1 0,0 0 15,21 22-15,0-22 0,-22 22 16,1-1-16,21 1 0,-21-1 0,21 1 16,0-22-16,0 21 0,-21 1 0,21-22 15,0 1-15,-21-1 0,21 0 0,0 1 16,0-22-16,0 0 0,0 0 0,0 0 16,0-42 15,0 0-31,0 0 0,0 0 0,0-22 15,0 22-15,21-21 0,0-1 0,0 1 16,0-21-16,1 41 0,20-20 0,-21 0 16,0 21-16,0-1 0,22 22 15,-22 0-15,0 0 0,0 0 0,0 0 16,1 22-16,-22-1 0,0 0 0,21 21 16,-21-21-16,0 1 0,0 20 0,0-21 15,0 0-15,0 22 0,0-22 0,-21 0 16,-1 0-16,1 21 0,0-20 15,-21-1-15,21-21 0,-22 21 0,22 0 16,-21-21-16,21 0 0,-1 21 16,-20-21-16,21 0 0,0 0 0,21-21 31,21 0-15,0 21-16,0-21 0,22 21 15,-22-21-15,0 21 0,21-22 0,-21 22 16,22-21-16,-22 21 0,21-21 0,-21 21 15</inkml:trace>
  <inkml:trace contextRef="#ctx0" brushRef="#br0" timeOffset="14024.95">12594 4911 0,'-63'21'16,"126"-42"-16,-42 0 0,22 21 0,-22-22 16,0 1-16,21 0 0,-21 0 0,22 0 15,-22-22-15,21 22 0,-21 0 0,22 0 16,-22 0-16,0 21 0,0-21 0,0 21 16,-42 0-1,0 0-15,0 21 16,-21 0-16,20 0 0,1 0 0,-21 0 15,21 1-15,0-1 0,-1 21 0,-20-21 16,42 0-16,-21 1 0,0 20 0,21-21 16,0 0-16,0 0 0,0 1 0,0-1 15,0 0-15,21 0 16,0-21-16,0 0 0,0 0 16,1 0-16,-1 0 0,0 0 0,21 0 15,-21-21-15,1 21 0,-1-21 0,0 0 16,0 21-16,0-22 0,0 1 0,1-21 15,-1 21-15,0 0 0,-21-22 0,21 22 16,0 0-16,0 0 0,-21 0 16,22-1-16,-1 1 0,0 21 0,21 0 15,-21 0-15,1 0 0,-1 0 0,0 21 16,0 1-16,0-1 0,-21 0 0,0 0 16,0 0-16,0 0 0,0 1 15,0-1-15,0 0 0,0 0 0,0 21 16,0-20-16,-21-1 0,21 0 15,-21-21-15,0 21 0,21 0 0,-21-21 16,-1 0 0,22-21-1,0 0 1,0 0-16,0 0 0,22-1 0,-22 1 16,21-21-16,0 21 0,-21-22 0,21 22 15,0-21-15,0 21 0,1-22 0,-1 22 16,0 0-16,0 21 0,-21-21 0,21 21 15,0-21-15,1 21 0,-1 0 16,0 0-16</inkml:trace>
  <inkml:trace contextRef="#ctx0" brushRef="#br0" timeOffset="14390.44">13885 4805 0,'0'0'15,"21"0"-15,1 0 0,41 0 16,-42 0-16,0 0 0,1 0 15,-22-21-15,21 0 0,0-1 16,-21 1-16,0 0 0,0 0 16,-21 21-16,0 0 15,-1 0-15,1 0 0,0 0 0,0 0 16,0 0-16,0 21 0,-1 0 16,1 0-16,0 1 0,21-1 0,-21 0 15,21 0-15,0 0 0,0 0 16,0 1-16,0-1 0,21 0 15,0 0-15,0 0 0,1-21 0,-22 21 16,21 1-16,0-1 0,0-21 0,0 21 16,-21 0-16,21 0 15,-21 0-15,0 1 16,-21-22 0,21 21-16,-42-21 0,21 0 0,0 0 15,-1 0-15,-20 0 0,0 0 0,21 0 16,-22 0-16,1 0 0,21 0 15,-22-21-15,22 21 0,0-22 0</inkml:trace>
  <inkml:trace contextRef="#ctx0" brushRef="#br0" timeOffset="16407.37">15515 4551 0,'0'0'0,"0"-21"0,21 0 16,0-22-16,1 22 0,-1-21 0,-21 21 16,0-22-16,21 22 0,-21-21 0,0-1 15,0 22-15,0 0 0,0 0 16,-21 63-1,21 1-15,0-1 16,0 0-16,-21 22 0,21-22 16,-22 22-16,1-22 0,21 21 15,-21 1-15,0-22 0,21 22 0,-21-22 16,0 0-16,21 1 0,-22-1 0,22-21 16,0 0-16,0 1 0,0-1 15,0-42 1,0-1-1,0 1-15,22 0 0,-1 0 0,0-21 16,0 20-16,21-20 0,-20 21 0,-1-21 16,21 20-16,-21-20 0,22 21 15,-1 0-15,-21 21 0,21-21 16,-20 21-16,20 0 0,0 0 0,-21 0 16,1 21-16,-1 0 0,0 0 0,0 21 15,0-20-15,-21-1 0,0 21 0,0-21 16,0 22-16,-21-22 0,0 21 15,0-21-15,0 22 0,-22-22 0,22 0 16,0 0-16,-21-21 0,20 21 0,1 0 16,0-21-16,0 0 0,0 0 0,0 0 15,-1 0-15,1 0 0,0-21 16,21 0-16,0 0 16,0 0-16,0 0 15,0-1-15,21 44 31,-21-1-31,21-21 0,1 21 16,-22 0-16,21-21 0,0 21 0,0 0 16,0-21-16,0 0 0,1 0 0,-1 0 15,0 0-15,0 0 0,21 0 0,1 0 16,-22 0-16,21-21 0,1 0 0,-1 21 16,0-21-16,1 0 0,-22 0 15,21-1-15,-21 1 0,22 0 0,-22-21 16,0 21-16,0-1 0,-21 1 0,0-21 15,21 21-15,-21 0 0,0-1 16,0 44 0,-21-1-1,21 0-15,0 0 0,-21 0 0,0 22 16,21-22-16,0 0 0,-21 21 0,21-21 16,0 1-16,0-1 0,0 0 0,0 0 15,21 0-15,0 0 0,0-21 0,0 0 16,22 22-16,-22-22 0,21 0 15,-21 0-15,22 0 0,-1 0 0,-21-22 16,21 22-16,-20-21 0,20 0 0,-21 0 16,0 0-16,0 0 0,1-1 0,-1 1 15,0 0-15,0 0 0,-21-21 16,0 20-16,0 1 0,0 0 16,0 0-16,0 0 0,0 0 0,0 42 31,0 0-31,0 0 0,0 0 0,0 0 15,0 22-15,0-22 0,0 21 16,0 1-16,-21-22 0,21 21 0,0 0 16,0 1-16,0-1 0,0 22 0,0-22 15,0 0-15,0 22 0,0-1 0,0-20 16,0 20-16,0 1 0,0-1 0,0 1 16,0-1-16,-21 1 0,21-1 0,-21 1 15,-1-1-15,1 1 0,0-1 16,-21 1-16,21-1 0,-22-21 0,22 22 15,-21-22-15,-1 1 0,1-1 16,0-21-16,-1 0 0,1 0 0,0-21 16,-1 0-16,22 0 0,0 0 0,-21-21 15,21 0-15,21-21 0,0 21 0,-22-22 16,22 1-16,0-22 0,0 1 0,0 21 16,22-43-16,-1 21 0,21 1 0,-21-22 15,22 1-15,-1-1 0,0 0 0,1-21 16,-1 22-16,0-22 0,1 21 0,-1 1 15,21-1-15,-20 21 0,-1 1 16,0-1-16,1 22 0,-1 0 16</inkml:trace>
  <inkml:trace contextRef="#ctx0" brushRef="#br0" timeOffset="19174.25">18055 4678 0,'0'0'0,"0"-21"16,21-43 0,-21 43-16,0 0 0,0-21 0,21 20 0,1-20 15,-22 21-15,21-21 0,-21-1 16,21 1-16,0 21 0,-21-22 0,0 22 16,0-21-16,0 21 0,0 0 15,0 42 16,-21-21-31,0 21 16,0-21-16,21 21 0,-22-21 16,1 0 31,21-21 46,0 0-46,0 0-16,0-1-15,0 1-16,-21 21 16,21 21-1,0 1-15,-21 20 0,21 0 16,0 22-16,0-1 0,0 1 16,-21-1-16,21 1 0,-21 20 0,21 1 15,-22-21-15,22 20 0,-21-20 16,0-1-16,21 1 0,0-1 0,-21-20 15,21-1-15,0-21 0,0 21 0,-21-20 16,21-1-16,21-21 31,0 0-31,-21-21 0,0-1 16,21-20-16,0 21 0,1 0 0,-22-22 16,21 1-16,-21 21 0,21-21 15,0-1-15,-21 1 0,21 0 0,0-1 16,1 22-16,-1 0 0,-21 0 15,21 21-15,0 0 0,0 0 0,0 0 0,1 21 16,-1 0-16,-21 0 0,21 22 16,0-22-16,0 0 0,-21 0 15,21 21-15,1-20 0,-22-1 0,21 0 16,0 0-16,-21 0 0,21-21 0,0 21 16,0-21-16,1 0 0,-1 22 15,21-22-15,-21 0 0,0 0 0,22 0 16,-22-22-16,0 22 0,0-21 15,22 21-15,-22-21 0,0 0 0,0 0 16,-21 0-16,21-1 0,-21 1 0,21 0 16,-21-21-16,0 21 0,0-1 0,0-20 15,0 21-15,0 0 16,0 0-16,0 42 16,0 0-16,0 0 15,0 0-15,0 0 0,0 22 0,-21-22 16,21 21-16,0-21 0,0 22 0,0-22 15,0 0-15,0 0 0,0 0 16,0 1-16,0-1 0,21-21 16,1 0-16,-1 0 0,0 0 15,0 0-15,0-21 0,0 21 0,1-22 16,20 1-16,-21 0 0,0 0 0,0 0 16,1 0-16,-1-1 0,0 1 15,0 0-15,0 0 0,0 0 16,1 21-1,-22 21 1,21 0-16,-21 0 0,0 0 0,0 1 16,0-1-16,0 0 15,0 0-15,0 0 0,0 0 0,0 1 16,21-22-16,0 0 16,0 0-16,0 0 0,1 0 15,-1 0-15,0 0 0,0-22 0,0 22 16,0-21-16,1 0 15,-1 0-15,0 21 0,0-21 0,0 0 16,0-1-16,-21 1 0,22 21 0,-1-21 16,-21 0-16,21 21 0,-21 21 31,0 0-31,0 0 0,0 1 16,0-1-16,21 0 0,-21 0 15,21 0-15,0 0 0,1-21 16,-1 22-16,0-22 0,0 0 0,0 0 15,22 0-15,-22 21 0,21-21 0,-21 0 16,22 0-16,-1 0 0,-21 0 16,21 0-16,1-21 0,-1-1 15,-21 22-15,0-21 0,22 0 0,-22 21 16,-21-21-16,0 0 0,21 0 0,-21-1 16,0 1-16,0 0 0,0-21 0,-21 21 15,21-1-15,-21 1 0,0 0 16,-1 21-16,1-21 0,-21 21 0,21 0 15,0 0-15,-1 0 0,-20 21 0,21 0 16,0 0-16,0 1 0,-1-1 0,22 0 16,0 0-16,-21 0 0,21 0 0,0 1 15,0-1-15,0 0 0,0 0 16,0 0-16,21 0 0,1-21 16,-1 22-16,0-22 0,0 0 15,0 0-15,0 0 0,1 0 0,-1 0 16,0-22-16,21 1 0,-21 0 0,1 0 15,20 21-15,-21-42 0,0 20 16,0 1-16,1-21 0,-1 0 0,0-1 16,0 1-16,0 0 0,-21-1 0,0 1 15,21-22-15,-21 1 0,0-1 0,22 22 16,-22-21-16,0-1 0,0 1 16,0 20-16,0 22 0,0-21 0,-22 42 15,22 21-15,-21 0 16,0 0-16,0 22 0,21 20 0,-21-21 15,0 1-15,21 20 0,-22-20 16,1 20-16,21-21 0,0 22 16,-21-22-16,21 22 0,-21-22 0,21 0 15,0 1-15,0-1 0,0 0 0,0 1 16,0-22-16,0 0 0,21 0 0,0 0 16,0 1-16,1-1 0,-1-21 0,0 0 15,0 0-15,0 0 0,0 0 16,22 0-16,-22-21 0,21-1 0,-21 1 15,22 0-15,-1 0 0,-21 0 16,22 0-16,-22-22 0,21 22 0,-21 0 0,0 0 16,1 0-16,-22-1 0,21 22 15,-21 22 1,0-1-16,0 0 0,0 0 16,0 0-16,0 0 0,0 1 0,0-1 15,-21-21-15,21 21 0,0 0 0,0 0 16,21-21-1,0 0-15,0 0 16,0 0-16,0 0 0,1 0 0,-1-21 16,-21 0-16,21 21 0,0-21 0,0 0 15,0 21-15,1-22 0,-1 1 16,-21 0-16,0 0 0,21 21 0,-21-21 16,21 21-16,-21 21 15,0 0 1,0 0-16,0 0 0,0 1 15,0-1-15,0 0 0,21 0 0,0 0 16,1 0-16,-22 1 0,21-22 16,0 21-16,0 0 0,0-21 0,0 0 15,1 0-15,20 0 0,-21 0 0,21 0 16,-20 0-16,20 0 0,-21-21 0,21 21 16,-20-21-16,-1-1 0,21 1 0,-21 0 15,0 0-15,-21-21 0,22 20 16,-1-20-16,-21 21 0,0-21 0,0-1 15,0 22-15,0 0 0,0-21 0,0 20 16,-21 22-16,-1 0 16,-20 0-16,21 0 0,0 0 0,0 22 15,-22-22-15,22 21 0,0 0 16,0 0-16,0 0 0,-1 0 0,1 22 16,21-22-16,0 0 0,0 0 0,0 0 15,0 1-15,0-1 0,0 21 0,0-21 16,0 22-16,0-1 0,0-21 0,21 21 15,-21 1-15,0 20 0,0-20 16,0 20-16,0-21 0,0 22 16,0-1-16,-21 1 0,21-1 0,-21 1 0,21 21 15,-21-22-15,0 1 0,21-1 0,-21 1 16,-1-22-16,1 21 0,0-20 16,0-1-16,0 0 0,0-20 0,-1-1 15,1 0-15,0 0 0,21-42 31,0 0-31,0 0 0,0-1 0,21 1 16,-21 0-16,21-21 0,1 21 0,20-22 16,-21 1-16,0 0 0,0-22 15</inkml:trace>
  <inkml:trace contextRef="#ctx0" brushRef="#br0" timeOffset="19364.13">21484 4636 0,'0'0'0,"-21"-22"16,-21-41-16,20 42 16,1 0-16,0 21 15,0 0-15,0 0 47,0 0-47,-1 0 0,1 0 16,0 0-16</inkml:trace>
  <inkml:trace contextRef="#ctx0" brushRef="#br0" timeOffset="19552.59">19473 4466 0,'0'0'0,"-84"0"16,41 0-16,22 0 0,0 0 15,42 0 17,0 0-32,0 0 15,22 0-15</inkml:trace>
  <inkml:trace contextRef="#ctx0" brushRef="#br0" timeOffset="19925.32">22606 4445 0,'0'0'0,"21"-21"0,0-21 0,0 20 0,1 1 16,-1-63-16,0 62 16,-21 44-1,0 20-15,-21 0 16,21 1-16,-21 20 0,-1 1 0,1-1 16,21 1-16,-21-1 0,0 1 0,0-1 15,21 1-15,-21-1 0,-1-21 16,1 22-16,21-22 0,0 1 0,-21-22 15,21 21-15,0-21 0,0 0 16,0 1-16</inkml:trace>
  <inkml:trace contextRef="#ctx0" brushRef="#br0" timeOffset="20680.21">22310 4826 0,'0'0'15,"0"-21"-15,21 21 16,0 0-16,21 0 16,1 0-16,-1 0 0,0 0 15,22 0-15,-1 0 0,1-21 0,20 0 16,-20 21-16,21-22 0,-22 1 0,1 0 16,20 0-16,-41 0 0,20 0 0,-21-22 15,1 22-15,-1-21 0,-21-1 16,0 1-16,1 0 0,-22-1 0,0 22 15,0-21-15,0 21 0,0 0 0,-22-1 16,1 22-16,0 0 0,0 22 0,0-1 16,0 0-16,-1 21 0,1 1 15,0-1-15,21 0 0,-21 22 0,0-22 16,0 22-16,-1-22 0,22 21 16,-21-20-16,0-1 0,21 22 0,-21-22 15,0 0-15,21 1 0,0-22 16,-21 21-16,21-21 0,-22 0 0,22 1 15,0-1-15,22-42 32,-1-1-32,0 1 0,-21 0 15,21 0-15,0 0 0,0-22 16,1 22-16,-1 0 0,0 0 0,0 0 16,0 0-16,0 21 0,1 0 0,-22 21 15,0 0 1,0 0-16,0 0 0,0 0 15,0 1-15,0 20 0,0-21 16,0 0-16,0 0 0,0 1 0,0-1 16,21 0-16,0 0 0,0 0 0,0-21 15,0 21-15,1-21 0,-1 0 0,0 0 16,21 0-16,-21 0 0,22 0 0,-1 0 16,-21 0-16,22 0 0,-1-21 15,0 0-15,-21 21 0,22-21 0,-1 0 16,0-22-16,-20 22 0,20 0 0,-21-21 15,0-1-15,0 1 0,1 21 0,-22-21 16,0 20-16,0 1 0,0 0 16,-22 21-1,1 21-15,0 0 0,0 1 0,0-1 16,-22 21-16,22-21 0,21 0 0,0 22 16,-21-22-16,21 0 0,0 0 0,0 22 15,21-22-15,0 0 16,1 0-16,-1-21 0,0 21 0,21-21 15,-21 0-15,22 0 0,-22 0 0,21 0 16,1 0-16,-22 0 0,21 0 0,-21 0 16,0 0-16,1 0 0,-1 0 0,-21-21 15</inkml:trace>
  <inkml:trace contextRef="#ctx0" brushRef="#br0" timeOffset="22480.25">10922 6519 0,'0'22'0,"0"-44"0,-21 65 16,0-43-16,21 21 0,-22-21 0,44-21 46,-1 0-46,0-1 0,0 1 16,0 0-16,22-21 0,-22 21 0,21-1 16,-21-20-16,0 21 0,1 0 0,-22-22 15,0 22-15,0 0 0,0 0 16,-22 0-16,-20 0 0,21-1 0,-21 22 16,-1 0-16,1 0 0,0 0 15,-1 0-15,1 0 0,0 0 0,20 22 16,-20-1-16,0 0 0,21 21 15,-1-21-15,1 22 0,21-1 0,0 0 16,0 1-16,0 20 0,0-20 0,21-1 16,1 0-16,-1 1 0,21-1 0,0 0 15,-20 1-15,20-1 0,0-21 0,-21 21 16,22-20-16,-22 20 0,21-21 16,-21 21-16,1-20 0,-22-1 0,0 21 15,0-21-15,0 0 0,-22 1 0,-20-1 16,21-21-16,-21 21 0,20 0 0,-20-21 15,0 0-15,-1 0 0,1 0 16,0 0-16,21 0 0,-22-21 0,22 0 16,-21 0-16,21-1 0,-1 1 0,1-21 15,0 21-15,0-22 0,0 22 16,0-21-16,-1 0 0,22-1 0,-21 1 16,21 0-16,-21-1 0,21 1 0,0 21 15,0 0-15,0-1 0,21 44 16,0 20-1,-21-21-15,22 21 0,-1 1 16,21-1-16,-21 0 0,0 1 0,1-22 16,-1 21-16,0 1 0,0-1 0,0 0 15,0-21-15,1 22 0,-1-22 16,0 0-16,0 0 0,0 0 0,0-21 16,22 0-16,-22 0 0,0 0 0,0 0 15,0 0-15,22 0 0,-22-21 16,0 0-16,21 0 0,-20 0 0,20 0 15,-21-1-15,21 1 0,-20 0 0,20-21 16,-21 21-16,0-1 0,0-20 0,1 21 16,-1-21-16,-21 20 0,0 1 0,0-21 15,0 21-15,0 0 0,-21 21 32,21 21-32,-22 0 15,22 0-15,-21 0 0,21 0 16,0 22-16,0-22 0,0 0 0,0 21 15,0-20-15,0-1 0,0 0 0,0 0 16,0 0-16,0 0 0,21 1 0,1-1 16,-1-21-16,0 21 15,0-21-15,21 0 0,-20 0 0,-1 0 16,0-21-16,21 0 0,-21 21 0,1-22 16,20 1-16,-21 0 0,0 0 0,0 0 15,1 0-15,-22-1 0,0 1 0,21 0 16,-21 0-16,0 0 0,0-22 0,0 22 15,0 0-15,0 0 16,0 0-16,0 42 16,0 0-1,0 0-15,0 0 0,0 1 16,0-1-16,0 21 0,0-21 0,0 0 16,0 1-16,0-1 0,0 0 0,0 0 15,0 0-15,0 0 0,21 1 16,0-22-16,0 0 0,0 21 0,1-21 15,-1 0-15,0 0 0,21 0 0,-21 0 16,22 0-16,-1 0 0,-21-21 0,22-1 16,-1 22-16,-21-21 0,21 0 0,-20 0 15,20 0-15,-21 0 0,0-1 16,0 1-16,1 0 0,-22-21 0,0-1 16,0 22-16,0-21 0,0 0 15,0-22-15,0 22 0,0-1 0,0-20 16,0 21-16,0-22 0,0 22 0,0 21 15,0-22-15,21 22 0,-21 0 0,0 0 16,0 42 0,0 0-16,0 21 0,0-20 15,0 20-15,0 21 0,0-20 0,0-1 16,0 22-16,-21-22 0,21 0 0,0 1 16,0 20-16,0-21 0,-22 1 0,22-1 15,-21 0-15,21 1 0,0-22 16,0 21-16,0 1 0,-21-22 0,21 0 15,-21 0-15,21 0 0,-21 0 0,21 1 16,-21-22-16,-1 0 16,22-22-1,0 1-15,0 0 0,0 0 0,0 0 16,22-22-16,-1 22 0,0-21 0,0 21 16,0-22-16,0 22 0,22-21 0,-22 21 15,21 0-15,-21 21 0,22 0 0,-1 0 16,-21 0-16,22 0 0,-22 0 15,0 0-15,21 21 0,-21 0 0,1 0 16,-22 0-16,0 0 16,0 1-16,0 20 0,0-21 0,0 0 15,-22 0-15,1 1 0,0-1 0,0 0 16,0-21-16,0 21 0,-1 0 0,-20-21 16,21 0-16,0 21 0,0-21 0,-1 0 15,1 0-15,0 0 0,0 0 0</inkml:trace>
  <inkml:trace contextRef="#ctx0" brushRef="#br0" timeOffset="24148.29">13462 6752 0,'0'0'16,"0"-21"-16,21-21 16,-21-1-16,0 22 0,0 0 0,0-21 15,0 21-15,0-1 0,0 1 0,0 0 16,0 0-16,0 42 15,0 0 1,0 22-16,0-22 0,0 21 0,0 22 16,0-22-16,0 0 0,0 1 0,-21 20 15,21-21-15,0 1 0,0-1 0,0 0 16,0-20-16,0 20 0,21-21 0,-21 21 16,21-20-16,0-1 0,1-21 0,20 0 15,-21 0-15,21 0 0,-20 0 0,20 0 16,0 0-16,-21-21 15,22-1-15,-1 1 0,0 0 0,-20-21 16,20 21-16,0-22 0,1 22 0,-1-21 16,-21-1-16,0 1 0,22-21 0,-22 20 15,0-20-15,-21-1 0,0 1 0,0 20 16,0-20-16,0-1 0,0 22 0,0 0 16,0-1-16,0 22 0,0 0 15,0 0-15,-21 21 0,0 0 0,-1 0 16,1 21-16,21 0 0,0 22 0,-21-1 15,0 0-15,21 22 0,0-1 0,-21-20 16,0 20-16,21 1 0,0-1 0,-22-21 16,22 1-16,0-1 0,0 0 15,0 1-15,0-1 0,22-21 0,-1 22 16,0-22-16,21 0 0,-21 0 16,22-21-16,-22 21 0,21-21 0,1 0 15,-1 0-15,0 0 0,1 0 0,20 0 16,-21-21-16,1 0 0,-1 21 0,-21-21 15,22 0-15,-1-1 0,-21 1 0,0 0 16,0 0-16,1-21 0,-1 20 0,-21-20 16,0 21-16,0-21 0,0-1 0,0 22 15,0-21-15,0 21 0,0-1 16,-21 22-16,-1 0 0,1 0 0,0 0 16,0 22-16,0-1 0,0 0 15,-1 21-15,1-21 0,0 22 0,0-1 16,0-21-16,21 22 0,-21-1 0,-1-21 15,22 21-15,-21-20 0,21-1 0,0 21 16,0-21-16,0 0 0,0 1 16,21-22-16,1 0 0,-1 0 0,0 0 15,0 0-15,0 0 0,0 0 16,1-22-16,-1 1 0,0 0 0,0 0 16,0 0-16,0 0 0,1-1 15,-1 1-15,0-21 0,-21 21 0,0-22 0,21 22 16,-21-21-16,0 21 0,21-22 0,-21 22 15,0 0-15,0 42 32,0 0-32,-21 1 0,21-1 0,-21 0 15,21 21-15,-21-21 0,21 1 16,0 20-16,0-21 0,0 0 0,0 43 16,0-43-16,21 0 15,0-21-15,0 0 0,0 21 0,22-21 16,-1 0-16,-21 0 0,22 0 0,-1 0 15,0-21-15,1 0 0,-1 21 0,0-21 16,1 0-16,-1-1 0,-21 1 0,21 21 16,1-21-16,-22 0 0,21 0 0,-21-22 15,22 22-15,-22 0 0,0 21 16,0-21-16,0 21 0,1 0 16,-22 21-1,0 0-15,0 0 0,0 1 16,0-1-16,-22 0 0,1 0 0,0 0 15,21 0-15,-21 1 0,0-1 0,21 0 16,-21 0-16,-1 0 0,22 0 0,0 1 16,-21-22-16,0 21 0,0-21 15,21 21-15,-21-42 32,21 0-32,0-1 15,0 1-15,0 0 16,-21 0-16,21 0 15,-22 21 1,1 21 0,21 0-16,0 0 0,0 0 15,0 1-15,21-22 16,1 21-16,-1-21 0,0 0 16,21 0-16,-21 0 0,22 0 0,-22 0 15,21 0-15,-21 0 0,22 0 0,-1-21 16,0 21-16,-20-22 0,20 1 0,0 21 15,-21-21-15,22 0 0,-1 0 16,-21 21-16,22-21 0,-22-1 16,21 1-16,-21-21 0,22 21 0,-22 0 15,0-1-15,0 1 0,0 0 0,0 21 16,1-21-16,-22 42 16,21 0-1,-21 0-15,0 1 16,21-1-16,-21 0 0,0 0 15,0 0-15,0 0 16,0 1-16,0-1 0,0 0 16,0 0-16,0 0 15,-21 0-15,0-21 0,-1 22 0,-20-1 16,21 0-16,0-21 0,0 21 0,-22-21 16,22 0-16,0 21 0,0-21 15,0 0-15,-1 0 16,1 0-16,0-21 15,21 0-15,-21 21 16,0-21-16,0 21 0</inkml:trace>
  <inkml:trace contextRef="#ctx0" brushRef="#br0" timeOffset="31420.65">1482 8784 0,'0'0'0,"0"-21"0,0 0 16,0 0-16,0 0 0,0-1 15,0 1-15,0 0 0,0 0 16,0 0 0,0 0-16,-22 21 0,1 0 15,0 0-15,0 0 16,0 0-16,21 21 0,0 21 0,-21 0 15,21 22-15,-22-1 0,22 22 16,-21 0-16,21 21 0,0-22 0,-21 1 16,0 21-16,0-22 0,0 22 15,21-21-15,-22 0 0,1-1 0,0 1 16,0-22-16,0 1 0,0-1 16,21 1-16,-22-22 0,22 1 0,0-1 15,0-21-15,0 0 0,0-42 31,0 0-31,0-21 16,0 20-16,0-20 0,0 0 0,0-1 16,0 1-16,0-21 0,0 20 15</inkml:trace>
  <inkml:trace contextRef="#ctx0" brushRef="#br0" timeOffset="31792.43">593 8975 0,'0'0'0,"-22"-43"0,-20-62 16,42 62-16,0 1 16,21 21-16,0-22 0,22 1 0,-1 0 15,22 21-15,-22-22 0,43 22 16,-22 0-16,22 0 0,21 21 16,-22 0-16,22 0 0,0 42 0,0-21 15,-22 22-15,22 20 0,-42-21 16,20 43-16,-41-21 0,20 20 0,-42-20 15,22 20-15,-22 1 0,-21-21 16,0 20-16,0 1 0,-42-22 0,20 22 16,-20 0-16,0-22 0,-22 1 15,1-1-15,-1 1 0,-20-22 16,20 22-16,-21-22 0,-20 0 0,20-21 16,0 22-16,1-22 0,-1 21 0,21-21 15,1-21-15,-1 22 0,22-22 16,21 0-16,-21 0 0,42-22 15,0 1-15,21 0 16,0 0-16,0-21 16,21 20-16,1 1 0,-1 0 0</inkml:trace>
  <inkml:trace contextRef="#ctx0" brushRef="#br0" timeOffset="33136.44">2032 9567 0,'0'0'0,"0"22"32,0-1-32,0 21 15,-21-21-15,21 22 0,-21-1 16,21-21-16,-22 21 0,22 1 0,0-22 16,0 21-16,0-21 0,0 22 0,0-22 15,0 0-15,0 0 0,0 0 16,22-21-16,-1 0 0,0 0 15,0 0-15,0 0 0,22-21 16,-22 0-16,21 21 0,-21-21 0,22-21 16,-22 20-16,0 1 0,0 0 0,0-21 15,0 21-15,-21-22 16,0 1-16,0 21 0,0-22 0,0 1 16,-21 21-16,0-21 0,0 20 0,-21 1 15,-1 0-15,22 21 0,-21 0 16,21 0-16,-22 0 0,22 21 0,0 0 15,-21 1-15,20-1 0,22 21 16,0-21-16,-21 22 0,21-22 0,0 21 16,0-21-16,0 0 0,21 1 15,1-1-15,-1-21 0,0 0 0,0 0 16,21 0-16,-20 0 0,20 0 16,0 0-16,-21-21 0,22 21 15,-1-22-15,-21 1 0,22 0 0,-1 0 16,0 0-16,-21 0 0,22-1 15,-1-20-15,-21 21 0,22 0 0,-22 21 16,0-21-16,-21-1 0,21 22 16,-21 22-1,21-1-15,-21 0 0,0 0 0,0 0 16,0 22-16,0-22 0,0 21 16,0 0-16,0-20 0,-21 20 0,21-21 15,0 21-15,0-20 0,0-1 0,0 0 16,0 0-16,0 0 15,21-21-15,0 0 0,1 0 16,-1 0-16,21 0 0,-21 0 0,0-21 16,22 21-16,-22-21 0,0 0 15,21 0-15,-20-22 0,-1 22 0,0 0 16,21-21-16,-21 20 0,-21 1 0,22-21 16,-22 21-16,21 0 0,-21-1 15,0 1-15,0 42 16,0 1-1,0-1-15,-21 0 0,21 0 16,0 0-16,0 0 0,0 22 0,0-22 16,0 0-16,0 0 0,0 0 0,21 1 15,0-22 1,0 21-16,0-21 0,0 0 16,22 0-16,-22 0 0,0 0 0,0 0 15,0-21-15,1 21 0,-1-22 16,0 22-16,0-21 0,-21 0 0,21 0 15,-21 0-15,0 0 0,0-1 16,-21 1-16,0 0 0,0 0 16,0 0-16,-1 0 0,-20-1 0,21 1 15,-21 0-15,20 21 0,1 0 0,0-21 16,21 0 15,21 21-31,0 0 16,22-21-16,-22 21 0,0 0 15,21 0-15,1 0 0,-22 0 0,21 0 16,1 0-16,-1 0 0,-21 0 16,21 21-16,-20 0 0,20 0 0,-21 0 15,0-21-15,0 43 0,-21-22 0,0 0 16,22 0-16,-22 0 0,0 0 16,0 1-16,0-1 0,0 0 0,0 21 15,-22-21-15,22 1 0,-21-1 0,0-21 16,0 21-16,21 0 0,-21-21 0,0 0 15,-1 0-15,22-21 32,0 0-32,0 0 0,0-1 15,0 1-15,22 0 0,-1-21 16,0 21-16,21-22 0,-21 1 0,1 21 16,20-22-16,-21 22 0,21 0 0,-20 0 15,20 0-15,-21 21 0,21 0 16,-20 0-16,-1 21 0,0 0 0,0 0 15,0 0-15,0 1 0,-21 20 0,0-21 16,0 0-16,0 22 0,0-22 16,0 0-16,0 21 0,0-21 0,-21 1 15,21-1-15,-21 0 0,0 0 16,0 0-16,21 0 16,-21-21-16,21-21 31,21 0-31,0 21 0,21-21 0,-21 0 15,22 0-15,-1-1 0</inkml:trace>
  <inkml:trace contextRef="#ctx0" brushRef="#br0" timeOffset="35258.12">4530 9610 0,'0'-21'0,"-64"-43"16,43 43-16,21 0 15,-21 21-15,0 0 16,-1 0-16,1 0 0,21 21 16,-21 0-16,0 0 0,21 0 0,-21 22 15,21-22-15,0 21 0,0 1 0,0-1 16,0-21-16,0 21 0,0 1 16,0-22-16,0 21 0,0-21 0,0 1 15,0-1-15,21 0 0,-21 0 0,21 0 16,0 0-16,0-21 15,1 0-15,20 0 0,-21 0 16,21 0-16,-20 0 0,20 0 0,0 0 16,1-21-16,-1 0 0,0 0 0,1 0 15,-1 0-15,0-1 0,1 1 0,-1 0 16,-21 0-16,21-21 0,-20 20 16,-22 1-16,0-21 0,0 21 0,0 0 15,0-1-15,0 1 0,0 0 0,-22 21 16,1 0-16,0 0 0,0 0 15,0 0-15,0 0 0,-1 0 0,22 21 16,-21 0-16,0 1 0,0-1 16,21 21-16,0-21 0,-21 0 15,21 22-15,-21-22 0,21 0 0,0 0 0,0 0 16,0 1-16,0-1 0,0 0 16,21-21-16,0 0 15,0 0-15,0 0 0,0 0 16,1 0-16,-1 0 0,0-21 0,0 21 15,0-21-15,0-1 0,1 1 0,-1 21 16,0-21-16,0 0 0,-21-21 16,0 20-16,0 1 0,0 0 0,0 0 15,0 0-15,0 0 0,0-1 0,0 1 16,0 42 0,0 1-1,0-1-15,0 0 0,0 0 0,0 0 16,0 0-16,0 1 0,0 20 0,0-21 15,0 0-15,0 0 0,0 1 16,0-1-16,21-21 0,-21 21 0,21 0 16,1-21-16,-1 21 0,0-21 15,0 0-15,0 0 0,0 0 0,1 0 16,-1-21-16,0 21 0,0-21 16,0 0-16,22 0 0,-22-1 0,0 1 15,0 0-15,0 0 0,0 0 0,-21 0 16,0-1-16,22 1 0,-22-21 15,0 21-15,0 0 0,0-1 16,-22 22 0,22 22-16,-21-1 15,21 0-15,0 0 0,0 0 16,0 0-16,0 1 0,0-1 0,0 0 16,0 0-16,0 0 0,0 0 15,0 1-15,21-1 0,-21 0 31,-21-21 1,0 0-17,0 0-15,0 0 16,0 21 0,21 0-1,0 0 1,21-21-1,0 0-15,0 0 16,0 0-16,0 0 0,1 0 0,-1 0 16,21 0-16,-21 0 0,22-21 0,-22 21 15,21-21-15,-21 21 0,22-21 16,-22 0-16,0 0 0,21-1 0,-21 1 16,1-21-16,-1 21 0,0-22 0,0 1 15,-21 0-15,21-1 0,-21 1 16,21 0-16,-21-1 0,0 1 15,0 0-15,0-1 0,22 1 0,-22 0 16,0 21-16,0-1 0,0 1 0,0 0 16,0 42-1,0 0-15,0 1 0,0-1 16,0 21-16,-22 0 0,22 1 0,-21-1 16,21 0-16,0 1 0,-21-1 0,0 0 15,21 1-15,-21-1 0,21-21 16,0 22-16,-21-1 0,21-21 0,-22 0 15,22 0-15,-21 1 0,21-1 16,0 0-16,0 0 0,0 0 16,21-21-1,1 0 1,-1-21-16,0 0 0,0 21 0,0-21 16,0 0-16,1-1 0,-1 1 15,0 0-15,0 21 0,0-21 0,0 0 16,-21 0-16,22 21 0,-1 0 15,-21 21 17,0 0-32,0 0 15,0 0-15,0 0 16,0 1-16,0-1 16,21-21-16,0 0 15,0 0-15,0 0 16,1 0-16,-1 0 0,0 0 15,0 0-15,0 0 0,0-21 0,-21-1 16,22 22-16,-1-21 0,-21 0 16,21 0-16,-21 0 0,21 21 15,-21-21-15,0 42 47,0 0-47,0 0 0,0 0 16,-21-21-16,21 21 0,0 1 15,21-1 1,0-21-16,0 0 16,1 21-16,20-21 0,0 21 0,1-21 15,-1 0-15,0 0 0,1 0 0,-1 0 16,0 0-16,-21 0 0,22-21 0,-22 0 16,21 21-16,-21-21 0,1-1 15,-1 1-15,-21 0 0,0 0 0,0 0 16,0 0-16,0-22 0,0 22 15,0 0-15,0 0 0,-21 0 0,-1-1 16,1 1-16,0 21 0,0 0 16,0 0-16,0 0 0,-1 0 0,22 21 15,-21 1-15,0-1 0,0 0 0,0-21 16,0 21-16,21 0 0,0 0 0,-22 1 16,22-1-1,22-21 1,-22 21-16,21-21 15,0 0-15,-21 21 16,21-21-16,-21 21 0,0 0 16,21 1-16,0-1 0,-21 21 15,0-21-15,22 22 0,-22-1 0,21 0 16,-21 1-16,0-1 0,0 21 0,0-20 16,0 20-16,0-20 0,0 20 15,0 1-15,0-22 0,-21 21 0,-1-20 16,1-1-16,0 0 0,0 1 0,-21-22 15,20 21-15,-20-21 0,21 22 0,-21-22 16,20 0-16,-20 0 0,21 0 0,0 1 16,0-1-16,-1-21 0,22-21 31,0-1-15,22 1-16,-1 0 0,0-21 15,0 21-15,0-22 0,0 22 0,1-21 16,20-1-16,-21-20 0,0 21 0,22-22 15,-22 1-15,21-1 0</inkml:trace>
  <inkml:trace contextRef="#ctx0" brushRef="#br0" timeOffset="35475.99">7133 9335 0,'0'0'0,"0"-22"15,0 1 1,0 0-16,-21 21 0,0 0 31,0 0 32,-1 0-63,1 0 15,0 0-15</inkml:trace>
  <inkml:trace contextRef="#ctx0" brushRef="#br0" timeOffset="35704.37">5863 9398 0,'0'0'0,"-21"0"0,0 0 16,0 0-16,21 21 0,21-21 31,21 21-31,-21-21 0,22 0 0,-22 0 15,21 0-15,0 22 0,1-22 0,-1 0 16,0 0-16,1 0 0,-22 0 0,21 0 16,-21 0-16,1 0 0,20 0 15,-21 0-15,0 0 0,0 0 16,1 0-16,-1 0 0,0 0 0</inkml:trace>
  <inkml:trace contextRef="#ctx0" brushRef="#br0" timeOffset="36257.06">7980 9779 0,'0'0'16,"-21"0"-16,-64 0 15,64 0-15,0 21 0,-1-21 0,1 0 16,42 21 0,1-21-1,20 0-15,0 0 0,1 0 0,-1 0 16,21 0-16,1 0 0,-22 0 0,22 0 16,-1 0-16,1 0 0,-1 0 15,-20 0-15,20 0 0,-21-21 0,22 21 16,-22 0-16,1-21 0,-22 0 0,0 21 15,0 0-15,0-21 0,-21 0 16,0-1-16,-21 22 0,0-21 16,0 21-16,0 0 15,-1-21-15,-20 21 0,21 0 0,0 0 16,-22-21-16,22 21 0,0 0 16,42 0 15,0 0-31,1 0 0,-1 0 0,0 0 15,0 0-15,0 21 0,0 0 0,1 0 16,-1 1-16,-21-1 0,0 0 0,0 21 16,0-21-16,0 1 0,0 20 15,-21-21-15,-1 0 0,1 22 0,0-22 16,-21 0-16,21 0 0,-22 0 16,1 0-16,21 1 0,-22-1 0,22-21 15,-21 21-15,21-21 0,0 0 0,-1 0 16</inkml:trace>
  <inkml:trace contextRef="#ctx0" brushRef="#br0" timeOffset="37244.76">9567 9504 0,'0'0'0,"-21"0"0,-21 21 16,42-42 15,21 0-31,0 21 0,0-21 0,22-1 16,-22 1-16,42 0 0,-20-21 0,-1 21 15,21-22-15,1 1 0,-22 0 16,22-1-16,-22 1 0,0 0 0,1-1 16,-22 1-16,0-22 0,-21 22 15,0 0-15,0-1 0,0 1 0,-42 21 16,21 0-16,-1 0 0,-20-1 0,21 22 16,-21 0-16,20 0 0,-20 22 15,21-1-15,0 21 0,0 22 0,-1-22 16,22 43-16,0-22 0,0 1 0,0 20 15,0 1-15,0-22 0,22 22 16,-1 0-16,-21-22 0,21 22 0,-21-22 16,21 1-16,0-1 0,-21 1 0,0-22 15,0 22-15,0-22 0,0 0 0,0-20 16,0 20-16,0-21 0,0 0 16,0 0-16,-21 1 0,0-22 15,0 0-15,0 0 0,-1 0 16,1-22-16,0 22 0,0-21 0,0 0 15,-22 0-15,22 0 0,-21-22 0,21 22 16,-22 0-16,22-21 0,0 21 0,0-22 16,-21 22-16,20 0 0,22 0 0,-21 0 15,0 21-15,21 21 16,0 0 0,21 0-16,0 0 0,1 0 0,-1 1 15,0-1-15,0 0 0,21 0 16,-20 0-16,20 0 0,0-21 15,1 22-15,-1-1 0,0 0 0,22-21 16,-22 0-16,0 0 0,1 0 0,-1 0 16,0 0-16,1 0 0,-1 0 0,0 0 15,1-21-15,-22 0 0,21-1 0,-21 22 16,1-21-16,-1 0 0,0 0 16,-21 0-16,0-22 0,0 22 0,0 0 15,0 0-15,0 0 0,0 0 0,0-1 16,-21 22-1,0 22-15,21-1 0,0 0 16,-22 0-16,1 21 0,21-20 16,-21-1-16,21 21 0,0-21 15,0 22-15,0-22 0,0 0 0,0 0 16,0 0-16,21 0 0,0 1 0,1-22 16,-1 0-16,0 0 0,21 0 0,-21 0 15,22 0-15,-1-22 0,0 22 16,-20-21-16,20 0 0,0 0 0,-21 0 15,22 0-15,-22-1 0,0 1 0,0-21 16,-21 21-16,0-22 0,0 22 0,0-21 16,0 0-16,-21 20 0,0-20 0,0 21 15,0 0-15,-1 0 0,1-1 16,-21 22-16,21 0 0,0 0 0,-1 0 16,-20 22-16,21-22 0,0 21 15,-22-21-15,22 21 0,0 0 0,0-21 16,21 21-16</inkml:trace>
  <inkml:trace contextRef="#ctx0" brushRef="#br0" timeOffset="39388.98">11896 9948 0,'0'0'0,"-22"0"0,1 0 0,0 0 15,21-21 1,0 0-16,21 21 16,0-21-16,1 0 0,-1 0 15,0-1-15,0 1 0,-21 0 0,21-21 16,0 21-16,1-1 0,-22-20 0,0 21 15,0 0-15,0-22 0,0 22 0,0-21 16,0 21-16,0 0 0,-22-1 0,1 22 16,0 0-16,0 0 0,0 0 15,0 0-15,-1 0 0,-20 22 16,21-1-16,0 21 0,-22 0 0,22 1 16,0 20-16,0-20 0,0 20 0,0-21 15,-1 1-15,22 20 0,-21-20 0,21-1 16,0-21-16,0 21 0,0-20 15,0-1-15,0 0 0,21 0 0,1-21 16,20 0-16,-21 0 0,0 0 0,22 0 16,-22 0-16,21 0 0,-21-21 0,22 0 15,-1 0-15,0-1 0,-21 1 0,22 0 16,-22-21-16,0 21 0,0-1 16,0-20-16,1 0 0,-22 21 15,0-22-15,0 22 0,21-21 0,-21 21 16,21 21-16,-21 21 15,0 0-15,0 0 16,0 0-16,21 22 0,-21-22 16,0 21-16,21-21 0,-21 0 0,0 1 15,21 20-15,-21-21 0,22 0 0,-1-21 16,-21 21-16,21 1 0,0-22 0,0 0 16,0 0-16,1 21 0,-1-21 0,0 0 15,0 0-15,0 0 0,0 0 0,22-21 16,-22-1-16,0 22 15,0-21-15,0 0 0,1 0 0,-1 0 16,21 0-16,-21-22 0,0 22 0,1-21 16,-1 21-16,-21-22 0,21 1 0,0 21 15,-21 0-15,21-1 0,-21 1 16,0 42 0,0 1-1,0-1-15,0 0 0,0 0 16,0-42 31,0 0-32,-21 0-15,0-1 16,21 1-16,-21 21 16,0 0-16,-1 0 15,22 21 1,-21 1-16,21-1 0,-21 0 15,21 21-15,0-21 0,-21 22 0,21-1 16,-21-21-16,21 22 0,0-22 0,0 21 16,0-21-16,0 0 0,0 1 0,0-1 15,0 0-15,0 0 0,21 0 0,0-21 16,0 0-16,0 0 0,1 0 16,-1 0-16,0 0 0,21 0 0,-21 0 15,22-21-15,-22 21 0,21-21 16,-21 0-16,22 0 0,-1-1 0,-21 1 15,22 0-15,-22 0 0,0 0 0,21-22 16,-21 22-16,22-21 0,-22 21 0,0-22 16,21 22-16,-20 0 0,-1 21 0,0 0 15,0-21-15,-21 42 16,0 0 0,0 0-16,0 1 15,0-1-15,0 0 16,0-42 31,0 0-47,0-1 15,0 1-15,0 0 16,0 0-16,0 0 0,0 0 16,-21 21-16,0-22 0,0 22 15,-1 0 1,1 22-16,0-1 0,0 0 15,0 0-15,0 21 0,-1-20 0,22 20 16,-21-21-16,0 21 0,21-20 0,0 20 16,0-21-16,0 21 0,0-20 15,0-1-15,0 0 0,0 0 0,0 0 16,21 0-16,22 1 0,-22-22 0,0 21 16,21-21-16,1 0 0,-22 0 15,21 0-15,0 0 0,1 0 0,-22 0 16,21-21-16,-21-1 0,22 22 0,-22-21 15,21 0-15,-21 0 0,1 0 0,-1 0 16,0-22-16,0 22 0,-21-21 0,0 21 16,21-22-16,-21 22 0,0 0 0,0-21 15,0 20-15,0 44 16,-21-22 0,21 21-16,-21 21 0,21-21 15,-21 0-15,21 1 0,-21 20 0,21-21 16,0 21-16,-22-20 0,22-1 0,0 0 15,0 0-15,0 0 0,0 0 0,0 1 16,22-22-16,-22 21 0,21-21 0,21 0 16,-21 0-16,0 0 0,1 0 0,20 0 15,-21 0-15,21 0 0,-20 0 16,20-21-16,-21 21 0,21-22 0,-20 1 16,20 21-16,-21-21 0,21 0 0,-20 0 15,-1 0-15,0-1 0,0 1 0,-21 0 16,0-21-16,0 21 0,0-1 15,-21 22-15,0 0 16,0 0-16,-1 0 16,1 22-16,21-1 0,0 0 0,-21 0 15,21 0-15,0 0 0,0 1 0,0 20 16,0-21-16,0 0 0,0 0 0,0 1 16,21-1-16,-21 0 0,21 0 15,1 0-15,-22 0 16,0-42 31,0 0-47,-22 21 0,1 0 0,21-21 15,-21 21-15,0 0 16,0 0 0,21 21-1,0 0-15,0 0 16,21-21-16,0 0 15,21 0-15,-20 0 0,-1 0 0,21 0 16,-21 0-16,22 0 0,-22 0 0,21 0 16,-21-21-16,22 0 0,-22 21 15,21-21-15,-21 0 0,0 0 0,22 21 16,-22-22-16,0 1 0,0 0 16,0 0-16,1-21 0,-1 20 0,0 1 15,0 0-15,0 0 0,-21 0 0,0 0 16,0-1-16,21 22 0,-21 22 31,0-1-31,0 0 16,0 0-16,0 0 0,0 0 0,0 1 15,0-1-15,0 0 0,0 0 0,0 0 16,0 0-16,0 1 0,-21-1 0,21 0 16,-21 0-16,0-21 0,0 21 0,0 0 15,-22-21-15,22 22 0,0-22 16,-21 0-16,20 21 0,1-21 15,0 0-15,-21 0 0</inkml:trace>
  <inkml:trace contextRef="#ctx0" brushRef="#br0" timeOffset="40292.48">16404 9292 0,'0'-21'0,"0"42"0,0-63 0,0 21 0,0-22 16,0 22-16,0 0 0,0 0 15,0-21-15,0 20 0,0 1 0,0-21 16,0 21-16,0 0 0,-21 21 15,21-22-15,-21 22 0,0 0 0,21 22 16,-22 20-16,1 0 0,21 1 16,-21 20-16,21 1 0,0 20 0,-21-20 15,0 20-15,21 1 0,-21-21 0,21 20 16,-22-20-16,1-1 0,0 1 16,0-22-16,0 22 0,0-22 0,-1 0 15,1-21-15,0 22 0,0-22 0,21 0 16,0 0-16,-21-21 0,21-21 31,0 0-15,21-21-16,-21 20 0,21 1 0,0-21 15,0 0-15,22 20 0,-22-20 0,21 0 16,-21-1-16,22 22 0,-22 0 16,21 0-16,-21 21 0,1 0 0,20 0 15,-21 21-15,0 0 0,0 0 0,-21 22 16,22-22-16,-1 21 0,-21-21 0,21 22 15,-21-1-15,0-21 0,21 0 0,-21 22 16,21-22-16,0 0 0,-21 0 0,22 0 16,-1 1-16,0-22 15,0 0-15,0 0 16,0 0-16,22 0 0,-22 0 0,0-22 16,0 1-16,0 21 0,22-21 0,-22 0 15,0 0-15,0-22 0,0 22 0,1 0 16,-1-21-16,0 21 0,0-22 0,-21 22 15,21 0-15,-21 0 0,0 0 0,0-1 16,0 44 0,0-1-16,0 0 0,-21 0 15,21 0-15,-21 0 0,21 22 0,0-22 16,0 0-16,-21 0 0,21 0 0,0 1 16,0-1-16,0 0 0,0 0 0,0 0 15,0-42 32,-21 0-31,21 0-16,0 0 0,0-1 0</inkml:trace>
  <inkml:trace contextRef="#ctx0" brushRef="#br0" timeOffset="40460.39">17039 9631 0,'0'0'0,"0"-42"0,0 20 16,0 1-16,-21 0 0,0 21 15,0 0 1,21 21 0,0 0-1,0 1-15,21-1 0,0 0 16,0-21-16,0 21 0,0-21 0,22 21 16,-22 0-16,21-21 0</inkml:trace>
  <inkml:trace contextRef="#ctx0" brushRef="#br0" timeOffset="41972.53">17843 10012 0,'0'0'0,"22"0"0,20-21 16,-42 0-16,21-1 16,-21 1-16,0 0 0,0 0 15,0 0-15,0 0 0,0-22 0,0 22 16,-21 0-16,21 0 0,-21 0 0,0-1 15,-1 22-15,1 0 0,0 0 0,0 0 16,-21 0-16,20 22 0,-20-1 0,0 0 16,21 21-16,-22-21 0,22 22 15,-21-1-15,21-21 0,-1 22 0,1-1 16,0-21-16,21 21 0,0-20 16,0 20-16,0-21 0,0 0 0,21-21 0,0 21 15,1 1-15,20-22 0,-21 0 0,21 0 16,1 0-16,-1 0 0,0 0 15,1-22-15,-1 1 0,-21 0 0,22 0 16,-1 0-16,0 0 0,-21-1 16,22-20-16,-22 0 0,0-1 0,0 1 15,22 0-15,-43-22 0,21 1 0,0-1 16,0 1-16,-21-1 0,0 1 0,0 20 16,0-20-16,0-1 0,0 22 0,0 21 15,0-21-15,0 20 0,-21 44 31,21-1-31,-21 21 0,0-21 0,-1 22 16,1 20-16,21-21 0,-21 22 0,0-1 16,0 1-16,21-1 0,0 1 0,-21-22 15,21 22-15,0-22 0,0 0 0,0 1 16,0-1-16,21 0 0,0-20 0,0-1 16,0 0-16,22 0 0,-22 0 15,21 0-15,0-21 0,1 0 0,-1 0 16,0 0-16,1 0 0,-1-21 0,22 0 15,-22 21-15,0-21 0,1 0 0,-22 0 16,21-1-16,-21-20 0,0 21 0,1 0 16,-1-22-16,-21 1 0,0 21 15,0-21-15,0 20 0,0-20 16,0 21-16,-21 21 0,-1 0 16,1 0-16,-21 21 0,21 0 0,-22 0 15,22 1-15,-21 20 0,21-21 0,-22 21 16,22 1-16,0-22 0,0 0 0,0 21 15,21-20-15,0-1 0,0 0 0,0 0 16,0 0-16,0 0 0,21-21 16,0 0-16,21 22 0,-20-22 0,-1 0 15,21 0-15,-21 0 0,22-22 0,-22 22 16,21-21-16,-21 0 0,22 0 0,-22 0 16,21 0-16,-21-1 0,22-20 15,-22 0-15,21-1 0,-21 1 0,0-21 16,22 20-16,-22-20 0,0-1 0,0 1 15,0-1-15,1 1 0,-22-1 16,0 22-16,0-22 0,21 22 0,-21 0 16,0-1-16,0 22 0,0 0 0,-21 21 15,-1 21-15,1 22 16,-21-22-16,21 21 0,0 0 0,-22 22 16,22-1-16,-21 1 0,21-1 15,-1 1-15,1-1 0,0 1 0,0-22 16,21 22-16,0-1 0,0-20 0,0-1 15,0 0-15,0-21 0,21 22 16,0-22-16,22 0 0,-22 0 0,0 0 16,21-21-16,-21 0 0,22 22 0,-22-22 15,21 0-15,1 0 0,-1 0 0,0-22 16,1 22-16,-1-21 0,0 0 16,1 0-16,-22 0 0,21 0 0,-21-1 15,22 1-15,-22 0 0,0-21 0,-21 21 16,21-1-16,-42 22 15,0 22 1,0-1-16,-1 0 0,1 0 16,0 0-16,0 0 0,0 1 0,21-1 15,0 0-15,-21 0 0,21 0 16,0 0-16,0 1 0,0-1 16,21-21-16,0 0 0,0 0 15,0 0-15,0 0 0,1 0 0,-1 0 16,0 0-16,21 0 0,-21-21 0,1 21 15,-1-22-15,0 22 0,0-21 16,0 0-16,0 0 0,1 21 0,-1-21 16,-21 0-16,0-1 0,21 1 0,-42 42 31,0 1-15,21-1-16,-22-21 0,22 21 0,-21 0 15,21 0 1,0 0-16,0 1 15,21-22 1,1 0-16,-1 0 16,0-22-16,0 22 0,0-21 0,0 21 15,1-21-15,-1 21 0,0-21 0,0 0 16,21 21-16,-20-21 0,-1-1 16,0 22-16,0 0 15,-21 22 1,0-1-16,0 0 15,0 0-15,0 0 0,0 0 16,0 1 0,21-22 15,0 0-15,1 0-16,-1-22 0,0 1 15,0 21-15</inkml:trace>
  <inkml:trace contextRef="#ctx0" brushRef="#br0" timeOffset="42387.33">20913 9779 0,'0'0'0,"-43"0"0,1-21 15,-43-21 1,64 20-16,21 1 0,0 0 16,0 0-16,-21 42 31,21 0-31,0 0 0,0 22 16,0 20-16,0-20 0,0 20 15,0 1-15,0-1 0,0 22 0,0-22 16,0 22-16,0 0 0,0-1 15,0 1-15,0 0 0,0-1 0,0 1 16,-21 0-16,0-22 0,-1 22 0,-20-1 16,21-20-16,-21-1 0,-1 1 0,1-22 15,21 22-15,-22-22 0,22-21 0,0 0 16,0 1-16,21-1 0,0-42 16,0-1-1,0-20-15,21 21 0,0-21 0,0-1 16,1 1-16,-1-22 0,0 22 0,0-21 15,0-1-15,-21 1 0</inkml:trace>
  <inkml:trace contextRef="#ctx0" brushRef="#br0" timeOffset="42652.17">20574 10287 0,'0'0'0,"0"-63"0,42-86 16,-21 107-16,1 0 16,-1-1-16,21 22 0,-21 0 0,22-21 15,-22 21-15,21-1 0,0 22 0,1 0 16,-1 0-16,-21 0 0,22 0 0,-1 22 15,-21-1-15,21 0 0,-20 0 16,-22 21-16,0 1 0,0-22 0,0 21 16,0-21-16,0 1 0,-43-1 15,22 0-15,0 0 0,-21 0 0,20 0 16,-20 1-16,0-22 0,21 21 0,-22-21 16,22 0-16,0 0 0,0 0 0,0 0 15,42-21 1,0 21-1,21-22-15,-21 1 0,22 0 0,-1 0 16,-21 0-16,22-22 0,-1 22 0</inkml:trace>
  <inkml:trace contextRef="#ctx0" brushRef="#br0" timeOffset="43315.96">21230 9906 0,'-21'21'0,"42"-42"0,0-21 0,22 21 0,-22-22 0,0 22 16,0 0-16,0 21 16,0 0-16,1 0 0,-1 0 15,0 21-15,0 0 0,0 0 0,-21 22 0,0-1 16,0 0-16,21-20 0,-21 20 15,0 0-15,0 1 0,0-22 0,0 21 16,0-21-16,0 22 0,-21-22 16,21 0-16,0 0 0,-21 0 0,0 0 15,21-42 17,0 0-32,0 0 15,0 0-15,0 0 0,0-1 0,21 1 16,0-21-16,0 0 15,1 20-15,-1-20 0,21 0 0,-21-1 16,0 1-16,22 21 0,-22 0 0,0 0 16,0-1-16,0 1 0,1 21 15,-1 0-15,-21 21 16,0 1-16,0-1 0,21 0 16,0-21-16,-21 21 0,21 0 0,-21 0 15,21-21-15,1 22 0,-1-1 16,0-21-16,-21 21 31,0 0-15,0 0-1,0 0-15,0 1 0,0-1 16,-21-21-16,21 21 0,-21 0 0,21 0 16,0 0-16,0 1 0,0-1 15,0 0-15,0 0 16,21-21-16,0 0 15,0 0-15,0 0 0,0 0 0,1 0 16,20 0-16,-21-21 0,0 0 0,22 21 16,-22-21-16,0-1 0,0 1 0,0 0 15,-21 0-15,0 0 0,0 0 0,0-22 16,0 22-16,0 0 0,-21 0 16,0 0-16,0 21 0,0 0 15,-1-22-15,-20 22 0,21 0 0,-21 0 16,20 0-16,1 22 0,0-22 0,-21 21 15,42 0-15,-21 0 0,-1 0 16,22 0-16,0 1 0,0-1 16,22-21-16,-1 0 0,21 21 15,-21-21-15,22 0 0,-1 0 0,0 0 16,1 0-16</inkml:trace>
  <inkml:trace contextRef="#ctx0" brushRef="#br0" timeOffset="43647.77">22500 10097 0,'0'0'0,"21"-22"0,0 1 16,1 21-16,-22-21 0,0-21 15,21 21-15,-21-1 16,-21 22 0,-1 0-16,22 22 0,-21-1 15,0 21-15,0-21 0,0 22 0,0 20 16,-1-21-16,1 22 0,21-1 0,0 1 16,-21-1-16,21 1 0,-21-1 15,21 22-15,0-21 0,0 20 0,0-20 16,0 20-16,21 1 0,0 0 0,-21-22 15,21 22-15,1 0 0,-22-22 0,21 22 16,-21-22-16,21 1 0,-21-22 0,21 22 16,-21-22-16,0 0 0,0-21 0,0 1 15,0-1-15,0-42 32,0-1-32,0 1 0,0-21 15,0 21-15,0-22 0,0 1 0,0-21 16,0-1-16,0 22 0,0-43 0,0 22 15,21-22-15,-21 0 0,21 1 0,-21-1 16,0 0-16,0 1 0</inkml:trace>
  <inkml:trace contextRef="#ctx0" brushRef="#br0" timeOffset="44764.58">22542 10710 0,'0'-169'0,"0"402"15,0-297-15,0-211 0,22 212 0,-1 20 0,0 1 16,21 0-16,-21 21 0,22-22 0,-1 22 16,22 0-16,-22 0 0,0 21 15,22-21-15,-22 21 0,0 0 0,-20 0 16,20 0-16,-21 0 0,0 0 0,0 0 15,-21 21-15,0 0 16,-21 0-16,0 0 0,-21 0 0,21 1 16,-22-1-16,1 0 0,21 0 0,-22 0 15,1 0-15,0-21 0,-1 22 0,22-1 16,0-21-16,0 21 0,0-21 0,21 21 16,21 0-1,0-21-15,21 0 16,1 0-16,-22 0 0,21 0 0,1 0 0,20-21 15,-21 0-15,1 0 0,-1 0 16,0-1-16,1 1 0,-1 0 0,0 0 16,1-21-16,-22 20 0,21-20 15,-21 21-15,1-21 0,-22 20 0,0 1 16,0 0-16,0 0 0,0 0 0,-22 42 16,-20 0-1,21 0-15,0 0 0,0 1 0,-1-1 16,1 0-16,0 21 0,21-21 15,0 1-15,0-1 0,0 0 0,0 0 16,0 0-16,21-21 16,0 0-16,1 0 0,-1 0 15,0 0-15,21 0 0,-21-21 0,1 21 16,-1-21-16,0 0 0,0 21 16,0-21-16,0-1 0,1 1 0,-1 0 15,0 21-15,0-21 0,-21 0 0,21 21 16,-21 21-1,0 0 1,0 0-16,0 0 16,0 1-16,0-1 0,0 0 0,0 0 15,0 0-15,21 0 16,1-21-16,-1 0 0,21 0 16,-21 0-16,0 0 0,22 0 15,-22 0-15,0-21 0,21 0 16,-20 21-16,-1-21 0,0 0 0,0 0 15,0-22-15,0 22 0,1-21 0,-1-1 16,0 1-16,0 0 0,0-1 0,0-20 16,1-1-16,-1 22 0,-21-21 0,0-1 15,21 22-15,-21-1 0,21 1 16,-21 21-16,0 0 0,0 0 0,-21 42 16,0 21-16,0-21 15,-1 22-15,-20-1 0,21 0 0,-21 22 16,20-22-16,1 22 15,0-22-15,-21 0 0,42 1 0,-21-1 16,21 0-16,0 1 0,0-1 0,0-21 16,0 21-16,0-20 0,0-1 0,0 0 15,21 0-15,0-21 0,0 21 0,0-21 16,0 0-16,22 0 0,-22 0 16,0 0-16,21-21 0,-20 21 0,20-21 15,-21 0-15,0 21 0,22-21 0,-22-1 16,0 1-16,0 0 0,0 0 0,0 0 15,1 0-15,-22-1 0,0 44 32,0-1-32,-22 0 0,22 0 15,0 0-15,-21 0 0,21 22 16,0-22-16,0 0 0,0 0 0,0 0 16,0 1-16,21-1 0,1 0 0,-22 0 15,21-21-15,0 0 0,0 0 16,0 0-16,0 0 0,1 0 15,-1 0-15,0-21 0,0 0 16,0 0-16,0 21 0,-21-22 0,22 1 16,-1 0-16,0 21 0,0-21 0,-21 0 15,21 21 1,-42 0 31,0 0-47,0 0 0,0-21 15,-1 21-15,-20 0 0,21-22 16</inkml:trace>
  <inkml:trace contextRef="#ctx0" brushRef="#br0" timeOffset="44976.46">23961 9906 0,'0'0'15,"-22"0"-15,1 0 0,21-21 0,21 21 16,1 0-1,-1 0-15,21 0 0,0 0 0,1 0 0,-1 0 16,0 0-16,22 0 0,-22 0 16,1 0-16,-1 0 0,21 0 15,-41 0-15,20 0 0,0 0 0,-21 0 16,1 0-16,-1 0 0,-21 21 16,-21-21-16,-1 0 0,-20 0 15,0 21-15,-43 0 0</inkml:trace>
  <inkml:trace contextRef="#ctx0" brushRef="#br0" timeOffset="46560.87">12488 11557 0,'21'21'16,"1"-21"-16,-1 0 16,0 0-16,0-21 0,0 0 15,0 0-15,1 0 0,-1-1 16,0 1-16,0 0 0,0 0 0,-21-21 16,21 20-16,-21 1 0,0-21 0,0 21 15,-21 0-15,-21-1 0,21 1 0,-22 21 16,1 0-16,-21 0 0,20 0 15,-20 21-15,20 1 0,1 20 16,-21 0-16,20 1 0,1-1 0,21 0 16,0 1-16,-22-1 0,43 21 0,0-20 15,0-1-15,0 0 0,21 1 0,1-1 16,-1-21-16,21 22 0,-21-1 0,22-21 16,-1 21-16,0-20 0,-21 20 15,22-21-15,-22 21 0,0-20 0,0-1 16,-21 21-16,0-21 0,0 0 0,0 1 15,-21 20-15,-21-21 0,-1 0 0,1-21 16,0 21-16,-1-21 0,1 0 0,-21 0 16,20 0-16,1 0 0,-22 0 0,22-21 15,-21 21-15,20-21 16,-20 0-16,20-21 0,1 20 0,0-20 16,-1 21-16,1-21 0,0-1 0,-1 1 15,22 0-15,0-1 0,0 22 0,0-21 16,21 21-16,-21-1 0,21 1 0,21 42 31,0 1-31,0-1 0,0 21 16,0-21-16,1 22 0,-1-1 0,21 0 15,-21 1-15,0-1 0,22 0 16,-22 1-16,21-22 0,-21 21 0,22 0 0,-22-20 16,21-1-16,1 0 0,-22 0 15,21 0-15,0-21 0,1 0 0,-1 0 16,0 0-16,1 0 0,-1 0 15,0-21-15,1 21 0,-1-21 0,22 0 16,-22 0-16,0-22 0,-21 22 0,22 0 16,-1-21-16,-21-1 0,22 22 0,-22-21 15,0-1-15,-21 1 0,0 21 0,0-21 16,0 20-16,0 1 0,0 0 0,0 42 31,-21 0-31,21 1 0,0-1 0,-21 21 16,-1-21-16,22 22 0,0-1 0,-21-21 15,21 21-15,-21 1 0,21-22 16,0 21-16,0-21 0,0 1 0,0-1 16,0 0-16,21-21 0,0 0 0,1 0 15,-1 0-15,0 0 0,0 0 16,0 0-16,22-21 0,-22 21 0,0-21 16,21-1-16,-21 1 0,1 0 0,-1 0 15,0-21-15,0 20 0,-21 1 0,0-21 16,0 21-16,0 0 0,0-22 0,0 22 15,0 0-15,0 42 32,-21 0-32,21 0 0,0 1 0,0-1 15,0 21-15,0-21 0,0 22 16,0-22-16,0 0 0,0 21 0,0-21 16,0 1-16,0-1 0,0 0 0,21 0 15,0 0-15,0-21 0,22 0 16,-22 0-16,21 0 0,1 0 15,-22 0-15,21 0 0,0-21 0,1 21 16,-1-21-16,0 0 0,1 0 0,-1-1 16,-21 1-16,22 0 0,-22-21 0,21 21 15,-21-22-15,0 1 0,1 0 0,-22-22 16,0 22-16,0-1 0,0 1 0,0-21 16,0 20-16,0 1 0,0 0 15,0 20-15,0-20 0,0 21 16,0 0-16,-22 42 15,22 21-15,-21-21 0,21 22 16,-21-1-16,21 0 0,0 22 0,-21-22 16,0 22-16,0-22 0,21 22 0,-22-22 15,1 0-15,0 1 0,21-1 16,0 0-16,-21-21 0,21 22 0,-21-22 16,21 0-16,0 0 0,21-21 15,0 0 1,0 0-16,0 0 0,1-21 15,20 0-15,0 0 0,-21 0 0,22-1 16,-1 1-16,0 0 0,1 0 16,20 21-16,-20-21 0,-1 21 0,21 0 15,-20 0-15,-22 0 0,21 21 0,-21 0 16,1 0-16,-22 0 0,0 1 0,0-1 16,-22 0-16,1 0 0,-21 21 0,21-20 15,-22-1-15,22 0 0,-21 0 0,0 0 16,-1 0-16,-20 1 0,20-1 15,1 0-15,0-21 0,-1 21 0,22-21 16,-21 0-16,21 0 0,0 0 0,-1 0 16,1 0-16,0 0 0,21-21 15,-21 21-15,21-21 0,0 0 0,0-1 16</inkml:trace>
  <inkml:trace contextRef="#ctx0" brushRef="#br0" timeOffset="48176.95">15071 12129 0,'0'0'0,"-22"-22"0,1 22 0,0-21 0,0 21 15,21-21-15,-21 0 0,21 0 0,0 0 16,0-1-16,0-20 16,0 21-16,21 0 0,0 0 0,-21-1 15,0 1-15,21 0 0,-21 0 0,0 0 16,-21 63 0,0-21-16,21 22 15,-21-1-15,0 21 0,-1-20 16,1 20-16,21 1 0,0-22 0,-21 22 15,21-22-15,-21 0 0,21 22 16,0-22-16,0-21 0,0 22 0,0-1 16,0-21-16,21 0 0,0 0 0,22-21 15,-22 0-15,21 0 0,0 0 0,22 0 16,-22 0-16,1 0 0,20-21 0,1 0 16,-1-21-16,-21 21 0,22-22 15,-1 1-15,-20 0 0,20-1 0,-20 1 16,-1-22-16,0 1 0,1-1 0,-22 1 15,21-1-15,-21 1 0,0-1 0,1 1 16,-22-1-16,0 1 0,0 21 0,0-1 16,0 22-16,0 0 0,0 0 0,-22 21 15,1 21 1,21 0-16,-21 21 0,0 1 0,0-1 16,-22 22-16,22-1 0,0 1 0,0-1 15,0 1-15,0-1 0,-1 1 0,1-22 16,21 21-16,0-20 0,0-1 0,0 0 15,0 1-15,0-1 0,21-21 0,22 0 16,-22 1-16,21-1 0,-21 0 16,22-21-16,-1 0 0,22 0 0,-22 0 15,0 0-15,1 0 0,-1-21 0,0 0 16,1-1-16,-1 1 0,0 0 0,-21 0 16,1-21-16,-1 20 0,0-20 0,0 21 15,-21-21-15,0-1 0,0 1 16,0 0-16,0 20 0,0 1 15,0 0-15,-21 0 0,0 21 0,0 0 16,-1 0-16,1 21 0,0 0 0,0 22 16,0-22-16,0 21 0,-1 0 0,1-20 15,0 20-15,0 0 0,0-21 0,21 22 16,0-22-16,0 0 0,0 21 0,0-20 16,0-1-16,0 0 0,21-21 15,0 0-15,0 0 0,0 0 16,1 0-16,-1 0 0,0 0 0,21-21 15,-21 21-15,1-21 0,-1-1 16,0 1-16,0 0 0,0 0 0,0 0 16,-21-22-16,0 22 0,22-21 0,-22 21 15,0-22-15,0 22 0,0-21 0,0 21 16,0 0-16,0-1 0,0 44 31,0-1-31,0 0 0,-22 21 0,22-21 16,0 22-16,-21-1 0,21-21 0,-21 22 15,21-22-15,0 21 0,0-21 0,0 0 16,0 1-16,0-1 0,0 0 16,0 0-16,21-21 0,0 0 0,1 0 15,-1 0-15,21 0 0,-21 0 16,22 0-16,-22 0 0,21-21 16,0 0-16,1 0 0,-1 21 0,0-22 15,1 1-15,-22-21 0,21 21 0,-21 0 16,22-22-16,-22 22 0,-21-21 0,0 21 15,0-1-15,0 1 0,0 0 0,0 0 16,-21 21-16,0 0 16,-1 21-16,1 0 0,0 0 15,0 1-15,0-1 0,0 0 0,21 0 16,-22 21-16,22-20 0,0-1 16,0 0-16,0 0 0,22 0 0,-1 0 15,-21 1-15,21-1 0,0-21 0,0 21 0,-21 0 16,21-21-16,-21 21 15,22-21-15,-44-21 32,1 21-17,-21-21 1,21 21-16,0 0 0,-1 0 16,1 0-16,0 0 15,0 21-15,21 0 0,-21-21 16,21 21-16,0 1 15,0-1-15,0 0 0,21-21 16,0 0-16,0 21 0,0-21 16,1 0-16,20 0 0,-21 0 0,21 0 15,1-21-15,-22 0 0,21 0 0,1 21 16,-1-22-16,0 1 0,1 0 0,-1 0 16,-21 0-16,21 0 0,1-1 0,-1 1 15,-21 0-15,22 0 0,-22-21 16,0 20-16,0-20 0,0 21 0,0 0 15,-21 0-15,22-1 0,-22 44 32,-22-1-32,1 0 15,0 0-15,21 21 0,-21-20 16,0-1-16,0 0 0,-1 0 0,22 0 16,-21 0-16,0 1 0,0-1 0,0 0 15,0 0-15,-1 0 0,1 0 0,0 1 16,0-1-16,0-21 0,21 21 15,-21-21-15,-1 0 16,1 0 0,21-21-1,0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16:37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868 0,'0'0'0,"-22"-42"0,22-1 0,0 1 15,-21 21-15,0-22 0,21 1 16,-21 21-16,0 0 0,21 0 0,0-1 16,-21 1-16,-1 21 0,1 0 15,0 21-15,0-21 0,21 43 16,-21-1-16,0 0 0,21 22 15,0-1-15,0 22 0,-22 0 16,22-1-16,-21 22 0,21-21 0,0 21 16,0-22-16,-21 22 0,21 0 15,-21-21-15,21 21 0,-21-22 0,21-20 16,0 20-16,0-20 0,0-1 16,-21-20-16,21-1 0,0 0 0,0 1 15,0-22-15,0 0 0,-22 0 16,22 0-16,-21-42 15,21 0 1,-21 0-16,21 0 0,0 0 16</inkml:trace>
  <inkml:trace contextRef="#ctx0" brushRef="#br0" timeOffset="408.76">1524 1270 0,'0'0'0,"-42"-21"0,-64-106 16,63 85-16,22-1 15,21 1-15,0 0 0,0-22 0,0 22 0,21-1 16,1-20-16,20 21 0,0-1 16,22 1-16,-1 0 0,22-1 15,0 1-15,20 0 0,-20-1 16,42 22-16,-21 0 0,21 0 0,-21 21 15,0 0-15,-1 21 0,1 0 16,-21 21-16,0 1 0,-22 20 0,-21 1 16,1-1-16,-22 22 0,-21 0 0,0-1 15,0 1-15,-21 0 0,-22-1 16,1-20-16,-21 20 0,20-20 0,-41-1 16,20 1-16,1-1 0,-22 1 15,0-22-15,22 1 0,-1-1 0,1 0 16,-1 1-16,1-22 0,20 0 0,1 0 15,0 0-15,21 0 16,-22-21-16,22 0 0,42 0 31,0-21-31,1 0 16,20 21-16,0-21 0</inkml:trace>
  <inkml:trace contextRef="#ctx0" brushRef="#br0" timeOffset="985.66">3069 2223 0,'21'0'0,"-42"0"0,85 0 0,-43-22 16,0 22-16,21-21 0,-21 0 15,1 0-15,-1 0 0,0 0 0,0-1 16,-21 1-16,0 0 0,0-21 0,0 21 15,0-1-15,-21 1 0,0-21 16,0 21-16,-22 0 0,1-1 0,21 1 16,-43 0-16,22 21 0,0 0 0,-1 0 15,1 21-15,0 0 16,-1 1-16,1 20 0,0 0 0,20 1 0,-20-1 16,21 0-16,21 1 0,0-1 15,-21 0-15,21 1 0,0-1 16,0 0-16,0 1 0,21-22 0,0 0 15,0 0-15,0 0 0,1 0 16,-1-21-16,0 0 0,21 0 0,-21 0 16,1-21-16,20 0 0,-21 0 0,0 0 15,22 0-15,-22-1 0,0-20 16,0 21-16,0 0 0,0-22 0,1 22 16,-1-21-16,-21 21 0,21-22 0,-21 1 15,0 21-15,0 0 0,0 0 16,0-1-16,0 1 0,0 42 15,0 1 1,0-1-16,0 21 0,0-21 16,0 22-16,0-1 0,0-21 0,0 21 15,0 1-15,0-22 0,0 0 0,0 21 16,0-20-16,0-1 0,21 0 16,0 0-16,0 0 0,1-21 0,-1 0 15,0 21-15,0-21 0,0 0 0,22 0 16,-22-21-16,21 21 0,-21-21 15,22 0-15,-22 0 0,21 0 0,0-1 16,-20-20-16</inkml:trace>
  <inkml:trace contextRef="#ctx0" brushRef="#br0" timeOffset="3009.51">3895 1799 0,'0'0'0,"0"-42"0,0 0 15,0 20-15,-22 22 0,1 0 16,0 22-16,0-1 0,0 0 15,0 21-15,-1 1 0,1-1 0,21 0 16,-21 1-16,0-1 0,21 0 16,-21 1-16,21-1 0,0-21 0,0 21 15,0 1-15,0-22 0,0 0 16,21 0-16,0 0 0,0 1 0,22-1 16,-22 0-16,21-21 0,-21 0 0,22 0 15,-1 0-15,0 0 0,1-21 16,-1 0-16,0-1 0,-21 1 15,22 0-15,-1 0 0,0-21 0,-20-1 16,20 1-16,-21 0 0,0-1 0,22-20 16,-22-1-16,-21 1 0,21-22 0,-21 22 15,21-22-15,-21 21 0,21 1 16,-21-22-16,0 22 0,0-1 0,0 1 16,21-1-16,-21 22 0,0 0 15,0-1-15,0 22 0,0 0 0,0 42 16,0 21-16,0-20 15,0 20-15,0 21 0,0-20 16,0 20-16,0 1 0,-21 20 16,0-20-16,21 21 0,-21-22 0,0 22 15,21-22-15,-21 1 0,21-1 16,0-20-16,0 20 0,0-21 0,-22 1 16,22-22-16,0 21 0,-21-21 0,21 1 15,-21-1-15,21 0 0,-21-21 16,21-21-1,0 0-15,0-1 16,0 1-16,0-21 0,0 21 0,21-22 16,0 1-16,0 21 0,1-21 15,-1-1-15,0 1 0,21 21 0,-21-22 16,1 22-16,20 0 0,-21 21 16,21-21-16,-20 21 0,-1 0 15,0 0-15,21 21 0,-21-21 0,-21 21 16,0 0-16,0 1 0,0-1 0,0 0 15,0 0-15,0 0 0,-21 0 16,0 1-16,0-22 0,0 21 16,0 0-16,-22-21 0,22 0 0,0 0 15,0 0-15,0 0 0,-1 0 16,1-21 0,0 21-16,21 21 31,0 0-16,0 0-15,0 0 0,0 1 16,0-1-16,0 0 0,0 0 0,0 0 16,0 0-16,21 1 0,0-1 0,-21 0 15,22 0-15,-1 0 0,0 0 16,0-21-16,21 22 0,-20-22 0,20 0 16,0 0-16,1 21 0,-1-21 0,21 0 15,-20 0-15,20 0 0,1-21 16,-1 21-16,-20-22 0,20 1 15,-21 0-15,22 0 0,-22 0 0,-21-22 16,22 22-16,-22-21 0,0 21 0,0-22 16,-21 1-16,21 0 0,-21 21 15,0-22-15,0 1 0,0 21 0,-21-22 16,0 22-16,0 0 0,0 21 0,0-21 16,-1 21-16,1 0 0,0 0 0,-21 21 15,21 0-15,-1 0 0,1 1 16,0 20-16,0-21 0,0 21 0,0 1 15,-1-1-15,1 0 0,21 1 0,0-22 16,0 21-16,0-21 0,0 22 16,0-22-16,0 0 0,0 0 15,0 0-15,21-21 0,1 0 16,-1 0-16,0 0 0,0 0 0,0 0 16,43-21-16,-43 0 15,0 0-15,0 0 0,22 0 0,-22-1 16,0 1-16,0 0 0,0 0 0,0-21 15,1 20-15,-22-20 0,0 21 0,21 0 16,-21-22-16,21 43 0,-21-21 16,0 0-16,0 42 15,0 0-15,0 1 16,0-1-16,0 0 0,0 0 0,-21 0 16,21 22-16,0-22 15,0 0-15,0 0 0,0 0 0,0 0 16,0 1-16,0-1 0,0 0 0,0 0 15,21 0-15,0-21 0,0 21 0,0 1 16,22-22-16,-22 21 0,21-21 16,1 0-16,20 0 0,-21 0 0,22 0 15,-1 0-15,1 0 0,-1 0 0,-20 0 16,20-21-16,1-1 0,-1 1 0,-20 0 16,20 0-16,-21 0 0,-20 0 15,20-22-15,-21 22 0,0-21 0,0-1 16,-21 22-16,0-21 0,0 0 0,0 20 15,0-20-15,0 21 0,-21 0 16,0 0-16,0 21 0,0 0 16,-22 0-16,22 0 0,-21 0 0,21 0 15,0 21-15,-1 0 0,-20 21 0,21-21 16,0 22-16,0-1 0,-1-21 0,22 22 16,-21-1-16,21-21 0,-21 21 15,21-20-15,0-1 0,0 0 0,0 0 16,0 0-16,0 0 0,21-21 15,0 0-15,1 0 0,-1 0 16,21 0-16,-21 0 0,0 0 16,1-21-16,-1 0 0,21 0 0,-21 0 15,0 0-15,1-1 0,-1 1 16,-21 0-16,21 0 0,0 0 0,-21 0 16,21-22-16,-21 22 0,0 0 15,0 0-15,0 0 0,21 21 0,-21-22 16,0 44 15,0-1-31,0 0 16,0 0-16,-21 21 0,21-20 0,0-1 15,0 21-15,-21 0 0,21-20 0,0 20 16,0 0-16,0 22 0,0-22 0,0 0 16,0 22-16,0-22 0,21 22 15,-21-1-15,21 1 0,1-1 16,-22 1-16,21-1 0,0 1 0,0-1 15,0 22-15,0-22 0,1 22 0,-1-21 16,-21 20-16,21 1 0,0-22 0,-21 1 16,0 21-16,21-22 0,-21 1 0,0-1 15,0 1-15,0-1 0,0-21 16,0 1-16,-21-1 0,0 0 0,0-20 16,0-1-16,-1 0 0,-20 0 0,21-21 15,0 0-15,0 0 0,-1 0 0,-20 0 16,21-21-16,0 0 0,0 0 0,-1-22 15,1 22-15,21-42 0,0 20 16,0-20-16,0-1 0,0 1 0,0-1 16,0-20-16,0-1 0,0 0 15,0-21-15,21 22 0,1-22 0,-1 21 16,-21-21-16,21 22 0,0-1 0,0-21 16,0 22-16,1-1 0,-1 0 0,0 22 15,21-1-15,-21 1 0,1-1 16,-1 22-16,0 0 0,0-1 0,0 22 15,22-21-15,-22 21 0,0-1 0,-21 1 16,21 0-16,0 0 0,0 21 16,1-21-16,-1 21 0</inkml:trace>
  <inkml:trace contextRef="#ctx0" brushRef="#br0" timeOffset="3393.39">7175 2053 0,'0'21'0,"0"1"16,22-22 0,-1 0-16,0 0 0,0 0 15,0-22-15,0 22 0,-21-21 16,43 0-16,-1 0 0,-21 0 0,0 0 16,1-1-16,-1 1 0,0-21 15,0 21-15,-21 0 0,0-1 16,0-20-16,0 21 0,0 0 0,0 0 15,0-1-15,-21 22 16,0 0-16,0 0 0,-22 22 0,22-22 16,-21 42-16,21-21 0,-1 21 0,1 1 15,0-1-15,0 0 0,21 1 16,-21-1-16,21 0 0,0 1 0,0-1 16,0 0-16,21-20 0,0 20 0,0-21 15,22 0-15,-22 0 0,0 1 0,21-22 16,1 21-16,-22-21 0,21 0 15,-21 0-15,22 0 0,-22 0 16,21 0-16,-21 0 0,22-21 0,-22-1 16,0 22-16,0-21 0,0 0 0,-21 0 15,0 0-15</inkml:trace>
  <inkml:trace contextRef="#ctx0" brushRef="#br0" timeOffset="4057.01">1736 3154 0,'21'0'15,"0"-21"1,0 21-16,0 0 0,0 0 16,1 0-16,-1 0 0,0 0 0,0 0 15,0 0-15,0 0 0,22 0 0,-22 0 16,21 0-16,1 0 0,20 0 16,1 0-16,20 0 0,1 0 0,21 0 15,21 0-15,0 0 0,0-21 16,21-1-16,0 22 0,0-21 0,22 21 15,-1-21-15,0 21 0,1-21 16,20 21-16,1-21 0,20 21 0,-20 0 16,20-21-16,1-1 0,0 22 15,-1-21-15,1 21 0,0-21 0,-22 21 16,22-21-16,-22 21 0,-20-21 0,-1 21 16,-21-21-16,0 21 0,-21-22 0,0 22 15,-42-21-15,21 21 0,-43 0 16,1-21-16,-22 21 0,-21 0 0,1 0 15,-1-21-15,0 21 16,-21-21 0,21 21 31,0 0-32</inkml:trace>
  <inkml:trace contextRef="#ctx0" brushRef="#br0" timeOffset="11053.56">10181 1884 0,'0'0'0,"21"0"16,0-21-16,1 21 0,-1-21 15,0-1-15,0 1 0,0 21 16,0-21-16,1 0 0,-1 0 0,0 0 16,-21-1-16,21 1 0,-21 0 15,0 0-15,0 0 0,0 0 0,0-1 16,0 1-16,-21 21 16,0 0-16,0-21 0,-1 21 15,-20 0-15,21 0 0,-21 0 0,-22 0 16,22 21-16,-1 0 0,-20 1 0,21-1 15,-22 21-15,22 0 0,-1 1 16,1-1-16,0 0 0,-1 1 0,22 20 16,0-20-16,0-1 0,21 0 15,0 1-15,0-22 0,21 0 0,0 21 16,0-21-16,22 1 0,-22-22 16,21 21-16,1-21 0,-1 0 0,21 0 15,-20 0-15,-1 0 0,0 0 0,1 0 16,-1 0-16,0 0 0,-20 0 15,20-21-15,-21 21 0,0 0 0,-42 0 32,0 0-32,0 0 15,-22 0-15,1 0 0,21 0 0,-21 0 16,-1 21-16,1 0 0,-22 0 0,22-21 16,21 21-16,-21 0 0,-1 1 0,22-1 15,-21 0-15,21 0 0,21 0 16,0 0-16,-22 1 0,22-1 15,0 0-15,22-21 16,-1 0-16,0 0 0,0 0 16,0 0-16,22 0 0,-1 0 0,-21-21 15,21 21-15,-20 0 0,20-21 0,-21 21 16,0 0-16,0 0 0,1 0 0,-1 21 16,-21 0-16,0 0 0,0 0 15,0 22-15,0-1 0,0 0 0,0 1 16,0 20-16,-21-21 0,-1 22 0,1-22 15,0 22-15,0-1 0,-21 1 0,20-1 16,1-20-16,0 20 0,0-21 16,0 22-16,0-43 0,21 21 0,0-20 15,0 20-15,0-21 16,21-21-16,0-21 16,21 0-16,-21 0 0,22-1 0</inkml:trace>
  <inkml:trace contextRef="#ctx0" brushRef="#br0" timeOffset="11681.15">12425 1461 0,'0'21'15,"0"21"-15,-21-21 16,21 43-16,-22-22 0,22 22 0,-21-1 16,0 1-16,0-1 0,0 1 15,0-1-15,-1 1 0,-20-1 0,21-21 16,-21 22-16,20-1 0,-20-20 15,21 20-15,-21-20 0,20-1 0,-20-21 16,21 21-16,0-20 0,0-1 16,21 0-16,0-42 15,0 0 1,0-1-16,0 1 0,0-21 16,21 0-16,0-1 0,0-20 0,0 20 15,22-20-15,-22 21 0,0-22 0,21 1 16,1-22-16,-22 21 0,21 1 0,0-22 15,1 22-15,-22-1 0,21 22 16,1-22-16,-22 22 0,0 21 0,0 0 16,0 0-16,0 21 0,1 0 0,-22 21 15,0 21-15,21 0 16,-21 22-16,21-1 0,-21 1 16,0 21-16,0-22 0,0 22 0,0-22 15,0 1-15,0-1 0,0 1 16,0-1-16,0 1 0,0-22 0,0 22 15,0-22-15,0 0 0,0-21 0,0 22 16,0-22-16,0 0 0,0 0 0,0 0 16,0-42 15,0 0-31,0 0 16,-21 0-16,-22 0 0,22-22 0,0 22 15</inkml:trace>
  <inkml:trace contextRef="#ctx0" brushRef="#br0" timeOffset="11885.03">11896 2265 0,'0'0'0,"21"0"0,0 0 16,21 0-16,-21 0 0,1 0 16,20 0-16,-21 0 0,21 0 15,1 0-15,-1 0 0,0-21 0,-20 21 16,20-21-16,0 21 0,1-22 15,-1 22-15,0-21 0,1 0 0,-1 21 16,0-21-16,-21 0 0,22 0 16,-1-1-16,0 1 0,1 21 0,20-21 15</inkml:trace>
  <inkml:trace contextRef="#ctx0" brushRef="#br0" timeOffset="12365.75">13758 1672 0,'0'0'0,"21"-21"16,-21 0-16,0 0 0,0 0 0,0-22 15,0 22-15,-21 21 16,0 0-16,0 0 16,0 0-16,-22 0 0,22 21 0,-21 22 15,0-22-15,-1 21 0,1-21 0,0 22 16,20-1-16,-20 0 0,21 1 15,0-1-15,0 0 0,21-21 0,0 22 16,0-22-16,0 0 0,0 0 0,0 0 16,21-21-16,0 22 0,0-1 0,21-21 15,1 21-15,-22-21 0,21 0 16,1 21-16,-22-21 0,21 21 0,0 0 16,1-21-16,-22 22 0,21-1 15,-21 0-15,1 0 0,-1 0 0,0 0 16,-21 1-16,0-1 0,0 0 15,0 0-15,0 0 0,-21 0 0,-22-21 16,22 22-16,-21-1 0,0 0 0,-1-21 16,1 21-16,0 0 0,-22-21 0,1 0 15,20 0-15,-20 0 0,20 0 16,-20 0-16,21 0 0,-1 0 0,22 0 16,-21 0-16,21 0 0,-1 0 0,1 0 15,21-21-15,-21 21 0,21-21 0,0 0 16,0 0-16,21-1 15,22 1-15,-22 0 0,0 0 16,21 0-16,1 0 0,20-1 0</inkml:trace>
  <inkml:trace contextRef="#ctx0" brushRef="#br0" timeOffset="12705.56">15219 1207 0,'0'0'0,"21"-22"0,-21 1 16,-21 42-1,0 1 1,-1 20-16,1-21 0,-21 21 0,21 22 16,-22-22-16,1 22 0,21 20 0,-21 1 15,-1 0-15,1-1 0,-22 1 16,22 0-16,-21-1 0,20 1 0,-20 0 15,-1-1-15,22 1 0,-22-21 0,1 20 16,21-20-16,-1-1 0,-20 1 0,20-1 16,1-20-16,21 20 0,-21-21 0,-1 1 15,22-22-15,0 21 0,0-21 16,0 1-16,21-1 0,0-42 31,0-1-31,0 1 0,0 0 16,21-21-16,0-1 0</inkml:trace>
  <inkml:trace contextRef="#ctx0" brushRef="#br0" timeOffset="13357.19">15811 1693 0,'0'0'0,"0"-21"0,-42-21 16,21 42-16,0 0 15,0 0-15,-1 42 16,22-21-16,0 22 0,-21-1 0,21 0 15,-21 22-15,21-22 0,0 22 16,-21-22-16,0 22 0,0-22 0,-1 21 16,1-20-16,0-1 0,0 22 0,0-22 15,0 0-15,-1 1 0,1-1 0,0-21 16,0 0-16,21 0 16,0 1-16,-21-1 0,21-42 31,0-1-31,21 1 0,-21 0 15,21-21-15,0 21 0,-21-22 16,21 1-16,1 0 0,-1-1 0,0 1 16,0-22-16,0 22 0,0-21 0,1 20 15,20-20-15,-21 20 0,0-20 0,0 21 16,1-22-16,-1 22 16,0 21-16,0-22 0,0 22 0,0 0 0,1 21 15,-1 0-15,0 21 0,-21 0 16,21 22-16,-21-1 15,0 21-15,21-20 0,-21 20 0,21-20 16,-21 20-16,0 1 0,0-22 0,0 0 16,0 1-16,0-1 0,0 0 15,0 1-15,22-1 0,-22-21 0,0 0 16,0 0-16,0 1 0,0-1 0,0 0 16,0 0-1,0-42 1,0 0-16,-22 21 15,1-21-15,0-1 0,0 1 16,0 0-16</inkml:trace>
  <inkml:trace contextRef="#ctx0" brushRef="#br0" timeOffset="13540.75">15452 2265 0,'-22'0'16,"44"0"-16,-22 0 31,42 0-31,-21 0 0,0 0 15,22 0-15,-22 0 0,21-21 16,0 21-16,1 0 0,-1-21 0,0 21 16,22-22-16,-22 22 0,22-21 0,-22 0 15,22 21-15,-1-21 16,-21 0-16,22 0 0,-22-1 0,22 1 16</inkml:trace>
  <inkml:trace contextRef="#ctx0" brushRef="#br0" timeOffset="14288.95">16658 1863 0,'0'0'15,"0"-43"-15,0 22 0,0 0 16,0 0-16,0 0 16,-21 42-1,21 0-15,0 0 16,0 22-16,-21-22 0,21 21 0,0 0 16,-21 1-16,21-1 0,0 0 15,0 1-15,0-1 0,0 0 16,0 1-16,0-1 0,0 0 0,-22 1 15,22-1-15,0-21 0,0 22 0,0-22 16,-21 0-16,21 0 0,0 0 16,0 0-16,0-42 31,0 0-31,-21 0 0,21 0 16,0-22-16,0 22 0,0-21 0,0 21 15,0-22-15,0 1 0,0 0 16,0-1-16,0 1 0,21 0 15,-21-22-15,21 22 0,1 0 0,-1-1 16,0 1-16,0 0 0,0 20 16,0 1-16,1 0 0,-1 0 0,0 21 15,0 0-15,0 21 0,0 0 16,1 22-16,-22-1 0,21 0 16,0 1-16,-21-1 0,0 0 0,0-21 15,21 22-15,-21-1 0,0 0 0,0 1 16,0-22-16,0 21 0,0-21 0,0 1 15,0-1-15,0 0 0,0 0 0,0 0 16,0 0 0,0-42-1,0 0-15,0 0 16,0 0-16,0 0 0,0-22 16,21 22-16,0-21 0,-21-1 15,22 1-15,-1 0 0,21-22 0,-21 22 16,22-22-16,-22 22 0,21-21 0,0 20 15,1 1-15,20 0 0,-20 20 16,-1 1-16,0 21 0,1 0 0,-1 0 16,0 21-16,1 22 0,-22-22 0,21 42 15,-21-20-15,0-1 0,-21 22 16,0-22-16,0 21 0,0-20 0,0-1 16,0 0-16,0 1 0,0-1 15,0 0-15,0 1 0,0-22 0,0 21 16,-21-21-16,0 1 0,21-1 15,-21 0-15,21 0 0,-21 0 0,0 0 16,-1-21-16,1 0 16,0 0-16,0 0 0,0 0 15,0 0-15,-1 0 0,1-21 16,-21 0-16,21 21 0,-22 0 0</inkml:trace>
  <inkml:trace contextRef="#ctx0" brushRef="#br0" timeOffset="14889.42">12086 2942 0,'0'0'0,"-42"0"0,-128-42 15,149 42 1,-21 0-16,21-21 0,-22 21 0,22 0 16,0 0-16,0 0 0,0 0 15,0 0-15,-1 0 0,1 0 0,0 0 16,42 0 15,0 0-31,1 0 16,20 0-16,0 0 0,22 21 0,-1-21 15,1 0-15,20 0 0,1 0 0,21 0 16,0 0-16,0 0 0,-1 0 16,44 0-16,-22 0 0,42 0 15,0 0-15,1 0 0,20 0 0,1 0 16,20 0-16,1 0 0,0 0 0,20 0 15,1-21-15,0 21 0,-21 0 16,21 0-16,-1 0 0,-20 0 0,0 0 16,-22 0-16,1-21 0,-1 21 0,-20 0 15,-22 0-15,21 0 0,-42 0 0,21 0 16,-42 0-16,0 0 0,0 0 16,-43 0-16,22 0 0,-43 0 0,1 0 15,-1 0-15,-21 0 0,-42 0 31,0 0-31,0 0 0,-22 0 0,1 0 16,0 0-16,-22 0 0,1 0 16,-1 0-16,-21 0 0,1 0 0,-22 0 15,0 0-15</inkml:trace>
  <inkml:trace contextRef="#ctx0" brushRef="#br0" timeOffset="15385.14">12023 2921 0,'0'0'0,"-22"0"0,1 0 15,42 0 1,1 0-16,20 0 0,-21 0 0,21 0 15,22 0-15,-22 0 0,22 0 16,-1 0-16,1 0 0,20 0 0,1 0 16,0 0-16,-1 0 0,22 0 0,21 0 15,-21-21-15,42 21 0,-21 0 16,0 0-16,21 0 0,22-21 16,-1 21-16,0 0 0,1 0 0,20 0 15,-20 0-15,41-21 0,-20 21 0,-1 0 16,1-22-16,-1 22 0,1 0 15,-1 0-15,-20 0 0,20-21 0,-21 21 16,-20 0-16,20 0 0,-21-21 0,0 21 16,0 0-16,-21 0 0,0-21 15,-21 21-15,0 0 0,-21 0 0,-1 0 16,1 0-16,-43 0 0,1 0 0,-1-21 16,-21 21-16,0 0 0,1 0 0,-44 0 46,1 0-46,0 0 0,0 0 0,-21 21 16,-1-21-16,1 0 0,0 21 0,-22-21 16,1 0-16,-22 21 0,-21 0 15</inkml:trace>
  <inkml:trace contextRef="#ctx0" brushRef="#br0" timeOffset="24989.97">1968 5017 0,'0'0'0,"0"-22"0,0 1 15,0 0-15,0 0 16,0 42 0,0 0-1,0 0-15,0 1 0,0 20 16,0 0-16,0 1 0,0-1 15,0 21-15,0-20 0,0 20 16,0 1-16,0-22 0,0 22 0,-21-1 16,21 22-16,-21-22 0,21 1 15,0-22-15,0 22 0,-21-1 0,21-21 16,-21 1-16,21-1 0,0 0 0,-21-20 16,21 20-16,0-21 0,0 0 15,0 0-15,0-42 31,0 0-31,0 0 0,0-21 16,0 20-16</inkml:trace>
  <inkml:trace contextRef="#ctx0" brushRef="#br0" timeOffset="25317.78">2349 5779 0,'22'0'16,"-22"21"-16,21-21 16,-21 21-16,0 0 0,21-21 15,0 0 1,0 0-16,0-21 16,-21 0-16,22 0 15,-22-1-15,21 1 0,-21 0 16,0 0-16,0 0 0,0 0 15,-21 21-15,-1 0 16,1 0-16,0 0 16,0 0-16,21 21 0,0 0 15,-21-21-15,21 21 0,-21-21 0,21 21 16,21-21 0,21 0-16,-21 0 15,43-21-15,-22 21 0</inkml:trace>
  <inkml:trace contextRef="#ctx0" brushRef="#br0" timeOffset="25789.51">3492 4678 0,'0'0'0,"0"-42"0,0 20 16,0 1-16,0 0 0,0 0 0,0 42 31,0 21-15,0 1-16,0-1 0,0 22 15,0 20-15,0 1 0,0 0 0,0-1 16,0 1-16,-21 0 0,0-1 0,0 1 16,0 21-16,0-22 15,-1-20-15,1 21 0,0-22 0,0 1 16,21-1-16,-21-21 0,21 1 0,-21-1 15,21-21-15,0 0 0,0 1 16,0-1-16,0 0 0,0-42 16,21 0-1,-21-1-15,21 1 0,-21-21 16,0 0-16,0 20 0,0-20 0</inkml:trace>
  <inkml:trace contextRef="#ctx0" brushRef="#br0" timeOffset="26117.32">3175 5207 0,'0'0'0,"-21"-42"0,-22-64 16,43 64-16,0-1 15,0 1-15,0 0 0,0-1 0,22 1 16,-1 21-16,0-22 0,21 22 16,1-21-16,20 21 0,1 0 0,-1 21 15,1 0-15,-1 0 0,1 0 16,-1 0-16,1 21 0,-1 0 0,-21 0 15,1 43-15,-1-22 0,-21 0 0,0 22 16,-21-1-16,0 1 0,0-1 16,-21-20-16,-21 20 0,21-21 0,-22 1 15,1-1-15,0 0 0,-1 1 16,1-1-16,0-21 0,21 0 16,-22 1-16,22-1 0,0 0 0,21 0 15,0 0 1,21-21-1,0 0 1,0 0-16,1 0 0,-1 21 0</inkml:trace>
  <inkml:trace contextRef="#ctx0" brushRef="#br0" timeOffset="26745.12">3873 5906 0,'-21'42'16,"21"-21"-16,0-42 31,21 0-15,1 0-16,-1-1 0,21-20 15,-21 21-15,0-21 0,1-1 0,-1 1 16,0-22-16,0 22 0,0 0 0,-21 21 16,0-22-16,0 22 0,0-21 15,0 21-15,0-1 0,-21 22 16,0 0-16,0 0 15,0 22-15,-1-22 0,-20 21 16,21 0-16,0 0 0,21 0 0,0 0 0,-21 1 16,21-1-16,0 0 15,0 0-15,21 0 0,0-21 16,0 21-16,0-21 0,22 22 0,-22-1 16,0-21-16,0 21 0,21 0 15,-20-21-15,-1 21 0,0 0 0,0 1 16,-21-1-16,0 0 0,0 0 15,0 0-15,0 0 0,0 1 16,0-1-16,21-21 47,0-21-47,1-1 16,-1-20-16,0 21 0,0 0 15,-21-22-15,21 22 0,0 0 16,-21-21-16,22 21 0,-22-1 0,0 1 15,21 0-15,0 21 16,-21 21 0,0 0-16,0 1 0,21-1 0,-21 0 15,0 0-15,0 21 0,0-20 0,0-1 16,0 0-16,0 0 0,0 0 16,0 0-16,0 1 0,0-1 15,0 0-15,21-21 16,0 0-1,-21-21-15,0 0 16,0-1-16,0 1 0,22 0 0,-22 0 16</inkml:trace>
  <inkml:trace contextRef="#ctx0" brushRef="#br0" timeOffset="26905.03">4508 5376 0,'0'0'0,"-21"0"15,0 0 1,42 0 15,0 0-15</inkml:trace>
  <inkml:trace contextRef="#ctx0" brushRef="#br0" timeOffset="27297.31">4847 5376 0,'0'22'0,"0"-1"0,0 0 16,0 0-16,0 0 0,21 0 16,-21 1-16,21-1 0,-21 21 0,0-21 15,0 22-15,22-22 0,-22 0 0,0 21 16,0-21-16,0 22 0,0-22 15,21 0-15,-21 0 0,0 0 0,0 1 16,0-1-16,21-21 16,0 0-1,-21-21-15,21-1 0,0 1 16,-21 0-16,22 0 0,-1 0 0,0 0 16,-21-22-16,21 22 0,-21-21 15,21-1-15,-21 22 0,0-21 16,0 21-16,21-22 0,-21 22 0,0 0 15,22 0-15,-22 0 0,21 21 16,0 0 0,-21 21-16,0 0 15,0 0-15,21 0 0,-21 1 0,21-1 16,-21 0-16,0 21 0,21-21 16,1 1-16</inkml:trace>
  <inkml:trace contextRef="#ctx0" brushRef="#br0" timeOffset="28276.84">5905 5652 0,'0'0'0,"43"-43"16,-22 22-16,-21-21 0,0 21 0,0-1 0,0 1 16,0-21-16,0 21 0,-21 21 0,0-21 15,-1 21-15,1 0 0,-21 0 16,21 0-16,-22 21 0,22 0 0,-21 0 15,21 0-15,0 22 0,-1-22 0,1 21 16,0 0-16,0-20 0,0 20 0,21 0 16,-21-21-16,21 1 15,0 20-15,0-21 0,0 0 0,0 0 16,21-21-16,0 22 0,0-22 16,21 0-16,-20 0 0,-1 0 15,0-22-15,21 1 0,-21 0 0,1 0 16,-1 0-16,21 0 0,-21-1 0,0-20 15,-21 21-15,22-21 0,-22 20 0,21-20 16,-21 21-16,0-21 0,21 20 16,-21 1-16,0 0 0,0 42 15,21 0 1,-21 1-16,0-1 0,0 21 16,0-21-16,0 22 0,0-22 15,0 21-15,0 0 0,0-20 0,0-1 16,0 21-16,0-21 0,0 0 0,21 1 15,0-22-15,-21 21 0,22-21 16,-1 0-16,21 0 0,-21 0 0,0 0 16,22 0-16,-22 0 0,21 0 0,1-21 15,-22-1-15,21 1 0,0-21 16,1 0-16,-1 20 0,0-20 0,1-21 16,-22 20-16,21-20 0,1 20 0,-1-20 15,-21-1-15,0 22 0,0-21 0,1-1 16,-1 1-16,0 20 15,-21-20-15,0 20 0,0 22 0,0 0 16,0 0-16,0 0 0,0 42 16,-21 0-1,0 21-15,-1 1 0,1-22 0,0 42 16,0-20-16,0-1 0,0 0 0,21 1 16,-22-1-16,22 0 0,-21 1 15,21-1-15,0 0 0,0 1 0,0-1 16,0-21-16,0 22 0,0-22 0,21 0 15,1 0-15,-1 0 0,0 0 0,0-21 16,0 22-16,22-22 0,-22 0 16,21 0-16,-21 0 0,22 0 0,-1 0 15,-21 0-15,21 0 0,1-22 16,-22 1-16,0 0 0,21 0 0,-20 0 16,-1 0-16,-21-1 0,21 1 15,-21 0-15,0 0 0,0-21 0,0 20 16,0 1-16,-21 21 15,0 0 1,21 21-16,-22 1 0,1-1 0,0 0 16,21 21-16,0-21 0,0 1 0,0 20 15,0-21-15,0 21 0,0-20 0,0-1 16,0 0-16,0 0 0,21 0 16,0 0-16,1-21 15,-1 0-15,21 22 0,-21-22 0,0 0 16,1 0-16,20 0 0,-21 0 0,21 0 15,-20-22-15,20 1 0,-21 21 16,0-21-16,22 0 0,-22 0 0,0 0 16,0-1-16,0 1 0,0 0 0,-21 0 15,0 0-15,0 0 0,0-1 0,0 1 16</inkml:trace>
  <inkml:trace contextRef="#ctx0" brushRef="#br0" timeOffset="28578.67">6456 5249 0,'0'0'0,"-43"22"0,65-22 16,20 0 0,0 0-16,22 0 0,-1-22 0,1 22 15,20-21-15,1 0 0,0 21 16,-1-21-16,1 0 0,0 21 0,-1-21 15,-20 21-15,21-22 0,-22 22 0,22 0 16,-22-21-16,1 21 0,-1 0 16,1 0-16,-22 0 0,0 0 0,-20 0 15,-1 0-15,0 0 0,-21 21 16,0 1 0,-21-1-16,0-21 15,-1 0-15,1 21 0,0-21 0,0 21 16,0-21-16</inkml:trace>
  <inkml:trace contextRef="#ctx0" brushRef="#br0" timeOffset="29573.58">2138 7768 0,'0'0'0,"0"-21"0,-21 21 0,-1 0 16,22-21-16,0 0 0,-21 0 16,21-1-16,0 1 15,0 0-15,0 0 0,0 0 0,0 0 16,0-22-16,0 22 0,0-21 0,0 21 16,21-1-16,-21 1 15,22 21-15,-1 0 0,0 0 0,0 0 16,0 21-16,22 1 0,-1-1 15,0 0-15,-21 21 0,22 1 0,-1-1 16,-21 0-16,22 22 0,-22-22 16,-21 22-16,0-1 0,0-21 0,0 22 15,-21-1-15,-1 1 0,1-1 0,-21-20 16,21 20-16,-22-20 0,-20-1 16,21 0-16,-22 1 0,22-1 0,-22-21 15,1 21-15,20-20 0,-20-1 16,-1 0-16,1-21 0,21 0 0,-22 0 15,22 0-15,-1 0 16,1 0-16,0 0 0,21-21 0,-22-22 16,22 22-16,21-21 0,0 0 15,-21-1-15,21-20 0,0 20 0,0 1 16,21 0-16,-21 21 0,21-22 16,0 22-16,22 21 0,-22 0 0,21 0 15,1 21-15,-1 22 0,0-22 16,1 21-16,-1 0 0,0 1 0,-21-1 15,22 0-15,-22 1 0,0-1 0,0-21 16,0 22-16,1-22 0,-22 21 16,0-21-16,0 0 0,21 1 0,-21-1 15,0 0-15,21-21 16,-21 21-16,0-42 31,21 0-31,-21 0 0,0-1 16</inkml:trace>
  <inkml:trace contextRef="#ctx0" brushRef="#br0" timeOffset="29745.48">2688 8340 0,'0'0'0,"21"0"0,0 0 16,1 0 30,-1 0-30</inkml:trace>
  <inkml:trace contextRef="#ctx0" brushRef="#br0" timeOffset="30101.58">3746 7451 0,'0'0'0,"0"-21"0,0-1 16,0 1-16,-21 21 15,0 21-15,21 1 0,-21 20 0,21-21 16,0 43-16,0-22 0,0 21 0,0-20 15,0 41-15,0-20 0,0 21 16,-21-22-16,21 22 0,-21-22 0,21 1 16,-22 20-16,1-41 0,21 20 0,-21 1 15,0-22-15,21 0 16,0 1-16,-21-22 0,21 21 0,-21-21 16,21 1-16,0-1 0,-22-21 0,22-21 31,0-1-31,0 1 15,0-21-15,0 21 0,0-22 0</inkml:trace>
  <inkml:trace contextRef="#ctx0" brushRef="#br0" timeOffset="30401.41">3535 7811 0,'0'0'0,"0"-43"0,-21-41 15,21 62-15,0-20 0,0 21 0,0-21 16,21-1-16,0 1 0,21 21 0,1-22 15,20 1-15,-21 21 0,22 0 16,-1 0-16,1 21 0,-1 0 0,1 21 16,-1 0-16,-20 21 0,-1-21 0,0 22 15,-20-1-15,-1 0 0,-21 22 16,0-22-16,0 1 0,-21-1 0,-1 0 16,-20 1-16,21 20 0,-21-21 0,-1 1 15,22-1-15,-21-21 0,-1 22 16,1-1-16,0-21 0,-1 21 0,1-20 15,21-1-15,0 0 0,0 0 0,-1 0 16,22 0 0,22-21-1,-1 0-15,0-21 0,21 0 16</inkml:trace>
  <inkml:trace contextRef="#ctx0" brushRef="#br0" timeOffset="31313">4276 8022 0,'0'21'16,"0"1"-16,0-1 0,0 0 16,0 0-16,-22 21 0,22-20 0,0 20 15,0 0-15,0-21 0,0 22 16,0-1-16,0-21 0,0 22 16,0-22-16,0 0 0,0 0 0,0 0 15,0 0-15,22 1 0,-1-22 0,0 0 16,0 0-16,0 0 15,0 0-15,22 0 0,-22-22 0,0 22 16,0-21-16,0 0 0,22 0 0,-22 0 16,0-22-16,0 22 0,0 0 15,1-21-15,-1 21 0,-21-22 0,0 1 16,0 21-16,0 0 0,21-1 0,-21 1 16,0 0-16,0 42 31,0 0-31,0 1 0,0 20 0,0-21 15,0 21-15,0-20 0,0 20 0,0-21 16,0 21-16,0-20 0,0-1 16,0 0-16,0 21 0,0-21 0,21-21 15,0 22-15,0-1 0,1-21 0,-1 0 16,21 0-16,-21 0 0,22 0 0,-22 0 16,21-21-16,0 21 0,-20-22 15,20 1-15,0-21 0,1 21 0,-22-22 16,21 1-16,0 0 0,-20-1 15,20-20-15,-21-1 0,0 1 0,0-1 16,-21 1-16,0-1 0,0 1 16,0-1-16,0 1 0,0 21 0,0-22 15,0 22-15,0 21 0,0-1 0,0 1 16,-21 21-16,0 0 16,21 21-16,-21 22 0,0-1 15,21 0-15,-21 1 0,21-1 0,0 22 16,0-22-16,0 21 0,-22-20 15,22 20-15,0-20 0,0 20 0,-21-21 16,21 1-16,0-1 0,0-21 0,0 22 16,0-22-16,0 0 0,0 0 0,0 0 15,0 0-15,21-21 32,1-21-17,-1 0-15,-21 0 0,21 0 0,0 0 16,-21-22-16,21 22 0,0-21 15,1 21-15,-1-1 0,21-20 0,-21 21 16,0 21-16,22-21 0,-22 21 0,21 0 16,1 0-16,-22 0 0,21 21 15,-21-21-15,0 21 0,22 0 0,-22 22 16,0-22-16,-21 0 0,0 0 16,21 21-16,-21-20 0,0-1 0,0 0 15,0 21-15,-21-21 0,0 1 16,0-1-16,0 0 0,-22 0 0,1 0 15,21-21-15,-22 21 0,1-21 0,21 0 16,-21 22-16,-1-22 0,22 0 0,0 0 16,0 0-16,0 0 0,-1 0 15,1-22-15,21 1 0,0 0 16,0 0-16,0 0 0,0 0 16,0-1-16,21 1 0,1 0 15,-1 21-15</inkml:trace>
  <inkml:trace contextRef="#ctx0" brushRef="#br0" timeOffset="32357.45">5863 8467 0,'0'0'0,"21"0"0,-21 21 0,21-21 0,-21 21 16,22-21-16,-1 0 0,0 0 15,0 0-15,21 0 0,-20 0 0,-1 0 16,0 0-16,0 0 0,0-21 0,0 0 15,22 0-15,-22-1 0,0 1 0,0-21 16,0 0-16,1-1 0,-1 1 16,0-22-16,0 1 0,0-1 15,0 1-15,1-1 0,-1 1 0,0-1 16,0 1-16,-21-1 0,21 1 0,-21-1 16,21 22-16,-21 0 0,0-1 15,0 22-15,0 0 0,0 0 0,0 42 16,-21-21-16,0 42 15,0-20-15,21 20 0,0 21 16,-21-20-16,21-1 0,-21 22 0,21-1 16,-22 1-16,22-1 0,0 1 0,0-1 15,-21 1-15,21-1 0,-21 1 0,21-22 16,0 0-16,0 1 0,0-1 16,0 0-16,0-21 0,0 1 15,0-1-15,21 0 0,0-21 0,1 0 16,-1 0-16,21 0 0,-21 0 15,0 0-15,22 0 0,-22-21 16,21 0-16,1-1 0,-22-20 0,21 21 16,0-21-16,-20 20 0,20-20 0,-21 0 15,0 21-15,22-22 0,-43 22 0,21 0 16,-21 0-16,21 21 0,-21 21 16,0 0-1,-21 0-15,21 0 0,-21 22 0,21-22 16,0 0-16,-22 21 0,22-20 0,-21 20 15,21-21-15,-21 0 16,21 22-16,0-22 0,0 0 16,0 0-16,21 0 0,22-21 15,-22 0-15,21 0 0,0 0 0,-20 0 16,20 0-16,0 0 0,1 0 16,-22-21-16,21 0 0,0 0 0,-20 0 15,20-1-15,0-20 0,-21 21 0,22-21 16,-1-1-16,-21 1 0,22 0 0,-22-1 15,0 22-15,0-21 0,0 21 16,0-22-16,-21 22 0,22 21 16,-22 21-1,0 0-15,0 1 16,0-1-16,0 0 0,0 0 16,0 0-16,0 0 15,21-21 1,-21-21-1,21 0-15,-21 0 0,21 21 0,-21-21 16,21 0-16,-21-1 0,0 1 16,0 0-16,0 0 0,0 0 15,0 0-15,-21 21 16,0 0-16,0 0 0,0 21 16,-1 0-16,1 0 0,21 0 15,-21 22-15,0-22 0,0 21 16,0 0-16,-1 1 0,22-22 0,-21 21 15,0-21-15,21 22 0,0-22 0,0 0 16,0 0-16,0 0 0,0 1 16,0-1-16,0 0 0,21-21 0,0 21 15,1-21-15,-1 0 0,0 0 0,21 0 16,-21 0-16,22 0 0,-22 0 0,21 0 16,1 0-16,-22-21 0,21 0 0,0 21 15,-20-21-15,20-1 0,-21 1 16,21 0-16,-20-21 0,-1 21 0,0-1 15,0-20-15,0 21 0,-21-21 0,0 20 16</inkml:trace>
  <inkml:trace contextRef="#ctx0" brushRef="#br0" timeOffset="32665.35">7662 7514 0,'0'0'0,"-21"21"0,0-21 16,0 64 0,21-43-16,0 0 15,21-21 1,0-21 0,-21 0-16,21 0 15,-21 0-15,0-1 0,0 1 16,-21 21-1,0 0 1,0 0-16,0 21 16,-1-21-16,22 22 0,0-1 0,-21-21 15,0 21-15,0 0 0,0-21 0,21 21 16,-21 0-16,-1-21 0</inkml:trace>
  <inkml:trace contextRef="#ctx0" brushRef="#br0" timeOffset="33497.72">1863 10075 0,'0'0'0,"-43"0"16,22 0-1,21-21 1,21 0-16,0 21 15,1-21-15,-1 0 0,0 21 16,21 0-16,1 0 0,-22 0 0,21 0 16,0 21-16,-20 0 0,-1 0 15,0 0-15,-21 1 0,0 20 0,0-21 16,0 0-16,0 22 0,-21-22 0,0 21 16,-22 0-16,22-20 0,-21-1 15,21 21-15,-22-21 0,22 0 16,-21-21-16,21 22 0,-1-22 0,1 0 15,0 0-15,0 0 16,21-22-16,0 1 16,0 0-16,21 0 15,-21 0-15,21 21 0,22 0 0,-22-21 16,21 21-16,-21 0 0,22 0 16,20 21-16,-21 0 0,1-21 0,-1 21 15,0 21-15,1-20 0,-1 20 0,-21-21 16,0 21-16,-21 1 0,0-1 15,0 0-15,-42-20 0,21 20 16,0 0-16,-22 1 0,1-22 0,0 21 16,-1-21-16,22 0 0,-21 1 15,0-22-15,-1 0 0,1 0 0,0 0 16,-1 0-16,1 0 0,21 0 0,-22 0 16,1-22-16,0 1 0,21 0 15,-22 0-15,1 21 0,21-21 0,0 0 16,-1-1-16,22 1 15,0 0-15,0 0 0,22 0 16,-1 0-16,0-1 0,21 1 0,-21 0 16</inkml:trace>
  <inkml:trace contextRef="#ctx0" brushRef="#br0" timeOffset="33664.62">2603 10372 0,'0'0'15,"22"0"-15,20 0 16,-42 21 15,0 0-31</inkml:trace>
  <inkml:trace contextRef="#ctx0" brushRef="#br0" timeOffset="36769.4">4064 9991 0,'0'0'0,"0"-43"0,0 22 16,0 0-16,0 0 0,0-21 16,0 20-16,0 1 0,0 42 15,0 1 1,0-1-16,0 21 0,0 0 15,0 22-15,0-22 0,-21 22 0,0 20 16,21-20-16,-22 21 0,-20-22 0,21 22 16,0-22-16,-22 22 0,22-22 15,-21-20-15,0 20 0,20-20 16,-20-1-16,0-21 0,21 0 0,-1 0 16,1 1-16,0-22 0,0 0 15,21-22-15,0 1 0,0 0 16,0 0-16,0-21 0,0-1 0,21 1 15,0 0-15,0-22 0,1 22 0,-22-22 16,21 1-16,0-1 0,0 22 16,-21 0-16,21-1 0,0 1 0,1 21 15,-22 0-15,21 21 0,0 21 16,-21 0-16,0 21 16,0-21-16,21 43 0,-21-22 15,0 1-15,0 20 0,21-21 0,-21 22 16,21-22-16,1 1 0,-22-1 0,21 0 15,0 1-15,0-1 0,0-21 16,0 0-16,22 0 0,-22 1 0,21-1 16,-21-21-16,22 0 0,-22 0 0,21 0 15,1 0-15,-1-21 0,0-1 0,1 1 16,-1 0-16,0 0 0,1-21 16,-1-1-16,0 1 0,1 0 0,-1-22 15,-21 22-15,21-22 0,-20-20 0,-1 20 16,0 1-16,-21-1 0,0 1 15,0-1-15,-21 1 0,0-1 0,-22 1 16,22-1-16,-21 22 0,-1-22 16,1 22-16,0 0 0,-22 20 15,22 1-15,0 0 0,-22 21 0,22 0 16,-1 0-16,1 0 0,-21 21 0,20 22 16,22-22-16,-21 42 0,21-20 15,-1 20-15,1 1 0,21-22 0,0 43 16,0-22-16,0 1 0,21-1 0,-21 1 15,43-1-15,-22-21 0,0 22 16,21-22-16,-20 1 0,20-22 0,0 21 16,22-21-16,-22 0 0,22 1 15,-22-22-15,21 0 0,1 0 0,-22 0 16,22 0-16,-1 0 0,-20-22 16,20 1-16,-21 0 0,1 0 0,-1 0 15,0 0-15,1-22 0,-22 22 0,0-21 16,0-1-16,0 22 0,-21-21 0,0 0 15,0 20-15,0 1 0,0 0 16,-21 0-16,0 21 0,0 0 0,0 0 16,-22 0-16,22 21 0,0-21 0,0 42 15,0-20-15,21 20 0,0-21 16,-21 21-16,21 1 0,0-1 0,0 0 16,0 1-16,0-1 0,0-21 15,0 22-15,21-22 0,0 21 0,0-21 16,0 0-16,0 1 0,1-22 15,-1 21-15,21-21 0,-21 0 0,22 0 16,-1 0-16,0 0 0,1 0 0,-1-21 16,0-1-16,1 1 0,-1 0 0,21-21 15,-20 21-15,-1-22 0,22 1 16,-22 0-16,0-22 0,-21 22 0,22-22 16,-22 1-16,21-1 0,-21 1 15,1 20-15,-1-20 0,-21-1 0,0 22 0,0 0 16,0-1-16,0 1 0,0 0 15,0 21-15,0-1 0,-21 22 16,-1 0 0,22 22-16,-21 20 15,21-21-15,0 21 0,0 1 0,0 20 16,0-20-16,0 20 0,0 1 0,0-1 16,-21 1-16,21-1 0,-21 22 0,0-22 15,0 22-15,-1-22 0,1 22 16,0-21-16,0 20 0,0 1 0,0 0 15,-22-1-15,22 1 0,0 0 0,0-1 16,0 1-16,-1-22 0,1 22 0,0 0 16,0-22-16,21 22 0,-21-22 0,21 1 15,-21 21-15,21-43 0,0 21 0,0 1 16,0-22-16,0 1 0,0-1 16,0-21-16,21 21 0,0-42 15,0 22-15,0-22 0,0 0 0,22 0 16,-22 0-16,21-22 0,-21 1 0,22-21 15,-1 21-15,0-22 0,1 1 0,-1 0 16,0-22-16,1 1 0,-1 20 0,0-41 16,1 20-16,-22 1 0,21-1 0,-21-20 15,1 20-15,-1-21 0,-21 22 16,0-22-16,0 22 0,-21-1 0,-1 1 16,1-1-16,-21 22 0,0-22 15,-22 22-15,22 21 0,-22-21 0,22 20 16,-22 1-16,22 21 0,-21 0 0,20-21 15,22 21-15,-21 0 0,21 0 16,-1 0-16,44 21 16,-1-21-16,0 0 0,21 0 15,1 0-15,-1 0 0,0 0 0,1 0 16,20 0-16,-21-21 0,22 21 16,-1-21-16,1 0 0,-1 0 0,-20-1 15,20-20-15,1 21 0,-1-21 16,1 20-16,-22-20 0,22 0 0,-1-1 0,-21 1 15,1-21-15,-22 20 0,0 1 16,0 21-16,-21-22 0,0 22 16,0-21-16,0 21 0,-21 21 0,0-21 15,-21 21-15,20 0 0,-20 0 0,0 0 16,-1 21-16,1 0 0,0 0 0,-1 0 16,1 22-16,21-1 0,-21 0 15,20 1-15,22-1 0,-21 0 0,21 1 16,0-22-16,0 21 0,0-21 0,0 22 15,0-22-15,0 0 0,21 0 0,1 0 16,-1-21-16,0 0 0,21 21 16,-21-21-16,1 0 0,20 0 0,-21 0 15,0-21-15,22 21 0,-22-21 16,21 0-16,-21 0 0,0 0 0,1-1 16,-1-20-16,0 21 0,0-21 0,0 20 15,-21-20-15,0 0 0,0 21 16,0-1-16,21 1 0,-21 0 0,0 0 15,0 42 1,0 43 0,0-22-16,0-21 0,0 0 0,0 22 15,0-22-15,22 21 0,-22-21 0,0 0 16,0 1-16,0-1 0,21 0 0,-21 0 16,21 0-16,-21 0 15,21-21-15,0 0 0,0 0 16,1 0-16,-1 0 0,0 0 0,0 0 15,0 0-15,0-21 0,1 0 0,-1 21 16,0-21-16,0 0 0,21-22 0,-20 22 16,-1 0-16,0-21 0,0 21 0,0-22 15,-21 22-15,0-21 0,21 21 16,-21-1-16,0-20 0,0 21 16,0 42-1,0 0-15,0 0 0,0 1 16,-21 20-16,21-21 0,0 21 15,0-20-15,0 20 0,0-21 0,0 0 16,0 22-16,0-22 0,0 0 16,0 0-16,0 0 0,21-21 15,1 0 1,-1 0-16,0 0 0,0 0 0,0 0 16,0 0-16,1 0 0,-1-21 0,0 0 15,0 0-15,0 21 0,0-43 0,1 22 16,-1 0-16,0-21 0,0 21 0,-21-22 15,0 22-15,21-21 0,-21 21 16,21-22-16,-21 22 0,-21 42 31,21 0-31,-21 22 16,21-22-16,-21 21 0,21-21 0,0 22 16,0-22-16,0 0 0,0 21 15,0-20-15,0-1 0,0 0 0,0 0 16,0 0-16,21 0 0,0-21 15,0 0-15,1 22 0,-1-22 0,0 0 16,0 0-16,21 0 0,-20 0 0,20 0 16,-21-22-16,21 22 0,1-21 15,-1 0-15,0 0 0,-20 0 16,20 0-16,-21-22 0,21 1 0,-20 0 16,-1-1-16,0 1 0,0-22 0,0 1 15,0 21-15,-21-22 0,22 1 16,-1-1-16,-21 1 0,21 20 0,0-20 15,-21-1-15,0 22 0,0-22 0,0 22 16,0 21-16,0-21 0,0 20 0,0 1 16,0 0-16,-21 42 15,21 0-15,-21 1 0,21 20 16,-21 0-16,21 1 0,0-1 0,0 21 16,0-20-16,0 20 0,0-20 0,0 20 15,-22 1-15,22-22 0,0 21 16,0 1-16,0-22 0,0 1 15,0 20-15,0-21 0,0 1 0,0-22 0,0 21 16,0-21-16,0 22 0,0-22 16,0 0-16,22 0 0,-22 0 0,21-21 15,-21 22-15,21-22 0,0 0 16,0 0-16,0 0 0,1 0 16,-1 0-16,21 0 0,-21-22 0,0 1 15,22 0-15,-22 0 0,21 0 0,-21 0 16,22-22-16,-22 1 0,21 0 0,-21-1 15,22-20-15,-1-1 0,-21 22 16,22-22-16,-22 1 0,0 21 16,0-22-16,0 1 0,-21 20 0,0-20 15,21 20-15,-21 1 0,0 0 0,0 21 16,0-1-16,0 1 0,0 0 16,-21 21-16,0 21 15,21 0-15,-21 1 0,21 20 0,-21-21 16,21 21-16,0 1 0,0-1 0,0 0 15,0 1-15,0-1 0,0 0 16,0 1-16,0 20 0,0-20 0,0-1 16,0 0-16,0 1 0,0-22 0,0 21 15,0 0-15,0-20 0,0-1 0,0 21 16,0-21-16,0 0 0,0 1 0,0-1 16,0 0-16,0 0 0,21-21 15,-21 21-15,21-21 0,0 0 16,0 0-16,1 0 0,-1 0 0,0 0 15,0 0-15,21-21 0,-20 21 0,-1-21 16,21 0-16,-21 21 0,0-21 0,1-1 16,-1 1-16,0 0 0,0 0 15,0 0-15,-21 0 0</inkml:trace>
  <inkml:trace contextRef="#ctx0" brushRef="#br0" timeOffset="37017.26">8826 10351 0,'0'0'0,"0"21"15,22-21-15,-1 0 16,0 0-16,21 0 0,1 0 0,-22 0 16,21-21-16,0 21 0,22-22 15,-22 22-15,-21-21 0,22 21 0,-1-21 16,0 21-16,-20 0 0,-1-21 0,0 21 15,0 0-15,-42 0 32,0 0-32,-22 0 0,1 0 15,-21 21-15</inkml:trace>
  <inkml:trace contextRef="#ctx0" brushRef="#br0" timeOffset="37797.85">1122 12446 0,'0'-21'15,"-21"0"-15,21 0 0,0-1 16,0 44 15,0-1-31,0 0 0,0 0 16,0 21-16,0 1 0,0-1 15,0 0-15,0 1 0,0-1 16,-22 0-16,22 1 0,-21-1 0,21-21 16,0 22-16,0-22 0,0 0 15,0 0-15,0 0 0,0 0 0,21-21 16,1 0-16,-1 0 15,0 0-15,0-21 0,21 0 0,-20 0 16,20 0-16,0 0 0,1-22 0,-22 22 16,21-21-16,0 21 0,-20-1 15,-1-20-15,0 21 0,0 21 0,0-21 16,-21 42 0,0 21-16,0-21 15,0 22-15,-21 20 0,0-20 0,21-1 16,-21 21-16,0-20 0,21-1 15,-22 22-15,1-22 0,21 0 0,-21-21 16,0 22-16,21-22 0,-21 21 16,21-21-16,0 1 0,21-22 31,0-22-31,21 1 0,-20 0 16,-1 0-16</inkml:trace>
  <inkml:trace contextRef="#ctx0" brushRef="#br0" timeOffset="37962.26">1990 12806 0,'0'0'0,"21"-21"0,-21 0 0,21-1 16,-21 44 15,0-1-15,-21 0-1,0-21 1</inkml:trace>
  <inkml:trace contextRef="#ctx0" brushRef="#br0" timeOffset="38401.73">3492 12256 0,'0'0'0,"0"-22"0,0-83 16,0 83-16,0 1 0,0-21 15,0 21-15,0 0 0,0 42 32,0 0-32,0 42 0,0-20 15,0 41-15,0-20 0,0-1 0,0 22 16,0 0-16,0-1 0,-21 1 0,0 0 16,0-1-16,0 1 0,-22-21 15,22-1-15,-21 1 0,0-1 0,20 1 16,-20-22-16,21 0 0,0 1 0,21-22 15,0 21-15,-21-21 16,21-42 0,0 0-16,21 0 0,-21 0 15,21-22-15,0 1 0,-21 0 0,0-1 16</inkml:trace>
  <inkml:trace contextRef="#ctx0" brushRef="#br0" timeOffset="38720.55">3175 12615 0,'0'0'0,"-21"-42"0,21-21 0,-21 20 15,-1 1-15,1 0 0,21-1 0,0 1 16,0 0-16,0-1 0,0 1 0,21 0 16,1-1-16,-1 1 0,21 0 15,0 20-15,22-20 0,-1 21 16,1 0-16,21 21 0,-22 0 0,22 0 16,-22 21-16,1 0 0,-1 21 15,-20 1-15,20-1 0,-42 22 0,22-22 16,-43 21-16,0 1 0,0-22 0,0 22 15,0-22-15,-22 22 0,1-22 16,0 0-16,-21 22 0,21-22 0,-22-21 16,1 22-16,21-22 0,-22 21 0,22-21 15,-21 0-15,21 1 0,0-22 16,-1 21-16,1-21 16,21-21-1,0-1-15,21 1 16,1 0-16,-22 0 0,42 21 15,-21 0-15,0-21 0</inkml:trace>
  <inkml:trace contextRef="#ctx0" brushRef="#br0" timeOffset="39141.31">4127 12912 0,'-21'0'16,"21"-21"-16,0-1 15,0 1-15,0 0 0,21 0 16,1 0-16,-1 0 16,0 21-16,0 0 0,0 0 0,0 0 15,1 0-15,20 0 0,0 21 0,-21 0 16,22 21-16,-1-21 0,-21 22 16,22-22-16,-22 21 0,21 1 0,-21-22 15,-21 21-15,0 0 0,21 1 0,-21-22 16,0 21-16,0-21 0,0 22 0,-21-22 15,0 21-15,0-21 0,21 1 16,-21-1-16,0-21 0,-1 0 16,22-21-1,0-1-15,0 1 0,0 0 16,22 0-16,-22-21 16,21-1-16,0 1 0,-21 0 0,21-1 15,0 1-15,0 0 0,1-22 0,-1 22 16,0-1-16,0 1 0,0 0 0,22-1 15,-22 22-15,0 0 0,0 0 16,0 0-16,0 21 0,1 0 0,-1 0 16,-21 21-16,21-21 15,-21 21-15</inkml:trace>
  <inkml:trace contextRef="#ctx0" brushRef="#br0" timeOffset="41544.97">5101 12848 0,'0'21'15,"0"1"-15,0-1 16,0 0-16,0 21 0,0-21 0,0 1 16,0 20-16,0-21 0,-21 21 0,21-20 15,0 20-15,-21-21 0,21 21 0,0-20 16,0-1-16,0 0 0,0 0 16,21 0-16,0 0 0,0-21 0,0 0 15,1 0-15,-1 0 0,21 0 0,-21 0 16,0 0-16,22 0 0,-22-21 15,21 0-15,-21 0 0,22 0 16,-22 0-16,0-1 0,0-20 0,0 21 0,1-21 16,-22-1-16,0 22 0,0-21 15,0-1-15,0 1 0,-22 0 0,1-1 16,-21 1-16,21 0 0,0 21 16,-22-1-16,22 22 0,-21 0 0,21 0 15,-22 22-15,22-22 0,-21 42 0,21-21 16,-22 0-16,22 22 0,0-1 0,-21-21 15,42 21-15,-22 1 0,22-22 16,0 21-16,0-21 0,0 22 0,22-22 16,-22 0-16,42 0 0,-21 0 15,21-21-15,1 0 0,-1 0 0,0 0 16,1 0-16,20 0 0,-20 0 16,20 0-16,1-21 0,-22 0 0,21 0 15,1 0-15,-22-22 0,22 22 0,-22-21 16,0 21-16,1-22 0,-1 1 0,0 0 15,-20-1-15,-1-20 0,0 21 0,0-1 16,0 1-16,-21-22 0,0 22 16,0 0-16,0-1 0,0 22 0,0 0 15,0 0-15,0 0 0,-21 21 0,0 0 16,0 21-16,21 0 0,-21 0 16,21 22-16,-22-22 15,22 21-15,-21 0 0,21 1 0,0-1 16,0 0-16,0 1 0,-21-1 0,21 0 15,0 1-15,0-1 0,0 0 0,0 1 16,0-22-16,21 21 0,-21-21 16,21 1-16,1-1 0,-1 0 0,42 21 15,-42-42-15,22 21 16,-22-21-16,0 0 0,21 0 0,-20 0 16,20-21-16,-21 21 0,21-21 15,1 0-15,-22 0 0,21 0 0,-21-1 16,22 1-16,-22-21 0,0 21 0,0-22 15,0 22-15,1-21 0,-1 21 0,-21 0 16,0-1-16,0 1 0,-21 21 31,-1 21-31,1 1 0,0-1 16,0 0-16,0 0 0,0 0 0,21 22 16,-22-22-16,22 0 0,-21 0 0,21 0 15,0 0-15,0 1 0,0-1 16,0 0-16,0 0 0,21-21 0,1 21 15,-1-21-15,0 0 0,0 0 0,0 0 16,22 0-16,-22 0 0,21 0 0,0 0 16,1 0-16,-1 0 0,22 0 15,-22-21-15,0 0 0,1 0 0,-1 0 16,0-1-16,-21 1 0,22 0 16,-22-21-16,0 21 0,21-1 0,-20 1 15,-1 0-15,-21 0 0,0 0 0,21 21 16,-21-21-16,21 21 15,-21 21 1,0-42 47,21 21-63,-21-22 15,0 1 1,-21 21 15,0 0-31,0 21 16,0-21-16,21 22 0,-22-1 15,1 0-15,0 0 0,0 0 0,0 0 16,0 22-16,-1-22 0,1 0 0,0 0 16,0 0-16,0 22 0,21-22 15,0 0-15,0 0 0,0 0 0,0 1 16,0-1-16,21-21 0,0 21 15,21-21-15,-20 21 0,20-21 16,0 0-16,1 0 0,-1 0 0,0 0 16,1 0-16,-1 0 0,0-21 0,1 0 15,-1 0-15,-21-1 0,21 1 16,1 0-16,-22 0 0,21-21 16,-21 20-16,1-20 0,-1 0 0,0-22 15,21 22-15,-42-22 0,21 1 0,1 21 0,-1-22 16,-21 1-16,0 20 0,0 1 15,0 0-15,0-1 0,0 22 0,0 0 16,0 0-16,0 0 0,-21 21 16,-1 0-16,1 21 15,-21 0-15,21 0 0,0 0 16,-1 0-16,22 1 0,-21 20 0,0-21 16,21 21-16,-21-20 0,21 20 0,0 0 15,0 1-15,0-1 0,0-21 0,0 21 16,0 1-16,0-22 0,0 21 0,0-21 15,0 22-15,0-22 0,0 0 16,21 0-16,0 0 0,-21 1 0,21-1 16,1 0-16,-1-21 0,0 21 15,0-21-15,0 0 0,22 0 0,-22 0 16,0 0-16,21 0 0,-21-21 0,22 0 16,-1 21-16,-21-21 15,22-1-15,-22 1 0,21 0 0,-21 0 16,22 0-16,-22-22 0,0 22 0,0 0 15,21-21-15,-42 21 0,22-1 0,-22 1 16,0 0-16,-22 21 16,1 0-1,0 21-15,0 0 0,0-21 16,0 22-16,-1-1 0,1 0 0,0 0 16,21 0-16,-21 0 0,21 1 0,0-1 15,0 0-15,0 0 0,0 0 16,0 0-16,0 1 0,21-22 15,0 21-15,0-21 16,22 0-16,-22 0 0,21 21 0,1-21 16,-1 0-16,0 0 0,1 0 0,20 0 15,-21 0-15,1 0 0,20 0 16,-20 0-16,-1 0 0,0-21 0,-21 21 16,22-21-16,-22-1 0,0 1 0,0 0 15,0 0-15,1 0 0,-22 0 0,0-1 16,0 1-16,0-21 0,0 21 15,0 0-15,0-1 0,0 1 0,-22 21 16,1-21-16,0 21 0,0 0 16,0 0-16,0 0 0,-1 0 15,1 21-15,0 0 0,0-21 16,21 22-16,-21-1 0,0 0 16,-1 0-16,1 0 0,0 0 15,21 1-15,-21-1 0,0 0 0,0 0 16,21 0-16,-22-21 0,1 21 0,0 1 15,21-1-15,0 0 0,-21-21 16,21 21-16,0 0 16,21-21-16,0 0 15,0 0-15,1 0 0,-1 0 0,0-21 16,0 0-16,0 21 0,22-21 0,-22 0 16,21-1-16,-21 1 15,22-21-15,-1 21 0,-21-22 0,21 1 16,1 0-16,-1-1 0,0 1 0,1 0 15,-22-1-15,21-20 0,-21 21 0,22-22 16,-22 22-16,0-1 0,0-20 16,-21 21-16,0-1 0,21 1 0,-21 21 15,0-22-15,0 22 0,0 0 0,0 0 16,0 0-16,-21 42 31,21 0-31,0 0 0,0 0 0,-21 1 16,21 20-16,-21-21 0,21 21 15,0 1-15,0-1 0,-21-21 0,21 22 16,-21-1-16,-1 0 0,22 1 16,0 20-16,-21-21 0,21 1 0,-21-22 15,21 21-15,0 1 0,0-1 0,0-21 16,0 21-16,0-20 0,0-1 0,0 0 16,0 0-16,0 0 0,0 0 0,21 1 15,0-22-15,-21 21 0,22-21 16,-1 0-16,0 0 0,0 0 0,21 0 15,-20 0-15,-1 0 0,0 0 0,0-21 16,0 21-16,0-22 0,1 1 0,-1 21 16,0-21-16,0 0 0,0 0 15,0 0-15,1 21 0,-22-22 16,0 1-16,21 0 0,0 0 0,-21 0 16,0 0-16</inkml:trace>
  <inkml:trace contextRef="#ctx0" brushRef="#br0" timeOffset="41873.62">7853 12637 0,'0'0'0,"-21"0"0,21-22 16,0 1-16,21 0 0,0 21 16,0-21-16,21 21 0,1-21 0,-1 0 15,0 21-15,22-22 0,-22 22 0,22-21 16,-22 21-16,0 0 0,22-21 0,-22 21 16,1-21-16,-1 21 0,-21 0 15,0-21-15,22 21 0,-22 0 0,-21-21 16,21 21-16,-42 0 31,0 0-31,-1 0 16,1 0-16</inkml:trace>
  <inkml:trace contextRef="#ctx0" brushRef="#br0" timeOffset="42218.45">5990 12594 0,'0'0'15,"-85"21"1,128-21 0,-1-21-16,0 21 0,1-21 0,20 21 15,1-21-15,-22 0 0,22 21 0,-1-21 16,22 21-16,-22-22 0,1 22 15,-22-21-15,22 21 0,-22 0 0,0 0 16,1-21-16,-1 21 0,-21-21 0,0 21 16,0 0-16,1 0 31,-22 21 16,-22-21-32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19:02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2477 0,'0'0'0,"-21"0"0,0 0 15,0-22-15,0 22 16,-1 0-16,1 0 31,0 0 32,21 22-48,0-1 1</inkml:trace>
  <inkml:trace contextRef="#ctx0" brushRef="#br0" timeOffset="732.81">5080 2307 0,'0'0'0,"0"-63"15,0 42-15,0-1 16,0 1-16,0 0 0,0 0 0,0 0 15,0 0-15,0-1 16,0 1-16,0 0 16,0 42 15,0 0-31,-21 1 16,21-1-16,0 0 0,0 0 15,0 21-15,0 1 0,0-22 0,0 42 16,-21-20-16,21 20 0,0-20 0,-22 20 15,22 1-15,-21-1 0,0 1 16,21-1-16,-21 22 0,0-22 0,0 1 16,-1 20-16,22 1 0,-21 0 0,0-1 15,0 22-15,0-21 0,0 0 16,-1 20-16,1 1 0,0 0 0,21 0 16,-21 0-16,0 0 0,0 21 15,21-22-15,-22 22 0,1 0 0,21 0 16,-21 0-16,0-21 0,21 21 15,0 0-15,-21 0 0,0 0 0,21 0 16,-22 0-16,22-21 0,0 21 0,0 0 16,0 0-16,0 0 0,0 21 15,0-21-15,0 0 0,0 0 0,0 0 16,0 21-16,0-21 0,0 0 0,0 22 16,0-22-16,0 21 0,22-21 0,-22 0 15,21 0-15,-21 0 0,21 0 16,-21 0-16,0-21 0,21-1 0,0 1 15,0 0-15,-21 0 0,22-21 0,-22 20 16,0-20-16,21-21 0,0 20 16,-21-20-16,21-22 0,-21 22 0,0-22 15,21-21-15,-21 0 0,0 0 16,21-21-16,-21-21 0,0 0 16,0 0-16,0-21 0,0-1 0,0-20 15,0-1-15,0-20 0</inkml:trace>
  <inkml:trace contextRef="#ctx0" brushRef="#br0" timeOffset="2648.05">5186 2201 0,'0'0'16,"-21"-42"-16,-1 42 16,1-21-16,0 21 15,0 0-15,21-21 16,-21 21-16,0 0 15,42 0 17,0 0-32,0 0 0,0 0 15,22 0-15,-1 0 0,0 0 0,22 0 16,-1 0-16,22 0 0,-22 0 16,43 0-16,-21 0 0,21 0 0,0 0 15,-1-21-15,1 21 0,21-22 0,0 22 16,21 0-16,-21-21 0,22 21 15,-1-21-15,0 21 0,0 0 0,21-21 16,-20 21-16,-1-21 0,21 21 16,-21-21-16,22 21 0,-1 0 0,0-22 15,1 22-15,20 0 0,1-21 0,-1 0 16,1 21-16,20-21 0,-20 21 16,-1 0-16,22-21 0,-22 21 15,1-21-15,-1 21 0,1-22 0,-22 22 16,22 0-16,-22-21 0,-21 21 0,22 0 15,-22 0-15,-21 0 0,0-21 16,-21 21-16,-22 0 0,1 0 0,0 0 16,-22 0-16,1 0 0,-22 0 0,0 0 15,1 0-15,-22 21 0,0-21 16,0 0-16,0 21 0,-21 1 16,0-1-16,0 0 15,0 0-15,0 0 16,-21-21-16,0 21 0,21 1 15,-21 20-15,0-21 0,-1 0 0,22 0 16,-21 22-16,0-1 0,0-21 0,21 22 16,-21-1-16,0 21 0,-1-20 15,22 20-15,-21 1 0,21-1 0,-21 1 16,0 20-16,21-20 0,0-1 0,0 22 16,-21 0-16,21-1 0,-21 1 15,21 0-15,-22 21 0,22-22 0,0 22 16,0-21-16,0 21 0,-21-1 0,21 1 15,0 0-15,0 0 0,-21 0 0,21 21 16,0-21-16,0 21 0,0-22 16,0 22-16,0 0 0,0-21 0,0 21 15,0 0-15,0 0 0,0 0 0,0-21 16,0 21-16,0 0 0,0 0 16,0 0-16,0 0 0,0-21 0,0 21 15,0 0-15,0-21 0,0 21 0,0 0 16,0-21-16,0 21 0,0-22 15,0 1-15,-21 0 0,21 0 0,-21 0 16,21 0-16,0-1 0,0-20 0,-21 21 16,21-21-16,-22-1 0,22 1 0,-21 0 15,21-1-15,0 1 0,-21-22 0,21 22 16,-21-21-16,0-1 0,21 1 0,0-1 16,0 1-16,-21-1 0,21-21 15,-22 1-15,22-1 0,0 22 16,0-22-16,-21-21 0,21 21 0,-21-20 15,21 20-15,-21-21 0,0 0 0,21 0 16,0 1-16,-21-22 0,21 21 16,-22-21-16,1 0 0,0 0 15,0 0-15,0 0 0,0 0 16,-1 0-16,1 0 0,0 0 16,0 0-16,-21 0 0,20 0 0,1 0 15,-21 0-15,0 0 0,-1 0 0,1 0 16,0 0-16,-22 0 0,22 0 0,-22 0 15,1 0-15,-22 0 0,22 0 16,-22 0-16,21 0 0,-41 0 0,20-21 16,-21 21-16,0 0 0,0 0 0,1-22 15,-22 22-15,0 0 0,-22 0 16,22-21-16,-21 21 0,0 0 0,0 0 16,21 0-16,-21-21 0,0 21 0,-1 0 15,1 0-15,0 0 0,21-21 0,-21 21 16,0 0-16,0 0 0,21 0 0,-22 0 15,1 0-15,0 0 0,21 0 16,-21 0-16,21 0 0,-21 0 0,21 0 16,0 0-16,0 0 0,21 0 0,0 0 15,0 0-15,0 0 0,22 0 16,-1 0-16,0 21 0,22-21 16,-22 0-16,43 0 0,-22 0 0,22 0 15,0 21-15,-1-21 0,1 0 0,21 0 16,0 0-16,0 0 0,21-21 94,21 21-94,-42 0 93,-1 0-77,1 0-16,0 0 0,0 0 16,0 0-16,0 0 0,-1 0 15,1 0-15,21-21 16,-21 21-16,0 0 0,0 0 15</inkml:trace>
  <inkml:trace contextRef="#ctx0" brushRef="#br0" timeOffset="11389.52">5630 3027 0,'0'0'0,"-42"0"0,21 0 15,-22 0-15,22 0 0,-21 0 16,0 21-16,-1-21 0,1 0 0,21 0 15,-22 0-15,1 0 0,0 0 0,21 21 16,-22-21-16,22 0 0,0 0 16,0 0-16,0 0 0,63 0 31,-21 0-15,0 0-16,22 0 0,-1 0 0,21 0 15,-20 0-15,41 0 0,1 0 0,0 0 16,-1-21-16,22 21 15,21-21-15,-21 21 0,21-21 0,-21 21 0,42 0 16,-21-21-16,21 21 0,-21 0 16,21-22-16,-21 22 0,0 0 0,22-21 15,-1 21-15,-21 0 0,21 0 16,0-21-16,-21 21 0,21-21 0,-21 21 16,21 0-16,-21 0 0,0-21 0,-21 21 15,21 0-15,-21 0 0,-21-21 16,-1 21-16,1 0 0,-21 0 0,-1 0 15,-21-22-15,1 22 0,-1 0 0,-21 0 16,0 0-16,-42 0 47,0 0-31,0 0-16,0 0 15,-22 22-15,22-22 0,-21 21 0,21-21 16,-43 21-16,22 0 0,-22-21 0,1 21 15,-1 0-15,-20-21 0</inkml:trace>
  <inkml:trace contextRef="#ctx0" brushRef="#br0" timeOffset="11908.2">5207 3810 0,'0'0'0,"-21"0"16,-64 21-16,64-21 15,0 0-15,42 0 47,0 0-47,21 0 0,-20 0 0,20 0 16,0-21-16,22 21 0,-1 0 15,22 0-15,0-21 0,20 21 16,1-21-16,0 21 0,0 0 0,21-21 16,0-1-16,21 22 0,-21 0 0,21-21 15,0 21-15,-21 0 0,22-21 16,-22 21-16,21 0 0,0 0 0,0-21 16,0 21-16,-21 0 0,21 0 0,-21-21 15,0 21-15,0 0 0,-21 0 16,21-21-16,-21 21 0,0-22 0,-21 22 15,-1 0-15,1 0 0,-22-21 0,-20 21 16,20 0-16,-42 0 0,1 0 16,-1-21-16,0 21 0,-42 0 62,0 0-62,-1 0 0,-20 0 0,21 21 16,-21-21-16,-1 21 0,1 1 0,0-22 15,-22 21-15,1 0 0,20-21 0,-20 21 16,-1 0-16,1 0 0</inkml:trace>
  <inkml:trace contextRef="#ctx0" brushRef="#br0" timeOffset="12392.96">5249 4720 0,'0'0'15,"-63"43"-15,20-22 0,1 0 0,0-21 0,21 21 16,21 0-16,0 0 16,21-21-1,21 0-15,-21 0 0,0 0 0,22 0 16,-1 0-16,0 0 0,1 0 0,20 0 15,1 0-15,-1 0 16,22-21-16,0 0 0,-1 21 0,22-21 16,-21 21-16,21-21 0,-1 0 0,1 21 15,21-22-15,0 22 0,0-21 16,0 0-16,21 21 0,-21-21 0,22 21 16,-1-21-16,0 0 0,21 21 0,-21-22 15,1 22-15,-1 0 0,0-21 0,0 21 16,-21 0-16,21 0 0,-42-21 15,21 21-15,-21 0 0,-21 0 0,-1 0 16,1 0-16,-22 0 0,-20 0 0,-1 0 16,-21 0-16,0 0 0,-42 0 31,0 0-15,-21 0-16,21 0 0,-1 0 15,-20 21-15,0-21 0,-1 21 0,-20-21 16,21 22-16,-22-22 0,1 0 15,20 21-15,-41-21 0,20 21 0</inkml:trace>
  <inkml:trace contextRef="#ctx0" brushRef="#br0" timeOffset="12844.82">4826 5609 0,'0'0'0,"-42"21"0,-1 22 0,22-22 16,0-21-16,21 21 0,0 0 0,0 0 15,21-21-15,21 22 0,-20-22 0,20 21 16,0-21-16,1 21 0,-1-21 16,21 0-16,1 0 0,-1 0 0,22 0 15,0 0-15,-1 0 0,22 0 0,0 0 16,0 0-16,21 0 0,-21 0 15,21-21-15,0 0 0,21 21 0,0-22 16,0 22-16,22-21 0,-22 21 16,21-21-16,-21 21 0,22 0 0,-1-21 15,0 21-15,-21 0 0,1-21 16,-1 0-16,0 21 0,-21 0 0,0 0 16,0 0-16,-21-22 0,0 22 0,-22 0 15,-20 0-15,-1 0 0,-20 0 16,-1 0-16,-21 0 0,0 0 0,-42 0 31,0 22-15,-21-22-16,20 21 0,-20-21 15,0 21-15,-1-21 0,-20 21 0,-1-21 16,1 21-16,-1-21 0,1 21 16,-22-21-16,1 22 0,-1-1 0</inkml:trace>
  <inkml:trace contextRef="#ctx0" brushRef="#br0" timeOffset="13264.08">5376 6710 0,'0'0'0,"-84"42"0,-43 64 16,84-85-16,22 0 0,21 1 0,0-1 15,21 0 1,0-21-16,22 21 0,-1-21 0,0 0 15,1 0-15,20 0 0,1 0 0,20 0 16,-20 0-16,21 0 0,20 0 16,-20 0-16,21 0 0,-21 0 0,20 0 15,1 0-15,21-21 0,0 21 0,275-21 16,-275 0-16,22 21 16,-1 0-16,0-22 0,0 1 15,21 21-15,-20 0 0,-1 0 0,0-21 16,-21 21-16,21 0 0,-21 0 0,0 0 15,-21-21-15,0 21 0,0 0 16,-43 0-16,22 0 0,-43 0 16,0 0-16,1 0 0,-22 0 0,0 0 15,-42 0 1,0 21-16,0-21 0,-22 0 16,1 21-16,0-21 0,-1 0 15,1 21-15,-22-21 0,1 22 0,-1-22 16,1 21-16,-1-21 0,1 21 0,-22 0 15,22-21-15,-22 21 0</inkml:trace>
  <inkml:trace contextRef="#ctx0" brushRef="#br0" timeOffset="13644.38">5715 7726 0,'0'0'0,"-64"21"0,-41 43 16,105-43-16,0 0 15,21-21 1,0 21-16,21-21 0,1 0 0,20 0 16,1 0-16,-1 0 0,1 0 0,20 0 15,1 0-15,0 0 0,20 0 0,1 0 16,0 0-16,21 0 0,0 0 16,21 0-16,-21 0 0,21 0 0,-21-21 15,43 21-15,-22 0 0,0 0 16,0 0-16,22 0 0,-22-21 0,0 21 15,0 0-15,-21 0 0,21 0 0,-21 0 16,0 0-16,-21 0 0,-21 0 16,21 0-16,-43 0 0,1 0 0,-1 0 15,-21 0-15,-20 0 0,-1 0 0,0 0 16,-42 0 0,0 0-1,-22 0-15,22 21 16,-21-21-16,-1 0 0,1 0 0,0 21 15,-22-21-15,1 0 0,-22 21 16</inkml:trace>
  <inkml:trace contextRef="#ctx0" brushRef="#br0" timeOffset="14064.12">5757 8869 0,'0'0'0,"-63"21"0,-22 43 15,43-43-15,-1 0 16,22 0-16,0 0 0,0 0 0,21 1 16,0-1-16,21 0 15,0-21-15,0 0 0,22 0 0,-1 21 16,0-21-16,22 0 0,-1 0 15,1 21-15,21-21 0,-1 0 0,22 0 16,-21 0-16,21 0 0,21 0 0,0 0 16,0 0-16,0 0 0,21 0 0,0 0 15,-21 0-15,21 0 0,0 0 16,0 0-16,1-21 0,-1 21 0,-21 0 16,0 0-16,0 0 0,-21 0 15,-22-21-15,1 21 0,-22 0 0,1 0 16,-1 0-16,-41 0 0,20 0 0,-21 0 15,0 0-15,-42 0 32,0-21-32,0 21 15,0 0-15,-1 0 0,1-21 0</inkml:trace>
  <inkml:trace contextRef="#ctx0" brushRef="#br0" timeOffset="15244.24">1101 5715 0,'0'0'0,"-22"0"16,1 0-16,0 0 0,0 0 0,0 0 16,0 0-1,-1 0 1,44 0 31,-1 0-47,0 0 0,0 0 0,0 0 15,22 0-15,-1 0 0,0 0 16,22 0-16,-22 0 0,43-21 0,-22 21 16,22 0-16,0-21 15,-1 21-15,1-21 0,21 21 0,-22 0 16,22-22-16,0 22 0,0 0 0,21 0 15,-21 0-15,0-21 0,-22 21 16,22 0-16,-21 0 0,-22 0 0,1 0 16,-1 0-16,1 0 0,-22 0 15,0 0-15,1 0 0,-22 0 0,21 0 16,-21 0-16,1 0 0,-1 0 0,0 0 16,0-21-16,0 21 15,0 0-15,1 0 0,-22-21 78,0 0-46,-22 21-32,1-21 15,0 21-15,0-22 16,0 1-16</inkml:trace>
  <inkml:trace contextRef="#ctx0" brushRef="#br0" timeOffset="15816.3">3175 5292 0,'0'0'0,"-42"0"16,42 21 46,0 0-62,0 0 16,21-21-16,0 21 0,0-21 0,-21 22 16,21-22-16,0 21 0,22-21 15,-22 0-15,0 21 0,21-21 16,1 21-16,-22-21 0,21 0 0,1 0 15,-22 21-15,21-21 0,0 0 16,-20 0-16,20 0 0,-21 0 0,0 0 16,22 0-16,-22 0 0,0 0 15,0 0-15,0 0 16,-21 21 0,-21-21-1,0 0-15,-21 22 0,20-22 16,1 21-16,-21-21 0,0 21 0,-1 0 15,1 0-15,0 0 0,-1 1 16,1 20-16,-22-21 0,22 21 16,0-20-16,-1 20 0,1 0 0,0-21 15,-1 22-15,22-1 0,-21-21 0,21 0 16,-22 22-16,22-22 0,0 0 16,0 0-16,0 0 0,0-21 0,21 22 15,-22-22-15,22 21 0,-21-21 16,21 21-16,0-42 47,0 0-32,0-1-15,0 1 0,0 0 0,0 0 16</inkml:trace>
  <inkml:trace contextRef="#ctx0" brushRef="#br0" timeOffset="16925.18">1355 4106 0,'0'0'0,"-22"0"0,1-21 16,0 21-16,0 21 31,21 1-31,0-1 0,0 0 16,0 0-16,0 0 0,0 0 0,0 1 15,0 20-15,-21-21 0,21 0 16,0 22-16,0-22 0,0 0 16,0 0-16,0 0 0,0 0 0,0 1 15,0-1-15,0 0 0,0 0 16,-21 0-16,21 0 15,-22-21-15,22-21 47,-21 0-47,21 0 0,0 0 16,0 0-16,0-1 0,0-20 16,0 21-16,0-21 0,0 20 0,21-20 15,-21 0-15,22 21 0,-1-22 16,0 22-16,0 0 0,0 0 15,22 0-15,-22 21 0,0 0 0,21 0 16,-21 0-16,1 0 0,20 0 16,-21 0-16,0 21 0,0 0 0,1 0 15,-1 21-15,0-20 0,0-1 16,-21 21-16,0-21 0,0 0 0,0 1 16,21 20-16,-21-21 0,0 0 15,0 0-15,0 1 0,0-1 16,0 0-16,-21-21 31,21-21 0,0 0-31,0-1 0,0-20 16,0 21-16,0 0 0,0 0 0,0-22 16,0 22-16,21-21 0,0 21 15,1-1-15,-1-20 0,0 42 0,0-21 16,0 0-16,0 21 0,1 0 15,-1 0-15,0 0 0,0 21 0,0-21 16,0 21-16,1 0 0,-1 0 16,0 1-16,-21 20 0,0-21 0,21 0 15,-21 0-15,0 1 0,0-1 16,0 0-16,0 0 0,0 0 16,0 0-16,0 1 0,-21-22 15,21 21-15,-21-21 31,21-21 1,0-1-32,21 1 0</inkml:trace>
  <inkml:trace contextRef="#ctx0" brushRef="#br0" timeOffset="17689.09">2582 4149 0,'-21'-43'16,"0"22"-16,21 0 0,-21 21 0,0 0 15,-1-21-15,1 21 0,0 0 16,0 0-16,0 21 0,0-21 16,-1 21-16,1 0 0,21 1 15,-21 20-15,0-21 0,21 0 0,-21 22 16,21-22-16,0 21 0,-21-21 0,21 0 15,0 22-15,0-22 16,0 0-16,0 0 0,0 0 0,0 1 16,21-1-1,0-21-15,0 0 16,0 0-16,0 0 0,1 0 16,-1 0-16,0-21 0,0 21 0,0-22 15,0 1-15,1 0 0,-1 0 16,0 0-16,0 0 0,0-22 0,-21 22 15,0 0-15,21-21 0,-21 20 16,22 1-16,-22 0 0,0 0 0,0 0 16,0 0-1,0 42 1,0 0-16,0 0 16,0 0-16,0 0 0,-22 22 0,22-22 15,0 0-15,0 0 0,0 22 16,0-22-16,0 0 0,0 0 0,0 0 15,0 0-15,22 1 16,-1-22-16,0 0 0,0 21 16,0-21-16,0 0 0,1 0 0,-1 0 15,0 0-15,0-21 0,0 21 16,0-22-16,1 1 0,-1 21 0,0-21 16,0 0-16,0 0 0,-21 0 15,0-1-15,0 1 0,21 0 16,-21 0-16,0 0 0,0 0 0,0-1 15,0 1-15,0 42 32,0 1-32,0-1 15,0 0-15,0 0 0,0 0 16,0 0-16,0 1 0,-21-1 16,21 0-16,0 0 0,0 0 15,0 0-15,0-42 63,0 0-48,0 0-15,0 0 0,0 0 0</inkml:trace>
  <inkml:trace contextRef="#ctx0" brushRef="#br0" timeOffset="17876.99">2963 4001 0,'0'-22'0</inkml:trace>
  <inkml:trace contextRef="#ctx0" brushRef="#br0" timeOffset="18385.21">3217 4276 0,'0'21'0,"0"0"16,0 0-16,0 0 0,0 1 15,0-1-15,0 0 0,0 0 16,0 0-16,0 0 16,0 1-1,0-44 48,0 1-63,0 0 0,0 0 15,0 0-15,0-22 16,0 22-16,21 0 0,1 0 0,-1-21 16,0 20-16,0 1 0,0 0 0,0 0 15,1 21-15,-1-21 0,21 21 16,-21 0-16,0 0 0,1 0 0,20 21 15,-21 0-15,0 0 0,0 0 0,1 1 16,-22-1-16,0 21 0,21-21 16,-21 22-16,0-22 0,0 0 0,0 0 15,0 21-15,0-20 0,-21-1 16,21 0-16,-22-21 0,22 21 16,0 0-16,-21 0 15,0-21 1,0 0-16</inkml:trace>
  <inkml:trace contextRef="#ctx0" brushRef="#br0" timeOffset="19325.09">1270 5017 0,'0'0'0,"0"21"0,0 0 0,0 0 0,0 0 16,0 22-16,0-22 0,0 0 15,0 0-15,0 0 0,-21 0 16,21 1-16,-21-1 0,21 0 0,0 0 16,-22-21-16,22 21 15,-21-21-15,21-21 31,0 0-15,0 0-16,0 0 16,0-1-16,21 1 0,1-21 0,-22 21 15,0 0-15,21-22 0,0 22 16,0 0-16,0 0 0,0 0 0,1-1 16,-1 22-16,0 0 15,0 0-15,0 0 0,0 0 16,1 22-16,-1-1 0,-21 0 15,0 21-15,21-21 0,-21 1 0,21 20 16,-21-21-16,0 0 0,0 0 16,0 1-16,0-1 0,0 0 0,0 0 15,0 0-15,-21-21 16,0 0 0,21-21-1,0 0 1,0 0-16,0 0 0,0-1 0,0 1 15,0 0-15,21-21 0,0-1 16,0 22-16,0-21 0,22 21 16,-22-22-16,21 22 0,-21 0 15,22 21-15,-22 0 0,0 0 0,0 0 16,22 0-16,-22 0 0,-21 21 0,21 0 16,0 1-16,-21 20 0,21-21 15,-21 0-15,0 22 0,0-22 0,0 0 16,0 0-16,0 0 0,0 0 15,-21 1-15,21-1 0,-21 0 0,0-21 16,21-21 15,0 0-15,0-1-16</inkml:trace>
  <inkml:trace contextRef="#ctx0" brushRef="#br0" timeOffset="19708.87">2011 5165 0,'21'21'15,"0"-21"-15,0 0 16,0 0-16,1 0 0,-1 0 16,0-21-16,0 21 0,0-21 15,0 21-15,1-22 0,-22 1 16,21 21-16,0-21 0,-21 0 0,21 21 15,-21-21-15,0 0 0,0-1 16,-21 22 0,0 0-16,0 0 0,-1 0 15,1 22-15,0-22 0,0 21 16,0 0-16,21 0 0,0 0 16,0 0-16,0 1 0,-21-1 0,21 0 15,0 21-15,0-21 0,0 1 0,0-1 16,0 0-16,0 0 15,21-21-15,0 21 0,0-21 16,0 0-16,0 0 16,1 0-16,-1 0 15,0-21-15,0 21 0,0-21 0,0 0 16,1 0-16,20-1 0,-21 1 16</inkml:trace>
  <inkml:trace contextRef="#ctx0" brushRef="#br0" timeOffset="19964.98">2730 4784 0,'0'0'0,"0"-21"0,-21 21 31,0 0-15,21 21-16,-21 21 0,21-21 0,0 22 16,0-22-16,-21 21 0,21 0 15,0-20-15,-21 20 0,21 0 0,0-21 16,0 22-16,0-22 0,0 21 0,-22-21 15,22 1-15,0-1 0,0 0 16,0 0-16,22-21 31,-1 0-15,0-21-16,0 0 0,0 0 0,-21-1 16,21 1-16</inkml:trace>
  <inkml:trace contextRef="#ctx0" brushRef="#br0" timeOffset="20400.73">3048 4741 0,'0'0'0,"0"-21"0,0 42 15,0 1 1,0-1-16,0 0 0,0 21 16,0 1-16,-21-22 0,21 21 0,0 0 15,-21 1-15,21-22 0,0 21 0,0 1 16,-22-22-16,22 21 0,-21-21 15,21 0-15,-21 1 0,21-1 0,0 0 16,21-42 31,-21 0-47,21-1 0,-21 1 16,22 0-16,-1-21 15,-21 21-15,0-1 0,21 1 0,0 0 16,0 21-16,-21-21 0,21 21 15,1 21 1,-22 0-16,0 0 0,0 1 16,0-1-16,0 0 0,0 0 15,0 0-15,0 0 0,0 1 0,0-1 16,0 0-16,0 0 16,0 0-1,21-42 16,0 21-31,-21-21 16,21 0-16</inkml:trace>
  <inkml:trace contextRef="#ctx0" brushRef="#br0" timeOffset="20781.06">3429 5038 0,'0'0'0,"0"21"46,0 0-46,-21-21 0,21 21 16,-21 0-16,21 1 0,-22-1 0,22 0 16,0 0-16,0 0 0,0 0 15,0 1-15,0-1 16,0 0-16,22-21 31,-1 0-31,0 0 0,0 0 16,0 0-16,0-21 0,1 21 0,-1-21 15,0-1-15,-21 1 0,21 0 16,-21 0 0,0 0-16,0 0 0,0-1 0,0 1 15,-21 21-15,0-21 0,0 21 16,-1 0-16,1 0 0,0 0 16,0 0-16,21 21 15,0 0-15,0 1 16,0-1-16,0 0 15,0 0-15,21-21 16,0 0-16</inkml:trace>
  <inkml:trace contextRef="#ctx0" brushRef="#br0" timeOffset="21376.72">3937 5059 0,'0'0'0,"0"-42"16,-21 42-16,0 0 16,-1 0-16,1 0 15,0 0 1,0 21-16,21 0 0,0 0 0,-21 0 16,21 0-16,-21 1 0,21-1 0,-22 0 15,22 0-15,0 0 16,0 0-16,0 1 0,0-1 15,0 0-15,22-21 16,-1 0-16,0 0 16,0 0-16,0 0 0,0 0 15,1-21-15,-1 0 0,0-1 16,0 1-16,0 0 16,-21 0-16,0-21 0,21 20 0,1-20 15,-22 21-15,21-21 0,-21-1 0,0 1 16,0 0-16,0-1 0,21 1 15,-21 0-15,0-1 0,0 22 0,0 0 16,0 0-16,0 0 0,-21 42 47,21 0-47,-21 0 0,21 21 0,0-20 16,0 20-16,-22 0 0,22 1 0,-21-1 15,21 0-15,0 1 0,0-1 16,0-21-16,0 21 0,0 1 0,0-22 15,0 0-15,0 21 0,0-20 0,0-1 16,0 0-16,0 0 16,0 0-16,21-21 0,1 21 15,-1-21-15,0 0 0,0 0 16,0 0-16,0 0 16,1-21-16,-1 0 15,0 0-15,-21 0 0,21 0 16,-21-1-16,21 22 0,-21-21 0</inkml:trace>
  <inkml:trace contextRef="#ctx0" brushRef="#br0" timeOffset="21776.5">2349 4974 0,'0'0'0,"0"21"16,22-21-1,-1 0-15,21 0 16,0 0-16,-20 0 0,20 0 15,0 0-15,22 0 0,-22 0 0,0 0 16,1-21-16,-1 21 0,0 0 16,1-21-16,-1 21 0,-21 0 15,22 0-15,-22 0 0,0 0 0,-21-21 16,21 21-16</inkml:trace>
  <inkml:trace contextRef="#ctx0" brushRef="#br0" timeOffset="25536.7">910 7387 0,'-21'21'31,"21"1"-31,-21-22 0,21 42 15,0-21-15,0 0 0,0 22 16,0-1-16,0-21 0,0 21 0,-21 1 16,21-22-16,0 21 0,0 1 15,0-22-15,-22 21 0,22-21 0,0 22 16,0-22-16,0 0 0,0 21 16,0-21-16,0 1 15,0-44 16,-21 1-15,21 0-16,0 0 0,0 0 16</inkml:trace>
  <inkml:trace contextRef="#ctx0" brushRef="#br0" timeOffset="27676.48">741 7387 0,'42'-42'15,"-21"42"-15,0-21 0,1 21 16,-1 0-16,0 0 0,21 0 0,-21 0 15,1 0-15,-1 0 0,0 21 16,0 0-16,0 0 0,0 0 0,1 1 16,-1-1-16,-21 21 15,0-21-15,0 22 0,0-22 0,0 0 16,0 21-16,-21-21 0,-1 1 0,1-1 16,0 21-16,0-42 0,0 21 15,0 0-15,-1 1 16,1-22-1,21-22 1,0 1 0,21 21-16,1 0 0,-1-21 15,0 21-15,-21-21 0,21 21 0,0 0 16,0 0-16,1 0 0,-1 0 16,0 0-16,0 0 0,0 21 15,0 0-15,1 0 0,-1 1 0,0-22 16,0 21-16,-21 0 0,0 0 15,0 0-15,0 22 0,0-22 0,0 0 16,-21 0-16,0 0 0,0 0 16,-1 1-16,1-1 0,-21 0 0,21 0 15,0-21-15,-1 21 0,-20-21 16,21 0-16,0 0 0,0 0 0,-1 0 16,1 0-16,0 0 0,0 0 15,0 0-15,0-21 0,21 0 16,0 0-16,-22 21 15,22-21-15,22 42 47,-22 0-31,21-21-16,-21 21 0,21-21 16,-21 21-16,21-21 15,0 0-15,0 0 0,-21 21 16,22-21-16,-1 0 0,0 0 15,0 0-15,0 0 0,0 0 16,1 0-16,-1-21 0,0 21 16,0-21-16,0 21 0,22-21 0,-22 21 15,21-21-15,-21 0 0,22-1 16,-22 1-16,21 0 0,-21 0 16,0 0-16,22 0 0,-22-1 0,0 1 15,-21 0-15,0 0 0,21 0 16,-21 0-16,21-1 0,-21 1 15,0 42 32,0 1-47,0-1 0,0 0 16,0 0-16,0 0 0,0 0 16,0 22-16,0-22 0,0 0 0,0 0 15,0 0-15,0 1 0,0-1 16,0 0-16,0 0 0,0 0 15,0 0-15,22-21 16,-1 0-16,0 0 0,0 0 16,0 0-16,0 0 0,1 0 15,-1-21-15,0 21 0,0-21 16,0 0-16,0 0 0,1 0 0,-22-1 16,21 1-16,0 0 0,-21 0 15,0 0-15,21 0 0,-21-1 0,21-20 16,-21 21-16,21 0 0,-21 42 62,0 0-62,0 0 0,0 0 16,0 1-16,-21-1 0,21 0 0,0 0 16,0 0-16,0 0 0,0 1 15,0-1-15,0 0 0,0 0 16,0 0-16,21-21 15,1 0-15,-1 0 0,0 0 16,0 0-16,0 0 0,0-21 16,1 21-16,-22-21 0,21 0 15,0 21-15,0-21 0,0-1 16,-21 1-16,21 0 0,1 0 16,-22 0-16,0 0 0,0-1 0,21 1 15,-21 0-15,0 0 16,0 42 15,0 0-31,-21 0 16,21 1-16,0-1 0,0 0 15,0 0-15,-22 0 0,22 0 0,0 1 16,0-1-16,0 0 16,0 0-16,22-21 15,-1 0 1,0 0-16,0 0 15,0 0-15,0-21 16,1 0-16,-1 21 0,0-21 16,0-1-16,0 1 0,0 0 0,1 0 15,-1-21-15,0 20 0,0 1 0,0-21 16,0 21-16,1-22 0,-22 22 16,0-21-16,21 21 0,-21-22 0,21 22 15,-21 0-15,0 0 0,0 0 16,0 0-16,0-1 0,-21 22 47,21 22-47,-21-1 0,21 0 0,0 0 15,-22 0-15,22 0 0,-21 1 0,21 20 16,0-21-16,0 0 0,0 22 16,-21-22-16,21 0 0,0 21 0,0-21 15,-21 1-15,21-1 0,0 0 16,0 0-16,0 0 0,0 0 0,0 1 15,21-22-15,0 21 0,0-21 16,1 21-16,-1-21 0,0 0 16,0 0-16,0 0 0,0 0 0,1 0 15,-1 0-15,21-21 0,-21 21 0,0-21 16,1-1-16,20 1 16,-21 0-16,0 0 0,22 0 0,-22-22 15,0 22-15,0-21 0,0 21 0,0-22 16,-21 1-16,22 21 0,-1-21 15,-21-1-15,0 1 0,0 0 0,21 20 16,-21-20-16,21 0 0,-21 21 0,0-1 16,0 1-16,0 0 0,0 42 31,0 0-15,0 1-16,0-1 0,0 21 0,0-21 15,-21 22-15,0-1 0,21 0 16,0 1-16,0-22 0,-21 21 15,21 0-15,-22 1 0,22-22 0,0 21 16,0-21-16,0 22 0,-21-22 0,21 21 16,0-21-16,0 1 0,0-1 15,0 0-15,0 0 0,0 0 0,0 0 16,21-21 0,1 0-16,-1 0 15,0 0-15,0 0 0,0 0 16,0 0-16,1-21 0,-1 21 15,0-21-15,-21 0 0,21 21 16,0-21-16,-21 0 0,0-1 16,21 1-16,1 0 0,-22 0 0,0 0 15</inkml:trace>
  <inkml:trace contextRef="#ctx0" brushRef="#br0" timeOffset="27916.34">3154 7726 0,'0'0'0,"21"0"32,0 0-32,0 0 15,0 0-15,22 0 0,-22 0 16,0 0-16,0-21 0,0 21 0,22 0 16,-22 0-16,0-21 0,0 21 0,0-22 15,1 22-15,-1 0 0,0 0 16,0-21-16,-21 0 15,-21 0 1,0 21-16,0 0 16</inkml:trace>
  <inkml:trace contextRef="#ctx0" brushRef="#br0" timeOffset="28148.21">2434 7578 0,'0'0'0,"-21"0"0,-21 0 15,20 0 1,44 0 31,-1 0-47,0 0 15,0 0-15,21 0 0,-20 0 16,20 0-16</inkml:trace>
  <inkml:trace contextRef="#ctx0" brushRef="#br0" timeOffset="28473.53">3683 7641 0,'0'0'0,"21"0"0,-21 21 47,0 1-47,0-1 16,0 0-16,0 0 0,0 0 15,0 0-15,-21 1 0,21 20 16,-21-21-16,21 0 0,-21 0 0,21 1 15,0-1-15,0 0 0,-22 0 0,22 0 16,-21 0-16,21-42 47,21 21-31,1-21-16,-22 0 0,21 0 15</inkml:trace>
  <inkml:trace contextRef="#ctx0" brushRef="#br0" timeOffset="28821.33">3810 7493 0,'0'0'0,"-21"0"0,0 0 16,21 21-16,-22-21 0,22 21 16,0 1-16,0-1 15,22-21 1,-1 0-16,0 0 15,0 0-15,0 0 16,-21-21-16,21-1 0,-21 1 16,0 0-16,0 0 15,0 0-15,-21 0 16,21-1-16,-21 22 0,0 0 0,0 0 16,0 0-16,-1 0 0,1 0 0,0 22 15,21-1-15,-21-21 16,21 21-16,0 0 0,0 0 0,0 0 15,0 1-15,0-1 0,0 0 16,0 0-16,21 0 16,0-21-1,0 0-15,1 21 0,-1-21 16,0 0-16</inkml:trace>
  <inkml:trace contextRef="#ctx0" brushRef="#br0" timeOffset="29324.08">4022 7726 0,'0'0'0,"0"21"16,0 0-16,0 0 15,0 1-15,0-1 16,0 0-16,0 0 16,0 0-16,0 0 15,0 1-15,0-1 16,-22 0-16,22 0 0,-21-21 15,21 21-15,0 0 32,-21-21-17,0-21 1,21 0-16,0 0 16,0 0-16,0 0 0,0-1 15,0 1-15,0 0 0,21-21 16,0 21-16,-21-1 0,21 1 0,1 0 15,-1 0-15,0 0 0,0 0 16,21-1-16,-20 22 0,-1 0 0,0 0 16,0 0-16,0 0 0,-21 22 15,21-1-15,1-21 0,-1 21 0,-21 0 16,0 0-16,0 22 0,0-22 0,0 0 16,0 0-16,0 0 0,0 0 15,0 1-15,0-1 0,0 0 0,0 0 16,-21 0-16,21 0 0,-22-21 15,22 22-15,-21-22 47,0 0-31,0 0-16</inkml:trace>
  <inkml:trace contextRef="#ctx0" brushRef="#br0" timeOffset="29928.8">677 8297 0,'0'0'0,"-21"0"0,-21 22 0,-1-22 15,22 0-15,-21 0 0,21 21 0,-22-21 16,22 0-16,0 21 0,0-21 15,0 0-15,21 21 0,21 0 32,0-21-32,21 0 0,1 0 0,-1 0 15,43 21-15,-22-21 0,22 0 16,0 0-16,20 0 0,1 0 0,0 0 16,21 0-16,0 0 0,0 0 0,0 0 15,0 0-15,0 0 0,21 0 16,0 0-16,-21 0 0,22 0 0,-1 0 15,-21 0-15,0 0 0,-21 0 16,21 0-16,-22 0 0,-20 0 0,21 0 16,-21 0-16,-22 0 0,1 0 0,-1 0 15,-21 0-15,1 0 0,-22 0 0,21 0 16,-21 0 0,1 0-16,-44 0 46,1 0-46,0 0 0,-21 0 0,21 0 16,-22 0-16,1-21 0,0 21 0,-1 0 16,-20 0-16,20-21 0,-20 21 15</inkml:trace>
  <inkml:trace contextRef="#ctx0" brushRef="#br0" timeOffset="30497.71">148 8530 0,'0'0'0,"-42"21"0,21-21 16,-22 0-16,22 0 0,0 0 15,21 22 1,21-1 15,21-21-31,1 0 0,20 0 0,1 0 16,-1 0-16,22 0 0,0 0 16,-1 0-16,22 0 0,0 0 0,0 0 15,0 0-15,21 0 0,0 0 16,21 0-16,-21 0 0,21 0 0,0 0 15,0 0-15,0 0 0,1 0 0,-1 0 16,0-21-16,-21 21 0,0 0 16,0 0-16,-21 0 0,21 0 0,-43 0 15,22 0-15,-21 0 0,-22-22 16,1 22-16,-1 0 0,-20 0 16,-1 0-16,0 0 0,-20 0 0,-1 0 15,0 0-15,-21-21 16,0 0 62,-21 21-62,21-21 15</inkml:trace>
  <inkml:trace contextRef="#ctx0" brushRef="#br0" timeOffset="49260.54">2794 11938 0,'0'0'0,"0"-21"0,0 0 16,-21 42 15,21 0-31,0 0 16,-21 0-16,21 22 15,0-1-15,0 0 0,0 1 0,0-1 16,0 22-16,0-22 0,0 0 0,-22 22 16,22-22-16,0 22 0,0-1 15,-21 1-15,21-1 0,0 22 0,0-22 16,0 22-16,-21 0 0,21-22 16,-21 22-16,21-22 0,0 1 0,-21 20 15,21-20-15,0-1 0,-21-20 0,21 20 16,0-20-16,0-1 0,0 0 15,0 1-15,0-1 0,0-21 0,0 0 16,0 0-16,0 1 0,0-1 16,0-42 31,0-1-47,0 1 0,0 0 15,0 0-15,0 0 0,0-22 0,0 1 16,21 0-16,-21-1 0,0 1 0,21 0 15,-21-22-15</inkml:trace>
  <inkml:trace contextRef="#ctx0" brushRef="#br0" timeOffset="50148.79">2984 12065 0,'0'0'0,"-21"-21"0,21 0 47,21 21-32,1 0 1,-1 0-16,21 0 0,-21 0 0,22 0 15,-1 0-15,21 0 0,1 0 16,-1 0-16,22 0 0,21-21 0,-21 21 16,20 0-16,-20-22 0,21 22 15,-21-21-15,-1 21 0,1 0 0,0-21 16,-22 21-16,22 0 0,-1 0 0,-20-21 16,-1 21-16,1-21 0,-22 21 15,22 0-15,-22 0 0,0 0 0,-20 0 16,20 0-16,-21 0 0,21 0 0,-20 0 15,-1 0-15,0 0 0,0 21 16,0 0-16,-21 0 16,21 0-16,-21 1 0,0-1 0,22 0 15,-22 0-15,0 21 0,0-20 16,21 20-16,-21-21 0,0 21 0,0 1 16,0-22-16,0 21 0,0 1 0,0-1 15,0-21-15,0 21 0,0 1 0,0-1 16,0 0-16,0 22 0,0-22 15,0 1-15,0-1 0,0 0 0,0 22 16,0-22-16,0 0 0,21 1 0,-21-1 16,21 0-16,-21 1 0,0-22 15,0 21-15,21 1 0,-21-22 0,0 21 16,21-21-16,-21 0 0,0 1 16,0 20-16,0-21 0,0 0 0,0 0 15,0 1-15,0-1 0,-21 0 0,0 0 16,0-21-16,21 21 0,-21 0 15,0-21-15,-1 22 0,1-1 0,0-21 16,-21 0-16,21 21 0,-1-21 0,-20 0 16,0 21-16,-1-21 0,1 0 0,0 0 15,-22 0-15,1 0 0,-1 0 16,1 0-16,-22 0 0,0 0 16,1 0-16,-22 0 0,21 0 0,-21 21 0,1-21 15,20 0-15,-21 0 0,0 0 16,22 0-16,-1 0 0,21 21 15,-20-21-15,20 0 0,1 0 0,20 0 16,-20 0-16,-1 0 0,22 22 0,0-22 16,-1 0-16,22 0 0,-21 0 15,21 0-15,0 0 0,-1 0 0,1 0 16,0 0-16,21-22 16,0 1-1,21 0-15,0 0 0,1 0 16,-1 0-16,21-1 0,-21 1 15,22 0-15,-1-21 0,0 21 16,1-22-16</inkml:trace>
  <inkml:trace contextRef="#ctx0" brushRef="#br0" timeOffset="50612.52">4022 12234 0,'0'0'16,"0"-42"-16,0-43 16,0 64-16,0 0 0,0 0 0,0 0 15,0 0-15,0-1 0,-22 22 16,1 0 0,0 22-16,21-1 15,0 0-15,0 21 0,-21-21 16,21 22-16,-21 20 0,21-20 0,0 20 15,0-21-15,0 22 0,0-1 0,0 1 16,0 21-16,0-22 0,0 22 16,0-1-16,0 1 0,-21-21 0,21 20 15,0-20-15,0 20 0,0-20 0,0 21 16,-22-22-16,22 22 16,-21-1-16,21-20 0,0 21 0,0-22 0,-21 1 15,21-1-15,-21 1 0,21-22 16,0 21-16,0 1 0,-21-22 0,21 1 15,-21-1-15,21 0 0,0 1 16,-22-22-16,22 21 0,0-21 0,0 0 16,0 1-16,0-1 0,0-42 31,0-1-15,0 1-16,0 0 0,0-21 0,0-1 15,0 1-15,0 0 0,0-1 0</inkml:trace>
  <inkml:trace contextRef="#ctx0" brushRef="#br0" timeOffset="51008.72">2561 13123 0,'0'0'0,"-42"-21"0,21 21 16,-22 0-16,22 0 15,42-21 1,0 21-16,22 0 16,-1 0-16,22-21 0,-1 21 0,1 0 15,20-21-15,1 21 0,21-21 0,0-1 16,-1 22-16,22-21 0,22 21 16,-22-21-16,0 21 0,0-21 15,0 0-15,21 21 0,-21 0 0,0-21 16,-21 21-16,21 0 0,-22 0 0,-20-22 15,0 22-15,-1 0 0,-20 0 16,-1 0-16,-20 0 0,-22 0 0,21 0 16,-21 0-16,1 0 15,-1 0 1,-21-21 15,0 0-15,21 0-16,-21 0 15,21 0-15</inkml:trace>
  <inkml:trace contextRef="#ctx0" brushRef="#br0" timeOffset="51344.52">5800 12171 0,'0'0'0,"0"-21"15,42 0 1,-21 21-16,0-22 0,22 22 16,-1 0-16,0-21 0,1 21 0,-22 0 15,21 0-15,0-21 0,1 21 0,-1 0 16,-21 0-16,22 0 0,-22 0 15,21-21-15,-21 21 0,0 0 0,1 0 16,-1 0-16,-42 0 47,-1 0-31,1 0-16,0 0 0,0 0 0</inkml:trace>
  <inkml:trace contextRef="#ctx0" brushRef="#br0" timeOffset="51748.77">6202 12150 0,'0'0'15,"0"21"-15,-21 0 16,21 0-16,-22 0 0,22 1 16,0-1-16,0 0 0,0 21 0,0-21 15,0 1-15,0-1 0,0 0 16,0 21-16,0-21 0,0 1 15,0 20-15,0-21 0,0 0 0,0 22 16,0-22-16,0 0 0,0 21 0,0-21 16,0 1-16,0-1 0,0 0 0,0 0 15,0 0-15,0 0 0,0 1 16,0-1-16,0 0 0,-21-21 0,0 21 16,0-21-16,0 21 0,0-21 0,-1 0 15,-20 0-15,21 0 0,-21 0 0,-1 0 16,22 0-16,-21 0 0,-1 0 15,1 0-15,0 0 0,21 0 0,-22 0 16,22-21-16,0 0 0,0 21 16,0-21-16,21 0 15,0-1-15,0 1 32,21 21-32,0-21 15,0 0-15,0 21 0,0-21 0,1 21 16,20-21-16,-21 21 0</inkml:trace>
  <inkml:trace contextRef="#ctx0" brushRef="#br0" timeOffset="52252.49">6625 12234 0,'0'0'0,"0"-21"0,0 0 15,0 42 17,0 0-32,0 1 0,21-1 15,-21 21-15,0-21 0,21 22 0,-21-22 16,0 21-16,0-21 0,22 22 0,-22-1 16,0-21-16,21 21 0,-21-20 15,0 20-15,0-21 0,0 0 0,0 22 16,0-22-16,0 0 0,0 0 15,0 0-15,0 0 0,21 1 16,0-22 0,0 0-1,0-22-15,1 1 0,-22 0 16,21 21-16,0-42 0,0 21 0,0-1 16,0-20-16,1 21 0,-1-21 0,21-1 15,-21 1-15,0 0 0,1-1 16,-1 22-16,0-21 0,0 21 0,0-22 15,0 22-15,1 0 0,-22 0 16,0 0-16,21 21 0,-21 21 47,0 0-47,0 0 16,0 0-16,0 0 15,0 1 1</inkml:trace>
  <inkml:trace contextRef="#ctx0" brushRef="#br0" timeOffset="53211.86">7472 12298 0,'0'-21'15,"0"42"1,0 0 0,0 0-16,0 0 0,0 1 15,0-1-15,0 0 0,-21 0 16,21 0-16,-22 0 0,22 1 0,0 20 16,0-21-16,-21 0 0,21 0 15,-21 1-15,21-1 0,0 0 0,0 0 16,-21 0-16,0 0 0,21 1 0,-21-1 15,21 0-15,0 0 16,0 0-16,-22 0 0,22 1 16,0-1-1,0-42 17,0-1-32,0 1 15,0 0-15,0 0 0,0 0 16,0 0-16,22-1 0,-22-20 0,0 21 15,0-21-15,21 20 0,-21-20 16,21 0-16,-21 21 0,21-22 16,0 1-16,-21 21 0,21-22 0,1 22 15,-1-21-15,-21 21 0,21 0 0,0-1 16,0 1-16,0 21 0,1 0 0,-1-21 16,0 21-16,21 0 0,-21 0 15,1 0-15,-1 21 0,0 0 0,0 1 16,0-1-16,-21 0 0,21 0 0,1 21 15,-22-20-15,21-1 0,-21 21 0,0-21 16,0 0-16,0 1 0,0-1 0,0 21 16,0-21-16,0 0 0,0 1 15,0-1-15,0 0 16,0 0-16,0 0 0,0 0 16,0 1-16,-21-22 15,-1 0 1,1-22 15,21 1-31,0 0 0,0 0 0,0 0 16,0 0-16,0-1 0,0 1 0,0-21 15,0 21-15,0-22 0,21 22 0,1-21 16,-1 0-16,0 20 0,0-20 16,21 0-16,-20 21 0,20-22 0,0 22 15,1 0-15,20 0 0,-21 0 16,1 21-16,-1 0 0,0 0 0,1 0 15,-1 0-15,0 0 0,-20 0 16,-1 21-16,0 0 0,0 21 0,0-21 16,-21 1-16,0 20 0,0-21 0,0 21 15,0 1-15,0-22 0,0 21 0,0-21 16,-21 22-16,0-22 0,21 0 0,-21 21 16,21-20-16,-21-1 0,21 0 15,0 0-15,-22 21 0,1-20 0,0-1 16,21 0-16,0 0 0,0 0 15,-21-21-15,21 21 16,-21-21 15,21-21-15,0 0-16,0 0 16</inkml:trace>
  <inkml:trace contextRef="#ctx0" brushRef="#br0" timeOffset="66198.05">5524 14499 0,'22'0'32,"20"0"-32,0 0 0,1 21 15,20-21-15,1 0 0,-1 0 0,1 0 16,-1 0-16,1 0 0,-1 0 16,1 0-16,-1 0 0,-21 0 0,22 0 15,-22 0-15,1 0 0,-1 0 0,-21-21 16,0 21-16,0 0 0,1 0 15,-44 0 1,1 0 0,-21 0-16,21 0 0,0 0 0,-1 0 15,1 0-15,-21 0 0,21 0 16,0 0-16</inkml:trace>
  <inkml:trace contextRef="#ctx0" brushRef="#br0" timeOffset="66532.37">6223 14499 0,'-21'21'15,"21"1"1,0-1-16,0 0 0,0 0 16,0 0-16,0 0 15,0 1-15,0-1 0,0 21 0,0-21 16,0 22-16,21-1 0,-21-21 0,0 21 0,0-20 16,0 20-16,0-21 15,0 21-15,0-20 0,0-1 0,0 0 16,0 0-16,-21 0 0,0 0 0,-1 1 15,1-1-15,0 0 0,0-21 0,-21 0 16,-1 0-16,22 0 0,-21 0 16,-1 0-16,22 0 0,-21 0 0,21 0 15,0-21-15,-22 21 0,22-21 0,0-1 16,0 1-16,0 0 0,-1 0 16,22 0-16,-21 0 15,21-1-15,0 1 0,0 0 16,21 21-1,1 0 1,-1 0-16,0 0 0,21 0 0</inkml:trace>
  <inkml:trace contextRef="#ctx0" brushRef="#br0" timeOffset="67102.03">6816 14944 0,'0'0'0,"21"-21"0,21-1 16,-21 1-16,-21 0 16,0 0-16,-21 0 15,0 21-15,0 0 0,-22 0 0,22 0 16,0 0-16,-21 0 0,21 21 16,-1 0-16,-20-21 0,21 21 0,0 0 15,0 1-15,-22-1 0,22 21 0,0-21 16,0 0-16,0 1 0,-1 20 0,22-21 15,0 0-15,0 0 0,0 1 16,0-1-16,22-21 16,-1 0-16,0 0 0,21 0 0,-21 0 15,1 0-15,20 0 16,-21-21-16,21-1 0,-20 1 0,-1 0 16,21 0-16,-21 0 0,22 0 0,-22-22 15,0 22-15,21-21 0,-21-1 0,1 1 16,-1 0-16,-21-1 0,21 1 15,-21 0-15,21-22 0,-21 22 0,0 0 16,0-1-16,0 22 0,0 0 0,0 0 16,0 42-1,-21 0-15,0 0 0,0 0 16,21 22-16,-22-1 0,1 0 0,0 1 16,21 20-16,-21-20 0,21-1 15,0 0-15,0 1 0,0-1 16,0-21-16,0 21 0,0-20 0,0 20 15,0-21-15,0 0 0,0 0 0,21 1 16,0-1-16,0 0 16,1-21-16,-1 0 0,0 0 0,0 0 15,0 0-15,0 0 0,1-21 0,-1 21 16,0-21-16,21-1 0,-21 1 0,22-21 16,-22 21-16,21-22 0,1 1 15</inkml:trace>
  <inkml:trace contextRef="#ctx0" brushRef="#br0" timeOffset="67700.56">7535 14669 0,'0'0'15,"21"-43"-15,-21 1 0,0-22 0,0 22 16,0 21-16,0-21 0,0 20 16,0 1-16,0 42 15,0 22-15,0-22 16,0 21-16,-21-21 0,21 22 16,0 20-16,-21-20 0,21-1 0,0 0 15,-21 1-15,21-1 0,-21 0 0,0 1 16,-1-1-16,22 0 0,-21-21 0,0 22 15,21-22-15,0 0 0,0 21 16,-21-42-16,21 22 0,0-1 0,0 0 16,0-42 15,0 0-15,21-1-16,0-20 0,-21 21 0,21 0 15,1-22-15,-1 1 0,0 21 0,0-21 16,21-1-16,-20 22 0,-1-21 0,0 21 15,0-1-15,0 22 0,0-21 16,1 21-16,-1 0 0,0 0 0,0 0 16,-21 21-16,0 1 15,0-1-15,0 0 16,0 0-16,-21-21 0,21 21 0,-21-21 16,0 21-16,-1-21 0,1 0 15,0 22-15,0-22 0,0 0 0,0 0 16,-1 0-16,1 0 0,0 0 15,0 0-15,0 0 16,21 21 15,0 0-31,0 0 16,0 0-16,0 0 16,21 1-16,0-22 0,0 21 0,0 0 15,1 0-15,-1-21 0,0 21 16,0-21-16,0 0 15,0 0 1,1 0-16,-1 0 16,-21-21-1,21 21-15,-21-21 16</inkml:trace>
  <inkml:trace contextRef="#ctx0" brushRef="#br0" timeOffset="88472.56">3006 10964 0,'0'0'0,"0"-21"16,0 0-16,-22 0 0,22 0 15,0 0-15,-21 21 16,21-22-16,-21 44 16,21-1-1,0 0-15,0 0 0,0 21 16,0-20-16,0-1 16,0 21-16,0 0 0,-21 1 0,21-1 15,0 0-15,0 1 0,0-1 0,-21-21 16,21 22-16,0-1 0,0 0 15,-21-21-15,21 1 0,0-1 0,-22 0 16,22 0-16,0 0 0,0-42 47,0 0-47,0 0 0,0 0 16,0-1-16,0 1 0,0-21 0</inkml:trace>
  <inkml:trace contextRef="#ctx0" brushRef="#br0" timeOffset="88808.36">2836 10964 0,'-21'-42'16,"21"21"-16,0 0 0,0 0 16,21 21-16,0-22 15,1 1-15,-1 21 0,0-21 0,0 21 16,21 0-16,-20-21 0,-1 21 15,21 0-15,-21 0 0,0 0 0,22 0 16,-22 21-16,0 0 0,-21 0 16,21 1-16,-21-1 0,0 0 0,0 0 15,0 0-15,0 0 0,0 1 16,-21-1-16,0 0 0,0 0 0,0 21 16,-1-20-16,1-1 0,0-21 0,0 21 15,0 0-15,0 0 0,-1-21 16,1 0-16,0 21 0,21-42 47,21 0-32,0 0-15</inkml:trace>
  <inkml:trace contextRef="#ctx0" brushRef="#br0" timeOffset="89341.06">3725 10922 0,'0'0'0,"0"-21"0,21 21 15,1-21-15,-1 0 16,-42 21 15,-1 0-15,1 0-16,0 0 0,0 0 0,-21 21 15,20 0-15,1-21 0,0 21 0,0-21 16,0 21-16,-22 0 0,22 1 16,21-1-16,-21-21 0,21 21 0,-21 0 15,21 0-15,0 0 0,0 1 16,0-1 0,21-21-16,0 0 0,-21 21 0,21 0 15,1-21-15,-1 0 0,0 21 0,0-21 16,0 21-16,0-21 0,1 22 15,-1-22-15,-21 21 0,21-21 16,0 21-16,-21 0 0,0 0 16,0 0-16,0 1 15,-21-22-15,0 0 16,0 21-16,-1-21 0,1 21 0,0-21 16,0 0-16,0 0 0,0 0 0,-1 0 15,1 0-15,0 0 0,0 0 16,0 0-16,0 0 0,-1 0 15,22-21 17,22 21-17,-1-21 1,0-1-16,0 22 0,0-21 0,0 21 16,22-21-16</inkml:trace>
  <inkml:trace contextRef="#ctx0" brushRef="#br0" timeOffset="89680.86">4022 10986 0,'21'-22'16,"0"22"31,-21 22-47,21-1 0,-21 0 15,0 0-15,21 0 0,0 0 16,-21 1-16,0-1 0,22 21 16,-22-21-16,21 0 0,-21 1 0,0-1 15,21 0-15,0 0 0,-21 0 0,21 0 16,-21 1-16,0-1 0,21-21 16,-21 21-16,22-21 15,-22 21-15,0-42 47,0 0-31,0 0-16,21-1 0,0 1 15,-21 0-15</inkml:trace>
  <inkml:trace contextRef="#ctx0" brushRef="#br0" timeOffset="89978.69">4657 10922 0,'0'0'15,"21"0"-15,-21-21 16,-21 21-16,-1 0 16,1 0-16,0 0 0,0 21 15,0-21-15,0 21 0,-1 0 0,1-21 16,0 22-16,0-1 16,0 0-16,0 0 0,-1 21 0,1-20 15,21-1-15,-21 21 0,0-21 0,0 0 16,21 1-16,0-1 0,-21 0 0,21 0 15,-22 0-15,22 0 0,0 1 16,0-1-16,22-21 47,-1-21-47,0-1 16,0 1-16,0 21 0,0-21 0,1 0 15</inkml:trace>
  <inkml:trace contextRef="#ctx0" brushRef="#br0" timeOffset="90973.71">4784 10986 0,'0'0'0,"-22"21"47,22 0-31,-21 0-16,21 0 0,0 0 15,0 1-15,0-1 16,0 0-16,0 0 0,0 0 0,0 0 16,-21 1-16,21-1 0,0 0 0,0 0 15,0 0-15,0 0 0,0 1 16,0-1-16,-21-21 0,21 21 16,0 0-16,0-42 62,0 0-62,0 0 0,0-1 16,0 1-16,0 0 0,0 0 15,0 0-15,0-22 0,0 22 16,0 0-16,21 0 0,-21-21 0,21 20 0,-21 1 16,21 0-16,1 0 15,-22 0-15,21 0 0,0-1 0,0 1 16,0 0-16,0 0 0,1 21 15,-1 0-15,0 0 0,0 0 0,0 0 16,0 0-16,1 0 0,-1 21 16,-21 0-16,21 0 0,0 1 15,-21-1-15,0 0 0,0 0 16,0 0-16,0 0 0,0 1 16,0-1-16,0 0 0,0 0 15,0 0-15,0 0 0,0 1 16,0-1-16,0 0 0,0 0 31,-21-21 0,21-21-15,0 0-16,0 0 0,0-1 16,0 1-16,0 0 0,0 0 0,0 0 15,21 0-15,-21-22 0,21 22 0,0 0 16,1 0-16,-1 0 0,-21-1 15,21 22-15,0-21 0,0 21 16,0 0-16,1 0 0,-1 0 0,21 0 16,-21 0-16,0 0 0,1 0 0,-1 0 15,0 21-15,0 1 0,0-22 16,-21 21-16,0 0 0,0 0 0,0 0 16,0 0-16,0 1 0,0-1 0,0 21 15,0-21-15,0 0 0,-21 1 16,0 20-16,21-21 0,-21 0 0,21 0 15,0 1-15,-21-1 0,-1 0 0,22 0 16,-21-21-16,21 21 0,0 0 16,-21-21-1,21 22 1,0-44 93,0 1-77</inkml:trace>
  <inkml:trace contextRef="#ctx0" brushRef="#br0" timeOffset="94248.3">2603 11642 0,'0'0'0,"-21"0"16,21 21 46,21-21-46,1 0-16,-1 0 15,0 0-15,0 0 0,0 0 16,0 0-16,22 0 0,-22 0 16,0 0-16,0 0 0,0 0 0,1 0 15,-1 0-15,0 0 0,0 0 16,0 0 15</inkml:trace>
  <inkml:trace contextRef="#ctx0" brushRef="#br0" timeOffset="95496.99">15621 5376 0,'0'0'0,"0"-21"0,0 0 16,0 0-16,0 0 0,0 0 0,0-1 15,0 1-15,-21 21 0,21-21 0,0 0 16,-21 21-16,21 21 16,0 0-1,0 0-15,0 1 0,0-1 16,0 21-16,0-21 0,0 22 0,0-1 16,0 0-16,0 1 0,0-1 0,0 0 15,0 1-15,0 20 0,0-21 0,-22 1 16,22 20-16,-21-20 0,0 20 15,0-21-15,0 1 0,21 20 0,-21-20 16,-1-1-16,1 21 0,0-20 0,0-1 16,21-21-16,-21 22 0,21-22 0,0 0 15,0 0-15,0-63 32,0 21-17,0-1-15,0-20 0,0 21 16,0-21-16,0-1 0</inkml:trace>
  <inkml:trace contextRef="#ctx0" brushRef="#br0" timeOffset="95864.82">15346 5313 0,'0'0'0,"0"-21"0,0-22 15,0 22-15,21 21 0,0-21 0,0 0 16,0 21-16,22 0 0,-1-21 16,-21 21-16,22 0 0,-22 0 15,21 0-15,0 0 0,1 21 0,-22 0 16,0 0-16,21 0 0,-20 1 0,-1-1 16,-21 21-16,0-21 0,0 0 0,0 22 15,0-22-15,0 21 0,0-21 16,-21 1-16,-1 20 0,1-21 0,0 0 15,0 0-15,0 1 0,0-1 0,-1 0 16,1-21-16,0 21 16,21-42 31,21 21-32,0-21-15,1 0 0,-1 21 0,-21-22 16</inkml:trace>
  <inkml:trace contextRef="#ctx0" brushRef="#br0" timeOffset="96292.57">15960 5398 0,'0'0'16,"0"-22"-16,0 1 15,0 0-15,21 0 31,0 21-31,0 0 0,0 0 16,0 0-16,1 0 0,-22 21 0,21-21 16,0 21-16,0 0 0,0 1 0,0-1 15,1 0-15,-22 0 0,0 21 16,21-20-16,-21-1 0,0 0 0,0 21 16,0-21-16,0 1 0,0-1 0,-21 0 15,21 0-15,-22 0 0,1-21 16,21 21-1,0-42 1,0 0 0,0 0-16,0 0 0,0 0 15,0-1-15,0 1 0,0 0 0,0 0 16,0 0-16,0-22 0,0 22 16,21-21-16,-21 21 0,22 0 0,-22-1 15,21 1-15,0 0 0,-21 0 0,21 21 16,0-21-16,0 21 15,1 0 1,-1 0-16</inkml:trace>
  <inkml:trace contextRef="#ctx0" brushRef="#br0" timeOffset="96556.42">16616 5313 0,'0'21'16,"0"0"-16,0 0 16,0 1-16,0-1 0,0 0 15,0 0-15,0 0 0,0 0 0,0 1 16,0-1-16,0 0 0,0 0 0,0 0 16,0 0-16,0 1 0,0-1 15,0 0 1,0-42 15,0 0-15,0-1-16,0 1 15,0 0-15</inkml:trace>
  <inkml:trace contextRef="#ctx0" brushRef="#br0" timeOffset="96760.3">16552 5122 0,'0'0'0,"-21"-21"16,0 21 0,21 21 46,21-21-46,-21 22-16,21-22 0</inkml:trace>
  <inkml:trace contextRef="#ctx0" brushRef="#br0" timeOffset="97202.08">16764 5355 0,'0'21'0,"0"-42"0,0 64 15,21-22-15,-21 0 0,0 0 16,0 0-16,0 0 0,0 1 0,0-1 16,0 0-16,0 0 0,0 0 0,0 0 15,0 1-15,0-1 0,21-21 16,-21 21-16,0 0 0,0 0 31,0-42 0,21 21-31,-21-21 0,0 0 0,22 0 16,-22-1-16,0 1 16,0 0-16,21 0 0,0-21 0,-21 20 15,21 1-15,-21 0 0,0 0 0,21 0 16,-21 0-16,21-1 0,-21 1 0,22 0 16,-1 21-1,-21 21 48,0 0-32</inkml:trace>
  <inkml:trace contextRef="#ctx0" brushRef="#br0" timeOffset="98088.11">17335 5419 0,'0'0'0,"0"-21"0,0-1 16,0 1-16,0 0 15,0 0 1,-21 21-16,0 0 15,0 0-15,0 0 0,21 21 16,-21-21-16,21 21 0,-22 0 16,1 1-16,21-1 0,0 0 0,-21 0 15,0 0-15,21 22 0,0-22 0,0 0 16,0 0-16,0 0 0,0 0 0,0 1 16,0-1-16,0 0 15,21-21 1,0 0-1,0 0-15,1 0 0,-22-21 16,21 21-16,-21-21 0,0-1 0,21 22 16,0-21-16,-21 0 0,21 0 15,-21 0-15,0 0 0,0-1 0,0 1 16,0 0-16,21-21 0,-21 21 16,0-1-16,0 44 31,0-1-16,0 0-15,0 0 0,-21 0 16,21 0-16,0 1 0,0-1 0,0 0 16,0 0-16,0 0 0,0 0 15,0 1-15,0-1 0,0 0 0,0 0 16,21-21-16,1 21 16,-1-21-1,0 0-15,0 0 0,0-21 16,0 0-16,1 0 15,-1 0-15,0-1 0,0 1 0,0 0 16,0 0-16,1 0 0,-1-22 0,0 22 16,0-21-16,-21 21 0,21-22 0,0 1 15,-21 0-15,22-1 16,-1 1-16,-21 0 0,21-1 0,-21 1 16,0 0-16,0-1 0,0 22 0,0 0 15,0 0-15,0 42 31,0 0-31,-21 0 0,21 1 16,0 20-16,-21 0 0,-1 1 0,22-1 16,-21-21-16,21 21 0,0 1 15,-21-1-15,21 0 0,-21 1 0,21-1 16,0-21-16,0 22 0,0-22 0,0 21 16,0-21-16,0 0 0,0 1 15,0-1-15,0 0 0,0 0 0,21-21 16,-21 21-16,21-21 15,0 0-15,1 0 16,-1 0 0,0 0-16,-21-21 15,21 21-15,0-21 0,-21 0 0,21 0 16,1-1-16,-1 1 16,0 0-16</inkml:trace>
  <inkml:trace contextRef="#ctx0" brushRef="#br0" timeOffset="98552.76">18055 5482 0,'0'0'0,"-21"0"0,21 21 15,21-21 32,0 0-47,0-21 16,1 21-16,-22-21 0,21 21 15,0-21-15,0 21 0,0-21 0,-21 0 16,21 21-16,1-22 0,-22 1 16,0 0-16,0 0 0,0 0 15,-22 21 17,1 0-32,0 21 0,0-21 15,21 21-15,-21 0 0,0 0 0,-1 1 16,1-1-16,0 0 0,0 0 0,21 21 15,-21-20-15,21-1 0,-21 0 0,21 21 16,0-21-16,0 1 0,0-1 0,0 0 16,0 0-16,0 0 15,21-21-15,0 21 16,0-21-16,0 0 16,0 0-16,1 0 0,-1 0 0,0 0 15,0-21-15,0 21 0,0 0 16,1-21-16,-1 0 15,0 0-15,-21 0 16,21 21-16,-21-22 0,21 1 0,-21 0 16,0 0-16,0 0 0</inkml:trace>
  <inkml:trace contextRef="#ctx0" brushRef="#br0" timeOffset="98912.67">17780 5165 0,'-21'0'16,"42"0"15,0 0-31,0 0 0,0 0 0,1 0 15,20 0-15,-21 0 0,21 0 0,-20 0 16,20-21-16,0 21 0,1 0 16,-1-22-16,0 22 0,1 0 0,-22 0 15,21 0-15,-21 0 0,0-21 16,1 21-16,-1 0 0,-21 21 62</inkml:trace>
  <inkml:trace contextRef="#ctx0" brushRef="#br0" timeOffset="101513.08">19854 5376 0,'21'0'16,"1"0"-16,-22-21 16,21 0-1,0 21-15,0-21 0,0 0 16,0 0-16,-21-1 0,22 1 16,-22 0-16,21 0 0,-21 0 15,0 0-15,0-1 0,0 1 16,-21 21-16,-1 0 15,-20 0-15,21 0 0,0 0 0,-22 0 16,22 0-16,-21 0 0,0 21 0,20 1 16,-20-22-16,21 21 0,0 0 0,0 0 15,-1-21-15,22 21 0,0 0 16,0 1-16,0-1 0,0 0 16,0 0-16,22 0 0,-1 0 15,0-21-15,0 22 0,0-1 0,0-21 16,1 21-16,-1 0 15,0 0-15,0-21 0,0 21 0,0 1 16,1-1-16,-1 0 0,-21 0 16,21 0-16,-21 0 0,0 1 15,0-1-15,-21 0 0,-22 0 16,22-21-16,-21 21 0,21-21 16,-22 0-16,1 0 0,0 0 0,-1 0 15,1 0-15,0 0 0,-1 0 0,22 0 16,-21 0-16,21-21 0,0 0 0,21 0 15,-22 0-15,22-1 0,-21 1 0,21-21 16,0 21-16,0-22 0,0 22 16,0-21-16,0 21 0,0 0 15,0-1-15,0 1 0,21 21 16,1 0-16,-1 0 0,0 0 16,0 0-16,-21 21 15,21 1-15,-21-1 0,21 0 0,-21 21 16,22-21-16,-22 1 0,0 20 0,0-21 15,21 21-15,-21-20 0,21-1 0,0 21 16,-21-21-16,0 0 0,21-21 0,0 22 16,-21-1-16,22 0 15,-1-21-15,0 0 0,0 0 0,0 0 16,0 0-16,1 0 0,-1 0 0,21 0 0,-21 0 16,22-21-16,-22 21 0,21-21 15,-21-1-15,22 1 0,-22 0 0,21-21 16,-21 21-16,22-22 0,-22 22 15,0-21-15,0-1 0,0 1 0,-21 0 16,21 21-16,-21-43 0,22 22 0,-22-1 16,0 22-16,0-21 0,0 0 0,0 20 15,0 1-15,0 0 0,0 0 16,0 42 0,0 0-1,-22 0-15,22 1 0,0 20 0,-21-21 16,0 21-16,21-20 0,-21 20 15,21 0-15,0 1 0,-21-22 0,21 21 16,-21 0-16,21-20 0,0 20 0,0-21 16,0 21-16,0-20 0,0-1 0,0 0 15,0 0-15,21 0 0,0 0 0,0-21 16,-21 22-16,21-22 0,0 0 16,1 0-16,-1 0 0,0 0 0,21 0 15,-21 0-15,1 0 0,20 0 0,-21-22 16,0 22-16,22-21 0,-22 0 15,0 0-15,0 0 0,21 0 0,-20-1 16,-1 1-16,-21 0 0,21-21 16,-21 21-16,0-22 0,21 22 0,-21 0 15,0 0-15,0 0 0,0-1 16,-21 22-16,0 0 0,0 0 16,-1 0-16,1 0 15,0 22-15,0-22 0,0 21 0,0 0 16,-1 0-16,22 0 0,-21 0 0,21 1 15,-21-1-15,21 0 0,0 0 0,0 0 16,0 0-16,0 1 0,0-1 16,0 0-16,21-21 0,0 0 15,1 0-15,-1 0 16,0 0-16,0 0 0,0 0 0,0 0 16,1 0-16,-1-21 0,0 21 0,0-21 15,-21-1-15,21 1 0,0 0 16,1 0-16,-22 0 0,0 0 0,21-1 15,-21 1-15,21 0 0,-21 0 0,0 0 16,21 21-16,-21-21 0,0 42 31,0 0-15,0 0-16,0 0 0,-21 0 16,21 1-16,-21-1 0,21 0 0,0 0 15,0 0-15,0 0 0,0 1 16,0-1-16,0 0 0,0 0 15,0 0-15,21-21 0,0 21 16,0-21-16,0 0 16,1 0-16,-1 0 0,0-21 15,0 21-15,0-21 0,0 0 16,1 0-16,-1 0 0,0-1 0,0 1 16,0-21-16,0 21 0,1-22 0,-22 1 15,21 0-15,-21-1 0,21 1 0,-21 0 16,0-1-16,0 1 0,21 0 0,-21-1 15,0 1-15,0 21 0,0-21 16,0 20-16,0 1 0,0 0 16,-21 42-1,21 22 1,-21-22-16,21 21 0,-21-21 16,21 22-16,0-1 0,0 0 0,-22 1 15,22-22-15,-21 21 0,21 0 0,-21 1 16,21-1-16,0-21 0,0 22 0,0-1 15,0-21-15,0 21 0,0-20 16,0-1-16,0 0 0,0 0 0,0 0 16,21 0-16,0 1 15,1-22-15,-1 0 0,0 0 16,0 0-16,0 0 0,0 0 0,1 0 16,20-22-16,-21 22 0,0-21 15,0 0-15,1 0 0,-1 21 0,-21-42 16,21 20-16,0 1 0,0 0 0,-21 0 15,0 0-15,21 0 0,-21-1 0,0 1 16,22 21-16,-22 21 31,0 1-31,0-1 0,-22 0 0,22 0 16,-21 0-16,21 0 0,0 1 0,0-1 16,0 0-16,0 0 0,0 0 15,0 0-15,0 1 16,0-1-16,21-21 15,1 0-15,-1 0 16,0 0-16,0 0 0,0 0 0,0 0 16,1-21-16,-1-1 0,0 22 0,0-21 15,0 0-15,22 0 0,-22 0 16,0 0-16,0-22 0,21 22 0,-20 0 16,-1 0-16,0 0 0,0-1 0,-21 1 15,21 0-15,0 21 0,1 21 47,-22 0-31,21-21-1,0 0 17,-21-21-17,0 0-15,0 0 16,0 0-16,0 0 15,-21 21 17,0 0-17,-1 21-15,22 0 0,-21 0 16,21 0-16,0 0 0,-21 1 0,0-1 16,21 21-16,0-21 0,0 0 15,0 1-15,-21-1 0,21 21 0,0-21 16,0 0-16,0 1 0,0-1 15,0 0-15,0 0 0,21-21 16,0 0-16,0 0 0,0 0 16,1 0-16,-1 0 0,0 0 15,0 0-15,0 0 0,0-21 16,1 0-16,-1 21 0,-21-21 16,21-1-16,-21 1 0,21 21 0,-21-21 15,0 0-15,0 0 0,21 0 16,-21-1-16,0 1 0,0 0 15,21 0-15,-21 0 0</inkml:trace>
  <inkml:trace contextRef="#ctx0" brushRef="#br0" timeOffset="101752.94">22183 5080 0,'0'0'0,"0"-21"0,-43 21 15,22 0-15,0 0 32,0 0-17</inkml:trace>
  <inkml:trace contextRef="#ctx0" brushRef="#br0" timeOffset="102028.82">21378 5249 0,'0'0'0,"21"0"31,1 0-31,-1 0 0,21 0 0,-21 0 16,0 0-16,22 0 0,-22 0 0,21 0 15,-21 0-15,22 0 0,-22 0 0,0 0 16,0 0-16,0 0 0,1-21 16,-1 21-16,-42 0 31,-1 0-16,1 0-15,0 0 0,0 0 16,0 0-16,-22 0 0</inkml:trace>
  <inkml:trace contextRef="#ctx0" brushRef="#br0" timeOffset="102298.67">20320 5376 0,'0'0'0,"0"22"16,21-22 15,0 0-31,0 0 0,1 0 16,-1 0-16,0 0 0,0 0 0,0 0 16,-21-22-16,21 22 0,1 0 15</inkml:trace>
  <inkml:trace contextRef="#ctx0" brushRef="#br0" timeOffset="107209.22">13547 5779 0,'0'0'0,"-22"0"16,-20 0-16,21 0 0,0 0 0,-22-22 15,22 22-15,0-21 0,-21 21 0,21 0 16,-22 0-16,22-21 0,0 21 0,-21 0 16,20 0-16,1 0 0,0 0 15,0 0-15,0 0 0,0 0 0,-1 0 16,44 0 15,-1 0-15,21 0-16,-21 0 0,22 0 15,20 0-15,1 21 0,-1-21 0,1 0 16,-1 0-16,1 0 0,-1 0 0,22 0 16,-22 0-16,22 0 0,0 0 15,-1 0-15,1 0 0,0 0 0,-1 0 16,-20 0-16,20 0 0,-20 0 0,-1 0 15,-20 0-15,-1 0 0,0 0 16,1 0-16,-22 0 0,21 0 0,-21 0 16,1 0-1,-22-21 1,0 0 0,-22 0-16,1 21 0,0 0 15,21-21-15,-21 21 0,0 0 0,0 0 16,-1-22-16,1 22 0,0 0 0,0 0 15,0 0-15,0 0 0,-1 0 16,1 0-16,0 0 0,0 0 16,42 0 31,0 0-47,0 0 0,1 0 15,-1 0-15,0 0 0,0 0 0,0 0 16,0 22-16,1-22 15,-1 0-15,0 0 0,0 0 0,0 0 16,-21 21 0,0 0-16,0 0 15,0 0-15,0 0 16,0 1-16,-21 20 0,0-21 0,0 0 16,0 0-16,-1 1 0,1 20 0,-21-21 15,21 0-15,0-21 0,-1 21 0,22 1 16,-21-1-16,0-21 0,0 21 0,0-21 15,0 0 1,21 21-16,-22-21 0,1 0 31,21-21-31,0 0 16,0 0-16,0-1 0,0 1 0,0 0 16</inkml:trace>
  <inkml:trace contextRef="#ctx0" brushRef="#br0" timeOffset="107707.94">13187 4636 0,'-21'0'0,"42"0"0,-64 0 0,22 0 16,0 0 0,42 0 15,0 0-31,1 0 16,20 0-16,-21 0 0,21 0 15,1 0-15,-1 0 0,0-22 0,-20 22 16,20 0-16,0 0 0,-21 0 0,22 0 15,-22 0-15,0 0 0,0 0 16,0 0-16,1 0 16,-44 0 15,1 0-31,0 0 16</inkml:trace>
  <inkml:trace contextRef="#ctx0" brushRef="#br0" timeOffset="108120.17">13462 4636 0,'-21'0'15,"21"21"1,0 0 0,0 0-1,0 0-15,0 0 16,0 1-16,0-1 0,0 0 0,21 0 15,-21 0-15,0 0 0,0 1 0,0-1 16,0 21-16,0-21 0,0 0 16,0 1-16,0-1 0,0 0 0,0 0 15,0 0-15,0 0 0,-21-21 16,0 22-16,-1-22 0,1 21 0,0-21 16,0 0-16,0 0 15,0 0-15,-1 0 0,1 0 0,0 0 16,0 0-16,0 0 0,0 0 0,-1 0 15,1-21-15,0-1 16,0 1-16,21 0 16,0 0-16,0 0 15,0 0 1,21 21 0,0 0-1,0 0-15,1-22 0,-1 1 16,0 21-16</inkml:trace>
  <inkml:trace contextRef="#ctx0" brushRef="#br0" timeOffset="108642.06">13801 4720 0,'0'0'0,"0"-21"15,0 0-15,0 42 47,0 0-31,0 0-16,0 1 0,0-1 0,0 0 16,0 0-16,0 0 0,0 0 0,0 22 15,0-22-15,0 0 0,0 0 0,0 0 16,0 1-16,0-1 0,21 0 15,-21 0-15,21 0 0,0-21 32,0 0-32,0-21 31,1 21-31,-22-21 0,0 0 0,0 0 16,21-1-16,-21 1 0,21 0 0,-21 0 15,21 0-15,-21-22 0,0 22 16,0 0-16,0-21 0,21 21 15,-21-1-15,0 1 0,21 0 0,-21 0 16,0 0-16,22 21 16,-1-21-16,-21 42 47,0 0-32,21-21 16</inkml:trace>
  <inkml:trace contextRef="#ctx0" brushRef="#br0" timeOffset="109548.45">14372 4657 0,'0'21'31,"0"0"-15,0 0-16,-21 0 15,21 1-15,-21-1 16,21 0-16,0 0 0,0 0 0,0 0 16,0 1-16,-21-1 0,21 0 15,-22 0-15,22 0 0,0 0 16,0 1-16,-21-1 15,0 0 1,21-42 31,0 0-47,0-1 16,0 1-16,0 0 0,0 0 15,0 0-15,0-22 16,0 22-16,0 0 0,0-21 0,0 21 15,21-1-15,0 1 0,-21 0 0,22 0 16,-1 0-16,-21 0 0,21 21 0,0-22 16,-21 1-16,21 21 0,0 0 15,1 0-15,-1 0 0,0 0 16,0 0-16,-21 21 0,21 1 16,0-1-16,-21 0 15,0 0-15,0 0 0,0 0 16,0 1-16,0-1 0,0 0 15,0 0-15,0 0 0,0 0 0,0 1 16,0-1-16,0 0 0,0 0 0,0 0 16,0 0-1,-21-21 17,21-21-1,0 0-31,0 0 15,0 0-15,0 0 0,0-1 0,0 1 16,21-21-16,-21 21 0,22 0 0,-1-1 16,-21 1-16,21 0 15,0 0-15,-21 0 0,21 0 0,0-1 0,1 22 16,-22-21-16,21 21 16,0 0-16,0 0 15,0 21 1,-21 1-16,0-1 0,0 0 15,0 0-15,0 0 0,0 0 16,0 1-16,0 20 0,0-21 0,0 0 16,0 0-16,0 1 0,-21 20 15,21-21-15,-21 0 0,21 0 16,0 1-16,-21-22 0,21 21 0,0-42 94</inkml:trace>
  <inkml:trace contextRef="#ctx0" brushRef="#br0" timeOffset="115017.06">16827 7049 0,'0'-22'0,"0"44"63,0-1-63,0 0 0,0 0 15,0 0-15,0 22 0,0-1 0,0 0 16,0 1-16,0-1 0,0 0 0,0 1 15,0-1-15,0 0 0,0-21 0,0 22 16,0-1-16,0-21 0,-21 22 0,21-22 16,0 0-16,-21 0 0,21 21 15,-21-20-15,21-1 0,0 0 16,0 0-16,-21-21 31,21-21-15,0 0-16,0 0 15,0-1-15,0 1 0,0 0 0</inkml:trace>
  <inkml:trace contextRef="#ctx0" brushRef="#br0" timeOffset="115384.26">16679 7154 0,'0'-21'0,"0"0"15,0 0 1,21 21-16,1-21 16,-1 21-16,0 0 0,0-21 0,0 21 15,0 0-15,22 0 0,-22 0 0,0 0 16,21 0-16,-20 0 0,-1 0 0,21 0 16,-21 0-16,0 21 0,1 0 0,-1 0 15,0 0-15,0 0 0,-21 1 16,0 20-16,0-21 0,0 0 0,0 0 15,0 1-15,-21 20 0,0-21 0,-22 0 16,22 0-16,0-21 0,0 22 0,0-1 16,0-21-16,-1 21 0,1-21 15,0 0-15,0 21 0,0-21 16,0 0 0,21 21-16,21-21 31,0 0-31,0-21 0,0 21 15,0 0-15</inkml:trace>
  <inkml:trace contextRef="#ctx0" brushRef="#br0" timeOffset="115888.49">17886 7154 0,'0'0'0,"-21"0"0,-1 0 16,1 0-16,0 0 0,0 0 15,-21 0-15,20 0 0,1 22 0,-21-1 16,21 0-16,-22 0 0,22 0 0,-21 0 16,21 1-16,0-1 0,-22 0 0,22 0 15,21 0-15,0 0 0,-21 1 16,21-1-16,0 0 0,21 0 15,0 0 1,0-21-16,22 0 0,-22 21 16,21-21-16,-21 0 0,22 22 0,-1-22 15,-21 21-15,0-21 0,22 21 16,-22-21-16,0 21 0,0 0 16,-21 0-16,0 1 0,0-1 15,0 0-15,-21 0 16,0-21-16,0 21 0,-22-21 0,22 0 15,-21 21-15,21-21 0,-22 0 16,22 0-16,-21 0 0,21 0 0,0 0 16,-1 0-16,-20 0 0,21 0 0,0 0 15,0 0-15,-1 0 16,1 0-16,21-21 16,0 0-1,21 21 1,1-21-16,-1 21 0,21-21 15,-21 21-15,0-21 0</inkml:trace>
  <inkml:trace contextRef="#ctx0" brushRef="#br0" timeOffset="116348.53">18034 7303 0,'0'-22'15,"0"44"1,0-1-16,0 0 16,0 0-16,0 21 0,0-20 15,0-1-15,0 0 0,21 0 0,-21 21 16,0-20-16,0-1 0,0 0 16,0 0-16,0 0 0,0 0 0,0 1 15,0-1-15,0 0 0,0 0 0,0 0 16,0 0-16,21-21 31,0 0-15,-21-21-16,0 0 15,22 0-15,-1 0 0,-21 0 16,21 21-16,0-22 0,-21-20 0,21 21 16,0 0-16,1-22 0,-1 22 0,0-21 15,0 21-15,0-22 0,0 22 0,1 0 16,-1 0-16,0 0 0,0 0 15,-21-1-15,21 22 0,-21 22 47,0-1-31,0 0-16,21-21 31</inkml:trace>
  <inkml:trace contextRef="#ctx0" brushRef="#br0" timeOffset="117032.61">18732 7303 0,'0'21'0,"0"0"0,0 0 16,-21 0-16,21 0 15,0 22-15,-21-22 0,21 0 0,0 0 16,0 0-16,0 1 0,0-1 0,0 0 15,0 0-15,0 0 0,0 0 0,0 1 16,0-1-16,0 0 16,-21 0-1,0-21 1,21-21 0,0 0-16,0 0 15,0-1-15,0 1 16,0 0-16,0 0 0,0 0 0,0 0 15,21-1-15,-21-20 0,21 21 16,0-21-16,0 20 0,1-20 0,20 21 16,-21-21-16,0 20 0,22 1 0,-22 0 15,0 21-15,0 0 0,21 0 16,-20 0-16,-1 0 0,0 21 16,-21 0-16,21 1 0,-21 20 0,21-21 15,-21 0-15,0 22 0,0-22 0,0 21 16,0-21-16,0 0 0,0 1 15,0-1-15,0 0 0,0 0 0,0 0 16,-21-21 15,21-21-15,0 0-16,0 0 16,0 0-16,21-1 0,-21 1 15,21 0-15,1 0 0,-1-21 0,0 20 16,0-20-16,21 21 0,-20-21 0,20 20 15,0 1-15,-21 0 0,22 0 0,-1 0 16,0 21-16,1 0 0,-22 0 16,21 0-16,-21 21 0,1 0 0,-1 0 15,-21 0-15,0 22 0,0-1 0,0-21 16,0 22-16,0-22 0,0 21 0,0 0 16,0-20-16,0-1 0,0 0 15,-21 0-15,-1 0 0,22 0 0,-21 1 16,0-1-1,0-21-15,0 0 0,0 0 0,-1 0 16,1 0-16,-21 0 0,21 0 0</inkml:trace>
  <inkml:trace contextRef="#ctx0" brushRef="#br0" timeOffset="117946.63">13970 7811 0,'-21'0'15,"42"0"16,0 0-15,21 0-16,1 0 0,-1 0 0,22 0 16,-1 0-16,22 0 0,-1 0 0,1 0 15,0 0-15,-1 0 0,1 0 16,21 0-16,0 0 0,0 0 0,-22 0 16,22-22-16,-21 22 0,-1 0 0,1 0 15,-21 0-15,-1 0 0,1-21 0,-22 21 16,0 0-16,1 0 0,-22 0 0,0 0 15,-21-21 1,0 0 0,-21 21-1,0 0-15,-22-21 0,22 21 16,0 0-16,-21 0 0,20-21 0,-20 21 16,0 0-16,21 0 0,-1 0 15,1 0-15,0 0 0,0-22 0,42 22 31,21 0-31,-20 0 16,-1 0-16,21 0 0,-21 0 16,22 0-16,-22 0 0,21 0 0,-21 0 15,0 0-15,1 0 0,-1 22 16,0-22-16,0 21 0,-21 0 16,0 0-16,0 0 15,0 0-15,-21 1 16,0-1-16,0-21 0,-1 0 15,22 21-15,-21-21 0,0 0 0,0 21 16,0-21-16,0 21 0,-1-21 0,1 0 16,21 21-16,-21 1 0,0-22 0,0 21 15,0-21-15,-1 21 0,1 0 16</inkml:trace>
  <inkml:trace contextRef="#ctx0" brushRef="#br0" timeOffset="118637.72">14139 8721 0,'0'0'0,"-21"21"0,0-21 16,42 21 0,0-21-1,0 0-15,22 0 0,-1 0 16,0 0-16,22 21 0,-1-21 0,1 0 16,-1 0-16,22 0 0,-21 0 0,20 0 15,1 0-15,21 0 0,0 0 0,-1 0 16,1 0-16,0 0 0,0 0 0,0 0 15,0 0-15,-1 0 0,-20 0 16,0 0-16,21 0 0,-43 0 0,22 0 16,-22 0-16,1 0 0,-1 0 0,-20 0 15,-1-21-15,0 21 0,-21 0 0,1-21 16,-1 0-16,0 21 16,-21-21-16,-21-1 15,0 22-15,-22 0 16,22 0-16,0-21 0,-21 21 0,-1 0 15,1 0-15,0 0 0,-1-21 0,1 21 16,0 0-16,-1 0 0,1 0 0,21 0 16,-22 0-16,22-21 0,0 21 0,42 0 47,0 0-47,1 0 15,-1 0-15,0 0 0,0 0 16,0 0-16,22 0 0,-22 0 0,0 0 15,0 0-15,21 21 0,-20-21 0,-1 0 16,0 21-16,0-21 0,-21 21 0,0 1 16,0-1-16,0 0 0,0 0 15,0 0-15,-21 0 0,0 1 0,0 20 16,-1-21-16,-20 21 0,21-20 0,-21-1 16,-1 21-16,22-21 0,-21 0 0,21 22 15,-22-22-15,1 0 0,21 0 0,0-21 16,-22 21-16,22 1 0,0-22 0,0 0 15</inkml:trace>
  <inkml:trace contextRef="#ctx0" brushRef="#br0" timeOffset="120788.42">15981 6096 0,'-21'0'0,"-1"0"0,1 0 16,0-21-16,0 21 15,0 0-15,0 0 16,-1 0-16,1 0 0,0 0 16,0 0-1,0 0-15,0 0 16,42 0 31,0 0-47,0 0 0,21 0 0,1 0 15,-1 0-15,22 0 0,-1 0 0,22 0 16,-1 0-16,1 0 0,21 0 0,-21-21 16,20 21-16,1 0 0,0 0 15,0 0-15,0 0 0,0 0 0,-1 0 16,1 0-16,0 0 0,-21 0 15,-1 0-15,1 0 0,-21 0 0,-22-21 16,21 21-16,-20 0 0,-1 0 16,-21 0-16,0 0 0,1 0 0,-1 0 15,0 0-15,-21-22 32,-21 22 14,0 0-46,-1 0 0,1 0 16,0 0-16,-21 0 0,-1 0 0,1 0 16</inkml:trace>
  <inkml:trace contextRef="#ctx0" brushRef="#br0" timeOffset="121309.14">15600 6117 0,'0'0'0,"-21"0"0,-1 0 16,1 0-1,21 21 17,21-21-17,1 0-15,20 0 0,0 0 16,1 0-16,-1 0 0,21 0 16,22 0-16,0 0 0,-1 0 0,22 0 15,0 0-15,21-21 0,-21 21 0,0 0 16,21 0-16,-21 0 0,21 0 0,-22 0 15,1 0-15,21 0 16,-21 0-16,-21 0 0,21 0 0,-22 0 16,-20 0-16,20 0 0,-41 0 0,20 0 15,-20 0-15,-1 0 0,-21 0 0,0 0 16,0 0-16,1 0 0,-1 0 16,-42 0 46,-1 0-46,1 0-16,0 0 15</inkml:trace>
  <inkml:trace contextRef="#ctx0" brushRef="#br0" timeOffset="126852.62">15811 6138 0,'0'0'0,"-21"0"16,0 0-1,21 22 16,-21-22-31,21 21 16,0 0 0,21-21-1,0 0-15,0 0 0,22 0 0,-1 0 16,22 0-16,-1 0 0,1 0 16,20 0-16,22 0 0,0-21 0,0 21 15,0 0-15,-1-21 0,1-1 0,21 22 16,0 0-16,-21 0 0,21-21 0,-21 21 15,0 0-15,0 0 0,-22 0 16,1-21-16,-22 21 0,1 0 16,-22 0-16,22 0 0,-43 0 0,21 0 15,-21 0-15,1 0 0,-1 0 0,0 0 16,-42 0 78,0 0-79,-1 0 32</inkml:trace>
  <inkml:trace contextRef="#ctx0" brushRef="#br0" timeOffset="134460.28">18500 2709 0,'0'0'0,"0"22"15,21-22 1,0 0-16,0-22 16,0 1-16,0 0 0,22 0 0,-22 0 15,0 21-15,21-43 0,-20 22 16,20 0-16,-21 0 0,21-21 0,-20 20 16,-1 1-16,0-21 0,0 21 0,0 0 15,-21-1-15,0 1 0,0-21 16,0 21-16,0 0 0,-21-1 15,0 1-15,0 21 0,0 0 0,-1 0 16,1 0-16,0 0 16,-21 0-16,42 21 0,-43 1 15,43-1-15,-21 0 0,0 21 0,21 1 16,-21-22-16,21 21 0,0 0 0,0 1 16,0-1-16,0 0 0,0 1 15,0-22-15,21 0 0,0 21 0,-21-20 16,21-22-16,1 21 0,-1 0 0,0-21 15,0 0-15,0 0 16,0 0-16,1 0 0,-1 0 16,-21-21-16,21 0 0,0 21 0,-21-22 15,21 1-15,0 0 0,-21 0 16,22 0-16,-1 0 0,0-1 16,0-20-16,0 21 0,-21 0 0,43-22 15,-22 22-15,0-21 0,0 21 0,0 0 16,0 21-16,1-22 0,20 22 15,-21 0-15,0 0 0,0 0 16,-21 22-16,22-22 0,-22 42 0,0-21 16,0 0-16,0 22 0,0-22 15,0 0-15,0 21 0,0-21 0,0 1 16,0 20-16,-22-21 0,22 0 0,0 0 16,-21 1-16,21-44 46,21 1-30,-21 0-16,22 0 0,-22 0 16,21 0-16,-21-1 0,21 1 0,-21 0 15,21-21-15,0 21 0,-21-22 0,0 22 16,21 0-16,-21-21 0,0 20 16,0 1-16,0 0 0,0 0 0,0 0 15,0 0-15,-21 42 31,21 0-31,0 0 16,0 0-16,0 22 0,0-22 16,0 0-16,0 21 0,0 1 15,0-22-15,0 21 0,0-21 0,21 0 16,-21 1-16,22-1 0,-1 0 0,0 0 16,0 0-16,0-21 0,0 0 0,1 21 15,-1-21-15,0 0 0,0 0 16,0 0-16,0 0 0,1 0 0,-1-21 15,0 0-15,0 0 0,0 21 0,0-21 16,1 0-16,-1-1 0,0 1 16,0-21-16,0 21 0,-21 0 0,0-22 15,21 22-15,-21 0 0,0-21 16,0 20-16,0 1 0,0 0 16,0 0-16,0 0 0,-21 0 0,0 21 15,21-22-15,-21 22 0,0 0 16,21 22-16,0-1 15,0 0-15,0 0 16,0 0-16,0 0 0,0 22 0,0-22 16,0 0-16,0 0 0,0 22 0,0-22 15,0 0-15,21 0 0,0 0 16,-21 0-16,0 1 0,21-22 0,0 21 16,1-21-16,-1 0 0,0 0 15,0 0-15,0 0 16,0 0-16,1 0 15,-22-21-15,21-1 0,0 22 0,0-21 16,0 0-16,0 0 0,1 0 0,-1-22 16,0 22-16,0 0 0,0 0 15,0 0-15,1 0 0,-1-1 0,0 1 16,0 0-16,0 21 0,0 0 0,-21-21 16,22 21-1,-22 21 16,0 0-31,21-21 47,-21-21-31,0 0 0,0 0-1,0 0-15,-21-1 16,-1 22-1,1 0-15,0 0 16,21 22-16,-21-22 0,21 21 16,0 0-16,-21 0 0,21 0 0,-21 0 15,21 1-15,-22 20 0,22-21 16,-21 0-16,21 22 0,0-22 16,0 0-16,0 21 0,0-21 0,0 1 15,0-1-15,0 0 0,0 0 0,21 0 16,1-21-1,-1 0-15,0 0 0,0 0 16,0 0-16,0 0 0,1 0 0,-1 0 16,0 0-16,0-21 0,0 0 0,0 0 15,22 0-15,-22-1 0,0 1 16,0 0-16,0 0 0,1 0 0,-1-22 16,0 22-16,-21 0 0,0 0 0,21 0 15,-21-22-15,21 22 0,-21 0 16,0 0-16,0 42 47,0 0-47,0 0 0,0 22 15,0-22-15,0 0 0,0 21 0,0-20 16,0 20-16,0-21 0,0 0 0,0 0 16,0 22-16,0-22 0,0 0 15,0 0-15,0 0 0,21-21 16,1 22-16,-1-22 15,0 0-15,0 0 0,0 0 0,0 0 16,1-22-16,-22 1 16,21 21-16,0-21 0,-21 0 0,0 0 15,21 0-15,0-1 0,-21 1 0,21 0 16,-21-21-16,0 21 0,0-1 16,0-20-16,0 21 0,22 0 0,-22 0 15,0-1-15,0 1 16,0 42-1,0 1 1,0-1-16,0 21 0,0-21 0,0 0 16,0 1-16,0 20 0,0-21 0,0 0 15,0 0-15,0 22 16,0-22-16,0 0 0,21 0 16,0-21-16,0 0 15,0 0-15,0 0 0,1 0 16,-1-21-16,0 0 15,0 21-15,0-21 0,0 0 0,1-1 16,-22-20-16,21 21 0,0-21 0,0 20 16,0-20-16,0 0 0,1 21 15,-1-22-15,-21 1 0,21 21 0,0-22 16,-21 1-16,21 21 0,-21-21 0,21 20 16,-21 1-16,0 0 0,0 0 15,0 0-15,-21 21 16,0 0-1,0 21-15,0 21 0,0-21 16,-1 1-16,1 20 0,21-21 16,-21 21-16,0 1 0,21-22 0,-21 21 15,21 1-15,0-1 0,0-21 0,0 21 16,0-20-16,0 20 0,0-21 16,0 0-16,21 0 0,0 1 0,0-1 15,0 0-15,1-21 0,-1 21 0,0-21 16,0 0-16,0 0 0,0 0 0,1 0 15,-1 0-15,21 0 16,-21 0-16,0-21 0,22 21 0,-22-21 16,0 0-16,0-1 0,22 1 0,-22 0 15,0 0-15,0-21 0,0 20 16,-21 1-16,0 0 0,21 0 0,-21 0 16,0 0-16,0-1 0,-21 22 31,0 22-31,21-1 0,-21 0 15,0 0-15,21 0 0,0 0 0,0 1 16,-21 20-16,21-21 0,0 0 0,0 0 16,0 1-16,0-1 0,0 0 15,0 0-15,21 0 16,0 0-16,0-21 0,0 0 16,0 22-16,22-22 0,-22 0 0,21 0 15,1 0-15,-1 0 0,0 0 16,1 0-16,-1 0 0,0 0 0,1-22 15,-1 22-15,21-21 0,-41 0 0,20 0 16,0 0-16,-21 0 0,1-1 16,-1 1-16,0 0 0,0 0 0,0-21 15,-21 20-15,0 1 0,0 0 0,0 0 16,0 0-16,0 0 0,0-1 0,-21 22 16,0 0-16,0 0 15,0 0-15,-1 0 0,1 22 0,0-1 16,0 0-16,0 0 0,0 0 15,-1 0-15,1 22 0,0-22 16,21 0-16,0 0 0,-21 0 0,21 1 16,0-1-16,0 0 0,0 0 0,0 0 15,0 0-15,0 1 0,21-22 16,0 0-16,0 0 16,1 0-16,-1 0 0,0 0 0,0 0 15,0 0-15,0 0 0,1-22 16,-1 1-16,0 0 0,0 0 15,0 0-15,0 0 0,-21-22 16,22 22-16,-1-21 0,0-1 0,-21 1 16,21 0-16,0-1 0,-21 1 0,0 21 15,21-21-15,-21-1 0,22 1 16,-22 0-16,0 20 0,0-20 0,21 21 16,-21-21-16,21 20 0,-21 1 15,0 0-15,0 42 16,0 0-1,0 1-15,-21 20 0,0-21 0,21 21 16,-22 1-16,22-1 0,0 0 16,-21-20-16,21 41 0,-21-21 15,21 1-15,-21-1 0,21 0 0,0 1 16,0-1-16,0-21 0,0 22 16,0-22-16,0 21 0,0-21 0,0 0 15,0 1-15,21-1 0,-21 0 0,21-21 16,0 21-16,1-21 15,-1 21-15,0-21 0,0 0 0,0 0 16,0 0-16,1 0 0,-1 0 0,0-21 16,0 0-16,0 0 0,0 0 15,1-1-15,-1 1 0,-21-21 16,0 21-16,21 0 0,-21-1 0,0-20 16</inkml:trace>
  <inkml:trace contextRef="#ctx0" brushRef="#br0" timeOffset="134795.93">21378 2244 0,'0'0'0,"21"0"15,1 0 1,-1 0-16,21 0 0,0-21 16,1 21-16,-1 0 0,22 0 0,-22-22 15,21 22-15,-20 0 0,20 0 0,-20-21 16,20 21-16,-21-21 0,1 21 16,-1 0-16,0 0 0,-20 0 0,-1-21 15,0 21-15,0 0 0,0 0 0,-42 0 47,21 21-31,-21-21-16,0 0 0</inkml:trace>
  <inkml:trace contextRef="#ctx0" brushRef="#br0" timeOffset="141412.03">14668 11726 0,'0'-21'0,"0"0"16,-21 21-1,0 0-15,0 0 16,21 21-16,0 0 0,0 1 0,-21 20 15,21 0-15,-21 1 0,21-1 16,-22 0-16,22 22 0,0-22 0,0 22 16,0-1-16,-21-21 0,21 1 0,0 20 15,-21-20-15,21-1 0,0 0 0,0 1 16,0-22-16,0 21 16,0-21-16,0 22 0,0-22 0,0 0 15,0 0-15,0 0 0,21-21 16,0 0-1,-21-21-15,0 0 0,22 0 16,-1 0-16,-21-22 0,21 22 16</inkml:trace>
  <inkml:trace contextRef="#ctx0" brushRef="#br0" timeOffset="141941.75">14626 11663 0,'0'-21'16,"21"21"0,22 0-16,-22-21 15,42 21-15,-20 0 0,20-22 0,1 22 16,20-21-16,1 21 0,0-21 0,-1 0 16,1 21-16,0-21 0,-1 21 15,-20 0-15,-1-21 0,1 21 0,-1 0 16,-20 0-16,-1 0 0,0 0 0,-21 21 15,22-21-15,-22 21 0,-21 0 0,21 0 16,-21 0-16,21 1 0,-21-1 16,0 0-16,0 0 0,0 21 15,0-20-15,0 20 0,0-21 0,0 21 16,0 1-16,0-1 0,0 22 0,0-22 16,21 0-16,1 1 0,-22 20 0,21-21 15,0 1-15,-21-1 0,0 0 0,21 1 16,-21-1-16,21 0 0,-21-20 15,0 20-15,0 0 0,0-21 0,0 22 16,0-22-16,0 0 0,-21 21 0,0-20 16,0-1-16,0 0 0,-22 0 0,1 0 15,0 0-15,-1-21 0,-20 22 0,-1-22 16,1 0-16,-22 21 16,0-21-16,1 0 0,-22 0 0,21 0 15,1 0-15,-1 0 0,0 0 0,1 0 16,20-21-16,1 21 0,20-22 0,1 22 15,0-21-15,20 0 0,1 21 0,0-21 16,0 0-16,21 0 16,0-1-16,0 1 0,21-21 15,-21 21-15,21 0 0,0-1 0</inkml:trace>
  <inkml:trace contextRef="#ctx0" brushRef="#br0" timeOffset="142252.57">15473 11621 0,'-43'-22'15,"22"22"-15,21 22 16,-21-22-16,21 21 0,-21 21 16,21-21-16,0 22 0,0 20 0,0-21 15,0 22-15,0 21 0,0-22 0,0 1 16,0-1-16,0 22 0,0-22 15,-21 1-15,21-1 0,0 1 0,0-1 16,0 1-16,-21-1 0,21-20 0,-22 20 16,1 1-16,21-22 0,0 0 15,-21 22-15,21-22 0,-21-21 0,21 22 16,0-22-16,0 0 0,0 0 0,0 0 16,0-42 15,-21 0-31,21 0 0,-21 0 0</inkml:trace>
  <inkml:trace contextRef="#ctx0" brushRef="#br0" timeOffset="142528.41">14351 12425 0,'0'0'0,"42"-21"16,-21 0-16,22 21 0,20-22 0,1 22 15,-1-21-15,1 21 0,-1 0 0,22-21 16,0 21-16,-1-21 0,1 21 16,21-21-16,-22 0 0,1 21 0,0-22 15,-22 22-15,1-21 0,-1 21 0,1 0 16,-22-21-16,0 21 0,1 0 0,-22-21 16,0 21-16,0 0 0,0-21 0,-21 0 31,0-1-16,0 1-15,0 0 16,0 0-16,22 0 0</inkml:trace>
  <inkml:trace contextRef="#ctx0" brushRef="#br0" timeOffset="143172.98">16743 10986 0,'0'0'0,"-21"-22"15,42 22 17,0 0-32,0 0 0,21 0 15,-20 0-15,20-21 0,-21 21 0,21 0 16,1 0-16,-1 0 0,0 0 0,1-21 15,20 21-15,-20 0 0,-1 0 16,0 0-16,1 0 0,-22 0 0,0-21 16,0 21-16,-42 0 31,0 0-31,0 0 0,-1 0 16,1 0-16,-21 0 0,21 0 0,0 0 15,-1 0-15,1 0 0,0 0 0,0 0 16,0 0-16,0 0 15,21 21-15,-22-21 16,22 21 0,0 0-16,-21-21 0,21 22 15,0-1-15,0 0 0,0 0 16,0 0-16,0 0 0,0 1 16,0 20-16,0-21 0,0 0 0,21 22 15,-21-22-15,0 0 16,0 21-16,0-21 0,0 1 0,0-1 15,0 0-15,0 0 0,0 0 0,0 0 16,-21 1-16,21-1 0,-21 0 0,0-21 16,0 21-16,0-21 0,-1 0 0,1 21 15,0-21-15,0 0 0,0 0 16,0 0-16,-1 0 0,1 0 16,0 0-16,0 0 0,0-21 15,21 0 1,0 0-1,0 0 1,21-1-16,0 22 16,0-21-16,0 0 0,1 21 0</inkml:trace>
  <inkml:trace contextRef="#ctx0" brushRef="#br0" timeOffset="143604.35">17632 11091 0,'0'0'0,"21"0"0,-21-42 16,0 21-16,-21 21 47,0 0-47,-1 0 0,1 0 0,-42 63 16,42-41-1,-1-22-15,22 21 0,0 0 0,0 0 16,0 0-16,0 0 0,0 1 0,0-1 15,22 0-15,-1-21 0,0 21 16,0-21-16,0 21 0,0-21 0,1 0 16,-1 21-16,0-21 0,-21 22 15,21-22-15,0 21 0,-21 0 16,0 0-16,0 0 16,0 0-16,-21-21 15,0 22-15,0-22 0,0 0 16,-1 21-16,-20-21 0,21 21 15,-21-21-15,20 0 0,-20 0 0,21 21 16,0-21-16,0 0 0,-1 0 0,1 0 16,0 0-16,0 0 0,0 0 15,21-21 17,21 21-32,0-21 0,0 21 0,0-21 15,22-1-15</inkml:trace>
  <inkml:trace contextRef="#ctx0" brushRef="#br0" timeOffset="144332.46">17886 11176 0,'0'0'0,"21"0"0,-21-21 16,0 42 15,0 0-31,0 0 0,0 1 16,-21-1-16,21 0 0,0 0 15,0 0-15,0 0 0,0 1 0,-21-1 16,21 0-16,-22 0 0,22 0 0,0 0 16,0 1-16,0-1 0,-21 0 15,21 0 1,-21-21-16,21-21 31,0 0-15,0 0-16,0-1 0,0 1 15,0-21-15,0 21 0,0 0 0,0-22 16,0 22-16,0 0 0,21-21 16,-21 20-16,21 1 0,-21 0 0,0 0 15,22 0-15,-1 21 0,0 0 16,0 0 0,-21 21-16,21 0 15,-21 21-15,0-20 0,21-1 16,-21 0-16,0 0 0,0 0 0,0 0 15,0 1-15,0-1 0,0 0 0,0 0 16,0 0-16,0 0 0,0 1 16,0-1-1,0-42 32,0-1-47,22 1 0,-22 0 0,0 0 16,0 0-16,21 0 0,0-22 15,0 22-15,0-21 0,0 21 16,1-22-16,-1 22 0,0 0 0,0 0 16,0 0-16,0-1 0,1 22 0,-1 0 15,0 0-15,0 0 0,-21 22 16,21-1-16,-21 0 0,21 0 16,-21 21-16,0-20 0,22 20 0,-22-21 15,0 0-15,0 22 0,0-22 0,0 21 16,0-21-16,0 0 0,0 1 0,0-1 15,0 0-15,0 0 0,-22 0 16,1-21 15</inkml:trace>
  <inkml:trace contextRef="#ctx0" brushRef="#br0" timeOffset="144516.35">18394 11663 0,'0'21'16</inkml:trace>
  <inkml:trace contextRef="#ctx0" brushRef="#br0" timeOffset="147811.89">16256 11070 0,'-21'0'0,"21"-21"15,-21 21-15,21 21 31,0 0-15,0 22-16,0-1 16,0 0-16,0 22 0,0-22 0,0 22 15,0-1-15,0-20 0,0 20 0,0 1 16,0-22-16,0 0 0,0 1 0,0-1 16,-22 0-16,22 1 0,-21-1 0,21-21 15,0 0-15,0 22 0,0-22 16,-21-21-16,21 21 0,-21-21 15,21-21 17,0 0-32,0-1 0,0 1 0,0-21 15,0 21-15</inkml:trace>
  <inkml:trace contextRef="#ctx0" brushRef="#br0" timeOffset="148104.72">16171 11303 0,'0'0'0,"0"-21"0,0-21 0,0-22 16,0 43-16,0 0 16,0 0-16,21-1 0,1 1 0,-1 21 15,0 0-15,0 0 0,0 0 16,0 21-16,1 1 16,-1-1-16,0 0 0,0 0 15,-21 21-15,21-20 0,-21 20 0,0-21 16,0 21-16,0 1 0,-21-22 0,0 0 15,0 21-15,0-20 0,-1-1 0,-20 0 16,21 0-16,0 0 0,-22-21 0,22 21 16,0-21-16,0 22 15,21-44 1,0 1 0,21 0-16,0 0 0,0 0 0,22 0 15,-22-1-15</inkml:trace>
  <inkml:trace contextRef="#ctx0" brushRef="#br0" timeOffset="148532.48">16997 11070 0,'0'0'0,"21"0"0,-21-21 16,0 0-16,0 0 15,-21 21 1,0 0-16,-22 0 0,22 0 0,0 21 15,-21 0-15,20 0 0,1 0 0,-21 1 16,21-1-16,0 0 0,-1 0 16,1 0-16,21 0 0,0 22 0,0-22 15,0 0-15,0 0 0,0 0 0,0 1 16,21-1-16,1-21 16,-1 21-16,0 0 0,0-21 0,0 21 15,22-21-15,-22 21 0,21 1 16,-21-22-16,0 21 0,1 0 0,-1-21 15,-21 21-15,0 0 0,0 0 16,0 1-16,0-1 0,-21 0 16,-1-21-16,1 21 0,0-21 0,-21 21 15,-1-21-15,1 0 0,21 21 16,-21-21-16,-1 22 0,22-22 0,0 0 16,-21 0-16,20 0 0,1 0 15,0 0-15,42 0 31,0 0-15,1 0-16,-1-22 0</inkml:trace>
  <inkml:trace contextRef="#ctx0" brushRef="#br0" timeOffset="149235.91">17378 11917 0,'0'-21'16,"0"42"-16,0-63 0,0 20 0,0 1 0,0 0 16,-21 21-1,21 21-15,-22 0 16,22 1-16,0-1 16,0 21-16,0 0 0,0 1 0,-21-1 15,21 0-15,0 1 0,-21-1 0,21 0 16,0 1-16,0-1 0,0 0 0,0 1 15,-21-1-15,21-21 0,0 22 0,0-22 16,0 21-16,0-21 0,0 0 0,0 1 16,0-1-16,0 0 0,0 0 15,-21-21 17,21-21-32,0 0 15,0 0-15,-21-1 0,21 1 16,-22 0-16,22 0 0,-21 0 0,21 0 15,0-1-15,-21 22 0,21-21 16,-21 21-16,21 21 31,0 1-31,0-1 0,0 0 16,0 0-16,0 0 0,0 0 0,0 1 16,21-1-16,-21 0 15,21-21-15,0 0 0,1 0 0,-1 0 16,0 0-16,21 0 0,-21 0 15,1 0-15,-1 0 0,0-21 16,0 21-16,0-21 0,22-1 0,-22 1 16,0 21-16,-21-21 0,21 0 0,0 0 15,-21 0-15,21 21 0,-21-22 16,0 1-16</inkml:trace>
  <inkml:trace contextRef="#ctx0" brushRef="#br0" timeOffset="150000.47">17526 13187 0,'0'0'0,"0"21"15,21-21 17,0 0-32,0 0 0,22 0 15,-22 0-15,0 0 0,21 0 0,1 0 16,-22 0-16,0 0 0,21 0 0,-20 0 16,-1 0-16,0 0 0,0 0 0,0 0 15,0 0-15,-21-21 0,22 21 0,-22-21 31,-22 21-15,1 0 0,0 0-16,0 0 15,0 0 1,0 0-16,-1 0 16,22 21-1,0 0-15,-21 0 16,21 0-16,0 1 0,0-1 15,0 0-15,0 0 0,0 0 0,0 0 16,0 22-16,0-22 0,0 21 0,0-21 16,0 22-16,0-1 15,0-21-15,0 22 0,0-1 0,0-21 0,0 21 16,0 1-16,0-22 0,0 0 16,0 21-16,0-20 0,0-1 0,0 0 15,-21-21-15,21 21 0,0 0 0,-21-21 16,0 0-16,0 21 0,-1-21 15,1 0-15,0 0 0,0 0 0,0 0 16,-22 0-16,22-21 0,0 0 16,0 21-16,0-21 0,0 21 0,-1-21 15,22 0-15,-21 21 0,21-22 16,0 1-16,0 0 16,0 0-1,21 21-15,1-21 0,-1 0 16,0 21-16,0-22 0,0 22 0</inkml:trace>
  <inkml:trace contextRef="#ctx0" brushRef="#br0" timeOffset="150481.35">18119 13272 0,'21'0'16,"-21"-22"-16,21 22 31,-21 22-15,21-1-16,-21 0 0,0 0 15,0 0-15,21 22 0,-21-22 0,21 0 16,1 21-16,-22-21 0,0 22 0,21-22 16,-21 21-16,21-21 0,-21 1 0,0 20 15,0-21-15,0 0 0,0 0 16,0 1-16,0-1 0,0 0 0,0 0 15,0 0-15,21-21 16,0-21 0,-21 0-16,0 0 15,0 0-15,21-1 0,1 1 16,-1-21-16,-21 21 0,0-22 0,21 1 16,0 0-16,0 21 0,0-22 15,-21 22-15,22-21 0,-1 21 0,0-1 16,0 1-16,0 21 0,-21-21 0,21 21 15,1 0-15,-22 21 32,0 0-17,-22-21 1,22 22 0,-21-22-16</inkml:trace>
  <inkml:trace contextRef="#ctx0" brushRef="#br0" timeOffset="152343.79">18944 13314 0,'0'21'15,"0"0"1,0 0-16,0 1 15,0-1-15,0 0 16,0 0-16,0 0 0,0 0 16,0 1-16,0-1 0,0 0 15,0 0-15,0 0 0,0 0 16,0 1-16,0-1 0,0 0 16,0 0-16,-21-21 0,21 21 0,-21 0 15,21-42 32,0 0-47,0 0 16,0 0-16,0-22 0,0 22 15,0 0-15,21-21 0,0 21 0,-21-22 16,21 22-16,0 0 0,-21-21 16,22 20-16,-22 1 0,21 0 0,0 0 15,0 0-15,0 21 0,0-21 16,1 21-16,-1 0 15,0 0-15,0 0 0,-21 21 16,21-21-16,0 21 0,-21 0 0,22 0 16,-22 0-16,21 1 0,-21-1 0,21 0 15,-21 0-15,21 0 0,-21 0 16,0 1-16,0-1 0,0 0 0,0 0 16,0 0-16,0 0 15,0 1 1,0-44 15,0 1-31,0 0 0,0 0 16,21 0-16,0 0 0,1-1 0,-22 1 15,21-21-15,0 21 0,21-22 0,-21 22 16,1 0-16,-1-21 0,21 21 16,-21-1-16,22 22 0,-22-21 0,21 21 15,-21 0-15,0 0 0,1 0 0,-1 0 16,0 21-16,-21 1 0,21-1 15,-21 0-15,0 0 0,21 0 16,-21 0-16,0 1 0,0-1 16,0 0-16,0 0 0,0 0 0,0 0 15,0 1-15,0-1 0,-21 0 16,21 0-16,-21 0 0,0 0 16,21 1-16,0-1 0,-21-21 15,21 21-15,-22 0 31,22 0 48,0 0 108,0 1-93,-21-22 328,42 0-141,-21-22-265,22 1-16</inkml:trace>
  <inkml:trace contextRef="#ctx0" brushRef="#br0" timeOffset="185237.28">22458 10160 0,'0'0'0,"0"-21"0,0 0 16,0 0-16,0-1 16,0 1-16,0 42 31,0 22-31,0-22 16,21 0-16,-21 21 0,0 1 15,0-1-15,0 0 0,0 22 0,0-1 16,0 1-16,0-22 0,0 22 0,0-1 15,0-20-15,-21 20 0,21-21 16,-21 1-16,21-1 0,0-21 16,0 22-16,0-22 0,0 0 0,0 0 15,0 0-15,-22-21 16,22-21 0,-21 0-16,21 0 15,-21 0-15,21-1 0</inkml:trace>
  <inkml:trace contextRef="#ctx0" brushRef="#br0" timeOffset="185572.94">22225 10160 0,'0'0'15,"-21"-21"-15,21 0 0,0 0 0,0-1 0,0 1 16,0 0-16,0 0 0,21 21 15,21 0-15,-21 0 16,22 21-16,-22 0 0,21 0 0,1 22 16,-1-1-16,0 0 0,1 22 0,-22-1 15,21 1-15,0-1 0,-20 1 16,-1-22-16,0 22 0,0-22 0,0 22 16,0-22-16,-21 0 0,0 1 0,0-22 15,22 21-15,-22-21 0,21 0 16,-21 1-16,21-22 31,0 0-31,-21-22 16,0 1-16,0 0 0,0 0 0,0-21 15,0 20-15,21-20 0,-21 0 16,21-1-16</inkml:trace>
  <inkml:trace contextRef="#ctx0" brushRef="#br0" timeOffset="185856.77">23114 9864 0,'0'21'15,"0"21"1,0-21-16,0 22 0,0-1 0,0 0 16,-21 1-16,0 20 0,21 1 0,-22-1 15,22 1-15,-21-1 0,0 1 0,0-1 16,0 1-16,21-22 0,-21 0 15,21 1-15,-22-1 0,22-21 0,0 0 16,0 1-16,0-1 0,0 0 16,0 0-16,0-42 47,22 21-47,-22-21 0,21 21 0,-21-21 15,21-1-15,-21 1 0</inkml:trace>
  <inkml:trace contextRef="#ctx0" brushRef="#br0" timeOffset="186100.94">23262 10478 0,'21'0'0,"-21"21"16,0 0-16,0 0 15,0 0-15,0 0 0,0 22 0,0-22 16,0 0-16,0 21 0,0-20 15,0-1-15,0 0 0,0 0 16,-21 0-16,21 0 0,0 1 0,0-1 16,0-42 31,21-1-47,0 1 0,-21 0 0,22 0 15</inkml:trace>
  <inkml:trace contextRef="#ctx0" brushRef="#br0" timeOffset="186424.75">23389 10160 0,'0'0'0,"-21"0"0,21 21 0,0 0 0,0 1 16,0-1-16,0 0 15,0 0-15,0 0 0,21-21 31,0 0-31,-21-21 0,21 0 16,-21 0-16,22 21 0,-22-21 16,0-1-16,0 1 0,0 0 0,0 0 15,0 0-15,-22 0 0,1 21 16,0-22 0,0 22-16,0 0 15,21 22-15,-21-22 0,21 21 0,0 0 16,-22 0-16,22 0 0,-21 0 0,21 1 15,-21-22-15,21 21 0,0 0 16,0 0-16,0 0 0,21-21 16,0 0-16,1 0 0</inkml:trace>
  <inkml:trace contextRef="#ctx0" brushRef="#br0" timeOffset="186736.8">23812 9927 0,'0'0'0,"-21"21"32,21 1-17,-21-1-15,21 0 0,-21 21 0,21 1 16,0-1-16,0 0 0,0 1 16,0 20-16,0-21 0,0 22 0,-21-1 15,21 1-15,0-22 0,-21 22 0,21-22 16,0 0-16,0 1 0,0-1 15,0 0-15,0-20 0,0-1 0,0 21 16,0-21-16,0 0 0,0 1 16,0-44 31,21 1-47,0 0 0,0 0 0,-21-21 15,21-1-15,0 22 0,1-21 0</inkml:trace>
  <inkml:trace contextRef="#ctx0" brushRef="#br0" timeOffset="187566.33">24003 9970 0,'0'0'0,"0"-22"16,0 44 0,0-1-1,0 0-15,0 21 0,0 1 0,0-22 16,0 42-16,0-20 0,0-1 0,0 21 15,0 1-15,0-22 0,-21 22 16,0-1-16,21-20 0,-22-1 0,22 0 16,0 1-16,0-1 0,0-21 0,0 0 15,-21 0-15,21 1 0,0-1 0,0 0 16,21-21 15,1-21-31,-1 21 0,-21-21 16,21-1-16,0 1 0,-21-21 15,21 21-15,0 0 0,-21-22 16,22 22-16,-22 0 0,0 0 0,21 0 16,0 21-16,0 0 0,-21 21 15,21 0 1,-21 0-16,0 0 0,0 0 16,21 1-16,-21-1 0,0 0 0,0 0 15,0 0-15,0 0 0,0 1 0,22-1 16,-22 0-16,21-21 0,0 0 15,0 0-15,0 0 16,0 0-16,1 0 16,-1 0-16,0-21 0,0 0 15,0-1-15,0 1 0,1 0 16,-22 0-16,21 0 0,-21 0 0,0-1 16,0 1-16,21 0 0,-21 0 15,0 0-15,0 0 0,0 42 31,0 0-31,0 0 16,0 0-16,0 0 0,0 1 16,0-1-16,0 0 0,0 0 15,0 0-15,0 0 16,21-21-16,0 0 16,0 0-16,1 0 15,-1-21-15,0 21 16,-21-21-16,21 0 0,-21 0 0,21 21 15,0-21-15,-21-1 0,22 1 0,-22 0 16,21 21-16,-21 21 31,0 0-31,0 1 16,0-1-16,0 0 0,21 0 16,-21 0-16,21 0 0,-21 1 15,21-1-15,0-21 16,1 0-16,-22 21 0,21-21 0,0 0 15,0 0-15,0 0 0,0 0 0,1 0 16,-1 0-16,0 0 0,0-21 0,-21 0 16,21-1-16,-21 1 0,21 0 15,-21 0-15</inkml:trace>
  <inkml:trace contextRef="#ctx0" brushRef="#br0" timeOffset="187828.18">23749 10435 0,'0'0'0,"-21"0"0,0 0 0,42 0 31,0 0-31,0 0 0,21 0 15,-20-21-15,20 21 0,0 0 16,1-21-16,-1 0 0,0 21 16,1-21-16,-1 21 0,0-22 0,1 1 0,-22 0 15,21 21-15,-21-21 0,0 0 16,1 0-16,-1 21 0</inkml:trace>
  <inkml:trace contextRef="#ctx0" brushRef="#br0" timeOffset="188404.33">24744 9419 0,'0'21'16,"-21"1"-16,-1-1 0,-20 0 16,21 0-16,-21 21 0,20 22 0,-41-22 15,21 22-15,-1-1 0,-20 22 0,-1-22 16,-20 22-16,-1 0 0,-21-1 0,21 22 15,-20-21-15,-22 0 0,21-1 16,0 1-16,21-22 0,-21 22 0,22-21 16,-1-1-16,0 1 0,22-22 15,-1 0-15,1 1 0,21-1 0,-1-21 16,1 0-16,0 0 0,20 1 16,1-1-16,0 0 15,0-21-15,21-21 16,0 0-16,0-1 15,0 1-15,0-21 0,0 21 0,0-22 16,21 1-16</inkml:trace>
  <inkml:trace contextRef="#ctx0" brushRef="#br0" timeOffset="188788.48">22712 9610 0,'0'0'0,"0"21"0,106 127 15,-64-106-15,0 22 0,22 21 0,-1-22 16,1 22-16,-1-1 0,22 1 15,-22-21-15,22 20 0,0 1 16,-22-22-16,22 1 0,-22-1 0,22 1 0,-21-1 16,-1-20-16,1-1 0,-22 0 15,21 1-15,-20-1 0,-1 0 0,-21-20 16,22 20-16,-22-21 0,0 0 16,0 0-16,0 1 0,-21-1 0,0 0 15,0 0-15,-21-21 47</inkml:trace>
  <inkml:trace contextRef="#ctx0" brushRef="#br0" timeOffset="189269.26">23093 12277 0,'0'0'0,"-21"-43"0,21-41 16,0 63-16,0-1 15,-22 22-15,22 22 16,-21-1-16,21 21 0,0 0 15,0 1-15,0 20 0,0-20 16,0 20-16,0 1 0,0 20 0,-21-20 16,21-1-16,-21 1 0,21-1 15,0-20-15,0 20 0,-21-21 0,21 1 16,-21-1-16,21 0 0,0-20 0,0-1 16,0 0-16,0 0 15,0-42 1,0 0-16,0-22 15,0 22-15,-22 0 0,22-21 0</inkml:trace>
  <inkml:trace contextRef="#ctx0" brushRef="#br0" timeOffset="189680.55">22585 12425 0,'-21'-21'0,"42"42"0,-42-63 0,-1-1 0,22 22 15,0 0-15,0 0 0,0 0 0,0-1 16,0 1-16,0 0 0,22 21 15,-1-21-15,21 21 0,-21 0 0,22 0 16,-1 0-16,21 21 0,-20 0 0,20 0 16,1 22-16,-22-1 0,22 0 15,-1 1-15,1-1 0,-22 0 0,0 22 16,22-22-16,-43 22 0,21-22 0,1 22 16,-22-22-16,-21 0 0,0 22 0,0-22 15,0-21-15,0 22 0,0-22 16,0 0-16,0 0 0,0 0 15,0 0-15,-21-21 0,21-21 16,-22 0-16,22 0 16,0 0-16,0-22 0,0 1 15,0 0-15,0-22 0,0 1 0,0-1 16,0 1-16,0-1 0,0-20 0,-21 20 16,21-21-16,0 1 0,0 20 0,0 1 15,0-1-15,0 1 0,21 20 16,1 22-16,-22 0 0,0 0 0,21 21 15,0 0-15,-21 21 0,0 0 16,21 22-16,0-1 0,-21 0 16,21 1-16,-21-1 0,22 0 15,-22 1-15</inkml:trace>
  <inkml:trace contextRef="#ctx0" brushRef="#br0" timeOffset="190775.96">23939 12975 0,'0'0'0,"0"-21"0,0 0 15,22 0-15,-1 0 0,-21-1 16,0 1-16,0 0 0,0-21 16,0 21-16,0-1 0,0 1 15,-21 21-15,-1 0 0,1 0 16,0 21-16,0 1 15,0-1-15,0 0 0,-1 21 0,1-21 16,0 22-16,0-22 0,0 21 0,0-21 16,21 1-16,0-1 0,0 21 0,0-21 15,0 0-15,21-21 32,0 0-32,0-21 15,0 21-15,0-21 0,1 0 0,-1 0 16,0 0-16,0-22 0,-21 22 15,21 0-15,0 0 0,-21-22 0,0 22 16,0 0-16,0 0 0,22 21 0,-22-21 16,21 42-1,-21 0 1,0 0-16,0 0 0,0 1 0,0-1 16,0 0-16,0 0 0,0 0 0,0 0 15,0 1-15,21-1 0,0 0 16,-21 0-16,21-21 0,0 0 15,1 0 1,-1 0-16,0-21 0,-21 0 16,21 21-16,0-21 0,-21-1 0,0 1 15,21 0-15,-21 0 0,22 0 16,-22 0-16,0-1 0,0 1 0,21 21 16,-21 21-1,0 1 1,0-1-16,0 0 0,0 0 15,0 0-15,0 0 0,21-21 0,-21 22 16,0-1-16,0 0 0,21 0 16,0-21-16,0 0 15,1 0 1,-1-21-16,0 0 0,0 21 16,0-21-16,0-1 0,1 1 0,-1 0 15,0 0-15,-21 0 0,0-22 0,21 22 16,-21 0-16,0-21 0,0 21 15,0-1-15,0 1 0,0 0 0,0 0 16,0 42 15,0 0-31,0 0 0,0 1 16,21-1-16,-21 21 0,0-21 0,0 22 16,0-22-16,0 21 0,0 0 0,21 1 15,-21-22-15,0 21 0,22 1 16,-22-1-16,0 0 0,0 1 0,0-1 15,0 21-15,0-20 0,0-1 16,0 22-16,0-22 0,0 21 0,0-20 16,0-1-16,0 22 0,0-22 0,0 0 15,0 1-15,0-1 0,0 0 0,0-21 16,0 22-16,0-22 0,0 21 0,0-21 16,0 1-16,0-1 0,-22 0 0,1-21 15,21 21-15,-21-21 0,0 0 16,0 0-16,0 0 15,21-21-15,-22 0 0,1 0 16,0-22-16,21 22 0,0-21 16,0-1-16,0-20 0,0 21 0,0-22 15,0 1-15,0-1 0,0 22 0,0-22 16,21 1-16,-21 20 0,21-20 0,1 21 16,-1-1-16,0 1 0,0 21 15,0-22-15,0 22 0,1 0 0,-1-21 16,0 21-16,0-1 0,0 1 0,-21 0 15,21 0-15,22 0 0,-22 0 0,0-1 16,0 1-16</inkml:trace>
  <inkml:trace contextRef="#ctx0" brushRef="#br0" timeOffset="191900.56">25061 12721 0,'0'0'0,"0"-21"15,0 0-15,0 0 16,0 0-16,-21 21 15,0 0 1,0 0 0,0 21-16,-1 0 0,22 21 0,0-21 15,-21 22-15,0-22 0,21 21 0,-21-21 16,21 22-16,0-22 0,0 0 0,0 21 16,0-20-16,0-1 15,0 0 1,21-21-16,0 0 15,0 0-15,-21-21 0,22 21 16,-1-21-16,-21-1 0,21 1 0,-21 0 16,0 0-16,0 0 0,21 0 15,-21-1-15,0 1 0,0 0 0,0 0 16,0 0-16,0 0 0,0 42 31,0 0-31,0 0 0,0 0 16,0 0-16,0 1 0,0-1 0,0 0 15,21 0-15,-21 0 0,21-21 0,-21 21 16,22-21-16,-1 22 16,0-22-16,0 0 0,0 0 15,0 0-15,1 0 0,-1 0 16,0-22-16,0 22 0,0-21 0,0 0 16,1 0-16,-22 0 0,21 21 0,-21-21 15,21-1-15,-21 1 0,0 0 16,0 0-16,0 0 0,0 42 31,0 0-31,0 0 16,0 0-16,0 1 0,0-1 0,-21 0 15,21 0-15,0 0 0,0 0 16,0 1-16,0-1 0,0-42 47,21 21-32,-21-22-15,0 1 0,21 0 16,-21 0-16,21 0 0,-21 0 0,21-1 16,1 22-1,-22 22 1,0-1-16,0 0 16,0 0-16,0 0 0,21 0 15,0 1 1,-21-1-16,21-21 15,0 0-15,0 0 0,1 0 16,-1 0-16,0 0 0,0-21 16,0 21-16,0-22 0,-21 1 15,22 21-15,-1-21 0,0 21 0,-21-21 16,21 0-16,0 0 0,-21-1 16,0 1-16,0 0 0,0 0 15,0 0-15,0 0 16,0-1-16,-21 22 31,0 22-31,21-1 16,0 0-16,0 0 0,-21 0 15,21 0-15,-21-21 0,21 22 0,-22-1 16,22 0-16,22-21 47,-1-21-47,-21 0 15,21 21-15,-21-22 0,21 22 0,0 0 32,-21 22-17,21-1-15,-21 0 16,0 0-16,0 0 0,0 0 16,0 1-16,22-22 0,-22 21 0,21-21 15,0 0 1,0 0-16,0 0 0,0 0 15,1 0-15,-1-21 0,-21-1 16</inkml:trace>
  <inkml:trace contextRef="#ctx0" brushRef="#br0" timeOffset="192928.03">21632 13462 0,'0'0'0,"-21"21"0,0-21 0,0 21 16,0-21-16,42 0 31,0 0-31,21-21 0,-21 0 15,22 21-15,-1-21 0,0 0 16,1 0-16,-1-1 0,0 1 0,22-21 16,-22 21-16,22 0 0,-22-1 0,0-20 15,22 21-15,-22 0 0,1-22 16,-22 22-16,21 0 0,-21 0 0,0 0 16,-21 0-16,0-1 0,-21 22 15,0 0 1,0 0-16,0 0 0,0 0 15,-1 0-15,1 0 0,0 0 16,21-21 31,21 21-31,0 0-16,1 0 0,-22 21 15,21 1-15,-21-1 16,21 0-16,-21 21 0,0 1 0,0-22 15,0 21-15,0 0 0,0 1 0,-21-1 16,0 0-16,21-20 0,-22 20 16,1 0-16,0 1 0,21-1 0,-21-21 15</inkml:trace>
  <inkml:trace contextRef="#ctx0" brushRef="#br0" timeOffset="200532.13">23834 12086 0,'0'0'0,"-22"-21"0,-20 21 16,21-21-16,0 0 0,0 21 15,21-21-15,-22 21 0,44 21 31,20 21-31,0 0 0,22 1 16,-1 20-16,22 22 0,0-22 0,-1 22 16,1 0-16,21 21 0,0-22 15,-22 1-15,1 0 0,0-1 0,-1 1 16,-20-22-16,-22 1 0,22-1 0,-22-20 16,0-1-16,-21 0 0,1 1 0,20-22 15,-21 0-15,0 0 16,0 0-16,1-21 0,-1 0 15,0 0-15,0 0 16,0-21-16,-21 0 0,0 0 0</inkml:trace>
  <inkml:trace contextRef="#ctx0" brushRef="#br0" timeOffset="200760">25569 12044 0,'0'0'0,"0"-42"16,0-1-16,-21 43 16,0 0-16,0 0 0,0 21 0,-22 22 15,1-1-15,-22 22 0,1 20 0,-1 1 16,-20 0-16,-22 20 0,0 1 16,0 21-16,0 0 0,-21-21 0,0 21 15,0 0-15,0 0 0,0 0 0,0-21 16,0 0-16,22 0 0,20-1 0,0-20 15</inkml:trace>
  <inkml:trace contextRef="#ctx0" brushRef="#br0" timeOffset="205508.73">23558 12319 0,'-21'0'15,"0"0"1,42 0 46,0 21-62,1 0 0,20 1 0,0-1 16,1 0-16,20 21 0,1-21 0,-1 22 16,1-22-16,-1 21 0,1 1 15,-1-1-15,1 0 0,20 1 0,-20 20 16,-1-21-16,22 1 0,-22-1 0,1 22 15,-1-22-15,1 0 0,-1 1 16,-20-1-16,-1 0 0,0-21 0,1 22 16,-1-1-16,0-21 0,-20 22 0,-1-22 15,21 0-15,-21 0 0,0 21 0,1-20 16,-1-22-16,0 21 0,0 0 16,0-21-16,-21 21 0,21-21 15,1 0 1,-22-21-16,0 0 0,0 0 15</inkml:trace>
  <inkml:trace contextRef="#ctx0" brushRef="#br0" timeOffset="205958.48">25421 12107 0,'0'0'16,"0"-21"-16,-21 21 31,0 0-31,0 21 0,-1 1 15,-20 20-15,0 0 0,-1 1 0,1 20 16,-21 1-16,-1-1 0,1 22 0,-22-1 16,0 1-16,1 21 0,-1-21 0,0 20 15,1-20-15,-1 21 16,0-21-16,1 20 0,-1-20 0,21 0 16,-20-1-16,20 1 0,1-21 0,-1 20 15,1-20-15,20-22 0,1 22 0,0-22 16,-1 0-16,22 1 0,-21-1 15,21-21-15,0 0 0,-1 22 0,22-22 16,-21-21-16,21 21 0,-21-21 0,0 0 31</inkml:trace>
  <inkml:trace contextRef="#ctx0" brushRef="#br0" timeOffset="211295.95">15727 6202 0,'21'0'62,"0"0"-62,0 0 0,0 0 0,1 0 16,-1 0-16,21 0 0,0 0 16,1 0-16,20 0 0,-20-21 0,20 0 15,22 21-15,-22 0 0,22-22 0,-22 22 16,22-21-16,0 21 0,-1-21 0,-20 21 16,21 0-16,-1-21 0,1 0 15,0 21-15,-1 0 0,1-21 0,0 21 16,-1 0-16,-20-22 0,-1 22 0,1 0 15,-1-21-15,1 21 0,-22 0 16,0 0-16,1 0 0,-1-21 16,0 21-16,-20 0 0,-1 0 0,0 0 15,0 0-15,0 0 16,-42 0 62,0 0-78,0 0 16,0 21-16</inkml:trace>
  <inkml:trace contextRef="#ctx0" brushRef="#br0" timeOffset="214552.08">13441 6075 0,'0'0'0,"-21"0"15,-1 0-15,1 0 0,0 0 16,0 0-16,0 0 0,0 0 16,-1-21-16,1 21 0,0 0 0,0 0 15,0 0-15,0-21 16,-1 21-16,1 0 0,0 0 15,0-22 1,0 22 0,42-21 31,0 21-47,0 0 15,0 0-15,22-21 0,-1 21 0,0 0 16,1-21-16,20 21 0,-20-21 15,20 0-15,22 21 0,-22-22 0,22 22 16,0-21-16,-1 21 0,1-21 0,-22 21 16,22-21-16,-21 21 15,20 0-15,-41-21 0,20 21 0,-21 0 16,1-21-16,-1 21 0,-21-22 0,22 22 16,-22 0-16,0 0 0,0-21 15,0 21-15,0 0 0,-21-21 16,0 0 15,-21 0-31,0 21 16,0-21-16,0 21 0,0 0 15,-22-22-15,22 22 0,-21-21 0,-1 21 16,1-21-16,-21 21 0,20-21 0,1 21 16,-22-21-16,22 21 0,0-21 15,-1 21-15,1 0 0,21-22 0,-21 22 16,20 0-16,1-21 0,-21 21 15,21 0-15,0 0 16,21-21-16,-22 21 0,44 0 47,-1 0-31,0 0-16,0 0 0,0 0 0,22 21 15,-22-21-15,21 0 0,0 0 16,22 0-16,-22 0 0,1 0 15,20 0-15,-21 0 0,1 0 0,20 0 16,-20 0-16,-1 0 0,0 0 0,1 0 16,-22 0-16,21 0 0,-21 0 15,0 0-15,22 0 0,-22 0 0,0 21 16,0-21-16,0 0 16,1 0-16,-22 22 15,0-1 1,0 0-16,0 0 15,0 0-15,-22 0 0,1 22 16,-21-22-16,21 0 0,0 0 0,-22 22 16,1-22-16,0 21 15,-1 0-15,1-20 0,-22 20 0,22 0 16,0-21-16,-22 22 0,22-22 0,0 21 16,-1-21-16,22 1 0,-21-1 15,21 0-15,-1-21 0,1 21 0,0 0 16,0-21 15</inkml:trace>
  <inkml:trace contextRef="#ctx0" brushRef="#br0" timeOffset="-214183.91">14732 6138 0,'0'0'0,"-21"0"0,0 0 16,-1 0-16,1 0 15,0 0-15,0 0 0,0 22 16,42-22 15,0 0-31,0 0 16,22 0-16,-1 0 0,0 0 0,22 0 15,-22 0-15,43 0 0,-22-22 0,22 22 16,0-21-16,20 21 0,1-21 16,-21 0-16,21 21 0,21-21 0,0 0 15,0-1-15,21 1 0,0 0 0,0 21 16,-21-21-16,21 0 0,-21 0 15,0-1-15,0 1 0,0 0 0,-21 0 16,0 0-16,-21 21 0,-1-21 16,1-1-16,-21 1 0,-1 21 15,-21-21-15,1 21 0,-1-21 0,-21 21 16,22 0-16,-22 0 0,0-21 0,0 21 31,-42 0 16,0 0-31,0 0-16,21 21 0,-22-21 0,1 21 15,0-21-15</inkml:trace>
  <inkml:trace contextRef="#ctx0" brushRef="#br0" timeOffset="-213411.81">16510 7747 0,'0'0'0,"-21"0"0,0 0 16,-1 0-16,1 0 0,0 0 16,0 0-16,0 0 0,0 0 0,-1 0 15,1 0-15,21 21 16,21-21-1,1 21 1,20-21-16,-21 0 0,21 0 16,1 0-16,-1 0 0,22 0 0,-22 0 15,21 0-15,1 0 0,-1 0 16,22 0-16,-21 0 0,20 0 0,22 0 16,0 0-16,0-21 0,21 21 15,0-21-15,-21 21 0,42-21 0,-21 21 16,0-21-16,21 21 0,-21-21 0,21-1 15,-21 22-15,0-21 0,0 21 0,-21-21 16,21 21-16,-21 0 0,0 0 16,-1-21-16,1 0 0,0 21 0,-21 0 15,-22-21-15,1 21 0,-1 0 0,1 0 16,-22-22-16,0 22 0,1 0 0,-22-21 16,0 21-16,0 0 0,0 0 15,-42 0 63,0 0-78,0 0 0,0 0 16,0 0-16,-22 0 0,22 0 16</inkml:trace>
  <inkml:trace contextRef="#ctx0" brushRef="#br0" timeOffset="-212791.91">17230 8403 0,'0'0'0,"-22"0"0,22 21 16,0 1 15,22-22-15,-1 0-16,0 0 15,0 0-15,21 21 0,1-21 0,-1 0 16,0 0-16,1 0 0,20 0 16,1 0-16,-1 0 0,1 0 0,-1 0 15,22-21-15,0 21 0,-1 0 0,1-22 16,21 22-16,-22-21 0,22 21 0,0-21 16,0 21-16,0 0 0,0-21 0,-22 21 15,22-21-15,0 21 16,0 0-16,0-21 0,-1-1 0,1 22 15,-21 0-15,21-21 0,-22 21 0,1 0 16,-21-21-16,20 21 0,-20 0 0,-1 0 16,1-21-16,-1 21 0,-20 0 0,20 0 15,-21 0-15,1 0 0,-22 0 16,21 0-16,-21 0 0,22-21 0,-22 21 16,0 0-16,0 0 15,-42 0 32,0 0-31,-21 0-16,20 0 0,1 0 0,-21 0 15,0 0-15,20 0 0,-20 21 0,0-21 16,-1 0-16,1 21 0</inkml:trace>
  <inkml:trace contextRef="#ctx0" brushRef="#br0" timeOffset="-212244.21">18224 9229 0,'0'0'0,"-21"0"16,21 21-1,21-21-15,1 0 16,-1 0-16,0 0 0,0 0 0,21 0 16,-20 0-16,20 0 0,0 0 15,22 0-15,-1 0 0,-20 0 16,20 0-16,22-21 0,-22 0 0,1 21 15,20-22-15,-20 22 0,21-21 0,-1 21 16,1 0-16,0-21 0,-1 21 0,1-21 16,0 21-16,-22 0 0,22-21 0,-22 21 15,22 0-15,-22 0 0,-20-21 16,20 21-16,-20 0 0,20-22 0,-21 22 16,-20 0-16,20 0 0,0 0 0,-21 0 15,1 0-15,-1 0 0,0 0 16,-42 0 78,0 0-94,-1 0 15,1 0-15,0 0 16,0 0-16</inkml:trace>
  <inkml:trace contextRef="#ctx0" brushRef="#br0" timeOffset="-205376.18">16912 7980 0,'0'0'0,"-21"0"0,21-21 16,-21 21-1,0 0 1,-1 0 0,1 0-16,0 0 0,0 0 15,0 0 1,0 0-1,-1 0 1,1 0 0,42 0 62,1-21-63,-1 21-15,0 0 16,0 0-16,0 0 0,0 0 16,-21-22-16,43 22 0,-22 0 0,0 0 15,0 0-15,22 0 0,-1-21 0,-21 21 16,21 0-16,1 0 0,20 0 16,-20 0-16,-1-21 0,21 21 0,-20 0 15,20 0-15,1 0 0,-22 0 0,22-21 16,-1 21-16,1 0 0,-1 0 15,1-21-15,-1 21 0,1-21 0,20 21 16,1 0-16,-22-22 0,22 22 16,0 0-16,-22 0 0,22-21 0,0 21 15,-22 0-15,1 0 0,20 0 0,-20-21 16,-1 21-16,22 0 0,-22 0 0,1 0 16,21 0-16,-22 0 0,1-21 0,-1 21 15,1 0-15,-1 0 0,1 0 16,-22-21-16,21 21 0,-20 0 0,-1 0 15,0 0-15,1-21 0,-1 21 16,0 0-16,-20 0 0,20 0 0,-21-22 16,0 22-16,22 0 0,-22 0 0,0 0 15,0-21-15,0 21 0,-21-21 16,21 21-16,1 0 0,-1-21 16,0 21-16,-21-21 15,0 0 1,0-1-1,0 1 1,0 0-16,0 0 0,0 0 16,0 0-16,0-1 15,0 1-15,0 0 0,0 0 16,0 0-16,0 0 0,0-1 16,0 1-16,0-21 0,0 21 0,0 0 15,0-1-15,0 1 0,0-21 0,0 21 16,0 0-16,21-1 0,-21 1 0,0 0 15,0 0-15,0 0 0,0 0 16,0-1-16,0 1 0,0 0 0,0 0 16,-21 0-16,0 0 0,0-1 15,-1 1-15,22 0 0,-21 0 16,0 21-16,21-21 16,-21 21-16,0 0 15,0 0-15,21-21 0,-22 21 16,1 0-16,0 0 0,0 0 15,0 0-15,0 0 16,-1 0-16,1 0 0,-21 0 0,21 0 16,-22 0-16,1 0 0,0 0 0,-22 0 15,1 0-15,20 0 0,-41 0 16,20 0-16,1 0 0,-22 0 0,22 0 16,-1 21-16,-21-21 0,22 0 0,-22 0 15,1 0-15,-1 21 0,-21-21 0,21 0 16,-20 0-16,20 21 0,-21-21 15,21 0-15,1 21 0,-1 0 0,0-21 16,1 0-16,20 22 0,-20-22 16,-1 0-16,0 21 0,22-21 0,-22 0 15,0 21-15,1-21 0,20 0 16,-20 0-16,20 21 0,-21-21 0,22 0 16,-1 0-16,-20 21 0,20-21 0,-20 0 15,20 0-15,1 21 0,-1-21 16,1 0-16,-1 0 0,22 0 0,-1 22 15,1-22-15,0 0 0,21 0 0,-22 0 16,22 21-16,0-21 0,0 0 16,0 0 15,21 21 16,0 0-32,0 0-15,0 0 16,0 1-16,0 20 16,0-21-16,0 21 0,21 1 15,0-1-15,0 22 0,-21-22 0,21 21 16,0 1-16,-21-1 0,22-20 0,-22 20 16,0-20-16,21-1 0,-21 0 0,21 22 15,-21-22-15,0-21 0,0 22 16,21-1-16,-21-21 0,21 0 15,-21 22-15,0-22 0,0 0 0,21-21 16,-21 21-16,0 0 0,22-21 0,-22 21 16,21-21 15,0 0 0,-21-21-15,0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23:40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9461 1312 0,'0'-21'15,"0"0"1,22 0-16,-1 0 16,-21 0-16,21 21 0,0-22 0,-21 1 15,0 0-15,21 0 0,-21 0 0,21 0 16,-21-22-16,0 22 0,0 0 16,0 0-16,0 0 0,0-22 0,-21 22 15,0 0-15,0 0 0,0 0 0,0-1 16,-1 1-16,1 21 0,0-21 15,0 21-15,0 0 0,-22 0 16,22 0-16,-21 0 0,21 0 0,-22 0 16,1 0-16,0 21 0,-1 0 15,1 22-15,-21-22 0,20 21 0,1 22 16,-22-22-16,1 22 0,21-1 0,-22 1 16,22-1-16,-1 1 0,1-1 15,0 22-15,21-22 0,-22 22 0,22 0 16,0-22-16,21 1 0,0-1 0,0 1 15,0-1-15,0 1 0,0-22 16,0 21-16,0-20 0,21-1 0,0 0 16,0-20-16,22 20 0,-22-21 0,21 21 15,-21-20-15,22-1 16,-1 0-16,0-21 0,1 21 0,-1-21 16,22 0-16,-22 0 0,0 0 0,22 0 15,-22-21-15,22 0 0,-22 0 0,0-1 16,22 1-16,-22 0 0</inkml:trace>
  <inkml:trace contextRef="#ctx0" brushRef="#br0" timeOffset="488.72">10075 1715 0,'0'0'0,"-63"-22"16,42 22-16,-1 0 15,1 0-15,0 0 0,0 0 0,0 0 16,0 22-16,-1-22 0,1 42 16,0-21-16,0 0 0,0 22 0,0-22 15,-1 21-15,22 0 0,-21 1 0,21-1 16,-21 0-16,21 1 0,0-22 0,0 21 16,0 1-16,0-1 0,0-21 15,0 21-15,0 1 0,0-22 0,21 0 16,0 0-16,1 0 0,-1 1 0,0-22 15,0 0-15,21 0 0,-20 0 0,20 0 16,0 0-16,-21-22 16,22 1-16,-1 0 0,-21 0 0,22 0 15,-1 0-15,-21-1 0,21-20 0,-20 21 16,20-21-16,-21 20 0,-21-20 0,21 0 16,-21 21-16,0-22 0,0 1 15,0 0-15,-21-1 0,21 1 0,-42 0 16,21-1-16,-1 22 0,-20 0 0,21 0 15,-21 0-15,-1 21 0,22 0 0,-21 0 16,-1 0-16,22 0 0,-21 21 16,0 0-16,20 0 0,-20 21 0,21-20 15,0-1-15,0 21 0,-1-21 0,1 22 16,21-22-16,-21 0 0,21 0 16,0 0-16,0 0 0,21-21 15,0 0-15,1 0 0</inkml:trace>
  <inkml:trace contextRef="#ctx0" brushRef="#br0" timeOffset="1056.44">10816 1058 0,'0'0'0,"0"-21"0,0-21 16,0 21-16,0 0 16,0-1-16,-21 44 31,21-1-31,-21 0 15,21 21-15,0 1 0,0-1 0,0 21 16,-21 1-16,21-1 0,-22 1 16,22 21-16,0-1 0,0 22 0,-21-21 15,0-1-15,0 1 0,0-21 0,0 20 16,21-20-16,-22-1 0,1-20 0,0-1 16,21 21-16,0-41 15,0 20-15,0-21 0,0 0 0,0 0 16,0 1-16,21-44 31,0 1-31,-21 0 0,22-21 16,-1 21-16,0-22 0,0 1 0,-21 0 15</inkml:trace>
  <inkml:trace contextRef="#ctx0" brushRef="#br0" timeOffset="1400.24">11324 826 0,'-21'0'0,"-21"42"16,42-21-16,-22 21 0,22 1 15,-21-1-15,21 22 0,-21-1 16,21 1-16,-21-1 0,0 22 0,21-1 15,-21 1-15,21 0 0,-22-22 16,22 22-16,-21 0 0,21-22 16,-21 22-16,21-22 0,0-20 0,0 20 15,0-21-15,0 1 0,0-1 0,0-21 16,0 22-16,0-22 0,0 0 0,0 0 16,0 0-16,0 0 15,21-21 1,-21-21-16,21 0 0,-21 0 15,0 0-15,0 0 0,22-1 0,-1-20 16</inkml:trace>
  <inkml:trace contextRef="#ctx0" brushRef="#br0" timeOffset="1817.03">11388 2053 0,'0'0'0,"0"21"0,0 1 15,0-1-15,21-21 16,-21 21-16,21-21 16,0 0-16,0 0 15,0-21-15,1 0 0,-1-1 16,0 1-16,0 0 0,0 0 16,22 0-16,-22-22 0,0 22 0,0 0 15,-21-21-15,0 21 0,0-1 16,0 1-16,0 0 0,-21 0 15,0 21-15,0 0 16,-1 0-16,1 0 0,0 21 0,-21 0 16,21 0-16,-1 1 0,1-1 0,0 21 15,0-21-15,21 22 0,0-1 0,-21-21 16,21 21-16,0-20 0,-21 20 16,21-21-16,0 21 0,0-20 0,0-1 15,0 21-15,0-21 0,21-21 0,0 21 16,0 1-16,0-22 0,0 21 15,1-21-15,-1 0 0,21 0 16,-21 0-16,22-21 0,-22 21 16,21-22-16,0 1 0,1 0 0,-22 0 15,21 0-15,1 0 0,-1-1 0</inkml:trace>
  <inkml:trace contextRef="#ctx0" brushRef="#br0" timeOffset="3744.3">12319 1863 0,'0'0'15,"0"-21"-15,-21 21 0,0 0 16,-1 0-16,1 0 0,0 0 16,0 0-16,0 0 0,0 0 0,-22 21 15,22 0-15,0 0 0,0 0 16,21 22-16,-21-22 0,-1 0 16,22 21-16,-21-21 0,21 22 0,0-1 15,0-21-15,0 22 0,0-22 0,0 21 16,0-21-16,21 22 0,1-22 0,-1 0 15,0 0-15,21 0 0,-21-21 0,1 21 16,20-21-16,0 0 0,-21 0 16,22 0-16,-1 0 0,0-21 0,1 21 15,-1-21-15,0 0 0,1 0 0,-1-22 16,-21 22-16,22 0 0,-1-21 0,0-1 16,-21 1-16,22 0 0,-22-1 15,0-20-15,0 21 0,0-22 16,-21 1-16,0-1 0,22 1 0,-22-1 15,0 1-15,0 20 0,0-20 0,0-1 16,0 22-16,0-22 0,0 1 16,0 21-16,0-1 0,-22 1 0,22 0 15,0-1-15,0 22 0,0 0 0,-21 0 16,0 21 0,21 21-16,0 0 0,0 21 15,-21 1-15,21-1 0,0 22 0,0-22 16,-21 21-16,21 1 0,0-1 15,-21 1-15,21 21 0,0-22 0,0 1 16,0-1-16,0 1 0,-22-1 16,22 1-16,0-22 0,0 21 0,0-20 15,0-1-15,0 0 0,0 1 0,0-22 16,0 21-16,22-21 0,-1 1 16,-21-1-16,21 0 0,0 0 0,0-21 15,0 0-15,1 0 0,-1 0 16,21 0-16,-21 0 0,0-21 0,22 0 15,-22 0-15,21-1 0,-21 1 16,22-21-16,-22 21 0,0-22 0,21 22 16,-20-21-16,-1 0 0,0 20 0,0-20 15,-21 21-15,0 0 0,21 0 0,-21-1 16,21 22-16,-21 22 31,0-1-15,0 0-16,0 21 0,0-21 0,0 1 15,-21-1-15,21 0 0,0 21 0,-21-21 16,21 1-16,0-1 0,0 0 16,0 0-16,0 0 0,0 0 0,0 1 15,0-1-15,21 0 0,0 0 16,1-21-16,-1 0 0,0 0 16,0 0-16,0 0 0,0-21 15,1 0-15,-1 21 0,21-21 16,-21-1-16,0 1 0,1 0 15,-1 0-15,0-21 0,0 20 0,0 1 16,0-21-16,1 21 0,-22 0 0,21-1 16,-21 1-16,21 0 0,-21 42 31,0 0-31,0 1 16,0-1-16,0 0 0,0 0 0,0 0 15,0 0-15,0 1 0,0-1 0,0 0 16,0 0-16,0 0 0,0 0 15,0 1-15,0-1 0,0 0 16,21-21 0,0 0-16,0 0 15,1 0-15,-22-21 0,21 0 16,0-1-16,-21 1 0,0 0 16,0 0-16,0 0 0,0 0 0,0-1 15,0 1-15,0-21 0,0 21 16,0 0-16,0-1 0,0 1 15,-21 21-15,0-21 0,21 0 47,0 0-31,21 21 0,0 0-16,0 0 0,0 0 0,0 0 15,1 0-15,-1 0 0,0 0 16,0 0-16,0 0 0,0 0 15,1 21-15,-1-21 0,0 21 0,0 0 16,0-21-16,-21 21 0,0 1 0,0-1 16,0 0-16,0 0 0,0 0 0,0 0 15,0 1-15,0-1 0,0 0 0,0 0 16,0 0-16,0 0 16,0 1-16,0-1 0,-21 0 0,21 0 0,-21-21 15,21 21-15,-21 0 0,21-42 47,0 0-31,0 0-16,0 0 0,0 0 0,21-1 15,0-20-15,0 21 0,0-21 0,1 20 16,-1 1-16,0-21 0,0 21 0,0 0 16,22-1-16,-22 1 0,0 0 0,21 0 15,-21 21-15,22 0 0,-22-21 16,0 21-16,0 0 0,0 0 0,1 0 15,-1 21-15,-21 0 0,0 0 0,0 0 16,0 1-16,0-1 0,0 0 0,0 0 16,0 0-16,0 0 0,0 1 15,-21-1-15,-1 0 0,22 21 16,0-21-16,-21 1 0,0-1 16,21 0-16,0 0 0,0 0 15,21-21-15,0 0 0,22 0 16,-22 0-16,0 0 0,0 0 0,22-21 15,-22 0-15,21 21 0,0-21 0,-20 0 16,20-1-16,0-20 0,1 21 16,-22 0-16,21 0 0,-21-22 15,22 22-15,-22-21 0,0 21 0,0-22 0,0 22 16,-21 0-16,0-21 0,0 20 0,0 1 16,0 0-16,-21 21 15,0 0 1,0 0-16,0 21 0,-1 0 0,1 1 15,-21-1-15,42 0 0,-21 0 0,0 0 16,21 0-16,-22 1 0,22-1 0,0 0 16,0 0-16,0 0 0,0 0 15,22-21-15,-1 0 16,0 22-16,0-22 0,0 0 0,0 21 16,1-21-16,-22 21 15,0 0 1,0 0-16,0 0 15,-22-21-15,1 0 0,-21 22 0,21-1 16,0-21-16,-1 0 0,1 0 16,-21 21-16,21-21 0,0 0 0,-1 0 15,1 21-15,0-21 0,0 0 16,21-21 0,0 0-16,0 0 0,0-1 15,21 1-15,0 0 0,0 0 16</inkml:trace>
  <inkml:trace contextRef="#ctx0" brushRef="#br0" timeOffset="4001.16">14245 1524 0,'0'0'0,"-21"0"16,-43-21-16,43 21 16,0 0 46,0 0-46</inkml:trace>
  <inkml:trace contextRef="#ctx0" brushRef="#br0" timeOffset="4237.02">12912 1757 0,'0'0'0,"-43"0"0,22 0 16,42 0 15,0 0-31,22 0 16,-22-21-16,21 0 0,1 21 0,-1-22 15,0 1-15,1 21 0,-1-21 16,0 0-16,1 0 0,-22 21 0,0-21 16,0-1-16,0 1 0,-21 0 15,-21 0-15</inkml:trace>
  <inkml:trace contextRef="#ctx0" brushRef="#br0" timeOffset="4908.57">8107 656 0,'0'0'0,"-43"0"16,22 0-16,0 0 16,0 0-16,0 0 0,0 0 0,-1 21 15,1 22-15,0-22 0,0 21 16,0 1-16,0 20 0,-1 1 0,1-1 16,0 22-16,0-22 0,0 22 15,21 21-15,0-22 0,0 22 0,-21 0 16,21 21-16,0-21 0,0 0 0,0 0 15,0-1-15,0 1 0,0 0 0,21 0 16,0-21-16,0-1 0,-21 1 16,21 0-16,0-22 0,1 22 15,-22-22-15,21 1 0,-21-22 0,21 0 16,-21 22-16,21-43 0,-21 21 0,0-20 16,0-1-16,0 0 0,0 0 15,0-42 1,0 0-16,0 0 0,0-22 15,0 1-15,0 0 0,-21-1 0,21 1 16,0-22-16,0 1 0</inkml:trace>
  <inkml:trace contextRef="#ctx0" brushRef="#br0" timeOffset="6204.1">7789 1080 0,'0'0'0,"0"-22"0,-21 22 16,0-21-16,21 0 15,21 21 16,21-21-31,-20 21 16,20 0-16,-21 0 0,21-21 0,22 21 16,-22-21-16,22 21 0,-1-22 15,1 22-15,20-21 0,-20 21 0,42-21 16,-22 21-16,22-21 0,0 0 16,0 21-16,0 0 0,0-21 0,21 21 15,-22 0-15,44-22 0,-22 22 0,21 0 16,0-21-16,0 21 0,0 0 15,0 0-15,22-21 0,-1 0 0,-21 21 16,22 0-16,20-21 0,-21 21 16,22 0-16,-1-21 0,1 21 0,21 0 15,-22-22-15,22 22 0,-1-21 16,-20 21-16,21 0 0,-22 0 0,22 0 16,-22 0-16,1 0 0,-1 0 0,-20 0 15,-1 0-15,0 0 0,1 0 16,-1 0-16,-21 0 0,0 0 0,-21 0 15,0 0-15,-21 0 0,0 0 0,0 0 16,0 0-16,-22 0 0,1 0 16,0 0-16,-1 0 0,1 0 0,-22 0 15,1 0-15,-1 0 0,-20 0 16,-1 0-16,0 0 0,-20 0 16,20 0-16,-21 0 0,0 0 15,0 0 1,-21 21-1,0 1 1,0-1-16,0 0 0,0 0 16,0 0-16,0 22 0,0-22 15,0 21-15,0 0 0,0 1 0,0-1 16,0 22-16,0-22 0,22 21 0,-22 1 16,21-22-16,-21 22 0,21-1 15,-21 1-15,21-1 0,0 1 0,-21-1 16,0 1-16,21-1 0,1 1 15,-22-1-15,0 1 0,0-1 0,21 1 16,-21-1-16,0 1 0,21-1 0,-21 1 16,0-1-16,0 1 0,0-1 15,0 1-15,0-1 0,21 1 0,-21-1 16,0 1-16,0-1 0,0-20 0,0 20 16,0-21-16,0 22 0,0-22 0,0 1 15,0-1-15,0 0 0,0 1 0,0-1 16,0-21-16,0 21 15,0-20-15,0-1 0,-21 0 0,0 0 0,0-21 16,21 21-16,-22-21 0,1 0 0,0 0 16,0 0-16,0 0 0,0 0 15,-22 0-15,1 0 0,21 0 0,-43 0 16,22 0-16,-22 0 0,22 0 0,-21-21 16,-1 21-16,-21 0 0,22 0 15,-22-21-15,1 21 0,-1 0 0,0 0 16,1-21-16,-22 21 0,21 0 0,-42 0 15,21 0-15,0-21 0,1 21 0,-22 0 16,21 0-16,-21 0 0,-21 0 0,21 0 16,-22 0-16,1 0 0,0 0 15,0 0-15,-21 0 0,-1 0 0,1 0 16,-22 0-16,22 0 0,0 0 0,-22 0 16,22 21-16,-22-21 0,22 0 15,0 0-15,-1 0 0,22 0 0,-21 0 16,21 0-16,0 21 0,-22-21 15,22 0-15,21 0 0,-21 0 0,0 0 16,21 0-16,-21 0 0,21 0 0,0 0 16,0 0-16,21 0 0,0 0 0,21 0 15,1 0-15,-1 0 0,21 0 16,-20 0-16,41 0 0,-20 0 0,21 0 16,-1 0-16,1 0 0,21 0 0,-22 0 15,22 0-15,0-21 16,42 21 62</inkml:trace>
  <inkml:trace contextRef="#ctx0" brushRef="#br0" timeOffset="16205.97">8361 3366 0,'0'0'0,"-21"0"0,-1 0 0,1 21 0,0-21 16,0 0-16,0 0 15,0 0 1,-1 21-16,22 0 31,22-21-15,-1 0-16,21 21 15,0-21-15,43 0 16,-21 0-16,-1 0 0,22 0 16,-1 0-16,1 0 0,0 0 0,21 0 0,-22-21 15,22 21-15,-21 0 0,-1 0 16,22 0-16,-21 0 0,21 0 0,-22 0 16,1 0-16,0 0 0,-22 0 0,22 0 15,-22 0-15,-20 0 0,-1 0 16,0 0-16,1 0 0,-22 0 15,0 0-15,0 0 0,0 0 16,-21 21-16,0 0 16,0 1 15</inkml:trace>
  <inkml:trace contextRef="#ctx0" brushRef="#br0" timeOffset="16696.72">9758 3683 0,'0'0'0,"21"0"0,0 0 0,0 0 16,-21-21-16,-42 21 31,21 0-31,-22 21 0,1 0 15,-21 0-15,-1 1 0,1-1 0,-22 0 16,0 21-16,1-21 0,-22 22 0,-21-1 16,0 0-16,0 22 0,0-22 0,-21 22 15,-22-1-15,1 1 0,0-1 16,-1-20-16,1 20 0,-22 1 0,22-22 16,0 21-16,-1-20 0,22-1 0,0 0 15,21 1-15,0-1 0,21 0 16,0-20-16,22-1 0,20 0 15,1-21-15,20 0 0,22 0 0,0 0 16,63-21 0,-20 0-16,20-1 15,0 1-15,22 0 0,-1-21 0,1 21 16</inkml:trace>
  <inkml:trace contextRef="#ctx0" brushRef="#br0" timeOffset="17136.47">12382 3620 0,'0'0'0,"22"0"16,-22-22-16,0 1 0,-22 21 15,1 21 1,0 1-16,0-1 16,0 0-16,0 21 0,-1 1 15,1 20-15,0 1 0,-21 20 0,21 1 16,-22 0-16,1-1 0,21 22 0,-22 0 15,1 0-15,21 0 0,-21 21 0,20-22 16,-20 22-16,21-21 0,0 0 16,0 0-16,-1 0 0,22-22 0,-21 22 15,21-42-15,0 20 0,-21-20 0,21-22 16,0 1-16,0-1 0,0 0 0,0-21 16,21 1-16,0-22 0,1 0 15,-1 0-15,0 0 0,0-22 16,21-20-16,-20 0 0,-1-1 0,21 1 15</inkml:trace>
  <inkml:trace contextRef="#ctx0" brushRef="#br0" timeOffset="17556.22">14436 3598 0,'21'0'0,"0"0"15,0 0 1,0 0-16,0 22 0,1-1 0,-1 0 16,21 0-16,0 0 0,1 0 0,20 22 15,1-1-15,-1 0 0,43 1 0,-21-1 16,21 0-16,-1 22 0,22-22 15,0 22-15,0-1 0,22-20 0,-1 20 16,0 1-16,0-22 0,21 21 0,-20-20 16,-1 20-16,21 1 0,0-22 0,-20 22 15,-1-1-15,0-21 0,-21 1 16,0 20-16,0-20 0,-21-1 16,0 0-16,-22-21 0,1 22 0,0-22 15,-22 21-15,-21-21 0,1 1 0,-1-1 16,-21-21-16,0 21 0,-21 0 0,-21-21 31,0 0-31,-21 0 0,-1 0 0,1 0 16,-21 0-16,-1-21 0,1 0 15</inkml:trace>
  <inkml:trace contextRef="#ctx0" brushRef="#br0" timeOffset="18296.84">3641 5122 0,'0'0'0,"-22"22"16,1-1-16,21 42 0,-21-20 0,0 20 15,0 22-15,0-1 0,-1 22 16,1 0-16,-21 21 0,21-21 0,-22 21 16,1 0-16,21 0 0,-21 0 0,-1-21 15,1 0-15,21-1 0,-22 1 16,22-21-16,-21 0 0,21-22 0,0 22 16,21-43-16,0 22 0,-22-22 15,22-21-15,0 0 0,0 0 0,0-42 31,22 0-31,-1-21 0,0-1 16,0 1-16,0-21 0,0-1 16,22 1-16,-22-1 0</inkml:trace>
  <inkml:trace contextRef="#ctx0" brushRef="#br0" timeOffset="18920.5">3556 5652 0,'0'0'0,"0"-22"0,0 1 0,0-42 16,21 42 0,0 21-16,0-22 0,22 1 15,-1 21-15,0-21 0,22 0 0,-22 0 16,22 21-16,20-21 0,1-1 16,0 1-16,21 0 0,21 0 15,0 0-15,21 0 0,0-1 0,0 1 16,0 0-16,22 0 0,-22 21 0,21-21 15,-21 21-15,0-21 0,-21 21 16,0-22-16,0 22 0,0 0 0,-21-21 16,0 21-16,-21 0 0,-1 0 0,1 0 15,-21 0-15,-22 0 0,21 0 16,-20 0-16,-22 21 0,21 1 0,-21-1 16,1 0-16,-1 0 0,0 0 0,-21 0 15,0 22-15,21-1 0,-21 0 16,21 1-16,-21-1 0,0 22 15,0-1-15,0 1 0,0-1 0,0 1 16,0-1-16,0 1 0,0-1 0,0 22 16,0-22-16,0 1 0,0-1 15,0 1-15,0-1 0,0 1 0,0-1 16,0 1-16,0-1 0,0 1 0,0-1 16,-21-20-16,0 20 0,0-21 0,0 1 15,-22-1-15,1 0 0,0 1 0,-22-1 16,1 0-16,-1 1 0,1-1 15,-22 0-15,-21-20 0,21-1 0,-20 21 16,-22-21-16,0 0 0,-22 1 0,1-1 16,-21 0-16,0 0 0,-22 0 15,1 0-15,-22 1 0,21-22 0,-20 0 16,20 21-16,-20-21 0,20 0 16,1 0-16,20 0 0,22-21 0,21-1 15,0 22-15,21-21 0,22 0 16,-1 0-16,0 0 0,43 21 0,-22-21 15,43-1-15,0 1 0,21 0 0,0-21 16,21 21-16,0-22 0,1 1 16,20 0-16</inkml:trace>
  <inkml:trace contextRef="#ctx0" brushRef="#br0" timeOffset="19573.07">4085 5969 0,'0'-21'16,"0"63"-1,-21-21 1,21 22-16,-21-1 0,0 22 0,21-1 16,-22 1-16,1-1 0,0 1 15,0 20-15,0-20 0,0-1 16,-1 1-16,1-1 0,0 1 0,-21-22 15,21 0-15,-1 1 0,1-22 16,0 0-16,0 0 0,0 0 0,0-21 16,-1 0-16,1 0 15,21-21-15,-21 21 0,21-21 16,0-21-16,0 21 0,0-22 0,0 1 16,0 0-16,0-1 0,0 1 0,0 0 15,0-1-15,0 1 0,21 21 16,0 0-16,1-1 0,-1 22 15,0 22-15,0-1 0,0 0 0,0 0 16,1 21-16,20 1 16,-21-1-16,0 0 0,0-20 0,1 20 15,-1 0-15,-21-21 0,21 1 0,0-1 16,0 0-16,0 0 0,1 0 16,-1-21-16,0 0 0,0 0 0,21 0 15,-20 0-15,-1-21 0,21 0 0,-21 0 16,0 0-16,22-1 0,-22 1 15,21 0-15,-21-21 0,1-1 0,-1 22 16,-21-21-16,0 0 0,0-1 0,0 22 16,0 0-16,0-21 0,0 20 15,0 44 1,0-1-16,0 0 0,0 0 16,-21 21-16,21-20 0,-22 20 15,22-21-15,0 21 0,0-20 0,0 20 16,-21-21-16,21 0 0,0 0 0,0 1 15,0-1-15,0-42 47,0-1-47,0 1 0,0 0 16</inkml:trace>
  <inkml:trace contextRef="#ctx0" brushRef="#br0" timeOffset="19712.99">4381 6329 0,'0'-21'0,"-21"21"47</inkml:trace>
  <inkml:trace contextRef="#ctx0" brushRef="#br0" timeOffset="20075.86">4995 6350 0,'0'0'0,"21"0"0,1 0 15,-22-21-15,21 21 16,-42 0 0,-1 0-16,1 0 0,0 21 15,0-21-15,-21 21 0,20 0 16,1 1-16,0 20 0,0-21 0,0 0 15,21 0-15,0 1 0,0-1 0,0 0 16,0 0-16,21 0 0,0 0 16,21 1-16,-20-1 0,-1 0 0,21-21 15,-21 21-15,0 0 0,22-21 16,-22 21-16,0 1 0,0-22 0,-21 21 16,0 0-16,0 0 15,-21-21-15,0 21 16,0-21-16,0 0 0,-22 0 0,22 21 15,-21-21-15,21 0 0,-22 0 16,22 0-16,0 0 0,-21-21 0,20 21 16,1-21-16,0 0 0,21 0 0,0 0 15,0-1-15,0 1 0,0-21 16,21 21-16</inkml:trace>
  <inkml:trace contextRef="#ctx0" brushRef="#br0" timeOffset="20344.7">5503 5906 0,'0'0'0,"43"-22"0,-1-41 16,-42 84-1,0 0-15,0 0 16,0 22-16,0-22 0,-21 21 16,0 1-16,-1 20 0,1-21 0,21 22 15,-21-22-15,0 22 0,0-1 0,21 1 16,0-1-16,-21-20 0,21-1 15,0 21-15,0-41 0,0 20 0,0-21 16,0 21-16,0-20 0,21-22 16,0 21-16,0-21 0,0 0 0,0 0 15,1 0-15,-1 0 0,0-21 16,-21-1-16,21 22 0,0-21 0,-21-21 16,0 21-16,0 0 0</inkml:trace>
  <inkml:trace contextRef="#ctx0" brushRef="#br0" timeOffset="20520.71">5270 6350 0,'0'0'0,"0"-21"15,22 0 1,-1 21 0,0-21-16,21-1 0,1 22 15,-1-21-15,0 0 0,22 0 0,-22 21 16,22-42-16,20 20 0,-20 1 0,-1 0 15,1-21-15,-1 21 0</inkml:trace>
  <inkml:trace contextRef="#ctx0" brushRef="#br0" timeOffset="20808.54">6710 5482 0,'0'0'0,"-21"0"0,-1 0 16,22-21-16,-21 21 16,0 21-16,21 0 15,0 1-15,0 20 0,0 0 16,-21-21-16,21 22 0,-21-1 0,21 0 16,-21 1-16,21-1 0,-22 0 0,1-20 15,21 20-15,0-21 0,0 0 16,0 0-16,0 1 0,0-1 15,0-42 17</inkml:trace>
  <inkml:trace contextRef="#ctx0" brushRef="#br0" timeOffset="20980.45">6392 6011 0,'-21'43'16,"42"-22"-1,0-21-15,1 0 16,-1 0-16,0 0 0,0 0 0,0 0 16,22 0-16,-22 0 0,0-21 0,21 21 15,-21-21-15,1-1 0,20 1 16,-21 21-16,0-21 0,22 0 0,-43 0 16,21-22-16,-21 22 0,0 0 15,0 0-15</inkml:trace>
  <inkml:trace contextRef="#ctx0" brushRef="#br0" timeOffset="21140.46">6181 5609 0,'0'-42'16,"0"21"-16,21 21 0,21-21 0,-21 21 16,22-22-16,-22 22 15,21-21-15,0 21 0,1-21 0,20 0 16,-20 21-16,-1-21 0,-21 21 0,21-21 15,1-1-15,-22 22 0</inkml:trace>
  <inkml:trace contextRef="#ctx0" brushRef="#br0" timeOffset="21668.37">6604 5144 0,'0'0'16,"-85"0"-16,64 0 15,-21 21-15,21-21 0,-22 21 16,1 0-16,21 21 0,-22-20 0,22 20 15,-21 0-15,21 1 0,0 20 0,-1 1 16,1-1-16,0 1 0,21 20 0,0-20 16,0-1-16,0 1 15,0-1-15,0-20 0,21-1 0,0 0 0,1 1 16,20-22-16,-21 0 0,21 0 16,22 0-16,-1-21 0,1 0 0,-1 0 15,1 0-15,-1-21 0,1 0 16,-1 0-16,1 0 0,-1-1 0,1-20 15,-22 0-15,22-1 0,-22 1 0,0-21 16,-20 20-16,-1-20 0,0-22 16,-21 22-16,0-1 0,0-21 0,-21 22 15,0-22-15,-22 22 0,1-1 0,0 1 16,-22-1-16,1 22 0,-1 21 0,-21 0 16,22 21-16,-22 0 15,1 0-15,-1 21 0,21 21 0,-20 0 0,20 1 16,1-1-16,-1 0 0,22 22 0,0-1 15,-1 1-15,1-1 16,21 1-16,21-1 0,0 1 0,0-22 16,0 22-16</inkml:trace>
  <inkml:trace contextRef="#ctx0" brushRef="#br0" timeOffset="22176.08">10372 6033 0,'0'0'0,"0"-43"0,0 1 15,-22 63 1,22 0 0,-21 22-16,0-1 0,0 21 15,21-20-15,-21 41 0,0 1 0,21 0 16,-22-1-16,22 1 0,-21 0 0,21-1 16,0 1-16,-21 0 0,21-22 0,0 1 15,-21-1-15,21 1 16,0-22-16,0 0 0,0 1 0,0-22 15,0 0-15,0 0 0,0 0 0,0-42 16,21 0 0,0 0-16,-21-21 0,0 20 0</inkml:trace>
  <inkml:trace contextRef="#ctx0" brushRef="#br0" timeOffset="22832.7">10350 6011 0,'0'0'16,"0"-21"-16,0-42 16,22 63-16,-1-21 15,0 21-15,21 0 16,-21 0-16,43 0 0,-22 0 0,43-22 16,0 22-16,-1-21 0,43 0 0,0 21 15,0-21-15,0 0 0,43 0 0,-22 21 16,21-22-16,0 1 0,22 0 15,-22 0-15,22 21 0,-1-21 0,-20 21 16,-1 0-16,0-21 0,-21 21 0,1 0 16,-1 0-16,-21-22 0,-21 22 15,-1 0-15,-20 0 0,0 0 0,-22 0 16,1 0-16,-22 0 0,0 0 16,-20 22-16,20-22 0,-21 21 15,0 0-15,0 21 0,1-21 0,-1 22 16,-21-1-16,21 0 0,-21 1 0,21 20 15,-21-20-15,21-1 0,-21 21 0,0 1 16,0-1-16,0 1 0,0-1 0,0 1 16,0 21-16,0-22 0,0 1 15,21 20-15,1-20 0,-22-1 0,0 1 16,21-1-16,-21 1 0,21-1 0,-21 1 16,0-1-16,0-20 0,0 20 0,0-21 15,0 22-15,0-22 0,0 1 16,0-1-16,-21 0 0,0-21 0,-1 22 15,-20-22-15,0 0 0,-1 0 0,1 0 16,-21 1-16,-22-1 0,21 0 16,-41-21-16,20 0 0,-21 21 0,0-21 15,-21 0-15,0 0 0,-42 0 0,21 0 16,-22 0-16,-20 0 0,-1 0 0,-20 0 16,20 0-16,-20 0 0,-22 0 0,21 0 15,22 0-15,-1 0 0,22 0 0,-1 0 16,43-21-16,22 21 0,-1 0 0,42-21 15,1 21-15,-1 0 0,22-21 16,21-1-16,0 22 0,21-21 16,0 0-16,21 0 0,0 0 15,21-22-15,1 22 0,20 0 0,1-21 16,-1-1-16,22 1 0,-1-21 0</inkml:trace>
  <inkml:trace contextRef="#ctx0" brushRef="#br0" timeOffset="23384.5">12277 6287 0,'0'0'0,"42"-64"0,-42-84 16,0 106-16,-21 20 0,0-20 15,-22 21-15,1 0 0,0 0 16,-22 21-16,22 0 0,-22 0 16,1 21-16,20 0 0,-20 0 0,-1 21 15,1 1-15,21 20 0,-22 1 0,22 20 16,-1 1-16,-20 0 0,21 21 15,-1-22-15,1 22 0,21-21 0,0 21 16,-1-22-16,22 1 0,0-22 0,22 22 16,-1-43-16,0 22 0,21-43 0,1 21 15,20-20-15,-21-1 0,22 0 0,-1-21 16,1 0-16,21-21 0,-22 0 16,22-1-16,-22 1 0,22-21 15,-22 0-15,22-1 0,-21 1 0,-1-22 0,-21 22 16,22-21-16,-43-1 0,21 1 15,-42-1-15,0 1 0,0-22 0,0 21 16,-42-20-16,0 20 0,-1-20 16,-20 20-16,-1 22 0,-20-22 0,20 43 15,-20-21-15,-1 21 0,21 21 0,-20 0 16,20 0-16,1 0 0,-1 21 0,22 0 16,21 21-16,0 1 0,21 20 15,0 1-15,0-1 0,21 22 0,0-22 16,21 22-16,1 0 0,-1-1 0,0 1 15,22 0-15,-1-1 0,-20 1 16,20 0-16,-21-1 0,1-20 0,-1 20 16,0-20-16,1 21 0,-22-22 15,0 1-15,-21-1 0,0 1 0,0-1 16,0-21-16,0 1 0,0-1 0,-21 0 16,0-20-16,0-1 0,-1 0 0,1-21 15,0 0-15,0-21 16,21 0-16,0-22 0,0 1 0,0 0 15</inkml:trace>
  <inkml:trace contextRef="#ctx0" brushRef="#br0" timeOffset="24312.29">12531 6858 0,'0'0'16,"63"-42"-1,-42 42-15,-21 21 16,0 0-16,0 0 0,0 22 15,0-1-15,0-21 0,0 21 0,0 1 16,-21 20-16,21-20 0,-21-1 0,21-21 16,0 21-16,0-20 0,0 20 15,0-21-15,0 0 0,0 0 16,21-21-16,0 0 16,0-21-16,1 0 15,-1 0-15,0 0 0,0-22 0,0 22 16,0-21-16,1 0 0,-1 20 0,0-20 15,0 0-15,-21 21 0,21-1 16,-21-20-16,21 42 0,-21-21 0,0 42 31,0 0-31,0 0 0,0 1 0,0-1 16,0 21-16,0-21 0,0 22 0,0-22 16,0 0-16,22 0 0,-22 0 15,21 0-15,-21 1 0,21-1 0,0-21 16,0 0-16,0 0 0,1 0 15,-1 0-15,0 0 0,21 0 16,-21-21-16,1-1 0,20 1 0,-21 0 16,21 0-16,-20 0 0,-1-22 0,21 22 15,-42-21-15,21 21 0,-21-22 16,0 22-16,0 0 0,0 0 0,0 0 16,0 0-16,-21 21 0,0 0 15,0 0-15,0 0 0,-1 21 0,1 0 16,21 0-16,-21 0 0,0 0 0,0 22 15,21-22-15,0 21 0,0 1 16,0-22-16,0 21 0,0-21 0,0 0 16,0 1-16,0-1 0,21 0 0,0 0 15,0-21-15,0 0 0,1 0 16,-1 0-16,0 0 0,0-21 16,21 21-16,-42-21 0,22 0 0,-1-1 15,0 1-15,0 0 0,0 0 16,0-21-16,-21 20 0,22 1 0,-1-21 15,0 21-15,-21 0 0,0-1 0,21 22 16,-21 22 0,0-1-16,0 0 15,0 0-15,0 0 0,0 0 0,0 1 16,0-1-16,21-21 0,-21 21 16,0 0-16,21 0 0,1-21 15,-1 0 1,0 0-16,0 0 0,0-21 15,0 21-15,-21-21 0,22 0 0,-1 0 16,0-1-16,0 1 0,-21 0 0,21 0 16,0 0-16,1 0 15,-22-1-15,21 22 0,0 0 16,0 22 0,-21-1-16,0 0 0,21 0 0,-21 0 15,0 0-15,21 1 0,1-1 0,-22 0 16,21 0-16,0-21 0,-21 21 0,21-21 15,0 0-15,0 0 0,1 0 0,-1 0 16,0 0-16,0 0 16,21 0-16,-20-21 0,-1 0 0,0 0 15,0 0-15,0-1 0</inkml:trace>
  <inkml:trace contextRef="#ctx0" brushRef="#br0" timeOffset="24984.49">14499 5609 0,'0'0'0,"0"-21"16,0 0 0,-21 42-1,21 0-15,-21 22 16,21-22-16,0 21 0,-21 0 15,21 1-15,-22-1 0,1-21 0,21 22 16,-21-1-16,21-21 0,0 0 0,0 0 16,-21 1-16,21-1 0,0 0 0,0 0 15</inkml:trace>
  <inkml:trace contextRef="#ctx0" brushRef="#br0" timeOffset="25172.53">14097 6160 0,'0'21'0,"0"-42"0,-21 42 15,21 0-15,0 0 16,21-21-16,0 0 0,0 0 16,0 0-16,1 0 0,20 0 15,-21 0-15,21 0 0,-20 0 16,20 0-16,0-21 0,-21 21 0,22-21 15,-1 21-15,-21-21 0,22-1 0,-22 22 16,0-21-16,0 0 0,0 0 0,-21 0 16,21 21-16,-21-21 0</inkml:trace>
  <inkml:trace contextRef="#ctx0" brushRef="#br0" timeOffset="25344.43">14033 5821 0,'0'0'0,"22"0"16,-1 0-16,0 0 16,21-21-16,-21 21 0,22-21 0,-1 21 15,0 0-15,1-22 0,20 22 0,-20 0 16,-1-21-16,0 0 0,1 21 0,-1-21 16,0 0-16</inkml:trace>
  <inkml:trace contextRef="#ctx0" brushRef="#br0" timeOffset="25780.11">14541 5292 0,'0'0'0,"-63"0"0,21-21 0,-1 21 0,1 0 16,0 0-16,-1 0 0,1 0 16,0 0-16,-1 0 0,1 21 15,0 21-15,-1-21 0,22 22 0,-21-22 16,-1 42-16,1-20 0,21 20 0,-21-21 15,20 22-15,1-1 0,0 1 16,21-1-16,0 1 0,0-1 0,0 1 16,0-22-16,21 1 0,22-1 0,-1 0 15,0 1-15,1-22 0,20 21 0,1-21 16,-1 0-16,1 1 0,-1-22 0,1 0 16,-1 0-16,22 0 15,-22-22-15,1 1 0,-22 0 0,43 0 16,-43 0-16,43 0 0,-22-22 0,-20 1 15,20 0-15,1-1 0,-1 1 0,-21-22 16,1 1-16,-22-22 0,0 22 0,-21-22 16,0 0-16,0 22 0,-42-22 15,21 22-15,-43-1 0,1 22 0,20 0 16,-41-1-16,20 22 0,-21 0 0,1 21 16,-1 0-16,0 21 0,-20 0 15,20 0-15,0 1 0,1 20 0,-1 0 16,21 22-16,1-22 0,21 22 0,-1-1 15,1-21-15,0 22 0,20-1 16,22-20-16,0-1 0</inkml:trace>
  <inkml:trace contextRef="#ctx0" brushRef="#br0" timeOffset="26207.87">18224 5715 0,'0'0'0,"0"-42"0,-21-22 16,0 22-16,21 21 15,0 0-15,-21 21 16,21 21-16,0 0 16,0 0-16,0 21 0,0 1 0,-21 20 15,21 1-15,-21 20 0,21-20 0,0 21 16,-22-1-16,22 1 0,-21 0 0,0 20 16,21 1-16,-21-21 0,21 0 15,-21 20-15,21-20 0,-21 0 16,21-1-16,0 1 0,0-21 0,0-1 15,0 22-15,0-43 0,0 22 0,0-22 16,0 0-16,0-21 0,0 1 0,0-1 16,0 0-16,21-21 15,-21-21-15,21-22 0,0 22 0,0-21 16,-21 0-16,21-22 0,1 22 0</inkml:trace>
  <inkml:trace contextRef="#ctx0" brushRef="#br0" timeOffset="26876.48">18203 5779 0,'-21'-64'0,"42"128"0,-63-170 0,0 0 15,42 64-15,0 20 16,0 1-16,21 0 0,0 21 16,21 0-16,1-21 0,20 21 15,22 0-15,-1 0 0,1-21 0,42 21 16,0 0-16,21-21 0,0 21 0,43 0 15,-1-22-15,1 1 0,21 21 16,20-21-16,-20 21 0,0-21 0,-1 21 16,1-21-16,-21 21 0,-1-21 0,-21 21 15,1 0-15,-43-22 0,0 22 16,0 0-16,-43 0 0,22 0 16,-21 0-16,-22 0 0,1 0 0,-22 0 15,1 0-15,-1 0 0,-21 0 0,0 0 16,0 22-16,1-22 0,-22 21 15,0 0-15,0 21 0,0-21 0,0 22 16,0-1-16,0 0 0,-22 22 0,-20-1 16,21 1-16,0-1 0,0 22 0,-1 0 15,-20-22-15,21 43 0,21-21 16,-21-1-16,21 22 0,0-21 0,0 21 16,0-22-16,0 1 0,0 0 0,0-1 15,21 1-15,-21 0 0,21-1 0,0-20 16,-21 21-16,0-22 0,21 1 15,1-1-15,-22-21 0,0 1 0,0-1 16,0-21-16,0 22 0,0-22 16,0 0-16,0 0 0,-22-21 15,1 0-15,0 0 0,-21 0 0,21 0 16,-22 0-16,-20 0 0,20 0 0,-20 0 16,-1 0-16,-20-21 0,-1 21 0,-21-21 15,0 21-15,-21-21 0,-21 21 0,21-22 16,-42 22-16,0 0 0,-22-21 0,1 21 15,-1 0-15,-21 0 0,-20 0 0,20 0 16,0 0-16,-21 21 0,22-21 16,-1 22-16,0-1 0,22-21 15,21 21-15,-1 0 0,43 0 0,0-21 16,21 21-16,43-21 0,-1 0 0,22 0 16,21 0-16,0 0 0,42-21 15,0 0-15,21-21 0,-20 21 16,20-22-16,21 1 0</inkml:trace>
  <inkml:trace contextRef="#ctx0" brushRef="#br0" timeOffset="27292.25">19643 6244 0,'0'0'0,"0"-42"15,21-22-15,-21 43 16,-21 0-16,-1 21 16,1 0-16,0 0 0,-21 0 0,-1 0 15,1 0-15,-21 0 0,20 21 0,-20 22 16,20-22-16,1 0 0,0 21 0,-1-21 16,22 22-16,21-22 0,0 21 15,0 1-15,0-22 0,21 21 16,22-21-16,-22 0 0,21 1 0,1-1 15,-1 21-15,0-21 0,1 0 0,-1 1 16,0-22-16,1 21 0,-1 0 0,-21 0 16,0 0-16,0 0 0,-21 1 15,0-1-15,0 0 0,-21-21 16,0 21-16,0 0 0,-21-21 0,-1 21 16,1-21-16,-22 0 0,22 22 0,-21-22 15,20 0-15,1 0 0,0 0 0,20 0 16,-20 0-16,21 0 0,21-22 31,0 1-31,21 0 0,0 0 16,0 0-16</inkml:trace>
  <inkml:trace contextRef="#ctx0" brushRef="#br0" timeOffset="27900.9">19748 6752 0,'22'0'0,"-44"0"0,65 0 16,-22 0-16,0 0 0,0 0 15,22 0-15,-22 0 0,0 0 0,0 0 16,21 0-16,-20-21 0,20 0 0,-21 21 16,0-21-16,22 0 0,-22 21 0,0-22 15,0 1-15,0 0 0,0-21 16,-21 21-16,22-1 0,-22-20 16,0 21-16,0 0 0,0 0 0,0-1 15,-22 1-15,1 21 0,0 0 0,0 0 16,-21 0-16,20 0 0,1 21 0,0 1 15,-21 20-15,21-21 0,-1 21 0,1 1 16,0-22-16,-21 21 0,21 1 16,21-1-16,-22-21 0,22 21 0,0 1 15,0-22-15,0 0 0,0 0 0,0 0 16,22 1-16,-1-1 0,21-21 0,-21 0 16,0 0-16,22 0 0,-1 0 0,0 0 15,1 0-15,-1 0 0,22-21 16,-22 21-16,0-22 0,1 1 15,-1 0-15,21-21 0,-20 21 0,-22-22 16,21 1-16,1 0 0,-22-1 0,21-20 16,-21-1-16,0 1 0,22 20 0,-43-20 15,21-1-15,0 1 0,0 21 16,0-22-16,-21 22 0,0 21 0,0-22 16,0 22-16,-21 42 15,0 22-15,0-22 16,0 21-16,21 0 0,-21 1 0,-1 20 15,1-20-15,0 20 0,0 1 16,21-1-16,0-21 0,-21 22 16,21-22-16,0 22 0,0-22 0,0 0 15,0-20-15,0 20 0,0-21 0,0 21 16,0-20-16,21-22 0,-21 21 0,21 0 16,0-21-16,0 0 15,1 0-15,-1 0 0,0 0 16,0-21-16,0 21 0,-21-21 0,21-1 15,1 1-15,-22-21 0,21 21 0,-21 0 16</inkml:trace>
  <inkml:trace contextRef="#ctx0" brushRef="#br0" timeOffset="28067.8">20764 6392 0,'-21'0'16,"42"0"-1,1 0-15,-1 0 16,0 0-16,0 0 0,21 0 0,-20-21 16,20 21-16,-21-21 0,21 21 0,1-21 15,-1 21-15,-21-21 0,22 0 0</inkml:trace>
  <inkml:trace contextRef="#ctx0" brushRef="#br0" timeOffset="28312.66">22056 5842 0,'-22'0'15,"1"0"-15,21 21 16,-21-21-16,21 21 0,0 1 0,-21-1 16,0 21-16,21-21 0,0 0 15,-21 1-15,21 20 0,-22-21 0,22 0 16,0 0-16,0 1 0,0-1 0,0 0 15,0 0-15,0 0 0,0 0 16</inkml:trace>
  <inkml:trace contextRef="#ctx0" brushRef="#br0" timeOffset="28484.56">21717 6308 0,'-21'21'0,"21"0"15,0 0-15,21-21 16,0 0-16,0 0 0,0 0 16,1 0-16,20 0 0,-21 0 0,21 0 15,-20 0-15,20 0 0,-21 0 0,21-21 16,-20 21-16,-1-21 16,21 21-16,-21-21 0,0 0 0,1-1 15,-22 1-15,21 0 0</inkml:trace>
  <inkml:trace contextRef="#ctx0" brushRef="#br0" timeOffset="28660.46">21886 5884 0,'0'0'0,"21"0"32,1 0-17,-1-21-15,0 21 0,21 0 16,-21 0-16,1-21 0,20 21 0,-21 0 15,21 0-15,-20-21 0,20 21 16,-21 0-16,0-21 0,22 21 0</inkml:trace>
  <inkml:trace contextRef="#ctx0" brushRef="#br0" timeOffset="29092.83">22204 5525 0,'0'0'0,"-43"0"0,-62-22 16,62 22-16,22 0 15,-21 0-15,-1 0 0,1 22 0,0-1 16,21 21-16,-22 0 0,1 1 16,0-1-16,-1 0 0,1 22 0,21-22 15,-22 22-15,22-22 0,-21 22 0,21-22 16,0 0-16,-1 1 0,22 20 16,0-42-16,0 22 0,22-1 0,-1 0 15,0-21-15,21 1 0,1 20 0,-1-21 16,0 0-16,1-21 0,20 21 0,1-21 15,-22 0-15,21 0 0,1 0 0,-22 0 16,22-21-16,-1 0 0,-20 0 16,20 0-16,1 0 0,-22-22 0,0 22 15,1-21-15,-1-1 0,0-20 0,-21 21 16,22-22-16,-43 1 0,21-1 16,-21 1-16,0-22 0,0 21 15,-21 1-15,0-1 0,-1 22 0,1 0 16,-21-1-16,0 22 0,-22 0 0,22 21 15,-1 0-15,1 0 0,-21 0 0,20 21 16,1 0-16,0 22 0,-1-22 16,1 21-16,0 1 0,-1-22 0,1 21 15,0 0-15,-1-20 0,22 20 0,-21-21 16,-1 0-16,1 0 0,0-21 0,21 22 16,-22-22-16</inkml:trace>
  <inkml:trace contextRef="#ctx0" brushRef="#br0" timeOffset="31796.81">3175 3217 0,'0'0'0,"-21"22"0,0 62 16,21-63-16,0 22 0,0-22 0,0 21 16,21 1-16,0-22 0,0 21 15,21-21-15,1 0 0,-1 1 16,0-1-16,1 0 0,-1-21 0,22 0 16,-22 0-16,21 0 0,-20 0 0,-1-21 15,22 0-15,-22-1 0,21-20 16,-20 21-16,-1-21 0,0-1 0,-20 1 15,20 0-15,-21 20 0,0-20 16,-21 0-16,0-1 0,0 1 0,0 21 16,0-21-16,0 20 0,0 1 0,-21 0 15,0 21-15,0 0 0,0 0 16,-1 0-16,1 0 16,21 42-16,-21-20 0,0 20 0,0 0 15,21 1-15,-21 20 0,21 1 16,0-1-16,0 1 0,-22-22 0,22 21 15,0 1-15,-21-1 0,21 1 0,0-1 16,0 1-16,0-1 0,-21 1 16,21-22-16,-21 1 0,0 20 0,21-21 15,-21-20-15,-1 20 0,22-21 0,-21 0 16,0 0-16,0-21 16,0 0-16,0 0 0,-1 0 0,1-21 15,21 0-15,-42 0 0,21 0 16,0 0-16,-1-22 0,-20 22 15,21-21-15,-21-1 0,20 22 0,-20-21 16,21 21-16,0 0 0,-22-1 16,22 1-16,0 21 0,21 21 15,0 1-15,0-1 16,0 0-16,21 21 0,0 1 0,1-1 16,20 0-16,-21-21 0,21 22 0,1-22 15,-1 21-15,0-21 0,1 1 16,-1-22-16,0 21 0,1-21 0,20 0 15,-20 0-15,-1 0 0,0 0 16,1-21-16,-1-1 0,0 22 16,1-21-16,-22-21 0,21 21 0,0 0 0,-20-1 15,-1-20-15,21 21 16,-42-21-16,21 20 0,-21-20 0,0 21 16,0-21-16,0 20 0,0 1 0,0 0 15,0 42 1,0 0-16,0 1 15,0-1-15,0 0 0,-21 21 0,21-21 16,0 22-16,-21-22 0,21 0 16,0 21-16,0-20 0,0-1 0,0 0 15,0 0-15,0 0 0,-21-21 16,21 21-16,0-42 31,21 0-31,0 0 0,-21 0 16,21 0-16,0-1 0,1-20 15,-22 21-15,21 0 0,-21 0 0,21-1 16,-21 1-16,0 0 16,21 21-16,0 0 0,0 0 15,-21 21-15,22 0 16,-1 1-16,0-1 0,-21 0 16,21 0-16,0 0 0,-21 0 0,21-21 15,1 22-15,-1-1 0,0 0 16,0-21-16,21 0 0,-20 21 15,20-21-15,-21 0 0,21 0 0,-20 0 16,20 0-16,0-21 0,-21 0 0,22 21 16,-1-21-16,-21-1 0,22 1 15,-22 0-15,21-21 0,-21 21 0,0-1 16,1-20-16,-1 0 0,-21 21 0,0-1 16,0-20-16,0 21 0,0 0 0,0 0 15,0-1-15,-21 22 16,-1 0-16,1 0 0,0 0 0,0 0 15,-21 22-15,20-1 0,1 0 0,0 0 16,0 0-16,0 0 16,0 22-16,-1-22 0,22 21 0,-21-21 15,21 22-15,0-22 0,0 0 0,0 0 16,0 0-16,0 1 0,0-1 16,0 0-16,21-21 0,1 0 0,-1 0 15,0 0-15,0 0 0,0 0 0,0 0 16,1 0-16,-1-21 0,0 0 15,0-1-15,0 1 0,0 0 0,1-21 16,-1 21-16,0-22 0,0 1 16,0 0-16,0-1 0,1 1 0,-1 0 15,-21-1-15,21-20 0,-21 20 0,21-20 16,-21-1-16,0 1 0,0-1 16,0 1-16,0-1 0,0 22 0,0 0 15,0-1-15,0 1 0,0 21 16,0 0-16,-21 21 0,0 0 15,0 21-15,-1 0 0,1 21 16,0 1-16,0-1 0,21 22 0,-21-22 16,21 21-16,-21 1 0,21-22 0,0 22 15,0-22-15,0 22 0,0-22 0,0 0 16,0 1-16,0-1 0,0 0 16,0 1-16,21-1 0,0-21 15,0 0-15,0 22 0,0-22 0,1-21 16,20 21-16,-21 0 0,21-21 15,-20 0-15,20 0 0,0 0 0,1 0 16,-1-21-16,-21 0 0,21 21 0,1-21 16,-1-1-16,-21 1 0,0-21 15,1 21-15,-1 0 0,0-1 0,-21 1 16,0 0-16,0 0 0,0 0 0,0 0 16,0-1-16,-21 1 0,0 21 15,-1 0-15,1 0 0,21 21 16,-21-21-16,21 22 0,-21-1 15,21 21-15,0-21 0,0 0 0,0 1 16,0 20-16,0-21 16,0 0-16,0 0 0,0 1 0,0-1 15,0 0-15,0 0 0,21-21 0,0 0 16,0 0 0,1 0-16,-1 0 15,0-21-15,-21 0 0,21 21 0,0-21 16,0-1-16,1-20 0,-22 21 0,42 0 15,-21-22-15,0 22 0,0 0 16,22-21-16,-22 21 0,21-1 0,-21 1 16,22 21-16,-22-21 0,0 21 0,21 0 15,-20 0-15,-1 0 0,0 21 16,-21 0-16,0 1 16,0-1-16,0 0 0,0 0 0,0 0 15,0 0-15,-21 1 0,0 20 0,-1-21 16,22 0-16,-21 0 0,21 1 15,-21-22-15,21 21 0,0 0 16,0-42 0,0 0-1,0-1-15,21 1 0,0 0 0,1 0 16,-22-21-16,21 20 0,0 1 0,0-21 16,0 21-16,-21-22 0,21 22 15,1-21-15,-22 21 0,0 0 16,21-1-16,-21 1 0,0 42 15,0 1 1,0-1-16,0 21 0,0-21 16,-21 0-16,21 22 0,0-22 0,0 21 15,0 1-15,0-22 0,0 0 0,0 21 16,0-21-16,21 1 0,0-1 16,0-21-16,21 21 0,-20-21 0,20 0 15,0 0-15,-21 0 0,22 0 0,-1 0 16,0 0-16,1 0 0,-22 0 0,21-21 15,-21 21-15,1 0 0,-1 0 16,0-21-16</inkml:trace>
  <inkml:trace contextRef="#ctx0" brushRef="#br0" timeOffset="32540.85">3768 7705 0,'0'0'0,"21"0"0,0 0 0,0 0 16,-42 21 0,-21 21-16,20-21 15,-20 22-15,-21-1 0,20 0 16,-20 22-16,-22-1 0,22 1 0,-22-1 15,0 22-15,-21-21 0,1 20 16,-1 1-16,-21 0 0,0-22 0,0 22 16,0-1-16,0 1 0,21-21 0,-21-1 15,0 1-15,0-1 0,21 1 16,-21-22-16,21 0 0,0 1 16,1-22-16,20 0 0,21 0 15,22-21-15,0 0 0,21 0 0,-1 0 16,22-21-16,0 0 0,22 0 15,20-1-15,-21-20 0,43 0 0,-1 21 16,1-43-16,20 22 0,22-1 16</inkml:trace>
  <inkml:trace contextRef="#ctx0" brushRef="#br0" timeOffset="32900.66">4889 7874 0,'0'0'0,"0"21"0,-21 0 0,0 22 15,21-1-15,0 0 0,0 22 16,-21-22-16,21 22 0,-21-1 0,21 1 15,-21-1-15,21 22 0,0-22 0,-22 22 16,1-21-16,21 20 16,-21 1-16,0 0 0,0-22 0,21 22 15,-21-1-15,-1 1 0,1 0 0,0-22 16,0 22-16,21 0 0,-21-22 0,0 1 16,21-1-16,-22 1 0,22-22 15,0 0-15,0 1 0,0-22 0,0 0 16,22-42-1,-1 0-15,0-1 0,-21 1 0,21-21 16</inkml:trace>
  <inkml:trace contextRef="#ctx0" brushRef="#br0" timeOffset="33304.73">6032 7599 0,'0'0'0,"0"-21"0,22 0 0,-22-1 15,21 22-15,0 0 16,0 0-16,0 22 0,0-1 0,1 21 16,-1-21-16,21 22 0,0 20 15,-20-21-15,20 22 0,0-1 16,22 22-16,-22-21 0,22-1 0,-22 22 15,21-22-15,22 22 0,-21-22 0,20 1 16,-20 21-16,20-22 0,1 1 0,0 20 16,-1-20-16,22-1 0,0 1 15,-21-1-15,21 1 0,-1-1 0,1-20 16,0 20-16,-21-21 0,21 1 0,-22-1 16,1 0-16,0 1 0,-22-1 0,1-21 15,-22 0-15,0 22 0,1-22 0,-22 0 16,0 0-16,-21 0 0,0 1 15,-21-22-15,0 0 16,-1 0-16,1 0 0,-21 0 16,21 0-16,-22 0 0,1 0 0,-21 0 15</inkml:trace>
  <inkml:trace contextRef="#ctx0" brushRef="#br0" timeOffset="33999.89">339 9927 0,'0'0'0,"-22"0"16,1 0-16,0 0 15,21 21-15,0 1 0,0 20 16,0 0-16,0 22 0,0-1 16,0 22-16,0 21 0,21 0 15,0-1-15,1 1 0,-22 0 0,0 0 16,0 21-16,0-21 0,0 0 0,0-1 15,0 1-15,0-21 0,0 21 16,-22-22-16,1-20 0,0 21 0,21-22 16,-21 1-16,0-22 0,0 0 15,21 1-15,0-22 0,0 0 0,0 0 16,0-42 0,0 0-16,0 0 15,0-22-15,0 1 0,0 0 16,0-1-16,0-20 0</inkml:trace>
  <inkml:trace contextRef="#ctx0" brushRef="#br0" timeOffset="34661.37">212 10097 0,'0'0'0,"-22"-22"0,22 1 15,0 0-15,22 0 16,-1 21-16,0-21 0,21 21 0,22-21 16,-22-1-16,22 1 0,20 0 15,-20 0-15,20 0 0,1 0 0,21-22 16,0 22-16,21 0 0,-21-21 16,21 20-16,0 1 0,-22-21 0,22 21 15,-21 0-15,0-1 0,21 22 16,-21-21-16,0 0 0,0 21 0,-22 0 15,1-21-15,0 21 16,-22 0-16,1 0 0,-22 0 0,21 0 0,-20 0 16,-22 0-16,0 0 15,21 0-15,-42 21 0,22 0 0,-22 0 16,21 1-16,-21 20 0,0 0 0,0 1 16,0 20-16,0-21 0,0 22 15,0-1-15,21 1 0,-21-1 0,21 22 16,-21-21-16,0 20 0,0 1 0,21 0 15,-21-22-15,21 22 0,-21-22 16,22 1-16,-22-1 0,0 1 0,21-1 16,0 1-16,-21-1 0,0 1 0,21-1 15,0-20-15,-21 20 0,21 1 16,-21-1-16,22-21 0,-22 22 0,0-22 16,0 1-16,0 20 0,0-21 15,0 1-15,0-1 0,-22 0 16,1 1-16,0-22 0,-21 21 0,-1 1 15,1-1-15,0-21 0,-1 0 0,-41 22 16,20-22-16,-20 0 0,-1 0 16,-21-21-16,-21 21 0,21 0 0,-21-21 15,-21 22-15,0-1 0,0-21 0,-22 21 16,1 0-16,21-21 0,-21 21 16,-1 0-16,22-21 0,21 0 0,0 0 15,21 0-15,22 0 0,-1 0 16,43 0-16,-1 0 0,1-21 0,21 0 15,21 0-15,0 0 0,0-22 16,0 1-16,21 0 0</inkml:trace>
  <inkml:trace contextRef="#ctx0" brushRef="#br0" timeOffset="35184.6">1079 10181 0,'0'0'0,"-21"0"0,0 0 16,0 0-16,21 21 0,-21 22 0,0-22 16,21 42-16,0-20 0,0 20 15,-22 1-15,22 20 0,0-20 0,-21-1 16,21 1-16,-21-1 0,21 1 15,0-22-15,0 22 0,0-22 0,0 0 16,0-20-16,0-1 0,0 0 16,0 0-16,0-42 15,0 0 1,0 0-16,21-1 0,-21-20 16,0 21-16,0-21 0,0-1 15,21-20-15,-21 20 0,0-20 0,0-1 16,0 1-16,0-22 0,0 22 15,0-1-15,0 1 0,0-1 0,22 22 16,-22 0-16,0-1 0,0 22 16,21 63-1,0 1-15,-21-1 0,21 22 16,0-1-16,0 1 0,-21 20 0,22-20 16,-1-1-16,0 1 0,-21-22 15,21 22-15,0-22 0,-21 0 0,21 1 16,-21-1-16,0-21 0,22 21 15,-22-20-15,21-22 0,-21 21 16,-21-21 0,-1-21-1,1 21-15</inkml:trace>
  <inkml:trace contextRef="#ctx0" brushRef="#br0" timeOffset="35348.5">741 10943 0,'0'0'0,"0"-21"15,0 0-15,0 0 16,21 21-16,0 0 16,0-21-16,0 21 0,1-22 15,20 1-15,-21 21 0,21-21 16,-20 0-16,20 21 0,0-21 0,1 0 16,-22-1-16,21 22 0</inkml:trace>
  <inkml:trace contextRef="#ctx0" brushRef="#br0" timeOffset="35684.83">1439 10605 0,'-21'0'15,"21"-22"-15,-21 22 0,21 22 32,21-22-32,0 21 0,0 0 15,1 21-15,-1-21 0,0 1 0,0 20 16,0-21-16,0 21 0,1 1 15,-1-22-15,-21 0 0,0 21 0,21-20 16,-21-1-16,0 21 0,0-21 16,0 0-16,0 1 0,0-44 31,-21 1-15,21 0-16,0 0 15,0 0-15,0 0 0,0-22 16,-21 22-16,21-21 0,0-1 0,-22 22 15,22-21-15,0 0 0,0 20 16,0-20-16,0 21 0,0 0 0,0 0 16,0-1-16,22 1 0,-1 0 15,0 21-15</inkml:trace>
  <inkml:trace contextRef="#ctx0" brushRef="#br0" timeOffset="35987.74">1863 10541 0,'0'0'0,"0"42"15,0-20-15,0-1 16,0 0-16,0 0 0,21 21 16,-21-20-16,0-1 0,21 0 15,-21 0-15,0 0 0,0 0 0,21-21 16,-21 22-16,0-1 0,21-21 16,-21 21-16,0 0 15,0-42 16,-21 0-31,21 0 0,0-1 16,0 1-16,0 0 0,0 0 16,0 0-16,0-22 0,0 22 0,0 0 15,0-21-15,0 21 0,0-1 16,0 1-16,0 0 0,21 0 16,0 21-16,1 0 15,-1 21-15,-21 0 0</inkml:trace>
  <inkml:trace contextRef="#ctx0" brushRef="#br0" timeOffset="36808.33">2392 10541 0,'0'0'0,"0"-21"0,0 0 15,-21 21 1,-1 0-16,1 21 0,21 0 0,-21 0 16,0 0-16,0 1 0,21-1 0,0 21 15,-21-21-15,21 0 0,0 1 16,-22-1-16,22 0 0,0 0 0,0 0 16,0 0-1,22-21-15,-1 0 0,0 0 16,0 0-16,-21-21 0,21 21 0,0-21 15,1 0-15,-1 0 16,0 0-16,-21-1 0,0 1 0,0 0 16,0 0-16,21 0 15,-21 0-15,0 42 32,0 0-32,21 0 15,-21 0-15,0 0 0,0 1 0,21-1 16,-21 0-16,22-21 0,-22 21 15,21-21-15,0 0 0,0 0 16,0 0-16,0 0 0,1 0 16,-1 0-16,0-21 0,0 21 15,0-21-15,0 0 0,1 21 0,-22-22 16,21 1-16,0 0 0,0-21 0,-21 21 16,0-1-16,0 1 15,0 0-15,0 0 0,0 0 0,0 42 31,0 0-31,0 0 16,0 0-16,0 1 0,0-1 0,21 0 16,-21 0-16,0 0 0,0 0 0,21 1 15,1-1-15,-1 0 16,0-21-16,0 0 0,0 0 16,0 0-16,1 0 0,-1 0 0,0-21 15,0 0-15,0 21 16,-21-22-16,21 1 0,-21 0 15,22 0-15,-22 0 0,0 0 0,0-1 16,0-20-16,0 21 0,0 0 16,0 0-16,0-1 0,-22 22 15,22 22 1,0 20 0,0-21-16,0 0 0,0 22 0,0-1 15,0-21-15,0 21 0,0 1 0,0-22 16,0 21-16,0 1 0,22-1 15,-22 0-15,0-21 0,0 22 0,0-1 16,0 0-16,0 1 0,0-1 16,0 0-16,0 1 0,0-1 15,0 0-15</inkml:trace>
  <inkml:trace contextRef="#ctx0" brushRef="#br0" timeOffset="37472.04">1185 11832 0,'0'0'0,"-106"-84"15,85 62-15,0 1 0,0 21 0,21 21 16,0 1-1,0-1-15,0 21 0,0 0 0,0-20 16,0 20-16,0 0 0,21 1 16,-21-1-16,21 21 0,-21-41 0,0 20 15,0 0-15,0 1 0,0-22 16,0 0-16,0 0 0,-21 0 0,0-21 16,0 0-1,21-21-15,-21 0 16,-1-21-16,22 20 0,0 1 15,0 0-15,0-21 0,-21-1 16,21 1-16,0 0 0,0 21 0,0-22 16,0 22-16,0 0 0,0 0 15,0 0-15,21 21 0,1 0 16,-1 21-16,0 0 0,0 0 16,21 0-16,-20 0 0,-1 22 0,21-22 15,-21 0-15,0 21 0,22-20 0,-22-1 16,0 0-16,21 0 0,-20-21 15,-1 21-15,0-21 0,0 0 16,0 0-16,0 0 0,1 0 16,-1 0-16,0-21 0,-21 0 15,21 0-15,-21 0 0,21-1 0,-21-20 16,0 21-16,0-21 0,0 20 16,0-20-16,0 21 0,0 0 0,0 0 15,0-1-15,0 44 31,0-1-31,0 0 0,0 0 16,0 0-16,0 22 0,0-22 0,0 0 16,0 0-16,0 0 0,0 0 0,0 1 15,0-1 1</inkml:trace>
  <inkml:trace contextRef="#ctx0" brushRef="#br0" timeOffset="37663.93">1609 11684 0,'0'21'32,"0"0"-17,0 1 1,21-22 31</inkml:trace>
  <inkml:trace contextRef="#ctx0" brushRef="#br0" timeOffset="37961.76">1757 11748 0,'0'0'0,"0"21"0,0 0 16,-21-21-16,21 21 0,-22 0 15,22 22-15,0-22 0,0 0 0,0 0 16,0 0-16,0 0 16,0 1-16,22-1 0,-1-21 15,0 21-15,0-21 0,0 0 0,0 21 16,1-21-16,-1 0 0,0 0 16,0 0-16,0 21 0,0-21 0,-21 21 15,0 1 1,-21-1-1,0-21-15,-21 21 0,21-21 0,-1 0 16,1 0-16,-21 0 0,21 0 16,0 0-16,-1 0 0,22-21 15,-21 21-15,21-21 0,0-1 0,0 1 16,0-21-16,0 21 16</inkml:trace>
  <inkml:trace contextRef="#ctx0" brushRef="#br0" timeOffset="38184.62">2074 11494 0,'0'0'0,"21"0"0,1 0 0,20 21 16,-42 0-16,0 0 15,21 21-15,-21-20 0,21 20 0,-21-21 16,0 21-16,0-20 0,0 20 0,0 0 16,0-21-16,0 22 0,0-1 15,0-21-15,0 22 0,0-22 0,0 0 16,0 0-16,0 0 0,0-42 47,0 0-47,0 0 15,0 0-15</inkml:trace>
  <inkml:trace contextRef="#ctx0" brushRef="#br0" timeOffset="38327.87">2032 11811 0,'0'0'0,"0"-21"15,21 0 1,0 0-16,0-1 0,1 1 16,20 0-16,0 0 0,1 0 15,-1 0-15,0-22 0,1 1 0,-1 0 16,21-1-16</inkml:trace>
  <inkml:trace contextRef="#ctx0" brushRef="#br0" timeOffset="38800.24">3768 10414 0,'0'0'0,"0"-21"15,0 42 16,0 0-31,0 22 0,0-1 0,0 0 16,21 22-16,0-1 0,0 22 16,0-22-16,0 22 0,1-21 0,-1 20 15,0-20-15,-21 20 0,21 1 0,0-21 16,-21 20-16,21-20 0,-21-1 16,0 1-16,0-1 0,0 1 0,0-1 15,0-20-15,0-1 0,0 0 0,0 1 16,0-22-16,0 0 0,22-42 31,-22 0-31,21-22 0,-21 1 0,0 0 16,0-1-16,21 1 0</inkml:trace>
  <inkml:trace contextRef="#ctx0" brushRef="#br0" timeOffset="39392.28">3937 10372 0,'0'0'16,"-21"-21"-16,21-43 16,0 43-16,21 0 15,21 0-15,-21 21 0,43-22 16,-22 22-16,22-21 0,20 0 0,1 0 16,0 21-16,21-21 0,-1 0 15,22-1-15,-21-20 0,21 21 0,-21 0 16,21 0-16,-21-1 0,21 1 0,-21 21 15,0-21-15,-1 0 0,-20 21 16,-21 0-16,20 0 0,-41 0 0,20 0 16,-21 0-16,1 0 0,-22 21 0,0 0 15,0 0-15,0 22 0,-21-22 0,0 21 16,22-21-16,-22 22 0,21-1 16,-21 0-16,0 22 0,0-22 0,21 22 15,-21-22-15,0 22 0,0-1 0,0 1 16,0-22-16,21 21 0,-21 1 15,21-22-15,-21 22 0,0-1 16,21 1-16,1-1 0,-22 1 0,21-1 16,0 1-16,0-1 0,0 1 0,22-1 15,-22-20-15,0 20 0,0-21 0,0 22 16,0-22-16,-21 1 0,0-1 0,0 0 16,0 1-16,0-22 0,-42 21 15,21 0-15,-21-20 0,-1-1 0,1 21 16,0-21-16,-22 0 0,1 1 0,-1-1 15,-21 0-15,1 0 0,-1-21 16,-21 21-16,0-21 0,1 0 0,-1 0 0,-21 0 16,0 0-16,21 21 0,-21-21 15,0 0-15,21 0 0,0 0 16,22 0-16,-1 0 0,0 0 0,22 0 16,-1 0-16,22 0 0,0 0 0,20-21 15,-20 0-15,21 21 0,0-21 0,21 0 16,0 0-16,0-1 0,0 1 15,0-21-15,0 21 0</inkml:trace>
  <inkml:trace contextRef="#ctx0" brushRef="#br0" timeOffset="39797.05">4212 10795 0,'0'0'0,"0"-21"15,-21 0-15,0 0 16,21 42 0,0 0-16,0 0 0,21 0 0,0 22 15,21-1-15,-20 21 0,20-20 0,-21-1 16,21 22-16,-20-22 0,20 21 16,-21-20-16,0-1 0,-21 22 0,21-43 15,-21 21-15,22 0 0,-22-20 16,0-1-16,0 0 0,21-21 15,0 0 1,-21-21-16,0 0 0,0-1 16,0 1-16,0-21 0,0 21 0,0-22 15,0 1-15,0 21 0,0-43 0,0 22 16,0 0-16,0-22 0,0 22 16,0-22-16,21 22 0,-21-21 0,0 20 15,21 1-15,-21 0 0,0-1 0,0 22 16,21 0-16,-21 0 0,0 0 15,22 21-15,-22 21 16,0 0-16,0 0 0,0 0 16,0 22-16,21-22 0</inkml:trace>
  <inkml:trace contextRef="#ctx0" brushRef="#br0" timeOffset="40124.86">4911 11345 0,'0'0'0,"21"0"31,0 0-31,-21-21 16,0 0-16,21 0 0,-21 0 15,21 0-15,-21-1 0,0-20 16,0 21-16,0 0 0,0 0 16,0-1-16,0 1 0,0 0 0,-21 21 31,21 21-31,0 0 0,-21 22 0,21-22 15,-21 21-15,21-21 0,0 22 16,0-22-16,0 21 0,0-21 0,0 22 16,0-22-16,0 0 0,0 0 0,21 0 15,0-21-15,0 0 16,0 0-16,1 0 0,-1 0 16,0-21-16,0 0 0,0 0 15,0 21-15,1-21 0,-1 0 16,0-22-16,21 22 0</inkml:trace>
  <inkml:trace contextRef="#ctx0" brushRef="#br0" timeOffset="40912.62">5355 11049 0,'-21'0'31,"21"21"-31,0 0 16,-21 22-16,21-22 0,0 0 0,0 21 15,0-20-15,0 20 0,0-21 0,0 0 16,0 22-16,0-22 0,21 0 0,-21 0 15,21-21-15,0 21 0,-21 0 16,21-21-16,1 0 0,-1 0 16,0 0-16,0 0 0,0 0 0,0-21 15,1 0-15,-1 21 0,0-21 0,0 0 16,0 0-16,0-22 0,1 22 0,-1-21 16,0 21-16,-21-22 0,0 1 15,21 0-15,-21-1 0,0 1 0,0-22 16,0 22-16,0-21 0,0 20 0,0-20 15,0 20-15,0-20 0,-21 21 0,21 20 16,0 1-16,0 0 0,0 0 16,-21 21-16,21 21 0,0 0 15,-21 0-15,21 1 0,0 20 0,0 0 16,0-21-16,0 22 0,0 20 16,0-20-16,0-1 0,0 0 15,0 1-15,0-1 0,21-21 0,-21 21 16,21 1-16,-21-22 0,21 0 0,0 21 15,-21-20-15,21-22 0,1 21 0,-22 0 16,21-21-16,0 0 0,0 0 16,0 0-16,0 0 0,1-21 15,-1 21-15,0-21 0,0-1 0,-21 1 16,21 0-16,0 0 0,-21 0 0,22 0 16,-22-1-16,0 1 0,0 0 15,0 0-15,21 21 0,-21-21 16,0 42-1,0 0-15,0 0 16,0 0-16,0 1 0,21-1 0,-21 0 16,0 0-16,0 0 0,0 0 15,0 1-15,21-22 16,-21 21-16,21-21 16,-21-21-16,0-1 15,21 22-15,1-21 0,-22 0 16,21 0-16,0 0 0,-21 0 0,21-1 15,0 1-15,-21 0 0,21 0 0,1 0 16,-1 21 0,0 0-16,-21 21 15,21 0-15,0 0 16,-21 0-16,0 1 0,0-1 16,21 0-16,-21 0 0,22-21 15,-22 21-15,0-42 47,0 0-47,0 0 0</inkml:trace>
  <inkml:trace contextRef="#ctx0" brushRef="#br0" timeOffset="41080.82">5651 10837 0,'0'0'0,"-21"-21"15,21 0 1,21 21-16,1 0 16,20-21-16,-21 0 0,21 21 0,1-21 15,-1 21-15,0-22 0,1 1 0,-1 0 16,0 0-16</inkml:trace>
  <inkml:trace contextRef="#ctx0" brushRef="#br0" timeOffset="41577.75">7662 10160 0,'0'0'0,"-21"-21"0,0 0 15,21 0-15,0-1 0,-21-20 16,21 21-16,-21 0 0,21 0 0,0-1 15,0 1-15,0 0 0,0 42 16,0 0 0,0 22-16,0-1 0,0 0 0,0 43 15,0-21-15,0 20 0,0 1 0,21 21 16,-21-22-16,21 1 0,-21 21 16,21-21-16,-21-1 0,0 1 0,0 0 15,0-1-15,0 1 0,0-22 16,0 1-16,0-1 0,0-20 0,0 20 15,0-20-15,0-22 0,0 21 0,0-21 16,0 0-16,21-42 16,-21 0-1,21 0-15,-21-21 0,0-1 16,22 1-16</inkml:trace>
  <inkml:trace contextRef="#ctx0" brushRef="#br0" timeOffset="42240.37">7832 9991 0,'0'0'0,"0"-43"0,-22 22 0,22 0 16,-21 0-16,21 0 16,21 21-1,1 0-15,-1-21 0,21 21 0,0-22 16,22 22-16,-1-21 0,1 21 15,21-21-15,-1 21 0,1-21 0,21 0 16,0 0-16,21 21 0,-22-22 0,22 1 16,0 0-16,0 0 15,-21 21-15,21-21 0,0 0 0,0-1 16,-21 22-16,21-21 0,-21 21 0,-21 0 16,-1-21-16,1 21 0,-22-21 0,1 21 15,-1 0-15,-20 0 0,-1 0 16,-21 0-16,22 0 0,-22 0 0,0 21 15,0 0-15,0-21 0,0 21 0,1 1 16,-22-1-16,21 0 0,-21 21 16,21-21-16,-21 22 0,21-1 15,-21 0-15,0 1 0,21-1 0,0 22 0,-21-22 16,22 21-16,-1 1 0,-21-1 0,21 22 16,-21-21-16,21-1 0,-21 1 15,0-1-15,21 1 0,-21-1 16,21 1-16,-21-1 0,0 1 0,0-22 15,0 21-15,0 1 0,0-22 0,0 22 16,0-22-16,0 0 0,0 1 0,0 20 16,0-42-16,0 22 0,-21-1 0,0 0 15,0-20-15,0 20 0,-22-21 0,22 0 16,-21 22-16,0-22 0,-1 0 0,-20 0 16,20 0-16,-20-21 15,-1 21-15,-20 1 0,-1-22 0,0 21 0,-20-21 16,-1 0-16,-21 0 0,0 21 15,0-21-15,-21 0 0,-1 0 0,1 21 16,0-21-16,0 0 0,0 21 0,0-21 16,21 21-16,0-21 0,21 0 0,0 22 15,21-1-15,1-21 0,20 0 16,1 0-16,20 0 0,1 0 0,0 0 16,20-21-16,1-1 0,21 1 0,0-21 15,0 21-15,0-22 0,0 1 0</inkml:trace>
  <inkml:trace contextRef="#ctx0" brushRef="#br0" timeOffset="42872.52">8572 9970 0,'0'0'16,"-42"21"-16,21-21 15,0 42-15,21-21 0,0 22 0,0 20 16,0-21-16,0 22 0,-21 21 16,21-22-16,0 1 0,0-1 0,-22 1 15,22-1-15,0-21 0,0 22 16,0-22-16,-21 1 0,21-22 0,-21 21 16,21-21-16,0 0 0,0 1 15,0-44 1,0 1-16,0 0 15,0 0-15,0 0 0,0 0 0,0-22 16,0 22-16,0-21 0,0-1 0,0 1 16,0 0-16,0-1 0,0 1 15,0 0-15,0 21 0,0-1 0,0 44 16,0-1 0,21 0-16,0 0 0,-21 21 0,0-20 15,22 20-15,-1-21 0,-21 21 16,21-20-16,0-1 0,-21 21 15,21-21-15,0-21 0,-21 21 0,22 1 16,-1-22-16,0 0 0,0 0 0,0 0 16,0 0-16,1 0 0,-1-22 15,0 1-15,0 0 0,0 0 16,0 0-16,-21 0 0,22-1 0,-22 1 16,0-21-16,0 21 0,0-22 0,0 22 15,0 0-15,0 0 0,0 0 0,0 42 31,0 0-31,0 0 0,0 0 0,0 1 16,0-1-16,0 21 0,0-21 16,0 0-16,0 1 0,0-1 0,0 0 15,0 0-15,-22-21 16,22 21-16,-21-21 16,0-21-1,21 0 1,0 0-16</inkml:trace>
  <inkml:trace contextRef="#ctx0" brushRef="#br0" timeOffset="43036.43">8826 10329 0,'0'-21'0,"0"42"0,0-63 16,0 63 15,0 0-31,0 1 0,0-1 16,0 0-16,0 0 0,0 0 15,22 0-15,-1-21 16,0 22-16,0-22 0</inkml:trace>
  <inkml:trace contextRef="#ctx0" brushRef="#br0" timeOffset="44515.41">9165 10478 0,'21'21'0,"-21"42"16,0-42-16,0 1 15,0-1-15,0 0 0,0 21 0,0-21 16,0 1-16,0-1 0,-21 0 16,21 0-16,-21-21 0,21 21 0,0 0 15,-21-21-15,21-21 32,0 0-17,0 0-15,0 0 0,0 0 0,0-1 16,0 1-16,21 0 0,-21 0 0,0 0 15,0 0-15,21-1 0,0 22 16,0 0 0,-21 22-16,22-1 15,-22 0-15,0 0 0,0 0 0,21 0 16,-21 1-16,21-1 0,0 0 16,0 0-16,-21 0 0,21 0 0,1-21 15,-1 0-15,0 22 0,0-22 0,0 0 16,0 0-16,1 0 0,-1 0 15,-21-22-15,21 22 0,0-21 0,0 0 16,0 0-16,1 0 0,-1 0 16,0-1-16,0 1 0,0-21 0,-21 0 0,0-1 15,0 1-15,0 0 0,21-22 16,-21 22-16,0-1 0,0-20 16,0 21-16,0 20 0,0-20 0,0 21 15,-21 0-15,21 0 0,-21 21 16,21 21-16,-21 0 0,21 0 15,-21 21-15,21 1 0,0-22 16,0 21-16,0 1 0,0-1 0,0 0 16,0 1-16,0-1 0,-21-21 0,21 21 15,0-20-15,-22 20 0,22-21 0,0 0 16,0 0-16,22-21 31,-1-21-31,0 21 16,0-21-16,0 0 0,0 0 15,1 0-15,-1-1 0,0 22 0,-21-21 16,21 0-16,0 0 0,-21 0 16,21 21-16,-21-21 0,-21 42 47,21 0-47,-21-21 0,0 21 15,21 0-15,0 0 16,-21 1-16,21-1 0,0 0 15,0 0 1,21-21 0,-21 21-16,21-21 15,0 0-15,0 21 0,1-21 16,-1 0-16,0 22 0,0-22 0,0 0 16,22 0-16,-22 0 0,0 0 0,0 0 15,0 0-15,22 0 0,-22-22 0,0 1 16,0 21-16,0-21 0,0 0 15,-21 0-15,22 0 0,-22-1 0,21 1 16,-21 0-16,0 0 0,0-21 0,0 20 16,0 1-16,0 0 0,0 42 47,0 0-47,0 1 15,-21-1-15,21 0 0,0 0 16,0 0-16,0 0 0,0 1 15,0-1-15,21 0 0,0 0 16,0-21 0,0 0-16,0 21 0,1-21 0,-1 0 15,0 0-15,0 0 0,0 0 0,0 0 16,1 0-16,20-21 0,-21 0 0,0 21 16,0-21-16,-21 0 0,22 21 0,-22-22 15,21 1-15,-21 0 0,0 0 16,0 0-16,0-22 0,0 22 15,0 0-15,-21 0 0,-1 21 16,1 0-16,0 0 0,0 0 16,0 21-16,0 0 0,21 0 0,0 1 15,-22-1-15,22 0 0,-21 0 16,21 0-16,0 0 0,-21 1 0,21-1 16,0 0-16,0 0 0,0 0 15,21-21 1,0 0-16,1 0 0,-1 0 15,0-21-15,0 0 0,0 21 16,-21-21-16,21 0 0,1-1 0,-1 1 16,0 0-16,0-21 0,0 21 15,-21-22-15,21 1 0,1 0 0,-22-1 16,21 1-16,-21 0 0,0-22 0,0 22 16,0-22-16,0 22 0,0 0 15,0-22-15,0 22 0,0-1 0,0 22 16,0 0-16,-21 0 0,-1 21 0,1 21 15,0 0-15,21 22 0,-21-22 16,21 21-16,-21 0 0,0 1 16,21 20-16,0-20 0,0 20 0,0-21 15,0 22-15,0-22 0,0 22 0,0-22 16,0 22-16,0-22 0,0-21 0,0 21 16,21 1-16,0-22 0,0 0 15,-21 21-15,21-20 0,-21-1 16,21-21-16,-21 21 0,0 0 0,0 0 15</inkml:trace>
  <inkml:trace contextRef="#ctx0" brushRef="#br0" timeOffset="45156.6">9525 11091 0,'0'0'0,"-21"0"0,-43 0 15,43 22-15,21-1 16,-21 0-16,21 0 0,-21 0 0,21 22 16,0-1-16,0-21 0,0 21 0,0 1 15,-21-1-15,21-21 0,-22 22 16,1-1-16,21-21 0,-21 21 0,21-20 15,-21-1-15,0 0 0,21 0 0,-21 0 16,-1-21-16,1 0 16,21-21-1,0 0-15,0 0 16,0-22-16,0 22 16,0 0-16,0 0 0,21-21 0,-21 20 15,22 1-15,-1 21 16,0 0-16,0 0 0,0 21 15,0 1-15,-21-1 0,22-21 16,-22 21-16,21 0 0,-21 0 16,21-21-16,0 21 0,0 1 15,0-22-15,1 0 16,-1 0-16,0 0 16,0 0-16,0-22 0,-21 1 15,21 21-15,1-21 0,-22 0 0,21 21 16,-21-21-16,21 0 0,-21-1 0,0 1 15,21 0-15,-21 0 0,21 0 16,0 21 0,-21 21-1,22 0-15,-22 0 0,0 0 16,21 1-16,-21-1 0,0 0 0,0 0 16,0 0-16,0 0 0,0 1 15,0-44 32,0 1-47</inkml:trace>
  <inkml:trace contextRef="#ctx0" brushRef="#br0" timeOffset="45313.51">9758 11218 0,'0'0'0,"-21"0"0,-1 0 0,1 0 16,21 22 15,21-1-15,1-21-16,-1 0 0,0 21 15,0-21-15,0 0 0</inkml:trace>
  <inkml:trace contextRef="#ctx0" brushRef="#br0" timeOffset="45620.33">10245 11261 0,'-22'0'16,"1"0"-16,0 0 0,0 0 0,0 21 15,0 0-15,-1 0 0,22 0 16,-21-21-16,21 22 0,0-1 0,0 0 16,0 0-16,21 0 15,1 0-15,-1 1 0,0-22 16,0 21-16,0 0 0,0-21 0,-21 21 15,22-21-15,-22 21 0,21-21 0,-21 21 16,0 1-16,-21-1 16,-1-21-1,1 0-15,0 0 0,0 0 0,0 0 16,0 0-16,-1 0 0,1 0 0,0 0 16,0 0-16,21-21 0,0-1 15,0 1-15,0 0 0,0 0 16,0 0-16</inkml:trace>
  <inkml:trace contextRef="#ctx0" brushRef="#br0" timeOffset="45856.2">10477 10986 0,'0'0'0,"22"0"0,-1 0 16,0 21-16,0 0 15,-21 21-15,0-21 0,0 1 16,0 20-16,21-21 0,-21 21 0,0-20 15,0 20-15,21-21 0,-21 21 0,0-20 16,0-1-16,0 21 0,0-21 16,0 0-16,0 1 0,0-1 15,0 0-15,0 0 16,0-42 15</inkml:trace>
  <inkml:trace contextRef="#ctx0" brushRef="#br0" timeOffset="46000.11">10456 11409 0,'0'0'0,"0"-21"16,21 0 15,-21-1-31,22 22 0,-1-21 16,0 21-16,0-21 0,0 0 0,22 0 15,-1 0-15,-21-1 0,21-20 0,1 21 16,-1-21-16,-21-1 0</inkml:trace>
  <inkml:trace contextRef="#ctx0" brushRef="#br0" timeOffset="46494.58">11324 8213 0,'42'-21'0,"-84"42"0,127-106 16,-64 64-16,-21 0 0,-21 21 16,-22 0-1,1 21-15,-21 0 0,-1 21 0,1 1 16,-22-1-16,0 22 0,1-1 0,-1 22 15,0-1-15,-21 1 0,22 21 16,-1-21-16,0 20 0,1-20 0,-22 0 16,21-1-16,1 1 0,-1 0 0,21-22 15,1 1-15,-1-1 0,1-20 0,21-1 16,20-21-16,1 21 0,21-20 16,21-22-1,1-22-15,20 1 0,0 0 16</inkml:trace>
  <inkml:trace contextRef="#ctx0" brushRef="#br0" timeOffset="46893.35">13208 8107 0,'0'0'0,"0"-21"0,0-43 16,0 43-16,0 42 31,21 0-31,0 22 0,-21 20 0,21 1 15,1-22-15,20 43 0,-21-22 16,21 1-16,-20 20 0,-1 1 0,21-21 16,0 20-16,-20-20 0,20 20 15,-21-20-15,21-22 0,1 22 0,-22-22 16,21 0-16,-21 1 0,1-1 0,-1 0 16,0-20-16,0-1 0,0 21 0,-21-21 15,0 0-15,0 1 0,0-1 16,0 0-16,-21-21 0,0 0 15,0 42-15</inkml:trace>
  <inkml:trace contextRef="#ctx0" brushRef="#br0" timeOffset="47384.41">12615 9970 0,'0'-22'15,"0"44"-15,0-65 0,0 22 0,0 0 0,0 42 32,0 21-32,0 1 15,0-1-15,0 22 0,0-1 0,0 1 16,0 20-16,0 1 0,21 0 15,-21-1-15,22 1 0,-22 0 0,0-1 0,0 1 16,0 0-16,0-22 0,0 22 0,0-22 16,0 1-16,-22-1 0,1 1 15,0-22-15,21 0 0,-21 22 0,0-43 16,0 21-16,21-20 0,0-1 0,0-42 31,0-1-15,0-20-16,0 0 0,21-1 0,0 1 15</inkml:trace>
  <inkml:trace contextRef="#ctx0" brushRef="#br0" timeOffset="48132.27">12742 9927 0,'0'0'0,"-21"-42"0,0-22 16,0 43-16,21 0 15,-21 21-15,21-21 16,21 21 0,0 0-16,21 0 0,1 0 0,20 0 15,1-21-15,-1 21 0,43-21 0,-21 21 16,20-22-16,22 22 0,-21-21 0,21 21 16,21-21-16,1 21 0,-1 0 15,21-21-15,-21 21 0,22 0 0,-1 0 16,0-21-16,1 21 0,-22 0 0,21 0 15,-21-21-15,0 21 0,-21-22 16,22 22-16,-44 0 0,22-21 0,-21 21 16,0-21-16,-21 21 0,-22 0 15,1 0-15,-1-21 0,-20 21 0,-1 0 16,-21 0-16,0 0 0,0 0 0,-21 21 31,0 0-31,0 22 0,0-22 16,0 21-16,0-21 0,0 22 0,0-1 15,0 0-15,22 1 0,-22-1 16,21 0-16,-21 1 0,21 20 0,-21-21 16,0 1-16,21 20 0,-21-20 15,0 20-15,21 1 0,-21-22 0,0 21 16,0 1-16,0-22 0,0 22 0,0-22 16,0 0-16,0 22 0,0-22 0,0-21 15,0 22-15,0-1 0,0-21 0,0 22 16,0-22-16,0 0 0,0 21 15,0-21-15,0 22 0,0-22 0,0 0 16,0 0-16,0 22 0,0-22 0,0 0 16,0 0-16,0 0 0,-21 0 15,0 1-15,0-1 0,0 0 16,-1-21-16,-20 21 0,0 0 0,-1-21 0,1 21 16,0-21-16,-1 22 0,-20-22 15,-1 0-15,-20 21 0,-1-21 0,0 0 16,1 21-16,-22-21 0,-21 0 0,0 0 15,0 0-15,-21 21 0,0-21 0,-22 21 16,1-21-16,0 21 0,-1-21 16,1 22-16,0-22 0,-1 0 0,1 21 15,21-21-15,0 0 0,21 21 0,0-21 16,21 0-16,21 0 0,22 21 0,-1-21 16,22 0-16,-1 0 0,1 0 0,21 0 15,21-21-15,0 0 16,0 0-16,0-1 0,0 1 0,0 0 15</inkml:trace>
  <inkml:trace contextRef="#ctx0" brushRef="#br0" timeOffset="48444.45">13631 10097 0,'-21'-22'0,"42"44"0,-63-86 0,21 64 0,0-21 16,-1 21-16,1 0 0,0 0 16,0 21-16,21 0 0,0 22 15,0-1-15,0 21 0,0-20 0,0 20 16,0 1-16,0-1 0,0 1 16,0-1-16,0 1 0,0-22 0,0 0 15,0 1-15,0-1 0,0 0 0,0-20 16,0-1-16,0 0 0,0 0 0,0 0 15,0 0-15,21-21 16,0-21 0,-21 0-1,0 0-15,21 0 0,1 0 0,-1-22 16</inkml:trace>
  <inkml:trace contextRef="#ctx0" brushRef="#br0" timeOffset="48713.31">13610 10118 0,'0'0'0,"0"-43"0,42-62 16,-20 83-16,-1 1 16,0 0-16,0 0 0,0 0 15,0 21-15,22 0 0,-22 0 0,0 21 16,0 0-16,22 0 0,-22 0 0,0 22 16,-21-22-16,0 21 0,0 1 15,0-1-15,0 0 0,0-21 0,-42 22 0,20-1 16,1-21-16,-21 22 0,21-22 0,-22 0 15,22 0-15,-21 0 0,21 0 16,-22 1-16,22-1 0,0-21 16,0 0-16,21 21 0,21-21 47</inkml:trace>
  <inkml:trace contextRef="#ctx0" brushRef="#br0" timeOffset="50284.74">13949 10647 0,'0'0'0,"21"21"16,0 0-16,0-21 0,0 0 15,1 0-15,-1 0 16,0 0-16,0-21 0,0 21 16,0-21-16,1 0 0,-1 0 15,-21-1-15,21 1 0,-21 0 0,0 0 16,0 0-16,0 0 0,0-1 0,0 1 15,-21 21-15,0 0 0,-1 0 16,1 0-16,0 0 0,0 21 16,0 1-16,0-1 0,-1 0 0,1 0 15,0 21-15,0-20 0,21 20 16,0-21-16,-21 21 0,21-20 0,0-1 16,0 21-16,0-21 0,0 0 0,0 1 15,21-1-15,0-21 16,0 0-16,0 0 0,1 0 15,-1 0-15,0 0 0,0 0 0,0 0 16,0-21-16,1-1 0,-1 22 0,0-21 16,21 0-16,-21 0 0,1 0 0,-1 0 15,0-1-15,0 1 0,0 0 0,0 0 16,-21 0-16,22 21 0,-1 0 16,-21 21 15,0 0-31,0 0 0,0 0 15,0 1-15,0-1 0,0 0 0,0 0 16,0 0-16,0 0 0,0 1 16,0-44 31,21 1-47,0 0 15,0 0-15,-21 0 0,0 0 0,0-1 16,21 1-16,-21 0 0,22 0 0,-22 0 15,21 21-15,-21-21 0,21 21 16,-21 21 0,0 0-1,0 0-15,0 0 0,0 0 16,0 1-16,0-1 0,0 0 0,0 0 16,21 0-16,-21 0 0,0 1 15,0-1-15,0 0 0,21-21 16,0 0-16,1 0 15,-1 0-15,0 0 16,-21-21-16,21 21 16,-21-21-16,21-1 15,-21 1-15,0 0 16,0 0-16,21 0 0,-21 0 16,0-1-16,22 1 0,-22-21 0,0 21 15,0 0-15,0-1 0,0 1 16,0 42-1,0 1-15,0 20 16,-22-21-16,22 0 0,-21 0 16,21 1-16,0-1 0,0 0 0,0 21 15,0-21-15,0 1 0,0-1 16,0 0-16,0 0 16,21-21 15,1 0-31,-1 0 0,0 0 15,0-21-15,0 0 16,0 21-16,1-21 16,-1 21-16,-21-22 15,21 22-15,-21 22 47,0-1-47,0 0 0,0 0 16,0 0-16,0 0 15,21 1 1,0-22 0,0 0-16,1 0 15,-1 0-15,0 0 0,0-22 0,0 1 16,0 21-16,1-21 0,-1 0 0,0 0 16,21 0-16,-21-1 0,1-20 0,-1 21 15,0-21-15,-21-1 0,0-20 0,21 20 16,-21-20-16,21-1 0,-21 1 0,0-1 15,0 1-15,0-1 0,0 1 16,0-1-16,0 22 0,0-21 0,0 20 16,0 1-16,0 21 0,0 0 0,0-1 15,-21 22-15,0 22 16,21-1-16,-21 21 0,21-21 0,-21 22 16,-1-1-16,22 0 0,-21 22 15,0-22-15,21 0 0,0 22 0,0-1 16,-21-20-16,21 20 0,0-20 0,0-1 15,0 0-15,0 1 0,0-1 0,21 0 16,-21-21-16,21 1 0,0 20 0,1-21 16,-1 0-16,0-21 0,0 0 15,0 0-15,0 0 0,1 0 0,-1 0 16,0 0-16,0 0 0,0-21 16,0 21-16,1-21 0,-1 0 15,-21 0-15,21-1 0,0 1 16,0 0-16,-21 0 0,21 21 15,-21 21 1,22 0-16,-22 0 16,0 1-16,0-1 0,0 0 15,0 0-15,21 0 0,0 0 16,-21 1-16,21-22 0,0 21 16,0-21-16,1 0 15,-1 0-15,0 0 0,0 0 0,0 0 16,0-21-16,1 21 0,-1-22 0,0 1 15,-21 0-15,0 0 0,0 0 16,0 0-16,0-1 0</inkml:trace>
  <inkml:trace contextRef="#ctx0" brushRef="#br0" timeOffset="50471.64">15155 10308 0,'0'0'15,"0"-21"-15,0 0 16,21 0-16,1 21 0,20-21 0,-21 21 0,21 0 16,1 0-16,-1-22 0,0 22 0,-20 0 15,20 0-15,0 0 0,1-21 0,-22 21 16,21 0-16,-21 0 0,0 0 16</inkml:trace>
  <inkml:trace contextRef="#ctx0" brushRef="#br0" timeOffset="51763.98">19092 7662 0,'0'0'0,"-21"22"32,0-1-32,0 0 15,0 0-15,-1 21 16,-20 1-16,0-1 0,-22 22 0,22-22 15,-22 21-15,-20 1 0,20-22 0,-20 22 16,-1-1-16,21 1 0,-20-1 0,-1 1 16,0-1-16,1 1 0,-1-1 0,0 1 15,-20-1-15,20 1 0,21-1 16,-20-20-16,-1 20 0,22-21 0,-1 22 16,1-22-16,20-21 0,1 22 0,0-22 15,20 21-15,1-21 0,0-21 0,21 22 16,0-44-1</inkml:trace>
  <inkml:trace contextRef="#ctx0" brushRef="#br0" timeOffset="52288.53">17674 9250 0,'0'0'16,"0"21"-1,-21 0-15,21 22 0,0-22 0,0 21 16,0 22-16,0-1 15,0 1-15,-21-1 0,21 1 0,0 20 16,-21-20-16,21 20 0,0-20 0,0-1 16,0 22-16,0 0 0,0-22 0,0 22 15,-22 0-15,22-22 0,-21 22 0,0-22 16,0 1-16,0 20 0,21-41 0,-21 20 16,-1-20-16,1-1 0,21 0 0,0 1 15,-21-22-15,21 0 0,0 0 0,0-42 16,0 0-1,21 0-15,0-22 0,-21 22 16,22-21-16,-1-1 0,-21-20 0</inkml:trace>
  <inkml:trace contextRef="#ctx0" brushRef="#br0" timeOffset="52900.92">17547 9483 0,'0'0'0,"0"-43"0,-21 22 15,21-21-15,-21 21 0,21 0 0,0-1 16,0 1-16,21 0 16,0 21-16,0-21 15,22 21-15,20-21 0,-21 0 0,43 21 0,-21-22 16,20 1-16,22 0 0,0 0 0,21 0 16,0 0-16,0-1 0,21 1 15,-21-21-15,21 21 0,0 0 0,1 21 16,-1-22-16,-21 1 0,21 21 15,-42 0-15,21-21 0,-21 21 0,-1 0 16,-20 0-16,0 0 0,-1 0 0,-20 0 16,-22 0-16,22 21 0,-43-21 0,21 21 15,-21 1-15,1-1 0,-22 21 16,0-21-16,0 22 0,0-1 0,0 0 16,0 1-16,0 20 0,0-21 0,-22 22 15,22-1-15,0 1 0,-21-1 16,0-20-16,21 20 0,-21 1 0,21-1 15,0 1-15,-21-22 0,21 22 16,-21-1-16,21-21 0,0 22 0,-22-1 16,22-20-16,0 20 0,0 1 0,0-1 15,0 1-15,0-1 0,0 1 0,0-1 16,0 1-16,0-22 0,0 22 0,0-22 16,0 0-16,0 1 0,0-1 0,0 0 15,-21-21-15,-21 22 0,21-22 0,-22 0 16,1 0-16,0 0 0,-22 1 0,22-22 15,-22 21-15,1-21 0,-1 0 0,1 21 16,-22-21-16,1 0 0,-1 0 16,-21 0-16,0 0 0,-21 0 15,21 0-15,-21 0 0,0 0 0,-21 0 16,21 0-16,0 0 0,0 0 0,0 0 16,21 0-16,22 0 0,-1-21 0,22 21 15,-1-21-15,22-1 0,-1 22 0,22-21 16,0 0-16,21-21 0,0 21 0,0-22 15,0 22-15,0-21 0,21-1 0,0-20 16</inkml:trace>
  <inkml:trace contextRef="#ctx0" brushRef="#br0" timeOffset="53163.77">18309 9504 0,'0'0'16,"-21"0"-16,21-21 15,21 21 1,0-21-16,22 21 0,-22 0 0,21 0 16,0-22-16,-20 22 0,20 0 0,0 0 15,1 0-15,-1 0 0,0 0 0,1 0 16,-1 0-16,-21 0 15,0 0-15,0 0 0,-42 0 32</inkml:trace>
  <inkml:trace contextRef="#ctx0" brushRef="#br0" timeOffset="53372.61">18648 9462 0,'0'0'0,"0"21"15,-21-21-15,21 21 16,0 0-16,0 0 0,-22 0 0,22 22 15,0-22-15,0 21 0,0 1 0,0-1 16,0 0-16,0 1 0,0-1 16,0 0-16,-21 1 0,21-22 0,-21 21 15,21-21-15,-21 0 0,21 1 16,0-1-16,0 0 0,21-21 31,0-21-31,0 21 16,-21-21-16</inkml:trace>
  <inkml:trace contextRef="#ctx0" brushRef="#br0" timeOffset="53724.41">18796 9821 0,'0'0'0,"0"-42"16,0 21-16,0 0 16,21 0-16,0 21 15,0 0-15,1 0 16,-1 0-16,0 0 0,0 21 0,-21 0 15,21 0-15,0 0 0,1 0 16,-1 1-16,0 20 0,0-21 0,-21 0 16,21 0-16,-21 22 0,0-22 0,21 0 15,-21 0-15,0 0 0,0 1 16,0-1-16,-21-21 16,21-21-1,0-1-15,0 1 16,0 0-1,0 0-15,0 0 0,0 0 0,0-22 16,21 22-16,-21 0 0,0-21 0,22 20 16,-22-20-16,21 21 0,0 0 0,-21 0 15,21-1-15,0 1 0,0 0 0,1 0 16,-1 21-16,0 0 16,0 0-16</inkml:trace>
  <inkml:trace contextRef="#ctx0" brushRef="#br0" timeOffset="54197.14">19367 9821 0,'0'0'0,"0"22"0,0 20 16,0-21-16,0 0 16,22-21-1,-1 0 1,0 0-16,0 0 0,0 0 0,0-21 16,1 21-16,20-21 0,-21 0 0,0 21 15,22-21-15,-22-1 0,0 1 0,0 0 16,-21 0-16,0 0 0,21 21 0,-21-21 15,-21 21 1,0 0-16,0 0 16,0 21-16,-1 0 0,1-21 0,0 21 15,0 21-15,0-20 0,21-1 16,0 0-16,-21 0 0,21 0 0,0 0 16,0 1-16,0-1 15,21-21-15,0 0 16,0 0-16,0 0 0,0 0 15,1 0-15,20-21 0,-21 21 0,0-22 16,0 1-16,1 21 0,20-21 0,-21 0 16,0 0-16,0 0 0,1-1 0,-22-20 15,0 21-15,0 0 0,0 0 16,0-1-16,0 1 0,-22 21 16,1 0-1,0 0-15,21 21 0,-21 1 0,0-1 16,0 0-16,21 0 0,0 0 0,0 0 15,-22 1-15,22 20 0,0-21 0,-21 0 16,21 0-16,0 1 0,0-1 16,0 0-16,-21 0 15,21 0 1</inkml:trace>
  <inkml:trace contextRef="#ctx0" brushRef="#br0" timeOffset="54626.89">18732 10435 0,'0'0'0,"-21"0"16,21-21-1,21 21 1,-21-21-16,22 21 15,-22-21-15,-22 21 16,1 0 0,0 21-16,0 0 0,0-21 0,0 21 15,-1 0-15,22 1 0,0-1 16,-21 0-16,21 0 16,0 0-16,0 0 0,21 1 15,-21-1-15,22-21 0,-1 21 0,0 0 16,0-21-16,0 21 0,0 0 0,1 1 15,-1-22-15,-21 21 0,0 0 0,0 0 16,0 0-16,0 0 16,-21-21-16,-1 0 0,1 0 15,0 0-15,0 0 0,0 0 0,0 0 16,-1 0-16,1-21 16,21 0-16,0 0 15,0 0-15,0 0 16,21-1-16,1 1 0</inkml:trace>
  <inkml:trace contextRef="#ctx0" brushRef="#br0" timeOffset="54896.74">19092 10562 0,'0'0'16,"21"0"-16,43 0 16,-22-21-16,-21 21 0,1 0 0,-1 0 15,-21-21-15,21 21 0,0-21 16,-21 0-16,-21-1 15,0 22-15,0 0 16,-1 0-16,1 0 16,0 0-16,21 22 0,-21-22 15,21 21-15,0 0 0,-21 0 0,21 0 16,0 0-16,0 22 0,0-22 0,0 0 16,0 0-16,0 0 0,0 1 15,21-1-15,0 0 0,0-21 0,0 0 16,1 21-16,-1-21 0,0 0 0,0 0 15,0-21-15,22 0 0,-1 21 0</inkml:trace>
  <inkml:trace contextRef="#ctx0" brushRef="#br0" timeOffset="55520.41">21526 8065 0,'0'0'0,"0"-43"0,22 1 0,-22 0 16,0 20-16,0-20 0,0 21 16,0 42-16,-22 0 15,1 22-15,21 20 0,-21 1 16,0 20-16,0 1 0,0 0 0,-1-1 15,1 1-15,0 0 0,0-1 16,0 22-16,0-21 0,-1-22 0,1 22 0,21-22 16,0 1-16,-21-1 0,21 1 15,-21-22-15,21 1 0,0-22 16,0 0-16,0 0 0,0 0 0,0 0 16,0-42 15,0 0-31,0 0 15,0 0-15,0 0 0,0-1 0,0 1 16,0 0-16,0 0 16,21 21 31,0 0-47,0 21 0,1-21 15,20 0-15,0 0 0,1 0 0,-1 0 16,0 0-16,1 0 0,20 0 15,1-21-15,-1 21 0,-21 0 0</inkml:trace>
  <inkml:trace contextRef="#ctx0" brushRef="#br0" timeOffset="56000.14">21548 9589 0,'0'0'0,"-43"-43"16,22 43-16,0 0 16,0 21-16,0 22 0,-1-1 0,1 22 15,0-22-15,0 21 0,0 22 0,0-21 16,-1 20-16,22 1 0,-21 0 0,0-22 15,21 22-15,-21-1 0,0-20 16,21 21-16,-21-22 0,21 1 0,0-1 16,-22 1-16,1-22 0,21 21 0,-21-20 15,21-1-15,0 0 0,-21 1 16,21-1-16,-21-21 0,21 0 0,21-21 31,0-21-31,0 0 0,0-21 0,1 21 16,-1-22-16,0 1 0</inkml:trace>
  <inkml:trace contextRef="#ctx0" brushRef="#br0" timeOffset="56596.8">21230 9758 0,'0'0'0,"0"-42"0,0 20 0,-21-20 15,21 21-15,0 0 0,0 0 16,0-1-16,21 1 0,0 0 0,22 21 15,-1-21-15,0 0 0,22 0 0,20 21 16,1-22-16,0 1 0,-1 21 16,22-21-16,-21 0 0,21 0 0,21 0 15,-21-1-15,21 1 0,0 21 0,-22-21 16,22 0-16,-21 0 0,-21 21 0,21 0 16,-22-21-16,1 21 0,-21 0 15,-1 0-15,1 0 0,-1 0 0,-21 0 16,1 0-16,-1 0 0,0 0 0,-20 21 15,20-21-15,-21 21 0,0 21 16,-21-21-16,0 22 0,21-1 16,-21 0-16,0 22 0,0-1 0,0 1 15,0-1-15,0 1 0,0 21 0,-21-22 16,21 1-16,-21 20 0,21-20 0,0 20 16,0-20-16,0 21 0,0-22 15,0 1-15,0 20 0,0-20 0,21-22 16,-21 22-16,21-1 0,-21 1 0,22-22 15,-22 21-15,0-20 0,0-1 0,0 0 16,0 22-16,0-22 0,0-21 0,0 22 16,-22-1-16,1-21 0,0 22 0,-21-22 15,21 0-15,-22 21 16,1-21-16,-22 1 0,1-1 0,-1-21 16,1 21-16,-22 0 0,1-21 0,-22 21 15,21-21-15,-42 0 0,0 0 0,0 0 16,0 0-16,0 0 0,-21 0 0,0 0 15,0 0-15,21 0 0,0 0 0,0-21 16,21 21-16,0-21 0,42 21 0,1-21 16,-1 0-16,22 21 0,0-22 0,21 1 15,-1 21-15,22-21 0,0 0 16,0 0-16,0-22 0,0 22 0,22-21 16,20 21-16,-21-22 0</inkml:trace>
  <inkml:trace contextRef="#ctx0" brushRef="#br0" timeOffset="57052.54">22098 9970 0,'0'0'0,"0"-22"0,0 1 16,-21 21-16,0 0 15,-1 0-15,1 43 0,0-22 16,0 21-16,21 0 0,-21 1 0,0 20 15,-1 1-15,1-22 0,0 22 0,0-1 16,0-21-16,0 22 0,-1-22 16,1 1-16,0-1 0,0 0 0,0-21 15,0 22-15,-1-22 0,22 0 16,-21 0-16,0-21 16,21-21-1,0 0-15,0 0 0,0-22 16,21 22-16,0 0 0,-21-21 0,22-1 15,-1 1-15,-21 0 0,21 21 16,0-22-16,-21 22 0,0 0 0,21 0 16,0 0-16,1 21 15,-1 21-15,-21 0 0,21 0 16,-21 0-16,21 22 0,-21-22 0,21 21 16,0-21-16,-21 22 0,0-22 0,22 0 15,-22 0-15,21 0 0,-21 0 16,0 1-16,21-1 0,0-21 0,-21 21 15,21-21-15,0 0 0,1 0 16,-1 0-16,0-21 0,0 0 16,0 21-16,-21-22 0,21 1 0</inkml:trace>
  <inkml:trace contextRef="#ctx0" brushRef="#br0" timeOffset="57300.91">22542 10097 0,'0'0'0,"0"-43"0,22-20 15,-22 84 1,-22 0-16,22 0 0,-21 0 16,21 22-16,-21-1 0,21 0 15,-21 1-15,21-1 0,0 22 0,-21-22 16,0 0-16,21 1 0,-22-1 0,1 0 16,21 1-16,0-1 0,-21-21 0,21 0 15,-21 0-15,21 1 0,0-1 0,21-42 47,0-1-47,0 1 16,1 0-16,20 0 0,-21 0 0</inkml:trace>
  <inkml:trace contextRef="#ctx0" brushRef="#br0" timeOffset="57512.79">22775 10139 0,'0'0'0,"43"-64"15,-43 43-15,0 42 31,0 1-31,0-1 0,0 0 0,0 21 16,0-21-16,0 22 0,0-1 0,0 0 16,0 1-16,-22-1 15,1 0-15,21 1 0,-21-1 0,21 0 0,0-20 16,-21 20-16,21-21 0,0 0 16,-21 0-16,21 1 0,0-1 15,-21-21 1,21-21-1,-22-1-15</inkml:trace>
  <inkml:trace contextRef="#ctx0" brushRef="#br0" timeOffset="57664.7">22415 10499 0,'0'-21'16,"22"21"-1,-1-22-15,0 22 16,21 0-16,-21 0 0,22-21 15,-1 0-15,-21 21 0,22-21 16,-1 21-16,0-21 0,22 0 0,-22-1 16</inkml:trace>
  <inkml:trace contextRef="#ctx0" brushRef="#br0" timeOffset="57944.54">23262 10160 0,'0'0'0,"-21"0"15,0 0-15,0 0 0,-1 21 16,1-21-16,0 21 0,0-21 0,0 22 15,0-1-15,-1-21 0,1 21 0,21 0 16,0 0-16,0 0 0,0 1 16,0-1-16,0 0 15,0 0-15,21 0 0,1 0 16,-1-21-16,-21 22 0,21-1 16,0 0-16,-21 0 0,0 0 15,0 0-15,0 1 16,0-1-16,-21 0 0,0-21 15,0 0-15,-1 21 0,-20-21 16,21 0-16,-21 21 0,-1-21 0,1 0 16,0 0-16,-1 0 0,1 0 15,0 0-15,-1 0 0,1-21 0,21 0 0</inkml:trace>
  <inkml:trace contextRef="#ctx0" brushRef="#br0" timeOffset="58516.86">21103 8784 0,'0'0'0,"-21"-21"0,0 0 15,21 42 1,0 0-16,0 0 0,0 22 16,0-1-16,0 0 0,0 1 0,21 20 15,-21-20-15,21-1 0,-21 0 16,21 1-16,-21-1 0,0 0 0,21-21 15,1 1-15,-22-1 0,21 0 0,0 0 16,-21 0-16,21-21 0,0 0 0,0 0 16,1 0-16,-1 0 0,0-21 15,21 21-15,-21-21 0,1 0 16,20 0-16,-21-1 0,0 1 0,22-21 16,-22 21-16,0-22 0,0 22 15,0-21-15,22 0 0,-22-1 0,0 22 16,0-21-16,0-1 0,0 1 0,1 21 15,-1 0-15,-21-22 0</inkml:trace>
  <inkml:trace contextRef="#ctx0" brushRef="#br0" timeOffset="59249.76">22606 7726 0,'21'0'15,"0"0"1,0 0-16,-21 21 0,22 21 0,20-20 16,-21 20-16,21 21 0,1 1 0,-1-1 15,22 1-15,-22 21 0,21-22 0,1 1 16,-1-1-16,1 1 0,-1-1 0,1 1 15,-1-1-15,22-21 0,-21 22 16,20-22-16,-20 1 0,-1-1 0,22 0 16,-22 1-16,-20-1 0,-1-21 0,0 0 15,1 22-15,-22-22 0,0-21 16,0 21-16,-21 0 0,0 0 16,-21-21 15,0-21-31,21 0 0,0 0 15,0 0-15,-21 21 0,21-22 0,0-20 16,0 21-16,0 0 0,0-22 0,-21 22 16,21-21-16,0 21 0,0-22 0,-22 22 15,1 0-15,21-21 0,-21 21 16,21-1-16,-21 1 0,21 0 16,21 21 15,0 0-31,0 0 15,1 21-15,-22 0 0,0 1 16,21 20-16,-21-21 0,0 21 0,0-20 16,0 20-16,0 0 0,0-21 0,-21 22 15,-1-22-15,1 21 0,0-21 0,-21 1 16,21-1-16,-1 0 0,-20 0 0,21 0 16,0 0-16,0-21 0,-1 22 15,1-22-15</inkml:trace>
  <inkml:trace contextRef="#ctx0" brushRef="#br0" timeOffset="59732.48">24490 9271 0,'0'0'0,"21"-21"0,0 21 16,-21 21 0,0 0-1,0 22-15,0-1 0,0 21 0,0-20 16,0 41-16,0-20 0,0-1 0,0 1 16,0 21-16,0-22 0,0 1 0,0-1 15,0 1-15,0-1 0,0 1 16,0-1-16,0 1 0,0-1 15,0 1-15,0-22 0,0 21 0,0-20 16,0 20-16,0-20 0,0-1 0,0 0 16,0-21-16,-21 22 0,21-22 0,0 0 15,-21 0-15,42-42 32,-21-21-32,21 21 0,0-1 15,0-20-15</inkml:trace>
  <inkml:trace contextRef="#ctx0" brushRef="#br0" timeOffset="60376.14">24701 9525 0,'0'0'0,"0"-42"0,0 21 0,0-22 16,0 22-16,0-21 0,0 21 0,0-1 15,0 1-15,22 0 0,-1 21 16,0 0-16,0-21 0,21 21 15,22 0-15,-22-21 0,22 21 0,-1 0 16,22 0-16,-22 0 0,22 0 0,-21 0 16,41 0-16,-20 0 0,0-21 15,21 21-15,-22 0 0,22 0 16,-21 0-16,-22 0 0,1 0 0,-1 0 16,-20 0-16,-22 0 0,21 0 0,-21 21 15,-21 0-15,0 0 0,0 0 16,0 0-16,0 1 0,0-1 15,0 0-15,0 0 0,21 21 0,-21-20 16,0 20-16,0 0 0,0 1 0,22-1 16,-22 0-16,0 1 0,0 20 0,0-21 15,0 1-15,21 20 0,-21-20 0,0 20 16,0-21-16,21 22 0,-21-22 16,0 1-16,21 20 0,-21-21 15,0 22-15,0-22 0,0 22 0,0-22 16,0 0-16,21 1 0,-21-1 0,0 0 15,0 1-15,0-1 0,0 0 0,0-20 16,0 20-16,0-21 0,0 21 0,0-20 16,0-1-16,0 0 0,0 0 15,0 21-15,0-20 0,-21-1 0,21 0 16,-21 0-16,-21-21 0,20 21 0,-20 0 16,0 1-16,-1-22 0,-20 21 0,21-21 15,-22 0-15,-21 0 0,22 0 0,-22 0 16,1 0-16,-1 0 0,0 0 0,-21 0 15,22-21-15,-22-1 0,21 22 16,1-21-16,-1 21 0,21-21 0,1 21 16,21 0-16,-1-21 0,1 21 15,21-21-15,0 21 0,-1 0 0,1 0 16,21-21 0,0-1-16,0 1 15,21 0-15,-21 0 16,22 0-16,-1 0 0</inkml:trace>
  <inkml:trace contextRef="#ctx0" brushRef="#br0" timeOffset="60928.82">25188 9610 0,'0'0'0,"0"-21"0,21-43 16,-21 43-16,0 63 31,0-21-15,0 22-16,0-1 0,-21 22 0,21-22 15,0 21-15,0-20 0,0-1 0,0 0 16,-21 1-16,21-1 0,-21 0 16,21 1-16,0-22 0,-21 21 0,21-21 15,0 1-15,0-1 0,0 0 16,21-21 15,-21-21-31,21 0 0,0-1 16,0 1-16,1 0 15</inkml:trace>
  <inkml:trace contextRef="#ctx0" brushRef="#br0" timeOffset="61148.69">25485 9589 0,'0'0'0,"0"-22"0,0-41 16,21 63-1,-21 21-15,0 0 0,0 0 16,0 22-16,0-1 0,0 0 0,0 1 16,-21 20-16,21-20 0,0-1 0,0 0 15,-22 1-15,22-1 0,-21 0 0,21 1 16,0-1-16,0 0 16,0-21-16,-21-21 0,21 22 0,0-1 15,-21 0-15,0-42 31,0 21-31,21-21 16</inkml:trace>
  <inkml:trace contextRef="#ctx0" brushRef="#br0" timeOffset="61328.59">25188 9970 0,'21'0'31,"1"0"-31,-1 0 16,0 0-16,0 0 0,0 0 0,22 0 16,-22 0-16,21-22 0,0 22 15,1-21-15,-1 21 0,0-21 16,1 21-16,-1-21 0</inkml:trace>
  <inkml:trace contextRef="#ctx0" brushRef="#br0" timeOffset="61671.94">26014 9737 0,'0'0'15,"-21"0"1,-1 0-16,1 0 16,0 0-16,0 21 0,0-21 0,0 21 15,-1 0-15,1 0 0,0 1 16,21-1-16,0 0 0,0 0 16,0 21-16,0-20 0,0-1 15,0 0-15,0 0 0,0 0 0,21 0 16,0 1-16,1-22 0,-1 21 15,0-21-15,0 21 0,0-21 0,0 21 16,1 0-16,-22 0 16,0 1-16,0-1 15,0 0-15,-22-21 0,1 21 16,0 0-16,0-21 0,-21 21 0,20-21 16,1 22-16,-21-22 0,21 21 15,0-21-15,-1 0 0,1 0 16,0 0-16,0 0 15,0 0 1,0 0-16,-1 0 0,1-21 0,-21-1 16,21 1-16</inkml:trace>
  <inkml:trace contextRef="#ctx0" brushRef="#br0" timeOffset="63744.9">762 13229 0,'-21'0'0,"21"-21"16,-21 21-16,42 0 31,21 0-31,-21 0 16,0 0-16,22 0 0,-22 0 15,21 0-15,-21-21 0,22 21 0,-22 0 16,0 0-16,21 0 0,-20 0 16,-1 0-16,0 0 0,0 0 15,0 0-15,-42 0 47,0 0-47,0 0 0,0 0 16</inkml:trace>
  <inkml:trace contextRef="#ctx0" brushRef="#br0" timeOffset="64228.63">677 13250 0,'0'0'0,"-21"22"0,0-1 0,0 0 16,21 0-16,-21 0 15,21 0-15,-22 1 0,1-1 16,21 0-16,0 0 15,-21 0-15,21 0 0,-21-21 0,21 22 16,-21-22-16,21 21 16,21-21 15,0 0-15,-21-21-16,21 21 0,0-22 15,1 22-15,20 0 0,-21-21 0,0 21 16,0-21-16,22 21 0,-22 0 15,21 0-15,-21 0 0,22 0 0,-22 21 16,21 0-16,-21-21 0,22 22 16,-22-1-16,21 0 0,-21 0 0,1 0 15,-1 22-15,-21-22 0,0 0 16,0 21-16,0-21 0,0 1 0,0 20 16,-21-21-16,-1 0 0,1 0 15,0 1-15,0-1 0,-21 0 0,20-21 16,1 21-16,-21-21 15,21 0-15,0 0 0,-22 0 0,22 0 16,0 0-16,0 0 0,0 0 16,-1-21-16,1 0 15,21 0-15,0-1 16,-21 1-16,21 0 0,0 0 16,0 0-16,21 0 15</inkml:trace>
  <inkml:trace contextRef="#ctx0" brushRef="#br0" timeOffset="64688.36">1630 13420 0,'-21'21'0,"42"-42"0,-64 63 0,22-21 16,21 22-16,-21-1 0,0-21 0,0 21 16,0-20-16,21 20 15,0 0-15,0-21 0,0 22 0,0-22 16,0 21-16,0-21 0,0 1 0,21-1 16,0-21-16,21 21 0,-21-21 15,1 0-15,20 0 0,-21 0 16,21-21-16,1 21 0,-22-21 0,21-1 15,-21 1-15,1 0 0,-1 0 0,0 0 16,0-22-16,-21 22 0,21 0 16,-21-21-16,0 21 0,0-22 0,0 1 15,0 21-15,-21-22 0,0 1 16,0 21-16,-22 0 0,22 0 0,0-1 16,-21 1-16,21 0 0,-22 21 15,22 0-15,0 0 0,0 0 16,0 0-16,-1 0 0,1 21 0,0 0 0,21 1 15,0-1-15,0 0 16,0 0-16,0 0 0,0 0 0,0 1 16,0-1-16,0 0 0,21 0 15,0-21-15,1 21 0</inkml:trace>
  <inkml:trace contextRef="#ctx0" brushRef="#br0" timeOffset="65076.8">2328 13399 0,'0'0'0,"-21"0"0,0 0 0,21 21 16,-21 0-16,0 0 0,21 0 0,0 0 15,0 1-15,0-1 0,0 0 16,0 0-16,0 0 0,0 0 15,21-21-15,0 0 16,0 0-16,0 0 0,0-21 16,1 21-16,-1-21 0,-21 0 0,21 0 15,-21 0-15,0-1 0,0 1 16,0 0-16,0 0 16,-21 0-16,0 0 0,-1 21 15,1 0-15,0-22 0,0 22 16,0 0-16,0 0 0,-1 0 15,1 22-15,21-1 0,0 0 16,0 0-16,0 0 16,0 0-16,0 1 0,21-1 15,1-21-15,-1 0 0,0 0 16,0 0-16</inkml:trace>
  <inkml:trace contextRef="#ctx0" brushRef="#br0" timeOffset="65424.6">3133 13102 0,'0'0'0,"0"-21"16,-22 21-16,1 21 16,0 0-16,0 1 0,0-1 15,21 0-15,-21 21 0,-1 1 16,1-22-16,0 21 0,-21 0 0,21 1 15,-1-1-15,1 22 0,-21-22 0,0 21 16,20-20-16,-20-1 0,21 22 16,-21-22-16,-1 21 0,1-20 15,21-1-15,-22 22 0,1-22 0,21 0 16,-21 1-16,20-1 0,1 0 16,0 1-16,21-22 0,0 0 0,0 21 15,0-21-15,0 1 0,0-1 16,21-21 15,0-21-31,1-1 16,-22 1-16</inkml:trace>
  <inkml:trace contextRef="#ctx0" brushRef="#br0" timeOffset="65765.75">3048 13885 0,'0'22'16,"0"-1"-16,-21 0 0,21 0 15,-21 0-15,21 0 0,-22-21 16,22 22-16,0-1 0,0 0 16,22-21 15,-1 0-31,0 0 0,0 0 0,0-21 15,0 0-15,1 21 16,-22-22-16,0 1 0,21 0 0,-21 0 16,0 0-16,0 0 15,-21 21 1,-1 0-16,1 0 16,0 0-16,0 0 0,21 21 15,-21-21-15,0 21 0,-1-21 16,22 21-16</inkml:trace>
  <inkml:trace contextRef="#ctx0" brushRef="#br0" timeOffset="66272.03">4170 13145 0,'0'0'0,"21"-22"0,-21-41 15,0 84 16,0 0-31,0 22 16,0-22-16,0 21 0,0 0 0,0 1 16,0-1-16,0 0 0,0 1 0,21 20 15,-21-20-15,0-1 0,0 0 16,0-21-16,0 22 0,0-1 0,0-21 16,0 22-16,0-22 0,0 0 0,0 0 15,0 0-15,21-21 31,-21-21-31,21 0 0,1 0 0</inkml:trace>
  <inkml:trace contextRef="#ctx0" brushRef="#br0" timeOffset="66977.16">4868 13272 0,'0'0'0,"21"0"0,1 0 0,-22 21 31,0 0-31,0 0 0,-22 0 0,1 22 16,21-22-16,-21 21 0,0-21 0,21 22 16,0-22-16,-21 21 0,21-21 15,-21 22-15,21-22 0,0 0 16,0 0-16,0 0 0,0 0 0,21-21 16,0 0-16,21 0 0,-21 0 0,1 0 15,-1 0-15,21 0 0,-21 0 16,0-21-16,1 21 0,20-21 0,-21 21 15,0-21-15,0 0 0,-21 0 0,0-1 16,0 1-16,0 0 0,0 0 16,0 0-16,-21 0 0,0-1 15,0-20-15,21 21 0,-21 0 0,0 0 16,-1-1-16,22 1 0,-21 0 0,21 0 16,0 0-16,21 0 15,1-1-15,-1 22 0,0-21 16,21 21-16,-21 0 0,22 0 0,-22 0 15,21 0-15,1 0 0,-1 0 0,-21 21 16,21 1-16,-20-1 0,20 0 16,-21 0-16,-21 0 0,0 0 0,0 1 15,0-1-15,0 21 0,0-21 0,0 0 16,0 22-16,0-22 0,0 0 16,0 0-16,-21 22 0,21-22 0,0 0 15,0 0-15,0 0 0,21-21 16,0 0-16,0 0 15,22 0-15,-22 0 0,0 0 16,21 0-16,-20-21 0,-1 0 16,21 0-16,-21 0 0,0-1 0,1 1 15,-1 0-15,0-21 0,-21 21 0,0-1 16,0-20-16,0 21 0,0 0 16,-21-22-16,0 22 0,-1 0 0,1 0 15,0 0-15,-21 21 0,21 0 0,-1 0 16,1 0-16,-21 0 0,21 0 0,0 0 15,-1 0-15,1 21 0,0 0 16,21 0-16,-21 0 0,21 1 16,0-1-16,0 0 0,0 0 15,0 0-15,21-21 16,0 0-16,0 21 0,1-21 16,-1 0-16,21 0 0,-21 0 0,22 0 15</inkml:trace>
  <inkml:trace contextRef="#ctx0" brushRef="#br0" timeOffset="67327.96">6265 13314 0,'0'21'16,"-21"0"0,21 0-16,0 1 15,0-1-15,0 0 16,21-21-1,0 0 1,1 0-16,-1 0 0,-21-21 16,21 21-16,-21-21 0,21-1 15,-21 1-15,21 21 0,-21-21 0,0 0 16,0 0-16,0 0 0,0-1 0,-21 1 16,0 0-16,21 0 15,-21 21-15,0 0 0,-1 0 16,1 0-16,0 0 0,0 21 15,0 0-15,21 0 0,-21 1 16,21-1-16,-22 0 16,1-21-16,21 21 0,0 0 0,0 0 15,21-21 1,1 0-16,-1 0 0</inkml:trace>
  <inkml:trace contextRef="#ctx0" brushRef="#br0" timeOffset="67676.75">7091 12933 0,'0'-21'0,"0"42"0,0-63 15,0 20-15,-21 22 0,-1 0 16,1 0-16,0 22 16,0-1-16,0 0 0,0 0 0,-1 21 15,1-20-15,0 20 0,0 0 0,0 1 16,0-1-16,-22 0 0,22 1 0,-21 20 15,21-21-15,-22 1 0,22 20 16,-21 1-16,-1-22 0,22 22 0,-21-1 16,0 1-16,20-22 0,-20 21 0,21 1 15,-21-1-15,-1-20 0,22 20 0,-21 1 16,21-22-16,-22 0 0,22 22 0,0-22 16,0 1-16,0-22 0,-1 21 15,22-21-15,-21 0 0,21 1 0,21-44 47,1 1-47,-1-21 0,0 21 0,0-22 16,0 22-16,22-21 0,-22 0 0</inkml:trace>
  <inkml:trace contextRef="#ctx0" brushRef="#br0" timeOffset="67948.6">6858 13928 0,'0'21'16,"21"-21"15,0 0-15,0 0-16,1 0 0,-1-21 16,0 21-16,-21-21 0,21-1 15,-21 1-15,0 0 16,0 0-16,-21 21 15,0 0-15,0 0 16,-1 0-16,1 0 16,0 0-16,21 21 15,-21-21-15,0 0 0</inkml:trace>
  <inkml:trace contextRef="#ctx0" brushRef="#br0" timeOffset="69876.17">8615 13123 0,'21'0'15,"0"0"1,0 0-16,0-21 0,22 21 0,-1-21 16,0 0-16,1 0 0,-1 0 15,22-1-15,-22-20 0,0 21 0,1 0 16,-1-22-16,0 22 0,1 0 0,-22-21 15,0 21-15,-21-1 0,0-20 16,0 21-16,0 0 0,-21 0 0,-22 21 16,22-22-16,-21 22 0,-22 0 15,22 0-15,0 0 0,-22 0 0,22 22 16,-22-1-16,22 0 0,0 21 16,21 1-16,-22-22 0,22 21 0,21 0 15,0 1-15,0-1 0,0 0 0,42 1 16,-20-1-16,20 22 0,-21-43 0,21 21 15,1 0-15,-1 1 0,0-1 16,1-21-16,-1 22 0,0-1 0,-20 0 16,20-21-16,-21 22 0,-21-22 0,0 21 15,0-21-15,0 22 0,0-22 16,0 0-16,-21 0 0,0-21 0,-22 21 16,1 1-16,0-22 0,-1 0 15,-20 0-15,21 0 0,-22 0 0,22 0 16,-22 0-16,1 0 0,20 0 0,1-22 15,0 1-15,-1 0 0,22 0 0,0 0 16,0 0-16,0-22 0,21 1 0,0 0 16,0-1-16,0 22 0,0-21 15,0-1-15,0 22 0,0-21 0,21 21 16,0 21-16,0-21 0,0 21 16,1 0-16,-1 0 0,0 0 0,0 21 0,0-21 15,0 21-15,1 0 16,-1 0-16,0 22 0,0-22 0,-21 0 15,21 21-15,0-21 0,-21 22 0,22-1 16,-22-21-16,21 0 0,0 22 0,0-22 16,0 21-16,0-21 0,1 1 15,-1-1-15,0 0 0,21-21 0,-21 21 16,22-21-16,-1 0 0,0 0 0,-20 0 16,20 0-16,0 0 0,1 0 0,-1-21 15,0 21-15,-21-21 0,22 0 0,-1-1 16,0 1-16,-20 0 0,20-21 15,-21 21-15,0-1 0,0-20 16,1 0-16,-22 21 0,0-22 0,0 22 16,0-21-16,0 21 0,-22-1 0,22 1 15,-21 0-15,0 21 0,0 0 0,0 0 16,0 0-16,-1 0 0,1 0 16,0 21-16,0 0 0,0 1 0,21 20 15,-21-21-15,-1 0 0,22 22 0,-21-22 16,21 21-16,0-21 0,0 0 0,0 1 15,0 20-15,0-21 0,0 0 16,21 0-16,1-21 0,-1 0 16,0 0-16,0 0 0,0 0 15,0 0-15,1 0 0,-1-21 16,0 0-16,0 0 0,0 0 16,0 0-16,-21-1 0,22 1 15,-1-21-15,-21 21 0,0 0 0,0-22 16,21 22-16,-21 0 0,0 0 0,0 42 31,0 0-15,0 0-16,0 22 0,0-22 15,0 0-15,0 0 0,0 21 0,0-20 16,0-1-16,0 0 0,0 0 0,21 0 16,0 0-16,0-21 0,1 0 15,-1 0-15,0 0 16,0 0-16,0 0 0,0 0 15,1 0-15,-1 0 0,0 0 0,0-21 16,0 0-16,-21 0 0,21 0 0,1 21 16,-1-21-16,-21-1 0,21 1 0,-21 0 15,21 0-15,-21 0 0,0 0 0,21-1 16,-21 44 0,0-1-1,0 0-15,0 0 0,0 21 16,0-20-16,0-1 0,0 0 0,0 0 15,0 0-15,0 0 16,0 1 0,21-22-16,1 0 15,-1 0-15,0-22 16,0 1-16,0 0 0,0 0 16,1 0-16,-22 0 15,21-1-15,0 1 0,-21 0 0,21 0 16,-21 0-16,21 0 0,-21-1 0,0 44 31,0-1-15,0 0-16,0 0 0,0 0 15,0 0-15,0 1 0,0-1 16,0 0-16,21 0 16,1-21-16,-1 0 0,0 21 15,0-21-15,0 0 0,0 0 16,1 0-16,-1 0 0,0 0 15,0-21-15,0 21 0,0-21 0,1 21 16,-1-21-16,0 0 0,0 21 0,-21-22 16,21 22-16,0 0 0,-21-21 0,22 21 15,-22-21-15,21 0 16,-21 0 15,0 0-15,21-1-1,0 22-15,-21-21 16,21 0-16,0 0 16,-21 0-16,0 0 15,-21 21 1,0 0 0,0 0-16,21 21 0,-21 0 0,0 0 15,21 0-15,-22 0 0,22 22 16,-21-22-16,21 0 0,-21 0 0,21 22 15,0-22-15,0 0 0,0 0 16,0 0-16,0 0 0,0 1 16,21-22-16,0 0 15,1 0-15,-1 0 0,0 0 0,0 0 16,0-22-16,0 1 0,1 21 16,-1-21-16,0 0 0,0 0 0,0 0 15,0-22-15,1 22 0,-1-21 0,-21 21 16,0-22-16,21 22 0</inkml:trace>
  <inkml:trace contextRef="#ctx0" brushRef="#br0" timeOffset="72140.41">13716 4551 0,'21'0'0,"-21"-21"15,21 21-15,0-21 0,-21-1 16,22 22-16,-1-21 0,-21 0 0,0 0 15,0 0-15,0 0 16,0-1-16,0 1 0,0 0 16,0 0-16,-21 21 0,-1-21 0,1 21 15,0 0-15,0 0 0,0 0 16,0 0-16,-1 21 0,1 0 16,0 0-16,0 0 0,0 1 0,21-1 15,-21 21-15,21-21 0,-22 0 0,22 1 16,0 20-16,0-21 0,0 0 15,0 0-15,0 1 0,0-1 16,22-21 0,-1 0-16,0 0 15,0 0-15,0 0 0,0-21 0,1 21 16,20-22-16,-21 1 0,0 0 16,22 0-16,-22 21 0,0-21 0,0 0 15,0-1-15,-21 1 0,0 0 0,0 0 16,0 0-16,0 0 15,0 42 17,0 0-32,-21 0 15,21 0-15,0 0 0,0 22 16,0-22-16,0 21 0,0 1 0,0-1 16,0 0-16,0 1 0,0-1 0,21 21 15,-21-20-15,0 20 0,0-20 0,0 20 16,0-21-16,0 22 0,0-1 0,0-20 15,0 20-15,0 1 0,0-1 16,-21-20-16,0 20 0,21-21 0,-21 22 16,0-22-16,-1 1 0,1 20 0,0-21 15,-21-20-15,21 20 0,-1-21 16,1 21-16,0-20 0,0-22 0,0 21 16,0-21-16,-1 0 0,1 0 0,0-21 15,21-1-15,-21 1 0,21 0 16,0 0-16,-21-21 0,21-1 15,-21-20-15,21 20 0,0-20 0,0 21 16,-22-22-16,22 1 0,0-1 0,0 1 16,0-22-16,0 21 0,0 1 0,0-22 15,0 22-15,0-22 0,22 22 0,-1-1 16,0 1-16,0-1 0,21 1 16,1 20-16,-22 1 0,42 0 0,-20-1 15,-1 1-15,0 21 0,1 0 0,-1-1 16,0 1-16,-20 21 0,20 0 15,-21 0-15</inkml:trace>
  <inkml:trace contextRef="#ctx0" brushRef="#br0" timeOffset="74160.61">14139 4509 0,'21'0'16,"1"0"-16,-1 0 15,0 0-15,0-22 0,0 22 16,0-21-16,1 0 0,-1 0 16,-21 0-16,21 0 0,-21-1 15,0 1-15,0 0 0,0 0 16,0 0-16,-21 21 0,0-21 0,-1 21 15,1 0-15,0 0 0,0 0 16,0 21-16,0 0 16,21 0-16,-22 0 0,22 22 0,-21-22 15,21 21-15,0-21 0,0 22 0,0-22 16,0 0-16,0 21 0,0-21 16,0 1-16,0-1 0,21 0 15,1-21-15,-1 0 16,0 0-16,0 0 0,0 0 0,0 0 15,1 0-15,-1 0 0,0 0 0,0-21 16,0 21-16,0-21 0,1-1 16,-1 22-16,0-21 0,0 0 0,-21 0 15,21 0-15,-21 0 0,21-1 0,-21 1 16,0 0-16,0 0 0,0 0 16,0 42 15,0 0-31,0 0 0,0 0 15,0 1-15,0-1 0,0 0 0,0 0 16,0 0-16,0 0 0,0 1 0,0-1 16,0 0-16,0 0 15,0 0-15,0-42 47,0 0-47,0 0 16,0 0-16,0-1 0,0 1 15,22 0-15,-22 0 0,21 0 0,-21 0 16,21-1-16,-21 1 0,21 0 0,-21 0 16,21 21-1,0 0-15,1 0 0,-22 21 16,0 0-16,0 0 0,21 1 16,-21-1-16,0 0 0,0 0 15,0 0-15,0 0 0,0 1 16,0-1-16,21-21 0,-21 21 0,21-21 15,0 21-15,0-21 16,1 0-16,-1 0 0,0 0 16,0 0-16,0 0 0,0 0 0,1-21 15,-1 21-15,0-21 0,0 21 16,0-21-16,0-1 0,-21 1 0,22 21 16,-22-21-16,21 0 0,-21 0 15,0 0-15,0-1 0,0 1 0,0 0 16,0 0-16,0 0 15,-21 21-15,-1 0 0,1 0 16,21 21-16,-21 0 16,21 0-16,-21 0 0,21 1 0,0-1 15,0 0-15,0 0 0,-21 0 16,21 0-16,0 1 0,0-1 0,0 0 16,0 0-16,0 0 0,0 0 15,21-21-15,0 0 16,0 0-16,0 0 15,1 0-15,-1 0 0,0-21 16,0 21-16,0-21 0,22 21 0,-22-21 16,0 21-16,21-21 0,-21 0 0,1-1 15,-1 1-15,0 0 0,-21 0 0,0 0 16,0 0-16,0-1 0,0 1 16,0 0-16,-21 21 31,0 21-31,-1 0 0,22 1 15,0-1-15,0 0 16,0 0-16,0 0 0,0 0 16,22 1-16,-1-22 0,0 21 15,0 0-15,0-21 0,0 21 16,1-21-16,-22 21 0,21-21 16,0 21-16,0-21 0,-21 22 15,21-22-15,-21 21 0,21-21 16,1 21-16,-1-21 15,0 0-15,0 0 16,0 0-16,0 0 0,22 0 16,-22 0-16,0 0 0,0 0 0,0-21 15,1 0-15,-1 21 0,21-22 16,-21 1-16,0 21 0,1-21 16,-22 0-16,42-43 15,-42 22-15,0 21 0,0 0 0,0 0 16,0-1-16,0 1 0,0 0 0,-21 21 15,0 0 1,-1 0-16,1 0 0,0 0 16,21 21-16,-21 0 0,21 1 0,-21-1 15,0 0-15,21 21 0,-22-21 0,22 1 16,0-1-16,0 0 0,-21 0 16,21 0-16,0 0 0,0 1 15,0-1 1,21-21-16,1 0 15,-1 0-15,0 0 0,-21-21 0,21 21 16,0-22-16,-21 1 0,21 21 16,1-21-16,-22 0 0,21 21 0,-21-21 15,0 0-15,0-1 0,21 1 0,-21 0 16,0 0-16,0 0 0,0 0 16,0-1-16,0 44 31,0-1-31,0 0 0,0 0 15,0 0-15,0 0 16,0 1-16,0-1 0,0 0 0,0 0 16,0 0-16,0 0 0,0 1 15,0-1-15,21-21 0,0 21 0,0 0 16,1-21-16,-1 0 0,0 0 16,21 0-16,-21 0 0,1 0 0,-1 0 15,21-21-15,-21 21 0,0-21 16,22 0-16,-22 21 0,0-22 0,21 1 15,-20 0-15,-1 0 0,21-21 0,-21 20 16,0-20-16,1 21 0,-1-21 0,0-1 16,0 1-16,0-22 0,0 22 15,-21 0-15,0-22 0,0 22 0,0 0 16,0-22-16,0 22 0,0 21 0,0-1 16,0 1-16,0 0 0,-21 42 31,0 22-31,0-22 0,0 21 15,0 22-15,-1-22 0,-20 0 0,21 22 16,0-22-16,0 22 0,-1-22 0,1 21 16,21-20-16,0-1 0,0 0 15,0-20-15,0 20 0,0-21 0,21 21 16,1-20-16,-1-1 0,0 0 0,0 0 16,0-21-16,22 0 0,-22 0 0,0 0 15,21 0-15,-21 0 0,22 0 16,-1 0-16,-21-21 0,0 21 15,22-21-15,-1 0 0,-21 21 0,0-22 16,1 1-16,20 0 0,-42 0 0</inkml:trace>
  <inkml:trace contextRef="#ctx0" brushRef="#br0" timeOffset="76061.92">15684 5567 0,'0'-21'16,"22"0"0,-1 21-16,-21-22 15,21 1-15,-21 0 0,0 0 16,0 0-16,0 0 15,0-1-15,0 1 16,-21 21-16,21-21 0,-21 21 0,-1 0 16,1 0-16,0 0 0,0 0 0,0 0 15,0 21-15,-22-21 0,22 21 0,0 1 16,0-1-16,21 21 0,-21-21 0,-1 22 16,22-22-16,-21 0 0,21 21 15,0-21-15,0 22 0,0-22 0,0 0 16,0 0-16,0 0 0,0 1 15,21-22-15,1 0 16,-1 0-16,0 0 0,0 0 16,0 0-16,0-22 15,1 22-15,-1-21 0,-21 0 0,21 21 16,-21-21-16,0 0 0,21 0 0,-21-1 16,21 1-16,-21 0 0,0 0 0,0 0 15,0 0-15,0-1 16,0 44 15,0-1-31,0 0 0,0 0 0,0 0 16,0 22-16,0-22 0,0 0 0,0 21 15,0-21-15,0 22 0,0-1 16,0-21-16,0 22 0,0-1 0,0-21 16,-21 21-16,21 1 0,-21-22 0,21 21 15,0-21-15,0 22 0,-21-1 0,21-21 16,0 22-16,-21-22 0,21 21 0,0-21 15,0 0-15,0 1 0,0-1 0,0 0 16,0-42 15,0 0-15,0-1-16,21-20 0,0 21 16,0 0-16,-21 0 0,21-22 0,0 1 15,-21 0-15,22-1 0,-1 1 0,0 0 16,0-22-16,0 22 0,0-22 0,1 1 15,20-1-15,-21 1 0,0-1 0,0 22 16,1 0-16,-1-1 0,0 1 16,-21 21-16,0 0 0,0-1 0,0 44 31,0-1-15,0 0-16,0 0 0,0 0 15,0 22-15,0-22 0,-21 0 16,21 0-16,0 21 0,0-20 0,0-1 15,0 0-15,0 0 0,0 0 0,0 0 16,0 1-16,21-22 16,0 0-16,0 0 15,0 0-15,1 0 16,-1 0-16,0-22 0,0 22 16,0-21-16,-21 0 0,21 21 0,1-21 15,-22 0-15,0 0 0,0-1 0,21 1 16,-21-21-16,0 21 0,0 0 15,0-1-15,21 1 0,-21 0 0,0 0 16,0 42 15,0 0-31,0 0 0,0 1 16,0-1-16,0 0 0,0 0 16,0 0-16,0 0 0,0 1 0,0-1 15,0 0-15,0 0 0,0 0 16,0 0-16,21-21 0,0 0 15,-21 22-15,21-22 0,1 0 0,-1 0 16,0 0-16,0 0 16,0 0-16,0 0 0,1-22 15,-1 22-15,0-21 0,0 0 16,0 21-16,0-21 0,1 0 0,-1 21 16,-21-21-16,21-1 0,-21 1 0,21 0 15,-21-21-15,0 21 0,0-1 16,0 1-16,0 0 0,0 0 15,-21 21 1,0 0-16,0 21 16,21 0-16,0 0 0,-22 22 15,22-22-15,-21 0 0,21 0 16,0 0-16,0 1 0,0-1 0,0 0 16,0 0-16,0 0 0,0 0 15,0 1 1,21-22-16,1 0 0,-1 0 15,0 0-15,0 0 16,0-22-16,0 22 0,-21-21 16,22 0-16,-1 21 0,-21-21 0,21 21 15,0-21-15,-21 0 0,0-1 0,21 22 16,-21-21-16,21 0 0,-21 42 47,0 0-47,0 1 15,0-1-15,0 0 0,0 0 16,0 0-16,0 0 16,0 1-16,0-1 15,22-21 1,-1 0 0,0-21-16,0-1 15,0 22-15,0-21 0,-21 0 16,22 21-16,-22-21 0,21 0 0,-21 0 15,0-1-15,0 1 0,0 0 0,21 0 16,-21 0-16,0 0 0,0 42 31,0 0-15,0 0-16,0 0 0,0 0 0,0 1 16,0-1-16,0 0 0,0 0 0,0 0 15,0 0-15,0 1 16,21-22-1,0 0 1,0 0-16,1 0 16</inkml:trace>
  <inkml:trace contextRef="#ctx0" brushRef="#br0" timeOffset="78736.55">13547 12383 0,'0'-22'0,"0"1"0,0 0 16,0 0-16,0 0 15,0 0-15,0-1 0,0 1 16,-22 21-1,1 0 17,0 0-32,21 21 0,0 1 15,0-44 79,0 1-78,0 0-1,-21 21-15,0 0 0,0-21 16,-1 21-16,-20 0 0,21 0 16,0 0-16,0 0 0,-22 21 15,22 0-15,0 22 0,-21-22 0,20 21 16,1 0-16,-21-20 0,21 20 0,0 0 15,-1 1-15,1-1 0,21 0 0,-21 1 16,21-1-16,0-21 0,0 21 16,0-20-16,0-1 0,0 0 0,0 0 15,21-21-15,0 21 16,1-21-16,-1 0 0,0 0 0,21 0 16,-21-21-16,1 21 0,20-21 15,-21 0-15,0 0 0,22-1 0,-22 1 16,21 0-16,-21 0 0,0 0 0,1-22 15,-1 22-15,0-21 0,0 21 0,-21-22 16,0 22-16,0 0 0,0-21 16,0 21-16,0-1 0,0 44 31,0-1-31,0 0 0,0 21 0,0-21 16,0 22-16,0-22 0,0 21 0,0-21 15,0 22-15,0-22 0,0 21 16,0-21-16,0 1 0,21-1 15,0 0-15,1 0 0,-1-21 0,0 0 16,0 21-16,0-21 0,0 0 0,22 0 16,-22 0-16,0-21 0,0 21 15,0-21-15,1 0 0,20 0 0,-21-1 16,0 1-16,0 0 0,-21 0 0,22 0 16,-1-22-16,0 22 0,-21-21 0,0 21 15,0-22-15,21 1 16,-21 21-16,0 0 0,0 42 15,0 0 1,0 0-16,0 0 0,0 22 0,0-22 16,0 21-16,0-21 0,0 22 15,0-22-15,0 0 0,0 21 16,0-20-16,21-1 0,-21 0 0,21 0 16,1 0-16,-1-21 0,0 21 15,0-21-15,0 0 0,0 0 16,1 0-16,-1-21 0,0 0 15,0 21-15,0-21 0,0 0 0,-21 0 16,22-1-16,-1 1 0,-21 0 0,0 0 16,21-21-16,-21 20 0,0 1 0,0-21 15,0 21-15,0 0 0,0-1 16,0 44 15,0-1-31,0 0 0,0 0 0,-21 0 16,21 0-16,0 1 0,0-1 0,0 0 15,0 21-15,0-21 0,0 1 16,0-1-16,0 0 0,21 0 0,0-21 16,-21 21-16,21 0 0,0-21 0,1 0 15,-1 0-15,0 0 0,21 0 0,-21 0 16,1 0-16,20-21 0,-21 0 0,21 21 16,-20-21-16,20 0 0,-21 0 15,21-22-15,-20 22 0,-1-21 16,21 21-16,-21-22 0,0 1 0,1 0 15,-22-1-15,21 1 0,-21 0 0,21-22 16,-21 22-16,0-22 0,0 22 0,0 0 16,0-1-16,0 22 0,0 0 15,0 0-15,0 42 16,0 0-16,0 21 0,0-20 0,0 20 16,0 0-16,-21 22 0,0-22 0,21 0 15,-22 1-15,22-1 0,-21 0 16,0 1-16,21-1 0,0 0 0,0 1 15,0-22-15,0 21 0,0-21 0,0 1 16,0-1-16,0 0 0,21 0 16,0-21-16,1 0 0,-1 0 15,0 0-15,0 0 0,21 0 16,-20-21-16,20 21 0,-21-21 16,21 0-16,-20-1 0,20 1 0,-21 0 15,0 0-15,22 0 0,-22-22 0,-21 22 16,21 0-16,-21 0 0,21 0 0,-21 0 15,0-1-15,0 1 0,0 42 32,0 1-32,-21-22 0,0 42 0,21-21 15,-21 0-15,21 0 0,0 22 0,0-22 16,0 21-16,0-21 0,0 1 16,0-1-16,0 0 0,0 0 15,0 0-15,21 0 0,0-21 0,0 0 16,0 22-16,22-22 0,-22 0 0,0 0 15,21 0-15,-21 0 0,22-22 0,-22 1 16,0 21-16,0-21 0,0 0 0,1 0 16,-1-22-16,-21 22 0,0 0 15,0-21-15,0-1 0,0 22 0,0-21 16,0 0-16,0 20 0,0 1 0,-21-21 16,-1 21-16,1 21 0,0-21 0,0 21 15,0 0-15,-22 0 0,22 0 16,-21 21-16,21-21 0,-22 21 15,22 0-15,0 0 0,0-21 0,-21 21 16,20 1-16,1-1 0,0-21 16,21 21-16,0-42 47,0 0-32,0-1-15</inkml:trace>
  <inkml:trace contextRef="#ctx0" brushRef="#br0" timeOffset="79004.39">14753 12298 0,'0'0'0,"0"-21"16,21 21 0,0 0-16,1-21 0,20 21 15,0 0-15,1-22 0,20 22 0,1-21 16,-1 21-16,1 0 0,20-21 0,1 21 15,-22-21-15,22 21 0,-21 0 16,20-21-16,-20 21 0,-1-21 0,-20 21 16,20 0-16,-21 0 0,-20 0 0,20 0 15,-21 0-15,0 0 0,0 0 0,-21 21 47,-21-21-47,0 21 16,0-21-16,21 21 0,-42 0 0</inkml:trace>
  <inkml:trace contextRef="#ctx0" brushRef="#br0" timeOffset="81564.16">13885 13801 0,'0'-21'0,"0"42"0,21-64 16,1 22-16,-1 0 0,0 0 16,21 0-16,-21 0 0,22-22 0,-22 22 15,21 0-15,-21 0 0,22-22 16,-22 22-16,0 0 0,0 0 0,-21 0 16,0 0-16,0-1 0,-21 22 15,0 0-15,-21 0 0,20 0 16,-20 0-16,0 0 0,-22 0 0,22 22 15,0-1-15,-1 0 0,1 21 0,0-21 16,20 22-16,-20-22 0,21 21 0,21 1 16,0-22-16,0 21 0,0 0 15,0-20-15,21 20 0,0-21 0,0 21 16,1-20-16,20 20 0,-21-21 16,21 0-16,-20 22 0,20-22 0,-21 0 15,21 0-15,-20 21 0,-1-20 16,-21-1-16,0 0 0,0 0 15,0 0-15,-21-21 0,-1 21 16,1-21-16,-21 0 0,21 0 0,0 0 16,-22 0-16,22-21 0,0 21 0,-21-21 15,20 0-15,1 0 0,0 21 16,0-21-16,0-1 0,0 1 0,-1-21 16,1 21-16,21 0 0,-21-22 0,21 22 15,-21 0-15,21 0 0,0 0 0,0-1 16,0 44-1,21-1 1,0 0-16,0 21 0,1-21 0,-1 1 16,0-1-16,0 21 0,0-21 0,0 0 15,1 1-15,-1-1 0,0 0 16,0 0-16,0 0 0,0-21 0,22 21 16,-22-21-16,0 0 0,0 0 0,22 0 15,-22 0-15,0 0 0,21 0 0,-21 0 16,22-21-16,-22 21 0,21-21 15,-21 0-15,22 21 0,-22-21 0,0 0 16,0-1-16,0 1 0,1 0 0,-1-21 16,-21 21-16,21-1 0,-21 1 15,0 0-15,0 0 0,0 42 32,0 0-32,0 0 15,0 1-15,0-1 0,0 0 0,0 21 16,0-21-16,0 1 0,0 20 15,0-21-15,0 0 0,0 0 0,21 1 16,-21-1-16,21-21 0,0 21 0,1-21 16,-1 0-16,0 0 0,0 0 0,0 0 15,0 0-15,1 0 0,-1 0 16,-21-21-16,21 21 0,0-21 16,0-1-16,0 22 0,-21-21 0,22 0 15,-22 0-15,21-21 0,-21 20 0,0 1 16,0 0-16,0-21 0,0 21 0,0-1 15,0-20-15,-21 21 0,-1 0 16,22 0-16,-21 21 0,0 0 0,0 0 16,0 0-16,0 0 0,-1 0 0,1 21 15,0 0-15,0 0 0,21 0 0,0 0 16,-21 1-16,21-1 0,-21 0 16,21 0-16,0 0 0,0 0 0,0 1 15,0-1-15,0 0 0,21 0 16,0-21-16,-21 21 0,21-21 0,0 0 15,0 0-15,1 0 0,-1 0 0,0 0 16,0 0-16,0 0 0,22 0 16,-22-21-16,0 21 0,0-21 0,0 21 15,0-21-15,1 0 0,-1-1 0,0 22 16,0-21-16,0 0 0,-21 0 16,0 42 15,0 0-31,0 0 0,0 1 15,0-1-15,0 0 0,0 0 16,0 0-16,0 0 0,0 1 16,0-1-16,21-21 15,1 21-15,-1-21 0,0 0 16,0 0-16,0 0 0,0 0 16,1-21-16,20 21 0,-21-21 15,0 21-15,0-22 0,1 1 16,-1 21-16,0-21 0,-21 0 0,0 0 15,21 0-15,-21-1 0,0 44 47,0-1-47,0 0 0,0 0 16,-21-21-16,21 21 0,0 0 16,0 1-16,0-1 0,0 0 15,21 0-15,0-21 16,0 0-16,1 0 15,-1 0-15,0 0 0,0-21 16,0 0-16,0 21 0,22-21 0,-22-1 16,0 22-16,0-21 0,0 0 0,1 0 15,-1-21-15,0 20 0,0-20 16,-21 21-16,21-21 0,0-1 16,1 1-16,-22 0 0,0-1 0,0-20 0,0 20 15,0 1-15,0 0 0,0 21 0,0-22 16,0 22-16,-22 21 15,1 0-15,0 21 16,0 0-16,21 22 0,-21-22 16,0 21-16,-1 1 0,22-1 0,0 0 15,0 1-15,-21-1 0,21-21 16,0 21-16,0 1 0,0-22 0,0 0 16,0 21-16,0-20 0,0-1 0,0 0 15,0 0-15,21 0 0,1 0 0,-1 1 16,0-22-16,0 21 0,0-21 15,22 0-15,-22 0 0,21 0 0,-21 0 16,22 0-16,-1 0 0,-21 0 0,21-21 16,-20-1-16,20 22 0,-21-21 15,21 0-15,-20 0 0,-1 0 0,0 0 16,-21-1-16,0 1 0,21 0 16,-21 0-16,0 0 0,0 0 0,0-1 15,-21 22 1,0 0-16,0 22 0,-1-22 15,1 21-15,21 0 0,0 0 16,-21 0-16,21 0 0,-21 1 0,21-1 16,0 0-16,0 0 0,0 0 15,0 0-15,21-21 0,0 22 0,0-1 16,1-21-16,-1 0 0,0 0 0,21 0 16,-21 0-16,22 0 15,-1 0-15,-21 0 0,22 0 0,-1 0 16,0 0-16,1 0 0,-22-21 0,21 21 15,0-22-15,-20 1 0,20 21 0,-21-21 16,0 0-16,0 0 0,1 0 16,-1-1-16,0 1 0,-21 0 0,0 0 15,0 0-15,0 0 0,0-1 16,-21 22-16,0 0 16,-1 0-16,1 0 0,0 0 0,0 22 15,-21-22-15,20 21 0,1 0 16,0 0-16,0 0 0,0-21 15,21 21-15,-21 1 0,21-1 0,-22 0 16,22 0-16,0 0 0,0 0 16,0 1-16,0-1 15,22-21-15,-1 0 0,0 0 0,0 0 16,0 0-16,0 0 0,1 0 16,-1 0-16,0 0 0,0-21 0,0-1 15,0 1-15,1 21 0,-1-21 16,0-21-16,0 21 0,0-1 0,-21-20 15,21 21-15,1-21 0,-1-1 16,0-20-16,-21 20 0,21-20 0,0 21 0,0-22 16,1 1-16,-1 20 0,-21-20 15,0 20-15,21 1 0,-21 21 16,0 0-16,0 0 0,0-1 0,0 1 16,-21 42-1,0 1-15,21 20 0,-22-21 0,1 21 16,0 1-16,0 20 0,0-20 15,21-1-15,0 21 0,0-20 0,0-1 16,-21 0-16,21 22 0,0-43 0,0 21 16,0 1-16,0-22 0,0 21 0,0-21 15,0 1-15,0 20 0,0-21 16,21-21-16,-21 21 0,0 0 16,21 1-16,0-22 0,0 0 0,-21 21 15,21-21-15,1 0 0,-1 0 0,0 0 16,0 0-16,0 0 0,0 0 0,1-21 15,-1-1-15,0 22 0,0-21 16,0 0-16,0 21 0,1-21 0,-22 0 16,0 0-16,21 21 0,-21-22 0,0 1 15,0 0-15,0 0 0</inkml:trace>
  <inkml:trace contextRef="#ctx0" brushRef="#br0" timeOffset="81912.96">15811 13801 0,'0'0'0,"-42"0"0,21 0 16,0 0-16,0 0 0,21-21 15,21 21 1,0-22-16,0 1 0,21 21 15,-20-21-15,20 21 0,0-21 0,22 21 16,-22 0-16,22-21 16,-1 21-16,1 0 0,-1 0 0,1-21 15,-22 21-15,21 0 0,-20 0 0,20 0 16,-42 0-16,22 0 0,-1 0 0,-21 0 16,0 0-16,1 0 15,-44 0 32,1 0-47</inkml:trace>
  <inkml:trace contextRef="#ctx0" brushRef="#br0" timeOffset="82522.12">12615 15092 0,'0'0'0,"0"-21"0,0 63 47,0-21-47,0 0 15,0 22-15,0-1 0,0 0 0,0 22 16,0-22-16,-21 1 0,21 20 0,0-21 16,0 1-16,-21-1 0,21 0 15,0 1-15,0-22 0,0 21 16,0-21-16,0 1 0,0 20 0,0-21 16,0 0-16,0 0 0,0-42 31,0 0-16,0 0-15,0 0 0</inkml:trace>
  <inkml:trace contextRef="#ctx0" brushRef="#br0" timeOffset="82808.96">12488 15367 0,'0'0'0,"0"-42"0,0-1 16,0 1-16,0 0 0,0-1 0,21 1 15,1 21-15,-22-21 16,21 20-16,21-20 0,-21 21 0,0 0 15,22 0-15,-22-1 0,21 22 0,1 0 16,-1 0-16,0 0 0,1 0 0,-1 0 16,0 22-16,-21-1 0,22 21 15,-22-21-15,0 22 0,-21-1 0,0 0 16,0 1-16,0-1 0,-42 0 0,21 1 16,-1-1-16,-20-21 0,0 21 15,-1-20-15,1-1 0,0 21 0,-1-21 16,1-21-16,21 21 0,-21 1 0,20-22 15,1 0-15,21 21 0,21-21 32,1-21-17</inkml:trace>
  <inkml:trace contextRef="#ctx0" brushRef="#br0" timeOffset="83779.89">13398 15388 0,'0'0'16,"0"-21"0,-21 21-16,0 0 15,0 21-15,0-21 0,0 21 0,-1 1 16,1-22-16,0 21 0,0 0 16,0 0-16,0 21 0,21-20 0,-22-1 15,22 0-15,0 0 16,0 0-16,0 0 0,0 1 0,0-1 15,22-21-15,-1 0 0,0 0 16,0 0-16,0 0 0,0 0 0,1 0 16,-1 0-16,0 0 0,21 0 15,-21 0-15,1-21 0,20 21 0,-21-22 16,0 1-16,0 0 0,1 0 0,-1 0 16,-21 0-16,21-1 0,-21 1 15,0-21-15,0 21 0,0 0 16,0-22-16,-21 22 0,0 0 0,-1 0 15,1 0-15,0-1 0,0 22 0,0 0 16,0 0-16,-1 0 0,1 22 16,0-1-16,-21 0 0,21 21 0,21-21 15,-22 22-15,1-22 0,21 21 0,0-21 16,0 22-16,0-1 0,0-21 0,0 0 16,0 22-16,0-22 0,0 0 15,21 0-15,1-21 0,-1 21 0,21-21 16,-21 22-16,0-22 0,22 0 0,-22 0 15,21 0-15,-21 0 0,22-22 16,-22 1-16,21 21 0,1-21 16,-22 0-16,21 0 0,-21 0 0,22-1 15,-22 1-15,21 0 0,-21 0 0,0-21 16,1 20-16,-1-20 0,0 0 0,-21-1 16,0 1-16,0 21 0,0-21 15,0-1-15,0 1 0,0 21 0,0 0 16,0-1-16,-21 22 15,0 0-15,21 22 0,0-1 0,-22 0 16,1 21-16,21-21 0,-21 22 16,21-1-16,-21 0 0,21 1 0,0-22 15,0 21-15,0 1 0,0-22 16,0 21-16,0-21 0,0 0 0,0 1 16,0-1-16,21 0 0,0 0 15,0-21-15,1 0 0,-22 21 0,21-21 16,0 0-16,0 0 0,21 0 0,-20 0 15,-1-21-15,21 0 0,-21 21 0,22-21 16,-22 0-16,0-1 0,0 1 16,0 0-16,0-21 0,1 21 0,-1-22 15,0 1-15,0 0 0,-21-1 0,0-20 16,0 20-16,0 1 0,0 0 0,0-1 16,0 1-16,0 0 0,0 21 15,-21 42 1,21 0-16,-21 0 15,0 21-15,21 1 0,-22-1 0,22 22 16,-21-22-16,21 0 0,0 1 16,-21-1-16,21 0 0,0 1 0,0-1 15,0 0-15,0-21 0,0 1 0,0 20 16,21-21-16,-21 0 0,21 0 0,1-21 16,-1 22-16,0-1 0,0-21 15,0 0-15,0 0 0,1 0 0,-1 0 16,21 0-16,-21 0 0,0 0 0,22-21 15,-22 21-15,21-22 0,-21 1 0,22 0 16,-1 0-16</inkml:trace>
  <inkml:trace contextRef="#ctx0" brushRef="#br0" timeOffset="84060.77">15494 15177 0,'0'0'0,"-21"0"15,0 0-15,-1 0 0,1 21 16,0 0-16,-21 0 0,21 0 16,-1 22-16,1-22 0,-21 21 0,21 0 0,0-20 15,21 20-15,-22-21 0,22 21 0,-21-20 16,21 20-16,0-21 16,0 0-16,0 0 0,0 1 0,0-1 15,0 0-15,0 0 0,21-21 0,1 21 16,-1-21-16,0 21 0,0-21 15,0 0-15,0 0 0,1 0 0,-1 0 16,0 0-16,21 0 0,-21 0 16,1-21-16,-1 21 0,0-21 0,0 0 15,0 0-15</inkml:trace>
  <inkml:trace contextRef="#ctx0" brushRef="#br0" timeOffset="84332.62">16087 15134 0,'0'0'0,"21"0"0,42 0 15,-42 0-15,-21 21 16,22 22-16,-1-22 0,-21 0 0,0 21 16,0 1-16,0-22 0,0 21 0,0-21 15,0 22-15,0-22 0,0 21 0,0-21 16,0 22-16,0-22 0,0 0 15,-21 21-15,-1-20 0,1-1 0,0 0 16,0 0-16,0 0 0,-22-21 0,22 21 16,-21 1-16,21-1 0,-22 0 15,1 0-15,0-21 0,-1 21 0,1 0 16,0-21-16,-1 22 0</inkml:trace>
  <inkml:trace contextRef="#ctx0" brushRef="#br0" timeOffset="84800.19">12996 16637 0,'0'0'0,"0"-21"0,0-64 16,0 64-16,0-21 0,0 21 0,0-22 16,0 22-16,-21-21 0,21-1 15,0 22-15,-21 0 0,21 0 0,-21 0 16,21 0-16,-21 21 15,21 21-15,0 0 0,-22 21 16,22 1-16,0-1 0,0 21 16,0 1-16,0-1 0,0 1 0,0-1 15,0 1-15,0 21 0,0-22 0,0 1 16,-21-22-16,21 21 0,-21 1 16,21-22-16,0 1 0,0-1 0,-21 0 15,0 1-15,21-1 0,-21-21 0,21 21 16,0-20-16,0-1 0,0-42 31,0-1-15,0-20-16,0 21 0,0-21 0</inkml:trace>
  <inkml:trace contextRef="#ctx0" brushRef="#br0" timeOffset="86084.77">12848 16574 0,'0'0'0,"21"-22"0,-21-20 0,21 0 15,1 21-15,-1-22 0,21 22 16,-21-21-16,22 21 0,-1-1 0,0 1 16,1 0-16,-1 0 0,21 21 0,-20 0 15,-1 0-15,0 0 16,-20 21-16,-1 0 0,0 22 0,0-22 16,-21 0-16,0 21 0,0 1 0,0-22 15,-21 21-15,0-21 0,0 0 0,-22 22 16,22-22-16,-21 0 0,21 0 15,-1 0-15,-20 1 0,21-1 0,0-21 16,0 0-16,21 21 0,21-21 47,0 0-47,0 0 0,0 0 0,0 0 16,22 0-16,-22 0 0,0 0 15,21 0-15,-20 0 0,-1 0 0,21 0 16,-21 0-16,22 0 0,-22 0 15,21-21-15,-21 21 0,22 0 16,-22-21-16,21-1 0,0 22 0,-20-21 16,20 21-16,-21-21 0,0 0 0,0 21 15,1-21-15,-22 0 0,0-1 0,0 1 16,0 0-16,0 0 16,-22 21-16,1 0 15,0 0-15,0 0 0,0 0 0,0 0 16,-1 21-16,22 0 15,-21 0-15,21 1 0,0-1 16,0 0-16,0 21 0,0-21 0,0 1 16,0-1-16,0 0 0,0 0 0,0 0 15,21-21-15,1 21 0,-1-21 16,0 0-16,0 0 0,0 0 0,0 0 16,22 0-16,-22 0 0,0 0 0,0 0 15,22-21-15,-22 0 0,0 21 16,0-21-16,0 0 0,22 0 0,-22-1 15,-21 1-15,21 0 0,-21 0 0,21 0 16,-21 0-16,0-1 0,0 1 16,-21 21-1,0 0-15,0 21 16,21 1-16,-22-1 0,1 0 0,21 0 16,-21 21-16,21-20 0,0 20 15,0-21-15,0 21 0,0-20 0,0-1 16,0 0-16,0 0 0,21 0 0,0-21 15,1 21-15,-1-21 0,21 0 16,-21 0-16,22 0 0,-22 0 0,21 0 16,0-21-16,-20 0 0,20 21 0,0-21 15,-21 0-15,1-22 0,20 22 0,-21 0 16,0-21-16,0 21 0,-21-22 16,22 1-16,-22 0 0,21 20 0,-21-20 15,0 0-15,0-1 0,0 22 16,0-21-16,0 21 0,0 0 15,0 42 1,0 0-16,-21 21 16,21-21-16,0 1 0,0 20 15,0-21-15,-22 21 0,22 1 0,0-22 16,0 21-16,0-21 0,0 1 0,0 20 16,0-21-16,0 0 0,0 0 0,0 1 15,0-1-15,0 0 16,0 0-16,-21-21 0,21-21 47,21 0-47,1 21 0,-1-21 0,0-1 15,0 1-15,0 0 0,0 0 0,1 0 16,-1 0-16,21 21 0,-21-22 0,0 1 16,22 21-16,-22 0 0,0-21 15,0 21-15,-42 0 31,21 21-31,-21-21 16,0 0-16,0 21 0,-1-21 0,1 22 16,0-22-16,21 21 0,-21 0 0,0-21 15,21 21-15,0 0 0,0 0 16,0 1-16,0-1 16,0 0-16,0 0 15,0 0-15,21-21 16,0 21-16,0-21 15,0 0-15,1 0 16,-1 0-16,0 0 16,0 0-16,0-21 0,0 21 15,1-21-15,-22 0 16,21 21-16,0-21 0,0 0 0</inkml:trace>
  <inkml:trace contextRef="#ctx0" brushRef="#br0" timeOffset="86400.71">15938 16425 0,'0'0'0,"0"-21"31,-21 42-15,0 1-1,21-1-15,-21 0 0,0 0 16,0 0-16,21 0 0,0 1 0,-22-1 15,22 21-15,-21-21 0,21 0 0,0 22 16,0-22-16,0 0 0,0 0 16,0 22-16,0-22 0,0 0 15,0 0-15,0 0 0,0 0 0,0 1 16,0-1-16,21-21 0,-21 21 0,22-21 16,-1 0-16,-21 21 0,21-21 15,0 0-15,0 0 16,0-21-16,1 21 0,-1-21 15,0 0-15,-21-1 0,21 22 0,0-21 16</inkml:trace>
  <inkml:trace contextRef="#ctx0" brushRef="#br0" timeOffset="86688.55">16679 16447 0,'0'0'0,"21"0"0,1 0 16,-22 21-1,21 0 1,-21 0-16,0 0 0,0 0 16,0 1-16,0-1 0,0 0 15,0 0-15,0 0 0,0 0 16,-21 1-16,21-1 0,-22 0 16,1 0-16,0 0 0,0 0 0,0 1 15,0-1-15,-1 0 0,1 0 0,0 0 16,0 0-16,0-21 15,0 0-15,21 22 0,-22-22 16,1 0-16,0-22 16,21 1-1,-21 0-15</inkml:trace>
  <inkml:trace contextRef="#ctx0" brushRef="#br0" timeOffset="99468.59">19092 11684 0,'0'0'0,"0"-21"0,0 0 0,21 0 16,-21-1-16,0 1 0,0 0 15,0 0-15,0 0 0,0 0 16,0-1-16,0 44 47,0-1-47,0 21 0,0-21 15,0 22-15,22-22 0,-22 21 0,21 22 16,-21-22-16,0 0 0,0 22 16,21-1-16,-21 1 0,0-1 15,0-20-15,0 20 0,0 1 0,0-22 16,0 21-16,0-20 0,0-1 0,0 0 15,0 1-15,0-1 0,0 0 16,0-20-16,0-1 0,0 0 0,0 0 16,0 0-16,0 0 0,0-42 31,-21 0-15,21 0-16,-21 0 0,21 0 15,-22-1-15,1 1 0,21 0 0,-21 0 16,0-21-16,0 20 0,0 1 15,-1 0-15,1 0 0,0 0 16,0 0-16,0-1 0,21 1 16,0 42-1,0 1-15,0-1 16,0 0-16,0 0 0,0 0 16,21 22-16,0-22 0,-21 0 0,21 21 15,-21-21-15,0 1 0,21-1 0,1 0 16,-22 0-16,0 0 0,21 0 15,0 1-15,0-22 16,0 0-16,0 0 0,1 0 0,-1 0 16,0-22-16,0 1 0,0 21 15,0-21-15,22 0 0,-22-21 16,0 20-16,21 1 0,-20 0 0,20 0 16,-21-21-16,0 20 0,0 1 0,1-21 15,-1 21-15,0 0 0,-21-1 0,21 1 16,-21 0-16,21 21 0,-21 21 47,0 0-32,0 1 1,-21-22 0,0 21-16</inkml:trace>
  <inkml:trace contextRef="#ctx0" brushRef="#br0" timeOffset="103496.14">20341 3979 0,'0'-21'15,"0"0"-15,0 0 16,0 0-16,0 0 16,-21 21-16,0-22 15,0 22-15,-1 0 0,1 0 0,0-21 16,0 21-16,0 0 0,-22 0 16,22 0-16,0 21 0,-21-21 15,21 22-15,-1-1 0,1 21 0,0-21 16,0 22-16,0-1 0,0 0 0,-1 1 15,22-1-15,0 0 0,0 1 16,0-1-16,0 0 0,0 1 0,0-22 16,0 0-16,0 0 0,0 0 0,22 0 15,-1 1-15,0-22 0,0 0 16,0 0-16,0 0 0,1 0 16,-1 0-16,0 0 0,21-22 0,-21 1 15,1 0-15,-1 0 0,0 0 16,0 0-16,0-22 0,0 1 15,1 0-15,-1-1 0,0-20 0,0 20 16,-21-20-16,21 21 0,0-22 16,-21 22-16,22-22 0,-22 22 0,21 0 15,-21-22-15,0 22 0,0-1 0,0 1 16,0 0-16,0 21 0,0-22 16,0 22-16,-21 42 15,21 0 1,-22 1-16,1 20 0,0 0 0,0 22 15,21-22-15,-21 22 0,0-1 16,21 1-16,-22-1 0,22 1 0,0-1 16,0-21-16,0 22 0,0-22 15,0-21-15,0 22 0,0-22 0,22 0 16,-1 0-16,0 0 0,0 1 0,0-22 16,0 0-16,1 0 0,20 0 15,-21 0-15,0-22 0,22 1 0,-22 0 16,0 0-16,21 0 0,-21 0 0,1-1 15,-1 1-15,0-21 0,0 21 16,0 0-16,-21-1 0,0-20 0,0 21 16,0 0-16,0 0 0,-21 21 31,21 21-31,-21 0 16,21 0-16,0 21 0,0-20 15,0 20-15,0-21 0,0 0 0,0 22 16,0-22-16,0 0 0,0 0 0,0 0 15,21 0-15,0-21 0,0 0 16,1 0-16,-1 0 16,0 0-16,0 0 0,0-21 0,0 0 15,1 21-15,-1-21 0,0 0 0,0 0 16,-21-22-16,21 22 0,0 0 16,-21 0-16,0-22 0,0 22 0,0 0 15,0 0-15,0 0 0,0 0 0,0 42 31,0 0-15,0 0-16,0 0 0,0 22 0,0-22 16,0 0-16,0 0 0,0 0 15,0 0-15,0 1 0,0-1 0,0 0 16,22-21-16,-1 0 0,-21 21 0,21-21 16,0 0-16,0 0 15,-21-21-15,21 21 0,1-21 0,-1 0 16,0-1-16,0 1 0,0 0 15,0 0-15,1 0 0,-1-22 16,-21 22-16,0 0 0,21-21 0,-21 21 0,0-1 16,0 1-16,0 0 0,0 42 31,0 0-15,0 22-16,0-22 0,0 21 0,0 1 15,0-1-15,0 0 0,0 1 16,0-1-16,0 0 0,0 22 0,0-22 15,0 0-15,0 1 0,0-1 0,0 0 16,0 1-16,0-1 0,0 0 0,0 1 16,0-22-16,0 21 0,0-21 15,0 1-15,0-1 0,0-42 32,0-1-32,0 1 0,0-21 15,0 21-15,0-22 0,0 22 16,0-21-16</inkml:trace>
  <inkml:trace contextRef="#ctx0" brushRef="#br0" timeOffset="103769.5">21251 4149 0,'0'0'0,"-21"-43"0,21 1 0,-21 0 0,21 21 16,0-22-16,0 22 0,0 0 0,0 0 16,0 0-16,21-1 0,0 22 15,-21-21-15,21 21 0,1 0 0,-1 0 16,0 0-16,0 21 0,0 1 15,0-1-15,1 0 0,-1 21 16,0 1-16,-21-22 0,0 21 0,0 0 16,0-20-16,0 20 0,0-21 0,0 21 15,0-20-15,0-1 0,-21 0 16,0 0-16,-1 0 0,1-21 16,0 0-16,0 0 15,0 0 1,21-21-16,0 0 0,0-21 15,0 20-15,0-20 0</inkml:trace>
  <inkml:trace contextRef="#ctx0" brushRef="#br0" timeOffset="104212.25">21611 3598 0,'0'0'0,"21"-21"0,-21-42 16,0 84-1,0 0 1,0 0-16,0 0 0,0 1 0,0 20 15,0-21-15,0 21 0,0 1 16,0-1-16,0 0 0,0 1 0,0 20 16,0-20-16,0-1 0,0 0 0,0 1 15,0-1-15,21-21 0,-21 21 16,22-20-16,-1-1 0,0 0 16,0-21-16,0 0 0,0 0 15,1 0-15,-1 0 0,0-21 0,0 0 16,0 21-16,0-22 0,1 1 15,-1-21-15,0 21 0,0 0 0,0-22 16,-21 1-16,0 21 0,21-22 0,-21 22 16,0 0-16,0 0 0,0 0 15,0 42 1,0 0 0,0 0-16,0 22 0,0-22 0,0 0 15,0 21-15,0-21 0,0 1 0,0 20 16,0-21-16,0 0 0,0 0 15,0 1 1,22-22 0,-22-22-1,0 1 1,0 0-16,0 0 0,0 0 16</inkml:trace>
  <inkml:trace contextRef="#ctx0" brushRef="#br0" timeOffset="104380.15">22077 3725 0,'0'-42'16,"-21"42"-16,-1 0 15,22 21 17,0 0-32,0 1 15,0-1 1,22-21-16</inkml:trace>
  <inkml:trace contextRef="#ctx0" brushRef="#br0" timeOffset="105521.72">22500 3768 0,'0'0'0,"21"-21"15,-42 21 16,0 0-31,21 21 0,-21-21 16,21 21-16,-21 0 0,21 0 0,0 22 16,-22-22-16,22 0 0,0 21 0,0-21 15,0 22-15,0-22 0,0 0 16,0 0-16,0 0 0,22 1 0,-1-1 16,0-21-16,21 0 0,1 0 0,-22 0 15,21 0-15,0 0 0,1 0 16,-1-21-16,0 21 0,-20-22 15,20 1-15,0 0 0,-21 0 0,22 0 16,-22 0-16,0-1 0,0 1 0,0 0 16,-21 0-16,22 0 0,-22 0 15,0-1-15,0 1 0,0 0 16,-22 21-16,1 0 0,0 0 16,0 0-16,0 0 15,0 21-15,-1 0 0,1 1 0,0-1 16,0 21-16,0-21 0,21 22 0,-21-22 15,21 21-15,-22-21 0,22 0 16,0 1-16,0-1 0,0 0 0,0 0 16,22-21-16,-1 0 15,0 0-15,0 0 0,0 0 16,0 0-16,1 0 0,-1-21 0,0 0 16,0 21-16,-21-21 0,21-1 0,0 1 15,-21 0-15,22 0 0,-22 0 16,0 0-16,0-1 0,0 1 0,0 0 15,0 0-15,0 0 0,0 0 0,0-1 16,0 44 15,0-1-31,0 21 16,0-21-16,0 0 0,0 1 16,0-1-16,0 21 0,0-21 0,0 0 15,0 1-15,0-1 0,21-21 0,0 21 16,0 0-16,0-21 0,0 0 15,22 0-15,-22 0 0,0 0 0,0 0 16,22 0-16,-22 0 0,0-21 0,21 0 16,-21 0-16,1 21 0,20-22 0,-21 1 15,0-21-15,0 21 0,1 0 16,-1-22-16,0 22 0,0-21 0,-21 21 16,0-22-16,21 1 0,-21 21 0,0-22 15,0 1-15,0 0 16,0-1-16,0 22 0,0-21 0,0 21 15,-21 42 1,0 0 0,21 21-16,-21-20 0,0 20 0,21 0 15,-22 1-15,22-22 0,0 21 0,0 0 16,0 1-16,0-1 0,0-21 16,0 22-16,0-22 0,0 21 0,0-21 15,0 0-15,22 1 0,-1-1 0,0-21 16,0 21-16,0-21 0,0 0 15,22 0-15,-22 0 0,21 0 0,-21 0 16,22 0-16,-1-21 0,-21 21 16,22-21-16,-22-1 0,0 1 15,21 0-15,-21 0 0,1 0 0,-1 0 16,0-1-16,-21 1 0,0 0 0,0 0 16,0 0-16,-21 42 31,0 0-31,21 0 0,-22 0 15,1 1-15,21-1 0,0 0 0,0 0 16,0 0-16,0 0 0,0 1 16,0-1-16,21 0 0,1-21 15,-1 0-15,0 0 0,0 0 16,0 0-16,0 0 16,1 0-16,-1 0 0,0-21 0,0 21 15,0-21-15,0-1 0,1 22 0,-1-21 16,-21 0-16,21 0 0,-21 0 15,21 0-15,-21-1 0</inkml:trace>
  <inkml:trace contextRef="#ctx0" brushRef="#br0" timeOffset="105856.52">23072 3662 0,'0'0'0,"21"0"15,0 0-15,0 0 0,0 0 0,0 0 16,22-21-16,-1 0 0,-21 21 16,22-22-16,20 22 0,-21 0 0,1-21 15,20 0-15,-20 21 0,20-21 0,-21 21 16,1-21-16,-1 21 0,0 0 15,1-21-15,-22 21 0,0 0 0,0 0 16,0 0-16,1 0 16,-22 21 15,-22-21-31,1 21 16,0-21-16,0 21 0,0-21 15,21 21-15</inkml:trace>
  <inkml:trace contextRef="#ctx0" brushRef="#br0" timeOffset="110304.62">19008 13843 0,'0'0'0,"0"-21"47,0 0-31,21 0-16,-21-1 0,21 22 15,-21-21-15,0 0 0,0 0 0,0 0 16,0 0-16,0-1 0,0-20 15,0 21-15,0 0 0,0 0 0,0-1 16,-21 1-16,0 21 0,-22-21 0,22 21 16,0 0-16,-21 0 0,-1 0 0,22 0 15,-21 21-15,-1 0 0,22 1 16,-21-1-16,21 21 0,0-21 0,-1 22 16,-20-1-16,42 0 0,-21 1 15,21-1-15,-21 0 0,21 1 16,0-22-16,0 21 0,0 0 0,0-20 15,21-1-15,0 0 0,0 0 0,0 0 16,1-21-16,-1 0 0,0 0 0,0 0 16,0 0-16,0-21 0,22 0 0,-22 21 15,0-21-15,0-22 0,22 22 16,-22 0-16,0-21 0,0-1 0,21 22 16,-20-21-16,-1 0 0,0-1 0,-21 1 15,21 0-15,-21 20 0,0-20 16,0 21-16,0 0 0,0 0 0,0-1 15,0 44 1,0-1-16,0 0 0,0 0 16,0 21-16,0-20 0,0 20 15,0 0-15,0-21 0,0 22 0,0-1 16,0-21-16,0 22 0,21-22 0,-21 21 16,21-21-16,-21 0 0,22 1 0,-1-22 15,0 21-15,21-21 0,-21 0 0,1 0 16,20 0-16,-21 0 0,21-21 15,-20 21-15,20-22 0,-21 1 16,0 0-16,22 0 0,-22 0 0,0-22 16,0 22-16,21-21 0,-20 21 0,-1-22 15,-21 1-15,21 21 0,-21-21 16,0 20-16,0-20 0,0 21 0,0 0 16,0 0-16,0-1 0,-21 22 15,0 22-15,-1-1 0,1 0 16,21 0-16,0 21 0,-21-20 15,21-1-15,0 21 0,0-21 0,0 22 16,0-22-16,0 21 0,21-21 0,-21 0 16,21 1-16,1-1 0,-1-21 15,0 21-15,0 0 0,0-21 16,0 21-16,1-21 0,-22 21 16,21-21-16,-42 0 31,-1 0-31,1 0 0,0 0 15,0 0-15,0-21 0,0 21 0,-22-21 16,22 21-16,0 0 0,0-21 0,0 21 16,-1 0-16,22 21 31,0 0-31,0 0 0,0 1 16,22-1-16,-1-21 0,-21 21 0,21 0 15,0-21-15,0 21 0,0-21 0,22 0 16,-22 0-16,0 0 0,0 0 15,0 0-15,22 0 0,-22 0 16,0 0-16,0 0 0,0-21 0,1 0 16,-1 0-16,0 0 0,0 21 0,0-22 15,0-20-15,1 21 0,-1 0 0,0 0 16,0-22-16,-21 22 0,21 0 16,-21-21-16,21 20 0,1 1 0,-22 0 15,21 21-15,0 0 16,-21 21-1,0 0-15,0 1 0,0-1 16,0 0-16,0 0 16,0 0-16,0-42 47,0 0-32,0 0-15,0 0 16,0-1-16,0 1 0,-21 21 15,0 0-15,-1-21 0,1 21 16,0 0-16,0 21 16,21 0-16,-21 1 15,21-1-15,0 21 16,0-21-16,0 0 0,0 1 0,0 20 16,0-21-16,0 0 0,0 0 15,0 1-15,0-1 0,21 0 0,0 0 16,0-21-16,-21 21 0,43-21 0,-22 0 15,0 0-15,0 0 0,0 0 0,22 0 16,-22 0-16,0 0 0,0-21 0,21 0 16,-20 21-16,20-21 0,-21 0 15,21-1-15,-20 1 0,-1 0 0,21 0 16,-42 0-16,21 0 0,-21-22 0,0 22 16,0 0-16,0 0 0,0 0 0,-21 21 31,21 21-16,-21 0-15,0 0 0,21 0 16,-21 0-16,21 1 0,0 20 0,0-21 16,0 0-16,0 0 0,0 1 15,0-1-15,0 0 0,0 0 16,21-21-16,0 0 0,0 0 16,0 0-16,0 0 0,1 0 15,-1 0-15,0-21 0,0 0 16,0 0-16,0-1 15,-21 1-15,22 0 0,-1 0 16,-21 0-16,21 0 0,-21-1 0,21 1 16,-21 0-16,21 21 31,-21 21-31,0 0 0,21-21 16,-21 22-16,0-1 0,0 0 15,22-21-15,-22 21 0,21-21 0,-21 21 16,21-21-16,0 0 0,0 0 15,0 0-15,1 0 16,-1 0-16,0 0 0,-21-21 16,21 21-16,-21-21 0,21 21 0,-21-21 15,21 0-15,1-1 16,-22 1-16,0 0 16,21 42 15,-21 0-31,0 1 15,21-1-15,-21 0 0,21 0 16,0-21-16,0 0 16,1 21-16,-1-21 0,0 0 15,0 0-15,0 0 0,0 0 16,1 0-16,-1 0 0,0 0 0,0-21 16,0 21-16,0-21 0,1 21 15,-22-21-15,21 21 0,0-21 16,0-1-16,-21 1 0,21 0 15,-21 0-15,0 0 0,0 0 0,0-1 16,0 1-16,0 0 0,-21 21 16,0 0-16,0 0 15,0 0-15,-1 0 0,1 21 0,0 0 16,0 1-16,0-1 0,0 0 16,-1 0-16,22 0 0,0 0 0,0 1 15,0-1-15,-21 0 0,21 0 16,0 0-16,0 0 15,21-21-15,1 0 16,-1 0-16,0 0 16,0 0-16,0-21 0,0 0 15,1 21-15,-1-21 0,0 0 16,0 0-16,-21-1 0,21 1 0,0 0 16,1-21-16,-22 21 0,0-22 0,21 22 15,-21-21-15,21-1 0,-21 1 0,0 0 16,0-1-16,0 1 0,0 0 15,0-1-15,0 22 0,0-21 0,0 21 16,0-22-16,0 22 0,-21 21 16,0 0-16,21 21 15,0 1-15,0-1 0,-22 0 16,22 21-16,0-21 0,0 22 16,0-1-16,0 0 0,0 1 0,0-1 15,0-21-15,0 22 0,0-1 0,0-21 16,0 0-16,0 22 0,0-22 15,22 0-15,-1 0 0,0 0 16,0-21-16,0 0 0,0 21 16,1-21-16,-1 0 0,0 0 15,0 0-15,0-21 0,0 0 16,1 0-16,-1 0 0,0 0 16,0-1-16,0 1 0,0 0 0,-21 0 15,0 0-15,22 21 0,-22-21 16,21 21-16,-21 21 31,21-21-31,-21 21 0,0 0 16,0 0-16,21-21 0,-21 21 0,0 1 15,21-22-15,0 21 16,1-21 0,-1 0-16,0 0 0,0 0 15,0 0-15,0-21 0,1 21 16,-1-22-16,0 1 0,0 21 0,0-21 15,22 0-15,-22 0 0,0 0 16,0-1-16,0 1 0,-21 0 16,21 0-16,1 0 0,-22 0 15,0-1-15,21 22 0,-21 22 32,0-1-32,0 0 15,0 0-15,0 0 0,0 0 0,0 1 16,0-1-16,0 0 0,0 0 15,21 0-15,0-21 16,0 0-16,0 0 16,1 0-16,-1 0 0,0 0 15,0-21-15,0 21 0,0-21 0,1 0 16,-1 21-16,0-21 0,-21-1 16,21 1-16,0 0 0,-21 0 15,0 0-15,0 0 0,0-1 16,0 1-16,0 0 0,0 0 0,-21 21 15,0 0 1,0 21-16,0 0 16,21 0-16,-22-21 0,22 22 0,0-1 15,-21 0-15,0 21 0,21-21 0,-21 1 16,21-1-16,0 0 16,0 0-16,0 0 0,0 0 0,0 1 15,0-1-15,0 0 16,0 0-1,0 0-15,0 0 0,0 1 0,0-1 16,0 0-16,0 0 0,0 0 16,0 22-16,0-22 0,0 21 0,-21-21 15,21 22-15,0-22 0,-21 0 0,21 21 16,0-21-16,0 1 0,0-1 0,0 0 16,0 0-16,0 0 15,-22-21 16,1 0-31,0 0 0,0-21 16,0 0-16,0 0 0,21 0 16,0-1-16,-22 1 0,1 0 15</inkml:trace>
  <inkml:trace contextRef="#ctx0" brushRef="#br0" timeOffset="110524.51">22458 13208 0,'0'0'0,"0"-21"0,-21-43 16,21 86 46,0-1-46,0 0-16,-22 0 31</inkml:trace>
  <inkml:trace contextRef="#ctx0" brushRef="#br0" timeOffset="118924.12">22585 12171 0,'0'-21'0,"21"21"0,-21-21 16,21-1-16,-21 1 0,0 0 16,0 0-16,0 0 15,0 0-15,0-1 16,0 1-16,-21 21 15,0 0-15,0 0 0,-1 0 0,1 21 16,0 1-16,0-22 0,0 42 16,-22-21-16,22 0 0,0 22 15,0-22-15,0 0 0,0 21 0,-1-21 0,1 22 16,21-22-16,0 0 16,0 0-16,0 0 0,0 1 15,21-22-15,1 0 0,-1 0 0,0 21 16,0-21-16,0 0 0,22 0 0,-22 0 15,21 21-15,-21-21 0,0 21 16,1-21-16,-1 21 0,0-21 0,0 21 16,-21 1-16,21-1 0,-21 0 15,0 0 1,-21-21-16,0 0 16,0 0-16,0 0 0,-1 0 15,1 0-15,0 0 0,0 0 16,0 0-16,0 0 15,21-21-15,-22 21 0,22-21 16,-21 21 0,42 0 15,1 0-31,-1 0 16,0 0-16,0 0 0,0 21 15,0-21-15,1 0 0,-1 0 0,21 0 16,-21 0-16,0 0 0,1 0 0,20 0 15,-21 0-15,21 0 0,-20 0 16,-1 0-16,21-21 0,-21 0 0,0 21 16,1-22-16,-1 22 0,21-21 15,-21 21-15,0-21 0,1 0 0,-1 0 16,0 0-16,0-1 16,-21 1-16,21 0 0,-21 0 0,0 0 15,0 0-15,0-1 16,0 44 15,0-1-31,0 0 16,0 0-16,0 0 15,0 0-15,0 1 0,0-1 16,21-21 15,1 0-31,-1 0 16,0 0-1,0 0-15,-21-21 0,21 21 16,0-22-16,1 1 0,-1 21 16,-21-21-1,21 21-15,0 0 0,0 0 0,-21-21 16,21 21-16,1 0 0,-1 0 16,0 0-16,0 0 15,0 0-15,0 0 16,-21 21-16,22-21 0,-1 0 0,0 21 15,0-21-15,0 0 0,0 21 0,22-21 16,-22 0-16,0 0 0,21 0 16,-20 0-16,20 0 0,0 0 0,-21 0 15,22 0-15,-22 0 0,21 0 0,-21 0 16,22 0-16,-22 0 0,0 0 0,0 0 16,0-21-16,1 21 0,-1 0 15,0 0-15,-21-21 0,21 21 0,0 0 16,0 0-16,-21-21 15,22 21 1,-1 0 15,-21 21 63,-21-21-94,-1 0 0,1 21 0,0-21 16,0 21-16,-21-21 0</inkml:trace>
  <inkml:trace contextRef="#ctx0" brushRef="#br0" timeOffset="119492.73">23029 12996 0,'-21'0'15,"21"22"-15,21-22 32,0 0-32,1 0 0,-1 0 0,0 0 15,0 0-15,21 0 0,1 0 0,-22 0 16,21-22-16,1 22 0,20-21 0,-21 21 16,22-21-16,-1 0 0,1 21 15,-1-21-15,1 21 0,-22-21 0,22-1 16,-1 22-16,-20 0 0,-1-21 0,0 21 15,1 0-15,-1 0 0,-21-21 0,0 21 16,22 0-16,-22 0 16,0 0-16,0 0 15,0 0-15,0-21 16,1 21 15,-1 0-15,-21-21 78,0 0-79,0-1-15,0 1 16</inkml:trace>
  <inkml:trace contextRef="#ctx0" brushRef="#br0" timeOffset="122092.58">25315 11980 0,'0'22'16,"0"-44"31,21 1-47,1 0 16,-22 0-16,0 0 15,0 0-15,0-1 0,0 1 16,0 0-1,-22 21 1,1 0-16,0 0 16,0 0-16,0 21 0,0-21 15,21 21-15,-22 1 0,1-1 16,21 0-16,0 0 0,-21 0 0,21 0 16,-21 1-16,21-1 0,0 0 0,0 0 15,0 0-15,0 0 0,0 1 0,0-1 16,21-21 15,0 0-15,0-21-16,1-1 0,-22 1 15,0 0-15,21 21 0,-21-21 16,21 0-16,-21 0 0,0-1 0,0 1 16,0 0-16,21 0 0,-21 0 15,0 0-15,21 21 0,-21 21 47,0 0-47,0 0 0,21 0 0,-21 22 16,0-22-16,0 0 0,0 21 0,22-21 15,-22 1-15,0-1 0,0 0 16,0 0-16,21 0 0,0 0 16,0-21-16,0 0 15,0 0 1,1 0-16,-1-21 0,-21 0 15,21 0-15,0 0 16,-21 0-16,21-1 0,-21 1 0,0 0 16,0 0-16,0 0 0,0 0 0,0-1 15,0 1-15,0 0 16,21 21-16,-21 21 16,0 0-16,0 1 15,0-1-15,0 0 0,0 0 0,0 0 16,0 0-16,0 1 0,0-1 15,0 0-15,0 0 16,0 0-16,22-21 16,-1 0-16,0 0 0,0 0 15,0 0-15,0 0 16,-21-21-16,22 21 0,-22-21 0,0 0 16,21 21-16,-21-21 0,21-1 0,-21 1 15,21 0-15,-21 0 16,0 42 15,0 0-31,0 0 16,21 1-16,-21-1 15,0 0-15,21-21 16,1 0 0,-1 0-16,0 0 15,0 0-15,0 0 0,0 0 16,1-21-16,-1 21 0,-21-21 0,21-1 15,0 22-15,-21-21 0,21 0 16,0 0-16,-21-21 0,22 20 0,-22 1 16,0-21-16,21 21 0,-21 0 0,0-1 15,0-20-15,0 21 0,0 0 0,0 0 16,0 42 15,-21 0-31,21 0 16,0 21-16,0-20 0,0 20 0,0-21 15,0 21-15,0-20 0,0 20 16,0-21-16,0 0 0,0 0 0,0 1 16,0-1-16,0 0 0,0 0 15,21-21-15,0 0 0,0 0 16,0 0-16,0 0 16,1-21-16,-1 0 15,0 21-15,-21-21 0,0-1 0,0 1 16,21 0-16,-21 0 0,0 0 15,0 0-15,0 42 47,0 0-47,0 0 0,0 0 16,21 0-16,-21 1 0,0-1 16,21 0-16,-21 0 0,22-21 15,-1 0-15,-21 21 0,21-21 0,0 0 16,0 0-16,0 0 0,1 0 15,-1 0-15,0-21 16,-21 0-16,21 0 0,0 0 16,-21-1-16,0 1 0,0 0 15,0 0-15,0 0 16,-21 21 15,0 21-31,21 0 0,-21-21 16,21 21-16,0 0 0,0 1 15,0-1-15,0 0 16,0-42 15,0 0-31,0-1 16,0 1-16,0 0 0,0 0 16,0 0-16</inkml:trace>
  <inkml:trace contextRef="#ctx0" brushRef="#br0" timeOffset="122336.44">26056 11832 0,'0'0'0,"0"-21"16,21 21 0,0 0-16,1-21 0,-1 21 0,21 0 15,-21 0-15,22 0 0,-1-21 16,-21 21-16,21 0 0,1 0 0,-1 0 15,-21 0-15,22 0 0,-22-21 0,21 21 16,-21 0-16,0 0 0,-21 21 31,0 0-15,-21-21-16,21 21 0,-21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25:49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10308 1969 0,'-21'0'0,"0"0"16,21 21 0,-21-21-1,21 21-15,-22-21 16,22 21-16,-21 0 0,21 0 16,-21 22-16,21-22 15,-21 21-15,21 1 0,0-1 0,0 21 16,-21 1-16,0-1 0,21 22 0,-22 0 15,1-1-15,0 1 0,0 21 0,0-21 16,0 20-16,-1 1 0,1 0 0,21 0 16,-21 0-16,0 0 0,0-1 15,21 1-15,-21 21 0,-1-21 0,22 0 16,-21 0-16,0 0 0,21-1 0,0-20 16,-21 21-16,21-21 0,-21-1 0,21-20 15,0-1-15,0 1 0,0-22 0,0 0 16,0 1-16,0-22 0,0 0 15,0-42 1,-21 0-16,21 0 16,0-22-16,0 1 0,0 0 0,0-22 15,0 1-15,-22-1 0,22 1 0,0-22 16,0 0-16</inkml:trace>
  <inkml:trace contextRef="#ctx0" brushRef="#br0" timeOffset="894.76">9969 2646 0,'0'0'0,"0"-21"16,-21 0-16,21-1 15,0 1 1,0 0-16,21 21 15,1 0-15,20 0 0,0-21 16,1 21-16,-1 0 0,21 0 0,1-21 16,-1 21-16,1 0 0,42-21 0,-22 21 15,43-22-15,-21 1 16,21 21-16,0-21 0,0 0 0,21 21 0,1-21 16,-1 0-16,0-1 0,0 22 15,0-21-15,0 0 0,1 21 0,-1-21 16,21 21-16,-21-21 0,0 21 15,1-21-15,-1 21 0,-21-22 0,21 22 16,-21-21-16,21 21 0,-21 0 0,0 0 16,-21-21-16,21 21 0,-21 0 15,-22 0-15,22 0 0,-21 0 0,21 0 16,-22 0-16,1 0 0,0 0 0,-22 0 16,22 0-16,-22 0 0,1 0 0,-22 0 15,1 0-15,-1 0 0,0 21 16,-21-21-16,1 21 0,-1-21 15,-21 22-15,0-1 0,0 0 16,0 0-16,0 0 0,0 0 0,0 22 16,0-1-16,0-21 0,-21 22 15,-1 20-15,22-21 0,-21 1 0,21 20 16,-21-20-16,0 20 0,0-21 0,21 22 16,-21-22-16,-1 22 0,1-1 0,21 1 15,0-1-15,-21 1 0,21-1 16,0 1-16,0-1 0,0 22 0,0-22 15,0 1-15,0 21 0,0-22 0,0 22 16,0-1-16,0-20 0,0 21 0,0-22 16,0 22-16,0-22 0,0 22 15,0-22-15,0 1 0,0-1 0,0 1 16,-21-22-16,21 22 0,-21-22 16,0 22-16,-1-22 0,1 0 0,-21 1 15,21-22-15,-22 21 0,22-21 0,-21 22 16,0-22-16,-1 0 0,1 0 0,-22 0 15,22 0-15,-21-21 0,-1 22 0,1-22 16,-22 21-16,0-21 0,1 0 0,-1 0 16,-21 0-16,0 0 0,0 0 0,-21 0 15,0 0-15,0 0 0,-42 0 16,21 0-16,-21 21 0,-1-21 0,1 0 16,-22 21-16,1-21 0,-1 21 15,1-21-15,-22 21 0,22 1 0,-1-22 16,22 21-16,-22 0 0,43-21 0,-21 21 15,21 0-15,21-21 0,0 0 16,21 0-16,0 0 0,21 0 0,22 0 16,-1 0-16,43 0 0,-21 0 0,21-21 15,0 21-15,21-21 0,0 0 0,0 0 16,0-1-16,21 22 0,0-42 0,0 21 16,0 0-16,22-22 0</inkml:trace>
  <inkml:trace contextRef="#ctx0" brushRef="#br0" timeOffset="1750.65">11176 3620 0,'0'0'0,"-42"0"0,-43 0 16,64 0-1,-22 0-15,22 0 0,21 21 0,-21 21 0,21-21 16,0 22-16,0 20 0,0 1 16,0-1-16,21 22 0,-21-22 15,21 22-15,1 0 0,-22-1 0,0 1 16,0-22-16,0 22 0,0-21 0,0-1 16,0 1-16,0-1 0,0-21 0,0 1 15,0-1-15,0 0 0,-22-20 16,22-1-16,0 0 0,0 0 0,-21-42 31,21 0-31,-21 21 0,21-43 0,0 22 16,0-21-16,-21 21 0,0-22 15,0 1-15,-1-21 0,22 20 16,-21 1-16,0 0 0,0-22 0,-21 22 0,20-22 16,1 1-16,0-1 0,-21 1 15,21-1-15,-1 1 0,1-1 0,0 22 16,0-22-16,21 22 0,0-21 15,0 20-15,0 1 0,0 0 0,0-1 16,21 22-16,21 0 0,1-21 0,-1 20 16,0 22-16,22 0 0,21 0 15,-1 0-15,-20 0 0,20 22 0,1 20 16,0 0-16,-22-21 0,1 43 0,-1-22 16,-20 22-16,20-22 0,-42 22 15,22-1-15,-22-21 0,0 22 0,-21-1 16,0-20-16,0-1 0,0 0 15,0 1-15,0-1 0,-21 0 0,21-20 16,-21-1-16,-1 0 0,22 0 0,0 0 16,-21-21-16,0 0 0,0 0 15,0-21 1,21 0-16,-21 0 0,21-22 16,0 1-16,0 0 0,0-1 0,0-20 15,0-1-15,0 1 0,0-1 0,0-20 16,0 20-16,0 1 0,21-22 15,0 43-15,0-22 0,0 22 16,22 21-16,-1-22 0,0 43 0,-21 0 16,43 0-16,-22 22 0,1-1 0,-1 21 15,-21 0-15,21 22 0,1-22 16,-1 43-16,-21-22 0,22 1 0,-22 21 16,0-22-16,0 1 0,-21-1 0,0 1 15,0-1-15,0-21 0,0 22 0,0-22 16,-21 1-16,0-1 0,21 0 0,-21 1 15,-1-22-15,22 21 0,-21-21 16,21 0-16,0-42 16,21 0-1,1 0-15,-1 0 0,0-22 16,0 22-16,0 0 0</inkml:trace>
  <inkml:trace contextRef="#ctx0" brushRef="#br0" timeOffset="2523.19">12679 4339 0,'0'0'0,"0"-21"0,0 0 16,0 0-16,0 0 0,0-1 0,0 1 16,-21 0-16,-1 0 0,1 21 0,0 0 15,0 0-15,-21 0 0,20 0 16,1 21-16,0 0 0,0 22 0,0-22 16,0 21-16,-1 0 0,1 1 0,0-1 15,21 0-15,0 1 0,-21-1 16,21-21-16,0 22 0,0-1 15,0-21-15,0 21 0,0-20 0,0-1 16,21 0-16,0-21 0,0 0 16,1 0-16,-1 0 0,0-21 0,0 0 15,0-1-15,0 1 0,1 0 0,-1 0 16,0 0-16,0-22 0,0 1 16,0 21-16,1-21 0,-22-1 0,0 22 15,0-21-15,0-1 0,0 22 0,0 0 16,0 0-16,0 0 0,0 42 15,0 0 1,0 21-16,0-20 0,0 20 16,0-21-16,0 21 0,0-20 0,0 20 15,0-21-15,0 21 0,21-20 0,0 20 16,0-21-16,0 0 0,0 0 0,1-21 16,-1 22-16,21-22 0,0 0 0,-20 0 15,20 0-15,0 0 0,1-22 16,-1 22-16,0-21 0,-21 0 0,22 0 15,-22 0-15,21-22 0,-21 22 0,1 0 16,-1-21-16,-21 21 0,0-22 0,0 1 16,0 21-16,0-22 0,0 1 0,0 0 15,0 21-15,0-1 0,0 1 16,0 0-16,-21 21 16,21 21-16,0 22 15,-22-22-15,22 21 0,0-21 0,0 22 16,0-1-16,0 0 0,0 1 0,0-1 15,0 21-15,0-20 0,0 20 16,0 1-16,0-22 0,0 43 0,0-22 16,0 1-16,0-1 0,0 22 0,0-22 15,0 22-15,0-21 0,0 20 0,22-20 16,-22 20-16,21 1 0,-21-21 0,0 20 16,0-20-16,21-1 0,-21 22 0,21-22 15,-21 1-15,21-1 0,-21 1 0,0-1 16,0-20-16,0-1 0,0 0 15,0 1-15,0-22 0,0 0 16,0 0-16,0-42 16,0 0-1,0 0-15,0-22 0,0 22 0,0-21 16,0 0-16,0-1 0,0-20 0,0-1 16,0 1-16,0-1 0,21 1 0</inkml:trace>
  <inkml:trace contextRef="#ctx0" brushRef="#br0" timeOffset="2795.05">13398 4636 0,'0'0'16,"0"-64"-16,0-169 15,22 191-15,-22-22 16,21 22-16,0 21 0,21-21 0,-21 20 16,1 1-16,-1 0 0,21 21 0,-21 0 15,0 0-15,1 21 0,-1 0 0,0 1 16,0 20-16,0-21 0,0 21 0,-21 1 15,0-1-15,0 0 0,0 1 16,0-1-16,0-21 0,0 22 0,0-22 16,-21 21-16,0-21 0,-21 0 0,21 22 15,-1-22-15,-20 0 0,0-21 0,21 21 16,-22 0-16,1-21 0,0 0 0,20 0 16,-20 0-16,21-21 15,0 0-15,0 0 0,-1-21 0,22-1 16,0 1-16</inkml:trace>
  <inkml:trace contextRef="#ctx0" brushRef="#br0" timeOffset="3062.89">14097 3048 0,'0'-21'0,"0"42"15,0-63-15,0 21 0,0 42 31,0 0-31,0 0 16,0 0-16,-21 22 0,21-1 16,0 0-16,-21 1 0,21-1 0,0 0 15,-22 1-15,22-22 0,0 21 0,0 0 16,0-20-16,0-1 0,0 0 0,0 0 16,0 0-16,0 0 0,22-21 15</inkml:trace>
  <inkml:trace contextRef="#ctx0" brushRef="#br0" timeOffset="3267.78">13779 3683 0,'0'0'0,"0"21"0,0 0 16,22-21-1,-1 0-15,0 0 0,21 0 16,-21 0-16,22 0 0,-22 0 0,21 0 15,1 0-15,-22 0 0,21 0 16,0-21-16,-20 21 0,20-21 0,-21 0 16,21 21-16,-20-21 0,-1 0 0,21 21 15,-42-22-15,21 1 0,-21 0 16,0 0-16,0 0 0,0 0 0,0-1 16,-21 1-16</inkml:trace>
  <inkml:trace contextRef="#ctx0" brushRef="#br0" timeOffset="3438.98">13758 3090 0,'0'0'0,"-21"0"0,21-21 15,21 21 1,0-21-16,22 21 16,-22 0-16,0 0 0,21-21 0,-20 0 15,20 21-15,0-21 0,1 21 16,-1-22-16,-21 22 0,21-21 0,1 0 15,-22 0-15</inkml:trace>
  <inkml:trace contextRef="#ctx0" brushRef="#br0" timeOffset="3942.73">14097 2519 0,'0'0'0,"-42"0"0,-85 0 16,63 0-16,22 0 15,-1 21-15,1 0 0,0 0 0,-1 22 16,1-1-16,0 0 0,-1 1 16,1 20-16,0 1 0,-1-1 15,22 22-15,-21-22 0,21 22 0,0 0 16,21-1-16,0 1 0,0 0 0,0-22 16,0 1-16,21 20 0,0-41 0,0 20 15,21 1-15,-20-22 0,20 0 16,0 1-16,1-1 0,20-21 0,-21 0 15,22 1-15,-1-1 0,1-21 0,-1 0 16,1 0-16,21 0 0,-22 0 0,1 0 16,-1-21-16,-21-1 0,22 1 0,-1-21 15,-20 21-15,-1-22 0,0 1 16,1 21-16,-1-21 0,-21-1 16,22-20-16,-22 20 0,0-20 0,0-1 15,-21 1-15,0-22 0,0 22 0,0-1 16,0-20-16,0 20 0,0-21 15,-21 22-15,0-1 0,-22 1 0,22-1 16,-21 1-16,0-1 0,-22 22 0,22 0 16,-22-1-16,1 22 0,-1 0 0,1 0 15,-22 0-15,22 21 0,-1 0 16,1 0-16,-1 21 0,1 21 0,-1-21 16,22 22-16,-1-1 0,1 0 0,21 1 15,-21 20-15,20-20 0,1 20 16,0 1-16,0-1 0,0 1 15,-22 20-15,22-20 0,0-1 0</inkml:trace>
  <inkml:trace contextRef="#ctx0" brushRef="#br0" timeOffset="4555.27">11515 6435 0,'0'0'16,"21"-21"-16,21-43 15,-42 43-15,21 0 0,-21 0 0,0-1 0,0 1 16,0 0-16,-21 21 0,21-21 16,-21 21-16,-21 0 0,20 0 15,-20 21-15,0 0 0,-22 0 0,1 22 16,-1-1-16,-20 0 0,-1 22 16,-21-1-16,0 1 0,0 21 0,-21-22 0,0 22 15,0-1-15,-21 1 0,0 21 0,0-21 16,-21 20-16,20-20 15,1 21-15,-21-21 0,21-1 0,0 22 16,-1-21-16,1-1 0,21-20 0,-21 21 16,21-22-16,21 1 0,-21-1 0,21-21 15,22 1-15,-1-1 0,0-21 0,22 0 16,21 1-16,-1-1 0,22-21 0,0 0 16,21-21-1,21-1-15,0-20 0,22 21 0,-1-21 16,0-1-16,43 1 0,-22-22 0</inkml:trace>
  <inkml:trace contextRef="#ctx0" brushRef="#br0" timeOffset="4948.18">12869 5652 0,'0'0'0,"0"21"31,-21 21-15,0-21-16,0 22 0,0-1 15,21 0-15,-22 22 0,1-22 0,21 22 16,0-1-16,-21 22 0,0-1 0,21 1 15,-21 0-15,21 21 0,-21-22 0,-1 22 16,1 0-16,21 0 0,-21 0 0,0-1 16,21 1-16,-21-21 0,0 21 0,-1 0 15,22-1-15,-21-20 0,0 0 0,21-1 16,0 1-16,-21 0 0,0-22 0,21 1 16,-21-1-16,21-20 0,0-1 0,0 0 15,0-21-15,0 1 0,0-44 31,0 1-31,21-21 0,0 0 0,0-1 16</inkml:trace>
  <inkml:trace contextRef="#ctx0" brushRef="#br0" timeOffset="5349.6">13779 5292 0,'0'0'0,"0"-21"0,22-22 15,-1 43-15,0 0 0,0 0 0,0 21 16,0 1-16,1 20 0,20 0 16,0 1-16,1 20 0,20 1 0,-21-1 15,22 1-15,-1 20 0,1-20 0,-1 20 16,22 1-16,-21 0 0,-1-1 0,22 22 15,-1-21-15,1 21 0,0 0 0,-1-22 16,1 22-16,0-21 0,21 21 0,-22-22 16,1 1-16,0 21 0,-1-22 0,1 1 15,0 0-15,-22-22 16,22 22-16,-1-22 0,-20 1 0,-1-1 16,22 1-16,-21-22 0,-22 22 0,21-22 15,-20 0-15,-1-20 0,-21 20 0,22-21 16,-22 0-16,-21 0 0,0 1 15,-21-22-15,-22 0 16,22 0-16,-21-22 0,-1 1 0,1 21 16,0-21-16,-22 0 0</inkml:trace>
  <inkml:trace contextRef="#ctx0" brushRef="#br0" timeOffset="5970.32">4657 8573 0,'0'0'0,"-22"0"0,-41 0 16,42 21 0,0 0-16,21 0 0,-22 0 0,1 22 15,21 20-15,-21 1 0,21-1 16,0 22-16,0-1 0,0 22 0,0 0 15,0 0-15,0 21 0,0 0 0,0 0 16,0 0-16,0 0 0,0 0 16,0 0-16,0 21 0,0-21 0,0-21 15,0 21-15,0-21 0,0 21 0,-21-21 16,21-22-16,0 22 0,0-21 16,-21-1-16,21-20 0,0-1 0,0 1 0,-21-1 15,21-20-15,-22-1 0,22-21 16,-21 22-16,21-22 0,-21-21 15,0 0-15,0 0 16,21-43-16,0 22 0,-21-21 0,-1 0 16,22-22-16,0 1 0</inkml:trace>
  <inkml:trace contextRef="#ctx0" brushRef="#br0" timeOffset="6719.12">4403 9123 0,'0'0'0,"0"-42"16,-22-43-16,22 64 15,0 0-15,0-1 0,0 1 0,22 0 16,20 0-16,0 21 0,1-21 0,-1 0 16,43-1-16,-22 22 0,22-21 15,-1 0-15,1 21 0,21-21 0,0 21 16,21-21-16,0 21 0,21-21 0,-21-1 15,21 22-15,0-21 0,22 21 16,-1-21-16,-21 0 0,21 0 0,1 21 16,-1-21-16,-21-1 0,22 1 0,-22 21 15,21-21-15,-21 0 0,-21 0 0,21 0 16,-21 21-16,-21-22 16,21 22-16,-21 0 0,0-21 0,0 21 15,-22 0-15,1 0 0,0 0 0,-1 0 16,-20 0-16,-1 0 0,1 0 0,-22 0 15,22 21-15,-22 1 0,0-1 16,1 0-16,-22 0 0,21 21 0,-21 1 16,22-1-16,-22 0 0,0 1 0,-21 20 15,21 1-15,0-1 0,-21 1 0,22-1 16,-22 1-16,0-1 0,0 22 0,0-22 16,0 1-16,0 21 0,0-1 15,21-20-15,-21 20 0,0 1 0,0 0 16,0-22-16,0 22 0,0 0 15,0-22-15,0 22 0,0-1 0,0-20 16,0 21-16,0-22 0,0 1 0,0 20 16,-21-20-16,-1-1 0,1 1 0,21-1 15,-21 1-15,0-22 0,0 22 0,0-1 16,-1 1-16,-20-1 0,21-21 0,0 22 16,-22-22-16,1 1 0,0-1 15,-1 0-15,1-21 0,0 22 0,-22-22 16,1 0-16,-22 0 0,0 0 15,1-21-15,-22 22 0,0-22 0,0 0 0,-21 0 16,0 0-16,-21 0 0,-21 0 0,21 0 16,-43 0-16,1 0 0,-1 0 15,-21 21-15,1-21 0,-1 21 0,-21-21 16,0 21-16,1 0 0,-1 0 16,0-21-16,21 22 0,1-1 0,20 0 15,22 0-15,21-21 0,-1 0 0,44 0 16,20 0-16,21 0 0,1-21 0,21 0 15,20 0-15,1-1 0,21 1 16,0-21-16,0 0 0,0-1 0,21 1 16,1 0-16</inkml:trace>
  <inkml:trace contextRef="#ctx0" brushRef="#br0" timeOffset="7010.96">4635 9716 0,'0'0'0,"0"-22"0,0 1 16,0 0-1,43 0-15,-1 0 0,0 0 16,1-1-16,20 1 0,1-21 0,-1 21 15,22 0-15,-22-1 0,22 1 16,-21 0-16,20 0 0,-20 0 0,-1 21 16,1-21-16,-1-1 0,-20 22 15,-1 0-15,-21 0 0,0 0 0,-42 0 32</inkml:trace>
  <inkml:trace contextRef="#ctx0" brushRef="#br0" timeOffset="7243.08">5122 9483 0,'0'42'16,"0"-84"-16,0 105 0,0-42 15,0 22-15,0-1 0,21 0 0,1 22 16,-1-22-16,0 22 0,0-1 0,0 1 16,0-22-16,22 22 0,-22-1 15,0 1-15,0-1 0,0 1 0,-21-22 16,22 21-16,-22-20 0,21-1 0,-21 0 15,0-20-15,0-1 0,21 0 0,-21 0 16,21-21-16,0 0 0,0 0 16,1 0-16,-1 0 0,0-21 15,0 0-15,0 0 0,0-1 0</inkml:trace>
  <inkml:trace contextRef="#ctx0" brushRef="#br0" timeOffset="8142.57">5673 10097 0,'0'0'0,"0"-22"0,0 1 0,0 0 0,0 0 16,0 0-16,21 0 15,0 21-15,21 0 0,-21 0 16,22 0-16,-1 0 0,0 0 0,1 21 16,-1 0-16,0 0 0,1 0 0,-1 0 15,0 1-15,1 20 0,-1-21 0,-21 21 16,0-20-16,1 20 0,-1-21 15,-21 21-15,0-20 0,0 20 16,0-21-16,0 0 0,0 0 0,-21 1 16,-1-22-16,22 21 0,-21-21 15,0 0-15,21-21 16,-21-1-16,21 1 0,0-21 16,0 21-16,0-22 0,0 1 0,0 0 15,0-1-15,0 1 0,0 0 0,0-1 16,21-20-16,-21 21 0,0-1 15,21 1-15,0 0 0,1 20 0,-1 1 16,0 0-16,0 21 0,0 0 0,0 0 16,1 0-16,-1 21 0,21 0 0,-42 1 15,21-1-15,0 21 16,-21-21-16,0 22 0,0-22 0,0 21 16,0-21-16,0 0 0,0 1 0,0 20 15,0-21-15,0 0 0,22-21 0,-22 21 16,21 1-16,0-22 0,0 0 15,0 0-15,0 0 0,1 0 16,-1 0-16,0-22 0,0 22 0,21-21 16,-20 0-16,-1 21 0,21-21 0,-21 0 15,0 0-15,1-22 0,-1 22 16,0 0-16,0 0 0,-21 0 16,21-1-16,-21 1 0,0 0 0,0 0 15,0 0-15,0 0 0,-21 21 16,0 0-16,0 0 0,0 21 0,-1 0 15,1 0-15,0 0 0,0 22 16,0-22-16,0 21 0,21-21 0,0 22 16,-22-1-16,22 0 0,0-21 0,0 22 15,0-22-15,0 0 0,22 0 0,-1 0 16,0 1-16,0-1 0,0-21 16,22 0-16,-1 0 0,-21 0 0,21 0 15,1 0-15,-1-21 0,0-1 16,1 1-16,-1 0 0,0 0 0,-20 0 15,20 0-15,0-1 0,-21-20 16,22 21-16,-22-21 0,21-1 0,-42 22 16,21-21-16,-21-1 0,0 1 0,0 21 15,0-21-15,0-1 0,0 22 0,-21 0 16,0 0-16,0 21 0,0 0 16,0 0-16,21 21 0,-22 0 0,1 0 15,21 22-15,-21-22 0,21 21 0,0 0 16,0-20-16,0 20 0,0 0 0,0-21 15,21 1-15,0-1 0,-21 0 0,22 0 16,-1 0-16,0-21 16,0 0-16,21 21 0,-20-21 0,-1 0 15,21 0-15,-21 0 0,22 0 0,-22 0 16,85-21 0,-85 21-16,0 0 0,0 0 0</inkml:trace>
  <inkml:trace contextRef="#ctx0" brushRef="#br0" timeOffset="9494.45">6096 11176 0,'0'0'16,"-21"-21"-16,-22-43 15,22 64-15,21 22 16,0-1-16,0 21 0,0 0 16,21 1-16,1-1 0,-22 22 0,21-22 15,0 21-15,0-20 0,-21-1 16,0 0-16,21 1 0,-21-1 0,0-21 15,0 0-15,0 1 0,0-1 0,-21-21 32,0 0-17,21-21-15,0-1 0,-21 1 0,21-21 16,-21 21-16,21-22 0,-22 1 0,22 0 16,-21-1-16,21-20 0,0 21 15,0-22-15,-21 1 0,21-1 0,0 1 16,0-1-16,0 22 0,0-1 0,21 22 15,0 0-15,1 21 0,-1 0 0,21 0 16,-21 0-16,22 21 0,-22 22 16,21-22-16,-21 21 0,22 0 15,-22 1-15,0 20 0,0-20 0,0-1 16,0 0-16,1 1 0,-1-1 0,-21-21 16,21 21-16,-21-20 0,0-1 15,21 0-15,-21 0 0,21-21 0,0 0 16,1-21-16,-1 21 15,-21-42-15,21 20 0,0 1 0,0-21 16,0 21-16,1-22 0,-22-20 0,21 21 16,0-1-16,0 1 0,-21-22 15,21 22-15,0 0 0,-21-1 16,22 1-16,-22 21 0,0 0 0,21 0 16,0 21-16,0 0 0,-21 21 0,0 0 15,21 0-15,-21 0 0,21 0 16,1 22-16,-22-1 0,0 0 0,21 1 15,-21-1-15,21 0 0,0 1 0,-21-1 16,21-21-16,0 22 0,1-22 0,-1 21 16,0-21-16,0 0 0,0-21 15,22 22-15,-22-22 0,21 0 0,-21 0 16,22 0-16,-1 0 0,-21-22 0,21 1 16,1 0-16,-1 0 0,0 0 0,1 0 15,-22-22-15,21 22 0,1-21 16,-22-1-16,0 1 0,0 0 0,0-1 15,-21 22-15,0-21 0,0 0 16,0 20-16,-21 1 0,0 0 0,-21 0 16,20 21-16,1 0 0,0 0 0,0 0 15,-21 21-15,20 0 0,1 0 0,0 22 16,0-1-16,0-21 0,0 22 16,-1-1-16,1 0 0,21 1 0,0-1 15,0-21-15,0 21 0,0-20 0,0-1 16,0 0-16,0 0 0,21-21 15,1 0-15,-1 0 0,0 0 16,0 0-16,0-21 0,22 0 16,-22 0-16,0-1 0,0 1 0,21-21 15,-20 21-15,-1 0 0,-21-22 0,21 22 16,-21-21-16,0 21 0,21-1 0,-21 1 16,0 42-1,0 1 1,0-1-16,0 0 0,21 0 15,-21 0-15,21 0 0,1-21 0,-22 22 16,21-1-16,0-21 0,0 0 0,0 0 16,0 0-16,1 0 0,-1 0 0,21 0 15,-21-21-15,0-1 16,22 1-16,-22 0 0,0 0 0,0 0 16,0 0-16,1-1 0,-1-20 0,-21 21 15,0 0-15,21 0 0,-21-22 0,0 22 16,0 0-16,0 0 0,0 42 31,0 0-31,0 0 0,21 0 16,-21 22-16,0-22 0,21 21 0,-21 22 15,21-22-15,1 0 0,-22 22 0,21-22 16,0 22-16,0-1 0,-21 1 16,21-1-16,0-20 0,-21 20 0,0 1 15,22-1-15,-1 1 0,-21-1 16,0-21-16,0 22 0,0-22 0,0 22 15,0-22-15,0 0 0,0 1 0,0-22 16,0 0-16,0 0 0,0-42 16,0 0-16,0 0 15,0 0-15,0-22 0,0 1 0,0 0 16</inkml:trace>
  <inkml:trace contextRef="#ctx0" brushRef="#br0" timeOffset="9723.32">8509 10964 0,'0'0'0,"21"-42"0,0 21 16,22 0-16,-22 0 0,0-1 0,21 22 15,-21 0-15,22 0 0,-1 0 16,0 0-16,-20 0 0,20 0 0,0 22 16,-21-1-16,1 0 0,-1 0 0,0 21 15,-21-20-15,0 20 0,0-21 0,0 21 16,-21 1-16,0-1 0,-1-21 0,-20 22 15,0-1-15,21 0 0,-43-21 0,22 22 16,-1-22-16,1 0 0,0 0 16,-1 0-16,1-21 0</inkml:trace>
  <inkml:trace contextRef="#ctx0" brushRef="#br0" timeOffset="10190.54">10499 8784 0,'0'0'0,"-22"-21"15,22 42 1,0 22-16,0-1 16,0 21-16,22 22 0,-1-21 0,0 20 15,0 22-15,21 0 0,-20 0 0,20 21 16,-21-21-16,21-1 0,-20 1 0,-1 21 15,-21-21-15,0 0 0,0 21 0,0-21 16,0 0-16,0-1 16,0 1-16,0-21 0,0 21 0,0 0 15,0-22-15,0 1 0,-21 0 0,21-22 16,0 1-16,-22-1 0,22-21 0,0-20 16,0 20-16,0-21 0,22-21 15,-22-21-15,21-21 16,-21-1-16,0 1 0,0-22 0,21 1 15,-21-1-15,21-20 0</inkml:trace>
  <inkml:trace contextRef="#ctx0" brushRef="#br0" timeOffset="10867.09">10562 9229 0,'0'0'0,"-21"-43"0,0 22 15,0-21 1,21 21-16,21 0 0,21 21 0,22-22 16,-1 1-16,43 21 0,0-21 0,0 21 15,21-21-15,0 0 0,21 21 0,0-21 16,0-1-16,21 1 0,-20 0 0,20 0 16,21-21-16,-20 20 0,20 1 15,-20-21-15,-1 21 0,0 0 16,1-1-16,-1-20 0,-21 21 0,0 0 15,0 0-15,1-1 0,-22 1 0,-22 0 16,1 0-16,0 21 0,-21-21 0,-1 21 16,1 0-16,-21 0 0,-1 0 15,1 0-15,-22 0 0,-21 0 0,21 21 16,-20-21-16,-1 21 0,-21 0 0,21 0 16,-21 22-16,0-1 0,0 0 0,0 1 15,0 20-15,0 1 0,-21-1 0,0 1 16,-1-1-16,1 1 0,0 20 0,0-20 15,21 21-15,-21-1 0,0-20 16,-1 20-16,1 1 0,21 0 16,0-22-16,0 22 0,0-22 0,0 1 15,0-1-15,0 22 0,0-21 0,0-1 16,0 1-16,0-1 0,0 22 0,21-22 16,1 1-16,-1-22 0,-21 22 0,21-1 15,0 1-15,-21-22 0,0 0 0,0 22 16,0-22-16,0 0 0,0 1 0,-21-1 15,0 0-15,-22-20 0,1 20 0,0-21 16,-1 0-16,-20 0 0,-1 1 0,1-1 16,-22 0-16,1 0 0,-1-21 15,-21 21-15,0-21 0,0 0 0,-21 21 16,0-21-16,-21 0 0,-21 0 16,0 0-16,-1 22 0,-20-22 0,-1 0 15,1 0-15,-1 21 0,1-21 0,-1 0 16,1 21-16,20-21 0,1 0 0,0 21 15,42-21-15,0 0 0,21 0 0,21 0 16,1-21-16,41 0 0,1 0 0,21-1 16,0-20-16,21 21 0,0-43 15,0 22-15,21-21 0,0 20 0</inkml:trace>
  <inkml:trace contextRef="#ctx0" brushRef="#br0" timeOffset="11158.68">11811 9250 0,'0'0'0,"-21"0"0,0 0 16,-1 0-16,22 21 15,0 0-15,0 22 0,0-22 0,0 21 16,0 22-16,0-1 0,0 1 0,0-1 15,0 22-15,0-22 0,0 1 0,0-1 16,0 1-16,0-22 0,0 22 16,0-22-16,0 0 0,-21-21 15,21 22-15,-21-22 0,21 0 0,0-42 32,21 0-32,0 0 15,1-22-15,-22 22 0</inkml:trace>
  <inkml:trace contextRef="#ctx0" brushRef="#br0" timeOffset="11385.08">12065 9356 0,'0'0'0,"0"-43"0,42-62 15,-42 83-15,21 22 16,1 22-16,-22 20 0,21-21 0,-21 43 16,0-22-16,0 21 15,0 1-15,0-1 0,0 1 0,0-1 16,0 1-16,0-1 0,0-20 0,0 20 15,0-20-15,0-1 0,0 0 0,0-21 16,0 22-16,0-22 0,0 0 0,0 0 16,0 0-16,0 1 0,-21-22 31,-1 0-31,1 0 0</inkml:trace>
  <inkml:trace contextRef="#ctx0" brushRef="#br0" timeOffset="11562.98">11642 10097 0,'21'0'31,"0"0"-31,0 0 0,21 0 16,1 0-16,-1-22 0,22 22 0,-22-21 16,21 0-16,1 0 0,-1 0 0,1 21 15,-1-21-15,1-1 0,-1 1 16,-20 0-16,20 0 0,-20 0 0,20-22 15,-21 22-15</inkml:trace>
  <inkml:trace contextRef="#ctx0" brushRef="#br0" timeOffset="12183.62">12890 9525 0,'-42'0'16,"0"21"-16,21 0 0,-22 1 0,1-1 15,21 0-15,-22 21 0,1 1 0,0-1 16,21 0-16,-22 1 0,22-1 0,-21 0 15,21 1-15,-1-1 0,1-21 0,21 21 16,0-20-16,0 20 0,0-21 0,0 0 16,0 0-16,21-21 15,1 0-15,-1 0 0,0 0 0,0 0 16,0 0-16,0 0 0,22-21 0,-22 0 16,0 0-16,21 0 0,-20 0 15,-1-1-15,0-20 0,21 21 0,-21-21 16,1 20-16,-22-20 0,21 21 0,-21-21 15,0-1-15,21 22 0,-21 0 0,0 0 16,0 42 0,0 0-16,0 0 15,0 22-15,0-22 0,0 21 0,0-21 16,0 22-16,0-22 0,0 0 0,0 21 16,0-21-16,0 1 0,0-1 15,21 0-15,0-21 0,-21 21 0,43-21 16,-22 0-16,0 0 0,21 0 0,-21 0 15,22 0-15,-22 0 0,21-21 16,1 21-16,-1-21 0,-21 0 0,21-1 16,1 1-16,-22 0 0,0-21 0,21 21 15,-20-1-15,-1 1 0,-21-21 0,0 21 16,0 0-16,0-22 0,0 22 0,0 0 16,-21 21-16,-1 0 0,1 0 15,0 0-15,0 0 0,0 21 16,21 0-16,0 0 0,0 1 0,0-1 15,0 0-15,0 0 0,0 21 16,0-20-16,21-1 0,0 0 0,0 0 16,0 0-16,1 0 0,-22 1 0,21-1 15,0 0-15,-21 0 16,0 0-16,0 0 16,-21-21-16,0 0 15,-1 0-15,1-21 16,21 0-16,0 0 0,0 0 15</inkml:trace>
  <inkml:trace contextRef="#ctx0" brushRef="#br0" timeOffset="12590.39">13631 9398 0,'0'0'0,"0"-42"0,21-1 0,-21 1 0,0 21 16,0 0-16,22 21 15,-22 21-15,0 0 0,0 0 16,21 22-16,-21-22 0,21 21 0,-21 22 15,21-22-15,-21 21 0,0-20 0,0 20 16,0-20-16,0 20 0,0-21 0,0 1 16,0 20-16,0-42 0,0 22 0,0-1 15,0-21-15,0 0 0,0 1 16,0-1-16,0 0 0,0 0 0,0-42 47,0 0-47,0 0 0,0-1 0,0 1 15,0-21-15,0 0 0,21-1 0,-21 1 16,21 0-16,22-1 0,-22 1 0,0 21 16,21-22-16,1 22 0,-1 21 15,-21 0-15,22 0 0,-1 0 0,0 21 16,-21 1-16,1 20 0,20-21 0,-21 21 16,0-20-16,-21 20 0,0-21 0,0 21 15,0 1-15,0-22 0,0 21 0,-21 1 16,0-22-16,0 21 0,0-21 0,-1 22 15,1-1-15,-21-21 0,21 21 16,-22-20-16,22 20 0,-21-21 0,21 0 16,-22 0-16</inkml:trace>
  <inkml:trace contextRef="#ctx0" brushRef="#br0" timeOffset="13884.16">12277 10922 0,'0'0'0,"-43"0"0,22-21 0,-42-64 15,41 64-15,1 0 16,21 0-16,0 0 0,-21-1 0,21 1 16,0 42-1,0 1-15,0-1 16,0 21-16,0 0 0,0-20 0,21 20 15,-21 0-15,0 1 0,0 20 0,0-21 16,0 1-16,0-1 0,0-21 0,0 22 16,0-22-16,0 0 0,0 0 0,0 0 15,0-42 17,0 0-32,21 0 0,-21 0 0,0-1 15,0-20-15,0 21 0,0-21 0,0-1 16,0 1-16,0 0 0,0-1 15,22-20-15,-22 20 0,21-20 0,-21 21 16,21-1-16,-21 22 0,21 0 0,0 0 16,0 21-16,1 0 0,-1 0 15,-21 21-15,21 0 0,0 21 0,0-20 16,0 20-16,1 0 0,-1 1 0,-21-1 16,21 0-16,0 1 0,0-1 0,0-21 15,-21 21-15,22-20 0,-1 20 0,0-21 16,0 0-16,0-21 0,-21 21 0,21-21 15,1 0-15,-1 0 0,0 0 16,0-21-16,0 0 0,-21 0 0,21 0 16,1 0-16,-1-1 0,0-20 15,0 21-15,0-21 0,-21 20 0,21-20 16,-21 0-16,22-1 0,-22 1 0,0 0 16,0-1-16,0 1 0,0 0 0,0 21 15,0-1-15,0 44 16,0 20-16,0-21 15,0 21-15,0-20 0,21 20 0,-21 0 16,21 1-16,-21-22 0,0 21 16,0 0-16,21-20 0,0 20 0,-21-21 15,21 0-15,1 0 0,-1 1 0,21-1 16,-21 0-16,0-21 0,1 0 0,20 0 16,0 0-16,-21 0 0,22 0 15,-1 0-15,-21-21 0,22 21 0,-1-21 16,-21-1-16,21 1 0,-20 0 0,20 0 15,-21 0-15,0 0 0,0-1 0,-21 1 16,0 0-16,0-21 0,0 21 16,0-1-16,0 1 0,-21 0 0,0 21 15,0 0-15,0 0 0,0 0 16,-1 21-16,1 0 0,0 1 0,0 20 16,0-21-16,0 0 0,-1 22 15,22-22-15,-21 21 0,21-21 0,0 22 16,0-22-16,0 0 0,0 0 0,0 0 15,21 0-15,1-21 16,-1 0-16,0 0 0,0-21 0,0 21 16,0-21-16,1 0 0,-1 0 15,0 0-15,0-1 0,-21 1 0,21 0 16,0 0-16,-21-21 0,0 20 0,22 1 16,-22 0-16,21 0 0,-21 0 0,21 0 15,-21-1-15,21 44 16,-21-1-16,21 0 15,-21 0-15,0 0 0,0 0 16,21 1-16,-21-1 0,22 0 16,-22 0-16,21 0 0,0-21 0,0 21 15,0-21-15,0 0 0,1 0 0,-1 0 16,0 0-16,0 0 0,0-21 16,0 0-16,1 21 0,-1-21 0,0 0 15,-21 0-15,0-1 0,21 1 0,-21 0 16,0 0-16,21 0 0,-21 0 0,0-1 15,0 1-15,0 0 0,0 42 32,0 0-32,0 1 0,0-1 0,0 0 15,0 21-15,0-21 0,0 22 16,0-1-16,0 22 0,0-22 0,0 0 16,0 22-16,0-1 0,-21-20 15,21 20-15,-21 1 0,21-1 0,0 1 16,0-22-16,0 21 0,0 1 0,0-22 15,-21 1-15,21-1 0,0 0 0,0 1 16,-21-22-16,21 0 0,0 0 0,0 0 16,0-42-1,0 0-15,21 0 0,0-22 16,-21 22-16,21-21 0,0 0 16</inkml:trace>
  <inkml:trace contextRef="#ctx0" brushRef="#br0" timeOffset="14115.03">14330 10795 0,'0'0'0,"21"-42"0,21-1 15,-21 22-15,1 21 0,-1 0 16,0 0-16,0 0 0,0 0 0,0 21 16,22 1-16,-22-22 0,0 21 0,21 0 15,-20 0-15,-1 21 0,0-20 0,-21-1 16,0 0-16,0 0 0,0 21 15,0-20-15,-21-1 0,0 0 0,-1 0 16,-20 21-16,0-20 0,-1-1 0,1 0 16,0 0-16,-22 0 0,22 0 15,0-21-15,-1 0 0,1 0 0</inkml:trace>
  <inkml:trace contextRef="#ctx0" brushRef="#br0" timeOffset="14551.66">16087 8615 0,'0'0'0,"-43"21"15,43 21 1,0-20-16,0 41 0,0-21 0,0 22 0,0 21 16,0-22-16,0 22 0,0-1 0,21 1 15,1 21-15,-22-21 0,21 20 16,-21-20-16,0 21 0,21-21 0,-21 20 15,21-20-15,-21 21 0,0 0 0,0 0 16,0-22-16,0 22 0,0-21 16,0-1-16,0 1 0,0 0 0,-21-22 15,21 1-15,0-1 0,-21 1 0,21-22 16,0 0-16,-21 1 0,21-22 0,0-42 16,0 0-1,0-1-15,0-20 0,21 0 0,-21-22 16,0 22-16,0-22 0</inkml:trace>
  <inkml:trace contextRef="#ctx0" brushRef="#br0" timeOffset="15263.25">16108 8700 0,'0'0'16,"0"-43"-16,0 22 0,0 0 0,21 0 0,0 0 15,21 21-15,1-22 0,20 1 16,1 0-16,20 21 0,22-21 0,0 0 16,0 0-16,21-1 0,21 1 0,0 0 15,0 0-15,1 0 0,-1 0 16,21-1-16,-21 1 0,22 0 0,-22-21 16,21 21-16,-21-1 0,22-20 0,-22 21 15,21 0-15,0 0 0,-20-1 16,-1 1-16,0 0 0,0 0 0,0 0 15,-21 0-15,0-1 0,0 22 0,-21-21 16,0 21-16,0 0 0,-22 0 0,1 0 16,-21 0-16,-1 0 0,-21 0 15,1 0-15,-22 0 0,0 0 0,0 0 16,-21 21-16,0 22 0,0-22 0,0 21 16,0 1-16,0-1 0,0 0 0,-21 22 15,0-1-15,0 1 0,21-22 16,-21 22-16,-1-1 0,1 22 0,21-22 15,0 1-15,-21-1 0,21 22 0,0-22 16,-21 22-16,21-21 0,0 20 16,0-20-16,0-1 0,0 22 0,0 0 15,0-1-15,21 1 0,-21 0 0,21-22 16,-21 22-16,0-1 0,0 1 0,21 0 16,-21-1-16,0 1 0,22 0 0,-22-1 15,0-20-15,0 21 0,0-22 0,0 1 16,0-1-16,0-21 0,0 22 0,0-22 15,-22 1-15,1-1 0,0 0 0,-21 1 16,-1-22-16,1 0 0,0 0 16,-22 0-16,1 0 0,-1 1 15,1-1-15,-22-21 0,0 0 0,-20 21 16,-1-21-16,0 0 0,-21 0 0,0 0 16,-21 0-16,0 0 0,-22 0 0,1 0 15,0 0-15,-1-21 0,-20 21 0,-1 0 16,1 0-16,-1 0 0,1 0 0,-1 0 15,1 0-15,-1-21 0,22 21 0,0 0 16,20-22-16,1 22 0,21 0 0,21 0 16,1-21-16,41 21 0,1-21 0,-1 21 15,43-21-15,0 0 0,21 0 0,0-1 16,0-20-16,21 21 0,0-21 16,21 20-16</inkml:trace>
  <inkml:trace contextRef="#ctx0" brushRef="#br0" timeOffset="15790.98">17865 9017 0,'0'0'0,"0"-21"0,0 0 0,0 0 0,-22 21 16,1 0-16,21 21 15,-21 21-15,21-21 0,-21 22 0,21 20 16,-21 1-16,21-1 0,-21 1 0,-1-1 16,1 22-16,0-22 0,0 22 0,0-22 15,-22 22-15,22-21 0,-21-1 16,0 1-16,20-22 0,-20 0 0,0 22 16,-1-43-16,1 21 0,21-21 0,-21 22 15,20-43-15,1 21 0,0-21 0,0 0 16,0 0-16,21-21 15,0 0-15,0-1 0,0 1 0,0-21 16,0 21-16,0-22 0,0 1 0,0-21 16,21 20-16,0-20 0,-21-1 15,21 1-15,-21-1 0,21 1 16,1 20-16,-1 1 0,0 21 0,0 0 16,0 21-16,22 0 0,-22 21 0,0 0 15,21 21-15,-21 1 0,22-1 0,-22 0 16,0 22-16,21-22 0,-20 1 0,-1 20 15,0-21-15,0 1 0,21-1 0,-20-21 16,-1 22-16,0-22 0,0 0 0,0 21 16,0-42-16,1 21 0,-1 1 0,0-22 15,0 0-15,0 0 0,22 0 16,-1 0-16,-21-22 16,0 1-16,0 21 0,1-21 15,-1-21-15,0 21 0,0-1 0,21-20 16</inkml:trace>
  <inkml:trace contextRef="#ctx0" brushRef="#br0" timeOffset="16047.84">18563 9229 0,'0'0'16,"0"-21"-16,0-1 0,0 44 16,0-1-16,0 0 15,0 21-15,0-21 0,0 22 0,0 20 16,0-20-16,0 20 0,0-21 15,0 22-15,0-1 0,0-20 16,0 20-16,-21-20 0,21 20 0,0-21 16,-21 1-16,0-1 0,21 0 0,-22-20 15,22 20-15,0-21 0,0 0 0,0 0 16,22-42 0,-1 21-1,0-21-15,21-21 0,-21 21 0,1-22 16,20 1-16</inkml:trace>
  <inkml:trace contextRef="#ctx0" brushRef="#br0" timeOffset="16295.06">19113 9250 0,'0'0'0,"22"-42"0,20-43 16,-42 106 0,0 0-16,0 22 0,0-1 15,0-21-15,0 21 0,0 1 0,0 20 16,0-20-16,0 20 0,0 1 0,0-22 15,0 21-15,0-20 0,0 20 0,0-20 16,0-1-16,0 0 0,0 1 16,0-1-16,0 0 0,-21 1 0,21-22 15,-21 0-15,21 21 0,-22-21 0,22 1 16,0-1-16,0-42 31,0-1-31,-21 1 16</inkml:trace>
  <inkml:trace contextRef="#ctx0" brushRef="#br0" timeOffset="16502.93">18563 9843 0,'0'0'0,"0"21"31,21-21-31,0 0 16,1 0-16,-1 0 0,21 0 0,0 0 15,-20 0-15,20 0 0,0-21 0,1-1 16,-1 22-16,-21-21 0,21 0 0,1 21 16,-1-21-16,0 0 0,1 21 15,-22-21-15,21-1 0,-21 1 0,22 21 16,-22-21-16,0 0 0</inkml:trace>
  <inkml:trace contextRef="#ctx0" brushRef="#br0" timeOffset="17255.2">19748 9292 0,'0'0'0,"0"21"31,0 1-31,0-1 0,0 21 16,0-21-16,0 22 0,0-1 0,0 0 15,0 1-15,0-1 0,0 0 0,0 1 16,0-1-16,0 0 0,0-21 0,0 22 16,0-22-16,0 21 0,0-21 0,0 1 15,0-1-15,0 0 0,0 0 16,-21-21-16,21-21 47,0 0-47,0 0 0,0-1 15,0 1-15,0 0 0,0-21 0,0 21 16,0-22-16,0 1 0,0 0 0,0-22 16,0 22-16,0-22 0,21 22 0,-21 0 15,22-22-15,-1 22 0,-21-1 0,21 22 16,0 0-16,0 0 0,0 21 16,1 0-16,-1 21 15,0 0-15,-21 22 0,0-22 0,21 21 16,-21 0-16,21 22 0,-21-22 15,0 1-15,21-1 0,-21 0 0,0 1 16,0-1-16,0-21 0,0 0 0,0 22 16,0-22-16,0 0 0,0 0 0,0 0 15,0-42 17,0 0-17,0 0-15,0-22 0,22 22 16,-22 0-16,21-21 0,0-1 0,0 1 15,21-21-15,-20 20 0,20-20 0,-21 20 16,21-20-16,1 21 0,-1-1 16,0 1-16,1 21 0,-1 21 15,0 0-15,-20 0 0,20 0 0,-21 21 16,0 0-16,-21 21 0,0 1 0,0-22 16,0 21-16,0 1 0,0-1 0,-21 0 15,0 1-15,21-1 0,-21 0 0,0 1 16,-22-1-16,22-21 0,0 21 0,21-20 15,-21-1-15,0 0 0,-1 0 0,1 0 16,0 0-16,0-21 16,0 0-16,0 0 15,-1-21-15,1 0 16,0 0-16,0 0 0</inkml:trace>
  <inkml:trace contextRef="#ctx0" brushRef="#br0" timeOffset="18675.28">17759 2836 0,'0'-21'0,"0"0"16,0 0-1,0 0-15,0 0 16,0-1-16,0 1 16,0 0-16,0 0 15,-21 21 17,21 21-32,0 0 0,0 22 15,0-1-15,0 0 0,0 1 0,0 20 16,0 1-16,0-1 0,0 1 15,0 20-15,-22-20 0,1-1 0,0 1 16,21-1-16,-21 1 0,0-22 16,0 0-16,-1 1 0,22-22 0,0 21 15,0-21-15,0 1 16,0-44 0,22 1-16,-22 0 15,21 0-15,0 0 0,0-22 16,0 1-16,0 21 0</inkml:trace>
  <inkml:trace contextRef="#ctx0" brushRef="#br0" timeOffset="19798.65">18119 2921 0,'0'0'0,"42"-42"15,0-1-15,1 1 0,20-64 16,-84 127 0,0 1-16,0-1 15,-22 0-15,1 21 0,0 1 0,-1-22 16,1 21-16,0 0 0,-1-20 15,1 20-15,0 0 0,-1-21 0,1 1 16,21 20-16,-22-21 0,22 0 0,0-21 16,0 21-16,21 1 15,21-22 17,0 0-32,0 0 15,1 21-15,20 0 0,-21 0 0,0 0 0,0 0 16,22 1-16,-22 20 0,0-21 15,0 21-15,0-20 0,1-1 16,-1 21-16,0-21 0,0 0 0,0 1 16,0-1-16,1-21 0,-1 21 0,0-21 15,0 0-15,0 0 0,22 0 16,-22 0-16,21 0 0,-21-21 0,22 21 16,-1-21-16,0-1 0,1 1 0,-1 0 15,0 0-15,1-21 0,-1 20 16,0-20-16,-21 21 0,1-21 0,-1 20 15,-21-20-15,0 21 0,0-21 0,0 20 16,0 1-16,-21-21 0,-1 21 16,1 0-16,0 21 0,0 0 15,0 0-15,0 0 0,-1 0 0,1 21 16,0 0-16,0 21 0,0-21 16,21 22-16,-21-1 0,21 0 0,0-20 15,0 20-15,0 0 0,0-21 0,0 1 16,0-1-16,21 0 0,0 0 15,0 0-15,0-21 0,0 0 0,1 0 16,-1 0-16,0 0 0,0 0 0,21 0 16,-20-21-16,-1 0 0,0 21 0,0-21 15,21 0-15,-20-1 0,-1 1 16,0 0-16,0 0 0,-21 0 16,21 0-16,-21-22 0,21 22 0,-21 0 15,0 0-15,0 0 16,0 42-1,0 0-15,0 0 0,0 0 0,0 0 16,0 1-16,0 20 0,0-21 16,0 0-16,0 22 0,0-22 0,0 0 15,0 0-15,0 0 0,22 0 16,-1-21-16,0 0 0,0 0 16,0 0-16,22 0 0,-22 0 15,0-21-15,21 0 0,-21 21 0,22-21 16,-22 0-16,21 0 0,-21-1 15,1 1-15,20-21 0,-21 21 0,0 0 16,0-22-16,-21 22 0,0 0 0,0-21 16,0 20-16,0 1 0,0 0 15,0 42 1,0 0-16,0 22 16,0-22-16,0 21 0,0-21 15,0 22-15,0-1 0,0 0 0,0 1 16,0-1-16,22 0 0,-22 1 0,21-1 15,0 0-15,0 1 0,0 20 0,0-20 16,1 20-16,-1 1 16,-21 20-16,0-20 0,0-1 0,0 22 15,0-22-15,0 1 0,-21-1 0,-1 1 16,1-22-16,0 22 0,0-22 0,0 0 16,0 1-16,-1-22 0,1 0 0,0-21 15,0 0-15,0 0 16,21-21-16,-21-21 0,21 20 15,-22-20-15,22 0 0,0-1 0,0 1 16,-21-21-16,21-1 0,-21 1 0,21-1 16,0-21-16,0 1 0,0 20 0,0-20 15,0 20-15,0-21 0,21 22 16,22-1-16,-22 22 0,21-21 16,0 20-16,1 1 0,-1 0 0,22-1 15,-22 1-15,21 21 0,-20 0 0,-1-22 16,22 43-16</inkml:trace>
  <inkml:trace contextRef="#ctx0" brushRef="#br0" timeOffset="20006.53">20383 3133 0,'0'21'16,"0"0"-16,0 0 0,0 22 0,0-1 0,0-21 15,0 21-15,0 1 0,0-1 16,0 0-16,0 1 0,0-1 0,0-21 15,0 22-15,0-22 0,0 21 16,-21-21-16,21 0 0,-21 1 16,21-1-16,0-42 15,0-1 1,21 22-16,0-21 0</inkml:trace>
  <inkml:trace contextRef="#ctx0" brushRef="#br0" timeOffset="20455.25">20637 2900 0,'0'0'0,"0"-42"0,0-1 15,0 22-15,0 0 0,22 21 16,-1 0-16,0 21 16,-21 0-16,42 0 0,-21 22 0,1-22 15,20 21-15,0 1 0,1 20 16,-1-21-16,0 22 0,1-1 0,-1 1 15,-21-22-15,21 22 0,-20-1 0,-1-20 16,0-1-16,-21 0 0,0 1 16,0-1-16,0-21 0,0 21 0,0-20 15,0-1-15,0 0 0,21-42 47,-21 0-47,21-1 0,-21 1 0,0 0 16,0 0-16,21-21 0,1-1 0,-1 1 15,-21 0-15,21-22 0,0 22 0,-21-22 16,21 1-16,0-1 0,-21 1 16,22-1-16,-1 22 0,0-22 0,-21 22 15,21-21-15,0 20 0,-21 22 0,21-21 16,1 21-16,-1 21 16,0 0-1,0 21-15,-21 0 0,0 21 0,0-21 16,21 22-16,-21-22 0,21 21 15,-21 1-15,0-22 0,22 21 0,-1 0 16,0 1-16,-21-22 0</inkml:trace>
  <inkml:trace contextRef="#ctx0" brushRef="#br0" timeOffset="21903.17">22267 3450 0,'0'0'16,"0"-42"-16,0 21 15,0 0-15,0-1 0,0-20 0,0 21 16,0-21-16,0 20 0,0-20 0,-21 21 16,0 0-16,0 0 0,0-1 15,21 1-15,-22 21 0,1 0 0,0 0 16,-21 0-16,21 21 0,-1 1 16,1-1-16,0 0 0,0 21 0,0 1 15,21-1-15,-21 0 0,-1 1 0,1 20 16,21-21-16,0 1 0,-21-1 0,21-21 15,0 22-15,0-22 0,0 0 16,0 0-16,0 0 0,0 0 0,0 1 16,21-22-16,0 0 0,1 0 0,-1 0 15,0 0-15,0-22 0,21 1 16,-20 0-16,-1 0 0,0 0 16,0 0-16,-21-22 0,21 22 15,0-21-15,1-1 0,-22 1 0,0 0 16,21-1-16,-21 1 0,21 0 15,-21-1-15,0 1 0,0 21 0,0 0 16,0 0-16,0 42 16,0 0-16,0 0 15,0 0-15,0 22 0,0-22 16,0 21-16,0 0 0,0 1 0,0-1 16,0 0-16,0 1 0,0-1 15,0 0-15,0-20 0,0-1 0,21 21 16,0-21-16,0 0 0,1-21 15,-1 22-15,21-1 0,-21-21 0,0 0 16,22 0-16,-22 0 0,21 0 0,1 0 16,-22-21-16,21-1 0,0 1 0,-20 0 15,20 0-15,-21 0 0,21-22 16,-20 22-16,-1-21 0,0-22 0,0 22 16,0 0-16,0-22 0,-21 1 0,0-1 15,0 1-15,0-1 0,0 22 16,0-22-16,0 22 0,0-21 0,0 41 15,0-20-15,-21 21 0,21 0 0,-21 21 16,0 21 0,21 0-16,0 0 0,0 22 15,-21-1-15,21 0 0,-21 22 0,21-22 16,-22 22-16,22-22 0,0 21 0,0 1 16,-21-1-16,21-20 0,-21 20 15,21-20-15,0-1 0,0 0 0,0 1 16,0-1-16,0-21 0,0 0 0,0 0 15,0 1-15,21-1 0,0 0 0,1-21 16,-1 0-16,0 0 16,0 0-16,0 0 0,22 0 15,-22-21-15,0 21 0,21-21 0,-21-1 16,22 1-16,-22-21 0,21 21 16,-21 0-16,22-22 0,-22 22 15,0-21-15,0 21 0,0-1 0,1-20 16,-1 42-16,-21-21 0,0 0 0,0 42 31,0 0-31,0 0 0,0 0 16,0 1-16,0-1 0,0 0 0,0 0 15,0 0-15,0 0 0,0 1 0,0-1 16,0 0-16,0 0 16,21 0-16,0-21 15,0 0 1,0 0-16,1 0 0,-1 0 15,0-21-15,0 0 0,0 21 16,-21-21-16,21 0 0,1-1 0,-1 1 16,0 0-16,0 0 0,0 0 0,0 0 15,1-22-15,-22 22 0,21 0 0,-21 0 16,21 0-16,-21 42 31,0 0-31,0 0 0,0 0 16,0 0-16,0 1 0,0-1 15,0 21-15,0-21 0,0 0 0,0 1 16,0-1-16,0 0 0,0 0 16,0 0-16,21 0 0,0-21 15,0 22-15,22-22 0,-1 0 16,0 0-16,1 21 0,-1-21 0,0 0 16,1 0-16,-1 0 0,0 0 0,-20 0 15,20-21-15,-21-1 0,21 22 0,-20-21 16,-1 0-16,21 0 0,-21 0 15,-21-22-15,21 22 0,-21-21 0,0 0 16,22-1-16,-22 1 0,0 21 0,0-22 16,0 22-16,-22 0 0,1 21 15,0 0-15,0 0 0,0 21 0,0 0 16,-1 1-16,1 20 0,0-21 16,0 21-16,0 1 0,0-1 0,21-21 15,0 22-15,0-22 0,0 21 16,0-21-16,0 0 0,21 1 15,0-1-15,0-21 0,0 0 0,0 0 16,1 0-16,20 0 0,-21 0 0,0 0 16,0 0-16,1 0 0,-1 0 15,0 0-15,-21-21 0,21 21 0,0-22 16,0 22-16,-21-21 0,0 0 16,0 0-16,-42 21 15</inkml:trace>
  <inkml:trace contextRef="#ctx0" brushRef="#br0" timeOffset="24971.45">4487 13907 0,'0'0'0,"-21"-22"0,0 1 16,0 0-16,21 0 0,0 0 15,-21 0-15,21-1 0,-22 1 0,22 0 16,0 42-1,0 0-15,0 22 16,0-1-16,0 22 0,0-22 16,0 21-16,0 1 0,0-1 0,0 1 15,0 21-15,0-22 0,-21 1 0,21-1 16,-21 1-16,0-1 0,21-21 16,-21 1-16,21-1 0,0 0 0,0-20 15,0-1-15,21-21 31,0-21-31,21-1 0,-20 1 0,-1-21 16,21 0-16,-21-1 0,22 1 0,-22-22 16,21 22-16</inkml:trace>
  <inkml:trace contextRef="#ctx0" brushRef="#br0" timeOffset="25939.24">4889 13949 0,'0'0'0,"0"-21"0,0 0 15,22-1-15,-22 44 16,0-1-16,-22 0 15,1 0-15,0 0 0,0 0 0,-21 22 16,20-22-16,-20 0 0,21 21 16,-21-20-16,20 20 0,1-21 15,-21 21-15,21-20 0,0-1 0,-1 0 16,22 0-16,0 21 0,0-20 0,0-1 16,0 0-16,0 0 0,0 0 15,22 0-15,20 22 0,-21-22 0,21 0 16,-20 21-16,20-20 0,0-1 0,-21 0 15,22 0-15,-1 0 0,-21 0 16,22-21-16,-22 0 0,21 22 0,-21-22 16,22 0-16,-22 0 0,21 0 0,-21-22 15,22 1-15,-22 0 16,21 0-16,-21 0 0,22-22 0,-1 22 16,-21-21-16,21 0 0,-20 20 0,-1-20 15,0 0-15,0-1 0,-21 22 16,0-21-16,0 21 0,0-22 0,0 22 15,-63-42-15,41 63 16,1 0-16,0 0 16,0 21-16,0 0 0,21 21 0,0-20 15,-21 20-15,21-21 0,-22 21 0,22 1 16,0-1-16,0 0 0,0-20 16,0 20-16,0-21 0,0 21 0,0-20 15,22-1-15,-1 0 16,0-21-16,0 0 0,0 0 0,0 0 15,1 0-15,20 0 0,-21-21 16,21 21-16,-20-21 0,20-1 0,0 1 16,-21 0-16,1 0 0,20-21 0,-21 20 15,0 1-15,22-21 0,-22 21 16,0 0-16,-21-1 0,21-20 0,-21 21 16,21 21-16,-21-21 0,21 21 15,-21 21-15,0 21 16,0-21-16,0 1 0,0 20 15,0-21-15,22 0 0,-22 22 0,0-22 16,0 21-16,21-21 0,0 0 16,0 1-16,-21-1 0,21-21 15,0 21-15,1-21 0,-1 0 16,0 0-16,0 0 0,0-21 0,22 21 16,-22-21-16,0-1 0,0 1 0,0 0 15,0-21-15,1 21 0,-1-22 16,0 22-16,0-21 0,-21 21 0,21-22 15,-21 22-15,0-21 0,0 21 0,0-1 16,0 1-16,0 42 31,0 1-31,0-1 0,0 21 0,0 0 16,0 1-16,0-1 0,0 0 16,0 1-16,0 20 0,21-20 15,-21-1-15,22 21 0,-22 1 0,0-22 16,21 22-16,-21-1 0,21 1 0,-21-1 15,0 1-15,0-1 0,0 1 0,0-1 16,0-20-16,0 20 0,0-21 16,-21 1-16,0-1 0,21-21 0,-22 0 15,22 1-15,-21-22 0,0 0 0,0 0 16,0 0-16,0-22 0,21 1 16,-22 0-16,1-21 0,0 21 15,0-22-15,0 1 0,21 0 16,-21-1-16,21 1 0,-22 0 0,22-1 15,0-20-15,0 20 0</inkml:trace>
  <inkml:trace contextRef="#ctx0" brushRef="#br0" timeOffset="26158.4">7260 14499 0,'0'0'0,"42"43"16,-42-1-16,0-21 0,0 0 15,0 22-15,0-22 0,0 21 16,22-21-16,-22 22 0,0-22 0,21 0 16,-21 21-16,0-21 0,0 22 15,0-22-15,0 0 0,0 21 0,0-20 16,0-1-16,0 0 0,0 0 0,0-42 31,0 0-31</inkml:trace>
  <inkml:trace contextRef="#ctx0" brushRef="#br0" timeOffset="26567.43">7451 13949 0,'0'0'0,"0"-21"15,21 21-15,0 0 16,0 21-16,0 0 0,22 21 0,-22-20 15,21 20-15,0 0 0,1 1 0,-1-1 16,0 0-16,1 22 0,-22-22 0,21 0 16,-21 1-16,1 20 0,-1-20 15,-21-1-15,0-21 0,0 21 0,0 1 16,0-22-16,0 0 0,0 0 0,0 0 16,0-42-1,0 0 1,0 0-16,0 0 0,0-22 15,21 22-15,0-21 0,0-22 0,-21 22 16,21-21-16,1-1 0,-1 1 0,0-1 16,0-21-16,0 22 0,0-1 0,1 1 15,20-22-15,-21 43 0,0-22 16,0 22-16,1 0 0,-1 42 0,0 0 16,0 0-16,-21 21 0,0 0 15,21 21-15,0 1 0,-21-1 16,22 0-16,-22 1 0,21 20 0,-21-20 15,21-1-15,-21 21 0</inkml:trace>
  <inkml:trace contextRef="#ctx0" brushRef="#br0" timeOffset="27958.65">8721 14563 0,'0'0'0,"63"0"16,-42 0-16,0-21 15,1-1-15,-22 1 0,21 0 0,0 0 16,-21 0-16,0 0 0,0-22 15,0 1-15,0 21 0,0 0 0,0-22 16,0 22-16,-21 0 0,0 21 0,-1 0 16,1 0-16,0 0 0,0 0 0,0 21 15,-22 0-15,22 0 0,0 1 16,-21 20-16,21 0 0,-1-21 16,1 22-16,0-1 0,0 0 0,0 1 15,21-1-15,0 0 0,0-20 0,0 20 16,0-21-16,0 0 0,0 0 15,0 1-15,21-22 16,0 0-16,0 0 0,0 0 0,1 0 16,-1-22-16,0 1 0,0 21 0,0-21 15,22 0-15,-22-21 0,0 20 0,0 1 16,0 0-16,0-21 0,1 21 16,-22-1-16,21-20 0,-21 21 0,21 0 15,-21 0-15,0-1 0,0 1 0,0 0 16,0 42-1,0 0 1,0 1-16,0-1 0,0 21 16,0-21-16,0 0 0,0 22 0,0-22 15,0 0-15,21 21 0,-21-20 0,0-1 16,21 0-16,-21 0 0,21 0 16,-21 0-16,22-21 0,-1 0 0,0 22 15,0-22-15,0 0 0,0 0 0,1 0 16,20 0-16,-21-22 0,21 1 0,-20 21 15,20-21-15,-21 0 0,21 0 16,-20-22-16,20 22 0,-21-21 16,0 21-16,0-22 0,1 1 0,-1 0 15,-21-1-15,21-20 0,-21 21 0,0-1 16,0 1-16,0-22 0,0 22 0,0 0 16,-21-1-16,0 1 0,-1 0 15,22 21-15,0-1 0,-21 1 0,0 21 16,0 21-16,21 1 0,0-1 15,0 0-15,-21 21 0,21 1 0,0-1 16,-21 0-16,21 1 0,0-1 16,0 0-16,0 22 0,0-22 0,0 0 15,0 1-15,0-1 0,0 0 0,0 1 16,0-22-16,0 21 0,0-21 0,21 1 16,-21-1-16,21 0 15,0 0-15,21-21 0,-20 21 0,-1-21 16,21 0-16,-21 0 0,0 0 0,22 0 15,-22-21-15,0 21 0,0-21 0,0 0 16,1 0-16,-1-1 0,0 1 0,0 0 16,0 0-16,0 0 0,-21-22 15,0 22-15,0-21 0,22 21 0,-22 0 16,0-1-16,0 1 0,21 0 0,-21 0 16,0 42-1,0 0 1,0 0-16,0 1 0,0 20 15,0-21-15,0 0 0,0 0 0,0 1 16,0-1-16,0 0 0,-21 0 0,21 0 16,0 0-16,0 1 15,21-22 1,0 0-16,0-22 16,0 1-16,0 0 0,1 0 15,-1 0-15,-21 0 0,21 21 16,0-43-16,-21 22 0,21 0 0,-21 0 0,21 0 15,-21-1 1,22 1-16,-22 42 31,0 1-31,0-1 0,0 0 16,0 0-16,0 0 0,0 0 16,0 1-16,0-1 0,0 0 0,0 0 15,0 0-15,0 0 0,0 1 16,21-22-16,0 0 0,0 21 0,0-21 15,0 0-15,1 0 0,-1 0 0,21 0 16,-21 0-16,0 0 0,22 0 16,-22 0-16,0-21 0,0 21 0,22-22 15,-22 1-15,0 0 0,0 0 16,0 0-16,0-22 0,1 22 0,-22 0 16,21-21-16,-21 21 0,21-22 0,-21 22 15,0-21-15,0 21 0,0-1 16,-21 22-1,21 22-15,-21-1 0,-1 0 16,1 0-16,21 21 0,0-20 0,-21-1 16,21 21-16,-21-21 0,21 0 15,0 1-15,0-1 0,0 0 0,0 0 16,0 0-16,21 0 16,0-21-16,0 0 0,1 0 15,-1 0-15,0-21 16,0 0-16,0 0 0,0 0 15,1 21-15,-22-21 0,21-1 16,0 1-16,-21 0 0,21 0 0</inkml:trace>
  <inkml:trace contextRef="#ctx0" brushRef="#br0" timeOffset="32178.69">5059 12848 0,'0'0'0,"21"0"0,0-21 0,0 0 0,-21 0 16,0 0-16,21-1 0,-21 1 16,22 0-16,-22 0 0,0 0 0,0 0 15,-22 21-15,1 0 0,-21 0 16,21-22-16,-22 22 0,1 0 16,0 0-16,-1 22 0,1-22 0,0 21 15,-1 21-15,1-21 0,21 22 0,-21-22 16,20 21-16,1 0 0,0 1 15,21 20-15,-21-20 0,21-22 0,0 21 16,0 0-16,0-20 0,21 20 16,0-21-16,0 0 0,1-21 15,-1 0-15,0 0 0,21 0 0,-21 0 16,1 0-16,20 0 0,-21-21 0,0 0 16,0 0-16,22 0 0,-22-1 15,0 1-15,0-21 0,0 21 0,1 0 16,-1-22-16,0 22 0,-21 0 15,0-21-15,21 20 0,-21 1 0,0 0 16,0 0-16,0 42 31,0 0-31,0 22 0,0-22 16,0 0-16,0 21 0,0-21 0,0 22 16,0-1-16,21-21 15,-21 0-15,21 22 0,-21-22 0,0 0 16,22 0-16,-1-21 0,0 21 0,0-21 15,0 0-15,0 0 0,1 0 16,-1 0-16,21 0 0,-21 0 0,22-21 16,-22 0-16,21 21 0,0-21 0,-20 0 15,20 0-15,-21-1 0,21 1 0,-20 0 16,20-21-16,-21 21 0,0-1 16,0-20-16,1 21 0,-22-21 0,21 20 15,-21 1-15,0 0 0,0 0 16,0 0-16,0 42 15,0 0 1,0 0-16,0 0 0,0 22 0,0-22 16,0 21-16,0-21 0,0 22 15,0-22-15,0 21 0,21-21 0,0 1 16,-21 20-16,0-21 0,21 0 0,0-21 16,-21 21-16,22 1 0,-22-1 15,-22-21 16,1 0-15,0-21-16,0 21 16,21-22-16,-21 22 0,0-21 0,-1 21 15,1-21-15,0 0 0,0 21 0,21-21 16,0 42 0,0 0-1,21 0-15,0 0 0,0-21 16,1 22-16,-1-22 0,0 21 15,0-21-15,0 0 0,0 21 0,1-21 16,-1 0-16,0 0 0,0 0 0,0 0 16,0 0-16,1 0 0,-22-21 15,21 21-15,0-21 0,0-1 0,0 1 16,0 0-16,1 21 0,-1-21 16,-21 0-16,21-22 0,0 22 0,0 0 15,-21 0-15,0-21 0,21 20 16,-21 1-16,22 0 0,-22 0 0,0 0 15,0 0-15,21 21 16,-21 21 0,21-21-16,-21 21 0,21 0 15,-21 0-15,0 0 16,0 1 0,0-44 30,0 1-46,0 0 16,0 0-16,0 0 0,-21 21 16,21-21-16,-21 21 0,21-22 15,-21 22-15,-1 0 16,1 0-16,21 22 16,0-1-16,-21 0 0,21 21 15,0-21-15,0 1 0,0-1 16,0 0-16,0 21 0,0-21 0,0 1 15,0-1-15,0 0 0,0 0 0,0 0 16,21 0-16,0-21 16,-21 22-16,22-22 0,-1 0 0,0 0 15,21 0-15,-21 0 0,22 0 0,-22 0 16,21 0-16,1-22 0,-22 22 0,21-21 16,0 0-16,1 0 0,-22 0 15,21 0-15,-21-1 0,22 1 0,-22 0 16,0 0-16,-21 0 0,0 0 0,0-22 15,0 22-15,0 0 0,0 0 16,0 0-16,0-1 16,-21 22-16,0 22 15,21-1-15,0 0 0,0 0 16,0 0-16,0 22 0,0-22 16,0 0-16,0 0 0,0 0 0,0 0 15,0 1-15,0-1 0,0 0 0,21-21 16,0 21-16,0-21 0,0 0 15,1 0-15,-1 0 0,0 0 16,0 0-16,0 0 0,0 0 0,1-21 16,-1 21-16,0-21 0,0 0 0,0-1 15,0 1-15,1 0 16,-22 0-16,0 0 0,21 0 0,-21-1 16,21 1-16,-21 0 0,0 0 0,21 0 15,-21 0-15,0 42 31,21 0-31,-21 0 0,21 0 16,-21 0-16,0 1 0,0-1 16,0 0-16,22 0 15,-22 0-15,21-21 16,0 0-16,0 0 0,0 0 16,0 0-16,1-21 0,-1 21 15,0-21-15,0 0 16,0 0-16,-21-1 0,21 22 15,1-21-15,-22 0 0,21 21 0,-21-21 16,21 21 0,0 0-16,-21 21 15,21 0-15,0-21 0,1 21 16,-22 1-16,21-22 0,0 21 0,0 0 16,0-21-16,0 21 0,1 0 15,-1-21-15,0 0 0,0 21 0,0-21 16,0 0-16,22 0 0,-22 0 0,0 0 15,0 0-15,22 0 0,-22-21 0,0 21 16,0-21-16,0 0 16,0 0-16,1 21 0,-22-21 0,0-1 0,21 1 15,-21-21-15,0 21 0,0 0 16,0-1-16,0-20 0,0 21 0,-21 0 16,-1 0-16,1-22 0,0 22 15,0 0-15,0 21 0,0-21 0,-22 21 16,22 0-16,0 0 0,-21 0 0,20 0 15,1 21-15,0 0 0,0 0 16,21 0-16,0 22 0,0-1 0,0-21 16,0 22-16,0-1 0,0-21 0,0 21 15,0-20-15,21-1 0,0 0 0,0 0 16,1 0-16,20-21 0,-21 0 16,0 0-16,22 0 0,-22 0 0,21 0 15,-21 0-15,0 0 0,1-21 16,20 0-16,-21 0 0,0 0 0,0-1 15,1 1-15,-1 0 0,-21-21 16,21 21-16,-21-22 0,21 1 0,-21 0 16,0-1-16,0 22 0,0-21 0,0-1 15,0 1-15,0 0 0,0-1 0,0 22 16,0-21-16,0 21 0,0 0 16,0-1-16,-21 1 0,21 42 15,0 1 1,0-1-16,0 21 0,0 0 15,0-20-15,0 20 0,0 0 0,0 1 16,-21 20-16,21-21 0,0 1 16,0-1-16,0 0 0,0 1 0,0-22 15,0 21-15,21-21 0,0 1 16,0-1-16,0 0 0,1-21 0,-1 0 16,0 0-16,0 0 0,0 0 0,0 0 15,1 0-15,-1-21 0,0 0 0,0 21 16,0-22-16,0 1 0,1-21 15,-22 21-15,21 0 0,-21-1 0,21 1 16,-21-21-16,0 21 0,0 0 0,21-1 16,0 22-1,-21 22-15,21-1 16,-21 0-16,22 0 16,-22 0-16,21 0 0,-21 1 0,0-1 15,0 0-15,21 0 0,0-21 0,-21 21 16,21 0-16,0-21 0,1 22 15,-1-22-15,0 0 0,21 0 16,-21 0-16,1 0 0,-1 0 0,21 0 16,-21-22-16,22 22 0,-22-21 0,0 0 15,0 21-15,0-21 0,0 0 16,-21 0-16,22-1 0,-22 1 0,0 0 16,0 0-16,0-21 0,0 20 0,0 1 15,0-21-15,0 21 0,0 0 16,-22-1-16,22 1 0,-21 0 15,0 21-15,21 21 16,-21 0-16,0 1 0,21-1 16,0 21-16,0-21 0,-21 22 0,21-1 15,-22-21-15,22 21 0,-21 1 16,21-22-16,0 0 0,0 21 0,0-20 16,-21-1-16,21 0 0,0 0 0,0 0 15,0 0-15,0 1 0,0-1 0,0 0 16,0 0-16,0 21 0,0-20 15,0 20-15,0-21 0,0 21 16,0 1-16,0-1 0,-21 0 0,21-20 16,-21 20-16,21 0 0,0 1 0,0-1 15,-21-21-15,21 21 0,0-20 0,-22-1 16,22 0-16,0 0 0,-21-21 16,0 0-1,0-21-15,0 0 16,21 0-16,0-22 0,0 22 0</inkml:trace>
  <inkml:trace contextRef="#ctx0" brushRef="#br0" timeOffset="32479.89">8953 12446 0,'0'0'0,"-42"-21"15,21 21-15,0 0 16,0 0-16,-1 0 0,1 0 0,21 21 15,-21-21 1,42-21 15,-21 0-31,21 0 16,-21-1-16,22 22 0,-22-21 0,0 0 16,0 0-1,0 42 32,21-21-31,0 0-16,0 0 0,0 0 0,0 0 15</inkml:trace>
  <inkml:trace contextRef="#ctx0" brushRef="#br0" timeOffset="39702.58">12679 12891 0,'0'21'0,"0"0"15,0 0 1,0-42 31,0 0-47,0 0 0,0-1 16,0 1-16,0 0 0,0 0 0,0 0 15,0 0-15,0-1 0,0 1 0,0 0 16,0 0-16,0 0 0,-21 0 15,-1-1-15,1 22 0,0 0 16,0 0-16,0 0 0,0 0 0,-1 0 16,1 22-16,0 20 0,0-21 0,0 21 15,21 1-15,0-1 0,0 22 16,-21-22-16,21 0 0,0 22 0,0-22 16,0 0-16,0 1 0,0-22 0,0 21 15,21-21-15,-21 1 0,21-1 16,-21 0-16,21-21 0,0 0 15,0 0-15,1 0 16,-1-21-16,0 0 0,0 21 16,-21-22-16,21 1 0,0 0 0,-21-21 15,0 21-15,22-1 0,-1 1 16,-21-21-16,0 21 0,0-22 0,21 22 16,-21-21-16,0 21 0,0 0 0,0-1 15,0 1-15,21 21 0,-21 21 31,0 1-31,0 20 0,0-21 0,0 21 16,0-20-16,0 20 0,0-21 16,0 21-16,0 1 0,0-22 15,0 0-15,0 21 0,0-20 0,0-1 16,0 0-16,21 0 0,0-21 16,1 0-16,-1 0 0,0 0 15,0 0-15,0-21 16,22 21-16,-22-21 0,0 0 0,0 21 15,0-22-15,0 1 0,1 0 0,-1 0 16,-21 0-16,21-22 0,0 22 0,-21 0 16,0 0-16,0 0 0,0 0 15,0-1-15,0 1 0,0 42 32,0 1-17,0 20-15,0-21 0,0 0 0,0 0 16,21 22-16,-21-22 0,0 0 0,21 0 15,-21 0-15,0 1 0,22-1 16,-22 0-16,21-21 0,0 0 16,-21 21-16,21-21 0,0 0 15,0 0-15,1 0 0,-22-21 16,21 0-16,0 21 0,0-21 0,-21-1 16,21 1-16,0 0 15,-21 0-15,0 0 0,0 0 16,0-1-16,0 1 0,0 0 0,0 0 15,0 42 17,0 0-32,0 0 0,0 1 15,0-1-15,0 0 0,0 0 0,0 0 16,0 0-16,0 1 0,0-1 0,0 0 16,22 0-16,-22 0 0,21-21 15,-21 21-15,21-21 0,0 0 0,0 0 16,0 0-16,22 0 0,-22 0 15,0 0-15,21 0 0,-20-21 0,-1 0 16,21 21-16,-21-21 0,22 0 0,-22 0 16,21-22-16,-21 22 15,0-21-15,22 21 0,-22-22 0,0 1 16,0 0-16,-21-1 0,0 1 0,21 0 16,-21-1-16,0 1 0,0 0 0,0-1 15,0 22-15,0-21 0,0 21 16,-21 21-1,21 21-15,0 0 0,0 21 16,-21 1-16,21-1 0,-21 0 0,0 1 16,0-1-16,21 0 0,-22 22 15,1-43-15,21 21 0,0 1 0,-21-1 16,21-21-16,0 0 0,0 22 16,0-22-16,0 0 0,0 0 15,21-21-15,0 0 0,1 0 16,-1 0-16,0 0 0,21 0 0,-21 0 15,22 0-15,-1 0 0,-21-21 0,22 0 16,-1 21-16,-21-21 0,21-1 0,-20 1 16,20 0-16,-21 0 0,0-21 15,0 20-15,1 1 0,-1 0 0,-21 0 16,0 0-16,0 0 0,0 42 31,0 21-15,0-21-16,0 0 0,0 1 15,0-1-15,0 21 0,0-21 0,0 0 16,0 1-16,0-1 0,0 0 0,0 0 16,0 0-16,21-21 0,0 0 15,-21 21-15,21-21 0,0 0 16,1 0-16,-1 0 0,0 0 0,0 0 16,0-21-16,0 0 0,1 21 0,-1-21 15,0 0-15,-21 0 0,0-1 0,21 22 16,-21-21-16,0-21 0,0 21 0,0 0 15,0-1-15,0 1 0,0-21 16,0 21-16,-21 0 0,21-1 0,-21 1 16,21 0-16,-21 21 15,-1 0-15,1 21 16,21 0-16,-21 1 16,21-1-16,-21-21 0,21 21 15,-21-21-15,21 21 0,-21-21 16,-1 0-16,1 0 15,21-21-15,-21 0 16,0 21-16</inkml:trace>
  <inkml:trace contextRef="#ctx0" brushRef="#br0" timeOffset="39959.94">14012 12742 0,'0'-21'15,"0"0"1,43 21-16,-22-21 0,21 21 0,-21-21 16,22 21-16,20-21 0,-21-1 0,22 22 15,-1-21-15,-20 21 0,20-21 0,1 0 16,-22 21-16,22-21 0,-22 21 16,0 0-16,1-21 0,-1 21 0,-21 0 15,21 0-15,-20 0 0,-22 21 16,0 0-1,-22 0 1,1-21-16,0 21 0,0 0 0</inkml:trace>
  <inkml:trace contextRef="#ctx0" brushRef="#br0" timeOffset="40426.53">12594 13885 0,'0'0'0,"0"-42"16,0 0-16,0 21 16,0 42-1,0 0-15,0 0 0,0 21 16,-21 1-16,21-1 0,0 0 0,0 1 15,0 20-15,0-20 0,0 20 16,-21 1-16,21-22 0,-21 21 0,-1 1 16,22-22-16,-21 1 0,0-1 0,21 0 15,0-21-15,-21 22 0,21-22 0,-21-21 16,21 21-16,0-42 31,21 0-31,0-22 16,0 22-16,0-21 0,22 0 0</inkml:trace>
  <inkml:trace contextRef="#ctx0" brushRef="#br0" timeOffset="41667.14">12933 13949 0,'0'0'0,"21"0"16,-21 21-16,0 0 0,-21-21 15,0 21-15,-1 1 0,1-1 0,0 0 16,-21 0-16,21 0 0,-1 0 0,-20 1 15,21-1-15,0 0 16,-22 0-16,22 0 0,0 0 0,0 1 16,0-22-16,21 21 15,0 0-15,0 0 16,21 0-16,0 0 16,0-21-16,0 22 0,1-1 0,-1 0 15,21 0-15,-21 0 0,0 0 0,22 1 16,-22-1-16,21-21 0,-21 21 0,1 0 15,-1-21-15,21 0 0,-21 21 16,0-21-16,22 0 0,-22 0 0,0 0 16,21 0-16,-20 0 0,20-21 0,-21 0 15,0 0-15,0 21 0,22-21 16,-22-1-16,0 1 0,0 0 0,-21-21 16,21 21-16,-21-1 0,0 1 15,0-21-15,0 21 0,0 0 0,0-1 16,0 1-16,0 0 0,-21 21 15,0 0 1,0 0-16,0 21 0,21 0 16,0 22-16,0-22 0,0 21 0,-21-21 15,21 22-15,0-22 0,0 21 16,0-21-16,0 22 0,0-22 0,0 0 16,0 0-16,21 0 0,0 1 15,0-22-15,0 0 0,0 0 0,1 0 16,-1 0-16,0 0 0,0 0 15,0-22-15,0 22 0,1-21 16,-22 0-16,21 0 0,0 0 0,0 0 16,-21-1-16,0 1 0,21 0 0,-21 0 15,0 0-15,21 0 0,-21-1 0,0 1 16,0 42 15,0 1-31,0-1 0,0 0 16,0 0-16,0 0 0,0 0 15,0 1-15,0-1 0,22-21 0,-1 21 16,0-21-16,-21 21 0,21-21 16,0 0-16,0 0 0,1 0 15,20 0-15,-21 0 0,0 0 0,0-21 16,1 21-16,-1-21 0,0 0 16,0 21-16,0-22 0,0 1 0,1 0 15,-1 0-15,0 0 0,0 0 0,0-1 16,0 1-16,-21 0 0,0-21 0,22 42 15,-22-21-15,21-1 0,-21 1 16,21 21-16,-21 21 31,0 1-31,0-1 0,0 21 16,0-21-16,21 0 16,-21 22-16,0-22 0,0 21 0,0 1 15,0-22-15,0 21 0,0 0 0,21 1 16,-21-1-16,0 0 0,0 1 0,0-1 15,0 0-15,0 1 0,21-1 0,-21 0 16,0 1-16,0 20 0,0-20 16,0 20-16,0-21 0,0 1 0,-21 20 15,21-20-15,-21 20 0,0-21 0,21 22 16,0-22-16,-21 22 0,0-22 0,21 0 16,-22 22-16,22-22 0,0 1 15,0-1-15,0 0 0,-21 1 0,21-22 0,-21 0 16,21 0-16,-21 0 15,21-42 1,0 0-16,-21-21 16,21 20-16,0-20 0,-21 21 0,21-21 15,-22-1-15,1-20 0,0 20 0,0-20 16,0 21-16,21-22 0,-21 1 0,21-1 16,-22-21-16,22 22 0,0-1 15,0-20-15,0 20 0,22 1 0,-1-1 16,0 1-16,0-1 0,0 1 0,22-1 15,-22 1-15,21-1 0,-21 1 0,22-1 16,-22 22-16,21-22 0,0 22 16,-20-21-16,20 41 0,0-20 15,-21 0-15,22 21 0,-22-1 0,21 1 16,-21 0-16,1 0 0,-1 0 0,-21 0 16,0-1-16,0 1 15,0 0 1</inkml:trace>
  <inkml:trace contextRef="#ctx0" brushRef="#br0" timeOffset="44838.83">18648 11345 0,'0'0'0,"21"0"15,0 0-15,0-21 16,0 21-16,-21-21 0,22 21 0,-1-21 16,0 0-16,0 0 0,-21-1 15,21 22-15,-21-21 16,-21 21 0,0 0-16,0 0 15,0 0-15,-22 0 0,1 21 0,0 1 16,20 20-16,-20-21 0,0 0 15,-1 22-15,22-22 0,0 21 0,0 0 16,21 1-16,-21-1 0,21-21 0,0 22 16,0-22-16,21 21 0,0-21 0,0 22 15,22-22-15,-22 0 0,0 0 16,21 0-16,-21 0 0,1 1 0,20-1 16,-21 0-16,0 0 0,0 0 0,-21 0 15,22 1-15,-22-1 16,-22-21-1,1 0-15,0 0 0,-21 0 16,21 0-16,-22 0 0,1 0 0,0 0 16,20 0-16,-20-21 0,0 21 0,-1-22 15,1 1-15,0 21 0,21-21 0,-1 21 16,-20 0-16,21 0 0,0 0 16,0 0-1,21 21-15,0 22 0,0-22 0,0 0 16,0 21-16,0-21 0,21 1 0,0-1 15,21 21-15,-21-21 0,22 0 16,-22-21-16,21 22 0,1-1 16,-1-21-16,0 0 0,22 0 0,-22 0 15,22 0-15,-22 0 0,0 0 0,22-21 16,-22-1-16,0 1 0,1 0 0,-1 0 16,0 0-16,-20 0 0,20-1 15,-21 1-15,0-21 0,22 21 0,-43-22 16,21 22-16,-21 0 0,0-21 0,0 21 15,0-1-15,0 1 0,0 0 0,-21 0 16,-1 21-16,1 0 0,0 0 16,0 0-16,0 21 0,0 0 15,-1 0-15,1 1 0,0 20 0,0-21 16,21 21-16,0-20 0,-21 20 16,21-21-16,0 0 0,0 0 0,0 1 15,0-1-15,0 0 0,0 0 0,21-21 16,0 0-16,0 0 0,0 0 15,1 0-15,-1 0 0,0-21 16,0 21-16,0-21 0,0 0 16,1-1-16,-1 1 0,0 0 0,-21 0 15,0 0-15,21 21 0,-21-21 16,21-1-16,-21 1 0,0 0 0,0 0 16,21 21-16,-21 21 15,0 0 1,22 0-16,-22 1 0,0-1 15,0 0-15,0 0 16,0 0-16,21-21 0,0 21 0,-21 1 16,21-22-16,0 0 0,0 0 15,1 0-15,-1 0 0,0 0 0,0 0 16,0 0-16,0 0 0,22 0 0,-22-22 16,0 22-16,0-21 0,0 0 15,1 21-15,-1-21 0,0 0 0,0 21 16,0-21-16,-21-1 0,21 1 15,1 21 1,-1 0-16,0 21 16,-21 1-16,0-1 15,21 0-15,-21 0 0,21 0 0,0 0 16,1 1-16,-22-1 0,21 0 16,0-21-16,-21 21 0,21-21 0,0 0 15,0 21-15,1-21 0,-1 0 16,0 0-16,0 0 0,0 0 15,0 0-15,1-21 0,-1 21 0,0-21 16,0 0-16,0 21 0,0-21 0,1-1 16,-1 1-16,0 0 0,-21 0 15,21 0-15,-21 0 0,21-1 16,0 22 0,-21 22 15,0-1-31,0 0 15,-21-21-15,0 21 16,0 0-16,0-21 0,0 21 16</inkml:trace>
  <inkml:trace contextRef="#ctx0" brushRef="#br0" timeOffset="45378.66">17801 13314 0,'0'0'0,"0"-21"0,21-22 16,-21 22-16,0-21 0,0 21 0,0 0 15,0-22-15,0 22 0,0 0 0,0 0 16,0 0-16,0 42 31,0 0-31,0 21 0,0-21 0,0 22 16,0-1-16,21 22 0,-21-22 15,22 21-15,-22 1 0,0-22 16,0 22-16,0-1 0,0-20 0,0-1 16,0 21-16,0-20 0,0-22 0,-22 21 15,22-21-15,-21 22 0,0-22 0,0 0 16,0 0-16,0 0 15,-1-21-15,22-21 32,0 0-32,22 0 15,-1 0-15,0-22 0,0 22 16,0-21-16,0 21 0</inkml:trace>
  <inkml:trace contextRef="#ctx0" brushRef="#br0" timeOffset="46555.95">18288 13377 0,'0'0'0,"42"-21"0,-21 21 0,-21-21 16,0 0 0,0 42-16,-21 0 15,-21-21-15,21 21 0,0 1 0,-22-1 16,22 0-16,-21 21 0,-1-21 16,22 1-16,-21-1 0,21 21 0,-22-21 15,22 0-15,0 1 0,0-1 0,0 0 16,0 0-16,-1 0 0,22 0 0,0 1 15,0-1 1,0 0-16,0 0 16,22-21-16,-1 21 0,0 0 15,0-21-15,21 22 0,-20-1 0,20-21 16,-21 21-16,0-21 0,22 21 16,-22-21-16,21 21 0,-21-21 0,0 0 15,22 0-15,-22 0 0,0 0 0,0 0 16,0 0-16,1 0 0,-1 0 0,21 0 15,-21 0-15,0 0 0,1-21 16,-1 0-16,21 0 0,-21 21 0,0-21 16,1-1-16,20 1 0,-21-21 0,0 21 15,0 0-15,-21-1 0,0-20 0,0 21 16,0 0-16,0 0 16,0-1-16,-21 22 15,0 22-15,21-1 16,-21 21-16,0-21 0,0 0 15,21 1-15,0-1 0,0 21 16,-22-21-16,22 0 0,0 1 0,0-1 16,0 0-16,0 0 0,0 0 15,22-21-15,-1 0 16,0 0-16,0 0 0,0 0 0,0 0 16,1 0-16,-1 0 0,0-21 15,0 21-15,0-21 0,0 0 16,1 0-16,-1-1 0,-21 1 0,21 21 15,-21-21-15,21 0 0,-21 0 0,0 0 16,0-1-16,0 44 31,0-1-31,21 0 16,-21 0-16,0 0 0,0 0 0,0 1 16,21-22-16,-21 21 0,0 0 15,0 0-15,22-21 0,-1 21 0,0-21 16,0 0-16,0 0 0,22 0 15,-22 0-15,0 0 0,21 0 0,-21-21 16,22 21-16,-22-21 0,0 21 16,21-21-16,-20 0 0,-1-1 15,0 1-15,0 0 0,0 0 0,0 0 16,-21 0-16,0-1 0,0 1 0,0 0 16,0 0-16,0 42 46,0 0-46,0 0 0,0 22 0,0-22 16,0 0-16,0 21 0,0 1 0,0-22 16,22 21-16,-22 1 0,0-1 0,0 0 15,0 1-15,0-1 0,21 21 16,-21 1-16,0-1 0,0 22 0,0-21 16,0 20-16,21 1 0,-21 0 15,21-1-15,-21 1 0,0 0 0,0 20 16,0-20-16,0 0 0,0 21 0,0-22 15,0 1-15,0 0 0,0-1 0,0-20 16,0 20-16,0 1 0,-21-21 0,21 20 16,0-20-16,0-22 0,-21 22 15,21-22-15,-21 0 0,21 1 0,-22-22 16,1 0-16,0-21 0,0 0 16,0 0-16,0-21 0,-22 0 15,22-22-15,0 1 0,-21 0 0,20-1 16,-20-20-16,21-1 0,-21 1 15,-1-1-15,1-20 0,21 20 16,-22-21-16,22 22 0,-21-22 0,21 1 16,21-1-16,0 0 0,0 1 0,0-1 15,0 0-15,0 1 0,0 20 0,21-21 16,0 1-16,0-1 0,0 0 0,22 22 16,-1-22-16,0 1 0,1 20 15,-1-21-15,22 22 0,-22-22 0,0 22 16,22-1-16,-22-20 0,22 20 0</inkml:trace>
  <inkml:trace contextRef="#ctx0" brushRef="#br0" timeOffset="47430.57">21759 5906 0,'0'0'0,"0"-22"0,21 22 16,-21-21-16,22 0 0,-22 0 0,0 0 15,0 0-15,0-1 0,0 1 16,0 0-16,0 42 31,0 0-15,0 1-16,0 20 0,0 0 16,0 22-16,0-22 0,0 22 0,0-1 15,0 22-15,0-22 0,0 1 0,0 20 16,0-20-16,0 21 0,0-22 0,0 1 15,0 20-15,-22-41 0,1 20 0,0 1 16,21-22-16,0 21 0,-21-20 16,0-1-16,21 0 0,-21 1 0,21-1 15,0-21-15,-22 0 0,22 1 0,0-1 16,0 0-16,-21-21 16,0-21-1,21-22-15,0 22 16,0-21-16,-21 21 0,21-22 15</inkml:trace>
  <inkml:trace contextRef="#ctx0" brushRef="#br0" timeOffset="47791.03">21399 6265 0,'0'0'0,"0"-21"0,0-21 0,-21 0 15,21-1-15,0 22 0,0-21 16,0-1-16,0 1 0,0 0 0,0-1 15,21 1-15,22 0 0,-22-1 0,21 1 16,1 0-16,20-1 0,-21 22 0,22-21 16,-1 42-16,1-21 15,-1 21-15,1 0 0,-1 21 0,-20 0 16,20 0-16,-20 0 0,-1 22 0,0-1 16,1 0-16,-22 1 0,0-1 15,-21 0-15,0 1 0,0-1 0,-21 0 16,0 1-16,-1-22 0,-20 21 0,21-21 15,-21 22-15,-1-22 0,1 21 0,21-21 16,-22 1-16,22-1 0,-21 0 16,21 0-16,0 0 0,-1 0 0,1-21 15,0 22-15,21-1 16,21-21 15,0 0-31,1 0 16</inkml:trace>
  <inkml:trace contextRef="#ctx0" brushRef="#br0" timeOffset="48558.61">22310 6202 0,'0'0'0,"42"-42"16,-21 42-16,-21-22 0,0 44 31,0-1-31,0 0 16,0 0-16,0 21 0,0-20 15,0 20-15,0 0 0,0-21 16,0 22-16,0-22 0,0 21 0,0-21 16,0 1-16,0 20 0,0-21 15,21 0-15,0-21 0,1 0 16,-1 0-16,0 0 16,0 0-16,0-21 0,0 0 0,1 0 15,-1 0-15,0-1 0,0 1 0,21 0 16,-20-21-16,-1 21 0,21-22 0,-21 22 15,0-21-15,1 21 0,-1-1 16,0-20-16,0 21 0,-21 0 0,0 0 16,0-1-16,0 44 31,-21-1-15,21 21-16,0-21 0,-21 0 0,21 22 15,-21-1-15,21-21 0,0 22 0,0-22 16,0 21-16,0-21 0,0 22 0,0-22 15,0 0-15,0 0 0,0 0 16,21 0-16,0-21 0,0 22 16,0-22-16,0 0 0,1 0 0,20 0 15,-21-22-15,0 1 0,22 21 16,-22-21-16,21 0 0,-21 0 16,22-22-16,-22 22 0,21 0 0,-21-21 15,0-1-15,22 1 0,-22 21 0,0-21 16,0-1-16,0 1 0,1 0 0,-1-22 15,-21 22-15,0-1 0,0 1 16,0-21-16,21 20 0,-21 1 0,0 0 16,0-1-16,0 1 0,0 21 0,0-22 15,0 22-15,-21 42 16,21 1 0,-21-1-16,21 21 0,0 22 0,-22-22 15,1 0-15,21 22 0,-21-1 16,21-20-16,0 20 0,0-21 0,-21 1 15,21 20-15,0-20 0,-21-1 16,21 0-16,0 1 0,0-1 0,0 0 16,0-21-16,0 22 0,0-22 0,0 0 15,21-21-15,0 21 0,0 0 0,0-21 16,1 0-16,-1 0 16,0 0-16,0 0 0,0-21 0,-21 0 15,21 0-15,1 21 0,-1-21 0,-21 0 16,0-1-16,0-20 0,0 21 0,0 0 15</inkml:trace>
  <inkml:trace contextRef="#ctx0" brushRef="#br0" timeOffset="48750.5">23283 6117 0,'0'0'0,"-21"0"15,42 0 16,0 0-31,1 0 0,-1 0 16,0 0-16,21 0 0,-21 0 0,1-21 16,20 21-16,0 0 0,-21-21 0,22 0 15,-22 21-15,21-21 0,-21 21 16,22-22-16</inkml:trace>
  <inkml:trace contextRef="#ctx0" brushRef="#br0" timeOffset="49055.47">24130 5779 0,'0'0'0,"-21"0"16,21 21-16,-21 0 15,21 0-15,-22 0 0,22 22 16,0-22-16,0 21 0,-21 0 0,21-20 15,-21 20-15,21 0 0,0 1 0,-21-22 16,21 21-16,0 0 0,0-20 16,0 20-16,0-21 0,0 21 0,0-20 15,21-1-15,0 0 0,0 0 0,1 0 16,-1 0-16,0 1 0,0-22 0,0 21 16,0-21-16,1 0 0,-1 0 15,0 0-15,0 0 0,0 0 0,0 0 16,1-21-16,-1-1 0,0 22 0</inkml:trace>
  <inkml:trace contextRef="#ctx0" brushRef="#br0" timeOffset="49311.33">24638 5779 0,'0'0'0,"21"-22"0,0 22 0,0 0 16,1-21-16,20 21 15,-21 21-15,0-21 0,22 22 0,-22 20 16,21-21-16,-21 21 0,22 1 0,-22-1 16,0 0-16,0 1 0,-21-1 0,0 0 15,0 22-15,0-22 0,0 1 16,0-1-16,0 0 0,-21 1 16,-21-1-16,20 0 0,-20 1 0,0-22 15,-1 21-15,1 0 0,0-20 0,-1 20 16,-20-21-16,21 0 0,-1 22 0,1-22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5:53:42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910 0,'0'-21'16,"0"0"-16,0 0 31,0 0-16,0-1 1,0 1-16,0 0 0,0 0 16,0 0-16,0 0 15,0-1-15,0 1 16,0 0-16,0 0 16,0 0-16,0 42 62,-21 0-62,21 0 0,-21 0 0,21 22 16,0-22-16,0 21 0,-22 1 15,22-1-15,-21 21 0,21-20 16,-21-1-16,21 22 0,0-22 0,-21 0 16,0 22-16,0-22 0,21 0 15,-22 1-15,22-1 0,-21 0 0,21 1 16,0-1-16,-21-21 0,21 22 15,0-22-15,0 0 0,0 0 0,0 0 16,0 0-16,0 1 16,0-44 31,0 1-47,0 0 0,0 0 15,0 0-15,21 0 16</inkml:trace>
  <inkml:trace contextRef="#ctx0" brushRef="#br0" timeOffset="392.29">1503 1376 0,'0'21'15,"0"0"-15,0 0 16,0 1-16,0-1 15,21-21 17,0 0-32,0-21 15,0-1-15,1 1 16,-22 0 0,0 0-16,0 0 0,-22 21 15,1 0-15,0 0 0,0 0 16,0 0-16,0 0 0,-1 0 15,1 0-15,21 21 16,0 0-16,0 0 16,0 0-16,0 1 15,21-22 1,1 0-16,-22 21 16,21-21-1,-21-21 1</inkml:trace>
  <inkml:trace contextRef="#ctx0" brushRef="#br0" timeOffset="4374.01">1037 741 0,'0'0'0,"21"0"31,-21-21-31,0 0 16,0-1-1,0 1 1,0 0-16,0 0 16,21 21-1,-21 21 32,0 0-47,0 0 16,0 1-16,0-1 0,0 0 15,-21 21-15,21 1 0,0-22 0,0 21 16,-21 0-16,21 22 0,0-22 16,0 1-16,0-1 0,-21 21 0,21-20 15,0-1-15,-21 0 0,21 1 0,0-1 16,0 0-16,0-20 0,0 20 15,0 0-15,0 1 0,0-22 0,0 21 16,0-21-16,0 0 0,0 1 16,0-1-16,0 0 0,0 0 0,0-42 47,0 0-47,0 0 15,0-1-15,0-20 0,0 21 16,21-21-16,-21-1 0,0 1 0,21 0 15,-21-1-15,21-20 0,-21 20 16,0-20-16,21 21 0,-21-22 0,22 22 16,-22-1-16,0 1 0,0 0 15,21-1-15,-21 1 0,0 21 16,0-21-16,0 20 0,0 1 0,0 0 16,0 0-16,0 0 0,0 42 46,0 0-46,0 0 0,0 22 0,0-22 16,0 21-16,-21 0 0,21 1 16,0-1-16,0 22 0,-22-22 0,1 0 15,21 1-15,-21-1 0,21 0 16,0 1-16,-21-22 0,21 21 0,-21-21 16,21 22-16,0-22 0,0 0 15,0 0-15,0 0 0,0 0 16,0-42 15,0 0-15,21 0-16,0 0 0,-21 0 15,21-22-15,-21 22 0,0-21 0,21-1 16,-21-20-16,22-1 0,-22 22 16,0-21-16,0-1 0,0 1 0,21 20 15,-21-20-15,0 42 0,0-22 0,0 22 16,0 0-16,0 0 0,0 0 15,0-1-15,0 44 32,0-1-32,0 0 15,0 21-15,0-21 0,0 43 16,0-22-16,0 1 0,0 20 16,0-21-16,-21 22 0,21-22 15,0 1-15,-22-1 0,1 0 0,21 1 16,-21-22-16,21 21 0,0-21 0,0 0 15,0 1-15,0-1 0,0 0 16,0 0-16,0-42 47,0 0-31,21 0-16,0-22 0,1 22 15,-22-21-15,21-1 0,-21-20 0,21 21 16,0-22-16,0 22 0,-21-1 15,0-20-15,21 21 0,1-1 0,-22 1 16,0 0-16,0 20 0,0 1 16,0 0-16,0 0 0,0 0 0,0 0 15,0 42 32,0 0-47,0 0 0,0 21 0,-22 1 16,22-1-16,-21 0 0,21 1 15,0 20-15,-21-20 0,0 20 16,0-21-16,0 22 0,21-22 0,-22 1 16,1-1-16,21 0 0,0 1 15,-21-22-15,21 21 0,-21-21 0,21 0 16,0 1-16,-21-1 0,21 0 16,0 0-16,0 0 15,0-42 1,21 0-1,-21 0-15,21 0 0,-21-1 0,0 1 16,21-21-16,0 21 0,-21-22 16,22 1-16,-22 0 0,0-1 0,21-20 15,0 21-15,-21-22 16,21 1-16,-21 20 0,0-20 0,0 20 16,21 1-16,-21 0 0,0 21 15,21-22-15,-21 22 0,0 0 0,0 0 16,0 42 31,0 0-47,0 0 15,0 0-15,0 1 0,0-1 16,0 0-16,0 0 0,0 0 16,0 0-16,0 1 15,0-1-15,0 0 16,0 0-16,0 0 31,0-42 0,0 0-31,0 0 0,0 0 16,0-1-16,22 1 0,-22 0 16,0 0-16,0-21 0,0 20 0,0 1 15,0 0-15,0 0 0,0 0 0,0 0 16,0-1-1,0 1 95,0 0-95,0 0 1,21 21 0,-21-21-16,0 0 15,0 42 48,-21-21-63,-1 0 15,22 21-15,0 0 16,-21-21-16,0 21 16,0-21-1,21 21 1,-21-21-16,21 22 31</inkml:trace>
  <inkml:trace contextRef="#ctx0" brushRef="#br0" timeOffset="27676.01">1270 1122 0,'0'0'0,"-21"0"0,0 0 16,-1 0-16,1 0 15,0 0-15,0 0 16,0 0-16,0 0 0,42 0 47,0 0-32,21 0-15,1 0 16,-22 0-16,42 0 0,-20 0 0,-1 0 16,0 0-16,22 0 0,-22 0 15,0 0-15,1 0 0,-1 0 0,-21 0 16,22 0-16,-22 0 0,0 0 0,0 0 16,0 0-16,0 0 15,-42 0 16,0 0-31,0 0 0,0 0 0,-22 21 16,1-21-16,0 21 0,-1-21 16</inkml:trace>
  <inkml:trace contextRef="#ctx0" brushRef="#br0" timeOffset="27868.94">1143 1355 0,'0'21'0,"0"-42"0,0 63 16,21-42-1,0 0-15,0 0 0,22 0 0,-22 0 16,21 0-16,1 0 0,-1 0 16,-21 0-16,21 0 0,1 0 0,-1 0 15,0-21-15,-20 21 0,20 0 0,-21 0 16,0 0-16,0 0 0,1 0 16,-1 0-16,-21-21 0</inkml:trace>
  <inkml:trace contextRef="#ctx0" brushRef="#br0" timeOffset="31011.67">7070 1418 0,'0'0'15,"21"0"32,0 0-47,0 0 0,0-21 0,0 0 16,1 21-16,20-21 0,-21 0 0,0 21 16,22-22-16,-22 1 0,0 0 15,0 0-15,21-21 0,-42 20 0,22 1 16,-1-21-16,-21 21 0,0 0 0,0-22 15,0 22-15,-21 0 0,-1-21 16,-20 20-16,0 1 0,-1 0 0,1 0 16,-21 21-16,20-21 0,-20 21 0,-1 0 15,1 0-15,-1 0 0,1 21 16,-1-21-16,22 21 0,0 0 0,-1 0 16,22 1-16,0 20 0,21 0 15,0-21-15,0 22 0,0-1 16,21 0-16,0 1 0,22-1 0,-1-21 15,-21 22-15,21-1 0,1 0 16,-1-21-16,0 22 0,-20-1 0,20 0 16,-21 1-16,0-1 0,0-21 0,1 22 15,-22-1-15,0 0 0,0-21 16,0 22-16,0-22 0,-22 0 0,1 0 16,-21 0-16,21 1 0,-22-1 0,22-21 15,-21 0-15,0 0 0,20 0 0,-20 0 16,0 0-16,21 0 0,-22-21 15,1 21-15,21-22 0,0 1 0,-22 0 16,22 0-16,0-21 0,0 20 16,0 1-16,-1-21 0,22 21 15,-21-22-15,21 22 0,-21 0 0,21 0 16,0 0-16,0 0 16,0 42-1,21-21-15,0 21 0,1 0 16,-22 0-16,21 0 0,0 22 0,0-22 15,0 0-15,22 21 0,-22-20 16,0-1-16,0 0 0,21 0 16,-20 21-16,20-42 0,-21 22 0,21-1 0,-20 0 15,20-21-15,0 0 0,1 0 16,-22 0-16,21 0 0,0 0 16,1 0-16,-1 0 0,0-21 0,1 0 15,-1-1-15,0 1 0,1 0 0,-1 0 16,0 0-16,-20 0 0,20-22 15,-21 22-15,0-21 0,-21 21 0,0-22 16,0 22-16,0-21 0,0 21 0,0-1 16,0 1-16,0 0 0,0 0 15,0 0-15,-21 21 0,0 0 16,0 0-16,21 21 16,-21 0-16,21 0 15,-22-21-15,22 21 0,0 1 16,0-1-16,0 0 0,0 0 15,0 0-15,0 0 16,0 1 0,0-1-1,0 0 95,0 0-110,0 0 15,0 0-15,0 1 16,0-1-16,0 0 0,0 0 0,0 0 16,0 0-16,22 1 15,-1-1-15,-21 0 0,21 0 16,-21 0-16,21-21 0,0 0 0,0 0 15,1 0-15,-1 0 16,0 0-16,0 0 0,0 0 16,0-21-16,1 0 0,20 0 15,-21 0-15,0-1 0,0 1 0,1 0 16,-1-21-16,0-1 0,0 22 16,0-21-16,0 0 0,1-1 0,-22 22 15,21-21-15,0 21 0,0-1 0,0 1 16,0 0-16,1 21 15,-22 21 1,0 0 0,0 1-16,0-1 0,0 0 15,21 0 1,-21-42 46,0 0-62,-21 0 16,-1 21-16,22-22 16,-21 1-16,0 21 15,0 0 1,0 21 0,0 1-16,-1-1 0,22 0 15,0 21-15,-21-21 0,21 1 0,-21 20 16,21-21-16,-21 21 0,21-20 15,0 20-15,0-21 0,0 21 16,0-20-16,0 20 0,0-21 0,0 0 16,0 0-16,21 1 0,0-22 0,0 21 15,1-21-15,-1 0 0,0 0 16,0 0-16,21 0 0,-20 0 0,20 0 16,-21 0-16,21 0 0,1-21 0,-22-1 15,21 1-15,1 0 0,-1 0 0,0 0 16,-21-22-16,22 1 0,-22 0 15,0-1-15,21-20 0,-20 21 16,-1-22-16,-21 22 0,21-22 0,0 22 0,-21-22 16,0 22-16,0 0 15,21-22-15,-21 22 0,21 21 0,-21-22 16,0 22-16,0 0 0,-21 42 31,0 0-31,21 1 16,0 20-16,-21 0 0,21 1 0,-21-1 15,21 0-15,-21 1 0,21-1 16,0 21-16,0-20 0,-22 20 0,22 1 16,0-22-16,-21 0 0,21 1 0,0-1 15,0 0-15,0 1 0,0-22 0,0 0 16,0 21-16,21-20 0,1-22 16,-22 21-16,21 0 0,0-21 15,0 0-15,0 0 0,0 0 0,1 0 16,20 0-16,-21-21 0,0 0 0,22 21 15,-22-22-15,0 1 0,21 0 16,-21 0-16,1-21 0,-1 20 0,0 1 16,0-21-16,0 0 0,0 20 0,1-20 15,-22 21-15,0 0 0,21 0 16,0 21-16,-21 21 31,0 0-31,-21 21 0,21-21 16,-21 1-16,21-1 0,-22 0 15,22 0-15,0 21 0,0-20 16,0-1-16,0 0 0,0 0 0,0 0 16,0 0-16,22-21 15,-22 22-15,21-22 0,0 0 16,0 0-16,0 0 0,0 0 0,1 0 16,-1 0-16,0 0 0,0-22 0,0 1 15,0 21-15,1-21 0,-1 0 16,0 0-16,0 0 0,0-1 0,0-20 15,1 21-15,-22 0 0,21 0 0,0-1 16,-21 1-16,0 0 0,21 0 0,0 21 31,-21 21-15,0 0-16,0 0 16,-21 1-16,21-1 0,-21 0 0,21 0 15,0 0-15,0 0 0,-21 1 16,21-1-16,0 0 0,0 0 0,0 0 15,0 0-15,0 1 0,0-1 16,21-21 0,-21 21-16,21-21 0,0 0 15,0 0-15,1 0 0,-1 0 16,0-21-16,0 21 0,0-21 0,0-1 16,1 1-16,-1 0 15,0-21-15,-21 21 0,0-1 16,0-20-16,0 21 0,0-21 0,0 20 15,0 1-15,0 0 0,0 0 0,-21 0 16,21 0-16,-21-1 0,-1 22 16,1 0-16,0 0 0,0 0 0,0 0 15,0 0-15,-1 0 0,1 0 16,42 0 15,1 0-31,-1 0 16,21-21-16,-21 21 0,0 0 0,22-21 15,-22 21-15,21 0 0,-21 0 16,1-21-16,20 21 0,-21 0 16,21 0-16,-20 0 0,20 0 0,-21 0 15,0 0-15,0 0 0,1 21 16,-1-21-16,0 21 0,-21 0 0,0 1 16,0-1-16,21 0 0,-21 0 0,0 0 15,0 22-15,0-22 0,0 0 0,0 0 16,0 0-16,0 22 0,0 20 15,0-21 1,0-20-16,0-1 0,0 0 16,-21 0-16,21 0 15,0-42 32,0 0-47,0 0 0,0 0 16,0-1-16,21 1 0,0-21 15,0 21-15,1-22 0,-1 1 0,0 0 16,0-1-16,21 1 0,1 0 0,-22-1 16,21 22-16,1 0 0,-22 0 15,21 0-15,0 21 0,-20 0 0,20 0 16,-21 0-16,0 0 0,0 21 16,1-21-16,-22 21 0,0 0 0,0 0 15,0 22-15,0-22 0,0 0 16,0 21-16,0-20 0,0 20 0,-22-21 15,1 21-15,0-20 0,21 20 0,-21-21 16,0 0-16,0 0 0,21 1 0,0-1 16,-22 0-16,1 0 0,21-42 47,0 0-47,0 0 15,0-1-15,0 1 0,0 0 16,0-21-16,0 21 0</inkml:trace>
  <inkml:trace contextRef="#ctx0" brushRef="#br0" timeOffset="31347.48">9885 1143 0,'0'0'0,"-43"0"15,1 0-15,-21 0 16,41 0-16,1 21 0,42-21 31,1 0-31,-1 0 16,0 0-16,0 0 0,0 0 16,-21-21-16,0 0 15,-21 21 1,0 0-16,0 0 15,0 0-15,-1 0 0,1 0 16,0 0-16,21 21 16,-21-21-16,0 21 0,0-21 15,21 21-15,-22-21 0,1 0 16,0 22-16,0-22 0</inkml:trace>
  <inkml:trace contextRef="#ctx0" brushRef="#br0" timeOffset="31603.33">8615 1397 0,'0'0'0,"-21"0"0,21 21 0,21-21 31,21 0-31,-21 0 0,0 0 0,22 0 16,-1 0-16,0 0 0,1 0 15,-1 0-15,0 0 0,1 0 16,-1 0-16,0 0 0,-20 0 0,-1 0 16,0 0-16,0 0 0,0 0 47</inkml:trace>
  <inkml:trace contextRef="#ctx0" brushRef="#br0" timeOffset="32172">11218 1863 0,'-21'0'0,"0"0"15,0 0-15,0 0 0,-1 0 16,1 0-16,0 0 0,0 0 0,63 0 47,-21 0-47,1 0 15,20 0-15,-21 0 0,21 0 0,-20 0 16,-1 0-16,21-21 16,-21 21-16,0 0 0,1 0 15,-44 0 17,1 0-32,0 0 15,0 0-15,0 0 0,0 0 0,-1 0 16,1 0-16,0 0 15,42-22 17</inkml:trace>
  <inkml:trace contextRef="#ctx0" brushRef="#br0" timeOffset="32888.78">12150 1672 0,'0'0'0,"21"-21"0,-21 0 16,21 0-1,-21 0-15,21-1 0,-21 1 16,21 0-16,0 0 16,1 0-16,-22 0 0,21-1 15,0 1-15,-21-21 0,21 21 0,-21 0 16,0-1-16,0 1 0,0 0 0,21 0 15,-21 0-15,-21 21 47,21 21-47,-21-21 0,21 42 16,0-21-16,0 1 0,-21 20 0,0-21 16,21 21-16,-22 1 0,22-1 0,0 0 15,-21 22-15,0-22 0,21 1 16,-21-1-16,21 0 0,0 1 0,0-1 15,-21 0-15,21 1 0,0-22 0,0 21 16,0-21-16,0 0 16,0 22-16,0-22 0,0 0 15,0 0-15,0 0 0,0 1 16,-21-22-16,-1 0 16,1 0-16,0 0 0,0 0 15,0 0-15,0 0 0,-1 0 16,-20 0-16,21 0 0,-21 0 0,20 0 15,-20 0-15,21 0 0,-21 0 0,20 0 16,-20 0-16,21 0 0,0 0 0,0 0 16,42 0 15,0 0-31,0 0 16,21 0-16,1 0 0,-1-22 0,22 22 15,-22 0-15,21 0 0,-20 0 16,20-21-16,1 21 0,-22 0 0,22 0 15,-22-21-15,0 21 0,-21 0 0,22 0 16,-22-21-16,0 21 0,0 0 16,0 0-16,-21-21 15,-21 21 1,0 0 0,0 0-16,0 0 0,0 0 15,-22 0-15,1 0 0,0 0 16,-1 0-16,1 0 0,-22 0 0</inkml:trace>
  <inkml:trace contextRef="#ctx0" brushRef="#br0" timeOffset="33643.96">6773 2117 0,'0'0'16,"-42"0"-16,21 0 0,-22 0 0,1 0 0,0 0 15,-1 0-15,22 0 0,-21 0 0,21 0 16,0 0-16,-1 0 0,1 0 0,0 0 15,0 0-15,0 0 0,0 0 16,21 21 0,21 0-1,0-21-15,0 0 16,21 21-16,-20-21 0,20 21 0,21-21 16,-20 22-16,41-22 0,-20 21 0,21-21 15,-1 0-15,1 21 0,21-21 16,0 21-16,-1-21 0,22 0 15,0 21-15,22 0 0,-1-21 0,0 0 16,21 22-16,1-22 0,20 21 0,1-21 16,-1 0-16,22 21 0,-1-21 0,1 21 15,21-21-15,-21 21 0,20-21 16,1 21-16,0 1 0,0-22 0,0 21 16,-22 0-16,22-21 0,-21 21 0,-22-21 15,22 21-15,-43 0 0,1-21 16,-1 22-16,-21-1 0,0-21 0,-21 0 15,0 0-15,-21 0 0,-21 21 16,0-21-16,-22 0 0,1 0 0,-1 0 16,-21 0-16,-20 0 0,-1 0 0,0 0 15,0 0-15,0 0 16,-42 0 0,0 0-1,0 0-15,0 0 0,-1 0 0,1 0 16,-21 0-16,21 0 0,-22 0 15</inkml:trace>
  <inkml:trace contextRef="#ctx0" brushRef="#br0" timeOffset="35147.19">995 3641 0,'-21'21'15,"21"0"1,0-42 31,21 0-47,0 0 0,0-1 15,0 1-15,0 0 16,-21 0-16,22 0 0,-22 0 0,21-1 16,-21 1-16,0 0 15,0 0-15,0 0 0,0 0 0,0-1 16,0 1-16,0 0 16,0 42-1,0 0 1,0 1-16,0 20 0,0-21 15,0 0-15,0 22 0,0-1 16,0-21-16,0 21 0,0 1 0,0-22 16,-21 21-16,21 1 0,0-22 15,0 21-15,-22 0 0,22 1 0,0-1 16,0-21-16,0 22 0,0-22 16,-21 21-16,21-21 0,0 22 15,0-22-15,-21 0 0,0 0 16,21 0-16,-21 0 15,0-21-15,-1 0 0,1 0 0,0 0 16,-21 0-16,21 0 16,-1 0-16,1 0 0,0 0 0,-21 0 15,21 0-15,-1 0 0,1 0 16,0 0 0,42 0-1,0 0-15,1 0 16,-1 0-16,0 0 0,21 0 0,-21 0 15,1 0-15,20 0 16,-21 0-16,21 0 0,-20 0 0,20 0 16,0 0-16,-21 0 0,1 0 15,20 0-15,-21-21 0,0 21 0,0 0 16,1 0-16,-1 0 0,-21-21 16,0 0 15,0 0-16</inkml:trace>
  <inkml:trace contextRef="#ctx0" brushRef="#br0" timeOffset="35452.03">1672 3852 0,'21'0'16,"0"0"-1,1 0 1,-1 0 0,0 0-16,-21-21 31,-21 0-15,0 21-1,-1 0-15,1 0 16,0 0-16,0 0 15,21 21-15,0 0 16,0 1 0,21-22-1,0 0-15</inkml:trace>
  <inkml:trace contextRef="#ctx0" brushRef="#br0" timeOffset="37839.91">3006 3450 0,'0'0'0,"0"-21"0,0 0 16,0 0-16,0 0 0,0-1 15,0 1 1,-22 21 0,1 0-16,0 21 0,0-21 15,0 22-15,0 20 0,-1-21 16,1 21-16,0 1 0,0-1 15,0 22-15,0-22 0,-1 0 0,1 22 16,21-1-16,0-20 0,0 20 16,0-21-16,0 22 0,0-22 0,21 1 15,-21-1-15,22-21 0,-1 21 0,21-20 16,-21-1-16,0-21 0,22 0 16,-22 0-16,21 0 0,-21 0 0,22 0 15,-22 0-15,21-21 0,1-1 0,-1 1 16,0-21-16,1 21 0,-1-22 15,0 1-15,1 0 0,-1-1 0,21 1 16,-20 0-16,-1-22 0,0 22 16,1 0-16,-22-22 0,21 1 15,-21 20-15,1-20 0,-1-1 0,0 1 16,-21 20-16,0-20 0,0 21 0,0-1 16,0 1-16,0 0 0,0 20 15,0 1-15,0 0 0,0 42 16,0 0-1,-21 1-15,21 20 0,-21 0 16,21 1-16,-22 20 0,22-21 16,0 22-16,-21-22 0,21 22 0,-21-1 15,21-20-15,-21 20 0,21-21 16,0 22-16,0-22 0,0 22 0,0-22 16,0 0-16,0 1 0,0-1 0,21 0 15,0 1-15,0-22 0,-21 0 16,22 0-16,-1 0 0,0-21 0,21 0 15,-21 0-15,1 0 0,-1 0 0,21 0 16,-21-21-16,0 0 0,22 21 16,-22-42-16,0 21 0,21-1 0,-20 1 15,-1-21-15,21 0 0,-21 20 0,22-20 16,-1 0-16,-21 21 16,21-22-16,-20 22 0,20-21 0,0 21 15,1-1-15,-1 1 0,-21 0 0,21 21 16,1 0-16,-22 0 0,0 0 0,0 0 15,0 0-15,1 21 16,-22 0-16,0 1 0,0-1 0,0 0 16,0 0-16,0 0 0,0 0 0,0 1 15,0-1-15,0 0 0,0 0 16,0 0-16,0-42 47,21 0-32,-21 0-15,0 0 0,0-43 16,0 43-16,0 0 16,-21 0-16,-1-1 0,22 1 15,-21 0-15,0 0 0,0 0 0,0 21 16,0 0-16,-1-21 0,1 21 0,0 0 16,0 0-16,0 21 0,0-21 15,-22 21-15,22 0 0,0 0 0,0 0 16,-22 22-16,22-22 0,0 0 15,0 21-15,0 1 0,0-22 0,21 21 16,0 1-16,0-1 0,0-21 0,0 21 16,0-20-16,0-1 0,0 0 0,0 0 15,0 0-15,21 0 0,-21 1 16,21-22-16,0 0 0,0 0 16,0 0-16,1 0 0,-1 0 0,0 0 15,0-22-15,21 1 0,-20 0 0,-1 0 16,0 0-16,0 0 0,21-1 15,-20-20-15,-1 21 0,0-21 0,0 20 16,0-20-16,0 0 0,-21 21 0,22-22 16,-1 1-16,-21 21 0,0 0 15,0-1-15,21 1 0,-21 0 0,0 42 47,0 0-47,-21 1 16,21-1-16,0 0 0,0 0 0,-21 0 15,21 0-15,0 22 0,-22-22 0,22 0 16,0 21-16,0-20 0,0 20 16,0-21-16,0 0 0,0 0 0,0 1 15,0-1-15,0 0 0,0 0 0,22 0 16,-1-21-16,0 0 0,0 0 0,0 0 16,0 0-16,22 0 0,-22 0 15,0 0-15,21-21 0,-20 21 0,20-21 16,-21 0-16,21-22 0,-20 22 15,20 0-15,-21-21 0,21-1 0,-20 22 16,20-21-16,-21 0 0,0-1 16,0 22-16,1-21 0,-1 21 0,-21-22 15,0 22-15,21 0 0,-42 21 32,21 21-32,-21 0 0,-1 0 15,1 1-15,21-1 0,0 0 0,0 0 16,-21 0-16,21 0 0,0 1 0,0 20 15,0-21-15,0 0 0,0 0 16,0 1-16,0-1 0,0 0 0,21 0 16,-21 0-16,0 0 0,21 1 15,-21-1-15,22 0 0,-22 0 16,0 0-16,21-21 16,-21 21-16,0-42 31,0 0-16,-21 0-15,-1 0 16,1 0-16,21-1 16,-21 22-16,0-21 0,0 21 31,0 0-31,21 21 16,-22-21-16,22 22 15,0-1-15,0 0 0,0 0 16,0 0-16,0 0 15,0 1-15,22-22 0,-1 0 16,0 0-16,-21 21 0,21-21 0,0 0 16,0 0-16,1 0 0,-1 0 0,0 0 15,21 0-15,-21-21 0,22 21 16,-1-22-16,0 1 0,1 21 0,-1-21 16,0-21-16,1 21 0,-1-1 0,0-20 15,1 21-15,-1-21 0,0 20 0,-20-20 16,-1 21-16,0-21 15,0 20-15,0 1 0,-21-21 0,0 21 16,0 0-16,0-1 0,0 1 16,-21 21-16,0 0 15,0 21-15,0 1 16,-22-1-16,22-21 0,21 21 0,-21 21 16,0-21-16,21 1 0,0-1 0,0 0 15,0 0-15,0 21 0,0-20 16,21-1-16,0 0 0,0 0 0,0 0 15,1 0-15,-1 1 0,0-1 16,0-21-16,-21 21 0,21 0 0,-21 0 16,0 0-1,-21 1-15,0-1 16,0-21-16,0 0 0,-22 0 0,22 0 16,0 21-16,-21-21 0,20 0 0,1 0 15,0 0 1,0-21 62,0 21-78</inkml:trace>
  <inkml:trace contextRef="#ctx0" brushRef="#br0" timeOffset="46188.6">1122 4890 0,'0'0'0,"-21"21"15</inkml:trace>
  <inkml:trace contextRef="#ctx0" brushRef="#br0" timeOffset="47855.01">1228 5144 0,'0'0'0,"-22"0"15,22-22-15,-21 22 0,0-21 16,21 0-1,-21 21-15,21-21 0,0 0 16,0 0-16,0-1 16,0 1-16,0 0 15,0 0-15,0 0 0,21 21 16,0-21-16,0 21 16,1 0-16,-1 0 0,21 0 0,-21 21 15,22 0-15,-22 0 16,21 21-16,-21 1 0,22-1 0,-22-21 0,-21 22 15,0-1-15,0 0 16,0 1-16,0-1 0,0 21 0,-21-20 16,-22-1-16,22-21 0,0 22 0,-21-1 15,-1 0-15,22-21 0,-21 1 16,21-1-16,-22 0 0,22 0 0,-21 0 16,21-21-16,-1 0 0,1 0 15,0 0-15,0 0 0,0-21 0,0 0 16,-1 21-16,1-42 0,0 20 15,21 1-15,0 0 0,0 0 0,-21-21 16,21 20-16,0 1 0,0-21 16,0 21-16,0 0 0,21-1 15,-21 1-15,21 21 0,0 0 16,1 0-16,-1 0 0,0 0 16,0 21-16,0 1 0,0-22 0,1 21 15,-22 0-15,21 0 0,0 0 16,0 0-16,-21 1 0,0-1 0,21 0 15,-21 0-15,21 0 0,-21 0 16,22-21-16,-22 22 0,21-1 16,0-21-1,0 0 1,0 0-16,0-21 16</inkml:trace>
  <inkml:trace contextRef="#ctx0" brushRef="#br0" timeOffset="48031.91">1799 5419 0,'21'0'0,"-42"0"0,63 0 0,-42-21 15,22 21-15,-1 0 63,-21-22-63,21 22 15,0 0-15,-21-21 0,21 21 0,0-21 0</inkml:trace>
  <inkml:trace contextRef="#ctx0" brushRef="#br0" timeOffset="48707.96">3133 5101 0,'0'-42'15,"0"21"-15,0 0 16,0-1-16,0 1 0,0 0 16,-22 21-1,22 21 1,0 0-16,-21 1 0,21-1 0,-21 21 15,0-21-15,21 22 0,0-1 16,-21 0-16,21 1 0,-21-22 0,-1 21 16,22 0-16,0 1 0,-21-1 0,21 0 15,0-20-15,0 20 0,0-21 16,0 21-16,0-20 0,0-1 0,21 0 16,1-21-16,-1 0 0,0 0 15,0 0-15,21 0 0,-20 0 16,-1-21-16,0 21 0,0-21 0,21-1 15,-20 1-15,-1-21 0,0 21 0,0 0 16,0-22-16,0 22 16,-21-21-16,0 21 0,0-22 0,0 22 15,0-21-15,0-1 0,-21 22 0,0-21 16,0 0-16,0 20 0,0-20 16,-1 21-16,-20 0 0,21 0 0,0-1 15,0 22-15,-1 0 0,1 0 0,0 0 16,0 0-16,0 22 0,0-1 15,21 0-15,0 0 0,-22 0 0,22 0 16,0 1-16,0-1 0,0 0 16,0 0-16,0 0 0,0 0 0,22-21 15,-22 22-15,21-22 0,0 0 16</inkml:trace>
  <inkml:trace contextRef="#ctx0" brushRef="#br0" timeOffset="49779.86">3683 4911 0,'0'0'0,"0"-21"0,0-22 0,21 22 15,-21 0-15,0 0 0,0 0 16,0 42 15,0 0-31,0 21 16,0-21-16,0 22 15,21-22-15,-21 21 0,0 1 0,0-1 16,0 0-16,0 1 0,0-1 0,0 0 16,0-21-16,0 22 0,0-1 15,0-21-15,0 22 0,0-1 0,0-21 16,0 21-16,0-20 0,-21-1 0,21 0 16,0 0-16,0 0 0,-21 0 0,21 1 15,-21-22-15,21-22 31,0 1-15,0 0-16,0 0 0,0 0 16,0 0-16,21-1 0,0 1 0,-21 0 15,21 0-15,0 0 0,1 0 0,-22-1 16,21 1-16,0 0 0,0 21 16,0-21-16,22 21 0,-22-21 0,0 21 15,0 0-15,0 0 0,0 0 16,1 21-16,-1 0 0,0-21 0,-21 21 15,0 0-15,21 1 16,-21-1-16,0 0 0,0 0 16,0 0-16,0 0 0,0 1 15,-21-1-15,0 0 16,0 0-16,-1 0 0,1-21 16,0 21-16,0-21 0,0 22 0,0-22 15,-1 0-15,1 21 0,0-21 0,0 21 16,0-21-1,21 21 1,21-21 0,0 0-16,0 0 15,0 0-15,1 0 0,-1 0 0,21 0 16,-21 0-16,0-21 0,22 21 0,-22-21 16,0 0-16,21 21 0,-20-22 0,20 1 15,-21 0-15,0 0 16,0 0-16,1 0 0,-1-1 0,0 1 15,0 0-15,-21 0 0,0 0 0,21 0 16,-21-1-16,21 1 0,-21 0 16,0 0-16,22 0 0,-22 0 15,0 42 17,0 0-32,0 0 15,0 0-15,0 0 0,0 1 0,0-1 16,0 0-16,0 0 0,0 0 15,0 22-15,0-22 0,0 21 0,21 0 0,-21 1 16,21-22-16,-21 21 16,0 1-16,0-1 0,0 21 0,21-20 15,-21-1-15,0 0 0,0 22 0,0-22 16,0 1-16,0 20 0,-21-21 0,0 1 16,21 20-16,-21-20 0,-1-1 0,22 21 15,-21-20-15,0-22 0,0 21 16,21 1-16,-21-22 0,0 0 0,21 0 15,0 0-15,-22 0 0,1-21 16,0 0-16,21-21 16,0 0-16,0 0 0,0 0 15,0 0-15,0-1 16,21 1-16,-21 0 0,21-21 0,-21 21 16,0-22-16,22 22 0,-22-21 0,21-1 15,-21 22-15,0-21 0,0 0 0,0-1 16,0 22-16,0-21 0,0-1 0,0-20 15,0 21-15,0-1 0</inkml:trace>
  <inkml:trace contextRef="#ctx0" brushRef="#br0" timeOffset="50000.74">4508 5165 0,'0'-21'0,"-21"21"0,0 0 16,21 21 31,0 0-31,21-21-1,0 0-15</inkml:trace>
  <inkml:trace contextRef="#ctx0" brushRef="#br0" timeOffset="50396.13">4720 5440 0,'0'21'15,"21"-21"-15,0 0 16,1 0-16,-1 0 0,0 0 0,0 0 15,0-21-15,0 21 0,1-21 16,-1 0-16,0 21 0,0-22 0,0 22 16,-21-21-16,0 0 0,0 0 15,0 0-15,0 0 16,0-1-16,-21 22 16,0 0-16,0 0 0,0 0 0,-1 0 15,1 0-15,21 22 0,-21-22 16,0 21-16,0 0 0,21 0 0,-21 0 15,21 0-15,0 1 0,0 20 0,0-21 16,0 0-16,0 22 0,0-22 16,0 0-16,0 21 0,0-21 0,0 1 15,0-1-15,21 0 0,0-21 0,0 21 16,-21 0-16,21-21 0,0 0 0,1 0 16,-1 0-16,0 0 0,0 0 15,0 0-15,0 0 16,1-21-16,20 0 0,-21 21 0,0-21 15,0 0-15</inkml:trace>
  <inkml:trace contextRef="#ctx0" brushRef="#br0" timeOffset="51072">5546 5249 0,'0'-21'15,"-22"21"1,1 0-16,0 0 15,0 0-15,0 0 16,21 21-16,0 1 0,-21-1 16,-1 0-16,22 0 0,0 0 0,0 0 15,0 1-15,-21-1 0,21 21 16,0-21-16,0 0 0,0 1 0,0 20 16,0-21-16,0 0 0,0 0 0,0 1 15,21-1-15,1 0 0,-1-21 16,0 0-16,0 0 0,0 0 15,0 0-15,22 0 0,-22 0 0,21 0 16,-21 0-16,1 0 0,20-21 0,-21 0 16,0-1-16,22 1 0,-22 0 0,0 0 15,0 0-15,0-22 0,0 22 16,1-21-16,-1 0 0,0-1 16,0 1-16,-21 0 0,0-1 0,21-20 15,-21 20-15,21 1 0,-21 0 0,22-1 16,-22 1-16,0 0 0,0 21 15,0-22-15,0 22 0,0 0 0,0 0 16,0 0-16,-22 42 31,22 0-31,-21 0 16,21 21-16,-21-20 0,21 20 16,0 0-16,-21-21 0,0 22 0,21-1 0,-21 0 15,21 1-15,0-1 0,0 0 16,-22 1-16,22-22 0,0 21 15,0-21-15,0 22 0,0-1 0,0-21 16,0 0-16,0 22 0,0-22 0,0 0 16,0 0-16,22 0 0,-22 1 0,21-1 15,0-21-15,0 21 0,0-21 16,0 0-16,22 0 0,-22 0 16,0 0-16,0 0 0,0 0 0,1 0 15,-1-21-15,0 21 0,0-21 0,0 21 16,0-22-16,1 1 0,-1 21 15,-21-21-15,21 0 0,-21 0 16,21 21-16,-21-21 0,0-1 16,0 1-16,0 0 15,0 0-15</inkml:trace>
  <inkml:trace contextRef="#ctx0" brushRef="#br0" timeOffset="51440.09">5927 5186 0,'0'0'0,"21"0"16,0 0 0,21-21-16,-21 21 0,22 0 0,-22 0 15,21-21-15,1 21 0,-22 0 0,21 0 16,-21-22-16,22 22 0,-22 0 15,0 0-15,0 0 0,0 0 0,0 0 16,1 0-16,-22-21 0,21 21 16</inkml:trace>
  <inkml:trace contextRef="#ctx0" brushRef="#br0" timeOffset="62975.6">8572 4911 0,'0'0'0,"0"-21"0,0-1 15,0 1 1,0 42 15,0 1-31,0-1 16,-21 0-16,21 21 0,-21-21 0,0 22 15,0-1-15,0 0 0,-1 22 0,1-22 16,0 1-16,-21 20 0,-1-21 0,22 22 16,-21-22-16,0 1 0,20 20 15,-20-21-15,0 1 0,21-22 0,-1 21 16,1-21-16,0 1 0,0-1 0,21 0 15,21-42 17,0 0-32,-21-1 15,21 1-15,1 0 0,-1-21 0,21-1 16,-21 22-16,0-21 0,22 0 0,-22-1 16,21-20-16,-21 20 0,22-20 15,-22 21-15,21-22 0,-21 22 0,22-22 16,-22 22-16,0-22 0,0 22 0,0 0 15,1 21-15,-1-1 0,0 1 16,-21 0-16,21 0 0,0 21 16,-21 21-16,0 21 0,0-20 15,0 20-15,0 0 0,0 1 16,0 20-16,0-21 0,0 22 16,-21-22-16,21 22 0,-21-22 0,21 0 15,0 1-15,-21 20 0,21-20 0,-21-1 16,21 0-16,-22-21 0,22 22 0,-21-22 15,21 21-15,0-21 0,0 1 16,0-1-16,0 0 16,0-42 15,0 0-31,0-1 0,0 1 16</inkml:trace>
  <inkml:trace contextRef="#ctx0" brushRef="#br0" timeOffset="63187.48">8128 5525 0,'0'0'0,"0"-22"15,21 22 1,0 0-16,0 0 0,22 0 16,-22 0-16,21 0 0,1-21 15,-1 21-15,0 0 0,1 0 0,-1 0 16,0 0-16,1 0 0,-1 0 0,0-21 15,-21 21-15,22 0 0,-22 0 0,0 0 16,0 0-16,0 0 0,1 0 16,-22-21-16,21 21 0,0 0 15</inkml:trace>
  <inkml:trace contextRef="#ctx0" brushRef="#br0" timeOffset="63864.09">10308 5673 0,'0'0'0,"21"0"16,0-21-16,1-1 15,-1 1-15,-21 0 16,21 0-16,-21 0 0,0 0 15,0-1-15,0 1 0,0 0 0,0 0 16,0 0-16,0 0 0,0-1 0,-21 1 16,0 21-16,21-21 0,-22 21 15,1 0-15,0 0 0,0 0 0,0 0 16,-22 0-16,22 0 0,-21 0 0,0 0 16,-1 21-16,22 0 0,-21 1 0,-1-1 15,1 0-15,0 21 0,21-21 16,-22 22-16,22-22 0,0 21 0,21 1 15,0-22-15,0 21 0,0-21 16,0 0-16,0 1 0,0-1 0,0 0 16,0 0-16,21 0 0,0-21 15,0 0-15,1 0 0,-1 0 16,0 0-16,0 0 0,0 0 0,22-21 16,-22 21-16,21-21 0,0 0 0,-20 0 15,20-1-15,0 1 0,-21 0 0,22 0 16,-1-21-16,-21 20 0,22-20 15,-1 21-15,-21 0 0,0-22 0,0 22 16,1 21-16,-1-21 0,-21 0 0,21 21 16,-21 21 15,-21 0-31,0 0 0,21 1 0,-22-1 16,22 0-16,-21 0 0,21 21 0,-21-20 15,21 20-15,0-21 0,0 0 0,0 0 16,0 22-16,0-22 0,0 0 15,0 0-15,0 0 16,21-21-16,0 0 0,1 0 16,-1 0-16,0 0 0,0 0 15,-21-21-15,21 21 0,0-21 0,22 21 16,-22-21-16,0 0 0,21 0 16,-20-1-16,20 22 0,0-21 0,1 0 15</inkml:trace>
  <inkml:trace contextRef="#ctx0" brushRef="#br0" timeOffset="64132.99">11409 5525 0,'21'0'31,"0"0"-31,0 0 16,0 0-16,1 0 0,-1 0 15,0 0-15,0 0 16,-21 21 15,-21-21-15,0 21-16</inkml:trace>
  <inkml:trace contextRef="#ctx0" brushRef="#br0" timeOffset="64312.88">11282 5715 0,'0'0'0,"0"21"0,-21-21 0,-1 0 16,22 21-1,22-21-15,-1 0 0,0 0 16,0 0-16,0 0 0,0 0 15,1 0-15,-1-21 0,0 21 16,-21-21-16,21 21 0,0 0 0,0 0 16,1-21-16,-22 0 0,21 21 0</inkml:trace>
  <inkml:trace contextRef="#ctx0" brushRef="#br0" timeOffset="65095.94">12509 5588 0,'0'0'0,"0"-21"16,0 0-16,0 0 0,0-1 0,0 1 16,0 0-16,0 0 0,-21 0 15,21 42 32,0 0-47,0 0 0,-21 22 0,21-22 16,0 21-16,0 0 0,0 1 15,0-1-15,-21 0 0,21-20 0,-21 20 16,21-21-16,0 21 0,0-20 0,0-1 16,-21-21-16,21 21 0,0 0 15,-22-21 1,22-21 0,0 0-16,0 0 0,0-1 0,0 1 15,0 0-15,0 0 0,0-21 16,22 20-16,-1-20 0,0 0 15,0-1-15,0 1 0,0 0 0,1-1 16,-1 1-16,21 21 0,-21-21 0,22 20 16,-1 1-16,0 21 0,1 0 0,-1 0 15,-21 0-15,21 0 0,1 0 16,-22 21-16,0 1 0,0-1 0,0 21 16,-21-21-16,0 22 0,0-1 0,0 0 15,0-21-15,0 22 0,-21-22 16,0 21-16,0-21 0,0 1 0,21 20 15,0-21-15,0 0 16,21-21 15,0-21-31,0 0 0,0 21 16,1-21-16,-1 0 0,0-22 16</inkml:trace>
  <inkml:trace contextRef="#ctx0" brushRef="#br0" timeOffset="65488.17">13377 5567 0,'0'21'0,"21"0"15,1-21 1,-1 0-16,0 0 16,21 0-16,-21 0 0,1 0 0,20 0 15,0 0-15,-21 0 0,22 0 16,-22-21-16,21 21 0,-21-21 0,1 0 15,-1 0-15,0 21 0,0-22 0,-21 1 16,0 0-16,0 0 0,0 0 16,0 0-16,0-1 0,-21 22 15,0 0-15,0 0 0,-1 0 16,1 0-16,0 22 0,0-22 16,0 21-16,0 21 0,-1-21 0,22 22 15,-21-1-15,0-21 0,0 21 16,21 1-16,0-22 0,-21 21 15,21-21-15,0 1 0,0-1 0,0 0 16,0 0-16,0 0 0,0 0 16,21-21-16,0 0 0,0 0 0,0 0 15,1 0-15,-1 0 0,0 0 16,21 0-16,-21 0 0,1 0 0,-1-21 16,21 0-16,-21 0 0,22 0 0,-22 0 15</inkml:trace>
  <inkml:trace contextRef="#ctx0" brushRef="#br0" timeOffset="66028.14">14287 5546 0,'0'0'0,"0"-21"0,22-43 16,-22 43-16,-22 21 31,22 21-31,-21 0 0,0 0 16,21 1-16,-21-1 0,0 0 0,0 21 15,21-21-15,-22 1 0,1-1 0,21 21 16,-21-21-16,21 0 0,-21 1 0,21-1 15,0 0-15,0 0 16,0 0-16,21-21 31,0-21-31,0 21 16,1-21-16,20 0 0,-21 0 0,0 21 16,0-22-16,1 1 0,-1 0 15,0 0-15,0 0 0,0 0 0,0-1 16,1 22-16,-1-21 0,0 21 15,-21 21 1,0 1-16,0-1 0,0 0 16,0 0-16,0 0 0,-21 0 0,21 1 15,0-1-15,0 0 0,0 0 0,0 0 16,0 0-16,21 1 0,0-22 16,0 0-16,0 0 0,22 0 15,-1 0-15,-21 0 0,22 0 16,-1 0-16,-21-22 0,21 22 0,-20-21 15,20 0-15,-21 0 0,0 0 0,-21 0 16,0-1-16,0 1 0,0 0 0,0-21 16,0 21-16,0-1 0,0-20 15,0 21-15,0-21 0,-21 20 0,0 1 16,21 0-16,-21 21 0,21-21 0,-21 21 16,-1 0-1,22 21 16</inkml:trace>
  <inkml:trace contextRef="#ctx0" brushRef="#br0" timeOffset="66708.25">16108 5059 0,'0'0'0,"0"-42"15,21 42-15,0-22 0,0 22 16,0-21-16,1 21 0,-22 21 31,0 1-31,0-1 0,0 21 0,0-21 16,0 22-16,0-1 0,-22 0 0,1 1 15,0-22-15,0 21 0,0 0 0,0 1 16,21-1-16,-43 0 0,43 1 0,-42-22 16,42 21-16,-42 1 0,42-22 15,-22 0-15,1 0 0,0 0 16,21 0-16,0 1 0,0-44 31,0 1-15,21 21-16,0-42 0,1 21 15,-1 0-15,0-22 0,21 22 0,-21-21 16,22-1-16,-22 1 0,21 0 0,1-1 16,-22-20-16,21 21 0,0-1 0,-20-20 15,20 20-15,-21 1 0,0 0 16,0 21-16,1-1 0,-1 1 15,-21 0-15,21 21 0,-21 21 16,0 0-16,0 1 0,0 20 0,0 0 16,0 1-16,0-1 0,0 0 15,0 1-15,0-1 0,-21 0 0,0 1 16,21-1-16,0 0 0,-22 1 0,1-22 16,21 21-16,0-21 0,0 0 0,0 22 15,-21-22-15,21 0 16,0 0-16,0 0 15,-21-42 17,21 0-32,0 0 15,-21 0-15,0 0 16,-1-1-16</inkml:trace>
  <inkml:trace contextRef="#ctx0" brushRef="#br0" timeOffset="66900.16">16023 5440 0,'0'0'0,"-21"0"15,0 0-15,-43 0 16,85 0 0,1 0-1,20 0-15,-21 0 0,21 0 0,1 0 16,-1 0-16,22-21 0,-22 21 0,0 0 16,1 0-16,-1 0 0,0 0 15,1-21-15,-1 21 0,0 0 16,-21 0-16,22-22 0,-22 1 0,21 21 15,-21-21-15,22 21 0</inkml:trace>
  <inkml:trace contextRef="#ctx0" brushRef="#br0" timeOffset="67216.02">17505 5059 0,'0'0'0,"106"-85"15,-85 64-15,-21 0 0,-21 21 31,-1 0-31,-20 21 16,21 0-16,0 0 0,0 1 16,-1-1-16,1 21 0,-21-21 0,21 22 15,0-1-15,-1 0 0,1 1 16,0-1-16,0-21 0,21 21 0,-21 1 16,0-1-16,21-21 0,0 22 0,0-1 15,0-21-15,0 0 0,0 22 0,0-22 16,0 0-16,0 0 0,21-21 0,0 21 15,0 0-15,0-21 0,22 22 16,-22-22-16,0 0 0,0 0 16,0 0-16,0 0 0,1 0 0,-1 0 15,21-22-15,-21 22 0,0-21 16,22 0-16,-22 21 0,21-21 0</inkml:trace>
  <inkml:trace contextRef="#ctx0" brushRef="#br0" timeOffset="67567.8">18267 5122 0,'0'0'15,"0"-21"1,0 0 0,21 21-1,0 0-15,0 0 0,0 21 16,1 0-16,-1 1 0,0-1 0,0 0 15,0 0-15,-21 21 0,0-20 0,0 20 16,0-21-16,0 21 0,0 1 16,-21-1-16,0 0 0,0 1 0,0-1 15,-22 0-15,22-20 0,0 20 0,-21-21 16,20 21-16,1-20 0,0-1 0,0 0 16,-21-21-16,42 21 0,-22-21 0,1 21 15,0-21-15,0 0 16,21 21-16,0-42 31,21 0-15,0 21-16,0-21 0,1 0 0,-1 0 15,21-1-15</inkml:trace>
  <inkml:trace contextRef="#ctx0" brushRef="#br0" timeOffset="67811.66">19262 5249 0,'-22'-21'0,"1"21"15,21-21-15,-21 21 16,0 0 0,21 21 15,21 0-16,-21 1-15,0-1 16,0 0 0,-21-21-16,0 21 0</inkml:trace>
  <inkml:trace contextRef="#ctx0" brushRef="#br0" timeOffset="68048.53">19092 5715 0,'0'0'0,"0"21"0,-21-21 0,0 21 0,21 1 16,-21-1-16,0 0 0,21 0 15,-22 0-15,1 0 0,0 1 0,21-1 16,-21 0-16,0 0 0,0 0 16,-1 0-16,1-21 0,0 22 0,-21-1 15,21 0-15,-1-21 0,1 21 0,0-21 16,-21 21-16,21-21 0,-1 21 15,-20-21-15,21 0 0,0 0 0,0 22 16,-22-22-16,22 0 0,0 0 0,0 0 16</inkml:trace>
  <inkml:trace contextRef="#ctx0" brushRef="#br0" timeOffset="68909.75">15663 6054 0,'0'0'0,"-21"-21"0,0 21 0,0 0 0,0 0 15,-1 0-15,-20 0 0,21 0 0,-21 0 16,20 0-16,-20 0 0,21 0 0,0 0 16,0 0-16,-1 0 0,1 0 15,0 0-15,0 0 0,0 0 16,21 21-1,21-21-15,0 0 16,0 0-16,22 21 0,-1-21 0,21 0 16,1 0-16,21 21 0,-22-21 15,43 0-15,0 21 0,0-21 0,21 0 16,0 21-16,21-21 0,-21 0 0,21 0 16,0 22-16,0-22 0,0 0 0,-21 0 15,22 0-15,-22 0 0,0 0 0,-22 0 16,-20 0-16,21 0 0,-43 0 15,22 0-15,-21 0 0,-22 0 0,0 0 16,1 0-16,-22 0 0,0 0 16,0 0-16,0 0 0,-21 21 62,-21-21-31,0 0-15</inkml:trace>
  <inkml:trace contextRef="#ctx0" brushRef="#br0" timeOffset="68959.71">18267 6202 0,'-21'0'31,"-1"0"-15</inkml:trace>
  <inkml:trace contextRef="#ctx0" brushRef="#br0" timeOffset="71480.03">12340 6054 0,'-42'0'0,"42"21"16,-21-21 46,-1 0-46,22 21 15,0 0-15,0 0-1,22-21-15,-1 0 16,0 22-16,0-22 0,0 0 15,22 0-15,-1 21 0,0-21 0,22 0 16,-1 0-16,22 0 0,0 0 0,20 0 16,1 0-16,21 0 0,-21 0 0,21 0 15,-21 0-15,21 21 0,-21-21 16,0 0-16,-1 0 0,1 0 0,-21 0 16,0 0-16,-1 0 0,-20 0 0,-1 0 15,1 0-15,-22 0 0,0 0 0,1 0 16,-1 0-16,-21 0 15,0 0-15,1 0 16,-1 0 0,0 0 609,0 0-563,0 0 266,-21-21-218,21 21 124,-42 0-187,21-21-31,-21 21-16,0 0 0</inkml:trace>
  <inkml:trace contextRef="#ctx0" brushRef="#br0" timeOffset="74056.05">11176 6160 0,'0'0'0,"-21"0"0,0 0 0,-1 0 16,1 0-16,0 0 0,-21 0 16,21 0-16,-1 0 0,1 0 0,0 0 0,0 0 15,0 0-15,0 0 0,42 0 63,0 0-63,0 0 0,0 21 0,22-21 15,-1 0-15,0 0 0,-21 21 0,22-21 16,-1 0-16,0 0 0,1 0 16,-22 0-16,21 0 0,-21 0 0,1 0 15,-1 0-15,0 0 16,-21 21-16,21-21 0,-21 21 109,-21-21-31,0 0-62,21-21-16,-21 21 0,21-21 16,0 0-16</inkml:trace>
  <inkml:trace contextRef="#ctx0" brushRef="#br0" timeOffset="74848.73">9715 6181 0,'-42'0'15,"84"0"-15,-105 0 0,42 0 16,0 0-16,-1 0 15,1 0-15,0 0 0,0 0 16,0 0 0,0 0-1,21 21 1,21-21 0,21 0-1,-21 0-15,22 0 0,-1 0 0,21 0 16,-20 0-16,20 0 0,1 0 0,-1 0 15,1 0-15,-1 0 0,1 21 0,-22-21 16,0 0-16,1 0 16,-1 0-16,-21 0 0,22 0 0,-22 0 0,0 0 15,0 0 1,-42 0 46,0 0-46,0 0 0,-1 0-16,1 0 15,0 0-15,0 0 0,-21 0 0,20 0 16,-20 0-16,0 0 16,-22 0-16</inkml:trace>
  <inkml:trace contextRef="#ctx0" brushRef="#br0" timeOffset="75407.92">7599 6033 0,'0'0'0,"-43"0"15,22 0-15,21 21 16,21 0 0,1-21-1,20 0-15,0 0 0,1 0 16,20 21-16,22-21 0,-1 0 0,-20 0 16,42 0-16,-22 0 0,-20 0 0,21 0 15,-22 0-15,1 0 0,-1 0 16,-21 21-16,1-21 0,-1 0 0,-21 0 15,0 0-15,1 21 16,-22 1 31,-22-22 0,22 21-47,-21-21 15,0 0-15</inkml:trace>
  <inkml:trace contextRef="#ctx0" brushRef="#br0" timeOffset="79501.14">1926 7154 0,'0'-21'0,"0"0"31,0 0-31,0 42 47,0 0-47,0 0 0,0 1 0,0-1 16,0 21-16,0 0 0,-21 1 16,21-1-16,0 0 0,0 1 15,0 20-15,-21-20 0,21-1 0,-21 0 16,21 1-16,0-1 0,-22-21 15,1 21-15,21-20 0,-21-1 0,21 21 16,0-21-16,0 0 16,-21-21-16,21-21 47,0 0-47,0 0 15</inkml:trace>
  <inkml:trace contextRef="#ctx0" brushRef="#br0" timeOffset="79876.08">2095 7705 0,'0'0'0,"0"21"0,0 0 16,22-21 0,-1 0-1,0 0-15,0 0 16,0 0-16,-21-21 16,0 0-16,21 21 0,-21-21 15,0-1-15,0 1 16,-21 21-1,0 0-15,0 0 16,0 0-16,0 0 16,21 21-16,-22-21 0,22 22 15,0-1-15,0 0 16,0 0-16,22-21 47</inkml:trace>
  <inkml:trace contextRef="#ctx0" brushRef="#br0" timeOffset="80580.5">3365 7387 0,'0'0'0,"0"-21"0,0 0 15,-21 21-15,21-21 0,0 0 16,0-1-16,0 1 16,0 0-16,0 0 0,21 21 15,1-21-15,-1 21 0,0 0 16,0 0-16,0 21 15,0 0-15,1 0 0,20 0 0,-21 22 16,0 20-16,22-20 0,-22-1 16,0 21-16,0-20 0,0-1 0,0 22 15,-21-22-15,0 0 0,0 1 0,22-1 16,-22-21-16,0 21 16,0-20-16,0-1 0,0 0 0,0 0 15,0-42 16,21 0-31,-21 0 0,0-1 16,0 1-16,21 0 0,0 0 0,0-21 16,0 20-16,1-20 0,-1 0 15,0-1-15,0 1 0,0-21 0,0-1 16,1 22-16,-1-22 0,0 1 0,0 20 16,0-20-16,0 21 0,1-1 15,-1 22-15,0 0 0,0 0 0,-21 0 16,21 21-16,-21 21 31,0 0-31,0 0 0,0 0 16,0 22-16,0-1 0,0-21 0,0 21 15,-21 1-15,21-1 0,0 0 16</inkml:trace>
  <inkml:trace contextRef="#ctx0" brushRef="#br0" timeOffset="82096.58">4403 7874 0,'0'0'16,"21"0"-16,21 0 16,-21 0-16,0 0 0,1 0 0,-1 0 0,0 0 15,0-21-15,0 0 0,0 21 16,1-21-16,-1-1 0,0 22 0,-21-21 16,0 0-16,0 0 0,0 0 15,0 0-15,0-22 0,0 22 0,-21 0 16,0-21-16,-1 20 0,-20 1 0,21 0 15,0 0-15,-22 21 0,22 0 16,-21 0-16,21 0 0,0 0 0,-22 21 16,22 0-16,-21 0 0,21 1 0,-1-1 15,1 21-15,0-21 0,21 22 16,0-22-16,0 21 0,-21-21 0,21 0 16,0 22-16,0-22 0,0 0 0,0 0 15,0 0-15,21 1 0,0-1 16,0-21-16,1 0 0,-1 0 15,0 0-15,0 0 0,0 0 0,0 0 16,22-21-16,-22 21 0,0-22 0,21 1 16,-20 21-16,-1-21 0,0 0 15,0 0-15,21 0 0,-42-1 0,22 1 16,-1 0-16,-21 0 0,0-21 0,0 20 16,0 1-16,0 0 0,0 0 15,0 0-15,0 42 31,-21-21-31,21 21 16,-22 0-16,22 22 0,-21-22 16,21 0-16,0 0 0,0 21 0,0-20 15,0 20-15,0-21 0,0 0 0,0 22 16,0-22-16,0 0 0,21 0 16,1 0-16,20-21 0,-21 21 0,0-21 15,22 0-15,-22 0 0,21 0 0,-21 0 16,22-21-16,-22 0 0,21 21 15,-21-42-15,22 21 0,-22-1 0,0 1 16,21 0-16,-21-21 0,1 21 0,-1-22 16,0 22-16,0-21 0,-21 21 15,0-22-15,0 1 0,0 21 16,0-22-16,0 22 0,0 0 0,0 0 16,-21 21-16,0 0 0,0 0 15,-1 0-15,1 21 0,0-21 0,0 21 16,0 0-16,0 1 0,21 20 15,0-21-15,0 0 0,0 0 0,0 1 16,0-1-16,21 0 0,0 0 16,-21 0-16,21 0 0,0 1 15,0-22-15,1 21 0,-1 0 0,-21 0 16,21-21-16,0 21 0,-21 0 0,0 1 16,21-1-16,-21 0 0,21 0 0,-21 0 15,0 0 1,0 1-16,22-22 0,-22 21 0,21-21 15,0 0-15,-21 21 0,21-21 0,0 0 16,0 0-16,1 0 0,-1 0 0,0 0 16,0 0-16,21 0 0,-20-21 15,20 0-15,-21 21 0,21-22 0,-20 1 16,20-21-16,-21 21 0,0 0 0,22-22 16,-22 22-16,0-21 0,-21 21 0,0-22 15,0 22-15,0-21 16,0 21-16,0-1 0,0 1 0,-21 0 15,21 0-15,-43 21 0,22 0 0,0 0 16,-21 0-16,21 0 0,-22 0 0,22 21 16,-21-21-16,-1 42 0,22-20 15,-21-1-15,0 0 0,20 21 0,1-21 16,-21 22-16,21-1 0,21-21 0,0 0 16,0 22-16,0-22 0,0 0 15,0 0-15,0 0 0,0 1 0,21-1 16,0-21-16,0 0 0,22 0 0,-22 0 15,0 0-15,21 0 0,-21-21 0,22 21 16,-22-22-16,21 1 16,-21 0-16,22 0 0,-22 0 0,0 0 0,0-1 15,0 1-15,1 0 0,-1-21 16,0 21-16,-21-1 0,0 1 0,0-21 16,21 21-16,-21 0 0,0-1 15,0 44 1,0-1-1,-21-21-15,21 21 0,0 21 0,0-21 16,-21 1-16,21-1 0,-21 0 16,21 21-16,0-21 0,0 1 0,0-1 15,0 0-15,0 0 0,0 0 0,0 0 16,21 1-16,0-22 0,0 0 16,0 0-16,0 0 0,1 0 15,20 0-15,-21 0 0,21-22 0,-20 22 16,-1-21-16,21 0 0,-21 0 0,22 0 15,-22 0-15,0-1 0,0 1 0,0-21 16,0 21-16,1 0 0,-22-1 16,0 1-16,21 0 0,-21 0 0,21 21 15,-21 21 1,0 0 0,-21 0-16,21 1 0,-21-1 15,21 0-15,-22 0 0,22 0 0,0 0 16,0 1-16,-21-1 0,21 0 15,0 0-15,0 0 0,0 0 16,0-42 15,0 0-31,0 0 16,0 0-16,0 0 0,0-1 0,0 1 16</inkml:trace>
  <inkml:trace contextRef="#ctx0" brushRef="#br0" timeOffset="82263.86">6329 7408 0,'0'0'16,"-21"-21"-16,21 0 0,-22 21 15,22-21-15,-21 21 0,0 0 16,21 21 15,21-21-15,0 0-16,1 21 0</inkml:trace>
  <inkml:trace contextRef="#ctx0" brushRef="#br0" timeOffset="82799.89">6773 7281 0,'0'0'0,"0"-42"16,0 21-16,0 0 0,0 0 15,-21 21 16,21 21-31,0 21 0,0-21 16,-21 22-16,21-22 0,-21 21 16,21 0-16,-21 1 0,21-1 0,0 0 15,-22 22-15,1-22 0,21 1 0,-21-1 16,21 0-16,-21-21 0,0 22 0,21-1 16,-21-21-16,21 0 0,0 22 15,-22-22-15,1 0 0,21 0 16,0-42 15,0 0-15,0 0-16,0 0 0,21-1 15,1 1-15,-1 0 0,0 0 0,0-21 16,21 20-16,-20 1 0,20 0 0,0 0 16,-21 21-16,22-21 0,-22 21 15,21 0-15,-21 0 0,1 0 0,-1 0 16,0 21-16,0 0 0,-21 0 15,0 0-15,21 1 0,-21-1 0,0 0 16,0 0-16,-21 0 0,0 0 16,0 1-16,0-1 0,-22 0 0,22 21 15,-21-21-15,-1 1 0,22-22 0,-21 21 16,0 0-16,20 0 0,-20-21 16,21 0-16,0 21 0,0-21 0,-1 0 15,1 0-15,21-21 16,0 0-1,0 0-15,0 0 0,21-1 16,1-20-16,20 21 0,-21 0 0,0-22 16</inkml:trace>
  <inkml:trace contextRef="#ctx0" brushRef="#br0" timeOffset="83091.73">7345 7239 0,'0'0'0,"63"-63"16,-42 41-16,-21 44 31,0-1-15,0 21-16,0-21 0,0 22 0,0-1 15,0 0-15,-21 1 0,21 20 0,-21-21 16,21 1-16,-21 20 0,21-20 16,0-1-16,-21 0 0,0 1 0,21-1 15,-22-21-15,22 21 0,0 1 0,0-22 16,-21 0-16,21 0 0,0 0 15,-21 1-15,21-1 0,0 0 0,21-21 32,0 0-17,1-21-15,-1 0 0,0-1 16,0 1-16,0 0 0,0 0 0</inkml:trace>
  <inkml:trace contextRef="#ctx0" brushRef="#br0" timeOffset="83480.5">7556 7853 0,'22'0'47,"-1"0"-47,0 0 0,0 0 16,0 0-16,0 0 0,1 0 0,-1-21 16,0 21-16,21 0 0,-21-21 0,1-1 15,-1 22-15,0-21 0,0 21 16,-21-21-16,0 0 0,0 0 0,0 0 15,0-1-15,0 1 0,0 0 16,-21 0-16,0 21 0,0 0 16,-22 0-16,22 0 0,0 0 15,0 0-15,0 21 0,-22 0 0,22 0 16,0 22-16,0-22 0,21 0 0,-21 21 16,21-20-16,-22 20 0,22-21 15,0 0-15,0 22 0,0-22 16,0 0-16,0 0 0,0 0 0,22 0 15,-1 1-15,0-1 0,0-21 0,0 21 16,22 0-16,-22-21 0,21 0 0,-21 21 16,22-21-16,-22 0 0,21 0 0,-21 0 15,22 0-15,-22 0 0,0 0 16,21-21-16,-21 0 0,1 21 0,-1-21 16,0 0-16,21-1 0</inkml:trace>
  <inkml:trace contextRef="#ctx0" brushRef="#br0" timeOffset="86104.84">9038 7811 0,'0'0'0,"-21"0"0,0 0 16,0-22-16,-1 22 0,1 0 15,0 0-15,0 0 0,0 0 16,0 0-16,21-21 0,-22 21 16,1 0-16,0 0 15,0 0 1,0 0-1,42 0 64,0 0-79,0 0 0,22 0 0,-1 0 15,0 0-15,1 21 0,20-21 0,1 0 16,-1 0-16,1 0 0,-1 0 0,1 0 15,20 0-15,1 0 0,0 0 16,20 0-16,-20 0 0,21 0 0,0 0 16,0 0-16,-22 0 0,22 0 0,-21 0 15,-1 0-15,-20 0 0,21 22 0,-22-22 16,1 0-16,-1 0 0,1 0 16,-22 0-16,21 0 0,-20 0 15,-22 0-15,21 0 0,-21 0 0,1 0 16,-1 0-16,0 0 0,-42 0 62,0 0-62,-1 0 0,1-22 0,0 22 16,0 0-16,-21-21 0,20 21 0,1-21 16,0 21-16,-21-21 0,21 0 15,-1 21-15,-20-21 0,21 21 0,0-22 16,0 22-16,-1-21 0,1 21 0,0 0 15,0 0-15,0-21 0,0 21 16,-1 0 0,44 0 15,-1 0-15,0 21-16,0-21 0,0 0 0,0 21 15,22-21-15,-22 0 0,21 22 16,-21-22-16,22 0 0,-22 0 0,21 0 15,-21 21-15,22-21 0,-22 0 0,21 0 16,-21 0-16,1 0 0,-1 0 0,0 0 16,0 0-16,-21 21 47,-21 0-32,0 0-15,0-21 0,-1 21 0,1 1 16,-21-1-16,0 0 0,20 0 15,-20 0-15,-21 0 0,20 22 0,1-22 16,0 21-16,-1-21 0,1 22 0,-22-1 16,43-21-16,-21 22 0,0-22 0,-1 0 15,22 0-15,0 0 0,0 0 0,0-21 16,-1 22-16,44-22 47,-1-22-47,0 1 15,0 0-15,21 21 0,-20-21 0,20-21 16,0 20-16,1 1 0,-1 0 16,0 0-16,1 0 0,-1-22 0,0 22 15,-21 0-15,22 0 0,-1 0 0,0 0 16,-20-1-16,20 1 0,-21 0 0,21 21 16,-20-21-16,-1 21 0,0 0 15,-21-21-15,21 21 16,0 21 15,-21 0-15</inkml:trace>
  <inkml:trace contextRef="#ctx0" brushRef="#br0" timeOffset="93507.91">12171 7980 0,'0'0'0,"0"21"0,0 0 16,-21-21 0,21 21-16,-22-21 0,1 0 15,21 22 17,0-44-1,0 1-31,21 21 0,1-21 15,-1 0-15,0 21 0,0-21 16,21 0-16,-20-1 0,20 1 0,0-21 16,-21 21-16,22 0 0,-1-22 0,0 1 15,-20 21-15,20-22 0,0 1 0,-21 0 16,22-1-16,-22 1 0,21 0 16,-21-1-16,1 22 0,-22-21 15,0 21-15,0 0 0,0-1 0,0 1 0,-22 21 16,1 0-1,0 0-15,0 0 0,0 21 16,0-21-16,-1 22 0,1 20 0,0-21 16,0 0-16,21 22 0,-21-22 0,21 0 15,0 21-15,0-21 0,0 22 0,0-22 16,0 0-16,0 0 0,21 22 16,0-22-16,-21 0 0,21 0 0,-21 0 15,0 0-15,21 22 0,1-22 0,-22 0 16,21 0-16,-21 0 0,0 1 15,0-1-15,0 0 0,0 0 16,0 0-16,0 0 0,0 1 16,-21-22-16,21 21 0,-22 0 0,1-21 15,0 0-15,0 0 0,0 0 16,0 0-16,-1 0 16,1-21-16,21 0 0,-21 21 15,21-22-15,0 1 0,-21 0 0,21 0 16,-21 21-16,21-21 0,0 0 0,0-1 15,-21 22 1,21 22 15,0-1-31,0 0 16,0 0-16,21 0 0,-21 0 0,21 1 16,0-22-16,-21 21 0,21 0 0,0-21 15,-21 21-15,22-21 0,-1 21 16,0-21-16,0 0 0,0 0 0,0 0 15,22 0-15,-22 0 0,0 0 0,21 0 16,-20-21-16,20 0 0,-21 21 0,21-21 16,1 0-16,-22-1 0,21 1 15,1 0-15,-22-21 0,0 21 16,21-1-16,-21-20 0,1 21 0,20-21 0,-21-1 16,0 1-16,0 21 0,1-22 15,-1 1-15,0 0 0,-21-1 16,0 1-16,21 0 0,-21-1 0,21 1 15,-21 21-15,0 0 0,0-22 0,0 22 16,0 0-16,0 42 31,0 0-31,0 1 0,0 20 0,-21 0 16,0-21-16,21 22 0,-21-1 0,0 0 16,21 1-16,-22-1 0,1 0 15,0 1-15,21-22 0,0 21 0,-21 1 16,21-1-16,-21-21 0,21 21 0,0-20 15,0 20-15,0-21 0,0 0 16,0 0-16,0 1 0,0-1 0,21 0 16,0-21-16,0 0 0,0 21 15,1-21-15,-1 0 0,21 0 16,-21-21-16,0 21 0,1-21 0,-1 0 16,0 21-16,21-43 0,-21 22 0,1 0 15,-1 0-15,0 0 0,0-22 16,0 22-16,0 0 0,1-21 0,-22 20 15,0 1-15,21 0 0,-21 0 0,0 0 16,0 42 15,0 0-15,0 0-16,0 0 0,0 1 0,0 20 16,0-21-16,0 0 0,-21 0 0,21 1 15,0 20-15,0-21 0,0 0 0,0 0 16,0 1-16,21-1 0,0-21 15,0 0-15,0 0 16,0 0-16,1 0 0,-1 0 16,0-21-16,0-1 0,0 22 0,0-21 15,1 0-15,-22 0 0,21 0 0,0-22 16,-21 22-16,0 0 0,21 0 0,-21-21 16,0 20-16,0 1 0,0-21 15,0 21-15,0 0 0,-21-1 16,0 22-16,0-21 0,-1 21 15,1 0-15,0 0 0,0 0 0,0 0 16,0 0-16,-1 21 0,1-21 0,0 22 16,0-22-16,0 21 0,0 0 15,-1-21-15,22 21 16,0-42 15,-21 21-15,21-21-16</inkml:trace>
  <inkml:trace contextRef="#ctx0" brushRef="#br0" timeOffset="93764.76">13123 7535 0,'0'0'0,"-21"0"0,0 0 0,0 0 15,42 0 1,0 0-16,21 0 0,-20 0 15,20 0-15,0 0 0,22 0 0,-22 0 16,0-21-16,1 21 0,-1 0 16,0 0-16,1-21 0,-1 21 0,-21 0 15,0 0-15,1 0 0,-1 0 0,0 0 16,0 0 31,0 0-47</inkml:trace>
  <inkml:trace contextRef="#ctx0" brushRef="#br0" timeOffset="94223.67">13928 7641 0,'21'0'16,"0"0"-1,0-21-15,0 21 16,0 0-16,1 0 0,-1 0 0,0 0 16,0 0-16,0 0 0,0 21 15,1 0-15,-1 1 0,0-1 16,0 0-16,-21 0 0,0 0 0,21 22 16,-21-22-16,0 0 0,0 21 0,0-21 15,0 1-15,0-1 0,-21 21 0,0-21 16,21 0-16,-21-21 0,21 22 15,-21-1-15,-1-21 32,22-21-17,0-1-15,0 1 0,22 0 16,-1 0-16,-21 0 0,21-22 16,0 22-16,0 0 0,0-21 0,22 21 15,-22-22-15,0 22 0,21-21 0,-20 21 16,-1-1-16,0 1 0,21 0 0,-21 0 15,1 21-15,-1-21 16,0 21-16,-21 21 31,0 0-31,0 0 16,0 0-16,0 1 0,-21-22 16,0 21-16</inkml:trace>
  <inkml:trace contextRef="#ctx0" brushRef="#br0" timeOffset="94596.34">14520 7916 0,'0'0'0,"21"0"16,-21 22-16,22-22 0,-1 0 0,0 0 15,0 0-15,21 0 16,-20 0-16,-1-22 0,0 22 0,21-21 16,-21 21-16,1 0 0,-1-21 15,0 0-15,0 21 0,0-21 0,0 0 16,-21-1-16,0 1 0,0 0 15,0 0-15,0 0 0,0 0 16,0-1-16,-21 22 0,0 0 16,0 0-16,0 0 0,0 0 15,-1 0-15,1 22 0,0-1 0,0 0 16,0 0-16,0 0 0,-1 0 0,22 1 16,0 20-16,0-21 0,0 21 15,0-20-15,0-1 0,0 21 0,0-21 16,0 0-16,0 1 0,0-1 15,22 0-15,-1-21 0,0 21 0,0-21 16,0 0-16,0 0 0,1 0 0,20 0 16,-21 0-16,0 0 0,22-21 15,-43 0-15,21 21 0,0-21 16,21-1-16,-21 1 0,1-21 0</inkml:trace>
  <inkml:trace contextRef="#ctx0" brushRef="#br0" timeOffset="95088.06">16341 7324 0,'21'-85'15,"-42"170"-15,42-191 0,-21 85 0,0 0 0,0-1 16,0 44 0,0-1-16,0 0 15,0 21-15,0 1 0,0-1 0,0 0 16,0 22-16,0-22 0,-21 22 0,21-22 16,-22 21-16,1-20 0,0-1 0,0 0 15,-21 1-15,20-1 16,1 0-16,0-20 0,0 20 0,0-21 15,0 0-15,21 0 0,0 1 0,0-1 0,21-42 47,0-1-47,0 1 0,0 0 0,0 0 16,1-21-16</inkml:trace>
  <inkml:trace contextRef="#ctx0" brushRef="#br0" timeOffset="95828.22">16573 7260 0,'0'0'0,"22"-21"16,-22 0-16,21 0 0,-21 0 0,0 42 31,0 21-31,0-21 0,0 22 0,0-1 16,0 0-16,0 1 0,0-1 0,0 0 16,-21 1-16,21-1 0,-22 0 0,1 22 15,0-22-15,0-21 0,0 22 0,0-1 16,-1 0-16,1-21 0,0 22 15,0-22-15,21 0 0,0 0 0,-21 0 16,0-21-16,21 22 0,0-44 31,21 1-31,0 0 0,-21 0 16,21 0-16,0 0 0,22-1 16,-22-20-16,0 21 0,0 0 15,21-22-15,-20 22 0,-1 0 0,21 0 16,-21 0-16,0 0 0,1 21 0,-1 0 15,0 0-15,0 0 0,0 0 0,0 0 16,-21 21-16,22-21 16,-22 21-16,0 0 0,0 0 0,0 0 15,0 1-15,0-1 0,0 0 0,0 0 16,0 21-16,0-20 0,0-1 0,21 0 16,-21 21-16,0-21 0,0 1 0,21-1 15,0 0-15,0-21 0,0 21 16,1-21-16,-1 0 0,0 0 0,0 0 15,0 0-15,22 0 0,-22 0 16,0 0-16,21-21 0,1 21 0,-22-21 16,21 0-16,0-1 0,-20 1 0,20 0 15,-21-21-15,21 21 0,-20-1 0,-1-20 16,0 21-16,-21-21 0,21 20 16,-21 1-16,0 0 0,0 0 0,0 0 15,-21 21 1,0 0-16,0 0 0,-1 21 15,1-21-15,0 21 0,0 0 16,0 0-16,0 1 0,-1-1 0,22 0 16,0 0-16,-21 0 0,21 22 0,0-22 15,0 0-15,0 0 0,0 0 16,21 0-16,1 1 0,-1-1 0,0-21 16,0 21-16,0-21 0,0 0 0,1 0 15,-1 0-15,21 0 0,-21 0 16,0 0-16,22 0 0,-22 0 0,21-21 15,-21 21-15,22-21 0,-22-1 0,0 1 16,0 0-16,0 0 0,1 0 0,-1 0 16,-21-1-16,0 1 0,0 0 15,0 0-15,0-21 0,0 20 0,0 1 0</inkml:trace>
  <inkml:trace contextRef="#ctx0" brushRef="#br0" timeOffset="96128.13">16171 7493 0,'0'0'0,"-21"0"0,42 0 31,22 0-31,-1 0 0,0 0 0,22-21 16,-1 21-16,1 0 0,-1 0 0,22 0 15,-22-21-15,1 21 0,-1 0 16,1 0-16,-1 0 0,-20 0 16,-1 0-16,-21 0 0,0 0 0,1 0 15,-1 0-15,-42 0 32,42 0-1</inkml:trace>
  <inkml:trace contextRef="#ctx0" brushRef="#br0" timeOffset="98239.53">18690 7895 0,'0'0'0,"21"0"16,0 0-16,1 0 0,-1-21 16,0 21-16,0-21 0,0 0 15,0 21-15,1-21 0,-22-1 0,21 22 16,0-21-16,-21 0 0,0 0 0,0 0 16,0 0-16,0-1 0,0 1 0,0 0 15,-21 0-15,0 0 0,-1 21 16,1 0-16,0-21 15,0 21-15,0 0 0,0 0 0,-22 0 16,22 21-16,0-21 0,0 21 0,-22 0 16,22 0-16,-21 0 0,21 1 0,0-1 15,-1 21-15,1-21 0,0 0 0,0 22 16,21-22-16,0 0 0,0 0 16,0 0-16,0 1 0,0-1 15,21-21-15,0 0 0,0 0 0,22 0 16,-22 0-16,21 0 0,-21 0 0,22 0 15,-22-21-15,21 21 0,1-22 0,-22 1 16,21 0-16,0 0 0,-20 0 16,20 0-16,-21-22 0,21 22 15,-20-21-15,-1 21 0,0-22 0,0 1 16,-21 0-16,0-1 0,21 1 0,-21-22 16,0 22-16,21 0 0,-21-22 0,0 22 15,0 0-15,0 20 0,0-20 16,0 21-16,0 0 0,0 0 0,0 63 31,0-21-31,-21 21 16,21-20-16,0 41 0,-21-21 0,0 1 15,0 20-15,0-20 0,21 20 16,0-21-16,-22 1 0,22-1 0,0 0 16,0 1-16,0-1 0,0 0 15,0 1-15,22-22 0,-1 21 0,0-21 16,0 1-16,0-1 0,22 0 0,-22 0 15,0 0-15,21 0 0,-21-21 16,22 0-16,-22 0 0,21 0 0,1 0 16,-22 0-16,21 0 0,0 0 0,-20-21 15,20 21-15,-21-21 0,21 0 0,-20 0 16,-1 21-16,0-21 0,0-22 0,0 22 16,0 0-16,-21 0 0,0 0 15,0-22-15,0 22 0,0-21 0,0 21 16,0-1-16,0 1 0,0 0 15,0 0-15,-21 21 16,0 0-16,0 0 0,0 21 16,0 0-16,-43 22 15,43-22-15,-21 0 0,20 21 0,1-21 16,0 1-16,21-1 0,0 0 0,0 0 16,0 0-16,0 0 0,0 1 0,0-1 15,0 0-15,21 0 16,0-21-16,1 0 0,-1 0 15,0 0-15,0 0 0,0 0 16,0-21-16,1 0 0,-1 21 0,0-21 16,-21-1-16,21 1 0,0 0 0,0 0 15,-21 0-15,22 0 0,-22-1 16,21 1-16,-21 0 0,0-21 0,21 21 16,-21-1-16,21 1 0,-21 0 15,0 42 16,0 0-31,0 1 0,-21-1 16,21 0-16,-21 0 0,21 0 0,0 0 16,0 1-16,0-1 0,-21 21 15,21-21-15,0 0 0,0 1 16,0-1-16,0 0 0,21 0 16,0-21-16,0 21 0,0-21 15,0 0-15,1 0 0,-1 0 16,0 0-16,0 0 0,0-21 0,0 21 15,1-21-15,-1 0 0,0 0 16,0-1-16,-21 1 0,21 0 0,0 0 16,1-21-16,-22-1 0,21 22 0,0-21 15,0-1-15,-21 1 0,21 0 0,0-22 16,-21 22-16,0 0 0,22-22 0,-22 22 16,21-1-16,-21 1 0,0 0 15,0 21-15,0-1 0,0 1 0,-21 21 31,-1 0-31,22 21 0,-21 1 16,21-1-16,-21 0 16,21 21-16,-21 1 0,21-1 0,-21 0 15,21-21-15,-21 22 0,-1-1 0,22 0 16,0 1-16,0-1 0,-21 0 0,21-20 16,0 20-16,0-21 0,0 21 0,0-20 15,0-1-15,0 0 0,0 21 16,0-21-16,21 1 0,1-1 0,-1 0 15,0 0-15,0-21 0,0 0 16,22 0-16,-22 0 0,0 0 0,21 0 16,-21 0-16,1 0 0,20 0 0,-21 0 15,0-21-15,22 0 0,-22 0 16,0 21-16,0-22 0,0-20 16,0 21-16,22 0 0,-22 0 0,-21-1 15,21-20-15,0 21 0,-21 0 0,0-22 16,0 22-16,0 0 0,0 0 0,0 0 15,0 0 1,-21 21-16,0 0 0,0 0 16,0 21-16,-1-21 0,-20 21 0,21 0 15,0 0-15,0 0 0,-22 1 0,22-1 16,0 0-16,0 0 0,0 0 16,21 0-16,0 1 0,0-1 0,-22 0 15,22 0-15,0 0 0,0 0 16,0 1-16,22-1 0,-1-21 15,0 21-15,0-21 16,0 0-16,0 0 0,1 0 16,-1 0-16,0-21 15,0 0-15,0 21 0,0-22 0,-21 1 16,22 0-16,-1 0 0,0 0 0,-21 0 16,21-1-16,-21-20 0,0 21 0,21 0 15,-21 0-15,21-1 0,-21 1 0,22 0 31,-22 42-15,0 0-16,0 1 16,-22-1-16,22 0 0,0 0 15,0 0-15,-21 0 0,21 1 16,0-1-16,0 0 16,0 0-16,0 0 0,21-21 15,1 0-15,-1 21 0,0-21 16,0 0-16,0 0 0,0 0 0,1 0 15,-1 0-15,0 0 0,0 0 0,-21-21 16,21 21-16,0-21 0,1 21 16,-1-21-16,0 0 0,0 0 15,0 21-15,0-22 0,-21 1 0,22 0 16,-1 0-16,-21 0 0,0 0 16,0-1-16,0 1 0,0 0 15</inkml:trace>
  <inkml:trace contextRef="#ctx0" brushRef="#br0" timeOffset="98624.36">20087 7303 0,'0'0'0,"-42"0"0,-1 0 0,22 0 15,0 0-15,0-22 0,21 1 16,21 0-16,21 21 16,-20 0-16,20-21 0,0 21 0,22 0 15,-1 0-15,-20 0 0,41 0 16,-20-21-16,-1 21 0,1 0 0,20 0 16,-41 0-16,20-21 0,1 21 0,-22 0 15,0-22-15,-20 22 0,20 0 16,-21 0-16,0-21 0,0 21 15,-21 21 48,0 1-47,-21-22-16,0 21 15,0-21-15,-21 0 0,-1 21 0</inkml:trace>
  <inkml:trace contextRef="#ctx0" brushRef="#br0" timeOffset="152623.89">1651 8975 0,'0'0'0,"0"21"16,-21-21-16,0 0 0,-1 0 0,1 0 15,0 0 1,0 0-1,21-21-15,0 0 16,0-1-16,0 1 16,21 0-16,0 0 0,-21 0 15,21 21-15,1-21 0,-1-1 0,0 1 0,0 21 16,0-21-16,0 21 16,1 0-16,-1 0 0,0 0 15,0 21-15,0 0 16,-21 1-16,21-1 0,-21 0 0,22 0 15,-22 21-15,0 1 0,0-22 0,0 21 16,0 1-16,0-1 0,0 0 16,0 1-16,-22-1 0,1 0 0,0-21 15,0 22-15,0-22 0,-22 21 16,22-21-16,0 1 0,0-1 0,-21 0 16,20 0-16,1 0 0,0-21 15,0 0-15,0 21 0,0-21 16,-1 0-16,1 0 0,0 0 15,21-21-15,-21 0 0,0 0 16,21 0-16,-21 0 0,21-1 16,0 1-16,0-21 0,0 21 0,0 0 15,0-1-15,0 1 0,0 0 16,21 21-16,0-21 0,0 21 16,0 0-16,0 0 0,1 21 0,-1 0 15,0-21-15,0 21 0,0 1 16,0-1-16,1 0 0,-1 0 0,0 0 15,-21 0-15,0 1 16,21-1-16,-21 0 0,21 0 0,-21 0 16,0 0-16,0 1 15,21-22-15,-21 21 0,22-21 16,-22-21 15,21 21-31,-21-22 0,21 1 0</inkml:trace>
  <inkml:trace contextRef="#ctx0" brushRef="#br0" timeOffset="152816.06">2117 9313 0,'0'0'0,"21"0"0,0 0 16,-21-21 0,0 42 46</inkml:trace>
  <inkml:trace contextRef="#ctx0" brushRef="#br0" timeOffset="153771.75">3238 9102 0,'0'0'0,"0"-21"0,0-1 0,0 1 15,0 0 1,0 42 15,0 0-31,0 1 0,0-1 0,0 0 16,0 0-16,0 21 0,0-20 0,0 20 15,0-21-15,0 21 16,0-20-16,-21-1 0,21 21 0,0-21 16,0 0-16,0 1 0,0-1 0,-21 0 15,21 0-15,0 0 0,0 0 16,0-42 15,0 0-31,0 0 16,0 0-16,0 0 0,0-1 15,0 1-15,0-21 0,21 21 16,-21-22-16,0 22 0,21-21 0,1 21 16,-1-22-16,-21 22 0,21-21 15,0 21-15,0 0 0,0-1 16,22 22-16,-22 0 0,0 0 0,21 0 15,-20 0-15,-1 0 0,21 22 16,-21-1-16,0 0 0,1 0 0,-1 0 16,0 0-16,-21 22 0,0-22 0,21 0 15,-21 0-15,0 22 0,0-22 16,0 0-16,0 0 0,0 0 0,0 0 16,0 1-16,-21-1 0,21 0 15,-21-21 1,21 21-16,-21-21 0,-1 0 15,22-21-15,0 0 16,0 0-16,22-1 16,-1 1-16,0 0 0,-21-21 0,21 21 15,0-22-15,22 1 0,-22 0 0,0-1 16,21 22-16,1-21 0,-22 21 16,21-1-16,0 1 0,-20 21 0,20 0 15,-21 0-15,0 0 0,0 21 0,22 1 16,-43-1-16,21 21 0,-21-21 15,0 0-15,0 22 0,0-22 0,0 21 16,0-21-16,0 22 0,-21-22 16,21 21-16,-21-21 0,-1 1 15,1 20-15,21-21 0,-21 0 0,21 0 16,-21 1-16,0-22 0,21 21 0,0-42 47,0-1-32,21 1-15</inkml:trace>
  <inkml:trace contextRef="#ctx0" brushRef="#br0" timeOffset="154171.81">4360 9377 0,'0'0'0,"21"0"31,1 0-15,-1 0-16,0 0 0,0 0 0,21 0 16,-20-21-16,-1 0 0,0 21 15,0-22-15,0 22 0,0-21 16,1 0-16,-22 0 0,0 0 16,0 0-16,0-1 0,-22 22 15,1 0-15,0 0 0,0 0 16,-21 0-16,20 0 0,-20 22 15,21-22-15,-21 21 0,20 0 0,1 0 16,0 0-16,0 22 0,0-22 16,0 0-16,21 0 0,-22 21 0,22-20 15,0 20-15,0-21 0,0 0 0,0 0 16,0 1-16,0-1 0,22 0 16,-1-21-16,0 21 0,0-21 0,21 0 15,-20 0-15,-1 0 0,21 0 0,0 0 16,1 0-16,-22-21 0,21 0 15,1 21-15,-1-21 0,0-1 0,1-20 16,-22 21-16,21 0 0,0-22 16</inkml:trace>
  <inkml:trace contextRef="#ctx0" brushRef="#br0" timeOffset="154475.29">5101 8848 0,'0'0'0,"0"-64"16,0 43-16,0 0 15,-21 21-15,0 0 16,21 21-16,0 0 0,0 0 16,0 1-16,0-1 0,-21 21 15,21 0-15,0 1 0,0-1 0,0 0 16,0 1-16,0-1 0,-22 0 0,22 1 16,-21-1-16,0 0 0,21 1 15,0-22-15,0 21 0,-21-21 16,21 22-16,-21-22 0,21 0 0,0 0 15,0 0-15,0 1 0,0-1 16,0-42 15,0-1-31,21 1 0,0 0 0,-21 0 16,21 0-16,0-22 0,1 22 0,-22-21 16</inkml:trace>
  <inkml:trace contextRef="#ctx0" brushRef="#br0" timeOffset="154959.51">5334 8784 0,'0'0'0,"0"-42"16,0-22 0,21 43-16,-21 42 31,0 1-31,0 20 0,0-21 16,0 21-16,0 1 0,0 20 0,0-20 15,0-1-15,0 0 0,0 22 0,0-22 16,-21 0-16,21 1 0,-21-1 0,21 0 15,0-20-15,-21 20 0,21-21 16,-22 21-16,22-20 0,-21-1 0,21 0 16,0 0-16,0 0 15,0-42 17,0 0-32,0 0 15,0 0-15,21-1 0,1 1 0,-1-21 16,-21 21-16,21-22 0,0 22 15,21-21-15,-20 21 0,-1 0 0,21-1 16,-21 1-16,22 21 0,-22 0 0,21 0 16,-21 0-16,0 0 0,1 0 0,-1 21 15,-21 1-15,21-1 16,-21 0-16,0 0 0,0 0 0,0 0 16,0 1-16,0-1 0,0 0 15,0 0-15,0 0 0,-21 0 0,0 1 16,21-1-16,0 0 0,0 0 15,-22-21-15,22 21 16,-21-21 0,21-21-1,0 0-15,0 0 16</inkml:trace>
  <inkml:trace contextRef="#ctx0" brushRef="#br0" timeOffset="155200.38">4911 9144 0,'0'0'0,"-43"0"15,64 0 1,1-21-16,20 21 16,-21 0-16,0 0 0,22 0 15,-22 0-15,0 0 0,21 0 0,-21 0 16,1 0-16,-1 0 0,0 0 0,0 0 15,0 0 1</inkml:trace>
  <inkml:trace contextRef="#ctx0" brushRef="#br0" timeOffset="155692.18">5990 9229 0,'0'-21'16,"-21"21"-1,0 0-15,0 0 16,-1 0-16,22 21 0,-21-21 15,0 21-15,21 0 0,-21 21 16,21-20-16,-21-1 0,21 0 16,0 21-16,0-21 0,0 1 0,0 20 15,0-21-15,0 21 0,0-20 0,0-1 16,0 0-16,0 0 0,0 0 16,21-21-16,0 21 0,0-21 0,0 0 15,1 0-15,-1 0 0,0 0 0,21 0 16,-21 0-16,1 0 0,20-21 0,-21 0 15,0 0-15,0 0 16,1 0-16,-1-1 0,0 1 0,0-21 16,-21 21-16,0-22 0,0 22 0,0 0 15,0-21-15,0 21 0,0-22 0,-21 22 16,0 0-16,0 0 0,-1 0 16,1-1-16,0 22 0,0 0 0,0 0 15,-22 0-15,22 0 0,0 0 0,0 0 16,0 22-16,0-22 0,-1 21 15,22 0-15,-21-21 0,21 21 0,0 0 16,0 0-16,0 1 16,21-1-16,1-21 15,-1 0-15</inkml:trace>
  <inkml:trace contextRef="#ctx0" brushRef="#br0" timeOffset="156291.74">6858 9313 0,'0'0'0,"0"-21"0,0 0 0,0 0 15,0 0-15,-21 0 16,0 21-16,-1 0 16,1 0-16,0 0 0,0 0 0,0 0 15,0 0-15,-1 21 0,-20 0 16,21 0-16,0 0 0,-22 22 15,22-22-15,0 0 0,0 0 0,0 21 16,0-20-16,-1 20 0,1-21 0,0 21 16,21-20-16,0-1 0,-21 0 0,21 0 15,0 0-15,0 0 0,21 1 16,0-22-16,0 0 0,1 0 16,-1 0-16,0 0 0,21 0 0,-21 0 15,22-22-15,-1 1 0,-21 21 0,22-21 16,-1 0-16,-21-21 15,21 20-15,-20 1 0,20-21 0,-21 0 0,21-1 16,-20 1-16,-1 0 0,0-1 16,0 1-16,-21-22 0,21 22 0,-21-21 15,21 20-15,-21-20 0,22 20 16,-22 1-16,0 0 0,0-1 0,0 22 16,0 0-16,0 0 0,-22 21 15,1 21 1,0 0-16,0 22 0,0-22 0,21 21 15,-21 0-15,-1 1 0,22 20 0,0-20 16,-21-1-16,21 21 0,-21-20 0,21-1 16,0 0-16,0 1 15,0-1-15,0-21 0,-21 22 0,21-1 0,0-21 16,0 0-16,0 0 0,0 1 16,0-1-16,0 0 0,0 0 0,0 0 15,21-21-15,0 0 16,0 0-16,1 0 15,-1-21-15,0 21 0,0-21 16,0 0-16,0 0 0</inkml:trace>
  <inkml:trace contextRef="#ctx0" brushRef="#br0" timeOffset="156791.89">7599 9229 0,'42'-43'0,"-42"22"15,21 21-15,-21-21 0,0 0 16,21 0-16,-21 0 0,-21 21 31,0 0-31,0 0 16,0 21-16,0-21 0,-1 21 0,1 0 16,0 0-16,0 0 0,0 1 0,0-1 15,-1 0-15,1 0 0,21 0 16,0 0-16,0 1 15,0-1-15,0 0 16,21-21-16,1 0 16,-1 21-16,0 0 0,0-21 15,0 0-15,0 21 0,1-21 0,-1 22 16,0-22-16,0 21 0,-21 0 16,0 0-16,0 0 15,0 0-15,-21-21 16,0 22-16,0-1 15,-1-21-15,1 0 0,0 21 0,0-21 16,0 0-16,0 0 0,-1 0 16,1 21-16,0-21 0,0 0 0,0 0 15,0 0 1,-1 0-16,1 0 16,0 0-1,21-21 1,0 0-1,0 0-15,0-1 16,21 22-16</inkml:trace>
  <inkml:trace contextRef="#ctx0" brushRef="#br0" timeOffset="158117.65">8657 9292 0,'0'0'0,"-63"0"16,41 0-16,1 0 0,0 0 0,0 0 16,0 0-16,0 0 0,-1 0 15,1 0-15,0 0 0,0 0 16,0 21-16,0-21 0,-1 0 15,22 22 1,0-1 0,22-21-1,-1 0-15,0 0 0,21 0 0,-21 0 16,22 21-16,20-21 0,1 0 0,-1 0 16,1 0-16,-1 0 0,22 0 0,0 0 15,20 0-15,-20 0 0,21 0 16,-21 0-16,20 0 0,1 0 0,-21 0 15,21 0-15,0 0 0,-22 0 16,1 0-16,0 0 0,-1 0 0,1 0 16,-22 0-16,-20 0 0,20 0 15,-20 0-15,-1 0 0,-21 0 0,0 0 16,0 0-16,1 0 0,-1 0 16,-42 0 15,-1 0-16,1 0-15,0-21 0,21 0 0,-21 21 16,0 0-16,0-22 0,-1 22 0,1-21 16,-21 0-16,21 21 0,0-21 15,-22 21-15,22-21 0,-21 21 16,21 0-16,-1-21 0,1 21 0,0 0 16,0 0-16,0 0 0,21-22 0,0 44 46,21-22-30,21 0-16,-21 21 0,1-21 0,20 0 16,0 21-16,-21-21 0,22 0 15,-1 0-15,0 0 0,-20 21 0,20-21 16,-21 0-16,21 0 0,-20 0 0,-1 0 16,0 0-16,0 21 15,-21 0 1,0 1-1,-21-1-15,0-21 0,0 21 0,-1 0 16,-20-21-16,0 21 0,21 0 0,-22 22 16,1-22-16,0 0 0,-1 21 0,1-20 15,0-1-15,-22 21 0,22-21 16,21 0-16,-22 1 0,1-1 0,21 0 16,0 0-16,-1 0 0,1 0 0,0-21 15,0 22-15,42-22 63,0 0-48,-21-22-15,21 22 16,1 0 0</inkml:trace>
  <inkml:trace contextRef="#ctx0" brushRef="#br0" timeOffset="160323.75">11620 8932 0,'0'0'0,"0"-21"0,22 0 16,-22 0-16,0 0 0,0 0 0,21-1 15,-21 1-15,0 0 0,0 0 0,0 0 16,21 0-16,-21 42 31,-21 0-31,0 21 0,21-21 16,-22 22-16,1-1 0,21 22 0,-21-22 15,0 21-15,0-20 0,21 20 0,-21 1 16,-1-1-16,1 1 0,0 20 16,0-20-16,0 21 0,0-1 0,-1-20 15,-20 20-15,21-20 0,0-1 16,0 1-16,-1-1 0,1 1 0,0-22 16,0 1-16,0-1 0,21 0 0,-21-21 15,21 1-15,0-1 0,0-42 31,0-1-15,0 1-16,21 0 0,0 0 0,-21-21 16,21 20-16,-21-20 0,21 21 15,0-21-15,-21-1 0</inkml:trace>
  <inkml:trace contextRef="#ctx0" brushRef="#br0" timeOffset="160611.84">11303 9419 0,'0'-21'0,"0"42"0,0-84 0,0 42 15,0-1-15,0 1 0,0 0 0,21 0 16,0 0-16,-21 0 0,21-1 0,22 1 16,-22 21-16,21-21 0,-21 21 15,22 0-15,-1 0 0,-21 0 0,22 0 16,-1 0-16,-21 0 0,21 21 0,-20 0 16,-1 1-16,0-1 0,-21 0 0,0 0 15,0 0-15,0 0 0,0 22 0,-21-22 16,0 0-16,-1 0 0,-20 0 15,21 1-15,-21-1 0,20 0 0,-20-21 16,21 21-16,-21 0 0,20-21 16,1 21-16,0-21 0,42 0 31,0-21-15,-21 0-16,43 21 0,-22-21 15</inkml:trace>
  <inkml:trace contextRef="#ctx0" brushRef="#br0" timeOffset="160952.18">11853 9398 0,'21'0'15,"1"0"1,-1 0-16,0-21 0,0 21 16,0-21-16,0 0 0,1 21 0,-1-22 15,21 1-15,-21 21 0,0-21 16,22 0-16,-22 0 0,-21 0 0,0-1 15,0 1-15,0 0 0,0 0 16,-21 21-16,-22 0 16,22 0-16,0 21 0,0 0 0,0 0 15,-22 1-15,22-1 0,0 21 16,0-21-16,21 22 0,0-22 0,-21 0 16,21 21-16,0-21 0,0 22 0,0-22 15,0 0-15,0 0 0,0 0 16,21 1-16,-21-1 0,21 0 0,0-21 15,0 21-15,1-21 0,-1 0 16,0 0-16,0 0 0,0 0 16,0 0-16,1-21 0,-1 0 0,0 21 15,0-21-15,0-1 0,-21 1 0</inkml:trace>
  <inkml:trace contextRef="#ctx0" brushRef="#br0" timeOffset="161288.24">12319 9313 0,'21'-42'16,"-42"84"-16,42-105 0,0 63 0,-21-21 15,21 21 1,1 0-16,-1 0 0,0 0 16,0 0-16,0 0 0,0 21 0,1-21 15,-1 21-15,0 0 0,0 0 0,-21 1 16,21-1-16,-21 0 0,0 0 0,21 0 16,-21 0-16,0 1 0,0-1 0,0 0 15,0 0-15,-21 0 0,21 0 16,-21 1-16,21-1 0,-21-21 15,0 0 1,21-21 0,0-1-16,0 1 0,21 0 15,0 0-15,-21-21 0,21 20 16,0 1-16,-21 0 0,22-21 16,-1 21-16,-21-1 0,21-20 0,0 21 15,-21 0-15,21 0 0,0 21 0,-21-22 16,0 1-16,22 21 0,-1 0 15,0 0-15,0 0 16</inkml:trace>
  <inkml:trace contextRef="#ctx0" brushRef="#br0" timeOffset="162279.16">12975 9462 0,'0'0'15,"21"0"1,0 0-16,1 0 15,-1-22-15,0 22 0,21-21 16,-21 0-16,22 0 0,-22 0 0,21 0 16,1-1-16,-1 1 0,0-21 0,1 21 15,-1-22-15,-21 1 0,0 0 16,0-1-16,1 1 0,-22 0 0,0 21 16,0-22-16,0 22 0,0-21 0,-22 21 15,1-1-15,0 1 0,-21 21 0,21 0 16,-1 0-16,1 0 0,-21 0 0,21 21 15,0 1-15,-1-1 0,1 0 16,0 21-16,0 1 0,0-1 16,0 0-16,-1 1 0,1-1 0,0 21 15,0-20-15,0-1 0,0 22 0,-1-1 16,1-21-16,0 22 0,0-1 0,0 1 16,21-1-16,0 1 0,-21-1 0,21 1 15,-22-1-15,22 1 0,0-1 0,0 1 16,0 21-16,0-22 0,0 22 0,0-1 15,0-20-15,0 21 0,-21-22 16,21 1-16,-21-1 0,21 1 0,-21-22 16,21 0-16,0-21 0,0 22 15,0-22-15,21-42 16,0 0 0,0-1-16,22 1 0,-22-21 0,21 21 15,1-22-15,-1 1 0,0 0 0,1-1 16,-22-20-16,21 21 0,-21-22 0,0 1 15,1-1-15,-22 1 0,0-1 0,0 1 16,0-22-16,0 21 0,-22 22 0,1-21 16,-21-1-16,21 22 0,-22-1 15,22 22-15,-21-21 0,21 21 0,0 0 0,-22-1 16,22 22-16,21-21 0,21 21 31,0 0-31,1 0 16,20 0-16,0-21 0,-21 21 15,22-21-15,-1 21 0,0-21 0,1 21 16,20-21-16,-20-1 0,-1 1 0,-21 0 16,21 21-16,1-21 0,-22 0 0,0 0 15,21-1-15,-42 1 0,22 0 0,-22 0 16,21 21-16,-21-21 0,0 0 16,-21 21-1,-1 21-15,22 0 16,-21-21-16,21 21 0,-42 64 15,42-43 1,0-21-16,0 0 0,0 1 0,0-1 16,0 0-16,0 0 0,0 0 0,0 0 15,21-21-15,0 0 0,0 0 16,1 0-16,-1 0 0,0 0 16,0-21-16,0 21 0,0-21 15,1 0-15,-1 21 0,0-21 0,-21 0 16,0-22-16,21 22 0,-21 0 0,0 0 15,0-22-15,0 22 0,0 0 0,0 0 16,0 0-16,-21 21 0,0-21 0,0 21 16,-1 0-16,1 0 0,0 0 15,0 0-15,0 21 16,0-21-16,21 21 0,-22 0 16,22 0-16,-21 0 0,21 1 15,0-1-15,0 0 16,21-21-16,1 0 15,-1 0-15,0 0 0</inkml:trace>
  <inkml:trace contextRef="#ctx0" brushRef="#br0" timeOffset="162652.07">13970 9419 0,'0'0'0,"0"-21"0,0 0 16,0 0-16,21 21 0,-21-21 15,0-1-15,21 22 16,0 0-16,1-21 15,-1 21-15,0 0 0,0 0 0,0 0 16,0 0-16,1 21 0,-1-21 0,-21 22 16,21-1-16,-21 0 0,21 0 0,-21 0 15,0 0-15,0 1 0,0-1 0,0 0 16,0 0-16,0 0 0,-21 0 0,0 1 16,21-1-16,-21 0 0,-1-21 0,1 21 15,21 0-15,-21-21 0,0 0 16,21 21-16,0-42 31,0 0-31,0 0 16,0 0-16,0 0 0,0-1 0,21 1 15,0 0-15,0 0 0,-21-21 0,22 20 16,-1 1-16,0 0 0,0 0 0,0 0 16,0 0-16,-21-1 0,22 22 15,-1 0-15,0-21 0,0 21 0,0 0 16,0 0-16,1 0 0,-1 0 15,0 0-15</inkml:trace>
  <inkml:trace contextRef="#ctx0" brushRef="#br0" timeOffset="163279.72">14563 9313 0,'0'22'32,"0"-1"-32,-22 0 15,22 0 1,-21-21-16,21 21 0,0 0 0,0 1 15,-21-1-15,21 0 0,-21 0 0,21 0 16,0 0-16,0 1 0,-21-22 16,21 21-16,0 0 0,-21-21 0,21 21 15,0-42 17,0 0-17,0 0 1,0-1-16,0 1 0,0 0 0,0 0 15,21 0-15,0 0 0,0-1 0,-21 1 16,21 0-16,0 0 0,1 0 0,-1 0 16,0 21-16,0 0 0,0 0 15,0 0-15,1 0 0,-1 0 16,-21 21-16,0 0 0,0 0 16,0 0-16,0 0 0,0 1 15,0-1-15,0 0 16,0 21-16,0-21 0,0 1 0,0-1 15,0 0-15,-21 0 0,21 0 16,-22-21-16,1 0 31,21-21-15,0 0-16,0 0 0,21 0 16,-21-1-16,22 1 0,-1 0 0,0-21 15,0 21-15,21-1 0,-20 1 16,20 0-16,-21-21 0,21 42 0,-20-21 15,20-1-15,-21 22 0,21 0 0,-20 0 16,-1 0-16,0 0 0,-21 22 16,0-1-16,0 0 15,0 0-15,0 0 0,0 22 16,-21-22-16,0 0 0,-1 0 0,1 0 16,21 0-16,-21 1 0,0-1 0,0-21 15,21 21-15,0 0 0,0 0 16,42-21-1</inkml:trace>
  <inkml:trace contextRef="#ctx0" brushRef="#br0" timeOffset="163776.26">16425 8996 0,'0'-85'16,"0"170"-16,0-191 0,0 64 0,0 21 15,0-1-15,0 1 0,0 0 0,0 42 31,0 22-31,-21-22 0,21 21 16,-21 0-16,21 1 0,0 20 16,-21-20-16,0-1 0,-1 0 0,1 22 15,21-22-15,-21 0 0,0-20 0,0 20 16,21 0-16,-21-21 0,-1 22 0,22-22 16,0 0-16,0 0 0,-21 0 0,21 1 15,-21-22 1,21-22-1</inkml:trace>
  <inkml:trace contextRef="#ctx0" brushRef="#br0" timeOffset="164384.92">15875 9313 0,'0'-21'15,"0"0"-15,21 21 16,21 0-16,-20-21 0,20 21 0,0-21 15,1 21-15,20-21 0,-21 21 0,22-22 16,-1 1-16,1 0 0,21 0 0,-22 0 16,1 0-16,-22-1 0,21 1 15,-20-21-15,-1 21 0,-21 0 0,22-1 16,-22 1-16,-21 0 0,0 0 0,0 0 16,0 0-16,0-1 0,0 1 15,-21 21-15,-1 0 0,1 0 16,0 0-16,0 21 0,0 1 15,21-1-15,-21 0 0,-1 21 0,22-21 16,-21 22-16,21-1 0,0 0 16,-21-20-16,21 20 0,-21 0 0,0 1 15,21-22-15,0 21 0,-21-21 0,-1 22 16,22-22-16,0 0 0,-21 0 0,21 0 16,-21 0-16,21 1 0,0-1 15,-21-21 1,21-21 15,0-1-15,21 1-16,-21 0 0,21 0 0,0 0 0,22 0 15,-22-1-15,0 1 0,21 0 16,-20 0-16,-1 21 0,21-21 0,-21 21 16,0 0-16,1 0 0,-1 0 15,0 0-15,0 21 0,0-21 0,-21 21 16,0 0-16,0 0 0,0 1 0,0-1 15,0 0-15,0 0 0,0 0 0,0 0 16,0 1-16,-21-1 0,0 0 0,21 0 16,-21-21-16,0 21 0,-1 0 0,22 1 15,-21-1-15,42-42 47,1-1-31,-1 1-16,0 21 0</inkml:trace>
  <inkml:trace contextRef="#ctx0" brushRef="#br0" timeOffset="164720.93">17124 9377 0,'0'0'0,"21"-21"16,0 21-16,0 0 16,0 0-16,1 0 0,-1-21 15,0 21-15,0 0 16,0 0-16,22-22 0,-22 1 0,21 21 0,-21-21 15,0 21-15,1-21 0,-1 21 0,-21-21 16,0 0-16,0-1 16,-43 22-1,22 0-15,-21 0 0,21 0 0,-22 0 16,1 22-16,0-1 0,-1 0 0,1-21 16,21 42-16,-21-21 0,20 1 15,1-1-15,0 0 0,21 0 16,0 0-16,0 0 0,0 1 0,0 20 0,0-21 15,21 0-15,22 0 0,-22-21 16,0 22-16,21-22 0,-21 21 16,22-21-16,-22 0 0,21 0 0,1 0 0,-22 0 15,21 0-15,-21 0 0,0-21 0,22-1 16,-22 1-16,-21 0 0,21 21 16</inkml:trace>
  <inkml:trace contextRef="#ctx0" brushRef="#br0" timeOffset="165401.29">18775 8890 0,'21'-21'0,"-42"42"0,63-63 15,-21 21-15,0-22 0,-21 22 0,0 0 16,0 0-16,0 0 0,0-1 15,0 1-15,-21 21 16,0 0-16,0 0 0,0 0 0,0 21 16,-22 1-16,22-1 0,-21 21 0,21 0 15,-22 1-15,1-1 0,21 22 0,-22-1 16,22-21-16,0 22 0,0-1 16,0-20-16,0 20 0,-1-20 0,22-1 15,0 0-15,0 1 0,0-1 0,0 0 16,0-21-16,22 1 0,-1-1 0,21 0 15,0 0-15,1-21 0,-1 0 0,0 0 16,22 0-16,-22 0 0,22-21 0,-22 0 16,22 0-16,-1-1 0,1 1 15,-22 0-15,21-21 0,1-1 16,-22 22-16,22-21 0,-22 0 0,-21-1 16,22 1-16,-22-22 0,-21 22 0,0 0 15,0-22-15,0 1 0,-43 20 0,22-20 16,-21 21-16,0-1 0,-1 1 0,1 21 15,-22-22-15,22 22 0,-21 21 0,20 0 16,-20 0-16,20 0 0,1 0 16,0 21-16,-1 1 0,1 20 0,21 0 15,0 1-15,0-1 0,-1 0 0,22 22 16,0-22-16,0 0 0,0 1 0,0-1 16,0 0-16,0-20 0,0 20 0,22-21 15,20 0-15,-21 0 0,21 1 16,-20-22-16,20 0 0,0 0 15,22 0-15,-22 0 0</inkml:trace>
  <inkml:trace contextRef="#ctx0" brushRef="#br0" timeOffset="165712.13">19600 9102 0,'0'0'0,"21"-21"0,-21-1 0,0 1 0,0 0 16,-21 21 15,21 21-31,-21 22 0,21-22 0,0 21 15,-21 0-15,21 1 0,-21-1 16,21 0-16,0 1 0,0-1 0,0 22 16,0-1-16,0-21 0,-21 22 0,21-1 15,0 1-15,0-1 0,-22 22 0,22-21 16,0-1-16,-21 22 0,0-1 0,21-20 16,-21 21-16,0-22 0,0 22 0,-1-22 15,1 1-15,0-22 0,0 22 0,0-22 16,0 0-16,-1 1 0,1-22 0,21 0 15,0 0-15,-21 0 0,21-42 16,0 0 0,0 0-16,21-22 0,0 22 0,1-21 15,-1-22-15,0 22 0,0-21 16,0-1-16,0 1 0</inkml:trace>
  <inkml:trace contextRef="#ctx0" brushRef="#br0" timeOffset="165999.48">19579 9398 0,'0'0'0,"0"-42"0,0-85 16,0 84-16,0 22 16,0 0-16,0-21 0,21 21 15,0-1-15,22 22 0,-22-21 0,21 21 16,-21 0-16,22 0 0,-1 0 0,0 0 16,-20 21-16,20 1 0,-21-1 15,0 0-15,-21 21 0,0-21 0,0 1 16,0 20-16,0-21 0,-21 0 0,0 0 15,0 22-15,-22-22 0,22 0 16,0 0-16,-21 0 0,-1 1 0,22-22 16,-21 21-16,21 0 0,0-21 0,-1 21 15,1-21-15,0 0 0,21 21 16,21-42 0,0 21-1,-21-21-15,43 0 0,-22 21 0</inkml:trace>
  <inkml:trace contextRef="#ctx0" brushRef="#br0" timeOffset="166267.84">20151 9229 0,'0'0'0,"0"-21"16,42-22-16,-42 22 16,0 0-16,0 0 15,-21 21 1,0 0-16,-1 0 0,1 0 15,0 21-15,21 0 0,-21 0 0,0 0 16,0 1-16,-1-1 0,22 0 16,0 0-16,0 0 0,-21 0 0,21 1 15,0-1-15,0 0 0,0 0 16,0 0-16,0 0 0,21-21 16,1 0-16,-1 0 0,0 0 0,0 0 15,0 0-15,22 0 0,-22 0 0,21 0 16,-21-21-16,0 21 0,22-21 0,-22 21 15</inkml:trace>
  <inkml:trace contextRef="#ctx0" brushRef="#br0" timeOffset="166619.64">20447 9250 0,'0'-64'15,"0"43"-15,0 0 0,0 0 16,0 0 0,21 21-16,0 0 0,0 0 15,1 0 1,-1 21-16,0 0 15,0 0-15,0-21 0,-21 21 0,21 1 16,1-1-16,-22 0 0,21 0 0,-21 0 16,0 0-16,0 1 0,0-1 0,0 0 15,0 0-15,-21 0 0,-1 0 16,1-21-16,0 22 0,0-22 16,0 0-16,21 21 0,-21-21 0,21-21 46,0-1-46,21 1 0,0 0 16,0 0-16,0 0 0,0 0 0,22-1 16,-22-20-16,0 21 0,0 0 15,0-22-15,1 22 0,-1 0 0,0 0 16,0 21 0,-21-21-16,21 21 15</inkml:trace>
  <inkml:trace contextRef="#ctx0" brushRef="#br0" timeOffset="167260.26">20955 9377 0,'0'0'16,"-21"0"-16,42 0 31,0 0-31,0 0 0,0 0 16,22-21-16,-22 21 0,0-21 0,21 21 16,-20-22-16,-1 22 0,0-21 15,0 0-15,-21 0 0,0 0 0,0 0 16,0-1-16,0 1 15,0 0-15,-21 0 0,0 21 0,0 0 16,-1 0-16,1 0 0,0 0 16,0 0-16,-21 21 0,20 0 0,1 0 15,0 1-15,0 20 0,0-21 0,0 0 16,-1 0-16,22 22 0,0-22 0,-21 0 16,21 0-16,0 0 0,0 1 15,0-1-15,21-21 16,1 0-16,-1 0 0,21 0 15,-21 0-15,0 0 16,1-21-16,-1 21 0,21-22 0,-21 1 16,0 0-16,22 0 0,-22 21 0,0-21 15,0-22-15,0 22 0,1 0 0,-1 0 16,-21 0-16,0 0 0,0-22 16,0 22-16,0 0 15,0 42 1,0 0-16,0 0 0,0 1 0,0-1 15,0 0-15,0 0 0,0 0 0,-21 22 16,21-22-16,0 0 0,0 0 0,0 0 16,0 0-16,0 1 15,0-1-15,0 0 0,0 0 16,21-21-16,0 0 16,0 0-16,0 0 15,0 0-15,1-21 0,-1 0 0,0 21 16,-21-21-16,21-1 0</inkml:trace>
  <inkml:trace contextRef="#ctx0" brushRef="#br0" timeOffset="168603.35">21759 8890 0,'0'0'0,"0"-21"0,21-21 0,-21-1 0,0 1 16,0 21-16,0 0 0,0-1 0,0 1 15,0 0-15,0 42 16,0 0-1,-21 1-15,0 20 0,0 0 16,0 1-16,0-1 0,-1 0 0,1 22 16,21-1-16,-21-20 0,0-1 0,0 21 15,0-20-15,-1-1 0,1 0 0,0 1 16,0-22-16,21 21 0,0-21 0,0 22 16,0-22-16,0 0 0,0 0 0,0 0 15,0 1-15,21-22 16,0 0-16,0 0 15,1 0-15,-1 0 0,0-22 16,0 1-16,21 0 0,-20 21 0,20-21 16,-21 0-16,0 0 0,22-1 0,-22 1 15,0-21-15,0 21 0,0 0 0,0-1 16,1 1-16,-1 0 0,-21 0 0,0 0 16,21 21-16,-21 21 31,-21-21-31,21 21 0,-21 0 0,21 0 15,0 1-15,-22-1 0,22 0 0,-21 0 16,21 0-16,0 0 0,0 1 16,0-1-16,0 0 15,0 0-15,21-21 0,1 21 16,-1-21-16,0 0 16,0 0-16,0 0 0,0 0 0,1 0 15,-1-21-15,0 0 0,0 21 0,0-21 16,0 21-16,1-21 0,-1-1 0,0 1 15,0 0-15,0 0 0,0 0 0,1 0 16,-1-1-16,-21 1 0,0 0 0,21 21 16,-21-21-16,21 21 0,-21 21 31,0 0-31,-21 0 16,21 1-16,-21-1 0,21 0 15,0 0-15,0 0 0,0 0 16,0 1-16,0-1 0,0 0 0,0 0 15,0 0-15,21 0 16,0-21-16,0 0 0,0 0 16,1 0-16,-1 0 0,0 0 15,0 0-15,0 0 0,-21-21 16,21 0-16,-21 0 0,22 21 16,-22-21-16,0 0 0,0-1 0,0 1 15,0 0-15,0-21 0,-22 21 0,1-1 16,21 1-16,-21 0 0,0 21 15,21-21-15,-21 0 0,0 21 16,-1-21-16,22-1 31,22 1-15,-1 21-16,0 0 16,0 0-16,0-21 0,0 21 15,22 0-15,-22 0 0,0 0 0,21 0 16,-20 0-16,-1 0 0,0 0 0,0 0 15,0 0-15,0 0 0,1 0 0,-22 21 16,21-21-16,-21 21 0,0 1 16,0-1-16,0 0 15,0 0-15,0 0 0,0 0 16,0 1-16,0-1 0,0 0 0,0 0 16,0 0-16,0 0 0,0 1 15,0-1-15,-21-21 16,21 21-16,-22-21 0,1 0 31,21-21 0,0 0-31,0-1 16,21 1-16,1 0 0,-1 0 0,0 0 16,0-22-16,21 22 0,1 0 15,-1-21-15,0-1 0,1 22 16,-1-21-16,0 21 0,-20 0 0,20-1 15,0 1-15,-21 21 0,1 0 0,-1 0 16,0 0-16,-21 21 0,0 1 16,0-1-16,0 21 0,0-21 0,0 0 15,0 22-15,-21-22 0,0 21 0,21-21 16,0 1-16,0 20 0,0-21 16,0 0-16,0 0 0,0 1 0,0-1 15,0 0-15,0 0 0,0 0 16,21-21-16,0 0 0,0 0 0,0 0 15,0 0-15,1 0 16,-1 0-16,0 0 0,-21-21 0,21 21 16,0-21-16,0 0 0,1 0 15,-22-1-15,21 1 0,-21 0 16,21-21-16,0 21 0,-21-1 0,0-20 16,0 21-16,21-21 0</inkml:trace>
  <inkml:trace contextRef="#ctx0" brushRef="#br0" timeOffset="168948.15">23135 8636 0,'-42'0'0,"84"0"0,-105 21 0,41-21 0,-20 21 16,21-21-16,0 22 0,0-1 15,-1-21-15,22 21 0,0 0 16,0 0-16,22-21 31,-1 0-31,0-21 16,-21 0-16,0 0 16,0 0-16,0-1 15,-21 22-15,0 0 0,-1-21 16,1 21-16,0 0 15,0 0-15,0 21 0,0-21 16,-1 22-16,1-1 0,0-21 16,0 21-16,0 0 0,0 0 0,-1-21 15,1 21-15,-21 1 0</inkml:trace>
  <inkml:trace contextRef="#ctx0" brushRef="#br0" timeOffset="169227.17">21378 8932 0,'0'0'0,"-42"0"0,-22 0 15,86 0 17,-1 0-32,0 0 0,21 0 0,-21 0 15,22 0-15,-1 0 0,0 0 0,1 0 16,-1 0-16,-21 0 0,22 0 15,-1 0-15,-21 0 0,0 0 0,0 0 16,-42 0 0,-21 0-16,21 0 15,-22 0-15,1 22 0,0-22 16,-1 21-16,1-21 0,0 0 0,-1 21 16,1-21-16,-21 0 0</inkml:trace>
  <inkml:trace contextRef="#ctx0" brushRef="#br0" timeOffset="179827.59">3535 10478 0,'0'0'0,"21"-22"0,-21 1 16,21 0-16,-21 0 15,0 0-15,0 0 0,0-1 16,0 1-16,0 0 16,0 42-1,0 0 1,0 1-16,0 20 0,-21 0 15,21 1-15,-21-1 0,21 21 0,-21-20 16,-1 20-16,22-20 0,-21 20 0,0 1 16,21-22-16,-21 21 0,0 1 15,0-22-15,-1 22 0,1-22 16,0 22-16,0-22 0,0 0 16,21 1-16,0-1 0,-21-21 0,21 0 15,-22 0-15,22 1 0,0-1 0,0-42 47,0-1-47,0 1 16,0 0-16,0-21 0,0 21 15,0-22-15,0 1 0,0 21 0</inkml:trace>
  <inkml:trace contextRef="#ctx0" brushRef="#br0" timeOffset="180159.4">3175 10626 0,'0'0'0,"-21"-43"16,21 22-16,-21-21 0,21 0 0,0 20 16,0-20-16,0 21 0,0-21 15,0 20-15,21 1 0,0-21 0,21 42 16,-21-21-16,22 0 0,-1 21 0,22 0 16,-1 0-16,-21 0 0,22 0 15,-1 0-15,1 21 0,-1 0 0,-20 0 16,-1 21-16,-21-20 0,0 20 15,-21 0-15,0 1 0,0-22 16,-21 21-16,0 0 0,-21-20 0,21 20 16,-22-21-16,1 0 0,0 22 15,-22-22-15,43 0 0,-21-21 0,-1 21 16,22 0-16,-21-21 0,21 0 16,-1 21-16,1-21 15,42 0 1,1 0-1,-1 0-15,0 0 0,21-21 0,-21 21 16</inkml:trace>
  <inkml:trace contextRef="#ctx0" brushRef="#br0" timeOffset="182968.5">4085 10668 0,'0'0'0,"0"-21"0,21 0 16,0 0-1,-21-1-15,0 1 0,0 0 16,0 0-16,0 0 0,-21 21 16,0 0-16,0 0 15,0 0-15,0 0 0,-1 21 16,22 0-16,-21 0 0,0 0 0,21 22 16,-21-22-16,21 21 15,0-21-15,-21 22 0,21-22 0,-21 21 16,21-21-16,0 1 0,0-1 0,0 0 15,0 0-15,21-21 16,0 0 0,0 0-16,0 0 15,0-21-15,1 0 0,-22 0 0,21-1 16,0 22-16,0-21 0,0 0 0,-21 0 16,21 0-16,1 0 0,-22-1 15,0 1-15,0-21 0,21 21 0,-21 0 16,0-1-16,0 1 0,0 42 31,0 1-15,0-1-16,0 21 0,0-21 0,-21 0 15,21 22-15,0-22 0,0 0 16,0 21-16,-22-20 0,22-1 0,0 0 16,0 0-16,0 0 0,0 0 0,22 1 15,-1-22 1,0 0-16,0 0 0,0 0 0,0 0 15,1 0-15,-1 0 0,21-22 0,-21 1 16,22 0-16,-22 21 16,21-42-16,-21 21 0,22-1 0,-22 1 15,0 0-15,0-21 0,0 21 0,-21-1 16,0 1-16,0 0 0,0 0 16,0 0-16,-21 21 0,0 0 15,0 0-15,0 0 16,-1 0-16,1 0 0,0 21 0,21 0 15,-21 0-15,21 0 0,0 1 16,0-1-16,0 0 16,0 0-16,21 0 0,0 0 15,0 1-15,-21-1 0,22 0 0,-1-21 16,0 21-16,0 0 0,0-21 16,0 21-16,1-21 0,20 0 0,-21 22 15,0-22-15,22 0 0,-22 0 16,0 0-16,21 0 0,-21 0 15,22 0-15,-22 0 0,0 0 0,21-22 16,-20 22-16,-1-21 0,0 0 0,0 21 16,0-21-16,0 0 0,-21 0 15,0-1-15,0 1 0,0-21 16,0 21-16,0 0 0,0-1 0,0 1 16,0 0-16,0 0 0,-21 21 15,0 0-15,21-21 0,-21 21 0,0 0 16,0 0-16,-1 21 0,1-21 0,0 21 15,0 0-15,0 0 0,21 22 16,-21-22-16,-1 0 0,1 21 16,21-20-16,-21-1 0,21 21 0,0-21 15,0 0-15,0 1 0,0-1 16,0 0-16,21-21 0,0 21 16,22-21-16,-22 0 0,0 0 0,21 0 15,-20 0-15,-1 0 0,21-21 16,-21 0-16,0 21 0,22-21 0,-22 21 15,0-22-15,0 1 0,0 0 0,-21 0 16,22 21-16,-22-21 0,21 0 16,-21-1-16,0 1 0,0 0 15,0 42 17,0 0-32,-21 1 15,21-1-15,0 0 0,0 0 0,-22 0 16,22 0-16,0 1 0,0-1 0,0 0 15,0 0-15,0 0 0,22 0 16,-1-21-16,0 0 0,0 0 16,0 0-16,0 0 0,1 0 0,-1 0 15,21 0-15,-21-21 0,0 21 16,22-21-16,-22 0 0,0 0 0,0 0 16,0 21-16,1-22 0,-22 1 15,0 0-15,21 0 0,-21 0 16,0 0-16,0-1 0,0 1 0,0 42 31,-21-21-15,21 22-16,0-1 0,0 0 0,0 0 15,-22 0-15,22 0 0,0 1 0,-21-1 16,21 0-16,-21 0 0,21 0 16,0 0-16,0 1 15,-21-22-15,21-22 31,0 1-31,21 21 16,-21-21-16,21 0 0,0 0 16,1 0-16,-1-1 0,0 1 0,-21 0 15,21 0-15,0 0 0,0 21 16,-21-21-16,22 21 0,-1 0 0,0 0 16,0 0-1,-21 21-15,0 0 16,0 0-16,0 0 0,0 0 0,0 1 15,0-1-15,21 0 0,-21 0 0,0 0 16,0 0-16,21 1 16,1-22-16,-1 0 15,0 0-15,0 0 0,0 0 16,0 0-16,1-22 0,-1 22 16,0-21-16,0 0 0,0 0 15,0 21-15,1-21 0,-1 0 0,-21-1 16,21 1-16,0 0 0,-21 0 15,21 0-15,0 21 16,-21 21 0,0 0-1,0 0-15,0 0 16,0 1-16,0-1 0,0 0 0,0 0 16,0 0-16,0 0 0,0 1 0,22-1 15,-1 0-15,-21 0 0,21-21 16,0 21-16,0-21 0,0 0 15,22 0-15,-22 0 0,0 0 0,21 0 16,-20 0-16,20 0 0,-21 0 0,21 0 16,-20-21-16,20 0 0,-21 0 15,21 0-15,-20-1 0,-1 1 0,0 0 16,-21 0-16,0 0 0,0 0 0,0-1 16,0 1-16,0 0 0,0 0 15,0 0-15,-21 21 16,0 0-16,-1 0 0,1 21 15,0 0-15,0-21 0,21 21 0,-21 0 16,0 1-16,21-1 16,-22 0-16,22 0 0,-21 0 0,21 22 15,0-22-15,0 0 0,0 0 0,0 0 16,21 0-16,1 1 16,-1-1-16,0-21 0,0 0 15,21 0-15,-20 0 0,20 0 0,-21 0 16,21 0-16,1 0 0,-22-21 0,21-1 15,1 1-15,-22 0 16,21 0-16,-21 0 0,0-22 0,1 22 16,20-21-16,-21 0 0,-21 20 0,21-20 15,0 0-15,-21-1 0,0 1 16,0 0-16,0-1 0,0 1 0,0 21 16,0-21-16,0 20 0,0 1 0,0 42 31,0 1-31,-21-1 15,0 0-15,21 21 0,-21-21 0,21 22 16,0-1-16,0-21 0,-21 22 0,21-22 16,-21 21-16,21 0 0,-22-20 15,22 20-15,0-21 0,0 21 0,0-20 16,0-1-16,0 0 0,0 0 0,0 0 16,22 0-16,-1 1 15,0-22-15,-21 21 0,21-21 0,21 0 16,-20 0-16,-1 0 0,0 0 0,21 0 15,-21 0-15,1 0 0,-1-21 0,21-1 16,-21 1-16,0 0 0,1 21 16,-1-21-16,0 0 0,0 0 0,0-1 15,-21 1-15,0 0 0,0 0 0,0 0 16,0 0-16,-21 42 31,21 0-15,-21-21-16,21 21 0,-21 0 0,21 0 15,0 1-15,0-1 16,0 0-16,0 0 0,0 0 0,0 0 16,0 1-16,21-1 15,0-21-15,0 0 0,0 0 16,1 0-16,-1 0 16,0-21-16,0-1 0,0 22 0,0-21 15,1 0-15,20 0 0,-21 0 0,0 0 16,0-1-16,22 1 0,-22 0 15,0 0-15,0 21 0,0-21 0,1 0 16,-22-1-16,-22 22 47,1 0-47,0 0 0,0 0 16,0 0-16,0 0 0,-1 0 0,22 22 15,-21-22-15,21 21 16,0 0-1,21 0 1,-21 0-16,22-21 0,-1 0 16,-21 21-16,21-21 0,-21 22 15,21-22-15,-21 21 0,0 0 0,0 0 16,0 0-16,0 0 16,0 1-16,0-1 15,-21 0-15,0-21 16,0 0-16,-1 0 0,1 21 15,0-21-15,0 0 0,0 0 0,0 0 16,-1 0-16,1 0 0,0-21 16,0 21-16,21-21 15,-21 0-15,21-1 0,0-20 16,0 21-16,0 0 0,-21 0 0</inkml:trace>
  <inkml:trace contextRef="#ctx0" brushRef="#br0" timeOffset="183211.36">7175 10710 0,'0'0'0,"-148"-21"16,106 21-16,21 0 0,0 0 0,42 0 15,0 0-15,21 0 16,1 0-16,-1 0 0,21 0 16,1 0-16,-1 0 0,1 0 0,-1 0 15,-20 0-15,20-21 0,1 21 0,-22 0 16,22 0-16,-22 0 0,0-21 15,-21 21-15,22 0 0,-22 0 0,0 0 16,0 0-16,0 0 16,1 0-1</inkml:trace>
  <inkml:trace contextRef="#ctx0" brushRef="#br0" timeOffset="184139.57">11832 10880 0,'0'-21'0,"0"42"0,0-64 0,0 22 16,0 0-16,21 0 0,-21 0 0,0 0 15,0-1-15,0 1 0,0 0 0,0 0 16,0 63-1,0-21 1,0 1-16,0 20 0,-21-21 0,0 21 16,21 1-16,-21-22 0,0 21 0,21 1 15,-22-22-15,1 21 0,0-21 16,21 0-16,0 1 0,0-1 16,0 0-16,-21 0 0,42-42 31,0 0-16,0 21-15,1-21 0,-1-1 16,0 1-16,0 0 0,0 0 0,0 0 16,1 0-16,-1-1 0,0 1 0,0 0 15,0 0-15,0 21 0,1 0 0,-1 21 32,-21 0-32,0 0 0,0 1 0,0-1 15,0 0-15,0 21 0,0-21 16,0 22-16,21-22 0,-21 0 0,0 0 15,21 0-15,0 1 0,0-1 16,1 0-16,-1-21 0,0 0 0,21 0 16,-21 0-16,22 0 0,-22 0 0,21-21 15,-21 0-15,22-1 0,-1 1 0,-21 0 16,22 0-16,-1 0 0,-21-22 16,21 22-16,-20-21 0,-1 21 0,0-22 15,0 22-15,0-21 0,-21 0 0,0 20 16,0-20-16,0 21 0,-21 0 15,21 0-15,-21-1 0,0 22 0,0 0 16,-1 0-16,1 0 0,0 0 16,0 22-16,0-1 0,0-21 0,21 21 15,-22 0-15,22 0 0,-21 0 0,0 1 16,21-1-16,0 0 0,0 0 16,0 0-1,21-21-15,0 21 0,1-21 16,-1 0-16,0 0 0</inkml:trace>
  <inkml:trace contextRef="#ctx0" brushRef="#br0" timeOffset="184384.43">13039 10837 0,'0'0'0,"21"0"0,-21-21 0,0 0 0,0 42 31,0 0-31,-21 1 16,-1-1-16,1 0 0,21 0 15,-21 21-15,0-20 0,0-1 0,21 21 16,-21-21-16,-1 0 0,22 22 0,-21-22 16,21 0-16,-21 0 0,21 0 15,0-42 17,0 0-32,21 21 15,0-21-15,-21 0 0,22-22 0,-1 22 16,-21 0-16,21 0 0</inkml:trace>
  <inkml:trace contextRef="#ctx0" brushRef="#br0" timeOffset="184688.25">13060 10583 0,'0'0'0,"0"-21"0,-21 21 16,21 21-16,-22 1 16,22-1-16,-21 0 15,21 0-15,0 0 0,21-21 31,1 0-31,-1 0 16,0-21-16,0 0 0,0 21 16,0-21-16,1 0 0,-22-1 15,0 1-15,0 0 0,0 0 0,0 0 16,-22 0-16,1 21 0,0 0 16,0 0-16,0 0 15,0 0-15,-1 0 0,22 21 16,-21 0-16,21 0 0,-21 0 15,21 0-15,0 1 0,0-1 0,0 0 16,21 0-16,0-21 16,1 0-16,-1 0 0,21 0 0</inkml:trace>
  <inkml:trace contextRef="#ctx0" brushRef="#br0" timeOffset="184955.61">13758 10456 0,'0'0'15,"0"-21"-15,21 0 0,-21 0 0,0 0 0,0 0 16,0 42 0,-21 0-16,0 0 15,0 0-15,21 22 0,-21-1 0,0 0 16,-1 1-16,1 20 0,0-21 0,0 1 16,0-1-16,0 22 0,-1-22 15,1 0-15,0 1 0,0-1 0,0-21 16,0 21-16,-1-20 0,22-1 15,0 0-15,0 0 0,43-42 32,-22 0-32,0 0 15,0-1-15,0 1 0,1 0 0,-1-21 16</inkml:trace>
  <inkml:trace contextRef="#ctx0" brushRef="#br0" timeOffset="185383.87">13949 10393 0,'0'0'0,"21"-42"0,0 20 15,-21-20-15,0 63 32,-21 0-32,21 22 0,-21-22 15,0 42-15,21-20 0,-22-1 0,1 22 16,0-22-16,0 21 0,0-20 0,0 20 16,-1-20-16,22-1 0,-21 0 15,0 1-15,0-1 0,0 0 0,21-21 16,0 22-16,0-22 0,-21 0 0,21 0 15,0 0-15,0-42 32,21 0-32,0 0 15,-21 0-15,21 0 0,0-1 16,0 1-16,1 0 0,-1 0 0,0-21 16,0 20-16,21 1 0,-20 0 0,-1 0 15,0 0-15,0 21 0,0 0 16,-21 21-16,0 0 15,0 0-15,0 0 0,0 1 16,0-1-16,0 0 0,0 0 0,0 0 16,-21 0-16,21 1 0,0-1 0,-21 0 15,21 0-15,0 0 16,-21-21 15,21-21-31,-21 21 0,-1-21 16,22 0-16</inkml:trace>
  <inkml:trace contextRef="#ctx0" brushRef="#br0" timeOffset="185555.78">13483 10880 0,'0'0'16,"-21"-21"0,42 21-1,21 0-15,-20 0 16,-1 0-16,21 0 0,0 0 15,-20-22-15,20 22 0,0-21 16,1 21-16,-1-21 0,0 21 0,1-21 16,-1 21-16,0-21 0</inkml:trace>
  <inkml:trace contextRef="#ctx0" brushRef="#br0" timeOffset="186579.84">14266 10689 0,'0'21'31,"0"1"-31,-21-1 0,0 0 16,0 0-16,0 0 0,-1 0 0,1 1 15,0 20-15,0-21 0,21 0 16,0 0-16,0 22 0,0-22 0,0 0 16,0 0-16,0 0 0,0 1 15,0-1-15,21 0 0,0 0 0,0-21 0,1 0 16,-1 0-16,0 0 0,21 0 16,-21 0-16,1 0 0,-1 0 15,21-21-15,-21 21 0,0-21 0,1 0 16,-1-1-16,21 1 0,-42 0 0,21 0 15,-21 0-15,21-22 0,-21 22 0,0-21 16,0 21-16,0-22 0,0 22 16,-21-21-16,0 21 0,0 0 0,0-1 15,0 22-15,-1 0 0,1 0 0,-21 0 16,21 0-16,0 22 0,-22-22 0,22 42 16,0-21-16,0 0 15,0 0-15,-1 22 0,22-22 0,0 21 16,-21-21-16,21 1 0,0-1 0,0 0 15,0 0-15,0 0 0,21-21 0,1 21 16,-1-21-16,0 22 0,0-22 0,21 0 16,-20 0-16,20 0 0,-21 0 15,0-22-15,22 1 0,-22 21 0,21-21 16,-21 0-16,22 21 0,-22-21 0,0 0 16,21-1-16,-21 22 0,1-21 0,-1 0 15,0 21-15,0 0 0,-21 21 31,0 0-15,-21 1-16,0-1 0,21 0 0,0 0 16,-21 0-16,-1 0 0,22 1 0,0-1 15,-21 0-15,21 0 16,0 0-16,21-21 16,1 0-16,-1 0 15,0 0-15,0 0 0,0 0 0,0-21 16,1 0-16,-1 21 0,0-21 15,0 0-15,0-1 0,0 1 0,1 0 16,-1 0-16,0 0 0,0 0 16,0-1-16,0 22 0,1-21 0,-22 42 31,0 1-31,-22-1 16,22 0-16,-21 0 0,0-21 15,21 42-15,0-20 0,0-1 0,-21 0 16,21 0-16,0 0 0,0 0 15,21-21 1,0 0-16,0 0 0,1 0 16,-1 0-16,0 0 0,0 0 0,0-21 15,0 0-15,1 0 0,20 21 0,-21-42 16,0 20-16,22 1 0,-22 0 0,0-21 16,21 21-16,-21-22 0,1 1 15,-1 0-15,21-1 0,-21 1 16,0-22-16,-21 22 0,22-21 0,-22 20 15,21 1-15,-21 21 0,0 0 0,0-1 16,-21 44-16,-1-1 16,1 0-16,0 21 0,-21 1 15,21-1-15,-1 0 0,1 1 0,0 20 16,0-21-16,21 1 0,-21-1 0,0 0 16,21 1-16,0-1 0,0-21 15,0 22-15,0-22 0,0 0 0,0 21 0,0-21 16,0 1-16,21-22 15,0 0-15,0 0 0,0 0 16,0 0-16,1 0 0,-1-22 16,0 1-16,-21 0 0,0 0 15,0 0-15,0 0 0,0-1 0,0 1 16</inkml:trace>
  <inkml:trace contextRef="#ctx0" brushRef="#br0" timeOffset="186747.75">15198 10901 0,'0'0'0,"-22"0"0,1 0 0,0 0 15,42 0 1,0 0-16,1 0 16,-1 0-16,21 0 15,-21 0-15,22 0 0,-1 0 0,0 0 0,-21 0 16,22 0-16,-1 0 0,0 0 16,-20-21-16,-1 21 0,21 0 0,-21-21 15,0 21-15,1 0 0,-1-22 0</inkml:trace>
  <inkml:trace contextRef="#ctx0" brushRef="#br0" timeOffset="187165.51">15981 10837 0,'0'0'0,"0"-21"15,0 0-15,0 0 0,0 0 16,0 0-16,0-1 16,21 22-16,0 0 15,-21 22-15,0-1 0,0 0 16,0 21-16,0 1 0,0-1 15,0 0-15,0 22 0,0-1 0,0 1 16,0-1-16,0 1 0,-21-1 0,21 1 16,-42 20-16,20-20 0,1 21 0,-21-22 15,21 1-15,-22 20 0,1-20 16,21 20-16,-21-20 0,-1-1 0,1 1 16,21-22-16,-22 1 0,22-1 0,0-21 15,0 0-15,21 0 0,0 1 0,0-44 31,0 1-31,0 0 0,21 0 0,0-21 16,-21 20-16</inkml:trace>
  <inkml:trace contextRef="#ctx0" brushRef="#br0" timeOffset="187459.34">15811 11155 0,'0'0'0,"22"-64"0,41-126 16,-42 148-16,0-22 0,22 1 15,-1 20-15,0 1 0,22 21 0,-22-22 16,22 22-16,-1 21 0,1 0 0,-22 0 16,0 21-16,1 1 0,-22 20 15,0-21-15,-21 21 0,0-20 0,0 20 16,-21 0-16,-21-21 0,20 22 0,-20-22 16,0 0-16,-1 0 0,1 0 15,0 1-15,-1-1 0,1 0 0,0-21 16,21 21-16,-22-21 0,22 0 15,0 0-15,0 0 0,0 0 16,42 0 0,0 0-16,21 0 15,-21 0-15,22 0 0,-1-21 0,22 21 16,-22-21-16</inkml:trace>
  <inkml:trace contextRef="#ctx0" brushRef="#br0" timeOffset="189807.39">17018 10837 0,'0'-21'0,"0"42"0,0-63 0,0 21 16,0 0-16,-21 21 16,0 0-16,-1 0 15,1 0-15,0 0 0,0 21 0,0-21 16,0 21-16,-22 0 0,22 0 0,0 1 16,21-1-16,-21 0 0,0 0 0,21 21 15,-22-20-15,22-1 0,0 0 0,0 0 16,0 0-16,0 0 15,22 1-15,-1-22 16,0 0-16,0 0 0,0 0 0,0-22 16,1 22-16,-1-21 15,0 0-15,0 21 0,0-21 0,0 0 0,1 0 16,-1-1-16,0 1 16,0 0-16,0 0 0,-21 0 0,21 0 15,1-1-15,-22 1 0,21 21 0,-21 21 31,0 1-31,0-1 0,0 0 0,0 21 16,0-21-16,-21 1 0,21-1 16,-22 0-16,22 0 0,0 0 0,0 0 15,0 1-15,0-1 0,0 0 16,22-21-16,-1 0 16,0 0-16,0 0 15,0 0-15,22-21 0,-22 21 0,0-21 16,21-1-16,-21 1 0,22 0 15,-22 21-15,0-21 0,0 0 0,0-22 16,1 22-16,-1 0 0,0 0 0,-21 0 16,0 0-16,0-1 0,21 1 0,-21 0 15,-21 21 1,0 0 0,21 21-16,-21 0 0,-1-21 0,1 22 15,0-1-15,0 0 0,21 0 0,0 0 16,0 0-16,-21 1 15,21-1-15,0 0 0,21-21 16,0 21 0,0-21-16,0 0 0,1 0 15,-1 0-15,0 0 0,0 0 0,0 0 16,0 0-16,1 0 0,-1 0 0,-21 21 16,0 0-16,0 1 15,0-1-15,0 0 16,0 0-16,0 0 0,0 0 15,0 1-15,0-1 16,21-21 0,0 0-16,0 0 15,0 0-15,1 0 0,-1 0 16,0 0-16,0 0 0,0-21 0,0-1 16,1 22-16,-1-21 0,21 0 0,-21 21 15,0-21-15,-21 0 0,22 0 0,-1-1 16,0-20-16,-21 21 0,0 0 0,0 0 15,0-1-15,0-20 0,0 21 0,0 0 16,0 0-16,0-1 16,-21 22-16,0 0 0,-1 0 15,1 22-15,0-1 0,0 0 0,0 0 16,0 0-16,-1 22 0,1-22 0,21 0 16,0 0-16,-21 21 0,21-20 15,-21-1-15,21 0 0,0 0 16,0 0-16,0 0 0,21-21 15,0 0 1,0 0-16,1 0 0,-1-21 16,0 21-16,0-21 0,0 0 15,-21 0-15,21 21 0,1-21 16,-1-1-16,0 1 0,0 0 0,0 0 16,0 0-16,1 0 0,-1 21 15,-21 21 1,0 0-1,0 0-15,-21-21 0,21 42 0,-22-20 16,22-1-16,-21 0 0,21 0 0,0 0 16,0 0-16,0 1 15,0-1-15,21-21 16,1 0-16,-1 0 0,0 0 16,0 0-16,0 0 0,0 0 0,1-21 15,20 21-15,-21-22 0,0 1 0,0 0 16,1 0-16,-1 0 0,0 0 15,0-1-15,0 1 0,0 0 0,1 0 16,-22 0-16,0 0 0,0 42 31,-22 0-31,1 0 0,0 0 16,0 0-16,21 1 16,-21-1-16,21 0 0,-21 0 0,-1 0 15,22 0-15,0 1 0,0-1 16,-21-21-16,21 21 15,21-42 1,1 21 0,-22-21-16,21 21 0,0-22 0,0 1 15,0 21-15,0-21 0,1 0 0,-1 0 16,0 0-16,0-1 0,0 1 0,-21 0 16,21 21-16,1 0 15,-22 21 1,0 0-1,0 1-15,0-1 0,0 0 0,0 0 16,0 0-16,0 0 0,0 1 16,0-1-16,0 0 0,21-21 15,0 0-15,0 0 16,0 0-16,0 0 0,1 0 16,-1 0-16,-21-21 0,21 21 0,0-21 15,0-1-15,0 22 0,-21-21 0,22 0 16,-1 0-16,0 0 0,-21 0 15,21-1-15,-21 1 0,21 0 16,-21 42 15,0 0-31,0 1 16,0-1-16,0 0 0,0 0 0,0 0 16,0 0-16,0 1 15,0-1-15,0 0 0,21-21 16,1 0-16,-1 21 0,0-21 15,0 0-15,0 0 0,0 0 0,1 0 16,-1 0-16,0 0 0,0 0 0,0 0 16,0-21-16,1 21 0,-1-21 15,0 21-15,-21-21 0,0-1 16,0 1-16,21 21 0,-21-21 0,0 0 16,0 0-16,0 0 0,0-1 0,0 1 15,-21 21 1,0 0-16,0 21 0,21 1 15,-22-22-15,22 21 0,-21 0 16,21 0-16,0 0 0,0 0 0,0 1 16,0-1-16,0 0 0,0 0 0,0 0 15,21 0 1,1-21-16,-1 0 0,0 0 0,0 0 16,21 0-16,-20 0 15,-1 0-15,0-21 0,0 21 0,21-21 16,-20 0-16,20 0 0,-21 0 15,21-1-15,-20-20 0,20 21 0,-21-21 16,21 20-16,-20-20 0,-1 0 0,0-1 16,0 1-16,0 0 0,0 21 15,-21-22-15,0 22 0,0 0 16,-21 42 0,0 0-16,0 0 0,0 22 0,0-22 15,-22 21-15,22-21 0,0 22 0,0-1 16,21-21-16,0 22 15,-21-22-15,21 21 0,0 0 0,0-20 16,0-1-16,0 0 0,0 0 0,21 0 16,0 0-16,0 1 0,0-22 15,0 0-15,1 0 0,-1 0 16,0 0-16,0 0 0,0 0 0,0 0 16,1-22-16,-1 1 0,0 21 0,0-21 15,0 0-15,0 0 0,1 0 0,-1-1 16,0-20-16,0 21 0,-21 0 0,0 0 15,21-1-15,-21 44 32,0-1-32,-21 0 0,0 0 0,21 21 15,-21-20-15,21-1 0,-21 21 16,21-21-16,0 0 0,0 1 0,0-1 16,0 0-16,21-21 0,0 21 15,0-21-15,0 0 0,0 0 16,1 0-16,-1 0 0,-21-21 15,0 0 1,0 0-16,0-1 0,0 1 0,0 0 16,-21 0-16</inkml:trace>
  <inkml:trace contextRef="#ctx0" brushRef="#br0" timeOffset="190012.19">19346 10901 0,'0'0'0,"-42"0"0,-22 0 15,86 0 1,-1 0-16,0 0 0,0 0 0,21 0 16,1 0-16,-1 0 0,0 0 15,1 0-15,-1 0 0,0 0 0,1 0 16,-1 0-16,0-21 0,1 21 0,-1 0 16,-21 0-16,0 0 0,1 0 0,-1 0 15,-21-21-15,21 21 0,-21-22 16</inkml:trace>
  <inkml:trace contextRef="#ctx0" brushRef="#br0" timeOffset="200055.26">3789 11599 0,'0'0'0,"-43"0"0,22 0 15,-21 0-15,0 0 0,-1-21 0,1 21 16,0 0-16,20 0 0,-20 0 16,0 0-16,21 0 0,-22 0 0,22 0 15,0 0-15,0 0 0,0 0 0,42 0 47,0 0-47,0 0 0,21 0 16,1 0-16,20 21 0,1-21 0,-1 0 15,1 0-15,20 22 0,1-22 0,0 0 16,-1 0-16,1 21 0,0-21 16,21 0-16,-1 0 0,22 0 15,-21 21-15,21-21 0,0 0 0,21 0 16,1 0-16,-1 0 0,21 0 15,0 0-15,1 0 0,-1 0 0,22 0 16,-22 0-16,21 0 0,-20 0 0,-1 0 16,0 0-16,-20 0 0,20 0 15,-21 0-15,-21 0 0,0 0 0,0 0 16,-42 0-16,21 0 0,-43 0 0,1 0 16,-22 0-16,-21 0 0,21 0 15,-20 0-15</inkml:trace>
  <inkml:trace contextRef="#ctx0" brushRef="#br0" timeOffset="200848.1">12763 11472 0,'0'0'0,"-21"0"0,0 0 16,0 0-16,0 0 0,0 0 0,-1 0 0,1 0 15,0 0-15,0 0 16,21 22 0,21-1-1,0-21-15,22 21 16,-1-21-16,0 21 0,22-21 16,-1 0-16,1 21 0,20-21 0,1 0 15,0 21-15,21 1 0,-1-22 0,1 0 16,0 0-16,21 21 0,21-21 0,0 0 15,1 0-15,20 0 0,21 0 16,1 0-16,21 0 0,-22 21 0,43-21 16,0 0-16,0 0 0,-1 0 0,1 21 15,21-21-15,-21 0 0,21 21 16,-21-21-16,0 21 0,0-21 16,-22 22-16,1-22 0,0 21 0,-22-21 15,1 21-15,-22-21 0,-21 0 0,21 21 16,-42-21-16,22 21 0,-44-21 0,-20 0 15,0 0-15,-22 0 0,1 0 16,-22 0-16,-21 0 0,0 0 0,-42 0 31,-21 0-31,0 0 0,-1 0 16,-20 0-16,-22 0 0,0-21 16</inkml:trace>
  <inkml:trace contextRef="#ctx0" brushRef="#br0" timeOffset="201892.03">762 12192 0,'0'0'0,"0"21"0,0 0 16,21-21 15,0 0-15,0-21-16,1 0 0,-1 0 15,0 0-15,21 0 0,-21-1 0,1 1 16,-1-21-16,0 21 15,0 0-15,-21-22 0,0 22 0,0 0 16,0 0-16,0 0 0,-21-1 16,0 1-16,0 21 0,-22 0 0,22 0 15,-21 0-15,-1 0 0,-20 0 16,21 21-16,-1 1 0,-20-1 0,20 0 16,1 0-16,21 0 0,0 0 15,0 22-15,21-22 0,0 0 16,0 0-16,0 0 0,21 1 0,0-1 15,21 0-15,1-21 0,-22 21 16,21-21-16,0 0 0,1 0 0,-1 0 16,0 0-16,-20 0 15,-1 0-15,0 0 0,0 0 0,-42 21 32,0-21-32,0 21 15,-22 1-15,1-22 0,0 21 16,-1 0-16,22 0 0,-21 0 0,-1 0 15,22 22-15,-21-22 0,21 0 16,21 21-16,0-20 0,0 20 0,0-21 16,0 0-16,0 0 0,21 1 15,0-1-15,0 0 0,0-21 0,1 0 16,20 0-16,0 0 0,-21 0 16,22 0-16,-1 0 0,-21-21 15,22 0-15,-1 21 0,-21-22 16,21 1-16,-20 0 0,-1-21 0,21 21 15</inkml:trace>
  <inkml:trace contextRef="#ctx0" brushRef="#br0" timeOffset="202123.9">1122 12256 0,'0'0'0,"0"-22"0,-21 22 16,21 22 0,21-22-1,-21 21-15,21 0 16,0 21-16,21-21 0,-20 1 0,-1-1 15,0 0-15,21 0 0,-21 0 0,1 0 16,-1 1-16,0-22 0,-21 21 16,0 0-16,21-21 0,0 21 15,-21-42 17,0 0-17,0 0-15,21-1 0</inkml:trace>
  <inkml:trace contextRef="#ctx0" brushRef="#br0" timeOffset="202327.57">1524 12234 0,'0'0'0,"0"-21"15,-21 21-15,0 21 0,-1 1 16,1-1-16,0 0 0,0 0 16,-21 21-16,20-20 0,1-1 15,0 0-15,-21 21 0,21-21 0,-1 1 16,1-1-16,0 0 0,0 0 15,0 0-15,21 0 0,0 1 0,21-22 32,0 0-32,0 0 0,22-22 15,-1 1-15,0 0 0</inkml:trace>
  <inkml:trace contextRef="#ctx0" brushRef="#br0" timeOffset="202572.43">1968 12213 0,'0'0'0,"-21"0"32,0 0-32,21 21 0,-21 1 0,0-1 15,0 21-15,-1-21 0,1 0 16,0 1-16,0 20 0,0-21 0,21 0 16,0 0-16,0 22 0,0-22 15,0 0-15,0 0 0,21 0 16,0-21-1,0 0-15,0 0 0,1 0 16,-1 0-16,21 0 0,-21-21 0,0 0 16,1 21-16,20-21 0,-21 0 15,0 0-15,0-1 0</inkml:trace>
  <inkml:trace contextRef="#ctx0" brushRef="#br0" timeOffset="203203.71">2159 12383 0,'0'0'0,"0"21"15,21-21 17,0 0-32,0 0 0,1 0 15,-1 0-15,21-21 0,-21 21 0,22-22 16,-22 1-16,0 21 16,21-21-16,-21 0 0,1 0 0,-1 0 15,-21-1-15,0 1 16,0 0-16,-21 21 0,-1 0 15,1 0-15,0 0 0,0 0 0,-21 21 16,20-21-16,-20 21 0,21 1 16,-21-1-16,20 21 0,1-21 0,0 0 15,0 22-15,21-22 0,0 21 16,0-21-16,0 1 0,0-1 0,0 0 16,0 0-16,21-21 15,21 21-15,-20-21 0,20 0 0,0 0 16,1 0-16,-1 0 0,21-21 15,1 0-15,-22 0 0,22 21 16,-22-21-16,0-1 0,1 1 0,-1 0 16,-21 0-16,0 0 0,1 0 0,-22-1 15,0 1-15,0 0 16,-22 21 0,22 21-1,-21-21-15,21 21 0,0 1 0,-21-1 16,21 0-16,-21 0 0,21 21 15,0 1-15,0-1 0,0 0 16,0 1-16,0 20 0,0 22 0,0-22 16,0 22-16,21-21 0,0 20 0,-21 1 15,0 0-15,0-1 0,21 22 16,-21-21-16,22-1 0,-22 1 0,0 0 16,0-22-16,0 22 0,0-22 0,0-20 15,0-1-15,0 0 0,0-20 0,0 20 16,-22-42-16,22 21 0,-21-21 15,21-21-15,-21 21 16,21-21-16,0 0 0,-21-22 0,21 1 16,0 0-16,0-1 15,0-20-15,0-1 0,0 1 0,0-22 16</inkml:trace>
  <inkml:trace contextRef="#ctx0" brushRef="#br0" timeOffset="203488.54">3027 12467 0,'0'0'0,"21"-42"0,0-43 16,-21 64-16,0 0 0,0 0 16,21 0-16,0 21 0,1 0 0,-1 0 15,0 0-15,0 0 0,0 0 0,0 21 16,22 0-16,-22 0 0,0 0 16,-21 0-16,0 22 0,0-22 15,0 21-15,0-21 0,-21 22 0,0-22 16,0 21-16,-22-21 0,22 22 15,-21-22-15,-1 0 0,22 0 0,-21 0 16,21 1-16,0-1 0,-1 0 0,1-21 16,21-21-1,21 0 1,-21-1-16,43 1 0,-22-21 16,0 21-16,0-22 15,22 22-15</inkml:trace>
  <inkml:trace contextRef="#ctx0" brushRef="#br0" timeOffset="204529.49">3514 12192 0,'21'-21'0,"-42"42"0,63-63 0,-42 21 0,21 21 16,-21 21-1,0 21 1,-21-21-16,0 0 0,21 22 0,0-1 16,-21-21-16,-1 22 0,22-1 15,-21 0-15,21-21 0,0 22 0,0-22 16,0 0-16,0 21 0,0-20 0,0-1 15,0 0-15,21 0 16,1-21-16,-1 0 0,0 0 0,0 0 16,0 0-16,0-21 0,22 21 15,-22-21-15,0 0 0,21-1 16,-20 1-16,-1 0 0,21 0 0,-21 0 16,0 0-16,1-1 0,-22 1 0,0 0 15,21 21-15,-21 21 31,0 0-31,0 1 0,0-1 16,-21 0-16,21 0 0,0 0 0,0 0 16,0 1-16,0-1 0,0 0 15,0 0-15,0 0 0,21-21 16,0 0-16,0 0 16,0 0-16,0 0 0,1 0 15,-1-21-15,0 21 0,0-21 16,0 0-16,0 0 0,1 21 0,-1-22 15,-21 1-15,0 0 0,21 21 16,-21-21-16,21 21 0,-21-21 16,-21 42-1,21 0 1,-21-21-16,21 21 0,0 0 0,0 1 16,0-1-16,0 0 0,0 0 15,0 0 1,21-21-1,0 0-15,0 0 16,-21-21-16,21 21 0,1-21 0,-22 0 16,0 0-16,0-1 15,0 1-15,0 0 0,0 0 16,0 0-16,0 0 0,0-1 16,-22 1-16,1 21 0,0 0 15,21-21 1,21 21-1,0 0 1,1 0-16,-1 0 0,0 0 16,0 0-16,0 0 0,0 0 15,1 0-15,-1 0 0,0 21 0,-21 0 16,21-21-16,-21 22 16,21-1-16,-21 0 0,0 0 0,0 0 15,0 0-15,0 1 0,0-1 16,0 0-16,-21 0 0,0-21 15,21 21-15,-21-21 16,21-21 0,0 0-16,0 0 15,0 0-15,0-1 16,21 1-16,0 0 0,0-21 0,22 21 16,-22-1-16,21 1 0,0 0 0,-20 0 15,20 0-15,-21 21 0,0 0 16,0 0-16,1 0 0,-1 0 15,-21 21-15,21-21 0,-21 21 0,0 0 16,0 22-16,0-22 0,0 0 0,0 0 16,0 21-16,0-20 0,-21-1 15,21 0-15,-21 0 0,21 0 0,0 0 16,0 1-16,0-1 16,-22-21-1,1-21 1,21-1-16,0 1 15,0 0-15,0 0 0,0-21 0</inkml:trace>
  <inkml:trace contextRef="#ctx0" brushRef="#br0" timeOffset="204693.4">4699 12213 0,'0'0'0,"-21"-21"0,0 0 0,-1 0 16,1 21-1,0 0 1,0 0-1,0 0 1,0 0-16,-1 0 16,1 21-16,0-21 0,0 0 15,-21 0-15</inkml:trace>
  <inkml:trace contextRef="#ctx0" brushRef="#br0" timeOffset="204875.29">3323 12467 0,'0'0'0,"-21"0"16,42 0-16,0 0 16,0 0-16,22 0 0,-1 0 0,0-21 15,22 0-15,-22 21 0,1-21 16,20 21-16,-21-21 0,1 21 0,-1 0 16,-21-22-16,22 22 0,-22-21 15,0 21-15</inkml:trace>
  <inkml:trace contextRef="#ctx0" brushRef="#br0" timeOffset="206191.82">6032 12319 0,'22'0'31,"-1"0"-31,0-21 15,0 0-15,21 21 0,-20-21 0,-1-22 16,21 22-16,-21 0 0,22 0 0,-1-22 16,-21 1-16,21 21 0,-20-21 15,-1 20-15,0-20 0,-21 21 16,0-21-16,0 20 0,0 1 0,0 0 16,-21 21-16,0 0 15,-1 0-15,1 0 0,0 21 0,0-21 16,0 43-16,0-22 0,21 21 0,-22 22 15,22-22-15,-21 21 0,21-20 16,-21 20-16,21 1 0,0-22 0,0 22 16,0-22-16,-21 0 0,21 1 0,0-1 15,-21 0-15,21-21 0,0 1 0,0 20 16,0-21-16,0 0 16,-21-21-16,-1 0 15,1 0-15,0 0 0,0-21 16,0 0-16,0 21 0,-1-21 15,1 0-15,0-1 0,-21 1 0,21 0 16,-1 0-16,1 0 0,0 21 0,21-21 16,-21 21-16,21 21 31,21 0-31,-21 0 0,21-21 0,0 21 16,22 0-16,-22 1 0,0-22 15,21 21-15,1 0 0,-1-21 0,0 0 16,1 0-16,-1 0 0,0 0 0,22 0 15,-22 0-15,22 0 0,-22-21 16,0 0-16,22-1 0,-22 22 0,1-21 16,-22 0-16,21 0 0,-21 0 15,0 0-15,-21-1 0,0 1 16,0 0-16,0 0 0,-21 42 31,21 0-31,-21-21 16,0 21-16,0 1 0,21-1 0,-21 0 15,-1 0-15,1 0 0,21 0 0,-21 1 16,21-1-16,-21-21 0,21 21 16,-21-21-16,42 0 31,0-21-31,0 0 0,0-1 16,1 1-16,-1 0 0,21 0 15,-21 0-15,0 21 0,1-21 0,-1-1 16,21 1-16,-21 0 0,-21 0 0,21 21 15,1 0-15,-22 21 32,0 0-32,0 0 0,0 1 0,0-1 15,0 0-15,0 0 16,0 0-16,0 0 0,0 1 0,0-1 16,0 0-16,21-21 0,0 0 15,0 0-15,0 0 0,22 0 16,-22 0-16,21 0 0,-21 0 15,0-21-15,22 21 0,-22-21 0,21-1 16,-21 1-16,1 0 0,-1 21 0,21-21 16,-42 0-16,21-22 0,0 22 0,-21 0 15,22 0-15,-22-21 16,0 20-16,0 1 0,0 0 0,0 42 31,0 0-15,0 1-16,0-1 0,-22 21 0,22-21 15,0 22-15,-21-22 0,21 21 0,0 22 16,0-22-16,0 21 0,0 1 16,-21 21-16,21-22 0,-21 22 0,21-22 15,-21 22-15,0 0 0,-1-22 16,22 22-16,-21-1 0,0 1 0,-21-21 16,21-1-16,-1 1 0,1-1 0,0 1 15,0-22-15,0-21 0,21 21 0,0-20 16,-21-22-16,21-22 15,0 1-15,21-21 16,-21 21-16,21-22 0,0-20 16,0 21-16,0-22 0,1 1 0,-1-22 15</inkml:trace>
  <inkml:trace contextRef="#ctx0" brushRef="#br0" timeOffset="207112.15">7345 12615 0,'0'-42'0,"0"84"0,0-126 16,0 63-16,0-22 0,0 22 15,0 0-15,0 0 0,0 0 0,0-1 16,21 22-16,0 0 0,0 0 0,0 0 16,1 0-16,-1 0 0,21 0 15,-21 0-15,0 0 0,22 22 0,-22-1 16,0 0-16,0 0 0,-21 0 0,0 22 16,0-22-16,0 0 0,0 0 0,-21 0 15,0 0-15,0 1 16,0-1-16,-22 0 0,22 0 0,0-21 15,0 21-15,0-21 0,-1 0 16,44 0 15,-1 0-31,0-21 0,21 21 16,-21-21-16,1 0 0,-1 21 0,0-21 16,0-1-16,0 22 0,0-21 0,1 0 15,-1 21-15,0-21 0,0 21 16,-21-21-16,21 21 0,-21 21 31,0 0-15,0 0-16,0 0 15,0 1-15,0-1 0,0 0 16,0 0-16,0 0 16,21-21-16,1 0 0,-1 0 15,0 0-15,0-21 16,0 21-16,-21-21 0,21 0 0,1 21 15,-1-21-15,0-1 0,0 1 0,0 0 16,0 21-16,1-21 0,-22 0 0,0 0 16,21-1-16,-21 1 15,0 42 17,0 1-32,-21-22 0,-1 21 0,22 0 15,0 0-15,-21 0 0,21 0 16,0 1-16,-21-1 0,21 0 0,0 0 15,0 0-15,0 0 0,0 1 16,0-1-16,21-21 0,0 0 0,1 0 16,-1 0-16,0 0 0,0 0 15,0 0-15,0-21 0,1-1 0,-1 1 16,21 0-16,-21 21 0,0-42 0,1 21 16,-1-1-16,-21 1 0,21-21 15,0 0-15,0-1 0,-21 1 16,0 0-16,21-22 0,-21 22 0,0-22 15,0 22-15,22-22 0,-22 22 0,0 0 16,0 21-16,0-22 0,0 64 31,-22 22-31,1-22 0,21 21 0,-21 22 16,21-22-16,-21 0 0,21 22 0,-21-22 16,0 22-16,21-22 0,0 0 0,0 1 15,0-1-15,0 0 0,0 1 16,0-1-16,0-21 0,0 0 0,0 1 15,0-1-15,0 0 0,21-21 16,0 0-16,0 0 16,0 0-16,0 0 0,1-21 15,-1 0-15,-21-1 0,21 1 0,0 0 16,0 0-16,0 0 0,1 0 0,-22-22 16,0 22-16,0 0 0,0-21 0,0 20 15</inkml:trace>
  <inkml:trace contextRef="#ctx0" brushRef="#br0" timeOffset="207357.01">8276 12404 0,'0'0'0,"21"0"15,0 0 1,22-21-16,-1 21 0,0-22 0,22 1 16,-22 21-16,22-21 0,-1 21 15,1-21-15,-1 0 0,22 21 0,-22-21 16,1 21-16,-1 0 0,1 0 0,-22-22 15,1 22-15,-22 0 0,0 0 0,0 0 16,0 0-16,0 0 0,-21 22 31,0-1-15,-21-21-16,0 0 0,0 0 16,0 21-16</inkml:trace>
  <inkml:trace contextRef="#ctx0" brushRef="#br0" timeOffset="210833.11">17018 11917 0,'0'0'0,"-21"-21"0,0 21 0,21-21 0,-22 21 15,1 0-15,21-22 32,0 44-1,0-1-31,21 0 16,1 0-16,-1 0 0,0 0 0,0 1 15,21 20-15,-20-21 0,20 0 16,0 22-16,22-22 0,-22 21 0,0 0 15,22-20-15,-1 20 0,-20-21 0,20 21 16,-20-20-16,20 20 0,-21-21 0,1 0 16,-1 22-16,0-22 0,-20 0 0,20 0 15,-21 0-15,0 0 16,0-21-16,1 22 0,-1-22 16,-42 0 30,21-22-46,-22 1 16,22 0-16,-21 0 16,21 0-1,0 0-15,0-1 0</inkml:trace>
  <inkml:trace contextRef="#ctx0" brushRef="#br0" timeOffset="211207.9">18161 12129 0,'0'0'0,"0"-22"0,0 1 0,0 0 16,0 0-16,0 0 0,0 0 15,0-1-15,0 1 0,0 0 0,0 0 16,-21 21 0,0 0-16,-1 21 0,1 0 15,-21 0-15,0 1 0,20 20 0,-41-21 16,21 21-16,-22 1 15,1-22-15,-1 21 0,1 1 0,-1-1 0,-21-21 16,22 21-16,-22 1 0,22-22 16,-1 21-16,-20-21 0,-1 1 0,21 20 15,-20-21-15,20 0 0,1 0 0,-1 1 16,22-1-16,0 21 0,-1-21 16,1 0-16,21 1 0,0-22 0,21 21 15,0 0-15,-22-21 0,22 21 16,22-21 15,-1 0-31,0 0 16,0-21-16,-21 0 15,21 21-15,-21-21 0</inkml:trace>
  <inkml:trace contextRef="#ctx0" brushRef="#br0" timeOffset="-214004.8">1122 13843 0,'-21'0'32,"-1"0"-17,22-21 17,0 0-32,0 0 15,0-1-15,22 22 0,-1-21 16,0 21-16,0-21 0,0 21 15,0 0-15,1 0 16,-1 0-16,21 0 0,-21 0 0,0 0 16,1 0-16,-1 21 0,0-21 15,0 21-15,0 1 0,0-1 0,-21 0 16,0 0-16,0 21 0,0-20 16,0-1-16,-21 21 0,0-21 0,0 0 15,0 1-15,0-1 0,-1 0 0,1 0 16,0-21-16,0 0 15,0 0 1,0 0-16,21-21 16,0 0-1,0 0-15,0-1 16,21 1-16,0 21 16,0 0-16,0-21 15,0 21-15,1 0 0,-1 0 0,0 0 16,0 0-16,21 0 0,-20 0 15,-1 21-15,0-21 0,0 21 0,0 1 16,0-1-16,1 0 16,-22 0-16,0 0 0,0 22 0,-22-22 15,1 0-15,0 0 0,-21 21 16,21-20-16,-22-1 0,1 0 0,0 0 16,20 0-16,-20 0 0,0-21 15,-1 0-15,22 0 0,-21 0 16,21 0-16,0 0 0,-22 0 15,22 0-15,0-21 0,21 0 0,-21 21 16,0-21-16,21 0 0,-22 0 16,22-1-16,0 1 0,-21 0 15,21 0-15,0 0 16,21 21 0,1 0-1,-1-21-15</inkml:trace>
  <inkml:trace contextRef="#ctx0" brushRef="#br0" timeOffset="-213563.06">1863 14055 0,'21'0'0,"-21"-21"0,21 21 16,-21-22-16,0 1 15,-21 21 1,0 0-16,-1 0 16,1 0-16,21 21 15,-21-21-15,0 22 0,21-1 0,0 0 16,0 0 0,21-21 15,0 0-16</inkml:trace>
  <inkml:trace contextRef="#ctx0" brushRef="#br0" timeOffset="-212781.46">5461 13526 0,'0'0'0,"21"0"16,0-22-16,0 22 16,1-21-16,-1 0 15,0 0-15,0 21 0,-21-21 0,21 0 16,-21-1-16,0 1 16,0 0-1,-42 21-15,21 0 0,-22 0 0,1 0 16,0 0-16,-1 0 0,1 21 15,-21 0-15,20 1 0,1-1 0,21 0 16,-22 0-16,22 0 0,0 0 0,0 1 16,21-1-16,0 21 0,0-21 15,0 0-15,21 1 0,0-1 0,0-21 16,22 21-16,-22 0 0,21 0 0,1-21 16,-1 21-16,0 1 0,22-22 15,-22 21-15,0 0 0,1 0 0,-22-21 16,21 21-16,-21 0 0,1 1 0,-22-1 15,0 0-15,0 0 0,0 0 16,-43 0-16,22 1 0,-21-1 16,-1 0-16,-20 0 0,21 0 0,-22-21 15,22 21-15,-1 1 0,-20-22 0,21 0 16,-1 0-16,1 0 0,21 0 16,-22 0-16,22 0 0,0 0 0,0-22 15,0 1-15,21 0 0,-21 0 16,21 0-16,0 0 0,0-1 0,0 1 15,0 0-15,0 0 0,0 0 16,21 0-16,0-1 0,-21 1 0,42 0 16,-21 0-16,1 0 0,20 21 0,-21-21 15,21-1-15,1 1 16,-1 0-16,22 21 0,-22-21 0</inkml:trace>
  <inkml:trace contextRef="#ctx0" brushRef="#br0" timeOffset="-212520.71">5990 13441 0,'0'0'0,"0"-21"16,0 42 15,0 0-31,0 0 0,0 0 16,0 22-16,0-22 0,0 21 0,0 1 15,0-1-15,0 0 0,0 1 16,0-22-16,0 21 0,0 0 15,0 1-15,0-22 0,0 0 0,0 21 16,0-20-16,0-1 0,0 0 0,0 0 16,0 0-1,0-42 1,0 0 0,0 0-16</inkml:trace>
  <inkml:trace contextRef="#ctx0" brushRef="#br0" timeOffset="-212331.81">5694 13864 0,'0'0'0,"-21"-21"15,21 0-15,21 21 16,0 0-16,0-21 0,0 21 16,0-21-16,1 21 0,20 0 0,-21 0 15,21-22-15,1 22 0,-22 0 0,21 0 16,-21-21-16,22 21 0,-22 0 0,0 0 15,0-21-15,0 21 0,1 0 16,-1 0-16</inkml:trace>
  <inkml:trace contextRef="#ctx0" brushRef="#br0" timeOffset="-210877.13">6794 14076 0,'22'0'16,"-1"0"-16,0 0 0,-21-21 16,21 0-16,0-1 15,-21 1-15,0 0 0,0 0 0,0 0 16,0 0-16,0-22 0,0 22 16,-21-21-16,0 21 0,0-1 0,0 1 15,-22 0-15,22 0 0,-21 21 16,21 0-16,-22 0 0,1 0 0,21 0 15,-22 21-15,1 0 0,21 0 0,-21 1 16,20 20-16,1-21 0,0 21 16,0-20-16,21 20 0,0-21 0,0 21 15,0-20-15,0-1 0,0 21 0,0-21 16,0 0-16,21-21 0,0 22 16,0-1-16,1-21 0,-1 0 0,21 0 15,-21 0-15,22 0 0,-22 0 0,21 0 16,-21-21-16,22-1 0,-22 1 0,21 21 15,-21-21-15,22 0 0,-22 0 16,0-22-16,0 22 0,0 0 16,0-21-16,1 21 0,-1-22 0,0 22 15,-21-21-15,0-1 0,0 22 0,0 0 16,0 0-16,0 0 0,0 0 16,0 42-1,-21 0-15,21 21 0,0-21 16,-21 1-16,21 20 0,-22-21 0,22 21 15,0-20-15,0 20 0,0-21 16,0 21-16,0-20 0,0-1 0,0 0 16,0 0-16,0 0 0,22-21 0,-1 21 15,0-21-15,0 0 0,0 0 16,22 0-16,-22 0 0,21 0 16,-21 0-16,22 0 0,-22-21 0,21 21 15,0-21-15,-20 0 0,-1 0 0,21 0 16,-21-22-16,0 22 0,22 0 0,-22-21 15,-21-1-15,21 1 0,0 0 0,0-1 16,-21 1-16,0 0 0,0-1 16,0 1-16,22 0 0,-22 20 0,0 1 15,0 0-15,0 0 0,0 42 32,0 0-32,-22 0 0,22 22 15,0-1-15,0-21 0,-21 22 16,21-1-16,-21 0 0,21 1 0,-21-1 15,21 0-15,0-21 0,0 22 0,0-1 16,0-21-16,0 0 0,0 22 16,0-22-16,0 0 0,21 0 0,0 0 15,0-21-15,1 22 0,-1-22 16,0 0-16,0 0 0,0 0 0,0 0 16,1 0-16,-1 0 0,0 0 15,0-22-15,0 22 0,0-21 0,1 0 16,-1 0-16,0 0 0,0 0 0,-21-1 15,21-20-15,0 21 0,-21 0 16,0 0-16,22-1 0,-22 44 31,0-1-31,0 0 16,0 0-16,0 0 0,0 0 16,0 1-16,0-1 0,0 0 15,21 0-15,-21 0 0,21 0 16,-21 1-16,21-22 0,0 0 15,-21 21-15,21-21 0,1 0 0,-1 0 16,0 0-16,0 0 0,0-21 16,0-1-16,1 22 15,-1-21-15,21 0 0,-21 0 0,0 0 16,1 0-16,20-1 0,-21-20 0,0 21 16,22-21-16,-22 20 0,0-20 0,21 21 15,-21 0-15,1 0 0,-1-1 16,0 1-16,-21 42 31,0 1-15,0-44 31,-21 1-32,21 0-15,-21 0 16,-1 21-1,1 0-15,0 0 16,0 0-16,0 0 0,21 21 16,0 0-16,-21-21 0,21 21 0,-22 1 15,22 20-15,-21-21 0,21 0 16,0 22-16,-21-22 0,21 0 0,-21 21 16,21-21-16,0 1 0,0-1 0,0 0 15,0 0-15,0 0 0,21 0 0,0-21 16,0 0-16,1 0 0,-1 0 15,0 0-15,21 0 0,-21 0 16,22 0-16,-1 0 0,-21-21 0,22 0 16,-1 21-16,0-21 0,-21 0 0,22 0 15,-22-1-15,0 1 0,21 0 16,-20 21-16,-1-21 0,-21 0 0,21 0 16,-21-1-16,0 1 0,21 0 0,-21-21 15,0 21-15,0-1 0</inkml:trace>
  <inkml:trace contextRef="#ctx0" brushRef="#br0" timeOffset="-210669.25">8721 13272 0,'-22'0'0,"44"0"0,-44-22 0,1 1 16,0 21-16,0-21 15,0 21 1,0 0 15,21 21-15,-22-21-1,1 21-15</inkml:trace>
  <inkml:trace contextRef="#ctx0" brushRef="#br0" timeOffset="-210456.37">7599 13610 0,'0'0'0,"-43"21"16,65-21-1,-1 0 1,0 0-16,21 0 0,1 0 16,-1-21-16,0 0 0,1 21 0,20-21 15,-21 21-15,1-21 0,20 21 0,-20-21 16,-1 21-16,-21 0 0,21-22 0,-20 1 15,-1 21-15,0-21 16,0 0-16</inkml:trace>
  <inkml:trace contextRef="#ctx0" brushRef="#br0" timeOffset="-209125.31">12467 13674 0,'0'0'0,"21"-21"0,0-22 16,1 22-16,-1-21 0,-21 21 0,21-1 16,-21 1-16,21 0 0,-21 42 31,0 0-31,-21 22 15,0-22-15,0 21 0,-1 1 0,1-1 16,0 0-16,0 1 0,0-1 16,21 0-16,-21-21 0,-1 22 0,22-22 15,0 0-15,0 21 0,-21-42 0,21 22 16,0-1-16,21-42 31,1-1-31,-1 1 0,0 0 16,0 0-16,0 0 0,0-22 0,1 22 15,-1-21-15,21 21 0,-21-22 16,0 22-16,1-21 0,-1 0 0,0 20 16,0 1-16,0 0 0,0 21 15,1 0-15,-1 0 0,-21 21 16,0 0-16,0 1 0,0-1 0,0 21 16,0-21-16,0 22 0,0-1 15,0-21-15,0 21 0,0-20 0,0-1 16,0 21-16,0-21 0,0 0 0,21-21 15,0 22-15,0-1 0,0-21 0,1 0 16,20 0-16,-21 0 0,21 0 0,1 0 16,-22-21-16,21 21 15,1-22-15,-1 1 0,0 0 0,1 0 16,-1 0-16,-21 0 0,21-22 0,-20 22 16,20 0-16,-21 0 0,0-22 0,0 22 15,-21 0-15,0 0 0,22 21 16,-22 21-1,-22 0-15,22 0 16,0 1-16,0-1 0,-21 21 0,21-21 16,0 0-16,-21 1 0,21-1 15,0 0-15,0 0 0,0 0 0,21 0 16,0-21-16,1 0 0,-1 0 16,0 0-16,0 0 0,21 0 0,-20 0 15,-1 0-15,0 0 16,0-21-16,0 21 0,0-21 0,1 0 15,-22 0-15,0 0 0,0-1 16,0 1-16,0 0 0,0-21 0,-22 21 16,1-1-16,0 1 0,0 0 15,-21 0-15,20 0 0,1 0 16,21-1 0,21 1-1,1 0-15,-1 21 16,21-21-16,-21 21 0,22 0 15,-22-21-15,21 21 0,-21 0 0,22 0 16,-1 0-16,0 0 0,-21 21 0,22-21 16,-22 21-16,21 0 0,-21 0 15,1 1-15,-22 20 0,0-21 0,0 21 16,0-20-16,0-1 0,0 21 0,0-21 16,0 22-16,0-22 0,0 0 0,0 0 15,0 0-15,-22 0 16,22 1-16,-21-22 0,0 0 31,21-22-31,0 1 16,0 0-16,0 0 0,21 0 15,-21 0-15,21-22 0,1 1 16,20 21-16,-21-43 0,21 22 0,1 0 16,-1-1-16,0 22 0,22-21 0,-22 42 15,1-21-15,-1 21 0,0 0 0,-21 21 16,1-21-16,-1 42 0,0-21 15,-21 22-15,0-1 0,0 0 0,0 1 16,0-1-16,-21 0 0,0 1 0,-1-1 16,1-21-16,0 21 0,0-20 15,0-1-15,0 0 0,-1 0 0,22 0 16,0 0-16,0-42 31,22 21-31,-1-21 0,0 0 0</inkml:trace>
  <inkml:trace contextRef="#ctx0" brushRef="#br0" timeOffset="-207012.94">15303 13822 0,'-21'0'16,"42"0"-16,-21 0 15,22-21-15,-1 0 0,0-1 0,21 1 16,1 0-16,-1 0 0,-21 0 16,21 0-16,1-22 0,-1 22 0,0-21 15,-20 21-15,-1-22 0,0 22 0,-21 0 16,0 0-16,0 0 0,-21 21 15,-22 0-15,22 0 0,-21 0 16,0 0-16,-1 21 0,-20 0 0,20 0 16,1 0-16,0 0 0,-1 1 0,22 20 15,0-21-15,0 0 0,21 22 16,0-22-16,0 0 0,0 21 16,21-21-16,0 1 0,0-1 0,1 0 15,-1 21-15,21-21 0,-21 1 0,22-1 16,-22 0-16,0 0 0,0 0 0,0 0 15,0 1-15,-21-1 0,0 0 16,0 0-16,-21-21 16,0 21-16,0-21 0,0 0 0,-22 0 15,22 0-15,-21 0 0,0 0 0,20 0 16,-20-21-16,21 0 0,-21 21 0,20-21 16,1 0-16,0-22 15,0 22-15,21-21 0,0 21 0,-21-22 16,21 22-16,-21-21 0,21 21 0,0-1 15,0 44 1,0-1-16,0 0 16,21 0-16,-21 0 0,21 22 15,-21-22-15,0 21 0,21-21 0,0 0 16,0 1-16,1 20 0,-1-21 16,0-21-16,0 21 0,21 0 0,-20-21 0,20 0 15,0 22-15,1-22 0,-1 0 16,0 0-16,1 0 0,20-22 0,-21 22 15,1-21-15,-1 0 0,22 0 16,-22 0-16,0-22 0,22 22 0,-22-21 16,0 0-16,-20-1 0,20 1 0,-21 0 15,0-22-15,0 22 0,-21-22 16,0 22-16,0 0 0,0-1 0,0 22 16,0-21-16,0 21 0,-21 21 15,0 0-15,0 21 0,0 0 16,21 21-16,-21-21 0,-1 22 15,22-1-15,-21 0 0,21 22 0,0-22 16,0 1-16,-21-1 0,21 0 0,0 1 16,0-22-16,0 21 0,0-21 15,21 0-15,0 1 0,1-1 16,20 0-16,-21 0 0,21-21 0,1 0 16,-1 0-16,0 0 0,1 0 0,-1 0 15,0 0-15,1-21 0,-1 21 0,0-21 16,-20 0-16,20-1 0,-21 1 0,21 0 15,-20 0-15,-22 0 0,0-22 16,21 22-16,-21 0 0,0-21 0,0 21 16,0-22-16,0 22 0,0 0 0,-21 21 15,-1 0-15,1 0 16,0 21-16,-21 0 0,21 0 16,-1 1-16,1-1 0,0 21 15,0-21-15,21 22 0,-21-22 0,21 0 16,-21 21-16,21-21 0,0 1 0,0-1 15,0 0-15,0 0 0,21-21 16,0 0 0,0 0-16,0 0 0,0 0 0,1-21 15,-1 0-15,0 21 0,0-21 0,-21-1 16,21 1-16,0 0 0,1-21 0,-1 21 16,-21-1-16,0-20 0,21 21 15,0 0-15,-21 0 0,0-1 0,21 1 16,-21 42-1,0 1-15,0-1 16,0 0-16,0 0 0,0 0 0,-21 0 16,21 1-16,0 20 0,-21-21 15,21 0-15,0 0 0,0 1 0,0-1 16,0 0-16,0 0 0,21 0 16,0-21-16,0 0 0,1 0 15,-1 0-15,0 0 0,21 0 16,-21 0-16,1-21 0,-1 0 0,0 0 15,21 0-15,-21-1 0,1 1 0,-1 0 16,0-21-16,21-1 0,-42 22 0,21-42 16,1 20-16,-1-20 0,0 21 0,-21-22 15,0 22-15,0-1 16,21 1-16,-21 0 0,0 21 0,21-1 16,-21 65-1,-21-22-15,0 21 16,0 1-16,0-1 0,-1 0 0,1 1 15,0-1-15,0 0 16,21 1-16,0-1 0,-21 0 0,21 1 0,0-22 16,0 21-16,0-21 0,0 0 0,0 1 15,0-1-15,21 0 0,0-21 0,0 21 16,0-21-16,1 0 0,-1 0 16,0 0-16,0 0 0,0 0 0,22 0 15,-22-21-15,0 0 0,0 21 16,21-21-16,-20-1 0,-1 1 0,0 0 15,0-21-15,0 21 0,0-1 0,-21 1 16,22 0-16,-22 0 0,0 42 31,0 0-31,0 0 16,0 1-16,0-1 0,0 0 0,0 0 16,0 0-16,-22 0 0,22 1 15,0-1-15,0 0 0,0 0 16,22-21-16,-1 0 15,0 0-15,0 0 0,21 0 16,-20 0-16,-1 0 0,0 0 0,0-21 16,0 21-16,0-21 0,22 0 15,-22-1-15,0 1 0,0-21 0,0 21 16,22-22-16,-22 1 0,0 21 0,21-21 16,-20-1-16,-1 22 0,0 0 15,0 0-15,0 21 0,-21 21 31,0 0-31,0 0 16,0 0-16,0-42 63,0 0-63,0 0 15,0 0-15,0 0 16,-21 21-16,0 0 0,21-22 15,-21 22-15,0 0 16,-1 0-16,1 22 0,21-1 16,-21 0-16,0 0 0,0 0 0,0 0 15,21 1-15,-22 20 0,22-21 0,-21 21 16,21-20-16,0-1 0,0 0 16,0 21-16,0-21 0,0 1 15,0-1-15,0 0 0,21-21 16,1 0-16,-1 0 0,0 0 0,21 0 15,-21 0-15,1 0 0,20 0 0,-21 0 16,21-21-16,1 0 0,-22-1 16,21 22-16,-21-21 0,22 0 0,-22 0 15,0 0-15,0 0 0,0-1 0,1 22 16,-22-21-16,21 0 0,-21 0 0,0 0 16,0 0-16,0-22 0,0 22 0</inkml:trace>
  <inkml:trace contextRef="#ctx0" brushRef="#br0" timeOffset="-206797.06">18182 13229 0,'0'0'0,"-63"-21"16,41 21-16,22-21 16,-21 21-16,0 0 15,21-21-15</inkml:trace>
  <inkml:trace contextRef="#ctx0" brushRef="#br0" timeOffset="-206569.19">17314 13462 0,'0'0'0,"-21"0"0,0 0 0,21 21 31,21-21-31,0 0 0,0 0 16,1 0-16,20 0 0,0 0 0,1 0 16,-22 0-16,21-21 0,0 21 15,1 0-15,-1 0 0,0 0 0,-20 0 16,-1 0-16,0 0 0,-21-21 15,-21 21 1,-22 0-16,22 0 16,-21 0-16</inkml:trace>
  <inkml:trace contextRef="#ctx0" brushRef="#br0" timeOffset="-206337.33">15981 13589 0,'0'0'0,"-43"21"0,-20-21 16,84 0 15,0 0-31,0 0 0,1 0 16,-1 0-16,21 0 0,-21 0 0,22 0 16,-22 0-16,0 0 0,21 0 0,-21 0 15,1 0-15,-1 0 0,-42 0 47</inkml:trace>
  <inkml:trace contextRef="#ctx0" brushRef="#br0" timeOffset="-204551.15">4868 14182 0,'0'0'0,"-21"0"0,0 0 15,0 0-15,0 0 0,-1 0 16,1 21-16,0-21 0,0 0 16,0 0-1,21 21-15,-21-21 0,21 21 16,0 0 0,42 1-1,-21-22 1,0 0-16,22 21 0,-1-21 0,0 0 15,1 21-15,-1-21 0,21 0 0,1 0 16,-1 0-16,22 21 0,0-21 16,21 0-16,21 0 0,0 0 0,0 0 15,21 0-15,0 0 0,-21 0 0,21 0 16,21 0-16,-20 0 0,-1 0 16,-21 0-16,21 0 0,-21 0 0,0 0 15,0 0-15,0 0 0,0 0 0,-21 0 16,0 0-16,-22 0 0,1 0 0,-22 0 15,1 0-15,-22 0 0,-21 0 16,1 0-16,-1 0 0,0 0 16,0 0-16,-21-21 93,21 21 642,-21-21-688</inkml:trace>
  <inkml:trace contextRef="#ctx0" brushRef="#br0" timeOffset="-203508.58">13779 14266 0,'0'0'0,"-21"-21"0,-42 21 16,20 0-16,1 0 15,0-21-15,-1 21 0,-20 0 0,21 0 16,-1 0-16,-20 0 0,20-21 0,-20 21 15,21 0-15,-1 0 0,1 0 16,0 0-16,-1 0 0,22 0 0,0-21 16,0 21-16,0 0 0,-1 0 15,1 0-15,21 21 32,0 0-32,21-21 15,22 21-15,-22-21 0,21 21 16,1-21-16,20 22 0,1-22 0,-1 21 15,22-21-15,-22 21 0,43-21 0,-21 21 16,21-21-16,-1 21 0,22-21 0,-21 21 16,21-21-16,21 0 0,-21 22 15,0-22-15,22 0 0,-22 0 16,21 0-16,21 21 0,-21-21 0,0 0 16,22 0-16,-22 0 0,21 0 0,1 0 15,-1 0-15,0 0 0,-21 0 16,22 0-16,-22 0 0,0 0 0,0 0 15,0 0-15,-21 0 0,0 0 0,-21 0 16,0 0-16,0 0 0,-21 0 0,-1 0 16,-20 0-16,-1 0 0,-20 0 15,-1 0-15,-21 0 0,0 0 0,0 0 16,-21-21 109,22 21-94</inkml:trace>
  <inkml:trace contextRef="#ctx0" brushRef="#br0" timeOffset="-194137.69">20362 10922 0,'0'0'0,"-42"0"0,0 0 0,-1 0 16,1 0-16,-22 0 0,1 0 0,-1 0 16,1 0-16,-1 0 0,-20-21 0</inkml:trace>
  <inkml:trace contextRef="#ctx0" brushRef="#br0" timeOffset="-172852.96">1122 15325 0,'0'-21'16,"0"-1"-16,0 1 15,0 0-15,0 0 0,0 0 16,0 0-16,0-1 0,0-20 0,0 21 16,0 0-16,0-22 0,0 22 15,0 0-15,0 0 0,0 0 16,0 42-1,0 0-15,0 0 0,0 0 16,0 22-16,0-1 0,-21 0 16,-1 22-16,22-22 0,-21 1 0,0-1 15,21 21-15,-21-20 16,21-1-16,0-21 0,-21 22 0,21-22 16,0 0-16,-21 0 0,21 0 15,0-42 1,0 0-1,21 0-15,0 0 0,0 21 16,-21-22-16,21 1 0,0 0 16,1 21-16,-1-21 0,0 21 0,21 0 15,-21 0-15,1-21 0,20 21 16,-21 0-16,0 0 0,22 0 0,-22 0 16,0 0-16,21 0 0,-21 0 0,1 0 15,-1 0-15,0-21 16,0-1-16,0 1 15,-21 0-15,0 0 16,0 0-16,0 0 0,0-1 0,-21 1 16,0 0-16,0 21 0,21-21 15,-21 0-15,-1 21 0,1 0 0,0 0 16,0 21 0,21 0-16,0 21 0,0-20 15,0 20-15,0-21 0,0 21 16,0 1-16,0-1 0,0 0 15,0 1-15,0-1 0,0 0 0,0 1 0,0-22 16,0 21-16,0 1 16,0-22-16,0 21 0,0-21 0,0 0 15,0 1-15,0-1 16,21-42 15,-21-1-31,21 1 0,-21 0 16,21 0-16,1 0 0,-1-22 15</inkml:trace>
  <inkml:trace contextRef="#ctx0" brushRef="#br0" timeOffset="-172665.07">1905 15473 0,'21'0'62,"0"0"-46,0 0-16,1 0 15,-1 0-15</inkml:trace>
  <inkml:trace contextRef="#ctx0" brushRef="#br0" timeOffset="-171813.04">3175 15431 0,'0'0'0,"-21"-43"0,21 22 0,0-21 0,-21-1 16,21 1-16,0 21 16,0 0-16,0 0 0,0 42 31,0 0-31,0 21 0,0 1 15,21-1-15,-21 0 0,0 1 0,21-1 16,-21 0-16,0 1 0,21-1 16,-21-21-16,0 21 0,0 1 15,0-22-15,0 21 0,0-21 16,0 1-16,0-1 0,0 0 0,0 0 16,0 0-16,-21-21 31,21-21-31,0 0 0,-21 0 15,21-22-15,0 22 0,0 0 16,0-21-16,0-1 0,0 22 0,0-21 16,21 0-16,0-22 0,0 22 0,0-1 15,1 22-15,-1-21 0,0 21 16,21 0-16,1-1 0,-22 22 0,21 0 16,0 0-16,-20 22 0,20-1 15,0 0-15,-21 0 0,1 21 16,-1-20-16,0 20 0,0-21 0,0 21 15,-21-20-15,0 20 0,0-21 0,0 21 16,0-20-16,0-1 0,0 0 16,0 0-16,0 0 0,0 0 15,-21-21-15,0 0 16,21-21 0,0 0-16,0 0 0,0 0 15,0 0-15,21-22 0,0 22 16,0-21-16,1-1 0,-1 1 0,0 0 15,21 21-15,-21-22 0,1 1 0,20 21 16,-21 0-16,0-1 16,22 22-16,-22 0 0,0 0 0,0 22 15,0-1-15,0 0 0,1 21 0,-22-21 16,0 22-16,21-22 0,-21 21 16,0-21-16,0 22 0,0-22 0,0 21 15,0-21-15,0 1 0,0-1 0,0 0 16,0 0-16,21-42 47,0 0-47</inkml:trace>
  <inkml:trace contextRef="#ctx0" brushRef="#br0" timeOffset="-171464.24">4381 15600 0,'0'0'0,"43"0"15,-22 0-15,0 0 0,0 0 0,0 0 16,22 0-16,-22 0 0,21 0 0,-21-21 16,1 21-16,20-21 0,-21-1 15,0 22-15,0-21 0,1 0 0,-1 0 16,0 0-16,-21 0 0,0-1 0,0 1 16,0 0-16,0 0 15,-21 0-15,0 0 0,-1-1 0,1 22 16,0 0-16,-21 0 0,21 0 0,-1 0 15,1 22-15,0-1 0,0 0 16,0 0-16,0 21 0,21-20 0,0 20 16,0 0-16,0-21 0,0 22 0,0-22 15,0 21-15,0-21 0,0 1 0,0 20 16,0-21-16,21-21 0,0 21 16,0 0-16,0-21 0,0 0 0,22 0 15,-22 0-15,0 0 0,21 0 0,-20 0 16,20 0-16,-21-21 0,21 0 15,1 0-15,-1 0 0,-21-22 16</inkml:trace>
  <inkml:trace contextRef="#ctx0" brushRef="#br0" timeOffset="-171200.36">5376 15155 0,'0'0'0,"0"-42"0,0 0 16,0-1-16,0 1 0,0 21 0,0 0 15,-21 21-15,0 0 16,21 21-16,0 0 15,0 21-15,0-20 0,-21 41 0,21-21 16,-21 1-16,21 20 0,0-20 0,0-1 16,0 0-16,-22 22 15,22-43-15,-21 21 0,21 1 0,-21-1 16,21-21-16,0 0 0,0 0 0,0 1 16,0-1-16,0 0 0,-21-21 0,42 0 31,-21-21-16,21 0-15,0-1 0,1 1 0,-1 0 16,0 0-16,0-21 0,0-1 0</inkml:trace>
  <inkml:trace contextRef="#ctx0" brushRef="#br0" timeOffset="-170428.9">5588 15177 0,'21'-43'0,"-169"318"0,275-507 0,-106 147 0,-21 64 0,21 0 16,-21-1-16,0 1 15,21 21-15,-21 21 16,0 1-16,0-1 0,0 21 15,0-21-15,0 22 0,0 20 0,0-21 16,-21 1-16,21-1 0,-21 0 16,0 1-16,0-1 0,21 0 0,-21 1 15,-1-1-15,1-21 0,21 0 0,0 1 16,0-1-16,-21 0 0,21 0 0,0 0 16,21-21-1,0-21 1,-21 0-16,22 0 0,20 0 0,-21-1 15,0 1-15,0 0 0,1 0 16,20 0-16,-21 0 0,0-1 16,0 1-16,1 0 0,-1 21 0,0 0 15,-21 21 1,0 0 0,0 1-16,0-1 0,0 0 15,0 0-15,0 0 0,0 0 16,0 1-16,0-1 0,21-21 15,0 0-15,0 0 16,1 0-16,-1 0 0,0 0 0,0 0 16,0 0-16,0 0 0,1 0 15,-1-21-15,0 21 0,0-22 0,0 1 16,0 0-16,1 21 0,-1-21 0,0 0 16,0 0-16,0-1 0,-21 1 15,21 0-15,-21 42 31,0 0-15,-21 1-16,21-1 0,-21-21 0,21 21 16,0 0-16,0 0 0,0 0 0,0 1 15,0-1-15,21 0 16,0-21-16,1 0 16,-1 0-16,0 0 0,0 0 15,0 0-15,0-21 0,1 0 16,-1 21-16,0-22 0,0 1 0,-21 0 15,21 0-15,-21 0 0,21 0 0,-21-1 16,0 1-16,0 0 0,0-21 16,0 21-16,0-1 0,0 1 0,0-21 15,-21 21-15,0 21 0,0-21 0,0 21 16,0 0-16,-1 0 0,1 0 0,0 0 16,-21 21-16,21-21 0,-1 21 15,1 0-15,0 0 0,0 0 0,0 1 16,0-1-16,-1 0 0,1-21 15,0 21-15,0 0 0,21 0 0,0 1 0,-21-22 16,21 21-16,0 0 16,21-21-16,0 0 15</inkml:trace>
  <inkml:trace contextRef="#ctx0" brushRef="#br0" timeOffset="-169853.12">6816 15473 0,'0'0'0,"0"-21"0,0 0 16,0-1 0,-22 1-1,1 21-15,0 0 16,0 0-16,0 0 0,0 0 16,-1 0-16,1 21 0,0 1 15,0-1-15,21 0 0,-21 0 0,0 0 16,-1 0-16,22 1 0,0-1 0,0 0 15,0 0-15,0 0 0,0 0 0,0 1 16,0-1-16,0 0 0,0 0 16,22-21-16,-1 0 0,0 0 15,0 0-15,21 0 0,-20 0 0,-1 0 16,0 0-16,0 0 0,0-21 16,22 21-16,-22-21 0,0 0 0,0-1 15,0 1-15,0 0 0,1-21 16,-1 21-16,0-22 0,0 1 0,0 0 15,-21-22-15,21 22 0,1-22 0,-22 22 16,21-22-16,-21 1 0,0 21 16,0-22-16,0 22 0,0-1 0,0 1 15,0 21-15,0 0 0,0 0 0,0 42 16,0 0 0,-21 0-16,-1 21 0,22 1 15,-21-22-15,0 42 0,0-20 0,21-1 16,0 0-16,-21 22 0,21-22 15,-21 1-15,21 20 0,0-21 0,0 1 0,0-22 16,0 21-16,0 1 16,0-22-16,0 0 0,21 0 0,0 0 15,0 0-15,0 1 0,0-22 16,1 0-16,20 0 0,-21 0 0,0 0 16,0 0-16,1 0 0,-1 0 15,0 0-15,0-22 0,21 1 0,-20 0 16,-22 0-16,21 0 0,0 0 0,0-1 15</inkml:trace>
  <inkml:trace contextRef="#ctx0" brushRef="#br0" timeOffset="-169604.26">5800 15219 0,'-106'0'0,"212"0"0,-276 21 0,86-21 15,20 21-15,22-21 0,-1 0 16,22 21-16,-21-21 0,63 0 31,0 0-31,22 0 0,-1-21 16,0 21-16,22-21 0,-1 0 0,-20 21 16,20-21-16,1 21 0,-1-21 15,-21 21-15,22-22 0,-22 22 0,-21-21 16,22 21-16,-22 0 0,21 0 15</inkml:trace>
  <inkml:trace contextRef="#ctx0" brushRef="#br0" timeOffset="-165801.03">8467 14838 0,'0'0'0,"0"-42"15,0 20-15,0 1 0,0 0 16,0 0-16,-22 0 0,1 21 16,0 0-16,0 0 0,0 0 15,0 21-15,-1 21 0,-20-21 16,21 22-16,0-1 0,0 0 0,-1 22 15,1-1-15,0 1 0,0-1 0,0 1 16,21-1-16,0 1 0,-21-22 16,21 22-16,0-22 0,0 22 0,0-22 15,0-21-15,21 21 0,0-20 0,0-1 16,21 0-16,-20 0 0,20-21 0,-21 0 16,21 0-16,1 0 15,-22 0-15,21 0 0,1-21 0,-1 0 16,0 0-16,-21-1 0,22-20 0,-1 21 15,-21-21-15,22-1 0,-22 22 0,0-21 16,0-22-16,0 22 0,-21 0 16,0-22-16,0 22 0,0-22 0,-21 22 15,0-22-15,0 22 0,0-21 0,-1 20 16,1 1-16,-21 21 0,21-22 16,0 22-16,-1 0 0,-20 21 0,21 0 15,0 0-15,-22 21 0,22 0 0,0 1 16,-21 20-16,21 0 0,-1 1 15,-20 20-15,21 1 0,21-1 16,-21 1-16,21-1 0,-21-21 0,21 22 16,0-22-16,0 22 0,0-22 0,21-21 15,0 22-15,0-22 0,0 0 16,0 0-16,1 0 0,20-21 0,0 0 16,-21 0-16,22 0 0,-1 0 0,0 0 15,1-21-15,-1 0 0,0 0 16,1 0-16,-1-1 0,0 1 0,-20-21 15,20 21-15,-21-22 0,21 22 0,-20 0 16,-22 0-16,21 0 0,-21 0 0,21 21 16,0 0-1,-21 21 1,0 0-16,0 21 0,0-21 0,0 1 16,0 20-16,0-21 0,0 0 15,0 0-15,0 1 0,21-1 0,-21 0 16,0 0-16,21 0 0,1 0 15,-1-21-15,0 0 16,0 0-16,0 0 16,0-21-16,1 21 0,-1-21 0,0 0 15,0 0-15,0 0 0,0-1 0,22 1 16,-43 0-16,21-21 0,0 21 0,0-1 16,-21 1-16,0 0 15,0 0-15,0 0 0,0 42 31,0 0-31,0 0 0,0 0 16,0 1-16,0-1 0,0 0 16,0 0-16,0 0 0,0 0 0,0 1 15,0-1-15,0 0 0,21-21 0,1 21 16,-22 0-16,21-21 0,0 0 0,-21 21 16,21-21-16,0 0 0,0 0 15,1 0-15,-1 0 0,0 0 0,0 0 16,0 0-16,0-21 0,1 21 0,-1-21 15,0 0-15,0 21 0,0-21 16,0 0-16,1-1 0,-1 1 16,-21 0-16,0-21 0,0 21 0,0-1 15,0 1-15,0 0 0,0 0 0,0 0 16,-21 21 0,-1 0-16,1 0 0,0 21 15,0 0-15,21 0 0,0 22 16,-21-22-16,0 0 0,21 0 0,0 21 15,0-20-15,0-1 0,0 0 16,0 0-16,0 0 0,0 0 0,0 1 16,0-1-16,21-21 0,0 0 0,0 21 15,0-21-15,0 0 0,1 0 16,-1 0-16,21 0 0,-21 0 16,22-21-16,-22 21 0,0-21 0,21-1 15,-21 1-15,1 0 0,-1 21 0,0-21 16,0 0-16,0-22 0,-21 22 0,21 0 15,-21 0-15,22 21 0,-22-21 16,0 42 0,0 0-1,0 0-15,0 0 0,0 1 16,0-1-16,0 0 16,21 0-16,0-21 15,0 0-15,0 0 16,0 0-16,1 0 0,-1 0 15,0 0-15,0-21 0,0 21 16,0-21-16,1 0 0,-1-1 0,-21-20 16,21 21-16,-21-21 0,21 20 0,-21-20 15,0 0-15,0-1 0,0-20 16,0 21-16,0-1 0,0-20 0,0 20 16,0 1-16,0 21 0,0-21 0,0 20 15,-21 22-15,0 0 16,21 22-16,-21-1 15,21 0-15,-22 21 0,1-21 0,21 22 16,0-1-16,-21 0 0,21 22 16,-21-22-16,21 1 0,-21-1 0,21 21 15,0-20-15,0-22 0,0 21 16,0 1-16,0-22 0,0 21 0,0-21 16,21 0-16,0 1 0,0-1 0,0-21 15,1 21-15,-1-21 0,0 0 16,21 0-16,-21 0 0,1 0 0,-1 0 15,0 0-15,0-21 0,21 0 0,-20 21 16,-22-22-16,21 1 0,0 0 0,0 0 16,-21 0-16,0 0 0,21-1 15,-21 1-15,21 0 0,-21 42 32,0 0-17,-21-21-15,21 22 0,0-1 0,0 0 16,0 0-16,0 0 0,0 0 15,0 1-15,0-1 16,0 0-16,21-21 16,1 0-16,-1 0 0,0 0 0,21 0 15,-21 0-15,1 0 0,-1 0 16,21-21-16,-21 21 0,0-21 16,22-1-16,-22 22 0,21-21 0,-21 0 15,1 0-15,-1 0 0,-21-22 0,0 22 16,0 0-16,0-21 0,0 21 15,0-22-15,0 22 0,0 0 0,-21 0 16,-1 0-16,1-1 0,0 22 0,0 0 16,-21 0-16,20 0 0,-20 22 15,21-1-15,-21-21 0,20 42 0,1-21 16,0 0-16,0 22 0,0-22 0,21 0 16,0 21-16,0-20 0,0 20 0,0-21 15,0 0-15,0 0 0,21 1 16,0-1-16,0 0 0,0-21 0,22 21 15,-22-21-15,21 0 0,1 0 16,-1 0-16,0 0 0,1 0 0,20 0 16,-21 0-16,1 0 0,-1 0 0,0-21 15,1 21-15,-22-21 0,21 0 16,-21-1-16,1 1 0,20 0 0,-42 0 16,21 0-16,0 0 0,-21-1 0,0 1 15,0 0-15,0 0 0,0 0 0,-21 21 31,0 0-31,0 0 0,0 0 0,-1 21 16,1 0-16,0 0 0,0 0 16,0 1-16,0-1 0,-1 0 0,1 0 15,21 0-15,-21-21 0,21 21 16,0 1-16,0-1 0,21-21 16,0 0-1,1 0-15,-1 0 0,0 0 16,0 0-16,0-21 0,0-1 15,1 22-15,-1-21 0,0 0 0,-21 0 16,21 0-16,-21 0 0,21 21 0,-21-22 16,21 1-16,-21 0 15,0 42 1,0 0 0,0 1-16,0-1 15,0 0-15,0 0 0,0 0 0,0 0 16,0 1-16,0-1 15,22 0-15,-1 0 16,0-21-16,0 0 0,0 0 0,0 0 16,22 0-16,-22 0 0,0 0 0,21 0 15,-20 0-15,-1 0 0,21 0 16,-21-21-16,0 0 0,1 0 0,-1-1 16,0 1-16,0-21 0,0 21 0,0-22 15,1 1-15,-22 0 0,21-1 0,0-20 16,-21-1-16,0 22 0,21-21 15,-21-1-15,21 22 0,-21-1 16,0 1-16,0 21 0,0 0 0,0 0 16,-21 42-1,0-21-15,21 42 0,-21-21 16,0 22-16,-22-22 0,22 21 0,0 0 16,0 22-16,0-22 0,-1 43 15,1-43-15,0 1 0,21-1 16,0-21-16,0 21 0,-21 1 0,21-22 15,0 0-15,0 21 0,0-20 0,0-1 16,0 0-16,21 0 0,0 0 16,0-21-16,1 21 0,-1-21 15,0 0-15,0 0 16,0 0-16,0 0 16,1 0 30,-22 22-30,0-1-16,21 0 0,0-21 16,0 21-16,0-21 0,0 21 0,1 0 15,-1-21-15,0 22 16,0-22-16,0 21 16,0-21 15,1 0 0,-1-21-31,0 21 16,0 0-16,0-22 15,22 1-15,-22 21 0,0 0 0,0-21 16,0 21-16,0-21 0,1 0 0,-1 21 16,0-21-16,0-1 0,0 22 0,-21-21 15,0 0-15,0 0 0,0 0 16,0 0-16,0-1 15,0 1-15,-21 21 32,0 0-32,0 0 15,21 21-15,-21-21 16,21 22-16,-22-1 0,1 0 16,21 0-16,0 0 0,0 0 0,0 1 15,0-1-15,0 0 16,21-21-1,1 0-15,-1 0 16,0 0-16,0 0 0,0-21 16,0 21-16,1-21 0,-1-1 15,0 1-15,21 21 0,-42-21 16,43 0-16,-43 0 0,21 21 16,0 0-16,0-21 0,0 21 15,-21 21 1,0 0-16,21 0 15,-21 0-15,22 0 0,-22 1 16,21-1-16,0-21 0,-21 21 16,21-21-16,0 0 0,0 21 0,1-21 15,-1 0-15,0 0 0,0 0 16,21 0-16,-20 0 0,20 0 0,-21-21 16,21 21-16,-20-21 0,-1 21 15,21-21-15,-21-1 0,0 1 16,-21 0-16,0 0 0,0 0 15,0 0-15,0-1 0,0 1 0,0-21 16,0 21-16,-21-22 0,21 1 0,-21 21 16,21-21-16,-21 20 0,21 1 15,-21 21-15,0 0 0,-1 21 16,1 1-16,0 20 0,21-21 16,-21 21-16,21-20 0,-21 20 0,0 0 15,-1 1-15,22-22 0,-21 21 16,0 0-16,0 1 0,0-1 0,21 0 15,-21 1-15,-1-22 0,1 21 16,0 1-16,0-1 0,0 0 0,-22-21 16,22 22-16,0-1 0,0 0 15,-21-20-15,20 20 0,1 0 0,0 1 16,-21-22-16,21 21 0,21 0 16,-22 1-16,1-22 0,21 21 0,-21-21 0,21 1 15,0 20-15,-21-42 0,21 21 0,-21 0 16,21-42 15,0 0-31,0 0 0,0 0 0,0-1 16,0 1-16,0-21 0,0 0 0,0-1 15,0 1-15</inkml:trace>
  <inkml:trace contextRef="#ctx0" brushRef="#br0" timeOffset="-165601.15">12954 15282 0,'0'0'0,"-21"-42"16,0 42-16,21-21 0,-22 21 15,1 0 48,21 21-48</inkml:trace>
  <inkml:trace contextRef="#ctx0" brushRef="#br0" timeOffset="-165032.96">13906 15494 0,'0'0'0,"-21"0"0,-21 0 16,42 21-1,21-21-15,0 0 16,0 0-16,22 0 0,20 0 16,-20 0-16,41 0 0,-20 0 0,20 0 15,1 0-15,21 0 0,-21 0 0,20 0 16,-20 0-16,0-21 0,-1 21 15,-20-21-15,-1 21 0,1 0 0,-22 0 16,1-21-16,-22 21 0,0 0 0,-21-21 16,0-1-16,0 1 15,-21 21-15,0-21 0,-22 21 16,22-21-16,-21 0 0,-1 21 16,1 0-16,0-21 0,21 21 0,-22 0 15,22 0-15,-21 0 0,21 0 16,42 0 15,0 0-31,0 0 0,0 0 0,22 0 16,-22 0-16,21 0 0,-21 0 0,22 0 15,-22 21-15,0-21 0,0 21 16,-21 0-16,0 0 0,0 0 16,0 1-16,0-1 0,0 0 15,-42 21-15,21-21 0,-1 1 0,-20-1 16,21 21-16,-21-21 0,-1 0 15,22 1-15,-21-1 0,-1 0 0,22 0 16,-21 0-16,21-21 0,0 21 0,-1-21 16,1 0-16,42-21 31</inkml:trace>
  <inkml:trace contextRef="#ctx0" brushRef="#br0" timeOffset="-163109.23">16319 15367 0,'0'0'0,"0"-21"16,0 0 0,0 0-16,22 21 0,20-22 0,-21 1 15,21 0-15,1 0 0,-1-21 0,0 20 16,1 1-16,-1 0 16,0-21-16,1 21 0,-1-1 0,-21 1 15,0 0-15,1 0 0,-22 0 0,0 0 16,0-1-16,-22 22 15,1 0-15,0 0 0,-21 0 16,-1 0-16,1 22 0,0-22 0,-22 21 16,22 0-16,0 21 0,-22-21 0,43 22 15,-21-1-15,20 0 0,1 1 16,21-1-16,0 0 0,0 22 0,0-22 16,21 1-16,1-22 0,-1 21 0,0 0 15,21 1-15,-21-22 0,22 0 16,-22 21-16,21-20 0,-21-1 15,-21 0-15,22-21 0,-22 21 0,0 0 16,0 0-16,-22-21 0,1 0 16,-21 0-16,0 0 0,-1 0 0,1 0 15,0 0-15,-22 0 0,22 0 16,-22 0-16,22 0 0,0 0 0,-1-21 16,1 0-16,21 21 0,-22-21 0,22 0 15,0 0-15,0-1 0,21-20 0,0 21 16,0-21-16,0 20 0,0-20 15,0 21-15,0-21 0,0 20 16,21 1-16,0 0 0,-21 0 0,21 21 16,1 0-16,-1 21 0,-21 0 15,21 0-15,0 1 0,-21 20 16,21 0-16,0 1 0,-21-22 0,0 21 16,22 0-16,-1-20 0,-21 20 0,21-21 15,0 21-15,0-20 0,0-1 0,1 0 16,-1 0-16,0 0 0,21-21 15,-21 0-15,22 0 0,-1 0 0,0 0 16,1 0-16,-1 0 0,22 0 0,-22-21 16,21 0-16,-20 0 0,-1 0 15,22-1-15,-22 1 0,0 0 16,1 0-16,-1-21 0,-21 20 0,21 1 16,-20-21-16,-22 0 0,0 20 0,0-20 15,0 21-15,0 0 0,0 0 0,0-1 16,-22 1-16,1 21 0,0 0 15,0 0-15,0 0 0,0 21 0,-1-21 16,-20 22-16,21-1 0,0 21 0,0-21 16,-1 0-16,1 22 0,0-22 15,21 0-15,-21 0 0,21 0 0,0 1 16,0-1-16,0 0 0,0 0 0,21-21 16,0 0-16,0 21 0,1-21 15,-1 0-15,0 0 0,0 0 0,0 0 16,0-21-16,1 0 0,20 21 15,-21-21-15,0 0 0,22-1 0,-22 1 16,0 0-16,0 0 0,0-21 0,0 20 16,1 1-16,-1 0 0,0 0 15,-21 0-15,0 42 16,0 0 0,-21 0-16,0 22 0,21-22 0,-22 0 15,1 21-15,0-21 0,21 1 16,-21-1-16,21 0 0,0 0 0,0 0 15,0 0-15,0 1 0,21-22 16,0 0-16,0 0 0,22 0 16,-22 0-16,21 0 0,-21 0 0,1-22 15,20 22-15,-21-21 0,21 0 16,-20 0-16,20 0 0,-21 0 0,0-1 16,0 1-16,-21 0 0,22 0 0,-22-21 15,21 20-15,-21 1 0,0 0 0,0 0 16,0 0-16,0 0 0,0 42 31,0 0-31,0 0 0,0 0 0,-21 0 16,21 22-16,-22-22 0,22 0 15,-21 21-15,21-20 0,0-1 16,0 0-16,-21 0 0,21 0 0,0 0 16,0 1-16,-21-22 0,42-22 46,0 22-46,-21-21 0,21 0 16,1 0-16,-1 0 0,0 0 0,0-1 16,0 1-16,0-21 0,1 21 0,-1 0 15,21-22-15,-21 22 0,0 0 16,1 21-16,-1 0 0,0 0 16,-21 21-16,0 0 15,0 0-15,0 1 0,0-1 16,0 0-16,0 0 0,0 0 15,0 0-15,0 1 0,0-1 0,0 0 16,21-21-16,-21 21 0,21-21 0,0 0 16,1 0-1,-1 0-15,0 0 16,0-21-16,0 0 0,0 0 16,1 21-16,-1-22 0,0 1 0,21 0 15,-21 0-15,1-21 0,20 20 0,-21 1 16,0-21-16,22 21 0,-22 0 15,0-1-15,-21 1 0,0 42 32,0 1-32,0-1 0,-21 0 15,0 0-15,21 0 0,-22 22 0,22-22 16,0 0-16,0 0 0,0 0 16,0 0-16,0 1 0,0-1 0,0 0 15,22 0-15,-1 0 0,0-21 0,0 21 16,0-21-16,22 0 0,-22 0 0,21 0 15,-21 0-15,22 0 0,-1 0 16,-21 0-16,21-21 0,1 0 0,-22 21 16,21-21-16,-21 0 0,22 0 0,-22-1 15,0 1-15,0 0 0,-21 0 16,0 0-16,0 0 0,0-22 16,0 22-16,0 0 0,-21 21 15,0 0-15,0 21 16,0-21-16,-1 21 0,1 0 0,21 1 15,0 20-15,-21-21 0,21 0 16,0 0-16,0 1 0,0-1 0,0 0 16,0 0-16,0 0 0,0 0 15,21-21-15,-21 22 0,21-22 32,1 0-32,-1 0 0,-21-22 15,0 1-15,0 0 16,0 0-16,0 0 0</inkml:trace>
  <inkml:trace contextRef="#ctx0" brushRef="#br0" timeOffset="-162476.96">20362 15113 0,'0'0'0,"0"-21"0,0 0 0,0-43 16,0 43 0,21 0-16,-21 0 0,22 0 0,-22-22 15,0 22-15,0 0 0,0 0 16,-22 42-1,1 0 1,-21 0-16,21 22 0,-22-1 0,22 0 16,-21 1-16,21 20 0,0-21 0,-22 22 15,22-22-15,0 22 0,0-22 16,21 22-16,0-22 0,0 0 16,0 1-16,0-22 0,0 21 0,0-21 15,0 0-15,21 1 0,21-1 0,-21 0 16,1-21-16,20 0 0,0 0 0,1 0 15,20 0-15,-21 0 0,22-21 16,-1 0-16,-20-1 0,20 1 0,1 0 16,-1-21-16,1-1 0,-22 1 0,0 0 15,1-1-15,-22-20 0,0 21 0,-21-22 16,0 1-16,0-1 0,0 1 16,-21-1-16,0 1 0,0 20 0,-22-20 15,22-1-15,-21 1 0,-1 20 16,1 1-16,21 21 0,-21-21 0,-1 42 15,1 0-15,0 0 0,20 0 16,-20 21-16,21 21 0,-21 0 0,20 1 16,1 20-16,0-20 0,21 20 0,0 1 15,0-1-15,0 1 0,0-22 0,0 21 16,0-20-16,42 20 0,-20-20 16,-1-22-16,0 21 0,21-21 0,1 0 15,-22 1-15,21-1 0,0-21 0,22 0 16,-22 0-16,22 0 0,-22-21 0,22-1 15</inkml:trace>
  <inkml:trace contextRef="#ctx0" brushRef="#br0" timeOffset="-162137.16">21399 15113 0,'0'0'0,"22"-42"0,-22 21 0,0-22 16,0 22-16,0-21 0,0 21 0,0-1 16,0 1-16,0 0 0,-22 42 15,22 0 1,-21 1-16,21 20 0,-21 0 0,0 1 15,21-1-15,0 21 0,0 1 0,-21-1 16,21 1-16,-21-1 0,21 1 0,0-22 16,0 22-16,-22-1 0,22 1 15,-21-1-15,21 1 0,-21 20 0,0-20 16,21-1-16,-21 1 0,0-1 16,-1 1-16,1-1 0,0-20 0,0 20 15,0-20-15,0-1 0,-1 0 16,1 1-16,0-1 0,0-21 0,0 0 15,21 0-15,-21 1 0,21-1 0,-22-21 16,22-21 0,0-1-16,0 1 15,0 0-15,22-21 0,-1 21 0,0-22 16,0 1-16,0 0 0,0-1 16,22-20-16,-22-1 0,21 1 15</inkml:trace>
  <inkml:trace contextRef="#ctx0" brushRef="#br0" timeOffset="-161848.33">21357 15663 0,'0'0'0,"0"-63"0,0 21 0,0-22 0,0 22 16,0-1-16,0 22 0,0-21 16,0 0-16,0 20 0,0 1 0,0 0 15,21 0-15,-21 0 0,21 0 0,1 21 16,20-22-16,-21 22 0,0 0 16,0 0-16,1 0 0,20 22 15,-21-1-15,0 0 0,0 0 0,1 0 16,-1 0-16,-21 1 0,0-1 0,0 21 15,0-21-15,0 0 0,-21 1 16,-1-1-16,1 0 0,-21 0 16,21 0-16,0 0 0,-22 1 0,22-22 15,-21 21-15,21-21 0,-1 0 0,1 21 16,0-21-16,42 0 47,0-21-47,1 21 0,-1-21 0,0 21 15,0-22-15</inkml:trace>
  <inkml:trace contextRef="#ctx0" brushRef="#br0" timeOffset="-161253.55">21823 15388 0,'0'0'0,"21"0"16,21-63-16,-42 42 16,21-1-16,-21 1 0,0-21 0,0 21 15,0 0-15,0-1 0,0 1 0,0 0 16,-21 21-1,0 21-15,21 0 16,-21 1-16,21 20 0,0-21 0,-21 21 16,0-20-16,21 20 0,-22 0 15,22-21-15,0 1 0,0 20 0,0-21 16,0 0-16,0 0 0,0 1 0,0-1 16,22-21-16,-1 21 0,0-21 15,0 0-15,0 0 0,0 0 16,1 0-16,-1 0 15,0-21-15,0 0 0,0 21 0,0-22 16,1 1-16,-1 0 0,0 0 0,0 0 16,21-22-16,-20 22 0,-1 0 0,21-21 15,0 21-15,1-1 0,-22 1 16,21 0-16,-21 0 0,1 21 0,20 0 16,-21 0-16,0 0 15,-21 21-15,0 0 0,0 0 16,0 1-16,0-1 0,0 21 15,0-21-15,-21 0 0,21 1 16,-21-1-16,21 0 0,0 0 0,0 0 16,-21 0-16,21 1 0,0-1 0,-21-21 15,21 21-15,-22-21 32,22-21-17,0 0-15,0-1 16,0 1-16,0 0 0,22 0 15,-1 0-15,-21-22 0,21 22 0,0-21 16,0 21-16,0-22 0,1 22 0,-1-21 16,0 21-16,0 21 0,0-21 0,-21-1 15,21 22 1,1 0-16,-22 22 16,0-1-16,21-21 0,0 21 15,0 0-15</inkml:trace>
  <inkml:trace contextRef="#ctx0" brushRef="#br0" timeOffset="-159409.09">23050 15452 0,'0'-21'0,"0"-1"16,22 1-16,-1 0 15,-21 0-15,21 0 0,-21 0 16,0-1-16,0 1 0,21-21 15,-21 21-15,0 0 0,0-1 0,0 1 16,0 0-16,-21 21 16,0 0-16,0 21 0,-1 0 15,1 1-15,0-1 0,0 0 16,-21 0-16,20 21 0,1-20 0,0-1 16,0 21-16,0-21 0,21 0 0,-21 1 15,21-1-15,0 0 0,-22 0 0,22 0 16,0 0-16,22-21 15,-1 0-15,0 0 16,0 0-16,0 0 16,0-21-16,1 21 0,-1-21 0,21 0 15,-21 0-15,0 0 0,1-1 16,-1 1-16,-21 0 0,21 0 0,0 0 16,0 0-16,-21-1 0,0 1 15,0 42 1,0 1-1,0-1-15,-21 0 0,21 0 0,-21-21 16,21 21-16,-21 0 0,21 1 0,0-1 16,0 0-16,0 0 0,0 0 15,21-21-15,0 0 16,0 0-16,0 0 0,1 0 16,-1 0-16,0 0 0,0 0 0,0 0 15,0 0-15,1-21 0,-1 0 16,0 0-16,0 0 0,-21-1 15,21-20-15,0 21 0,1-21 0,-22-1 16,21 1-16,-21 0 0,21-1 0,0 1 16,-21 0-16,21-22 0,0 22 0,1-1 15,20 1-15,-21 0 0,0 21 16,0-1-16,-21 1 0,-21 64 31,0-22-31,21 0 16,-21 21-16,0 1 0,0-22 15,-1 21-15,1 22 0,0-22 0,0 0 16,0 1-16,0-1 0,21 0 0,-22 1 16,22-1-16,-21-21 0,21 21 0,0-20 15,0 20-15,0-21 0,0 0 0,0 0 16,0 1-16,21-22 16,1 0-16,-1 0 0,0 0 0,0 0 15,0 0-15,0 0 0,1 0 0,-1 0 16,21 0-16,-21-22 0,0 1 0,1 0 15,-1 21-15,21-21 16,-21-21-16,0 20 0,22 1 0,-22 0 0,0 0 16,0 0-16,0 0 0,-21-1 15,0 44 17,-21-1-32,0 0 0,21 0 15,-21 0-15,0 0 0,21 1 16,0-1-16,0 0 0,0 0 15,0 0-15,21-21 16,0 21 0,0-21-16,0 0 15,1 0-15,-1 0 0,0 0 16,0-21-16,-21 0 0,21 21 16,0-21-16,1 0 0,-1 0 0,0-1 15,21 1-15,-21 0 0,1 0 0,-1 0 16,0 0-16,0-1 0,-21 1 15,0 42 1,0 1 0,-21-1-16,21 0 0,-21 0 15,0 0-15,21 0 0,0 1 16,0-1-16,0 0 0,0 0 0,0 0 16,0 0-16,0 1 15,21-1 1,0-21-16,0 0 15,0 0-15,0 0 0,1 0 16,-1-21-16,0-1 16,-21 1-16,0 0 0,0 0 15,0 0-15,0 0 0,0-1 16,0 1-16,0 0 0,0 0 0,0 0 16,0 0-16,-21 21 0,21-22 0,-21 1 15,-1 21 1,44 0 15,-1 0-15,0 0-16,21 0 15,-21-21-15,1 21 0,-1 0 0,21 0 16,0-21-16,-20 21 0,20 0 0,-21 0 16,21 0-16,-20 0 0,-1 0 0,0 0 15,0 21-15,-21 0 16,0 0-16,0 1 0,0-1 15,-21 0-15,0 0 0,21 0 0,-21 0 16,-1 1-16,22-1 0,-21 0 0,21 0 16,0 0-16,-21 0 0,21 1 15,-21-22-15,21 21 0,0 0 16,-21 0-16,0-21 16,21-21 30,0 0-46,21 0 0,0-1 16,0 1-16,0 0 0,0 0 0,1-21 16,-1 20-16,21-20 0,-21 21 0,22-21 15,-1 20-15,-21-20 0,21 21 16,-20 0-16,20 21 0,-21 0 0,0 0 16,0 0-16,1 0 0,-22 21 15,0 0-15,0 0 0,0 0 16,-22 1-16,1-1 0,0 21 15,0-21-15,0 0 0,21 1 0,0-1 16,-21 0-16,21 0 0,-22 0 0,22 0 16,0 1-16,0-1 15,22-21 1,-1 0-16,0 0 16,0 0-16,0 0 0,0 0 0,-21-21 15,22-1-15,-1 22 0,0-21 16,0 0-16,0 0 0,0 0 15,1 0-15,-22-1 0,21 1 0,0 0 16,-21 0-16,0 0 16,0 0-16,0-1 15,0 1-15,0 0 16,0 0-16</inkml:trace>
  <inkml:trace contextRef="#ctx0" brushRef="#br0" timeOffset="-159144.52">24680 14817 0,'-42'-21'15,"42"-1"1,-21 22 62,0 0-78,-1 0 16,1 0-16</inkml:trace>
  <inkml:trace contextRef="#ctx0" brushRef="#br0" timeOffset="-158913.14">23558 15071 0,'0'0'0,"22"0"16,-1 0 0,0 0-16,0 0 0,21 0 15,-20 0-15,20 0 0,0 0 0,-21 0 16,22 0-16,-22 0 0,21 0 0,-21-21 15,1 21-15,20 0 0,-21-22 16,0 22-16,-21-21 16,0 0-16,0 0 15,-21 21 1</inkml:trace>
  <inkml:trace contextRef="#ctx0" brushRef="#br0" timeOffset="-150728.52">995 16574 0,'-21'0'15,"-1"0"1,44 0 31,-1 0-47,0 0 15,0 0-15,0 0 0,0 0 16,1 0-16,-1 0 0,0 0 16,0 0-16,0 0 0,0 0 15,1 0-15,-1-22 0,0 22 0,0 0 16,0 0-16,0 0 0,-42 0 47,0 0-32,-21 0-15,21 0 0,-1 0 16,1 0-16,0 0 0,-21 0 16,21 0-16,-1 0 0,1 0 15,0 0-15,0 0 0,0 0 0,0 0 16,-1 0-16,1 0 0,0 22 16,0-22-16,0 0 0,0 0 15,-1 0 1,22 21 46,0 0-62,-21-21 0,21 21 16,0 0-16,0 0 0,-21 1 16,21-1-16,0 0 15,0 0-15,-21 0 0,0 0 16,21 1-16,0-1 0,0 0 15,-21-21-15,21 21 16,0-42 31,21 21-47,-21-21 0,21 21 16,0-21-16,0 21 0,0 0 15,1-22-15,-1 1 0,0 21 0,0 0 16,21 0-16,-20 0 0,-1 0 15,21 0-15,-21 0 0,22 21 16,-22-21-16,0 22 0,0-1 16,0 0-16,0 0 0,1 0 0,-1 0 15,-21 1-15,0 20 0,0-21 16,0 0-16,0 0 0,0 22 0,-21-22 16,-1 0-16,1 0 0,0 0 15,0 1-15,-21-22 0,20 21 16,1-21-16,0 0 0,0 0 0,0 0 15,0 0-15,-1 0 0,1 0 16,0 0-16,0 0 0,21-21 0,-21 21 16,0-22-16,-1 1 15,22 0 1,-21 21-16,21-21 16,21 21 15,1-21-31,-1 21 0,0 0 0,0 0 15</inkml:trace>
  <inkml:trace contextRef="#ctx0" brushRef="#br0" timeOffset="-150428.84">1778 16976 0,'0'0'0,"0"21"0,21-21 15,-21 21-15,21-21 0,0 0 32,-21-21-32,22 21 15,-22-21-15,0 0 16,0-1-16,0 1 16,-22 21-1,1 0-15,0 0 16,0 0-16,0 0 0,0 0 15,-1 21 1,44-21 15</inkml:trace>
  <inkml:trace contextRef="#ctx0" brushRef="#br0" timeOffset="-148358.47">3260 16658 0,'0'0'0,"0"-21"0,-22 0 15,22 42 16,0 21-31,0-20 0,0 20 16,0 0-16,0 1 0,0-1 0,0 0 16,0 1-16,0-1 0,0-21 15,0 21-15,0-20 0,0 20 0,0-21 16,0 0-16,0 0 0,0 1 0,0-1 16,0-42 15,0-1-31,0 1 0,0 0 15,0 0-15,22 0 0,-22-22 16,21 1-16,-21 21 0,21-21 0,0-1 16,-21 1-16,21 0 0,0-1 15,1 22-15,-1-21 0,0 21 0,0 21 16,0 0-16,22 0 0,-22 0 16,0 0-16,0 21 0,0 21 0,-21-21 15,21 0-15,1 22 0,-22-1 0,21-21 16,-21 22-16,0-22 0,0 21 15,0-21-15,0 22 0,0-22 0,0 0 16,0 0-16,0 0 16,21-21-16,0 0 15,0 0-15,0-21 0,1 0 16,-1 0 0,0 0-16,0-22 0,21 22 0,-20 0 15,-1-21-15,0-1 0,0 22 0,0-21 16,0 21-16,1-22 0,-22 22 15,21 0-15,-21 0 0,21 21 0,-21 21 32,21 0-32,-21 0 0,0 0 0,21 22 15,-21-22-15,0 21 0,0-21 0,0 22 16,0-1-16,0-21 0,0 22 16,0-22-16,0 21 0,21-21 0,1 0 15,-22 1-15,21-1 0,0-21 0,0 0 16,0 21-16,22-21 15,-22 0-15,21 0 0,0 0 0,1-21 16,-1 21-16,-21-21 0,22-1 0,-1 1 16,0 0-16,1 0 0,-1 0 15,-21 0-15,0-22 0,0 22 0,1-21 16,-1 21-16,-21-1 0,0-20 0,0 21 16,0-21-16,0 20 0,0 1 15,0 0-15,-21 21 0,-1 0 0,1 0 16,0 0-16,0 0 15,0 21-15,21 22 0,0-22 16,-21 0-16,21 21 0,-22 1 0,22-22 16,0 21-16,0 0 0,0-20 0,0 20 15,0-21-15,0 21 0,22-20 16,-1-1-16,0 0 0,0-21 0,0 21 16,0-21-16,1 0 0,20 0 15,0 0-15,1 0 0,-22 0 0,42-21 16,-20 21-16,-1-21 0,0 0 0,1-1 15,20 1-15,-21 0 0,1-21 16,-1 21-16,0-22 0,-20 22 0,20-21 16,-21-1-16,0 22 0,0-21 0,1 0 15,-22-1-15,0 1 0,0 21 16,0-22-16,0 22 0,0-21 16,0 21-16,0 0 0,-22 42 15,22 0 1,-21 0-16,21 21 0,-21 1 15,21-1-15,0 0 0,0 1 0,0-1 16,-21 0-16,21 1 0,0-1 0,-21 0 16,21 1-16,0-1 0,0-21 15,0 0-15,0 1 0,21-1 0,0 0 16,0 0-16,22-21 0,-22 0 0,0 0 16,21 0-16,1 0 0,-1 0 15,0-21-15,1 21 0,-1-21 16,0 0-16,1-22 0,-1 22 0,0 0 15,1-21-15,-22 20 0,0-20 0,0 0 16,0-1-16,0 1 0,-21 0 16,0-1-16,0 1 0,0 0 0,0-1 15,0 1-15,0 21 0,0 0 0,0 42 32,0 0-32,0 0 0,-21 22 15,21-1-15,0 0 0,-21 1 0,21-1 16,0 0-16,0 1 0,-21-1 15,21 0-15,-21 1 0,0-22 0,21 0 16,0 21-16,0-21 0,-22 1 16,22-1-16,-21-21 0,21 21 0,21-42 31,1 0-15,-1-1-16,0 1 0,0 0 15,-21 0-15,21 0 0,0 0 16,1-1-16,-1 1 0,-21 0 0,21 21 15,-21-21-15,21 21 0,-21 21 32,0 0-32,21 0 0,-21 1 0,0-1 15,21 0-15,-21 0 0,0 0 16,0 0-16,22 1 16,-22-1-16,21-21 0,0 21 0,0-21 15,0 0-15,0 0 0,1 0 16,20 0-16,-21 0 0,0 0 0,22 0 15,-22 0-15,0 0 0,0-21 16,21 21-16,-20-21 0,-1-1 0,0 1 16,0 0-16,0 0 0,-21 0 15,0 0-15,0-1 0,0 1 16,21 0-16,-21 42 31,0 0-31,-21 1 16,21-1-16,0 0 15,0 0-15,-21 0 0,21 0 0,0 1 16,0-1-16,0 0 0,0 0 0,21-21 16,-21 21-16,21-21 15,1 0-15,-1 0 0,21 0 0,-21 0 16,0 0-16,22 0 0,-22-21 0,0 21 16,0-21-16,0 0 0,1 21 15,-1-21-15,0-1 0,-21 1 0,0 0 16,0 0-16,0 0 0,0 0 15,0-1-15,0 1 0,-21 0 16,0 0-16,-1 21 16,1 0-16,0 0 0,0 0 15,0 0-15,0 0 0,-1 21 0,22 0 16,-21-21-16,21 21 0,-21 1 16,21-1-16,0 0 0,21 0 15,0-21-15,1 0 16,-1 0-16,21 0 0</inkml:trace>
  <inkml:trace contextRef="#ctx0" brushRef="#br0" timeOffset="-147796.58">7662 16976 0,'0'-64'0,"0"43"16,-21 21-16,0-21 0,21 0 0,-21 21 15,0 0-15,-1 0 0,1 0 0,0 0 16,0 0-16,0 21 0,0 0 16,21 0-16,-22 0 0,1 1 0,0 20 15,0-21-15,0 0 0,0 22 0,-1-22 16,22 21-16,0-21 0,-21 0 16,21 1-16,0-1 0,0 0 0,0 0 15,0 0-15,21-21 16,1 0-16,-1 0 0,0 0 15,0 0-15,0 0 0,22 0 16,-22-21-16,0 0 0,0 0 0,21 0 16,-20-1-16,20-20 0,-21 21 0,0-21 15,0 20-15,1-20 0,20 0 16,-42-1-16,21-20 0,0 21 0,0-1 16,-21-20-16,22 20 0,-22 1 0,0-21 15,0 20-15,0 22 0,0-21 0,0 21 16,0-1-16,0 1 0,0 42 15,-22 1 1,1-1-16,21 21 0,-21 0 16,21 1-16,0-1 0,0 0 15,0 1-15,-21 20 0,21-20 0,0-1 16,0 0-16,0 1 0,0-1 0,0-21 16,-21 21-16,21-20 0,0-1 0,0 21 15,0-21-15,0 0 16,21-21-16,0 0 15,0 0-15,0 0 0,1 0 16,-1 0-16,0 0 0,0-21 0,0 21 0,0-21 16,1 0-16,-1 0 0,0 0 15,0-1-15,-21 1 0</inkml:trace>
  <inkml:trace contextRef="#ctx0" brushRef="#br0" timeOffset="-147548.71">5228 16637 0,'0'0'16,"-63"0"-16,-64 0 15,127-21 1,21 21-16,21-21 0,0 21 15,1-21-15,20 21 0,22-22 0,0 22 16,20-21-16,1 21 0,0 0 0,0-21 16,0 0-16,-22 21 0,1 0 15,0-21-15,-1 21 0</inkml:trace>
  <inkml:trace contextRef="#ctx0" brushRef="#br0" timeOffset="-144125.06">9694 16616 0,'0'0'15,"-21"0"-15,-42-21 0,41 21 16,22-21-16,0-1 16,-21 1-16,21 0 0,0 0 0,0 0 15,0 0-15,0-1 0,-21 1 0,21 0 16,0 0-16,0 0 16,-21 21-16,0-21 0,0 21 15,-1 0-15,1 0 0,0 21 0,0 0 16,0 0-16,0 0 0,-22 22 0,22-1 15,0 0-15,0 1 0,0 20 16,-1-21-16,1 22 0,0-1 0,0-20 16,0 20-16,0 1 0,-1-22 0,1 0 15,21 1-15,0-1 0,0 0 16,0-20-16,21-1 0,1 0 16,-1 0-16,21 0 0,0-21 0,1 0 0,-1 0 15,0 0-15,1 0 0,-1-21 0,22 0 16,-22 0-16,21 0 15,-20-1-15,20-20 0,-20 21 0,-1-21 16,0-1-16,1 1 0,-1 0 0,-21-1 16,0-20-16,-21 20 0,0-20 15,0 21-15,0-1 0,-21-20 0,0 20 16,-21 1-16,20 0 0,-20-1 0,0 1 16,-1 21-16,1 0 0,0 0 0,-1 21 15,1 0-15,0 0 0,-1 21 16,22 0-16,-21 0 0,21 21 0,-22 1 15,22 20-15,0-20 0,21 20 16,0 1-16,-21-1 0,21-21 0,0 22 16,0-1-16,0-20 0,0-1 15,21 0-15,0 1 0,0-1 0,1-21 16,20 0-16,-21 1 0,21-1 0,1-21 16,-1 0-16,0 0 0,1 0 15,-1 0-15,0 0 0,22 0 0,-22-21 16,1-1-16,-1 1 0,0 0 0,1 0 15,-1 0-15,0 0 0,-21-22 0,22 22 16,-22 0-16,0 0 16,0 0-16,-21-1 0,0 1 0,0 42 31,0 1-15,0-1-16,0 21 0,0-21 0,0 0 15,-21 22-15,21-22 0,-21 0 0,21 0 16,0 0-16,0 1 0,0-1 15,0 0-15,0 0 0,21-21 16,0 21-16,0-21 0,1 0 16,20 0-16,-21 0 0,0-21 0,22 0 15,-22 21-15,21-21 0,-21 0 16,0-1-16,1 1 0,20 0 0,-21 0 16,0 0-16,-21 0 0,21 21 15,-21-22-15,22 1 0,-22 0 0,0 42 47,-22 0-47,1 1 0,0-1 16,21 0-16,0 0 0,0 0 15,0 0-15,0 1 0,0-1 16,0 0-16,0 0 0,0 0 16,21-21-16,0 0 0,1 21 15,-1-21-15,0 0 0,0 0 0,0 0 16,22 0-16,-22 0 0,0 0 15,21 0-15,1 0 0,-22-21 16,0 0-16,21 21 0,-21-21 0,1 0 16,-1 0-16,-21-1 0,0 1 0,21 0 15,-21 0-15,0 0 0,0 0 0,0-1 16,-21 22 0,0 0-16,21 22 15,-22-22-15,1 21 0,21 0 0,-21 0 16,21 0-16,-21 0 0,21 1 15,-21-22-15,21 21 0,0 0 0,0 0 16,0 0-16,0 0 0,0 1 16,21-22-1,0 0-15,0 0 0,0 0 16,1 0-16,-1 0 0,0 0 0,21 0 16,-21 0-16,1 0 0,20-22 0,-21 22 15,21-21-15,-20 0 0,20 0 16,-21 0-16,0 0 0,0-1 0,1 1 15,-1 0-15,0 0 0,-21 0 0,21 0 16,-21-1-16,0 1 0,-21 21 16,0 0-1,0 0-15,-1 0 0,1 21 0,21 1 16,-21-1-16,21 0 16,0 0-16,0 0 15,0 0-15,0 1 0,21-1 16,-21 0-16,0 0 15,21-21-15,-21 21 0,22-21 16,-22 21-16,21-21 16,0 0-16,0 0 15,0 0-15,0 0 0,1 0 0,-1 0 16,0 0-16,0-21 0,0 21 16,0-21-16,1 21 0,-1-21 0,0 21 15,0-21-15,-21 0 0,0-1 0,21 1 16,-21 0-16,0 0 0,0 0 15,0 0-15,0-1 16,-21 22 0,21 22-1,0-1-15,0 0 16,0 0-16,0 0 16,0 0-16,0 1 0,0-1 15,0 0-15,21 0 16,-21 0-1,21-21-15,1 21 16,-1-21-16,0 0 16,0 0-16,0 0 15,0 0-15,1 0 0,-1 0 16,0-21-16,0 21 0,0 0 0,-21-21 16,21 21-16,1-21 0,-22 0 15,21 21-15,0-21 16,0 21-16,-21 21 47,0 0-47,0 0 15,-21-21 1,21 21-16,21-21 31,0 0-15,0 0-16,1 0 0,-1 0 0,0 0 15,0 0-15,0-21 0,0 0 16,22 21-16,-22-21 0,-21 0 0,21 21 16,0-22-16,0 1 0,1 21 0,-22-21 15,0 0-15,21 21 0,-21 21 47,0 0-47,0 0 16,0 1-16,0-1 15,21 0 1,0-21 0,0 0-16,0 0 0,1 0 15,-1 0-15,0 0 0,0 0 16,21 0-16,-20 0 0,-1-21 0,0 21 16,21-21-16,-21-1 0,1 22 0,-1-21 15,0 0-15,-21 0 0,21 0 16,0 0-16,-21-1 0,0-20 0,0 21 15,0 0-15,0-22 0,0 22 16,0-21-16,0 0 0,0 20 0,0 1 0,0 0 16,0 0-16,0 0 0,-21 21 15,0 0-15,0 0 16,0 21-16,-1 0 0,1 0 0,-21 0 16,21 1-16,0 20 0,-1-21 15,-20 21-15,21-20 0,0 20 0,0-21 16,-1 21-16,1-20 0,21 20 0,0-21 15,0 0-15,0 0 0,0 1 16,0-1-16,0 0 0,21 0 16,1-21-16,-1 0 0,0 0 15,0 0-15,21 0 0,-20 0 0,-1 0 16,0-21-16,21 0 0,-21 21 16,1-21-16,-1-1 0,0 1 0,0 0 15,0 0-15,0 0 0,1-22 16,-1 22-16,0-21 0,0 21 0,-21-22 15,21 1-15,0 0 0,-21-1 16,22 1-16,-1 0 0,0 21 0,-21-22 16,21 22-16,0 21 0,-21-21 0,0 0 15,0 42 17,0 0-32,-21-21 0,0 21 0,0 0 15,0 1-15,-1 20 0,1-21 0,0 0 16,0 22-16,0-22 15,21 21-15,0-21 0,-21 22 0,21-1 0,-22-21 16,22 21-16,0-20 0,0-1 16,0 0-16,0 21 0,0-21 15,0 1-15,0-1 0,0 0 0,0 0 16,22-21-16,-1 21 0,0 0 0,0-21 16,0 0-16,0 0 0,1 0 0,-1 0 15,0 0-15,0 0 0,0 0 16,0 0-16,1-21 0,-1 0 15,0 21-15,0-21 0,0 0 0,-21 0 16,21-1-16,1 1 0,-1 21 16,-21-21-16,0 0 0,21 21 15,-21 21 1,0 0-16,0 0 16,0 1-16,0-1 15,-21-21-15,21 21 16,21-21 15,0 0-31,0 0 0,0 0 16,1 0-16,-1 0 0,0 0 15,0-21-15,0 21 0,0-21 0,-21-1 16,22 22-16,-22-21 0,21 21 16,-21 21 30,0 1-46,-21-1 0,21 0 16,0 0-16,0 0 16,0 0-16,21-21 15,0 22-15,0-22 0,0 0 16,0 0-16,1 0 0,-1 0 0,0 0 16,0 0-16,0 0 15,0-22-15,1 22 0,-1-21 0,-21 0 16,21 0-16,0 0 0,-21 0 0,0-1 15,0 1-15,0 0 0,0 0 0,0 0 16,0 0-16,0-1 16,0 1-16,-21 21 15,0 0-15,0 0 0,-1 21 16,1-21-16,0 22 0,0-22 16,21 21-16,0 0 0,0 0 15,0 0-15,0 0 16,0 1-16,0-1 15,0 0-15,0 0 16,0 0-16,0 0 16,-21 1-16,0-1 0,21 21 0,-22-21 0,1 22 15,0 20-15,0-21 16,0 22-16,0-1 0,-1 1 0,1-1 16,0 1-16,-21-1 0,21 1 0,-1-22 15,1 22-15,21-1 0,-21-20 16,21 20-16,-21-21 0,21 1 0,0-22 15,0 21-15,0-21 0,0 1 0,0-1 16,0-42 15,0-1-31,21 1 0,-21 0 0,21 0 16,-21 0-16,0-22 0,21 22 16,1-21-16,-1 0 0,-21-1 15,21 1-15,0-22 0,0 1 0</inkml:trace>
  <inkml:trace contextRef="#ctx0" brushRef="#br0" timeOffset="-143909.2">13779 16955 0,'0'0'0,"0"-43"0,0 1 16,0 21-16,0 0 0,0-1 16,-21 22-16,21-21 31,-21 21 0,21-21-31,-21 21 16,21-21-1,-21 21-15,0 0 0,-1-21 0,1 21 16,0 0-16,-21 0 0</inkml:trace>
  <inkml:trace contextRef="#ctx0" brushRef="#br0" timeOffset="-143717.3">12001 16637 0,'0'0'0,"-42"21"0,21-21 0,0 0 0,0 21 16,21 1 15,21-22 0,0 0-31,21 0 0</inkml:trace>
  <inkml:trace contextRef="#ctx0" brushRef="#br0" timeOffset="-142992.71">14309 17039 0,'0'0'0,"-22"0"0,-62 0 16,63 0-16,-22 0 0,22-21 0,0 21 15,0 0-15,0 0 0,-1-21 16,1 21-16,0 0 0,21-21 15,21 21 1,0 0 0,22 0-16,-1 0 0,22 0 0,-1 21 15,1-21-15,20 21 0,1 0 0,0-21 16,-1 21-16,1-21 0,21 22 16,-22-1-16,1-21 0,0 21 0,-1-21 15,1 0-15,-21 0 0,-1 0 0,-21 0 16,1 0-16,-1 0 0,-21 0 0,0 0 15,1 0-15,-22-21 16,0 0-16,0-1 0,-22 1 16,1 0-16,0 0 0,-21 0 0,21 0 15,-22-1-15,22 1 16,-21 21-16,21-21 0,-22 0 0,22 21 16,0 0-16,0-21 0,0 21 0,-1 0 15,44 0 16,20 0-31,-21 21 0,21-21 0,-20 0 16,20 0-16,0 21 0,1-21 0,-22 0 16,21 0-16,-21 0 0,0 21 15,1-21-15,-1 0 0,0 21 0,-21 1 16,0-1-16,-21 0 16,0 0-16,-1 0 0,-20 22 15,21-22-15,-21 0 0,20 0 16,-20 0-16,0 22 0,21-22 0,-22 0 15,1 0-15,21 0 0,0 0 16,-22 1-16,22-1 0,0 0 0,0 0 16,0 0-16,-1-21 0,1 21 0,21 1 15,0-1-15,-21-21 0,42 0 47,0 0-47,22 0 0,-22 0 0,42-21 16</inkml:trace>
  <inkml:trace contextRef="#ctx0" brushRef="#br0" timeOffset="-131556.61">16785 17018 0,'-21'0'16,"0"0"0,21-21-16,0 0 15,0 0-15,0-1 16,0 1-16,0 0 0,0 0 15,0 0-15,0 0 16,0-1-16,0 44 31,0-1-15,0 0-16,0 21 16,0-21-16,-21 1 0,21 20 0,-22-21 15,22 0-15,-21 0 0,21 22 0,0-22 16,0 0-16,0 0 15,0 0-15,-21-21 0,21 22 16,0-44 47,0 1-48,0 0-15,0 0 16,-21 21 62,21 21-62,0 0-1,0 0 1,0 1-16,0-1 0,-21 0 15,21 0 1,0-42 15,0 0-15,0 0-16,0-1 0,0 1 16,21 0-16,-21 0 0,21 0 0,-21-22 15,21 22-15,-21-21 0,21 21 0,-21-22 16,0 22-16,22-21 0,-1 21 15,-21 0-15,21-1 16,0 22-16,0 0 0,0 0 0,1 22 16,-22-1-16,21 0 15,-21 0-15,21 21 0,-21-20 0,21 20 16,-21-21-16,0 21 0,0-20 0,0 20 16,0-21-16,21 21 0,-21-20 15,21-1-15,1 0 0,-22 0 0,21 0 16,0-21-16,21 0 0,-21 0 0,22 0 15,-22 0-15,21 0 0,1 0 16,-1 0-16,0-21 0,-21 0 0,22 0 16,-1 0-16,0-1 0,1 1 0,-22 0 15,0-21-15,21 21 16,-20-22-16,-22 22 0,0-21 0,21-1 16,-21 22-16,0-21 0,0 21 0,0 0 15,-21-1-15,-1 22 16,1 0-16,0 0 0,-21 0 0,21 0 15,-1 0-15,1 22 0,-21-1 0,21 21 16,0-21-16,21 0 0,-22 22 16,22-22-16,-21 21 0,21-21 0,0 1 15,0 20-15,0-21 0,0 0 0,21 0 16,1 1-16,20-1 0,-21-21 16,21 21-16,-20-21 0,20 0 0,0 0 15,1 0-15,-1 0 0,0 0 16,1 0-16,-1 0 0,0 0 15,1-21-15,-1 21 0,-21-21 0,21-1 16,-20 1-16,-1 0 0,0 0 0,0 0 16,0 0-16,0-1 0,-21 1 15,22 0-15,-22 42 32,-22 0-17,22 1-15,-21-1 0,21 0 0,0 0 16,-21 0-16,21 0 0,-21 1 0,21-1 15,0 0-15,0 0 16,21-21 0,0 0-16,0 0 15,22 0-15,-22 0 0,0-21 0,21 21 16,-20-21-16,-1 21 0,21-21 16,-21-1-16,22 1 0,-22 21 0,0-21 15,0 0-15,-21 0 0,21 0 16,-21 42 15,0 0-31,-21 0 0,21 0 16,0 0-16,0 1 15,0-1-15,-21-21 0,21 21 0,0 0 16,0 0-16,21-21 16,0 0-16,0 0 0,1 0 15,-1 0-15,21 0 0,-21 0 0,22 0 16,-22 0-16,21 0 0,0 0 0,-20-21 15,20 0-15,-21 21 0,0-21 16,0 0-16,-21-1 0,0 1 0,0 0 16,0-21-16,0 21 0,0-1 0,0 1 15,0-21-15,-21 21 0,0 0 16,0 21-16,0-22 0,0 22 16,42 0 30,-21 22-46,21-22 16,0 0-16,0 0 16,0 0-16,1 0 0,-1 0 0,0-22 15</inkml:trace>
  <inkml:trace contextRef="#ctx0" brushRef="#br0" timeOffset="-130041.21">20108 16849 0,'0'0'0,"-63"21"15,63-42 16,0 0-31,21-1 16,0 22-16,21-42 0,-20 21 0,20 0 16,-21 0-16,21-22 0,1 22 15,-1-21-15,0 21 0,1-22 0,-22 22 16,21-21-16,1-1 0,-22 1 16,0 21-16,0-21 0,0 20 0,-21 1 15,0 0-15,0 0 0,-21 21 16,0 0-1,0 21-15,0 0 0,-1 22 0,1-1 16,-21 0-16,21 1 0,0-1 0,-1 21 16,1 1-16,0-1 0,0 1 15,21-1-15,-21 1 0,0-1 0,21-20 16,-22 20-16,22-20 0,-21 20 0,0-21 16,21 1-16,-21-22 0,21 21 15,-21-21-15,21 1 0,-21-1 16,-1 0-16,1-21 15,0 0-15,0 0 0,0 0 16,0-21-16,-1 0 0,22-1 16,-21 1-16,0 0 0,0-21 0,0 21 15,0-22-15,-1 22 0,22-21 16,-21 21-16,0-22 0,0 22 0,21 0 16,0 0-16,0 42 15,0 0 1,0 0-16,0 0 0,21 1 0,0 20 15,0-21-15,1 0 0,-1 22 0,0-22 16,0 0-16,21 0 0,-20 0 16,20 0-16,-21-21 0,21 0 15,1 22-15,20-22 0,-20 0 0,-1 0 16,0 0-16,22 0 0,-22-22 0,0 22 16,1-21-16,-1 0 0,0 21 15,-20-21-15,20 0 0,-21 0 0,0-1 16,-21 1-16,0 0 0,21 0 0,-21 0 15,0 0-15,0 42 32,-21 0-32,0 0 0,21 0 15,-21 0-15,21 1 0,0-1 16,-21 0-16,21 0 0,-21-21 0,21 21 16,-22 0-16,22 1 0,0-1 15,22-21 1,-1 0-16,0 0 15,0 0-15,0-21 0,0 21 0,1-22 16,-1 1-16,0 21 0,0-21 0,0 0 16,0 0-16,1 0 0,-1-1 15,0 1-15,0 0 0,0 0 0,-21 0 16,0 42 15,0 0-31,0 0 0,0 0 16,0 1-16,0-1 0,0 0 15,0 0-15,0 0 0,0 0 16,21 1-16,1-1 0,-1 0 0,0-21 16,21 21-16,-21-21 0,22 0 0,-1 0 15,-21 0-15,22 0 0,-1 0 16,0 0-16,1 0 0,-22-21 0,21 21 16,-21-21-16,0 0 0,1-1 0,-1 1 15,0 21-15,-21-21 0,0 0 16,0 0-16,0 0 0,0-1 0,0 1 15,-21 21 17,21 21-32,-21 1 15,21-1-15,0 0 0,0 0 16,0 0-16,0 0 0,0 1 16,21-1-16,0-21 0,0 21 15,0-21-15,0 0 0,22 21 0,-1-21 16,0 0-16,1 0 0,-1 0 15,0 0-15,-20 0 0,20-21 0,0 21 16,-21-21-16,22 0 0,-22 21 0,0-22 16,0 1-16,0 0 0,1 0 15,-22 0-15,0-22 0,0 22 16,0 0-16,0 0 0,0 0 16,-22 21-1,22 21-15,-21-21 16,0 21-16,21 0 0,-21 0 0,0 1 15,21-1-15,0 21 0,-21-21 16,21 22-16,-22-22 0,22 21 0,0 22 16,0-22-16,0 0 0,0 22 0,-21-1 15,21 1-15,-21-1 0,21-20 16,-21 20-16,0 1 0,0-22 0,-1 0 16,1 1-16,0-1 0,21 0 0,-21-21 15,0 1-15,21-1 16,-21 0-16,21-42 31,0 0-31,0-22 16,21 22-16,0 0 0,0-21 0,0-1 15,0 1-15,1 0 0,-22-22 0,21 22 16</inkml:trace>
  <inkml:trace contextRef="#ctx0" brushRef="#br0" timeOffset="-129801.35">22077 17209 0,'0'0'0,"21"-43"0,0 22 0,0 0 15,0 0-15,-21 0 0,22 21 16,-1-22-16,0 22 0,0-21 16,0 21-16,22 0 0,-22 0 0,0 0 15,-21 21-15,21 1 0,-21-1 16,0 0-16,0 0 16,-21 0-16,0 0 0,0 1 0,-1-1 15,1 0-15,0 0 0,0 0 0,-21 0 16,20-21-16,1 22 0,0-22 15,0 21-15,0-21 0,0 0 16,42 0 15,0 0-31,0 0 0</inkml:trace>
  <inkml:trace contextRef="#ctx0" brushRef="#br0" timeOffset="-127321.42">22458 17357 0,'0'21'16,"-21"-21"0,-1 0-16,22-21 31,22 21-31,-1-21 16,0 21-16,0-22 0,0 1 15,22 0-15,-22 0 0,21 0 16,-21-22-16,22 22 0,-1-21 0,0 0 15,1-1-15,-1-20 0,-21 20 0,21-20 16,1-1-16,-22 1 0,21 21 16,-21-22-16,1 1 0,-1 20 0,0 1 15,-21 0-15,21 20 0,-21-20 0,0 21 16,-21 21-16,0 0 16,-22 21-16,22 0 0,0 22 15,-21-22-15,21 21 0,-1 22 0,-20-22 16,21 21-16,0-20 0,-22 20 0,22 1 15,0-22-15,0 22 16,0-22-16,0 21 0,-1-20 0,22-1 16,0 0-16,0 1 0,0-1 0,22-21 15,-1 22-15,0-22 0,0 0 16,21 0-16,1 0 0,-1 0 0,0-21 16,1 0-16,-1 0 0,0 0 0,1 0 15,-1 0-15,0-21 0,-20 0 16,20 0-16,0 0 0,-21 0 0,1-22 15,-1 22-15,0-21 0,0-1 0,0 22 16,-21-21-16,0 21 0,0 0 16,0-1-16,0 1 0,-21 21 15,0 0-15,0 21 16,0 1-16,-1-1 0,1 0 16,0 0-16,21 21 0,-21-20 0,21-1 15,-21 21-15,21-21 0,0 0 0,0 1 16,0-1-16,0 0 0,21 0 15,0-21-15,0 21 0,-21 0 0,21-21 16,1 0-16,20 0 0,-21 0 0,0 0 16,0 0-16,1 0 0,20-21 15,-21 0-15,0 21 0,22-21 0,-22 0 16,0 0-16,0-1 0,0 1 0,-21 0 16,21 0-1,-21 0-15,-21 21 31,21 21-31,-21 0 0,0-21 16,21 21-16,-21 0 0,0 1 16,21-1-16,0 0 0,0 0 15,0 0 1,21-42 15,0 21-31,-21-21 16,21 21-16,0-21 0,0 0 0,-21-1 15,22 1-15,20 0 0,-21 0 16,0 0-16,0 0 0,1 21 16,-1 0-16,-21-22 0,21 22 0,0 0 15,-21 22-15,0-1 16,0 0-16,0 0 16,0 0-16,0 0 0,-21-21 0,21 22 15,0-1-15,0 0 0,0 0 16,0 0-16,21-21 15,0 0-15,0 0 0,1 0 16,-1 0-16,0 0 0,0 0 0,0 0 16,0 0-16,1 0 0,-1-21 15,0 0-15,0 21 0,0-21 16,0 0-16,1 21 0,-1-22 0,0 1 16,0 0-16,0 0 0,-21 0 15,21 21-15,-21-21 0,0 42 31,-21-21-15,21 21-16,-21 0 0,21 0 0,-21-21 16,21 21-16,0 1 0,0-1 0,0 0 15,0 0-15,0 0 16,21 0-16,0 1 0,0-22 16,1 0-16,-1 21 0,0-21 15,0 0-15,0 0 0,0 0 16,1 0-16,20 0 0,-21 0 0,21-21 15,-20 21-15,-1-22 0,0 1 16,0 0-16,0 21 0,0-21 0,1 0 16,-22 0-16,0-1 0,0 1 15,-22 21 1,1 0 0,42 0 30,1 0-30,-1-21 0,0 21-16,0-21 0,0 0 0,0 0 15,1-1-15,20-20 0,-21 21 0,0-21 16,0-1-16,1-20 0,20 20 16,-21-20-16,0 21 0,0-22 0,1 1 15,-1 20-15,0 1 0,0 0 0,-21 20 16,0 1-16,0 0 0,0 0 15,-42 21-15,21 21 16,-1 0-16,-20 0 0,21 1 16,-21 20-16,20 0 0,-20 1 15,21-1-15,0 21 0,0-20 0,-1 20 16,1-20-16,21-1 0,0 21 0,0-20 16,0-1-16,0 0 0,0 1 15,0-1-15,0-21 0,21 22 0,1-22 16,-1 0-16,0 0 0,0 0 0,0 0 15,0-21-15,22 0 0,-22 0 16,0 0-16,0 0 0,22 0 0,-22 0 16,0 0-16,0-21 0,21 0 15,-20 21-15,-1-21 0,0 0 0,0 0 16,-21-1-16,21-20 0,0 21 16,-21 0-16,22 0 0,-22-1 15,0 1-15,0 0 0,-22 21 16,1 21-1,0 0-15,0-21 0,0 22 16,0-1-16,-1 0 0,22 0 0,-21 0 16,21 0-16,-21 1 0,21-1 0,0 0 15,0 0-15,0 0 16,21-21 0,0 0-1,1-21-15,-1 21 0,-21-21 16,0 0-16,21 21 0,0-21 15,0-1-15,-21 1 0,0 0 0,21 0 16,1 0-16,-22 0 16,0-1-16,0 44 31,0-1-31,-22 0 0,1 0 16,21 0-16,-21 0 15,21 1-15,0-1 0,0 0 16,0 0-16,21-21 0,0 21 15,1-21-15,-1 21 0,21-21 16,-21 0-16,0 0 0,22 0 0,-22 0 16,0 0-16,0 0 0,0 0 15,1-21-15,20 0 0,-21 0 16,0 0-16,0 0 0,1-22 0,-1 1 16,0 0-16,0-1 0,0 1 0,0-22 15,22 1-15,-22-1 0,0 22 16,0-21-16,0-1 0,-21 22 0,22-1 15,-22 22-15,21-21 0,-42 42 32,-1 42-32,1-21 0,0 22 0,0-1 15,-21 0-15,20 1 0,1 20 16,0-20-16,0-1 0,21 0 0,0 1 16,-21-1-16,21 0 0,0-21 15,-21 1-15,21-1 0,0 0 0,0 0 16,0 0-16,0 0 15,21-21 1,0 0-16,-21-21 16,21 21-16,0-21 0,0 0 0,1 0 15,-1 0-15,0-1 0,0 1 0,0 0 16,0 0-16,1 0 0,-1 0 16,-21 42-1,0 0 1,-21 0-16,21 0 0,0 0 15,-22 1-15,22-1 0,0 0 16,0 0-16,0 0 0,0 0 16,22-21-1,-1 22-15,0-22 0,0 0 16,0 0-16,0 0 0,1 0 0,-1 0 16,0 0-16,0 0 0,0 0 15,0-22-15,1 22 0,-1-21 16,-21 0-1,0 0-15,0 0 16,0 0-16</inkml:trace>
  <inkml:trace contextRef="#ctx0" brushRef="#br0" timeOffset="-127033.58">25887 16891 0,'0'0'0,"-21"0"0,-1 0 16,44 0 0,-1 21-1,0-21-15,21 0 0,-21 0 0,22 0 16,-22 0-16,21 21 0,-21-21 0,22 0 16,-1 0-16,-21 0 0,22 0 15,-22 0-15,0 0 0,0 0 16,-21-21-16,0 0 15,-21 0 1,0 21-16,0-21 16,-1 21-16,-20 0 0,0 0 15,-1-21-15,-20 21 0,-1 0 0,1 0 16,-1-22-16,-20 22 0</inkml:trace>
  <inkml:trace contextRef="#ctx0" brushRef="#br0" timeOffset="-126808.2">24553 16701 0,'0'0'0,"-63"0"0,-1 0 16,22 0-16,42 21 16,0 0-1,42-21-15,-21 0 0,22 0 16,-1 0-16,0 0 0,22 0 16,-1 0-16,1 0 0,21 0 0,-22 0 15,1 0-15,-1 0 0,1 0 0,-22 0 16,0 0-16,-21 0 0,1 0 15,-44 0 1,1 0-16,-21 0 0,0 0 0,-1 0 16,-20 0-16,-22 21 15</inkml:trace>
  <inkml:trace contextRef="#ctx0" brushRef="#br0" timeOffset="-125304.73">14182 17611 0,'21'0'0,"0"0"16,0 0-16,0 0 15,0-21-15,1-1 0,-1 22 16,0-21-16,0 0 0,0 0 0,0 0 16,-21 0-16,0-1 0,0 1 15,0 0 1,-21 21-16,0-21 0,-21 21 15,21 0-15,-22 0 0,1 0 0,0 0 16,-1 0-16,1 0 0,0 21 16,-1 0-16,22-21 0,-21 21 0,21-21 15,21 22-15,0-1 0,0 0 16,0 0-16,0 0 0,0 0 0,21 1 16,0-1-16,21 0 0,-21 0 0,22 0 15,-22 0-15,21 1 0,1-1 16,-22 0-16,0 0 0,21 0 0,-21 0 15,1-21-15,-1 22 0,-21-1 16,0 0-16,0 0 16,-21-21-16,-1 21 0,1-21 15,-21 0-15,0 0 0,20 0 16,-20 0-16,0 0 0,-1 0 0,1 0 16,21 0-16,-21 0 0,20-21 0,1 21 15,-21-21-15,21 0 0,0 0 16,21-1-1,21 1 1,0 21-16,0-21 0,21 21 16,-20 0-16,20-21 0,0 21 0,22 0 15</inkml:trace>
  <inkml:trace contextRef="#ctx0" brushRef="#br0" timeOffset="-124588.9">14520 17674 0,'0'0'0,"0"21"47,0 1-47,0-1 0,0 0 16,0 0-16,0 0 0,0 0 0,0 1 15,0-1-15,0 0 0,0 0 16,0 0-16,0 0 0,0 1 16,21-22-16,1 0 15,-1 0-15,0 0 0,0 0 16,0 0-16,0 0 0,1 0 0,-1-22 15,21 22-15,-21-21 0,0 0 16,1 0-16,-1 0 0,0 0 0,0 21 16,-21-22-16,0 1 0,0 0 0,0 0 15,0 0-15,0 0 0,0-1 16,0 44 0,0-1-1,0 0-15,0 0 16,0 0-16,-21 0 0,21 1 15,0-1-15,0 0 0,0 0 0,0 0 16,0 0-16,21 1 16,0-22-16,0 0 15,1 0-15,-1 0 0,0 0 16,0 0-16,0-22 0,0 22 0,1-21 16,20 21-16,-21-21 0,0 0 0,0 0 15,-21 0-15,22-1 0,-1 1 16,-21 0-16,0 0 0,0 0 0,21 0 15,-21-1-15,21 1 16,-21 42 0,0 1-16,0-1 15,0 0-15,-21 0 0,21 0 16,-21 22-16,0-1 0,21-21 16,0 21-16,-22 22 0,1-22 0,0 1 15,0 20-15,21 1 0,-21 20 16,0-20-16,-1 20 0,-20-20 0,21 21 15,0-22-15,-22 1 0,22-1 0,0 1 16,-21-1-16,21-21 0,-1 22 16,1-64-16,0 0 0,0 0 0,0 0 15,42 0 17,0 0-32,-21-21 0,21 0 15,0-22-15,1 1 0,-1 21 16,0-22-16,0-20 0,0 21 0,22-22 15,-22 22-15,21-22 0,-21 1 16</inkml:trace>
  <inkml:trace contextRef="#ctx0" brushRef="#br0" timeOffset="-124321.05">15261 17907 0,'0'0'0,"0"-21"0,0 0 0,21 0 16,-21-1-16,21 22 0,-21-21 0,22 21 15,-22-21-15,21 21 0,0 0 16,0 0-16,0 0 0,0 0 15,1 0-15,-1 0 0,0 0 0,-21 21 16,21 0-16,-21 1 16,0-1-16,0 0 15,-21 0-15,21 0 0,-21 0 16,0-21-16,-1 22 0,1-1 16,0 0-16,0-21 0,21 21 15,-21-21-15,42 0 31,0 0-15,0-21-16,0 21 0,-21-21 16</inkml:trace>
  <inkml:trace contextRef="#ctx0" brushRef="#br0" timeOffset="-123961.27">15684 17844 0,'0'-22'15,"0"44"-15,0-65 0,22 43 16,-22-21-16,21 0 0,-21 0 16,21 0-16,-21-1 0,21 22 0,-21-21 15,-21 21 17,0 21-32,21 1 15,-21-1-15,-1 0 16,1 0-16,21 0 0,0 0 15,0 1-15,0-1 0,0 0 16,0 0-16,0 0 0,0 0 16,0 1-16,0-1 15,21-21 1,1 0-16,-1 0 0,0 0 16,0 0-16,0 0 15,-21-21-15,21 21 0,1-22 16,-22 1-16,21 21 15,-21-21-15,21 21 16</inkml:trace>
  <inkml:trace contextRef="#ctx0" brushRef="#br0" timeOffset="-123580.47">15981 17886 0,'-64'0'0,"128"0"0,-64-21 16,21 21-16,-21-21 15,21 21-15,-21-22 0,21 1 16,0 21-16,-21-21 15,22 21-15,-1 0 0,0 0 16,0 0-16,0 0 0,0 0 0,1 0 16,-1 21-16,0 0 15,-21 1-15,21-1 0,-21 0 16,0 0-16,0 0 0,0 0 16,0 1-16,-21-22 0,0 21 0,21 0 15,-21-21-15,-1 21 16,1-21-16,21-21 31,0 0-15,21 0-16,1 21 0,-22-22 15,21 1-15,0 0 0,-21 0 16,21 0-16,0 0 0,-21-1 0,21 1 16,1 0-16,-22 0 15,21 21-15,0 0 16,-21 21-1,21-21 1</inkml:trace>
  <inkml:trace contextRef="#ctx0" brushRef="#br0" timeOffset="-123268.65">16743 17822 0,'0'0'0,"0"-21"15,0 0-15,0 0 16,0 0-16,-21 21 31,-1 0-31,22 21 16,-21 0-16,0 0 0,0 0 0,21 1 16,-21-1-16,0 0 0,-1 0 15,22 0-15,0 0 0,0 1 0,-21-1 16,21 0-16,0 0 0,0 0 15,0 0-15,0 1 16,21-22-16,1 0 16,-1 0-16,0 0 15,0 0-15,0 0 16,0 0-16,1 0 0,-1 0 16,-21-22-16,21 22 0</inkml:trace>
  <inkml:trace contextRef="#ctx0" brushRef="#br0" timeOffset="-123000.8">17187 17759 0,'21'0'0,"-42"0"0,64 0 16,-22 0-16,0 0 0,0 0 16,0 21-16,-21 0 0,21-21 0,-21 21 15,0 1-15,0-1 16,0 0-16,0 0 0,0 0 15,0 0-15,-21-21 0,21 22 0,0-1 16,-21 0-16,21 0 0,-21-21 0,21 21 16,-21-21-16,21 21 0,-21 1 15,-1-22 1,22 21-16,-21-21 16,0 0-16,0 0 0,0 0 15</inkml:trace>
  <inkml:trace contextRef="#ctx0" brushRef="#br0" timeOffset="-95516.97">17822 10372 0,'0'0'0,"0"-21"47,21 21-32,-21-22 32,0 1-47,0 0 16,0 0 0,0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26:48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7345 1270 0,'0'0'0,"-21"-42"0,21 21 0,-22-22 0,22 22 16,-21-21-16,21 21 15,-21-1-15,21 1 0,-21 21 16,0 21-16,21 1 15,-21-1-15,21 0 0,0 0 0,0 21 16,0-20-16,0 20 0,0 0 0,0-21 16,0 1-16,21 20 0,0-21 15,0 0-15,0-21 0,0 21 16,1-21-16,20 0 0,-21 0 0,21 0 16,1 0-16,-22-21 0,21 0 15,1 21-15,-1-21 0,0-21 0,1 20 16,-1 1-16,0-21 0,-21 21 15,22-22-15,-22 22 0,-21-21 0,0 21 16,0-22-16,0 22 0,0 0 0,-21-21 16,0 21-16,-22-1 0,1 22 15,-22 0-15,1 0 0,21 0 0,-22 0 16,1 43-16,-1-22 0,22 21 16,-22 1-16,1-1 0,20 0 0,-20 22 15,21-22-15,-22 22 0,22-1 16,-1 1-16,22-22 0,0 21 15,0 1-15,21-22 0,0 1 0,0-1 16,21-21-16,0 21 0,0-20 0,22-22 16,-22 0-16,21 0 0,1 0 15,-1 0-15,0 0 0,1 0 0,-1-22 16,-21 1-16,21 0 0,-20 0 16,-1 21-16,0-21 0,-42 21 15,0 0 1,-22 0-16,1 21 0,0 0 15,-1 0-15,1 0 0,0 22 0,-1-1 16,1 0-16,0 1 0,-1-1 16,1 0-16,21 22 0,-22-22 15,22 1-15,21-1 0,0 0 0,0-21 16,0 22-16,0-22 0,21 0 0,1 0 16,20 0-16,-21 1 0,21-22 15,1 0-15,-1 0 0,0 0 0,1-22 16,20 1-16,-20 0 0,-1 0 15,0 0-15,1 0 0,-1-22 0,0 22 16,1 0-16</inkml:trace>
  <inkml:trace contextRef="#ctx0" brushRef="#br0" timeOffset="227.87">7726 1926 0,'0'-21'16,"0"42"-16,0-63 0,0 63 31,0 0-31,0 22 0,21-22 0,0 21 15,0-21-15,0 22 0,1-22 0,-1 21 16,21-21-16,-21 22 0,0-22 16,22 0-16,-22 21 0,0-21 0,-21 1 15,21-1-15,0 0 0,-21 0 0,0 0 16,22-21 0,-1 0-1,-21-21-15,0 0 0,0 0 0,21 0 16,-21-1-16,21 1 15</inkml:trace>
  <inkml:trace contextRef="#ctx0" brushRef="#br0" timeOffset="436.75">8191 1969 0,'0'0'0,"0"-64"15,-21 64 1,21 21-16,-21 0 16,0 1-16,-21 20 0,-1-21 15,22 21-15,-42 1 0,20-1 0,1 0 16,-22 1-16,22-1 0,0 0 15,-1 1-15,-20-1 0,42 0 0,-22 1 16,22-1-16,0-21 0,21 0 16,0 1-16,0-1 0,42-21 15,-20 0-15,20-21 0,0-1 16,1 1-16,-1 0 0,21-21 16,-20-1-16</inkml:trace>
  <inkml:trace contextRef="#ctx0" brushRef="#br0" timeOffset="720.59">8382 1947 0,'0'0'0,"21"0"0,-21 22 16,0-1-1,0 21-15,0-21 0,0 22 0,0-1 0,0 0 16,0 1-16,0 20 0,0 1 16,0-1-16,0 22 0,0-1 15,0 1-15,0 0 0,0-1 0,0 22 16,0 0-16,0 21 0,0-21 0,-21 0 15,21 0-15,-21-1 0,21 1 0,0 0 16,-21 0-16,21-21 0,-22-1 0,22-20 16,-21 20-16,21-41 0,0 20 15,0-20-15,0-1 0,0-21 0,0 0 16,0-42 0,0 0-16,0-21 0,0-1 0,0 1 15,0-22-15,0-20 0,0 20 0,21-20 16,-21-1-16</inkml:trace>
  <inkml:trace contextRef="#ctx0" brushRef="#br0" timeOffset="1012.43">8361 2350 0,'0'0'0,"0"-64"0,0-42 16,0 64-16,21 0 0,0-1 0,0 1 15,0 0-15,1-1 0,20 22 0,-21-21 16,21 21-16,1-1 0,-1 22 0,0 0 15,1 0-15,-1 0 0,0 22 16,-20 20-16,-1-21 0,0 21 0,-21 1 16,0-1-16,0 22 0,-42-22 15,20 0-15,1 1 0,-21-1 16,0 0-16,20-21 0,-20 22 0,0-1 16,-1-21-16,22 0 0,0 1 0,0-1 15,0-21-15,0 0 0,21-21 31,21-1-31,0 1 0,0 0 0,0 0 16,0-21-16,22 20 0,-22 1 16</inkml:trace>
  <inkml:trace contextRef="#ctx0" brushRef="#br0" timeOffset="1332.75">8932 2223 0,'0'0'0,"21"0"0,43 0 15,-43 0-15,0 0 16,0 0-16,1 0 0,20-22 0,-21 22 15,0-21-15,0 0 0,22 0 16,-22 0-16,0 0 0,0-1 0,0 1 16,-21 0-16,0 0 0,0 0 0,0 0 15,0-1-15,-21 1 0,0 21 16,0 0-16,0 0 0,0 0 0,-22 0 16,22 21-16,0 1 0,-21-1 0,20 21 15,1-21-15,0 22 0,0-22 16,0 21-16,21 0 0,0-20 15,0 20-15,0-21 0,0 21 0,0-20 16,0-1-16,21 0 0,0 0 0,21 0 16,-20-21-16,-1 0 0,21 0 15,0 0-15,-20 0 0,20 0 0,0-21 16,1 21-16,-22-21 0,21 0 0,0 0 16,1-1-16,-1 1 0,-21 0 15,22 0-15,-1-21 0</inkml:trace>
  <inkml:trace contextRef="#ctx0" brushRef="#br0" timeOffset="2692.37">9758 2053 0,'0'-42'0,"0"84"0,0-105 0,0 20 16,0 22-16,-21 21 0,-1 0 16,1 0-16,0 0 15,0 21-15,0 1 0,0-1 0,21 21 16,0-21-16,-22 22 0,22-1 16,-21-21-16,21 21 0,0-20 0,0 20 15,0 0-15,0-21 0,0 22 0,21-22 16,1 0-16,-1 0 0,0 0 15,0-21-15,21 0 0,-20 0 0,20 0 16,-21 0-16,21 0 0,1 0 0,-1-21 16,0 0-16,1 0 0,-1 0 0,0-22 15,1 22-15,-1-21 0,0 0 16,-20-1-16,20 1 0,-21 0 16,0-22-16,0 1 0,1-1 0,-1 1 15,-21-1-15,0-21 0,0 22 16,0-1-16,0 1 0,0 21 0,0-1 15,0 1-15,0 21 0,0 0 0,-21 21 16,21 21 0,-22 0-16,22 0 0,-21 21 0,0 1 15,21-1-15,0 22 0,0-1 0,-21 22 16,21-22-16,-21 22 0,21-22 16,0 1-16,0-1 0,0 1 0,0-1 15,0-20-15,0 20 0,0-20 0,0-22 16,0 21-16,21 0 0,0-20 0,21-1 15,-20 0-15,-1-21 16,21 0-16,-21 0 0,22 0 0,-22 0 16,21-21-16,0 0 0,1-1 0,-22 1 15,21 0-15,1 0 0,-22-21 0,21 20 16,-21-20-16,22 21 0,-22-21 16,0-1-16,0 22 0,-21 0 0,21 0 15,-21 0-15,21-1 0,-21 44 16,0-1-16,0 0 15,0 0-15,0 0 0,0 0 16,0 1-16,0-1 0,0 21 0,-21-21 16,21 0-16,0 1 0,0-1 15,0 21-15,0-21 0,21 0 16,1 1-16,-1-22 16,0 0-16,0 0 0,21 0 0,-20 0 15,-1 0-15,0 0 0,21 0 0,-21-22 16,1 1-16,-1 0 0,21 0 15,-21 0-15,0 0 0,-21-22 0,22 22 16,-1 0-16,0 0 0,-21 0 16,0-1-16,0 1 0,0 0 0,21 21 15,-21 21 1,0 0-16,0 1 0,0-1 16,-21 21-16,21-21 0,0 0 15,0 1-15,0 20 0,0-21 0,0 0 16,0 0-16,0 1 0,21-1 15,0-21-15,0 21 0,1-21 0,-1 0 16,0 0-16,0 0 0,0 0 16,0-21-16,1 0 0,-1 21 0,0-22 15,-21 1-15,21 0 0,-21 0 16,0 0-16,0 0 0,0-1 0,0 1 16,0-21-16,-21 21 0,0 0 15,0-1-15,-1 1 0,-20 0 0,21 0 0,0 0 16,-22 21-16,22 0 0,0 0 15,0 0-15,0 0 0,0 0 16,-1 0-16,44 0 16,-1 0-1,0 0-15,21-21 0,-21 21 16,22 0-16,-1-22 0,-21 22 0,22 0 16,-1 0-16,0 0 0,1 0 0,-22 0 15,21 0-15,0 22 0,-20-1 0,-1-21 16,0 42-16,0-21 0,0 0 15,0 1-15,1-1 0,-22 21 16,0-21-16,0 22 0,0-22 0,0 0 16,0 21-16,0-21 0,-22 1 0,22-1 15,-21 0-15,0 0 0,21 0 16,0 0-16,-21-21 16,0 0-16,21-21 15,0 0-15,0 0 0,0 0 16,0 0-16,0-22 0,0 22 15,21-21-15,0-1 0,21 1 0,-20 0 16,-1-1-16,21 1 0,-21-21 0,22 20 16,-1 22-16,0-21 0,1 21 0,-1 21 15,-21 0-15,21 0 16,1 21-16,-22 21 0,0-21 0,0 22 16,-21-22-16,0 21 0,0 0 0,0 1 15,0-1-15,0 0 0,0 1 0,0-1 16,-21 0-16,0 1 0,0-22 15,21 21-15,-21-21 0,21 1 0,-22-22 16,22 21-16,-21-21 0,21-21 31,0-1-15,0 1-16,0 0 0,0-21 0,-21 21 16,0-22-16,21 1 0</inkml:trace>
  <inkml:trace contextRef="#ctx0" brushRef="#br0" timeOffset="2864.28">11811 1545 0,'0'0'0,"-21"-21"0,0 21 15,-1 0-15,1 0 0,0 0 16,0 0 0,0 0-16,0 0 15,21 21-15,-22-21 16,1 21-16,0-21 0,-21 0 0,21 22 15,-22-1-15</inkml:trace>
  <inkml:trace contextRef="#ctx0" brushRef="#br0" timeOffset="3036.18">10266 1947 0,'-21'22'0,"42"-44"0,-64 44 0,22-22 15,0 0-15,42-22 16,0 22-1,22-21-15,-22 21 0,21-21 0,1 21 16,-1-21-16,21 21 0,-20-21 16,20 21-16,-20-21 0,20-1 0,1 22 15,-1-21-15,1 21 0</inkml:trace>
  <inkml:trace contextRef="#ctx0" brushRef="#br0" timeOffset="3505.12">12785 1990 0,'0'0'16,"-22"-21"-16,1-1 0,0 1 0,21-21 0,0 0 16,0-1-16,0 1 0,21 0 15,0-22-15,1 22 0,20-22 0,0 22 16,1-22-16,-1 22 0,0 0 0,22-1 16,-22 1-16,22 0 0,-22 21 15,0-1-15,-21 22 0,22 0 0,-22 0 16,0 43-16,-21-22 0,0 21 0,21 22 15,-21-1-15,0 22 16,0 0-16,0-1 0,-21 1 0,0 21 16,0-22-16,-22 1 0,22 0 0,-21-1 15,0 1-15,-1 0 0,-20-22 16,20 1-16,1-1 0,0-20 0,21-1 16,-22 0-16,22-21 0,0 22 0,21-22 15,21-42 1,0 0-16,0-22 15,22 22-15,-1-21 0,22-1 0,-22-20 16,21-1-16,1 22 0</inkml:trace>
  <inkml:trace contextRef="#ctx0" brushRef="#br0" timeOffset="3723">13716 1588 0,'0'0'0,"21"-64"16,0 22-16,-21-1 0,0 1 0,0 21 15,0 0-15,0 63 16,0-21-16,-21 43 0,0-22 15,0 43-15,0-22 0,-1 22 0,1 0 16,-21-1-16,21-20 0,-22 20 16,22-20-16,-21-1 0,21 1 0,-22-1 15,22 1-15,0-1 0,-21-20 0,21-1 16,21 0-16,0-20 0,0-1 0,0 0 16,0 0-16,0 0 0,21-42 31,0 0-31</inkml:trace>
  <inkml:trace contextRef="#ctx0" brushRef="#br0" timeOffset="5928.81">13081 2286 0,'-42'0'16,"84"0"-16,-127 0 0,64 0 0,-21 0 0,-1 0 16,22 0-16,0 21 0,0 0 0,0 1 15,21-1-15,0 0 0,0 0 0,21 0 16,0 0-16,0 1 0,22-22 15,20 21-15,1-21 0,-1 0 0,1 21 16,20-21-16,-20 0 0,20 0 0,-20 0 16,21 0-16,-1-21 15,1 21-15,-22-21 0,22-1 0,-21 1 16,20 0-16,-20 21 0,-1-21 0,-20 0 16,-1 0-16,-21-22 0,0 22 0,-21 0 15,0 0-15,0 0 0,0-1 16,-21 1-16,0 21 0,0 0 0,-22 0 15,1 0-15,0 21 0,-1-21 0,1 43 16,21-22-16,-21 0 0,-1 21 16,22 1-16,0-1 0,-21 0 0,42 1 15,-22-22-15,1 21 0,21-21 0,0 22 16,0-22-16,0 0 0,0 0 16,0 0-16,21-21 15,1 0-15,-1 0 0,0 0 16,21-21-16,-21 21 0,1-21 0,-1 0 15,0 0-15,21 0 0,-21-22 0,1 22 16,-1-21-16,21 21 0,-21-22 16,0 22-16,1 0 0,-22 0 0,21 0 15,0 21-15,-21 21 16,0 0-16,0 0 16,21 0-16,-21 0 0,0 1 15,0-1-15,21 0 0,-21 0 0,21 0 16,-21 0-16,22-21 0,-1 22 15,0-22-15,0 0 0,0 0 16,0 0-16,1 0 0,20 0 0,-21 0 16,0-22-16,22 22 0,-22-21 0,0 0 15,0 21-15,21-21 0,-20 0 0,-1 0 16,0-1-16,0 1 0,-21 0 16,21 21-16,-21-21 0,21 21 0,-21-21 15,0 42 1,0 0-16,0 0 0,0 0 15,0 1-15,0-1 0,0 0 16,22 0-16,-22 0 0,21 0 0,0-21 16,0 22-16,0-22 15,0 21-15,22-21 0,-22 0 0,0 0 16,0 0-16,22 0 0,-22 0 16,21 0-16,-21 0 0,22-21 0,-22-1 15,21 22-15,-21-21 0,22 0 0,-22 0 16,0 0-16,0 0 0,0-22 15,-21 22-15,0 0 0,0-21 0,0 20 16,0-20-16,0 21 0,0 0 0,-21 0 16,0 21-16,0 0 0,0 0 0,-22 0 15,22 0-15,-21 0 16,-1 0-16,22 21 0,-21 0 0,0 0 16,20 21-16,-20-20 0,21-1 0,0 21 15,0-21-15,21 22 0,0-22 0,0 0 16,0 0-16,0 0 0,0 0 15,0 1-15,21-22 0,0 0 0,0 0 16,21 0-16,-20 0 0,20 0 0,-21 0 16,21 0-16,1-22 0,-1 1 0,0 0 15,1 0-15,-1 0 0,0-22 16,-20 22-16,20-21 0,0 21 0,-21-22 16,22 1-16,-22 0 0,0-1 0,0-20 15,0-1-15,1 1 0,-1-1 16,0 1-16,-21-22 0,0 1 0,21 20 15,-21-21-15,0 22 0,0-22 16,0 22-16,0-1 0,0 22 16,0 0-16,0-1 0,-21 22 0,0 0 15,0 21-15,-1 21 0,1 21 16,0-20-16,0 20 0,0 0 16,0 22-16,-1-1 0,1 1 0,0-1 15,0 22-15,21 0 0,-21-1 0,21-20 16,0 20-16,0-20 0,0 21 0,0-22 15,0 1-15,0-1 0,0-21 16,21 22-16,-21-22 0,21 1 0,0-1 16,0 0-16,22-21 0,-22 1 15,0-1-15,21-21 0,-20 0 0,20 0 16,-21 0-16,21 0 0,1 0 16,-1-21-16,0-1 0,1-20 0,-1 21 15,0-21-15,22-1 0,-22 1 0,1-22 16,-1 22-16,0-21 0,1-1 15,-22 1-15,21-22 0,-21 0 0,0 22 16,1-22-16,-1 0 0,-21 22 0,0 21 16,0-22-16,0 43 0,0 0 15,0 0-15,-21 21 0,-1 0 16,1 21-16,0 0 0,0 21 0,0 1 16,-22-1-16,22 21 0,0 1 0,0-1 15,0 1-15,0-1 0,-1 1 16,22-1-16,-21 1 0,21-22 0,0 22 15,0-22-15,0 0 0,0 1 0,0-22 16,0 21-16,21-21 0,-21 1 16,22-1-16,-22 0 0,21-21 0,0 0 15,0 0-15,0 0 0,22 0 0,-22 0 16,21 0-16,-21-21 0,22 0 0,-22-1 16,21 1-16,-21 0 15,0 0-15,22 0 0,-22 0 0,0-1 0,0 1 16,0 0-16,1 21 15,-22 21 17,0 0-32,0 1 15,0-1-15,0 0 0,0 0 16,0 0 0,21-21-16,0 0 15,0 0-15,0 0 0,0 0 16,1 0-16,-1 0 0,-21-21 0,21 21 15,0-21-15,0 0 0,0 21 16,1-21-16,-1-1 0,0 1 0,0 0 16,-21 0-16,21 21 15,-21 21 17,0 0-32,0 0 0,0 1 15,0-1-15,0 0 0,0 0 16,0 0-16,21 0 0,1-21 15,-1 0-15,0 0 0,0 0 16,21 0-16,-20 0 0,-1 0 0,21 0 16,0 0-16,-20-21 0,20 21 15,0-21-15,-21 0 0,22 0 0,-22 0 16,21-1-16,-21-20 0,1 21 16,-1-21-16,0 20 0,-21-20 0,0 0 15,0-1-15,0 22 0,0 0 0,0 0 16,0 0-16,-21 21 0,0 0 15,-22 0-15,22 0 0,-21 21 0,-1 0 16,1 0-16,0 0 0,-1 22 0,22-22 16,-21 21-16,21-21 0,0 1 0,-1 20 15,1-21-15,21 0 0,0 0 16,0 1-16,0-1 0,0 0 16,0 0-16,21-21 0,1 21 15,-1-21-15,0 0 0,0 21 16,0-21-16,-21 22 0,21-1 0,1 0 15,-1 0-15,-21 21 0,0 1 16,21-1-16,-21 0 0,21 1 0,-21 20 16,0-20-16,0 20 0,0 1 15,0 20-15,0-20 0,-21 20 0,0-20 16,0 21-16,-1-22 0,-20 22 0,21-22 16,0 1-16,-22-1 0,22 1 0,-21-22 15,21 22-15,0-22 0,-22 0 0,43-21 16,-21 22-16,0-22 0,21 0 15,-21-21-15,21-21 32,21 0-32,0-22 0,0 22 0,0-21 15,1 0-15,-1-1 0,0 1 0,0-22 16,0 22-16,22-43 0,-22 22 0</inkml:trace>
  <inkml:trace contextRef="#ctx0" brushRef="#br0" timeOffset="6136.69">17611 1799 0,'0'0'0,"-22"-42"0,-20 21 15,42 0-15,-21-1 0,0 1 0,21 0 16,-21 21-16,-1 0 16,1 0 15,21 21-31,0 0 15,0 1-15,0-1 16,-21 0 0</inkml:trace>
  <inkml:trace contextRef="#ctx0" brushRef="#br0" timeOffset="6920.78">7895 2963 0,'0'0'0,"-21"0"16,21-21-16,21 21 62,0 0-62,22 21 0,-22-21 16,21 0-16,22 0 0,-22 22 0,21-22 15,1 0-15,21 0 0,20 0 0,1 21 16,0-21-16,42 0 0,0 0 0,1 0 16,20 0-16,21 0 0,22 0 15,-21 0-15,41 0 0,-20 0 0,21 0 16,21 0-16,-21 21 0,21-21 0,0 0 16,21 0-16,0 21 15,0-21-15,0 0 0,1 0 0,-1 0 16,0 21-16,0-21 0,0 0 0,0 0 0,1 0 15,-1 21-15,-21-21 0,0 0 16,0 0-16,0 22 0,-21-22 16,-22 0-16,1 0 0,-22 21 0,-20-21 15,-1 0-15,-21 0 0,-21 21 0,0-21 16,-42 0-16,0 0 0,-22 0 16,1 0-16,-22 0 0,-21 0 0,0 0 15,0 0-15,-42 0 31,0 0-31,0 0 16,0 0-16,0 0 16,-1 0-16,1 0 0,0 0 15,0 0-15,-21 0 0,20 0 0,-20 21 16,0-21-16</inkml:trace>
  <inkml:trace contextRef="#ctx0" brushRef="#br0" timeOffset="11260.33">2095 3239 0,'0'0'0,"0"-22"0,0 1 0,22 21 15,-22-21-15,21 0 0,-21 0 16,0 0-16,0 42 31,-21 21-15,-1 0-16,22 1 0,-21 20 0,0 1 15,0-1-15,0 22 0,0-22 16,-1 22-16,1-21 0,0 20 0,0 1 16,0-22-16,0 22 0,-1 0 0,1-22 15,21 1-15,0-1 0,0-20 16,0-1-16,0 0 0,0-21 0,0 22 16,0-22-16,21-21 0,1 21 15,-1-21-15,21 0 16,-21 0-16,0 0 0,1-21 0,-1 0 15,21 0-15,-21-1 0,0 1 16,1 0-16,-1 0 0,0 0 0,-21-22 16</inkml:trace>
  <inkml:trace contextRef="#ctx0" brushRef="#br0" timeOffset="11476.71">1587 4106 0,'0'0'0,"-21"0"0,0 0 16,21-21 15,21 0-31,0 21 0,22-21 0,-1 0 16,-21 0-16,22 21 0,-1-22 16,0 1-16,1 0 0,-1 0 0,0 0 15,1 21-15,-1-21 0,0 21 16,1 0-16,20-22 0,-21 22 0</inkml:trace>
  <inkml:trace contextRef="#ctx0" brushRef="#br0" timeOffset="11896.69">2498 4001 0,'0'0'0,"-22"0"0,-41 0 15,42-22-15,0 22 0,21-21 16,-22 0-16,22 0 0,0 0 15,0 0-15,22-1 0,-1 22 16,0-21-16,21 21 0,-21 0 16,1 0-16,20 0 0,-21 0 0,21 0 15,-20 21-15,20 1 0,-21-1 16,21 0-16,-20 21 0,-1-21 0,0 22 16,0-1-16,0 0 0,0 1 0,-21 20 15,0-20-15,0-1 0,0 0 16,0 1-16,0-1 0,0 0 15,-21-21-15,0 22 0,21-22 0,-21 0 16,0-21 0,0 0-16,-1-21 15,22-21-15,0 20 0,0 1 16,0-21-16,0 0 0,0-1 16,0 1-16,0 0 0,0-1 0,22-20 15,-1 20-15,-21 1 0,21 0 16,0-1-16,-21 22 0,21 0 0,0 0 15,1 0-15,-1 0 0,-21-1 0,21 22 16,0 0-16,0 0 16,0 0-16,1 0 0</inkml:trace>
  <inkml:trace contextRef="#ctx0" brushRef="#br0" timeOffset="12512.64">3217 3895 0,'0'0'0,"0"21"0,0 0 15,0 0-15,0 0 0,0 1 0,0-1 16,0 21-16,0-21 0,0 22 0,0-22 16,0 21-16,21-21 0,-21 22 15,22-22-15,-22 21 0,21-21 0,0 0 16,-21 1-16,21-1 0,0 0 0,22 0 16,-22-21-16,0 0 15,21 0-15,-21 0 0,22 0 0,-22 0 16,21-21-16,1 0 0,-22 0 0,21-22 15,-21 22-15,22-21 0,-22 21 0,0-22 16,0 1-16,0 0 0,0 20 16,1-20-16,-22 0 0,0 21 0,0-22 15,0 22-15,21 0 0,-21 0 16,0 42 0,0 0-16,0 0 15,0 22-15,0-22 0,21 21 0,-21 0 16,0 1-16,0-1 0,0 0 15,0 1-15,21 20 0,-21 1 16,21-22-16,-21 22 0,0-1 0,0 22 16,0-1-16,0 1 0,0 0 0,0-1 15,0 1-15,0 21 0,0-21 16,0 20-16,0 1 0,0 0 0,0-21 16,0 21-16,-21-1 0,21-20 0,-21 21 15,21-21-15,-21-1 0,0 1 0,-1 0 16,1-1-16,0-20 0,0-22 15,0 22-15,0-22 0,-22-21 0,22 0 16,0 0-16,0-21 0,0 0 0,-1-21 16,-20 0-16,21 0 0,0-21 15,-22-1-15,22-20 0,-21-1 16,0 1-16,20-22 0,1 0 0,0-20 16,0 20-16,21-21 0,0 0 0,0-21 15,0 21-15,21 1 0,0-1 0,0 0 16,1 0-16,20 0 0,0 22 15,1-1-15,20 0 0,-21 1 0,1-1 16,20 21-16,1-20 0,-22 20 0,22-20 16</inkml:trace>
  <inkml:trace contextRef="#ctx0" brushRef="#br0" timeOffset="13052.57">5228 3175 0,'0'0'0,"0"-42"16,-21 42-1,0 0-15,-22 0 0,22 21 16,-21 0-16,0 0 0,-1 0 0,1 22 16,0-22-16,20 21 0,-20 1 15,21-22-15,0 0 0,0 21 16,21-21-16,0 1 0,0-1 15,21 0-15,0-21 0,21 0 16,-21 0-16,1 0 0,20 0 16,-21 0-16,0 0 0,22 0 0,-22 0 15,0 21-15,0 0 0,0-21 0,-21 21 16,0 1-16,0 20 0,0-21 16,0 0-16,0 22 0,-21-22 0,0 21 15,0-21-15,0 22 0,-22-22 0,22 21 16,-21 0-16,-1-20 0,1-1 15,21 21-15,-21-42 0,20 21 0,1 0 16,21-42 0,21 0-1,1 0-15,20 0 0,0 0 16,-21-1-16,22 1 0,-1 21 0,0-21 16,-20 21-16,20 0 0,-21 0 0,0 21 15,0 0-15,-21 1 0,22-1 16,-22 21-16,0 0 0,0-20 0,-22 41 15,1-21-15,0 1 0,0-1 0,-21 22 16,20-22-16,-20 0 0,21 1 0,-21-1 16,20 0-16,1 1 0,0-1 15,0 0-15,0-21 0,21 22 0,-21-22 16,21 0-16,0 21 0</inkml:trace>
  <inkml:trace contextRef="#ctx0" brushRef="#br0" timeOffset="13452.14">5016 5884 0,'0'0'0,"-21"0"16,0 0-16,0 0 0,0 0 15,0 0-15,-1 0 0,1 0 16,0 0-16,0 22 0,0-22 15,0 21-15,21 0 16,0 0-16,0 0 16,0 0-16,0 1 0,0-1 0,0 0 15,0 21-15,21-21 0,-21 22 0,21-22 16,0 21-16,0 1 0,-21-1 0,21 0 16,1 1-16,-1-1 0,0 21 15,0-20-15,-21-1 0,0 0 0,0 1 16,0 20-16,0-20 0,0-1 0,0 21 15,-21-20-15,0-1 0,0 0 16,-22-20-16,22 20 0,0-21 0,-21 0 16,20 0-16,1 1 0,-21-22 15,21 0-15,0 0 0,-22 0 0,22 0 16,-21 0-16,21-22 0,-22-20 0,1 21 16,21-21-16,-22-1 0,22 1 0,0-22 15,0 1-15</inkml:trace>
  <inkml:trace contextRef="#ctx0" brushRef="#br0" timeOffset="13724.98">4805 4699 0,'0'0'16,"-21"-21"-16,42 21 15,0 0-15,0 0 16,21 0-16,-20-21 0,20 21 16,0 0-16,1 0 0,-1-21 0,0 21 15,1 0-15,-1 0 0,21-22 0,-20 22 16,-1 0-16,0 0 0,-20 0 16,20 0-16,-21 0 0,0 0 0,-21 22 15,0-1 1,-21 0-16,0 0 0,0 0 0</inkml:trace>
  <inkml:trace contextRef="#ctx0" brushRef="#br0" timeOffset="13928.41">4784 5144 0,'0'0'0,"-43"21"0,22-21 0,21 21 16,42-21 0,-20 0-16,20 0 15,-21 0-15,21-21 0,1 21 0,20 0 16,-20 0-16,-1-21 0,21 21 15,-20 0-15,20-22 0,-20 22 0,20 0 16,-21 0-16,1 0 0,-1 0 0,0 0 16,-20 0-16,-1 0 15,0 0-15,0 0 0,-21 22 16,0-1-16,-21 0 0</inkml:trace>
  <inkml:trace contextRef="#ctx0" brushRef="#br0" timeOffset="15067.92">2349 8657 0,'0'0'0,"22"-63"15,-1 20-15,-21 22 0,0-21 0,0 0 16,0 20-16,0 1 0,0 0 0,-21 0 16,-22 21-16,1 0 0,0 0 15,-1 21-15,1 0 0,0 22 0,-1-22 16,1 42-16,0-20 0,-1 20 16,1 22-16,0-1 0,-1 1 0,1 0 15,0-1-15,20 1 0,1 0 16,-21-1-16,42-20 0,0 21 0,0-22 15,0 1-15,0-1 16,0 1-16,21-22 0,21 0 0,1 1 16,-22-22-16,21 0 0,22 0 0,-22 0 15,22-21-15,-22 0 0,21 0 16,1 0-16,-1-21 0,22 0 0,-21 0 16,-1 0-16,1-1 0,-22-20 15,21 21-15,-20-21 0,-1-1 0,0 22 16,-20-21-16,-1-1 0,-21 22 0,0-21 15,0 21-15,0 0 0,0-22 16,-21 22-16,-22 0 0,22 0 0,0 21 16,-21 0-16,-1 0 0,22 0 0,-21 0 15,21 21-15,-22 0 16,22 0-16,0 0 0,0 22 0,0-1 16,-1-21-16,1 22 0,21-1 15,-21 0-15,21 1 0,0-22 0,0 21 16,0-21-16,0 0 0,0 1 0,0-1 15,0 0-15,21-21 0,0 0 16,1 0-16,-1 0 0,0 0 0,0-21 16,0 0-16,22-1 0,-22 1 15,0-21-15,0 21 0,0 0 0,22-1 16,-43-20-16,21 21 0,-21 0 0,21 0 16,-21-1-16,0 1 0,0 0 15,0 42 1,0 0-16,0 1 15,0 20-15,21-21 0,-21 21 16,0-20-16,0 20 0,0-21 0,0 21 16,21-20-16,-21 20 0,21-21 0,-21 0 15,0 0-15,22 1 0,-1-22 16,0 0-16,0 0 0,0 0 16,0-22-16,1 1 0,-1-21 0,0 21 15,0-22-15,0 1 0,22 0 16,-22-1-16,21-20 0,-21-1 0,22 22 15,-22-21-15,21-1 0,-21 1 16,0-22-16,1 21 0,-1 1 16,-21-1-16,21 1 0,-21-1 0,0 22 15,0 0-15,0-1 0,0 22 16,0 42-16,0 1 16,0 20-16,0 0 0,0 1 0,0 20 15,0 1-15,0-1 0,-21 1 16,21 20-16,-21-20 0,21-1 0,0 1 15,-22-1-15,22 1 0,0-1 0,-21-20 16,21-1-16,0 0 0,0 1 16,0-22-16,0 0 0,21-21 0,1 0 15,-1 0-15,0 0 0,0 0 0,0 0 16,0-21-16,1 0 16,-1-22-16,0 22 0,0 0 0</inkml:trace>
  <inkml:trace contextRef="#ctx0" brushRef="#br0" timeOffset="15256.82">3111 9504 0,'22'0'32,"-1"0"-32,21 0 0,-21-21 0,0 0 15,22 21-15,-1-22 0,-21 1 16,22 21-16,-1-21 0,0 0 15,22 0-15,-22 0 0,0-1 0,1 22 16,-1-21-16,0 0 0</inkml:trace>
  <inkml:trace contextRef="#ctx0" brushRef="#br0" timeOffset="15904.44">4106 9102 0,'-21'21'0,"0"0"0,0-21 15,21 21-15,-21 0 0,-1 1 0,1 20 0,21-21 16,0 0-16,-21 22 0,21-22 16,-21 21-16,21-21 0,0 22 15,0-1-15,0-21 0,0 21 0,0 1 16,0-22-16,21 21 0,0-21 0,-21 22 16,21-22-16,1 0 0,-1-21 15,0 0-15,0 0 0,21 0 0,-20 0 16,20-21-16,-21 0 0,21 0 0,1-1 15,-1-20-15,-21 0 0,22 21 0,-22-22 16,21 1-16,-21 0 0,-21-1 16,21-20-16,-21 20 0,0 1 0,0-21 15,0-1-15,0 1 0,0 20 0,0-20 16,0 20-16,0 1 0,0 21 16,0 0-16,0 0 0,0 42 15,0 0-15,0 21 16,0-21-16,0 22 0,0-1 0,0 0 15,0 22-15,0-22 0,0 1 16,0-1-16,0 0 0,0 1 0,0-1 16,0 0-16,0 1 0,0-1 0,-21 0 15,21 1-15,0-22 0,-21 21 16,21-21-16,0 0 0,0 1 0,-21-1 16,21 0-16,0-42 15,21 0-15,0-22 16,0 22-16,1-21 15,-1 21-15,0-22 0,21 1 0,-21 0 16,22 20-16,-1 1 0,-21-21 0,22 21 16,-1 21-16,-21 0 0,21 0 0,-20 0 15,-1 0-15,0 0 0,-21 21 16,0 0-16,0 0 0,0 0 0,0 22 16,0-22-16,-21 21 0,0 1 0,-1-22 15,1 21-15,0-21 0,-21 22 0,21-1 16,-1-21-16,1 0 0,0 0 15,21 1-15,0-1 0,21-21 16,0-21-16,1-1 16,20 1-16,-21 0 0,21 0 15,1-21-15</inkml:trace>
  <inkml:trace contextRef="#ctx0" brushRef="#br0" timeOffset="16354.19">5651 9081 0,'0'0'15,"0"-22"-15,-21 22 0,0 0 0,0 0 16,-21 22-16,-1-1 0,1 0 0,0 0 16,-1 0-16,1 0 0,0 1 15,20-1-15,-20 0 0,21 0 0,0 0 16,0-21-16,21 21 0,21-21 31,0 0-31,0 0 16,21 0-16,-20 22 0,-1-22 0,0 21 15,0 0-15,0-21 0,0 21 0,-21 0 16,0 0-16,0 1 0,0-1 0,0 21 16,0-21-16,-21 0 0,0 22 15,0-22-15,-21 0 0,20 21 0,1-20 16,0-1-16,0 0 0,0 0 0,0-21 16,21-21 15,0 0-16,0 0 1,21 21-16,0 0 0,-21 21 16,0 0-1,0 0-15,0 21 0,0-20 0,0 20 16,0-21-16,0 21 0,0 1 0,-21-1 16,0 0-16,-1 1 0,22-1 0,-21-21 15,0 22-15,21-1 0,0 0 0,-21 1 16,0-1-16,21-21 0</inkml:trace>
  <inkml:trace contextRef="#ctx0" brushRef="#br0" timeOffset="16648.52">4826 11261 0,'0'0'0,"21"0"0,0 0 16,0 0-16,1 0 0,-1 0 0,0 0 15,21 0-15,1-21 16,-22 21-16,42-22 0,-20 1 0,-1 21 16,21-21-16,-20 0 0,20 0 0,1 21 15,-1-21-15,-20 21 0,20-22 0,-21 22 16,1 0-16,-1-21 0,-21 21 15,0 0-15,1 0 0,-22 21 16,0 1-16,-22-22 0,1 21 16,-21 0-16,21 0 0,-22 0 0</inkml:trace>
  <inkml:trace contextRef="#ctx0" brushRef="#br0" timeOffset="16880.38">4932 11578 0,'0'0'0,"0"21"0,21-21 15,0 0-15,0 0 16,22 0-16,-1-21 0,0 21 0,1-21 16,-1 21-16,0-21 0,22 21 15,-1-21-15,-20 0 0,20-1 0,1 1 16,-22 21-16,0-21 0,1 0 0,-1 21 16,-21 0-16,0 0 0,0 0 0,1 0 15,-22 21 1,-22 0-1,1 0-15,0 1 0,0-1 0,0 0 16,0 0-16,-22 21 0</inkml:trace>
  <inkml:trace contextRef="#ctx0" brushRef="#br0" timeOffset="17356.03">4995 12446 0,'0'0'0,"21"0"32,1-21-17,-1 21-15,0-21 0,0 0 16,0 21-16,0-22 0,22 1 0,-22 21 16,0 0-16,0-21 0,0 21 15,22 0-15,-22 0 0,-21 21 16,0 0-1,-21-21-15,21 22 0,-21-1 0,-22 0 16,22 0-16,0 0 0,0 0 0,-22 22 16,22-22-16,-21 0 0,21 21 15,0 1-15,-22-1 0,22-21 0,0 22 16,0-1-16,21 0 0,0 1 0,0-1 16,0-21-16,0 21 0,0-20 0,0 20 15,0-21-15,21 0 0,21 0 16,-21 1-16,22-1 0,-22 0 15,21 0-15,1 0 0,-1 0 0,0 1 16,-21-1-16,22 0 0,-22 0 0,0 0 16,0 22-16,-21-22 0,0 0 0,0 0 15,0 0-15,-21 22 0,0-22 0,0 0 16,0 0-16,-22 21 0,22-20 16,-21-1-16,21 0 0,-22 0 0,1-21 15,21 21-15,-22-21 0,22 0 0,-21 0 16,0 0-16,20 0 0,-20-21 0,21 0 15</inkml:trace>
  <inkml:trace contextRef="#ctx0" brushRef="#br0" timeOffset="19148.24">7472 4593 0,'0'0'0,"21"-21"15,0-21-15,0 21 0,0-1 0,22-20 16,-22 21-16,0 0 0,0-22 0,0 22 15,1-21-15,-1 21 0,0 0 16,-21-22-16,0 22 0,0 0 0,0 0 16,0 42-1,0 0-15,0 0 0,-21 22 16,0 20-16,21-21 0,-22 22 16,1-1-16,21 22 0,-21-21 0,0 20 15,0-20-15,21 20 0,-21-20 0,21 21 16,-22-43-16,22 21 0,-21-20 15,21-1-15,0 0 0,0-20 0,0-1 16,0 0-16,0 0 0,0-42 31,0 0-31,0 0 0,0-1 16,0 1-16,0-21 0,0 21 0,0-22 16,0 1-16,21-21 0,1-1 0,-22 22 15,21-22-15,0 1 0,0-1 16,0 1-16,0-1 0,22 1 0,-22-1 15,21 22-15,1-22 0,-22 22 16,21 0-16,0 21 0,-20-1 0,20 22 16,-21 0-16,0 0 0,-21 22 15,0-1-15,0 0 0,0 0 16,-21 0-16,0 22 0,-21-22 0,20 0 16,-20 21-16,0-21 0,-1 1 15,1 20-15,0-21 0,-1 0 0,22 0 16,-21 1-16,21 20 0,0-21 0,-1 21 15,22-20-15,0 20 0,0 0 16,0 1-16,0-22 0,0 21 0,22 0 16,-1 1-16,0-22 0,0 0 0,0 21 15,0-20-15,22-22 0,-22 21 16,21-21-16,1 0 0,-22 0 16,21 0-16,0-21 0,-20-1 0,20 22 15,-21-21-15,21-21 0,-20 21 0,20 0 16,-21-1-16,0-20 0,0 21 0,1 0 15,-1-22-15,-21 22 0,0 0 16,21 0-16,-21 0 0,0 42 16,0 0-1,0 21-15,-21-20 0,21 20 16,-21 0-16,21-21 0,-22 22 16,22-1-16,-21 0 0,21-20 0,0-1 15,0 21-15,-21-21 0,21 0 0,0 1 16,0-1-16,0-42 31,0-1-15,21 1-16,-21 0 0,0 0 0</inkml:trace>
  <inkml:trace contextRef="#ctx0" brushRef="#br0" timeOffset="19308.14">8297 4741 0,'0'0'0,"0"-42"0,0 21 0,0 0 16,0 0-16,0-1 0,-21 22 31,0 0-31,21 22 16,0-1-16,0 0 15,0 0-15,0 0 16,21-21-16,0 21 0,0 1 16</inkml:trace>
  <inkml:trace contextRef="#ctx0" brushRef="#br0" timeOffset="19664.05">8657 4741 0,'0'0'0,"42"0"0,-20-21 0,-1 21 16,-21-21 0,-21 21-1,-1 0-15,1 21 16,0 0-16,0 1 0,0-1 16,0 0-16,-1 0 0,1 0 0,0 22 15,21-22-15,0 0 0,0 0 0,0 21 16,0-20-16,21-1 15,0 0-15,1-21 0,20 21 0,-21-21 16,21 0-16,-20 21 0,-1-21 0,0 0 16,0 21-16,0-21 0,0 0 0,-21 22 15,0-1 1,-21-21-16,0 21 16,0-21-16,0 0 0,-22 21 0,1-21 15,0 0-15,-1 0 0,1 21 0,0-21 16,21 0-16,-22 0 0,22 0 0,0 0 15,0 0-15,42 0 32,0-21-32,21 0 0,-20 0 0,20 0 15,21-1-15,-20-20 0,20 21 0</inkml:trace>
  <inkml:trace contextRef="#ctx0" brushRef="#br0" timeOffset="20816.25">9207 4403 0,'0'0'0,"0"-43"0,0-20 15,0 21-15,0-1 0,0 1 16,0 21-16,-21 0 0,0 21 0,0 0 16,0 0-16,21 21 0,-21 21 0,21-21 15,-22 22-15,22-1 0,0 0 16,0 1-16,0 20 0,0-21 0,0 22 16,0-1-16,0 1 0,0-1 0,0 1 15,-21-1-15,21-20 0,-21 20 0,21 1 16,-21-22-16,21 0 0,-21-20 15,21 20-15,0-21 0,0 0 0,0 0 16,0-42 0,21 0-1,0-21-15,0 21 0,0-1 16,1-20-16,20 0 0,-21-1 16,0 1-16,0 0 0,22 21 0,-22-22 15,0 22-15,0-21 0,0 42 0,1-21 16,-1 21-16,0 0 0,-21 21 15,0 0-15,0 0 16,0 0-16,0 0 0,-21 1 0,0-1 16,-1 0-16,1 0 0,0 0 0,0 0 15,0 1-15,0-22 0,-1 21 0,1-21 16,0 0-16,21 21 16,0 0-1,0 0 1,21-21-16,0 21 15,1 1-15,-1-22 16,-21 21-16,21-21 0,0 0 0,0 21 16,0-21-16,1 0 0,-1 0 0,21 0 15,-21 0-15,22 0 0,-22 0 0,21 0 16,0-21-16,1 21 0,-1-21 16,0-1-16,1 1 0,63-63 15,-85 62-15,0 1 16,-21 0-16,0 0 0,0 0 15,0 0-15,0-1 0,0 44 32,0-1-32,0 0 15,0 0-15,0 0 0,0 0 0,0 1 16,0 20-16,0-21 0,0 0 0,0 0 16,0 1-16,0-1 0,21-21 15,0 21-15,22-21 0,-22 0 0,0 0 16,21 0-16,1 0 0,-22 0 0,21-21 15,0 0-15,-20 21 0,20-22 16,-21 1-16,21 0 0,-20 0 0,-1 0 16,0 0-16,-21-1 0,0 1 0,0 0 15,0 0-15,0 0 0,0 0 16,0-1-16,0 1 0,0 42 31,0 1-31,0-1 0,-21 0 16,21 0-16,0 21 0,0-20 0,-21 20 15,21 0-15,0 1 0,-22-1 0,22 0 16,0 1-16,-21 20 0,0-21 0,0 1 16,21 20-16,-21-20 0,0 20 0,21 1 15,-22-1-15,22-21 16,-21 22-16,0-1 0,21 1 0,0-1 16,-21 1-16,0-1 0,21 1 0,-21-1 15,21 22-15,0-21 0,0-1 0,-22 22 16,22-22-16,-21 1 0,0-1 0,0 1 15,0-22-15,21 22 0,-21-22 0,-1 0 16,1-21-16,0 1 0,0-1 0,0 0 16,0-21-16,-1 0 0,1 0 0,0 0 15,0 0-15,0 0 0,-22-21 0,22 0 16,0-1-16,0 1 0,0-21 16,0 0-16,-1-1 0,1-20 15,21-1-15,0 1 0,0-22 0,0 0 16,21 1-16,1-1 0,-1-21 0,21 22 15,0-22-15,1 0 0,-1 0 0,22 0 16,-1 0-16,1 22 0,-1-1 0,22 0 16,-22 43-16,22-21 0,-22 20 15,1 22-15,-1-21 0,1 42 0,-22-21 16,1 21-16,-1 0 0,0 0 0,-21 0 16,1 0-16,-1 21 0</inkml:trace>
  <inkml:trace contextRef="#ctx0" brushRef="#br0" timeOffset="23120.51">8001 10520 0,'0'0'0,"0"-21"47,21 21-32,-21-21 1,21 21-16,0 0 47,1 0-32,-22-22 17,21 22-1,-21-21 172,21 21-172,-21-21-31,21 21 16,-21-21 109,0 0-110,21 21 1,-21-21 0,21-1-16,-21 1 15,22 21-15,-22-21 0,21 0 16,0 21-16,-21-21 0,0 0 0,0-1 16,0 1-16,0 0 15,-21 21 1,0 0-16,-22 0 0,22 0 0,-21 0 15,-22 21-15,22-21 0,0 21 0,-22 22 16,22-22-16,-22 21 0,22-21 16,0 22-16,-1-1 0,1 22 0,21-22 15,0-21-15,-1 21 0,22 1 0,0-1 16,22-21-16,-1 0 0,0 1 16,21-1-16,1 0 0,-1 0 15,21 0-15,-20 0 0,20 1 0,-20-22 16,-1 21-16,0 0 0,1 0 0,-1-21 15,-21 21-15,0 0 0,0 1 0,-21-1 16,0 0-16,-21 0 16,0 0-16,-21-21 0,-1 21 0,1 1 15,0-22-15,-1 0 0,-20 0 0,21 0 16,-22 0-16,22 0 0,-22 0 16,22-22-16,0 22 0,-1-21 0,1 0 15,0 0-15,-1 0 0,1 0 0,21-1 16,0-20-16,-1 21 0,1 21 15,21-21-15,0 0 0,21 42 16,1 0 0,20-21-16,-21 42 0,21-21 0,1 1 15,20 20-15,-20-21 0,-1 21 0,0-20 16,1 20-16,20-21 0,-21 21 16,1-20-16,-1-1 0,0-21 0,-20 21 15,20-21-15,0 0 0,1 0 0,-1 0 16,0-21-16,1 0 0,-1-1 0,0 1 15,-21 0-15,22-21 0,-1 21 16,0-22-16,1 1 0,-1 21 0,0-22 16,1 1-16,-22 0 0,21-22 15,-21 22-15,22 0 0,-22-22 0,-21 1 16,21 20-16,-21-20 0,21 20 16,-21-20-16,0 42 0,0-22 0,0 22 15,0 0-15,-21 21 16,0 21-16,0 22 0,21-1 0,-21 0 15,-1 1-15,1 20 0,0-21 16,0 22-16,21-22 0,-21 22 0,0-22 16,-1 22-16,1-22 0,0 0 0,0 1 15,21-1-15,0 0 0,0-21 0,0 1 16,0-1-16,0 0 16,0 0-16,21-21 0,0 0 15,0 0-15,1 0 0,-1 0 0,0-21 16,0 0-16,0 0 0,0-1 0,1 1 15,-22 0-15,0 0 0,0 0 16</inkml:trace>
  <inkml:trace contextRef="#ctx0" brushRef="#br0" timeOffset="23296.41">8445 10816 0,'0'0'0,"0"-21"31,22 21-31,-1-21 16,0 21-16,0 0 0,0-21 0,22 21 16,-22 0-16,21-21 0,-21 21 0,22-22 15,-22 22-15,0 0 0,21 0 0,-21 0 16</inkml:trace>
  <inkml:trace contextRef="#ctx0" brushRef="#br0" timeOffset="25108.5">9165 11113 0,'0'0'0,"21"21"16,-21 0-16,21-21 31,1-21-31,-1 0 16,-21-1-16,21 1 0,-21 0 0,21 0 15,-21 0-15,0 0 0,0-1 0,0-20 16,0 21-16,0 0 0,0-22 15,0 22-15,0 0 0,0 0 0,0 0 16,-21 21-16,0 0 0,0 0 0,-1 21 16,1 0-16,-21-21 0,21 42 0,0-20 15,-1-1-15,1 21 0,0 0 16,0-20-16,0 20 0,0 0 16,21-21-16,-22 22 0,22-22 0,0 21 15,0-21-15,0 1 0,0-1 0,0 0 16,22-21-16,-1 0 0,0 0 15,0 0-15,0 0 0,0-21 16,1 0-16,20 21 0,-21-22 0,0 1 16,0-21-16,1 21 0,-1 0 0,0-22 15,-21 22-15,21 0 0,-21-21 0,0-1 16,0 22-16,0-21 0,0 21 0,0-1 16,0 1-16,0 42 31,0 1-31,0-1 0,0 0 15,0 0-15,0 21 0,0-20 0,0-1 16,0 21-16,0-21 0,0 0 16,0 22-16,0-22 0,0 0 0,21 0 15,0 0-15,1-21 0,-1 22 0,0-22 16,21 0-16,-21 0 0,1-22 16,20 22-16,-21-21 0,21 0 0,1 0 15,-22 0-15,21 0 0,1-22 16,-22 22-16,21-21 0,0 21 0,-20-22 15,20 1-15,-21 0 0,0-1 0,22 1 16,-22-22-16,0 1 0,-21-1 16,0 1-16,21-1 0,-21 22 15,0-21-15,0 20 0,0 1 0,0 21 16,0 0-16,0-1 0,-21 22 16,0 0-16,0 22 0,-1-1 0,1 0 15,0 21-15,0 1 0,0-1 16,0 0-16,-22 22 0,22-1 0,0-20 15,-21 20-15,20-21 0,1 22 0,0-22 16,0 1-16,21-1 0,0 0 0,0 1 16,0-1-16,0 0 0,21-21 0,0 22 15,0-22-15,1 0 0,-1 0 16,0-21-16,21 21 0,1-21 16,-22 0-16,21 0 0,0 0 0,1 0 15,-22-21-15,21 0 0,1 0 0,-1 21 16,0-21-16,-21 0 0,22-1 0,-22 1 15,0 0-15,0-21 0,0 21 16,-21-1-16,22 22 0,-22-21 0,0 0 16,-22 21-1,1 21-15,21 0 16,0 1-16,-21-1 0,0 0 0,21 0 16,-21 0-16,21 0 15,0 1-15,0-1 0,0 0 0,0 0 16,21-21-1,0 0-15,0 0 16,0 0-16,-21-21 0,22 0 16,-1 21-16,0-21 0,-21-1 0,21 1 15,0 21-15,0-21 0,-21 0 16,22 0-16,-1 0 0,0-1 16,0 22-16,0 0 0,0 0 15,-21 22 1,22-22-16,-22 21 0,0 0 15,0 0 1,21-21-16,-21 21 16,21-21-1,0 0-15,0 0 16,0 0-16,1 0 16,-22-21-16,21 21 0,-21-21 0,0 0 15,21 21-15,0-21 0,0 21 16,-21-22-16,21 22 0,1 0 15,-22 22 1,0-1 0,0 0-16,0 0 15,0 0-15,21-21 0,-21 21 16,21 1-16,-21-1 16,21-21-16,0 0 0,0 0 15,1 0-15,-1 0 0,0 0 16,0 0-16,0 0 0,0 0 0,1 0 15,20-21-15,-21 21 0,0-22 0,0 22 16,1-21-16,-1 0 0,0 21 16,0-21-16,0 0 0,0 0 0,-21-1 15,0 1-15,0 0 0,0 0 0,0 0 16,0 0-16,0-1 0,0 1 0,0 0 16,-21 21-16,0 0 15,0 0-15,0 0 0,21 21 16,-21 0-16,21 1 0,-22-22 15,1 21-15,21 0 0,0 0 16,21-21 15,1-21-15,-1 21-16,-21-21 0,21 0 16,0-1-16,-21 1 0,21 0 0,0 0 15,1-21-15,-22 20 0,21-20 0,0 0 16,-21-1-16,21 1 0,0-21 0,-21 20 15,21 1-15,-21 0 0,0-1 0,0 1 16,0 21-16,22 0 0,-22 42 31,0 0-31,0 21 0,-22 1 16,22-22-16,0 42 0,0-20 0,0-1 16,-21 0-16,21 1 0,0-1 0,0 21 15,0-20-15,-21-1 0,21-21 16,0 22-16,0-1 0,0-21 0,0 21 15,0-20-15,0-1 0,0 0 0,0 0 16,0 0-16,0 0 0,0 1 0,0-1 16,21-21-16,0 0 15,1 0-15,-1 0 0,0 0 16,0 0-16,0-21 0,0-1 16,1 22-16,-1-21 0,0 0 15,-21 0-15,21 0 0,0 0 0,0-1 16,-21-20-16,22 21 0,-22-21 0,0 20 15,0-20-15</inkml:trace>
  <inkml:trace contextRef="#ctx0" brushRef="#br0" timeOffset="25296.39">11599 10689 0,'0'0'16,"21"0"-1,1 0-15,-1 0 16,0 0-16,0 0 0,21 0 0,-20 0 15,-1-21-15,0 21 0,21-21 16,-21 21-16,1-21 0,-1 21 16,0-21-16,0 21 0,0 0 0,0-22 15,-21 1-15,0 0 0,0 0 16</inkml:trace>
  <inkml:trace contextRef="#ctx0" brushRef="#br0" timeOffset="25512.27">10160 10689 0,'0'0'0,"-21"0"0,-22 0 16,65 0 0,-1-21-16,0 21 15,21-21-15,1 0 0,-1 0 0,-21 21 16,21-22-16,1 1 0,-1 0 15,-21 0-15,22 0 0,-22 0 0,-21-1 16,21 1-16,-21 0 0,21-21 0,-21 21 16</inkml:trace>
  <inkml:trace contextRef="#ctx0" brushRef="#br0" timeOffset="29672.38">14203 5652 0,'0'0'0,"0"21"0,0 0 16,21-21-1,0 0-15,0 0 0,22 0 16,-1-21-16,0 0 0,1-1 0,-1 1 15,21 0-15,1 0 0,-22-21 0,22 20 16,-1-20-16,1 0 0,-1 21 16,1-22-16,-22 1 0,0 0 0,1-1 15,-22 1-15,0 0 0,-21-1 16,0 1-16,0 0 0,0-1 0,0 1 16,-21 0-16,0 20 0,0-20 15,-1 21-15,1 0 0,0 21 0,0 0 16,0 0-16,0 0 0,-1 0 0,1 42 15,21-21-15,-21 22 0,0 20 16,0-21-16,21 22 0,-21-1 0,-1 1 16,1 21-16,0-22 0,0 22 0,0-1 15,-22 1-15,22 0 0,0-1 0,-21 1 16,21 0-16,-22-1 0,22 22 0,0-21 16,-21 21-16,20 0 0,-20-1 15,21 1-15,0 0 0,0 0 16,-22 0-16,22 0 0,0-22 0,0 1 15,0 21-15,21-43 0,0 22 0,0-22 16,0-20-16,0-1 0,0 0 0,0 1 16,0-22-16,0 0 0,21-21 0,0 0 15,0 0-15,0 0 0,0 0 0,22-21 16,-22 0-16,21-22 0,-21 22 0,22-21 16,-1-22-16,0 22 0,22-21 0,-22-1 15,1 1-15,-1-1 0,0-21 0,1 22 16,-1-1-16,0 1 0,-21-22 15,1 22-15,-22-22 0,0 22 0,0-1 16,0 1-16,-22-1 0,-20 1 16,0-1-16,-1 22 0,1-1 0,0 1 15,-1 0-15,-20-1 0,21 1 0,-1 21 16,1 0-16,21 0 0,-22-1 16,43 1-16,0 0 15,22 21 1,20-21-16,-21 21 0,0-21 0,22 21 15,-1-21-15,-21-1 0,21 22 16,1-21-16,20 0 0,-20 0 0,-1-21 16,21 20-16,-20 1 0,20 0 15,-20 0-15,-1 0 0,-21 0 0,0 21 0,0 0 16,1 0-16,-1 0 16,-21 21-16,0 0 15,0 21-15,0-21 0,0 22 0,0-1 16,0-21-16,0 22 0,0-1 0,-21-21 15,-1 21-15,22-20 0,-21-1 0,21 0 16,-21-21-16,21 21 0,-21-21 16,21-21-1,0 0-15,0 0 16,0-1-16</inkml:trace>
  <inkml:trace contextRef="#ctx0" brushRef="#br0" timeOffset="29868.27">15240 5398 0,'0'21'47,"0"0"-31,0 0-16,0 0 15,0 0-15,0 1 0,0-1 16,0 0-16,21 0 15,-21 0-15,21-21 0,-21 21 16</inkml:trace>
  <inkml:trace contextRef="#ctx0" brushRef="#br0" timeOffset="31779.94">15494 5842 0,'0'0'0,"0"21"0,0 43 15,0-43-15,-21 0 16,21 0-16,0 0 0,-21 1 15,-1-22 1,44-22 15,-1 1-31,0 0 0,-21 0 16,21 21-16,0-21 0,0 0 16,-21-1-16,22 1 0,-1 0 0,-21 0 15,21 0-15,-21 0 0,21 21 0,0 0 16,0 0-16,1 21 15,-1 0-15,-21 0 16,21 0-16,-21 0 0,21 1 0,0-1 16,0 0-16,-21 0 0,22 0 0,-1-21 15,0 21-15,0 1 0,0-22 0,0 21 16,22-21-16,-22 0 0,0 0 16,21 0-16,-20 0 0,20 0 0,-21 0 15,21 0-15,-20 0 0,20-21 0,-21-1 16,0 1-16,22 21 0,-22-21 15,0 0-15,-21 0 0,0 0 0,21-1 16,-21-20-16,0 21 0,0-21 16,0 20-16,0 1 0,0-21 0,-21 21 15,0 0-15,21-1 0,-21 22 0,-1 0 16,1 0-16,0 0 0,21 22 0,-21-1 16,0 0-16,0 0 0,-1 0 15,1 0-15,0 1 0,0 20 0,21-21 16,0 0-16,-21 0 0,21 22 0,0-22 15,0 0-15,0 0 0,21-21 16,0 0-16,0 0 16,0 0-16,1 0 15,-1 0-15,0 0 0,0-21 16,0 21-16,0-21 0,1 0 0,-1 21 16,-21-21-16,0-1 0,0 1 0,0 0 15,0 0-15,0 0 0,0 0 0,0-1 16,0 1-16,0 0 0,0 0 15,0 42 1,0 0-16,0 0 16,0 1-16,0-1 0,0 0 0,0 21 15,0-21-15,0 1 0,0 20 16,0-21-16,0 0 0,0 0 0,0 1 16,21-1-16,0 0 0,0 0 15,0-21-15,1 0 0,-1 0 16,0 0-16,0 0 0,0 0 0,0 0 15,22-21-15,-22 0 0,0 21 16,0-21-16,0-1 0,22 1 0,-22 0 16,0-21-16,-21 21 0,21-22 0,0 22 15,-21-21-15,22-1 0,-22-20 0,0 21 16,0-1-16,21-20 0,-21-1 16,21 22-16,-21-22 0,0 1 0,0-1 15,21 22-15,-21-21 0,0 20 0,21 1 16,-21 0-16,0 20 0,0 1 0,0 0 15,0 42 1,-21 22-16,21-22 0,-21 21 16,21 0-16,-21 22 0,21-22 0,0 22 15,0-22-15,0 22 0,0-1 0,-21 1 16,21-22-16,0 21 0,-22-20 16,22 20-16,0-20 0,0-1 0,0 0 15,0-21-15,0 22 0,0-22 0,0 0 16,0 0-16,0 0 0,0 1 0,22-1 15,-1-21-15,0 0 0,0 0 0,0 0 16,0 0-16,1 0 16,-1 0-16,0-21 0,21-1 0,-21 1 15,22 0-15,-22 0 0,21 0 0,-21 0 16,22-22-16,-22 1 0,21 0 0,-21-1 16,1-20-16,-1-1 0,0 1 0,0-1 15,-21 1-15,21-1 0,-21 1 16,21-1-16,-21 1 0,0-1 0,22 1 15,-22 20-15,0 1 0,0 21 0,0 0 16,0 0-16,0 42 16,-22 21-16,1-21 0,0 43 15,0-22-15,0 22 0,21-1 16,-21 1-16,-1-1 0,1 1 0,21-1 16,0 1-16,0-22 0,0 21 0,0-20 15,0-1-15,0 0 0,0-20 16,0 20-16,0-21 0,0 0 0,0 0 15,0 1-15,21-1 0,1 0 0,-1 0 16,0-21-16,0 0 0,21 0 0,-20 0 16,-1 0-16,21 0 0,-21 0 0,22 0 15,-1 0-15,-21-21 0,21 0 16,-20 0-16,20-1 0,-21 1 0,0 0 16,0 0-16,1-21 0,-1 20 0,-21 1 15,0 0-15,0 0 0,21 21 0,-21 21 31,0 0-15,0 0-16,0 1 0,0-1 16,0 0-16,-21 0 0,21 0 0,0 0 15,0 1-15,0-1 16,21-21 0,0 0-16,0 0 15,0-21-15,1-1 0,-1 1 16,0 0-16,0 0 0,0 0 0,0 0 15,1-1-15,-22 1 0,21-21 16,0 21-16,-21-22 0,0 22 16,21 0-16,-21 0 0,21 21 0,-21 21 31,-21 21-31,0-20 16,21-1-16,-21 21 0,0-21 0,21 22 15,-22-22-15,22 21 0,0-21 16,0 22-16,0-1 0,0 0 0,0 1 15,0-1-15,0 0 0,22 1 0,-22 20 16,21-21-16,0 22 0,-21-1 0,21 1 16,0-1-16,-21 22 0,21-21 0,1-1 15,-22 22-15,0-22 0,21 22 16,-21-22-16,21 22 0,-21-21 0,0 20 16,0-20-16,0-1 0,0 1 0,-21-1 15,0 1-15,-22-22 0,22 22 0,0-22 16,-21-21-16,-1 21 0,1-20 0,0-1 15,-1 0-15,1 0 0,0-21 0,-1 0 16,1 0-16,21 0 0,-22 0 16,1-21-16,21 0 0,0 0 0,0-22 15,-1 22-15,1-21 0,21-1 0,0-20 16,0-1-16,0 1 0,0-1 0,0-20 16,21 20-16,1-20 0,-1-1 0,0-21 15,21 21-15,-21-20 0,22 20 16,-1-21-16,0 21 0,22-20 0,-22 20 15,1 0-15,20 22 0,1-22 16,-22 22-16,21-1 0,-20 1 0,20-1 16,-20 22-16,-1-1 0,0 1 0,22 0 15,-22-1-15</inkml:trace>
  <inkml:trace contextRef="#ctx0" brushRef="#br0" timeOffset="32448.55">20172 4487 0,'63'-105'16,"-42"62"-16,-21 1 0,22 0 15,-1 20-15,0-20 0,-21 21 16,0 0-16,0 0 0,-42 21 16,20 0-16,-20 21 15,0 0-15,-1 0 0,-20 21 0,21 1 16,-22-22-16,22 21 0,-22 1 15,1-1-15,20-21 0,22 21 0,-21-20 16,21-1-16,0 0 0,21 0 0,0 0 16,0 0-16,21 1 15,21-22-15,-21 0 0,0 0 16,1 0-16,20 0 0,-21 0 0,0 0 16,22 0-16,-22 0 0,0 0 0,0 21 15,0-21-15,-21 21 0,0 0 16,0 0-16,0 22 0,0-22 15,0 21-15,0-21 0,-21 22 0,-21-1 16,21 0-16,-1-21 0,-20 22 0,21-1 16,-21-21-16,-1 0 0,22 22 15,0-22-15,0-21 0,0 21 0,21 0 16,-22-21-16,44 0 31,-1 0-31,0 0 0,0 0 0,0 0 16,0 0-16,1 0 0,-1 0 15,0 0-15,-21 21 0,0 1 0,0-1 16,21 0-16,-21 21 0,0-21 16,0 22-16,-21-1 0,21 0 15,-21 1-15,0-1 0,-1 0 0,-20 1 16,21-1-16,0 0 0,0 1 0,-1-1 16,22 0-16,0 1 0,-21-1 0,21-21 15</inkml:trace>
  <inkml:trace contextRef="#ctx0" brushRef="#br0" timeOffset="32907.79">19431 7387 0,'0'-21'16,"0"0"0,21 21-16,-21-21 0,21 0 15,-21 42 1,0 0 0,0 0-16,0 0 0,0 22 0,-21-22 15,0 21-15,0 0 0,0-20 16,-1 20-16,1 0 0,0 1 15,21-1-15,0 0 0,0-21 0,0 22 16,0-1-16,0 0 0,21 1 0,0-22 16,1 21-16,20 1 0,-21-22 0,21 21 15,-20-21-15,-1 22 0,21-22 0,-21 21 16,0-21-16,-21 0 0,0 22 0,0-22 16,0 0-16,0 0 0,0 22 0,-21-22 15,0 0-15,-21-21 0,21 21 0,-22 0 16,1 0-16,0 1 0,-1-1 0,1-21 15,0 0-15,-1 21 0,1-21 0,21 0 16,-22 0-16,1-21 0,21 0 16,0-1-16,0 1 0,-1 0 15,22-21-15,0-1 0</inkml:trace>
  <inkml:trace contextRef="#ctx0" brushRef="#br0" timeOffset="33304.57">19516 6308 0,'-43'0'15,"86"0"-15,-128-21 0,64 21 0,-22 0 16,22 0-16,21-22 0,0 1 15,21 21-15,22 0 16,-22 0-16,42 0 0,-20 0 0,20-21 16,1 21-16,20 0 0,-20 0 15,-1 0-15,22 0 0,-21 0 0,20 0 16,-20 0-16,20 0 0,-20 0 0,21 0 16,-22-21-16,1 21 0,-1 0 0,-21 0 15,22 0-15,-22 0 0,-21 0 16,1 0-16,-1 0 0,0 0 15,-21 21 1,-21-21-16,0 21 16,-1-21-16,1 0 0,-21 21 15,21-21-15,-22 0 0,1 22 0,0-22 16,-1 0-16,1 21 0,-21-21 0</inkml:trace>
  <inkml:trace contextRef="#ctx0" brushRef="#br0" timeOffset="33588.4">19304 6604 0,'0'0'0,"-21"21"0,0-21 16,42 0-1,0 0-15,21 0 0,1 0 16,20 0-16,1 0 0,-1 0 0,1 0 16,-1 0-16,1 0 0,20 0 15,-20 0-15,20 0 0,-20 0 0,21 0 16,-1 0-16,1 0 0,-22 0 0,22 0 15,0 0-15,-22 21 0,1-21 0,-22 0 16,0 0-16,1 0 0,-22 0 16,0 0-16,0 0 0,-21 22 15,-21-22-15,0 0 16,0 0-16,0 0 0,-22 0 0,22 0 16,-21 0-16,-1 0 15,-20 0-15,21 0 0,-22 0 0,22 0 16</inkml:trace>
  <inkml:trace contextRef="#ctx0" brushRef="#br0" timeOffset="33904.43">19113 7049 0,'0'0'0,"0"21"0,0 0 15,0 0-15,22-21 16,20 0-16,0 21 0,1-21 15,-1 0-15,21 0 0,22 0 0,-21 0 16,20 0-16,1 0 0,0 0 16,-1 0-16,-20 0 0,20 0 0,1 0 15,-21 0-15,-1 0 0,1 0 0,-1 0 16,1-21-16,-22 21 0,0 0 0,1 0 16,-1 0-16,-21 0 0,0 0 0,0 0 15,-42 0 63,0-21-78</inkml:trace>
  <inkml:trace contextRef="#ctx0" brushRef="#br0" timeOffset="35733.1">21484 5630 0,'0'0'0,"0"-21"31,0 0 1,0 42 15,0 0-47,0 1 0,0-1 15,0 0-15,0 21 0,0 1 0,-21-22 16,21 21-16,0 0 0,0 1 0,-21-1 15,21 0-15,-21 1 0,21-22 0,-22 21 16,1 1-16,21-22 0,0 21 16,0 0-16,-21-20 0,21 20 15,-21-21-15,21 0 0,0 22 0,0-22 16,0 0-16,0 0 0,0 0 0,0 0 16,0 1-16,21-22 0,0 0 15,0 0-15,22 0 0,-1 0 16,0 0-16,22-22 0,21 1 0,-22 0 15,43 0-15,-21 0 0,20-22 0,22 1 16,-21 21-16,21-21 0,0-1 0,0 22 16,0-21-16,-21-1 0,0 22 15,-21-21-15,-1 0 0,-20 20 0,-1-20 16,1 21-16,-22 0 0,0 0 0,1-1 16,-22 1-16,0 21 0,0 0 15,-21-21-15,0 42 94,0 0-47,0 1-47,21-22 15,-21 21-15</inkml:trace>
  <inkml:trace contextRef="#ctx0" brushRef="#br0" timeOffset="36172.71">23812 6350 0,'0'0'0,"-21"-21"0,0 0 0,0 21 16,21-21-16,-21 21 0,21 21 31,0 0-31,21 0 16,0 21-16,-21-20 0,21-1 0,0 21 15,1 0-15,-1 1 0,21-22 0,-21 21 16,0 1-16,22-1 0,-22 0 0,0-21 15,21 22-15,-20-1 0,-1-21 16,21 22-16,-21-22 0,0 21 0,1-21 16,-1 22-16,0-22 0,-21 0 0,0 0 15,21 0-15,0 0 0,-21 1 0,0-1 16,21 0-16,1-21 16,-1 0-1,-21 21-15,0-42 31,0 0-15,0 0-16,0-1 0,0 1 16,0 0-16,0 0 15,0 0-15,0 0 0,0-1 16,0 1-16</inkml:trace>
  <inkml:trace contextRef="#ctx0" brushRef="#br0" timeOffset="36569.08">24638 6477 0,'0'0'0,"0"-42"0,0-43 16,0 64-16,0 0 15,-21 21 1,0 0-16,-22 21 0,22 0 16,-21 21-16,-1-20 0,1 20 15,0 0-15,-1 1 0,-20 20 0,21-21 16,-1 1-16,-20-1 0,20 0 0,1 1 15,-21-1-15,20 0 0,-20 1 0,20-22 16,1 21-16,-21-21 0,20 22 16,1-22-16,0 21 0,-1-21 15,22 1-15,-21 20 0,21-21 0,-1 0 16,1-21-16,0 21 0,0 1 0,0-1 16,21 0-1,0-42 79,0 0-78,0-1-16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27:32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8551 5144 0,'0'0'0,"-63"21"0,-43 63 16,85-41-16,21-22 15,0 0-15,0 0 0,0 0 16,0 1-16,0-1 0,0 0 0,0 0 0,21 0 15,-21 0-15,21 1 0,0-22 16,-21 21-16,0 0 0,21-21 16,-21 21-16,22-21 0,-1 21 15,-21 0-15</inkml:trace>
  <inkml:trace contextRef="#ctx0" brushRef="#br0" timeOffset="750.07">4318 3577 0,'0'-42'0,"0"84"0,0-105 0,0 20 16,0 1-16,0 21 0,0-21 15,-21 20-15,21 1 0,-21 21 16,-1 0-16,1 0 0,-21 21 16,21 22-16,0-1 0,-1 0 15,1 22-15,0-1 0,0 1 0,0-1 16,0 1-16,-1 21 0,22-1 16,0 1-16,-21-22 0,21 22 0,0-21 15,0-1-15,0 1 0,0-22 0,0 0 16,0 1-16,21-1 0,1-21 15,20 0-15,-21-21 0,21 0 0,-20 0 16,20 0-16,21-21 0,-20 0 0,20 0 16,-20-22-16,20 1 0,1 0 15,-1-1-15</inkml:trace>
  <inkml:trace contextRef="#ctx0" brushRef="#br0" timeOffset="1359.85">5101 3450 0,'0'0'0,"0"-63"0,-42-64 15,42 106-15,-21-1 16,-1 22-16,1 0 0,0 0 0,21 43 16,0-22-16,-21 42 0,21-20 0,0 20 15,0 1-15,0-1 0,0 1 16,0 20-16,-21-20 0,21 21 0,0-22 16,0 22-16,0-22 0,-21 1 0,21-1 15,0-20-15,0-1 0,0 0 16,0 1-16,0-22 0,0 0 15,21-42 17,-21 0-32,0-1 0,21 1 0,-21-21 15,21 21-15,-21 0 0,0-22 0,0 22 16,0 0-16,0 0 0,21 0 16,0 21-16,-21 21 15,22 0-15,-22 0 16,21 21-16,-21-20 0,21-1 15,-21 21-15,0-21 0,21 22 16,0-22-16,0 0 0,-21 0 0,22 0 16,-1 0-16,0 1 0,0-22 15,21 0-15,-20 0 0,20 0 0,0 0 16,1 0-16,-1-22 0,0 1 0,1 0 16,-1 0-16,0 0 0,1-22 15,-1 22-15,0-21 0,1 0 0,-22-1 16,0 1-16,0 0 0,0-1 0,-21 1 15,0 0-15,0 20 0,0-20 16,-21 21-16,0 0 0,0 0 0,0 21 16,-22 0-16,1 0 0,21 21 0,-22 0 15,22 0-15,-21 21 0,21 1 16,0-1-16,-1 0 0,22 22 16,-21-22-16,21 1 0,0-1 0,0 0 15,0 1-15,21-22 0,1 21 0,-1-21 16,0 0-16,21-21 0,-21 22 15,22-22-15,-1 0 0,0 0 0,1 0 16,-1-22-16,0 22 0,-20-21 0,20 0 16,0 0-16</inkml:trace>
  <inkml:trace contextRef="#ctx0" brushRef="#br0" timeOffset="2791.52">6413 3979 0,'0'0'0,"0"-42"0,0 0 0,0 21 16,0-1-16,0 1 0,-21 0 0,0 21 15,0 0-15,0 0 16,0 21-16,-1 0 0,22 22 0,-21-22 16,0 21-16,21 1 0,-21 20 0,21-21 15,0 22-15,-21-22 0,21 22 0,0-22 16,0 0-16,0 1 0,0-22 16,0 0-16,0 21 0,21-20 0,0-22 15,0 21-15,22-21 0,-22 0 0,21 0 16,0-21-16,1 21 0,-1-22 15,22 1-15,-22-21 0,21 21 16,-20-22-16,20 1 0,-20 0 0,20-1 16,-21 1-16,1-21 0,-1 20 0,-21-20 15,22 20-15,-22-20 0,-21-1 16,0 1-16,21 21 0,-21-22 0,0 22 16,0-22-16,0 43 0,-21-21 0,21 21 15,-21-1-15,-1 22 0,1 0 16,0 22-16,0-1 0,0 21 15,21 0-15,-21 1 0,-1 20 0,1 1 16,21-22-16,-21 43 0,0-22 16,21 1-16,0-1 0,-21 1 15,21-1-15,-21-20 0,21 20 0,0-42 0,0 22 16,0-1-16,0-21 0,0 0 16,21-21-1,0-21 1,0 0-16,0-21 0,0 20 15,1 1-15,-1-21 0,0 0 16,0 20-16,0-20 0,0 21 0,-21-21 16,22 20-16,-1 1 0,0 0 0,0 21 15,0 0 1,-21 21 0,0 0-16,0 1 0,0-1 15,-21 0-15,0 0 0,21 0 0,-21-21 16,0 21-16,21 1 0,-22-22 15,1 21-15,0-21 16,0 21-16,21 0 0,-21 0 16,21 0-16,0 1 15,0-1-15,0 0 0,0 0 16,0 0-16,21 0 0,-21 1 16,21-22-16,0 0 0,0 21 0,1-21 15,20 0-15,-21 0 0,21 0 16,-20 0-16,20 0 0,0-21 0,1 21 15,-22-22-15,21 1 0,0 0 16,1 0-16,-1 0 0,0 0 0,1-1 16,-1 1-16,0-21 0,-20 21 15,20 0-15,-21-22 0,0 22 0,0 0 16,-21-21-16,0 20 0,0 1 0,0 0 16,-21 21-1,0 0-15,0 0 0,0 21 0,0 0 16,21 1-16,-22-1 0,1 0 0,0 21 15,0-21-15,21 22 0,0-22 0,0 21 16,0-21-16,0 22 0,0-22 16,0 0-16,0 0 0,21 0 0,0 1 15,0-1-15,22 0 0,-1-21 16,0 21-16,1-21 0,-1 0 0,0 0 16,22 0-16,-22 0 0,22 0 15,-1 0-15,-20 0 0,-1-21 0,21 0 16,-20 21-16,20-21 0,-20-1 0,-1 1 15,0 0-15,22 0 0,-43-21 0,21 20 16,1-20-16,-22 21 0,0-21 16,0-1-16,-21 22 0,0-21 0,0-1 15,0 22-15,0 0 0,0-21 0,-21 42 16,0-21-16,0 21 0,-1 0 0,1 0 16,0 0-16,-21 21 0,21 0 15,-1 0-15,-20 0 0,21 22 16,0-22-16,-22 21 0,22 0 0,0 1 15,0-1-15,0 0 0,0 1 0,-1-22 16,22 21-16,0-21 0,0 1 16,0-1-16,0 0 0,0 0 0,22-21 15,-1 0-15,0 0 0,0 0 16,21 0-16,-20 0 0,20 0 0,0-21 16,1 0-16,-22 0 0,42-22 15,-20 22-15,-1-21 0,0-1 16,1-20-16,-1 21 0,0-22 0,22 1 0,-22-1 15,0 1-15,-20-1 0,20 1 0,-21-1 16,0 1-16,0-1 16,-21 1-16,0-1 0,0 1 0,0-1 15,0 22-15,0-1 0,-21 1 0,0 21 16,0 21-16,0 0 0,0 0 16,-1 21-16,1 0 0,-21 22 0,21 20 15,0 1-15,-1 20 0,1-20 0,0 20 16,0 1-16,0 0 0,21-1 15,0-20-15,0 21 0,0-22 0,0 1 16,0-1-16,0-21 0,0 1 0,0-1 16,21-21-16,0 22 0,21-22 0,-20 0 15,-1-21-15,21 21 0,-21-21 0,22 0 16,-22 0-16,21 0 16,0 0-16,1-21 0,-1 21 0,22-21 15,-1 0-15</inkml:trace>
  <inkml:trace contextRef="#ctx0" brushRef="#br0" timeOffset="3903.88">15092 3641 0,'0'0'0,"0"-43"0,21-105 16,-21 106-16,21 0 16,0-22-16,0 22 0,-21-1 15,0 22-15,0-21 0,0 21 0,0 0 16,-21 21 0,0 21-16,0 21 0,0 0 15,0 22-15,-1 21 0,1-22 0,21 22 16,-21-1-16,21 1 0,-21 21 0,21-21 15,0-1-15,-21 1 0,21 0 16,0-22-16,0 1 0,0-1 0,21-21 16,0 1-16,0-1 0,0-21 0,22 0 15,-1 1-15,0-22 0,1 0 0,-1 0 16,22-22-16,-22 1 0,21 0 16,-20 0-16,20-21 0,-20-1 15,20 1-15,1 0 0,-22-22 0,21 1 16,1-1-16,-22 1 0,22-22 0,-22 21 15,0-20-15,1-1 0,-1 22 16,-21-22-16,22 0 0,-43 1 0,0-1 16,0 21-16,0 22 0,0 0 0,0-1 15,0 22-15,-43 0 0,22 21 16,0 21-16,0 0 0,0 22 0,-1 20 16,1-20-16,-21 20 0,21 22 0,0-22 15,21 22-15,-22 0 0,22-22 16,0 22-16,0-1 0,0-20 0,0 21 15,22-22-15,-1-21 0,21 22 16,-21-22-16,43-21 0,-22 22 0,22-22 16,-22 0-16,21-21 0,1 0 15,-1 0-15,1 0 0,-1 0 0,-20-21 16,20 0-16,-20-22 0,20 22 0,-21-21 16,1 0-16,-22 20 0,21-41 0,-21 21 15,1-1-15,-1 1 0,-21 0 16,0-22-16,0 22 0,0 21 0,0-22 15,0 22-15,0 0 0,-21 21 16,-1 0-16,22 21 0,-21 0 16,21 0-16,-21 22 0,0-22 0,21 21 0,-21 1 15,21-1-15,0 0 0,-21 1 16,21-1-16,0 0 0,0 1 0,0-1 16,0-21-16,0 0 0,0 0 15,0 1-15,0-1 0,21-21 16,0 0-1,0-21-15,0-1 0,0 1 16,1 0-16,-1-21 0,-21 21 16,21-22-16,0 1 0,0 21 0,0-22 15,1 1-15,-1 21 0,0 0 0,0 0 16,0-1-16,0 22 0,1 22 16,-22-1-1,0 0-15,0 0 0,0 0 0,0 22 16,0-22-16,0 21 0,0-21 0,0 22 15,0-22-15,0 0 0,0 0 0,21 0 16,-21 0-16,21 1 0,-21-1 16,21-21-16,0 0 0,0 0 0,1 0 15,20 0-15,-21 0 0,0 0 0,0 0 16,22-21-16,-22 21 0,21-22 0,-21 1 16,1 0-16</inkml:trace>
  <inkml:trace contextRef="#ctx0" brushRef="#br0" timeOffset="4766.45">17843 3852 0,'0'0'0,"0"-42"0,0-21 16,-21 63 0,0 0-16,0 0 15,0 0-15,0 21 0,-1 0 0,1 0 16,0 0-16,0 0 0,21 22 0,-21-1 16,0 0-16,21 1 0,-22-22 15,22 21-15,0 1 0,0-1 0,0 0 16,0-21-16,0 22 0,0-22 0,22 0 15,-1 0-15,0 0 0,0 1 0,21-1 16,-20-21-16,-1 0 0,21 0 16,0 0-16,1 0 0,-1 0 15,0 0-15,1-21 0,-1-1 0,0 1 16,1 0-16,-22-21 0,21-1 0,1 1 16,-22 0-16,21-22 0,-21 1 0,0 20 15,1-20-15,-1-1 0,0-20 16,-21 20-16,0-20 0,21 20 0,-21-21 15,0 22-15,0-1 0,0 22 0,0 21 16,0 0-16,0 0 0,0 42 16,0 0-16,-21 21 0,0 1 15,21-1-15,-21 21 0,-1 1 0,1-22 16,0 22-16,0-1 0,0 1 16,0-1-16,-1 1 0,22-1 15,-21 1-15,0-22 0,21 22 0,-21-22 16,21 0-16,0 1 0,0-22 0,0 21 15,0-21-15,0 0 0,0 1 16,21-44 0,0 1-1,0 0-15,1 0 0,-1 0 0,0 0 16,0-22-16,0 22 0,0-21 0,1 21 16,-1-1-16,0 1 0,0 0 15,0 21-15,0 0 16,-21 21-16,0 0 0,0 1 15,0 20-15,0-21 0,0 0 16,0 0-16,22 1 0,-22-1 0,0 0 16,0 0-16,21 0 0,0 0 15,0-21-15,0 22 0,0-22 0,22 0 16,-22 0-16,0 0 0,0 0 16,22 0-16,-22 0 0,21 0 0,-21-22 15,0 22-15,22-21 0,-22 0 16,21 0-16,-21 0 0,1 0 0,-1-22 15,0 22-15,0 0 0,0-21 0,-21 20 16,0-20-16,0 21 0,0 0 0,0 0 16,0-1-16,-21 22 15,0 0-15,0 22 0,0-1 16,-1 0-16,1 0 0,0 21 0,0-20 16,21 20-16,-21-21 0,21 0 0,-21 22 15,21-22-15,0 0 0,0 0 16,0 0-16,0 0 0,0 1 0,0-1 15,21-21-15,0 21 0,0-21 0,0 0 16,0 0-16,1 0 0,-1 0 0,0 0 16,0 0-16,21 0 0,-20 0 0,20-21 15,0 21-15,-21-21 0,22-1 16,-1 1-16</inkml:trace>
  <inkml:trace contextRef="#ctx0" brushRef="#br0" timeOffset="6252.26">19685 3979 0,'0'0'0,"0"-42"15,0 63 1,-21-21-16,0 43 16,-1-22-16,1 0 0,0 21 0,0-21 15,0 22-15,0-22 0,-1 21 16,1 1-16,0-22 0,0 0 0,0 21 16,21-21-16,-21 1 0,21-1 0,0 0 15,0 0-15,0 0 0,21-21 16,0 0-16,21 21 0,-21-21 15,22 0-15,-1 0 0,0 0 0,1 0 16,-1 0-16,0 0 0,1 0 16,-1-21-16,-21 0 0,22 21 0,-22-42 15,21 21-15,-21-22 0,0 22 0,22-42 16,-43 20-16,21-20 0,0-1 0,-21 1 16,21-1-16,-21 1 0,0-1 15,0 1-15,0-1 0,0 22 0,0-22 16,0 22-16,0 21 0,0 0 0,0 0 15,0 42 1,0 0-16,0 21 0,0 1 16,-21-1-16,21 0 0,-21 22 15,21-22-15,-21 22 0,0-1 0,21-21 16,0 22-16,-22-22 0,1 22 0,21-22 16,-21 0-16,21 1 0,0-22 15,-21 21-15,0-21 0,21 1 0,0-1 16,-21 0-16,21-42 31,0 0-31,21-1 16,-21 1-16,21-21 0,21 21 15,-21-22-15,1 1 0,-1 21 16,21-21-16,-21 20 0,22 1 0,-22 0 0,0 0 16,0 0-16,0 21 0,0 0 15,1 0-15,-1 0 0,0 0 16,-42 21-1,0-21 1,-1 0-16,1 0 0,21 21 0,-21-21 16,0 0-16,0 0 0,0 0 0,21 21 15,-22 0-15,1-21 0,21 22 16,-21-22-16,21 21 0,-21 0 0,0 0 16,21 0-16,0 0 0,0 1 15,0-1-15,0 0 0,0 0 16,0 0-16,0 0 0,0 1 15,21-1-15,0-21 16,0 21-16,0-21 0,1 0 0,-1 0 16,0 0-16,21 0 0,-21 0 0,22 0 15,63 0 1,-85 0-16,21 0 0,0 0 0,1-21 16,-1 21-16,0-21 0,1-1 0,-1 1 15,-21 0-15,22 0 0,-22 0 0,21-22 16,-21 22-16,0 0 0,1 0 0,-22 0 15,21 21-15,-21-21 0,-21 21 16,-1 0 0,1 0-16,0 21 0,0 0 0,-21 0 15,20 0-15,1 0 0,0 1 0,0-1 16,0 0-16,21 21 0,0-21 0,-21 1 16,21-1-16,0 0 0,0 0 15,0 0-15,0 0 0,21-21 16,0 22-16,0-22 0,21 0 15,-20 0-15,-1 0 0,21 0 0,0 0 16,-20 0-16,20 0 0,0 0 0,1 0 16,-1 0-16,-21-22 0,21 1 15,1 21-15,-1-21 0,-21 0 0,22 0 16,-22 0-16,0-22 0,0 22 16,0-21-16,0 21 0,-21-22 0,22 1 15,-22 21-15,0 0 0,0-1 0,0 1 16,-22 21-1,1 0-15,0 0 0,-21 21 0,21 1 16,-1-1-16,1 0 0,-21 21 0,21-21 16,0 22-16,-1-22 0,-20 21 0,21-21 15,21 1-15,-21-1 0,21 21 0,-21-21 16,21 0-16,0 1 16,0-1-16,21 0 15,0-21-15,0 0 0,0 0 0,22 0 16,-22 0-16,0 0 0,21 0 15,-21 0-15,1 0 0,20-21 0,-21 0 16,0-1-16,0 1 0,1 0 0,-1-21 16,0-1-16,0 1 0,0 0 15,0-22-15,1 1 0,-1-1 0,0 1 16,0-22-16,0 22 0,0-22 0,-21 21 16,22-20-16,-1-1 0,-21 0 15,0 22-15,0-1 0,21 1 0,-21 21 16,0 20-16,0 1 0,0 0 0,-21 42 15,0 22-15,-1-1 16,-20 21-16,21 1 0,0-1 16,-22 1-16,22 21 0,0-22 15,-21 22-15,21-1 0,-1 1 0,22 0 16,0-22-16,-21 1 0,21-1 0,0 1 16,0-22-16,0 0 0,0 1 0,21-1 15,-21-21-15,22 22 0,-1-22 16,21 0-16,-21-21 0,0 0 0,22 0 15,-22 0-15,21 0 0,-21 0 0,22 0 16,-1-21-16,0 0 0,-20-1 0,20 1 16,-21 0-16,21-21 0,-20-1 0,-1 22 15,-21-21-15</inkml:trace>
  <inkml:trace contextRef="#ctx0" brushRef="#br0" timeOffset="7116.77">5249 5546 0,'0'0'0,"-42"-21"0,0-1 0,-1 1 16,1 21-16,-106-42 15,105 42-15,1 0 0,-21 0 16,20-21-16,1 21 0,0 0 0,-1 0 15,22 0-15,-21 0 0,21 0 0,-22 0 16,22 0-16,0 0 0,21 21 16,21 0-16,21-21 15,22 21-15,-1-21 0,22 0 0,0 21 16,21-21-16,-1 0 0,1 0 16,21 0-16,21 0 0,1 0 0,-1 0 15,21 0-15,-21 0 0,22 0 16,-1 0-16,21 0 0,-20 0 15,-22 0-15,21 0 0,-21 0 0,22 0 16,-22 0-16,0 0 0,0 0 0,-21 0 16,-21 0-16,21 0 0,-42 0 0,21 0 15,-43 0-15,22 0 0,-43 0 16,22 0-16,-22 0 0,-21 0 0,0 0 16,0 0-16,1 0 0,-1 0 78,0 0-78,0-21 0,0 21 15</inkml:trace>
  <inkml:trace contextRef="#ctx0" brushRef="#br0" timeOffset="7967.79">15896 5292 0,'0'0'15,"0"-21"-15,-63-1 16,63 1-16,-22 0 0,1 21 0,0-21 0,0 0 15,0 21-15,0-21 0,-22-1 16,22 22-16,-21-21 0,21 21 16,-22 0-16,1-21 0,0 21 0,-1 0 15,1 0-15,-22 0 0,22 0 0,0 0 16,-1 0-16,1 0 0,21 0 16,-21 0-16,20 0 0,1 0 0,42 0 31,22 0-31,-1 0 15,22 21-15,-1-21 0,1 0 0,20 0 16,22 21-16,0-21 0,0 0 0,21 0 16,0 0-16,21 0 0,21 0 0,-21 0 15,22 0-15,-1 0 0,22 0 16,-1 0-16,1 0 0,20 0 16,-20 0-16,20 0 0,1 0 0,-21 0 15,20 0-15,-20 0 0,20 0 0,-20 0 16,-22 0-16,1 0 0,-1 0 15,-21 0-15,0 0 0,0 0 0,-21 0 16,0 0-16,0 0 0,-21 0 0,-21-21 16,0 21-16,-22 0 0,-21 0 0,1 0 15,-1 0-15,-21 0 0,0 0 16,1 0 0,-44 0 15,1 0-31,0 0 0,0 0 15,-21 21-15,-1 1 0,-20-22 0,-1 21 16,1-21-16,-22 21 0</inkml:trace>
  <inkml:trace contextRef="#ctx0" brushRef="#br0" timeOffset="13963.35">5355 6371 0,'0'0'0,"21"-21"15,0 21-15,-21-21 0,0 0 16,22 21-16,-22-21 15,21 21-15,-21-22 0,0 1 16,0 0-16,-21 21 16,-1-21-16,1 0 0,0 21 15,-21 0-15,21 0 0,-22 0 0,22 0 16,-21 0-16,-1 0 16,1 21-16,0 0 0,-1 0 0,1 22 15,-21-1-15,20 0 0,1 1 0,0 20 16,-1 1-16,1 20 0,21-20 15,-22-1-15,22 1 0,21 20 0,0-20 16,0-1-16,0 1 0,0 21 16,0-43-16,21 21 0,22-20 0,-22-1 15,21 0-15,-21-20 0,22 20 0,-1-21 16,0-21-16,1 0 0,20 0 16,-20 0-16,-1 0 0,0-21 0,1 0 15,20 0-15,-21-1 0,1 1 0,-1-21 16,0 0-16,1-1 15,-1 22-15,0-21 0,-20-1 0,20 1 16,-21 21-16</inkml:trace>
  <inkml:trace contextRef="#ctx0" brushRef="#br0" timeOffset="15124.11">5673 6922 0,'0'0'0,"0"-22"15,0 1-15,0 42 32,0 1-32,-22 20 0,1-21 15,21 21-15,-21-20 0,21 20 0,0 0 16,0 1-16,0-1 0,0 0 15,0-21-15,0 22 0,0-22 0,0 0 16,21 0-16,0 0 0,1-21 16,-1 0-16,0 0 0,0 0 15,21 0-15,-20 0 0,-1-21 16,0 0-16,21 0 0,-21 0 0,1-22 16,-1 22-16,0 0 0,0-21 0,-21 21 15,0-22-15,0 22 0,0 0 16,0-21-16,0 20 0,0 1 0,-21 0 15,0 0-15,0 0 0,-1 0 0,1 21 16,-21 0-16,21 0 0,0 0 16,-1 0-16,1 0 0,0 0 0,21 21 31,21-21-31,22 0 16,-22 0-16,0 0 15,21 0-15,-21 0 0,22 0 0,-22-21 16,21 21-16,1 0 0,-22-22 15,21 22-15,0 0 0,1 0 0,-22 0 16,21 22-16,-21-22 0,22 21 0,-22 0 16,0 0-16,0 21 0,0-20 15,-21-1-15,0 0 0,0 21 0,0-21 16,0 22-16,0-22 0,0 21 0,0-21 16,0 1-16,0 20 0,0-21 15,-21-21-15,21 21 0,-21-21 0,21-21 47,0 0-47,0 0 0,0 0 16,0-1-16,0-20 0,0 0 0,0 21 15,0-22-15,0 22 0,21 0 0,0-21 16,1 20-16,-1 1 0,0 21 16,0-21-16,0 21 0,0 0 0,1 0 15,-1 0-15,21 21 0,-21 0 0,0 1 16,1-1-16,-22 0 0,21 0 15,-21 0-15,21 22 0,-21-22 0,0 21 16,0-21-16,0 0 0,0 1 16,0-1-16,0 0 0,0 0 15,21-42 17,-21 0-32,21 0 0,0-1 0,1 1 15,-1 0-15,0-21 0,0 21 16,0-22-16,0 22 0,22-21 0,-22-1 15,0 22-15,0 0 0,0 0 0,1 0 16,-1 21-16,0 0 0,0 0 16,0 21-16,-21 0 15,0 21-15,21-20 0,-21-1 16,0 21-16,22 0 0,-22-20 0,0 20 0,0 0 16,21-21-16,0 22 15,-21-22-15,21 0 0,-21 0 0,21 0 16,0 1-16,1-1 0,-1-21 0,21 0 15,-21 0-15,22 0 0,-1 0 0,-21-21 16,21-1-16,1 1 0,-1 0 16,0 0-16,1 0 0,-22-22 0,21 22 15,-21 0-15,22-21 0,-22 21 0,0-22 16,-21 22-16,21-21 0,-21 21 16,0-1-16,0 1 0,0 0 0,0 0 15,0 0-15,-21 21 16,21 21-16,-21 0 15,21 0-15,0 22 0,0-22 16,0 21-16,0 0 0,0 1 0,0 20 16,0-20-16,0 20 0,0 1 0,0-22 15,0 21-15,0 1 0,0-1 0,0 1 16,0-1-16,0 22 0,0-21 16,0-1-16,0 1 0,0-1 0,0 1 15,-21-1-15,21-21 0,-21 1 0,21-1 16,0 0-16,0-20 0,0 20 0,0-21 15,0 0-15,21-21 16,0-21-16,0 0 16,-21 0-16,21 0 0,0-1 15,-21-20-15,0 0 0</inkml:trace>
  <inkml:trace contextRef="#ctx0" brushRef="#br0" timeOffset="15387.96">8001 7197 0,'0'0'0,"0"-64"0,0-42 16,0 64-16,0 21 0,0-21 16,21 20-16,0 1 0,0 0 0,1 0 15,-1 21-15,21 0 0,-21 0 0,0 0 16,1 21-16,-1 0 16,0 0-16,0 22 0,-21-22 0,21 21 15,-21-21-15,0 22 0,0-22 0,0 21 16,-21-21-16,0 22 0,21-22 0,-21 0 15,0 0-15,-1 0 0,1 1 16,0-1-16,0-21 0,0 0 0,0 0 16,21-21-1,0-1 1,21 1-16</inkml:trace>
  <inkml:trace contextRef="#ctx0" brushRef="#br0" timeOffset="16188.02">8424 7197 0,'0'0'0,"43"42"16,-22-21 0,0-21-16,-21 21 0,21-21 15,0 0-15,0 0 0,1 0 16,-1 0-16,0-21 16,0 21-16,-21-21 0,21 0 0,0 0 15,1 0-15,-22-1 0,21 1 0,0 0 16,-21-21-16,21 21 0,0-1 0,-21-20 15,0 0-15,21 21 16,1-1-16,-22 1 0,21 0 0,-21 0 16,0 42-1,0 0-15,0 0 0,0 1 0,0-1 16,0 21-16,0-21 0,0 22 16,0-22-16,0 21 0,0-21 0,0 22 15,0-22-15,0 21 0,0-21 0,0 0 16,21 1-16,0-22 0,0 21 0,0-21 15,1 0-15,20 0 0,-21 0 16,0 0-16,22 0 0,-22-21 0,21-1 16,0 1-16,-20 0 0,20 0 0,-21 0 15,21 0-15,-20-22 0,-1 22 0,21-21 16,-21-1-16,0 1 0,1 0 16,-1-1-16,0-20 0,0-1 15,0 22-15,0-21 0,-21-1 0,0 1 16,0 20-16,0 1 0,0 0 0,0-1 15,0 22-15,-21 21 16,0 0-16,0 21 0,21 22 16,-21-1-16,0 0 0,-1 1 0,22 20 15,0 1-15,0-1 0,0-21 0,0 22 16,0-22-16,0 1 0,0-1 0,0-21 16,0 21-16,22-20 0,-1 20 0,0-21 15,0 0-15,0-21 0,22 21 16,-22-21-16,21 0 0,-21 0 0,22 0 15,-22 0-15,21 0 0,-21-21 16,0 21-16,1-21 0,20 0 0,-42 0 16,21 0-16,0-1 0,-21 1 0,21 0 15,-21 0-15,0-21 0,0 20 16,0 1-16,0 0 0,-21 21 16,0 21-1,21 0-15,-21 22 0,21-22 0,0 0 16,0 21-16,0-20 0,0 20 0,0-21 15,0 0-15,21 22 16,0-22-16,-21 0 0,21-21 0,1 21 16,-1-21-16,21 0 0,-21 0 0,0 0 15,22 0-15,-22 0 0,21 0 0,-21 0 16,22-21-16,-22 21 0,21-21 0,-21 0 16,1-1-16,-1 1 0,0 0 15,-21 0-15,0 0 0,0 0 0,0-1 16,0 1-16,-21 0 0</inkml:trace>
  <inkml:trace contextRef="#ctx0" brushRef="#br0" timeOffset="16379.87">9017 6541 0,'0'0'0,"-42"0"0,-1 21 0,1-21 0,0 0 15,20 21-15,-20-21 0,21 21 16,0-21-16,42 0 62,0-21-62,0 21 0</inkml:trace>
  <inkml:trace contextRef="#ctx0" brushRef="#br0" timeOffset="16891.78">16785 6456 0,'0'0'0,"-85"-21"0,-147-43 16,168 43-16,-21 0 15,43 0-15,-21 0 0,20-1 0,22 22 16,-21-21-16,21 0 0,21 0 16,21 21-1,0 0-15,0 21 16,21 0-16,1 22 0,-1 20 0,0 1 16,22-1-16,-22 1 0,22 20 0,-22-20 15,22 20-15,-22-20 0,0-1 0,1-20 16,-1 20-16,0-20 0,-21 20 15,22-21-15,-22 1 0,0-1 0,0 0 16,-21-20-16,21 20 0,-21-21 0,0 0 16,22-21-1,-22-21-15,21 0 0,-21 0 16,0 0-16,21-22 0</inkml:trace>
  <inkml:trace contextRef="#ctx0" brushRef="#br0" timeOffset="17099.66">17208 6583 0,'0'0'0,"0"-42"16,-21-64-16,21 85 16,-42 21-16,21 0 0,-22 21 15,1 0-15,0 0 0,-1 21 0,-20 1 16,21-1-16,-22 22 0,1-1 0,-1-21 16,1 22-16,-1-22 0,1 22 0,-1-22 15,1 22-15,20-22 0,-20 0 0,20 22 16,1-22-16,21-21 0,0 22 15,21-22-15,0 0 0,0 0 0,0 0 16,21-21-16,0 0 0,21 0 16</inkml:trace>
  <inkml:trace contextRef="#ctx0" brushRef="#br0" timeOffset="18668.29">18817 6075 0,'0'0'0,"0"-21"0,-85-43 15,43 43-15,21 21 16,-21 0-16,-1 0 0,1 0 16,0 21-16,-1 0 0,-20 1 15,20 20-15,1 0 0,-21 1 0,20 20 16,-20 1-16,20-1 0,1 22 0,-21-1 15,20-20-15,1 21 0,21-22 0,-22 22 16,22-22-16,0-20 0,21 20 16,0-21-16,0 1 0,0-1 0,21-21 15,0 22-15,22-22 0,-22 0 0,21 0 16,1-21-16,-1 0 0,0 0 0,22 0 16,-1 0-16,-20-21 0,20 0 0,1 0 15,-1-1-15,-21 1 0,1 0 16,20 0-16,-20-21 0,-22 20 15,21-20-15,-21 21 0,0-21 0,1-1 16,-1 22-16,0-21 0,-21 21 0,0-1 16,0 1-16,0 0 0,0 42 15,0 0 1,-21 22-16,21-22 0,-21 21 0,-1-21 16,1 22-16,0-22 0,21 21 0,0 1 15,-21-22-15,21 21 0,0-21 0,0 0 16,0 1-16,0-1 0,21 0 0,0-21 15,0 0-15,1 0 0,-1 0 16,21 0-16,-21 0 0,22 0 0,-22 0 16,21 0-16,0-21 0,-20 0 15,20-1-15,0 1 0,-21 0 0,22 0 16,-22 0-16,0-22 0,0 22 0,-21 0 16,0-21-16,0 21 0,0-22 0,0 22 15,-21-21-15,0 21 0,0-1 16,0 1-16,-1 0 0,1 21 0,-21 0 15,21 0-15,0 0 0,-1 0 0,1 0 16,0 21-16,21 0 0,0 1 16,21-22-1,0 0-15,22 0 16,-22 0-16,21 0 0,-21 0 0,22 0 16,-1 0-16,22 0 0,-22-22 15,0 22-15,1 0 0,20 0 0,-21 0 16,1 0-16,-1 0 0,-21 0 15,22 22-15,-22-1 0,-21 0 0,0 0 16,0 0-16,0 0 0,0 1 0,0 20 16,0-21-16,0 0 0,0 0 0,-21 1 15,21-1-15,-22 0 0,22 0 0,-21-21 16,21 21-16,-21-21 16,21 21-16,-21-21 0,0 0 15,21-21 1,0 0-16,0 0 0,0 0 15,21 0-15,0-1 16,0-20-16,0 21 0,-21 0 16,22-22-16,-1 22 0,0-21 0,0 21 15,0 0-15,0-1 0,1 1 0,-1 0 16,0 21-16,0 0 0,-21 21 16,0 0-16,21 1 0,-21-1 15,0 0-15,0 0 0,0 0 0,0 22 16,0-22-16,0 0 0,0 0 0,0 0 15,0 22-15,-21-22 0,21 0 16,0 0-16,0 0 0,21-21 31,0 0-31,1-21 16,-1 21-16,0-21 0,0 0 16,0 0-16,0 21 0,1-22 0,-1 1 15,0 0-15,0-21 0,0 21 0,0-1 16,1-20-16,-1 21 0,0 0 0,0 0 15,0-1-15,0 22 16,-21 22-16,0-1 16,0 0-16,0 0 0,0 0 0,0 0 15,0 1-15,0-1 0,0 0 0,0 0 16,0 0-16,0 0 0,0 1 16,0-1-16,0 0 0,22 0 15,-1-21-15,0 0 0,21 0 16,-21 0-16,1 0 0,-1 0 15,0 0-15,21 0 0,-21-21 0,1 21 16,-1-21-16,0 0 0,0-1 0,0 1 16,0 0-16,1 0 0,-1 0 0,-21 0 15,0-22-15,21 22 0,-21-21 16,21-1-16,-21 22 0,0-21 0,0 21 16,0 0-16,0-1 0,0 1 0,0 42 31,-21 1-16,0-1-15,21 21 0,0-21 0,-21 22 16,21-22-16,-22 21 0,1 0 0,21-20 16,0 20-16,0 0 0,-21 1 0,21-1 15,-21 0-15,21 1 0,0-1 0,0 0 16,0 1-16,-21-1 0,21 21 16,0-20-16,0 20 0,-21-20 0,21-1 15,0 21-15,-22-20 0,22 20 0,0 1 16,0-22-16,-21 22 0,21-1 0,-21-21 15,21 22-15,0-22 0,0 1 0,-21-1 16,21-21-16,0 21 0,-21-20 0,21-1 16,0-42 15,0-1-31,21-20 16,0 21-16,0-21 0,-21 20 15,21-20-15</inkml:trace>
  <inkml:trace contextRef="#ctx0" brushRef="#br0" timeOffset="18940.14">20595 6985 0,'0'-21'0,"0"42"0,0-63 0,0 21 16,21-1-16,0 1 0,1 0 0,-1 0 16,0 21-16,0 0 0,0-21 15,22 21-15,-22 0 0,0 0 0,0 21 16,0-21-16,0 21 0,1 0 15,-22 0-15,21 1 0,-21-1 0,0 0 16,0 0-16,0 21 0,0-20 0,-21-1 16,-1 0-16,1-21 0,0 21 0,0 0 15,0 0-15,-22-21 0,22 22 0,0-22 16,0 21-16,0-21 16,42 0 15,0-21-31,0 21 0</inkml:trace>
  <inkml:trace contextRef="#ctx0" brushRef="#br0" timeOffset="19748.37">21082 7091 0,'0'0'0,"0"21"16,21-21 30,0 0-30,0-21-16,1 21 0,-1-21 0,0 0 16,0 21-16,0-22 0,0 1 15,1 0-15,-22 0 0,21 0 0,0 0 16,-21-1-16,0 1 16,0 42-1,0 1 1,0 20-16,-21-21 0,0 0 0,21 22 15,0-22-15,0 21 0,0-21 0,-22 22 16,22-22-16,0 0 0,0 0 0,0 0 16,22 0-16,-22 1 0,21-1 15,0-21-15,0 0 0,0 0 0,22 0 16,-22 0-16,0 0 0,21-21 0,-21-1 16,1 22-16,20-21 0,-21-21 15,21 21-15,-20 0 0,-1-22 0,21 22 16,-21-21-16,22-1 0,-22 1 15,0 0-15,0-22 0,21 22 0,-20-22 16,-1 1-16,-21-1 0,21 1 0,0-1 16,-21 1-16,0 21 0,0-1 0,0 1 15,0 0-15,0 20 0,-21 22 16,21 22 0,-21-1-16,0 21 0,-1 0 15,22 1-15,-21-1 0,0 22 0,21-1 0,-21-21 16,21 22-16,0-22 0,0 22 15,0-22-15,0 0 0,0 1 16,0-1-16,0-21 0,0 22 0,21-22 16,0 21-16,0-21 0,1 0 0,-1-21 15,0 22-15,0-22 0,0 0 0,0 0 16,1 0-16,-1 0 0,0 0 16,0-22-16,0 22 0,0-21 0,1 0 15,-1 0-15,0 0 0,0 0 0,-21-1 16,21-20-16,-21 21 0,21 0 0,-21-22 15,0 22-15,0 42 32,-21 1-32,21-1 15,-21 0-15,21 21 0,-21-21 0,21 1 16,0 20-16,0-21 0,0 0 0,0 0 16,0 1-16,21-1 0,0 0 0,22-21 15,-22 21-15,0-21 0,0 0 16,21 21-16,1-21 0,-22 0 0,21 0 15,1 0-15,-22 0 0,21-21 0,-21 21 16,22-21-16,-22 0 0,0 0 0,0 21 16,0-22-16,-21-20 0,0 21 0,0 0 15,0 0-15</inkml:trace>
  <inkml:trace contextRef="#ctx0" brushRef="#br0" timeOffset="19936.25">21802 6414 0,'0'0'0,"-22"0"0,-20-22 16,21 22-16,0 0 0,0 0 15,-1 0-15,1 0 16,0 0 15,0 0-31,0 22 0,-22-22 16,22 0-16</inkml:trace>
  <inkml:trace contextRef="#ctx0" brushRef="#br0" timeOffset="20528.37">3831 9208 0,'0'0'0,"0"-22"0,-21 1 0,0 0 15,21-21-15,0 21 0,-21-1 0,-1 1 16,22 0-16,-21 0 0,21 0 16,0 63-1,0-21-15,0 22 0,0 20 16,0 1-16,0-22 0,0 43 15,0-22-15,0 22 0,0-22 0,0 1 16,0 20-16,0-20 0,0-22 16,0 22-16,0-22 0,0 0 0,0 1 15,0-22-15,0 21 0,0-21 0,0 1 16</inkml:trace>
  <inkml:trace contextRef="#ctx0" brushRef="#br0" timeOffset="20716.25">3323 9821 0,'-21'-21'15,"42"42"-15,-63-63 0,21 21 0,21 0 0,0 0 16,0-1-16,0 1 0,21 0 16,21 21-16,0-21 0,1 21 15,-1-21-15,22 21 0,-1 0 0,1-21 16,-22 21-16,21 0 0,1 0 15,-1-22-15,-20 22 0,-1 0 0,0 0 16,1 0-16</inkml:trace>
  <inkml:trace contextRef="#ctx0" brushRef="#br0" timeOffset="21092.04">4170 9652 0,'0'0'0,"-21"-21"16,21 0-1,0 0-15,0-1 0,0 1 16,0 0-16,21 21 16,0 0-16,0 0 0,0 0 15,0 0-15,1 0 0,-1 21 0,0 22 16,0-22-16,0 0 0,-21 21 16,0 1-16,0-22 0,0 21 0,0 0 15,0-20-15,0 20 0,0 0 0,0-21 16,-21 1-16,21-1 0,-21 0 15,0 0-15,21 0 0,0-42 32,0 0-17,0 0-15,21 0 0,-21-1 0,21-20 16,0 0-16,0 21 0,-21-22 0,22 1 16,-1 0-16,0-1 0,0 1 15,-21 21-15,21-22 0,22 22 0,-22 0 16,0 0-16,0 21 0,0 0 0,0 0 15,1 0-15</inkml:trace>
  <inkml:trace contextRef="#ctx0" brushRef="#br0" timeOffset="21560.3">4784 9652 0,'0'0'15,"0"21"-15,21 22 0,-21-22 0,21 0 16,-21 0-16,0 0 0,0 0 0,0 1 15,0-1-15,0 0 0,0 0 0,0 0 16,21 0-16,-21 1 0,0-1 16,21-21-16,0 0 15,1 0-15,-1 0 16,0-21-16,0-1 0,0 1 0,0 0 0,1 0 16,-1 0-16,0 0 0,-21-1 15,21 1-15,0-21 0,-21 21 16,0 0-16,21-22 0,-21 22 0,22 0 15,-22 0-15,0 42 16,0 0 0,0 0-16,0 0 0,0 22 0,0-22 15,21 21-15,-21 1 0,0-1 0,21 0 16,-21 1-16,0 20 0,21-21 16,-21 1-16,0 20 0,0-20 0,0 20 15,0-21-15,0 22 0,0-1 0,0-20 16,0 20-16,0-20 0,0 20 15,0-21-15,0 1 0,0-1 16,0-21-16,0 0 0,0 1 0,-21-1 16,21 0-16,-21-21 0,0 0 0,-1 0 15,1 0-15,0 0 0,0 0 0,0 0 16,0 0-16,-22-21 0,22 0 16,0-1-16,-21 1 0,20 0 0,-20 0 15,21 0-15,0-22 0,0 1 0,21 21 16,0-21-16</inkml:trace>
  <inkml:trace contextRef="#ctx0" brushRef="#br0" timeOffset="21753.18">5821 9885 0,'63'0'0,"-126"0"0,232 21 15,-148 0-15,0 0 0,-21 1 16,0-1-16,0 0 0,0 21 15,0-21-15,0 1 0,0 20 0,-21-21 16,0 21-16,0-20 0,0-1 0,0 0 16,-1 0-16,1 0 0,0 0 0,0-21 15</inkml:trace>
  <inkml:trace contextRef="#ctx0" brushRef="#br0" timeOffset="22764.6">7472 9356 0,'0'0'0,"-21"0"16,21-21-16,-22-1 0,1-62 16,0 63-16,0-1 0,0 1 15,21 0-15,-21 0 0,-1 0 16,1 21-16,0 0 0,0 0 0,0 0 16,0 21-16,-1 21 0,-20-21 0,21 22 15,0-1-15,0 0 0,21 22 0,-22-1 16,22 1-16,-21-22 0,21 22 15,0-1-15,0 1 0,0-22 16,21 0-16,1 1 0,-1-22 0,0 0 0,21 0 16,-21 0-16,22 1 0,-1-22 15,22 0-15,-22 0 0,0 0 16,22-22-16,-22 22 0,22-21 0,-22 0 16,0 0-16,1 0 0,-1-22 0,0 22 15,-21 0-15,22-21 0,-43 21 0,0-1 16,0-20-16,0 21 0,0 0 15,-21-22-15,-1 22 0,-20 0 0,21 21 16,-21 0-16,20 0 0,-20 0 0,21 0 16,0 21-16,-22 0 0,22 1 15,0 20-15,21-21 0,0 21 0,-21 1 16,21-1-16,0-21 0,0 22 16,0-22-16,0 0 0,0 0 0,0 0 15,21 0-15,0 1 0,0-22 16,1 0-16,-1 0 0,0 0 15,0 0-15,0-22 0,0 1 0,1 0 16,-1 0-16,0 0 0,0 0 0,0-1 16,-21 1-16,21 0 0,-21 0 15,22 0-15,-22 0 0,0-1 0,0 1 16,0 0-16,0 0 0,0 0 0,0 42 31,0 0-31,0 0 16,0 0-16,21 22 0,-21-22 0,0 21 15,21-21-15,0 22 0,0-22 0,-21 21 16,21-21-16,1 1 0,-1-1 0,0 0 16,0 0-16,0-21 0,22 0 0,-22 0 15,0 0-15,21 0 0,-21 0 16,1 0-16,20-21 0,-21 0 0,21 0 16,-20-1-16,-1 1 0,21-21 0,-21 21 15,22-22-15,-22 22 0,0-21 0,0 0 16,0-1-16,22 1 0,-22-22 15,-21 22-15,21 0 0,-21-22 0,0 22 16,0 0-16,0-1 0,0 1 16,0 21-16,0 0 0,0-1 0,0 44 15,0-1 1,-21 0-16,21 0 0,0 21 0,0 1 16,-21-1-16,21 0 0,0 1 0,0 20 15,-22-20-15,22-1 0,0 21 0,0-20 16,0-1-16,0 0 0,0-20 15,0 20-15,0-21 0,0 0 0,0 0 16,0 1-16,0-1 0,0-42 31,0-1-31,0 1 16,0 0-16</inkml:trace>
  <inkml:trace contextRef="#ctx0" brushRef="#br0" timeOffset="22927.51">8361 9758 0,'0'0'0,"0"21"0,21-21 31,0 0-31,0 0 0,0 0 0,1 0 16,20 0-16,0 0 0,1 0 16,20-21-16,-21 0 0,22 21 0,-22-21 15,22-1-15,-1 1 0,-20 0 0</inkml:trace>
  <inkml:trace contextRef="#ctx0" brushRef="#br0" timeOffset="23532.17">9271 9504 0,'-21'0'0,"0"0"15,-1 21-15,1 0 0,0 0 16,0 22-16,0-22 0,0 21 0,21-21 16,0 22-16,0-22 0,0 21 15,0-21-15,0 22 0,0-22 0,0 21 16,0-21-16,21 1 0,0-1 0,0-21 15,0 21-15,0-21 0,1 0 0,-1 0 16,0 0-16,21 0 0,-21 0 0,1-21 16,20 0-16,-21 21 15,0-22-15,22-20 0,-22 21 0,0 0 16,0-22-16,0 22 0,0-21 0,-21 21 16,22-22-16,-22 1 0,0 0 0,0-22 15,0 22-15,0 0 0,0-22 0,0 22 16,0-22-16,0 22 0,0 0 15,0-1-15,0 22 0,0 0 0,0 0 16,0 42-16,0 0 16,0 0-16,0 22 0,0-1 0,0-21 15,0 21-15,0 22 0,0-22 16,0 1-16,0-1 0,0 21 16,0-20-16,-22-1 0,1 0 0,0 1 15,0-1-15,21-21 0,-21 0 0,21 1 16,-21-1-16,21 0 0,-22 0 0,22-42 31,0 0-15,22 0-16,-1-1 0,0-20 0,0 21 15,0-21-15,22-1 0,-22 1 0,21 0 16,-21 20-16,22-20 0,-1 21 0,-21 21 16,21 0-16,1 0 0,-22 0 15,21 21-15,-21 0 0,1 0 0,-1 22 16,0-22-16,-21 21 0,0 1 15,0-22-15,0 21 0,0 0 0,0 1 16,-21-22-16,0 21 0,-1-21 0,1 1 16,21 20-16,-21-21 0,0 0 0,0 0 15,-22-21-15,22 22 0,0-1 16,0 0-16,-21-21 0,20 21 0,-20 0 16,0-21-16,-1 21 0</inkml:trace>
  <inkml:trace contextRef="#ctx0" brushRef="#br0" timeOffset="23967.93">6371 11240 0,'0'0'0,"-42"42"16,42 0-16,-21 1 0,-1 20 16,22-21-16,-21 43 0,0-21 0,21-1 15,-21 22-15,0-22 0,0 22 0,21 0 16,-22-22-16,1 22 0,0-22 0,21-20 16,-21 20-16,0-21 15,0 1-15,21-1 0,0-21 0,-22 0 16,22 1-16,0-1 0,-21-21 15,21-21 1,0-1-16,0 1 0</inkml:trace>
  <inkml:trace contextRef="#ctx0" brushRef="#br0" timeOffset="24551.41">5673 12023 0,'21'0'31,"21"-21"-15,0 21-16,1 0 0,-1-22 0,0 1 16,22 0-16,-1 0 0,1 0 0,-1 0 15,1-1-15,-1 1 0,22-21 16,0 21-16,-22-22 0,1 22 0,20-21 16,-41 0-16,20 20 0,-20-20 0,-22 21 15,0 0-15,0 0 0,-21-1 16,0 1-16,0 0 0,-21 21 15,0 0-15,0 21 0,-1 0 16,1 22-16,21-22 0,0 21 0,-21 1 16,21-1-16,0 0 0,0 22 15,-21-22-15,21 22 0,0-1 16,0 1-16,0-22 0,0 21 0,-21-20 16,21 20-16,-21-20 0,21-1 0,-22 0 15,22-21-15,0 1 0,-21 20 16,0-21-16,21 0 0,-21-21 15,21-21 1,0-21 0,0 21-16,21-1 0,0-20 15,0 21-15,1-21 0,-1-1 0,0 1 16,0 0-16,21-1 0,-20 22 0,20 0 16,0 0-16,-21 21 0,22 0 0,-1 0 15,0 21-15,1 0 16,-22 0-16,21 0 0,-21 22 0,22-1 15,-22-21-15,0 22 0,-21-1 0,0-21 16,0 21-16,0 1 0,0-22 0,0 0 16,0 21-16,0-20 0,0-1 15,0 0-15,-21 0 0,21 0 0,-21-21 16,21 21-16,-21-21 16,21-21-1,0 0-15,0 0 0</inkml:trace>
  <inkml:trace contextRef="#ctx0" brushRef="#br0" timeOffset="24924.21">7281 12065 0,'0'0'0,"0"-21"0,0 0 16,43 21 0,-22 0-16,0 0 0,0 21 15,0 0-15,0 0 0,22 0 0,-22 1 16,21 20-16,-21-21 0,22 0 0,-22 22 15,21-22-15,-21 21 0,1-21 0,-1 0 16,0 22-16,-21-22 0,0 0 16,0 0-16,0 0 0,0 1 0,0-1 15,0 0-15,0-42 47,0 0-47,0-1 0,0 1 16,0 0-16,0-21 0,21 21 0,0-22 15,-21 1-15,21 0 0,1-1 0,-22 1 16,21 0-16,0-22 0,0 22 0,0 21 16,0-22-16,1 22 0,-22 0 15,21 0-15,0 21 0,0 0 0,0 0 16,0 21-16,-21 0 0,22-21 16,-1 21-16,0 0 0,-21 1 0,0-1 15,21 0-15,0-21 0</inkml:trace>
  <inkml:trace contextRef="#ctx0" brushRef="#br0" timeOffset="25311.5">8276 12150 0,'0'-21'31,"0"42"0,0 0-31,0 0 0,0 0 16,-21 22-16,21-22 0,0 0 0,0 0 15,0 21-15,0-20 0,0-1 16,0 0-16,0 0 0,0 0 16,0 0-16,0 1 0,0-1 15,21-21-15,0 0 0,0 0 16,1 0-16,-1 0 0,0 0 0,0-21 16,0-1-16,0 22 0,1-21 15,-1 0-15,0-21 0,0 21 0,0-1 16,0-20-16,-21 21 0,22-21 0,-22 20 15,0-20-15,0 21 0,0-21 0,0-1 16,-22 22-16,1 0 0,21 0 0,-21 0 16,0 21-16,0 0 0,0 0 15,-1 0-15,1 21 0,0 0 16,0 0-16,21 0 0,0 0 16,-21 1-16,0-1 0,21 0 0,-22 0 15,22 0-15,0 0 16,0 1-16</inkml:trace>
  <inkml:trace contextRef="#ctx0" brushRef="#br0" timeOffset="26211.98">8699 12107 0,'0'0'0,"0"-21"0,0 0 0,22 0 15,-22 42 1,0 0 0,0 22-16,0-22 0,0 0 0,0 21 15,0 1-15,0-22 0,0 21 16,0-21-16,0 22 0,0-22 0,0 0 16,0 0-16,0 0 0,0 0 0,0 1 15,21-44 16,0 1-31,-21 0 16,21 0-16,0 0 0,0 0 0,1-1 16,-1-20-16,0 21 0,0-21 15,0 20-15,-21 1 0,21 0 0,1 0 16,-22 0-16,21 21 0,0 21 31,-21 0-31,0 0 0,0 0 0,21 1 16,-21-1-16,0 21 0,0-21 0,0 0 15,0 1-15,0-1 0,0 0 0,21 0 16,0 0-16,1 0 16,-1-21-16,0 0 0,0 0 15,0 0-15,0 0 0,1 0 0,-1 0 16,0-21-16,0 0 0,0 0 0,0 0 16,1 0-16,-1-1 0,0 1 15,-21 0-15,21 0 0,0-21 0,-21 20 16,0-20-16,0 21 0,0-21 15,21 20-15,-21 1 0,0 0 0,0 0 16,0 0-16,0 42 16,0 0-16,0 0 0,0 0 15,0 22-15,0-22 0,0 0 16,0 21-16,0-20 0,0 20 0,0-21 16,0 0-16,0 22 0,0-22 15,0 0-15,0 0 0,0 0 0,0 0 16,22 1-16,-1-22 0,0 0 0,0 0 15,0 0-15,0 0 16,22-22-16,-22 1 0,0 21 16,0-21-16,0 0 0,22 0 0,-22 0 15,21-1-15,-21 1 0,1-21 0,20 21 16,-21-22-16,21 1 0,-20 21 0,-1 0 16,0-22-16,0 22 0,0 21 0,-21-21 15,21 21-15,-21 21 16,0 0-16,0 1 0,0 20 15,0-21-15,0 0 0,0 0 16,0 1-16,0-1 0,22 0 0,-1 0 16,-21 0-16,0 0 15,21 1-15,-21-1 16,0 0-16,-21-42 62,21 0-46</inkml:trace>
  <inkml:trace contextRef="#ctx0" brushRef="#br0" timeOffset="32617.37">7260 10795 0,'0'0'0,"-63"85"0,-1-22 0,22 22 0,-1-22 16,22 22-16,-21-21 0,42-1 15,0 1-15,0-22 0,0 21 0,0-20 16,21-1-16,0-21 0,22 22 0,-22-22 16,21-21-16,0 21 0,-20-21 15</inkml:trace>
  <inkml:trace contextRef="#ctx0" brushRef="#br0" timeOffset="33435.9">16531 9059 0,'0'0'0,"21"-42"16,-21 21-16,0 0 16,21 0-16,-21-1 0,0 1 0,0 0 15,0 0-15,0 0 0,0 0 16,0 42 15,0 0-31,0 0 0,-21 21 0,0 1 16,21 20-16,-21-20 0,21 20 0,-21 1 15,0 20-15,21-20 0,-22 20 16,22-20-16,-21 21 0,0-22 0,0 1 16,21-1-16,-21 1 0,0-22 0,-1 0 15,22 1-15,0-1 0,0 0 0,0-21 16,0 1-16,0-1 0,0 0 0,22-21 31,-1-21-15,-21 0-16</inkml:trace>
  <inkml:trace contextRef="#ctx0" brushRef="#br0" timeOffset="33652.78">15960 9694 0,'-22'0'0,"44"0"0,-65-21 0,64 21 31,1 0-16,-1 0-15,0 0 0,21 0 16,1 0-16,-1 0 0,0 0 0,22 0 16,-22-21-16,0 21 0,22-21 0,-22 21 15,22-21-15,-22 0 0,0 21 0,1-22 16,-1 22-16,0-21 0,1 21 16,-1 0-16</inkml:trace>
  <inkml:trace contextRef="#ctx0" brushRef="#br0" timeOffset="34059.55">17060 9525 0,'-21'0'16,"0"0"-1,0-21-15,21 0 16,0 0-16,0-1 16,0 1-16,21 21 15,0 0-15,0 0 0,0 0 16,1 0-16,-1 0 0,0 43 15,0-22-15,0 21 0,0-21 0,1 22 16,-22-1-16,21 0 0,0 1 0,-21-1 16,0 0-16,0-21 0,0 22 0,0-22 15,0 21-15,0-21 0,-21 1 0,0-1 16,-1-21-16,22 21 0,-21-21 16,0 0-16,0 0 0,0 0 15,21-21 1,-21 21-16,21-21 0,0-1 0,0 1 15,0-21-15,0 21 0,0-22 0,0 22 16,0-21-16,0 0 0,0-1 0,0 1 16,21 0-16,0-1 0,0 22 15,0-21-15,-21-1 0,43 22 0,-22 0 16,0 0-16,0 21 0,0 0 0,0 0 16,1 0-16,-1 0 0,0 0 0,0 0 15,0 0-15,0 0 0,-21 21 0,22 0 16</inkml:trace>
  <inkml:trace contextRef="#ctx0" brushRef="#br0" timeOffset="34669.19">17547 9652 0,'21'21'0,"-21"0"16,0 1 0,0-1-16,0 0 0,0 0 15,21 0-15,-21 0 16,0 1-16,22-1 0,-1-21 15,-21 21-15,21-21 0,0 0 0,0 0 16,0 0-16,1 0 0,-1 0 16,0 0-16,0 0 0,0 0 0,0-21 15,1 21-15,-1-21 0,0-1 0,0 1 16,0 0-16,0 0 0,1 0 16,-1 0-16,-21-22 0,0 22 0,21 0 15,-21-21-15,0 20 0,0 1 16,0 0-16,0-21 0,0 21 15,0-1-15,0 44 16,0-1-16,0 0 16,0 0-16,0 21 0,0 1 0,0-1 15,0 0-15,0 1 0,0-1 16,0 0-16,0 22 0,0-22 0,0 1 16,0 20-16,0-21 0,0 22 0,21-22 15,-21 22-15,0-1 0,0 1 0,0 20 16,0-20-16,0-1 0,0 22 15,0-21-15,-21 20 0,0-20 0,0 20 16,-1-20-16,1 21 0,0-22 0,0 1 16,0-1-16,0 1 0,-1-22 0,1 0 15,0-21-15,21 22 0,-21-22 0,21 0 16,-21-21-16,0 0 0,21-21 16,0 0-1,0-22-15,0 22 0,0-21 0,0 0 16,0-22-16,0 22 0,0-22 0,0 1 15,21-1-15,0 1 0,-21-22 0,21 22 16,0-22-16,0 21 0,1-20 16,-1 20-16,-21 1 0,42-1 0,-21 1 15,0 20-15,1 22 0,-1-21 0,0 21 16,0 0-16,0-1 0,0 1 0,1 21 16,20-21-16,-21 21 0,0-21 15,22 21-15</inkml:trace>
  <inkml:trace contextRef="#ctx0" brushRef="#br0" timeOffset="34889.08">18817 9948 0,'0'-21'15,"0"42"1,0 1-16,0-1 16,0 0-16,0 21 0,-21-21 15,21 22-15,0-1 0,-21 0 0,21 1 16,-21 20-16,21-20 0,-22-1 0,1 0 15,21 1-15,-21-1 0,0-21 0,0 21 16,0-20-16,-1 20 0,1-21 0,21 0 16,-21-21-16,42-21 31</inkml:trace>
  <inkml:trace contextRef="#ctx0" brushRef="#br0" timeOffset="35840.11">19558 9504 0,'42'-64'0,"-84"128"0,169-233 15,-106 126-15,21 1 0,-42 0 0,22 20 16,-22 1-16,-22 21 16,1 0-16,0 0 0,0 43 0,-21-22 15,20 21-15,-20 0 0,21 1 0,-21 20 16,20-20-16,-20 20 0,21 22 15,0-22-15,21-20 0,0 20 0,0 1 16,0-22-16,0 0 0,0 1 16,0-1-16,0 0 0,21-21 0,0 1 15,21-1-15,-20 0 0,20 0 0,0 0 16,1-21-16,-1 0 0,0 0 0,1 0 16,-1 0-16,0 0 0,22 0 0,-22-21 15,0 21-15,1-21 0,-1 0 16,-21 0-16,22-1 0,-1 1 0,-21-21 15,0 21-15,0-22 0,1 1 0,-22 0 16,0-1-16,0 1 0,0 0 0,0-1 16,0 1-16,-22 21 0,1 0 0,21 0 15,-42 21-15,21 0 0,0 21 0,-1 0 16,1 0-16,0 21 16,0 1-16,-21-1 0,20 0 0,1 1 15,0-1-15,21 0 0,-21 1 0,21-22 16,0 21-16,0-21 0,0 1 0,0-1 15,0 0-15,0 0 0,0 0 0,21-21 16,0 0-16,0 0 0,1 0 16,-1 0-16,0 0 0,0 0 15,0 0-15,0-21 0,1 0 0,-1 0 16,0 0-16,-21-1 16,0 1-16,21-21 0,-21 21 0,21 0 0,-21-22 15,0 1-15,0 0 0,21 20 0,-21 1 16,22 0-16,-22 0 15,0 42-15,0 0 16,0 0-16,0 1 0,0 20 16,0 0-16,0-21 0,0 22 0,0-22 15,0 21-15,0-21 0,0 1 0,0 20 16,0-21-16,21 0 0,0 0 16,0 1-16,0-22 0,0 0 0,1 0 15,-1 0-15,0 0 0,21 0 0,-21 0 16,1 0-16,-1 0 0,21-22 0,-21 1 15,0 21-15,22-21 0,-22 0 16,0-21-16,21 20 0,-20 1 16,-1-21-16,0 0 0,0-22 0,0 22 15,0-22-15,1 1 0,-1-1 0,0-20 16,0 20-16,-21 1 0,0-1 0,0 22 16,0-1-16,0 1 0,0 21 15,0 0-15,0 42 16,0 21-16,-21-21 0,21 22 0,-21 20 15,0-20-15,21 20 0,0 1 0,0-1 16,0-21-16,0 22 0,0-22 0,0 1 16,0-1-16,0 0 0,0 1 0,0-22 15,0 21-15,0-21 0,0 0 16,21-21-16,-21 22 0,21-1 0,0-21 16,0 0-1,0 0-15,1 0 16,-1 0-16,-21-21 0,21-1 0,-21 1 15,0 0-15,0 0 0,0 0 0,0 0 16,0-1-16</inkml:trace>
  <inkml:trace contextRef="#ctx0" brushRef="#br0" timeOffset="36004.01">20891 9800 0,'0'0'0,"-21"21"15,21 1 1,21-22-1,1 0-15,-1 0 0,21 0 0,-21 0 16,0 0-16,22 0 0,-1 0 16,-21-22-16,22 22 0,-1-21 0,0 21 15,22-21-15,-22 0 0,0 21 0</inkml:trace>
  <inkml:trace contextRef="#ctx0" brushRef="#br0" timeOffset="36627.64">21802 9504 0,'0'0'0,"0"-42"16,-22 42-1,1 0-15,0 21 0,0 0 16,0 21-16,0-21 0,-1 22 16,1-22-16,0 21 0,0 1 0,0-1 0,21-21 15,0 21-15,0-20 0,-21 20 16,21-21-16,0 0 0,0 0 16,0 1-16,0-1 0,0 0 0,21-21 15,0 21-15,0-21 0,0 0 16,0 0-16,1 0 0,-1 0 0,0 0 15,0 0-15,0 0 0,0-21 0,1 0 16,-1 0-16,0-1 0,0 1 0,-21 0 16,21-21-16,-21 21 0,21-22 15,-21 1-15,0-22 0,22 22 0,-22-21 16,21-1-16,-21 22 0,21-22 16,-21 1-16,0 20 0,0 1 0,21 0 0,-21 21 15,0-22-15,0 64 31,0 1-31,0-1 0,0 21 0,0-21 16,0 22-16,0-1 0,0 0 0,0 1 16,-21-1-16,21 0 0,0-21 0,0 22 15,0-1-15,0-21 0,0 0 0,0 22 16,0-22-16,-21 0 0,21 0 16,0 0-16,21-42 46,0 0-46,0 0 0,0 0 0,1-22 16,-1 22-16,21-21 0,-21 0 16,0 20-16,22 1 0,-22 0 0,0 0 15,0 0-15,0 21 0,1 0 0,-22 21 16,0 0-16,0 0 0,0 0 16,0 1-16,0-1 0,0 21 0,0-21 15,0 0-15,0 22 0,0-22 0,0 0 16,-22 0-16,22 0 0,-21 1 15,21-1-15,-21 0 0,21 0 16,-21-21-16,0 0 16,0 0-16,-1 0 15,1 0-15,0-21 0,21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28:11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2519 0,'0'0'0,"21"0"0,1 0 0,-22 21 15,21-21-15,0 0 16,0 0-16,-21-21 0,21 0 16,0 21-16,-21-21 0,22-1 0,-1 1 15,-21 0-15,0-21 0,21 21 16,-21-1-16,0 1 0,0 0 0,0 0 16,0 0-16,0 0 0,-21-1 15,-22 22-15,22-21 0,-21 21 16,0 0-16,-1 0 0,1 0 0,0 0 15,-1 21-15,1 1 0,0 20 16,-1 0-16,1 1 0,21-1 0,0 21 16,-1 1-16,22-1 0,0 1 15,0-1-15,0 1 0,22-22 0,-1 22 16,0-22-16,0 0 0,0 1 0,22-22 16,-22 21-16,21-21 0,-21 1 15,22-22-15,-1 0 0,0 0 0,-21 0 16,43 0-16,-22-22 0,1 22 0,-1-21 15,0-21-15,1 21 0,-22 0 16,21-1-16</inkml:trace>
  <inkml:trace contextRef="#ctx0" brushRef="#br0" timeOffset="336.8">3619 2519 0,'0'0'0,"0"-42"0,-21 20 0,21 1 0,0 0 15,0 0-15,0 0 0,21 21 16,22 0-16,-22 0 15,0 21-15,21 0 0,1 0 0,-1 22 16,-21-1-16,22 0 0,-1 1 16,0-1-16,-21 0 0,1 1 0,-1-1 15,0-21-15,-21 21 0,0 1 16,0-1-16,0-21 0,0 0 16,0 1-16,0-1 0,0 0 0,0 0 15,-21-21-15,0 0 16,21-21-16,0 0 15,0 0-15,0-1 0,0 1 0,0 0 16,0-21-16,0-1 0,0 1 0,0 0 16,0-1-16,0 1 0,21-21 15,0 20-15,-21-20 0,21 20 0,0 1 16,0 0-16,22 21 0,-22-1 0,0 1 16,21 21-16,-20 0 0,-1 0 15,0 0-15,0 0 0</inkml:trace>
  <inkml:trace contextRef="#ctx0" brushRef="#br0" timeOffset="716.68">4487 2455 0,'-21'-21'16,"21"0"0,0 0-16,0 0 0,0 0 15,0-1-15,0 1 0,21 21 0,0 0 16,1-21-16,-1 21 0,0 0 15,21 0-15,-21 21 0,22 0 0,-1 22 16,0-22-16,1 21 0,-1 1 16,0-1-16,-20 0 0,20 1 15,-21-1-15,0 0 0,0 22 0,-21-22 16,0 0-16,0-20 0,0 20 0,0 0 16,0-21-16,0 1 0,0-1 15,-21 0-15,0-21 16,21-21-1,0 0-15,0-1 0,21-20 16,0 21-16,1-21 0,-1-1 16,0 1-16,0 0 0,0-22 0,0 1 15,1 20-15,-1-20 0,0-1 16,0 22-16,0 0 0,0-1 16,-21 22-16,22 0 0,-1 21 15,0 0-15,0 21 16</inkml:trace>
  <inkml:trace contextRef="#ctx0" brushRef="#br0" timeOffset="1396.81">5673 2625 0,'0'0'0,"0"42"16,0-21-1,-22 0-15,22 22 0,-21-22 16,0 0-16,21 0 0,0 22 15,0-22-15,0 0 0,0 21 0,0-21 16,0 1-16,0-1 0,21 0 16,0 0-16,1 0 0,-1 0 0,0 1 15,0-22-15,21 0 0,1 0 0,-22 0 16,21 0-16,1 0 0,-1 0 0,-21-22 16,21 1-16,-20 21 0,20-21 15,-21 0-15,0 0 0,0 0 0,1-22 16,-22 22-16,0 0 0,0-21 0,0-1 15,-22 22-15,1-21 0,0-1 16,-21 1-16,-1 0 0,1-1 0,0 22 16,-1-21-16,22 21 0,-21 21 15,0 0-15,20 0 0,1 0 16,-21 0-16,42 21 0,-21 0 0,21 0 16,0 0-16,0 1 0,0-1 0,21 0 15,0-21-15,0 21 0,22-21 16,-1 0-16,0 0 0,1 0 0,-1 0 15,21 0-15,-20 0 0,-1-21 0,22 0 16,-22 21-16,0-21 0,22 21 0,-22-22 16,-21 1-16,22 21 0,-1 0 15,-21 0-15,0 0 0,0 0 0,1 0 16,-1 21-16,-21 1 0,21-1 0,0 0 16,0 0-16,-21 21 15,21 1-15,1-22 0,-1 21 0,-21-21 16,21 22-16,-21-22 0,21 21 0,-21-21 15,0 22-15,0-22 0,0 0 16,0 0-16,0 0 0,0-42 31,0 0-31,0 0 0,0 0 16,0 0-16,21-1 0,0 1 16,-21-21-16,22 0 0,-1-1 0,0 1 15,0 0-15,0-22 0,0 22 16,22-22-16,-22 22 0,0-22 15,21 43-15,-20-21 0,20 0 0,-21 20 16,0 1-16,22 21 0,-22-21 0,0 0 16,0 21-16,21 0 0,-20 0 0</inkml:trace>
  <inkml:trace contextRef="#ctx0" brushRef="#br0" timeOffset="2180.03">15409 2159 0,'0'-21'0,"0"0"16,21 21-16,1-21 0,-1 21 16,21-22-16,0 1 0,1 21 0,-1-21 15,0 0-15,1 0 0,20 0 16,-20-1-16,20 1 0,-21-21 0,-20 21 16,20 0-16,-21-1 15,0-20-15,-21 21 0,0 0 0,-21 0 0,0-1 16,-21 1-16,-1 0 0,-20 21 0,-1 0 15,-20 0-15,20 21 16,-21 0-16,-20 1 0,20 20 0,21-21 16,-20 21-16,20 1 0,22 20 15,0-20-15,-1-22 0,22 21 0,21 0 16,0-20-16,21 20 0,22-21 0,-1 0 16,0 0-16,22 1 0,20-1 15,-20 0-15,-1-21 0,22 0 0,-21 21 16,-1-21-16,1 0 0,-1 0 0,-21 0 15,1 0-15,-1 0 0,-21 0 16,0 0-16,-42 0 16,0 0-16,-21 0 0,-1 0 0,1 21 15,0 0-15,-22 1 0,1-1 16,20 21-16,-20-21 0,21 22 16,-22-1-16,22 0 0,21-21 0,-1 22 15,1-22-15,21 21 0,0-21 0,0 1 16,0-1-16,21 0 0,1-21 15,20 0-15,0 21 0,1-21 0,-1 0 16,21 0-16,-20 0 0,20-21 0,1 0 16,-1 21-16,1-21 0,-1-1 15,-20-20-15,20 21 0,1 0 16,-22-22-16,0 22 0,1-21 0,-22 21 16</inkml:trace>
  <inkml:trace contextRef="#ctx0" brushRef="#br0" timeOffset="2387.92">16298 2350 0,'0'-22'0,"0"44"0,0-65 16,0 64-1,0 1 1,0-1-16,21 21 0,1 0 0,-1 1 16,0-1-16,0 0 0,0 1 0,22-22 15,-22 21-15,21 1 0,-21-1 16,22-21-16,-22 0 0,0 22 0,0-22 16,-21 0-16,0 0 0,0 0 15,0-42 16,21 0-15,0 0-16,-21 0 0,22-1 16</inkml:trace>
  <inkml:trace contextRef="#ctx0" brushRef="#br0" timeOffset="2585.8">16849 2477 0,'0'0'0,"0"-22"0,0-20 16,0 21-16,0 0 0,0 0 15,-22 21-15,-20 21 16,21 0-16,0 21 0,-22-21 0,22 22 15,-21-1-15,0 0 0,-1 1 16,1-1-16,21-21 0,-22 22 16,1-1-16,21-21 0,-21 21 0,20-20 15,1 20-15,0-21 0,21 0 0,0 0 16,0 1-16,0-1 0,21-21 16,22 0-16,-1 0 0,0 0 15,22-21-15,-22 21 0,22-22 0</inkml:trace>
  <inkml:trace contextRef="#ctx0" brushRef="#br0" timeOffset="2812.67">17272 2540 0,'0'0'0,"21"-42"0,-21-1 0,0 1 0,0 0 15,0 21-15,0-1 0,0 1 16,0 0-16,-21 21 0,0 0 16,0 0-16,-22 21 0,22 0 0,0 22 15,0-1-15,0 0 0,-22 1 0,22-1 16,21 22-16,-21-22 0,0 0 15,21 1-15,-21-1 0,21-21 0,0 21 16,0-20-16,0-1 0,0 0 0,0 0 16,0 0-16,21 0 0,0-21 15,0 0-15,0 0 0,22 0 0,-22 0 16,21 0-16,-21 0 0,22 0 0,-1-21 16,0 0-16</inkml:trace>
  <inkml:trace contextRef="#ctx0" brushRef="#br0" timeOffset="3467.82">17695 2582 0,'0'0'0,"0"-21"0,0-21 16,-21 21-16,0 21 15,0 0-15,21 21 16,-21 0-16,21 0 0,0 0 16,0 1-16,0-1 15,0 0-15,21-21 16,0 21-16,0-21 0,0 0 15,0 0-15,1 0 0,-1 0 16,-21-21-16,21 0 0,0 21 0,0-21 16,0-1-16,1 1 0,-22 0 15,0 0-15,0 0 0,0 0 16,0-1-16,0 1 0,0 0 0,0 0 16,-22 21-16,-20 0 0,21 0 15,0 21-15,-22 0 0,1 0 16,21 1-16,-21 20 0,-1-21 0,22 21 15,-21 1-15,21-1 0,-1-21 0,1 22 16,0-1-16,0-21 0,21 21 0,0-20 16,0-1-16,0 0 0,0 0 15,21 0-15,0 0 0,22-21 0,-22 0 16,21 0-16,0 0 0,-20 0 16,20 0-16,0 0 0,1 0 15,-1 0-15,0-21 0,1 0 0,-1 0 16,0 0-16,1 0 0,-1-1 0,0 1 15,1-21-15,-1 21 0,-21-22 0,21 22 16,-20-21-16,-1 21 0,0-22 16,-21 22-16,21 0 0,-42 42 15,0 0 1,0 1-16,21-1 0,-22 21 16,1 0-16,21 1 0,-21-1 0,21 0 15,0 1-15,-21-1 0,21 0 0,-21 1 16,21 20-16,-21 1 15,21-22-15,0 22 0,-22-1 0,1-21 16,0 22-16,0-1 0,21-20 0,-21 20 16,0-20-16,-1-1 0,1 0 0,21-21 15,-21 22-15,21-22 0,0 0 0,21-21 32,0 0-32,1 0 0,-22-21 0,21 21 15,0-21-15,0-22 0,-21 22 0,21 0 16,0-21-16</inkml:trace>
  <inkml:trace contextRef="#ctx0" brushRef="#br0" timeOffset="3723.99">18140 3112 0,'0'0'0,"21"-64"0,-21 22 0,21-22 15,0 1-15,22-43 16,-22 64-16,0-1 0,21 22 0,-21-21 16,22 21-16,-1-1 0,0 22 0,1 0 15,-1 0-15,-21 22 0,22-1 0,-22 0 16,21 0-16,-21 21 0,0-20 15,-21-1-15,0 21 0,0-21 0,0 22 16,-21-22-16,0 0 0,0 0 0,-21 0 16,20 0-16,-20 1 0,21-1 15,-21-21-15,20 21 0,-20-21 0,21 0 16,0 0-16,0 0 0,-1 0 16,22-21-1,22 0 1,-1-1-16,21 1 0,-21-21 0</inkml:trace>
  <inkml:trace contextRef="#ctx0" brushRef="#br0" timeOffset="4848.75">19113 2074 0,'0'0'0,"22"-63"16,-22 84-1,0 0-15,-22 0 16,22 22-16,-21-22 0,0 21 15,21 22-15,-21-22 0,21 22 0,-21-1 16,21 1-16,-21-1 0,21 1 0,0-22 16,0 21-16,0-20 0,0-1 15,0-21-15,0 22 0,0-22 0,0 0 16,0 0-16,21 0 0,0-21 0,0 0 16,0 0-16,0 0 15,1 0-15,-1 0 0,0-21 0,0 0 16,0 0-16,0 0 0,1-1 0,20-20 15,-21 21-15,0-21 0,0 20 0,1-20 16,-1 21-16,-21 0 16,0 0-16,21 21 0,-21 21 15,0 0 1,0 0-16,0 0 16,0 22-16,0-22 0,0 0 0,0 0 15,0 0-15,0 0 0,21-21 16,-21 22-16,21-22 15,0 0-15,1 0 0,-1 0 16,0 0-16,0 0 0,64-22 16,-64 22-16,0-21 15,0 0-15,0 0 0,22 21 0,-43-21 16,21 0-16,0-1 0,0 1 16,-21 0-16,21 21 0,-21 21 31,0 0-31,0 1 0,0-1 15,0 21-15,0-21 0,0 0 0,-21 1 16,21-1-16,0 0 16,0 0-16,0 0 0,0 0 15,21-21-15,1 0 16,-1 0-16,0 0 16,0 0-16,0-21 15,-21 0-15,0 0 0,0 0 16,0 0-16,0-1 15,0 1-15,0-21 0,0 21 16,-21 0-16,0-22 0,21 22 0,-21 0 16,21 0-16,-21 0 0,21-1 0,-22 1 15,22 0-15,0 0 16,0 0-16,22 21 0,-1 0 16,0-21-16,0 21 0,0 0 0,0 0 15,1 0-15,20 0 0,-21 0 16,21 0-16,-20 21 0,20-21 0,-21 21 15,0 21-15,0-21 0,1 1 0,-22 20 16,21-21-16,-21 21 0,0-20 16,0-1-16,0 21 0,0-21 15,0 0-15,0 1 0,-21-1 0,21 0 16,-22 0-16,22 0 0,-21 0 16,0-21-1,21-21 1,0 0-1,0 0-15,0 0 0,0 0 16,0-1-16,21 1 0,0-21 16,1 0-16,-1-1 0,0 1 0,0-22 15,21 22-15,1 0 0,-22-1 16,21 22-16,-21 0 0,22 21 16,-22 0-16,0 0 0,0 0 0,-21 42 15,0-20-15,0 20 0,0-21 0,0 21 16,0 1-16,0-1 0,0 0 15,-21 1-15,21-22 0,-21 21 0,21-21 16,-21 1-16,21 20 0,0-21 0,-21-21 16,21 21-16,-22-21 0,22 21 15,-21-42 17,0 0-17,21 0-15,0 0 0,-21 0 16,0-1-16,0-20 0</inkml:trace>
  <inkml:trace contextRef="#ctx0" brushRef="#br0" timeOffset="5024.68">20129 2223 0,'0'0'0,"-21"-22"0,0-20 16,21 63 15,0 0-15,-21-21 31,0 0-32</inkml:trace>
  <inkml:trace contextRef="#ctx0" brushRef="#br0" timeOffset="5220.56">19283 2244 0,'0'0'16,"-64"21"-16,43-21 0,-21 0 0,21 21 0,-1-21 15,1 0-15,21 21 0,0 0 16,21-21-16,1 0 16,20 22-16,0-22 0,1 0 0,20 0 15,1 0-15,-1 0 0,22 0 16,-22 0-16,22 0 0,-22 0 16,-20 0-16,20 0 0,-20 0 0,-22 0 15,0 0-15,0 0 0,-42 0 16</inkml:trace>
  <inkml:trace contextRef="#ctx0" brushRef="#br0" timeOffset="5671.91">14520 3196 0,'0'0'0,"-106"21"0,1 1 0,41-1 0,1 0 15,20 0-15,1 0 0,42 0 0,0 1 16,42-1-16,1-21 16,20 21-16,22-21 0,-1 0 0,22 21 15,0-21-15,21 0 0,21 0 0,22 0 16,-1 0-16,21 0 0,1 0 15,-1 0-15,22 0 0,0 0 0,21 0 16,-22 0-16,43 0 0,-21 0 0,0 0 16,21 0-16,-21-21 0,21 21 15,-21 0-15,-1 0 0,1-21 16,0 21-16,0-21 0,-21 21 0,-22 0 16,1 0-16,-22-22 0,0 22 0,-21 0 15,-21 0-15,0 0 0,-42 0 16,0 0-16,-22 0 0,-20 0 0,-22 0 15,-42 0 1,-1 0-16,-20 0 16,0 0-16,21 0 0,-22 0 0,1 22 15,-22-22-15,22 21 0,0 0 16,-22-21-16,1 21 0</inkml:trace>
  <inkml:trace contextRef="#ctx0" brushRef="#br0" timeOffset="6111.72">15240 4487 0,'0'0'0,"21"-42"0,-21-21 16,0 41-16,0 1 15,0 64 1,0-22-1,0 21-15,0 0 0,0 22 0,21-1 16,-21 22-16,0-21 16,0 20-16,0 1 0,0 0 0,0-22 15,-21 22-15,0-22 0,0 1 0,0 20 16,-1-41-16,1 20 0,21-20 0,-21 20 16,0-21-16,0-20 0,0 20 0,21-21 15,0 0-15,-22-21 16,1 0-16,21-21 15,0 0-15</inkml:trace>
  <inkml:trace contextRef="#ctx0" brushRef="#br0" timeOffset="6428.54">14859 5165 0,'0'0'0,"-21"-64"0,0 1 16,21-1-16,0 1 0,-22-1 15,22 1-15,0-1 0,0 1 0,0-1 16,22 1-16,20-1 0,-21 1 0,21-1 15,22 22-15,-1-22 0,1 22 16,-1 21-16,22 0 0,0 0 0,-1 21 16,-20 21-16,21 0 0,-22 0 0,1 21 15,-1 1-15,-21 20 0,-20-20 16,-1 20-16,-21-21 0,0 22 0,0-1 16,-21-20-16,-1 20 0,1 1 15,-21-22-15,0 22 0,20-22 0,-20-21 16,0 21-16,-1-20 0,22-1 15,-21 0-15,21 0 0,0-21 0,-1 0 16,1 0-16,0 0 0,42 0 31,0 0-31,22 0 0,-22 0 16,0 21-16,21 0 0,1-21 0</inkml:trace>
  <inkml:trace contextRef="#ctx0" brushRef="#br0" timeOffset="6800.53">15917 5249 0,'0'0'15,"0"-21"1,21 21-16,-21-21 16,22 0-16,-22 0 15,0 0-15,0-22 0,21 22 0,0 0 16,0 0-16,-21 0 0,21-1 0,0 1 16,1 21-16,-1 0 0,0 0 15,-21 21-15,21 1 16,-21-1-16,0 21 0,0-21 0,0 22 15,0-22-15,0 21 0,-21 0 0,0-20 16,0 20-16,21-21 0,-22 0 0,1 22 16,0-43-16,21 21 0,0 0 0,0-42 47,0 0-47,0-1 15,21 1-15,0 0 0,-21-21 0,22 21 16,-1-22-16,0 1 0,0 21 15,0-43-15,-21 22 0,21 0 0,1-1 16,-1 22-16,0-21 0,0 21 0,0-1 16,0 22-16,-21 22 15,0-1 1,0 0-16,0 0 0</inkml:trace>
  <inkml:trace contextRef="#ctx0" brushRef="#br0" timeOffset="8156.07">16319 5038 0,'0'0'0,"0"42"0,0-21 0,0 22 15,0-22-15,0 0 0,0 21 0,0-21 16,0 1-16,22-1 15,-22 0-15,21 0 0,-21 0 0,0 0 16,21 1-16,0-22 0,0 0 0,0 21 16,1-21-16,-1 0 0,21 0 0,-21 0 15,0 0-15,22-21 0,-22 21 16,0-22-16,0 1 0,0 0 0,1 0 16,-1 0-16,0 0 0,-21-1 0,21-20 15,-21 21-15,0-21 0,0 20 0,0-20 16,0 0-16,-21 21 0,0-22 15,0 22-15,-1 0 0,-20 0 0,21 21 16,-21 0-16,20 0 0,-20 21 0,0 0 16,-1 0-16,1 0 0,21 1 15,-21-1-15,20 21 0,1-21 16,0 22-16,0-1 0,21-21 0,0 0 16,0 22-16,0-22 0,0 0 0,21 0 15,0-21-15,0 21 0,22-21 0,-1 0 16,0 0-16,1 0 0,-1 0 0,22 0 15,-22 0-15,21 0 0,-20-21 16,20 21-16,-20-21 0,20 0 0,-21 0 16,22-1-16,-22 1 0,22 0 0,-22-21 15,0 21-15,1-1 0,-1-20 16,-21 21-16,0-21 0,-21 20 0,0 1 16,0 0-16,0 0 0,-21 0 15,0 21-15,0 0 0,-21 0 0,20 0 16,-20 21-16,0 0 0,21-21 15,-22 42-15,1-20 0,21-1 0,0 0 16,-1 21-16,1-21 0,21 1 0,0-1 16,0 0-16,0 0 0,0 0 0,21-21 15,1 0 1,20 0-16,-21 0 0,0 0 0,22-21 16,-22 21-16,21-21 0,-21 0 0,22 21 15,-22-21-15,0-1 0,0 1 0,0 0 16,0 0-16,1 0 15,-22 42 1,0 0 0,0 0-16,0 22 0,0-22 0,0 21 15,0 0-15,0 1 0,0-1 0,0 0 16,0 1-16,0-1 0,0 22 16,21-1-16,0 1 0,-21-1 0,0 1 15,21 20-15,-21 1 0,21 0 0,-21-1 16,0 1-16,0 0 0,0 20 0,-21 1 15,0-21-15,0 0 0,0 20 16,-1-41-16,1 21 0,-21-22 0,0 1 16,20-1-16,-20-21 0,0 1 0,21-1 0,-22-21 15,1 0-15,21-21 0,0 0 16,-22 0-16,22 0 0,0-21 0,0 21 16,0-21-16,-1-21 0,1 21 0,0-22 15,21 22-15,0-42 0,-21 20 0,21 1 16,0-22-16,0 1 0,21-22 15,-21 1-15,42-1 0,-20 0 0,20-21 16,0 22-16,1-22 0,-1 0 0,0 0 16,22 0-16,-22 1 0,22-1 0,-1 21 15,22-21-15,-22 22 0,1-1 16,-1 0-16,1 22 0,-1 20 16,-20 1-16,-1 21 0,0 0 0,1 0 15,-22 21-15,21 0 0,-21 21 16,0 0-16,-21 0 0,0 0 0,0 0 15,0 22-15,0-22 0,0 21 16,0-21-16,0 1 0,0-1 0,0 0 16,-21-21-16,21 21 0,0 0 15,0-42 17,0 0-32,0 0 0,21 0 15,-21-1-15,22 1 0,-22 0 16,21 0-16,0-21 0,0 20 0,-21 1 15,21 0-15,0 0 0,-21 0 0,22 21 16,-1 0 0,-21 21-16,0 0 0,0 21 0,0-20 15,0-1-15,0 21 0,0-21 0,0 0 16,0 22-16,0-22 0,0 0 0,0 0 16,0 0-16,0 1 0,-21-22 15,21 21-15,-22-21 16,22-21 15,0-1-31,22 1 0,-1 0 0,21 0 16,-21-21-16,22 20 15,-1-20-15,0 0 0,1-1 0,-1 1 16,0 0-16,22 21 0,-22-1 0,0 1 16,1 21-16,-22 0 0,0 21 0,0 22 15,0-22-15,1 21 0,-22 1 16,0-1-16,0 0 0,0 1 0,0-1 15,-22-21-15,1 21 0,21-20 0,0 20 16,-21-21-16,21 0 0,-21-21 0,21 21 16,21-21-1,0-21-15</inkml:trace>
  <inkml:trace contextRef="#ctx0" brushRef="#br0" timeOffset="10807.51">19346 5186 0,'0'0'15,"-21"21"-15,-85 64 16,106-64-16,21-21 15,1 0-15,-1 0 16,21 0-16,0-21 0,1 0 0,20-1 16,1 1-16,-1 0 0,1-21 15,-1 21-15,1-22 0,-22 1 0,22-22 16,-22 22-16,0-21 0,1 20 0,-1-20 16,-21-1-16,0 22 0,0-22 0,-21 1 15,22-1-15,-22 1 0,0-1 16,0 22-16,0-21 0,-22 20 0,1 1 15,0 21-15,0 0 0,0 21 0,0 21 16,-1 0-16,-20 21 16,21 1-16,0 20 0,-22 1 0,22-1 15,0 1-15,0-1 0,0 22 0,0-22 16,-1 22-16,22-22 0,-21 1 0,21-1 16,0 1-16,0-22 0,0 1 15,21-1-15,22 0 0,-22-21 0,0 1 16,0-1-16,22-21 0,-22 0 0,21 0 15,-21 0-15,22 0 0,-1 0 0,0-21 16,-21-1-16,22 1 0,-1 0 16,-21 0-16,22-21 0,-22 20 0,21-20 15,-21 21-15,0-21 0,1-1 16,-22 1-16,0 21 0,21-22 0,-21 22 16,-21 42-1,21 1-15,-22 20 16,1-21-16,0 21 0,21 1 0,-21-1 15,0-21-15,21 22 0,-21-22 0,21 21 16,0-21-16,0 0 0,0 1 16,0-1-16,0 0 0,21-21 15,0 21-15,21-21 0,-21 0 0,1 0 16,20 0-16,-21 0 0,21-21 0,1 0 16,-1 21-16,-21-21 0,22-1 15,-22 1-15,21 0 0,-21-21 16,0 21-16,-21-22 0,0 1 0,0 0 15,0-1-15,0 1 0,0 0 0,-21-1 16,0 1-16,0 21 0,0 0 16,-22-1-16,1 22 0,0 0 0,21 0 15,-22 0-15,1 22 0,0-1 0,20 21 16,1-21-16,-21 22 0,42-1 0,0-21 16,0 21-16,0 1 0,0-22 15,0 21-15,21-21 0,0 1 0,22-1 16,-1 0-16,0 0 0,1-21 0,20 21 15,1-21-15,-1 0 0,1 0 0,-1 0 16,1 0-16,-22 0 0,21-21 16,1 21-16,-22-21 0,22 0 15,-22 21-15,0-21 0,1-1 0,-22 1 16,0 0-16,0-21 0,0 21 0,-21-22 16,0 22-16,0-21 0,0 21 0,0-1 15,-21 1-15,0 21 0,0 0 16,0 0-16,0 0 0,-22 0 0,22 21 15,-21 1-15,21-1 0,-22 0 0,22 21 16,-21-21-16,21 1 0,-1-1 0,22 21 16,0-21-16,0 0 0,0 1 15,22-22 1,-1 0-16,0 0 0,0 0 16,21 0-16,-20 0 0,-1 0 0,0-22 15,21 22-15,-21-21 0,1 0 16,-1 21-16,0-21 0,0 0 0,0 0 15,0-1-15,-21 44 32,0-1-32,0 0 0,0 0 15,0 0-15,0 0 0,0 22 0,0-1 16,-21 0-16,21 1 0,-21-1 0,21 0 16,0 1-16,0 20 0,0-20 0,0 20 15,-21 1-15,21-1 0,0 22 0,0-22 16,-21 1-16,21 20 15,0-20-15,0 21 0,0-1 0,0-20 16,0 20-16,0 1 0,-21-21 0,21 20 16,-22-20-16,1-1 0,0 1 0,0-22 15,-21 0-15,-1 1 0,1-1 0,0-21 16,-1 0-16,1-21 0,0 0 0,-1 0 16,1 0-16,0 0 0,-1 0 0,1-21 15,0 0-15,-22 0 0,22-21 0,-1-1 16,1 1-16,0 0 0,-1-22 15,22 1-15,0-1 0,21 1 0,0-1 0,0-21 16,0 1-16,21 20 0,0-20 16,22-1-16,-1 0 0,0-21 15,22 22-15,-22-22 0,22 21 0,-1-21 16,1 22-16,20-22 0,-20 0 0,-1 21 16,22 1-16,-21 20 0,-1 1 15,1-1-15,-1 22 0,1 21 0,-22 0 16,-21-1-16,21 22 0,-20 0 0,-22 22 15,0-1-15,0 21 16,0-21-16,0 0 0,0 22 16,-22-22-16,1 21 0,21-21 0,-21 1 15,21 20-15,0-21 0,0 0 0,0 0 16,0 1-16,0-1 0,21 0 0,0-21 16,1 21-16,-1-21 15,21 0-15,-21 0 0,0 0 0,22 0 16,-22 0-16,21-21 0,-21 21 0,22-21 15,-22 0-15,0-1 0,21 1 0,-20-21 16,-1 21-16,0-22 0,0 1 16,0 0-16,0-1 0,1 22 0,-1 0 15,-21 0-15,21 0 0,-21 0 0,21 21 16,-21 21 0,0 0-1,0 0-15,0 0 0,0 0 16,21-21 15,0 0-15,-21-21-1,0 0-15,22 21 0,-22-21 16,0 0-16,0 0 0,0-1 16,0 1-16,0 0 0,-22 21 31,1 0-31,21 21 0,-21 0 15,21 22-15,-21-22 0,0 0 16,21 21-16,0 1 0,0-22 0,0 21 16,0-21-16,0 22 15,0-22-15,0 21 0,0-21 0,0 1 16,21-1-16,0 0 0,0-21 0,0 21 16,1 0-16,20-21 0,0 0 0,-21 0 15,22 0-15,-1 0 0,0 0 16,-20 0-16,20-21 0,0 0 0,1 21 15,-1-21-15,0 0 0,1-1 0,-22 1 16,21 0-16,-21-21 0,22-1 16,-22 22-16,0-21 0,-21 0 0,0 20 15,0-20-15,0 21 0,0 0 0,-21 21 32,-22 0-32,22 0 0,0 21 15,0 0-15,-21 0 0,20 22 0,1-22 16,0 0-16,0 0 0,0 21 0,21-20 15,0-1-15,0 0 0,0 0 0,0 0 16,21-21 15,0 0-31,0 0 0,0 0 0,1-21 16,-1 0-16,0 0 16,0 0-16,0-1 0,0 1 0,1 0 15,-22 0-15,21-21 0,0 20 16,0 1-16,-21 0 0,0 0 0,0 0 15,0 42 1,0 0-16,0 0 0,-21 0 16,0 1-16,21-1 0,-21 21 0,21-21 15,0 22-15,0-22 0,0 0 16,0 0-16,0 21 0,0-20 0,21-1 16,0-21-16,0 21 0,21 0 0,-20-21 15,-1 0-15,0 0 0,21 0 0,-21 0 16,1 0-16,-1 0 0,21 0 15,-21-21-15,0 21 0,1-21 0,-1 0 16,0-1-16,0 1 0,0-21 16,0 21-16,1-22 0,-1 1 0,0 0 15,0-1-15,-21-20 0,21 21 16,0-1-16,-21-20 0,22 20 0,-22-20 16,21 21-16,0-22 0,-21 22 0,21-22 15,-21 22-15,21 0 0,-21 20 16,0 1-16,0 0 0,0 42 15,-21 0-15,0 1 0,0 20 0,0 0 16,-1 1-16,1-1 0,0 21 0,0-20 16,0 20-16,0 1 0,-1-1 15,22 1-15,0-22 0,0 22 0,0-1 16,0-21-16,0 1 0,0-1 16,22 0-16,-1 1 0,0-22 0,0 0 15,21 0-15,-20 0 0,-1-21 16,21 0-16,-21 0 0,22 0 0,-22 0 15,21 0-15,0 0 0,-20-21 0,20 0 16,-21 21-16,21-21 0,-20 0 0,20-22 16,-21 22-16,0 0 0,0-21 15,-21-1-15,0 22 0,22-21 0,-22 21 16,0-22-16,0 22 0,0-21 0,-22 21 16</inkml:trace>
  <inkml:trace contextRef="#ctx0" brushRef="#br0" timeOffset="10988.41">22606 4509 0,'0'0'16,"-42"-22"-16,-1 22 0,22 0 0,0 0 16,0 0-16,0-21 0,-1 21 15,1 0 1,21 21-16,0 1 15,-21-1-15</inkml:trace>
  <inkml:trace contextRef="#ctx0" brushRef="#br0" timeOffset="13364.27">19812 6668 0,'0'0'0,"-21"0"0,-85-22 16,85 22-16,0-21 15,-1 0-15,1 0 0,21 0 0,-21 21 16,0 0-16,0 0 0,0 0 0,-1 0 15,1 21-15,0 0 16,0 0-16,0 22 0,21-22 0,-21 21 16,21-21-16,-22 0 0,22 22 0,-21-22 15,21 0-15,0 0 0,0 0 0,0 1 16,0-1-16,0 0 0,0 0 16,0-42 15,21 0-31,1 0 0,-1-1 15,0 1-15,0 0 0,0 0 16,0-21-16,22 20 0,-22-20 0,0 0 16,0 21-16,22-22 0,-22 1 0,0 21 15,0 0-15,0-1 0,0 22 16,1 22-16,-22-1 16,21 0-16,-21 21 0,0 1 0,0-22 15,0 21-15,0 0 0,0-20 0,0 20 16,0-21-16,0 21 0,21-20 0,-21-1 15,21 0-15,-21 0 16,21-21-16,0 21 0,1-21 0,-1 0 16,0 0-16,0 0 15,0-21-15,0 0 0,1 0 0,-1 21 16,0-21-16,0-1 0,0 1 0,0 0 16,1 0-16,-1-21 0,-21 20 0,0 1 15,21 0-15,-21-21 0,21 42 16,-21-21-16,0-1 0,0 44 15,0-1 1,0 0-16,0 0 0,0 0 0,0 0 16,0 1-16,0-1 0,0 0 0,0 0 15,0 0-15,0 0 0,0 1 16,21-1-16,0 0 0,1-21 16,-22 21-16,21-21 0,0 0 0,21 0 0,-21 0 15,1 0-15,-1 0 0,21 0 16,-21 0-16,0 0 0,22-21 0,-22 0 15,0 21-15,0-21 0,0-1 0,1 22 16,-1-21-16,0 0 0,0 0 0,-21-21 16,0 20-16,21 1 0,-21 0 15,0 0-15,21 21 0,-21-21 0,-21 21 32,0 0-17,0 21 1,0-21-16,21 21 0,-21 0 15,-1-21-15,22 21 0,0 1 16,22-1 0,-1-21-16,0 0 0,0 0 0,0 0 15,22 0-15,-22 0 0,21 21 16,-21-21-16,0 0 0,1 0 0,-1 21 16,0-21-16,0 0 0,0 0 0,0 0 15,-21 21-15,-21-21 31,0 21-31,0-21 16,0 0-16,0 22 0,-1-22 16,1 0-16,0 21 0,0-21 15,0 0-15,42 0 32,0 0-17,0 0-15,0-21 0,1 21 16,-1-22-16,0 22 0,0-21 0,21 0 15,-20 21-15,-1-21 0,21 0 0,-21 0 16,0-1-16,1-20 0,20 21 0,-21 0 16,0-22-16,-21 1 0,21 0 0,1-1 15,-1 1-15,-21 0 0,0-22 16,21 22-16,-21 0 0,0-1 0,21 22 16,-21-21-16,0 21 0,0-1 15,0 44 1,-21 20-16,21-21 0,-21 21 15,21 1-15,-21-1 0,21 0 16,0 22-16,0-22 0,0 1 0,0-1 16,0 0-16,0 1 0,0-1 0,0 0 15,21-21-15,-21 22 0,21-22 0,0 0 16,0 0-16,0 0 0,1 1 0,-1-22 16,0 21-16,0-21 15,21 0-15,-20 0 0,-1 0 0,21 0 0,0 0 16,-20 0-16,20 0 0,0-21 15,1 21-15,-22-22 0,21 1 0,-21 0 16,22 0-16,-22 0 0,0 0 0,0-1 16,0 1-16,-21-21 0,0 21 15,0 0-15,0-1 0,0 1 0,-42 21 16,21 0-16,0 0 16,-1 0-16,-20 0 0,21 21 0,-21 1 15,20-1-15,1 0 0,-21 0 0,21 0 16,0 0-16,21 1 0,0-1 15,-22-21-15,22 21 0,0 0 0,0 0 16,22-21 0,-1 0-16,0 0 0,0 0 0,0 0 15,0 0-15,1 0 0,-1 0 16,21-21-16,-21 21 0,0-21 16,1 21-16,-1-21 0,0 0 0,0 21 15,-21-22-15,21 1 0,0 0 0,1 0 16,-22 0-16,0 42 31,0 0-31,0 0 16,0 0-16,0 1 0,0-1 0,0 0 15,0 0-15,0 0 0,0 0 16,21 1-16,0-22 16,0 0-16,0 0 15,0 0-15,1 0 0,-1 0 16,0 0-16,0 0 0,0-22 15,0 1-15,1 0 0,-1 0 16,0 0-16,-21 0 0,0-1 0,21-20 16,0 21-16,-21-21 0,21 20 0,1-20 15,-22 0-15,21-22 0,0 22 16,-21 0-16,21-1 0,0 22 0,-21 0 16,0 0-16,21 21 0,-21 21 15,0 0-15,0 0 0,0 22 16,0-1-16,-21-21 15,21 21-15,-21 1 0,0-1 0,0 0 16,0-20-16,21 20 0,-22-21 0,1 0 16,0 0-16,21 1 0,-21-1 0,21 0 15,0 0-15,0-42 32,21 21-17,-21-21-15,21 0 0,0 21 0,1-22 16,-1 1-16,0 0 0,0 0 15,0 0-15,0 0 0,1-1 0,-1 22 0,-21-21 16,-21 42 15,-1 1-31,-20-1 0,21 0 0,0 0 16,0 0-16,-1 0 0,1-21 0,21 22 16,0-1-16,0 0 0,0 0 15,0 0-15,21 0 16,1-21-16,-1 0 0,0 0 0,21 22 15,1-22-15,-22 0 0,21 0 0,0 0 16,-20 0-16,20 0 0,0 0 0,-21 0 16,1 0-16,-1-22 0,0 22 0,0 0 15,-21-21-15,0 0 0,0 0 16,0 0-16,0 0 16,0-1-1,-21 22 16,0 22-15,21-1 0,0 0-16,-21-21 0,21 21 15,21-21 17,0 0-17,0 0-15,-21-21 16,0 0-16,0 0 15,-21-1-15</inkml:trace>
  <inkml:trace contextRef="#ctx0" brushRef="#br0" timeOffset="13540.34">22310 6625 0,'0'0'15,"-22"0"-15,-20 21 16,21-21-16,0 0 15,0-21 17,-1 0-17,-20 21-15,21-21 0,-21 21 0,-1-21 16</inkml:trace>
  <inkml:trace contextRef="#ctx0" brushRef="#br0" timeOffset="14395.86">2773 3768 0,'0'0'0,"-64"0"0,22 0 0,0 0 0,20 0 15,1 0-15,0 0 0,42 0 16,0 0 0,22 0-16,20 0 0,1 21 0,20-21 15,1 0-15,21 21 0,21-21 16,0 21-16,21-21 0,0 21 0,22-21 15,20 0-15,1 22 0,-1-22 0,22 0 16,-1 0-16,1 0 0,0 0 0,-1 0 16,22 0-16,-21 21 0,-22-21 15,22 0-15,0 0 0,-22 21 0,1-21 16,-22 0-16,-21 0 0,0 0 0,-21 0 16,0 0-16,-21 0 0,-21 0 15,-22 0-15,1 0 0,-22 0 16,-21 0-16,1 0 0,-44 0 15,-20 0-15,-21 0 16,20 0-16,-41 0 0,20-21 16,-42 21-16,0 0 0,1 0 0</inkml:trace>
  <inkml:trace contextRef="#ctx0" brushRef="#br0" timeOffset="14731.77">3387 4149 0,'0'0'0,"-43"21"0,22-21 0,63 0 15,22 0-15,-1 0 16,43 0-16,0 0 0,0 0 0,21 0 16,21 0-16,0 0 0,22 0 0,-1 0 15,0 0-15,22 0 0,-22-21 16,22 21-16,20 0 0,-20 0 0,-1-21 15,1 21-15,20 0 0,-20 0 0,-1 0 16,-20 0-16,-1 0 0,0 0 16,1 0-16,-22 0 0,0 0 0,-21 0 15,0 0-15,-42 0 0,-1 0 0,-20 0 16,-1 0-16,-20 0 16,-22 0-16,0 0 0,-21 21 0,-42 0 15,21-21-15,-22 21 0,-20-21 16,-1 21-16,-20 0 0,-1-21 0,-21 22 15,0-1-15</inkml:trace>
  <inkml:trace contextRef="#ctx0" brushRef="#br0" timeOffset="16980.62">3746 5884 0,'0'0'0,"-21"0"0,42-21 31,1 0-31,-1 0 0,0 0 0,0 0 16,21-1-16,1-20 0,-22 21 0,21-21 15,1 20-15,-22-20 0,21 21 16,-21-21-16,0 20 0,1 1 0,-1-21 15,0 21-15,-21 0 0,0-1 0,0 1 16,0 0-16,0 0 0,-21 0 16,-22 21-16,22 0 0,-21 0 15,0 0-15,-1 0 0,1 0 0,0 0 16,-1 21-16,1 0 0,0 0 16,-1 0-16,1 22 0,0-1 0,20-21 15,1 22-15,21-1 0,0 21 0,0-20 16,21-1-16,1 22 0,20-22 15,0 0-15,-21 1 0,22-1 0,-1 0 16,0 1-16,-20-1 0,20-21 16,-21 21-16,0-20 0,0 20 0,1-21 15,-22 0-15,0 0 0,0 1 0,0-1 16,-22 0-16,1-21 0,0 21 16,0 0-16,-21-21 0,-1 0 15,1 0-15,0 0 0,-22 0 0,22 0 16,-22-21-16,22 0 0,-22 21 0,22-21 15,0 0-15,-1-1 0,1-20 16,0 21-16,-1 0 0,22 0 0,-21-22 16,21 22-16,21 0 0,0 0 15,-21 21-15,42 0 16,0 0-16,0 21 0,0 0 16,22 21-16,-22-20 0,21-1 15,0 0-15,1 21 0,-22-21 16,21 1-16,1 20 0,-1-21 0,0 0 15,1 0-15,-1 1 0,0-22 16,1 0-16,-1 0 0,0 0 0,1 0 16,-1 0-16,0 0 0,22-22 0,-22 1 15,0 0-15,1 0 0,-1 0 16,0-22-16,1 22 0,-22 0 0,21-21 16,-21 21-16,1-1 0,-1-20 0,0 21 15,-21 0-15,0-22 0,21 22 16,-21 0-16,-21 21 15,0 21 1,0 0-16,21 1 0,0-1 16,-22 0-16,22 0 0,0 0 15,-21 22-15,21-22 0,0 0 0,0 0 16,0 21-16,0-20 0,21-1 16,1-21-16,-22 21 0,21 0 0,0-21 15,21 0-15,-21 0 0,22 0 0,-22 0 16,21 0-16,1-21 0,-1 0 0,-21 0 15,21 21-15,1-22 0,-22 1 16,21 0-16,-21 0 0,1 0 0,-1-22 16,0 22-16,-21 0 0,0 0 0,0 0 15,0 0-15,0-1 16,0 44 15,0-1-31,0 0 0,0 0 0,0 0 16,0 22-16,0-22 0,0 21 15,0 0-15,0 1 0,0 20 0,0 1 16,0-1-16,0 1 0,0-1 0,0 1 16,0-1-16,21 22 0,0 0 0,-21-1 15,21 1-15,1 0 0,-22 20 16,21-20-16,-21 0 0,0 21 0,0-22 16,0 22-16,0-21 0,0-1 0,-21 1 15,-1-21-15,1 20 0,-21-20 16,0-1-16,-1-20 0,1 20 0,-22-21 15,22-20-15,-21 20 0,20-21 16,-20-21-16,-1 0 0,1 0 0,-1 0 16,22 0-16,-22-21 0,22-21 0,-21 20 15,20-41-15,22 21 0,0-22 0,0-21 16,0 22-16,21-22 0,0 1 0,0-22 16,0 0-16,21 0 0,0-21 15,0 21-15,21-21 0,1 21 0,-1-21 16,22 0-16,-1 0 0,1 22 0,20-22 15,1 21-15,0 0 16,-1 21-16,-20-21 0,20 43 0,-20-22 16,-1 43-16,-20-22 0,-1 22 0,0 21 15,-20 0-15,-1 0 0,-21 42 16,0 0-16,0 0 16,0 0-16,0 0 0,-21 1 0,21 20 15,-22-21-15,22 0 0,-21 0 0,21 22 16,0-22-16,0 0 0,0 0 15,21 0-15,1 1 0,-22 20 0,21-21 16,0 0-16,0 0 0,0 22 0,-21-22 16,21 0-16,1 0 0,-22 0 15,21-21-15,-21 22 0,-21-22 32,-1 0-32,1 0 15,0 0-15,0 0 0,0-22 16,0 22-16,-1-21 0,1 0 0,0 0 15,0 21-15,0 0 16,42 0 15,0 0-31,0 21 0,0-21 0,1 0 16,-1 0-16,0 0 0,0 0 16,21 0-16,-20 0 0,20 0 0,-21-21 15,21 21-15,-20-21 0,20 0 16,0-1-16,1 1 0,-1 0 0,0 0 15,1 0-15,-1 0 0,-21-22 16,21 22-16,-20-21 0,-1-1 0,0 1 16,-21 0-16,0-1 0,0 1 0,0 0 15,0-1-15,0 1 0,0 0 16,-21-1-16,0 22 0,21 0 0,0 0 16,-22 21-16,1 0 0,0 0 0,21 21 15,-21 0-15,0 22 0,21-1 16,0 0-16,-21 1 0,21-1 0,-22 0 15,22 22-15,0-22 0,0 0 0,0 1 16,0-1-16,0 0 0,0-20 16,22 20-16,-1-21 0,-21 21 15,21-20-15,0-1 0,21-21 0,-20 21 16,-1-21-16,0 0 0,21 0 0,-21 0 16,1 0-16,-1-21 0,21 21 0,-21-21 15,0-1-15,22 1 0,-22 0 16,0 0-16,0 0 0,0-22 15,1 22-15,-1 0 0,0 0 0,-21-21 0,21 42 16,-21-22-16,0 1 0,0 64 31,0-22-31,0 0 0,0 0 16,0 0-16,0 0 0,0 1 16,0-1-16,0 0 0,0 0 15,0 0-15,21 0 16,0-21-16,1 0 15,-1 0-15,0 0 16,0-21-16,0 21 0,-21-21 16,21 0-16,1 21 0,-1-21 0,0 0 15,-21-1-15,21 1 0,0 0 16,-21 0-16,21 21 16,1 0-1,-22 21-15,0 0 0,0 0 0,21-21 16,-21 22-16,21-1 0,0 0 15,-21 0-15,21 0 0,0 0 0,1-21 16,-1 22-16,21-1 0,-21-21 16,0 0-16,22 0 0,-22 0 0,21 0 15,-21 0-15,1 0 0,20 0 0,-21 0 16,21 0-16,-20-21 0,-1 21 0,0-22 16,0 1-16,-21 0 0,0 0 15,0 0-15,-21 0 16,-21-1-16,20 1 0,1 0 15</inkml:trace>
  <inkml:trace contextRef="#ctx0" brushRef="#br0" timeOffset="17176.5">6054 5906 0,'0'0'0,"-22"21"15,44-21 1,-1 0-1,0-21-15,0 21 0,0 0 0,22-22 16,-22 1-16,0 21 0,0-21 0,21 21 16,-20-21-16,-1 21 0,21 0 15,-21-21-15,22 21 0,-22-21 0,0 21 16,21 0-16,-21-22 0</inkml:trace>
  <inkml:trace contextRef="#ctx0" brushRef="#br0" timeOffset="19647.97">8064 6054 0,'0'0'16,"0"-21"-16,22-1 0,-22 1 0,0-21 0,0 21 15,21-22-15,0 22 0,0-21 0,-21 21 16,21-22-16,0 22 0,1 0 15,-1 21-15,0 0 0,21 0 0,-21 0 16,1 0-16,20 21 0,-21 22 0,0-1 16,22-21-16,-22 43 15,0-22-15,0 0 0,-21 1 0,0-1 16,0 21-16,0-41 0,0 20 0,0 0 16,0 1-16,0-22 0,0 0 0,-21 0 15,0 0-15,21 0 0,-21-21 16,-1 0-16,1 0 15,21-21-15,0 0 0,0 0 16,0 0-16,0 0 0,0-1 0,0 1 16,0 0-16,0 0 0,0-21 15,0 20-15,0-20 0,21 0 0,1-1 16,-22 1-16,21 0 0,0 21 0,0-22 16,0 22-16,-21 0 0,21 21 15,1 0-15,-1 0 0,0 0 16,0 21-16,-21 0 15,0 0-15,0 1 0,21 20 0,0-21 16,-21 0-16,22 0 0,-22 1 0,21-1 16,-21 21-16,21-42 0,-21 21 15,0 0-15,21 1 0,0-22 0,-21 21 16,21 0-16,1-21 0,-1 0 16,0 0-16,0 0 15,0 0-15,0 0 0,1-21 0,-1 0 16,0-1-16,0 22 0,0-21 0,0 0 15,1 0-15,-22 0 0,21 0 16,-21-1-16,21 1 0,-21 0 0,0 0 16,0 0-16,0 0 0,0-1 15,-21 22-15,0 0 0,-1 0 0,1 0 16,0 22-16,0-1 0,0 0 0,0 0 16,-1 0-16,1 22 0,21-22 0,0 21 15,-21-21-15,21 22 0,0-22 16,0 0-16,0 21 0,0-21 0,0 1 15,21-1-15,0-21 0,1 21 0,20-21 16,-21 0-16,21 0 0,-20 0 16,20 0-16,-21-21 0,21 21 0,-20-21 15,20-1-15,0 1 0,-21 0 16,22 0-16,-22-21 0,0 20 0,21 1 16,-20-21-16,20 0 0,-21-1 0,0 1 15,0 0-15,1-1 0,-22-20 0,0 20 16,0-20-16,0 21 0,0-1 15,0 1-15,0 0 0,0-1 0,-22 22 16,1 21-16,0 0 0,0 0 16,21 21-16,-21 0 0,21 1 0,-21 20 15,-1-21-15,22 21 0,0 22 16,0-22-16,0 1 0,0-1 16,0 21-16,0-20 0,0-1 0,0 0 15,0 1-15,0-22 0,22 21 0,-1-21 16,0 1-16,0 20 0,21-42 15,1 21-15,-22 0 0,21-21 0,1 0 16,20 0-16,-21 0 0,1 0 0,-1 0 16,22 0-16,-22-21 0,0 21 0,22-21 15,-22 0-15,-21 0 0,22-1 0,-22 1 16,21 0-16,-21 0 16,-21-21-16,0 20 0,0-20 0,0 21 0,0 0 15,0-22-15,0 22 0,0 0 16,-21 21-16,0 0 0,0 0 15,0 21-15,-1 0 0,1 1 16,0-1-16,0 0 0,-21 21 0,20-21 16,22 1-16,-21 20 0,21-21 0,0 0 15,0 0-15,0 1 0,0-1 0,0 0 16,0 0-16,21-21 0,1 0 16,-1 0-16,0 0 0,0 0 0,0 0 15,0 0-15,1 0 0,-1 0 0,21-21 16,-21 0-16,0 21 0,1-21 0,-22-1 15,21 1-15,0 0 0,-21 0 0,0 0 16,21 0-16,-21-22 0,0 22 16,0-21-16,0 21 0,0-1 15,0 1-15,0 0 0,0 42 32,0 0-32,-21-21 0,21 22 15,0 20-15,0-21 0,0 0 0,0 0 16,0 1-16,0-1 0,0 0 0,0 0 15,0 0-15,21 0 0,0-21 0,0 22 16,1-22-16,-1 0 0,0 0 16,0 0-16,21 0 0,-20 0 0,-1 0 15,0 0-15,21 0 0,-21-22 0,1 1 16,20 0-16,-21 0 0,0 0 0,0 0 16,1-1-16,-1 1 0,0-21 15,0 0-15,-21 20 0,21-20 16,0-21-16,-21 20 0,22 1 0,-22-22 15,0 1-15,0 21 0,0-1 0,0 1 16,0 0-16,0 20 0,0 1 0,0 42 31,-22 1-31,22 20 0,-21 0 16,0 1-16,0-1 0,21 0 0,-21 1 16,0 20-16,21-21 0,0 22 15,-22-22-15,22 1 0,0-1 16,0 0-16,0 1 0,0-22 0,0 21 0,22-21 15,-1 0-15,0 1 0,0-1 16,0 0-16,0-21 0,1 0 0,20 0 16,-21 0-16,0 0 0,22 0 0,-22 0 15,21 0-15,-21-21 0,22 0 16,-22-1-16,0 22 0,21-21 0,-21 0 16,1 0-16,-1 0 0,0 0 0,0-1 15,0 1-15,0 0 0,-42 42 47,0-21-47,21 21 0,-21 1 0,21-1 16,-21 0-16,21 0 0,0 0 15,0 0-15,0 1 0,21-1 16,0 0-16,0-21 16,22 0-16,-22 21 0,0-21 0,21 0 15,-21 0-15,22 0 0,-22 0 0,21 0 16,-21 0-16,22 0 0,-1 0 0,-21-21 15,22 21-15,-1-21 0,-21 0 0,21 21 16,-20-22-16,-1 1 0,21 0 16,-21 0-16,0 0 0,-21 0 0,0-1 15,22 1-15,-22 0 0,0 0 0,0 0 16,0 0-16,-22 21 0,1 0 16,0 0-1,0 0-15,-21 21 0,20 0 0,1 0 16,0 0-16,0 0 0,0 1 0,0-1 15,-1 0-15,22 0 0,-21 0 0,21 0 16,0 1-16,0-1 0,0 0 16,0 0-1,21-21-15,1 0 0,-1 0 0,0 0 16,0 0-16,0 0 0,0 0 16,1-21-16,-1 21 0,0-21 15,0 0-15,0 21 0,-21-22 0,21 1 16,1 0-16,-1-21 0,0 21 15,-21-22-15,21 22 0,0-21 0,0-22 16,1 22-16,-1-22 0,0 1 0,0-1 16,-21 22-16,21-21 0,-21-1 0,21 22 15,-21-1-15,0 22 0,0-21 16,-21 42 0,0 21-16,0 0 0,0 22 15,0-22-15,-1 42 0,1-20 16,0-1-16,21 21 0,0-20 0,-21 20 15,21-20-15,0 20 0,0-21 0,0 1 16,0 20-16,0-42 0,0 22 16,0-1-16,21-21 0,0 22 0,-21-22 15,21 0-15,1-21 0,-1 21 0,0 0 16,0-21-16,0 0 0,0 0 16,22 0-16,-22 0 0,0 0 0,21 0 15,-20 0-15,-1-21 0,0 0 0,21 21 16,-21-21-16,1 0 0,-1-1 0,0 1 15,0 0-15,-21 0 0,21 0 0,-21 0 16,0-22-16,0 22 0,0 0 0,0-21 16,0 20-16,-21-20 0</inkml:trace>
  <inkml:trace contextRef="#ctx0" brushRef="#br0" timeOffset="19888.83">10858 5630 0,'0'0'0,"-42"0"0,-43 0 16,107 0-1,-1 0 1,0 0-16,21 0 0,22-21 0,-22 21 16,22 0-16,-1-21 0,1 0 15,-1 21-15,1 0 0,-1 0 16,-21-21-16,1 21 0,-1 0 0,0 0 15,-20 0-15,-1 0 0,-21 21 16,0 0-16,-21 0 16,-1 0-16</inkml:trace>
  <inkml:trace contextRef="#ctx0" brushRef="#br0" timeOffset="20311.59">8361 7408 0,'21'-21'15,"-42"42"-15,42-63 0,-21 21 0,21 21 0,0 0 16,0 0 0,-21 42-16,0-21 0,22 1 15,-22 20-15,0 0 0,0 1 0,0-1 16,0 0-16,0 1 0,0-22 0,-22 21 15,1 0-15,0 1 0,21-22 16,-21 21-16,0-21 0,21 22 0,-21-22 16,21 0-16,0 0 0,21-21 15,21 0-15,-21 0 16,22 0-16,-22-21 0,21 0 16,22 21-16</inkml:trace>
  <inkml:trace contextRef="#ctx0" brushRef="#br0" timeOffset="21804.03">9250 7599 0,'21'-21'0,"-42"42"0,63-85 0,-21 43 16,-21 0-16,-21 21 15,0 0-15,0 0 0,-22 21 16,1 0-16,0 1 0,-1-1 0,1 0 16,0 0-16,-1 21 0,1-20 15,21-1-15,0 0 0,0 0 0,21 0 16,0 0-16,0 1 0,21-22 15,21 0-15,-21 21 0,22-21 16,-1 0-16,0 0 0,1 0 0,-1 0 16,-21 0-16,21 21 15,-20-21-15,20 21 0,-21-21 0,-21 21 16,21-21-16,-21 21 0,0 1 16,0-1-16,-21 0 0,0 0 0,0-21 15,0 21-15,-1 0 0,-20 1 0,21-22 16,-21 21-16,20-21 0,-20 21 15,0-21-15,21 0 0,-1 0 0,1 0 16,0 0-16,0 0 0,0 0 16,21-21-1,21 0-15,0 21 0,0-22 16,0 1-16,1 0 0,-1 0 0,21 0 16,-21 21-16,22-21 0,-1-1 15,-21 1-15,21 0 0,1 0 0,-1 0 16,-21 0-16,22-1 0,-1 1 0,0 0 15,1-21-15,-1 21 0,-21-1 16,21 1-16,1 0 0,-22 0 0,21 0 16,-21 0-16,1-1 0,-1 22 0,0-21 15,-21 0-15,-21 21 16,0 21-16,-1 0 16,-20-21-16,21 22 0,0-1 15,0 0-15,-22 0 0,22 0 16,0 0-16,0 1 0,21-1 0,0 0 15,0 0-15,0 0 0,0 0 0,0 1 16,0-1-16,0 0 0,21 0 16,0-21-16,0 21 0,0 0 15,-21 1-15,22-22 0,-1 21 0,0 0 16,0-21-16,0 21 0,-21 0 0,0 0 16,0 1-16,0-1 15,-21-21 1,0 0-16,0 0 15,0 0-15,-1 0 0,1 0 16,0 0-16,0 0 16,21-21-16,-21 21 0,21-22 15,21 22 32,0 0-47,0 22 0,0-22 16,1 0-16,-1 0 0,0 0 15,21 0-15,-21 0 0,1 0 16,-1-22-16,0 22 0,21-21 0,-21 0 16,1 21-16,20-21 0,-21 0 15,0 21-15,0-21 0,22-1 0,-22 1 0,0 0 16,0 0-16,0 0 0,1 0 0,-1-1 16,-21 1-16,21 0 0,0 0 15,-21 42 16,0 0-31,0 0 16,0 1-16,-21-22 0,21 42 0,0-21 16,-21 0-16,21 0 0,0 1 0,0-1 15,0 0-15,0 0 0,0 0 16,0 0-16,21 1 16,0-22-16,0 0 15,0 0-15,1 0 0,-22-22 0,21 1 16,0 21-16,0-21 0,0 0 0,0 0 0,-21 0 15,22-1-15,-1 1 0,0 0 16,-21 0-16,21 0 0,0 0 16,-21-1-16,21 1 0,-21-21 0,22 21 15,-22 0-15,0 42 32,0 0-17,0 0-15,0 0 0,0 0 16,0 1-16,0-1 0,0 0 15,0 0-15,0 0 0,0 0 16,21-21-16,0 0 0,0 22 0,0-22 16,0 0-16,1 0 15,-1 0-15,0 0 0,0 0 0,0-22 16,0 22-16,-21-21 0,22 21 0,-1-21 16,-21 0-16,21 21 0,0-21 15,-21 0-15,21-1 0,-21 1 0,21 0 16,-21 0-16,22 0 0,-22 0 15,0-1-15,0 1 0,21 21 0,0 0 16,-21 21 0,0 1-16,0-1 15,0 0-15,0 0 16,0 0-16,0 0 0,0 1 0,0-1 16,0 0-1,21-21-15,0 0 16,0 0-1,1 0-15,-1 0 16,-21-21 0,0 0-1,-21-1-15,-1 22 16,1-21-16,-21 0 0</inkml:trace>
  <inkml:trace contextRef="#ctx0" brushRef="#br0" timeOffset="22063.88">9461 7197 0,'-21'0'16,"0"0"-1,0 0-15,21 21 47,0 0-31,0 0 0</inkml:trace>
  <inkml:trace contextRef="#ctx0" brushRef="#br0" timeOffset="28360.12">1503 8657 0,'0'0'0,"-21"21"0,-1 1 0,1-1 16,0 0-16,0 0 0,0 0 0,0 0 15,-1 1-15,1-22 0,21 21 16,-21-21 0,42 0-1,22-21-15,-1-1 16,0-20-16,22 21 0,20-43 0,1 22 16,21-21-16,21-1 15,21-21-15,21-20 0,22-1 0,21 0 16,20-21-16,22 0 0,43 0 0,-1 0 15,0 0-15,22 0 0</inkml:trace>
  <inkml:trace contextRef="#ctx0" brushRef="#br0" timeOffset="29328.65">16510 8213 0,'0'0'0,"0"21"0,-21 0 16,0-21-16,21 21 15,21-21 1,0 0-16,0-21 0,21 0 16,-20 21-16,20-42 0,21 20 0,1 1 15,21-21-15,-1-22 0,43 1 0,0-1 16,43-20-16,20-1 0,43-21 16,21-21-16,21 0 0,21 0 0,43-21 15,-21 21-15</inkml:trace>
  <inkml:trace contextRef="#ctx0" brushRef="#br0" timeOffset="63654.17">10604 9906 0,'22'0'31,"-1"0"-31,0 0 16,0 0-16,0 0 15,0-21-15,22 21 0,-22 0 0,21-21 0,1 0 16,-1 21-16,21-22 16,-20 1-16,-1 0 0,22 0 0,-22 0 15,0 0-15,22-1 0,-43 1 0,21 0 16,-21 0-16,1 0 0,-1 0 0,-21-1 15,0 1-15,0 0 0,-21 0 16,-22 0-16,22 21 0,-42 0 16,20 0-16,-20 0 0,-1 0 0,-20 0 15,20 0-15,1 0 0,-22 21 0,21 0 16,1 0-16,-1 0 0,22 1 16,-21 20-16,20-21 0,1 21 0,21 1 15,-22-1-15,22 0 0,21 1 0,0-22 16,0 21-16,0 1 0,0-22 0,0 21 15,21 0-15,1-20 16,-1 20-16,0-21 0,0 21 0,0 1 16,0-1-16,1-21 0,20 22 0,-21 20 15,0-21-15,0 1 0,1-1 0,-1 0 16,0 22-16,-21-22 0,0 1 16,0-1-16,0 0 0,-21 1 0,0-1 15,-22-21-15,22 21 0,-21-20 0,-1 20 16,1-21-16,-21 0 0,20 0 0,-20 1 15,20-22-15,-20 0 0,-1 0 0,1 0 16,-22 0-16,22 0 0,-1-22 0,1 1 16,-1 0-16,1 0 0,-1 0 15,22-22-15,0 1 0,-1 0 16,1-1-16,21 1 0,0 0 0,-1-22 16,1 1-16,21 20 0,-21-20 0,21-1 15,0 1-15,0 21 0,21-1 16,0 1-16,22 0 0,-1-1 0,-21 22 15,43-21-15,-22 21 0,22-1 0,-1 1 16,1 0-16,-1 21 0,22-21 0,-22 0 16,22 0-16,0 21 0,-1-22 15</inkml:trace>
  <inkml:trace contextRef="#ctx0" brushRef="#br0" timeOffset="63962.58">11790 9440 0,'0'0'0,"0"-21"0,0 0 16,-21 42 15,21 22-31,-22-22 0,1 21 0,21 22 16,-21-22-16,0 21 0,21 1 0,-21-1 15,0 22-15,-1-21 0,1-1 16,-21 1-16,21-1 0,0 22 0,-1-22 15,-20 1-15,21-1 0,0 1 16,0-22-16,-1 22 0,1-22 0,0 0 16,0 1-16,21-1 0,0-21 0,0 0 15,0 0-15,0 1 0,0-1 16,21-42 0,0-1-1,-21 1-15,0 0 0</inkml:trace>
  <inkml:trace contextRef="#ctx0" brushRef="#br0" timeOffset="64162.46">11007 10562 0,'0'0'0,"-43"-21"0,22-21 16,21 21 0,0-1-16,21 1 0,0 0 15,1 21-15,20-21 0,0 0 0,1 0 16,-1-1-16,21 1 0,-20 21 15,-1-21-15,22 0 0,-22 21 0,0-21 16,1 21-16,-1 0 0,-21 0 0,21 0 16,-20 0-16,-1 0 0,21 0 0,-21 0 15,0 0-15</inkml:trace>
  <inkml:trace contextRef="#ctx0" brushRef="#br0" timeOffset="64600.21">11874 10499 0,'-21'-21'15,"0"-1"-15,21 1 16,0 0-16,0 0 0,0 0 0,0 0 16,0-1-16,21 1 0,0 0 15,1 21-15,-1-21 0,0 21 0,21-21 16,-21 21-16,22 0 0,-22 0 15,21 0-15,-21 0 0,1 0 16,20 21-16,-21 0 0,0 0 0,0 22 16,1-22-16,-1 0 0,-21 21 0,0 1 15,21-22-15,-21 21 0,0-21 0,0 22 16,0-1-16,0-21 0,-21 21 0,0-20 16,-1-1-16,1 0 0,0 0 15,0 0-15,0 0 16,0-21-16,21-21 15,0 0-15,0 0 16,0 0-16,0 0 0,0-1 0,0-20 16,21 21-16,0 0 0,-21-22 0,21 1 15,0 21-15,-21-21 16,21 20-16,1-20 0,-1 21 0,0-21 16,0 20-16,0 1 0,0 0 0,1 21 15,-1-21-15,0 21 0,0 0 0,0 0 16,0 0-16,1 0 0</inkml:trace>
  <inkml:trace contextRef="#ctx0" brushRef="#br0" timeOffset="64853.07">12912 10351 0,'0'0'15,"-22"63"-15,1-42 16,0 0-16,21 1 0,0 20 0,0-21 15,-21 0-15,21 22 0,-21-22 0,21 21 16,-21-21-16,21 0 0,0 22 0,0-22 16,-22 0-16,22 0 0,0 22 15,-21-43-15,21 21 0,0 0 0,0 0 16,21-21 0,1 0-16,-1 0 0,0 0 15,0-21-15,0 0 16,22 0-16,-22-1 0,0 1 0,21-21 15</inkml:trace>
  <inkml:trace contextRef="#ctx0" brushRef="#br0" timeOffset="65228.43">13229 9991 0,'0'0'0,"-42"-21"0,-1 21 0,-84 0 15,85 21 1,21 0-16,0-21 0,-22 21 0,22 0 15,21 0-15,-21 1 0,21-1 16,0 0-16,21-21 16,0 0-16,1 0 0,-1 0 0,21 0 15,-21 0-15,22 0 0,-1 0 0,0-21 16,1 21-16,-22-21 0,21-1 16,-21 1-16,0 21 0,1-21 0,-1 0 15,-21-21-15,0 20 0,0 1 0,0 0 16,0 0-16,-21 0 0,-1 0 0,1 21 15,-21 0-15,21 0 0,-22 0 0,22 0 16,-21 0-16,21 0 0,-22 21 16,22 0-16,0 0 0,-21 0 15,21 0-15,-1 22 0,1-22 0,0 0 16,21 21-16,0-20 0,-21 20 0,21-21 0,0 0 16,0 0-16,0 22 0,0-22 15,21-21-15,0 21 0,0 0 0,1 0 16,-1-21-16,0 22 0,0-22 15</inkml:trace>
  <inkml:trace contextRef="#ctx0" brushRef="#br0" timeOffset="66511.72">13398 10393 0,'0'21'31,"0"0"-15,0 0-16,0 1 0,0-1 0,0 0 15,0 0-15,0 0 0,0 22 16,0-22-16,0 0 0,0 0 0,0 0 16,0 0-16,-21 1 0,0-1 0,21 0 15,-21 0-15,0-21 16,21 21-16,-21-21 0,21-21 31,0 0-31,0-21 16,21 20-16,0-20 0,0 21 15,0-21-15,0-1 0,1 1 0,20 0 16,-21-1-16,21 22 0,-20-21 0,-1 21 16,21-1-16,-21 1 15,0 0-15,22 21 0,-22 0 16,0 0-16,-21 21 0,21 0 0,-21 1 16,0-1-16,0 0 0,0 0 0,0 21 15,0-20-15,0 20 0,0-21 0,0 0 16,0 22-16,0-22 0,0 0 0,0 21 15,0-21-15,0 1 0,21-1 16,-21 0-16,22-21 0,-1 21 16,0-21-16,0 0 0,21 0 0,-20 0 15,20 0-15,0 0 0,1 0 0,-1 0 16,0-21-16,22 21 0,-22-21 16,0 0-16,1-1 0,-1 1 0,0 0 15,1-21-15,-22 21 0,0-22 0,21 22 16,-20-21-16,-1-1 0,-21 22 0,0-21 15,0 0-15,0 20 0,0 1 16,0 0-16,0 0 0,-21 21 16,-1 0-16,1 0 0,0 0 0,0 0 15,-21 21-15,20 0 0,-20 0 0,21 1 16,-21-1-16,20 0 0,-20 0 0,21 0 16,0 22-16,0-22 0,-1 0 0,1 0 15,21 0-15,-21 0 0,21 1 16,0-1-16,0 0 15,21-21-15,0 0 16,1 0-16,-1 0 0,0 0 0,0 0 16,0 0-16,22-21 0,-22 0 0,0 21 15,0-22-15,0 1 0,0 0 0,1 0 16,-1 0-16,0 21 0,-21-21 0,0-1 16,21 1-16,-21 0 0,21 21 15,-21-21-15,0 0 16,0 42 15,0 0-15,-21 0-16,0 0 15,21 1-15,0-1 16,-21 0-16,0 0 0,-1 21 0,1-20 16,21 20-16,0 0 0,-21 1 0,21 20 15,-21-21-15,21 22 0,0-1 0,0-20 16,0 41-16,0-20 0,0-1 0,0 22 15,0 0-15,0-22 0,0 22 0,0 0 16,0-1-16,0 1 0,21 0 0,-21-1 16,21 1-16,0 0 0,-21-1 15,22 1-15,-1 0 0,0-1 0,-21 1 16,21 0-16,-21-1 0,21 1 0,-21 0 16,0-22-16,0 22 0,0-22 15,0 1-15,-21-1 0,0-20 0,0 20 16,-22-21-16,1 1 0,0-1 0,-1-21 15,1 0-15,-21 22 0,20-22 0,-20-21 16,-1 21-16,1-21 0,-1 0 0,1 0 16,-22-21-16,22 0 0,-1-22 0,1 22 15,-1-21-15,-21 0 0,22-22 16,-1 1-16,22-1 0,-21-21 0,20 1 16,22-1-16,0-21 0,21 22 15,0-22-15,0 21 0,21-21 0,0 0 0,22 1 16,-1-1-16,21 0 0,1 21 0,-1-21 15,1 22-15,-1-1 0,1 0 16,-1 1-16,22-1 0,0 0 0,-22 22 16,22-22-16,0 22 0,-1 20 15,1 1-15,0-21 0,-22 41 0,22-20 16,-22 21-16,1 0 0,-22 0 0,22-1 16,-43 22-16,21 0 0,-21-21 0,0 21 15,1 0-15,-44 21 31,1 1-31,0-22 0,0 21 16,-21-21-16,20 21 0,-20-21 16,0 21-16</inkml:trace>
  <inkml:trace contextRef="#ctx0" brushRef="#br0" timeOffset="67124.23">9080 10859 0,'0'0'0,"-42"-22"0,21 22 0,0 0 0,0-21 16,42 21 15,0 0-31,21 0 0,-21 0 16,22 0-16,-1 21 0,0-21 0,22 22 15,-1-22-15,1 0 0,21 0 0,-1 0 16,1 0-16,21 0 0,0 0 15,21 21-15,-22-21 0,44 0 16,-22 21-16,21-21 0,0 0 0,21 0 16,1 21-16,20-21 0,1 0 0,-1 21 15,1-21-15,20 21 0,1-21 0,0 22 16,-1-1-16,1-21 0,0 21 0,-1-21 16,1 21-16,-22-21 0,22 21 15,-21-21-15,-1 21 0,-21 1 0,1-22 16,-1 21-16,-21-21 0,0 0 0,-21 0 15,0 21-15,-21-21 0,-21 0 0,-22 0 16,1 0-16,-22 0 0,1 0 0,-22 0 16,0 0-16,0 0 15,-42-21 1,0 0-16,0 21 0,-1 0 16,-20-22-16,0 22 0,-1 0 0,1 0 15,-21-21-15,20 21 0,-20 0 0,-22 0 16,22 0-16,-22-21 0,0 21 0,1 0 15,-22 0-15,21 0 0,-42 0 16,21 0-16</inkml:trace>
  <inkml:trace contextRef="#ctx0" brushRef="#br0" timeOffset="67636.14">8911 11303 0,'0'0'0,"-63"0"0,20 0 0,1 0 16,0 0-16,-1 0 0,22 0 0,42 0 31,0 0-15,22 0-16,-1 0 0,22 21 0,-1-21 15,1 0-15,20 0 0,22 0 16,0 0-16,0 0 0,21 0 0,21 21 16,0-21-16,21 0 0,1 0 0,-1 0 15,22 0-15,20 22 0,-20-22 0,20 0 16,22 0-16,0 0 0,0 21 0,21-21 16,0 0-16,0 0 0,-21 0 15,21 0-15,0 21 0,-21-21 0,-1 21 16,1-21-16,0 21 0,-21-21 0,-1 21 15,-20-21-15,-1 0 0,-20 0 0,-22 22 16,0-1-16,-21-21 0,-21 0 0,0 0 16,-22 21-16,-20-21 0,-1 0 15,-20 0-15,-1 0 0,-21 0 16,0 0-16,1 0 0,-44 0 31,1 0-31,0 0 0,0 0 16,0 0-16,0 0 0,-1 0 15,1 0-15,0-21 0,0 21 16,21-21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30:09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2286 0,'0'-21'16,"0"0"-1,0 0 1,-21 21 31,0 0-32,0 0-15,0 0 16,42 0 47,0 0-48</inkml:trace>
  <inkml:trace contextRef="#ctx0" brushRef="#br0" timeOffset="900.08">3069 1397 0,'0'0'0,"0"-21"0,0 0 0,0 0 15,0-1-15,0 1 0,0 0 16,0 0-16,0 0 0,0 0 15,0-1-15,0 1 0,0 0 16,0 42 15,0 0-31,0 1 0,0 20 0,0 0 16,0-21-16,0 22 0,0-1 16,0 22-16,0-1 0,-21 1 15,21-1-15,-21 1 0,21 20 0,0-20 16,0-1-16,0 1 0,-21-1 15,21 1-15,-22-1 0,22-20 0,-21-1 16,21 0-16,0 1 0,0-22 16,0 0-16,0 0 0,0 0 0,0 0 15,0-42 17,0 0-32,0 0 0,0 0 0,21 21 15,-21-21-15,0-22 0,22 22 0,-1 0 16,0 0-16</inkml:trace>
  <inkml:trace contextRef="#ctx0" brushRef="#br0" timeOffset="1252.06">3408 1990 0,'0'21'15,"0"0"-15,0 0 16,0 0-1,21-21-15,0 0 16,0 0-16,0 0 16,1 0-16,-1 0 15,0 0-15,0 0 0,0-21 16,-21 0-16,0 0 0,0 0 16,0 0-1,0-1-15,-21 22 0,0 0 16,0 0-16,0 0 0,-1 0 15,1 0-15,0 0 0,0 0 0,0 22 16,0-22-16,21 21 0,0 0 16,0 0-16,0 0 15,0 0-15,21-21 16,0 22-16,0-22 0,0 0 16,0 0-16,22 0 15,-22 0-15</inkml:trace>
  <inkml:trace contextRef="#ctx0" brushRef="#br0" timeOffset="2591.66">5016 1926 0,'0'0'0,"22"0"32,-1 0-32,0-21 0,21 0 15,1 0-15,-1 0 0,0-1 0,22 1 16,-22-21-16,22 21 0,-1-22 15,1 1-15,-22 0 0,21 21 0,-20-22 16,-1 1-16,0 0 0,-20 20 16,20-20-16,-21 0 0,-21-1 0,0 1 15,0 0-15,0-1 0,0 22 16,0-21-16,-21 0 0,21-1 16,-21 22-16,-22-21 0,22 21 0,-21-1 15,21 1-15,-22 0 0,22 0 16,-21 21-16,21 0 0,-22 0 0,1 21 15,21 0-15,-21 0 0,20 1 16,-20 20-16,21 0 0,-21 1 0,20 20 16,1 1-16,-21-1 0,21 1 0,0 20 15,-1 1-15,1 0 0,0-1 16,0 22-16,21-21 0,-21 21 0,0-22 16,-1 22-16,1-21 0,21 21 0,-21-1 15,0-20-15,0 21 16,21-21-16,-21-1 0,-1 22 0,1-21 15,0-1-15,21 1 0,-21-21 0,0 20 16,21-20-16,-21-1 0,21 1 16,0-22-16,0 0 0,0-20 0,0-1 15,0 0-15,21 0 0,0-21 0,0 0 16,0-21-16,0 0 0,22 0 16,-1-22-16,0 22 0,1-42 0,-1 20 15,0-20-15,1-1 0,-1 1 0,0-1 16,1 1-16,-1-1 0,0 1 0,-20-22 15,-1 22-15,0-1 0,-21-21 16,0 22-16,0-1 0,0 1 16,0 21-16,-21-1 0,0 1 0,-22 0 15,22-1-15,-21 22 0,21 0 16,-22 21-16,1 0 0,21 0 0,-22 0 16,22 0-16,-21 0 0,21 0 0,0 0 15,-1 0-15,44 0 31,20 0-31,-21 0 0,21 0 0,1 0 16,-1 0-16,22-21 0,-22 0 16,21-1-16,1 1 0,-1 0 0,1 0 15,-1-21-15,1 20 0,-22 1 16,22-21-16,-22 21 0,0-22 16,1 22-16,-1 0 0,-21 0 0,0 0 15,-21 0-15,0-1 16,-21 22-1,21 22 1,-21-1-16,0 21 0,0-21 16,21 0-16,0 22 0,-21-22 0,21 21 15,-22-21-15,22 22 0,0-22 0,0 0 16,0 0-16,0 0 0,0 1 16,22-22-16,-22 21 0,21-21 0,0 0 15,0 0-15,0 0 0,0 0 0,22 0 16,-22 0-16,0 0 0,0-21 15,0-1-15,1 22 0,-1-21 16,0 0-16,-21 0 0,0 0 0,21-22 16,-21 22-16,0-21 0,0 21 0,0-22 15,0 22-15,0-21 0,0 0 16,-21 20-16,0 1 0,21 0 0,-21 0 16,-1 21-16,1 0 0,0 0 15,0 0-15,0 0 0,0 0 0,21 21 16,-22 0-16,1-21 0,21 21 0,-21 1 15,21-1-15,0 0 0,0 0 16,0 0-16,0 0 16,21-21-16,0 0 0,1 0 0,20 0 15,-21 0-15,0 0 0,22 0 16</inkml:trace>
  <inkml:trace contextRef="#ctx0" brushRef="#br0" timeOffset="2963.46">6329 1947 0,'0'-21'15,"0"0"1,0 0 0,21 21-16,0-21 0,0 21 0,0 0 15,1 0-15,20 0 0,-21 0 0,0 0 16,22 0-16,-1 0 16,-21 21-16,0 0 0,22 21 0,-22-20 15,0-1-15,0 21 0,-21-21 0,0 22 16,0-1-16,0-21 0,0 21 0,-21-20 15,0-1-15,0 0 0,21 0 16,-22-21-16,22 21 0,-21-21 0,21-21 31,0 0-31,0 0 16,0 0-16,0-1 0,0 1 0,21-21 16,1 21-16,-22-22 0,21 22 0,0-21 15,0 0-15,0-1 0,0 22 16,1-21-16,-1-1 0,0 22 15,0-21-15,0 21 0,0 0 0,1-1 16,-1 22-16,0 0 16,0 0-16,0 0 15,-21 22-15,21-1 0</inkml:trace>
  <inkml:trace contextRef="#ctx0" brushRef="#br0" timeOffset="3373.74">7641 2138 0,'0'0'0,"21"0"0,0 0 16,1 0-16,41-42 15,-21 20-15,-20 22 0,20-21 16,-21 0-16,21 0 0,-20 0 0,-1-22 15,0 22-15,0 0 0,0-21 16,-21 21-16,21-1 0,-21 1 0,0 0 16,0 0-16,0 0 0,-21 21 0,0 0 15,0 0-15,0 0 0,-22 21 16,22 0-16,-21 0 0,21 0 0,-22 1 16,22 20-16,-21-21 0,21 21 15,0 1-15,-1-22 0,1 21 16,21 1-16,0-22 0,0 21 0,0-21 15,0 0-15,0 1 0,0-1 0,21 0 16,1 0-16,-1-21 0,0 21 16,21-21-16,-21 0 0,22 0 0,-1 0 15,0 0-15,1 0 0,-1 0 0,0-21 16,1 21-16,-1-21 0,22 0 0,-22 0 16,0 21-16,1-22 0</inkml:trace>
  <inkml:trace contextRef="#ctx0" brushRef="#br0" timeOffset="3811.92">8551 2053 0,'0'0'0,"21"-21"0,1-21 15,-1 21-15,-21-1 0,0-20 16,0 21-16,0 0 0,0 0 0,0-1 16,0 1-16,-21 21 15,-1 0-15,1 0 16,0 21-16,0 1 0,0 20 0,0-21 16,-1 0-16,1 22 0,0-22 0,0 21 15,0 0-15,0-20 0,-1 20 16,22-21-16,0 21 0,0-20 0,0-1 15,0 0-15,0 0 0,22 0 16,-1-21-16,0 0 0,0 0 16,0 0-16,0 0 0,1 0 15,-1 0-15,0-21 0,0 0 0,21 21 16,-20-21-16,-1 0 0,0-1 0,21-20 16,-21 21-16,1 0 0,-1-22 15,0 1-15,0 21 0,0-21 0,0-1 16,1 22-16,-22-21 0,0 21 0,0-1 15,0 44 1,0-1 0,0 0-16,-22 21 0,1-21 0,21 22 15,0-22-15,0 21 0,0-21 0,-21 22 16,21-22-16,0 21 16,0-21-16,0 1 0,0-1 0,0 0 15,0 0-15,21 0 0,0-21 16,1 21-16,-1-21 0,0 0 0,0 0 15,21 0-15,-20 0 0,20-21 16,-21 0-16,21 21 0,1-21 0,-1 0 16</inkml:trace>
  <inkml:trace contextRef="#ctx0" brushRef="#br0" timeOffset="4543.56">9567 1842 0,'0'0'15,"0"-22"-15,0 1 0,0 0 0,0 0 16,0 0-16,-21 21 0,0 0 0,0 0 15,0 21-15,-1-21 16,1 21-16,0 21 0,0-20 0,0 20 16,21-21-16,-21 21 0,-1 1 15,1-1-15,0-21 0,21 22 0,0-1 16,0-21-16,0 21 0,0-20 0,0-1 16,0 0-16,0 0 0,0 0 0,21 0 15,0-21-15,1 0 0,-1 0 16,21 0-16,-21 0 0,22 0 0,-1 0 15,0 0-15,1-21 0,-1 21 0,-21-21 16,21 0-16,1 0 0,-1 0 16,0-1-16,1-20 0,-22 21 15,21-21-15,-21-1 0,1 1 0,-1-22 16,0 1-16,-21 21 0,0-43 0,0 21 16,21 22-16,-21-21 0,0 20 15,0-20-15,0 42 0,0-22 0,0 22 16,0 0-16,0 42 15,0 0 1,-21 0-16,21 22 0,0-1 0,-21 0 16,0 22-16,-1-22 0,22 22 0,-21-22 15,0 22-15,0-22 0,-21 21 16,20-20-16,1-1 0,0 0 16,0-20-16,21 20 0,0-21 0,-21 0 15,21 0-15,0 1 0,0-1 0,0 0 16,0-42 15,21 0-31,0-1 16,0 1-16,0 0 0,1-21 15,-1 21-15,0-1 0,0-20 16,21 21-16,-20-21 0,20 20 0,0-20 16,1 21-16,-22 21 0,21-21 0,0 21 15,-20 0-15,20 0 16,-21 21-16,0-21 0,0 21 0,1 21 15,-1-20-15,-21-1 0,0 21 0,0-21 16,0 22-16,0-22 0,0 21 16,0-21-16,0 0 0,0 1 0,0-1 15,0 0-15,-21 0 0,-1 0 0,1-21 16,0 21-16,0 1 16,0-22-16,0 0 15,-1 0-15,1 0 16,0 0-16,0 0 15,0 0-15,21-22 0,-21 22 0</inkml:trace>
  <inkml:trace contextRef="#ctx0" brushRef="#br0" timeOffset="5503.54">3217 3725 0,'-21'0'16,"0"0"-16,21-21 16,0 0-16,-21 21 0,21-21 15,0 0-15,0 0 0,0-1 16,0 1-16,0 0 16,21 0-16,0 0 0,0 0 15,0 21-15,22 0 0,-22 0 0,0 0 16,21 21-16,-20-21 0,-1 42 15,21-21-15,-21 22 0,0-1 0,1 21 16,-22-20-16,0 20 0,0-20 16,0 20-16,-22 1 0,1-1 0,-21 1 15,21-1-15,-22-21 0,1 22 0,0-22 16,-1 1-16,1-22 16,-21 21-16,20-21 0,1 0 0,0 1 15,-1-22-15,1 0 0,21 0 0,-22 0 16,22 0-16,0-22 0,0 22 15,21-21-15,-21-21 0,21 21 0,0-22 16,0 22-16,0-21 0,0 0 16,0-22-16,21 22 0,0-1 0,0 22 15,-21-21-15,21 21 0,1 0 0,-1 21 16,0 0-16,0 0 0,0 0 16,0 21-16,1 21 0,-1-21 0,0 22 15,0-22-15,0 21 0,0 0 16,1 1-16,-1-1 0,0 0 15,-21 1-15,21-22 0,-21 21 0,21-21 16,-21 1-16,0-1 0,0 0 16,0 0-16,21-21 0,-21 21 0,22-42 47,-22 0-47,21 0 15,-21 0-15</inkml:trace>
  <inkml:trace contextRef="#ctx0" brushRef="#br0" timeOffset="5690.43">3979 4255 0,'0'0'0,"21"0"16,1 0-16,-1 0 16,0 0-1,-21-22 16,0 1-15,0 0-16,0 0 16</inkml:trace>
  <inkml:trace contextRef="#ctx0" brushRef="#br0" timeOffset="6540.7">5884 3556 0,'0'0'0,"0"-42"0,21 21 0,-21-22 0,22 43 15,-22-21-15,0 0 0,0 42 16,0 21-1,0 1-15,0-1 0,0 0 16,-22 22-16,1-1 0,0 1 0,-21-1 0,21 1 16,-1-1-16,1 1 15,-21-1-15,21 1 0,0-1 0,-1-20 16,1-1-16,0-21 0,0 22 0,21-22 16,0 0-16,21-42 31,0 0-31,0-1 0,1 1 0,-1-21 15,0 21-15,0-22 0,0 1 16,22 0-16,-22-1 0,0 1 0,0 0 16,0-1-16,0 1 0,1 0 0,-1-1 15,0 22-15,0 0 0,0 21 16,0 21 0,-21 22-16,0-22 0,0 21 15,0 22-15,0-22 0,22 0 0,-22 1 16,0 20-16,21-21 0,-21 1 15,21-22-15,0 21 0,0-21 0,0 1 16,1-1-16,-1 0 0,21-21 0,0 0 16,-20 0-16,20 0 0,0 0 15,1-21-15,-1 0 0,0-1 0,1 1 16,20 0-16,-21-21 0,-20-1 0,20 1 16,0 0-16,-21-1 0,22 1 15,-22-21-15,-21-1 0,0 22 16,0-22-16,0 1 0,0-1 0,0 1 15,-21-1-15,-22 22 0,22-22 0,-21 43 16,21-21-16,-22 21 0,22 21 16,-21 0-16,0 0 0,20 21 0,-20 0 15,21 0-15,0 22 0,-22-22 16,43 21-16,-21 0 0,21 1 0,0-1 16,0 0-16,0-20 0,0 20 0,0-21 15,21 0-15,1 22 0,-1-22 16,21 0-16,0-21 0,1 21 0,-1 0 15,0-21-15,1 21 0</inkml:trace>
  <inkml:trace contextRef="#ctx0" brushRef="#br0" timeOffset="6935.47">7006 4085 0,'-21'0'0,"21"-21"0,-21 0 15,21 0-15,0 0 0,0-1 0,0 1 16,0 0-16,21 21 15,0 0-15,0 0 0,0 0 0,1 0 16,-1 0-16,0 0 0,0 0 0,0 21 16,0 0-16,1 22 0,-1-22 15,0 21-15,-21-21 0,0 22 0,0-22 16,0 21-16,0 1 0,0-22 16,0 21-16,0-21 0,-21 22 0,21-22 15,-21 0-15,-1 0 0,1 0 16,21-42-1,0 0 1,0 0-16,0 0 0,0-1 16,21 1-16,-21-21 0,22 21 0,-1-22 15,0-20-15,0 21 0,0-1 0,0 1 16,1 0-16,-1-1 0,0 22 0,0-21 16,0 21-16,0-1 0,1 22 15,-1 0-15,0 0 0,0 0 16,0 0-16,-21 22 15,21-1-15,1 21 0,-22-21 16,21 0-16,-21 22 0,21-1 0,0-21 16</inkml:trace>
  <inkml:trace contextRef="#ctx0" brushRef="#br0" timeOffset="7724.03">7895 4297 0,'0'0'15,"21"0"-15,0 0 0,1 0 0,-1-21 0,0 21 16,-21-21-16,21-1 0,0 1 15,0 0-15,1 0 0,-22-21 16,0 20-16,0-20 0,0 21 0,0-21 16,0 20-16,0 1 0,0 0 0,-22 0 15,1 0-15,0 21 0,-21 0 16,21 0-16,-1 0 0,-20 21 0,21 0 16,-21 21-16,20-20 0,1 20 0,-21 0 15,21 1-15,0-1 0,-1 0 16,1 1-16,0-22 0,21 21 0,0-21 15,0 0-15,0 1 0,0-1 0,21 0 16,0-21-16,1 0 0,-1 0 0,0 0 16,21 0-16,-21 0 0,1-21 15,20 21-15,-21-21 0,21-1 0,-20 1 16,-1 0-16,0 0 0,0 0 0,0 0 16,0-1-16,1-20 0,-22 21 15,21-21-15,-21 20 0,0-20 16,0 21-16,0 0 0,0 42 15,-21-21 1,-1 42-16,1-21 0,0 1 16,0 20-16,21-21 0,-21 21 0,0 1 15,21-22-15,-22 21 0,22-21 0,0 1 16,0-1-16,0 0 0,22-21 16,-1 21-16,0-21 0,0 0 0,21 0 15,-20 0-15,20 0 0,-21 0 0,21-21 16,1 21-16,-22-21 0,21 0 0,-21-1 15,22 1-15,-22 21 16,0-42-16,0 21 0,0 0 0,1-22 16,-1 22-16,-21-21 0,0-1 0,0 1 15,21 0-15,-21-1 0,0 22 16,0 0-16,0 0 0,0 0 0,0 0 16,0 42-1,0 0-15,0 21 0,0 1 16,0-22-16,0 21 0,-21 0 15,21 22-15,0-22 0,-21 22 0,21-22 16,-22 22-16,22-1 0,0 1 0,-21 20 16,21-20-16,0 20 0,0-20 0,-21 21 15,0-22-15,21 22 16,-21-1-16,21-20 0,-21-1 0,-1 22 16,1-21-16,21-1 0,-21-21 0,0 22 15,0-22-15,21 1 0,0-1 0,-21-21 16,-1 0-16,1-21 0,21-21 31,0 0-31,0 0 0,0-22 16,0 22-16,0-21 0,21 0 0,1-1 15,-22 1-15,21-22 0,0 1 0,21-1 16,-21 1-16</inkml:trace>
  <inkml:trace contextRef="#ctx0" brushRef="#br0" timeOffset="8017.08">8488 4318 0,'0'0'0,"0"-42"0,0-1 0,0 22 16,0 0-16,0 0 0,0-21 0,0 20 16,0 1-16,21 0 0,0 0 15,0 0-15,0 0 0,22 21 16,-1-22-16,-21 22 0,22-21 0,-1 21 16,0 0-16,-21 0 0,22 21 0,-22 1 15,0-1-15,0 0 0,-21 0 0,0 21 16,0-20-16,0 20 15,-21 0-15,-21-21 0,21 22 0,-1-1 16,-20-21-16,21 22 0,-21-22 0,-1 21 16,22-21-16,0 0 0,0 1 0,0-22 15,-1 21-15,1-21 16,42 0 0,1 0-16,-1 0 0,0 0 15,21-21-15,-21 21 0,22-22 0,-22 1 16</inkml:trace>
  <inkml:trace contextRef="#ctx0" brushRef="#br0" timeOffset="8360.2">9038 4128 0,'0'0'0,"21"-43"0,-21 1 0,0 0 15,0-1-15,0 22 0,0 0 16,0 0-16,0 0 0,0-1 0,0 44 31,0-1-31,0 0 0,0 0 16,0 21-16,0 1 0,-21 20 15,21-20-15,0 20 0,0 1 0,0-1 16,0 1-16,0-1 0,0 1 0,0-1 16,0 22-16,-21-22 0,0 22 0,0-22 15,21 1-15,-22-1 16,1 1-16,0-1 0,0 1 0,21-22 16,-21 22-16,0-22 0,-1 0 0,1-20 15,0 20-15,21-21 0,0 0 0,-21 0 16,21 1-16,0-1 0,0-42 47,0-1-47,0 1 0,0 0 15,0-21-15,21 21 0,-21-1 16,0-20-16,21 0 0,0-1 0,1 1 16</inkml:trace>
  <inkml:trace contextRef="#ctx0" brushRef="#br0" timeOffset="8644.03">8996 4466 0,'0'0'0,"21"-42"16,21-85 0,-42 106-16,21-22 0,1 22 0,-1-21 0,0 21 15,21 0-15,-21-1 0,1 1 0,20 21 16,-21-21-16,0 21 0,0 0 16,1 0-16,-1 0 0,-21 21 15,0 0-15,0 1 0,0-1 16,0 21-16,0-21 0,0 0 15,-21 22-15,-1-22 0,1 0 16,0 0-16,0 0 0,0 22 0,-22-22 0,22 0 16,0-21-16,0 21 0,0 0 0,0-21 15,-1 22-15,44-22 32,-1-22-17,-21 1-15,21 21 0,0-21 0,0 0 16,0 21-16</inkml:trace>
  <inkml:trace contextRef="#ctx0" brushRef="#br0" timeOffset="8927.87">9525 4212 0,'0'0'0,"0"-21"16,21 0-16,-21 0 0,21 0 0,0-1 15,-21 1-15,22-21 0,-1 21 16,-21 0-16,0-1 0,21 22 0,-21-21 15,0 0-15,21 21 0,-42 21 16,0 0 0,0 1-16,-1-1 0,1 0 15,21 21-15,-21-21 0,0 22 0,21-22 16,-21 21-16,21-21 0,0 1 0,0 20 16,0-21-16,0 0 0,0 0 15,0 1-15,0-1 16,21-21-16,0 0 0,0 0 15,0 0-15,1 0 0,-1 0 0,0 0 16,0 0-16</inkml:trace>
  <inkml:trace contextRef="#ctx0" brushRef="#br0" timeOffset="9264.7">9906 4085 0,'0'0'0,"0"-21"15,0 0-15,21-43 16,0 64-16,0-21 0,1 21 0,-1 0 15,21 0-15,-21 0 0,0 0 16,1 0-16,20 0 0,-21 0 16,0 21-16,0 1 0,1-1 0,-1 0 15,0 0-15,0 0 0,-21 22 16,0-22-16,0 21 0,0-21 0,0 22 16,0-22-16,0 21 0,-21-21 0,0 0 15,0 1-15,21-1 0,0 0 0,-22-21 16,1 21-16,0-21 15,21-21 1,0 0-16,21 0 16,0 21-16,-21-22 0,22 1 0,-1-21 15,0 21-15,0 0 0,0-22 16,0 22-16,1-21 0,-1-1 16,0 22-16,0 0 0,-21-21 0,21 21 15,0-1-15,1 1 0,-1 0 0,-21 0 16</inkml:trace>
  <inkml:trace contextRef="#ctx0" brushRef="#br0" timeOffset="9755.4">11261 3895 0,'0'0'0,"42"-21"0,21-22 16,-63 22-16,0 0 0,0 0 15,0 0-15,-21-1 0,0 1 0,0 21 16,-21 0-16,20 0 0,-20 0 16,0 0-16,21 0 0,-22 21 0,1 1 15,0-1-15,20 21 0,1-21 0,0 22 16,0-1-16,0 21 0,21-20 15,0-1-15,0 0 0,0 22 0,0-22 16,0 1-16,21-22 0,0 21 0,0-21 16,0 0-16,22 1 0,-22-22 0,21 21 15,1-21-15,-1 0 0,0 0 0,1 0 16,-1 0-16,0-21 16,1-1-16,-1 1 0,0 0 0,1 0 15,-22 0-15,21-22 0</inkml:trace>
  <inkml:trace contextRef="#ctx0" brushRef="#br0" timeOffset="10036.23">11874 3789 0,'0'0'0,"22"-42"0,20-149 16,-42 128-16,21-1 0,-21 1 15,0 20-15,0 1 0,21 0 0,-21-1 16,0 22-16,0 0 0,0 42 16,-21 0-1,0 22-15,0-1 0,21 0 0,-21 22 16,-1-1-16,22 1 0,0-22 15,-21 22-15,0-1 0,21 1 16,-21-1-16,21 1 0,0-1 0,-21 1 16,21-1-16,-21-21 0,21 22 0,0-22 15,0-21-15,0 22 0,0-22 0,0 0 16,0 0-16,0 0 0,21-21 16,0 0-16,0 0 0,0 0 15,0 0-15,22 0 0,-22 0 0,21-21 16,1 21-16,-1-21 0,0 0 0,1 0 15,-1 0-15</inkml:trace>
  <inkml:trace contextRef="#ctx0" brushRef="#br0" timeOffset="11128.83">12488 4022 0,'0'0'15,"21"-21"-15,-21-22 0,0 22 0,0-21 0,0 21 16,0-1-16,0 1 0,0 0 16,-21 21-16,0 0 0,0 0 15,-21 0-15,20 0 0,1 0 0,0 21 16,0 0-16,0 1 0,-22 20 0,22 0 15,0-21-15,0 22 0,0-1 16,0 0-16,21 1 0,0-1 0,0-21 16,0 22-16,0-22 0,0 0 0,0 0 15,0 0-15,21 0 0,0-21 16,0 0-16,0 0 16,0 0-16,1 0 0,-1 0 0,0-21 15,0 0-15,0 0 0,0 0 0,1 0 16,-1-1-16,0 1 0,0-21 0,0 0 15,0-1-15,-21 1 0,22 0 16,-1 20-16,-21-20 0,21 0 0,-21 21 16,0-1-16,0 1 0,0 42 15,-21 22 1,21-22-16,-21 0 16,-1 21-16,1 1 0,21-1 0,0 0 15,-21 1-15,21-22 0,0 21 0,0-21 16,0 22-16,0-22 0,21 0 15,0 0-15,1-21 0,-1 21 16,21-21-16,-21 0 0,0 0 0,22 0 16,-22 0-16,21 0 0,-21 0 0,22-21 15,-22 0-15,21 0 0,-21 0 0,1 0 16,20-1-16,-21 1 0,0 0 0,0-21 16,1 21-16,-1-22 0,0 1 15,0 21-15,-21-22 0,0 22 0,0 0 16,0 0-16,0 42 15,0 0 1,0 0-16,0 1 16,0-1-16,0 0 0,0 21 0,0-21 15,0 1-15,0-1 0,0 21 0,0-21 16,0 0-16,0 1 0,0-1 0,0 0 16,0 0-16,0 0 15,0 0-15,-21-21 16,0 0-16,0 0 15,-1 0 1,1 0-16,0-21 16,0 0-1,0 0-15,0 21 16,21 21 0,0 0-16,0 0 15,0 1-15,0-1 16,21 0-16,0-21 15,0 0-15,0 21 0,0-21 0,22 0 16,-22 0-16,21 0 0,1 0 0,-1 0 16,0 0-16,-21 0 0,22 0 15,-1-21-15,0 21 0,1-21 0,-22 0 16,21-1-16,1 1 0,-22 0 0,21 0 16,-21 0-16,0-22 0,1 22 0,-1-21 15,0 0-15,0-1 0,0 1 16,-21 0-16,0-1 0,0 22 15,0-21-15,0 21 0,-21-1 16,0 22-16,0 0 0,0 0 0,-1 22 16,-20-1-16,21 0 0,0 21 15,0-21-15,21 22 0,0-1 0,0 0 16,0 1-16,0-22 0,0 21 0,0 1 16,21-22-16,0 0 0,0 21 15,0-21-15,0 1 0,-21-1 0,22 0 16,-1 0-16,-21 0 0,0 0 15,0 1-15,-21-1 0,-1-21 16,1 21-16,0-21 16,0 21-16,-21-21 0,-1 21 0,1-21 0,0 0 15,-1 21-15,1-21 0,21 0 16,-22 0-16,22 0 0,0 0 0,0-21 16,21 0-16,0 0 0,0 0 0,0-22 15,21 1-15</inkml:trace>
  <inkml:trace contextRef="#ctx0" brushRef="#br0" timeOffset="77469.36">2879 5842 0,'-22'0'0,"22"-21"15,-21 0 1,21 0-16,0-1 16,0 1-16,21 0 0,1 21 15,-22-21-15,21 0 0,21 0 16,-21 21-16,0-22 0,1 22 0,-1 0 15,0 0-15,21 0 0,-21 0 16,1 0-16,-1 22 0,0-1 0,0 0 16,0 0-16,-21 0 0,21 22 15,-21-22-15,0 21 0,0-21 16,-21 22-16,0-22 0,0 21 0,0-21 16,-22 22-16,22-22 0,0 0 15,0 0-15,0 0 0,0-21 0,-1 21 16,1-21-16,0 0 0,0 0 15,21-21 1,0 0-16,0 0 16,21 0-1,0 0-15,0 21 0,1-22 16,-1 22-16,21 0 0,-21 0 0,0 0 16,22 0-16,-22 0 0,21 22 15,-21-1-15,1 0 0,20-21 16,-21 21-16,0 21 0,-21-20 0,0-1 15,0 0-15,0 21 0,0-21 16,-21 22-16,0-22 0,0 21 0,0-21 16,-22 22-16,22-22 0,-21 0 0,21 0 15,-22 0-15,22-21 0,-21 0 16,-1 22-16,22-22 0,0 0 0,-21 0 16,21 0-16,-1-22 0,1 1 0,0 0 15,21 0-15,-21 0 16,21 0-16,0-1 0,0 1 15,0 0 1,0 0-16,0 0 16,0 0-1,21 21-15,0 0 0</inkml:trace>
  <inkml:trace contextRef="#ctx0" brushRef="#br0" timeOffset="77684.23">3768 6075 0,'0'0'0,"0"-21"94</inkml:trace>
  <inkml:trace contextRef="#ctx0" brushRef="#br0" timeOffset="78416.71">4762 5757 0,'0'0'0,"0"-21"0,0-21 16,0 21-16,-21 0 0,21-1 15,-21 1-15,21 0 16,0 0-16,-21 21 0,0 0 15,0 21-15,-1 0 16,22 0-16,-21 1 0,0 20 0,0 0 16,21 1-16,0-1 0,-21 21 0,0-20 15,21-1-15,-22 22 16,22-22-16,0 0 0,0 1 0,0-1 16,0 0-16,0 1 0,0-1 0,0-21 15,22 0-15,-1 0 0,21 1 16,-21-22-16,22 0 0,-1 0 0,0 0 15,1 0-15,-1-22 0,21 1 0,-20 0 16,-1 0-16,0-21 0,1 20 0,-1-20 16,0 21-16,1-21 0,-1-1 15,-21 1-15,22 0 0,-22-1 16,0-20-16,-21 20 0,0-20 0,0 21 16,0-22-16,0 22 0,-21-1 15,-22 1-15,22 0 0,-21-1 0,0 22 16,-1 0-16,-20 0 0,20 21 0,-20 0 15,-1 0-15,22 21 0,-21 21 16,20-20-16,-20 20 0,20 0 0,22 1 16,-21 20-16,21-21 0,0 22 15,-1-22-15,22 1 0,0-1 0,0 0 16,0-21-16,0 22 0,0-22 0,22 0 16,-1 0-16,0 0 0,0 1 15,21-22-15,-20 0 0,20 0 16,0 0-16,1 0 0,-1 0 0,0 0 15,22-22-15,-22 1 0,22 0 0</inkml:trace>
  <inkml:trace contextRef="#ctx0" brushRef="#br0" timeOffset="79419.28">5630 5652 0,'0'0'0,"43"-43"0,-22 1 0,0 0 0,-21-1 16,0 1-16,0 21 0,0 0 15,0-1-15,0 1 0,0 0 16,0 42-1,0 0-15,0 1 16,0 20-16,0 0 0,0 1 16,-21-1-16,0 21 0,21 1 0,-22-1 15,22-20-15,-21 20 0,0 1 16,21-22-16,-21 22 0,0-22 0,21 0 16,-21 1-16,21-22 0,0 21 0,-22-21 15,22 0-15,-21 1 0,21-1 0,0 0 16,-21 0-1,0-21-15,0 0 16,21-21-16,0 0 0,0 0 16,0-1-16,0 1 15,0 0-15,0 0 0,21 0 0,0 0 16,0-1-16,22 1 0,-22 0 16,21 0-16,0 0 0,1 21 0,-22-21 15,21 21-15,1 0 0,-1 0 16,-21 0-16,0 0 0,22 21 0,-22-21 15,0 21-15,-21 0 0,0 0 0,0 0 16,0 1-16,0-1 0,0 0 16,0 0-16,0 0 0,-21 0 0,0 1 15,-1-1-15,1 0 0,0 0 0,0-21 16,0 21-16,-22 0 0,22-21 16,0 0-16,0 22 0,0-22 0,0 0 15,-1 0-15,1 0 0,0 0 0,0 0 16,0 0-1,0 0-15,42 0 32,0 0-17,0 0-15,0 0 0,22 0 16,-1 0-16,-21 0 0,21-22 0,22 1 16,-22 21-16,1-21 0,20 21 0,-21-21 15,22 0-15,-22 0 0,22-1 0,-22 1 16,0 0-16,1 0 0,-1 0 15,-21 0-15,0-1 0,22 1 16,-43 0-16,21 0 0,-21-21 0,21 20 0,-21 1 16,0 0-16,0 0 15,0 0 1,-21 21 0,0 0-16,21 21 0,0 0 15,0 0-15,-21 0 16,21 1-16,-22 20 0,22-21 0,0 21 15,0-20-15,0 20 0,0 0 0,0 1 16,0-1-16,0 0 0,0 22 0,0-22 16,0 22-16,0-1 0,0-21 15,0 22-15,0-1 0,0 1 0,22-22 16,-22 22-16,21-1 0,-21 1 16,21-1-16,-21 1 0,0-1 0,0 1 15,0-1-15,0 1 0,0-22 0,0 22 16,0-22-16,-21 0 0,21 1 0,-21-1 15,-1 0-15,1-21 0,0 22 16,0-22-16,0 0 0,0 0 0,-1 0 16,1 1-16,0-22 0,0 0 0,0 0 15,0-22-15,21 1 16,0 0-16,0 0 0,0 0 16,0-22-16,0 22 0,0-21 0,0 0 15,0-1-15,0 1 0,0 0 16,21-1-16,-21 1 0,21-22 15,-21 22-15,21-21 0,-21-1 0,21 1 16</inkml:trace>
  <inkml:trace contextRef="#ctx0" brushRef="#br0" timeOffset="79667.14">6413 5694 0,'0'0'0,"-21"-21"0,0 21 0,0 0 16,0 0-1,42 0 32,0 0-31,-21 21-16,21-21 15,0 21-15</inkml:trace>
  <inkml:trace contextRef="#ctx0" brushRef="#br0" timeOffset="80051.92">6667 6033 0,'0'0'0,"22"0"15,-1 0-15,0 0 0,0 0 16,0 0-16,0 0 0,1 0 0,-1 0 16,21 0-16,-21-22 0,0 22 0,1-21 15,-1 21-15,0-21 0,0 0 16,-21 0-16,21 0 0,-21-1 16,0 1-16,0 0 15,-21 21-15,0 0 0,0 0 16,0 0-16,-1 0 0,1 0 0,0 21 15,-21 0-15,21 1 0,-1-1 16,1 0-16,0 21 0,0-21 0,0 22 16,21-22-16,0 21 0,-21-21 15,21 22-15,0-22 0,0 0 0,0 0 16,21 22-16,0-43 0,0 21 0,0 0 16,0 0-16,1-21 0,-1 0 15,0 0-15,0 0 0,21 0 0,-20 0 16,-1 0-16,21 0 0,-21-21 0,22 21 15,-22-21-15,21 0 0,-21-1 0,22 1 16,-22 21-16</inkml:trace>
  <inkml:trace contextRef="#ctx0" brushRef="#br0" timeOffset="80648.08">7578 5948 0,'0'0'0,"21"-21"16,-21-22-16,0 22 15,0 0-15,0 0 0,-21 21 31,-1 21-31,1 0 16,21 0-16,-21 22 0,21-22 16,-21 0-16,21 21 0,0 1 0,-21-22 15,0 21-15,21-21 0,-22 22 16,22-22-16,0 0 0,0 0 0,0 0 16,0 22-16,0-22 0,0 0 15,0 0-15,22-21 0,-1 0 16,21 0-16,-21 0 0,0 0 15,22 0-15,-22 0 0,21-21 16,-21 21-16,22-21 0,-22 0 0,21 0 16,1-1-16,-22 1 0,21-21 0,-21 21 15,22-22-15,-1 22 0,-21-21 0,0-22 16,22 22-16,-22-21 0,0-1 16,0 22-16,0-22 0,0 1 0,-21-1 15,0 22-15,22 0 0,-22-1 0,0 22 16,0 0-16,0 0 0,0 0 0,-22 21 31,1 0-31,0 21 16,0 0-16,0 0 0,0 0 0,-1 22 15,1-1-15,0 0 0,21 22 0,-21-22 16,21 22-16,-21-22 0,21 21 16,0-20-16,0-1 0,0 22 0,0-22 15,0 0-15,0-21 0,0 22 0,0-1 16,21-21-16,0 22 0,-21-22 0,21 0 15,0 0-15,-21 0 0,22 0 16,-1-21-16,0 22 0,0-22 0,0 0 16,0 0-16,1 0 0,-1 0 15,0 0-15,0 0 0,0-22 16,-21 1-16,21 21 0,1-21 0,-1 0 16,0 0-16,-21 0 0,21-1 15,0 1-15,0-21 0,-21 21 0,22 0 16,-22-22-16,21 22 0</inkml:trace>
  <inkml:trace contextRef="#ctx0" brushRef="#br0" timeOffset="80891.95">8128 5906 0,'0'0'0,"-42"0"16,-22-22-16,64 1 31,21 21-31,0 0 0,22 0 0,-22-21 15,21 21-15,1-21 0,-1 21 16,0-21-16,1 21 0,20-21 0,-21 21 16,1-22-16,-1 22 0,0 0 0,1-21 15,-22 21-15,21 0 0,-21 0 0,1-21 16,-1 21 0,-21-21-1,0 0 1</inkml:trace>
  <inkml:trace contextRef="#ctx0" brushRef="#br0" timeOffset="98432.03">6392 2709 0,'0'-21'16,"0"0"15,-21 21-15,0 0-1,0 0-15,0 0 0,-1 0 16,1 0-16,0 0 15,0 0-15,0 0 0,0 0 0,-1 0 16,1 0-16,0 21 16,42 0 46,0-21-62,1 0 0,-1 0 0,21 22 16,-21-22-16,22 0 0,-1 0 0,0 0 15,1 0-15,20 0 0,1 0 16,20 0-16,-20 0 0,20 0 0,1 0 16,0 0-16,-1 0 0,1 0 0,21 0 15,-21 0-15,20 0 0,1-22 16,21 22-16,-21 0 0,21 0 0,0-21 16,-21 21-16,21 0 0,0 0 15,0 0-15,0 0 0,0 0 16,0 0-16,-21 0 0,21 0 0,-21 0 15,-1 0-15,-20 0 0,21 0 0,-21 0 16,-1 0-16,-20 0 0,20 0 16,-41 0-16,20 0 0,-20 0 0,-1 0 15,-21 0-15,0 0 0,0 0 0,-21-21 32,-21 21-17,0 0-15,0 0 16,0 0-16,0 0 0,-1 0 0,-20 0 15,21 0-15,-21 0 0,-1 0 16,1 0-16,0 0 0,-1 0 0</inkml:trace>
  <inkml:trace contextRef="#ctx0" brushRef="#br0" timeOffset="99096.66">6731 2921 0,'0'0'0,"-42"0"0,20 0 16,1 0-16,0 0 0,0 0 0,0 21 15,0-21-15,-1 0 32,22 21-17,22-21 1,-1 0-16,0 0 0,0 22 15,21-22-15,1 0 0,20 0 0,1 0 16,-1 0-16,22 0 0,0 0 0,-1 0 16,22 0-16,0 0 0,0 0 15,21-22-15,0 22 0,21-21 0,-21 21 16,0-21-16,21 21 0,0 0 0,-21-21 16,21 21-16,1-21 0,-22 21 15,0 0-15,0-21 0,0 21 0,-22 0 16,22 0-16,-42-22 0,21 22 15,-21-21-15,-1 21 0,1 0 16,-22 0-16,1 0 0,-22-21 0,1 21 16,-22 0-16,21 0 0,-21 0 0,0 0 15,1 0 1,-44 0 93,1 0-93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37:32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3366 0,'0'0'0,"0"-22"15,-21 22 48,21-21-16,21 21-32,0 0-15,0-21 0,-21 0 16</inkml:trace>
  <inkml:trace contextRef="#ctx0" brushRef="#br0" timeOffset="17446.82">5821 1672 0,'0'0'0,"0"-21"0,0 0 0,-21 21 15,21-21-15,0 0 0,0-1 16,0 1-16,-22 21 47,22 21-31,0 1-16,0 20 0,0 0 15,0 1-15,0 20 0,0-21 0,22 22 16,-22-1-16,0-20 0,0 20 15,0 1-15,0-1 0,0 1 0,0-22 16,0 22-16,0-1 0,0 1 0,0-1 16,0 1-16,0-1 0,0 1 15,0-1-15,0-21 0,0 22 0,0-1 16,-22 1-16,22-1 0,-21-20 16,0 20-16,21-20 0,0 20 0,0-21 0,-21 1 15,21-22-15,0 21 16,-21-21-16,21 1 0,0-1 0,0-42 47,0-1-47,0 1 15,0-21-15,0 21 0,0 0 0,0-22 16,0 1-16,0 21 0,0-22 0,0 1 16,0 0-16,0-22 0</inkml:trace>
  <inkml:trace contextRef="#ctx0" brushRef="#br0" timeOffset="19590.22">5842 1778 0,'-21'-21'16,"0"21"-16,21-21 16,-22 21-1,44 0 63,-1 0-62,0 0-16,0 21 0,0-21 16,0 0-16,1 0 0,20 21 0,-21-21 15,0 0-15,22 0 0,-22 0 16,0 0-16,21 0 0,-21 0 0,1 0 16,20 0-16,-21 0 0,21 0 15,-20 0-15,20 0 0,21 0 0,1 0 16,-1 0-16,1 0 0,21 0 15,-1 0-15,1 0 0,0 0 0,20 0 16,1 0-16,0-21 0,0 21 0,21 0 16,0 0-16,0 0 0,0 0 15,0-21-15,-21 21 0,21 0 0,0 0 16,21-21-16,-21 21 0,21-22 0,-21 22 16,21-21-16,-21 21 0,21 0 15,1-21-15,-1 21 0,0-21 0,0 21 16,0 0-16,0-21 0,22 21 0,-22-21 15,21 21-15,-21 0 16,1 0-16,20 0 0,-21-22 0,0 22 16,0 0-16,1 0 0,20 0 0,-21 0 15,0 0-15,0 0 0,-21 0 16,22 0-16,-1 0 0,0 0 0,0 0 16,0 0-16,-21 0 0,21 0 0,-21 0 15,22 0-15,-1 0 0,-21 0 0,21 0 16,-21 0-16,0 0 0,0 0 15,0 0-15,0-21 0,21 21 0,-21 0 16,0 0-16,0 0 0,-21 0 0,0 0 16,21 0-16,-21-21 0,-1 21 15,22 0-15,-21 0 0,0 0 16,21 0-16,-21-21 0,0 21 0,-22 0 16,22 0-16,0 0 0,0 0 0,0 0 15,0 0-15,-1 0 0,-20 0 16,21 0-16,-21-21 0,-1 21 0,1 0 15,21 0-15,-22 0 0,1 0 0,0 0 16,-1 0-16,1 0 0,0 0 16,-1 0-16,1 0 0,-21 0 0,-1 0 15,1 0-15,-1 0 0,-21 0 16,22 0-16,-22 0 0,1 0 0,-1 0 0,-21 0 16,21 0-16,-20 0 0,-1 0 15,0 0-15,0 0 16,-21 21 15,0 0-15,-21-21-16,21 21 15,-21 0-15,0 1 16,21-1-16,0 0 16,0 0-16,-22 0 0,22 0 15,-21 1-15,21 20 0,0-21 0,0 0 16,-21 0-16,21 22 0,-21-22 15,21 21-15,0-21 0,0 22 0,-21-22 16,21 21-16,0 1 0,0-22 16,-21 21-16,21 0 0,0 1 0,0-22 15,0 21-15,0 1 0,0-1 16,0 21-16,0-20 0,0-1 0,0 0 16,0 1-16,0-1 0,0 0 0,0 1 15,0-22-15,0 21 0,0-21 16,0 22-16,0-22 0,0 21 0,0-21 15,0 1-15,0-1 0,0 0 0,0 0 16,0 0-16,0 0 0,0 1 16,0-1-16,-22-21 15,1 21 1,0-21-16,0 0 16,21 21-16,-21-21 0,0 0 15,-1 0 1,1 0-16,0 0 15,0 0-15,0 0 0,0 0 16,-1 0-16,1 0 0,0 0 16,-21 0-16,-1 0 0,22 0 0,-42 0 15,20 0-15,1 0 0,-21 0 0,20 0 16,-20 0-16,-1 0 0,1 0 16,-1 0-16,1 0 0,-1 0 0,1 0 15,-22 0-15,0 0 0,22 0 16,-43 0-16,21 0 0,1 0 0,-22 0 15,21 0-15,-21 0 0,22 0 0,-22 0 16,0 0-16,-21 0 0,21 0 16,-21 0-16,21 0 0,-21 0 0,0 0 15,0 0-15,0 0 0,0 0 0,0 0 16,-21 0-16,21 0 0,-21 0 0,21 0 16,0 0-16,-21 21 0,21-21 15,-21 0-15,21 0 0,-21 0 0,21 0 16,-22 0-16,22 0 0,-21 0 0,21 21 15,-21-21-15,21 0 0,-21 0 0,21 0 16,0 0-16,0 0 16,-21 22-16,21-22 0,0 0 0,0 0 15,0 0-15,0 21 0,0-21 0,0 0 16,21 0-16,-21 21 0,0-21 0,21 0 16,-21 0-16,21 21 0,-21-21 0,21 0 15,-21 0-15,22 21 0,-1-21 16,0 0-16,-21 0 0,21 21 0,0-21 15,-21 0-15,43 0 0,-22 22 0,0-22 16,21 0-16,-21 0 0,22 21 0,-1-21 16,-21 0-16,22 0 15,-1 21-15,-21-21 0,21 0 0,22 0 16,-22 21-16,1-21 0,20 0 0,-21 21 16,22-21-16,-22 0 0,22 0 0,-1 0 15,-20 0-15,20 0 0,1 0 16,-1 0-16,-21 0 0,22 0 0,21 21 15,-22-21-15,22 0 0,-22 0 0,22 0 16,0 0-16,-1 0 0,1 0 0,0 0 16,-1 0-16,22 0 0,-21 0 15,-1 0-15,22 0 0,0 0 0,0 0 16,-21 0-16,20 0 0,1 0 0,0 0 16,-21 0-16,21-21 0,-22 21 15,22 0-15,-21 0 0,21 0 16,-22 0-16,22 0 0,-21 0 0,21 0 15,-1 0-15,1 0 0,0 0 0,0 0 16,0 0-16,0 0 0,-22 0 16,22 0-16,0 0 0,0 0 0,0 0 15,-1 0-15,1 0 0,-21 0 0,21 0 16,0 0-16,-1 0 0,-20 21 16,21-21-16,0 0 0,0 0 0,-1 0 15,1 0-15,0 22 0,0-22 0,0 0 16,0 0-16,-1 0 0,1 0 15,0 0-15,0 0 0,0 0 16,0 0-16,-1 0 16,1 0-16,0 0 15,0 0-15,0 0 16,0 0-16,-1 0 0,1 0 16,21-22-1,0 1-15,0 0 0</inkml:trace>
  <inkml:trace contextRef="#ctx0" brushRef="#br0" timeOffset="20182.88">8086 1757 0,'0'0'0,"0"-21"16,0 42 30,0 0-46,0 0 0,0 0 16,21 22-16,-21-1 0,0 0 0,0 1 16,0-1-16,0 22 0,0-22 15,0 21-15,0 1 0,0 21 0,0-22 16,0 1-16,0 20 0,-21-20 0,21 20 16,0-20-16,0-1 0,-22 1 15,22-22-15,0 22 0,-21-22 0,21 0 16,0 1-16,0-1 0,0 0 0,0-20 15,0-1-15,0 0 0,0 0 0,0 0 16,0-42 15,0 0-15,0 0-16,-21 21 0</inkml:trace>
  <inkml:trace contextRef="#ctx0" brushRef="#br0" timeOffset="20651.14">6667 2328 0,'0'0'0,"0"22"47,0-1-31,0 21-16,0 0 0,0-20 0,22 41 15,-22-21-15,0 1 0,0-1 16,0 0-16,21 22 0,-21-22 0,0 1 16,0-22-16,0 21 0,0-21 0,0 22 15,0-22-15,0 0 0,0 0 16,0 0-16,0-42 31,21 0-15</inkml:trace>
  <inkml:trace contextRef="#ctx0" brushRef="#br0" timeOffset="21154.85">7281 2434 0,'0'-21'15,"-21"42"17,21 0-32,-21 1 15,21 20-15,0-21 0,0 0 16,0 22-16,0-22 0,0 21 0,0 0 15,0 1-15,0-22 0,0 21 16,0 1-16,0-22 0,0 0 0,0 21 16,0-21-16,0 1 0,0-1 0,0 0 15,0 0-15,21-21 0,0 0 16,0 0-16,1 0 16,-1 0-16,0 0 0,0 0 0,0-21 15,0 0-15,1 21 0,20-21 16,-21-1-16,0-20 0,0 21 15,1-21-15,-1 20 0,0-20 0,0 0 16,-21-22-16,0 22 0,0 0 16,0-1-16,0-20 0,0 20 0,-21 1 15,0 21-15,0-21 0,-1 20 16,-20 1-16,21 21 0,0 0 0,-22 0 16,22 0-16,0 0 0,0 0 0,0 0 15,0 0-15,-1 21 0,1 1 16,0-1-16,0 0 0,21 0 0,0 0 15,0 0-15,0 1 0,0-1 0,0 0 16,0 0-16,21-21 16,0 21-16,0-21 0,1 0 0</inkml:trace>
  <inkml:trace contextRef="#ctx0" brushRef="#br0" timeOffset="21818.71">8869 2265 0,'-21'-21'0,"21"0"0,0-1 16,0 1-16,0 0 16,21 0-16,0 0 0,0 21 15,0-21-15,0 21 16,1 0-16,-1 0 16,0 21-16,-21 0 0,0 0 0,21 0 15,0 0-15,-21 1 0,0 20 16,0 0-16,0 1 0,0-1 15,0 0-15,0 22 0,-21-22 0,0 0 16,0 1-16,0 20 0,-22-20 0,22-22 16,-21 21-16,-1 0 0,1-20 15,21-1-15,-21 0 0,-1 0 0,1 0 16,21 0-16,-22-21 0,22 0 0,-21 0 16,21 0-16,0 0 0,-1 0 0,1-21 15,21 0 1,-21 0-16,21 0 0,0 0 0,0-22 15,0 22-15,0-21 0,0-1 0,0 22 16,0-21-16,0 21 0,0-22 16,21 22-16,0 0 0,1 21 15,-22-21-15,21 21 0,0 0 0,0 0 16,0 0-16,0 21 0,1 0 16,-1 0-16,0 1 0,0-1 0,0 21 15,0-21-15,1 22 0,-1-22 0,0 0 16,-21 0-16,21 0 0,0 0 0,-21 1 15,21-1-15,-21 0 0,0 0 16,22-21-16,-1 0 0,-21 21 0,21-21 16,0 0-16,0 0 15,0 0-15,1-21 16,-1 0-16,0 0 16,0 0-16</inkml:trace>
  <inkml:trace contextRef="#ctx0" brushRef="#br0" timeOffset="22298.43">9652 2265 0,'0'-21'16,"-21"21"-16,0 0 0,-1 0 15,1 0-15,0 0 0,0 0 16,0 0-16,21 21 0,-21 0 15,-1 21-15,22-20 0,-21 20 16,21-21-16,0 21 0,-21 1 0,21 20 16,0-20-16,0-1 0,-21 0 0,21 1 15,0-22-15,0 21 0,0-21 16,0 22-16,21-22 0,0 0 0,0-21 16,-21 21-16,43 0 0,-22-21 0,0 0 15,0 0-15,22 0 0,-22 0 0,21 0 16,-21 0-16,22-21 0,41-21 15,-63-1-15,1 22 16,20 0-16,-42-21 0,21-1 0,-21 1 16,21 0-16,-21-1 0,0 1 15,0-21-15,0 20 0,0 1 16,-21 0-16,0-1 0,0 1 0,0 0 16,-1 20-16,1-20 0,-21 21 0,21 0 15,0 21-15,-1 0 0,1 0 16,0 0-16,0 0 0,0 0 15,0 0-15,-1 0 0,22 21 16,0 0-16,0 0 16,22-21-1,-1 0-15,21 0 0,-21 0 16</inkml:trace>
  <inkml:trace contextRef="#ctx0" brushRef="#br0" timeOffset="22622.77">10583 1820 0,'0'-21'15,"0"42"17,0 1-32,0-1 0,0 0 15,0 0-15,0 21 0,0 1 16,0-1-16,0 0 0,0 22 0,21-1 15,-21 1-15,22-1 0,-22 1 16,0-1-16,0 22 0,21-21 0,-21-1 16,21 1-16,-21-1 0,0-21 15,0 22-15,0-22 0,21-21 0,-21 22 16,0-22-16,0 21 0,0-21 0,0 1 16,0-1-16,0-42 31,21-1-16,-21 1-15,21-21 0</inkml:trace>
  <inkml:trace contextRef="#ctx0" brushRef="#br0" timeOffset="22966.57">11176 2201 0,'0'22'15,"0"-1"1,-21-21-16,21 21 0,0 0 16,21-21 15,0 0-31,0 0 16,-21-21-16,21 21 0,-21-21 15,0 0-15,0-1 16,0 1-16,0 0 0,0 0 15,-21 21-15,0 0 16,0 0-16,0 0 0,0 21 16,21 0-16,-22 0 15,22 1-15,-21-1 0,21 0 0,0 0 16,0 0-16,0 0 0,0 1 0,0-1 16,0 0-16,0 0 0,21-21 15,1 21-15,-1-21 0,0 0 0</inkml:trace>
  <inkml:trace contextRef="#ctx0" brushRef="#br0" timeOffset="23494.38">11811 2117 0,'0'0'15,"0"-21"-15,-21 42 16,21 0-16,-21 0 15,21 21-15,-22-20 0,1 20 0,21 0 16,-21 1-16,0-1 0,0 0 16,21 1-16,-21 20 0,-1-21 15,1 1-15,0-1 0,21-21 0,-21 22 0,21-22 16,-21 0-16,21 0 0,0 0 16,0 0-16,0 1 0,0-44 31,0 1-16,0 0-15,21 0 0,0-21 16,-21 20-16,21-20 0,0 0 16,-21-1-16,22-20 0,-1 21 0,0-22 15,0 1-15,0 20 0,0-20 0,1 20 16,-1-20-16,0 42 0,0-22 16,0 22-16,-21 0 0,0 0 15,21 21-15,1 0 0,-22 21 16,21 21-16,-21-20 0,0 20 15,21 0-15,-21 1 0,0-1 16,0 21-16,21-20 0,-21 20 0,21-20 16,-21-1-16,0 0 0,0 1 0,0-1 15,21 0-15,-21-21 0,22 1 0,-22-1 16,0 0-16,0 0 0,21 0 16,-21-42 15,0 0-31,0 0 15,-21 0-15</inkml:trace>
  <inkml:trace contextRef="#ctx0" brushRef="#br0" timeOffset="23658.29">11578 2625 0,'0'0'0,"0"21"0,21-21 31,0 0-31,1 0 15,-1 0-15,0 0 0,21-21 0,-21 21 16,22-21-16,-22-1 0,21 22 0,1-21 16,-1 0-16,-21 21 0,21-21 0,1 0 15</inkml:trace>
  <inkml:trace contextRef="#ctx0" brushRef="#br0" timeOffset="24015.08">12594 2159 0,'0'21'47,"0"-42"15,0 0-46,0 0-16,21 21 15,0 0 1,-21 21-16,22 0 16,-22 0-16,0 0 0,0 1 15,0-1-15,0 0 0,0 0 0,0 0 16,-22-21-16,1 21 0,21 1 0,-21-1 15,0-21-15</inkml:trace>
  <inkml:trace contextRef="#ctx0" brushRef="#br0" timeOffset="24331.9">13123 1736 0,'0'0'16,"0"-21"-16,0-1 0,0 1 0,0 0 0,0 0 16,0 42-1,0 0-15,0 0 0,0 1 16,0 20-16,0 0 0,0 1 16,0 20-16,0-21 0,0 22 15,0-22-15,0 22 0,0-1 0,0 1 16,-21-1-16,21 1 0,-21-1 0,21 1 15,0 20-15,0-20 0,0-1 0,0 1 16,0-22-16,0 22 0,0-22 0,0 22 16,0-22-16,0-21 0,0 21 15,0-20-15,0 20 0,0-21 0,0 0 16,0 0-16,0-42 31</inkml:trace>
  <inkml:trace contextRef="#ctx0" brushRef="#br0" timeOffset="25003.45">13674 2138 0,'-43'-21'15,"22"21"1,0 21 0,21 0-1,-21-21-15,21 21 0,0 0 16,0 1-16,21-22 47,0 0-47,-21-22 15,0 1-15,0 0 0,0 0 16,0 0-16,0 0 16,0-1-16,-21 1 0,0 21 15,0 0-15,21 21 16,-22 1-16,22-1 16,0 21-16,0-21 15,0 0-15,0 1 0,0-1 0,0 0 16,0 0-16,0 0 0,0 0 0,22 1 15,-1-22 1</inkml:trace>
  <inkml:trace contextRef="#ctx0" brushRef="#br0" timeOffset="25402.73">13864 2159 0,'0'0'0,"0"-21"16,0 0-16,-21 42 31,21 0-31,0 0 16,0 0-16,-21 1 0,21-1 15,0 0 1,0 0-16,21-21 31,0 0-31,0 0 0,0 0 16,1 0-16,-1 0 0,0-21 15,-21 0-15,21 21 0,-21-21 16,21-1-16,-21 1 16,0 0-16,0 0 0,-21 21 31,0 0-31,0 21 16,21 0-1,-21 0-15,21 1 0,-22-1 0,22 0 0,0 0 16,0 0-16,0 0 0,0 1 15,0-1-15,0 0 0,0 0 16,22-21-16,-1 21 16,0-21-16,21 0 0</inkml:trace>
  <inkml:trace contextRef="#ctx0" brushRef="#br0" timeOffset="25663.58">14520 2138 0,'0'0'0,"21"-21"0,-21 0 0,0 42 47,0 0-47,0 0 0,0 21 16,0-20-16,0 20 0,0-21 0,-21 21 16,21 1-16,0-1 0,0-21 15,-21 22-15,21-1 0,-21-21 0,21 21 16,0-20-16,0-1 0,0 0 0,0 0 15,0 0-15,0 0 0,21-21 32,0 0-32,0-21 0,1 0 15,-22 0-15,21 0 0</inkml:trace>
  <inkml:trace contextRef="#ctx0" brushRef="#br0" timeOffset="25895.08">14817 2138 0,'0'0'16,"0"-42"-16,21-1 0,0 22 0,-21-21 0,0 21 15,0-1-15,21 22 16,-21 22-16,0-1 16,0 0-16,0 21 0,0-21 0,0 22 15,0-1-15,0 0 0,0 22 0,0-22 16,0 1-16,0-1 0,-21 21 0,21-20 16,0-22-16,0 21 0,0 1 15,0-22-15,0 0 0,0 21 16,0-21-16,0 1 0,-21-22 31,0-22-15,-1 22-16</inkml:trace>
  <inkml:trace contextRef="#ctx0" brushRef="#br0" timeOffset="26066.49">14499 2498 0,'-21'0'16,"42"0"15,0 0-31,0 0 0,1 0 0,20 0 16,-21 0-16,21 0 0,-20 0 0,20 0 15,0-21-15,1 21 0,-1-22 16,-21 1-16,21 0 0,-20 21 0,20-21 16,-21 0-16</inkml:trace>
  <inkml:trace contextRef="#ctx0" brushRef="#br0" timeOffset="26399.3">15134 2328 0,'-21'0'0,"21"22"16,21-22 15,0 0-31,0 0 0,1-22 16,-1 22-16,0-21 0,0 21 0,21-21 15,-20 21-15,-1-21 0,0 0 0,0 21 16,0-21-16,0-1 0,-21 1 15,-21 21 1,0 0-16,0 0 16,0 0-16,-22 21 0,22-21 0,0 22 15,-21 20-15,21-21 0,-1 0 16,1 22-16,0-1 0,0-21 0,21 21 16,0-20-16,0 20 0,0-21 15,0 0-15,0 0 0,0 1 0,0-1 16,21 0-16,0-21 0,0 0 15,1 0-15,20 0 0,-21 0 0,21 0 16,-20-21-16,20 21 0,0-21 0,-21-1 16,22 1-16,-22 0 0</inkml:trace>
  <inkml:trace contextRef="#ctx0" brushRef="#br0" timeOffset="26650.2">15727 2032 0,'0'0'0,"0"-42"0,21-1 0,-21-20 16,0 42-1,0 42 1,0 0-16,-21 0 16,21 22-16,-21-1 0,21 0 0,0 1 15,0-1-15,0 0 0,0 22 16,0-22-16,-22 22 0,22-22 0,-21 0 16,21 1-16,-21-1 0,21 0 0,0 1 15,0-22-15,0 0 0,0 0 0,0 0 16,0 0-16,0 1 0,21-22 15,0 0 1,1-22-16,-1 1 0,0 0 16,-21 0-16,21 0 0</inkml:trace>
  <inkml:trace contextRef="#ctx0" brushRef="#br0" timeOffset="26923.04">16235 1820 0,'0'0'0,"-21"0"16,21 22-16,-22-1 0,22 0 16,-21 0-16,21 0 0,-21 0 15,0 22-15,21-1 0,0 0 0,0 1 16,-21-1-16,21 0 0,-21 22 0,21-22 16,-22 1-16,22 20 0,0-21 0,-21 1 15,21-1-15,0 0 16,-21 1-16,21-22 0,0 21 0,0-21 15,0 1-15,0-1 0,0 0 16,21-21 0,0 0-16,1-21 15,-1 0-15,-21-1 0,21 1 0,0 21 16</inkml:trace>
  <inkml:trace contextRef="#ctx0" brushRef="#br0" timeOffset="27271">16489 2328 0,'0'0'0,"0"22"16,-21-1-16,-1-21 0,22 21 15,0 0-15,-21 0 0,21 22 0,0-22 16,-21 0-16,21 0 0,0 0 16,0 0-16,0 1 0,21-22 15,0 21-15,1-21 0,-1 0 16,0 0-16,0 0 0,0-21 15,0 21-15,1-22 0,-1 1 16,0 0-16,0 21 0,-21-21 0,0 0 16,21-22-16,-21 22 0,0 0 15,0-21-15,0 21 0,0-1 0,-21-20 16,21 21-16,-21 21 0,0-21 16,0 0-16,-1 21 0,1 0 15,0 0-15,0 0 0,0 0 16,21 21-16,0 0 15,21-21 1,0 0 0</inkml:trace>
  <inkml:trace contextRef="#ctx0" brushRef="#br0" timeOffset="27610.8">17230 1693 0,'0'0'0,"0"-63"16,-22 84 15,1 21-15,21-20-16,-21 20 0,21 0 0,0 1 16,0-1-16,0 21 0,0-20 0,0 20 15,-21 1-15,21-1 0,-21 22 0,21-22 16,-21 1-16,21 21 15,-22-22-15,1 1 0,21-1 0,-21 1 16,21-22-16,-21 0 0,21 1 0,0-1 16,-21 0-16,21-21 0,-21 22 0,21-22 15,0 0-15,0 0 0,21-21 47,0-21-47,-21 0 0,21 0 16,0 0-16,0-1 0,1-20 0,-1 21 15</inkml:trace>
  <inkml:trace contextRef="#ctx0" brushRef="#br0" timeOffset="28387.46">17505 2265 0,'0'0'0,"0"-21"16,0 0-1,0-1 1,21 22-16,0-21 0,0 21 16,0-21-16,1 21 0,-1 0 0,0 0 15,0 0-15,0 0 0,-21 21 16,0 0-1,0 22-15,0-22 0,0 0 16,0 21-16,0 1 0,-21-22 0,0 21 16,0-21-16,-22 22 0,22-22 15,0 0-15,0 0 0,0 0 0,-22 1 16,22-22-16,0 0 16,0 0-16,21-22 15,0 1 1,0 0-16,0 0 0,0 0 15,21 21 1,0 0-16,0 0 16,-21 21-16,22 0 15,-1 0-15,-21 0 16,0 1-16,21-1 0,0-21 16,-21 21-16,21-21 15,0 0-15,1 0 16,-1 0-16,0 0 15,-21-21-15,21 0 0,0 21 16,-21-22-16,21 1 0,1 0 0</inkml:trace>
  <inkml:trace contextRef="#ctx0" brushRef="#br0" timeOffset="28758.76">17970 2180 0,'0'0'0,"-21"21"31,0 1-31,21-1 16,-21 0-16,21 0 0,-21 0 0,21 22 16,0-22-16,-21 21 0,21-21 0,-22 0 15,22 1-15,0 20 0,0-21 0,0 0 16,0 0-16,0 1 16,22-22-16,-1 0 0,0 0 15,0 0-15,0 0 0,0 0 0,1-22 16,-1 22-16,0-21 0,0 0 0,-21 0 15,21 0-15,-21 0 0,21-1 16,-21-20-16,0 21 0,0 0 16,0-22-16,0 22 0,0 0 0,0 0 15,0 0-15,-21 21 0,0 0 16,0 0-16,0 0 16,0 0-16,-1 21 0,22 0 15,-21-21-15,0 21 0,21 0 0,0 1 16,0-1-1,21-21 1,0 0-16,1 0 0</inkml:trace>
  <inkml:trace contextRef="#ctx0" brushRef="#br0" timeOffset="28938.66">18203 2371 0,'0'-21'31,"21"21"16,1 0-31,-1 0-16,0 0 16</inkml:trace>
  <inkml:trace contextRef="#ctx0" brushRef="#br0" timeOffset="29538.98">18584 2286 0,'0'-21'0,"-21"21"31,0 0-31,0 0 0,0 0 16,-1 21-16,22 0 0,-21 0 15,0 1-15,21-1 0,-21 0 0,0 0 16,21 0-16,0 22 0,-21-22 0,-1 0 15,22 0-15,0 0 0,-21 0 0,21 1 16,0-1-16,0 0 0,0 0 16,21-21-16,1 0 0,-1 0 15,0 0-15,0 0 16,0 0-16,0 0 0,1-21 16,-22 0-16,21 21 0,-21-21 15,21-1-15,-21 1 0,0 0 0,0 0 16,0 0-16,0 0 0,0-1 0,0 1 15,0 0-15,21 0 16,-21 42 15,0 0-31,0 0 16,0 1-16,0-1 0,0 0 16,0 0-16,0 0 0,0 0 0,0 1 15,0-1-15,0 0 0,0 0 16,21-21-16,0 21 0,1-21 15,-1 0-15,0 0 16,0 0-16,0 0 0,0-21 16,1 0-16,-1 21 0,-21-21 0,0 0 15,21-1-15,-21 1 0,0 0 16,0 0-16,0 0 0,0-22 0,0 22 16,0 0-16,0 0 0,0 0 0,0 0 15,-21-1-15,0 22 0,21-21 16,-22 21-16,1 0 15,0 0-15,0 0 16,0 0 0,0 0-16,-1 0 0,1 0 15,0 0-15,0 0 0</inkml:trace>
  <inkml:trace contextRef="#ctx0" brushRef="#br0" timeOffset="30926.33">6054 4064 0,'0'0'0,"0"-21"0,-22 0 16,1 21-16,0 0 16,21 21-16,0 0 0,0 21 15,0-20-15,0 20 0,0 0 0,0 1 16,21-1-16,0 0 0,1 1 0,-22-1 15,21 0-15,0 1 0,0-1 16,0 0-16,0 1 0,1-22 0,20 21 16,-21-21-16,21 0 0,1 22 15,20-43-15,-20 21 0,20 0 0,22-21 16,-22 0-16,22 0 0,0 0 16,-1-21-16,1 0 0,0 0 0,20-1 15,-20 1-15,21 0 0,0 0 0,21-21 16,-21-1-16,21 22 0,0-21 0,0-1 15,-22 1-15,44 0 0,-22-1 16,0 1-16,21 0 0,-21-1 0,21 1 16,0 0-16,0 21 0,0-22 0,22 1 15,-1 0-15,-21-1 0,22 22 0,-22-21 16,21 21-16,-21-1 0,22-20 16,-22 21-16,21 0 0,-21 0 15,0-1-15,22 1 0,-22 0 0,21 0 16,-21 0-16,22 21 0,-22-21 0,0 21 15,21 0-15,-20 0 0,-1 0 0,0 0 16,0 0-16,0 0 0,-21 0 16,21 21-16,-21-21 0,0 21 0,0 0 15,-21 0-15,0 0 0,0-21 0,0 22 16,-22-1-16,1 0 0,0 21 0,-1-21 16,-20 1-16,21-1 0,-22 21 15,1-21-15,-1 0 0,-21 22 0,22-22 16,-22 0-16,1 21 0,-22-20 15,0-1-15,0 0 0,0-21 0,-21 21 16,21 0-16,-21 0 16,-21-21 15,21-21-31,0 0 0,0 0 16,0 0-16,0 0 0,0-1 15,0 1-15,21 0 0,1 0 0,-1-21 16,0 20-16,0-20 0,0 21 15,22-21-15,-22 20 0,21-20 0,0 21 16,22-21-16,-22 20 0,22 1 0,-1-21 16,1 21-16,-1 21 0,22-21 15,0-1-15,-22 22 0,43 0 0,-21 0 16,-1 0-16,22 0 0,-21 0 16,21 0-16,21 22 0,-22-22 0,1 21 15,21 0-15,0 0 0,-21 0 0,0 0 16,21 1-16,-21-1 0,21 0 0,-21 0 15,-1 0-15,22-21 0,-21 21 16,0 1-16,0-1 0,0 0 0,0-21 16,-1 21-16,1-21 0,0 21 0,-21-21 15,21 0-15,-22 0 0,1 0 0,0 0 16,-22 0-16,22 0 0,-22 0 0,1 0 16,-22-21-16,0 21 15,22-21-15,-43 0 0,21 21 0,-20-21 16,20-1-16,-21 22 0,-21-21 0,21 21 15,-21-21-15,0 0 0,21 21 0,-21-21 16,0 0-16,0-1 0,0 1 16,0 0-16,22 0 15,-1 0-15,0 0 0,-21-1 0,42-20 16,-21 21-16</inkml:trace>
  <inkml:trace contextRef="#ctx0" brushRef="#br0" timeOffset="31487.01">20447 2709 0,'0'0'0,"0"-21"15,0 0-15,-21 21 16,0 21 0,-1 0-16,1 1 0,0-1 0,0 0 15,0 21-15,0-21 0,-1 22 16,1-22-16,0 21 0,21 1 0,-21-22 16,21 21-16,0-21 0,0 22 15,0-22-15,0 0 0,0 0 0,0 0 16,21 0-16,0 1 0,22-22 0,-22 0 15,21 0-15,0 0 0,-20 0 0,20 0 16,0 0-16,1-22 0,-1 22 16,0-21-16,1 0 0,-1 21 0,-21-21 15,21 0-15,-20 0 0,-1-1 0,0-20 16,0 21-16,-21 0 0,0-22 0,0 1 16,0 0-16,0 21 0,0-22 15,0 1-15,-21 0 0,0 20 16,0 1-16,-1 0 0,1 21 0,0 0 15,-21 0-15,21 0 0,-1 21 16,-20 0-16,21 1 0,0 20 0,0-21 16,-22 21-16,22-20 0,0 20 0,0-21 15,0 21-15,-1-20 0,22-1 0,-21 21 16,21-21-16,0 0 0,0 1 16,0-1-1,21-21-15,1 0 0,20 0 0,0 0 16,-21-21-16,22 21 0,-1-22 0,22 1 15</inkml:trace>
  <inkml:trace contextRef="#ctx0" brushRef="#br0" timeOffset="32463.27">21421 2328 0,'0'0'0,"0"-21"0,0 0 15,0-21-15,0 63 31,0 0-31,-22 0 16,22 22-16,-21-1 0,21 0 0,0 1 16,0 20-16,0-21 0,-21 1 15,21 20-15,-21 1 0,21-22 0,0 22 16,0-22-16,0 0 0,0 1 16,0-1-16,0-21 0,0 21 0,0-20 15,0-1-15,0 0 0,0 0 16,-21 0-16,21 0 15,-21-21-15,21-21 16,0 0 0,0 0-16,0 0 15,0 0-15,0-1 0,21 1 0,0 0 16,0 0-16,0 0 0,0-22 0,22 22 16,-22 21-16,21-21 0,1 0 15,-1 21-15,0 0 0,-21 0 0,22 0 16,-22 0-16,21 0 0,-21 21 15,1 0-15,-1 0 0,0-21 0,-21 22 16,0-1-16,0 0 0,0 0 0,0 0 16,0 0-16,-21 1 0,0 20 0,-22-21 15,22 0-15,0 0 0,-21-21 16,20 22-16,-20-1 0,21 0 0,-21-21 16,20 21-16,-20-21 0,21 0 0,0 0 15,0 0-15,-1 0 0,1 0 0,42 0 47,22 0-31,-22-21-16,0 21 0,21-21 0,1 21 15,-1-21-15,-21 21 0,43-22 16,-22 1-16,0 21 0,1-21 0,-1 0 16,0 0-16,1 0 0,-22-1 0,21 1 15,1 0-15,-22 0 0,0 0 0,0-22 16,0 22-16,0 0 0,-21-21 15,22 21-15,-22-1 0,0 1 0,0 0 16,0 0-16,0 42 31,0 0-31,-22 0 16,22 1-16,0-1 0,0 0 0,-21 21 16,21 1-16,0-22 0,-21 21 0,21 0 15,0 1-15,0 20 0,0-20 0,0 20 16,0-21-16,0 22 0,0-1 15,0 1-15,0-1 0,0 1 0,0-1 16,-21 1-16,21 21 0,0-22 0,-21 1 16,21 20-16,-21-20 0,21 20 0,0-20 15,0 21-15,0-22 0,0 1 0,0-1 16,0-21-16,0 1 0,0-1 0,0 0 16,0-20-16,0-1 0,0 0 15,0 0-15,-22 0 0,1-21 16,0 0-1,0 0-15,0 0 16,0 0-16,21-21 0,-22 0 16,22 0-16,-21 0 0,21-1 15,0 1-15,0 0 0,0-21 16,0 21-16,0-1 0,0-20 16,0 21-16,0-21 0,0-1 0,21 1 15,-21 0-15,22-22 0</inkml:trace>
  <inkml:trace contextRef="#ctx0" brushRef="#br0" timeOffset="32739.12">22373 2582 0,'0'0'0,"-21"0"0,21-21 0,-64 0 15,43 0 1,21 42 47,0 0-63,0 0 15,0 1-15,0-1 0,21 0 16,1 0-1,-22 0-15</inkml:trace>
  <inkml:trace contextRef="#ctx0" brushRef="#br0" timeOffset="33066.94">22415 2921 0,'0'0'0,"22"0"15,-1 0-15,0 0 0,0 0 16,0 0-16,0 0 0,1-21 15,-1 21-15,0-21 0,0 21 0,0-21 16,-21-1-16,21 1 0,-21 0 16,0 0-16,0 0 0,0 0 0,-21-1 15,0 22 1,0 0-16,0 0 0,-22 22 0,22-22 16,0 21-16,-21 0 0,21 0 0,-1 0 15,1 0-15,21 1 0,-21 20 16,21-21-16,-21 0 0,21 0 0,0 1 15,0-1-15,0 0 16,0 0-16,21-21 0,0 0 16,0 0-16,1 0 15,-1 0-15,21 0 0,-21 0 0,0 0 16,22 0-16,-1 0 0,-21 0 0,22 0 16,-22-21-16</inkml:trace>
  <inkml:trace contextRef="#ctx0" brushRef="#br0" timeOffset="33634.62">23072 2836 0,'0'0'0,"0"-84"16,0 63-16,0-1 15,0 1-15,-22 21 32,22 21-32,-21 1 0,0-1 0,0 0 15,0 0-15,0 0 0,-1 22 16,1-22-16,21 21 0,-21-21 0,0 0 15,21 22-15,-21-22 0,21 0 0,0 0 16,0 0-16,0 1 0,0-1 0,0 0 16,21-21-16,0 21 0,0-21 15,0 0-15,1 0 0,-1 0 0,0 0 16,21 0-16,-21 0 0,22-21 0,-22 0 16,42 0-1,-41-1-15,-1 1 0,21 0 0,-21 0 16,0-21-16,1 20 0,-1-20 0,0 0 15,0-1-15,-21-20 0,21 21 0,0-22 16,-21 22-16,0-1 0,22-20 16,-22 42-16,21-22 0,-21 22 0,0 0 15,0 0-15,0 42 32,-21 0-32,21 22 0,-22-22 15,1 21-15,21-21 0,-21 22 0,0-1 16,21 0-16,-21 1 0,0-1 15,21 0-15,0 1 0,-22-1 16,22 0-16,-21 1 0,21-22 0,0 21 16,0 0-16,0-20 0,0-1 0,0 21 15,0-21-15,21 0 0,-21 1 0,22-1 16,-1-21-16,0 0 16,0 0-16,0 0 0,0 0 0,1 0 15,-1-21-15,0-1 0,0 22 0,0-21 16,0 0-16,1 0 0,-1 0 0,0 0 15,0-1-15,0 1 0,-21 0 16,0 0-16,0 0 0</inkml:trace>
  <inkml:trace contextRef="#ctx0" brushRef="#br0" timeOffset="33838.5">23431 2731 0,'0'0'0,"-21"0"0,-21 0 16,63 0-1,0 0-15,22-22 0,-22 22 16,0 0-16,21 0 0,1 0 16,-22 0-16,21 0 0,0 0 0,-20 0 15,20 0-15,-21 0 0,0 0 0,0 0 16,1 0-16,-22-21 31,-22 21-31,1 0 0</inkml:trace>
  <inkml:trace contextRef="#ctx0" brushRef="#br0" timeOffset="47682.77">1206 5800 0,'0'0'0,"0"-21"16,0-1-16,0 1 0,0-21 15,0 21-15,0 0 0,22-22 16,-22 1-16,21 21 0,-21-22 0,21 22 16,-21-21-16,0 0 0,0 20 15,21 1-15,-21 0 0,0 0 16,21 0-16,-21 42 31,0 21-31,21-21 0,-21 22 0,22 20 16,-22 1-16,0-1 0,0 1 15,0-1-15,0 22 0,0 0 0,0-22 16,0 1-16,0 20 0,0-20 16,0 20-16,0 1 0,0-21 0,-22-1 15,22 22-15,-21-22 0,21-20 16,0 20-16,0-21 0,0 1 15,0-22-15,0 0 0,0 0 16,21-21-16,1 0 0,-1 0 16,0-21-16,0 0 15,0-21-15,0 20 0,-21-20 0,22-21 16,-1 20-16,-21-20 0,21 20 16,-21-20-16,21-1 0,0 1 0,-21-1 15,0 22-15,21-21 0,1 20 16,-22 1-16,0 21 0,21 0 0,0-1 15,0 22-15,-21 22 16,21-22-16,0 42 0,1-21 16,-22 21-16,21 1 0,0-1 15,0 0-15,-21 1 0,21 20 16,0-20-16,1 20 0,-22-21 0,21 1 16,0-1-16,0 0 0,0 1 15,0-22-15,1 0 0,-1 0 0,0 0 16,0-21-16,21 0 0,-20 0 15,-1-21-15,21 0 0,0 0 0,-20 0 16,20 0-16,0-22 0,1 1 0,-1 0 16,-21-22-16,21 22 0,-20-22 15,-1 1-15,21-1 0,-42 1 0,21-1 16,0-20-16,-21-1 0,22 0 16,-22 1-16,0-1 0,0 21 15,0-20-15,0 20 0,0 1 0,0-1 16,0 1-16,0 20 0,0 22 15,0 0-15,0 0 0,0 0 0,0 42 16,0 0 0,0 0-16,-22 0 0,22 22 0,-21-1 15,21 0-15,0 1 0,0 20 16,0 1-16,0-1 0,0 1 0,0 20 16,0-20-16,0-1 0,0 22 15,0-21-15,0-1 0,0 1 0,0-1 16,0 1-16,0-22 0,0 21 0,0-20 15,0 20-15,0-20 16,0-1-16,0 0 0,21-21 0,1 22 16,-22-22-16,0 0 0,21-21 0,0 21 15,0-21-15,0 0 16,0 0-16,1 0 0,-1-21 0,21 0 16,-21 0-16,0 0 0,1-22 15,20 22-15,-21-21 0,0-1 0,0 1 16,22 0-16,-22-1 0,0-20 0,-21 21 15,21-1-15,-21 1 0,0 0 16,0-1-16,0 22 0,0-21 0,0 21 16,0-1-16,-21 22 15,0 0-15,0 0 0,0 22 16,-1-1-16,1 0 0,0 0 16,21 0-16,0 0 0,0 1 15,0-1-15,0 0 0,0 0 16,21 0-16,0-21 0,1 21 0,-1 1 15,0-1-15,0-21 0,0 21 16,-21 0-16,21 0 0,1 0 0,-1-21 16,-21 22-16,0-1 0,0 0 15,0 21-15,0-21 0,0 1 0,0-1 16,0 0-16,0 0 0,0 0 16,0 0-16,0 1 0,21-22 15,0 21-15,0-21 0,0 0 16,1 0-16,-1 0 0,0 0 0,21 0 15,-21 0-15,22 0 0,-1 0 16,0-21-16,1-1 0,-1 22 0,22-21 16,-22 0-16,0 0 0,1-21 0,-22 20 15,21 1-15,-21-21 0,22 21 16,-22-22-16,0 1 0,-21 21 0,0-21 16,0 20-16,0-20 0,0 21 0,0-21 15,0 20-15,0 1 0,-21 0 16,21 0-16,-21 21 0,-1 0 0,1 0 15,0 0-15,-21 21 0,21-21 0,-1 21 16,1 22-16,-21-22 0,21 0 16,0 21-16,-22 1 0,22-22 15,0 21-15,21 0 0,-21 1 0,21-1 16,-21 0-16,21-20 0,0-1 16,0 21-16,0-21 0,21 0 15,0-21-15,0 0 0,0 0 0,0 0 16,1 0-16,20 0 0,-21 0 15,0-21-15,22 0 0,-22 0 0,0 0 16,21-22-16,-21 22 0,1 0 0,-1-21 16,0 21-16,0-22 0,0 1 0,-21 21 15,0 0-15,21-1 16,-21 1-16,0 0 0,0 42 31,0 0-31,-21 22 16,21-22-16,0 0 0,0 0 0,-21 22 15,21-22-15,0 0 0,0 0 0,0 0 16,0 0-16,0 1 0,0-1 16,21 0-16,0-21 0,1 21 0,-1-21 15,21 0-15,-21 0 0,22 0 16,-1 0-16,0 0 0,1 0 0,-1-21 16,21 0-16,-20 0 0,-1-1 0,0 1 15,1 0-15,-1-21 0,-21 21 16,22-1-16,-22-20 0,-21 0 0,21 21 15,-21-22-15,21 22 0,-21-21 16,0 21-16,0-22 0,0 22 0,0 0 16,0 0-16,0 42 31,0 0-31,-21 0 0,21 0 16,0 22-16,-21-22 0,21 21 0,0 1 15,0-1-15,0 0 0,0 22 0,0-1 16,0 1-16,0-1 0,21 22 15,0 0-15,0-1 0,22 22 16,-22-21-16,0 42 0,0-21 0,0-1 16,22 22-16,-22 0 0,0-21 0,0 21 15,0-21-15,0 21 0,1-21 0,-1-21 16,0 20-16,0-20 0,-21-21 16,21 20-16,-21-20 0,21-22 0,-21 22 15,0-43-15,0 21 0,0-21 0,0 0 16,0-42-1,0 0-15,0 0 16,0-21-16,0 20 0,0-20 0,0 0 16,0-22-16,0 22 0,0-22 15,0 1-15,0-1 0,0-20 0,0-1 16,0-21-16,0 22 0</inkml:trace>
  <inkml:trace contextRef="#ctx0" brushRef="#br0" timeOffset="48010.58">4995 6710 0,'0'0'16,"0"-64"-16,-21 1 0,21 21 0,0-1 0,0 1 16,0 21-16,0-22 0,0 22 0,0 0 15,21 0-15,0 0 0,1 0 16,20 21-16,-21-22 0,21 22 16,-20 0-16,20-21 0,0 21 0,1 0 15,-22 0-15,21 0 0,0 21 16,-20 1-16,-1-1 0,-21 0 0,0 0 15,0 0-15,0 22 0,0-1 0,0-21 16,-21 21-16,-22 1 0,22-22 0,-21 21 16,-1 1-16,1-22 0,0 21 15,-1-21-15,1 0 0,21 22 0,-21-22 16,-1 0-16,22-21 0,0 21 0,0-21 16,21 21-16,0 1 15,21-22 1,0 0-16,0 0 0,22-22 15,-22 1-15,21 0 0,0 21 0,1-42 16,-1 21-16,22-1 0</inkml:trace>
  <inkml:trace contextRef="#ctx0" brushRef="#br0" timeOffset="48358.39">5905 6202 0,'0'0'0,"0"-21"0,0 0 0,-21 21 16,0-22-16,0 22 0,0 0 15,0 0-15,-1 22 0,22-1 16,-21 0-16,21 21 0,-21 1 0,21-1 16,-21 0-16,21 22 0,0-1 15,0 22-15,0-22 0,0 22 16,0-21-16,0 20 0,0 1 0,0 0 16,0-1-16,21 1 0,-21 0 0,21-1 15,-21 22-15,0-21 0,0-1 0,0 1 16,0 0-16,0-1 0,0 1 0,-21 0 15,0-22-15,0 22 0,0-22 16,-1-20-16,1 20 0,0-20 0,21-1 16,-21-21-16,21 21 0,-21-20 0,0-22 15,21-22 1,0 1-16,0 0 16,21 0-16,0-21 0,-21-1 15,21 1-15,0 0 0,0-22 16,-21 1-16,22-1 0,-1 1 0,0-22 15</inkml:trace>
  <inkml:trace contextRef="#ctx0" brushRef="#br0" timeOffset="48683.2">5757 6858 0,'0'0'0,"-21"-85"0,-21-42 16,42 64-16,0-1 0,0 22 16,0-21-16,0 20 0,0 1 0,0 21 15,21-22-15,0 22 0,21 0 0,-20-21 16,20 21-16,-21-1 15,21 22-15,1-21 0,-1 21 0,0 0 16,1 0-16,-22 0 0,21 0 0,-21 21 16,1 1-16,-1-1 0,-21 0 0,0 21 15,0-21-15,0 22 0,0-1 16,-21 0-16,-1 1 0,-20 20 0,0-20 16,21-1-16,-22 0 0,1 1 0,0-22 15,20 21-15,-20-21 0,21 0 16,0 1-16,0-1 0,-1-21 0,22 21 15,-21-21-15,42 0 16,-21-21 0,43 0-16,-22-1 0,0 1 15,0 0-15,22 0 0,-22-21 16,21 20-16,-21 1 0,22-21 0</inkml:trace>
  <inkml:trace contextRef="#ctx0" brushRef="#br0" timeOffset="49035.32">6371 6435 0,'21'21'16,"0"-21"0,1 0-16,-1 0 15,0 0-15,0-21 0,0 0 0,22-1 16,-1 1-16,-21 0 0,21 0 16,1 0-16,-22 0 0,21-1 15,-21 1-15,1 0 0,-22-21 0,0 21 16,0-1-16,0 1 0,0 0 0,-22 0 15,1 21-15,-21 0 16,21 0-16,-22 21 0,22 0 16,-21 0-16,21 1 0,0 20 0,-22-21 15,22 21-15,0 1 0,0-22 0,21 21 16,0 1-16,0-1 0,0-21 16,0 21-16,0-20 0,0-1 0,0 21 15,0-21-15,21-21 0,-21 21 0,21 1 16,0-22-16,0 0 0,1 0 0,-1 0 15,21 0-15,-21 0 16,0 0-16,1-22 0,20 1 0,-21 0 16,0 0-16,0 0 0,1 0 0,-1-1 15,0 22-15</inkml:trace>
  <inkml:trace contextRef="#ctx0" brushRef="#br0" timeOffset="49449.14">7133 6244 0,'21'-21'15,"-42"42"-15,42-63 0,0 21 0,1 0 16,-1-1-16,0 22 0,0 0 16,-21-21-16,21 21 0,0 0 0,1 21 15,-1-21 1,0 22-16,-21 20 0,0-21 16,21 0-16,0 22 0,-21-1 0,21 0 15,-21 1-15,0-22 0,0 21 0,0 0 16,0 1-16,0-1 0,0-21 15,0 22-15,0-22 0,-21 0 0,21 0 16,-21 0-16,0-21 0,21 21 16,-21-21-16,21-21 15,0 0-15,0 0 0,0 0 16,0 0-16,0-1 0,0-20 16,0 0-16,21-1 0,0 1 0,0-21 15,0 20-15,1 1 0,-1 0 16,0-1-16,21 1 0,-21 0 15,1 20-15,20 1 0,-21 0 0,0 21 16,0 0-16,1 0 0,-1 0 16,0 0-16,-21 21 15,0 0 1,0 1-16,0-1 0,0 0 16,-21 0-16,0-21 0</inkml:trace>
  <inkml:trace contextRef="#ctx0" brushRef="#br0" timeOffset="50150.74">1228 7366 0,'0'0'0,"-85"0"16,64 0-16,0 0 15,-1 0-15,1 0 0,0 0 0,0 0 16,42 0 15,21 0-15,-20 0-16,20 21 0,0-21 0,22 0 15,-1 0-15,1 0 0,20 0 16,22 0-16,-21 0 0,21 0 0,21 0 16,0 0-16,0 0 0,42 0 15,-21 0-15,22 0 0,-22 0 0,42 0 16,-20 0-16,20 0 0,1 0 0,-1 0 16,1 0-16,-1 0 0,1-21 15,-1 21-15,1 0 0,-1 0 0,-21 0 16,22 0-16,-22-21 0,1 21 15,-22 0-15,0 0 0,0-21 0,-42 21 0,21-21 16,-42 21-16,20 0 16,-41 0-16,-1 0 0,-20-22 0,-1 22 15,-21 0-15,0 0 0,1 0 0,-1 0 16,-21-21 31,-21 21-47,-1 0 0,1 0 15,0 0-15,-21 0 0,21 0 0,-22 0 16,1 0-16,-22 0 0,22 0 16,-21-21-16,-22 21 0</inkml:trace>
  <inkml:trace contextRef="#ctx0" brushRef="#br0" timeOffset="50866.91">2032 7239 0,'0'0'0,"-21"0"0,-43-42 15,43 21-15,0-1 16,21 1 0,42 21 15,-21 0-15,22 0-16,20 0 0,1 0 0,20-21 15,22 21-15,0 0 0,21 0 0,-21 0 16,21 0-16,21 0 0,-21 0 15,21 0-15,22 0 0,-22 0 0,0 0 16,21 0-16,1 0 0,-1 0 16,0 0-16,1 0 0,20 0 15,-21 0-15,22 0 0,-22 0 0,22 21 16,-22-21-16,0 21 0,-20-21 0,-1 0 16,0 22-16,-21-22 0,-21 21 15,-22-21-15,1 0 0,-21 0 0,-22 0 16,0 0-16,1 0 0,-22 0 0,0 0 15,0 0-15,0 0 141,0 0-125,1 0-1,-22-21 48,-22-1-48,1 22-15</inkml:trace>
  <inkml:trace contextRef="#ctx0" brushRef="#br0" timeOffset="59015.06">2984 9652 0,'0'0'0,"0"-21"31,-21 21-15,0-21-1</inkml:trace>
  <inkml:trace contextRef="#ctx0" brushRef="#br0" timeOffset="59638.61">2942 9377 0,'0'0'0,"0"-21"0,21-22 16,-21 22-1,0 0-15,0 0 0,0 0 16,0 0-16,0-1 0,0 1 16,0 0-16,0 0 0,0 0 15,-21 42 17,21 0-32,0 21 15,0-20-15,0 20 0,0 0 0,0 1 16,0-1-16,0 21 15,0 1-15,0-22 0,0 22 0,0-1 16,0 22-16,0-22 0,0-20 0,0 20 16,0 1-16,0-1 0,-21-20 15,21 20-15,0-21 0,-21 1 0,21-1 16,-21 0-16,21-20 0,0-1 0,0 0 16,0 0-16,0-42 31,0-21-16,0 20-15,0 1 0,0-21 0,0 21 16,0-22-16,0 1 0,0 0 0</inkml:trace>
  <inkml:trace contextRef="#ctx0" brushRef="#br0" timeOffset="59975.42">2752 9356 0,'0'0'0,"-22"-21"0,22-1 0,0 1 0,0 0 15,0 0-15,0 0 0,22 0 16,-1-1-16,0 1 0,21 0 0,-21 0 16,22 0-16,-1 0 0,22-1 15,-22 1-15,0 0 0,1 21 0,20 0 16,-21 0-16,1 21 0,-1 0 0,0 22 16,-20-22-16,-1 21 15,-21-21-15,0 22 0,0-1 0,0 0 16,-21 1-16,-1-1 0,-20-21 0,0 22 15,21-1-15,-22 0 0,1 1 16,0-22-16,20 21 0,1-21 0,-21 0 16,21 1-16,0-1 0,-1 0 15,22 0-15,-21-21 0,42 0 32,1 0-17,-1 0-15,0 0 16,0 0-16</inkml:trace>
  <inkml:trace contextRef="#ctx0" brushRef="#br0" timeOffset="60551.16">3302 10118 0,'0'21'15,"21"-42"17,0 0-17,-21-1-15,21 22 16,-21-21-16,22 0 0,-22 0 0,21 0 16,-21 0-16,21-1 0,0 1 15,-21-21-15,0 0 0,21 20 0,-21-20 16,21 0-16,-21-1 0,0 1 15,0 21-15,22-21 0,-22 20 0,0 1 16,0 42 0,-22 1-1,22-1-15,-21 0 0,0 0 16,0 0-16,21 0 0,-21-21 16,21 22-16,-21-1 0,21 0 15,21-21 16,0 0-31,0 0 16,0 0-16,0 0 0,1 0 16,-1 0-16,0 0 0,0 21 15,-21 0-15,21-21 0,-21 21 0,21 1 16,-21-1-16,0 0 0,0 0 16,0 0-16,0 22 0,0-22 15,0 0-15,0 0 0,0 0 16,0 0-16,0 1 15,22-22 1,-1 0 0,0 0-16,0-22 0,-21 1 15,0 0-15,21 0 0,0 0 16,1-22-16</inkml:trace>
  <inkml:trace contextRef="#ctx0" brushRef="#br0" timeOffset="61946.97">6371 3493 0,'-21'0'16,"21"21"-16,-21-21 15,0 0-15,21 21 16,-22-21-16,22 21 0,-21-21 16,21 21-16,-21-21 15,21 21-15,0 1 16,42-22-1,-20 0-15,-1 0 0,21 0 16,22 0-16,-22 0 0,21 0 0,22 0 16,0 0-16,-1 0 0,1-22 0,0 22 15,-1 0-15,-20-21 0,21 21 0,-1 0 16,-20 0-16,-1-21 16,1 21-16,-1 0 0,1 0 0,-22 0 15,0 0-15,1 0 0,-22 0 0,0 0 16,0 0-16,0 0 0,1 0 78,-1 0-78,0-21 16,0 0-16,0 21 0</inkml:trace>
  <inkml:trace contextRef="#ctx0" brushRef="#br0" timeOffset="62424.03">8572 3493 0,'-42'0'16,"21"0"-16,0 0 15,0 0-15,-1 0 0,1 21 0,0-21 0,0 0 16,21 21 0,0 0-1,21-21 1,21 0-16,1 0 0,-1 0 0,0 0 15,22 0-15,-1 0 0,1 0 16,-1 0-16,22 0 0,0-21 0,-1 21 16,1-21-16,0 21 0,-1 0 0,-20-21 15,21 21-15,-1 0 0,-20 0 0,20 0 16,-41-22-16,20 22 0,-20 0 16,-1 0-16,0 0 0,-21 0 15,1 0-15,-1 0 0,0 0 78,0-21-78,-21 0 0,21 21 16</inkml:trace>
  <inkml:trace contextRef="#ctx0" brushRef="#br0" timeOffset="63290.78">11515 3154 0,'0'0'15,"-22"21"-15,-20-21 16,0 21-16,21-21 0,-22 21 0,22-21 0,-21 22 16,21-22-16,-1 21 0,1-21 0,0 0 15,0 0-15,21 21 0,0 0 32,21-21-32,21 0 0,-20 0 0,41 0 0,-21 0 15,22 0-15,-1 0 0,22 0 16,21 0-16,-21 0 0,20 0 0,1 0 15,0-21-15,0 21 0,-21 0 16,-22 0-16,1-21 0,-1 21 0,-21 0 16,-20 0-16,-1 0 0,0 0 0,-42 0 31,0 0-31,-22 0 0,1 0 0,-22 0 16,22 0-16,-21 0 0,-22 0 0,21 0 15,-20 0-15,20 21 0,-20-21 0,20 21 16,1-21-16,-1 21 0,1-21 15,-1 21-15,22-21 0,21 22 0,-1-22 16,1 0-16,21 21 0,0 0 16,21-21-16,22 0 15,-1 0-15,0 0 0,22 0 16,-1 0-16,22-21 0,-21 0 0,20 21 16,-20-22-16,20 1 0,-20 21 0,21-21 15,-43 21-15,21-21 0,-20 21 16,-1 0-16,-21-21 0,0 21 0,-42 0 15,0 0 1,-21 0-16,-1 0 0,-20 0 16,-1 0-16,1 21 0,-22-21 0,22 21 15,-22-21-15,22 21 0,-22 0 0,21-21 16,22 22-16,-21-1 0,20-21 16,1 21-16,21-21 0,0 21 0,-1-21 15,1 21-15,21 0 16,0 1-16,21-22 15,1 0-15,20 0 16,-21 0-16,21 0 0,1 0 0,20 0 16,1-22-16,-1 1 0,22 0 15,0 0-15,-1 0 0</inkml:trace>
  <inkml:trace contextRef="#ctx0" brushRef="#br0" timeOffset="63964.04">14182 3133 0,'0'0'0,"-22"0"0,1 0 15,0 0-15,0 0 0,0 0 16,-22 0-16,22 0 0,0 21 0,-21-21 16,21 0-16,-1 21 0,1-21 0,0 21 15,42-21 16,22 0-31,-1 0 16,0 0-16,22 0 0,-1 0 0,1 0 16,-1 0-16,22 0 15,-22 0-15,22 0 0,0 0 0,-1 0 16,-20 0-16,21 0 0,-22 0 0,1 0 16,-1 0-16,-42 0 0,22 0 0,-22 0 15,0 0-15,-42 0 16,0 0-16,-22 21 0,1-21 15,0 22-15,-22-22 0,1 0 0,-22 21 16,0-21-16,1 21 0,-1-21 0,0 21 16,22-21-16,-1 21 0,1-21 15,20 21-15,22-21 0,0 0 0,21 22 16,0-1-16,21-21 16,22 0-16,-1 0 0,0 0 15,1 0-15,20 0 0,-21-21 16,22 21-16,-1 0 0,-20-22 0,20 22 15,1 0-15,-22 0 0,0 0 0,1-21 16,-1 21-16,-21 0 0,0 0 0,1 0 16,-1 0-16,-42 0 31,-1 21-31,1-21 0,0 0 0,0 0 16,0 0-16,0 0 0,-1 0 0,1 0 15</inkml:trace>
  <inkml:trace contextRef="#ctx0" brushRef="#br0" timeOffset="64574.86">17695 3175 0,'0'21'15,"0"0"1,21-21-16,1 0 0,20 0 16,0 0-16,1 0 0,-1 0 0,21 0 15,1 0-15,-1 0 0,1 0 16,-1 0-16,1 0 0,-1 0 0,1 0 15,-22 0-15,1 0 0,-1 0 16,-21 0-16,-63 0 16,21 0-16,-22 22 15,1-22-15,-22 0 0,1 0 16,-1 21-16,1-21 0,-1 0 0,1 21 16,-1-21-16,1 21 0,21-21 0,-1 0 15,1 0-15,21 0 0,21 21 0,21-21 31,0 0-31,21 0 0,1-21 16,-1 0-16,0 21 0,1-21 16,-1 21-16,22-21 0,-22 21 15,0-22-15,1 1 0,-1 21 0,-21-21 16,-21 0-16,-21 21 16,-21-21-16,-1 21 0,-20 0 0</inkml:trace>
  <inkml:trace contextRef="#ctx0" brushRef="#br0" timeOffset="68155.61">4106 9631 0,'0'0'0,"0"-21"0,0 0 16,-21 21-1,0 0 1,21 21-16,0 0 0,0 0 16,0 21-16,0-20 0,-21-1 15,21 21-15,0-21 0,-21 22 16,21-22-16,0 0 0,0 21 0,0-21 16,0 1-16,-22-1 0,22 0 0,0 0 15,-21 0-15,21-42 47,0 0-31,0 0-16,0 0 15</inkml:trace>
  <inkml:trace contextRef="#ctx0" brushRef="#br0" timeOffset="68510.39">4000 9377 0,'-21'0'16,"21"21"0,-21 0-16,21 0 15,0 1-15,0-1 0,0 0 16,21-21 0,0 0-16,1 0 0,-1 0 15,0 0-15,0-21 16,-21 0-16,21 21 0,0-22 0,-21 1 15,22 21-15,-22-21 0,0 0 0,0 0 16,0 0-16,0-1 16,-22 22-16,1-21 0,0 21 0,0 0 15,0 0-15,0 0 0,-1 0 16,1 0-16,0 21 0,0 1 16,0-22-16,21 21 0,0 0 0,0 0 15,0 0-15,0 0 0,0 1 0,0-1 16,0 0-16,0 0 0,0 0 15,21 0-15,0 1 16,0-1-16,0-21 0,1 21 0</inkml:trace>
  <inkml:trace contextRef="#ctx0" brushRef="#br0" timeOffset="70710.24">4508 9610 0,'0'21'15,"0"0"-15,-21 0 0,21 0 16,0 1-16,-21-1 16,21 21-16,0-21 0,-21 0 0,21 1 15,0-1-15,0 0 0,0 0 16,0 21-16,0-20 0,0-1 16,0 0-16,-21 0 0,21 0 15,0 0-15,-21-21 16,21-21 15,0 0-15,0 0-16,0 0 0,0 0 0,0-1 15,0-20-15,0 21 0,0-21 16,0 20-16,21-20 0,0 21 0,0 0 16,0-22-16,0 22 0,1 0 15,-1 21-15,21 0 16,-21 0-16,0 0 0,1 21 0,-1 0 15,0 22-15,0-22 0,-21 0 16,0 0-16,0 0 0,0 22 16,0-22-16,0 0 0,0 0 0,0 0 15,0 1-15,0-1 0,0 0 16,0 0-16,0-42 62,0 0-62,21 0 0,-21-1 16,21 1-16,-21 0 0,22 0 0,-1 0 16,0-22-16,0 22 0,0 0 0,0 0 15,1 0-15,-1 0 0,0-1 16,0 22-16,0-21 0,0 21 16,1 0-16,-22 21 0,21 1 15,-21-1-15,0 0 16,0 0-16,0 0 0,21 22 0,-21-22 15,0 0-15,0 0 0,0 0 0,0 0 16,0 1-16,0-1 0,0 0 16,0 0-16,0 0 0,0 0 15,21-21 1,0 0-16,0 0 0,1 0 16,-1 0-16,0-21 15,0 21-15,0-21 0,0 0 0,1 0 16,-1 0-16,21-1 0,-21 1 0,0 0 15,1 0-15,-22-21 0,21 20 16,0 1-16,-21-21 0,21 21 0,-21 0 16,0-1-16,0 1 0,0 0 15,0 0-15,-21 42 32,21 0-32,-21 0 15,21 1-15,0-1 0,0 0 0,0 0 16,-21 21-16,21-20 0,0-1 15,0 21-15,0-21 0,0 0 0,0 1 16,0-1-16,0 0 0,21 0 16,0-21-16,0 0 0,0 0 15,22 0-15,-22 0 0,0 0 16,0 0-16,0 0 0,22-21 0,-22 21 16,0-21-16,21 0 0,1-1 0,-22-20 15,21 21-15,-21-21 0,22-1 16,-22 1-16,0 0 0,0-1 0,0-20 15,0 20-15,1 1 0,-1-21 0,0 20 16,0-20-16,0 20 0,-21-20 16,0 21-16,0-1 0,0 1 15,0 0-15,0 20 0,0-20 0,0 21 16,0 0-16,0 0 0,0 42 31,0 0-31,-21 0 0,0 0 16,21 22-16,-21-22 0,21 21 0,0 0 15,0 1-15,-21-1 0,21 0 0,-22 1 16,22-1-16,-21 22 0,21-22 16,0 0-16,0 1 0,0 20 15,0-21-15,0 1 0,0-22 0,0 21 16,0 1-16,0-22 0,0 0 16,0 0-16,21 0 0,1 0 0,-1 1 15,0-1-15,0-21 0,0 0 0,0 0 16,1 0-16,-1 0 0,21 0 0,-21 0 15,0-21-15,22 21 0,-22-22 16,0 1-16,21 0 0,-20 0 0,-1 0 16,0 0-16,0-22 0,0 22 15,0 0-15,1-21 0,-22 20 0,0 1 0,0-21 16,0 21-16,0 0 16,0 42 15,0 0-31,0 0 0,-22 0 0,22 22 15,0-22-15,-21 0 0,21 0 16,0 0-16,0 0 0,0 22 0,0-22 16,0 0-16,0 0 0,0 0 15,0 1-15,21-22 0,1 0 16,-1 0-16,0 0 16,0 0-16,0 0 0,0 0 0,1 0 15,-1 0-15,0 0 0,0-22 16,0 22-16,0-21 0,-21 0 0,22 0 0,-1 0 15,0 0-15,-21-22 0,21 22 16,0 0-16,-21-21 0,0 20 16,21 1-16,-21 0 0,22 0 0,-22 0 15,0 42 17,0 0-32,0 0 0,0 0 15,0 1-15,0-1 0,0 0 0,0 0 16,0 0-16,0 0 0,0 1 0,0-1 15,0 0-15,0 0 0,0 0 16,0 0-16,21-21 16,0 22-16,0-22 0,0 0 15,0 0-15,1 0 0,-1 0 0,0 0 0,0 0 16,0 0-16,0 0 16,1-22-16,-1 1 0,0 0 0,0 0 15,0 0-15,0-22 0,-21 22 16,22 0-16,-22 0 0,21 0 0,-21-22 15,0 22-15,21 0 0,0 21 16,-21-21-16,21 0 0,-21 0 16,0 42-1,0 0 1,0 0 0,0 0-16,0 0 0,0 1 0,0 20 0,0-21 15,0 0-15,0 0 0,0 1 0,0-1 16,0 0-16,-21 0 0,21 0 15,0 0-15,0 1 0,0-1 16,21-21-16,0 21 16,1-21-16,-1 0 0,0 0 0,21 0 15,-21 0-15,22 0 0,-22 0 0,21 0 16,-21 0-16,22-21 0,-22 0 16,21 21-16,1-22 0,-22 1 0,0 0 15,21 0-15,-21-21 0,1 20 0,-1 1 16,0-21-16,0 21 0,-21-22 15,0 22-15,0-21 0,0 21 0,0 0 16,0-1-16,0 1 0,-21 21 16,0 0-1,0 21-15,-1 1 0,1 20 16,0-21-16,21 21 0,-21-20 0,21 20 16,-21-21-16,0 21 0,21-20 15,0 20-15,0-21 0,0 0 0,0 0 16,0 1-16,0-1 0,0 0 0,21 0 15,0-21-15,0 21 0,0-21 0,0 0 16,22 0-16,-22 0 0,0 0 16,21 0-16,-20 0 0,-1 0 0,0-21 15,21 0-15,-21 0 0,1 0 16,-1 21-16,0-43 0,0 22 0,0 0 16,-21 0-16,21-22 0,1 22 0,-22-21 15,21 21-15,-21-22 0</inkml:trace>
  <inkml:trace contextRef="#ctx0" brushRef="#br0" timeOffset="70970.74">7810 9208 0,'0'0'0,"-21"0"0,-42-22 16,42 22-16,-1 0 31,1 0 32,0 0-48,0 0-15,0 0 0,0 0 16</inkml:trace>
  <inkml:trace contextRef="#ctx0" brushRef="#br0" timeOffset="71234.58">6138 9440 0,'0'0'0,"-21"22"0,-21-22 0,21 0 0,-1 0 16,1 0-16,42 0 31,1 0-31,-1 0 0,21 0 16,-21 0-16,0 0 0,1 0 15,20 0-15,-21 0 0,0 0 16,0 0-16,1-22 0,-1 22 0,0 0 16,0 0-16,-21-21 0,-21 0 31,0 21-31,0 0 15</inkml:trace>
  <inkml:trace contextRef="#ctx0" brushRef="#br0" timeOffset="71531.33">5503 9271 0,'0'0'0,"-21"0"0,-21 0 15,21 0 1,-1 0-16,1 0 31,21-21 47,0 0-62,21 21-16,-21-21 31</inkml:trace>
  <inkml:trace contextRef="#ctx0" brushRef="#br0" timeOffset="72482.97">9461 9462 0,'-21'0'0,"-42"0"15,42 0-15,-1 0 16,1 0-16,0 0 0,0 0 0,0 0 16,0 0-16,-1 0 0,1 0 15,0 0-15,0 0 0,0 0 16,0 0-16,-1 0 0,44 0 78,-1 0-78,0 0 0,0 0 0,0 0 16,22 0-16,-22 0 0,21 0 0,0 0 15,1 0-15,-1 0 0,22 0 16,-1 0-16,22 0 0,-22 0 0,22-22 15,0 22-15,20 0 0,-20 0 0,21-21 16,-21 21-16,-1 0 0,22 0 0,-21-21 16,21 21-16,-1 0 0,1-21 15,-21 21-15,21 0 0,-22 0 0,1-21 16,0 21-16,-1-21 0,-20 21 0,-1 0 16,1 0-16,-22-22 0,1 22 0,-1 0 15,0 0-15,1 0 0,-22 0 16,0 0-16,0 0 0,0 0 15,-21-21 1,-21 21 31,0 0-47,0 0 16,0 0-16,21-21 15,-22 0-15,1 0 16,0 0-16</inkml:trace>
  <inkml:trace contextRef="#ctx0" brushRef="#br0" timeOffset="72886.77">11493 9017 0,'0'0'0,"-42"0"16,21 0-16,0 0 15,21 21 16,21-21-31,0 21 0,0 1 16,0-22-16,1 21 0,-1-21 0,21 21 16,-21-21-16,22 0 0,-1 21 15,-21-21-15,21 0 0,-20 0 0,20 0 16,0 21-16,-21-21 0,1 0 16,20 0-16,-21 0 0,0 0 15,0 21-15,-21 1 16,0-1-16,-21-21 0,0 21 15,0 0-15,0-21 0,0 21 16,-22 0-16,22 22 0,-21-22 0,-1 0 16,1 0-16,21 22 0,-43-1 0,22-21 15,0 21-15,-1-20 0,1 20 0,0-21 16,-1 21-16,22-20 0,-21-1 0,21 21 16,0-21-16,-22 0 0,22 1 15,21-1-15,-21-21 16,21 21-16,0-42 31,0 0-31,0-1 0,21 1 0</inkml:trace>
  <inkml:trace contextRef="#ctx0" brushRef="#br0" timeOffset="73575.46">13420 9165 0,'0'0'0,"21"-21"0,0 0 0,0 0 16,-21 0-16,21-22 0,0 22 15,-21 0-15,0-21 0,0 20 0,0 1 16,0 0-16,0 0 0,0 0 0,-21 21 16,0 0-16,0 0 0,0 0 15,0 0-15,-22 0 0,22 0 0,-21 0 16,21 21-16,-22 0 0,22 21 0,0-20 15,-21 20-15,20 0 0,1-21 0,-21 22 16,21-1-16,0 0 0,-1 1 0,1-1 16,0 22-16,21-22 0,0 0 15,0 1-15,0-22 0,0 21 0,0 0 16,21-20-16,0-1 0,1 0 0,20 0 16,0-21-16,-21 0 0,22 0 15,-1 0-15,0 0 0,1 0 0,20 0 16,-20 0-16,-1-21 0,0 0 15,1 0-15,-1-22 0,0 22 0,1 0 16,-1-21-16,-21 20 0,21-20 0,-20 0 16,-1-1-16,-21 1 0,0 0 0,0-1 15,0 1-15,0 0 0,-21-22 0,-22 22 16,22 0-16,-21-1 0,21 1 0,-22 0 16,1 20-16,0 1 0,20 0 15,-20 21-15,0 0 0,-1 0 0,1 21 16,21 0-16,-21 1 0,-1-1 15,22 0-15,0 0 0,0 21 0,0-20 16,-1 20-16,1-21 0,21 0 16,0 22-16,0-22 0,0 0 0,0 0 15,0 0-15,21 0 0,1-21 0,20 22 16,-21-22-16,21 0 0,1 0 0,-1 0 16,22-22-16,-22 22 0,21-21 0</inkml:trace>
  <inkml:trace contextRef="#ctx0" brushRef="#br0" timeOffset="74667.36">14414 8446 0,'0'0'0,"0"-22"0,0-20 16,0 21 0,-21 21-1,0 21 1,0 21-16,21-20 0,-21-1 0,0 21 15,21-21-15,-22 22 0,1-1 16,21 21-16,-21-20 0,21 20 0,-21 1 16,0-1-16,21 1 0,0-1 0,0-20 15,-21 20-15,21-21 0,0 1 0,0 20 16,0-20-16,0-22 0,0 21 0,0 0 16,0-20-16,-22 20 0,22-21 15,0 0-15,0 0 0,-21 1 16,21-1-16,-21-21 0,21-21 31,0-1-31,0 1 16,0 0-16,0 0 0,0 0 0,0 0 15,0-1-15,21-20 0,0 21 0,1 0 16,-1-22-16,21 22 0,-21 0 16,22 0-16,-22 0 0,21 0 0,-21-1 15,0 22-15,22 0 0,-22 0 0,0 0 16,21 0-16,-20 0 0,-1 0 0,0 22 15,-21-1-15,21 0 0,0 0 16,-21 0-16,0 0 0,0 1 16,0-1-16,0 0 0,0 0 15,0 0-15,-21 0 0,0-21 0,0 22 16,0-1-16,-22 0 0,1 0 0,21 0 16,-22 0-16,-20-21 0,21 22 0,-1-1 15,1-21-15,0 0 0,20 21 0,-20-21 16,21 0-16,0 0 0,0 0 0,-1 0 15,1 0-15,21 21 16,21-21 0,1 21-16,-1-21 15,0 0-15,21 0 0,-21 0 16,22 0-16,-1 0 0,0 0 0,1 0 16,-1 0-16,0-21 0,22 21 0,-22-21 15,1 0-15,-1 21 0,0-21 0,1-1 16,-1 1-16,0 0 0,1 0 15,-1 0-15,-21 0 0,0-1 0,0 1 16,1-21-16,-1 21 0,-21 0 0,21-1 16,-21-20-16,0 21 0,0 0 0,0 0 15,0-1-15,0 1 0,0 42 32,0 1-17,0-1-15,0 0 0,0 0 16,0 0-16,0 0 0,0 1 0,0-1 15,0 21-15,0 0 0,0-20 0,0 20 16,-21 0-16,21 22 0,0-22 0,0 22 16,0-22-16,0 21 0,0 1 0,0-1 15,0 1-15,0 21 0,0-22 0,-21 22 16,-1 21-16,22-22 0,-21 22 0,0-21 16,0 21-16,21-22 0,-21 22 0,0-21 15,-1-1-15,1 1 0,21 0 0,0-22 16,-21 1-16,21-1 0,-21-20 0,21-1 15,0 0-15,0 1 0,0-22 16,0-42 15,0-1-31,0 1 0,0 0 16,0 0-16,-21-21 0,21 20 16,0 1-16,0-21 0,0 21 0,0-22 15,0 22-15,-21-21 0,21 0 0,0-1 16,0 1-16,0 0 0,0-1 0,0 1 15,0 0-15,21-1 0,0-20 0,-21 20 16,21 1-16,0-21 0,-21 20 0,21-20 16,1-1-16,-1 1 0,0-1 0,0 1 15,0-1-15,0 1 0</inkml:trace>
  <inkml:trace contextRef="#ctx0" brushRef="#br0" timeOffset="74915.22">15176 8975 0,'0'0'0,"-21"-21"0,-21-1 15,21 1-15,0 21 16,-1 0 0,22 21 30,0 1-30,22-22 0,-1 21-16,0-21 15,-21 21-15,21-21 0</inkml:trace>
  <inkml:trace contextRef="#ctx0" brushRef="#br0" timeOffset="75975.66">15282 9271 0,'0'0'0,"43"21"15,-22-21 1,0 0-16,0 0 16,0 0-16,0 0 0,1-21 0,-1 21 15,0-21-15,0 21 0,0-21 0,0 0 16,1-1-16,-1 1 0,-21 0 16,0 0-16,0 0 0,0 0 0,0-1 15,-21 22 1,-1 0-16,1 0 0,0 0 15,0 22-15,-21-1 0,20 0 0,1 0 16,0 21-16,0-20 0,0 20 0,21-21 16,0 21-16,0 1 0,0-22 15,0 21-15,0-21 0,0 1 0,21-1 16,0 21-16,0-42 0,0 21 16,1 0-16,20-21 0,-21 0 0,0 0 15,22 0-15,-22 0 0,21 0 0,-21 0 16,0-21-16,22 0 0,-22 21 0,0-21 15,0 0-15,0 0 0,22-1 0,-22 1 16,0 0-16,0-21 0,0 21 0,1-1 16,-1-20-16,0 0 0,0 21 15,0-22-15,0 22 0,1 0 0,-1 0 16,0 0-16,0-1 0,0 22 0,0 0 16,1 0-1,-22 22-15,0-1 16,0 0-16,0 0 15,0 0-15,21-21 47,-21-21-31,0 0-16,0 0 0,0 0 16,0-1-16,0 1 15,-21 0-15,21 0 0,-22 21 16,22-21-16,-21 21 0,0 0 15,0 0-15,0 0 0,0 21 16,-1-21-16,1 21 0,21 0 16,-21 0-16,0 1 0,0 20 0,21-21 15,0 0-15,-21 22 0,21-22 16,0 21-16,0-21 0,0 22 0,0-22 16,0 0-16,0 0 0,0 21 0,21-20 15,0-1-15,0 0 0,0 0 0,22 0 16,-1-21-16,-21 21 0,21 1 0,1-22 15,-22 0-15,21 0 0,1 0 0,-22 0 16,21-22-16,-21 1 0,22 21 0,-22-21 16,21 0-16,0 0 0,-20-22 15,20 22-15,-21-21 0,21 0 0,-20-1 16,20 1-16,-21 0 0,0-22 16,0 22-16,1-22 0,-1 1 0,0-1 15,0 22-15,-21-22 0,21 22 0,0-21 16,-21 20-16,0 22 0,0-21 0,0 21 15,0-1-15,0 1 0,0 0 16,0 42 0,-21 0-16,0 22 15,0-22-15,21 21 0,-21 1 0,0 20 16,-1-21-16,22 22 0,-21-22 16,0 22-16,21-22 0,-21 22 15,21-1-15,0-21 0,0 1 0,0 20 16,0-20-16,0-1 0,0 0 0,0 1 15,0-22-15,0 21 0,0-21 0,0 0 16,0 1-16,0-1 0,0 0 0,21-21 16,0 0-16,0 0 15,1 0-15,-1 0 16,0-21-16,0 0 0,0-1 16,0-20-16,1 21 0,-1 0 0,-21-22 15,21 22-15,0-21 0,-21 0 0,0-1 16,21 1-16</inkml:trace>
  <inkml:trace contextRef="#ctx0" brushRef="#br0" timeOffset="76207.53">16658 9038 0,'-21'21'16,"21"1"-16,21-22 15,21 0-15,-20 0 16,20 0-16,0 0 0,1 0 0,-1 0 15,0 0-15,1-22 0,-1 22 0,21-21 16,-20 21-16,20-21 0,-20 21 16,-1-21-16,0 21 0,1 0 15,-22-21-15,21 21 0,-21 0 0,-21-21 16,0-1 0,-21 22-16,0 0 0,-21 0 0,-1 0 15,-20 0-15</inkml:trace>
  <inkml:trace contextRef="#ctx0" brushRef="#br0" timeOffset="77102.57">3810 11684 0,'0'0'0,"0"-42"16,0-22-16,0 43 15,0 0-15,-21 0 0,0 0 16,-1 21-16,1 0 0,0 0 0,-21 0 15,21 0-15,-1 21 0,-20 0 16,21 0-16,0 0 0,0 22 0,-1-22 16,1 21-16,0 0 0,21 1 0,0-1 15,0 0-15,0 22 0,-21-22 16,21 22-16,0-22 0,0 0 0,0 1 16,0-1-16,21 0 0,0-20 15,0 20-15,1-21 0,-1 0 16,21-21-16,0 0 0,-20 0 0,20 0 15,0 0-15,1 0 0,-1-21 0,0 0 16,1 0-16,-22 0 0,21-22 16,0 22-16,-20-21 0,20-1 0,-21 1 15,0 0-15,0-22 0,1 22 0,-1-22 16,-21 22-16,0-21 0,0-1 0,0 22 16,0-22-16,-21 1 0,-1-1 15,1 22-15,-21 0 0,0-1 0,20 1 16,-20 21-16,0 0 0,-1 21 15,1 0-15,0 0 0,-1 21 16,1 0-16,0 21 0,21 1 0,-1-22 16,1 21-16,0 0 0,21 22 15,0-22-15,0 1 0,0-1 0,0-21 16,0 21-16,0 1 0,0-22 0,21 0 16,0 0-16,1 0 0,-1 1 15,21-22-15,0 0 0,-20 0 0,20-22 16,0 22-16,1-21 0</inkml:trace>
  <inkml:trace contextRef="#ctx0" brushRef="#br0" timeOffset="78018.78">4657 11028 0,'0'0'0,"0"-21"16,21 0-16,-21 42 31,0 0-31,0 0 0,0 21 0,0 1 15,0 20-15,0-20 0,0 20 16,0 1-16,0-1 0,0 1 0,0-1 16,0 1-16,0-1 0,0 1 0,-21-1 15,21 1-15,-22-22 0,1 21 16,0-20-16,21-1 0,-21 0 0,0-20 16,21 20-16,0-21 0,-21-21 0,21 21 15,-22-21-15,22-21 31,0 0-31,0 0 0,0 0 0,0-22 16,22 22-16,-1-21 0,0 21 0,0-22 16,0 1-16,0 21 0,1 0 15,20-1-15,-21 1 0,21 0 0,-20 0 16,20 21-16,-21 0 0,21 0 0,-20 0 16,-1 0-16,0 21 0,0 0 0,0 0 15,0-21-15,-21 22 0,22-1 16,-22 0-16,0 0 0,0 0 0,0 0 15,0 22-15,-43-22 0,22 0 0,0 0 16,0 0-16,0 22 0,-22-22 16,22 0-16,0 0 0,0-21 15,-22 21-15,22 1 0,21-1 0,-21-21 16,0 21-16,21 0 0,0 0 16,21-21-1,0 0 1,0 0-16,1 0 0,20-21 0,-21 21 15,21-21-15,1 0 0,-22 0 0,21-1 16,1 1-16,-22 0 0,21 0 16,0-21-16,-20 20 0,20-20 0,0 21 15,-21-21-15,1-1 0,-1 22 0,0-21 16,0 21-16,-21-1 0,21-20 16,-21 21-16,0 0 15,0 42 16,0 0-31,0 0 0,0 0 0,0 22 16,0-1-16,0-21 0,21 22 16,1-1-16,-22 21 0,21-20 0,0-1 15,0 0-15,-21 22 0,21-22 0,0 1 16,1 20-16,-1 1 0,0-22 0,0 21 16,0 1-16,-21-1 0,0 1 15,21-1-15,-21 1 0,0-22 16,0 22-16,0-22 0,0 22 0,0-22 15,-21 0-15,21 1 0,-21-22 0,0 0 16,0 21-16,0-21 0,-1-21 0,1 22 16,0-1-16,0-21 0,0 0 15,0 0-15,-1 0 0,1 0 16,0 0-16,0-21 0,21-1 0,-21 1 16,21 0-16,-21 0 0,21 0 15,0 0-15,0-1 0,-22 1 0,22 0 16,0-21-16,0 21 0,0-1 15,0-20-15,0 21 0,0-21 0,0-1 16,0 1-16,0 0 0,0-1 16,0 1-16</inkml:trace>
  <inkml:trace contextRef="#ctx0" brushRef="#br0" timeOffset="78250.75">5884 11642 0,'0'-21'16,"-21"21"-16,0 0 0,0 0 0,0 0 15,-1 0-15,1 0 0,0 0 16,0 0-16,0 0 0,0 0 16,21 21-1,0 0 1,42 0-16,-21-21 15,0 21-15,0-21 0,1 21 0,-1-21 16</inkml:trace>
  <inkml:trace contextRef="#ctx0" brushRef="#br0" timeOffset="79259.16">6244 11980 0,'0'0'0,"42"0"16,-20-21-1,-1 21-15,-21-21 0,21 0 0,0 21 16,-21-21-16,0 0 0,0-1 16,21 1-16,-21 0 0,0 0 0,0 0 15,0 0-15,-21 21 16,0 0-16,0 0 0,0 0 16,-1 21-16,1 0 15,21 0-15,-21 0 0,21 22 0,-21-22 16,21 21-16,0 0 0,0 1 0,0-22 15,0 21-15,0-21 0,0 22 16,21-22-16,0 0 0,0 0 0,1 0 16,-1 1-16,0-22 0,0 0 15,21 0-15,-20 0 0,20 0 0,-21 0 16,21 0-16,-20-22 0,20 22 0,-21-21 16,0 0-16,0 0 0,1 0 0,-1-22 15,0 22-15,0-21 0,0 0 16,0 20-16,1-20 0,-1 0 0,0 21 15,0-22-15,0 22 0,0 0 0,-21 0 16,22 21-16,-22 21 31,0 0-15,0 0-16,0 0 0,21 1 16,-21-1-16,0 0 0,21-21 46,-21-21-46,0 0 16,0-1-16,0 1 16,0 0-16,-21 0 0,21 0 15,-21 0-15,21-1 0,-22 1 16,1 0-16,0 21 16,0 0-16,0 0 15,0 21-15,21 0 16,0 1-16,-22 20 0,22-21 15,0 0-15,-21 22 0,21-22 0,0 21 16,0 0-16,0 1 0,0-22 0,0 21 16,0-21-16,0 22 0,0-22 0,21 0 15,1 0-15,-22 0 0,21 1 16,0-1-16,0-21 0,0 0 0,0 21 16,1-21-16,20 0 0,-21 0 0,0 0 15,0 0-15,22-21 0,-22 0 0,0 21 16,0-22-16,22-20 0,-22 21 15,0 0-15,0-22 0,0 1 16,0 0-16,1-1 0,-1 1 0,-21 0 16,21-22-16,0 22 0,0-22 0,0 22 15,1-21-15,-1-1 0,0 22 0,0-22 16,0 22-16,0 0 0,-21 20 16,0-20-16,0 21 0,0 42 31,-21 0-31,0 22 0,0-1 0,21-21 15,-21 21-15,0 22 0,-1-22 16,22 1-16,0 20 0,-21 1 0,21-22 16,-21 21-16,21-20 0,0 20 0,-21-20 15,21 20-15,0-21 0,0 1 16,0-22-16,0 21 0,0-21 0,0 1 16,0-1-16,21 0 15,0-21-15,0 0 0,1 0 16,-1-21-16,-21 0 15,0-22-15,0 22 0,0 0 16,0 0-16,0-22 0</inkml:trace>
  <inkml:trace contextRef="#ctx0" brushRef="#br0" timeOffset="79455.09">7239 11790 0,'0'0'0,"-21"-21"0,0 21 15,42 0 16,0 0-31,0 0 0,21 0 16,-20 0-16,20 0 0,0-21 0,1 21 16,-1 0-16,21 0 0,-20-22 0,-1 22 15,0 0-15,1-21 0,-22 0 0,21 21 16,-21 0-16,1-21 0,-1 21 0,0-21 16,0 21-16,-21-21 0,21 21 15</inkml:trace>
  <inkml:trace contextRef="#ctx0" brushRef="#br0" timeOffset="80182.89">9398 11663 0,'0'0'0,"-42"0"0,-64 0 16,85 0-16,-22 0 15,1 0-15,21 0 0,0 0 0,42 0 31,0 0-31,21 0 0,1 0 16,20 0-16,-21 0 0,22 0 0,21 0 16,-1 21-16,1-21 0,21 0 15,-22 0-15,22 0 0,0 0 0,0 0 16,21 0-16,-21 0 0,0 0 0,-1 0 16,22 0-16,-21 0 0,0 0 0,0 0 15,0 0-15,-22 0 0,1 0 16,0-21-16,-1 21 0,-20 0 0,-1-21 15,1 21-15,-22-21 0,1 21 16,-1 0-16,0-22 0,-21 22 0,1-21 16,-22 0-16,0 0 15,-22 0-15,-20 21 0,21-21 0,-21-1 16,20 22-16,-20-21 0,0 21 0,-1 0 16,1 0-16,0 0 0,-1-21 0,1 21 15,21 0-15,-21 0 0,20 0 16,1 0-16,0 0 0,42 0 31,0 0-31,1 0 0,20 0 16,-21 0-16,21-21 0,1 21 0,-22 0 15,21 0-15,1 0 0,-1 0 0,-21 0 16,21 0-16,-20 21 0,-1 0 16,0 0-16,-21 1 0,0-1 0,0 21 15,0-21-15,-21 22 0,21-22 0,-43 21 16,22 0-16,0-20 0,-21 20 0,-1-21 15,1 21-15,21 1 0,-21-22 0,-1 0 16,1 21-16,0-20 0,-1-1 0,1 0 16,21 0-16,0-21 0,-1 0 0,1 21 15,0-21-15,0 0 0,21-21 16,0-21-16</inkml:trace>
  <inkml:trace contextRef="#ctx0" brushRef="#br0" timeOffset="80623.47">13674 10732 0,'0'0'0,"-22"-22"0,1-41 15,0 42-15,21 0 0,0-1 16,0 1-16,0 0 16,-21 21-16,21 21 15,0 0-15,0 1 0,0 20 0,0 0 16,0 1-16,0 20 0,0 1 15,0-1-15,0 22 0,0-22 0,0 22 16,0 0-16,0-1 0,0-20 0,0 20 16,-21-20-16,21-1 0,-21 1 0,-1-1 15,1 1-15,0-22 0,21 1 0,-21 20 16,0-42-16,0 22 0,21-1 16,0-21-16,0 0 0,0 0 0,-22-21 15,22-21 1,0-21-16,0 21 15,0 0-15,0-22 0,0 1 16</inkml:trace>
  <inkml:trace contextRef="#ctx0" brushRef="#br0" timeOffset="80942.91">13335 11007 0,'0'0'0,"-42"-148"15,42 105-15,-22 1 0,22 0 16,0-1-16,0 1 0,0 0 15,22 20-15,-1-20 0,21 0 0,-21 21 16,22-1-16,-1-20 0,0 42 0,22-21 16,-22 21-16,0 0 0,22 21 0,-22 0 15,1 0-15,-1 22 0,0-1 0,-21 0 16,1 22-16,-1-22 0,-21 1 16,0-1-16,0 21 0,-21-20 0,-1-1 15,-20 0-15,21 1 0,-21-1 16,-1 0-16,22 1 0,-21-22 0,-1 21 15,22-21-15,-21 1 0,21 20 0,-22-21 16,22-21-16,21 21 0,0 0 0,-21 1 16,21-1-16,21-21 31,0 0-31,1 0 0,-1 0 16,0 21-16</inkml:trace>
  <inkml:trace contextRef="#ctx0" brushRef="#br0" timeOffset="83123.75">13864 11875 0,'0'0'0,"-21"0"16,21-22 0,0 1-1,21 0-15,0 0 16,0 0-16,1 0 0,-1-22 0,21 1 15,-21 21-15,0-22 0,1-20 0,20 21 16,-21-1-16,0 1 0,-21 0 0,0-1 16,0 22-16,0 0 0,0 0 15,0 0-15,-21 21 0,0 0 0,0 0 16,0 21-16,-22 0 0,22 0 0,0 0 16,0 22-16,0-22 0,-1 21 15,22-21-15,-21 22 0,21-22 0,0 0 16,0 21-16,0-21 0,21 1 0,1-1 15,-1 0-15,0 0 0,0-21 0,0 21 16,22 0-16,-22 1 0,0-22 0,21 21 16,-21 0-16,1-21 0,-1 21 0,0-21 15,0 0-15,-21 21 0,21-21 16,-21 21-16,21-21 16,1 0 15,-1 0-31,0 0 0,0 0 15,0-21-15,0 0 0,1 21 0,-1-21 16,0 0-16,0 0 0,0-1 0,22 1 16,-22 0-16,0 0 0,0 0 15,0 0-15,0-1 0,1 1 0,-22 0 16,0 0-16,0 0 16,0 42-1,0 0-15,-22 0 16,22 0-16,0 1 0,-21-1 0,21 0 15,-21 0-15,21 0 0,0 0 16,0 1-16,0-1 0,0 0 16,0 0-16,0 0 0,0 0 0,21 1 15,0-22-15,1 21 0,-1-21 16,0 0-16,0 0 0,21 0 0,-20 0 16,-1 0-16,0 0 0,0-21 0,0-1 15,0 22-15,1-21 0,-22 0 0,21 0 16,0 0-16,0 0 0,0-1 0,-21 1 15,0 0-15,21 0 0,-21 0 16,0 0-16,22 21 0,-22-22 16,0 44-1,0-1-15,0 0 0,0 0 16,-22 0-16,22 0 0,-21 1 16,0-1-16,21 0 0,0 0 15,0 0-15,-21 0 0,21 1 16,21-44 15,-21 1-15,21 21-16,0-21 0,1 0 0,-22 0 15,21 21-15,0-21 0,0-1 0,0 1 16,-21 0-16,21 0 0,1 0 0,-22 0 16,21 21-1,0 0-15,-21 21 16,0 0-1,0 0-15,0 0 0,0 0 16,0 1-16,0-1 0,0 0 16,0 0-16,21-21 15,-21 21-15,21-21 0,0 0 0,1 0 16,-1 0-16,0 0 0,0 0 16,0 0-16,0 0 0,1 0 0,20 0 15,-21-21-15,0 21 0,0-21 16,1 21-16,-1-21 0,0 0 0,0-1 15,0 22-15,0-21 0,-21 0 16,22 0-16,-22 0 16,0 42-1,0 0 1,0 0-16,0 0 0,0 1 0,0-1 16,0 0-16,0 0 0,0 0 15,0 0-15,0 1 16,21-1-16,0-21 15,0 0-15,0 0 0,0 0 0,22 0 16,-22 0-16,0 0 0,0 0 16,0 0-16,1-21 0,-1-1 0,21 22 15,-21-21-15,22 0 0,-22 0 16,0 0-16,21 0 0,-21-1 0,1 1 16,-1-21-16,21 21 0,-21-22 0,-21 1 15,21 21-15,1-43 0,-1 22 16,-21 0-16,0-22 0,0 22 0,21-22 15,-21 22-15,0 0 0,0-1 0,0 1 16,0 0-16,0 21 0,0-1 0,0 1 16,-21 42-1,0-21-15,21 43 0,-22-22 16,1 21-16,21 1 0,-21-1 0,0 21 16,0-20-16,21-1 15,-21 22-15,-1-22 0,22 21 0,-21-20 16,21-1-16,-21 0 0,0 1 0,21-1 15,0 0-15,0 1 0,0-22 0,0 21 16,0-21-16,0 1 0,0-1 0,0 0 16,21 0-16,0 0 0,0-21 0,1 21 15,-1-21-15,0 0 0,0 0 0,21 0 16,-20 0-16,-1 0 0,21-21 16,-21 0-16,0 21 0,1-21 0,-1 0 15,21 21-15,-21-21 0,0-1 0,1 1 16,-1 0-16,0 0 0,-21 0 0,21 0 15,0-1-15,-21 1 0,0 0 16,0 42 0,0 0-1,0 1-15,0-1 0,0 0 16,0 0-16,0 0 0,0 0 16,0 1-16,0-1 0,0 0 15,0 0-15,0 0 16,21-21-1,1 0-15,-1 0 0,0 0 16,0 0-16,0-21 16,0 0-16,1 21 0,-1-21 0,-21 0 15,21-1-15,0 22 0,0-21 16,0 0-16,-21 0 0,22 0 0,-22 0 16,21 21-16,-21-22 0,0 44 46,0-1-46,0 0 0,0 0 16,0 0-16,0 0 16,0 1-16,0-1 0,0 0 15,21 0 1,0-21-16,0 0 0,0 0 16,1 0-16,-1 0 15,0 0-15,0 0 0,0 0 16,0 0-16,1-21 0,-1 0 15,0 21-15,0-21 0,0-1 0,0 22 16,1-21-16,-1 0 0,0 0 0,0 0 16,-21 0-16,0-1 0,21 1 0,-21 0 15,0 0-15,-21 21 32,0 0-32,0 21 15,21 0-15,-21-21 0,-1 21 0,22 1 16,0-1-16,0 0 0,-21 0 0,21 0 15,0 0-15,0 1 0,0-1 0,0 0 16,0 0-16,21 0 16,1 0-16,-1-21 0,0 0 15,0 0-15,0 0 0,0 0 16,1 0-16,-1 0 0,0 0 0,0 0 16,21 0-16,-20 0 0,-1-21 15,0 21-15,0-21 0,0 0 0,0 0 16,-21 0-16,22-1 0,-1 1 0,-21 0 15,21-21-15,-21 21 0,0-1 0</inkml:trace>
  <inkml:trace contextRef="#ctx0" brushRef="#br0" timeOffset="83339.14">17505 11049 0,'0'0'16,"-21"0"-16,-1 0 0,1-21 0,0 21 15,0 0-15,0 0 16,0 0 31,-1 0-31,1 0-1,0 0-15,0 0 0</inkml:trace>
  <inkml:trace contextRef="#ctx0" brushRef="#br0" timeOffset="83579">16277 11134 0,'0'0'0,"0"21"0,0 0 16,21-21-1,0 0-15,22 21 0,-22-21 0,21 0 16,1 0-16,20 0 0,-21 0 15,1 0-15,20 0 0,-20 0 0,-1 0 16,21 0-16,-20-21 0,-22 21 16,21 0-16,-21-21 0,1 21 0,-1-21 15,0 21-15,-21-21 0,-21-1 16,0 22 0,-1-21-16,-20 21 0,21 0 0,0 0 15</inkml:trace>
  <inkml:trace contextRef="#ctx0" brushRef="#br0" timeOffset="83791.55">15600 11070 0,'-21'0'0,"42"0"0,-64 0 0,22 0 15,21 21 1,-21-21 15,0 22-15,0-22-16,0 0 0,-1 0 15,1 0-15,0 0 0</inkml:trace>
  <inkml:trace contextRef="#ctx0" brushRef="#br0" timeOffset="94367.07">2032 10393 0,'0'21'15,"21"-21"63,0 0-78,0 0 16,1 0-16,-1 0 0,0 0 16,0 0-16,0 0 0,22 0 0,-1 0 15,-21 0-15,21 0 0,1-21 0,-1 21 16,22 0-16,-22 0 16,0-21-16,22 21 0,-22 0 0,22 0 15,-1 0-15,-21-21 0,22 21 0,-1 0 16,1 0-16,-1-22 0,1 22 15,-1 0-15,1 0 0,21-21 0,-22 0 16,22 21-16,-22 0 0,22 0 0,-22-21 16,22 21-16,-21 0 0,-1-21 15,1 21-15,20 0 0,-20 0 0,-1-21 16,22 21-16,0 0 0,-22 0 0,22-22 16,-1 22-16,-20 0 0,21 0 0,-1-21 15,-20 21-15,20 0 0,-20 0 16,21-21-16,-22 21 0,22 0 15,-22 0-15,22 0 0,0-21 0,-22 21 16,22-21-16,-1 21 0,1 0 16,-21 0-16,20-21 0,-20 21 0,20 0 15,-20 0-15,-1 0 0,22-22 0,-21 22 16,20 0-16,-20 0 0,20-21 0,1 21 16,-21 0-16,20 0 0,1-21 15,-22 21-15,22 0 0,-21 0 0,-1-21 16,22 21-16,-22-21 0,22 21 0,-22 0 15,22 0-15,0-21 0,-22 21 0,22 0 16,0 0-16,-22 0 0,22-22 16,-22 22-16,22 0 0,-22 0 15,22 0-15,-21 0 0,20-21 0,-20 21 16,20 0-16,1 0 0,-21 0 0,20 0 16,1-21-16,0 21 0,-22 0 15,22 0-15,-1 0 0,-20 0 0,-1 0 16,22 0-16,0 0 0,-22-21 0,22 21 15,-22 0-15,22 0 0,0 0 0,-22 0 16,22 0-16,-22 0 0,22 0 16,-21 0-16,-1 0 0,22 0 0,-22 0 15,1 0-15,20 0 0,-20 0 0,-1 0 16,22 0-16,-21 0 0,20 0 0,-20 0 16,20 0-16,-20 0 0,-1 0 15,1 0-15,-1 0 0,1-21 16,-1 21-16,-20 0 0,20 0 0,1 0 15,-22 0-15,22 0 0,-1 0 0,1 0 16,-22 0-16,21 0 0,1 0 0,-1 0 16,1 0-16,-1 0 0,1 0 0,-22-21 15,22 21-15,-1 0 0,1 0 16,-22 0-16,22 0 0,-1 0 0,1 0 16,-1 0-16,1 0 0,-1 0 0,1 0 15,20 0-15,-20 0 0,-1-22 0,1 22 16,-1 0-16,1 0 0,-1 0 0,1 0 15,-1 0-15,1 0 0,-1 0 16,22 0-16,-22 0 0,1 0 16,21 0-16,-22 0 0,22 0 0,-22 0 15,22 0-15,-22 0 0,22 0 0,-21 0 16,20 0-16,-20 0 0,20 0 0,-20 0 16,21 0-16,-1 0 0,1 0 0,0 0 15,-1 0-15,1 0 0,0 0 16,-22 0-16,22 0 0,-1 0 0,1 0 15,-21 0-15,20 0 0,1 0 0,0 0 16,-1 0-16,1 0 0,-22 0 16,22 0-16,0 0 0,-22 0 0,1-21 0,20 21 15,-20 0-15,-1 0 0,1 0 16,-1-21-16,-20 21 0,20 0 16,-20 0-16,20-21 0,-21 21 0,-20 0 15,20 0-15,-21 0 0,0 0 0,0 0 16,-21-21-16,22 21 15,-1 0-15,-42 0 94,21-21-78,0-1-1,21 22-15</inkml:trace>
  <inkml:trace contextRef="#ctx0" brushRef="#br0" timeOffset="96514.76">5567 4043 0,'0'0'0,"-21"21"0,-1 0 0,22 0 15,-21 1-15,0-1 0,21 0 16,0 0-16,21-21 16,22 0-16,-1 0 0,0-21 15,1 0-15,20 0 0,1-1 16,20-20-16,-20 0 0,20-1 0,1 1 15,0-21-15,21-1 0,-1 1 0,1-22 16,21 0-16,0 1 0,0-1 16</inkml:trace>
  <inkml:trace contextRef="#ctx0" brushRef="#br0" timeOffset="96942.58">8784 4233 0,'0'0'0,"0"22"0,-21-22 16,21-22-1,0 1-15,0 0 0,21 0 16,0-21-16,0 20 0,1-20 16,20 0-16,0-22 0,1 22 0,20-22 15,-21-20-15,22-1 0,-1 0 0,22-20 16,-21 20-16,20-21 0,1 0 0,21 0 16,-22 1-16</inkml:trace>
  <inkml:trace contextRef="#ctx0" brushRef="#br0" timeOffset="100207.08">18563 8911 0,'0'0'0,"-21"0"16,0 0-16,0 0 0,-1 0 15,22 21 1,0 1-1,22-1 1,-1-21-16,0 0 0,21 0 16,-21 0-16,22 0 0,-1 0 0,0 0 15,1 0-15,-1 0 0,22 0 16,-22 0-16,21 0 0,-20 0 0,20 0 16,1 0-16,-22 0 0,22 0 0,-1-21 15,-21 21-15,22 0 0,-22 0 0,1 0 16,-22 0-16,0 0 0,21 0 15,-21 0-15,1 0 16,-44 0 0,1 0-1,0 0-15,-21 0 0,21 0 16,-22 0-16,1 0 0,0 0 16,-1 0-16,-20 21 0,20-21 0,-20 0 15,-1 0-15</inkml:trace>
  <inkml:trace contextRef="#ctx0" brushRef="#br0" timeOffset="100471.44">18309 9123 0,'0'0'16,"-21"21"-16,0-21 15,21 21-15,21-21 16,0 0 0,0 0-16,22 0 0,-22 0 0,21 0 15,0 0-15,22 0 0,-22 0 16,22 0-16,-22 0 0,22 0 0,-22-21 15,21 21-15,-20 0 0,20 0 16,-20 0-16,-1-21 0,0 21 0,22 0 16,-43 0-16,21 0 0,1 0 0,-22 0 15,0 0-15,0 0 0,0-21 0,0 21 16,-21-21 0,0-1-1,22 22-15,-22-21 0,0 0 16</inkml:trace>
  <inkml:trace contextRef="#ctx0" brushRef="#br0" timeOffset="100903.1">19452 8573 0,'0'0'0,"-21"0"0,0 0 16,21 21 15,0 0-31,21 0 16,0-21-16,0 0 0,0 21 0,22-21 15,-22 0-15,21 0 0,-21 21 16,22-21-16,-1 0 0,-21 0 0,22 0 16,-1 0-16,-21 0 0,0 0 0,0 0 15,1 0-15,-1 0 0,-21 22 16,0-1-16,0 0 15,0 0-15,0 0 0,-21 0 16,-1 22-16,1-22 0,-21 21 0,21 1 16,-22-1-16,1 0 0,0 1 0,-1-1 15,1 0-15,0 1 0,-1-1 0,1 0 16,0 1-16,-1-22 16,1 21-16,21-21 0,-21 22 0,20-22 0,1 21 15,0-21-15,0 0 0,21 1 16,-21-1-16,21 0 15,21-42 1,0 21-16,0-21 16,0-1-16,1 1 0,20 0 0</inkml:trace>
  <inkml:trace contextRef="#ctx0" brushRef="#br0" timeOffset="101479.05">21061 8488 0,'0'0'0,"0"-21"0,0 0 0,0-1 16,0-20-16,0 21 0,21-21 0,-21 20 15,0 1-15,0 0 0,0 0 0,0 0 16,0 0-16,0-1 16,0 44-1,0-1-15,0 0 0,0 0 16,0 21-16,0 1 0,0-1 0,0 22 16,0-22-16,0 21 0,0 1 15,0-1-15,0-20 0,0 20 16,0 1-16,0-1 0,0-20 0,0 20 15,-21-21-15,0 1 0,-1-1 0,22 0 16,-21 1-16,0-22 0,21 0 0,0 0 16,0 0-16,-21 1 0,21-1 0,0-42 47,0-1-47,0 1 15,0 0-15,21 0 0,-21-21 0,0 20 16,21-20-16,0 21 0</inkml:trace>
  <inkml:trace contextRef="#ctx0" brushRef="#br0" timeOffset="102156.18">21061 8488 0,'0'0'0,"0"-21"0,0-64 16,0 64-16,0 0 15,0 0-15,0-1 0,0 1 0,21 0 16,0 0-16,0 0 0,0 21 15,1-21-15,-1-1 0,0 22 0,0-21 16,0 21-16,22 0 0,-22 0 16,0 0-16,21 0 0,1 0 0,-1 21 15,0 1-15,-21-1 0,22 0 16,-1 21-16,-21-21 0,0 22 0,1-1 16,-22 0-16,0-20 0,0 20 0,0 0 15,0 1-15,-22-22 0,1 21 0,-21 0 16,21-20-16,-22-1 0,1 21 15,0-21-15,21 0 0,-22 1 0,1-1 16,21 0-16,0-21 0,-1 0 0,1 21 16,0-21-16,21-21 15,0 0-15,0 0 16,0-1-16,0 1 16,21 0-16,0 21 0,1-21 15,-1 0-15,0 0 0,0 21 0,0 0 16,22-22-16,-22 22 0,21 0 0,-21 0 15,22 0-15,-22 0 0,21 22 0,0-1 16,-20 0-16,-1 0 0,21 0 16,-21 0-16,0 1 0,-21-1 0,0 21 15,22-21-15,-22 0 0,0 22 0,0-22 16,0 0-16,-22 21 0,1-20 0,0-1 16,0 0-16,-21 0 0,-1 0 15,22 0-15,-21 1 0,-1-1 0,1-21 16,0 21-16,-1-21 0,1 0 0,21 21 15,-21-21-15,-1 0 0,22 0 16,0 0-16,-21 0 0,20 0 0,1 0 16,0 0-16,0 0 0,0 0 15,21-21-15,-21 21 16,-1 0-16,1 0 16,21-21-16,21 21 46,1 0-46,-1-21 0,0 21 16,0 0-16,21-22 0,-20 22 16,20-21-16,0 0 0,1 21 15</inkml:trace>
  <inkml:trace contextRef="#ctx0" brushRef="#br0" timeOffset="104239.61">22310 8700 0,'0'-22'0,"0"44"0,21-44 0,-21 1 0,0 0 16,-21 21 0,-1 0-16,1 0 15,0 0-15,0 21 0,0 0 0,0 1 16,-1-1-16,1 0 0,0 21 0,0 1 16,0-22-16,0 21 0,21-21 0,0 22 15,-22-1-15,22-21 0,0 21 16,0-20-16,0-1 0,0 21 15,0-21-15,0 0 0,0 1 0,22-1 16,-22 0-16,21-21 0,0 0 16,0 0-16,0 0 0,0 0 15,1 0-15,-1 0 0,0 0 16,-21-21 0,21 0-16,-21-1 0,0 1 15,0 0-15,0-21 0,0 21 0,0-1 16,0-20-16,0 21 0,0-21 0,0-1 15,0 1-15,0 0 0,0 20 0,21-20 16,0 21-16,1-21 16,-1 20-16,0 1 0,0 0 0,21 21 15,-20-21-15,-1 21 0,21 0 0,-21 0 16,22 0-16,-22 0 0,21 21 0,-21 0 16,0 0-16,22 1 0,-22-1 15,0 0-15,-21 21 0,0-21 0,0 22 16,0-1-16,0-21 0,0 0 0,0 22 15,-21-22-15,21 0 0,-21 0 0,0 0 16,-1 1-16,1-1 0,0 0 16,0-21-16,0 21 0,0 0 15,-1-21-15,1 0 0,21-21 47,21 0-47,1 21 0,-1-21 0,0 0 16,0-1-16,0-20 0,0 21 15,1-21-15,-1 20 0,0-20 0,0 0 16,21 21-16,-20-22 0,-1 22 0,0 0 16,0-21-16,0 42 0,0-22 0,-21 44 47,0-1-47,-21 0 0,0 0 15,21 0-15,-21 0 0,0 22 0,0-22 0,-1 21 16,1-21-16,0 22 0,21-22 15,0 21-15,-21-21 0,21 22 0,0-22 16,0 0-16,0 0 0,0 0 16,0 1-16,21-1 0,0-21 15,0 21-15,1-21 0,-1 0 16,21 0-16,-21 0 0,0 0 0,1 0 16,20 0-16,-21 0 0,21-21 0,-20 0 15,20 21-15,-21-22 0,0 1 16,22 0-16,-22 0 0,0 0 15,0 0-15,0-22 0,0 22 0,1-21 0,-22 21 16,21-22-16,-21 22 0,21 0 16,-21 0-16,0 0 0,-21 42 31,0 0-15,21 0-16,-22 0 0,1 0 0,21 1 15,-21 20-15,21-21 0,0 0 0,-21 0 16,21 1-16,0-1 0,0 0 15,0 0-15,0 0 0,0 0 16,0 1-16,21-22 0,0 0 16,0 21-16,1-21 0,-1 0 15,0 0-15,0 0 0,0 0 0,22 0 16,-22-21-16,0 21 0,0-22 0,0 1 16,0 0-16,1 0 0,20 0 15,-21 0-15,0-1 0,0-20 0,-21 21 16,22-21-16,-1-1 0,0 22 0,0 0 15,-21 0-15,0 0 0,0-1 0,0 44 32,0-1-17,0 0-15,0 0 0,-21 0 0,0 0 16,0 22-16,21-22 0,-22 0 16,1 0-16,21 0 0,0 1 0,-21-1 15,0 0-15,21 0 0,-21 0 16,21 0-16,0 1 15,-21-22-15,21-22 47,21 1-47,-21 0 0,21 0 16,-21 0-16,21 0 0,0-1 16,0 1-16,1-21 0,-1 0 0,0 20 15,21-20-15,-21 0 0,22 21 16,-22-1-16,21 1 0,-21 0 0,22 0 15,-22 21-15,21 0 0,-21 0 16,1 0-16,-1 0 0,-21 21 0,0 0 16,0 0-16,0 1 0,0-1 0,0 0 15,0 21-15,0-21 0,0 1 0,0 20 16,0-21-16,0 0 0,-21 0 0,21 22 16,0-22-16,0 0 15,0 0-15,0 0 0,0 1 16,21-22-16,0 0 0,0 21 0,0-21 15,0 21-15,1-21 0,-1 0 0,0 0 16,21 0-16,-21 0 0,1 0 0,-1-21 16,21 0-16,-21 21 0,0-22 15,22 1-15,-22 0 0,0 0 16,0 0-16,0 0 0,1-22 0,-1 22 16,0 0-16,-21-21 0,0 20 0,0 1 15,0 0-15,0 0 0,-21 21 16,0 0-1,-1 0-15,1 0 0,0 21 0,0-21 16,0 21-16,0 0 0,-1 1 0,1-1 16,-21 0-16,42 0 0,-21 0 0,0 0 15,-1 1-15,22-1 0,0 0 16,0 0-16,0 0 31,22-21-31,-1 0 0,0 0 0,0 0 16,0 0-16,0 0 0,1 0 0,-1 0 15,0 0-15,0-21 0,0 21 0,-21-21 16,21 0-16,1 21 0,-22-21 16,21-1-16,-21 1 0,21 21 15,-21 21 17,-21 1-17,0-1-15,21 0 16,0 0-16,-22 21 0,22-20 0,-21 20 15,21-21-15,0 21 0,0 1 16,0-1-16,0 0 0,0 22 0,0-22 16,0 22-16,0-1 0,0 1 0,0-1 15,0 1-15,0-1 0,0 1 0,0-1 16,0 1-16,0-1 0,0 1 0,0-1 16,0 1-16,0-22 0,-21 22 15,0-22-15,21 0 0,-21 1 0,0-1 16,-22 0-16,22-21 0,0 1 0,-21 20 15,20-42-15,1 21 0,-21 0 0,21 0 16,0-21-16,-1 0 0,-20 22 0,21-22 16,0 0-16,0 0 15,21-22 1,0 1-16,0 0 16,0 0-16,0 0 0,0 0 0,0-1 15,0-20-15,0 21 0,0-21 16,0-1-16,21-20 0,-21 20 0,0-20 15,21 21-15</inkml:trace>
  <inkml:trace contextRef="#ctx0" brushRef="#br0" timeOffset="104567.19">23368 8255 0,'0'0'0,"-21"0"0,21-21 0,-21 21 0,21-21 16,-22 21-16,22-21 0,-21 21 15,21-22-15,-21 22 16,21-21-16,-21 21 15,21 21 32,0 1-31,21-1-16,0 0 0,-21 0 0,0 0 16,0 22-16</inkml:trace>
  <inkml:trace contextRef="#ctx0" brushRef="#br0" timeOffset="105911.05">17928 12764 0,'0'0'0,"64"-43"15,-43 43-15,0 0 0,0-21 0,-21 0 47,-21 21-31,0 0-16,0 0 0,-1 0 0,-20-21 16,21 21-16,-21 0 0,-1 0 15,1 0-15,-22 0 0,1 0 0,-1 0 16,1 0-16,-22 0 0,22 0 15,-22-21-15,0 21 0,1 0 0,-22 0 16,0 0-16,-21 0 0,0 0 0,-21 0 16,21 0-16,-42 0 0,20 0 0,-20 0 15,0 0-15,-1 0 0,1 0 16,0 0-16,-22 0 0,1 0 0,20 0 16,-41 0-16,20 0 0,1 0 0,-22 0 15,0 0-15,1 0 0,-1 0 0,0 0 16,-20 0-16,20 0 0,-21 0 0,0 0 15,0 0-15,1 21 0,-1 0 0,0-21 16,0 0-16,-21 21 16,21-21-16,0 0 0,1 21 0,-1-21 15,-21 0-15,21 21 0,0-21 0,0 22 16,22-22-16,-22 21 0,0-21 0,0 21 16,0 0-16,22-21 0,-22 21 0,0 0 15,21-21-15,1 22 0,20-1 16,-21 0-16,22-21 0,21 21 0,-1 0 15,1-21-15,0 21 0,20-21 0,1 22 16,21-22-16,0 0 0,0 21 0,21-21 16,1 0-16,-1 0 0,0 21 15,21-21-15,22 0 0,-22 0 16,22 0-16,-1 0 0,22 0 0,-1 0 16,1 0-16,21 0 0,0 0 15,0 0-15,-1 0 0,1 0 16,0 21 124,21 0-124,21-21 0,0 0-16,22 0 0,-1-21 15,0 0-15</inkml:trace>
  <inkml:trace contextRef="#ctx0" brushRef="#br0" timeOffset="106758.99">19071 11049 0,'0'0'0,"-42"21"0,-1-21 0,22 21 0,-21-21 15,0 0-15,20 22 0,-20-22 0,0 0 16,21 21-16,-1-21 0,1 0 16,0 0-16,42 0 15,0 0-15,1 0 0,20 0 16,0 0-16,1 0 0,20 0 0,-21 0 15,22 0-15,21 0 0,-22 0 0,1 0 16,20 0-16,1 0 0,-22 0 16,22-21-16,-21 21 0,-1 0 0,1 0 15,-1-22-15,-21 22 0,1 0 16,-22 0-16,0 0 0,0 0 0,0 0 16,-42 0 15,0 0-31,0 0 0,0 0 15,0 0-15,-1-21 0,1 21 16,-21-21-16,21 21 0</inkml:trace>
  <inkml:trace contextRef="#ctx0" brushRef="#br0" timeOffset="107006.96">19135 11155 0,'0'21'15,"0"0"-15,21-21 16,0 0-16,0 0 0,0 0 0,22 0 16,-1 0-16,-21 0 0,21 0 0,1 0 15,-1-21-15,0 21 0,1 0 0,-1-21 16,0 0-16,1 21 0,-1 0 16,0-21-16,1 21 0,-22 0 0,21-22 15,-21 22-15,1 0 0,-1 0 0,-21-21 16,21 21-16,-21-21 15,0 0-15,0 0 0,0 0 16</inkml:trace>
  <inkml:trace contextRef="#ctx0" brushRef="#br0" timeOffset="107330.78">19812 10689 0,'0'21'15,"0"1"1,21-22-16,0 21 16,0-21-16,1 21 0,20-21 0,-21 21 15,21-21-15,-20 21 0,20-21 0,0 21 16,-21 1-16,22-22 0,-1 21 0,-21 0 16,0 0-16,1 0 0,-1 0 15,-21 1-15,0-1 0,0 21 0,0-21 16,-21 22-16,-1-22 0,1 21 0,-21 0 15,21-20-15,-22 20 0,22 0 0,-21 1 16,0-1-16,-1-21 0,1 21 0,0 1 16,20-22-16,-20 0 0,0 21 0,21-20 15,-1-1-15,1 0 0,0-21 0,0 21 16,21 0-16,-21-21 0,42 0 31</inkml:trace>
  <inkml:trace contextRef="#ctx0" brushRef="#br0" timeOffset="108979.44">21759 10816 0,'0'0'0,"0"-42"0,0 21 0,0 0 15,0-64-15,0 64 0,0 0 16,0-1-16,-21 44 31,21 20-31,-21 0 16,21 1-16,0-1 0,0 21 0,-21-20 16,21 20-16,0 22 0,0-22 0,0 1 15,0-1-15,-21 1 0,-1-1 0,1 1 16,21-1-16,0-20 0,-21 20 15,21-20-15,-21-1 0,21 0 0,0 1 16,0-22-16,0 0 0,0 0 0,0 0 16,21 0-16,0-21 0,0 0 0,1 0 15,-1 0-15,21 0 0,-21 0 0,22-21 16,-22 0-16,21 0 0,0 0 0,1-22 16,-1 22-16,0-21 15,1 0-15,-1-1 0,22 1 0,-22-22 16,0 1-16,1-1 0,-22 1 0,21-1 15,-21 1-15,0 21 0,1-22 0,-22 1 16,0-1-16,0 22 0,0-22 0,0 22 16,0 0-16,0-1 0,0 1 15,0 21-15,0 0 0,0-1 0,-22 22 16,1 22-16,0-1 16,0 21-16,21 0 0,-21 1 0,0-1 15,-1 0-15,22 22 0,-21-22 16,0 22-16,0-1 0,0 1 0,21-1 15,0 1-15,-21-1 0,21 1 16,0-22-16,0 22 0,0-22 0,0 0 16,0-21-16,21 22 0,-21-22 0,21 0 15,0 0-15,0-21 0,0 21 0,22-21 16,-22 0-16,0 0 0,21 0 16,1 0-16,-22-21 0,21 0 0,1 21 15,-1-42-15,0 21 0,-21-1 0,22 1 16,-22-21-16,0 21 0,21-22 0,-42 1 15,22 21-15,-22-21 0,21 20 0,-21 1 16,0 0-16,0 0 0,0 0 16,0 42-1,0 0-15,-21 0 16,21 0-16,-22 1 0,22 20 0,-21-21 16,21 0-16,0 22 0,0-22 0,0 0 15,-21 0-15,21 0 0,0 0 16,-21 1-16,21-1 0,0 0 0,0 0 15,21-42 17,-21 0-32,21 0 15,0-1-15,1 1 0,-1 0 16,0-21-16,0 21 0,0-22 0,0 1 16,1 21-16,-1-22 0,0 22 15,0 0-15,0 0 0,0 21 0,1 0 16,-1 21-16,-21 0 15,0 0-15,0 1 0,0-1 0,0 21 16,0-21-16,0 0 0,0 1 16,0 20-16,0-21 0,0 0 0,0 0 15,0 22-15,0-22 0,21 0 0,0 0 16,0 0-16,0-21 16,1 0-16,-1 0 0,0 0 0,0 0 15,0 0-15,0 0 0,1-21 16,-1 21-16,0-21 0,21 0 15,-21 0-15,1 0 0,-1-22 0,0 22 0,0-21 16,0-1-16,-21 1 0,21-21 16,-21 20-16,22-20 0,-22 20 0,0-20 15,0 21-15,21-22 0,-21 22 0,0-22 16,21 43-16,-21-21 0,0 21 16,0-1-16,0 1 0,0 42 15,0 1 1,0 20-16,-21 0 0,21-21 0,-21 43 15,21-22-15,0 1 0,0 20 16,-22-21-16,22 22 0,-21-22 0,0 1 16,21-1-16,0 0 0,0 1 15,-21-1-15,21-21 0,-21 21 0,21-20 16,-21-1-16,21 0 0,0 0 0,-22 0 16,1 0-16,21-42 31,0 0-31,0 0 15,0 0-15,21-22 0,43-41 16,-43 63-16,21-22 16,-20 22-16,20-21 0,-21 21 0,21-1 15,1 1-15,-1 21 0,0 0 0,1 0 16,-1 0-16,0 0 0,-20 21 16,20 1-16,-21-1 0,0 0 15,0 0-15,-21 0 0,0 22 0,0-22 16,0 0-16,0 0 0,-21 0 0,0 0 15,0 1-15,-21-1 0,20 0 0,-20 0 16,0-21-16,21 21 0,-22-21 0,1 21 16,21-21-16,-22 0 0,22 22 15,0-22-15,0 0 0,0 0 0,0 0 16,-1 0-16,22-22 16,0 1-16,22 21 15,-1-21-15,0 0 0,21 0 0,-21 0 16,22 21-16,-1-22 0</inkml:trace>
  <inkml:trace contextRef="#ctx0" brushRef="#br0" timeOffset="110755.13">24342 11324 0,'0'0'0,"21"0"16,-21-21-16,0 42 31,-21 0-31,-1 1 0,1-22 0,0 21 16,0 21-16,0-21 0,21 0 15,-21 1-15,21-1 0,-22 0 0,22 0 16,-21 0-16,21 0 0,0 1 0,0-1 16,0 0-16,21-21 15,1 21-15,-1-21 0,0 0 16,0 0-16,0 0 0,0 0 16,1 0-1,-22-21-15,21 0 0,-21 0 16,0-1-16,0 1 0,0-21 15,0 21-15,0 0 0,-21-1 0,21-20 16,0 21-16,0-21 0,0 20 0,0 1 16,0 0-16,0 0 0,0 0 15,21 0-15,0 21 0,0-22 16,0 22-16,22 0 0,-22 0 0,0 0 16,0 22-16,0-1 0,0 0 0,1 0 15,-1 0-15,0 0 0,0 1 16,-21-1-16,0 0 0,21 0 0,-21 0 15,0 0-15,0 1 0,0-1 16,0 0-16,0 0 0,-21 0 0,0-21 16,21 21-16,-21 1 0,0-22 0,21 21 15,-22-21-15,22-21 47,22-1-47,-1 1 0,0 0 16,-21 0-16,21 0 0,0-22 0,22 22 15,-22-21-15,0 21 0,0-22 0,0 1 16,0 0-16,1 21 0,-1-1 16,-21 1-16,0 0 0,21 21 0,-42 21 31,0 0-31,-1 22 16,1-22-16,0 0 0,0 21 0,0 1 15,0-22-15,21 21 0,-22-21 0,22 1 16,-21 20-16,21-21 0,0 0 0,0 0 15,0 1-15,0-1 0,21 0 16,1 0-16,-1-21 0,0 0 16,21 0-16,-21 0 0,1 0 0,20 0 15,-21 0-15,0 0 0,22 0 16,-22-21-16,0 0 0,0 21 0,21-21 16,-20-1-16,-1 1 0,0 0 0,0 0 15,-21-21-15,21 20 0,0 1 16,-21-21-16,0 21 0,0 0 0,0-1 15,22 22-15,-22-21 0,0 42 16,-22 1 0,1-22-16,0 21 0,21 0 0,-21 0 15,21 0-15,-21 0 0,21 22 16,0-22-16,0 0 0,0 0 16,0 0-16,0 1 0,0-1 15,21-21-15,0 21 16,0-21-16,0 0 0,1 0 0,-1 0 15,0 0-15,0 0 0,0 0 16,0 0-16,1-21 0,-1 21 16,0-21-16,0-1 0,0 1 0,0 0 15,1 0-15,-1 0 0,0 0 0,0-1 16,0 1-16,-21 0 0,0 0 0,21 0 16,-21 42 15,0 0-31,-21 0 0,21 0 15,0 1-15,-21-22 0,0 21 0,21 0 16,-21 0-16,0 0 16,21 0-16,0 1 0,0-1 31,21-21 0,0-21-31,0-1 0,0 1 16,0 0-16,1 21 0,-1-21 0,0 0 15,-21 0-15,21-1 0,0 22 0,0-21 16,1 21-16,-1 0 0,0 0 16,-21 21-1,0 1 1,0-1-16,0 0 16,0 0-16,-21 0 0,0 0 15,21 1-15,0-1 16,0 0-16,21-21 15,0 0-15,0 21 0,0-21 16,0 0-16,1 0 0,-1 0 0,0 0 16,0 0-16,21 0 0,-20 0 0,-1 0 15,0-21-15,21 21 0,-21-21 0,1 0 16,-1 21-16,0-22 0,0 1 0,-21 0 16,21 0-16,0 0 15,1-22-15,-22 22 0,0-21 0,0 21 16,21-22-16,-21 22 0,0-21 0,0 21 15,0 0-15,0-1 0,-21 22 16,-1 0 0,1 22-16,0-22 0,0 21 0,0 0 15,0 0-15,-1 0 0,1 0 0,0 1 16,0-1-16,0 0 0,21 0 0,-21-21 16,21 21-16,0 0 0,0 1 0,0-1 15,0 0 1,0 0-16,0 0 15,0 0-15,0 1 16,0-1-16,21 0 0,-21 0 16,0 0-16,21 22 0,-21-22 0,0 21 15,0-21-15,0 22 0,0 20 0,0-21 16,0 22-16,0-22 0,0 22 16,0-22-16,0 22 0,0-1 0,0-21 15,-21 22-15,21-1 0,-21-20 0,-1 20 16,1-20-16,0-1 0,-21 0 0,21 22 15,-22-22-15,1-21 0,0 22 16,20-1-16,-20-21 0,0 21 0,-1-20 0,1-1 16,0 0-16,-1 0 0,22 0 15,-21 0-15,0 1 0,20-22 16,1 21-16,0-21 0,0 0 0,0 0 16,21 21-16,0-42 15,0 0 1,0-1-16,0 1 0,0 0 15,0 0-15,21 0 0,0 0 0,0-22 16,-21 22-16</inkml:trace>
  <inkml:trace contextRef="#ctx0" brushRef="#br0" timeOffset="111174.89">25633 10837 0,'0'0'0,"-43"0"16,22 0-16,-21 0 0,21 0 16,0 0-16,-22 0 0,22 22 0,0-1 15,0 0-15,0-21 0,21 21 0,0 0 16,0 0-16,0 1 0,21-22 31,0 0-31,0 0 0,0 0 16,0 0-16,1 0 0,-22-22 15,0 1-15,0 0 0,0 0 16,0 0-16,0 0 16,0-1-16,-22 22 15,1 0 1,0 0-16,21 22 0,0-1 15,-21-21-15,21 21 0,-21-21 0,21 21 16,0 0-16,0 0 16,-21-21-16,-1 0 15,1 0 1</inkml:trace>
  <inkml:trace contextRef="#ctx0" brushRef="#br0" timeOffset="115550.82">5355 4487 0,'-21'22'15,"21"-1"1,-21-21-16,21 21 0,0 0 16,-21 0-16,-1 0 15,22 1 1,-21-22-16,21 21 15,-21 0-15,0-21 0,21-21 47,21 0-31,0-1-16,0-20 0,22 21 0,-1-21 16,0-1-16,22 1 0,-1 0 15,1-22-15,21 1 0,-22-1 0,22 1 16,-1-1-16,1-21 0,0 22 0,-1-1 15,1 1-15,0-1 16,-1 1-16,-20 21 0,21-22 0,-22 22 16,-21-1-16,1 1 0,-1 21 0,0 0 15,-20 0-15,-1-1 0,-21 1 16,0 0-16,21 21 0,-21-21 16,-21 21 46,0 21-62,21 0 0,-22-21 16,1 21-16,0-21 0,0 0 0,0 0 15,0 22-15,-1-1 16,1-21-16,-21 21 0,21-21 0,-22 21 16,22-21-16,-21 21 0,21-21 0,-22 21 15,1-21-15,0 22 0,21-1 16,-22-21-16,1 21 0,0-21 0,20 21 15,-20 0-15,21-21 0,0 0 0,0 0 16,-1 0-16,44 0 31,-1 0-31,0 0 0,21-21 16,-21 0-16,22 0 0,-1 21 16,0-43-16,1 22 0,-1 0 0,22 0 15,-22 0-15,21 0 0,-20-22 16,20 22-16,-20 0 0,-1 0 15,0 0-15,1-1 0,-1 22 0,-21-21 16,0 21-16,0 0 0,-21 21 16,0 1-16,22 20 15,-22 0-15,0-21 0,0 43 0,0-22 16,0 22-16,0-22 0,0 22 16,0-22-16,0 21 0,-22-20 0,22 20 15,-21-20-15,21-1 0,0 21 0,0-20 16,0-1-16,0-21 0,-21 22 15,21-22-15,0 21 0,-21-21 0,21 0 16,0 1-16,0-1 0,0 0 16,21-42 15,0 0-31</inkml:trace>
  <inkml:trace contextRef="#ctx0" brushRef="#br0" timeOffset="116103.17">9313 3069 0,'0'-21'0,"0"42"0,21-63 0,1 42 15,-22-21 1,0 42 15,0 0-31,0 0 0,0 22 0,0-1 16,0 21-16,0-20 0,0 20 0,0 1 15,0 20-15,-22-20 0,22-1 16,-21 1-16,0 21 0,21-22 0,-21 22 16,0-1-16,0-20 0,-1 21 0,1-22 15,0 22-15,0-22 0,0 1 0,0-1 16,-1 1-16,1-1 0,-21-20 15,21 20-15,0-21 0,21 1 0,-22-1 16,22 0-16,-21-20 0,21-1 16,0 0-16,0-42 15,0 0 1,0-1-16,0 1 0,0-21 16,0 21-16,21-22 0,-21 1 0,0 0 15,0-1-15,22-20 0,-22-1 0,21 1 16,0-1-16,-21 1 0</inkml:trace>
  <inkml:trace contextRef="#ctx0" brushRef="#br0" timeOffset="116562.89">9165 3366 0,'0'0'0,"0"-22"0,0-20 16,0 21-1,-21 21-15,0 0 0,-22 0 0,22 21 16,0 0-16,-21 0 0,-1 22 0,1-22 15,0 21-15,-1 1 0,1-22 16,0 21-16,-1 0 0,1 1 0,21-22 16,-21 21-16,-1 1 0,22-22 0,0 0 15,0 0-15,0 0 0,-1-21 16,22 21-16,22-42 31,-1 0-31,0 0 0,0 0 16,0 0-16,22-1 0,-1-20 15,0 21-15,1-21 0,-1-1 0,0 1 16,22 0-16,-22-1 0,0 1 0,1 0 16,-1-1-16,0 22 0,1-21 15,-22 21-15,21-1 0,-21 22 0,1 0 16,-1 0-16,0 22 0,0-1 0,0 21 16,0 0-16,1 22 0,-22-22 15,21 22-15,0-22 0,-21 22 0,21-1 16,0-21-16,-21 22 0,21-22 0,1 1 15,-22-1-15,21 0 0,0 1 0,-21-22 16,21 0-16,0 21 16,0-21-16,-21 1 0,22-22 0,-1 21 15,-21 0-15,21-21 0,0 0 0,0 0 16,0 0-16,1 0 0</inkml:trace>
  <inkml:trace contextRef="#ctx0" brushRef="#br0" timeOffset="117087.33">11451 3302 0,'0'0'0,"0"-21"0,21 0 0,-21-22 15,21-20-15,-21 42 16,22 0-16,-22-1 15,21 22 1,-21 22-16,0-1 0,0 21 0,0 0 16,0 22-16,0-22 0,0 22 0,21-1 15,-21 1-15,0 20 0,0-20 16,0-1-16,0 22 0,0-21 0,0 20 16,0-20-16,-21 20 0,21-20 0,-21-1 15,-1 1-15,1-1 0,-21 1 0,21-1 16,0-20-16,-22 20 0,22-20 0,0-1 15,-21 0-15,20 1 16,1-22-16,0 0 0,0 0 0,21 0 16,-21-21-16,21-21 15,0 0-15,0 0 0,0 0 16,0-1-16,0-20 0,0 0 0,21-1 16,-21-20-16,21-1 0,0 1 15,0-1-15,1 1 0</inkml:trace>
  <inkml:trace contextRef="#ctx0" brushRef="#br0" timeOffset="117519.09">11557 3366 0,'0'-43'0,"0"86"0,0-107 0,0 43 15,-21 42 1,0 0 0,-1 0-16,1 22 0,0-22 15,-21 21-15,21 1 0,-1-1 0,-20 0 16,21 1-16,-21-1 0,20 0 0,1-21 15,-21 22-15,21-22 0,0 21 16,-1-21-16,22 1 0,-21-1 16,42-42-1,1-1 1,-1 1-16,0 0 0,21 0 16,-21 0-16,1-22 0,20 22 0,-21-21 15,21 0-15,-20-1 0,20 1 16,-21-22-16,21 22 0,-20 0 0,20-1 15,-21 1-15,0 0 0,0 21 16,1-1-16,-1 22 0,0 0 0,0 0 16,-21 22-16,21-1 0,-21 21 0,21 0 15,1 22-15,-1-22 0,-21 22 0,21-1 16,-21-20-16,21 20 0,0-21 16,-21 22-16,21-22 0,1 1 0,-22-1 15,21 0-15,0 1 0,-21-1 0,21-21 16,0 0-16,-21 0 0,21 1 0,1-1 15,-1 0-15,0-21 16,0 21-16,0-21 16</inkml:trace>
  <inkml:trace contextRef="#ctx0" brushRef="#br0" timeOffset="125120.04">6371 10964 0,'0'-21'16,"-21"21"-16,21-21 0,0 0 15,21 21 48,0 0-48,0 0 1,1 0 0,-1 0-16,0-21 0,0 21 15,0-21-15,0-1 0,1 1 0,-1 0 16,21-21-16,0 21 0,1-22 0,20 1 16,-20-22-16,41 22 0,-20-21 0,20-1 15,-20-21-15,42 22 0,-22-22 0,1 22 16,21-22-16,0 0 0,0 1 15,-1 20-15,1 1 0</inkml:trace>
  <inkml:trace contextRef="#ctx0" brushRef="#br0" timeOffset="126551.12">12128 10414 0,'0'21'31,"22"-21"0,-1 0-15,0 0-16,0 0 0,0 0 0,0-21 15,22 0-15,-22 0 0,21-22 16,22 22-16,-22-21 0,22 0 0,-22-1 16,43 1-16,-22 0 0,22-1 0,-1 1 15,-20-22-15,21 22 0,-1 0 0,-20-1 16,-1 1-16</inkml:trace>
  <inkml:trace contextRef="#ctx0" brushRef="#br0" timeOffset="156097.32">889 12467 0,'21'0'94,"0"0"-63,0 0-15,1 0 15,-1 0-31,0 21 0</inkml:trace>
  <inkml:trace contextRef="#ctx0" brushRef="#br0" timeOffset="159879.03">1863 13907 0,'0'21'31,"0"0"-16,0 0 1</inkml:trace>
  <inkml:trace contextRef="#ctx0" brushRef="#br0" timeOffset="160185.85">1820 14097 0,'-21'0'16,"21"21"-16,0 0 31,0 1 16</inkml:trace>
  <inkml:trace contextRef="#ctx0" brushRef="#br0" timeOffset="160490.68">1863 14288 0,'-22'0'78,"1"0"-47</inkml:trace>
  <inkml:trace contextRef="#ctx0" brushRef="#br0" timeOffset="171695.43">1926 14139 0,'-21'-21'0,"21"0"31,0 0-31,0 0 16,-21 0-16,21-1 15,0 1 1,0 0-1,-21 21 1,21 21 0,0 0-1,-22 1-15,1 20 16,21-21-16,-21 0 0,21 0 0,0 22 16,0-1-16,-21-21 0,0 22 0,21-1 15,-21 0-15,21 1 0,0-22 16,0 21-16,-22-21 0,22 22 0,0-22 15,0 0-15,0 0 0,0 0 16,0-42 15,0 0-15,0 0-16,0 0 0,0-1 0,0-20 16,0 21-16,0-21 0</inkml:trace>
  <inkml:trace contextRef="#ctx0" brushRef="#br0" timeOffset="172111.19">1799 13610 0,'0'0'0,"-21"21"0,0 43 16,21-43-16,-21 0 15,21 0-15,0 1 0,0-1 0,0 0 16,21 0 0,0-21-16,0 0 15,0 0-15,0-21 0,1 21 16,-1-21-16,-21 0 0,21-1 16,-21 1-16,0 0 0,0 0 15,0 0-15,0 0 0,0-1 16,-21 1-16,0 0 0,-1 21 0,1-21 15,0 21-15,0 0 16,0 0-16,0 0 0,21 21 16,0 0-16,-22 0 0,22 1 0,0-1 15,-21 0-15,21 0 0,0 0 16,0 0-16,0 1 0,0-1 0,0 0 16,0 0-16,0 0 0,21 0 0,1 1 15,-1-1-15,0-21 0,0 21 16,0-21-16,0 0 0,1 21 0,-1-21 15</inkml:trace>
  <inkml:trace contextRef="#ctx0" brushRef="#br0" timeOffset="172675.27">2244 14055 0,'0'0'0,"0"21"15,0 0 1,0 0-16,0 0 16,-22 1-16,22-1 0,0 0 15,0 0-15,0 21 0,0-20 16,0-1-16,0 0 0,0 0 0,-21 21 16,21-20-16,0-1 0,0 0 15,-21 0-15,21 0 0,0 0 16,0 1-16,0-1 0,0-42 47,0-1-32,0 1-15,0 0 0,0-21 16,0-1-16,0 22 0,21-21 0,0 0 16,1-1-16,-1 1 0,0 0 0,0-1 15,0 22-15,22-21 0,-22 21 16,21-1-16,-21 1 0,22 21 15,-22 0-15,0 0 0,21 0 0,-21 0 0,1 0 16,-22 21-16,21 1 16,-21 20-16,21-21 0,-21 0 0,0 22 15,0-22-15,0 21 0,0 0 0,0-20 16,0 20-16,-21 0 0,21-21 16,-21 22-16,21-22 0,0 0 0,0 0 15,-22 0-15,22 1 0,0-1 0,0 0 16,-21-21-16,21-21 47,0 0-47,21-1 15,1 1-15,-1 0 16,-21-21-16</inkml:trace>
  <inkml:trace contextRef="#ctx0" brushRef="#br0" timeOffset="173002.09">3111 13631 0,'0'0'16,"0"-42"-16,0 21 0,0 0 0,0 0 15,0 42 17,0 0-32,-21 0 0,21 0 0,0 22 15,-21-1-15,21 0 16,0 22-16,0-22 0,-21 0 0,21 22 15,-21-22-15,21 22 0,0-22 0,-21 0 16,21 22-16,-22-22 0,22 1 16,-21-1-16,21 0 0,0 1 0,0-22 15,0 21-15,0-21 0,0 0 0,0 1 16,0-1-16,0 0 0,0 0 0,21-21 31,1 0-31,-1 0 0,-21-21 16,21 0-16,0 0 0,0-1 0,-21 1 15,21 0-15,1 0 0,-1-21 16</inkml:trace>
  <inkml:trace contextRef="#ctx0" brushRef="#br0" timeOffset="173283.94">3027 14034 0,'21'0'47,"0"0"-47,0-22 0,0 22 0,22 0 15,-22 0-15,0-21 0,21 21 16,-20 0-16,20 0 0,0-21 16,-21 21-16,22 0 0,-22-21 0,0 21 15,0 0-15,0 0 0</inkml:trace>
  <inkml:trace contextRef="#ctx0" brushRef="#br0" timeOffset="174062.9">5270 14182 0,'0'0'0,"22"-21"16,-1 21-16,0-22 0,0 1 16,-21 0-16,21 21 0,-21-21 15,0 0-15,0 0 0,0-1 0,0 1 16,0 0-16,0 0 0,0 0 0,0 0 15,0-1-15,-21 1 0,0 0 0,0 0 16,0 0-16,-1 21 0,1 0 16,0 0-16,-21 0 0,21 0 0,-1 0 15,-20 0-15,21 21 0,0 0 16,-22 0-16,22 0 0,0 1 0,0 20 16,-21-21-16,20 21 0,1-20 15,0 20-15,21 0 0,0 1 0,-21-1 16,21-21-16,0 21 0,0 1 0,0-1 15,0-21-15,0 22 0,21-22 16,-21 0-16,21 0 0,0 0 0,1-21 16,-1 21-16,0-21 0,0 0 0,0 0 15,0 0-15,1 0 0,-1 0 0,0-21 16,0 21-16,0-21 0,0 0 16,22 0-16,-22-22 0,0 22 0,0-21 15,0 21-15,1-22 0,-1 1 0,0 0 16,0-1-16,0 1 0,-21 21 15,0-21-15,21-1 0,-21 22 0,0 0 16,0 0-16,0 42 31,0 0-31,0 0 0,-21 0 0,21 22 16,0-1-16,0-21 0,0 22 0,0-1 16,0 0-16,0 1 0,0-1 15,0-21-15,21 21 0,1-20 0,20 20 16,-21-21-16,0 0 0,22 0 0,-1-21 15,-21 22-15,21-22 0,1 0 16,-22 0-16,21 0 0,1 0 0,-22-22 16,21 22-16,-21-21 0,0 0 15,1 0-15,-1 0 0,0 0 0,-21-1 16,0 1-16,0 0 0,0 0 0,0 0 16</inkml:trace>
  <inkml:trace contextRef="#ctx0" brushRef="#br0" timeOffset="178275.97">7197 13907 0,'0'0'0,"-22"0"16,1 0-16,0 0 15,21 21-15,-21-21 16,42 0 15,0 0-31,0 0 0,22 0 16,-22 0-16,0 0 0,21 0 15,-20 0-15,-1 0 0,0 0 0,21 0 16,-21 0-16,1 0 0,20 0 0,-21 0 16,0 0-16,0 0 0,22 0 0,-22 0 15,0 0 1,0 0-16,0 0 16,-21 21 30,-21-21-30,0 0 0</inkml:trace>
  <inkml:trace contextRef="#ctx0" brushRef="#br0" timeOffset="178570.8">7302 14139 0,'0'0'0,"-21"22"16,42-22 31,1 0-47,-1 0 0,0 0 16,0 0-16,21 0 0,-20 0 0,-1 0 15,0 0-15,0 0 0,0 0 0,0 0 16,1 0-16,-1 0 0,0 0 15,0-22-15,0 22 0,0 0 32,-21-21-1,22 0-15</inkml:trace>
  <inkml:trace contextRef="#ctx0" brushRef="#br0" timeOffset="179442.8">8530 13885 0,'0'0'0,"-21"0"0,0-21 16,21 0-16,-21 21 16,21-21-16,-22 0 15,22 0-15,0-1 0,0 1 16,0 0-16,22 0 16,-1 0-16,0 21 15,0 0-15,-21-21 0,21 21 0,0 0 16,1 0-16,-1 0 0,0 0 0,0 0 15,21 0-15,-20 21 0,-1 0 0,0 0 16,-21 0-16,21 22 0,0-22 16,0 0-16,-21 21 0,0-21 15,0 22-15,0-1 0,22-21 0,-22 0 16,0 22-16,0-22 0,0 21 0,0-21 16,0 1-16,0-1 0,0 0 0,-22 0 15,22 0-15,-21-21 0,21 21 16,-21 1-16,0-22 15,0 0 1,21-22-16,-21 22 16,21-21-16,0 0 0,0-21 15,0 21-15,0-1 0,0 1 16,0-21-16,0 21 0,21-22 16,0 1-16,0 21 0,0-21 0,0 20 15,1-20-15,-1 21 0,21 0 0,-21 0 16,0-1-16,1 22 0,20 0 15,-21 0-15,0 0 0,0 0 0,1 0 16,-1 0-16,0 0 0,0 22 0,0-1 16,0 0-16,-21 0 0,0 21 15,22-20-15,-22-1 0,21 21 0,-21-21 16,0 0-16,0 22 0,0-22 0,0 0 16,0 0-16,0 22 0,-21-22 15,21 0-15,-22 0 0,22 0 16,0-42 46,0 0-62,0 0 0,22 0 16,-1-1-16,-21 1 16,21 0-16</inkml:trace>
  <inkml:trace contextRef="#ctx0" brushRef="#br0" timeOffset="179887.55">9419 14012 0,'0'22'0,"0"-1"31,21-21-15,0 0-16,1 0 15,-1-21-15,0 21 0,21-22 16,-21 22-16,1-21 0,-1 0 15,0 0-15,0 0 0,0 21 0,0-21 16,1-1-16,-1-20 0,-21 21 0,21 0 16,-21 0-16,0-1 0,0 1 15,0 0-15,0 0 0,0 0 0,-21 21 32,0 0-32,-1 0 0,1 0 0,21 21 15,-21 0-15,0-21 0,21 21 0,-21 0 16,0 1-16,21 20 0,0-21 0,-22 0 15,22 22-15,-21-22 0,21 21 16,-21-21-16,21 0 0,0 22 0,0-22 16,0 0-16,0 0 0,0 0 0,0 1 15,0-1-15,0 0 0,0 0 16,0 0-16,21-21 0,0 0 16,1 0-1,-1 0-15,0 0 16,0 0-16,0 0 0,0 0 0,1-21 15,-1 21-15,0-21 0,0 0 0,0 0 16,22 21-16,-22-22 0,0 1 0</inkml:trace>
  <inkml:trace contextRef="#ctx0" brushRef="#br0" timeOffset="180763.5">10160 13885 0,'0'0'0,"21"-21"0,-21 0 0,21-21 15,-21 21-15,0-1 16,0 1-16,0 0 15,0 42 17,0 0-32,0 1 15,0-1-15,0 0 0,0 21 16,0-21-16,0 1 0,-21 20 0,0-21 16,21 0-16,-21 0 0,21 22 0,0-22 15,-21 0-15,21 0 0,-22 0 0,22 1 16,0-1-16,0 0 15,22-21 17,-1-21-32,0 0 15,0-1-15,0 1 0,0 0 0,1 0 16,-1 0-16,0 0 0,0-1 16,0 1-16,0 0 0,1 0 15,-1 0-15,0 0 0,0 21 0,-21-22 16,21 22-16,0 0 15,-21 22-15,0-1 16,0 0-16,0 0 0,0 0 16,0 0-16,0 1 15,0-1-15,0 0 0,0 0 16,0 0-16,0 0 16,0 1-16,0-1 15,0 0-15,22-21 16,-1 0-16,0 0 15,0 0-15,0 0 0,0 0 16,1 0-16,-1-21 0,0 0 0,0 21 16,0-22-16,0 1 0,-21 0 0,22 0 15,-1 0-15,0 0 0,0-1 0,0 1 16,-21 0-16,0-21 0,0 21 16,0-1-16,0-20 0,0 21 0,0 0 15,0 0-15,0-1 0,0 1 0,-21 21 16,0-21-1,0 21-15,0 0 0,21 21 32,21-21-1,0 0-31,0 0 0,0 0 16,0 0-16,1 0 0,-1 0 15,0-21-15,0 21 0,0 0 0,0-21 16,1 21-16,-1-21 0,0 21 0,-21-21 15,21 21-15,0-22 16,-42 22 93,21 22-109,-21-22 16</inkml:trace>
  <inkml:trace contextRef="#ctx0" brushRef="#br0" timeOffset="187463.06">12107 13420 0,'-21'0'16,"0"0"-1,42 0 48,0 0-47,0 0-16,1 0 15,-1 0-15,0 0 0,0 0 0,0 0 16,0 0-16,1 0 0,-1 0 0,0 0 15,0 0-15,-21-21 0,21 21 0,0 0 16,-21-22-16,22 22 16,-22-21-1,21 21-15,-21-21 0,0 0 16,0 0 0,0 42 30,0 0-30,-21 0-16,21 0 0,-22 1 0,22 20 16,0-21-16,0 21 0,-21 1 15,21-1-15,-21 0 0,21 1 16,-21-1-16,21 0 0,0 1 0,0-1 16,-21 0-16,21 1 0,-21-1 0,-1 0 15,22-20-15,0 20 0,-21-21 16,21 0-16,-21 22 0,0-22 0,21 0 15,0 0-15,-21 0 0,21 0 16,-21-21-16,-1 22 0,1-22 16,0 0-1,0 0-15,0 0 0,0-22 16,-22 1-16,22 0 0,0 21 16,0-21-16,-22 0 0,22 21 0,0-21 0,-21-1 15,21 1-15,-1 21 0,1-21 16,0 0-16,0 21 0,0-21 15,0 21-15,-1 0 0,22-21 16,22 21 31,-1 0-47,0 0 16,21 0-16,-21 0 0,1 0 0,20 0 15,0 0-15,-21 0 0</inkml:trace>
  <inkml:trace contextRef="#ctx0" brushRef="#br0" timeOffset="188011.02">12509 13801 0,'0'0'0,"0"21"47,0 0-32,0 0-15,0 0 0,0 1 0,0-1 16,0 0-16,0 0 0,0 0 0,0 0 16,0 1-16,0-1 0,0 0 0,0 0 15,0 0-15,0 0 0,0 1 16,0-1-16,0 0 16,-21-21-1,0 0 1,21-21-1,0 0 1,-21-1-16,21 1 0,0 0 0,0 0 16,0 0-16,0-22 0,0 22 0,21-21 15,0 21-15,0-22 0,1 22 0,20-21 16,-21 21-16,21 0 0,-20-1 16,20 1-16,-21 0 0,21 21 0,-20 0 15,20 0-15,-21 0 0,0 0 16,0 21-16,1 0 0,-1 1 0,-21-1 15,0 21-15,0-21 0,0 0 0,0 22 16,0-22-16,0 0 0,0 21 16,-21-20-16,21-1 0,-22 0 0,1 21 15,21-21-15,-21 1 0,21-1 16,-21 0-16,21 0 0,-21-21 16,21-21 30,21 21-46,0-21 0,0 0 0,0-1 16,1 1-16,-1 0 0</inkml:trace>
  <inkml:trace contextRef="#ctx0" brushRef="#br0" timeOffset="188370.82">13398 13356 0,'0'0'15,"0"-42"-15,0 21 16,0 0-16,-21 42 31,21 0-15,-21 21-16,21-21 16,0 22-16,0-1 0,-21 0 0,0 1 15,21-1-15,-21 22 0,21-22 0,-22 0 16,1 22-16,0-22 0,0 0 0,0 1 15,21-1-15,-21 0 0,21-20 0,-22 20 16,22-21-16,0 0 0,0 0 16,0 1-16,0-1 0,0 0 0,0 0 15,22-21 1,-1 0-16,0 0 16,0 0-16,0 0 0,0-21 15,1 0-15,-1 0 0,0-1 16,0 1-16,0 0 0,0 0 15,1 0-15,-1 0 0,-21-1 0</inkml:trace>
  <inkml:trace contextRef="#ctx0" brushRef="#br0" timeOffset="188710.63">13229 13801 0,'0'0'0,"-21"0"0,0 0 16,42 0 15,0 0-15,0 0-16,0 0 0,22 0 15,-22 0-15,0 0 0,21-21 0,-20 21 16,20 0-16,-21 0 0,0-22 0,0 22 16,1 0-16,-1 0 0,0 0 15,-21-21-15,21 21 0,0 0 31,-21 21 48</inkml:trace>
  <inkml:trace contextRef="#ctx0" brushRef="#br0" timeOffset="189186.34">13716 14012 0,'0'0'0,"-21"22"15,21-1 1,21-21-1,0 0-15,0 0 16,0 0-16,1 0 0,-1-21 0,0 21 16,0-22-16,0 22 0,0-21 15,1 21-15,-1-21 0,0 0 16,-21 0-16,21 21 0,-21-21 0,0-1 16,0 1-16,0 0 0,0 0 15,-21 21 1,0 0-16,0 0 15,-1 0-15,1 21 16,0-21-16,0 21 0,21 0 16,-21 1-16,0-1 0,-1 0 15,22 0-15,-21 0 0,0 22 16,21-22-16,0 0 0,0 0 0,0 0 16,-21-21-16,21 21 0,0 1 0,0-1 15,0 0-15,0 0 0,0 0 16,0 0-16,21-21 0,-21 22 0,21-22 15,0 0-15,1 0 0,-1 21 16,0-21-16,0 0 0,0 0 16,0 0-16,1 0 0,-1 0 15,0 0-15,-21-21 0,21 21 16,0-22-16,0 1 0,1 21 0,-1-21 16</inkml:trace>
  <inkml:trace contextRef="#ctx0" brushRef="#br0" timeOffset="190066.57">14753 13949 0,'0'0'0,"21"-42"15,-21 20 1,0 1-16,0 0 0,-21 0 16,0 0-16,0 21 15,0 0-15,-1 0 16,1 0-16,0 0 0,0 21 0,0 0 15,0-21-15,-1 21 0,1 0 0,0 1 16,0-1-16,0 0 0,21 21 0,-21-21 16,-1 1-16,22-1 0,-21 0 15,21 0-15,0 0 0,0 0 16,0 1-16,21-22 16,1 0-16,-1 0 15,0 0-15,0 0 0,0 0 16,0-22-16,1 22 0,-1-21 0,0 0 15,0 21-15,-21-21 16,21 0-16,0 21 0,-21-21 0,0-1 16,22 1-16,-1 0 0,-21 0 15,0 0-15,0 0 0,21-1 16,-21 44 31,0-1-47,0 0 15,0 0-15,-21-21 0,21 21 16,0 0-16,0 1 0,-21-1 16,21 0-16,-22 0 0,22 0 15,-21 0-15,21 1 0,0-1 0,-21 0 16,21 21-16,0 1 0,-21-1 16,21 0-16,0 1 0,0-1 0,0 0 15,0 1-15,0 20 0,0-21 0,0 1 16,0 20-16,0-20 0,0-1 0,0 21 15,0-20-15,0-1 0,0 22 16,0-22-16,21 21 0,-21-20 0,0 20 16,0-20-16,0-1 0,0 0 0,0 1 15,0-22-15,0 21 0,-21-21 0,0 22 16,0-22-16,-1-21 0,1 21 16,0 0-16,-21 0 0,21-21 0,-1 0 15,1 21-15,0-21 0,0 0 0,-21 0 0,20 0 16,1 0-16,0 0 15,0 0-15,21-21 0,-21 0 0,0 0 16,-1 0-16,22 0 0,0-22 0,0 1 16,-21 0-16,21-1 0,0-20 0,0 20 15,0-20-15,0-1 0,0-20 0,0 20 16,21 1-16,1-1 0,-1-20 0,0 20 16,21 1-16,-21-1 0,1 1 15,20-1-15,-21 22 0,21-22 0,-20 22 16,-1 0-16,21 20 0,-21-20 15,0 21-15,1-21 0,-1 20 0,0 1 16,0 0-16,0 0 0,0 21 0,-21-21 16,22 0-16,-22-1 0,21 22 0,-21-21 15,21 21-15,-21-21 16,21 21-16,-21-21 0,21 21 16,0-21-16</inkml:trace>
  <inkml:trace contextRef="#ctx0" brushRef="#br0" timeOffset="190502.31">14838 13928 0,'0'21'31,"21"-21"1,0 0-32,0 0 0,-21-21 15,21 21-15,1 0 0,-22-21 0,21 21 16,0-22-16,-21 1 0,21 21 0,-21-21 15,21 21-15,-21-21 0,0 0 0,0 0 16,0-1 0,-21 22 15,0 0-31,21 22 16,-21-22-16,0 21 15,21 0-15,-22 0 0,22 0 0,0 0 16,0 1-16,0-1 0,0 0 0,-21 0 15,21 0-15,0 0 0,0 1 0,0-1 16,0 0-16,0 0 0,0 0 16,0 0-16,0 1 15,21-22-15,-21 21 16,22-21-16,-1 0 16,0 0-16,0 0 15,0-21-15,-21-1 16,21 1-16,1 21 0,-1-21 15,0 0 1,0 0-16</inkml:trace>
  <inkml:trace contextRef="#ctx0" brushRef="#br0" timeOffset="191039.28">15346 13864 0,'-21'0'15,"21"-21"-15,0 0 16,0 0-16,0 0 16,21 21-16,0 0 15,-21-22-15,21 22 0,0 0 16,0 0-16,1 0 16,-1 0-16,0 0 15,0 22-15,-21-1 0,21 0 16,0 0-16,1 0 0,-22 0 15,0 1-15,21-1 0,-21 0 0,0 0 16,0 0-16,0 22 0,0-22 0,0 0 16,0 0-16,-21 0 0,21 0 15,-22 1-15,1-1 0,0 0 16,21 0 0,-21-21-16,21-21 46,0 0-46,21 0 0,-21-1 16,0 1-16,21 0 0,0 0 0,1 0 16,-22-22-16,21 22 0,0-21 0,0 21 15,0-22-15,0 22 0,1-21 0,-22 21 16,21 0-16,-21-1 0,21 22 16,-21-21-16,0 0 0</inkml:trace>
  <inkml:trace contextRef="#ctx0" brushRef="#br0" timeOffset="191694.91">16468 13399 0,'0'0'0,"21"-22"0,0 1 0,0 0 16,0 21-16,0-21 0,1 0 0,-22 0 16,0-1-16,0 1 15,0 0-15,0 0 16,-22 21-16,1 0 15,0 0-15,-21 21 0,21 0 0,-1 0 16,1 1-16,0-1 16,-21 21-16,21-21 0,-1 22 0,1 20 15,0-21-15,0 1 0,0 20 0,0 1 16,21-22-16,-22 22 0,22-22 0,-21 0 16,21 22-16,0-22 0,0 0 0,0-20 15,0 20-15,0-21 0,21 21 16,1-20-16,-22-1 0,21 0 0,0 0 15,0 0-15,0-21 0,0 21 0,1-21 16,-1 0-16,0 0 0,21 0 0,-21 0 16,1 0-16,-1 0 0,0 0 0,0 0 15,21 0-15,-20-21 0,-1 0 16,0 0-16,0 21 0,0-21 16,0 0-16,1-1 0</inkml:trace>
  <inkml:trace contextRef="#ctx0" brushRef="#br0" timeOffset="192043.22">17018 13547 0,'0'0'0,"0"-21"0,0-1 16,0 1-16,0 0 0,0 0 16,0 42 15,0 0-16,0 0-15,0 22 0,0-22 16,-21 21-16,21-21 0,-21 22 0,21-1 16,0-21-16,0 22 0,-22-1 0,22-21 15,-21 21-15,21-20 0,-21-1 0,21 0 16,0 0-16,0 0 0,-21 0 16,21 1-16,0-1 0,-21-21 0,21 21 15,21-42 32,0 0-47,0-1 16,0 1-16,-21 0 15,22 21-15,-1-21 0,0 0 0</inkml:trace>
  <inkml:trace contextRef="#ctx0" brushRef="#br0" timeOffset="192554.93">17335 13631 0,'0'0'15,"22"-63"1,-22 42-16,0 0 0,0-1 0,0 44 47,0-1-47,-22 0 16,22 21-16,-21-21 0,0 1 15,21-1-15,-21 21 0,21-21 0,-21 22 16,0-22-16,21 21 0,0-21 0,0 0 15,0 1-15,-22 20 0,22-21 0,0 0 16,0 0-16,0 1 16,22-1-16,-1-21 0,0 21 15,0-21-15,0 0 0,0 0 0,1 0 16,20 0-16,-21 0 0,0 0 0,22-21 16,-22 0-16,0 21 0,21-22 0,-21 1 15,1 0-15,-1 0 16,0 0-16,0 0 0,0-22 0,-21 22 15,21-21-15,-21-1 0,0 22 0,0-21 16,0 0-16,0-1 0,-21 22 0,0-21 16,0 21-16,0-22 0,0 22 0,-1 21 15,1-21-15,0 21 0,0 0 16,0 0-16,0 0 0,-1 0 0,1 0 16,0 0-16,0 21 0,21 0 0,-21-21 15,0 21-15,21 1 0,-22-1 0,22 0 16,0 0-16,-21 0 15,42-21 17,1 0-32,-1 0 15,0 0-15,21-21 0,-21 21 0,1-21 16,-1 21-16,21-21 0</inkml:trace>
  <inkml:trace contextRef="#ctx0" brushRef="#br0" timeOffset="193330.99">18097 13187 0,'0'-21'15,"-21"21"-15,21-21 0,-21 21 16,21 21 46,21-21-62,-21 21 0,21 0 0,1 0 16,-1 0-16,0 1 0,-21-1 16,0 21-16,21-21 0,0 0 0,-21 1 15,21 20-15,-21 0 0,0-21 16,0 22-16,0-1 0,0-21 0,0 22 15,0-1-15,0-21 0,0 21 0,0-20 16,0 20-16,0-21 0,0 21 0,-21-20 16,21-1-16,-21 0 0,0 21 0,21-21 15,-21 1-15,21-1 16,-21-21-16,-1 21 0,1 0 0,0 0 16,0-21-16,0 21 0,0-21 0,21 22 15,-22-22-15,1 0 0,0 0 0,21 21 16,-21-21-16,0 0 15,21-21 32,21-1-31,0 1 0,-21 0-16,21 21 0,0-21 0,1 0 0,-1 21 15</inkml:trace>
  <inkml:trace contextRef="#ctx0" brushRef="#br0" timeOffset="193694.78">18859 13610 0,'-21'-21'16,"21"0"-16,-21 21 0,21-21 15,-21 21 17,0 0-17,21 21 63,0 0-46,0 0-32</inkml:trace>
  <inkml:trace contextRef="#ctx0" brushRef="#br0" timeOffset="194531.25">18711 14161 0,'0'21'125,"0"0"-109,0 0 15,-21-21 1,21-21-1,0 0-31,21 21 0,0 0 15,-21-21-15,22 21 16,-1 0-16,-21 21 31,0 0-31,0 0 16,-21 21-16,-1-20 0,22-1 16,-42 21-16,21-21 0,0 22 15,-22-1-15,1-21 0,21 21 0,-21-20 16,-1 20-16,1-21 0,21 0 0,-22 0 15,22 1-15,-21-1 0,21 0 16,0-21-16,-1 0 0,22-21 16,0 0-1</inkml:trace>
  <inkml:trace contextRef="#ctx0" brushRef="#br0" timeOffset="195154.5">18859 13547 0,'0'0'0,"-21"0"15,0 0-15,0 0 16,0 0 0,21 21-16,-21-21 15,21 21-15,21-21 32,0 0-32,0 0 0,0 0 15,-21-21 1,0 0-1,0 0-15,-21 21 16,0 0-16,0 0 0,0 0 16,-1 0-16,1 0 0,0 0 0,0 0 15,0 21-15,21 0 0,-21 0 16,21 0-16,-22 0 0,22 1 16,0-1-16,0 0 15,0 0-15,22-21 16,-1 0-1,0 0 1</inkml:trace>
  <inkml:trace contextRef="#ctx0" brushRef="#br0" timeOffset="202602.59">4995 15007 0,'-21'0'15,"0"0"-15,0 0 16,0 0-16,-1 0 16,1 0-16,0 0 15,0 0 1,42 0 46,0 0-62,0 0 16,22 0-16,-1 0 0,-21 0 0,22 0 16,20 0-16,-21 0 0,1 0 15,20-21-15,-20 21 0,20-21 0,1 21 16,-1 0-16,-21 0 0,22-21 0,-1 21 16,-20 0-16,-1 0 0,0 0 0,1 0 15,-22 0-15,0 0 0,0 0 16,0 0-16,1 0 0,-44 0 62,1 0-46,0 0-16,0 0 0,0 0 16,0 0-16,-1 0 0,1 0 0,0 0 15,0 0-15,0 0 0,0 0 16,-1 0-16,1 21 0</inkml:trace>
  <inkml:trace contextRef="#ctx0" brushRef="#br0" timeOffset="203303.4">4847 15134 0,'0'0'0,"0"21"16,-21-21-16,0 0 0,0 0 31,21 22-31,21-22 47,0 0-47,21 0 16,-21 0-16,22 0 0,-1 0 0,-21 0 15,43 0-15,-22 0 0,0 0 0,1 0 16,20 0-16,1 0 0,-1 0 16,1-22-16,-1 22 0,1-21 0,-1 21 15,1 0-15,-22 0 0,22-21 0,-22 21 16,0 0-16,1 0 0,-22 0 0,21 0 15,-21 0-15,0 0 16,1 0 0,-22-21 31,-22 21 140,1 0-171</inkml:trace>
  <inkml:trace contextRef="#ctx0" brushRef="#br0" timeOffset="204366.8">10012 14563 0,'0'0'16,"-21"0"-16,-106 0 15,105 0-15,1 0 0,0 0 16,0 0-16,21-21 16,21 21 30,0 0-46,0 0 0,1 0 0,-1 0 16,0 0-16,0 0 0,0 0 16,22 0-16,-1 0 0,0 0 0,1 0 15,20 0-15,-21 0 0,22 0 16,-1 0-16,1 0 0,-1 0 0,22 0 16,0 0-16,-1 0 0,22 0 0,0 0 15,0 0-15,0 0 0,0 0 0,-1 0 16,22 0-16,-21 0 0,21 0 15,0 0-15,0 0 0,0 0 0,0-22 16,-21 22-16,21 0 0,-21-21 0,21 21 16,0 0-16,-21-21 0,21 21 15,0-21-15,-21 21 0,-1-21 0,22 21 16,-21 0-16,0-21 0,0 21 16,-21 0-16,-1 0 0,1-22 0,0 22 15,-22 0-15,1 0 0,-22 0 16,0 0-16,1 0 0,-22-21 0,0 21 15,0 0-15,0 0 0,0 0 16,-42 0 31,0 0-31,0 21-16,0-21 0,0 0 15,-1 0-15,-20 0 0,21 22 0,0-22 16,-22 0-16,1 0 15,21 0-15,-21 0 0</inkml:trace>
  <inkml:trace contextRef="#ctx0" brushRef="#br0" timeOffset="205130.19">10266 14732 0,'0'0'0,"-43"0"0,-20 21 16,21-21-16,20 0 15,1 0-15,0 0 0,0 0 16,0 0-16,0 0 0,-1 0 16,1 0-16,0 0 0,0 0 15,42 0 16,0 21-15,0-21-16,22 0 0,-22 0 0,21 0 16,22 0-16,-22 0 0,0 22 15,22-22-15,-22 0 0,22 0 0,-1 0 16,1 0-16,20 0 0,22 0 0,0 0 16,0 0-16,21 0 0,21 0 15,-21-22-15,21 22 0,22 0 16,-1-21-16,0 21 0,-21 0 0,22-21 15,-22 21-15,0 0 0,0 0 0,0-21 16,-21 21-16,0 0 0,-21 0 16,0-21-16,-21 21 0,-1 0 0,-20 0 15,-1-21-15,-20 21 0,-1-22 0,0 22 16,1 0-16,-22 0 0,21 0 0,-21 0 16,1-21-16,-1 21 15,0 0 63,-42 0 0,21 21-78,-21-21 16</inkml:trace>
  <inkml:trace contextRef="#ctx0" brushRef="#br0" timeOffset="208507.65">1482 16320 0,'-22'0'16,"22"-22"-1,0 1-15,0 0 16,0 0-16,0 0 0,0 0 0,0-1 15,0 1-15,0 0 0,0 0 16,0 0-16,0 0 16,0-1-16,-21 22 0,0-21 15,0 21-15,0 0 0,0 0 0,-22 0 16,1 0-16,21 0 0,-22 0 16,1 0-16,0 0 0,21 0 15,-22 21-15,22 1 0,0-1 0,0 0 16,0 21-16,-1-21 0,1 1 15,21 20-15,0-21 0,0 21 0,0-20 16,0 20-16,0-21 0,0 0 16,0 0-16,0 1 0,21-22 15,1 21-15,-1-21 0,0 0 0,0 0 16,0 0-16,0 0 16,1-21-16,20 21 0,-21-22 0,0 1 15,22-21-15,-22 21 0,21 0 16,0-22-16,-20 1 0,20 0 0,0-1 15,-21 1-15,22-22 0,-22 22 16,0 0-16,0-22 0,0 22 0,-21 0 16,0-1-16,0 1 0,0 21 15,0-22-15,0 22 0,0-21 0,-21 21 16,0 0-16,0 21 16,0 0-16,0 0 15,21 21-15,0 0 0,0 0 16,0 21-16,0-20 0,0 20 0,0 0 15,0 1-15,0-1 0,0 0 16,0 1-16,0-1 0,0 21 0,0-20 16,0-1-16,0 0 0,0-20 15,0 20-15,0-21 0,0 0 0,21 0 16,-21 1-16,21-1 0,0-21 16,0 0-16,0 0 0,1 0 15,-1 0-15,0 0 16,0-21-16,0-1 0,0 1 0,1 0 15,-1 0-15,0 0 16,0 0-16,0-22 0</inkml:trace>
  <inkml:trace contextRef="#ctx0" brushRef="#br0" timeOffset="208898.79">1926 15960 0,'0'21'31,"0"0"-31,0 0 16,0 0-16,-21 22 0,21-22 15,0 0-15,0 0 0,0 22 0,0-22 16,0 0-16,0 0 0,0 0 16,0 0-16,0 1 0,0-1 15,21-21-15,0 0 0,0 0 16,1 0-16,-1 0 16,0-21-16,0-1 15,-21 1-15,21 0 0,-21 0 16,21 0-16,-21 0 0,0-22 15,0 22-15,0 0 0,0 0 16,0 0-16,0-1 0,-21 1 0,21 0 16,-21 0-16,0 0 0,0 0 15,0 21-15,-1 0 0,1 0 0,0 0 16,0 21-16,21 0 16,-21 0-16,21 0 0,0 0 15,0 22-15,0-22 0,0 0 16,0 0-16,0 0 15,21 1-15,0-22 0,0 0 16,0 0-16,1 0 16,-1 0-16,0 0 0</inkml:trace>
  <inkml:trace contextRef="#ctx0" brushRef="#br0" timeOffset="209270.11">2265 16002 0,'0'-21'0,"0"42"0,21-63 0,-21 63 47,0 0-47,0 0 0,0 22 0,0-22 16,0 0-16,0 0 15,0 21-15,0-20 0,0-1 0,0 21 16,0-21-16,0 0 0,0 1 0,21-1 16,0 0-16,0-21 15,1 0-15,-1 0 0,0 0 16,0 0-16,-21-21 15,21 0-15,0 21 0,1-22 0,-22 1 16,21 0-16,0 0 0,0 0 16,-21-22-16,0 22 0,0 0 0,0 0 15,0 0-15,0 0 0,0-1 16,0 1-16,0 0 0,-21 21 31,21 21-31,0 0 16,-21-21-16,21 22 0,0-1 15,0 0-15,21-21 32</inkml:trace>
  <inkml:trace contextRef="#ctx0" brushRef="#br0" timeOffset="209762.83">2836 15790 0,'0'0'0,"0"-21"0,0-21 15,0 21-15,-21 21 16,0 0 0,21 21-16,0 0 0,0 0 15,0 0-15,0 1 0,0 20 0,0-21 16,0 21-16,0-20 0,0 20 16,0 0-16,0-21 0,0 22 0,0-1 15,0-21-15,0 22 0,0-22 16,0 0-16,0 0 0,0 0 0,0 0 15,0-42 17,0 0-17,0 0-15,0 0 0,0 0 16,0-1-16,21 1 0,0 0 0,-21 0 16,21 0-16,1 0 0,-1 21 0,-21-22 15,21 22-15,0 0 0,0 0 16,0 0-16,1 0 0,-1 0 0,0 22 15,0-22-15,0 21 0,0 0 0,-21 0 16,0 0-16,0 0 16,0 1-16,0-1 0,0 0 0,-21 0 15,0 0-15,0 0 16,0-21-16,0 22 0,-1-1 0,1 0 16,0-21-16,0 21 0,0-21 0,0 0 15,-1 0-15,1 0 0,0 0 16,21-21-1,0 0-15,0-22 16,0 22-16,21 0 0</inkml:trace>
  <inkml:trace contextRef="#ctx0" brushRef="#br0" timeOffset="210038.71">3281 15621 0,'0'0'0,"0"-21"15,0 42 1,0 0-16,-21 0 16,21 22-16,0-22 0,0 0 15,0 21-15,0 1 0,0-1 0,0 0 16,0 1-16,0-1 0,0 0 0,0 1 16,0 20-1,-22-20-15,22-1 0,0-21 0,0 0 0,0 0 16,-21 1-16,21-1 0,0 0 15,0-42 17,0 0-17,21-1-15,-21 1 0</inkml:trace>
  <inkml:trace contextRef="#ctx0" brushRef="#br0" timeOffset="210422.49">3408 16171 0,'0'22'16,"21"-1"0,0-21-1,0 0-15,0 0 0,1 0 0,-1 0 16,0-21-16,21 21 0,1-22 16,-22 22-16,0-21 0,21 0 0,-21 21 15,1-21-15,-1 0 0,0 21 0,-21-21 16,0-1-16,0 1 15,0 0-15,-21 21 16,0 0-16,-1 0 0,1 0 0,0 0 16,0 0-16,-21 21 0,42 0 15,-22 1-15,1-1 0,0 21 0,0-21 16,21 0-16,0 1 0,0 20 16,0-21-16,0 0 0,0 0 15,0 1-15,0-1 0,0 0 0,0 0 16,0 0-16,21-21 0,0 0 15,0 0-15,-21 21 0,22-21 16,-1 0-16,0 0 0,0 0 0,21 0 16,-20-21-16,-1 21 0,21-21 15,-21 0-15,22 0 0,-22 0 0,21-1 16</inkml:trace>
  <inkml:trace contextRef="#ctx0" brushRef="#br0" timeOffset="211272.47">5122 16193 0,'0'0'15,"21"0"1,-21-22 0,0 1-1,0 0 1,0 0-16,-21 21 0,0-21 16,0 21-16,0 0 0,-22 0 15,22 0-15,0 0 16,0 0-16,-21 0 0,20 0 0,1 0 15,0 21-15,0 0 0,0 0 0,0 0 16,-1 1-16,1 20 0,21-21 16,0 0-16,0 0 0,-21 22 0,21-22 15,0 0-15,0 0 0,0 0 0,0 1 16,0-1-16,0 0 0,21-21 16,-21 21-16,21-21 0,1 0 15,-1 0-15,0 0 0,0 0 0,0 0 16,0-21-16,1 0 0,-1 0 15,0 21-15,0-22 0,0 1 0,0-21 16,22 21-16,-22-22 0,0 22 0,0-21 16,0 0-16,1-1 0,-22 1 15,21-22-15,0 22 0,-21 0 16,0-1-16,0 1 0,0 0 0,21-1 16,-21 1-16,0 21 0,0 0 0,0 0 15,0-1-15,0 1 0,0 42 31,-21 1-31,21-1 0,0 21 0,0-21 16,0 22-16,0-1 0,0 0 16,0 22-16,0-22 0,0 0 15,0 1-15,0-1 0,21 0 0,0 1 16,-21-1-16,21-21 0,1 22 0,-22-22 16,21 0-16,0 0 0,0 0 15,0-21-15,-21 21 0,21-21 0,1 0 16,-1 0-16,0 0 0,0 0 0,0 0 15,22 0-15,-22 0 0,0-21 16,21 0-16,-21 0 0,22 0 0,-1 0 16,0-1-16</inkml:trace>
  <inkml:trace contextRef="#ctx0" brushRef="#br0" timeOffset="211575.22">7006 15854 0,'-21'21'0,"0"0"16,21 0 0,21-21 15,0 0-31,0 0 0,0 0 15,22 0-15,-22 0 16,0 0-16,0 0 0,0 0 0,1 0 16,-1 0-16,0-21 0,0 21 15,-42 0 17</inkml:trace>
  <inkml:trace contextRef="#ctx0" brushRef="#br0" timeOffset="211756.12">7006 16087 0,'0'0'0,"0"21"0,0 0 0,0 0 0,0 0 31,21-21-15,0 0-16,1 0 15,-1 0-15,0 0 0,0-21 16,0 21-16,0-21 0,1 21 0,-1-21 15,0 0-15,0 0 16</inkml:trace>
  <inkml:trace contextRef="#ctx0" brushRef="#br0" timeOffset="212510.24">8255 15854 0,'0'0'0,"0"21"47,0 0-47,0 0 0,0 1 0,0 20 16,0-21-16,0 21 0,0-20 0,0 20 15,0-21-15,0 21 0,0-20 0,0 20 16,0-21-16,0 0 16,0 0-16,0 1 0,-21-1 0,21 0 15,-21 0-15,21 0 0,-22-21 16,22-21 15,0 0-31,0 0 0,0 0 16,0-1-16,0 1 0,22 0 0,-22 0 15,21-21-15,0 20 0,0-20 16,0 0-16,-21 21 0,21-22 0,1 1 16,-1 21-16,21-22 0,-21 22 15,0 0-15,22 0 0,-22 0 0,0 21 16,21 0-16,-20 0 0,20 0 15,-21 0-15,21 21 0,-20 0 0,20 0 16,-21 22-16,0-22 0,-21 21 0,21 0 16,-21-20-16,0 20 0,0-21 15,0 21-15,0-20 0,0-1 0,0 0 16,0 0-16,0 0 0,-21 0 0,21 1 16,-21-22-16,21 21 0,0-42 46,0-1-30,21 1-16,-21 0 0,21 0 0</inkml:trace>
  <inkml:trace contextRef="#ctx0" brushRef="#br0" timeOffset="213410.09">9229 16002 0,'21'0'15,"0"0"1,0 0-16,0 0 0,0-21 16,1 21-16,-1-21 0,-21 0 0,42 21 15,-42-22-15,21 1 0,0 0 16,1 21-16,-22-21 0,21 0 16,-21 0-16,0-1 0,0 1 15,-21 21 1,-1 0-16,1 0 0,0 0 0,21 21 15,-21 1-15,0-1 0,0 0 16,-1 0-16,1 0 0,0 22 0,0-22 16,0 21-16,21 0 0,-21-20 0,21 20 15,-22-21-15,22 21 0,0-20 16,0-1-16,0 0 0,0 0 0,0 0 16,0 0-16,0 1 0,22-22 15,-1 0-15,0 0 0,0 0 16,0 0-16,0 0 0,1 0 15,-1 0-15,0 0 0,0-22 0,0 1 16,22 0-16,-22 21 0,0-21 0,0-21 16,0 20-16,22 1 0,-22 0 0,0-21 15,-21 21-15,21-1 0,0-20 16,-21 21-16,21 0 0,-21 0 0,22-1 16,-22 1-16,0 0 15,0 42 1,0 0-1,0 1-15,0-1 0,0 0 0,0 0 16,0 21-16,-22-20 0,22-1 16,0 0-16,0 0 0,0 0 0,0 0 15,0 1-15,0-1 16,0 0-16,22-21 16,-1 0-1,0-21-15,0 21 16,-21-21-16,21-1 0,0 1 0,1 0 15,-1 21-15,0-21 0,0 0 0,-21 0 16,21-1-16,0 22 0,-21 22 31,0-1-31,0 0 16,0 0-16,0 0 16,0 0-16,0 1 0,0-1 0,0 0 15,22 0-15,-22 0 0,21-21 16,0 21-16,0-21 0,0 0 15,0 22-15,1-22 0,-1 0 0,21 0 16,-21 0-16,0 0 0,1-22 0,-1 1 16,0 21-16,0-21 0,0 0 15,0 0-15,-21 0 0,0-1 0,0 1 16,0 0-16,0-21 0,0 21 0,0-22 16,0 22-16,0-21 0,-21 21 15,0-1-15,21 1 0,-21 0 16,21 0-16,-21 0 0,0 21 15,-1 0 1,44 0 15</inkml:trace>
  <inkml:trace contextRef="#ctx0" brushRef="#br0" timeOffset="213850.85">11176 15431 0,'21'0'0,"-42"0"0,42 21 32,-21 0-32,0 0 15,0 0-15,0 22 0,0-1 0,0-21 16,0 21-16,0 1 0,0-1 15,0 0-15,0 1 0,-21-1 0,21 0 16,0 1-16,0-1 0,0 0 0,-21 1 16,21-1-16,0-21 0,-21 0 15,21 22-15,0-22 0,0 0 16,21-42 15,-21 0-31,21 0 16,-21-1-16</inkml:trace>
  <inkml:trace contextRef="#ctx0" brushRef="#br0" timeOffset="214178.66">11028 15642 0,'0'0'16,"-21"-21"-16,21 0 0,0 0 0,-22 0 16,22-1-16,0 1 0,0 0 0,0 0 15,0 0-15,22 21 0,-1-21 0,0 21 16,0 0-16,21 0 0,1 0 15,-1 0-15,0 0 0,22 21 16,-22 0-16,1 0 0,20 0 0,-21 22 16,1-22-16,-1 21 0,0 0 0,-20 1 15,-1-22-15,0 21 0,-21 1 16,0-1-16,0 0 0,0 1 0,-21-22 16,0 21-16,-1 0 0,-20-20 0,0 20 15,-1-21-15,1 0 0,0 0 0,21 1 16,-22-1-16,1 0 0,21-21 15,-22 21-15,22-21 0,0 0 0,0 0 16,21 21-16,21-21 31,0-21-31,0 0 0,1 21 16,20-21-16</inkml:trace>
  <inkml:trace contextRef="#ctx0" brushRef="#br0" timeOffset="-213930.33">11959 15854 0,'0'0'0,"21"-21"0,-21 0 0,0-1 16,-21 22-1,21 22-15,-21-1 16,0 0-16,0 0 0,-1 0 16,1 22-16,21-22 0,-21 21 15,21 0-15,-21-20 0,21 20 0,0-21 0,0 0 16,0 22-16,0-22 0,0 0 15,0 0-15,0 0 0,21-21 16,0 21-16,0-21 0,1 0 0,20 0 16,-21 0-16,21 0 0,1 0 0,-1-21 15,-21 21-15,22-21 0,-1 0 0,0 0 16,-21 0-16,1-1 0,-1 1 16,0-21-16,-21 21 0,0 0 0,0-22 15,0 1-15,0 21 0,-21-22 0,0 1 16,-1 21-16,1-21 0,0 20 0,0 1 15,-21 0-15,20 21 16,-20 0-16,21 0 0,0 0 0,0 0 16,-22 0-16,43 21 0,-21 0 0,0 1 15,0-1-15,0 21 0,21-21 0,0 22 16,0-1-16,0-21 0,0 21 16,0-20-16,0 20 0,0-21 0,0 0 15,0 0-15,21 1 0,0-1 0,21 0 16,-21-21-16,1 0 0,20 0 0,-21 0 15,21 0-15,-20 0 0,20 0 16,-21 0-16,21-21 0,1 0 0,-22 21 16,21-22-16,-21 1 0,22 0 15,-22 0-15,0 0 0,0-22 0,0 22 16,1-21-16,-1 21 0,0 0 16,-21-22-16,0 22 0,0 0 0,21 21 15,-21-21-15,0 42 31,0 0-31,0 0 0,0 0 0,0 1 16,0-1-16,0 21 0,0-21 0,0 0 16,0 22-16,0-22 0,0 0 0,0 0 15,0 0-15,0 1 0,0-1 16,0 0-16,21-21 16,0 0-16,1 0 15,-1 0-15,0 0 0,0-21 16,0 0-16,0-1 15,1 1-15,-1 0 0,-21-21 0,21 21 16,0-1-16,0-20 0,-21 21 0,21-21 16,-21 20-16,22-20 0,-22 21 0,21 0 15,-21 0-15,0 42 32,0 0-32,0 0 0,0 0 15,0 22-15,0-22 0,0 0 0,-21 21 16,21-21-16,0 1 0,0-1 15,0 0-15,0 21 0,0-21 16,0 1-16,0-1 0,21-21 16,0 21-16,0-21 0,0 0 15,0 0-15,1 0 0,-1 0 16,0 0-16,0 0 0,0-21 0,0 0 16,1-1-16,-1 1 0,0 0 0,0 0 15,0-21-15,0 20 0,1-20 0,-22 0 16,21-1-16,-21-20 0,21 21 15,-21-1-15,21 1 0,-21 0 16,0-1-16,0 22 0,0-21 0,21 21 0,-21 42 47,-21 21-47,21-21 0,0 0 0,0 22 16,-21-1-16,21-21 0,-21 22 0,21-1 15,-21 0-15,21 1 0,0-1 0,0 0 16,-22-21-16,22 22 0,-21-22 15,21 0-15,-21 21 0,21-20 0,0-1 16,0 0-16,0 0 16,-21-21-1,21-21 1,0 0-16,0 0 16,21-1-16,0 1 0,0 0 0,1 0 15,-1-21-15,0 20 16,21 1-16,-21 0 0,22 0 0,-22 0 15,21 0-15,-21 21 0,22 0 0,-22 0 16,0 0-16,21 0 0,-20 0 0,-1 21 16,0 0-16,0 0 0,0 0 15,-21 0-15,0 1 0,0-1 0,0 0 16,0 0-16,0 0 0,0 0 0,-21 1 16,0-1-16,0 0 0,0 0 0,-22 0 15,22 0-15,0 1 0,-21-1 16,20-21-16,-20 21 0,21 0 0,0-21 15,-22 0-15,22 0 0,0 0 0,21 21 16,-21-21-16,21-21 31,0 0-31,0 0 0,21 0 16,-21-1-16,21 1 0,0 0 0,1 0 16,-1-21-16</inkml:trace>
  <inkml:trace contextRef="#ctx0" brushRef="#br0" timeOffset="-213630.5">14076 15515 0,'0'0'0,"42"-42"0,22-43 15,-43 85-15,0-21 0,-21 42 32,0 0-32,0 1 15,-21 20-15,0-21 0,21 21 0,-22 1 16,1-1-16,21 0 0,-21 1 0,0-1 15,0 0-15,21 1 0,-21 20 16,-1-20-16,22-1 0,0 0 0,-21 1 16,21-1-16,-21 0 0,21-21 0,-21 22 15,21-22-15,0 0 0,0 0 0,0 0 16,0 1-16,0-1 16,21-21-1,0 0 1,0-21-16,1-1 0,-1 1 0,0 0 15,0 0-15,0 0 0</inkml:trace>
  <inkml:trace contextRef="#ctx0" brushRef="#br0" timeOffset="-213182.57">14287 16023 0,'0'21'16,"0"1"-1,0-1 1,22-21-1,-1 0-15,0 0 0,21 0 16,-21 0-16,1 0 0,20 0 16,-21 0-16,21 0 0,1-21 0,-22-1 15,0 22-15,21-21 0,-20 0 0,-1 0 16,0 0-16,0 0 0,-21-1 16,0 1-16,0 0 0,0 0 0,0 0 15,0 0-15,0-1 0,-21 22 16,0 0-16,0 0 15,-1 0-15,1 0 16,0 22-16,0-1 0,0 0 0,-22 21 16,22-21-16,0 1 0,21 20 0,-21-21 15,0 21-15,21-20 0,0 20 0,0-21 16,0 0-16,0 22 16,0-22-16,0 0 0,0 0 15,0 0-15,0 0 0,21-21 16,-21 22-16,21-22 0,0 0 15,0 0-15,1 0 0,-1 0 16,0 0-16,0 0 0,0 0 16,-21-22-16,21 1 0,1 21 0,-22-21 15,21 21-15,-21-21 0,21 0 0,0 0 16,-21-1-16,21 1 0,0 0 16</inkml:trace>
  <inkml:trace contextRef="#ctx0" brushRef="#br0" timeOffset="-212553.91">16087 15092 0,'0'0'16,"-22"0"-16,-20 0 15,21-21-15,0 21 0,0 0 16,-22 0-16,22 21 0,0 0 0,0 0 16,0 0-16,-22 22 0,22-22 15,0 42-15,-21-20 0,20-1 0,1 22 16,0-1-16,-21-21 0,21 22 0,-1-1 16,1 1-16,0-22 0,0 22 0,0-1 15,21 1-15,0-1 16,0-20-16,0-1 0,0 21 0,0-20 15,21-22-15,0 21 0,0-21 0,0 1 16,1 20-16,-1-42 0,21 21 16,-21 0-16,0-21 0,22 0 0,-22 0 15,0 0-15,21 0 0,-20 0 0,20-21 16,-21 0-16,21 0 0,-20 0 0,20-1 16,0 1-16</inkml:trace>
  <inkml:trace contextRef="#ctx0" brushRef="#br0" timeOffset="-211621.39">16446 15642 0,'0'0'0,"0"-21"16,0 0-16,0 0 0,0 0 16,0-1-16,0 1 15,0 0-15,22 0 0,-1 21 0,-21-21 16,21 21-16,0 0 0,0 0 0,0 0 15,1 0-15,-1 0 0,0 21 0,-21 0 16,21 0-16,-21 22 0,21-22 16,-21 21-16,0-21 0,0 22 15,0-1-15,0-21 0,0 21 0,-21 1 0,0-22 16,-21 21-16,20-21 0,1 1 16,-21 20-16,21-21 0,-22 0 15,22 0-15,-21-21 0,0 22 0,20-1 16,-20-21-16,21 0 0,-21 0 0,20 0 15,1 0-15,0 0 0,0 0 16,0-21-16,21-1 0,0 1 0,-21 0 16,21 0-16,0 0 0,0-22 0,0 22 15,0-21-15,0 21 0,0-22 0,21 22 16,0 0-16,-21-21 0,21 21 16,0 21-16,0-22 0,1 22 15,-1 0-15,0 0 0,0 22 16,0-1-16,0 0 0,-21 0 15,22 0-15,-1 0 0,0 22 16,-21-22-16,0 21 0,21-21 0,0 1 16,-21-1-16,0 0 0,0 0 0,21 0 15,1 0-15,-22 1 0,21-22 16,0 0-16,0 0 0,0 0 16,0 0-16,1 0 0,-1 0 0,0 0 15,0-22-15,0 1 0,0 21 0,1-21 16,-1-21-16,0 21 0,21-1 15,-21 1-15,1-21 0,-1 21 16,0-22-16,0 22 0,0-21 0,0 21 16,1-22-16,-1 22 0,-21 0 0,0 0 15,0 0-15,21 0 0,-21 42 32,-21 0-32,0 0 0,21 0 15,-22 22-15,1-22 0,21 0 0,0 21 16,-21-21-16,0 22 0,21-22 15,0 0-15,0 21 0,0-20 0,0-1 16,0 0-16,0 0 0,0 0 0,0 0 16,21-21-1,0 0-15,0 0 0,1 0 16,-1 0-16,0-21 0,21 0 16,-21 21-16,1-21 0,-1 0 0,0 0 15,-21-22-15,21 22 0,0 0 0,-21-21 16,21 20-16,-21-20 0,0 21 15,0-21-15,0 20 0,0 1 0,0-21 16,0 21-16,-21 21 0,0-21 0,0 21 16,0 0-16,0 0 15,-1 21-15,1 0 0,0 0 16,0 0-16,21 0 0,0 1 16,-21-1-16,21 0 15,0 0-15,0 0 16,21-21-1,0 0-15,0 0 0,0 0 16</inkml:trace>
  <inkml:trace contextRef="#ctx0" brushRef="#br0" timeOffset="-211429.51">17441 15769 0,'21'0'94,"1"-21"-94,-1 21 16</inkml:trace>
  <inkml:trace contextRef="#ctx0" brushRef="#br0" timeOffset="-211157.67">17992 15579 0,'0'0'0,"21"0"47,0 0-47,0 0 0,0 0 16,22 0-16,-22 0 0,21 0 0,-21 0 15,22 0-15,-22 0 0,0 0 16,21 0-16,-21 0 0,1 0 16,-22-21-1,-22 21 1,1 0-16,0-22 16,0 22-16,0 0 0,0 0 0,-22-21 15,22 21-15,0 0 0</inkml:trace>
  <inkml:trace contextRef="#ctx0" brushRef="#br0" timeOffset="-210749.9">18097 15515 0,'-21'0'15,"-63"21"1,189-42-16,-253 85 0,127-64 0,0 21 16,0 0-16,0 0 0,-1-21 0,22 21 15,-21 1-15,0-1 0,0 0 16,21 0-16,0 0 16,0 0-1,21-21 1,0 0-1,0 0-15,1 0 0,-1 0 16,0 0-16,0 0 0,0 0 16,0 0-16,1 0 0,-1 0 0,0 0 15,0 0-15,0 0 0,0 0 0,1 0 16,-1 22-16,-21-1 16,21-21-16,-21 21 0,0 0 0,0 0 15,0 0-15,0 1 0,0-1 0,0 0 16,0 0-16,-21 0 0,0 0 15,-1-21-15,1 22 0,0-1 16,0-21-16,0 21 0,0-21 0,-1 0 16,1 0-16,0 21 0,0-21 0,0 0 15,0 0-15,-1 0 16,1 0 0,21-21-1,21 0 1,1 0-1,-1-1-15,0 22 0</inkml:trace>
  <inkml:trace contextRef="#ctx0" brushRef="#br0" timeOffset="-210302.16">18732 15600 0,'0'0'0,"-21"0"31,0 21-31,0-21 0,0 21 0,0 0 16,-1 1-16,1-1 0,0 21 15,0-21-15,0 0 0,0 22 0,-1-1 16,1-21-16,0 22 0,0-22 0,0 21 15,21-21-15,0 0 0,0 22 16,0-22-16,0 0 0,0 0 16,0 0-16,21-21 15,0 0-15,0 0 16,0 0-16,1 0 0,-1-21 16,0 21-16,0-21 0,-21 0 15,0 0-15,21 21 0,-21-21 16,0-1-16,0 1 0,0 0 0,0 0 15,0 0-15,0 0 0,0-1 16,-21 22 0,0 0-1,21-21 17</inkml:trace>
  <inkml:trace contextRef="#ctx0" brushRef="#br0" timeOffset="-209869.58">18902 15240 0,'0'0'0,"0"-42"0,0 21 0,0-22 15,0 22-15,0 0 0,0 0 0,21 21 31,-21 21-31,21 0 16,-21 0-16,21 0 0,0 1 0,1 20 16,-1-21-16,0 21 0,0 1 0,0-1 15,22 0-15,-22 1 0,0-1 16,0 0-16,0 1 0,0-1 0,1 0 16,-22 22-16,0-22 0,0 1 0,0-1 15,0 0-15,-22 1 0,1 20 0,0-21 16,0 1-16,-21-1 0,20 0 15,-20-20-15,21 20 0,-21 0 16,-1-21-16,1 1 0,21 20 0,-22-21 16,22-21-16,-21 21 0,21 0 0,0 1 15,-1-22-15,1 0 0,0 21 0,21-42 47,21 21-31,0-22-16,1 1 0,-1 0 0,0 0 15,0 0-15,0 0 0,0-1 16</inkml:trace>
  <inkml:trace contextRef="#ctx0" brushRef="#br0" timeOffset="-209604.73">19664 15833 0,'0'0'0,"0"-21"16,-21 21-1,21-22 1,-22 22 0,22 22 15,0-1-16,-21 0-15,21 0 16,-21 0-16,21 0 0,0 1 16</inkml:trace>
  <inkml:trace contextRef="#ctx0" brushRef="#br0" timeOffset="-209393.85">19537 16235 0,'0'0'0,"0"21"0,-21 0 0,-1 0 16,1 1-16,21-1 0,-21 0 16,0 0-16,0 0 0,0 0 0,-1 1 15,22-1-15,-21 0 0,0 0 0,0-21 16,0 21-16,21 0 0,-21-21 16,-1 0-16,22 22 0,-21-22 15,0 0 1,0 0-16</inkml:trace>
  <inkml:trace contextRef="#ctx0" brushRef="#br0" timeOffset="-206574.06">1482 16976 0,'0'0'0,"-43"0"0,1-21 0,0-1 15,20 1-15,-20 21 0,0-21 16,21 21-16,-1 0 0,1 0 15,0 0-15,0 0 0,0 0 0,0 0 16,42 0 31,0 0-47,0 0 16,0 21-16,0-21 0,1 0 15,-1 0-15,0 21 0,0-21 0,21 0 16,-20 22-16,20-22 0,0 0 15,1 0-15,-1 21 0,0-21 0,1 0 16,20 0-16,-21 0 0,22 0 16,-1 0-16,1 0 0,21 0 0,-1 0 15,1 0-15,21 0 16,0 0-16,21 0 0,0 0 0,-22 0 16,22 0-16,0 0 0,0 0 15,22 0-15,-22 0 0,0 0 0,0 0 16,-22 0-16,1 0 0,0 0 0,-21 0 15,-1 0-15,1 0 0,-21 0 16,-1 0-16,1 0 0,-1-21 0,1 21 16,-22 0-16,0 0 0,-21-22 15,22 22-15,-22 0 0,0 0 0,0 0 16,0-21-16,-21 0 47,-21 21-16,0 0-15</inkml:trace>
  <inkml:trace contextRef="#ctx0" brushRef="#br0" timeOffset="-205114.88">4699 16891 0,'0'-21'0,"0"-21"16,-21 42-16,21-22 0,0 1 0,-21 21 15,21-21-15,-22 21 16,22 21 31,0 0-47,0 1 16,0-1-16,0 0 15,0 0-15,0 0 0,22 0 16,-1 1-16,0 20 0,-21-21 0,21 0 15,0 0-15,0 1 0,-21-1 16,22 21-16,20-21 0,-21 0 0,0 1 16,0-1-16,22 0 0,-1 0 0,-21 21 15,22-20-15,-1-1 0,0 0 16,1 0-16,20 0 0,-21 22 0,22-22 16,-1 0-16,22 0 0,-21 21 15,20-20-15,1-1 0,0 21 0,-1-21 16,22 0-16,-21 1 0,-1-1 0,22 0 15,-21 0-15,21 0 0,-22 0 16,22 1-16,0-1 0,-21-21 16,21 21-16,-1-21 0,-20 0 0,21 0 15,0 0-15,0 0 0,-1 0 16,1 0-16,0 0 0,0 0 0,21 0 16,-21-21-16,0 0 0,-1 21 15,1-22-15,21 1 0,-21 0 0,0 0 16,0 0-16,0 0 0,-1-1 0,-20 1 15,21 0-15,-21 0 0,-1-21 16,1 20-16,-22-20 0,22 21 0,-21-21 16,-1 20-16,1 1 0,-1-21 15,-21 21-15,22-22 0,-22 22 16,1-21-16,-1 21 0,-21-22 0,0 22 16,22 0-16,-22-21 0,0 21 0,0-22 15,0 22-15,0-21 0,-21 21 16,22-1-16,-1-20 0,-21 21 0,0 0 15,21 0-15,-21-1 0,21 1 0,-21 0 16,0 0-16,0 0 0,0 0 16,0-1-16,0 1 15,-21 21 32,0 0-31,0 0-16,-1 21 15,1-21-15,0 0 0,0 22 0,0-1 16,0-21-16,-1 21 0,1-21 16,0 21-16,0-21 0,0 21 15,0-21-15,-1 0 0,1 21 0,0-21 16,0 0-16,21 22 0,-21-22 0,0 0 16,-1 0-16,1 21 15,42-21 16,1 0-15,-1-21-16,0 21 0,21-22 0,-21 1 16,22 21-16,-22-21 0,21 0 0,1 0 15,-22 21-15,21-21 0,-21-1 16,22 1-16,-22 21 0,0-21 0,0 21 16,0 0-16,0 0 0,1 0 15,-1 0 1,-21 21-16,0 0 0,0 1 15,21-1-15,-21 21 0,21-21 0,0 22 16,-21-1-16,0 0 0,21-21 16,1 22-16,-22-1 0,21 0 0,-21 1 15,21-22-15,-21 21 0,21 1 0,-21-1 16,0-21-16,21 21 16,-21-20-16,0 20 0,0-21 0,0 0 15,21 22-15,-21-22 0,0 0 0,0 0 16,0 0-16,0 0 15,22-21-15,-22 22 0,21-22 16,-21-22 62,0 1-62,21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31:51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2519 0,'0'0'0,"-22"0"0,1 0 0,0 21 16,0-21-1,21 21-15,0 0 16,0 1-16,0-1 16,0 0-16,0 0 15,21 0-15,0-21 0,0 21 16,1-21-16,-1 0 0,21 22 0,-21-22 16,22 0-16,-22 0 0,21 0 0,0 0 15,1-22-15,-1 22 0,0-21 16,1 0-16,-1 0 0,0-21 0,22 20 15,-22-20-15,1 0 0,-1-1 16,0 22-16,1-21 0,-22 0 16,21-1-16,-21 1 0,0 0 0,-21-1 15,0 1-15,22 21 0,-22-22 16,0 1-16,0 21 0,0-21 0,0 20 16,0 1-16,0 0 0,0 0 0,-22 0 15,22 0-15,-21-1 16,0 22-16,0 0 15,21 22-15,-21-1 16,0 0-16,-1 0 0,22 21 0,-21 1 16,0-1-16,0 0 0,0 22 0,0-22 15,-1 22-15,22-1 0,-21 1 16,0 20-16,0-20 0,0 21 16,0-1-16,-1-20 0,1 42 0,21-22 15,-21 1-15,0 21 0,0 0 0,0-1 16,21 22-16,0-21 0,-22 0 15,22 0-15,-21 21 0,21-21 0,0 0 16,0-1-16,0 1 0,0-21 0,0 21 16,0-22-16,0 1 0,0-21 0,0 20 15,0-20-15,21-22 0,1 22 16,-22-22-16,21-21 0,-21 21 0,21-20 16,0-1-16,0-21 0,0 0 15,1 0-15,-1 0 0,0 0 16,0-21-16,0-1 0,0 1 0,1 0 15,-1-21-15,21-1 0,-21 1 16,0 0-16,22-22 0,-22 22 0,0-22 16,21 1-16,-20-1 0,20 1 0,-21-22 15,0 22-15,0-22 0,1 0 0,-22 1 16,0 20-16,0-20 0,0 20 16,0-21-16,0 22 0,-22-1 0,1 1 15,-21 21-15,0-22 0,20 22 16,-20-1-16,0 1 0,-1 0 0,1 21 15,0-1-15,-1 1 0,1 0 16,0 0-16,-1 21 0,1 0 0,21 0 16,0 0-16,0 0 0,21-21 31,21 21-31,21-21 0,-21 21 16,22-22-16,-1 22 0,0-21 15,22 0-15,-22 0 0,22 0 0,-22 0 16,21-1-16,-20 1 0,-1-21 0,22 21 15,-22 0-15,0-22 0,1 22 0,-22-21 16,21 21-16,-21-1 16,0-20-16,1 21 0,-22 0 0,0 0 15,0-1-15,0 1 0,-22 21 32,1 21-17,0 1-15,21-1 0,0 0 16,0 21-16,0 1 0,0-22 15,0 21-15,0 0 0,0-20 0,0 20 16,0 0-16,0-21 0,0 22 0,0-22 16,0 21-16,21-21 0,0 1 15,-21-1-15,22-21 0,-1 21 0,0-21 16,0 0-16,0 0 16,0 0-16,1 0 0,-1-21 0,0 21 15,0-21-15,0-1 0,-21 1 16,0 0-16,21-21 0,-21 21 0,22-1 15,-22 1-15,0-21 0,0 21 0,0-22 16,0 22-16,-22-21 0,1 21 16,0-22-16,0 22 0,0 0 0,21 0 15,-21 0-15,-1 0 0,1 21 0,0 0 16,0 0-16,0 0 0,0 0 16,21 21-16,-22-21 15,22 21-15,-21-21 0,21 21 0,0 0 16,0 0-1,0 1 1,21-22 0,1 0-16,-1 0 0</inkml:trace>
  <inkml:trace contextRef="#ctx0" brushRef="#br0" timeOffset="460.66">7620 2836 0,'0'-21'16,"0"0"15,21 21-15,0 0-16,0 0 16,1 0-16,-1 0 0,0 21 15,0-21-15,21 21 0,-20 1 0,-1-1 16,0 0-16,0 0 0,0 21 0,0-20 15,-21-1-15,22 21 0,-22-21 0,0 22 16,0-22-16,0 21 0,0-21 16,0 22-16,0-22 0,0 0 0,-22 0 15,1-21-15,21 21 0,-21-21 0,0-21 32,21 0-32,0 0 15,0 0-15,0-1 0,0 1 0,0-21 16,0 21-16,21 0 0,-21-22 0,21 22 15,0-21-15,1 21 0,-22-22 16,21 22-16,0-21 0,-21 21 0,21-1 16,0 1-16,-21 0 0,21 0 0,1 21 15,-1 0 1,0 0-16,-21 21 16,0 0-1,21-21 1</inkml:trace>
  <inkml:trace contextRef="#ctx0" brushRef="#br0" timeOffset="1092.32">10075 2815 0,'0'21'15,"21"-21"17,1 0-32,-1 0 15,0 0-15,21-21 0,-21 0 0,22 0 16,-1 0-16,0 0 0,-20-1 15,20 1-15,-21 0 0,21 0 0,-20 0 16,-1 0-16,0-1 0,0 1 0,-21 0 16,0 0-16,0 0 0,0 0 0,0-1 15,0 1-15,-21 21 16,0-21-16,-22 21 0,22 0 0,-21 0 16,0 21-16,20 0 0,-20 1 0,0-1 15,-1 21-15,22-21 0,-21 22 16,21-1-16,0 0 0,-1 1 0,1-1 15,21 0-15,0-21 0,0 22 16,0-1-16,0-21 0,0 22 0,21-22 16,1 0-16,-1 0 0,0 0 15,0 0-15,0 1 0,22-1 0,-22-21 16,0 21-16,21-21 0,-21 0 0,22 0 16,-22 0-16,0 0 0,21 0 0,1 0 15,-22 0-15,21-21 0,-21 0 16,22 21-16,-1-22 0,0 1 0,1 0 15,-1-21-15,0 21 0</inkml:trace>
  <inkml:trace contextRef="#ctx0" brushRef="#br0" timeOffset="1589.04">11261 2667 0,'0'0'0,"0"-21"16,0 0-16,0 0 0,0-1 0,0 1 16,0 0-16,0 0 0,-22 21 15,1 0-15,0 0 16,-21 0-16,21 21 0,-1 0 0,1 0 15,-21 1-15,21-1 0,0 21 0,-22-21 16,22 22-16,0-22 0,0 21 0,0 0 16,21-20-16,0 20 0,-22-21 15,22 21-15,0-20 0,0-1 0,0 0 16,0 0-16,0 0 0,0 0 16,22-21-16,-1 0 0,0 0 0,0 0 15,0 0-15,0 0 0,1 0 16,20 0-16,-21 0 0,0-21 0,0 0 15,1 21-15,-1-21 0,0 0 0,0 0 16,0-1-16,0-20 0,1 21 0,-22 0 16,0-22-16,0 22 0,0-21 15,0 0-15,0 20 0,0 1 0,0-21 16,0 21-16,0 0 0,0 42 31,0 0-31,-22 0 16,22 21-16,-21-20 0,21 20 0,0-21 15,0 21-15,-21-20 0,21 20 0,0-21 16,-21 21-16,21-20 0,0 20 0,0-21 16,0 0-16,0 0 0,0 1 15,0-1-15,0 0 0,21 0 0,0-21 16,0 21-16,1-21 0,-1 0 0,0 0 16,0 0-16,0 0 0,0 0 0,22-21 15,-22 21-15,21-21 0,1 0 16,-22 0-16,21-1 0,0 1 0,-20 0 15,20 0-15</inkml:trace>
  <inkml:trace contextRef="#ctx0" brushRef="#br0" timeOffset="1929.84">11959 2667 0,'0'0'0,"0"-42"0,0 21 0,0-1 0,0 1 16,0 0-16,0 0 0,-21 21 0,21-21 15,-21 0-15,0 21 16,-1 0-16,1 21 0,0 0 15,0 0-15,21 0 0,-21 0 0,0 22 16,21-22-16,-22 21 0,22 1 0,-21-1 16,21 0-16,0 1 0,0-22 15,-21 21-15,21 0 0,0-20 0,0 20 16,0-21-16,0 0 0,0 22 16,0-22-16,0 0 0,0 0 0,21 0 15,0 0-15,1-21 0,20 0 16,-21 0-16,0 0 0,22 0 15,-22 0-15,21 0 0,0 0 0,-20 0 16,20-21-16,0 0 0,-21 0 0,22 21 16,-22-21-16,21 0 0,-21-1 0,1-20 15,-1 21-15,0 0 0,0 0 16,0-1-16,0-20 0,1 21 0,-22-21 16,21-1-16,-21 1 0,21 0 0,0-1 15</inkml:trace>
  <inkml:trace contextRef="#ctx0" brushRef="#br0" timeOffset="2468.05">12488 2328 0,'0'-63'0,"0"126"0,0-168 0,0 83 0,0-20 16,0 0-16,0 21 0,0-22 16,0 22-16,0 0 0,0 0 0,-21 21 15,0 0 1,0 21 0,21 0-16,-21 0 0,21 0 0,0 22 15,0-22-15,0 21 0,-22 1 0,22-1 16,0 0-16,0 22 0,0-22 15,0 22-15,0-22 0,0 0 0,0 22 16,0-22-16,0 0 0,0 1 16,0-1-16,0-21 0,0 22 0,0-22 15,0 0-15,0 0 0,0 0 16,-21 0-16,21 1 0,0-1 16,0-42 15,0-1-16,0 1-15,0 0 0,0 0 16,0 0-16,0 0 0,0-1 0,21-20 16,1 21-16,-22 0 0,21-22 0,0 22 15,0 0-15,0-21 0,22 21 0,-22-1 16,0 1-16,21 21 16,1-21-16,-22 21 0,21 0 0,0 0 15,1 0-15,-22 21 0,21-21 0,-21 21 16,1 1-16,-1 20 0,-21-21 0,0 21 15,0-20-15,0 20 0,0 0 16,0-21-16,0 22 0,-21-22 0,21 21 16,-22-21-16,1 22 0,0-22 0,0 0 15,0 0-15,21 0 0,-21 1 0,-1-1 16,1-21-16,21-21 31,0-1-15,0 1-1,0 0-15</inkml:trace>
  <inkml:trace contextRef="#ctx0" brushRef="#br0" timeOffset="3212.68">8170 3725 0,'-42'22'16,"84"-44"-16,-126 44 0,41-22 0,1 0 0,21 0 15,-22 0-15,1 0 0,0 0 0,21 0 16,-22 0-16,22 0 0,-21 0 16,21 0-16,-1 0 0,1 0 15,42 0 1,1 0-16,-1 0 0,0 0 16,21 0-16,22 0 0,-22 0 15,22 0-15,-1 0 0,1 0 0,20 0 16,1 0-16,0 0 0,-1 0 15,22 0-15,-21 0 0,21 0 0,21 21 16,-22-21-16,1 0 0,21 0 0,-21 0 16,21 0-16,21 0 0,-21 0 15,21 0-15,1 0 0,-1 0 0,-21 0 16,21 0-16,0 0 0,-21 0 0,21 0 16,0 0-16,-21 0 0,0 0 0,0 0 15,0 0-15,-21 0 0,21 0 0,-42 0 16,21 0-16,-22-21 0,1-1 15,0 22-15,-22-21 0,-20 21 0,20-21 16,-42 21-16,22-21 0,-22 21 0,-21-21 16,0 0-16,0-1 15,-21 1 1,-1 21-16,-20 0 0,0 0 16,-1-21-16,1 21 0,0 0 0,-22 0 15,1 0-15,20 0 0,-20 0 0,-1 0 16,1 0-16,-22 0 0,22 0 0,-22 0 15,22 0-15</inkml:trace>
  <inkml:trace contextRef="#ctx0" brushRef="#br0" timeOffset="3791.64">7768 4001 0,'0'0'0,"-42"0"0,-64 21 16,85 0-16,0-21 16,-1 21-16,1-21 0,21 21 15,21-21 16,1 0-31,-1 0 0,21 0 16,0 0-16,22 0 0,-22 0 0,43 0 16,-22-21-16,22 21 0,0-21 0,-1 21 15,1-21-15,0 21 0,21-21 0,-1 21 16,1-22-16,21 22 0,-21-21 16,21 21-16,-21 0 0,21-21 0,-21 21 15,21 0-15,0 0 0,0-21 0,21 21 16,-21-21-16,0 21 0,0 0 0,-21 0 15,21-21-15,-21 21 0,-1 0 0,1 0 16,0-22-16,0 22 16,-21 0-16,-1 0 0,-20-21 0,-1 21 15,-20 0-15,-1 0 0,0 0 0,-21 0 16,22 0-16,-22 0 0,0 0 16,-42 0 30,21-21-30,-21 21 31,0 21-31</inkml:trace>
  <inkml:trace contextRef="#ctx0" brushRef="#br0" timeOffset="11540.24">3810 6329 0,'0'0'0,"0"-21"0,-21 21 16,0 0-16,21-21 46,21-1-30,0 22-16,0-21 0,21 21 0,1-21 16,-1 0-16,-21 0 0,22 0 15,-1-1-15,0 1 0,1 0 0,-22 0 16,21-21-16,0 20 0,-20-20 0,-1 21 16,0 0-16,-21-22 0,0 22 15,0 0-15,0 0 0,-21 0 16,0 0-16,-1-1 0,-20 1 0,0 0 15,-1 21-15,1 0 0,0 0 16,-22 0-16,22 0 0,-22 21 0,22 0 16,-21 1-16,20-1 0,1 0 15,-22 21-15,43 1 0,-21-22 0,0 21 16,20 22-16,1-22 0,0 0 0,21 1 16,0 20-16,0-21 0,0 22 15,21-22-15,0 22 0,22-1 16,-22-20-16,21 20 0,-21 1 0,22-22 15,-1 21-15,-21-20 0,0-1 16,22 22-16,-22-22 0,0 0 0,-21 1 16,0-1-16,0 0 0,0-21 15,0 22-15,0-22 0,0 0 0,-21 21 16,-21-20-16,20-1 0,-20-21 16,21 0-16,-21 0 0,-1 0 15,1 0-15,0-21 0,-1-1 0,1 1 16,0 0-16,-1 0 0,22 0 0,-21-22 15,21 22-15,-1-21 0,1 0 16,0-1-16,0 22 0,21-21 16,0-1-16,-21 1 0,21 21 15,0-21-15,0 20 0,0 1 0,0 0 16,0 0-16,21 21 0,0 0 16,0 0-16,0 21 0,1 0 15,-1 22-15,0-22 0,21 21 0,-21 0 16,1-20-16,20 20 0,-21 0 15,0 1-15,0-1 0,1 0 0,20 1 16,-21-1-16,0 0 0,0-21 0,1 1 16,20-1-16,-21 0 0,0-21 15,22 0-15,-22 0 0,0 0 0,21 0 16,-21 0-16,22-21 0,-22 0 16,21-22-16,-21 22 0,22 0 15,-22-21-15,0 20 0,21-20 0,-20 0 16,-1 21-16,0-22 0,0 22 0,0-21 15,0 21-15,1-22 0,-22 22 16,0 0-16,0 0 0,0 0 0,21-1 16,-21 44 15,0-1-31,0 0 0,0 0 0,0 21 16,0-20-16,0-1 0,0 21 0,0-21 15,0 0-15,0 1 0,21 20 16,-21-21-16,21-21 0,0 21 15,0-21-15,1 0 0,20 0 0,-21 0 16,21 0-16,-20 0 0,20-21 16,0 21-16,-21-21 0,22 0 0,-1 0 15,-21-22-15,22 22 0,-22 0 0,21 0 16,-21-22-16,0 22 0,-21-21 16,0 21-16,22 0 0,-22-1 0,0-20 15,0 21-15,0 0 0,0 0 16,-22 21-1,22 21 1,0 0-16,0 21 0,0-21 16,0 1-16,0 20 15,0 0-15,0-21 0,0 22 0,0-1 16,0 0-16,0 22 0,0-22 0,0 22 16,22-1-16,-1 1 0,-21-1 0,21 22 15,-21-22-15,21 22 0,0 0 16,0-1-16,-21 1 0,22 0 0,-1 21 15,-21-22-15,0 1 0,21 21 0,0-22 16,0 1-16,-21 0 0,21 21 0,1-22 16,-22 1-16,0 0 0,21-22 15,-21 22-15,0-22 0,0-20 0,0 20 16,0-21-16,0 1 0,0-1 0,-21 0 16,-1-20-16,22-1 0,-21 0 15,-21-21-15,21 0 0,0 0 0,-22 0 16,1 0-16,21 0 0,-22-21 15,1 0-15,21-1 0,-21-20 0,20 21 16,-20-21-16,21-22 0,0 1 0,0-1 16,21 1-16,0-1 0,-22-21 0,22 1 15,0-1-15,0-21 0,0 22 16,0-22-16,22 0 0,-1 0 0,0 21 16,0-20-16,21-1 0,1 0 0,-1 0 15,0 21-15,1-20 0,-1-1 0,0 21 16,1 0-16,-1 1 0,0-1 15,1 22-15,-1-1 0,-21 22 16,22-1-16,-1 1 0,0 0 0,-21 21 16,22-1-16,-22 22 0,0 0 15,0 0-15,0 22 16,-21-1-16,22 0 0,-22 21 0,0-21 16,0 22-16,0-22 0,0 21 15,0 1-15,0-22 0,0 21 0,0 0 16,0-20-16,0-1 0,0 0 0,0 0 15,0 0-15,-22 0 0,22-42 32,0 0-17,0 0-15,0 0 0,0-22 16,0 22-16,0 0 0,22 0 16,-1-21-16,-21 20 0,21-20 0,-21 21 15,21 0-15,0 0 0,-21-1 0,21 1 16,1 21-16,-1-21 15,0 21-15,0 21 16,0 0-16,-21 1 0,0-1 0,0 0 16,21 0-16,-21 0 0,0 22 0,22-22 15,-22 21-15,0-21 0,0 22 16,0-22-16,21 21 0,-21-21 16,0 0-16,21 1 0,-21-1 0,21-21 15,0 21-15,0-21 0,1 0 16,-1 0-16,0 0 0,0 0 0,0-21 15,0 0-15,1 21 0,-1-22 0,0-20 16,0 21-16,21 0 0,-20-22 0,-1 1 16,0 21-16,0-21 0,0-1 15,0 1-15,1 0 0,-1-22 0,0 22 16,-21-1-16,0-20 0,0 21 0,0-22 16,0 22-16,0-1 0,0-20 15,0 21-15,0 20 0,0-20 0,0 21 16,0 0-16,0 42 31,0 21-31,0-21 0,0 22 16,0-1-16,0 0 0,0 1 0,0 20 15,0-20-15,0-1 0,-21 21 16,21-20-16,0-1 0,0 22 0,0-22 16,0 0-16,0 1 0,0-1 0,0 0 15,0-21-15,21 22 0,0-22 0,0 0 16,0 0-16,1 0 15,-1 1-15,0-22 0,0 0 0,21 0 0,-20 0 16,20 0-16,-21 0 0,21 0 0,-20-22 16,20 1-16,-21 0 0,21 0 15,-20 0-15,20 0 0,-21-1 16,0-20-16,0 21 0,1 0 0,-22-22 16,21 22-16,-21-21 0,0 21 0,0-22 15,0 22-15,0 0 0,0 0 16,-21 0-16,-1 0 0,1 21 0,0 0 15,0 0-15,0 0 0,0 0 0,-1 21 16,1 0-16,0 0 0,0 0 0,-21 22 16,42-22-16,-22 21 0,1-21 15,0 22-15,21-1 0,0-21 16,0 21-16,0-20 0,0-1 0,0 21 0,0-21 16,0 0-16,21 1 15,0-22-15,1 0 0,-1 0 16,0 0-16,0 0 0,0-22 15,0 1-15,1 0 0,-22 0 0,21 0 16,0 0-16,0-1 0,-21 1 16,0 0-16,21-21 0,-21 21 0,0-1 15,21-20-15,-21 21 0,0 0 0,0 0 16,0-1-16,0 44 31,-21-1-31,21 0 16,0 0-16,0 21 0,0-20 0,0-1 15,0 21-15,0-21 0,0 22 16,0-22-16,0 0 0,0 21 16,0-21-16,21 1 0,1-1 0,-1 0 15,0-21-15,0 0 16,0 0-16,0-21 16,1 21-16,-22-21 0,21-1 15,0 1-15,0 0 0,-21 0 0,21-21 16,0 20-16,1 1 0,-1-21 0,21 21 15,-42 0-15,21-22 0,0 22 16,1-21-16,-1 21 0,0-1 0,0 1 16,0 21-16,0-21 0,1 21 0,-1 0 15,-21 21 1,21-21-16,-21 21 0,0 1 16,0-1-16,0 0 0,0 21 0,0-21 15,0 1-15,0 20 0,0-21 0,-21 21 16,21-20-16,-21-1 0,21 21 0,0-21 15,0 0-15,-22 1 0,22-1 16,-21-21 0,21-21-1,0-1-15,21 1 0,1 21 16,-22-42-16,21 21 0,0 0 16,-21-1-16,21-20 0,0 21 15,0 0-15,1-22 0,-1 22 0,0-21 16,0 21-16,-21 0 0,21-22 0,-21 22 15,21 0-15,-21 0 0,0 0 16,0 42 0,0 0-1,-21 0-15,21 21 0,0-20 0,-21-1 16,21 21-16,-21-21 0,21 22 16,0-22-16,0 21 0,0-21 0,0 22 15,0-22-15,0 0 0,0 0 0,21 0 16,0-21-16,0 21 0,1-21 15,20 0-15,-21 0 0,0 0 16,22 0-16,-22 0 0,0 0 0,21 0 16,-21-21-16,1 21 0,20-21 0,-21 0 15,0 0-15,0 0 0,1-1 0,-22 1 16,0 0-16,21 0 0,-21 0 16,0 0-16</inkml:trace>
  <inkml:trace contextRef="#ctx0" brushRef="#br0" timeOffset="11868.05">6181 6710 0,'0'0'0,"0"21"15,21-21-15,21 0 16,-21 0-16,43 0 0,-1-21 0,1 21 16,-1-21-16,1 0 0,20 21 0,-20-22 15,21 1-15,-22 0 0,22 21 16,-43-21-16,22 0 0,-1 0 16,-21 21-16,1-22 0,-22 22 0,0 0 15,0-21-15,0 21 0,-21-21 0,22 21 16,-1 0 15,-21 21-31,21 0 16</inkml:trace>
  <inkml:trace contextRef="#ctx0" brushRef="#br0" timeOffset="12264.82">8742 6752 0,'-21'21'15,"42"-21"16,0 0 1,-21-21-32,0 0 0,0 0 15,0 0 1,-21 21-16,0 0 16,-1 0-1,1 0-15,0 0 16,21 21-16,0 0 0,-21 0 15,21 0-15,0 1 16,0-1 0,0 0-1,21-21-15</inkml:trace>
  <inkml:trace contextRef="#ctx0" brushRef="#br0" timeOffset="12592.63">8657 7176 0,'0'0'0,"0"21"0,0 0 15,21-21 17,0 0-17,1-21-15,-1 0 0,0 21 16,-21-22-16,0 1 15,-21 21 17,0 0-32,-1 0 15,1 21-15,0-21 0,21 22 0,-21-1 16,0-21-16,0 21 0,21 0 16,0 0-16,-22-21 0,22 21 15,22-21 1,-1-21-1,21 0-15,-21 21 0</inkml:trace>
  <inkml:trace contextRef="#ctx0" brushRef="#br0" timeOffset="14100.04">19981 5059 0,'0'0'0,"21"-21"16,1-43-16,-1 43 16,-21 0-16,21 0 0,-21 0 15,0-22-15,0 22 0,0 0 0,0 0 16,0 0-16,0-1 0,0 1 0,-21 0 15,0 0-15,-1 21 0,1-21 16,0 21-16,0 0 16,0 0-16,0 0 0,-1 21 0,1 0 15,-21 0-15,21 22 0,0-22 16,-1 21-16,-20-21 0,21 22 0,0-1 16,21 0-16,-21 1 0,-1-1 15,1-21-15,0 21 0,21 1 0,0-22 16,-21 0-16,21 21 0,0-20 0,0-1 15,0 0-15,21-21 16,0 0-16,0 0 16,22 0-16,-22 0 0,0 0 0,0-21 15,0 21-15,22-21 0,-22-1 0,0 1 16,21 0-16,-20 0 0,-1-21 0,0 20 16,0 1-16,0-21 0,0 21 15,-21-22-15,0 22 0,0-21 16,0 21-16,0-22 0,0 22 0,0 0 15,0 42 17,0 0-32,0 1 0,0-1 0,0 21 15,0-21-15,0 22 0,0-22 0,0 21 16,0-21-16,22 0 0,-22 22 16,21-22-16,-21 0 0,0 0 0,0 0 15,21 1-15,0-22 0,0 21 16,0-21-1,1 0-15,-1 0 0,-21-21 16</inkml:trace>
  <inkml:trace contextRef="#ctx0" brushRef="#br0" timeOffset="14511.8">20426 4868 0,'0'0'0,"-21"0"0,-1-21 16,22 0-16,0 0 15,0 0 1,22 21 0,-1 0-16,0 0 0,0 0 0,21 21 15,-20 0-15,-1 0 0,21 0 16,-21 1-16,0-1 0,1 0 16,-1 0-16,0 21 0,0-20 0,-21-1 15,0 0-15,0 0 0,0 21 0,0-20 16,0-1-16,0 0 0,-21 0 15,0-21-15,0 21 0,-1 0 0,1-21 16,0 0-16,21-21 31,0 0-31,0 0 16,0 0-16,0 0 0,0-1 0,21 1 16,0-21-16,-21 21 0,22 0 0,-1-22 15,0 22-15,-21 0 0,21-21 16,0 20-16,0 1 0,1 0 15,-1 0-15,0 21 16,0 0-16,0 0 16,0 0-1</inkml:trace>
  <inkml:trace contextRef="#ctx0" brushRef="#br0" timeOffset="14932.33">21018 4763 0,'0'0'0,"0"-22"15,22 22 1,-1 0 0,0 0-16,0 22 0,0-1 15,0 0-15,1 0 0,-1 21 16,0-20-16,0-1 0,0 21 0,0 0 15,-21-20-15,22 20 0,-22-21 0,21 21 16,-21-20-16,0 20 0,0-21 0,0 0 16,0 0-16,0 1 0,-21-1 15,-1-21-15,22 21 0,-21-21 16,21-21 0,0 0-16,0-1 15,0 1-15,0-21 16,0 21-16,0 0 0,0-1 0,0-20 15,21 21-15,1-21 0,-22 20 0,21-20 16,0 21-16,-21-21 0,21 20 0,0 1 16,0 0-16,1 0 0,-1 21 15,0-21-15,0 21 16,0 0-16,-21 21 16,21-21-16,-21 21 0,22 0 15</inkml:trace>
  <inkml:trace contextRef="#ctx0" brushRef="#br0" timeOffset="16096.18">21971 4995 0,'0'0'0,"21"0"0,-21-21 0,0 0 15,0 0-15,0 0 0,0 0 16,0-1-16,0 1 15,-21 0-15,0 21 0,0 0 0,-1-21 16,1 21-16,0 0 16,0 0-16,-21 0 0,20 21 15,1 0-15,0 0 0,0 1 0,0-1 16,0 0-16,-1 0 0,1 21 0,0-20 16,21 20-16,0-21 0,0 0 0,0 22 15,0-22-15,0 0 0,0 0 16,0 0-16,0 0 0,21-21 15,0 22-15,1-22 0,-1 0 0,0 0 16,0 0-16,0 0 0,0-22 16,1 1-16,-1 0 0,0 21 15,-21-21-15,21 0 0,-21 0 0,21-1 16,-21-20-16,0 21 0,21 0 0,-21 0 16,0-1-16,22-20 0,-22 21 15,0 0-15,0 0 16,0-1-16,0 44 31,0-1-31,0 0 0,0 0 16,0 0-16,0 0 0,0 1 0,0-1 15,0 0-15,0 21 0,0-21 0,0 1 16,0-1-16,0 0 0,0 0 0,0 0 16,0 0-16,21 1 15,0-22-15,0 21 0,21-21 16,-20 0-16,-1 0 0,0 0 0,0 0 15,0 0-15,0-21 0,1 21 16,-1-22-16,0 22 0,0-21 16,0 0-16,0 0 0,1 0 0,-22 0 15,0-1-15,21 1 0,-21 0 0,21 0 16,-21 0-16,0 0 0,0-1 0,0 1 16,-21 21 15,21 21-31,-21-21 0,21 22 0,-22-1 15,22 0-15,0 0 0,0 0 16,0 0-16,0 1 0,0-1 0,0 0 16,0 0-16,0 0 0,0 0 15,0 1-15,22-22 16,-1 21-16,0-21 0,21 0 16,-21 0-16,1 0 0,-1 0 15,0 0-15,0-21 0,0-1 0,0 22 16,1-21-16,-1 0 0,0 0 0,0 21 15,-21-21-15,0 0 0,21-1 0,-21 1 16,0 0-16,21 0 0,-21 0 16,0 0-16,0-1 0,0 1 0,0 0 15,0 42 17,-21 0-32,21 1 15,-21-1-15,21 0 0,-21 21 16,21-21-16,0 1 0,0 20 0,-21 0 15,21-21-15,-21 22 0,21-1 0,0 0 16,-22 1-16,22-1 0,0 22 16,0-1-16,0-21 0,-21 22 0,21-1 15,-21 1-15,21-22 0,0 22 0,0-22 16,0 22-16,-21-22 0,21 21 0,-21-20 16,21-1-16,-21-21 0,-1 22 0,1-1 15,21-21-15,-21 0 0,0 0 0,0 1 16,0-22-16,-1 0 0,1 0 15,0-22 1,21 1-16,0 0 0,0 0 0,0-21 16,0 20-16,0-20 0,0 0 0,0-22 15,0 22-15,0-22 0,21 22 0,0-21 16,1-1-16,20-21 0,-21 22 0,0 21 16,22-22-16,-1 1 0,-21 20 15,21 1-15,1 0 0,-1-1 0,-21 1 16,22 21-16,-1-22 0,-21 22 0,21-21 15,1 21-15,-1 0 0,-21-22 0</inkml:trace>
  <inkml:trace contextRef="#ctx0" brushRef="#br0" timeOffset="16416.99">23558 4699 0,'0'0'0,"0"-21"0,22-64 16,-22 64-16,21 21 15,-21-21-15,0 0 0,-21 42 32,-1 0-17,22 0-15,-21 22 0,0-1 0,0 0 16,0 22-16,-22-22 0,22 22 16,-21-1-16,21 22 0,-22-22 15,1 1-15,0-1 0,-1 22 0,1-22 16,0 1-16,-22 21 0,22-22 0,0 22 15,-1-22-15,1 1 0,0-22 0,-1 22 16,22-22-16,-21 0 0,21 1 0,-1-1 16,1-21-16,0 0 0,21 0 0,-21 1 15,21-44 17,21 22-32</inkml:trace>
  <inkml:trace contextRef="#ctx0" brushRef="#br0" timeOffset="16980.28">19240 6710 0,'0'0'16,"22"-21"-16,-22 0 0,0-1 15,0 1-15,0 0 0,0 0 0,0 0 16,0 0-16,0-1 0,-22 1 16,1 0-16,0 21 0,-21 0 15,21-21-15,-1 21 0,1 0 16,0 0-16,-21 21 0,21 0 0,-1 0 15,-20 22-15,21-1 0,0 0 0,0 1 16,-1 20-16,22-20 0,-21 20 0,21-21 16,-21 22-16,21-22 0,0 22 0,0-22 15,0 0-15,0 1 0,0-1 16,0 0-16,0 1 0,21-22 0,0 0 16,1 0-16,-1 0 0,0 1 0,0-1 15,21-21-15,-20 0 0,-1 0 0,21 0 16,0 0-16,-20 0 0,20 0 0,0-21 15,1-1-15,-1 1 0,0 0 16,-21 0-16,22-21 0</inkml:trace>
  <inkml:trace contextRef="#ctx0" brushRef="#br0" timeOffset="17364.82">19558 7006 0,'0'0'0,"0"-21"0,0-21 16,-21 21-16,0 21 15,-1 0-15,1 0 0,0 21 16,21 0-16,-21-21 0,0 21 15,0 0-15,21 0 0,-22 22 0,22-22 16,-21 0-16,21 21 0,-21-20 16,21 20-16,0-21 0,0 0 0,0 0 15,0 22-15,0-22 0,21 0 0,0-21 16,1 21-16,-1-21 0,0 0 0,21 0 16,-21 0-16,1 0 0,20 0 15,-21 0-15,21 0 0,-20 0 0,-1-21 16,21 0-16,-21 21 0,0-21 0,1 0 15,-1-22-15,-21 22 0,0 0 0,0-21 16,0 20-16,0-20 0,0 21 0,0-21 16,0 20-16,0-20 0,-21 21 15,-1 0-15,22 0 0,-21-1 0,0 22 16,0 0-16,0 0 0,0 0 16,-1 0-16,1 0 0,0 0 0,0 0 15,0 22-15,21-1 0,0 0 0,-21-21 16,21 21-16,0 0 0,0 0 0,0 1 15,0-1-15,21-21 16,0 0-16,0 0 16</inkml:trace>
  <inkml:trace contextRef="#ctx0" brushRef="#br0" timeOffset="17655.65">20235 6583 0,'0'0'0,"0"-106"15,0 85-15,0 0 16,0 0-16,0-1 0,-21 44 16,21-1-1,-21 0-15,21 21 0,0-21 0,-21 22 16,21 20-16,-21-20 0,21-1 0,0 21 16,0-20-16,0 20 0,-22-20 0,22-1 15,-21 21-15,21-20 0,-21 20 0,21-20 16,0-1-16,0 0 0,0 1 15,0-22-15,0 21 0,0-21 0,0 0 16,0 1-16,0-44 31,21 1-31,0 0 0,1 0 16,-22 0-16,21 0 0,0-22 0</inkml:trace>
  <inkml:trace contextRef="#ctx0" brushRef="#br0" timeOffset="17924.57">20616 6562 0,'0'0'0,"0"-43"0,0-62 16,0 83-16,0 44 15,0-1-15,-21 0 16,21 21-16,-21 1 0,21-1 16,-21 21-16,21-20 0,0 20 15,-21-20-15,-1 20 0,1 1 0,21-22 16,-21 21-16,21 1 0,-21-22 0,0 22 15,21-22-15,0 22 0,0-43 0,-21 21 16,21 0-16,0-20 0,0-1 0,0 0 16,0 0-16,21-21 15,0 0 1,0-21-16,-21 0 0,21 21 16,0-21-16,1-1 0,-1 1 0</inkml:trace>
  <inkml:trace contextRef="#ctx0" brushRef="#br0" timeOffset="18300.34">20722 7112 0,'0'0'0,"-21"21"0,0 0 0,21 1 16,0-1-16,0 0 16,21-21-1,0 0-15,0 0 0,0 0 16,1-21-16,-1 0 0,21 21 15,-21-22-15,0 22 0,1-21 16,-1 0-16,-21 0 0,21 0 16,-21 0-16,0-1 0,-21 1 15,0 21 1,-1 0-16,1 0 0,0 0 16,0 21-16,0 1 0,0-22 15,-1 21-15,1 21 0,21-21 0,-21 0 16,0 1-16,21 20 0,-21-21 0,21 21 15,0-20-15,0-1 0,0 0 0,0 0 16,0 0-16,0 0 0,0 1 0,21-22 16,-21 21-16,21 0 0,0-21 15,0 0-15,1 0 0,-1 0 0,0 0 16,0 0-16,21 0 0,-20 0 16,20 0-16,-21-21 0,21 21 0,-20-21 15</inkml:trace>
  <inkml:trace contextRef="#ctx0" brushRef="#br0" timeOffset="19760.53">21336 7218 0,'0'0'0,"0"-21"0,0 0 0,0-1 16,0 1-16,0 0 0,0 0 0,0 0 15,0 0-15,-21 21 16,0 0 0,21 21-16,-22 0 0,22 0 15,0 21-15,-21-20 0,0-1 0,21 21 16,-21-21-16,21 22 0,0-22 15,-21 21-15,21-21 0,-21 22 0,21-22 16,0 0-16,0 0 0,0 0 16,0 0-16,0 1 0,21-22 0,0 21 15,21-21-15,-21 0 0,1 0 16,-1 0-16,21 0 0,-21 0 0,0-21 16,22 21-16,-22-22 0,21 1 15,-21 0-15,22 0 0,-22 0 0,21 0 16,-21-22-16,1 22 0,-1-21 0,0-1 15,0 1-15,-21 0 0,0-1 0,21 1 16,0 0-16,-21-1 0,0 1 16,0 0-16,0-1 0,0 1 0,0 21 15,0 0-15,22 0 0,-44 42 32,22 0-32,-21 0 15,21 0-15,-21 22 0,0-1 0,21 0 16,-21 1-16,0-1 0,21 0 15,-22 1-15,1-1 0,21 0 0,0 1 16,0-1-16,0 0 0,0-21 0,0 22 16,0-22-16,0 0 0,0 0 0,0 0 15,21-21-15,1 0 0,-1 0 0,0 0 16,0 0-16,0 0 0,0 0 16,1 0-16,-1-21 0,0 21 15,0-21-15,0 0 0,0 0 0,1 0 16,-1-1-16,0 1 0,-21 0 0,21 0 15,-21-21-15,21 20 0,-21 1 0,0 0 16,21 0-16,-21 0 0,0 42 31,0 0-15,-21 0-16,21 0 0,-21 1 0,21 20 16,0-21-16,0 0 0,-21 0 0,21 22 15,0-22-15,0 0 0,0 0 0,0 0 16,21 1-16,-21-1 15,21-21-15,0 0 0,22 0 16,-22 0-16,0 0 0,0 0 0,0 0 16,1 0-16,20 0 0,-21 0 0,0-21 15,0-1-15,1 22 0,-1-21 0,-21 0 16,21 0-16,0 0 0,-21 0 16,0-1-16,0 1 0,0 0 0,0 0 15,0 0-15,0 0 0,0 42 31,0 0-15,-21 0-16,21 0 0,-21 0 16,21 1-16,0-1 15,0 0-15,0 0 0,0 0 16,0 0 0,21-21-16,0 0 0,0 0 15,0 0-15,-21-21 16,22 21-16,-22-21 15,0 0-15,0 0 0,0 0 16,0-1-16,-22 1 16,1 0-16,21 0 0,-21 0 15,21 0-15,-21-1 0,21 1 0,0 0 16,0 0-16,0 0 0,0 0 0,0-1 16,0 1-16,0 0 0,0 0 15,21 21-15,0 0 0,-21-21 0,21 21 16,1 0-16,-1 0 0,0 0 15,0 0-15,-21 21 16,21-21-16,0 21 0,-21 0 16,0 0-16,22 1 0,-22-1 0,21 0 15,-21 0-15,21 0 0,-21 22 0,0-22 16,0 0-16,0 0 0,0 0 0,0 0 16,0 1-16,0-1 0,0 0 15,0 0-15,0 0 0,0 0 16,-21-21-1,21-21 17,0 0-32,0 0 15,0 0-15,21 0 0,-21-1 16,21-20-16,0 21 0,0-21 0,-21 20 16,22-20-16,-1 21 0,21-21 0,-21-1 15,0 22-15,22 0 0,-1 0 0,-21 0 16,22-1-16,-22 1 0,21 21 15,-21 0-15,0 0 0,1 0 16,-1 21-16,0 1 0,-21-1 0,0 21 16,0-21-16,0 0 0,0 22 15,0-22-15,-21 21 0,0-21 0,-1 22 16,1-22-16,21 0 0,-21 0 0,21 22 16,-21-22-16,21 0 15,-21 0-15,21 0 0,0 0 16,0-42 15,0 0-31,0 0 16,0 0-16,0 0 15,0-1-15</inkml:trace>
  <inkml:trace contextRef="#ctx0" brushRef="#br0" timeOffset="19960.41">22394 6900 0,'0'0'0,"-21"0"0,-21 0 16,42-21 62</inkml:trace>
  <inkml:trace contextRef="#ctx0" brushRef="#br0" timeOffset="20168.3">21738 6879 0,'-21'21'0,"42"-42"0,-63 64 15,42-22 1,21-21-16,0 0 16,0 0-16,0 0 0,22 0 0,-22 0 15,21 0-15,-21 0 0,22 0 16,-22 0-16,0 0 0,21-21 0,-20 21 16,20-22-16,-21 22 0</inkml:trace>
  <inkml:trace contextRef="#ctx0" brushRef="#br0" timeOffset="20940.7">23876 4106 0,'-21'-63'16,"0"42"-16,21 0 0,-22-1 16,22 1-1,22 21 16,-1 0-31,0 21 0,0 1 16,0-22-16,0 21 0,1 0 0,-1 0 16,21 0-16,-21 0 0,22 1 15,-22 20-15,21-21 0,-21 21 0,22 1 16,-22 20-16,21-20 0,0-1 16,-20 21-16,20-20 0,0 20 0,-21 1 15,1-22-15,20 43 0,-21-22 0,0 1 16,0 20-16,1 1 0,-1-21 0,0 20 15,0 1-15,-21 0 0,21 20 0,-21-20 16,21 21-16,-21 0 0,0 0 16,0-1-16,0 1 0,0 0 0,0 21 15,-21-21-15,0 0 0,0 21 0,-21-21 16,20 21-16,-20 0 0,0-22 0,-1 22 16,-20 0-16,21 0 0,-43-21 15,21 21-15,-20-21 0,-1 21 0,-21-21 16,22 0-16,-22 0 0,0-22 0,-21 22 15,21-21-15,0-1 0,-21-20 0,21 21 16,1-22-16,-1 1 0,0-22 16,0 0-16,21 1 0,1-1 0,20-21 15,1 0-15,-1 0 0,22 1 0,21-22 16,-22 0-16,43-22 16,0 1-16,22-21 15,-1 21-15,0 0 0,21-22 0</inkml:trace>
  <inkml:trace contextRef="#ctx0" brushRef="#br0" timeOffset="21807.8">17759 5461 0,'0'0'0,"-43"-21"16,43 0-16,0 0 16,-21 21-1,21 21-15,-21 0 16,0 0-16,21 0 0,0 0 0,0 1 15,0-1-15,-21 0 0,21 0 16,0 0-16,0 0 0,21-21 16,0 0-1,0 0-15,0 0 0,1 0 0,-1 0 16,0-21-16,0 21 0,0-21 16,0 0-16,-21 0 0,0 0 15,0-1-15,0 1 0,0 0 16,-21 21-16,0 0 0,0 0 15,0 0-15,0 0 0,-1 0 16,1 0-16,0 0 0,0 0 0,0 21 16,0 0-16,21 1 15,-22-1-15,22 0 16,0 0-16,0 0 0,0 0 16,0 1-16,0-1 0,22 0 15,-1 0-15,0 0 0</inkml:trace>
  <inkml:trace contextRef="#ctx0" brushRef="#br0" timeOffset="22404.67">17695 6519 0,'0'0'0,"0"22"0,0-1 16,0 0-16,0 0 16,21-21-1,1 0 1,-1 0-16,0 0 0,0 0 15,0-21-15,0 0 16,-21 0-16,0-1 16,0 1-16,0 0 15,0 0-15,0 0 0,-21 21 16,0 0-16,0 0 0,0 0 16,0 0-16,-1 21 15,1-21-15,0 21 0,21 0 0,0 0 16,-21-21-16,21 22 0,0-1 0,0 0 15,0 0-15,0 0 16,21-21-16,0 0 16,0 0-16,1 0 0,-1 0 0,0 0 15,0 0-15,-21-21 0,21 21 0,0-21 16,-21 0-16,22 21 0,-22-21 0,0-1 16,0 1-16,0 0 15,0 0-15,-22 0 16,1 21-16,0 0 0,0 0 15,0 0-15,0 0 0,-1 0 16,1 0-16,0 0 0,0 0 0,0 21 16,21 0-1,-21-21-15,-1 0 0,1 0 16,0 0-16</inkml:trace>
  <inkml:trace contextRef="#ctx0" brushRef="#br0" timeOffset="23088.33">14986 5482 0,'0'0'0,"0"-21"0,0 0 0,0 0 15,0 0 1,-21 21 0,21 21-1,0 0-15,0 0 0,0 0 16,0 22-16,0-1 0,0 0 16,0 1-16,0 20 0,0-21 0,0 1 15,0 20-15,0-20 0,0 20 0,0 1 16,0-1-16,0-21 0,-21 43 15,-1-21-15,1-1 0,0 1 0,0-1 16,0 1-16,0-1 0,-1 1 0,22-1 16,-21-21-16,0 1 0,21-1 15,0 0-15,-21-20 0,21-1 0,-21 0 16,21 0-16,0 0 0,-21-21 16,21-21-16,0 0 15,0 0-15,0 0 0,21-22 16,0 22-16,0-21 0,-21-1 0,21 1 15,0 0-15</inkml:trace>
  <inkml:trace contextRef="#ctx0" brushRef="#br0" timeOffset="23687.99">14944 5906 0,'0'0'0,"-43"-64"15,43 43-15,-21 0 0,21 0 16,0-22-16,0 22 0,0 0 0,0 0 15,0 0-15,0-22 0,0 22 16,21 0-16,22 0 0,-22 0 0,21-22 16,0 22-16,1 0 0,-1 0 0,0 0 15,22 21-15,-22-22 0,1 22 16,20 0-16,-21 0 0,-20 0 16,20 22-16,-21-1 0,21 0 0,-42 0 15,22 0-15,-22 22 0,0-1 0,0 0 16,0 1-16,0-1 0,-22 0 0,1 1 15,0-1-15,0 0 0,-21-21 16,-1 22-16,1-1 0,0-21 0,-22 22 16,22-22-16,-1 0 0,1 0 0,0 0 15,-1 0-15,1-21 0,0 22 0,21-22 16,-22 0-16,22 0 0,0 0 0,0 0 16,0 0-1,21-22-15,0 1 16,21 21 15,0 0-31,0 0 0,0 21 16,0 1-16,1-22 0,-1 21 15,21 0-15,-21 0 0,0 0 0,22 0 16,-22 22-16,21-22 0,-21 0 0,22 0 16,-22 22-16,21-22 0,-21 21 0,1-21 15,20 0-15,-21 1 0,0-1 0,0 0 16,1 0-16,-1 0 0,-21 0 15,21-21-15,-21 22 0,21-22 16,-21-22 15,0 1-15,0 0-16,0 0 16,0 0-16,21 0 0,0-1 0,1 1 15,-22 0-15,21-21 0</inkml:trace>
  <inkml:trace contextRef="#ctx0" brushRef="#br0" timeOffset="24032.79">16002 5673 0,'0'0'0,"0"-21"0,0-22 15,0 22-15,0 42 31,0 0-31,0 1 16,0-1-16,0 21 0,0 0 0,21-20 16,-21 20-16,21 0 0,-21 1 15,0 20-15,0-21 0,0 1 0,0-22 16,21 21-16,-21 1 0,0-1 0,22 0 16,-22-21-16,0 22 0,0-22 0,0 21 15,0-21-15,0 1 0,0-1 0,21 0 16,-21 0-16,0 0 0,0 0 15,21-21 1,0 0 0,-21-21-16,0 0 15,21 21-15,0-21 0,-21 0 0,0-22 16,22 22-16,-1 0 0,-21 0 0</inkml:trace>
  <inkml:trace contextRef="#ctx0" brushRef="#br0" timeOffset="24732.78">16658 5673 0,'0'0'0,"0"-21"0,0-1 15,0 1-15,21 0 16,-42 42 15,21 0-31,-21 1 0,0 20 16,0-21-16,-1 21 0,22 1 15,-42-1-15,21 0 0,0 1 0,0 20 16,-22-20-16,22-1 0,-21 0 0,21 1 16,-22-1-16,22 0 0,-21-21 0,21 22 15,-1-1-15,1-21 0,0 22 0,0-22 16,0 0-16,21 0 0,-21-21 0,21 21 16,0 0 15,-22-21 16,22 22-32,0-1 17,-21-21 264,21-21-296,-21 21 16,0-22-16,21 1 0</inkml:trace>
  <inkml:trace contextRef="#ctx0" brushRef="#br0" timeOffset="25952.39">11663 5630 0,'0'22'31,"0"-1"-31,0 0 0,0 21 16,0-21-16,0 22 0,0-1 15,0 0-15,-21 22 0,21-22 16,0 1-16,0 20 0,-22-21 0,22 22 15,-21-22-15,21 22 0,0-22 0,0 0 16,-21 22-16,0-22 0,21 1 16,-21-22-16,21 21 0,0-21 0,0 0 15,0 1-15,0-1 0,21-42 32,-21-1-32,21 1 15,0 0-15,-21 0 0,0 0 16,21-22-16,1 22 0</inkml:trace>
  <inkml:trace contextRef="#ctx0" brushRef="#br0" timeOffset="26344.16">11515 5884 0,'0'0'16,"-22"-42"-16,1 21 0,0 0 0,0 0 0,21-1 15,0 1-15,0 0 16,0 0-16,21 0 0,0 0 15,0 21-15,22 0 0,-22 0 0,21 0 16,22 0-16,-22 0 16,0 0-16,22 21 0,-1 0 0,-20 21 15,20-21-15,1 1 0,-22 20 0,22-21 16,-22 21-16,0 1 0,1-22 0,-22 21 16,0 1-16,0-1 0,-21 0 15,0 1-15,0-1 0,0 0 0,0 1 16,-42-1-16,21 0 0,-22-21 0,1 22 15,0-1-15,-22 0 0,22-20 0,-1-1 16,1 21-16,0-21 0,-1 0 16,1-21-16,0 22 0,21-1 0,-1-21 15,1 0-15,0 21 0,21-42 47,0 0-47,21-1 16,0 1-16,1 21 0,-1-21 0,0 0 15,21-21-15,-21 20 0,1 1 0</inkml:trace>
  <inkml:trace contextRef="#ctx0" brushRef="#br0" timeOffset="26652.99">12827 5673 0,'21'0'32,"0"0"-17,0 0-15,1 0 0,-1 0 16,0 0-16,21 0 0,-21 0 0,22 0 16,-1 0-16,22 0 0,-22 0 0,0 0 15,1 0-15,-1 0 0,0 0 16,1 0-16,-1 0 0,-21 0 0,21 0 15,-20 0-15,-1 0 0,0 0 0,-21 21 32,-21 0-17,0-21-15,-1 21 0,1-21 16,0 0-16,-21 21 0</inkml:trace>
  <inkml:trace contextRef="#ctx0" brushRef="#br0" timeOffset="26931.83">13271 5757 0,'-21'0'16,"21"22"15,0-1-31,0 0 0,0 0 0,0 0 16,0 22-16,0-22 0,0 21 16,0 0-16,0 1 0,0-1 15,0 0-15,0 1 0,0-1 0,-21 0 16,0 1-16,21-1 0,0-21 0,0 22 15,-21-1-15,21-21 0,-21 21 0,21-20 16,0-1-16,0 0 0,0 0 0,0 0 16,0-42 15,-22 0-15,22 0-16,-21-22 0,0 22 15,21 0-15</inkml:trace>
  <inkml:trace contextRef="#ctx0" brushRef="#br0" timeOffset="27504.04">11578 4593 0,'0'0'0,"0"-21"15,-21 21 17,0 0-17,0 0-15,-1 0 0,1 0 0,0 0 16,-21 21-16,21-21 0,-22 21 16,1 1-16,0-1 0,-1 0 0,1 0 15,-22 21-15,1 1 0,-1-1 16,1 22-16,-1-1 0,1 1 0,-1 20 15,1-20-15,21 42 0,-22-22 0,22 22 16,-22 0-16,22 0 0,0 0 16,-1-1-16,1 1 0,21 0 0,0 21 15,21-21-15,0 0 0,0-22 0,0 22 16,21-21-16,21 0 0,-21-1 0,0 1 16,22-22-16,-1 1 0,0-1 0,1-20 15,-1 20-15,0-20 0,1-22 16,-1 21-16,0-21 0,1 22 15,-1-22-15,-21-21 0,22 21 0,-22-21 16,21 0-16,-21 0 0,0 0 0,1 0 16,-1 0-16,0 0 0</inkml:trace>
  <inkml:trace contextRef="#ctx0" brushRef="#br0" timeOffset="28300.09">11409 8721 0,'0'0'16,"0"-21"-16,0-1 0,-21 1 0,-1 21 15,1-21-15,0 21 0,0 0 0,0 0 16,-22 0-16,22 0 0,-21 0 0,0 0 16,-1 0-16,1 0 0,0 21 0,-1 0 15,1 1-15,21-1 0,-22 0 0,22 0 16,0 0-16,0 0 0,21 1 16,0-1-16,0 0 0,0 0 0,21 0 15,0-21-15,0 21 0,22 1 16,-22-22-16,21 21 0,1-21 0,-1 21 0,0 0 15,1-21-15,-1 21 0,0 0 16,1 1-16,-1-1 0,-21 0 16,21 0-16,-20 21 0,-22-20 0,0-1 15,21 0-15,-21 21 0,0-21 0,-21 1 16,-1-1-16,1 21 0,-21-21 0,21 0 16,-22 22-16,-20-22 0,21 0 15,-1 0-15,1 0 0,0 1 0,-1-22 16,1 21-16,0-21 0,20 0 0,1 0 15,21-21 1,0-1-16,21 1 16,1 0-16,20 0 0,-21 21 15,21-21-15,-20 21 0,20 0 0,0 0 16,1 0-16,-22 0 0,21 0 0,-21 21 16,0 0-16,1 0 0,-22 22 0,0-1 15,0 0-15,0 1 0,0 20 0,0-21 16,-22 22-16,1-1 0,-21-20 0,21 20 15,-22 1-15,22-22 0,-21 22 16,0-1-16,20-21 0,1 22 0,-21-22 16,21 1-16,0-1 0,21 0 0,0 1 15,0-1-15,0-21 0,0 0 0,0 22 16,0-22-16,21 0 0,-21 0 16,21 0-16,0-21 0,0 21 0,0 1 15</inkml:trace>
  <inkml:trace contextRef="#ctx0" brushRef="#br0" timeOffset="28876.23">11790 13970 0,'0'0'0,"-21"0"0,-1 0 0,1 0 16,0 0-16,0 0 0,0 0 15,0 0-15,-1 0 16,22 21-16,0 0 16,0 1-16,0-1 0,0 21 15,22-21-15,-1 22 0,0-1 0,21 0 16,-21 1-16,22-1 0,-22 0 0,21 22 15,1-22-15,-22 0 0,21 22 0,-21-22 16,22 22-16,-22-22 0,0 22 0,0-22 16,0 21-16,-21 1 0,0-22 0,0 22 15,0-1-15,-21 1 0,-21-1 16,21 1-16,-22-22 0,1 22 0,0-1 16,-1-21-16,-20 1 0,-1-1 15,22 0-15,-22 1 0,1-1 0,-1-21 16,22 0-16,-21 1 0,20-22 0,1 0 15,0 0-15,-1 0 0,1 0 0,21-22 16,0-20-16,-1 0 0,22-1 0,0 1 16,0-43-16,22 22 0,-1-22 0</inkml:trace>
  <inkml:trace contextRef="#ctx0" brushRef="#br0" timeOffset="29435.9">12150 11557 0,'0'0'0,"-43"0"0,22 0 0,-21 21 0,-1-21 15,1 0-15,0 21 0,21-21 16,-22 0-16,22 22 0,0-22 0,0 0 15,0 0-15,21 21 0,42-21 16,-21 0-16,21 0 16,22 0-16,-1 0 0,22 0 15,0 0-15,21 0 0,-1 0 0,1 0 16,21-21-16,0 21 0,0 0 16,21-22-16,1 22 0,-22 0 0,0 0 15,0-21-15,21 21 0,-42 0 0,21-21 16,0 21-16,-22 0 0,1 0 15,-21 0-15,-22 0 0,1 0 0,-1 0 16,-20 0-16,-22 0 0,0 0 0,-42 0 31,-21 0-31,20 0 0,-20 0 0,0 0 16,-22 0-16,22 0 0,-22 0 0,1 0 16,-1 0-16,1 0 0,-1 0 15,1 21-15,-22-21 0</inkml:trace>
  <inkml:trace contextRef="#ctx0" brushRef="#br0" timeOffset="29739.86">12213 12023 0,'0'0'0,"-63"21"0,-43 21 16,85-42-16,21 21 0,42-21 15,0 0-15,1 0 16,20 0-16,1 0 0,20 0 0,1 0 15,21 0-15,0 0 0,21 0 0,0 0 16,0 0-16,0 0 0,0-21 0,-22 21 16,22 0-16,0-21 0,0 21 15,-21-21-15,0 21 0,0 0 16,0-21-16,0 21 0,-43 0 0,22 0 16,-22 0-16,-20 0 0,-1 0 0,-21 0 15,0 0-15,-42 0 16,0 21-16,-21-21 15,-1 21-15,-20-21 0,20 21 16,-20-21-16,-1 21 0,1 1 0,-22-22 16</inkml:trace>
  <inkml:trace contextRef="#ctx0" brushRef="#br0" timeOffset="30012.79">12192 12975 0,'0'0'0,"21"21"0,85 1 16,-43-22-16,1 0 0,-1 0 15,22 0-15,0 0 0,21-22 0,-1 1 16,1 0-16,21 0 0,0 21 0,0-21 16,0 0-16,0-1 0,0 1 0,0 0 15,-21 21-15,0-21 0,0 21 0,0 0 16,-43 0-16,22-21 15,-43 21-15,22 0 0,-43 0 0,21 0 16,-21 21-16,-21 0 0,0 0 16,-21-21-16,-21 21 0,-1 1 0,1-22 15,0 21-15,-22 0 0</inkml:trace>
  <inkml:trace contextRef="#ctx0" brushRef="#br0" timeOffset="30309.4">12150 13504 0,'0'0'15,"21"0"-15,0 0 16,0 0-16,43 0 0,-22 0 0,21 0 16,1-21-16,21 0 0,-1 21 15,1-21-15,21 21 0,0-21 0,-1 21 16,1-21-16,21-1 0,-21 22 0,0-21 15,21 21-15,-21 0 0,0-21 0,-22 21 16,22 0-16,-21-21 0,-1 21 0,1 0 16,-21 0-16,-1-21 0,-21 21 0,1 0 15,-22 0-15,21 0 0,-63 0 32,-21 0-32,-1 0 15,1 21-15</inkml:trace>
  <inkml:trace contextRef="#ctx0" brushRef="#br0" timeOffset="30940.77">11620 13377 0,'0'0'0,"-21"0"16,0 0-16,0 0 16,21-21-16,-21 21 15,21-21-15,-21 21 16,21 21 15,0 22-31,21-22 0,0 21 16,0 0-16,0 22 0,0-22 0,1 22 15,-22-1-15,0 1 0,0-22 0,0 22 16,0-22-16,0 21 0,0-20 0,0-22 16,0 21-16,0-21 0,0 1 15,21-1-15,0-21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42:32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1037 0,'0'0'0,"0"-21"0,0 0 16,0 0-16,0 0 0,0-1 15,0 44 1,-21-1 0,21 0-16,0 0 0,0 21 15,0 1-15,0 20 0,0-20 16,-22 20-16,22-21 0,-21 22 0,21-1 0,0 1 16,0-1-16,-21 1 15,0-1-15,21 1 0,-21-1 0,21-20 16,0-1-16,-21 0 0,21 1 0,-22-22 15,22 0-15,0 0 0,0 0 16,0 1-16,0-44 31,0 1-31,0 0 16,0 0-16,0 0 0,0-22 0,0 1 16,0 0-16</inkml:trace>
  <inkml:trace contextRef="#ctx0" brushRef="#br0" timeOffset="616.4">2582 1080 0,'0'0'0,"-21"-22"0,21 1 16,-21 21-16,0-21 0,21 0 0,0 0 16,0 0-16,0-1 0,21 1 15,0-21-15,0 21 0,22 0 0,-1-1 16,0 1-16,1 0 0,20 0 15,-21 21-15,22 0 0,-22 0 16,1 0-16,20 0 0,-21 0 0,1 21 16,-1-21-16,0 42 0,-20-20 15,20 20-15,-42 0 0,0 1 0,0-1 16,0 21-16,0-20 0,-21-1 16,0 22-16,-22-22 0,1 21 0,-22-20 15,22 20-15,-21-20 0,-1-1 0,22 0 16,-22 1-16,22-1 0,-22-21 15,22 0-15,21 0 0,0 1 0,0-22 16,-1 0-16,22-22 16,0 1-16,22 0 0,-1 0 15,0 0-15,21 0 0,1-1 16,-22 22-16,21-21 0,0 0 16,1 0-16,-1 21 0,0 0 0,1 0 15,-1 0-15,0 0 0,1 0 0,-1 21 16,-21 0-16,22 0 0,-1 1 15,-21-1-15,0 21 0,22-21 0,-43 22 16,21-1-16,-21 0 0,0 1 0,0-1 16,-21 0-16,-1 1 0,1-1 15,-21-21-15,0 21 0,-1 1 0,1-22 16,0 0-16,-22 21 0,22-20 0,-22-1 16,1-21-16,20 21 0,-20-21 15,-1 0-15,1 0 0,21 0 16,-1 0-16,1 0 0,0-21 0,-1 21 15,22-21-15,0-1 0,0 1 16,0 21-16,21-21 0,0 0 0,0 0 16,0 0-16,21 21 15,21 0-15,-21-22 0,0 1 16,22 21-16,-1 0 0,-21-21 0</inkml:trace>
  <inkml:trace contextRef="#ctx0" brushRef="#br0" timeOffset="1612.13">3662 1630 0,'0'0'16,"0"-21"-16,0 0 0,-21 21 31,-22 21-31,22 0 16,0 0-16,0 0 0,0 22 0,-1-1 15,22-21-15,-21 21 0,0 1 0,0-1 16,21 0-16,0 1 0,0-1 16,0 0-16,0-20 0,0 20 0,0-21 15,0 0-15,0 0 0,0 1 16,0-1-16,21 0 0,0-21 0,0 0 16,1 0-16,-1 0 15,0 0-15,0 0 0,-21-21 16,21 21-16,-21-21 0,0-1 0,0 1 15,0 0-15,0-21 16,0 21-16,0-1 0,0-20 0,0 21 16,0-21-16,0-1 0,0 1 0,0 0 15,0-1-15,21 1 0,1 21 16,20-22-16,-21 22 0,21-21 0,1 21 16,-1 21-16,0-21 0,1 21 0,-1 0 15,0 0-15,1 0 16,-1 21-16,0 0 0,-20 0 0,20 0 15,-21 0-15,0 22 0,0-1 0,-21-21 16,0 64-16,0-64 16,-21 21-16,0 1 0,0-22 0,0 21 15,-22-21-15,22 22 0,-21-22 0,21 0 16,0 0-16,-1 0 0,1-21 0,0 22 16,21-44-1,21 1 1,0 0-16,22 0 0,-22 0 15,0-22-15,21 22 0,-20-21 16,20 0-16,-21-1 0,21 1 16,-20 21-16,20-22 0,-21 1 0,21 0 15,-20 21-15,-1-22 0,0 22 16,-21 0-16,0 42 16,0 0-1,-21 0-15,0 1 0,-1 20 16,1 0-16,0-21 0,0 22 0,0-1 15,21 0-15,-21 1 0,-1-22 0,22 21 16,-21-21-16,21 22 0,0-22 16,0 0-16,0 0 0,0 0 0,0 1 15,0-1-15,21-21 0,1 0 0,-1 21 16,21-21-16,-21 0 0,22 0 16,-22 0-16,21 0 0,0-21 0,1 0 15,-1 21-15,0-22 0,1 1 16,-1 0-16,0 0 0,1 0 0,-22-22 15,21 22-15,1-21 0,-22 0 0,0 20 16,0-20-16,0 21 0,-21-21 16,21 20-16,-21 1 0,0 42 15,-21 22 1,0-22-16,0 0 0,0 0 16,0 22-16,-1-22 15,22 21-15,-21-21 0,0 22 0,21-22 0,-21 0 16,21 0-16,0 21 0,0-20 15,0-1-15,0 0 0,21-21 32,0 0-32,0 0 0,1 0 0,-1-21 15,0 21-15,21-21 0,-21-1 0,1 1 16,-1-21-16,0 21 0</inkml:trace>
  <inkml:trace contextRef="#ctx0" brushRef="#br0" timeOffset="1944.37">5186 1461 0,'0'0'0,"-85"21"15,64-21-15,0 21 0,21 0 16,0 0-16,0 0 0,0 1 0,0-1 16,0 0-16,21-21 15,0 0-15,0 0 0,0 0 16,1 0-16,-1 0 0,0-21 15,0 0-15,0 21 0,0-22 0,-21 1 16,0 0-16,0 0 0,0 0 0,0 0 16,0-1-16,-21 1 15,0 21-15,0 0 0,0-21 0,0 21 16,-1 0-16,1 0 16,0 0-16,0 21 0,0 0 15,0 1-15,21-1 0,-22-21 16,22 21-16,0 0 0,-21 0 0,21 0 15,0 1-15,0-1 16,0 0-16,0 0 0</inkml:trace>
  <inkml:trace contextRef="#ctx0" brushRef="#br0" timeOffset="2580.04">5376 1905 0,'0'0'0,"21"0"16,-21 21 15,0 0-31,0 1 16,0-1-16,0 0 0,0 0 15,0 0-15,0 0 0,0 22 16,0-22-16,-21 0 0,21 0 0,-21 0 16,21 1-16,0-1 15,-21 0-15,0-21 0,21 21 16,-21-21-16,21-21 31,0 0-31,21 0 16,0-1-16,-21 1 0,21-21 15,0 21-15,0 0 0,1-22 16,20 1-16,-21 21 0,0-22 16,22 22-16,-1-21 0,-21 21 0,21 0 15,-20-1-15,20 22 0,-21 0 0,0 0 16,0 0-16,1 22 0,-1-22 0,0 42 15,0-21-15,0 0 0,-21 22 16,0-22-16,0 21 0,0-21 0,0 0 16,0 22-16,0-22 0,0 0 0,0 21 15,0-20-15,0-1 0,-21 0 16,21 0-16,-21-21 16,21 21-16,0-42 46,0 0-30,0 0-16,0 0 0,21-1 16,0 1-16</inkml:trace>
  <inkml:trace contextRef="#ctx0" brushRef="#br0" timeOffset="3680.4">6625 1947 0,'0'0'0,"0"-42"16,0 21-16,0 0 0,0 0 15,-21-1-15,0 1 16,0 0-16,21 0 0,-22 21 0,22-21 16,-21 21-16,0 0 0,0 0 15,0 0-15,0 0 0,-1 21 16,1 0-16,0 0 15,0 0-15,21 1 0,-21-1 0,0 0 16,21 21-16,-22-21 0,22 1 0,0-1 16,0 0-16,0 21 15,0-21-15,0 1 0,0-1 16,0 0-16,22-21 0,-1 21 16,0-21-16,0 0 0,0 0 0,0 0 15,1 0-15,-1-21 16,0 21-16,0-21 0,0 0 0,0 21 15,-21-22-15,0 1 0,0 0 0,22 0 16,-22 0-16,0 0 0,21-1 0,-21 1 16,0 0-16,0 0 0,0 0 15,0 0-15,0-1 0,0 1 16,0 42 31,0 1-47,0-1 15,0 0-15,0 0 0,0 0 16,0 0-16,0 1 0,0 20 0,0-21 16,0 0-16,0 0 0,0 1 15,0 20-15,-21-21 0,21 0 0,0 22 16,-22-22-16,22 21 0,0 0 0,0 1 16,0-1-16,0 22 0,0-22 0,0 21 15,0 1-15,0-1 0,0 1 16,0-1-16,0 1 0,0-1 0,0 1 15,0-1-15,0 1 0,0 21 16,0-22-16,0 1 0,0-1 0,0 1 16,0-1-16,0 1 0,0-1 0,0-21 15,0 22-15,0-22 0,0 22 16,0-22-16,0 0 0,0 1 0,0-1 16,0-21-16,-21 22 0,0-22 0,0 0 15,21 0-15,-21 0 0,0 0 0,-1-21 16,1 0-16,0 22 0,0-22 0,0 0 15,0 0-15,-1 0 0,1 0 16,0 0-16,0-22 0,0 1 0,0 0 16,-1 0-16,1 0 0,0-22 15,0 1-15,0 0 0,0-1 16,-1-20-16,1-1 0,0 22 0,21-43 16,0 22-16,0-22 0,0 1 0,0-1 15,0 0-15,0 1 0,21-1 0,0 0 16,1 1-16,-1-1 0,0 0 15,21 1-15,-21 20 0,22-21 0,-1 22 16,-21-1-16,22 1 0,-1 21 0,0-22 16,1 43-16,-1-21 0,0-1 0,-21 22 15,22 0-15,-1 0 0,-21 0 16,0-1-16,1 22 0,-1 0 0,-21-21 16,0 42 46,0 1-62,-21-22 16,21 21-1,0 0 1,0 0 0,0 0 15,-22-21-31,22 21 0,-21-21 15,0 22-15,0-22 0</inkml:trace>
  <inkml:trace contextRef="#ctx0" brushRef="#br0" timeOffset="5040.25">2371 2667 0,'0'0'0,"-43"0"16,1 0-16,0 0 0,-1 0 0,1 0 15,21 0-15,0 0 0,-1 0 16,1 0-16,0 0 0,0 0 0,0 0 16,21 21 15,42-21 0,-21 21-31,22-21 0,-1 0 16,21 0-16,1 0 0,21 0 15,-1 0-15,22 0 0,0 0 0,0 0 16,0 0-16,-1 0 0,22 0 0,0 0 16,22 0-16,-1 0 0,0 22 15,21-22-15,1 0 0,-1 0 0,21 0 16,1 21-16,21-21 0,-22 0 0,1 0 15,20 21-15,-20-21 0,-1 0 0,-20 21 16,-1-21-16,-21 0 0,21 0 16,-42 0-16,0 0 0,0 0 0,-21 0 15,-21 0-15,0 0 0,-1 0 0,-20 0 16,-22 0-16,22 0 0,-22 0 16,-21 0-16,0 0 0,0 0 15,1 0-15,-1 0 0,0 0 47,0 21-16,-42-21 47</inkml:trace>
  <inkml:trace contextRef="#ctx0" brushRef="#br0" timeOffset="14488.03">3598 3196 0,'0'-21'0,"0"0"0,0 0 16,-21 21-1,0-21 1,0 21 0,21 21-1,0 0-15,-21 0 0,21 0 0,0 0 16,0 1-16,0 20 0,0 0 0,0 1 15,0-1-15,0 0 0,0 1 16,0-1-16,0 21 0,0-20 0,0-1 16,0 22-16,0-1 0,0-21 0,0 22 15,0-1-15,-22-20 0,22 20 16,-21-20-16,21 20 0,-21-21 16,21-20-16,0 20 0,0 0 0,0-21 15,0 1-15,0-1 0,0 0 16,0 0-16,0-42 47,0 0-32,0 0-15,0-1 0,0 1 0,0-21 16,0 21-16,0-22 0</inkml:trace>
  <inkml:trace contextRef="#ctx0" brushRef="#br0" timeOffset="14871.97">3302 3387 0,'0'0'16,"-21"-21"-16,0-1 0,21 1 16,0 0-16,0 0 0,0 0 15,0 0-15,21-1 0,0 1 16,0 0-16,21 21 0,1-21 0,-1 21 15,0-21-15,1 21 0,20 0 16,-20 0-16,-1 0 0,0 21 0,22 0 16,-22 0-16,-21 0 0,22 1 15,-22 20-15,0-21 0,0 21 0,-21 1 16,0-1-16,0 0 0,0-20 16,0 20-16,-21 0 0,0 1 0,0-22 15,-22 21-15,1-21 0,0 22 0,-1-22 16,22 0-16,-21 0 0,-1 0 15,1 0-15,21 1 0,-21-22 0,20 21 16,1-21-16,0 0 0,21 21 16,-21-21-16,42-21 31,0 21-31,-21-21 16</inkml:trace>
  <inkml:trace contextRef="#ctx0" brushRef="#br0" timeOffset="15339.7">5546 3493 0,'0'0'0,"0"-22"0,0 1 0,0 0 0,0 0 16,0 0-16,0 0 0,0-1 15,0 44 16,0 20-31,0-21 16,0 21-16,0 1 0,0-1 0,0 22 16,-22-22-16,22 0 0,0 22 0,0-22 15,-21 0-15,21 22 0,0-22 0,0 22 16,-21-22-16,21 0 0,-21 1 16,21-1-16,0 0 0,0-20 0,-21-1 15,21 0-15,0 0 0,-21 0 0,21 0 16,0-42 15,21 0-31,0 0 0,0 0 16,0-22-16,0 22 0,22-21 0,-22 0 15</inkml:trace>
  <inkml:trace contextRef="#ctx0" brushRef="#br0" timeOffset="15717.54">5927 3789 0,'0'0'0,"21"-21"0,-21 42 31,0 0-31,0 0 16,0 0-16,0 1 0,0 20 0,0-21 16,0 21-16,0 1 0,-21-1 0,21 0 15,0-20-15,0 20 0,-22 0 16,22-21-16,0 22 0,0-22 16,0 0-16,0 0 0,22 0 0,-1 1 0,0-22 15,0 0-15,0 0 0,0 0 16,22 0-16,-22 0 0,0 0 0,21-22 15,-20 1-15,-1 0 0,21 0 16,-21 0-16,0 0 0,1-22 0,-1 22 16,-21-21-16,0 21 0,0-22 0,0 1 15,0 0-15,0 20 0,-21-20 16,-1 21-16,-20-21 0,21 20 0,0 1 16,0 21-16,-22-21 0,22 21 0,0 0 15,0 0-15,-22 0 0,22 0 0,0 0 16,0 0-16,0 0 0,0 21 15,-1-21 1,1 0-16,0 0 31</inkml:trace>
  <inkml:trace contextRef="#ctx0" brushRef="#br0" timeOffset="15960.4">5313 3662 0,'0'0'16,"-43"0"0,65 0-16,-1 0 15,21 0-15,0 0 0,1 0 0,-1 0 16,22 0-16,-1-21 16,1 21-16,-1-21 0,22 21 0,-22-22 15,1 22-15,-22 0 0,22 0 0,-22-21 16,0 21-16,-21 0 0,22 0 0,-22 0 15,0 0 1,-42 0 0</inkml:trace>
  <inkml:trace contextRef="#ctx0" brushRef="#br0" timeOffset="16596.55">7980 3789 0,'0'0'0,"0"-21"0,0-22 16,0 22-16,0 0 0,0 0 16,0 0-16,-21 0 0,-1-1 15,1 22-15,0 0 16,0 0-16,0 0 0,0 0 16,-1 0-16,-20 22 0,21-1 15,0 0-15,0 21 0,-1-21 0,1 22 16,0-1-16,0-21 0,0 22 0,0-1 15,-1 0-15,22 22 0,0-22 0,0 0 16,0-20-16,0 20 0,0 0 16,0-21-16,22 1 0,-1-1 0,21 0 15,0 0-15,1-21 0,-1 0 16,0 0-16,22 0 0,-22-21 0,1 21 16,-1-21-16,0 0 0,1-1 15,-1 1-15,0-21 0,-21 21 0,1-22 16,-1 1-16,0 21 0,0-21 0,-21-1 15,0 1-15,0 0 0,0-1 0,0 1 16,-21 0-16,0-22 0,0 22 16,-1-1-16,1 22 0,0-21 0,-21 21 15,21 0-15,-22-1 0,22 1 0,0 21 16,-21 0-16,20 0 0,-20 0 16,21 21-16,0 1 0,0-1 0,-1 0 15,1 21-15,0-21 0,21 22 16,0-22-16,-21 0 0,21 21 0,0-20 15,0-1-15,0 0 0,0 0 16,21 0-16,0 0 0,0 1 0,1-22 16,-1 0-16,0 0 0,0 0 0,21 0 15,-20 0-15,20 0 0</inkml:trace>
  <inkml:trace contextRef="#ctx0" brushRef="#br0" timeOffset="17576.43">8742 3154 0,'0'0'0,"0"-42"0,0 20 16,0 1-16,0-21 0,0 21 15,0 0-15,-21 21 16,-1 0 0,1 21-16,0 21 15,21-21-15,0 0 0,0 22 16,-21-1-16,21 0 0,-21 1 0,21-1 15,0 22-15,0-22 0,0 0 0,-21 22 16,21-22-16,0 0 0,-22 1 16,22-1-16,0 0 0,-21 1 0,21-1 15,0 0-15,0-20 0,0 20 0,0-21 16,-21 21-16,21-20 0,0-1 16,0 0-16,-21-21 0,21 21 15,0 0-15,0-42 31,0 0-31,0 0 0,0 0 16,0-1-16,0 1 0,0 0 16,21-21-16,0 21 0,0-1 0,1 1 15,-1-21-15,0 21 0,21 21 0,-21-21 16,1-1-16,-1 22 0,21 0 0,-21 0 16,0 0-16,1 0 0,-1 22 15,0-1-15,0-21 0,0 21 0,0 0 16,1 0-16,-22 0 0,0 1 15,0-1-15,0 21 0,0-21 0,0 0 16,-43 1-16,22-1 0,0 0 0,0 0 16,-22 0-16,22 0 0,-21 1 15,0-22-15,20 21 0,-20-21 0,21 0 16,0 0-16,-22 0 0,22 0 0,0 0 16,0 0-16,0 0 0,0 0 0,-1-21 15,1 21-15,42 0 47,1 0-47,-1 0 16,0 0-16,0 0 0,21 0 15,-20 0-15,20 0 0,0-22 0,1 22 16,-1 0-16,0-21 0,1 21 0,20-21 16,-21 0-16,1 0 0,-1 21 0,0-21 15,1-1-15,-1 1 0,-21 0 16,0 0-16,1 0 0,-1 0 0,0-22 15,-21 22-15,0 0 0,0-21 0,0 20 16,0 1-16,0 0 0,0 0 0,0 0 16,0 42 15,-21 0-31,21 0 0,0 0 16,0 22-16,0-22 0,-21 21 0,21-21 15,0 22-15,0-1 0,-22 0 16,22 1-16,0-1 0,0 0 0,0 1 15,0 20-15,0-20 0,0-1 0,0 21 16,0-20-16,0 20 0,0-20 0,-21 20 16,21-21-16,-21 1 0,21-1 0,-21 0 15,21 1-15,0-1 0,0-21 16,-21 0-16,21 1 0,0-1 0,-21-21 16,21-21 15,0-1-31,0 1 15,0 0-15,0 0 0,0 0 0,0 0 16,0-22-16,0 1 0,0 21 16,0-22-16</inkml:trace>
  <inkml:trace contextRef="#ctx0" brushRef="#br0" timeOffset="17799.91">9377 3535 0,'-21'0'32,"42"21"30,0 0-46,0 0-16,0-21 15,-21 22-15,21-22 0</inkml:trace>
  <inkml:trace contextRef="#ctx0" brushRef="#br0" timeOffset="18956.06">9694 3874 0,'21'0'16,"1"0"-16,-1 0 0,0 0 15,0 0-15,0-22 0,0 1 16,1 21-16,-1-21 0,-21 0 16,0 0-16,0 0 0,0-1 15,0 1-15,0 0 0,-21 0 16,-1 21-16,1 0 0,0 0 16,0 21-1,0 0-15,0 0 0,21 1 0,0-1 0,-22 0 16,1 21-16,21-21 0,0 22 15,0-22-15,0 21 0,0-21 0,0 22 16,0-22-16,21 0 0,1 0 16,-1 0-16,0 1 0,0-22 0,0 21 15,0-21-15,22 0 0,-22 0 0,21 0 16,-21 0-16,1 0 0,20-21 0,-21-1 16,0 22-16,0-21 0,22 0 0,-22-21 15,0 21-15,0-1 0,0-20 16,1 21-16,-1-21 0,0-1 0,0 22 15,0-21-15,0-1 0,1 22 16,-1-21-16,-21 21 0,21 0 0,0 21 16,-21 21 15,0 0-31,0 0 0,0 0 16,0 0-16,0 1 0,0-1 0,0 0 15,0 0-15,0 0 16,0-42 15,0 0-15,0 0-16,0 0 15,0-1-15,0 1 16,0 0-16,0 0 0,0 0 16,-21 21-16,0-21 15,0 21-15,-1 0 16,1 21-16,0 0 15,0 0-15,21 0 0,0 0 16,-21 1-16,21-1 0,-21 0 0,21 21 16,-22-21-16,22 1 0,0 20 0,0-21 15,0 21-15,0-20 0,0 20 0,0-21 16,22 0-16,-1 22 16,0-22-16,0 0 0,-21 0 0,21-21 15,0 21-15,1-21 0,-1 0 0,0 0 0,0 0 16,0 0-16,0 0 0,1 0 15,-1 0-15,21 0 0,-21-21 0,0 0 16,1 0-16,-1 0 0,0-1 16,21-20-16,-21 21 0,22-21 0,-22 20 15,21-20-15,-21 0 0,22-1 0,-22 1 16,0-21-16,21 20 0,-20-20 0,-1 20 16,0-20-16,0 21 0,0-22 15,0 22-15,-21-1 0,0-20 0,0 42 16,22-22-16,-22 22 0,0-21 0,0 21 15,0 0-15,0-1 0,-22 22 47,22 22-47,0-1 0,-21 0 16,0 21-16,0 1 0,21-22 0,0 21 16,-21 22-16,0-22 0,21 0 0,-22 1 15,22-1-15,-21 21 0,21-20 16,0-1-16,0 0 0,0 1 0,0-22 15,0 21-15,0 1 0,0-22 0,0 0 16,0 21-16,0-21 0,0 1 0,0-1 16,0 0-16,0 0 0,0 0 15,21-21 1,1 0-16,-1 0 16,0 0-16,0-21 15,0 21-15,-21-21 0,21 0 0,1 21 16,-1-21-16,-21-1 0,21 1 0,-21 0 15,21 0-15,-21 0 0,0 0 16,0-1-16,0 1 0,21 0 0,-21 0 16,0 0-16,0 0 0</inkml:trace>
  <inkml:trace contextRef="#ctx0" brushRef="#br0" timeOffset="19388.81">10731 3366 0,'0'0'0,"-21"0"16,0 0-16,42 0 31,22 0-31,-22 0 0,21 0 16,0 0-16,1 0 0,-1 0 0,22 0 15,-22-22-15,21 22 0,-20 0 0,20-21 16,-20 21-16,-1 0 0,-21-21 15,21 21-15,-20 0 0,20 0 16,-21 0-16,0-21 0,0 21 16,-21 21 46,0 0-46,0 0-1,0 1 1,22-22 31</inkml:trace>
  <inkml:trace contextRef="#ctx0" brushRef="#br0" timeOffset="21068.34">13843 5588 0,'0'0'0,"0"-21"0,0 0 15,0 0-15,0-1 16,0 1-16,0 0 0,0 0 15,0 0-15,0 0 16,0-1 0,0 44 15,0-1-31,0 0 16,0 0-16,0 0 0,0 0 15,0 22-15,0-22 0,-21 21 0,21-21 16,0 22-16,0-1 0,0 0 15,0 1-15,0-22 0,0 21 0,0 1 16,0-1-16,-21 0 0,21-21 0,-22 22 16,22-22-16,-21 21 0,21-21 0,0 1 15,0 20-15,0-21 0,0 0 16,0 0-16,-21-21 0,21 22 16,0-44 30,0 1-46,0 0 0,0 0 16,0 0-16,0 0 0,21-1 0</inkml:trace>
  <inkml:trace contextRef="#ctx0" brushRef="#br0" timeOffset="22355.95">14520 5503 0,'0'-21'0,"0"42"0,0-63 16,0 21-1,0 0-15,0 0 16,-21 21 0,0 0-16,0 0 15,0 0-15,21 21 0,-22-21 16,1 21-16,0 21 0,0-21 15,0 1-15,0 20 0,21-21 0,-22 21 16,1 1-16,0-1 0,0 0 0,0-20 16,0 20-16,-1 0 0,22-21 0,0 22 15,-21-22-15,21 21 0,0-21 16,0 1-16,0-1 0,0 21 16,0-21-16,21 0 0,-21 1 15,22-22-15,-1 21 0,0-21 0,0 21 16,0-21-16,0 0 0,1 0 0,-1 0 15,0 0-15,21 0 0,-21 0 0,1 0 16,-1 0-16,21-21 0,-21 0 0,0 21 16,1-22-16,-1 1 0,0 0 0,0 0 15,0 0-15,0 0 16,-21-22-16,22 22 0,-22-21 0,21 21 0,-21-22 16,21 1-16,-21 0 0,0-1 0,0 22 15,0-21-15,0-1 0,0 1 16,0 21-16,0-21 0,0 20 15,0 1-15,-21 0 0,0 0 0,-1 0 16,1 21-16,0 0 0,21-21 0,-21 21 16,0 0-16,0 0 0,-1 0 0,-20 0 15,21 0-15,0 21 0,-22 0 0,22 0 16,-21-21-16,21 21 0,-22 22 16,22-22-16,-21 0 0,21 21 0,0-21 15,-1 22-15,1-1 0,0-21 0,21 22 16,0-1-16,0-21 0,0 21 0,0-20 15,0-1-15,0 21 0,0-21 0,0 0 16,0 1-16,21-1 16,0 0-16,1 0 0,-1-21 15,0 21-15,0-21 0,0 0 0,-21 21 16,21-21-16,1 0 0,-1 0 0,0 0 16,0 0-16,21 0 0,-20 0 0,-1 0 15,0 0-15,0 0 0,0 0 0,0-21 16,1 21-16,-1-21 0,0 0 15,-21 0-15,21 21 0,0-21 0,-21-22 16,0 22-16,0 0 0,21-21 0,-21 20 16,0-20-16,0 21 0,0-21 0,0-1 15,0 1-15,0 0 0,0-1 0,0 1 16,-21 21-16,0-22 16,21 22-16,0 0 0,-21 0 0,0 0 15,21 0-15,-21 21 0,-1 0 0,1-22 16,0 22-16,0 0 0,0 0 15,0 0-15,-22 0 0,22 22 0,0-1 16,-21 0-16,20 0 0,-20 0 16,21 0-16,0 22 0,0-22 0,-22 21 15,43 1-15,-21-22 0,0 21 0,0 0 16,21 1-16,0-22 0,0 21 16,0 1-16,0-22 0,0 0 0,0 21 0,0-21 15,0 1-15,21-1 0,-21 0 16,21 0-16,0-21 0,0 21 15,1 0-15,-1-21 0,0 22 0,0-22 16,0 0-16,0 0 0,1 0 0,-1 0 16,0 0-16,0 0 0,0 0 0,0 0 15,1 0-15,-1 0 0,21-22 0,-21 1 16,0 21-16,1-21 0,-1 0 16,0 0-16,-21 0 0,21-1 0,0-20 15,-21 21-15,21-21 0,-21-1 0,0 1 16,0 0-16,0-1 0,0-20 15,0 42-15,0-22 0,0 1 0,-21 21 0,0-22 16,0 22-16,21 0 16,-21 0-16,0 0 0,-1 21 0,22-21 15,-21 21-15,0 0 0,0 0 0,0 0 16,0 0-16,-1 0 0,1 0 16,0 0-16,0 21 0,0 0 0,0 0 15,-1 0-15,1 0 0,0 1 16,0 20-16,0-21 0,0 0 0,-1 22 15,1-22-15,0 21 0,0-21 0,21 0 16,-21 1-16,21-1 0,-21 0 0,21 0 16,-22 0-16,22 0 0,0 1 15,0-1-15,0 0 16</inkml:trace>
  <inkml:trace contextRef="#ctx0" brushRef="#br0" timeOffset="26871.77">13525 4974 0,'22'-21'0,"-22"0"16,0 0 0,0 0-16,0-1 15,-22 1 1,1 21-16,0 0 15,0 0-15,0 0 0,-22 21 16,22 1-16,0-1 0,0 0 0,-21 21 16,20-21-16,-20 22 0,21 20 0,0-20 15,0-1-15,-22 21 0,22-20 16,0 20-16,21-20 0,-21 20 0,0 1 16,-1-1-16,22-21 0,0 22 0,0-1 15,0 1-15,0-22 0,0 22 0,0-22 16,0 0-16,0 1 0,0-1 0,22 0 15,-1-20-15,0 20 0,0-21 16,0 0-16,0 22 0,1-43 0,20 21 16,-21 0-16,21 0 0,1-21 0,-1 0 15,0 0-15,-20 0 0,20 0 16,0 0-16,1-21 0,-1 0 0,0 0 16,1-1-16</inkml:trace>
  <inkml:trace contextRef="#ctx0" brushRef="#br0" timeOffset="27290.55">15028 4953 0,'0'-21'0,"0"0"16,0 0-16,21 21 0,1 0 16,20 0-16,-21 0 0,21 0 0,1 0 15,-22 0-15,21 21 0,1 0 0,-1 0 16,0 21-16,1 1 0,-22-22 0,21 21 16,-21 22-16,0-22 0,1 22 15,-22-22-15,0 21 0,0 1 0,0-22 16,0 22-16,0-1 0,-22 1 0,1-1 15,0-20-15,-21 20 0,-1-21 0,22 22 16,-21-22-16,0 1 0,-1-1 16,1-21-16,0 21 0,-1-20 0,1-1 15,21 0-15,-22 0 0,22 0 16,0 0-16,0-21 0,0 0 0,0 22 16,-1-22-16,1 0 0,0 0 15,0 0-15,0 0 0,0-22 16,-1 22-16,1-21 0,0 0 0</inkml:trace>
  <inkml:trace contextRef="#ctx0" brushRef="#br0" timeOffset="28183.51">7937 5694 0,'22'0'0,"-22"21"15,0 0 16,0 0-31,0 1 0,0-1 16,0 0-16,-22 21 0,22-21 0,-21 22 16,21-22-16,0 21 0,0-21 15,-21 22-15,21-22 0,-21 21 0,21-21 16,-21 22-16,21-22 0,0 0 16,0 0-16,0 0 0,-21 1 0,21-1 15,0 0-15,-22-21 0,22 21 16,0-42 15,0 0-31,0 0 0,0-1 16,0 1-16,0 0 0,0 0 0,0 0 15,0-22-15,0 22 0,22-21 16,-1 0-16,0 20 0,0-20 0,0 0 16,0 21-16,22-1 0,-1-20 15,-21 42-15,22-21 0,-1 21 0,0 0 0,-21 0 16,22 0-16,-1 21 15,-21 0-15,22 0 0,-22 1 0,0 20 16,0-21-16,0 21 0,-21-20 0,0 20 16,0-21-16,0 21 0,0-20 0,0-1 15,0 21-15,0-21 0,0 0 0,0 1 16,0-1-16,0 0 0,0 0 16,0-42 15,0 0-31,0 0 15,0-1-15,0 1 0,0 0 0,0 0 16</inkml:trace>
  <inkml:trace contextRef="#ctx0" brushRef="#br0" timeOffset="28560.29">8551 6096 0,'21'0'0,"1"0"16,-1 0-16,0 0 15,0 0-15,0 0 0,0 0 0,1 0 16,20-21-16,-21 21 0,0-21 0,22 0 16,-22 21-16,0-22 0,0 1 15,0 21-15,0-21 0,-21 0 0,22 0 16,-22 0-16,0-1 16,0 1-16,0 0 0,-22 21 0,1-21 15,0 21-15,0 0 0,0 0 0,0 0 16,-1 0-16,1 21 15,0 0-15,0 0 0,0 1 0,21 20 16,0-21-16,-21 21 0,-1-20 0,22 20 16,-21-21-16,21 21 0,0-20 0,0 20 15,0-21-15,0 0 0,0 0 0,0 1 16,0-1-16,0 0 0,21-21 16,1 21-16,-1-21 0,0 0 0,0 0 15,0 0-15,0 0 0,1 0 16,-1 0-16,0-21 0,0 0 15,0 0-15,0-1 0,1 1 0,-1 0 16,21 0-16</inkml:trace>
  <inkml:trace contextRef="#ctx0" brushRef="#br0" timeOffset="29099.63">9250 5884 0,'0'0'0,"21"-42"16,-21 63 15,0 0-31,0 1 0,0-1 15,0 21-15,0-21 0,0 0 0,0 22 16,0-22-16,0 0 0,0 21 0,0-20 16,0-1-16,-21 0 0,21 0 15,0 0-15,0 0 0,0 1 16,21-22 15,0-22-15,0 1-16,-21 0 0,21 0 0,1 0 15,-22 0-15,21-1 0,-21 1 0,21 0 16,-21 0-16,0 0 0,21 0 0,-21-1 16,21 22-16,-21 22 31,0-1-31,0 0 0,0 0 16,0 0-16,0 0 0,0 1 0,0-1 15,0 0-15,0 0 0,0 0 0,0 0 16,21 1-16,1-1 0,-1-21 0,0 21 15,0 0-15,21-21 0,-20 0 16,20 0-16,0 0 0,1 0 0,-22 0 16,21 0-16,0-21 0,1 0 0,-22 0 15,21-1-15,-21 1 0,1 0 0,-1 0 16,-21 0-16,0-22 0,0 1 0,0 21 16,0-21-16,0-1 0,-21 1 15,-1 0-15,1 20 0,0-20 16,0 21-16,0 0 0,0 0 0,-1 21 15,1 0-15,0 0 0,0 0 16,0 0-16,21 21 16,0 0-16,0 0 15,21-21-15</inkml:trace>
  <inkml:trace contextRef="#ctx0" brushRef="#br0" timeOffset="29543.93">10816 5419 0,'0'0'0,"0"-21"0,21-22 16,-21 22-16,0 0 0,0 0 0,0 0 15,0-1-15,0 1 0,0 0 16,0 42 0,0 0-1,0 1-15,0-1 0,-21 21 16,0 0-16,21 1 0,0 20 0,0-20 15,-21 20-15,0 1 0,21-1 0,-22-21 16,22 22-16,-21-22 0,21 22 0,-21-22 16,0 0-16,21 1 0,0-22 0,0 21 15,-21-21-15,21 1 0,0-1 0,0 0 16,0 0-16,0 0 16,0-42 15,0 0-31,0 0 15</inkml:trace>
  <inkml:trace contextRef="#ctx0" brushRef="#br0" timeOffset="29782.79">10350 6096 0,'0'0'0,"-21"0"16,0 21-16,0 0 0,0-21 0,21 22 16,0-1-16,0 0 15,21 0-15,0-21 0,0 0 16,22 21-16,-22-21 0,21 0 0,0 0 15,1 0-15,-1 0 0,0 0 16,1 0-16,-1 0 0,0 0 0,1-21 16,-1 21-16,0-21 0,1 21 0,-1-21 15,-21 0-15,0 21 0,1-22 16,-1 1-16,0 21 0,-21-21 0,0 0 16,0 0-16,0 0 0,0-22 0,0 22 15,0 0-15,0-21 0,0-1 0,-21 1 16,0 0-16</inkml:trace>
  <inkml:trace contextRef="#ctx0" brushRef="#br0" timeOffset="30003.66">10668 5292 0,'0'0'0,"-21"0"16,21-21-16,21-1 15,0 22-15,0 0 16,22 0-16,-22-21 0,21 21 0,-21 0 15,22 0-15,-1-21 0,-21 21 16,21 0-16,-20 0 0,20 0 0,-21 0 16,0 0-16,0 0 0,1 0 15,-1 21-15,-21 0 0,0 1 16,21-22-16,-21 21 0,0 0 16,21 0-16</inkml:trace>
  <inkml:trace contextRef="#ctx0" brushRef="#br0" timeOffset="30484.88">11282 5821 0,'0'0'0,"0"21"0,-43 21 16,43-20-16,-21-1 15,21 0-15,-21 0 0,21 0 16,0 0-16,0 1 0,-21-1 15,0 0-15,21 0 16,0 0-16,0 0 16,0-42 31,0 0-47,21 0 15,0 0-15,0 0 16,0-22-16,1 22 0,-22 0 0,21 0 15,0 0-15,0-1 0,0 1 0,0 0 16,1 0-16,-1 21 0,0 0 16,0 21-16,-21 0 15,21 0-15,-21 1 0,0-1 0,0 0 16,0 0-16,0 0 16,0 0-16,0 1 0,0-1 0,0 0 15,0 0-15,0 0 0,0 0 0,0 1 16,-21-1-16,21 0 0,0-42 62,21 0-62,0 21 0,-21-22 0,22 1 16,-1-21-16</inkml:trace>
  <inkml:trace contextRef="#ctx0" brushRef="#br0" timeOffset="30740.75">11811 5482 0,'21'-42'0,"-42"84"0,42-105 0,-21 20 0,21 22 16,-21 0-16,0 0 0,0 42 31,0 0-31,0 0 0,0 1 0,0 20 16,0 0-16,-21 1 0,21 20 0,-21-21 16,21 1-16,0-1 0,0 22 0,-21-22 15,21 0-15,-21 1 0,21-22 16,0 21-16,0-21 0,-22 22 0,22-22 15,0 0-15,0 0 16,0 0-16,22-42 31,-1 0-31,-21 0 16,21 21-16,-21-21 0,0-1 0</inkml:trace>
  <inkml:trace contextRef="#ctx0" brushRef="#br0" timeOffset="30919.63">11705 5757 0,'-21'0'16,"21"22"-1,21-22 1,0 0-16,0 0 0,1 0 16,-1 0-16,0 0 0,0 0 0,0 0 15,0 0-15,1-22 16,-1 22-16,0-21 0,0 21 0,0 0 15</inkml:trace>
  <inkml:trace contextRef="#ctx0" brushRef="#br0" timeOffset="31283.94">12065 5990 0,'21'0'31,"0"0"-31,0-21 16,1 0-1,-22 0-15,0 0 0,21 21 16,-21-22-16,0 1 16,-21 21-16,-1 0 15,1 0-15,0 21 16,0 1-16,0-1 0,21 0 15,-21-21-15,21 21 0,0 0 16,0 0-16,0 1 0,0-1 16,0 0-16,0 0 0,0 0 15,0 0-15,0 1 16,21-22-16,0 0 16,0 0-16,0 0 0,0 0 15,1 0-15,-1 0 0,0 0 0,0-22 16,0 22-16,0-21 0</inkml:trace>
  <inkml:trace contextRef="#ctx0" brushRef="#br0" timeOffset="31924.58">12531 5906 0,'0'0'0,"0"-22"0,0 1 16,0 0 0,-22 21-1,1 0-15,21 21 16,-21-21-16,21 21 0,-21 1 15,21-1-15,-21 0 0,0 0 16,21 0-16,0 0 16,0 1-1,21-22 1,0 0-16,0-22 16,0 1-1,-21 0-15,21 21 0,-21-21 16,22 21-16,-22-21 0,0 0 0,21 21 15,-21-22-15,0 1 16,0 42 15,0 1-15,0-1-16,0 0 0,-21 0 16,21 0-16,-22 0 0,22 1 0,-21-1 15,21 0-15,0 0 0,0 21 0,0-20 16,0 20-16,0-21 0,-21 21 0,21 1 15,0-1-15,-21 0 0,21 1 16,0 20-16,0-20 0,0-1 0,-21 21 16,21-20-16,-21-1 0,21 22 0,-22-22 15,22 0-15,0 1 0,-21-1 0,0-21 16,0 21-16,0-20 0,0-1 0,-1 0 16,1 0-16,0 0 0,0-21 0,0 0 15,0 0-15,-1 0 16,1 0-16,21-21 15,0 0-15,0 0 0,0 0 16,0-1-16,0 1 0,0 0 0,0-21 16,0-1-16,21 22 0,-21-42 0,22 20 15,-1 1-15,0-21 0,0-1 16,0 22-16,-21-22 0,21 22 0,1-22 16,-1 22-16,0 0 0,0-1 0,0 1 15,0 21-15,1 0 0,-1-22 0,0 22 16,0 0-16,0 0 0,0 0 0,-21 0 15,22-1-15,-1 1 0</inkml:trace>
  <inkml:trace contextRef="#ctx0" brushRef="#br0" timeOffset="32260.38">12658 5906 0,'0'-22'46,"0"1"-30,0 0-16,21 21 16,-21-21-16,0 0 15,0 42 17,-21 0-32,21 0 0,-22-21 15,22 21-15,-21 1 0,0 20 0,21-21 16,0 0-16,0 0 0,0 1 15,0-1-15,0 0 0,0 0 16,0 0-16,0 0 16,21-21-1,0 0 1,1 0-16,-1 0 16,-21-21-16,21 0 0,0 21 15</inkml:trace>
  <inkml:trace contextRef="#ctx0" brushRef="#br0" timeOffset="32617.18">12806 5842 0,'0'0'0,"0"-21"15,0 0-15,21 21 16,-21-21-16,21 21 16,0 21-1,0 0-15,-21 0 0,0 0 16,0 0-16,0 1 0,0-1 0,0 0 15,0 0-15,0 0 0,0 0 16,0 1-16,0-1 0,0 0 0,0 0 16,0 0-16,-21 0 15,21-42 17,0 0-17,0 0-15,0 0 0,0 0 16,21-1-16,-21-20 0,0 21 15,22 0-15,-1-22 0,0 22 16,-21 0-16,21 0 0,-21 0 0,21 0 16,-21-1-16,21 22 15</inkml:trace>
  <inkml:trace contextRef="#ctx0" brushRef="#br0" timeOffset="33519.69">6879 5906 0,'0'0'0,"-21"0"0,-21 21 15,20-21-15,1 0 0,0 0 16,21 21-16,-21-21 16,42 0-1,0 0-15,0 0 0,22 0 0,-22 0 16,21 0-16,1 0 16,-1 0-16,-21 0 0,21 0 0,1 0 15,-1 0-15,-21 0 0,22 0 0,-22 0 16,21 0-16,-21 0 0,0 0 15,1 0-15,-1 0 16,-21 21 0,0 0 31,-21-21-47,-1 0 0,1 0 0,0 0 15,0 0-15</inkml:trace>
  <inkml:trace contextRef="#ctx0" brushRef="#br0" timeOffset="33779.55">6752 6160 0,'0'0'16,"-21"21"-16,0-21 0,42 0 31,0 0-31,0 0 0,0 0 0,1 0 16,20 0-16,-21 0 0,21 0 0,1 0 15,-22 0-15,21 0 0,1 0 16,-22 0-16,21 0 0,-21 0 16,0 0-16,1 0 0,-1 0 0,0 0 15,-21-21-15,-21 21 47,21-22-47,-21 22 0,-1 0 16,-20-21-16</inkml:trace>
  <inkml:trace contextRef="#ctx0" brushRef="#br0" timeOffset="34787.51">5376 5927 0,'0'0'0,"21"0"31,1 0-15,-22-21-1,0-1 1,21 22-16,-21-21 0,0 0 16,21 0-16,-21 0 15,0 0-15,0-1 16,0 1-16,0 0 0,-21 0 16,21 0-16,-21 0 0,-1-1 15,1 22-15,21-21 0,-21 0 0,0 21 16,0 0-16,0 0 15,-1 0-15,1 0 0,0 0 16,0 0-16,0 0 0,21 21 0,-21 0 16,-1 1-16,1-1 0,0 0 15,0 0-15,21 21 0,-21-20 16,0 20-16,21 0 0,0-21 0,-22 22 16,22-1-16,-21-21 0,21 22 15,0-22-15,0 21 0,0-21 0,0 22 16,0-22-16,0 21 0,0-21 0,0 0 15,0 22-15,0-22 0,0 0 0,0 0 16,0 0-16,0 1 0,0-1 16,21 0-16,1-21 0,-1 0 15,0 0-15,0 0 0,0 0 16,0 0-16,1-21 16,-1 0-16,0-1 0,0 1 15,0 0-15,22 0 0,-22 0 0,0 0 16,0-1-16,21-20 0,-20 0 0,-1 21 15,0-22-15,0 1 0,0 0 16,0-1-16,1 1 0,-22 0 0,0-1 16,0 1-16,0 0 0,0 20 0,0-20 15,0 21-15,0 0 0,0 42 32,0 0-32,0 0 15,0 22-15,0-22 0,0 21 0,0 0 16,-22 1-16,22-1 0,0 0 15,-21 1-15,21-1 0,0-21 0,0 22 16,0-1-16,0 0 0,0-21 16,0 22-16,0-22 0,21 0 0,-21 0 15,22 0-15,-1 1 0,-21-1 16,21-21-16,0 0 0,0 0 16,0 0-16,1 0 0,-22-21 15,21 21-15,0-22 0,0 1 0,0 0 16,-21 0-16,21 21 0,1-21 0</inkml:trace>
  <inkml:trace contextRef="#ctx0" brushRef="#br0" timeOffset="37803.75">910 5376 0,'0'0'0,"-21"0"16,0 0-1,0 0 1,-1 0-16,22 22 15,0-1 1,0 0-16,0 0 16,0 0-16,0 0 0,0 1 15,22-22-15,-1 21 0,0-21 0,0 21 16,0-21-16,0 0 0,22 0 16,-22 0-16,21 0 0,-21 0 15,22-21-15,-1 0 0,0-1 0,1 22 16,-1-21-16,-21 0 0,22 0 15,-1 0-15,-21 0 0,0-1 0,0 22 16,1-21-16,-1 0 0,-21 0 16,21 0-16,-21 0 0,0-1 15,0 1-15,-21 21 32,0 0-32,21 21 15,0 1-15,-22-1 0,22 0 0,-21 21 16,0 1-16,21-1 0,0 0 15,0 1-15,-21 20 0,21-21 0,-21 22 16,21-22-16,0 22 0,-21-22 0,21 22 16,0-22-16,0 0 0,0 1 15,-22-1-15,22 0 0,-21-21 0,21 22 16,0-22-16,0 0 0,-21 0 16,0 0-16,0 1 0,21-1 0,-21 0 15,-1-21-15,1 21 16,0-21-16,0 0 0,0 0 0,0 0 15,-22 0-15,22 0 16,0 0-16,-21 0 0,20-21 0,1 21 16,-21 0-16,21 0 0,0-21 15,-1 21-15,1 0 0,0 0 16,21-21-16,-21 21 0,21-22 31,21 22-31,0 0 16,0-21-16,1 21 0,20 0 15,-21-21-15,21 21 0,1 0 0</inkml:trace>
  <inkml:trace contextRef="#ctx0" brushRef="#br0" timeOffset="38384.37">1672 5990 0,'0'21'32,"0"1"-32,0-1 15,0 0-15,0 0 16,0 0-16,0 0 0,0 1 16,0-1-16,0 0 0,0 0 0,0 0 15,0 0 1,0 1-16,0-1 0,0 0 15,0 0-15,-21-21 16,21 21-16,-21-21 31,21-21-15,0 0-16,0 0 0,0 0 16,0-1-16,0 1 0,21 0 15,-21 0-15,21 0 0,-21 0 0,21-22 16,0 22-16,1 0 0,-1 0 15,0 0-15,0-1 0,0 1 0,0 21 16,1 0-16,-1-21 0,0 21 16,0 0-16,0 0 0,0 21 15,1 0-15,-1 1 0,-21-1 16,0 21-16,0-21 0,0 0 0,0 1 16,0 20-16,0-21 0,0 0 15,0 0-15,0 22 0,0-22 0,0 0 16,0 0-16,-21 0 0,21 1 15,0-1-15,-22-21 0,22-21 63,0-1-63,0 1 0,22 0 16,-1 0-16,-21-21 15</inkml:trace>
  <inkml:trace contextRef="#ctx0" brushRef="#br0" timeOffset="38687.91">2561 5482 0,'0'0'0,"0"-21"0,21-21 16,-21 21 0,0 42-1,-21 0-15,0 0 16,0 0-16,21 0 15,-21 22-15,-1-1 0,22 0 0,-21 22 16,0-22-16,0 1 0,21 20 0,-21-21 16,0 1-16,21-1 0,0 0 15,-22 1-15,1-22 0,21 0 0,0 21 16,-21-20-16,21-1 0,0 0 16,0 0-16,21-21 15,0 0 1,1 0-16,-22-21 15,21 21 1,-21-21-16,21 21 0</inkml:trace>
  <inkml:trace contextRef="#ctx0" brushRef="#br0" timeOffset="38903.8">2307 5948 0,'21'0'32,"0"0"-32,1 0 0,-1 0 15,0 0-15,0 0 0,0 0 16,0 0-16,1 0 16,-1 0-16,0 0 0,-21-21 0,21 21 15,0-21-15</inkml:trace>
  <inkml:trace contextRef="#ctx0" brushRef="#br0" timeOffset="39299.57">2709 6054 0,'21'0'16,"-42"0"-16,64 0 15,-22 0-15,0 0 0,0 0 16,0 0-16,0-21 0,1-1 16,-1 22-16,0-21 0,-21 0 15,0 0-15,21 21 16,-21-21-16,0 0 0,0-1 16,-21 22-16,0 0 15,0 0-15,-1 0 16,1 22-16,0-1 0,0-21 15,0 21-15,21 0 0,0 0 16,-21 0-16,21 1 0,-22-1 16,22 0-16,0 0 0,0 0 0,0 0 15,0 1-15,0-1 0,0 0 16,0 0-16,22-21 0,-22 21 16,21-21-16,0 0 0,0 0 0,0 0 15,0 0-15,1 0 0,-1 0 0,21 0 16,-21 0-16,22 0 0,-22-21 15,21 0-15,-21 21 0</inkml:trace>
  <inkml:trace contextRef="#ctx0" brushRef="#br0" timeOffset="40008.83">3387 5969 0,'0'0'0,"0"-42"16,-22 42-1,1 0 1,0 0-16,0 0 0,0 0 15,21 21-15,-21-21 0,-1 21 0,22 0 16,0 0-16,-21-21 0,0 22 16,21-1-16,-21 0 0,21 0 0,0 0 15,0 0-15,0 1 0,0-1 16,0 0-16,21-21 31,0 0-31,0 0 0,1 0 16,-22-21-16,21 0 0,0 21 0,0-22 15,0 22-15,0-21 0,-21 0 16,22 21-16,-22-21 0,21 0 0,0 0 16,-21-1-1,0 44 17,0-1-17,0 0-15,0 0 0,-21 0 16,21 0-16,0 1 0,0-1 15,0 0-15,0 21 0,0-21 0,0 22 16,0-22-16,0 21 0,0 1 16,0-1-16,0 0 0,21 22 0,-21-1 15,0-20-15,0 20 0,0-21 16,0 22-16,0-1 0,0 1 0,0-1 16,0 1-16,0 21 0,0-22 0,0 22 15,-21-22-15,0 1 0,-1-1 0,22 1 16,-21-22-16,0 0 0,-21 1 15,21-1-15,-1-21 0,22 0 0,-21 1 16,0-1-16,0-21 0,0 0 16,0 0-1,21-21-15,0-1 16,0-20-16,0 21 16,0 0-16,0-22 0,0 1 0,0 0 15,0-22-15,21 1 0,-21-1 0,21 1 16,-21-1-16,0-20 0,21 20 0,-21 1 15,21-22-15,-21 21 0,21 1 16,1-1-16,-22 1 0,21 21 0,0-22 16,-21 22-16,21-1 0,0 1 0,-21 21 15,21-21-15,1 20 0,-22-20 16,21 21-16,0 0 0,-21 0 0,21-1 16,-21 1-16,21 0 0,0 21 15</inkml:trace>
  <inkml:trace contextRef="#ctx0" brushRef="#br0" timeOffset="40340.16">3598 6075 0,'0'-21'16,"0"0"-1,21 21-15,-21-22 16,0 1-1,0 42 17,0 1-32,0-1 15,-21 0-15,21 0 0,0 0 16,0 0-16,0 1 0,0-1 0,0 0 16,0 0-16,0 0 0,0 0 0,0 1 15,21-22-15,-21 21 16,22-21-1,-1 0-15,0 0 16,0 0-16,0-21 16,-21-1-16,21 22 0,1-21 0,-22 0 15</inkml:trace>
  <inkml:trace contextRef="#ctx0" brushRef="#br0" timeOffset="40745.44">3873 5969 0,'0'-21'15,"22"21"17,-1 21-17,0-21-15,-21 21 0,21 0 16,-21 1-16,0-1 0,0 0 0,21 0 16,-21 0-16,0 0 0,0 1 15,21-1-15,-21 0 0,0 0 0,0 0 16,0 0-16,0 1 15,0-1-15,0 0 16,-21-21-16,21-21 31,0 0-15,21-1-16,-21 1 0,0 0 16,22 0-16,-22 0 0,21 0 0,-21-1 15,21-20-15,-21 21 0,0 0 16,0-22-16,21 22 0,-21 0 0,21 21 15,-21-21-15,0 0 0,21 21 32,-21 21-1</inkml:trace>
  <inkml:trace contextRef="#ctx0" brushRef="#br0" timeOffset="42196.68">14097 6519 0,'0'0'0,"-42"0"0,20 0 16,-20 0-16,0 0 0,-1 0 15,22 0-15,-21 0 0,0 0 0,20 0 16,-20 0-16,21 0 0,0 0 16,-22 0-16,22 0 0,0 0 0,0 0 15,21 22 16,21-22-31,0 0 16,0 0-16,22 0 0,-22 0 0,21 0 16,22 21-16,-22-21 0,22 0 0,-1 0 15,1 0-15,20 0 0,1 0 0,21 0 16,-22 0-16,1 21 0,0-21 0,-1 0 16,1 0-16,0 21 15,-22-21-15,22 0 0,-22 0 0,1 21 16,-1-21-16,-20 0 0,-1 0 0,0 21 15,1-21-15,-22 0 0,0 0 0,0 0 16,0 0 0,-21 22-1,-21-22 63,0 0-62,0 0-16,0 0 0,0-22 16</inkml:trace>
  <inkml:trace contextRef="#ctx0" brushRef="#br0" timeOffset="43212.66">13885 6773 0,'-42'0'0,"84"0"0,-105 22 0,42-22 0,-1 0 15,1 0-15,0 0 0,0 21 16,0-21-16,0 0 0,-1 0 31,22 21-15,22-21-16,-1 0 15,21 0-15,0 21 0,-20-21 0,41 0 16,-21 0-16,22 0 0,-1 21 0,1-21 16,21 0-16,-1 0 0,-20 21 15,20-21-15,1 0 0,0 0 16,-1 22-16,-20-22 0,21 0 0,-22 0 15,22 21-15,-22-21 0,1 0 0,-1 0 16,1 21-16,-1-21 0,-20 0 0,20 0 16,-21 0-16,1 21 0,-22-21 0,0 0 15,21 0-15,-20 0 0,-1 0 16,-21 21 0,-21-21-1,-1 0-15,1 0 0,0 0 16,0 0-16,0 0 0,-22 0 0,22 0 15,-21 0-15,0 0 0,-1 0 16,1 0-16,-22 0 0,1 0 0,21 0 16,-22 0-16,1-21 0,-1 21 0,-21 0 15,22 0-15,-22-21 0,1 21 16,-1 0-16,0 0 0,1 0 0,-1 0 16,0 0-16,22 0 0,-22 0 0,22 0 15,20 0-15,-20 0 0,20 0 0,1 0 16,0 0-16,-1 0 0,22 0 0,0 0 15,0 0-15,0 0 0,42 0 63,0 0-63,0 0 0,0 0 16,1 0-16,-1 0 0,0 0 15,0 0-15,0 0 0,0 0 0,1 0 16,-1 0-16,21 0 0,-21 0 15,22 0-15,-1 0 0,21 0 0,-20 0 16,20 0-16,1 0 0,-1 0 0,1 0 16,-1 0-16,1 0 0,-1 0 0,1 21 15,-1-21-15,1 0 0,-1 0 0,-20 0 16,20 21-16,1-21 0,-22 0 0,0 0 16,1 0-16,-1 0 0,-21 0 0,0 0 15,22 0-15,-22 0 16,0 0-16,-21 21 0,21-21 15,-42 0 17,0 0-17,0 0 79,-1 0-78,1 0-16,21-21 15</inkml:trace>
  <inkml:trace contextRef="#ctx0" brushRef="#br0" timeOffset="46812.34">14033 4890 0,'0'0'0,"0"21"16,0 0-16,0 0 15,22-21 17,-1 0-17,0 0 1,0-21-16,0 0 15,-21 0-15,0-1 0,21 22 16,-21-21-16,22 0 0,-22 0 16,0 0-16,0 0 0,21-1 15,-21 1-15,0 0 0,0 0 16,0 0-16,0 0 0,0-22 0,0 22 16,0 0-16,0 0 0,-21 0 15,-1-22-15,22 22 0,-21-21 16,0 21-16,0-1 0,21-20 0,-21 21 15,0 0-15,-1 0 0,1-22 0,21 22 16,-21 0-16,0 0 0,0 0 0,0-1 16,21-20-16,-22 21 0,1 0 15,0 0-15,0-1 0,0 1 0,0 0 16,-1 0-16,1 0 0,0 0 16,0-1-16,0 22 0,0-21 0,-22 0 15,22 0-15,0 21 0,-21-21 16,20 0-16,-20 21 0,21-22 15,-21 22-15,20 0 0,-20-21 0,0 21 0,-1 0 16,22-21-16,-21 21 0,0-21 0,-1 21 16,1 0-16,0 0 15,-22-21-15,22 21 0,-1 0 0,1 0 16,0-21-16,-22 21 0,22 0 0,0 0 16,-22-22-16,22 22 0,-22 0 15,1 0-15,-1 0 0,22-21 0,-22 21 16,1 0-16,21 0 0,-22 0 0,1 0 15,-1 0-15,1 0 0,20 0 16,-20 0-16,20 0 0,-20 0 0,-1 0 16,22 0-16,-21 0 0,-1 0 0,1 0 15,-1 0-15,1 0 0,-1 0 0,1 0 16,-22 0-16,21 0 16,1 0-16,-1 0 0,1 21 0,-1-21 15,1 0-15,-1 0 0,1 22 0,-1-22 16,1 0-16,-1 21 0,-20 0 15,20-21-15,1 0 0,-22 0 0,22 21 16,-22 0-16,21-21 0,1 21 0,-1-21 16,1 22-16,-1-22 0,1 21 15,-1-21-15,1 21 0,-1-21 0,22 21 16,-21-21-16,-1 21 0,1-21 0,-1 21 16,1 1-16,-1-22 0,1 21 15,-1 0-15,22-21 0,-22 21 0,22-21 16,-22 21-16,22 0 0,0 1 15,-1-22-15,-20 21 0,21 0 0,-1 0 16,1 0-16,-22 0 0,22 1 16,-21-1-16,-1 0 0,1 0 0,-1 0 15,1 0-15,-1 1 0,22-22 0,-22 21 16,1 0-16,-1 0 0,22 0 16,0 0-16,-22 1 0,22-1 0,-1 0 15,-20 0-15,21-21 0,-1 21 0,1 0 16,0 1-16,-1-1 0,1-21 15,0 21-15,-1 0 0,1 0 16,0-21-16,-1 21 0,1 1 0,21-1 0,-22-21 16,22 21-16,0 0 15,-21 0-15,21-21 0,-1 21 0,1 1 16,0-1-16,0 0 0,0 0 0,0-21 16,-1 21-16,1 0 0,0 1 15,0-1-15,0 0 0,21 0 0,-21-21 16,-1 21-16,1 0 0,21 1 0,-21-22 15,21 21-15,-21-21 0,0 0 16,21 21-16,-21 0 16,-1-21 62,1 0-63,0 21 1,0-21-16,0 0 16,21 21-1,-21-21-15,-1 0 16,22 22-16,0-1 16,-21-21 62,21 21-78,-21-21 31,21 21-31,-21-21 16,0 0-16,21 21 0,0 0 15,-21-21-15,21 22 16,-22-22-16,22 21 15,0-42 110,0-1-109,0 1 0,0 0-16,0 0 15,22 21-15,-1-21 16,-21 0-16,21-1 0,0 1 0,0-21 16,-21 21-16,21 0 0,1-22 15,-1 1-15,0 21 0,-21-22 0,21 22 16,0-21-16,-21 21 0,0 0 0,21-1 15,-21 1-15,22 21 0,-22-21 0,0 0 47,0 42 63,-22-21-110,1 21 15,21 0 1,0 1-16,-21-1 0,21 0 16,0 0-16,0 0 0,-21 0 15,21 1-15,0 20 0,0-21 0,0 21 16,0-20-16,-21-1 0,21 21 0,0-21 15,0 0-15,-21 1 0,21-1 0,0 0 16,0 0-16,0 0 0,-22 0 16,22 1-1,-21-1-15,0-21 16,21 21-16,21-42 109,0 0-93,1 21-16,-1 0 0,0-22 0,0 22 16,0 0-16,22-21 0,-1 21 0,0 0 15,1-21-15,-1 21 0,0-21 16,1 21-16,-1 0 0,0 0 0,1 0 15,-1 0-15,0 0 0,1 0 0,-22 0 16,0 0-16,0 0 0,0 0 16,-21 21 15,-21-21-15,0 0-1,0 0-15,0 0 16,-1 0-16,1 0 0,0 0 15,0 0-15,0 0 0,-22 0 16,22 0-16,0 0 0,-21 0 0,21 0 16,-22 0-16,22 0 0,-21 0 0,21 0 15,-22 21-15,22-21 0,0 0 16,-21 0-16,20 21 0,-20-21 0,21 0 16,0 22-16,-22-1 0,22-21 0,0 0 15,0 21-15,0-21 0,0 0 16,-1 0-16,22 21 15,-21-21 32,21 21-31,-21-21-16,21 21 31,21-21-15,0 0-16,1 0 0,-1 0 0,21 0 15,-21 0-15,0-21 0,22 0 16,-22 21-16</inkml:trace>
  <inkml:trace contextRef="#ctx0" brushRef="#br0" timeOffset="47848.52">12890 7705 0,'0'-21'0,"0"-1"0,-21 1 16,0 21-1,0 21-15,0 1 16,21-1-16,0 21 0,-21-21 16,21 22-16,-22-1 0,22 0 15,-21 1-15,21-1 0,0 21 0,-21-20 16,0-1-16,0 22 0,0-22 0,21 0 16,-22 22-16,1-22 0,0 0 0,0 1 15,21-1-15,0-21 0,-21 22 16,0-22-16,21 21 0,0-21 0,0 0 15,0 1-15,0-44 32,21 1-32,0 21 0,-21-42 15,21 21-15,-21 0 0</inkml:trace>
  <inkml:trace contextRef="#ctx0" brushRef="#br0" timeOffset="48154.34">12658 7959 0,'0'0'0,"0"-43"15,0-62-15,0 62 16,0 22-16,0 0 0,0 0 0,21 0 16,0-1-16,0 1 0,21 0 15,1 0-15,-1 21 0,0 0 0,1 0 16,-1 0-16,22 0 0,-22 0 0,21 21 16,-20 0-16,-1 0 0,-21 1 0,22-1 15,-43 21-15,0 22 16,0-43-16,-22 21 0,1 0 15,-21 1-15,-22-22 0,22 21 0,-21-21 16,-1 22-16,22-22 0,-22 0 0,22 0 16,0 0-16,-1-21 0,1 22 0,21-22 15,0 0-15,-1 0 0,44 0 32,-1 0-32,21 0 0,-21 0 15,22-22-15,-1 22 0,0 0 0,1 0 16</inkml:trace>
  <inkml:trace contextRef="#ctx0" brushRef="#br0" timeOffset="48557.11">13229 8149 0,'-21'0'0,"0"0"16,21-21-1,0 0-15,21 21 16,0 0-16,0 0 0,0 0 0,1 0 15,20 0-15,-21 0 0,0 0 16,0 21-16,22 0 0,-22 0 0,0 1 16,0-1-16,0 21 0,1-21 0,-22 0 15,0 22-15,0-22 0,0 0 0,0 21 16,0-20-16,-22-1 0,22 0 16,-21 0-16,0 0 0,-21 0 15,21 1-15,-1-22 0,1 21 0,21 0 16,-21-21-16,21-21 15,0 0 1,0-1-16,21 1 0,-21-21 16,21 21-16,1 0 0,-1-22 0,0 22 15,0-21-15,-21 21 0,21-22 16,0 1-16,1 21 0,-1-22 0,0 22 16,-21 0-16,21 0 0,0 0 15,0 0-15,1-1 0,-1 22 0,0 0 16,0 0-16,0 0 0,0 0 15,1 0 1</inkml:trace>
  <inkml:trace contextRef="#ctx0" brushRef="#br0" timeOffset="48767.99">13949 8107 0,'0'42'16,"0"-21"-16,0 1 15,0-1-15,0 0 16,0 0-16,0 0 0,-21 0 15,21 1-15,-22-1 0,22 0 0,0 0 16,0 0-16,-21-21 0,21 21 16,-21 1-16,21-1 0,0 0 15,0-42 17,0 0-17,0-1-15</inkml:trace>
  <inkml:trace contextRef="#ctx0" brushRef="#br0" timeOffset="48916.9">13949 8128 0,'0'0'0,"0"-42"0,0-43 16,0 64-16,0 0 15,0 0-15,-21 21 0,21-22 16,0 44 0,0-1-1,0 0-15,0 0 16,21-21-16,0 21 0,0-21 0,-21 21 15</inkml:trace>
  <inkml:trace contextRef="#ctx0" brushRef="#br0" timeOffset="50875.61">14309 8170 0,'0'64'15,"-22"-43"-15,22 0 16,-21-21-16,21 21 0,-21 1 0,0-1 15,21 0-15,0 0 0,0 0 0,-21 0 16,0 1-16,21-1 16,0 0-16,-22-21 15,22-21 17,0 0-32,0-1 15,22 1-15,-22 0 16,21 0-16,-21-21 0,21 20 0,0 1 15,-21 0-15,21-21 0,0 21 16,1-1-16,-1 1 0,0 21 16,0 0-16,0 0 15,-21 21-15,0 1 0,21-22 0,-21 21 16,0 21-16,0-21 0,0 0 16,0 1-16,0-1 0,0 0 0,0 0 15,0 0-15,0 0 0,0 1 16,0-1-16,0-42 47,0-1-47,22 22 15,-22-21-15,21 0 0,0 0 16,0 0-16,-21 0 0,21-1 0,0 1 16,1 0-16,-1 0 0,0 0 0,0 0 15,-21-1-15,21 22 0,0 0 16,-21 22-1,0-1-15,0 0 16,0 0-16,0 0 0,0 0 0,0 1 16,0 20-16,0-21 0,0 0 0,22 0 15,-1 1-15,-21-1 0,21 0 16,0-21-16,0 21 0,0-21 16,1 0-16,-1 0 15,0 0-15,0 0 0,0 0 16,0-21-16,1 0 0,-1 0 15,0-1-15,0 1 0,-21 0 0,21 0 16,-21 0-16,21 0 0,-21-22 16,0 22-16,0 0 0,0 0 15,0 42 17,0 0-32,-21 0 15,0 0-15,21 1 0,-21-1 0,21 0 16,0 0-16,0 0 0,0 0 15,0 1-15,0-1 0,0 0 16,0 0 0,21-21-16,0 0 0,0 0 15,1 0-15,20 0 0,-21 0 0,0 0 16,0 0-16,1-21 0,20 0 0,-21 21 16,0-21-16,0-1 0,22 1 0,-22-21 15,0 21-15,0 0 0,0-22 0,-21 1 16,22 0-16,-1-1 0,0 1 0,0-22 15,-21 22-15,21-21 0,0 20 16,-21-20-16,0 20 0,0 1 0,22 0 16,-22 21-16,0-22 0,0 22 15,0 0-15,-22 21 16,1 0-16,0 21 0,0 0 16,21 0-16,-21 1 0,0-1 15,-1 21-15,22-21 0,-21 22 0,21-1 16,-21-21-16,21 21 0,0 1 0,-21-1 15,21 22-15,-21-22 0,21 0 0,0 1 16,0-1-16,0-21 0,0 21 0,0 1 16,0-22-16,0 21 0,0-21 15,0 1-15,0-1 0,21 0 0,0 0 16,0-21-16,0 21 0,1-21 16,-1 0-16,21 0 0,-21 0 15,0 0-15,1 0 0,20-21 0,-21 0 16,0 21-16,0-21 0,1 0 0,-1-1 15,0 1-15,-21 0 0,21 0 0,0 0 16,-21 0-16,21-1 0,-21 1 16,0 0-16,0 42 31,0 0-31,0 1 0,0-1 16,0 0-16,0 0 0,0 0 0,0 0 15,0 1-15,-21-22 0,21 21 16,0 0-16,0 0 0,21-21 31,1 0-31,-1 0 16,0 0-16,0 0 0,0 0 0,-21-21 15,21 21-15,1-21 0,-1 0 0,0-1 16,0 1-16,0 21 0,-21-21 0,21 0 16,1 0-16,-22 0 0,0-1 15,21 22-15,-21 22 31,0-1-31,0 0 16,0 0-16,-21-21 0,21 21 0,0 0 16,-22 1-16,22-1 0,0 0 15,0 0 1,22-21 0,-1 0-16,0 0 0,0 0 0,0 0 15,0 0-15,1 0 0,-1 0 0,0-21 16,0 21-16,0-21 0,22 21 0,-22-21 15,0-1-15,0 1 0,0 0 0,0 21 16,1-21-16,-1 0 0,0 0 0,0 21 16,-21-22-16,0 44 47,-21-22-47,21 21 0,-21 0 0,21 0 15,-21 0-15,21 0 16,-22 1-16,22-1 0,0 0 15,0 0-15,0 0 16,22-21-16,-1 0 16,0 0-16,0 0 0,0 0 0,0 0 15,1 0-15,20 0 0,-21 0 0,0 0 16,22 0-16,-22 0 0,0-21 0,21 0 16,-21 21-16,1-21 0,-1 0 0,0-1 15,0 1-15,-21 0 0,21-21 16,-21 21-16,21-1 0,-21-20 0,0 21 15,0 0-15,0 0 0,-21 21 16,0 0 0,0 0-16,0 21 0,0 0 15,-1 0-15,1 21 0,21-20 0,0-1 16,0 0-16,0 0 0,-21 0 16,21 0-16,0 1 0,0-1 0,0 0 15,0 0-15,21-21 0,0 0 16,1 0-16,-1 0 0,0 0 15,0 0-15,0 0 0,0 0 0,1 0 16,-1 0-16,0 0 0,0 0 0,0-21 16,0 0-16,1 0 0,-1-1 15,0 22-15,-21-21 16,0 0-16,21-21 0,0 21 0,-21-1 16,0 1-16,21-21 0</inkml:trace>
  <inkml:trace contextRef="#ctx0" brushRef="#br0" timeOffset="51072.5">16912 7768 0,'0'0'16,"-63"0"-16,41 0 0,1 0 15,0-21 63,0 21-62,0 0-16,0 0 16</inkml:trace>
  <inkml:trace contextRef="#ctx0" brushRef="#br0" timeOffset="51284.37">15811 7747 0,'0'0'0,"-21"0"0,21 21 15,21-21 1,1 21-16,-1-21 0,0 0 16,0 0-16,21 0 0,-20 0 0,20 0 15,-21 0-15,21 0 0,1 0 0,-22 0 16,21 0-16,-21 0 0,1 0 16,-1 0-16,-21-21 15,0 0-15,-21 21 0,-1-21 16,-20 21-16,21 0 0</inkml:trace>
  <inkml:trace contextRef="#ctx0" brushRef="#br0" timeOffset="51456.28">15007 7620 0,'0'0'0,"-21"0"0,-43 0 15,43 0 1,0 21-1,0-21 1,0 0-16,0 21 0,-1-21 0,-20 0 16,0 0-16,-1 22 0</inkml:trace>
  <inkml:trace contextRef="#ctx0" brushRef="#br0" timeOffset="52404.29">3238 8276 0,'0'0'16,"0"-42"0,0 21-16,0 0 0,0-1 15,0 1-15,-21 21 16,0 0-16,0 0 15,0 0-15,0 0 0,-1 21 0,1 1 16,0 20-16,0-21 0,0 21 16,0 1-16,-1-1 0,1-21 15,21 22-15,-21-1 0,0 0 0,21 1 16,0-1-16,0-21 0,0 21 16,0-20-16,0 20 0,0-21 0,21 0 15,0-21-15,0 0 0,1 21 0,-1-21 16,21 0-16,-21 0 0,22-21 15,-22 21-15,0-21 0,21 0 0,-21 0 16,1 0-16,20-1 0,-21 1 16,0-21-16,-21 21 0,0 0 15,21-22-15,-21 22 0,0-21 0,0-1 16,0 1-16,-21 0 0,21-1 0,-21 1 16,-21 0-16,21 21 0,-1-22 15,1 1-15,0 21 0,0 0 0,0-1 16,0 22-16,-1 0 0,1 0 15,0 0-15,0 0 0,0 22 0,21-1 16,0 0-16,-21 0 0,21 0 0,0 0 16,0 1-16,0 20 0,0-21 15,0 0-15,0 0 0,0 1 16,21-1-16,0-21 0,0 0 16,0 0-16,0 0 0,22 0 15,-22 0-15,21 0 0,1-21 0,-1 21 16,0-22-16</inkml:trace>
  <inkml:trace contextRef="#ctx0" brushRef="#br0" timeOffset="53307.96">3937 7938 0,'0'0'0,"21"-22"0,0 1 16,0 21-16,-21 21 31,0 1-31,0-1 16,0 21-16,0-21 0,0 22 0,0-1 15,0 0-15,0-21 0,0 22 0,0-1 16,0 0-16,0 1 0,0-22 16,0 21-16,0-21 0,0 22 0,0-1 15,-21-21-15,0 0 0,21 22 0,-21-22 16,21 0-16,0 0 0,-21-21 16,0 21-16,21 1 0,-22-22 0,22 21 15,-21-21-15,0-21 31,21-1-31,0 1 0,0 0 16,0 0-16,0 0 0,0 0 16,21-1-16,0 1 0,1 0 0,-1 0 15,0 0-15,0 0 0,0-1 16,0 1-16,22 0 0,-22 21 0,21 0 16,-21 0-16,1 0 0,20 0 0,-21 0 15,21 21-15,-20 0 0,-1 1 16,0-22-16,-21 21 0,0 0 0,0 0 15,0 0-15,0 0 0,0 1 0,-21-1 16,0 0-16,-1 0 0,1 0 16,0 0-16,-21-21 0,21 22 0,-22-1 15,22 0-15,0-21 0,-21 21 0,20-21 16,1 0-16,0 0 16,0 0-16,0 0 0,0 0 15,42 0 16,0 0-31,0 0 0,0 0 16,0 0-16,1 0 0,-1 0 0,21 0 16,-21 0-16,22-21 0,-22 21 15,21-21-15,0 0 0,1 21 0,20-22 16,-20 1-16,-1 0 0,0 0 0,1 21 16,-1-21-16,-21 0 0,21-1 0,-20 1 15,-1 0-15,-21 0 16,0 0-16,0 0 0,0-1 15,0 1-15,0 0 16,-21 21 0,21 21-16,0 0 0,0 1 15,0-1-15,0 0 0,0 21 0,0-21 16,0 22-16,21-1 0,0 0 0,-21 1 16,21-1-16,0 0 0,-21 22 15,0-22-15,21 22 0,-21-1 0,22 1 16,-22-1-16,0 1 0,0-1 0,0 1 15,-22-1-15,1 22 0,0-22 0,-21 1 16,21-22-16,-1 1 0,22-1 16,-21 0-16,21-21 0,-21 1 15,21-1-15,-21-21 0,21-21 32,0-1-32,0 1 15,0 0-15,0 0 0,0 0 0,0 0 16,0-1-16,0-20 0,0 21 0,21-21 15,0-1-15,0 1 0,1 0 0,-22-22 16</inkml:trace>
  <inkml:trace contextRef="#ctx0" brushRef="#br0" timeOffset="53527.84">4826 8276 0,'0'0'0,"0"-21"0,0-42 16,-21 63-1,21-22-15,0 44 47,0-1-47,0 0 16,0 0-16,0 0 16,21-21-16,0 21 15,0 1-15,0-1 0,1-21 16,-22 21-16</inkml:trace>
  <inkml:trace contextRef="#ctx0" brushRef="#br0" timeOffset="54596.21">5059 8509 0,'0'0'0,"21"0"16,0 0-16,0 0 16,0 0-16,1 0 15,-1-21-15,0 21 0,-21-21 16,21 0-16,0-1 15,-21 1-15,0 0 16,0 0-16,-21 21 31,0 21-31,0 0 0,0 0 16,-1 1-16,22-1 0,0 0 16,-21 0-16,21 21 0,-21-20 0,21-1 15,-21 21-15,21-21 0,0 0 16,0 1-16,0 20 0,0-21 15,0 0-15,21 0 0,0-21 0,0 0 16,1 0-16,-1 0 0,0 0 0,0 0 16,21 0-16,-20-21 0,-1 21 15,21-21-15,-21 0 0,22 0 16,-22 21-16,21-21 0,-21-1 0,0 1 16,1 0-16,-1-21 0,0 21 0,0-1 15,0 1-15,0-21 0,-21 21 16,22 0-16,-22-1 0,21 22 15,-21 22 17,0-1-32,0 0 15,0 0 1,21-21 15,-21-21-15,0 0-16,0 0 15,0-1-15,0 1 16,0 0-16,0 0 16,0 0-16,0 0 0,-21 21 31,0 0-31,-1 21 16,22 0-16,0 0 0,-21 0 15,0 0-15,21 1 0,-21-1 0,21 0 16,0 0-16,0 0 0,-21 22 0,21-22 15,0 0-15,0 0 0,0 0 16,0 0-16,0 1 16,21-1-16,0 0 0,0-21 15,22 21-15,-22-21 0,0 0 0,21 0 16,-21 0-16,22 0 0,-1 0 16,0 0-16,-20 0 0,20-21 0,0 21 15,1-21-15,-22 0 0,21-1 0,-21 1 16,0 0-16,1 0 0,-1 0 0,0-22 15,0 22-15,0-21 0,0 0 16,1-1-16,-22 1 0,0 0 0,21-22 16,-21 22-16,21-22 0,-21 22 0,0 0 15,0-1-15,0 1 0,0 21 16,21-22-16,-21 22 16,0 0-16,0 42 15,0 0-15,-21 1 16,21 20-16,0-21 0,0 21 15,-21 1-15,21-1 0,0 0 0,-21 1 16,21-1-16,0 0 0,0 1 0,0-1 16,0 0-16,0 1 0,0-1 0,0 0 15,0-20-15,0 20 0,0-21 16,0 0-16,0 0 0,0 22 0,0-1 16,21-21-16,-21 0 15,21-21-15,0 0 0,0 0 16,0 0-16,1 0 15,-1 0-15,0 0 0,0-21 16,0 21-16,0-21 0,1 0 0,-1 21 16,0-21-16,0 0 0,0-1 0,-21 1 15,21 0-15,-21-21 0</inkml:trace>
  <inkml:trace contextRef="#ctx0" brushRef="#br0" timeOffset="54839.7">6350 8340 0,'0'0'0,"-21"21"16,21 0-1,21-21 1,0 0-16,0 0 0,0 0 16,1 0-16,-1 0 0,0 0 15,0 0-15,0-21 0,22 21 0,-22 0 16,0-21-16,0 0 0,0 21 0,0 0 15,1 0-15,-22-22 0,21 22 16,0-21-16,-21 0 16</inkml:trace>
  <inkml:trace contextRef="#ctx0" brushRef="#br0" timeOffset="64372.23">22775 4149 0,'0'0'0,"0"-21"15,0-1 1,0 1-1,0 42 32,0 1-47,0-1 0,0 0 16,0 21-16,0-21 0,21 22 0,-21-22 16,0 21-16,0-21 0,0 22 0,0-1 15,0-21-15,0 22 0,0-22 16,-21 0-16,21 21 0,-21-21 0,21 1 15,0-1-15,-21 0 0,21 0 16,0-42 31,0 0-47,21 0 0,-21-22 16,0 22-16</inkml:trace>
  <inkml:trace contextRef="#ctx0" brushRef="#br0" timeOffset="64740.02">22902 3810 0,'0'0'0,"-42"-42"15,21 42-15,0 0 16,-1 0-16,1 21 16,21 0-16,-21-21 0,21 21 0,0 0 15,0 1-15,21-1 16,0-21-1,1 0-15,-1 0 0,0 0 0,0 0 16,0 0-16,0 0 0,1-21 16,-1 21-16,-21-22 0,21 1 0,0 21 15,-21-21-15,0 0 0,0 0 0,0 0 16,0-1-16,-21 1 16,0 21-16,0-21 0,-1 21 15,1 0-15,0 0 0,0 0 0,0 0 16,21 21-16,0 0 0,-21 1 15,21-1-15,-22 0 0,22 0 16,0 0-16,0 0 0,0 1 0,0-1 0,0 0 16,0 21-16,0-21 0,0 1 15,22-1-15,-1 0 0,0-21 16,0 21-16,0 0 0,0-21 0</inkml:trace>
  <inkml:trace contextRef="#ctx0" brushRef="#br0" timeOffset="65520.53">23304 4085 0,'0'21'16,"0"1"-16,0-1 15,22-21-15,-22 21 0,0 0 16,21 0-16,-21 0 0,0 1 16,0-1-16,21 0 0,-21 0 0,0 0 15,21 0-15,-21 1 0,0-1 16,0 0-16,0 0 0,0 0 0,0 0 15,0 1-15,0-1 0,0 0 16,0 0-16,0 0 16,-21-21-1,0 0 1,21-21-16,0 0 16,0 0-16,0 0 0,0-1 15,0 1-15,0 0 0,0-21 0,0-1 16,0 22-16,21-21 0,0 0 15,0-1-15,0 1 0,1 21 0,-1-22 16,21 22-16,-21 0 0,0 21 16,1 0-16,-1 0 0,0 0 0,0 0 15,-21 21-15,21 0 0,-21 1 0,0-1 16,0 21-16,0-21 0,0 22 16,0-22-16,0 21 0,0-21 0,0 22 15,0-22-15,0 0 0,0 0 0,21 0 16,-21 0-16,22 1 0,-1-1 15,0-21-15,0 0 16,0 0-16,0 0 0,1 0 0,20 0 0,-21 0 16,21 0-16,-20-21 0,-1 21 15,0-22-15,0 1 0,21 0 16,-20 0-16,-1-21 0,0 20 0,-21-20 16,21 0-16,0 21 0,-21-43 0,21 22 15,-21-1-15,0-20 0,0 21 0,0-1 16,22 1-16,-22 0 0,0-1 15,0 1-15,0 0 0,0 20 0,0-20 16,0 21-16,0 0 0,0 42 31,0 0-15,0 0-16,0 22 0,0-22 0,0 21 16,0 0-16,0 1 0,-22-1 15,22 22-15,0-22 0,0 0 0,0 1 16,0-1-16,0 0 0,0 1 0,0-22 15,0 21-15,0-21 0,0 0 0,0 1 16,0-1-16,0 0 0,22-21 16,-22 21-16,21-21 15,0 0 1,0-21-16,-21 0 0,0 0 16,0-1-16,0 1 15,0-21-15,0 21 0</inkml:trace>
  <inkml:trace contextRef="#ctx0" brushRef="#br0" timeOffset="65715.42">24130 4043 0,'0'0'0,"-21"0"0,0 0 16,-1 0-16,22-21 16,22 21-1,-1 0-15,0 0 16,0 0-16,0 0 0,0-21 15,1 21-15,-1 0 0,0 0 16,0-22-16,0 22 0,0-21 16,1 21-16,20-21 0,-21 21 15,0 0-15</inkml:trace>
  <inkml:trace contextRef="#ctx0" brushRef="#br0" timeOffset="66372.03">25209 3979 0,'0'-21'15,"0"0"1,0 0 0,0 0-16,22 21 15,-1-21-15,-21-1 0,21 22 0,0-21 16,0 21-16,0 0 0,1 0 0,-1 0 15,0 0-15,21 0 0,-21 0 16,1 0-16,-1 0 0,0 21 0,0-21 16,0 22-16,0-1 0,-21 0 0,22 21 15,-22-21-15,0 22 0,0-22 16,0 21-16,0 1 0,-22-22 0,1 21 16,0 0-16,0-20 0,-21-1 0,20 21 15,1-21-15,0 0 0,0 1 0,0-1 16,21 0-1,-21-21-15,42-21 32,-21 0-32,21 21 0,0-22 15,0-20-15,0 21 0,1 0 16,-1-22-16,0 1 0,21 0 0,-21-1 16,1-20-16,20 21 0,-21-1 0,0 1 15,22 0-15,-22 20 0,0-20 0,0 21 16,-21 0-16,0 0 0,21-1 15,-21 44 1,0-1-16,-21 0 16,0 0-16,21 0 15,0 22-15,-21-1 0,0-21 0,21 21 16,-22 1-16,22-1 0,0 0 0,0-20 16,0 20-16,0-21 0,0 21 0,0-20 15,0-1-15,0 0 0,0 0 16,22 0-16,-22 0 0,21-21 0,0 22 15,0-22-15,0 0 0,0 0 0,1 0 16,-1 0-16,21 0 0,-21 0 0,0 0 16,1 0-16,-1 0 0,0-22 15,0 22-15,0-21 0,0 0 0,1 0 16,-1 0-16,0 0 0,0-1 0,21 1 16</inkml:trace>
  <inkml:trace contextRef="#ctx0" brushRef="#br0" timeOffset="66736.83">26924 3874 0,'-21'0'0,"0"0"15,42 0 17,21 0-17,-21 0-15,22 0 0,-22 0 0,21-22 16,0 22-16,-20 0 0,-1 0 16,21 0-16,-21-21 0,0 21 0,1 0 15,-1 0-15,0 0 0,0 0 0,0 0 31,-42 0 16,0 0-47,0 21 16</inkml:trace>
  <inkml:trace contextRef="#ctx0" brushRef="#br0" timeOffset="67000.67">26903 4085 0,'0'0'0,"-21"0"0,21 21 15,-22-21-15,22 22 0,0-1 32,22-21-17,-1 0-15,0 0 0,0 0 0,0 0 16,0 0-16,1 0 0,-1 0 15,0 0-15,0 0 0,0-21 0,0 21 16,1 0-16,-1-22 0,0 22 16,0 0-16,-21-21 15,0 0 1,0 0 0</inkml:trace>
  <inkml:trace contextRef="#ctx0" brushRef="#br0" timeOffset="68536.64">28998 4128 0,'0'-22'16,"0"1"-16,0 0 15,0 0 1,21 0-16,1 0 0,-22-1 16,21 1-16,-21 0 15,0 0-15,21 0 0,-21 0 0,0-1 16,0 1-16,0 0 0,0 0 16,0 0-16,0 0 0,0-1 15,-21 1-15,21 0 0,-21 0 16,-1 21-16,1-21 0,0 0 0,0 21 15,0 0-15,0 0 0,-1 0 16,-20 0-16,21 0 0,-21 0 0,20 0 16,-20 21-16,21-21 0,-21 21 0,20 0 15,-20 0-15,21 0 0,-21 1 16,20 20-16,-20-21 0,21 21 0,-21 1 16,20-1-16,1 0 0,0 1 0,0 20 15,0-20-15,0-1 0,21 0 16,0 1-16,0-1 0,0 0 0,0 1 15,0-22-15,21 0 0,0 0 0,0 0 16,0 0-16,0 1 0,1-1 16,-1-21-16,0 0 0,0 0 15,0 0-15,0 0 0,1 0 0,20 0 16,-21 0-16,0 0 0,0-21 0,1 21 16,-1-22-16,0 1 0,0 21 15,21-21-15,-20 0 0,-1-21 0,0 20 16,21-20-16,-21 21 0,1-21 0,-1-1 15,0 1-15,0 0 0,0-1 16,0 1-16,-21 0 0,22-1 16,-22 1-16,21 21 0,-21 0 0,0-1 15,0 1-15,0 42 32,0 1-32,0 20 0,-21-21 15,-1 21-15,22-20 0,0 20 16,-21 0-16,0 1 0,21-1 0,-21 0 15,21 1-15,0-22 0,0 21 0,0 0 16,0-20-16,0-1 0,0 0 16,21 0-16,0 0 0,0 0 0,1-21 15,-1 0-15,0 22 0,0-22 0,0 0 16,0 0-16,1 0 0,-1 0 16,0 0-16,21 0 0,-21-22 0,1 1 15,-1 21-15,0-21 0,0 0 0,0 0 16,0 0-16,1-1 0</inkml:trace>
  <inkml:trace contextRef="#ctx0" brushRef="#br0" timeOffset="69096.33">30459 3937 0,'-21'-21'47,"-1"21"-31,1 21 78,0-21-79,21 21-15</inkml:trace>
  <inkml:trace contextRef="#ctx0" brushRef="#br0" timeOffset="69676.06">30459 4403 0,'0'0'0,"-21"0"16,-1 0-1,22-21 16,0-1-15,22 22 47,-22 22-63,21-22 15,-21 21 1,21-21 15,0 0-15,-21-21-1,0-1 1,0 1-16,0 42 78,0 1-78,21-1 16,-21 0-16,0 0 15,0 0-15,0 0 0,0 1 0,0-1 16,0 0-16,0 0 0,-21 0 16,0 0-16,0 1 0,0-1 15,-22 0-15,1 0 0,21 21 0,-22-20 16,1-1-16,-21 21 0,20-21 0,1 0 15,-22 22-15,22-22 0</inkml:trace>
  <inkml:trace contextRef="#ctx0" brushRef="#br0" timeOffset="73255.64">4741 6985 0,'0'-21'0,"-21"21"62,0 0-46,0 0 15,42 0 16,0 0-47,0 0 0,0 0 15,22 0-15,-1 0 0,0 0 16,1 0-16,20-21 0,-20 21 0,20 0 16,-21 0-16,22-21 0,-1 21 0,22 0 15,-21-22-15,-1 22 0,1 0 16,-22 0-16,21 0 0,-20 0 0,-1-21 16,0 21-16,-20 0 0,-1 0 0,0 0 15,0 0-15,-42 0 63,0 0-48,0 0-15,-1 0 16,1-21-16,0 21 16,0 0-16,0 0 0</inkml:trace>
  <inkml:trace contextRef="#ctx0" brushRef="#br0" timeOffset="73676.44">4868 7070 0,'0'0'0,"-21"0"15,0 21-15,-43-21 16,43 21-16,0-21 0,0 0 15,21 21 1,21-21 0,0 0-1,22 0-15,-22 0 0,21 0 0,0 0 16,1 0-16,20 0 0,-20-21 0,-1 21 16,21 0-16,-20-21 0,20 21 15,1-21-15,-1 21 0,1 0 16,-1-21-16,1 21 0,-22 0 0,0 0 15,1 0-15,-1 0 0,-21-22 0,0 22 16,1 0-16,-1 0 16,-42 0 15,-1 0-31,1 0 16,0 0-16,0 0 0,0 0 15,0 0-15,-1 0 0,1 0 16,0 0-16,0 0 0,0 0 15</inkml:trace>
  <inkml:trace contextRef="#ctx0" brushRef="#br0" timeOffset="74011.5">4741 7197 0,'-42'21'15,"21"-21"-15,21 21 32,21-21-32,0 0 0,0 0 0,22 0 15,-22 0-15,21 0 0,0 0 16,1-21-16,-1 21 0,0-21 16,22 0-16,-22 21 0,1-22 0,20 1 15,-21 21-15,22-21 0,-22 21 0,22-21 16,-22 21-16,0 0 0,1 0 15,-22-21-15,0 21 0,0 0 0,0 0 16,1 0-16,-1 0 0,0 0 31,0 0-15,0 0 0,0-21-16,1 21 0,-1-22 0,0 22 15</inkml:trace>
  <inkml:trace contextRef="#ctx0" brushRef="#br0" timeOffset="75128.47">28554 5017 0,'0'0'0,"-21"0"0,-1 0 15,1 21-15,0-21 16,42 0 31,0 0-47,22 0 0,-1 0 0,-21 0 15,43 0-15,-22 0 0,0 0 16,22 0-16,-22 0 0,22-21 0,-1 21 16,-20 0-16,20-22 0,-21 22 0,1 0 15,-1-21-15,0 21 0,-20 0 16,20 0-16,-21 0 0,0 0 15,0 0 1,-42 21 31,0-21-47,0 0 0,0 0 16,0 0-16,-1 0 0</inkml:trace>
  <inkml:trace contextRef="#ctx0" brushRef="#br0" timeOffset="75421.31">28744 5122 0,'-42'0'0,"84"0"0,-126 0 0,62 22 0,1-22 15,-21 0-15,21 21 0,0-21 16,-1 0-16,22 21 0,22-21 31,-1 0-31,0 0 0,21 0 16,1-21-16,-1 21 0,21-21 15,-20 21-15,20-22 0,1 22 0,-1-21 16,22 21-16,-22-21 0,1 21 0,-22 0 16,22 0-16,-22-21 0,0 21 0,1 0 15,-22 0-15,0 0 16,0 0-16,0 0 16,-21-21-1,0 0 1,0-1-1</inkml:trace>
  <inkml:trace contextRef="#ctx0" brushRef="#br0" timeOffset="76220.44">29083 6541 0,'0'-22'31,"0"1"-31,0 0 15,21 21-15,-21-21 0,21 0 16,-21 0-16,0-1 0,0 1 16,0 0-16,0 0 15,-21 21 1,0 0-16,0 0 0,0 0 16,-1 0-16,1 21 0,21 0 0,-21 0 15,0 1-15,0-1 0,0 0 0,-1 21 16,1-21-16,0 22 0,0-22 15,0 21-15,0-21 0,21 22 0,0-22 16,-22 21-16,22-21 0,0 22 0,0-22 16,0 0-16,0 0 0,22-21 0,-22 21 15,21-21-15,21 0 0,-21 0 16,0 0-16,22 0 0,-1 0 0,-21 0 16,22 0-16,-1 0 0,0-21 0,1 0 15,-1 0-15,0 0 0,1 0 16,-1-1-16,-21-20 0,21 21 15,-20-21-15,-22-1 0,0 1 0,21 0 16,-21-1-16,0 1 0,0 0 0,0-1 16,-21 1-16,-1 21 0,22 0 0,-21 21 15,0 0-15,0-22 0,0 22 16,-22 0-16,22 0 0,0 0 0,-21 22 16,21-1-16,-1-21 0,1 21 0,0 0 15,0 0-15,0 0 0,0 1 16,-1-1-16,22 0 0,0 0 0,0 0 15,0 0-15,0 1 0,22-1 16,-1-21 0,0 0-16,0 0 0,21 0 15,1 0-15,-22-21 0</inkml:trace>
  <inkml:trace contextRef="#ctx0" brushRef="#br0" timeOffset="77195.88">29803 5990 0,'0'0'0,"0"-21"0,0-21 16,0 21-16,0 42 31,0 0-31,0 0 0,-22 0 16,22 0-16,-21 1 0,21 20 0,0-21 15,0 21-15,0-20 0,0 20 0,0-21 16,0 21-16,0 1 0,0-1 15,0 0-15,0-20 0,0 20 0,-21 0 16,21 1-16,0-22 0,0 21 0,-21-21 16,21 0-16,0 22 0,-21-22 0,21 0 15,0 0-15,0 0 16,-21-21-16,-1 0 16,22-21 15,0 0-31,0 0 15,0 0-15,0 0 0,22-1 0,-1 1 16,-21 0-16,21 0 0,0 0 0,0 0 16,0 21-16,1-22 0,-1 1 0,0 21 15,21-21-15,-21 21 0,1 0 16,20 0-16,-21 0 0,21 0 0,-20 0 16,20 0-16,-21 0 0,0 0 0,0 21 15,1 0-15,-22 1 16,0-1-16,0 0 0,0 0 15,-22 0-15,22 0 0,-21 1 0,-21-22 16,21 21-16,0 0 0,-22 0 0,1 0 16,21-21-16,-22 21 15,22-21-15,-21 22 0,21-22 0,-22 21 16,22-21-16,0 0 0,0 21 0,0-21 16,0 0-16,42 0 46,0 0-46,0 0 0,0-21 0,0 21 16,22-21-16,-22 21 0,21-22 0,1 1 16,-1 21-16,-21-21 0,21 0 15,1 0-15,-1 0 0,0-22 16,-20 22-16,20 0 0,-21 0 0,0-22 0,0 22 16,1 0-16,-1 0 0,0 0 15,-21 0-15,0-1 16,0 44 15,0-1-15,0 0-16,0 21 0,0-21 0,0 22 15,0-22-15,0 21 0,0 1 0,0-1 16,0 0-16,0 1 0,0-1 0,0 21 16,0-20-16,0 20 15,-21 1-15,21-1 0,-21 1 0,-1-1 0,22 22 16,-21-22-16,0 22 0,21-21 0,-21-1 15,0 1-15,0-1 0,21 1 16,-22-1-16,1-21 0,0 1 0,21-1 16,0-21-16,-21 0 0,21 1 15,-21-1-15,0-21 32,21-21-32,0-1 0,0 1 15,0 0-15,0 0 0,0 0 0,0 0 16,0-22-16,0 22 0,0 0 15,0-21-15,0 20 0,21-20 0,-21 0 16,21-1-16,-21 1 0,21-21 16</inkml:trace>
  <inkml:trace contextRef="#ctx0" brushRef="#br0" timeOffset="77423.75">30438 6287 0,'0'0'0,"0"-22"0,-22 1 16,22 0-16,-21 21 16,21-21-16,-21 21 15,21-21 1,0 42 15,0 0-31,21 0 16,0-21-1,1 21-15</inkml:trace>
  <inkml:trace contextRef="#ctx0" brushRef="#br0" timeOffset="78575.61">30628 6519 0,'0'0'0,"21"0"31,0 0-16,1 0-15,-1 0 0,0 0 0,0-21 16,0 21-16,0-21 0,1 21 16,-1-21-16,0 0 0,-21 0 0,21 21 15,0-22-15,-21 1 0,21 0 0,-21 0 16,0 0-16,0 0 0,-21 21 16,0 0-1,0 0-15,0 0 0,21 21 0,-21 0 16,-1 0-16,1 0 0,0 0 0,0 1 15,0 20-15,21-21 0,0 21 16,-21-20-16,21 20 0,0-21 0,0 0 16,0 22-16,0-22 0,0 0 15,0 0-15,21-21 0,-21 21 0,21-21 16,0 0-16,0 21 0,0-21 16,22 0-16,-22 0 0,0 0 0,0 0 15,22 0-15,-22-21 0,0 21 0,0-21 16,0 0-16,0 21 0,1-42 15,20 20-15,-21 1 0,0-21 0,0 21 16,1-22-16,-1 22 0,0-21 0,0 21 16,0 0-16,-21-1 15,21 1-15,1 21 0,-1 0 16,-21 21 0,0 1-1,0-1-15,0 0 16,0-42 31,0 0-32,0-1 1,0 1-16,0 0 0,0 0 31,-21 21-15,-1 0-16,22 21 15,-21 0-15,0-21 0,0 21 0,0 1 16,0 20-16,-1-21 0,1 0 16,21 0-16,-21 22 0,0-22 0,21 0 15,-21 0-15,21 22 0,0-22 0,0 0 16,0 0-16,0 0 0,0 0 0,0 1 16,21-1-16,0 0 15,0-21-15,0 0 0,1 21 0,-1-21 16,0 0-16,0 0 0,0 0 0,22 0 15,-22 0-15,0 0 16,0-21-16,0 0 0,0 21 0,1-21 16,-1-1-16,0-20 0,0 21 0,0-21 15,0-1-15,1 1 0,-1 0 16,0-22-16,0 22 0,0-22 0,0 1 16,1 20-16,-1-20 0,0-1 0,0 1 15,0 21-15,0-1 0,1 1 16,-22 0-16,21 20 0,-21 1 0,0 0 15,0 0-15,0 42 16,-21 0-16,-1 0 16,1 1-16,0-1 0,0 21 0,0-21 15,0 22-15,-1-1 0,1 0 16,21 1-16,-21-1 0,0 0 16,0 22-16,21-22 0,0 0 0,0 1 15,0 20-15,0-20 0,-21-1 0,21-21 16,0 21-16,0 1 0,0-22 15,0 0-15,0 21 0,0-20 0,21-1 16,-21 0-16,21 0 16,0-21-16,0 0 0,0 0 15,1 0-15,-1 0 0,0 0 16,0 0-16,0 0 0,0 0 16,1 0-16,-22-21 0,21 21 0,0-21 15,0 0 1,0-1-16,0 1 0,-21 0 15,22 0-15,-22 0 0,21 0 16,-21-1-16,0 1 0,0 0 16,0 0-16</inkml:trace>
  <inkml:trace contextRef="#ctx0" brushRef="#br0" timeOffset="78892.19">31708 6329 0,'0'0'0,"-85"-21"15,64 21-15,0 0 0,42 0 32,0 0-32,21 0 15,-21 0-15,22 0 0,-1 0 0,0 0 16,22 0-16,-22 0 0,22-21 16,-22 21-16,0 0 0,22 0 0,-22 0 15,1 0-15,-22 0 0,21 0 0,-21 0 16,0 0-16,1-22 0,-1 22 15,0 0-15,-42 0 47,0 0-31,-1 0-16,1 0 16,0 22-16,-21-22 0,21 21 0,-22-21 15,1 21-15,0-21 0</inkml:trace>
  <inkml:trace contextRef="#ctx0" brushRef="#br0" timeOffset="82151.71">30014 6858 0,'21'0'0,"1"0"16,-1 0-1,-21 21 79,-21 0-94,-1 1 16,1-1-1,0 0-15,0 0 0,0 0 16,0-21-16,21 21 0,-22 1 0,1-1 16,0 0-16,21 0 0,-21 21 15,0-20-15,0-1 0,-1 21 0,22-21 16,-21 22-16,0-22 0,0 21 0,0 0 15,0 1-15,-1-22 0,1 21 0,0 1 16,0-22-16,0 21 0,0 0 0,-1-20 16,1 20-16,0 0 0,0-21 15,-21 22-15,20-22 0,1 21 0,-21 1 16,0-22-16,20 21 0,-20-21 0,0 22 16,21-22-16,-22 0 0,22 0 15,-21 0-15,-1 22 0,22-22 0,-21 0 16,0 0-16,20 0 0,-20 0 0,0 1 15,21-22-15,-22 21 0,1 0 16,21 0-16,-22 0 0,1 0 0,0 1 16,-1-22-16,1 21 0,0 0 0,-1 0 15,1 0-15,0 0 0,-22 1 0,1-1 16,20 0-16,-20 0 0,-1 0 0,22 0 16,-21 1-16,20-1 0,-20 0 0,20 0 15,-20-21-15,21 0 0,-1 21 0,-20-21 16,20 0-16,1 0 0,0 0 15,21 0-15,-22 0 0,1 0 16,0 0-16,20 0 0,-20 0 0,0-21 16,-1 21-16,1-21 0,0 0 0,21 21 15,-22-21-15,1-1 0,0 1 0,-1 0 16,1 0-16,0 0 0,20 0 0,-20-22 16,0 22-16,-1 0 0,1-21 0,0 20 15,-1-20-15,22 21 0,-21 0 0,0-22 16,-1 22-16,22 0 0,-21-21 0,-1 21 15,22-1-15,-21-20 0,21 21 16,-22 0-16,22 0 0,-21-22 0,21 22 16,-22 0-16,22-21 0,-21 20 0,0-20 15,20 21-15,-20-21 0,21-1 16,-21 1-16,20 21 0,-20-22 0,21 1 16,-21 0-16,20-22 0,1 22 0,0 0 15,-21-1-15,21 1 0,-1 0 16,1-1-16,21 1 0,0 0 0,-21-1 15,21 1-15,0 21 0,0-22 0,0 1 16,0 0-16,0 21 0,0-22 0,0 1 16,0-22-16,0 22 0,0 0 0,0-22 15,0 22-15,0-22 0,0 22 16,0-21-16,0 20 0,0-20 0,0 20 16,0 1-16,0 0 0,0-22 0,0 22 15,0 0-15,0-1 0,0 1 16,0 21-16,0-22 0,0 1 15,0 0-15,0-1 0,0 1 0,0 0 16,0-1-16,0 22 0,0-21 0,0 0 16,0 20-16,21-20 0,-21 21 0,0 0 15,0-22-15,0 22 0,0 0 16,0 0-16,21 21 0,-21-21 0,0 0 16,0-1-16,0 1 15,0 0 1,-21 21-1,0 0 1,0 0-16,0 0 0,0 0 16,-1 21-16,1-21 15,21 21-15,-21 1 0,0-22 0,0 21 16,0 0-16,-1 0 0,1 0 0,0 0 16,0 1-16,21-1 0,-21 21 0,0-21 15,-1 0-15,22 1 0,-21 20 16,0-21-16,0 0 0,21 0 0,0 1 15,-21-22-15,21 21 0,-21 0 0,21 0 16,-22-21 0,44-21-1,-1 21 1,-21-21-16,21 0 0,0-1 0,0 1 16,0 0-16,1 0 0,-1 0 15,0-22-15,0 22 0,-21-21 0,21 21 16,0 0-16,1-22 0,-1 1 0,0 21 15,0-22-15,0 22 0,0 0 16,1 0-16,-1 0 0,0 0 0,0-1 16,0 22-16,0 0 15,1 22-15,-22-1 0,21 0 0,0 0 16,0 0-16,-21 22 0,21-22 16,0 21-16,1-21 0,-1 0 15,0 22-15,0-22 0,0 21 0,0-21 16,1 22-16,-1-22 0,0 21 15,0-21-15,0 22 0,-21-22 0,21 0 16,1 0-16,-1 0 0,-21 1 0,0-1 16,21-21-16,-21 21 0,21-21 0,-21 21 15,21-21 1,-21 21 0,0 0-1,0 1 1</inkml:trace>
  <inkml:trace contextRef="#ctx0" brushRef="#br0" timeOffset="82752.58">24215 8996 0,'0'0'0,"0"-21"16,0-22-16,0 22 15,-22 0-15,22 0 0,-21 21 16,0 0-16,0 0 15,0 0-15,21 21 0,-21 0 16,-1 22-16,22-22 0,0 21 0,-21 0 16,21 1-16,-21-1 0,21 0 15,0 22-15,-21-22 0,21 1 0,0 20 16,0-21-16,0 22 0,0-1 0,-21-20 16,21 20-16,-21 1 0,21-22 0,0 22 15,-22-22-15,1 0 0,21 1 0,-21-1 16,21 0-16,0 1 0,0-1 15,0-21-15,0 0 0,0 0 0,0 1 16,0-1-16,-21-21 16,21-21-1,0-1 1,0 1-16,0-21 0,0 21 16,0 0-16,0-22 0</inkml:trace>
  <inkml:trace contextRef="#ctx0" brushRef="#br0" timeOffset="83044.41">23876 9377 0,'0'0'0,"0"-42"0,-21-85 16,21 84-16,0 22 0,0-21 15,0 21-15,21-1 0,0 1 0,0 0 16,0 0-16,22 21 0,-1-21 16,-21 21-16,22 0 0,-1 0 0,21 0 15,-20 0-15,-1 21 0,0-21 0,1 21 16,-1 0-16,-21 0 0,0 1 0,-21 20 15,0-21-15,0 0 0,0 22 16,-21-22-16,-21 0 0,21 21 0,-22-21 16,1 1-16,0 20 0,-1-21 0,22 0 15,-21 0-15,0 1 0,20-1 0,-20 0 16,21 0-16,0 0 0,21 0 16,0 1-1,0-1 1,21-21-16,0 0 0,0 0 0,0 0 15,22 0-15</inkml:trace>
  <inkml:trace contextRef="#ctx0" brushRef="#br0" timeOffset="85508.4">24426 10414 0,'0'21'0,"0"-42"0,-21 42 0,0 0 16,21-42 0,0 0-16,0 0 15,21 0-15,0 0 0,22-22 16,-22 22-16,0 0 0,21-21 16,1-1-16,-1 1 0,-21 0 0,21-1 15,1-20-15,-1 20 0,-21 1 0,0-21 16,1 20-16,-1 1 0,-21 21 0,0-22 15,0 22-15,0 0 0,-21 0 16,-1 21-16,1 0 0,0 0 0,-21 0 16,21 0-16,-22 21 0,22 0 15,-21 0-15,21 1 0,-1-1 0,1 0 0,21 0 16,0 0-16,0 0 0,0 1 16,0-1-16,0 21 0,21-21 15,1 0-15,-1 1 0,0-1 0,0 0 16,0 0-16,0 0 0,1 0 0,-1 1 15,0-1-15,-21 0 0,21 0 16,-21 0-16,21 0 0,-21 1 16,0-1-16,0 0 15,21-21 1,1 0-16,-1 0 16,0 0-16,0 0 0,0 0 0,0-21 15,1 21-15,-1-21 0,0-1 0,0 22 16,0-21-16,22 0 15,-22 0-15,0 0 0,0 0 0,-21-1 16,21-20-16,0 21 0,1 0 0,-22 0 16,0-22-16,0 22 0,0 0 15,0 0-15,0 42 32,-22 0-32,22 0 0,-21 0 15,21 1-15,-21 20 0,21-21 0,0 0 16,-21 22-16,21-22 0,-21 0 0,21 0 15,0 0-15,0 22 0,0-22 16,0 0-16,0 0 0,21-21 16,0 0-16,0 0 0,0 0 15,1 0-15,-1 0 0,0 0 0,0 0 16,21 0-16,-20-21 0,20 0 0,-21 21 16,0-21-16,22-1 0,-22 1 0,0 0 15,0 0-15,0 0 0,-21 0 0,0-1 16,21 22-16,-21-21 0,0 0 15,0 42 17,-21 0-32,0 1 15,21-1-15,0 0 0,-21 0 0,0 0 16,21 0-16,-21 1 0,21-1 16,0 0-16,0 0 15,0-42 16,21 0-15,0 0-16,0-1 0,0 1 16,0 0-16,-21 0 15,22 0-15,-1 0 0,0-1 0,-21 1 16,21 21-16,-21-21 0,21 21 16,-21 21-1,0 0-15,0 1 16,21-1-16,-21 0 15,0 0-15,0 0 0,0 0 16,22 1-16,-22-1 16,0 0-16,21-21 0,0 0 15,0 0-15,0 0 0,0 0 16,1 0-16,-1 0 0,0-21 16,0 0-16,0 21 0,0-22 15,1 22-15,-1-21 0,-21 0 0,21 0 16,-21 0-16,21 0 0,-21-1 0,0 1 15,0 0-15,21 0 16,-21 42 15,0 0-15,0 0-16,0 1 0,0-1 16,0 0-16,0 0 0,0 0 15,0 0-15,0 1 0,0-1 16,21-21-16,-21 21 0,22-21 15,-1 0-15,0 0 0,0 0 16,0 0-16,22 0 0,-22 0 0,0 0 16,0-21-16,21 0 0,-20 21 0,-1-22 15,21 1-15,-21 0 0,0 0 16,1 0-16,-1 0 0,0-1 0,0-20 16,0 0-16,0 21 0,1-43 0,-1 22 15,0-1-15,-21-20 0,21-1 16,0 22-16,-21-21 0,0 20 0,0 1 15,0 0-15,21-1 0,-21 22 0,0 0 16,0 0-16,0 0 0,-21 21 16,0 0-16,0 21 15,0 0-15,0 0 0,-1 0 0,1 22 16,0-1-16,0 0 0,0 1 16,21 20-16,-21-21 0,-1 1 0,1 20 0,21-20 15,0-1-15,0 0 0,-21 1 0,21-1 16,0 0-16,0-21 15,0 22-15,0-22 0,0 21 0,0-21 16,21 1-16,0-1 0,1-21 0,-22 21 16,21-21-16,21 0 0,-21 0 0,0 0 15,1 0-15,-1 0 0,21 0 0,-21 0 16,22 0-16,-22-21 0,0 0 0,21 21 16,-21-22-16,1 1 0,-1 0 15,0 0-15,0 0 0,0 0 0,0-1 16,-21 1-16,0 0 0,22 21 0,-22-21 15,0 42 1,0 0 0,0 0-16,0 1 15,0-1-15,0 0 0,0 0 16,0 0-16,0 0 0,0 1 16,0-1-16,0 0 0,21-21 15,0 0-15,0 0 16,0 0-16,0 0 15,1 0-15,-1 0 0,0 0 0,0-21 16,0 0-16,0-1 0,1 1 16,-1 21-16,0-21 0,0 0 15,0 0-15,0 0 0,1-1 0,-1 22 16,-21-21-16,21 21 16,-21 21 15,0 1-31,0-1 15,0 0-15,0 0 0,0 0 16,0 0-16,0 1 16,0-1-1,21-21-15,0 0 0,0 0 16,1 0-16,-1 0 0,0 0 16,0-21-16,0 21 0,0-22 15,1 1-15,-1 21 0,0-21 16,0 21-16,0-21 0,-21 0 15,21 0-15,1 21 0,-22-22 0,0 1 16,21 21-16,-21-21 0,0 42 31,0 0-15,-21-21-16,21 22 0,0-1 16,0 0-16,-22 0 0,1 0 15,21 0-15,0 1 0,0-1 16,0 0-16,21-21 15,1 0-15,-1 0 0,0 0 0,0 0 16,0 0-16,22 0 0,-22 0 16,21 0-16,0 0 0,-20 0 15,20 0-15,-21-21 0,21 0 0,-20 21 16,-1-22-16,0 1 0,0 0 0,0 0 16,-21 0-16,0 0 0,21-1 0,-21-20 15,0 21-15,0 0 0,0 0 0,0-1 16,-21 22-16,0 0 15,0 0-15,0 22 16,0-22-16,21 21 0,0 0 0,-22 0 16,22 0-16,-21 0 0,21 1 15,0-1-15,0 0 0,0 0 0,0 0 16,0 0-16,0 1 16,21-1-16,1-21 15,-1 21-15,0-21 0,0 0 0,0 0 16,0 0-16,1 0 0,-1 0 0,0 0 15,21 0-15,-21 0 0,1-21 0,-1 21 16,0-21-16,21-1 0,-21 22 16,1-21-16,-1 0 0,0 0 15,0 0-15,-21 0 0,0-1 16,0 1-16,0 0 0,0 0 0,0 0 16,0 0-16,0-1 0,0 1 0</inkml:trace>
  <inkml:trace contextRef="#ctx0" brushRef="#br0" timeOffset="85760.25">27517 9589 0,'0'0'0,"-43"0"0,22 0 0,0 0 15,0-22-15,0 22 0,-1-21 16,22 0-1,-21 21 64,21-21-79,-21 21 0,0 0 15</inkml:trace>
  <inkml:trace contextRef="#ctx0" brushRef="#br0" timeOffset="86032.1">26352 9610 0,'0'0'0,"-21"0"16,0 21-1,42-21 1,0 0-16,22 0 0,-22 0 15,21 0-15,1 0 0,-1 0 0,0 0 16,1 0-16,-1 0 0,0 0 0,22 0 16,-22 0-16,0-21 0,-20 21 15,20 0-15,-21-21 0,0 21 0,0 0 16,1-22-16,-22 1 16,0 0-16,-22 21 0,1 0 15,0 0-15,0-21 0,-21 21 16,-1 0-16</inkml:trace>
  <inkml:trace contextRef="#ctx0" brushRef="#br0" timeOffset="86232.51">25569 9440 0,'0'0'0,"-21"0"0,-85 0 15,85 0 1,0 0-16,0 0 15,42 0 32,0 0-31,0 0-16</inkml:trace>
  <inkml:trace contextRef="#ctx0" brushRef="#br0" timeOffset="105328.4">25421 13568 0,'-21'-21'15,"21"0"-15,-21-1 0,21 1 0,-21 0 16,-1 21-1,22 21-15,-21 0 16,21 1-16,0 20 16,0 0-16,0 1 0,0 20 0,0-21 15,0 22-15,0-22 0,0 22 0,0-22 16,0 22-16,0-22 0,-21 0 0,21 1 16,0-22-16,0 0 0,0 0 15,0 0-15,0 0 0,0-42 31,0 0-31,21 0 0,-21-21 16,0 20-16,21-20 0,1 0 16,-1-1-16</inkml:trace>
  <inkml:trace contextRef="#ctx0" brushRef="#br0" timeOffset="105640.22">25569 13166 0,'0'0'16,"-21"-21"-16,0 21 0,-21 0 0,20 0 0,1 0 15,0 0-15,0 21 0,0 0 16,0 0-16,-1 0 0,22 0 0,0 1 16,0-1-16,0 0 0,0 0 15,22-21-15,-1 0 16,0 0-16,0 0 0,0 0 16,22 0-16,-22-21 0,0 21 0,0-21 15,0 0-15,0-1 0,-21 1 0,0 0 16,0 0-16,0 0 15,0 0-15,-21 21 0,0 0 16,0 0-16,0 0 0,0 0 0,-1 0 16,1 0-16,0 21 0,0-21 15,0 21-15,21 0 0,0 0 0,-21 22 16,21-22-16,0 0 0,0 0 0,0 0 16,0 0-16,0 1 0,0-1 0,21 0 15,0 0-15</inkml:trace>
  <inkml:trace contextRef="#ctx0" brushRef="#br0" timeOffset="106079.97">25950 13547 0,'0'0'0,"0"21"15,0 0-15,0 0 0,0 22 16,0-22-16,0 0 0,0 0 16,-21 21-16,21 1 0,0-22 0,0 21 15,0 1-15,0-22 0,0 21 0,0 0 16,0-20-16,0 20 0,0-21 15,0 21-15,0-20 0,0-1 0,0 0 16,-21 0-16,21-42 31,0 0-31,0 0 16,0-1-16,0-20 0,21 21 0,0-21 16,-21 20-16,21-20 0,1 0 15,-1-22-15,-21 22 0,42-22 0,-21 22 16,0 0-16,1-1 0,20 1 15,-21 21-15,0 0 0,0 21 0,22 0 16,-22 0-16,0 21 0,-21 21 0,21-21 16,-21 22-16,21-1 0,-21 0 15,0 1-15,0-1 0,0 0 0,0 22 16,0-22-16,0 1 0,0-22 0,0 21 16,0 0-16,0-20 0,0-1 0,0 0 15,0 0-15,0 0 0,0 0 16,22-42-1,-1 0 1,0 0-16,0 0 0,0-22 16,0 1-16,1 21 0</inkml:trace>
  <inkml:trace contextRef="#ctx0" brushRef="#br0" timeOffset="106351.82">26860 13166 0,'0'0'16,"0"-43"-16,22 22 0,-22 0 0,0 42 31,0 0-31,0 1 0,0 20 16,-22-21-16,22 43 0,0-22 0,0 0 15,0 22-15,0-1 0,0 1 0,-21 20 16,21-20-16,-21-1 0,21 1 16,-21-22-16,21 22 0,0-22 0,-21 22 15,21-22-15,-21 0 0,21-21 0,0 22 16,0-22-16,0 0 0,0 0 0,0 0 15,0 1-15,21-22 16,0 0-16,0-22 16,0 22-16,0-21 0,1 0 0,-1-21 15,0 21-15,-21-1 0,0-20 16</inkml:trace>
  <inkml:trace contextRef="#ctx0" brushRef="#br0" timeOffset="106523.72">26691 13780 0,'-21'0'15,"42"0"-15,-63 0 0,21 0 0,-1 0 0,1 0 16,42 0 0,1 0-16,-1-22 15,21 22-15,-21 0 0,0 0 16,22 0-16,-22-21 0,21 21 0,-21 0 16,22 0-16,-22-21 0,0 0 0,21 21 15,-20-21-15,-1 0 0,0 21 16</inkml:trace>
  <inkml:trace contextRef="#ctx0" brushRef="#br0" timeOffset="107148.88">28321 13716 0,'0'0'0,"-42"0"0,-85 0 16,84-21-16,1 0 16,21 21-16,-22-21 0,22-1 15,0 1-15,0 0 0,21 0 0,0 0 16,0 0-16,0-1 0,21 22 0,0-21 16,22 0-16,-22 21 0,21 0 0,0 0 15,1 0-15,-1 0 0,-21 21 16,22 0-16,-22 1 0,21-1 0,-21 21 15,0 0-15,-21 1 0,0-1 0,0 22 16,0-22-16,0 0 0,0 1 16,-21-1-16,0 0 0,0 1 0,-21-1 15,-1 0-15,22-21 0,-21 22 16,21-22-16,-1 0 0,1 0 0,0-21 16,0 21-16,21-42 31,21 0-31,0 0 0,0 0 0,22 0 15,-22-22-15,21 1 0,-21 0 0,22-1 16,-1-20-16,-21 20 0,22-20 16,-1-1-16,-21 1 0,21-1 0,-20 22 15,-1 0-15,0-1 0,0 22 0,-21 0 16,0 42 0,0 22-16,0-22 15,0 21-15,0 22 0,-21-22 16,0 21-16,0 1 0,21-1 0,-22 1 0,22-22 15,-21 22-15,21-22 16,-21 0-16,21 1 0,0-22 0,0 21 16,0-21-16,0 1 0,21-1 0,0 0 15,1-21-15,20 0 0,-21 0 0,0 0 16,22 0-16,-1-21 0,-21 0 16,21-1-16,107-62 15,-107 41-15,21 1 0,-20 21 0</inkml:trace>
  <inkml:trace contextRef="#ctx0" brushRef="#br0" timeOffset="107371.75">29654 13737 0,'0'0'0,"-21"21"16,21 1-1,21-22-15,1 0 16,-1 0-16,0 0 0,0 0 0,0 0 15,22 0-15,-22 0 0,0 0 0,21 0 16,-21 0-16,1 0 0,-1 0 16,0 0-16,0 0 0,0 0 0,-42 0 31,0 0-15,0 21-16</inkml:trace>
  <inkml:trace contextRef="#ctx0" brushRef="#br0" timeOffset="107535.65">29570 13991 0,'0'0'0,"0"21"16,-21 1-16,-1-22 0,22 21 0,22 0 31,-1-21-31,0 0 0,0 0 16,0 0-16,22 0 0,-22 0 0,0 0 16,21 0-16,-21 0 0,1-21 0,-1 0 15,21 21-15,-21-22 16,0 22-16,22-21 0,-22 21 0</inkml:trace>
  <inkml:trace contextRef="#ctx0" brushRef="#br0" timeOffset="107855.94">30628 13399 0,'0'0'16,"-21"0"-16,0-22 0,0 22 31,-1 22-31,22-1 0,-21 0 0,21 0 16,0 21-16,-21 1 0,21-1 15,-21 0-15,21 22 0,-21-22 16,21 1-16,0-1 0,0 0 0,-21 1 16,21-1-16,0 0 0,0 1 0,-22-1 15,22-21-15,0 0 0,0 22 16,0-22-16,0 0 0,0 0 0,0 0 15,-21-21-15,21 21 0,21-21 47,1-21-47,-1 0 0,0 0 0,0 0 16,0 0-16</inkml:trace>
  <inkml:trace contextRef="#ctx0" brushRef="#br0" timeOffset="108288.21">30946 13631 0,'0'0'0,"0"-21"0,21 0 0,-21 0 16,0 0-16,0 0 0,0 42 16,0 0-1,-21 0-15,-1 0 0,22 0 0,-21 22 16,0-1-16,0-21 0,0 22 0,0-1 16,-1 0-16,1-21 0,0 22 15,0-1-15,21-21 0,0 22 16,-21-22-16,21 0 0,0 0 0,0 0 15,0 0-15,0 1 0,0-1 0,21-21 16,0 21-16,0-21 0,0 0 16,22 0-16,-22 0 0,21 0 0,-21 0 15,22 0-15,-22-21 0,21 0 0,-21 21 16,22-22-16,-22 1 0,21-21 16,-21 21-16,1-22 0,-1 22 0,0-21 15,0-22-15,0 22 0,-21-21 16,0-1-16,0 1 0,0-1 0,0 1 15,0 20-15,0 22 0,-21-21 16,0 21-16,0-1 0,0 22 0,-1 0 16,1 0-16,0 0 0,0 0 15,0 22-15,0-1 0,-1 0 0,1 0 16,0 0-16,0 0 0,21 1 0,-21-1 16,21 0-16,0 0 0,0 0 15,0 0-15,21-21 16,0 0-16,0 0 0,22 0 0</inkml:trace>
  <inkml:trace contextRef="#ctx0" brushRef="#br0" timeOffset="108536.07">32067 13653 0,'0'0'0,"-21"0"0,0-22 16,0 22-1,21 22 17,0-1-17,0 0 1,0 0-16,0 0 0,0 0 16,-21 1-1,21-1-15,-21 0 0,21 0 16,0 0-16</inkml:trace>
  <inkml:trace contextRef="#ctx0" brushRef="#br0" timeOffset="108744.14">32067 14182 0,'0'21'16,"0"0"-1,0 0-15,-21-21 0,21 21 0,0 1 16,-21-1-16,0 0 0,0 0 0,0 0 15,-1 0-15,1 1 0,-21-1 0,21 21 16,-22-21-16,1 0 0,0 22 16,-1-22-16,1 0 0,0 0 15,-1 0-15,1 1 0,0-1 0,-1 0 16,1 0-16,0-21 0,21 21 0,-22-21 16</inkml:trace>
  <inkml:trace contextRef="#ctx0" brushRef="#br0" timeOffset="109860.43">25463 14944 0,'-21'0'15,"0"0"-15,0 21 0,21 0 16,0 0-16,0 0 0,0 1 0,0 20 15,0 0-15,0 1 16,0-1-16,0-21 0,0 21 0,21 1 0,-21-1 16,21 0-16,22 1 0,-22-22 15,0 0-15,21 0 0,1 0 0,-1 1 16,0-1-16,22-21 0,-22 0 16,22 21-16,-1-21 0,1 0 0,-22 0 15,21 0-15,1-21 0,-1 0 0,1 21 16,-1-22-16,1 1 0,21-21 0,-22 21 15,22 0-15,-1-22 0,1 1 16,0 0-16,-1-1 0,22 1 0,0 21 16,-21-22-16,21 1 0,-1 21 0,1-21 15,0 20-15,21 1 0,-21 0 16,21 0-16,-21 0 0,0 21 0,-1 0 16,1 0-16,0 0 0,0 0 15,0 0-15,0 0 0,-1 0 0,1 21 16,-21 0-16,0-21 0,-1 21 0,-20 0 15,-1 1-15,1-1 0,-1 21 16,-20-21-16,-1 0 0,0 1 0,1-1 16,-22 0-16,0 0 0,0 0 0,0 0 15,0 1-15,-21-1 0,0 0 16,22-21 31,-22-21-47,21 0 0,0-1 15,0 1-15,0 0 0,0 0 16,1 0-16,20-22 0,0 22 16,1-21-16,20 21 0,-21 0 0,22-1 15,-1 1-15,1 0 0,-1 21 0,1 0 16,-1 0-16,1 0 0,-22 0 16,22 0-16,-22 21 0,0 0 0,1 1 15,-1-1-15,-21 0 0,0 21 16,1-21-16,20 22 0,-21-22 0,0 21 0,0-21 15,22 22-15,-1-22 0,-21 0 16,22 0-16,-1 0 0,0-21 16,-21 0-16,22 0 0,20 0 0,-20 0 15,-1 0-15,0-21 0,1 21 16,20-21-16,-21 0 0,1 0 0,-1-22 16,0 22-16,-20-21 0,20 0 0,0 20 15,-21-20-15,22 0 0,-22 21 16,21-1-16,-21 1 0,1 0 0,-22 0 15,21 21-15,-21-21 0,-21 21 32,-1 0-32,1 0 0,0 0 15,0 0-15,0 0 0,-22 0 0,22 0 16,0 0-16</inkml:trace>
  <inkml:trace contextRef="#ctx0" brushRef="#br0" timeOffset="112936.66">8488 6837 0,'-21'0'0,"42"0"0,-64 0 16,22 0-16,0 0 0,-21 0 15,21 0-15,-1 0 0,1 0 0,0 0 16,0 0-16,0 0 0,0 0 0,-1 0 15,1 0-15,0 0 0,63 0 32,1 21-17,-1-21-15,0 21 0,22-21 0,21 0 16,20 0-16,1 0 0,0 0 0,21 0 16,0 0-16,21 0 0,0-21 15,22 0-15,-22 21 0,21-21 0,1 21 16,-22-21-16,0 21 0,21 0 0,-21-22 15,-21 22-15,22 0 0,-22 0 0,-22-21 16,1 21-16,-21 0 0,-22 0 16,1 0-16,-1 0 0,-20 0 0,-1 0 15,-21 0-15,0 0 0,-42 0 47,0 0-47,0 0 0,0 21 16,-22-21-16,1 0 0,0 0 0,-1 0 15,-20 0-15,-1 0 0,1 0 0,-22 0 16,22 22-16</inkml:trace>
  <inkml:trace contextRef="#ctx0" brushRef="#br0" timeOffset="113348.42">8699 7154 0,'0'0'0,"-42"0"0,-21 22 16,20-1-16,1-21 0,-22 21 0,22 0 15,0 0-15,-1-21 0,22 21 16,0 1-16,42-22 16,22 0-16,20 0 0,1 0 15,41 0-15,1 0 0,21-22 16,0 22-16,21-21 0,22 0 15,-1 21-15,0-21 0,1 0 0,20 0 0,-20 21 16,-1-22-16,-21 1 0,0 21 16,0-21-16,-21 21 0,0 0 0,-21 0 15,-21-21-15,0 21 0,-22 0 16,-21 0-16,22 0 0,-43-21 0,21 21 16,-20 0-16,-1 0 15,0 0 32,0 0-16,0 0-31,0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5:59:20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762 508 0,'0'0'0,"-21"0"16,0 21-1,-1-21-15,1 0 16,0 0-16,21 21 0,-21-21 0,0 0 31,21-21-15,0 0-1,21 21-15,0-21 16,0 21-16,0-21 0,1 21 0,-1-21 16,0-1-16,21 22 0,-21 0 15,1 0-15,-1 0 0,0 0 0,0 0 16,0 22-16,0-22 0,-21 21 15,0 21-15,0-21 0,0 0 0,0 22 16,0-1-16,-21-21 0,0 22 16,0-1-16,-21 0 0,20 1 0,-20-22 15,0 21-15,21-21 0,-22 22 16,22-22-16,0 0 0,0 0 0,0-21 16,-1 0-16,22 21 0,-21-21 15,21-21 1,0 0-1,0 0-15,21 21 0,1-21 0,-22-1 16,21 1-16,0 21 0,0-21 16,0 21-16,0 0 0,1-21 0,20 21 15,-21 0-15,0 0 0,0 0 16,22 0-16,-22 21 0,0 0 0,21 0 16,-20 1-16,-1-1 0,0 21 0,0-21 15,0 22-15,-21-1 0,0-21 16,0 21-16,0 1 0,0-22 0,0 21 15,-21-21-15,0 22 16,0-22-16,0 0 0,-22 21 0,22-20 16,-21-22-16,21 21 0,-22 0 15,1-21-15,0 0 0,20 0 0,-20 0 16,0 0-16,21 0 0,-1 0 16,-20 0-16,21 0 0,0-21 0,0 21 15,-1-21-15,1-1 0,0 1 0,21 0 16,0 0-16,0 0 15,0 0 1,21 21-16,-21-22 16,21 22-16,1 0 0,20-21 0</inkml:trace>
  <inkml:trace contextRef="#ctx0" brushRef="#br0" timeOffset="303.75">1397 1228 0,'21'0'15,"-42"0"-15,42 21 16,0-21-16,0 0 0,1 0 16,-1-21-16,-21 0 15,21-1-15,-21 1 16,0 0-16,-21 0 15,0 21 1,-1 0-16,1 0 16,0 0-16,0 0 15,21 21-15,0 0 16,0 0 0,21-21-1</inkml:trace>
  <inkml:trace contextRef="#ctx0" brushRef="#br0" timeOffset="955.29">3598 529 0,'0'-21'0,"0"42"0,0-63 16,0 21-16,-21 0 0,21-1 0,-21 1 15,0 0-15,0 0 0,-1 21 16,1-21-16,0 0 0,-21-1 0,-1 22 16,1 0-16,0 0 0,-22 0 15,22 0-15,-22 22 0,22 20 0,-21-21 16,20 21-16,-20 1 0,20 20 0,1-20 16,0 41-16,-1-20 0,1 20 15,21 1-15,0 0 0,0-1 0,21 1 16,0-21-16,0 20 0,0-20 15,0 20-15,21-20 0,0-1 16,0-20-16,21-1 0,-20 0 0,20 1 16,0-22-16,1 0 0,-1 0 15,-21-21-15,21 0 0,1 0 0,-1 0 16,0 0-16,1-21 0,-1 0 0,0-21 16,1 20-16,-1-20 0,-21 21 15,22-21-15,-1 20 0,-21-20 0,21 0 16,1-1-16,-22 22 0,0-21 15</inkml:trace>
  <inkml:trace contextRef="#ctx0" brushRef="#br0" timeOffset="1320.08">3619 1312 0,'22'-42'0,"-1"21"16,-21 0-16,21 0 0,-42 21 31,0 21-31,-1 21 16,22-21-16,-21 0 0,0 22 0,0-1 16,21-21-16,0 22 0,-21-1 15,21 0-15,-21-21 0,21 22 0,0-1 16,0-21-16,0 22 0,0-22 0,21 0 15,0 0-15,0 0 0,21-21 16,-20 0-16,20 0 0,0 0 0,1-21 16,-1 0-16,0 0 0,1 0 0,-1-22 15,0 22-15,-21 0 0,22-21 16,-22 20-16,-21-20 0,0 21 16,21-21-16,-21 20 0,0-20 0,0 21 0,-21-21 15,0 20-15,0 1 16,-22 0-16,22 0 0,-21 0 0,21 21 15,-22 0-15,22 0 0,-21 0 0,21 0 16,-22 21-16,22 0 0,0 0 16,0-21-16,0 21 0,21 22 0,0-22 15,0 0-15,0 0 0,0 0 0,0 1 16,21-22-16,0 21 0,0 0 16,0-21-16,0 0 0,22 0 0,-22 0 15,21 0-15,1 0 0,-1-21 0,-21 21 16</inkml:trace>
  <inkml:trace contextRef="#ctx0" brushRef="#br0" timeOffset="1803.32">4381 1228 0,'0'0'0,"22"-21"0,-1 21 0,-21 21 32,0 0-32,0 0 15,0 0-15,0 0 0,0 1 0,0-1 16,0 21-16,0-21 0,0 0 0,0 1 15,0-1-15,0 0 0,0 21 16,0-21-16,0 1 0,0-1 0,0 0 16,-21-21-16,21 21 0,0 0 0,-22-21 47,22-21-47,0 0 15,0 0-15,0 0 0,0-1 16,0 1-16,0 0 0,0-21 0,0 21 15,22-1-15,-1-20 0,-21 0 0,21 21 16,0-22-16,0 22 0,22-21 16,-22 21-16,0-1 0,21 1 0,1 21 15,-22 0-15,21 0 0,0 0 0,-20 21 16,20-21-16,-21 22 0,0 20 16,0-21-16,1 0 0,-22 22 15,21-22-15,-21 0 0,0 21 0,0-21 16,0 22-16,0-22 0,0 0 15,-21 21-15,-1-20 0,22-1 0,-21 0 16,21 0-16,0 0 0,-21-21 16,21 21-16,0-42 31,0 0-15,0 0-16,21 0 0,-21 0 0,21-1 15,1 1-15</inkml:trace>
  <inkml:trace contextRef="#ctx0" brushRef="#br0" timeOffset="2240.07">5355 1228 0,'0'0'0,"42"-21"0,-20-1 16,-44 22 0,1 0-1,0 0-15,0 22 0,0-1 16,0 0-16,-1-21 0,1 21 0,0 0 15,0 0-15,0 1 0,0-22 0,21 21 16,-22 0-16,22 0 16,0 0-16,22-21 15,-1 0-15,0 0 0,0 0 16,0 21-16,0-21 0,22 0 16,-22 0-16,0 22 0,0-22 0,22 21 15,-22-21-15,0 21 0,0-21 0,0 21 16,0 0-16,1 0 0,-22 1 15,0-1-15,0 0 16,-22-21-16,1 21 0,0-21 0,0 21 16,0-21-16,-22 0 0,22 21 0,0-21 15,0 0-15,-21 0 0,20 0 16,1 0-16,0 0 0,0 0 0,0 0 16,0 0-16,-1 0 15,22-21 16,0 0-15,22 21-16,-1-21 0,0 21 0,0-21 16,0 0-16</inkml:trace>
  <inkml:trace contextRef="#ctx0" brushRef="#br0" timeOffset="2547.9">6032 826 0,'0'0'0,"0"-22"16,0 1-16,0 64 31,-21-22-31,21 21 16,-21 0-16,0 1 0,21 20 0,0 1 16,-21-22-16,0 22 0,21-22 15,0 21-15,0-20 0,0-1 0,-22 22 16,22-43-16,0 21 0,0 0 0,0 1 15,0-22-15,0 21 0,0-21 16,0 1-16,-21-1 0,21 0 16,0 0-16,0 0 0,0 0 0,-21-21 31,21-21-15,0 0-16</inkml:trace>
  <inkml:trace contextRef="#ctx0" brushRef="#br0" timeOffset="7251.61">5757 1228 0,'0'0'0,"0"21"16,-21-21-16,42 0 31,0 0-15,1 0-16,20 0 0,-21 0 15,21 0-15,-20 0 0,20 0 0,-21 0 16,21 0-16,-20 0 0,20-21 0,-21 21 16,0 0-16,0 0 0,1 0 15,-1 0-15,-21-21 0,21 21 16,0 0-1</inkml:trace>
  <inkml:trace contextRef="#ctx0" brushRef="#br0" timeOffset="7688.36">6265 1249 0,'-21'0'0,"0"0"31,21-21-31,0 0 16,21 21 0,0 0-1,0 0-15,1 0 0,-22 21 16,21-21-16,0 21 0,0 0 0,0 21 15,0-20-15,1-1 0,-22 21 16,21-21-16,-21 0 0,21 22 0,-21-22 16,0 21-16,0-21 0,0 1 0,0 20 15,0-21-15,0 0 16,0 0-16,-21 1 0,0-1 16,21-42-1,0-1 1,0 1-16,0 0 0,0 0 15,0 0-15,0 0 0,0-22 0,21 22 16,0-21-16,-21 21 0,21-22 0,-21 22 16,21-21-16,0 21 0,-21-1 15,22 1-15,-1 0 0,0 0 0,0 0 16,0 0-16,0 21 0,1 0 16,-1 0-16,0 0 15</inkml:trace>
  <inkml:trace contextRef="#ctx0" brushRef="#br0" timeOffset="8323.74">6773 1397 0,'0'0'0,"0"-21"0,0 0 16,0 0-16,0-1 16,21 22-1,1 0 1,-22 22 0,0-1-1,0 0-15,0 0 0,0 0 16,0 22-16,0-22 0,0 21 0,-22-21 15,22 22-15,0-22 0,-21 0 0,21 0 16,0 21-16,0-20 0,0-1 16,21-21-16,1 0 15,-1 0-15,0 0 0,0 0 0,0 0 16,0-21-16,1-1 0,-1 22 16,21-42-16,-21 21 0,-21 0 0,21 0 15,1-1-15,-1-20 0,-21 21 0,21 0 16,-21-22-16,0 22 0,0 0 15,0-21-15,0 21 0,0-1 16,0 1-16,0 0 0,0 42 47,0 0-47,0 1 16,0-1-16,0 0 0,0 0 15,21-21-15,0 21 16,0-21-16</inkml:trace>
  <inkml:trace contextRef="#ctx0" brushRef="#br0" timeOffset="8615.58">7472 1334 0,'0'0'0,"21"-22"16,-21-20 0,0 21-16,0 0 0,-21 21 15,0 0 1,-1 0-16,1 0 0,0 0 15,0 21-15,0 0 0,21 0 0,-21 0 16,21 1-16,-22 20 0,1-21 16,21 0-16,0 22 0,0-22 15,0 21-15,0-21 0,0 0 0,0 22 16,0-22-16,0 0 0,0 0 16,21 0-16,1 1 0,-1-1 0,0-21 15,0 21-15,0-21 0,0 0 16,1 0-16,20 0 0,-21 0 0,0 0 15,0-21-15,1 0 0,-1-1 16,0 1-16,0 0 0,0 0 0,0-21 16,22 20-16</inkml:trace>
  <inkml:trace contextRef="#ctx0" brushRef="#br0" timeOffset="9271.7">7916 931 0,'0'0'0,"21"-42"15,-21-127-15,0 148 16,22-22-16,-22 22 0,0 0 15,0 0-15,0 0 0,21 21 16,-21 21-16,0 21 16,0-21-16,0 22 15,0-1-15,-21 0 0,21 1 0,0 20 16,0 1-16,-22-22 0,1 21 0,21 1 16,-21-22-16,21 22 0,0-22 15,-21 0-15,0 1 0,21 20 0,-21-20 16,-1-1-16,22 0 0,0-21 0,0 22 15,-21-22-15,21 21 0,0-21 16,0 1-16,0-1 0,0 0 16,21-21-1,1 0-15,-1 0 0,0-21 16,0 0-16,0-1 0,0 1 16,1 0-16,-1 0 0,0-21 0,21 20 15,-21-20-15,1 21 0,-1-21 0,0 20 16,-21 1-16,21 0 0,-21 0 0,21 0 15,-21 0-15,0 42 32,0 0-32,-21 0 0,0 0 15,21 0-15,-21 1 16,21-1-16,0 21 0,-21-21 0,21 0 16,0 1-16,0-1 0,0 0 0,0 0 15,0 0-15,0 0 0,21-21 16,0 0-1,0 0-15,0 0 0,0-21 16,1 21-16,-1-21 0,0 0 0,0 0 16,0 0-16,0-1 0,1 1 15,-22 0-15,0 0 0,0 0 0,0 0 16,0-1-16,0-20 0,0 21 16,0 0-16,-22 0 0,1-1 0,0 22 15,0 0-15,0 0 0,0 0 16,-1 0-16,1 0 0,21 22 15,-21-1-15,0 0 0,21 0 16,0 0-16,0 0 16,0 1-16,21-22 15,0 0-15,0 0 0,1 0 0,-1 0 16,0 0-16</inkml:trace>
  <inkml:trace contextRef="#ctx0" brushRef="#br0" timeOffset="9711.98">8657 1355 0,'-21'-21'0,"0"21"15,21-22 1,21 22 0,0 0-16,0 0 15,-21 22-15,21-22 0,1 21 0,-22 0 16,21 0-16,-21 0 0,0 0 15,21 1-15,-21-1 0,0 0 16,0 0-16,0 0 0,0 0 0,0 1 16,0-1-16,0 0 0,0 0 15,0 0-15,-21 0 0,21 1 16,-21-22-16,-1 0 16,22-22-1,0 1 1,0 0-16,0 0 0,0 0 0,0 0 15,0-22-15,22 22 0,-1-21 16,0-1-16,0 1 0,-21 0 0,21 21 16,0-22-16,1 1 0,-1 21 0,0-22 15,0 22-15,0 0 0,0 21 16,-21-21-16,22 21 16,-1 0-16,-21 21 15,-21 0 16,-1-21-31</inkml:trace>
  <inkml:trace contextRef="#ctx0" brushRef="#br0" timeOffset="10051.82">8022 910 0,'0'0'0,"-42"-21"16,-22 21-16,43 0 16,42 0 15,0 0-31,1-21 0,-1 21 16,21 0-16,0-21 0,1 21 15,-1-21-15,22 21 0,-22-22 0,0 22 16,1 0-16,-1-21 0,0 21 0,-21 0 15,22-21-15,-1 21 0,-21 0 16,0 0-16,1 0 0,-1 0 0,0 0 16,-42 21 31,0-21-47,-1 21 0,-20-21 0,0 22 15,-1-1-15</inkml:trace>
  <inkml:trace contextRef="#ctx0" brushRef="#br0" timeOffset="10808">3577 2138 0,'0'0'0,"-42"0"0,-22 0 16,43 0 0,0 0-16,-21 0 0,20 0 0,1 0 15,0 0-15,0 0 0,0 0 0,0 0 16,-1 0-1,1 0-15,42 0 32,22 0-32,-22 0 15,21 0-15,1 0 0,-1 0 16,21 0-16,-20 0 0,41 0 0,-20 0 16,21 0-16,-1 0 0,1 0 0,0 0 15,20 0-15,-20 0 0,42 0 16,-21 0-16,42 0 0,-21 0 0,21 0 15,-21 0-15,21 0 0,22-21 0,-22 21 16,0 0-16,0 0 0,0-21 16,1 21-16,-1 0 0,21 0 0,-21-22 15,0 22-15,22 0 0,-22 0 0,-21-21 16,21 21-16,-21 0 0,-21 0 16,0-21-16,0 21 0,-22-21 0,-20 21 15,-1 0-15,1 0 0,-22 0 16,0 0-16,-20-21 0,-1 21 0,0 0 15,0 0-15,0 0 63,-21-21-63,21 21 16,-21-22-16,22 1 15</inkml:trace>
  <inkml:trace contextRef="#ctx0" brushRef="#br0" timeOffset="11548.15">10477 1630 0,'-21'0'16,"0"0"-16,0 0 0,0 0 15,0 0-15,-1 0 0,1 0 16,0 0-16,0 0 0,0 0 0,-22 21 16,22-21-16,0 0 0,0 0 0,0 0 15,0 0 1,42 0-1,21 0 1,0 0-16,1 0 16,-1 0-16,0 0 0,22 0 0,-1 0 15,-20 0-15,20 0 0,1 0 0,-1 0 16,1 0-16,-1 0 0,1 0 0,-1 0 16,-20 0-16,20-21 0,-21 21 15,1 0-15,-1 0 0,0 0 0,-20 0 16,-1 0-16,0 0 0,0 0 0,-42 0 47,0 0-47,0 0 15,-22 0-15,22 0 0,0 0 16,-21 0-16,20 0 0,-20 0 16,21 0-16,-21 0 0,-1 0 0,1 0 15</inkml:trace>
  <inkml:trace contextRef="#ctx0" brushRef="#br0" timeOffset="11893.95">10287 1672 0,'0'0'0,"-42"0"0,20 21 0,44-21 31,-1 0-15,0 0-16,0 0 0,21 0 0,-20 0 15,20 0-15,0 0 0,22 0 16,-22 0-16,0 0 0,22 0 15,-1 0-15,-20 0 0,20 0 0,1 0 16,-22 0-16,22 0 0,-22 0 0,0 0 16,1 0-16,-1 0 0,0 0 15,-21 0-15,22 0 0,-22 0 0,0 0 16,0 0-16,0 0 0,1 0 16,-1 0-16,-21-21 15,0 0 32,-21 21-31,-1-21-1,1 0-15</inkml:trace>
  <inkml:trace contextRef="#ctx0" brushRef="#br0" timeOffset="12451.65">11218 1312 0,'-21'0'0,"0"0"0,0 0 16,21 22 15,0-1-15,21-21-16,0 21 15,0 0-15,0-21 0,1 21 0,20-21 16,-21 21-16,21 1 0,-20-22 0,-1 0 16,21 21-16,-21-21 0,22 0 0,-22 0 15,0 0-15,21 0 0,-21 0 16,1 0-16,-1 0 0,0 0 16,0 0-16,0 0 0,0 0 0,-21 21 15,0 0 1,-21 0-1,0-21-15,-21 21 0,21 1 0,-1-1 16,1 0-16,-21 21 0,0-21 0,20 1 16,-20-1-16,0 21 0,-1-21 15,22 0-15,-21 22 0,0-22 0,20 0 16,-20 0-16,21 0 0,0 1 0,-22-22 16,43 21-16,-21 0 0,0 0 15,21 0 1,0-42 62,21 21-62,-21-21-1,0 0-15,0 0 16,21 21-16</inkml:trace>
  <inkml:trace contextRef="#ctx0" brushRef="#br0" timeOffset="16519.41">12615 1228 0,'-21'0'16,"0"0"-1,21 21 16,21-21-31,0 0 16,0 0-16,1 0 0,-1 0 16,0 0-16,0 0 0,0 0 15,0 0-15,1-21 0,-1 21 0,0-21 16,21 21-16,-21-22 0,1 1 0,-1 0 16,0 21-16,-21-21 15,21 0-15,-21 0 0,21-1 0,-21 1 16,0 0-16,0 0 0,0 0 0,0 0 15,0-1-15,0 1 0,-21 0 16,0 0-16,0 21 16,0 21-1,21 0-15,-22 0 0,22 22 16,0-1-16,0 0 0,0 1 0,0-1 16,0 22-16,0-22 0,0 0 15,0 1-15,0 20 0,0-21 0,0 1 16,0-1-16,0 0 0,22 1 0,-22-22 15,0 21-15,0-21 0,0 22 16,0-22-16,0 0 0,0 0 16,0 0-16,0 1 0,-22-22 15,1 0-15,0 0 0,0 0 16,0 0-16,0 0 0,-1 0 16,1-22-16,0 1 0,0 0 0,0 21 15,0-21-15,-1 0 0,1 0 0,0-1 16,0 22-16,0-21 0,0 21 15,21 21 1,0 1 0,0-1-16,0 0 0,0 0 0,21 0 15,-21 0-15,21 1 0,0-1 16,0-21-16,0 21 0,22 0 16,-22-21-16,21 0 0,-21 0 0,22 0 15,-22 0-15,21 0 0,1 0 16,-1 0-16,0 0 0,-21-21 0,22 0 15,-1 0-15,0-1 0,-20 1 0,20 0 16,-21 0-16,0 0 0,0 0 16,1-22-16,-22 22 0,0 0 0,0-21 15,0 20-15,0 1 0,0 0 0,0 0 16,0 0-16,0 42 31,0 0-31,0 0 0,0 0 0,0 1 16,-22-1-16,22 21 0,0-21 15,-21 22-15,21-22 0,0 0 16,0 21-16,-21-21 0,21 1 0,0-1 16,-21 0-16,21 0 0,0 0 15,0-42 17,21 21-32,0-21 0,0 0 0,-21 0 15,22-1-15,-1 1 0,-21 0 0,21-21 16,0 21-16,-21-22 0,21 22 15,-21 0-15,21-21 0,-21 20 16,22 1-16,-22 0 0,21 21 16,0 0-16,-21 21 15,21-21-15,-21 21 0,0 1 16,0 20-16,0-21 0,0 0 0,0 0 16,0 22-16,0-22 0,21 0 0,-21 0 15,21 0-15,-21 1 0,22-1 16,-1 0-16,0 0 0,0-21 0,0 0 15,0 0-15,1 0 0,-1 0 0,0 0 16,0 0-16,0-21 0,0 0 16,1 0-16,-1 21 15,0-22-15,0 1 0,-21 0 0,0 0 16,21-21-16,-21 20 0,0 1 0,21 0 0,-21-21 16,0 21-16,0-1 15,0 1-15,0 0 0,0 42 31,0 0-31,0 1 16,0 20-16,0-21 0,-21 0 16,21 0-16,0 1 0,-21 20 0,21-21 15,0 0-15,0 0 0,0 1 0,0-1 16,21 0-16,-21 0 16,21-21-16,1 0 0,-1 0 15,0 0-15,0 0 0,0 0 0,22 0 16,-22 0-16,0-21 0,21 21 0,-21-21 15,1 0-15,20-1 0,-21 1 16,0-21-16,0 21 0,1-22 0,-1 1 16,-21 21-16,21-21 0,-21-1 0,21 1 15,-21-22-15,21 22 0,-21 0 0,0-1 16,0-20-16,0 21 0,0-1 16,0 1-16,0 21 0,0-22 0,0 22 15,0 0-15,0 42 16,-21 0-1,21 1-15,0 20 0,-21-21 16,0 21-16,21 1 0,0 20 0,-21-20 16,-1-1-16,22 0 0,0 1 15,0-1-15,0 0 0,0 1 0,0-1 16,0-21-16,0 21 0,0-20 0,0 20 16,0-21-16,22 0 0,-22 0 0,21-21 15,0 22-15,0-22 0,0 0 16,0 0-16,1 0 0,-1 0 0,0 0 15,0 0-15,0 0 0,0 0 0,1-22 16,-1 1-16,0 0 0,0 0 16,-21 0-16,21 0 0,0-1 0,-21 1 15,22 0-15,-22 0 0,0 0 16,0 0-16</inkml:trace>
  <inkml:trace contextRef="#ctx0" brushRef="#br0" timeOffset="16719.82">14330 1418 0,'21'0'16,"0"0"-1,0 0-15,22 0 0,-22 0 16,0 0-16,21-21 0,-21 21 0,22-21 16,-22 21-16,0 0 0,21-21 0,-20 21 15,-1 0-15,-21-21 16,21 21-16,-21-22 0,0 1 15</inkml:trace>
  <inkml:trace contextRef="#ctx0" brushRef="#br0" timeOffset="16916">13928 1228 0,'0'0'0,"-22"0"0,-20 0 16,21 21-16,0-21 15,0 0-15,21 21 16,21-21 31,0 0-31,0 0-16</inkml:trace>
  <inkml:trace contextRef="#ctx0" brushRef="#br0" timeOffset="17988.18">14944 1672 0,'0'-21'31,"0"0"-31,21 0 0,0 0 16,-21-1-16,0 1 0,21 0 16,0 0-16,-21 0 0,0 0 0,0-22 15,0 22-15,0 0 0,0 0 0,0 0 16,0-1-16,0 1 0,-21 21 16,0 0-16,0 0 0,0 0 15,-1 0-15,1 21 0,0 1 16,21-1-16,-21 0 0,0 0 0,0 0 15,21 22-15,0-22 0,-22 21 16,22 0-16,-21-20 0,21 20 0,0-21 16,0 0-16,0 0 0,0 1 0,0-1 15,0 0-15,0 0 0,21-21 16,1 0-16,-1 0 16,0 0-16,0 0 0,0 0 0,0-21 15,1 0-15,-1 0 0,0-1 0,0 1 16,0 0-16,0-21 0,-21 21 15,22-1-15,-22 1 0,21-21 0,-21 21 16,0-22-16,0 22 0,0-21 16,0 21-16,0 0 0,0-1 15,0 1-15,0 42 32,0 1-32,0-1 0,0 0 0,0 21 15,0-21-15,0 1 0,0 20 16,0 0-16,0-21 0,0 1 0,21 20 15,-21-21-15,21 0 0,-21 22 0,21-22 16,0 0-16,1-21 16,-1 0-16,0 0 0,0 0 0,0 0 15,0 0-15,22 0 0,-22 0 0,0 0 16,21-21-16,-20 0 0,20-1 16,-21 1-16,0 0 0,22-21 15,-22 21-15,0-22 0,0 1 0,0 0 16,0-1-16,-21 1 0,0 0 0,22-1 15,-22-20-15,0 20 0,0-20 16,0 21-16,0-1 0,0 1 0,0 0 16,0 20-16,0 1 0,-22 42 31,1 22-31,21-1 0,0 0 16,-21 1-16,21-1 0,-21 0 0,0 1 15,21 20-15,0-20 0,0-1 0,-21 0 16,21 1-16,0-1 15,0-21-15,0 21 0,0-20 0,0 20 16,0-21-16,0 0 0,0 0 0,21-21 16,0 22-16,0-22 0,0 0 15,0 0-15,1 0 0,-1 0 0,0-22 16,0 22-16,0-21 0,0 0 0,1 0 16,-1 0-16,-21 0 0,0-1 0,21 22 15,-21-21-15,0 0 0,21 0 16,-21 42 15,0 0-31,-21 0 16,21 1-16,-21-1 15,21 0-15,0 0 0,0 0 0,0 0 16,0 1-16,0-44 62,0 1-62,0 0 16,0 0-16,0 0 0,0 0 16</inkml:trace>
  <inkml:trace contextRef="#ctx0" brushRef="#br0" timeOffset="18196.06">15938 1291 0,'0'-21'15,"0"0"64,22 21-64,-1 0 1,0-21-16</inkml:trace>
  <inkml:trace contextRef="#ctx0" brushRef="#br0" timeOffset="18791.72">16171 1439 0,'0'0'0,"21"0"31,1 0-16,-1 22-15,0-22 0,0 0 16,-21 21-16,21-21 16,-21 21-16,21 0 0,-21 0 15,0 0-15,0 1 0,0-1 16,0 0-16,-21 0 0,-21 21 0,21-20 16,0-1-16,-1 0 0,-20 0 0,21 0 15,-21-21-15,20 21 0,1 1 16,0-22-16,0 0 0,0 21 0,42-21 47,0 0-32,0 0-15,0 0 0,1 0 16,-1 21-16,0-21 0,21 0 16,-21 21-16,1-21 0,-1 21 0,0 0 15,21 1-15,-21-22 0,1 21 16,-1 0-16,0 0 0,-21 21 0,0-20 15,21-1-15,-21 0 0,0 21 0,0-21 16,0 22-16,0-22 0,-21 21 0,0-21 16,0 22-16,-22-1 0,22-21 15,-21 22-15,-1-1 0,1-21 0,0 0 16,-1 0-16,1 1 0,21-1 0,-21 0 16,-1 0-16,1-21 0,0 0 0,-1 0 15,22 0-15,-21 0 0,21 0 0,-1 0 16,1-21-16,0 0 15,0 0-15,21-1 0,-21 1 0,21 0 16,0 0-16,0-21 0,0 20 0,0-20 16,0 21-16,21-21 0,0 20 0,-21-20 15,21 21-15,0 0 0,1-22 16,20 1-16,-21 21 0,0-21 0,22-1 16,-22 1-16,21 0 0</inkml:trace>
  <inkml:trace contextRef="#ctx0" brushRef="#br0" timeOffset="19147.82">16573 1651 0,'0'0'0,"22"0"16,-1 0-16,0 0 16,0 0-16,0 0 0,0 0 15,1 0-15,-1-21 0,0 21 16,0-21-16,-21 0 0,21 21 0,0-22 15,-21 1-15,22 0 0,-22 0 0,0 0 16,0 0-16,0-1 16,0 1-16,-22 21 15,1-21-15,0 21 0,0 0 0,0 0 16,-22 0-16,22 21 0,0 0 0,0 1 16,0-1-16,21 21 0,0-21 15,-21 22-15,21-22 0,0 0 0,0 21 16,0-21-16,0 1 0,0-1 0,0 0 15,0 0-15,21 0 0,0-21 0,0 0 16,-21 21-16,21-21 0,0 0 16,1 0-16,-1 0 0,0 0 0,0 0 15,-21-21-15,21 0 0,0 0 0,1 21 16,20-21-16</inkml:trace>
  <inkml:trace contextRef="#ctx0" brushRef="#br0" timeOffset="20467.59">17759 1503 0,'0'-21'16,"0"0"0,0-1-16,0 1 0,0 0 15,0 0-15,21 0 0,-21 0 16,21 21-16,-21-22 16,0 44-1,0-1-15,0 0 0,0 0 16,0 0-16,-21 22 0,21-22 0,-21 21 15,21-21-15,-21 22 0,21-1 16,0-21-16,0 0 0,-22 22 0,22-22 16,0 0-16,0 0 0,-21 0 15,42-21 17,-21-21-32,22 0 15,-1 0-15,-21-22 0,21 22 0,0 0 16,0-21-16,0-1 0,1 22 15,-1-21-15,0 0 0,-21 20 0,21-20 16,0 21-16,0 0 0,1 0 0,-22-1 16,21 22-16,0 0 0,-21 22 15,0-1-15,0 0 0,0 21 16,21-21-16,-21 22 0,0-22 0,0 21 16,21-21-16,-21 22 0,0-22 15,0 0-15,0 21 0,0-20 16,21-1-16,1-21 0,-22 21 0,21 0 15,0-21-15,0 0 0,0 0 0,0 0 16,1 0-16,-1 0 0,0-21 0,0 0 16,21 0-16,-20 21 0,-1-22 15,21 1-15,-21-21 0,0 21 0,1 0 16,-1-1-16,0-20 0,0 21 0,0 0 16,-21 0-16,0-1 0,0 1 0,0 0 15,0 0-15,0 42 31,0 0-31,0 0 0,0 1 0,0-1 16,0 0-16,0 0 16,0 0-16,0 22 0,0-22 0,0 0 15,0 0-15,0 0 0,0 0 0,0 1 16,0-1-16,0 0 0,21-21 16,1 0-16,-1 0 15,0 0-15,0 0 0,0-21 16,0 21-16,1-21 0,-1-1 15,-21 1-15,21 0 0,-21 0 0,0 0 16,0 0-16,0-1 0,0-20 16,0 21-16,0 0 0,-21 0 0,0-1 15,-1 1-15,-20 0 0,21 0 0,0 21 16,0 0-16,-1 0 0,1 0 16,0 0-16,21 21 15,21-21 1,0 0-16,1 0 15,20 0-15,0 0 0,-21 0 16,22 0-16,-1 0 0,0 0 0,1 0 16,-1 0-16,-21 0 0,22 0 0,-22 0 15,21 0-15,-21 0 0,0 21 16,-21 0-16,0 1 0,0-1 16,0 0-16,0 0 15,0 0-15,0 0 0,0 1 0,0-1 16,0 0-16,0 0 0,0 0 0,-21 0 15,21 1-15,0-1 0,0 0 16,-21-21 0,21-21 15,0 0-31,21-1 16,-21-20-16,21 21 0,1 0 0,-1-22 15,0 22-15,0-21 0,0 21 0,0 0 16,22-1-16,-22 1 0,21 0 0,-21 21 15,22 0-15,-22 0 16,0 0-16,0 0 0,0 21 0,1 0 0,-22 1 16,21-1-16,-21 0 0,0 21 15,0-21-15,0 22 0,0-22 0,0 0 16,0 21-16,0-20 0,-21-1 16,21 0-16,-22 0 0,22 0 0,-21-21 15,21 21-15,-21-21 16,21-21-1,0 0-15,0 0 0</inkml:trace>
  <inkml:trace contextRef="#ctx0" brushRef="#br0" timeOffset="22624.02">20087 1609 0,'21'0'15,"0"0"-15,1 0 0,-1 0 16,0-21-16,0 21 0,0-22 15,0 1-15,1 21 0,-1-21 0,21 0 16,-21 0-16,22 0 0,-22-1 16,21-20-16,0 21 0,-20-21 0,20-1 15,-21 1-15,21 0 0,-20-1 0,-1 1 16,-21 0-16,0 20 0,0-20 16,0 21-16,0 0 0,-21 21 15,-1 0-15,1 21 0,0 0 16,-21 0-16,21 0 0,-1 1 0,1 20 15,21-21-15,0 21 16,0-20-16,0 20 0,0-21 0,0 21 16,21-20-16,1 20 0,-1-21 0,0 0 15,0 0-15,0 1 0,22-1 16,-22 0-16,0 0 0,0-21 0,-21 21 16,21-21-16,-21 21 0,-21-21 15,-21 0 1,21 0-16,-1 0 15,1-21-15,-21 21 0,21-21 0,0 21 16,-22 0-16,22-21 0,0 21 16,0 0-16,21 21 15,0 0 1,0 0-16,21 1 16,0-1-16,0-21 0,0 21 15,22-21-15,-22 0 0,21 21 0,-21-21 16,22 0-16,-1 0 0,-21 0 15,22 0-15,-1 0 0,0-21 0,1 0 16,-1 0-16,-21 21 0,21-22 0,-20 1 16,20 0-16,-21-21 0,0 21 15,0-22-15,1 22 0,-1-21 0,0-1 16,-21 1-16,0 0 0,0-1 0,21-20 16,-21 21-16,0-22 0,0 22 0,21-1 15,-21 1-15,0 21 16,0 0-16,0 0 0,0 42 15,0 21 1,0-21-16,-21 22 0,0-1 16,21 0-16,-21 22 0,21-22 0,0 0 15,-21 1-15,21 20 0,-22-20 0,22-1 16,0 0-16,0 1 0,0-22 16,0 21-16,0-21 0,0 22 0,0-22 15,22 0-15,-1 0 0,0-21 0,0 21 16,0-21-16,0 0 0,22 0 0,-22 0 15,0 0-15,21 0 0,-20-21 16,20 0-16,0 21 0,-21-21 16,22 0-16,-22-1 0,0 1 0,0 0 15,0-21-15,1 21 0,-1-22 0,-21 22 16,0-21-16,0 21 0,0-1 16,0-20-16,0 21 0,-21 21 15,-1 0-15,1 0 0,0 0 0,0 0 16,21 21-16,-21 0 0,0 0 15,-1 1-15,1-1 0,0 21 0,0-21 16,0 0-16,21 22 0,0-22 0,-21 0 16,21 0-16,0 0 0,0 1 0,0-1 15,0 0 1,21-21-16,0 0 16,0 0-16,0-21 0,0 21 15,1-21-15,-1-1 0,21 22 0,-21-21 16,-21 0-16,21 0 0,1 0 15,-1 0-15,-21-1 0,0-20 0,21 21 16,-21 0-16,21 0 0,-21-1 0,0 1 16,0 0-16,0 42 15,0 0-15,0 22 16,-21-22-16,0 0 0,21 0 16,0 22-16,0-22 0,-21 0 0,21 21 15,0-21-15,0 1 16,0-1-16,0 0 0,0 0 15,21-21-15,0 0 0,0 0 16,0 0-16,0 0 0,1 0 0,-1 0 16,0 0-16,0-21 0,21 21 15,-20-21-15,-1 0 0,0-1 0,0 1 16,0 0-16,0-21 0,1 21 0,-1-22 16,-21 1-16,21 0 0,0-1 0,-21-20 15,0 20-15,21-20 0,-21 21 16,0-22-16,0 22 0,0-1 0,0 22 15,0-21-15,0 21 16,0 42 0,0 0-16,0 0 0,0 22 15,-21-1-15,21 0 0,0 1 0,-21-1 16,21 0-16,-21 1 0,21 20 16,0-21-16,-21 1 0,21-22 0,-22 21 15,22 1-15,0-22 0,0 21 0,0-21 16,0 0-16,0 1 0,0-1 15,0 0-15,0 0 0,22-21 16,-1 0-16,0 0 0,0 0 0,0 0 16,0 0-16,1-21 0,20 21 15,-21-21-15,0 0 0,0-1 16,1 22-16,-1-21 0,0-21 0,0 21 16,0 0-16,-21-1 0,21 1 0,-21-21 15,22 21-15,-22 0 0,0 42 31,0 0-15,0 0-16,0 0 0,0 0 0,0 1 16,0-1-16,0 0 0,0 0 0,0 0 15,0 0-15,0 1 0,0-1 16,0 0-16,0 0 0,21-21 16,0 0-16,0 0 0,0 0 15,22 0-15,-22 0 0,0 0 16,0 0-16,0-21 0,22 21 15,-22-21-15,0 0 0,21-1 0,-21 1 16,1 0-16,-1-21 0,0 21 0,21-1 16,-21-20-16,1 21 0,-1 0 15,-21 0-15,21 21 0,-21-22 0,21 22 16,-21-21-16,21 21 0,-21 21 31,0-42 47,0 0-62,-21 21 0,0 0-1,0 0-15,21 21 0,-21 0 0,-1 1 16,22-1-16,-21 0 0,0 0 0,0 0 15,0 0-15,0 22 0,21-22 16,-22 0-16,22 0 0,-21 22 0,21-22 16,0 0-16,0 0 0,0 0 15,0 0 1,21-21-16,1 0 0,-1 0 16,0 0-16,0 0 0,21-21 15,-20 21-15,-1-21 0,21 21 0,-21-21 16,0 0-16,1 0 0,20-1 15,-21 22-15,0-21 0,0-21 0,1 21 16,-22 0-16,21-1 0,0 1 0,-21 0 16,0 0-16,0-21 0,21 20 0</inkml:trace>
  <inkml:trace contextRef="#ctx0" brushRef="#br0" timeOffset="22827.9">22902 1101 0,'0'0'0,"-21"0"0,0 0 0,0 0 16,21-21 15</inkml:trace>
  <inkml:trace contextRef="#ctx0" brushRef="#br0" timeOffset="23047.94">22225 1185 0,'0'0'0,"21"0"31,0 0-16,0 0-15,1 0 0,-1-21 16,0 21-16,0 0 0,21-21 0,-20 21 16,-1 0-16,21 0 0,-21-21 0,0 21 15,1-21-15,-1 21 0,-21-21 16,-21-1 0,-1 22-1</inkml:trace>
  <inkml:trace contextRef="#ctx0" brushRef="#br0" timeOffset="23259.82">21251 1207 0,'0'0'0,"21"0"31,1 0-31,-1 0 0,21 0 16,0 0-16,-20-22 0,20 22 15,0 0-15,1 0 0,-1 0 16,-21-21-16,21 21 0,-20 0 0,-22 21 31,-22-21-31</inkml:trace>
  <inkml:trace contextRef="#ctx0" brushRef="#br0" timeOffset="25106.95">19113 2815 0,'0'0'0,"22"0"0,20-42 16,-21 42-1,0-21-15,0 0 0,1-1 16,-1 1-16,-21 0 0,0 0 15,21 0-15,-21 0 0,0-1 0,0 1 16,0 0-16,0 0 0,0 0 16,-21 0-16,0-1 0,-1 1 0,1 21 15,0-21-15,-21 0 0,21 21 0,-22 0 16,22 0-16,-21 0 0,21 21 0,-22 0 16,22 0-16,-21 1 15,21-1-15,-22 21 0,22 0 0,0 1 16,0-22-16,0 21 0,21 1 0,-22-1 15,22-21-15,0 21 0,0-20 0,0-1 16,22 0-16,-1 0 0,0 0 16,21-21-16,-21 0 0,1 0 0,20 0 15,-21 0-15,21 0 0,-20 0 0,20-21 16,-21 0-16,21 0 0,-20 0 0,-1-1 16,21 1-16,-21 0 0,0-21 15,1 21-15,-1-22 0,0 1 0,-21 0 16,0-1-16,21 1 0,0 0 0,-21-22 15,0 22-15,0-1 0,0 1 0,0 21 16,0-21-16,0 20 16,0 1-16,0 0 0,0 42 15,-21 0 1,21 1-16,-21 20 0,21-21 16,-21 21-16,21 1 0,-21-1 0,21 0 15,0 22-15,0-22 0,0 1 0,0-1 16,0 0-16,0 1 0,0-1 0,0 0 15,0-21-15,21 22 0,0-22 16,0 0-16,0 0 0,0 0 16,1 1-16,-1-1 0,21-21 0,-21 0 0,0 0 15,22 0-15,-1 0 0,-21 0 0,22 0 16,-1-21-16,-21 21 16,21-22-16,-20 1 0,20 0 0,-21 21 15,0-21-15,0 0 0,1 0 0,-22-1 16,0 1-16,0-21 0,0 21 0,0 0 15,0-1-15,0 1 0,-22 0 16,1 0-16,0 21 0,0 0 0,0 0 16,0 0-16,-1 0 0,1 21 0,0 0 15,0 0-15,0 1 0,0-1 16,-1 0-16,22 0 0,-21 0 0,21 22 16,-21-22-16,21 0 0,0 0 15,0 0-15,0 0 0,0 1 16,21-22-1,0 0-15,1 0 0,-1 0 16,0 0-16,0 0 0,-21-22 0,21 22 16,0-21-16,1 0 0,-1 21 0,0-21 15,0 0-15,-21 0 0,21-1 16,-21 1-16,21 0 0,-21 0 0,0 0 16,0 0-16,0-22 0,22 22 0,-22 0 15,0 0-15,0 42 31,0 0-31,0 0 0,0 0 0,0 1 0,0-1 16,0 0-16,0 21 0,0-21 16,0 1-16,0-1 0,0 0 0,0 0 15,0 0-15,0 0 0,0 1 16,21-22-16,0 0 16,0 0-16,0 0 0,0 0 15,1 0-15,-1 0 0,0-22 0,0 1 16,0 0-16,0 21 0,1-21 15,-1 0-15,0-22 0,0 22 0,0 0 16,0-21-16,1-1 0,-1 1 0,0 0 16,0-1-16,0 1 0,-21-21 15,21 20-15,1-20 0,-1 20 0,-21 22 16,0-21-16,0 21 0,0 0 16,0-1-16,0 44 15,-21-1-15,-1 0 16,22 21-16,0-21 0,-21 22 15,21-1-15,-21 0 0,21 1 0,-21-1 16,21 0-16,0 1 0,0-1 0,0 0 16,0-20-16,0 20 0,0-21 0,0 0 15,0 0-15,21 1 0,0-1 16,0 0-16,-21 0 0,22-21 0,-1 0 16,0 0-16,0 0 0,0 0 0,22 0 15,-22 0-15,0 0 0,21 0 16,-21-21-16,22 0 0,-22 21 15,21-21-15,-21-1 0,1 22 0,-1-21 16,-21 0-16,21 0 0,-21-21 0,0 20 16,0 1-16,0 0 0,0 0 0,0 0 15,0 0-15,-21-1 0,0 22 16,-1 0-16,1 0 0,0 0 0,0 22 16,0-1-16,0-21 0,-1 21 0,1 21 15,0-21-15,0 1 0,0-1 0,21 0 16,0 0-16,0 0 15,0 0-15,0 1 16,21-22 0,0 0-16,0 0 0,0 0 15,1 0-15,-1 0 0,0-22 16,0 1-16,0 21 0,0-21 16,-21 0-16,22 0 0,-1 21 15,-21 21 16,0 0-31,0 0 16,0 0-16,0 1 0,0-1 16,0 0-16,0 0 0,21-21 15,0 0 1,0 0-16,0 0 16,22 0-16,-22 0 0,0 0 0,0 0 15,22-21-15,-22 0 0,0 21 0,0-21 16,0-1-16,-21 1 15,0 0-15,0 0 0,0 0 0,0 0 16,0-22-16,0 22 0</inkml:trace>
  <inkml:trace contextRef="#ctx0" brushRef="#br0" timeOffset="25327.82">20129 2350 0,'0'0'0,"-21"21"16,42-21 0,1 0-16,20 0 15,-21 0-15,21 0 0,-20 0 0,20-21 16,0 21-16,1 0 0,-1 0 16,0-22-16,-21 22 0,22 0 0,-22 0 15,0 0-15,-21-21 16,21 21-16,-21-21 0</inkml:trace>
  <inkml:trace contextRef="#ctx0" brushRef="#br0" timeOffset="26267.8">21823 2604 0,'0'-22'0,"21"22"15,-21-21-15,0 0 0,21 0 16,-21 0 0,0 42-1,0 0-15,0 0 16,0 0-16,0 1 0,-21 20 15,21 0-15,0-21 0,-21 22 0,21-1 16,0-21-16,0 22 0,-21-22 0,21 0 16,-22 21-16,22-21 0,0 1 0,-21-22 15,21 21-15,-21 0 0,0-21 16,0 0 0,0 0-1,21-21-15,0 0 0,0-1 16,0 1-16,0 0 0,0 0 0,0-21 15,0 20-15,0-20 0,21 0 16,0 21-16,0-22 0,0 1 16,0 0-16,1-1 0,-1 22 0,21 0 15,-21 0-15,0 0 0,22 21 16,-22 0-16,0 0 0,0 0 0,0 21 16,22 0-16,-22 21 0,-21-21 0,21 1 15,0 20-15,-21-21 0,21 21 0,-21-20 16,0-1-16,0 21 0,0-21 15,0 0-15,0 1 0,0-1 0,0 0 16,0 0-16,0 0 0,0 0 16,-21-21 15,21-21-15,0 0-16,0 0 0,0 0 15,0 0-15,0-22 0,21 22 0,1-21 16,-22 21-16,21-22 0,0 1 15,21 21-15,-21-22 0,1 22 0,-1 0 16,21 0-16,-21 21 0,0 0 0,1 0 16,-1 0-16,0 21 0,0 0 0,0 0 15,-21 22-15,21-22 0,-21 21 16,0-21-16,0 22 0,0-22 0,0 21 16,0-21-16,-21 1 0,0 20 0,0-21 15,21 0-15,-21 0 0,21 1 16,-21-1-16,21-42 47,0-1-32,0 1-15,21 21 0,0-21 0,-21 0 16</inkml:trace>
  <inkml:trace contextRef="#ctx0" brushRef="#br0" timeOffset="26588.21">22669 2773 0,'22'0'16,"-1"0"-16,-21-21 0,21 21 16,0 0-16,0-21 15,0 21-15,22-22 0,-22 22 0,21-21 16,-21 21-16,1-21 0,20 0 0,-21 0 16,-21 0-16,0-1 15,-21 22 1,0 0-16,-22 0 0,22 0 15,-21 22-15,21-1 0,-22 0 0,1 0 16,21 0-16,-21 0 0,20 22 16,1-22-16,0 0 0,21 21 0,0-20 15,0-1-15,0 0 0,0 0 16,0 0-16,0 0 0,21-21 0,0 22 16,1-1-16,20-21 0,-21 0 15,0 0-15,22 0 0,-22 0 0,21 0 16,-21 0-16,22 0 0,-22-21 0,21 21 15,0-22-15,-20 1 0</inkml:trace>
  <inkml:trace contextRef="#ctx0" brushRef="#br0" timeOffset="27275.34">23326 2604 0,'-22'21'31,"22"0"-31,-21 0 0,21 0 15,0 0-15,0 1 0,-21-1 0,21 0 16,0 0-16,-21 0 0,21 0 0,0 1 16,0-1-16,0 0 0,0 0 15,0 0-15,0 0 16,-21-21-16,21 22 16,0-44 15,0 1-16,0 0-15,0 0 0,0 0 16,0 0-16,0-1 0,0 1 16,21 0-16,-21 0 0,21-21 15,0 20-15,0 1 0,1 0 0,-1 21 16,0-21-16,0 21 0,0 0 16,0 0-16,1 0 0,-22 21 15,0 0-15,21-21 0,-21 21 0,21 1 16,-21-1-16,0 21 0,0-21 0,0 0 15,0 1-15,0-1 0,0 0 0,0 0 16,0 0-16,0 0 16,-21 1-16,0-22 15,21-22 17,0 1-32,0 0 15,0 0-15,21 0 16,0 0-16,0-1 0,0-20 0,0 21 15,1-21-15,-1 20 0,0 1 0,0 0 16,21-21-16,-20 42 0,-1-21 16,21 21-16,-21 0 0,0 0 0,1 0 15,-1 0-15,-21 21 0,21 0 16,-21 0-16,0 0 0,0 0 0,0 1 16,0 20-16,0-21 0,0 0 15,0 0-15,-21 1 16,21-1-16,0 0 0,-21-21 0,21 21 15,-22-21-15,22-21 47,22 21-47,-22-21 16,21 0-16,0-1 0</inkml:trace>
  <inkml:trace contextRef="#ctx0" brushRef="#br0" timeOffset="27807.05">24088 2286 0,'0'0'16,"0"-21"-16,0-21 0,0 20 0,0 1 16,0 0-16,0 0 0,-22 21 15,1 0-15,0 0 16,21 21-16,0 0 0,-21 43 16,21-22-16,-21-21 15,21 22-15,0-1 0,0 0 0,0 1 16,-21 20-16,21-21 0,-22-20 0,22 20 15,-21 0-15,21 1 0,0-22 16,0 0-16,0 0 0,0 21 0,-21-20 16,21-1-16,-21 0 0,21 0 15,0-42 32,0 0-47,0 0 16,21-1-16,0 1 0,0 0 15,1 0-15,-1 0 0,0 0 16,0-1-16,0 1 0,0 21 0,1-21 16,-1 21-16,21 0 0,-21 0 0,0 0 15,1 0-15,-1 21 16,-21 0-16,0 1 16,0-1-16,0 0 0,0 0 0,-21 0 15,-1 0-15,1 1 16,0-22-16,0 21 0,0 0 15,0-21-15,-1 21 0,1-21 0,0 0 16,0 21-16,0-21 0,0 0 0,-1 0 16,44-21 31,-1 21-47,-21-21 0,21 0 0,0 21 15,0-21-15</inkml:trace>
  <inkml:trace contextRef="#ctx0" brushRef="#br0" timeOffset="28156.85">24215 2773 0,'21'-21'16,"0"21"-16,0 0 16,-21-21-16,21 21 0,0-22 0,1 22 15,-22-21-15,21 21 0,0-21 0,0 0 16,-21 0-16,0 0 0,21-1 15,-21 1-15,-21 21 32,0 0-32,0 0 0,0 21 15,21 1-15,0-1 16,0 0-16,-22 0 0,22 0 16,0 0-16,0 1 0,0-1 15,0 0-15,0 0 0,0 0 0,0 0 16,0 1-1,22-22-15,-22 21 16,21-21-16,0 0 16,0 0-16,0 0 0,0 0 15,1-21 1,-1 21-16,-21-22 16</inkml:trace>
  <inkml:trace contextRef="#ctx0" brushRef="#br0" timeOffset="28609.58">24596 2688 0,'0'0'0,"0"-21"16,0 0-16,0 0 0,0 0 15,21-1-15,0 1 16,0 0-16,0 21 16,0 0-16,-21-21 0,22 21 0,-1 0 15,0 0-15,-21 21 16,0 0-16,0 0 0,0 1 0,0-1 15,0 0-15,0 0 0,0 0 16,0 0-16,0 1 0,0-1 0,0 0 16,0 0-16,0 0 0,0 0 15,0 1-15,-21-22 16,42-22 46,-21 1-62,21 21 0,0-21 16,-21 0-16,21 0 0,-21 0 0,22-1 16,-1 1-16,0 0 0,-21 0 15,21 0-15,0 0 0,-21-1 16,21 1-16,-21 0 0,22 21 16,-22-21-16,0 42 46,0 0-46,0 0 16,0 1-16</inkml:trace>
  <inkml:trace contextRef="#ctx0" brushRef="#br0" timeOffset="29067.32">25019 2688 0,'42'0'15,"-21"0"-15,1 0 16,-1 0-1,0-21-15,0 0 0,0 21 16,-21-21-16,21 21 16,-21-21-16,-21 21 15,0 0 1,0 0-16,0 0 0,0 21 16,-1-21-16,1 21 0,0-21 0,0 21 15,0 0-15,0-21 0,21 21 0,0 1 16,0-1-16,0 0 15,21-21 1,0 21-16,0-21 0,0 0 16,0 21-16,1-21 0,-1 0 15,-21 21 1,21-21-16,-21 22 16,0-1-16,-21-21 15,0 0-15,-1 0 0,1 21 0,0-21 16,0 0-16,0 0 0,0 0 15,-1 21-15,1-21 0,0 0 16,0 0 0,0 0-1,0 0 1,-1 0 0,1 0-16,0 0 15,0 0-15,0 0 16,0 0-16</inkml:trace>
  <inkml:trace contextRef="#ctx0" brushRef="#br0" timeOffset="36383.74">5249 2773 0,'0'0'0,"21"0"0,1-21 0,-1 21 16,0 0 0,-21 21-1,-21 0-15,0 0 16,-1 0-16,-20 22 0,0-1 15,-22 0-15,22 22 0,-22-1 0,-20 1 16,20-1-16,-20 1 0,-1 21 16,0-22-16,1 22 0,-1-1 0,-21-20 15,21 21-15,-20-1 0,-1 1 0,0 0 16,0-1-16,21 1 0,-20-22 16,41 22-16,-21-21 0,22-22 0,-1 21 15,22-20-15,0-1 0,21 0 0,-22-20 16,22-1-16,21 0 0,0 0 15,-21-21-15,21-21 16,0 0 0,0 0-16,0-1 0,21-20 15,-21 21-15,21 0 0</inkml:trace>
  <inkml:trace contextRef="#ctx0" brushRef="#br0" timeOffset="36657.06">3408 4149 0,'0'0'0,"0"-21"0,0 42 31,0 0-31,0 0 0,0 0 16,-21 22-16,-1-22 0,1 21 15,0 0-15,0-20 0,0 20 16,0-21-16,-1 21 0,1-20 0,0 20 0,0-21 16,21 0-16,-21 0 15,21 1-15,0-1 0,21-21 16,21 0-1,-21 0-15,1 0 0,20 0 16,0 0-16,1-21 0,-1 21 0,0-22 16,1 1-16,-1 21 0,0-21 0,1 21 15,20-21-15,-21 0 0,1 21 16,-1-21-16,22-1 0,-22-20 16</inkml:trace>
  <inkml:trace contextRef="#ctx0" brushRef="#br0" timeOffset="37380.64">6900 2752 0,'0'0'0,"0"-21"0,-21-1 0,21 1 16,-21 0-16,21 0 0,-21 0 0,21 42 31,0 0-31,0 21 15,0 1-15,0-1 0,0 22 0,0-1 16,0 1-16,0 20 0,0 1 16,21 0-16,-21-1 0,21 1 0,-21 0 15,0-1-15,0 1 0,0 0 0,0-1 16,0 1-16,0 21 0,0-22 16,0 22-16,0-21 0,0 0 15,-21-1-15,0 1 0,0-22 0,21 22 16,0-21-16,-22-22 0,22 0 0,0 1 15,0-1-15,-21-21 0,21 0 0,0 0 16,-21-21 0,0-21-1,0 0-15,21 0 0,0 0 0,-21-22 16,21 22-16,-22-21 0,1 0 0,0 20 16,21-20-16,-21 21 0,0-21 15,21 20-15,-21-20 0,21 21 16,-22 0-16,1 0 0,21 42 15,-21-21 1,21 21-16,0 21 0,0-21 0,0 22 16,0-22-16,0 21 0,21 1 15,0-1-15,-21-21 0,0 21 0,22 1 16,-1-22-16,0 0 0,-21 21 0,21-20 16,0-22-16,0 21 0,1-21 0,-1 0 15,0 0-15,0 0 0,0 0 16,0-21-16,22 21 0,-22-22 15,0 1-15,21 0 0,-20 0 0,-1-21 0,0 20 16,21-20-16,-21 0 0,1-1 16,20 1-16,-21 0 0,0-1 0,22-20 15</inkml:trace>
  <inkml:trace contextRef="#ctx0" brushRef="#br0" timeOffset="38011.28">8318 2625 0,'0'0'0,"0"-43"0,0 1 0,-42-64 16,42 64-16,0 21 15,-21 21-15,21-21 0,0-1 0,0 44 16,0-1-1,21 0-15,0 21 0,0 1 16,1 20-16,-1 1 0,0-1 0,0 1 16,0 20-16,22 1 0,-22-22 0,0 43 15,0-21-15,0 0 0,22-1 16,-22 1-16,0 0 0,0-1 0,0 1 16,0-22-16,1 22 0,-1 0 15,21-1-15,-21 1 0,22 0 0,-22-1 16,21 1-16,0-21 0,1 20 0,-22-20 15,21-1-15,-21 1 0,22-22 16,-22 22-16,0-22 0,0 0 0,0 1 16,-21-22-16,0 0 0,0 0 0,-21-21 31,0-21-15,0 0-16,21 0 0,-21-1 0,0 1 15,-1 0-15,1-21 0,0 21 0,0-1 16,-21-20-16,20 21 0,1 0 0,0 0 15,0 21-15,21-22 16,-21 22-16,21 22 16,0-1-16,0 0 0,0 0 15,0 0-15,0 0 0,0 1 16,21-1-16,0 0 0,0 0 0,0-21 16,22 21-16,-22-21 0,21 0 0,-21 0 15,22 0-15,-1 0 0,-21 0 16,22 0-16,-1-21 0,0 0 0,-21 0 15,22 0-15,-1-1 0,-21 1 0,22 0 16,-22 21-16,0-21 0,0 0 0,-21 0 16,0-1-16,0 1 0,-21 0 15,0 21-15</inkml:trace>
  <inkml:trace contextRef="#ctx0" brushRef="#br0" timeOffset="39641.01">2011 5990 0,'0'0'0,"-21"-21"0,-1 0 0,1 21 16,0-21-16,0 0 15,0-1-15,0 1 0,-22 0 0,22 21 16,0 0-16,-21-21 0,-1 21 16,22 0-16,-21 0 0,-1 21 0,22 0 15,-21 0-15,21 1 0,-22 20 16,22-21-16,0 21 0,0 1 0,21-1 15,0-21-15,0 22 0,0-1 16,21 0-16,0-21 0,0 22 0,1-22 16,-1 0-16,0 0 0,0 0 15,21-21-15,-20 0 0,20 0 0,-21 0 16,21 0-16,-20 0 0,20-21 16,-21 0-16,21 0 0,-20-21 15,20 20-15,-21-20 0,21 0 0,1 21 16,-22-22-16,21-20 0,-21 20 15,1 1-15,-1-21 0,0 20 0,-21-20 16,0 20-16,0 1 0,0-21 16,0 20-16,-21 1 0,0 0 0,-1 20 15,1 1-15,0-21 0,0 42 16,21-21-16,-21 21 0,0 0 16,21 21-16,-22 0 0,22 0 15,0 22-15,0-1 0,0 21 16,0-20-16,0 20 0,0-20 0,0 20 15,0-21-15,0 22 16,22-22-16,-22 1 0,21-1 0,0 0 16,0 1-16,0-22 0,0 21 15,1-21-15,-1 0 0,0-21 0,21 22 16,-21-22-16,1 0 0,-1 0 0,0 0 16,0 0-16,0 0 0,0 0 15,1 0-15,-1-22 0,0 22 0,0-21 16,0 0-16,-21 0 0,21 0 15,-21 0-15,0-1 0,0 1 16,0 0-16,0 0 0,0 0 16,-21 21-16,21-21 15,-21 21-15,0 0 0,0 21 16,21 0 0,0 0-16,-21-21 0,21 21 15,0 0-15,0 1 0,0-1 16,0 0-16,21-21 0,0 0 15,0 0-15,0 0 0,0 0 0,1 0 16,20 0-16,-21 0 0,0-21 0,22 21 16,-22-21-16,0-1 0,21 1 15,-21 0-15,22 0 0,-22-21 0,0 20 16,21-20-16,-20 21 0,-1-21 16,0-1-16,-21 22 0,0-21 15,21-1-15,-21 22 0,0-21 0,0 21 16,0-22-16,0 22 0,0 0 15,0 0-15,0 0 0,-21 21 16,21 21-16,0 0 16,0 21-16,0 1 0,0-1 15,0 22-15,0-22 0,-21 21 0,21 1 16,-21-1-16,21 1 0,0-1 0,-22 22 16,1-21-16,21 20 0,0-20 15,-21 20-15,21 1 0,-21 0 0,21-22 16,0 22-16,0 0 0,0-1 15,0 1-15,0 0 0,0-1 0,0-20 16,0 20-16,0-20 0,0-1 16,0-20-16,0 20 0,0-20 0,21-22 15,0 0-15,0 0 0,-21 0 16,43-21-16,-22 0 0,0 0 0,0-21 16,0 21-16,1-21 0,20 0 0,-21-22 15,0 22-15,0-21 0,1 0 0,-1-22 16,0 22-16,-21-22 0,21 22 15,-21-22-15,0 1 0,-21-1 0,0 22 16,0-21-16,-22-1 0,22 22 0,-21-22 16,-22 22-16,22 0 0,-22-1 15,1 1-15,21 0 0,-22-1 0,22 22 16,-22 0-16,22 0 0,21 0 16,0-1-16,-1 1 0,22 0 15,0 0-15,0 0 16,22 21-16,-1-21 0,21 21 15,0-22-15,1 1 0,-1 0 0,0 0 16,1 0-16,20 21 0,-20-43 0,-1 22 16,0 0-16,1 0 0,-1 0 15,0 0-15,-21-22 0,22 22 0</inkml:trace>
  <inkml:trace contextRef="#ctx0" brushRef="#br0" timeOffset="40947.67">3281 5821 0,'0'0'0,"-43"0"15,22 0-15,0 0 16,0 21-16,0 0 16,21 0-16,-21 1 0,21 20 15,0-21-15,0 0 0,0 22 0,-22-22 16,22 0-16,0 0 0,0 21 0,0-20 16,0-1-16,0 0 15,22-21 1,-1 0-1,0-21-15,0 0 16,-21-1-16,0 1 0,21 0 0,0 21 16,1-21-16,-22 0 0,0 0 15,0-1-15,21 1 0,-21 0 16,0 0-16,0 42 31,0 0-31,0 0 0,0 1 16,0-1-16,0 0 0,0 0 0,0 0 15,0 0-15,21 1 16,-21-1-16,21-21 0,0 21 16,0-21-16,1 0 15,-1 0 1,0-21-16,0 0 0,0 21 16,-21-22-16,0 1 0,21 0 0,1 0 15,-22 0-15,21 0 16,-21-1-16,0 1 0,21 0 15,-21 42 17,0 0-32,0 1 0,0-1 15,0 0-15,0 0 0,0 0 0,0 0 16,0 1-16,0-1 16,21 0-1,0-21-15,0 0 16,1-21-1,-1 21-15,-21-21 0,21-1 16,0 1-16,-21 0 16,0 0-16,21 0 0,0 0 15,-21-1-15,22 1 0,-22 0 16,0 0-16,0 0 16,0 42-1,0 0-15,0 0 16,0 0-16,0 22 0,0-22 15,0 0-15,0 0 0,0 0 0,21 1 16,-21-1-16,21-21 16,-21 21-16,21-21 0,0 0 15,0 0-15,1 0 16,-1 0-16,0-21 16,0 0-16,0-1 0,-21 1 15,21 0-15,1 0 0,-1 0 0,-21 0 16,21-22-16,0 22 0,-21-21 0,0-1 15,21 22-15,-21-21 0,21 0 16,-21-22-16,0 22 0,0-1 0,0 1 16,0 21-16,0-21 0,0 20 0,0 1 15,0 42 17,0 1-32,0-1 0,0 21 0,-21 0 15,21 1-15,0-1 0,-21 0 16,21 1-16,0-1 0,0 0 0,0 1 15,0-1-15,0 0 0,0 1 0,0-22 16,0 21-16,0-21 0,0 1 16,0-1-16,0 0 0,21 0 0,-21 0 15,21-21-15,1 0 0,-1 0 16,0 0-16,0 0 0,21 0 16,-20 0-16,-1-21 0,0 21 0,0-21 15,0 0-15,0 0 0,22-22 16,-22 22-16,0 0 0,0-21 0,0-1 15,1 1-15,-1 0 0,0-22 0,-21 22 16,0-1-16,0-20 0,0 21 16,0-22-16,0 22 0,0-1 0,0 22 15,0-21-15,0 21 0,0 0 0,-21 21 16,0 0 0,21 21-16,0 0 0,0 21 0,0 1 15,0-1-15,0 0 0,-22 1 0,22 20 16,0-21-16,0 22 15,-21-22-15,21 22 0,0-22 0,0 0 0,0-20 16,0 20-16,0-21 0,0 21 0,0-20 16,0-1-16,21 0 15,1-21-15,-1 0 16,0 0-16,0 0 0,0 0 16,43-42-1,-64 20-15,21 1 0,-21-21 0,0 21 16,0 0-16</inkml:trace>
  <inkml:trace contextRef="#ctx0" brushRef="#br0" timeOffset="41111.58">4381 5863 0,'0'0'0,"-42"21"16,42 1 0,21-22-1,0 0-15,1 0 0,20 0 16,-21 0-16,21 0 0,1 0 15,-1-22-15,22 22 0,-22-21 0,0 0 16,1 21-16,-22-21 0,21 0 0,0 21 16</inkml:trace>
  <inkml:trace contextRef="#ctx0" brushRef="#br0" timeOffset="41588.31">5863 5821 0,'0'0'0,"0"-21"0,0 0 0,21-1 15,-21 1-15,21 0 16,1 21-16,-22 42 16,0-20-16,21 20 0,-21 21 15,21-20-15,-21 20 0,0 1 0,0 20 16,0-20-16,0 21 0,0-1 15,0 1-15,0 0 0,0-1 0,0 1 16,-21 0-16,21-1 0,-21 22 0,-1-21 16,1 21-16,0-22 0,0 1 0,0 0 15,0-1-15,-1-20 0,1-1 16,0 1-16,0-1 0,21-20 16,0-1-16,0-21 0,0 0 0,0 0 15,0-42 1,0 0-16,0 0 0,0 0 0,21-22 15,-21 22-15,21-42 0</inkml:trace>
  <inkml:trace contextRef="#ctx0" brushRef="#br0" timeOffset="41899.68">5715 6223 0,'0'0'0,"-21"-63"0,0-107 16,21 128-16,0 0 15,21 20-15,0-20 0,21 21 16,-21-21-16,22 20 0,-1 1 0,0 21 16,1 0-16,-1 0 0,0 0 0,22 0 15,-43 21-15,21 1 0,1-1 16,-22 21-16,0-21 0,-21 22 0,0-22 16,0 0-16,0 21 0,0-21 0,0 1 15,-21 20-15,0-21 0,0 0 16,-1 0-16,1-21 0,0 22 15,-21-1-15,21-21 0,-1 21 0,1-21 16,42 0 15,1 0-31,-1-21 0,0 0 16,21 21-16,-21-22 0</inkml:trace>
  <inkml:trace contextRef="#ctx0" brushRef="#br0" timeOffset="43684.88">6689 5757 0,'0'0'0,"0"-21"0,-43 0 16,22 21-16,0 0 15,0 0-15,0 0 0,-22 0 0,22 21 16,0 0-16,0 22 0,0-22 0,-1 0 16,22 0-16,-21 22 0,21-22 15,-21 0-15,21 21 0,0-21 0,0 1 16,0-1-16,0 0 0,0 0 15,21-21-15,0 0 0,1 0 16,-1 0-16,0 0 0,0 0 16,0 0-16,0 0 0,1-21 0,-22 0 15,21 21-15,0-21 0,0-1 0,0 1 16,0 0-16,1 0 0,-22 0 16,0 0-16,0-1 15,0 1-15,0 0 0,0 42 31,0 0-31,0 1 16,0-1-16,0 0 0,0 0 0,0 0 16,0 0-16,0 1 0,0-1 0,0 0 15,0 0-15,0 0 0,21-21 0,0 21 16,0-21-16,0 0 0,0 0 16,1 0-16,20 0 0,-21 0 15,0 0-15,0-21 0,1 21 0,-22-21 16,21 0-16,0 21 0,0-21 0,0 0 15,-21-1-15,0 1 0,21 0 16,-21 0-16,22 0 0,-22 0 16,0-1-16,0 1 0,0 42 31,0 1-15,0-1-16,0 0 0,0 0 0,0 0 15,0 0-15,0 1 0,0-1 0,0 0 16,0 0-16,21-21 0,-21 21 0,21 0 15,0-21-15,0 0 0,-21 22 16,21-22-16,1 0 0,-1 0 0,0 0 16,0 0-16,0 0 0,0-22 15,1 22-15,-1-21 0,0 0 0,0 0 16,0 0-16,0 0 16,-21-1-16,0 1 0,0 0 15,0 0-15,0 0 0,0 0 0,0-1 16,0 1-16,-21 0 0,0 0 0,0 21 15,0 0-15,0 0 16,-1 21-16,1 0 0,21 0 16,-21 1-16,21-1 0,0 0 0,0 0 15,0 0-15,-21 0 0,21 1 0,0-1 16,0 0-16,0 0 0,0 0 16,21-21-1,0 0-15,0 0 0,1 0 16,-1 0-16,-21-21 15,21 0-15,0 0 0,0 0 16,-21-1-16,0 1 16,0 0-16,21 21 0,-21-21 0,0 42 47,0 0-47,0 0 15,0 1-15,0-1 0,0 0 16,0 0-16,0 0 15,22-21 1,-1 0-16,0 0 16,0 0-1,0-21-15,-21 0 0,21 21 16,-21-21-16,22 0 0,-22-1 16,21 1-16,0 21 0,-21-21 15,21 21-15,-21 21 31,0 0-15,0 1-16,0-1 16,21-21-1,0 0 1,1 0 0,-1 0-16,-21-21 15,0-1-15,21 22 0,0-21 16,0 0-16,-21 0 0,0 0 15,0 42 32,0 0-47,0 0 16,0 0-16,21 1 0,-21-1 16,22 0-16,-22 0 0,21-21 15,0 21-15,0-21 16,0 0-16,0 0 0,1 0 15,-1 0-15,0-21 0,0 0 0,0 21 16,0-21-16,1 0 0,-1 21 0,0-22 16,0 1-16,0 0 0,-21 0 15,0-21-15,21 20 0,-21 1 0,0-21 16,22 21-16,-22-22 0,0 1 0,0 0 16,0 21-16,0-22 0,0 1 0,0 21 15,0 0-15,-22-1 0,1 22 16,0 0-1,0 22-15,0-1 0,21 21 0,0-21 16,-21 22-16,21-22 0,-22 21 16,22 0-16,0 1 0,0-1 15,0-21-15,0 22 0,0-1 0,0-21 16,0 0-16,0 22 0,22-22 0,-1 0 16,0 0-16,0-21 0,0 21 0,0-21 15,1 0-15,-1 0 0,0 0 16,0 0-16,0 0 0,0 0 0,1 0 15,-1 0-15,0-21 0,0 0 0,0 0 16,0 21-16,1-21 0,-22-1 0,21 1 16,-21 0-16,0 0 0,0 0 15,0 42 17,0 0-32,0 0 15,0 0-15,0 1 16,0-1-16,0 0 15,21-21-15,0 21 0,0-21 16,0 0-16,1 0 16,-1 0-16,0 0 0,0 0 15,0-21-15,0 21 16,-21-21-16,0 0 16,0-1-16,0 1 15,0 0-15</inkml:trace>
  <inkml:trace contextRef="#ctx0" brushRef="#br0" timeOffset="43923.74">7980 5652 0,'-21'0'15,"21"-22"-15,21 22 0,0-21 0,0 21 16,0 0-16,22-21 0,-22 21 15,21-21-15,0 21 0,-20-21 0,20 21 16,-21 0-16,21-21 0,1 21 0,-22 0 16,0-22-16,0 22 0,22-21 15,-22 21-15,0 0 16,0 0-16,0 0 0,0-21 16,1 21-16,-1 0 0,0 0 15</inkml:trace>
  <inkml:trace contextRef="#ctx0" brushRef="#br0" timeOffset="44340.65">10477 5165 0,'0'0'16,"0"-21"-16,0-1 0,0 1 0,0 0 15,0 0-15,0 42 31,0 0-31,0 22 0,0-1 0,0 0 16,0 22-16,0-1 0,0-20 0,0 20 16,0 1-16,0-1 0,0 1 0,-21-22 15,21 21-15,-21-20 0,0-1 0,21 0 16,-21-20-16,0 20 0,21-21 16,-22 0-16,22 0 0,0 1 0,0-1 15,0-42 16,0-1-31,0 1 0</inkml:trace>
  <inkml:trace contextRef="#ctx0" brushRef="#br0" timeOffset="44784.09">10118 5567 0,'0'0'0,"-43"-42"16,22-1-16,0 1 0,0 0 0,0 20 15,-1-20-15,22 0 0,0-1 0,0 22 16,0-21-16,0 0 0,0-1 15,22 22-15,-1-21 0,21-1 0,0 22 16,1 0-16,20 0 0,-20 21 0,20 0 16,1 0-16,-1 21 0,1 0 15,-1 22-15,1-1 0,-1 21 16,-21-20-16,22 20 0,-22 1 0,1-22 16,-1 22-16,-21-1 0,0 1 0,0-22 15,-21 21-15,22-20 0,-22 20 0,0-20 16,0-22-16,0 21 0,0-21 15,-22 22-15,1-43 0,21 21 0,0 0 16,-21-21-16,0 0 16,21-21-16,0 0 0,0-1 15,0 1-15,0-21 0,0 21 16,0-22-16,21 1 0,0-21 0,0 20 16,-21-20-16,22-1 0,-1 1 15,0-1-15,0-20 0,0 20 0,0 1 16,-21-1-16,22 22 0,-1-1 15,0 1-15,-21 21 0,21 0 0,-21 42 16,21 0 0,-21 21-16,0-20 0,0 20 0,0-21 15,0 21-15,0 1 0,21-1 16,-21-21-16,22 22 0,-1-22 0,0 0 16</inkml:trace>
  <inkml:trace contextRef="#ctx0" brushRef="#br0" timeOffset="45407.78">11536 5503 0,'0'0'0,"-85"43"15,64-22-15,0 0 0,-22 0 16,22 0-16,0 1 0,0-1 0,0 21 16,0-21-16,21 0 0,-22 1 0,22-1 15,0 0-15,0 0 16,22-21-16,-1 0 0,0 0 15,0 0-15,0 0 0,0 0 0,1 0 16,-1 0-16,0-21 0,0 21 0,0-21 16,0 0-16,1 21 0,-22-22 0,21 1 15,-21 0-15,0 0 0,0 0 16,0 0-16,0-1 0,-21 1 16,-1 0-16,1-21 0,0 21 0,21-1 15,0 1-15,0 0 0,0 0 0,0 0 16,0 0-16,21 21 15,0 0-15,1 0 0,20 0 16,-21 0-16,0 21 0,0-21 0,22 21 16,-22 0-16,0 0 0,0 22 0,-21-22 15,21 0-15,1 0 0,-22 21 0,0-20 16,0-1-16,0 0 16,21 0-16,-21 0 0,0 0 0,0 1 15,0-1-15,0 0 0,-21-21 31,21-21-31,0 0 16,0-1-16,0 1 16,0 0-16,0 0 0,0 0 0,21-22 15,0 22-15,0-21 0,0 21 0,22-22 16,-22 1-16,0 21 0,21 0 0,-21 0 16,1 21-16,20 0 0,-21 0 15,0 0-15,0 0 0,1 21 0,-22 0 16,0 0-16,0 0 0,0 22 0,0-22 15,0 0-15,0 21 0,0-21 16,0 1-16,0 20 0,-22-21 0,1 0 0,0 0 16,21 1-16,0-1 0,-21-21 15,21 21-15</inkml:trace>
  <inkml:trace contextRef="#ctx0" brushRef="#br0" timeOffset="45915.49">12890 5419 0,'0'-43'16,"0"22"-16,0 0 15,0 42 16,0 0-31,0 22 0,-21-1 0,21 0 16,-21 1-16,21 20 0,0-20 0,0 20 16,-21 1-16,21-1 0,-21 1 15,0-1-15,21 1 0,-22-1 0,22 22 16,-21-22-16,0 1 0,21-1 0,-21 22 16,21-22-16,-21 22 0,21-21 0,-21-1 15,21 1-15,-22-1 0,22 1 0,0-1 16,-21-21-16,21 22 0,-21-22 0,21 1 15,0-1-15,0-21 0,0 0 16,0 0-16,0-42 16,0 0-1,0 0-15,0-21 0,0 20 0,0-20 16,0 0-16,0-1 0,0 1 16,0-21-16,0-1 0</inkml:trace>
  <inkml:trace contextRef="#ctx0" brushRef="#br0" timeOffset="46195.67">12509 5906 0,'0'0'0,"-21"-64"0,0-105 16,21 105-16,0 22 0,0 0 0,21-22 15,0 22-15,1 21 16,20-22-16,-21 1 0,21 21 0,22 0 16,-22-1-16,22 22 0,-22 0 0,22 22 15,-22-1-15,21 0 0,-41 0 0,20 21 16,-21-20-16,0 20 0,-21 0 15,0 1-15,0-22 0,-21 21 0,-21 0 16,21-20-16,-1 20 0,-20-21 0,0 0 16,-1 0-16,22 1 0,-21-1 0,0 0 15,20-21-15,-20 21 0,21-21 0,0 0 16,42-21 15,0 21-31,0-21 0,22 0 16,-1-1-16,0 1 0</inkml:trace>
  <inkml:trace contextRef="#ctx0" brushRef="#br0" timeOffset="48671.67">13547 5334 0,'0'0'16,"-22"0"0,1 0-16,0 21 15,0 0-15,0 1 0,-22-1 0,22 0 16,0 0-16,0 21 0,0-20 0,0-1 15,-1 21-15,22-21 0,0 0 16,0 1-16,0-1 0,0 0 0,0 0 16,0 0-16,22 0 15,-1-21-15,0 0 16,0 0-16,0 0 0,0-21 0,1 0 16,-1 0-16,0 21 0,0-21 0,0 0 15,0-1-15,1-20 0,-1 21 0,0 0 16,-21 0-16,0-1 0,21 1 15,-21 0-15,21 0 0,-21 0 0,0 42 32,0 0-32,0 0 0,0 0 15,0 1-15,0-1 16,-21 0-16,21 0 0,0 0 0,0 0 16,0 1-16,0-1 0,0 0 15,21-21-15,0 0 16,1 0-16,-1 0 15,0-21-15,0 21 0,-21-21 16,21-1-16,0 1 0,1 0 0,-1 21 16,-21-21-16,21 0 0,0 0 0,0-1 15,0 1-15,1 0 0,-22 0 0,0 0 16,21 21-16,-21 21 31,0 0-31,0 0 16,0 0-16,0 1 0,0 20 0,0-21 15,0 0-15,0 0 0,0 1 0,0-1 16,21-21-16,0 21 0,-21 0 0,21-21 16,0 0-16,1 0 0,-1 0 15,0 0-15,21 0 0,1 0 0,-22 0 16,21 0-16,0-21 0,1 0 0,-1 0 16,0 21-16,-20-22 0,20 1 0,-21 0 15,0 0-15,0 0 0,-21 0 0,0-1 16,0 1-16,0 0 0,0 0 15,0 0-15,-42 0 0,21-1 16,0 22-16,0-21 0,-1 21 0,-20 0 0,21 0 16,0 0-16,-22 0 0,22 21 15,0 1-15,0-1 0,0 0 0,0 21 16,-1-21-16,1 1 0,21 20 16,0-21-16,0 21 0,0-20 0,0 20 15,0-21-15,21 0 0,1 0 0,-1-21 16,0 22-16,0-22 0,21 0 0,-20 0 15,-1 0-15,21 0 0,-21 0 0,0 0 16,1 0-16,-1-22 0,0 1 16,0 21-16,0-21 0,0 0 15,-21 0-15,0 0 0,22 21 0,-22-22 16,0 1-16,0 0 0,0 0 0,0 0 16,0 0-16,0-1 0,0 1 0,0 42 31,0 1-16,0-1-15,0 0 0,0 0 16,0 0-16,0 0 0,0 1 0,0-1 16,21-21-16,0 21 0,0-21 0,0 0 15,0 21-15,1-21 0,-1 0 16,21 0-16,-21 0 0,22 0 0,-22-21 16,0 21-16,0-21 0,0 0 15,0 21-15,1-22 0,-22 1 16,21 0-16,-21 0 0,0 0 0,0 0 15,0-1-15,0 1 16,0 42 15,0 1-31,-21-1 0,21 0 0,-22 0 16,22 0-16,0 0 0,-21 22 0,21-22 16,0 0-16,0 0 0,0 0 15,0 1-15,21-44 47,-21 1-47,0 0 16,22 0-16,-22 0 0,21 0 0,-21-1 15,21 22-15,-21-21 0,0 0 0,0 0 16,21 0-16,-21 0 0,21-1 16,-21 1-16,21 21 15,-21 21 1,0 1-16,0-1 0,0 0 15,22 0-15,-22 0 0,0 0 0,0 1 16,0-1-16,21 0 0,0-21 16,-21 21-16,21-21 0,0 0 0,0 21 15,1-21-15,-1 0 16,0 0-16,0 0 0,0 0 0,0-21 16,1 21-16,-22-21 0,21 21 0,0-21 15,0 0-15,0 21 0,-21-22 16,0 1-16,21 0 0,-21 0 0,22 0 15,-22 0-15,0-1 0,0 1 16,0 0-16,0 42 31,0 0-31,0 1 16,0-1-16,-22 0 16,22 0-16,0 0 0,0 0 0,0 1 15,0-1-15,0 0 16,22-21-16,-1 0 0,0 0 0,0 0 15,0 21-15,0-21 0,1 0 16,-1 0-16,0 0 0,0 0 0,21-21 16,-20 21-16,-1-21 0,0 21 0,0-21 15,0-1-15,0 22 0,1-21 0,-1 0 16,-21 0-16,0 0 0,0 0 0,0-22 16,0 22-16,0 0 0,0 0 15,0 0-15,0-1 0,0 1 0,-21 21 31,-1 0-31,1 0 0,21 21 0,0 1 16,-21-22-16,21 21 0,-21 21 16,21-21-16,-21 0 0,21 1 15,0-1-15,0 0 0,0 0 0,0 0 16,0 0-16,0 1 0,21-22 16,0 21-16,0-21 0,0 0 15,1 0-15,-1 0 0,0 0 0,0 0 16,21 0-16,-20 0 0,-1 0 15,0 0-15,0 0 0,0-21 0,22-1 16,-22 22-16,0-21 0,-21 0 0,21 0 16,0-21-16,0 20 0,-21-20 0,0 21 15,22-21-15,-1-1 0,-21 1 0,0-22 16,0 22-16,21-21 0,0-1 16,0 1-16,-21-1 0,21 1 15,-21-1-15,22 22 0,-1-22 0,0 22 16,-21 21-16,0-22 0,21 22 0,-42 42 31,0 22-31,21-1 16,-21 0-16,-1 1 0,1-1 0,21 0 15,-21 22-15,21-22 0,-21 22 0,21-22 16,0 22-16,0-22 0,0 0 0,-21 1 16,21-1-16,0 0 15,0 1-15,0-22 0,0 21 0,0-21 16,0 0-16,0 22 0,0-22 0,21 0 15,-21 0-15,21-21 0,0 21 0,0-21 16,1 0-16,-1 22 0,0-22 0,0 0 16,0 0-16,0 0 0,22 0 15,-22-22-15,0 22 0,0-21 0,0 0 16,1 21-16,-1-21 0,0 0 0,0 0 16,-21-1-16,0-20 0,21 21 0,-21 0 15,21 0-15,-21-1 0,0 1 0,0 0 16,0 0-16,-21 21 15,0 0-15,21 21 16,0 0-16,-21 0 0,0 1 0,21-1 16,-21 0-16,21 0 15,0 0-15,0 0 0,0 1 0,0-1 16,0 0-16,21-21 16,0 0-16,0 0 0,0 0 15,0 0-15,1 0 0,-1 0 16,0-21-16,0 21 0,0-21 15,0-1-15,1 22 0,-1-21 0,0 0 16,0 0-16,0 0 0,0 0 16,1-1-16,-22 1 0,21 0 0,-21 0 15,21 21-15,-21-21 0,0 42 32,0 0-17,-21 0-15,21 0 0,0 1 16,0-1-1,0 0-15,0 0 0,21-21 16,-21 21-16,21-21 16,0 0-16,0 0 15,1 0-15,-1 0 16,0 0-16,-21-21 16</inkml:trace>
  <inkml:trace contextRef="#ctx0" brushRef="#br0" timeOffset="48956.6">16214 4911 0,'0'0'0,"-106"-21"15,85 21-15,21-22 16,21 22-16,0 0 15,21 0-15,-21-21 0,43 21 0,-22 0 16,22 0-16,-1-21 0,1 21 16,-1 0-16,1 0 0,-1-21 0,1 21 15,-1 0-15,-20 0 0,-1 0 0,0 0 16,-21 0-16,1 0 0,-1 0 0,-21 21 16,0 0-1,0 0-15,-21-21 0,-1 22 0,-20-1 16,-21 0-16,-1 0 0,1 0 0,-22 0 15</inkml:trace>
  <inkml:trace contextRef="#ctx0" brushRef="#br0" timeOffset="49839.88">1587 6646 0,'0'0'0,"-21"0"0,0 22 0,0-22 15,0 0-15,0 0 16,42 0-1,0 0 1,21 0-16,1 0 0,-1 0 0,21 0 16,1 0-16,21 0 0,20 0 15,-20 0-15,42 0 0,0 0 0,21 0 16,-21-22-16,21 22 0,1 0 16,-1-21-16,0 21 0,21 0 15,-21 0-15,-21 0 0,22-21 0,-22 21 16,-22 0-16,1 0 0,0 0 0,-21 0 15,-22 0-15,1 0 0,-1 0 16,1 0-16,-43 0 0,21 0 0,-21 0 16,1 0-16,-1 0 0,-21-21 31</inkml:trace>
  <inkml:trace contextRef="#ctx0" brushRef="#br0" timeOffset="52504.71">1926 7832 0,'0'0'0,"0"-21"0,21 21 15,-21-22-15,0 1 0,0 0 0,0 0 16,0 0-16,0 0 0,0-1 15,0 1-15,-21 0 0,0 21 16,-21-21-16,20 21 0,-20 0 16,21 0-16,-21 0 0,-1 0 0,1 0 15,21 0-15,-22 21 0,1 0 16,0 22-16,21-22 0,-1 0 0,1 21 16,21 1-16,0 20 0,0-21 15,0 22-15,0-1 0,0-20 0,0 20 16,21 1-16,1-22 0,-1 0 15,0 1-15,0-1 0,0-21 16,22 0-16,-22 1 0,0-1 0,21-21 16,-21 0-16,1 0 0,20 0 15,-21 0-15,0-21 0,22 21 0,-22-22 16,0 1-16,0 0 0,0 0 16,0-21-16,1 20 0,-1 1 0,0-21 15,0 21-15,0 0 0,0-1 16,-21-20-16,0 21 0,0 0 0,0 0 15,-21 42 17,21 0-32,0 0 0,-21 0 15,21 0-15,0 22 0,0-22 16,0 21-16,0-21 0,0 1 0,0 20 16,0-21-16,0 0 0,0 0 15,21-21-15,0 22 0,1-22 16,-1 0-16,0 0 15,0 0-15,0 0 0,0 0 0,1-22 16,-1 1-16,-21 0 0,21 21 0,0-21 16,0 0-16,-21 0 0,0-1 15,0 1-15,0 0 0,0 0 0,0 0 16,0 0-16,-21-1 16,0 1-16,0 0 0,-22 21 15,22-21-15,0 21 0,0 0 0,-21 0 16,20 0-16,1 0 15,0 21-15,0 0 0,21 0 16,0 1 0,21-22-1,0 0-15,0 0 16,1 0-16,-1 0 0,0 0 16,21 0-16,-21 0 0,1-22 15,-1 22-15,21 0 0,-21 0 16,0 0-16,22 0 0,-22 0 0,0 22 15,0-22-15,0 21 0,1 0 16,-1 0-16,0 0 0,-21 0 0,0 1 16,0-1-16,0 0 0,0 0 15,0 0-15,0 0 0,0 22 16,0-22 0,-21-21-16,0 0 15,21-21 1,0 0-16,0-1 0,0 1 15,0 0-15,0 0 0,21 0 16,0 0-16,-21-1 0,21 1 16,0-21-16,0 21 0,1 0 15,-1-1-15,0 1 0,0 0 0,0 21 16,0 0-16,1 0 0,-1 0 0,0 21 16,0-21-16,-21 21 0,0 1 15,21 20-15,-21-21 0,0 0 0,0 0 16,0 22-16,0-22 0,0 0 15,0 0-15,0 0 0,0 1 0,0-1 16,0 0-16,0-42 31,0 0-15,21-1-16,1 1 16,-1 0-16,-21 0 0,0-21 15,21 20-15,-21 1 0,21 0 0,-21 0 16,21 0-16,-21 0 0,21-1 15,1 22 1,-22 22-16,0-1 0,0 0 16,0 0-16,21 0 0,-21 0 15,0 1-15,21-1 0,-21 0 0,0 0 16,0 0-16,21-21 0,0 21 16,0-21-16,1 0 0,-1 0 15,0 0-15,0 0 16,0 0-16,0 0 0,-21-21 0,22 21 15,-1-21-15,0 0 0,0 0 16,0 0-16,-21-1 0,21 1 0,-21 0 16,22 0-16,-22 0 0,0 0 0,0-22 15,0 22-15,0 0 0,0 0 16,-22 21 0,1 21-1,21 0-15,0 0 0,0 22 16,0-22-16,0 21 0,0 0 0,0 1 15,0-1-15,0 22 0,0-22 0,0 0 16,-21 22-16,21-1 16,-21 1-16,21-1 0,0 1 0,-21 20 15,0-20-15,21-1 0,-22 1 0,1-22 16,0 22-16,21-22 0,0 0 16,-21 1-16,21-22 0,-21 0 0,21 0 15,0 0-15,0 1 0,0-44 31,0 1-31,21 0 0,-21 0 16,0-21-16,21 20 0,0-20 0,-21 0 16,0-1-16,21 1 0,-21 0 15,22-22-15</inkml:trace>
  <inkml:trace contextRef="#ctx0" brushRef="#br0" timeOffset="52775.56">3217 8340 0,'0'0'0,"0"-148"16,0 126-16,0-20 15,0 21-15,21-21 0,1 42 0,-1-22 16,0 1-16,21 21 0,-21 0 16,22 0-16,-22 0 0,0 21 0,21 1 15,-20-1-15,-1 0 0,0 0 0,-21 0 16,0 22-16,0-22 0,0 0 16,0 21-16,0-21 0,-21 1 15,0-1-15,-22 0 0,22 0 0,0 0 16,0 0-16,0 1 0,-1-22 15,1 21-15,0-21 0,0 0 0,0 0 16,21-21 15,21 21-31,-21-22 0,21 1 16,0 21-16,0-21 0</inkml:trace>
  <inkml:trace contextRef="#ctx0" brushRef="#br0" timeOffset="53712.02">3619 8403 0,'0'0'0,"22"0"0,20 0 16,-21 0-16,0 0 0,0 0 0,1 0 15,-1-21-15,21 0 0,-21 0 0,0 0 16,22-1-16,-22 1 0,0 0 16,0-21-16,0 21 0,1-22 0,-1 1 15,-21 0-15,21-1 0,-21-20 0,0 20 16,0 1-16,0 0 0,0-1 15,0 1-15,0 0 0,0-1 0,0 22 16,0 0-16,-21 21 16,21 21-1,0 0-15,0 1 0,0 20 16,0 0-16,-21 1 0,21-1 0,0 0 16,-22 22-16,22-22 0,0 22 15,0-22-15,0 0 0,0 1 0,0-1 16,0 0-16,0-21 0,0 22 0,0-22 15,0 0-15,22-21 0,-1 21 16,0-21-16,0 0 0,0 0 16,0 0-16,1-21 0,-1 0 15,0 21-15,0-21 0,0 0 0,0-1 16,-21-20-16,22 21 0,-1 0 16,-21 0-16,0-1 0,21 1 0,-21 0 15,0 0-15,21 21 0,-21 21 31,0 0-15,-21 0-16,21 1 0,-21-1 0,21 0 16,0 0-16,0 0 15,0 0-15,0 1 0,0-1 16,0 0 0,21-21-16,0 0 15,0 0-15,0 0 16,1 0-16,-1 0 0,0-21 15,-21 0-15,21 21 0,0-22 0,0 1 16,-21 0-16,22 0 0,-1 0 16,0 0-16,-21-1 0,21 1 15,-21 42 17,0 1-32,0-1 15,0 0-15,0 0 0,0 0 16,0 0-16,0 1 0,21-22 15,0 0 1,1 0 0,-1 0-16,0-22 0,-21 1 15,21 0-15,0 0 0,0 21 16,-21-21-16,0 0 16,22 21-16,-22-22 0,21 22 0,-21 22 31,0-1-16,0 0-15,0 0 0,0 0 16,21-21-16,-21 21 0,0 1 0,21-1 16,-21 0-16,21-21 0,0 0 15,1 0 1,-1 0-16,0-21 16,0 0-1,-21-1-15,0 1 16,0 0-16,0 0 0,0 0 0,0 0 15,0-1-15</inkml:trace>
  <inkml:trace contextRef="#ctx0" brushRef="#br0" timeOffset="53968.88">4678 7747 0,'0'0'16,"-21"0"-16,-22 0 0,22 21 15,0-21-15,0 21 0,0-21 16,21 22-16,21-44 47,0 22-47,-21-21 15,21 21-15,-21-21 16,0 42 15,0 0-15,21-21-1,0 22-15</inkml:trace>
  <inkml:trace contextRef="#ctx0" brushRef="#br0" timeOffset="56051.62">5842 6752 0,'0'0'0,"-21"0"0,-22 0 16,22 0-16,0 0 0,0 0 16,-21 0-16,20 0 0,1 0 0,0 0 15,0 0-15,0 0 0,-22 0 16,22 0-16,0 0 15,0 0-15,0 0 0,42 0 47,0 21-47,43-21 16,-1 0-16,22 0 0,-1 0 16,22 0-16,21 0 0,0 0 0,21 0 15,1-21-15,20 21 0,0 0 16,1-21-16,-1 21 0,0 0 15,22-21-15,-22 21 0,0-21 0,-20 21 16,-1 0-16,-21 0 0,-21 0 0,-1 0 16,1 0-16,-21 0 0,0 0 15,-22 0-15,1 0 0,-22 0 0,0 0 16,1 0-16,-22 0 0,0 0 0,0 0 16,0 0-16,0 0 109,-42 0-93,0 0-1,0 0-15</inkml:trace>
  <inkml:trace contextRef="#ctx0" brushRef="#br0" timeOffset="57928.69">6159 7768 0,'0'21'219,"22"-21"-173,-1 0-46,0 0 16,0 0 0,0-21-16,0 0 0,1 0 15,-1 0-15,0 0 16,-21-1-16,0 1 16,0 0-16,-21 21 15,0-21-15,-1 21 16,1 0-16,0 0 15,0 0-15,0 21 0,0 0 0,-1-21 16,1 21-16,0 1 0,0 20 0,21-21 16,0 0-16,0 0 0,0 22 15,0-22-15,0 0 0,0 0 0,21 0 16,0 1-16,-21-1 0,21 0 0,1 0 16,-1 0-16,0-21 0,0 0 15,0 0-15,0 0 0,1 0 0,-1 0 16,0 0-16,0 0 0,0 0 0,0 0 15,1-21-15,-1 21 16,-21-21 0,21 21-16,-21-21 47,0 0-47</inkml:trace>
  <inkml:trace contextRef="#ctx0" brushRef="#br0" timeOffset="58395.47">6689 7641 0,'0'0'0,"0"-21"31,0 42-15,0 0-16,21 1 16,0-1-16,0-21 0,0 42 0,0-21 15,1 0-15,-22 1 0,21-1 16,0 0-16,0 0 0,-21 0 0,0 0 16,0 1-16,0-1 0,0 0 0,0 0 15,0 0-15,0 0 0,0 1 0,0-1 16,0-42 15,21-1-31,0 1 16,-21 0-16,22 0 0,-1 0 15,0 0-15,-21-22 0,21 22 0,0 0 16,-21 0-16</inkml:trace>
  <inkml:trace contextRef="#ctx0" brushRef="#br0" timeOffset="58583.87">7027 7811 0,'21'-43'16,"-21"1"-16,-21 127 15,42-191-15,-42 106 16,0 0-16,0 0 0,-21 21 15,20 0-15,1-21 0,0 21 16,-21 0-16,21 1 0,-1 20 16,1-21-16,0 0 0,0 0 0,0 1 0,0-1 15,21 0-15,-22 0 0,22 0 0,0 0 16,0 1 0,22-22-16,-1 0 15,0 0-15,0 0 0,21-22 0,-20 1 16,20 0-16,0 0 0,1 0 15,-1 0-15</inkml:trace>
  <inkml:trace contextRef="#ctx0" brushRef="#br0" timeOffset="58807.74">7302 7705 0,'0'0'0,"22"-21"0,-22-22 16,-22 64 0,1 1-1,21-1-15,-21 0 16,0 0-16,21 0 0,-21 0 0,21 1 15,0-1-15,0 0 0,0 0 0,-21 0 16,21 0-16,0 1 0,0-1 16,0 0-16,0 0 0,21 0 15,0-21-15,0 0 16,0 0-16,0 0 0,1 0 0,-1-21 16,0 0-16,0 0 15,0 0-15,0-1 0</inkml:trace>
  <inkml:trace contextRef="#ctx0" brushRef="#br0" timeOffset="59443.38">7535 7789 0,'0'22'16,"-21"-22"-16,21 21 16,21-21-1,0 0-15,1 0 16,-1 0-16,0 0 0,0-21 0,0 21 15,22-22-15,-22 1 0,0 21 16,0-21-16,0 21 0,-21-21 0,0 0 16,21 21-16,-21-21 0,-21 21 31,0 0-31,0 0 0,0 0 16,0 21-16,-1 0 0,1 0 15,0 0-15,21 0 0,-21 1 0,21-1 16,-21 0-16,21 0 0,0 0 0,0 0 15,0 1-15,0-1 0,0 0 16,21-21-16,0 0 0,0 0 16,0 0-16,1 0 0,-1 0 0,0 0 15,0-21-15,0 21 0,22-21 16,-22-1-16,21 1 0,-21 0 16,0 0-16,1 21 0,20-21 0,-21 0 15,-21-1-15,21 1 0,-21 0 0,21 0 16,-21 0-16,0 0 0,0-1 15,-21 44 17,21-1-32,-21 0 0,21 0 15,0 0-15,0 22 0,0-1 0,0-21 16,0 21-16,-21 22 0,21-22 0,0 22 16,0-1-16,-21 1 0,21-1 0,0 1 15,0-1-15,-21 22 0,-1-22 16,1 22-16,0 0 0,0-1 0,21 1 15,-42-21-15,20 20 0,1 1 16,0-22-16,0 1 0,0-22 0,0 22 16,-1-43-16,22 21 0,0-21 0,-21 1 15,21-44 1,0 1-16,0 0 0,0 0 0,0 0 16,21-22-16,-21 1 0,22 0 15,-1-1-15,0-20 0,-21-1 0,21 1 16,0-1-16</inkml:trace>
  <inkml:trace contextRef="#ctx0" brushRef="#br0" timeOffset="59716.22">7959 8001 0,'0'0'0,"0"-63"15,0-1-15,0 22 0,42-64 16,-42 64-16,21 42 0,0-22 16,0 1-16,1 21 0,-1 0 15,0 0-15,21 0 0,-21 0 0,1 0 16,20 21-16,-21 1 0,0-1 0,0 0 15,1 0-15,-1 0 0,-21 0 0,0 1 16,0 20-16,0-21 0,-21 0 16,-1 0-16,1 22 0,0-22 0,0 0 15,0 0-15,-22 0 0,22 1 0,0-22 16,0 21-16,-21 0 0,20-21 0,1 0 16,0 0-1,21-21 1,21 21-16,0-21 15,1-22-15,-1 22 0,21 0 0</inkml:trace>
  <inkml:trace contextRef="#ctx0" brushRef="#br0" timeOffset="60691.7">8530 7260 0,'0'0'0,"21"-84"15,-21 105 1,-21 0-16,21 21 0,0 1 0,0-1 15,-21 21-15,21-20 0,-21 20 16,21-20-16,0 20 0,0-21 16,0 1-16,0-1 0,0 0 0,0 1 15,0-22-15,0 21 0,0-21 0,0 1 16,0-1-16,0 0 16,21-21-1,0-21-15,-21 0 0,21-1 16,0 22-16,1-21 0,-1 0 15,-21 0-15,21 0 0,0 21 0,-21-21 16,21-1-16,0 22 0,1 0 31,-22 22-15,0-1-16,21 0 0,-21 0 16,0 0-16,0 0 15,0 1-15,21-22 0,0 0 16,0 0-16,0 0 15,1 0-15,-1-22 16,0 1-16,0 21 0,0-21 0,0 0 16,1 21-16,-1-21 0,0 0 0,-21-1 15,21 22-15,-21-21 0,21 21 16,-21 21 15,0 1-31,0-1 16,0 0-16,0 0 15,0 0-15,21-21 16,1 0-16,-1 21 0,0-21 16,0 0-16,0 0 0,22 0 0,-22 0 15,0 0-15,0 0 0,21 0 0,-20 0 16,-1 0-16,21-21 0,-21 21 16,0-21-16,1 21 0,-1-21 0,0 0 15,-21 0-15,21-1 0,-21 1 16,0 0-16,0 0 15,0-21-15,0 20 0,0 1 0,0 0 16,0 0-16,0 0 0,0 0 0,-21 21 16,0 0-1,0 0-15,21 21 0,-22-21 16,1 21-16,0 0 0,21 0 16,-21 0-16,21 1 0,-21-22 0,21 21 15,0 0-15,0 0 0,0 0 16,0 0-16,21-21 15,0 22-15,0-1 16,0 0-16,1 0 16,-22 0-16,21 0 0,-21 1 0,0 20 15,0 0-15,0-21 0,0 22 0,0-1 16,0 22-16,0-22 0,-21 21 16,-1 1-16,1-1 0,0 1 0,21-1 15,-21 22-15,0-21 0,21 20 16,-21-20-16,21 20 0,0-20 0,0-1 15,0 1-15,0-1 0,0-20 0,-22-1 16,22 0-16,0-20 0,0 20 0,0-21 16,-21-21-16,21-21 15,0 0 1,0 0-16,0-1 0,0-20 16,21 21-16,1-21 0,-22-1 15,21 1-15,-21-22 0,21 22 0,-21-21 0,21-22 16</inkml:trace>
  <inkml:trace contextRef="#ctx0" brushRef="#br0" timeOffset="61011.03">9483 7345 0,'0'0'0,"-22"-21"0,1 21 0,0 0 15,0 21-15,21 0 16,-21 0-16,21 0 15,0 1 1,21-22 0,0 0-16,0 0 0,-21-22 15,21 1-15,-21 0 0,22 21 16,-22-21-16,0 0 0,0 0 16,0-1-16,-22 22 0,22-21 15,-21 21-15,0 0 0,0 0 16,0 0-16,0 0 15,21 21-15,-22-21 0,22 22 16,0-1 0,-21-21-1</inkml:trace>
  <inkml:trace contextRef="#ctx0" brushRef="#br0" timeOffset="61227.37">8445 7451 0,'-21'21'16,"42"-42"-16,-63 42 0,21-21 0,0 0 15,42 0 17,0 0-32,0 0 0,0 0 15,1 0-15,-1 0 0,0 0 16,0 0-16,0 0 15,-21-21 1,0 0-16</inkml:trace>
  <inkml:trace contextRef="#ctx0" brushRef="#br0" timeOffset="62771.77">10626 6435 0,'0'0'0,"-22"0"0,1 0 15,0 0-15,0 0 0,0 0 0,0-21 16,-1 21-16,1 0 0,0 0 16,0 0-16,0 0 0,0 0 15,-1 0-15,44 0 47,20 0-47,-21 0 0,21 0 0,1 0 16,20 0-16,1 0 0,20 0 0,22 0 15,-21 0-15,42 0 0,0 0 16,0 0-16,0 0 0,21 0 16,0 0-16,22 0 0,-1 0 0,0 0 15,1 0-15,20 0 0,1 0 16,-1 0-16,22 0 0,-22 0 0,22 0 15,0 0-15,-22 0 0,22-22 0,-1 22 16,-20 0-16,21 0 0,-22-21 0,1 21 16,-22 0-16,-21 0 0,-21-21 15,0 21-15,-21 0 0,-21 0 0,-1 0 16,-20-21-16,-1 21 0,-20 0 0,-22-21 16,21 21-16,-21 0 0,-21-21 31,-21 21 16,0 0-47,0 0 15,0 0-15,-1 0 16,1 21-16</inkml:trace>
  <inkml:trace contextRef="#ctx0" brushRef="#br0" timeOffset="63280.48">13187 7027 0,'0'-21'0,"0"42"0,-21-42 16,42 21 30,0 21-46,0 1 0,21 20 0,-20-21 16,20 0-16,-21 22 0,21-1 0,1-21 16,-1 21-16,0 1 0,22-22 0,-22 21 15,1 1-15,20-22 0,-21 21 16,1-21-16,-1 0 0,0 22 0,-20-22 16,20-21-16,-21 21 0,0 0 15,0 0-15,1-21 0,-1 22 16,-21-44 31,0 1-47,0 0 15,0 0-15,0 0 0,0 0 16,0-1-16,0 1 0,0 0 0</inkml:trace>
  <inkml:trace contextRef="#ctx0" brushRef="#br0" timeOffset="63607.92">14351 7027 0,'0'0'0,"21"-21"0,0 0 0,0 0 16,-21 0-16,22 21 15,-1-21-15,-42 21 32,-1 0-32,-20 21 0,21-21 15,-21 21-15,-1 21 0,1-21 0,-22 1 16,22 20-16,-21 0 0,-1 1 15,1-1-15,-22 0 0,21 22 0,-20-22 16,-1 0-16,0 1 0,22 20 0,-22-20 16,1-1-16,20 0 0,1-21 0,-1 22 15,22-22-15,-1 0 0,1 0 0,21 0 16,0 1-16,0-22 0,-1 0 16,22 21-16,-21-21 0,21-21 62</inkml:trace>
  <inkml:trace contextRef="#ctx0" brushRef="#br0" timeOffset="69064.28">2836 10118 0,'0'0'15,"-21"-21"-15,21-1 0,0 1 16,0 0-16,0 0 0,0 0 15,0 0-15,0-1 0,0 1 16,0 0-16,-21 0 0,21 0 0,0 0 16,0-1-16,-21 22 15,0 0-15,-1 0 16,1 22-16,21-1 16,0 0-16,-21 21 0,21 1 0,-21-22 15,21 21-15,0 0 0,0 22 0,-21-22 16,21 22-16,0-1 0,0 1 15,-21 20-15,-1-20 0,1-1 0,21 1 16,0-1-16,-21 1 0,0-22 0,21 1 16,0-1-16,0-21 0,0 0 15,0 0-15,0 1 0,0-1 16,0-42 0,0-1-1,0 1-15,0 0 0,0 0 16</inkml:trace>
  <inkml:trace contextRef="#ctx0" brushRef="#br0" timeOffset="69708.37">2117 10668 0,'0'0'16,"0"-21"0,21 21-16,0 0 15,0 0-15,0-21 0,22 21 16,-1-21-16,21-1 0,-20 1 0,20 0 15,1 0-15,-1 0 0,1 0 16,-1-1-16,1-20 0,-1 21 0,1-21 16,-22 20-16,22 1 0,-22-21 0,0 21 15,-21-22-15,22 22 0,-43 0 16,21 0-16,-21 0 0,0 0 0,0-1 16,0 1-16,0 0 0,-21 21 15,0 0-15,-1 0 16,1 0-16,21 21 0,-21 0 15,21 1-15,-21-1 0,21 21 16,0-21-16,0 22 0,0-1 16,0 0-16,0 1 0,0-1 0,0 0 15,0 1-15,0 20 0,0-21 0,0 1 16,0-1-16,0-21 0,0 22 16,0-22-16,0 0 0,-21 21 0,21-21 15,0-42 16,0 0-15,0 0-16,21-21 0,0 20 16,-21 1-16,21-21 0,0 21 15,-21-22-15,22 22 0,-1-21 0,0 21 16,0 0-16,0-1 0,0 1 16,22 0-16,-22 21 0,0 0 15,0 0-15,0 0 0,1 21 0,-1 0 16,0 1-16,0-1 0,0 21 0,-21-21 15,0 22-15,0-22 0,0 21 0,0-21 16,0 0-16,0 22 0,0-22 16,0 0-16,0 0 0,0 0 0,0 1 15,0-1-15,-21-21 16,21-21 15,0-1-15,0 1-16,21 0 0,0 0 15,1-21-15</inkml:trace>
  <inkml:trace contextRef="#ctx0" brushRef="#br0" timeOffset="69927.38">3789 10393 0,'0'0'0,"0"-21"0,21 21 16,-21 21 0,0 0-16,0 0 15,0 22-15,0-22 0,0 0 0,0 21 16,0-21-16,0 1 0,0 20 15,0-21-15,0 0 0,0 0 16,0 22-16,0-22 0,0 0 16,-21 0-16,21 0 15,0-42 17,0 0-32,0 0 0,0 0 0,0 0 15,21-1-15</inkml:trace>
  <inkml:trace contextRef="#ctx0" brushRef="#br0" timeOffset="70088.07">3831 10266 0,'0'0'0,"0"-21"0,-42 0 15,21 21-15,21-22 16,21 22 31,0 0-47,0 0 15,0 0-15,0 22 0</inkml:trace>
  <inkml:trace contextRef="#ctx0" brushRef="#br0" timeOffset="70544.19">4339 10329 0,'0'0'0,"0"-21"16,0 0-1,0 0 1,-21 21 0,0 0-16,0 0 0,-1 0 15,1 0-15,0 21 16,0 0-16,0-21 0,21 21 0,0 1 16,-21-1-16,21 0 0,-22 21 0,22-21 15,0 1-15,0-1 0,0 0 16,0 0-16,22 0 0,-1-21 15,-21 21-15,21-21 0,0 0 0,0 0 16,22 22-16,-22-22 0,0 0 16,21 0-16,-21 0 0,1 21 0,-1-21 15,21 21-15,-21 0 16,0 0-16,-21 0 16,-21 1-16,0-22 0,0 21 15,0 0-15,0-21 0,-1 21 0,1-21 16,-21 0-16,21 21 0,0-21 15,-22 0-15,22 21 0,0-21 0,0 0 16,0 0-16,-1 0 0,1 0 0,0 0 16,0 0-16,0 0 0,0 0 15,21-21 17,0 0-32,0 0 0,0 0 0</inkml:trace>
  <inkml:trace contextRef="#ctx0" brushRef="#br0" timeOffset="72236.75">5440 9864 0,'21'-43'0,"-42"86"0,63-128 0,-21 43 0,-21-1 15,0 22-15,21-21 16,-21 0-16,22 20 0,-22 1 0,0 0 16,0 0-16,0 42 15,0 21-15,21 1 16,-21-1-16,21 22 0,-21-1 16,0-21-16,21 22 0,-21-1 0,0 1 15,0-1-15,0 1 0,0-1 0,0 1 16,-21-22-16,0 22 0,0-22 15,-1 22-15,1-22 0,0-21 0,0 21 16,21-20-16,0-1 0,-21 0 0,21 0 16,0-42 15,0 0-31,0 0 0,0-1 0,0 1 16,21-21-16,0 0 0,0 20 0,0-20 15,1 0-15,20-1 0,-21 1 0,21 0 16,1 21-16,-22-1 0,21 1 15,1 0-15,-1 0 0,0 21 0,-21 0 16,1 0-16,-1 0 0,0 0 0,-21 21 16,0 0-16,0 0 0,0 1 15,-21-22-15,0 21 0,-1 0 16,-20 0-16,21 0 0,-21 0 0,20-21 16,-20 22-16,21-22 0,-21 0 0,20 0 15,1 0-15,0 0 16,0 0-16,0 0 0,0 0 0,-1-22 15,22 1 1,0 42 15,0 1-31,0 20 16,0-21-16,22 0 0,-22 0 0,21 22 16,0-22-16,-21 0 0,21 21 0,0-20 15,-21-1-15,21 0 0,1 0 16,-1-21-16,0 21 0,21-21 0,-21 0 15,22 0-15,-22 0 0,21 0 0,1 0 16,-1 0-16,0 0 0,1-21 16,-1 0-16,0 0 0,1 0 15,20-1-15,-21 1 0,1 0 0,-22 0 16,21-21-16,-21 20 0,1 1 0,-1-21 16,-21 21-16,21 0 0,-21-1 0,0 1 15,0 0-15,0 0 0,-21 0 16,0 21-16,-1 0 0,1 0 15,0 0-15,0 0 0,0 0 0,0 0 16,-1 21-16,22 0 0,-21 0 0,0 0 16,21 22-16,-21-22 0,21 0 15,0 21-15,0-20 0,0 20 16,0-21-16,0 0 0,0 0 0,0 1 16,21-1-16,21 0 0,-20-21 15,-1 0-15,0 0 0,21 0 16,-21 0-16,22 0 0,-22 0 0,21-21 15,-21 21-15,22-21 0,-1-1 0,0 1 16,-20 21-16,20-21 0,-21 0 0,21 0 16,-20 0-16,20-1 0,-21 1 15,-21 0-15,21 0 0,-21 0 0,21 0 16,-21-1-16,22 22 0,-22-21 16,0 42-1,-22 1 1,1-1-16,21 0 0,-21 0 15,21 0-15,0 0 0,0 1 0,0-1 16,0 0-16,0 0 0,0 0 16,0 0-16,21-21 0,0 0 15,1 0-15,-1 0 0,0 0 16,0 0-16,21 0 0,-20 0 0,-1-21 16,0 21-16,21-21 0,-21 0 0,1 21 15,-1-21-15,0 0 0,0-1 0,0 1 16,0 0-16,1 0 0,-22 0 15,0 0-15,0-1 0,0 1 0,0 0 16,0 42 31,0 0-47,0 1 16,0-1-16,0 0 0,0 21 0,-22-21 15,22 1-15,-21 20 0,0-21 0,21 21 16,0 1-16,0-1 0,-21 0 0,21-20 15,-21 41-15,21-21 0,0 1 16,0 20-16,0 1 0,0-1 16,0 1-16,0-1 0,0 22 0,0-22 0,0 22 15,0-21-15,0-1 0,0 22 0,0-22 16,0 1-16,-21-22 0,21 22 16,-22-22-16,1 0 0,0 1 0,0-1 15,0-21-15,0 21 0,-1-20 0,-20-22 16,21 21-16,-21-21 0,20 0 15,-20 0-15,0 0 0,21 0 0,-22-21 16,1-1-16,0 22 0,-1-21 0,1 0 16,0 0-16,-1-21 0,1 20 0,21 1 15,-22 0-15,22-21 0,0 21 0,0-1 16,0-20-16,0 21 0,21 0 16,-22-22-16,22 22 0,0-21 0,0 21 15,0 0-15,0-22 0,0 22 0,0 0 16,0-21-16,0 20 0,0-20 15,0 21-15,0 0 0,22-22 0,-1 22 16,0-21-16,0 0 0,21-1 0,-20 22 16</inkml:trace>
  <inkml:trace contextRef="#ctx0" brushRef="#br0" timeOffset="72824.42">7599 10202 0,'-21'22'16,"-1"-1"-16,1 0 15,21 0-15,-21 0 16,21 22-16,-21-22 0,0 0 0,21 0 16,0 0-16,0 0 0,0 1 0,-21-1 15,21 0-15,0 0 0,0 0 16,0-42 15,21 21-31,0-21 0,-21 0 0,21 0 16,0-1-16,0 1 0,1 0 15,-22 0-15,21 0 0,0 21 16,0-21-16,-21-1 0,21 22 0,0 0 16,-21 22-1,22-1-15,-22 21 0,0-21 16,0 0-16,0 22 0,0-22 0,21 21 15,-21-21-15,0 1 0,0-1 16,21 0-16,0 0 0,0 0 0,-21 0 16,21-21-16,1 0 0,-1 22 0,0-22 15,0 0-15,0 0 0,0 0 0,1 0 16,-1-22-16,0 1 0,0 21 16,0-21-16,0 0 0,1 0 15,-1 0-15,0-22 0,0 22 0,0 0 16,-21-21-16,0 20 0,21-20 0,-21 21 15,0-21-15,0 20 0,0 1 0,0 0 16,0 0-16,-21 21 16,0 0-1,0 0-15,21 21 0,-21 0 16,21 0-16,0 1 16,0-1-16,0 0 15,21-21-15,0 0 0,0 0 0,0 0 16,1 0-16</inkml:trace>
  <inkml:trace contextRef="#ctx0" brushRef="#br0" timeOffset="73233.7">8509 10287 0,'0'0'16,"0"-21"-16,0 0 16,-21 21-1,0 0-15,-1 21 16,1 0-16,0 0 0,21 0 15,-21 1-15,21-1 0,-21 21 0,21-21 16,0 0-16,0 22 0,0-22 0,0 0 16,0 0-16,0 0 0,0 1 0,0-1 15,0 0-15,21-21 16,0 0-16,0 21 0,0-21 0,1 0 16,-1 0-16,0 0 0,0 0 15,0-21-15,0 0 0,1 21 0,-1-21 16,0-1-16,-21 1 0,21 0 0,0-21 15,-21 21-15,0-22 16,0 22-16,0 0 0,0-21 0,0 20 16,-21 1-16,0 0 0,21 0 0,-21 21 15,0 0-15,-1 0 0,1 0 0,0 0 16,0 0-16,0 0 16,21 21-16,-21-21 15,21 21-15,0 0 0,0 1 16,0-1-16,0 0 0,21-21 15,0 0-15,0 0 16,0 0-16,0 0 0</inkml:trace>
  <inkml:trace contextRef="#ctx0" brushRef="#br0" timeOffset="73669.46">8826 10351 0,'0'0'0,"0"-22"15,0 1 1,0 0-16,0 0 15,22 21-15,-22-21 0,21 21 16,0 0-16,0 0 0,0 0 0,0 0 16,-21 21-16,22-21 15,-1 21-15,-21 0 0,0 0 16,21 1-16,0-1 0,-21 0 0,21 0 16,-21 0-16,0 0 0,21 1 0,-21-1 15,0 0-15,0 0 0,0 0 0,0 0 16,0 1-16,0-1 0,0 0 15,-21-21 17,0 0-32,21-21 15,0 0-15,0-1 0,0 1 16,0 0-16,0 0 0,0 0 0,21-22 16,0 1-16,1 21 0,-1-21 15,-21-1-15,21 22 0,0 0 0,0-21 16,0 20-16,1 22 0,-1-21 0,-21 0 15,21 21-15,0 0 16,-21 21 15,0 0-31,0 1 16</inkml:trace>
  <inkml:trace contextRef="#ctx0" brushRef="#br0" timeOffset="74291.74">9758 10393 0,'0'-21'16,"0"0"-16,0-1 15,0 1-15,0 0 16,-21 0-16,-1 0 0,1 21 15,0-21 1,0 21-16,0 0 16,0 0-16,-1 21 0,1-21 15,0 21-15,21 0 0,-21 0 0,0 0 16,0 1-16,-1-1 0,22 0 0,-21 21 16,21-21-16,-21 1 0,21-1 15,-21 21-15,21-21 0,0 0 0,0 1 16,0-1-16,0 0 0,0 0 15,21-21-15,0 0 0,0 0 16,1 0-16,-1 0 0,0 0 16,21 0-16,-21 0 0,1-21 0,-1 0 15,0 21-15,0-21 0,0-1 0,22 1 16,-22-21-16,-21 21 0,21-22 16,0 22-16,0-21 0,0 0 0,1-1 15,-22 1-15,21 0 0,0-1 0,-21 1 16,0-22-16,0 22 0,21 0 15,-21-1-15,0 1 0,0 0 0,0 21 16,0-22-16,0 22 0,0 42 16,-21 0-1,21 22-15,-21-22 0,0 21 16,21 1-16,-22-1 0,1 21 0,21-20 16,-21-1-16,21 0 0,0 22 0,0-22 15,0 1-15,0 20 0,0-21 16,0-20-16,0 20 0,0 0 0,0-21 15,0 1-15,0-1 0,21 0 0,-21 0 16,21 0-16,1-21 0,-1 0 16,-21 21-16,21-21 0,0 0 0,0 0 15,0 0-15,1 0 16,-22-21-16,21 0 0,0 21 16,0-21-16,0 0 0</inkml:trace>
  <inkml:trace contextRef="#ctx0" brushRef="#br0" timeOffset="75111.78">11261 10435 0,'0'0'0,"-22"0"0,1 0 0,0 0 16,0 0-16,0 0 0,0-21 16,-1 21-16,1 0 0,0 0 0,0 0 15,0 0-15,0 0 0,42 0 32,0 0-32,21 0 0,1 21 15,-1-21-15,21 0 0,-20 0 16,20 0-16,1 0 0,20 21 0,1-21 15,-21 0-15,20 0 0,1 0 0,21 0 16,-22 0-16,1 0 0,21 0 0,-21 0 16,-1 0-16,-20 0 0,-1 0 15,1 0-15,-1 0 0,-20 0 0,-1 0 16,-21 0-16,0 0 0,0-21 0,-21 0 16,0 0-1,-21 0-15,0 0 0,0 21 16,-21-22-16,20 1 0,-20 21 0,21-21 15,-21 21-15,-1 0 0,22-21 16,-21 21-16,21-21 0,-1 21 16,1 0-16,0 0 0,0 0 0,0 0 15,42 0 17,0 0-32,0 0 0,0 0 0,1 0 15,20 0-15,-21 0 0,21 0 0,-20 0 16,20 0-16,-21 0 0,0 0 15,0 0-15,1 0 0,-1 0 0,-21 21 16,0 0-16,0 0 0,0 0 16,0 22-16,-21-22 0,-1 0 0,1 21 15,-21-20-15,21 20 0,-22-21 0,22 21 16,-21 1-16,21-22 0,-22 21 16,22-21-16,0 1 0,0 20 0,0-21 15,0-21-15,-1 21 0,1 0 0,0-21 16,21 22-16,0-44 31,0 1-31,0 0 16</inkml:trace>
  <inkml:trace contextRef="#ctx0" brushRef="#br0" timeOffset="96935.61">17357 11790 0,'-22'0'15,"22"21"-15,-21-21 31,0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01:00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1461 0,'0'0'0,"0"-22"0,21 1 16,-21 0-16,0 0 0,0 0 15,21 21 16,-21 21-31,0 0 16,0 21-16,0 1 0,0-1 16,0 0-16,0 22 0,0-22 0,-21 22 15,0-1-15,0-20 0,0 20 16,-1-21-16,1 1 0,0 20 16,0-42-16,0 22 0,0-1 0,21-21 15,-22 0-15,22 1 0,-21-22 16,21 21-16,0-42 31,21-1-31,1 22 16,-22-21-16,21 21 0,0-21 0,21 21 15,-21 0-15,1-21 0,20 21 16,-21-21-16,21 21 0,-20-21 0,20 21 16,0-22-16,-21 1 0,1 21 15,20-21-15,-21 0 0,0 21 0,0-21 16,1 0-16,-22-1 0,21 1 15,-21 0-15,0 0 0,0 0 16,-21 21 15,21 21-15,0 0-16,-22 0 0,1 22 0,21-22 16,-21 21-16,21 0 0,0-20 15,0 20-15,0-21 0,-21 21 0,21-20 16,0 20-16,-21-21 0,21 0 15,0 22-15,0-22 0,0 0 0,0 0 16,0 0-16,0 0 16,0-42 15,0 0-31,21 0 16,0 0-16</inkml:trace>
  <inkml:trace contextRef="#ctx0" brushRef="#br0" timeOffset="168.9">2074 2053 0,'0'0'16,"21"0"-16,1-21 15,-22 0 63</inkml:trace>
  <inkml:trace contextRef="#ctx0" brushRef="#br0" timeOffset="924.48">4699 1164 0,'0'0'0,"0"-42"0,21-22 16,0 43-16,-21 0 0,0 0 15,0 0-15,0 0 0,0 42 32,0 0-32,0 21 0,-21 1 0,0-1 15,0 21-15,0 1 0,-1-1 16,-20 1-16,21 21 0,-21-22 0,20 22 15,-20-1-15,21 1 0,-21-21 0,-1-1 16,1 1-16,21-1 0,-22 1 16,22-22-16,0 0 0,0-21 0,0 1 15,21-1-15,0 0 0,0 0 16,-21-21-16,21-21 16,21 0-16,-21 0 15,21-22-15,0 22 16,0-21-16,22-22 0,-22 22 0,0-22 15,21 1-15,-21-1 0,22-20 0,-22 20 16,21-20-16,-21-1 0,22 21 16,-22-20-16,21 20 0,-21-20 0,22 20 15,-22 1-15,0-1 0,0 22 16,0-1-16,-21 22 0,0 0 0,22 0 16,-1 21-16,-21 21 0,21 0 15,-21 22-15,0-1 0,21 21 0,-21 1 16,21-1-16,-21 1 0,0 21 0,0-22 15,0 22-15,0-1 16,0-20-16,0 21 0,0-22 0,0 1 0,0-22 16,0 21-16,0-20 0,0-1 15,0-21-15,0 22 0,0-22 16,21 0-16,-21 0 0,0 0 16,22-21-16,-22-21 31,0 0-31,0 0 15,-22 0-15</inkml:trace>
  <inkml:trace contextRef="#ctx0" brushRef="#br0" timeOffset="1112.38">4339 1947 0,'0'0'0,"-21"0"0,-21 22 15,63-22 16,21 0-31,-21 0 16,22 0-16,-1-22 0,0 22 16,1-21-16,20 0 0,-21 21 0,1-21 15,20 21-15,-20-21 0,-1 0 0,0 21 16,1-22-16</inkml:trace>
  <inkml:trace contextRef="#ctx0" brushRef="#br0" timeOffset="1557.12">5207 1757 0,'0'0'0,"0"-21"15,-21 0-15,21-1 16,0 1-16,0 0 0,0 0 0,0 0 16,0 0-16,0-1 15,21 22-15,0 0 16,0 0-16,0 0 0,1 0 0,20 22 15,-21-1-15,21 0 0,-20 21 16,20-21-16,-21 22 0,0-1 16,22-21-16,-22 22 0,-21-1 0,21-21 15,-21 21-15,21 1 0,-21-22 0,0 0 16,0 21-16,0-20 0,0-1 16,0 0-16,-21 0 0,0-21 15,0 0-15,-1 0 16,1 0-1,21-21-15,0 0 0,0 0 16,0-1-16,0 1 0,0-21 0,0 0 16,0 20-16,0-20 15,21 0-15,-21 21 0,22-22 0,-1 1 16,-21 21-16,21 0 0,0-1 0,0 1 16,0 0-16,1 21 0,-1-21 15,0 21-15,0 0 0,0 0 16,0 0-16,1 0 0,-1 0 15,0 21-15</inkml:trace>
  <inkml:trace contextRef="#ctx0" brushRef="#br0" timeOffset="2020.85">5990 1693 0,'-21'-21'16,"21"0"-16,0 0 15,0 0-15,21 0 16,0-1 0,0 22-16,1 0 0,-1 0 0,0 0 15,0 22-15,0-1 0,0 0 16,1 0-16,-22 0 0,21 0 0,0 1 16,0 20-16,0-21 0,-21 0 15,0 22-15,21-22 0,-21 21 0,0-21 16,22 22-16,-22-22 0,0 0 0,0 0 15,0 0-15,0 0 0,0 22 16,0-22-16,-22-21 16,22 21-16,-21-21 15,21-21 1,0 0 0,0 0-16,0-1 0,0 1 0,0-21 15,0 21-15,0-22 0,0 1 0,21 0 16,-21 21-16,22-22 0,-22 1 15,0 0-15,21 20 0,0 1 0,0 0 16,-21 0-16,21 0 0,0 0 0,1 21 16,-1 0-16,0 0 15,0 0-15,0 0 16,0 0-16,1 0 16,-22 21-16,21 0 15,0-21-15</inkml:trace>
  <inkml:trace contextRef="#ctx0" brushRef="#br0" timeOffset="3568.7">7112 1863 0,'0'0'0,"21"0"16,0 0-16,-21-21 0,21 21 15,-21-22-15,22 1 0,-22 0 16,0 0-16,0 0 15,0 0-15,0-1 0,0 1 0,0 0 16,0 0-16,0 0 0,0 0 16,-22 21-16,22-22 0,-21 1 15,0 21-15,0 0 16,0 21-16,0 1 0,-1-1 16,1 0-16,0 21 0,0-21 0,0 22 15,21-1-15,-21-21 0,-1 22 16,1-1-16,0-21 0,0 21 0,21-20 15,0-1-15,0 21 0,0-21 0,0 0 16,0 1-16,0-1 16,21-21-16,0 0 15,0 0-15,1 0 0,-1 0 0,0 0 16,0-21-16,0-1 0,0 22 16,1-21-16,-1 0 0,0 0 0,-21 0 15,21 0-15,0-1 0,0 1 0,-21 0 16,0 0-16,0-21 0,22 20 15,-22-20-15,0 21 0,0 0 0,0 0 16,21-1-16,-21 1 0,0 42 31,0 1-15,0-1-16,0 0 0,0 0 0,0 0 16,0 0-16,0 22 0,0-22 15,0 0-15,-21 21 0,21-20 0,0-1 16,0 21-16,0-21 0,0 0 0,0 1 15,0-1-15,0 0 16,21-21-16,-21 21 0,21-21 16,0 0-16,0 0 0,0 0 0,1 0 15,-1 0-15,-21-21 0,21 0 16,0 21-16,0-21 0,0-1 0,1 1 16,-1 0-16,-21 0 0,21 0 0,-21 0 15,21-22-15,-21 22 16,0 0-16,21 0 0,-21-22 0,0 22 15,21 21-15,-21-21 0,0 42 47,0 0-47,0 1 0,0-1 0,0 0 16,0 0-16,0 0 0,0 0 16,0 1-16,0-1 0,0 0 0,0 0 15,0 0-15,0 0 0,22-21 16,-1 22-16,0-22 15,0 0-15,0 0 0,0 0 16,1 0-16,20 0 0,-21-22 16,0 1-16,0 21 0,1-21 0,-1 0 15,0 0-15,0 0 0,0-1 16,0 1-16,-21 0 0,0-21 0,0 21 16,22-1-16,-22 1 0,0 0 0,0 0 15,0 0-15,0 0 0,0-1 16,0 1-16,0 42 31,0 1-31,0-1 16,0 0-16,0 0 0,0 0 0,0 0 15,0 22-15,0-22 0,0 21 0,0 1 16,0-1-16,21 0 16,-21 1-16,0-1 0,0 0 0,21 22 15,0-22-15,-21 22 0,21-1 0,0 1 16,-21-1-16,22 1 0,-1-1 15,-21 1-15,21-1 0,0 1 0,-21 20 16,21-20-16,-21 20 0,0 1 0,21-21 16,-21 20-16,0-20 0,0 20 0,0-20 15,0-1-15,0-20 0,0 20 0,0-20 16,-21-22-16,0 21 0,0-21 16,0 0-16,0 1 0,-1-22 0,1 0 15,-21 0-15,21 0 0,-22 0 0,22 0 16,-21-22-16,21 1 0,-22 0 15,22-21-15,-21-1 0,21 1 0,21 0 16,0-1-16,-21-20 0,21-1 16,0 1-16,0-1 0,0 1 0,21-1 15,0 1-15,0-1 0,0-20 0,0 20 16,22-20-16,-1 20 0,0-21 16,1 1-16,-1-1 0,0 22 0,22-22 15,-22 0-15,1 22 0,-1-1 0,0 1 16,1-1-16,-1 1 0,-21-1 15,21 22-15,-20 0 0,-1-1 0,0 1 16,-21 21-16,21 0 0,-42 21 31,0 0-31,21 21 0,-21 0 16,-1 0-16,22 21 0,0-20 0,0 20 16,0-21-16,0 0 0,0 22 15,0-22-15,0 0 0,0 0 0,0 0 16,0 0-16,22 1 0,-1-1 0,-21 0 15,0 0-15,21 0 0,0 0 0,-21 1 16,0-1-16,0 0 16,0 0-16,0 0 15,-21 0 17,0-21-32,0 0 15,-1 0-15,1 0 16,0 0-16,0 0 15,0 0-15,0 0 0,-1 0 16,-20 0-16,21 0 0</inkml:trace>
  <inkml:trace contextRef="#ctx0" brushRef="#br0" timeOffset="4124.64">4593 2371 0,'0'0'0,"-21"0"0,-85 0 16,64 0-16,21 0 0,-1 0 15,1 0-15,0 0 0,0 0 16,42 0 15,0 0-31,22 0 0,20 0 16,1 0-16,20 0 0,1 0 0,0 0 16,20 0-16,22 0 0,-21 0 0,42 0 15,-21 0-15,22 0 0,-1 21 16,0-21-16,0 0 0,0 21 0,22-21 15,-1 0-15,21 21 0,-20 0 16,-1-21-16,0 0 0,1 0 0,-1 22 16,0-22-16,-20 0 0,20 21 0,-42-21 15,21 0-15,-21 0 0,-21 0 16,21 0-16,-42 0 0,20 0 16,-20 0-16,-21 0 0,20 0 0,-41 0 15,-1 0-15,0 0 0,-21 0 0,1 0 16,-1 0-16,0 0 15,-42 0 17,0 0-32,-1 0 0,1 0 15,0 0-15,-21 0 0,-1 0 0,1 0 16,0 0-16,-22 0 0,1 0 0,-22 0 16</inkml:trace>
  <inkml:trace contextRef="#ctx0" brushRef="#br0" timeOffset="4572.72">4487 2646 0,'0'0'0,"-42"0"0,0 0 16,20 0-16,1 0 16,42 0-1,22 0-15,-1 0 16,22 0-16,20 0 0,1 0 16,21 0-16,0-21 0,21 21 0,0 0 15,0 0-15,21-21 0,21 21 0,-21 0 16,22 0-16,20 0 0,-21 0 15,22 0-15,-1-22 0,-20 22 0,-1 0 16,0 0-16,1 0 0,-22 0 16,0-21-16,0 21 0,-21 0 0,0-21 15,-21 21-15,-21 0 0,-1-21 0,1 21 16,-21-21-16,-1 21 0,1-21 16,-22 21-16,0-22 0,1 22 15,-22 0-15,0-21 0,0 21 0,0 0 16,-21-21-1,0 0 1</inkml:trace>
  <inkml:trace contextRef="#ctx0" brushRef="#br0" timeOffset="5280.48">13377 2540 0,'0'-21'0,"0"-21"16,-21 20-16,0 22 31,0 22-15,21-1-16,0 0 0,0 0 0,0 0 15,0 22-15,-21-22 0,21 21 16,0-21-16,-22 22 0,22-22 0,0 21 16,-21-21-16,21 0 0,0 1 0,0-1 15,0 0-15,0 0 0,0 0 16,0-42 15,0 0-31,0 0 16</inkml:trace>
  <inkml:trace contextRef="#ctx0" brushRef="#br0" timeOffset="5641.02">13356 2180 0,'-21'0'0,"0"0"0,0 0 16,21 21-16,0 1 0,-22-1 15,22 0-15,0 0 0,0 0 16,0 0-16,22-21 16,-1 0-1,0 0-15,0 0 0,0 0 16,0-21-16,-21 0 16,22 21-16,-22-21 0,0 0 15,0 0-15,0-1 0,0 1 16,-22 0-16,1 21 0,0-21 15,0 21-15,0 0 16,0 0-16,-1 21 16,1 0-16,21 0 0,-21-21 0,21 22 15,0-1-15,0 0 0,0 0 16,0 0-16,0 0 0,21 1 16,0-1-16,1 0 0,20-21 0,-21 21 15</inkml:trace>
  <inkml:trace contextRef="#ctx0" brushRef="#br0" timeOffset="6144.32">13864 2413 0,'-21'21'0,"21"0"0,0 1 15,-21-1-15,21 0 16,0 0-16,-21 0 0,21 22 0,0-22 15,0 0-15,0 0 0,0 0 0,0 0 16,0 1-16,0 20 0,0-21 16,-22 0-16,22 0 0,0 1 15,-21-1-15,21 0 16,-21-21 15,21-21-15,0 0-16,0-1 0,0 1 0,0 0 15,0 0-15,0-21 0,0 20 0,0-20 16,0 0-16,21 21 0,0-22 16,-21 1-16,22 21 0,-1 0 0,0-1 15,21 1-15,-21 21 0,1 0 16,-1 0-16,0 0 0,0 0 16,0 0-16,0 21 0,1 1 0,-1 20 15,0-21-15,-21 0 0,0 22 0,21-22 16,-21 21-16,0-21 0,0 22 0,0-22 15,0 21-15,0-21 0,0 0 16,0 22-16,-21-22 0,21 0 0,-21-21 16,21 21-16,0 0 15,0-42 17,21 0-32,0 0 15,-21 0-15,21 0 0</inkml:trace>
  <inkml:trace contextRef="#ctx0" brushRef="#br0" timeOffset="6433.15">14605 1990 0,'0'0'0,"0"21"31,0 0-31,0 0 0,0 22 16,0-22-16,-21 21 0,21-21 0,0 22 15,-21 20-15,-1-21 16,22 1-16,-21 20 0,0 1 0,0-22 16,21 0-16,-21 22 0,21-22 0,-21 1 15,21-1-15,0-21 0,0 21 0,0-20 16,0-1-16,0 0 0,0 0 16,0 0-16,21 0 0,0-21 15,0 0-15,0 0 0,0 0 16,1-21-16,-1 0 0,-21 0 15,21 0-15</inkml:trace>
  <inkml:trace contextRef="#ctx0" brushRef="#br0" timeOffset="6611.05">14351 2455 0,'0'0'0,"21"0"31,0 0-15,22 0-16,-22 0 0,0 0 0,21 0 16,1-21-16,-22 0 0,21 21 15,0-21-15,1 0 0,-1 21 0,0-21 16</inkml:trace>
  <inkml:trace contextRef="#ctx0" brushRef="#br0" timeOffset="7324.09">16446 2498 0,'22'-43'0,"-44"86"0,65-107 0,-43 43 15,0-21-15,0 21 0,0-1 0,0-20 16,0 21-16,0 0 0,0 0 16,-21-1-16,-1 22 0,1-21 0,0 21 15,-21 0-15,21 0 0,-22 0 16,22 0-16,-21 21 0,-1-21 0,1 22 16,21 20-16,-21-21 0,20 21 15,-20 1-15,21-1 0,0 22 0,0-22 16,-1 21-16,22-20 0,0-1 0,-21 0 15,21 1-15,0-22 0,0 0 16,0 21-16,21-20 0,1-22 16,-1 0-16,0 0 0,0 0 0,0 0 15,0 0-15,1 0 0,20-22 16,-21 1-16,21 0 0,-20 0 0,20-21 16,0 20-16,1-20 0,-22 0 0,21-1 15,0 1-15,1 0 16,-22-1-16,0 1 0,0 0 0,0-1 15,1 22-15,-22 0 0,21 0 0,-21 42 32,-21 21-32,21-20 15,-22 20-15,22 0 0,0 1 0,0-1 16,0 0-16,0 1 0,0-22 0,0 21 16,0 0-16,0-20 0,22-1 15,-1 0-15,0 0 0,0 0 0,0-21 16,0 0-16,22 0 0,41 0 15,-41 0-15,-1 0 0,-21-21 16,22 0-16,-1 0 16</inkml:trace>
  <inkml:trace contextRef="#ctx0" brushRef="#br0" timeOffset="7540.97">17674 2286 0,'0'0'0,"21"0"31,0 0-15,1 0-16,-1 0 16,0 0-16,0 0 0,0 0 0,0 0 15,1 0-15,-1 0 0,-21 21 16</inkml:trace>
  <inkml:trace contextRef="#ctx0" brushRef="#br0" timeOffset="7696.88">17589 2561 0,'0'0'16,"0"21"-16,-21 1 16,0-22-16,21 21 0,21-21 31,0 0-31,1 0 0,-1 0 15,21 0-15,-21 0 0,22-21 16,-1-1-16,0 1 0,1 0 0</inkml:trace>
  <inkml:trace contextRef="#ctx0" brushRef="#br0" timeOffset="7949.07">18838 2032 0,'0'0'0,"0"21"32,0 0-32,0 1 0,0-1 15,-21 21-15,21 0 0,0 1 16,0-1-16,0 0 0,-21 1 0,21-1 16,-21 0-16,21 1 0,0-1 0,-21 0 15,-1 1-15,22-22 0,0 21 16,0-21-16,0 1 0,0-1 0,0 0 15,22-21 1,-1 0-16,0 0 0,0 0 0</inkml:trace>
  <inkml:trace contextRef="#ctx0" brushRef="#br0" timeOffset="8332.85">19325 2201 0,'0'-21'0,"0"42"0,0-84 0,0 42 0,0 0 15,-21 21 1,21 21-16,-21-21 16,0 21-16,21 21 0,0-21 0,-22 22 15,22-22-15,-21 21 0,21 1 16,0-1-16,0 0 0,0 1 0,0-1 16,0-21-16,0 21 0,21-20 0,1-1 15,-1-21-15,0 21 16,21-21-16,-21 0 0,1 0 0,20 0 15,-21-21-15,21 21 0,-20-21 0,20-1 16,-21-20-16,21 21 0,-20-21 0,-1 20 16,-21-20-16,0 0 0,0-1 15,0 1-15,0 0 0,0 21 0,0-22 16,-21 1-16,-1 21 0,1 0 0,0-1 16,-21 1-16,21 21 0,-1 0 15,-20 0-15,0 0 0,21 0 0,-22 21 16,22 1-16,-21-22 0,21 21 0,-1 0 15,1 0-15,0 0 16,0 0-16,0 1 0,21-1 0,-21 0 16,-1 0-16,1-21 0</inkml:trace>
  <inkml:trace contextRef="#ctx0" brushRef="#br0" timeOffset="9120.7">13335 4276 0,'0'0'0,"-21"0"0,0-21 16,-1 21-16,1 0 16,0 0-16,0 0 15,0 21-15,0 0 0,21 0 16,-22 0-16,22 0 0,-21 22 0,0-22 15,21 0-15,0 0 0,0 22 16,0-22-16,0 0 0,0 0 16,0 0-16,21-42 31,0 0-31,-21 0 0</inkml:trace>
  <inkml:trace contextRef="#ctx0" brushRef="#br0" timeOffset="9288.61">13208 3916 0,'0'0'0,"0"-21"0,0 0 15,0-1-15,0 44 32,0-1-32,0 0 15,0 0-15,21 0 0,0 0 16,0-21-16,1 22 0</inkml:trace>
  <inkml:trace contextRef="#ctx0" brushRef="#br0" timeOffset="9692.37">13758 4212 0,'0'0'0,"0"43"0,0-22 0,0 0 0,0 0 15,0 21-15,0-20 0,-21-1 0,0 0 16,0 0-16,21 0 0,-21 0 0,-1 1 15,22-1-15,0 0 0,-21 0 16,0-21-16,21 21 0,-21-21 16,21-21-1,0 0 1,0 0-16,0 0 0,21-1 16,0 1-16,0 0 0,1-21 0,-1-1 15,0 22-15,0-21 0,0 0 0,22-1 16,-22 22-16,21-21 0,-21 21 0,22 21 15,-1 0-15,-21 0 0,21 0 16,-20 0-16,20 21 0,-21 0 0,0 21 16,0-21-16,-21 22 0,22-1 0,-22-21 15,0 22-15,0-1 0,0-21 0,0 21 16,0-20-16,0-1 0,-22 21 16,1-42-16,21 21 0,0 0 15,-21-21-15,42 0 31,0-21-31,1 0 0,-1 0 0,0 0 16,21 0-16</inkml:trace>
  <inkml:trace contextRef="#ctx0" brushRef="#br0" timeOffset="9904.77">14647 3789 0,'0'0'0,"0"-21"0,0-22 15,0 22-15,0 42 31,0 1-31,-21-1 0,21 0 0,-21 21 16,21 1-16,-21 20 0,21-21 16,0 22-16,0-22 0,0 22 15,-21-22-15,21 0 0,0 1 0,-22-1 16,22 0-16,0-20 0,0 20 0,0-21 16,0 0-16</inkml:trace>
  <inkml:trace contextRef="#ctx0" brushRef="#br0" timeOffset="10070.1">14351 4191 0,'0'0'0,"0"-21"0,0 0 16,21 21-1,0 0-15,0 0 0,1-21 0,20 21 16,0 0-16,22-22 0,-22 1 0,22 21 15,20-21-15,1 0 0,0 0 0,-1 0 16,22-1-16,0 1 0</inkml:trace>
  <inkml:trace contextRef="#ctx0" brushRef="#br0" timeOffset="10536.82">16425 3429 0,'-42'0'15,"21"0"-15,0 0 16,-1 21-16,1 22 0,21-22 16,0 21-16,-21 0 0,21 1 0,-21 20 15,21-20-15,0-1 0,0 0 16,0 22-16,0-22 0,0 22 0,-21-22 16,21 0-16,0 1 0,0-1 0,0 0 15,-21-21-15,21 22 0,0-22 0,0 0 16,0 0-16,0 0 0,-22 1 15,1-1-15,21-42 32,0-1-32,0 1 0,0-21 15,0 21-15,0 0 0,21-22 16,1 1-16,-1 21 0,0-22 16,21 1-16,-21 21 0,22 0 0,-1 0 15,0-1-15,1 1 0,-1 21 0,-21 0 16,22 0-16,-1 0 0,0 21 0,-21 1 15,22-1-15,-22 0 0,0 21 16,0-21-16,-21 1 0,0 20 0,0-21 16,0 0-16,-21 0 0,-21 22 0,21-22 15,-22 0-15,1 0 0,0 0 0,-1-21 16,1 22-16,21-1 16,-22-21-16,1 0 0,21 21 0,-21-21 15,20 0-15,22-21 16,0 0-16</inkml:trace>
  <inkml:trace contextRef="#ctx0" brushRef="#br0" timeOffset="10836.64">17568 3852 0,'0'0'0,"-21"0"0,21 22 16,21-22 0,0 0-16,1 0 15,-1 0-15,0 0 16,0 0-16,0 0 0,0 0 15,1 0-15,-1 0 0</inkml:trace>
  <inkml:trace contextRef="#ctx0" brushRef="#br0" timeOffset="10984.56">17505 4001 0,'0'0'0,"0"21"0,0 0 16,21-21-1,0 0 1,21 0-16,-20 0 0,-1 0 16,21 0-16,0 0 0,1-21 15,-1 21-15,0-21 0,22-1 0,-1 1 0,1 21 16</inkml:trace>
  <inkml:trace contextRef="#ctx0" brushRef="#br0" timeOffset="11501.78">18817 3683 0,'-42'-42'16,"42"21"-16,0-1 15,0 1 1,0 0-16,21 21 16,0 21-1,-21 0-15,21 1 0,-21 20 16,21-21-16,-21 21 0,0-20 15,0 20-15,0 0 0,0 1 0,0-22 16,0 21-16,0 0 0,-21 1 0,0-1 16,0 0-16,0 1 0,-22-1 0,1-21 15,0 22-15,-1-22 0,-20 0 16,21 0-16,-1 0 0,-20-21 0,20 0 16,1 0-16,0 0 0,-1 0 0,22 0 15,-21 0-15,21-21 0,0 0 0,21 0 16,0 0-16,0-1 0,0-20 15,0 21-15,0-21 0,0-1 0,21 1 16,0 21-16,-21-22 0,42 22 16,-21-21-16,1 21 0,-1 21 0,0-21 15,0 21-15,0 0 0,0 0 0,1 0 16,-1 21-16,0-21 0,0 21 16,0 21-16,0-21 0,1 1 0,-1 20 15,0 0-15,-21-21 0,21 22 0,0-1 16,-21-21-16,0 22 0,21-22 15,1 0-15,-22 21 0,21-21 0,-21 1 16,21-1-16,-21 0 0,21-21 0,0 21 16,0-21-16,1 0 15,-1 0-15,0 0 0,0 0 16,21-21 0,-20 0-16</inkml:trace>
  <inkml:trace contextRef="#ctx0" brushRef="#br0" timeOffset="11914.55">19325 3895 0,'0'-21'0,"0"42"0,0-64 0,0 22 15,0 0-15,0 0 0,-21 21 32,21 21-32,-21-21 15,21 21-15,0 0 0,0 22 0,-21-22 16,21 21-16,-22-21 0,22 22 15,-21-1-15,21 0 0,-21 1 0,21-1 16,-21-21-16,21 22 0,0-1 16,0-21-16,0 0 0,0 22 0,0-22 15,21 0-15,0 0 0,0-21 16,1 0-16,20 0 0,-21 0 0,21 0 16,1-21-16,-22 0 0,21 21 0,1-21 15,-1-22-15,-21 22 0,21-21 16,-20-1-16,-1 1 0,0 0 0,0-1 15,-21-20-15,21-1 0,-21 22 0,0 0 16,0-1-16,-21 1 0,0 0 0,0 21 16,0-1-16,-1 1 15,-20 21-15,21 0 0,-21 0 0,20 0 16,-20 0-16,0 21 0,21 1 0,-22-22 16,22 21-16,0 0 0,0-21 0,0 21 15,-1 0-15</inkml:trace>
  <inkml:trace contextRef="#ctx0" brushRef="#br0" timeOffset="12813.16">20468 2244 0,'0'0'0,"0"-21"0,-21-22 16,21 22-16,0 0 0,0 0 15,21 0-15,0-1 16,0 1-16,22 0 0,-22 0 16,21 0-16,1 0 0,-1 21 0,21-22 15,-20 1-15,-1 21 0,0 0 0,1 0 16,-22 0-16,21 0 0,-21 21 16,1 1-16,-22-1 0,0 0 0,0 21 15,0-21-15,-22 22 0,1-1 16,0 22-16,-21-1 0,-22 1 0,1 20 15,-1 1-15,1 0 0,-1-1 0,1 1 16,-1 0-16,22-1 0,0 1 0,-1-22 16,22 1-16,0 21 0,21-22 15,0-21-15,21 22 0,0-22 16,22 1-16,-1-1 0,21-21 0,-20 21 16,20-20-16,1-1 0,20-21 0,-20 0 15,-1 0-15,-20 0 0,20 0 16,-20 0-16,-1 0 0,0-21 0,-21-1 15,1 1-15,-1 0 0,-21 0 0,0 0 16,0 0-16,-21-1 0,-1 1 16,1 21-16,-21 0 0,21 0 15,-22 0-15,22 21 0,-21 1 0,21-1 16,-22 0-16,22 0 0,-21 21 0,21-20 16,21 20-16,-21 0 0,21-21 0,0 22 15,0-1-15,0 22 16,21-22-16,0 0 0,0 22 0,0-22 15,0 22-15,22-22 0,-22 21 0,0 1 16,0-22-16,-21 22 0,0-22 0,0 0 16,0 22-16,0-22 0,0 1 0,-42-1 15,21-21-15,-22 21 0,-20 1 16,21-22-16,-22 0 0,22 0 0,-22 0 16,22 1-16,-22-22 0,22 0 0,0 0 15,-1 0-15,22 0 0,-21 0 0,21-22 16,0 1-16,-1 0 0,22 0 15,0-21-15,0 20 0,22-20 0,-1-21 0,0 20 16</inkml:trace>
  <inkml:trace contextRef="#ctx0" brushRef="#br0" timeOffset="13148.49">21823 2667 0,'0'0'16,"0"-63"-16,0 41 0,0 1 16,0 42-1,0 22 1,21-1-16,0 0 0,0 1 16,0 20-16,22 1 0,-22-1 0,21 1 15,-21-1-15,22 22 0,-1-22 0,0 22 16,22-21-16,-22-1 0,1 1 0,20-1 15,-21 1-15,1-22 0,-1 0 16,0 1-16,1-1 0,-22-21 0,21 0 16,-21 0-16,1 1 0,-22-1 0,21-21 15,-21-21 17,-21-1-32,21 1 0,-22 0 15,22 0-15,0-21 0</inkml:trace>
  <inkml:trace contextRef="#ctx0" brushRef="#br0" timeOffset="13433.32">23072 2858 0,'0'0'0,"0"-22"0,0-20 0,0 21 16,-22 21-1,-20 21-15,21 21 16,-21-20-16,-22 20 0,22 21 0,-22-20 15,-20 20-15,20 22 0,1-22 16,-22 22-16,0 0 0,22-22 16,-22 22-16,0-22 0,1 1 0,20-1 15,-20 1-15,20-1 0,-21 1 0,22-22 16,-1 22-16,1-22 0,21 0 0,-1 1 16,1-1-16,21 0 0,-22-20 0,22-1 15,21 0-15,0 0 0,-21-21 16</inkml:trace>
  <inkml:trace contextRef="#ctx0" brushRef="#br0" timeOffset="21564.96">2095 5482 0,'0'0'0,"0"-21"0,22 21 0,-22-21 15,0 0-15,0 0 0,0-1 16,0 1-16,0 0 15,0 0 1,0 0 15,-22 21 47,1 0-62,21 21-16</inkml:trace>
  <inkml:trace contextRef="#ctx0" brushRef="#br0" timeOffset="24664.5">2117 5271 0,'0'0'0,"0"-22"0,21 22 0,-21-21 15,0 0-15,0 0 0,0 0 16,0 0-16,0-1 0,0 1 15,0 0-15,0 0 0,0 0 0,0 0 16,0-1-16,0 44 31,-21-1-31,21 0 0,-22 21 16,22 1-16,0 20 0,0 1 0,-21-1 16,0 22-16,0-1 0,0-20 15,0 21-15,-1-1 0,1 1 0,0-22 16,0 1-16,21-1 0,-21-20 15,0 20-15,-1-20 0,22-22 0,0 21 16,-21-21-16,21 0 16,0 1-16,-21-22 0,21-22 31,0 1-31,0 0 16,0 0-16,0-21 0,0 20 0,0-20 15,0 0-15,0-1 0,0 1 16,0 0-16,0-1 0,0 1 0,0 0 15,0-1-15,0 22 0,21 0 16,0 0-16,1 21 0,-1 0 16,0 21-16,0 0 15,0 22-15,0-1 0,1 0 0,-22-21 16,21 22-16,0-1 0,0 0 16,0 1-16,-21-1 0,21-21 0,1 22 15,-1-22-15,0 0 0,0 0 0,0 0 16,22-21-16,-22 0 0,21 21 15,-21-21-15,22 0 0,-1 0 0,0 0 16,1-21-16,-1 0 0,0 0 16,1 0-16,-1 0 0,-21-1 0,21 1 15,-20 0-15,-1-21 0,0-1 0,0 22 16,0-21-16,-21 0 0,0-1 16,0 1-16,0 0 0,0-1 15,-21 1-15,0 21 0,0-22 16,0 22-16,-1 0 0,1 21 0,-21 0 15,21 0-15,0 0 0,-1 21 0,1 0 16,0 1-16,0 20 0,0 0 16,0 1-16,-1-1 0,22 0 0,0 1 15,-21-1-15,21 0 0,-21-21 16,21 22-16,0-22 0,0 21 0,0-21 16,0 1-16,21-1 15,0-21-15,1 0 0,-1 0 0,0 0 16,0 0-16,0 0 0,0 0 0,1-21 15,20 21-15,-21-22 16,0 1-16,0 0 0,1 0 0,-1-21 16,0 20-16,0 1 0,-21-21 0,0 21 15,21-22-15,-21 22 0,0-21 16,0 21-16,21 0 0,-21-1 0,0 1 16,0 42 15,0 1-31,0-1 0,0 0 0,0 21 15,0-21-15,0 22 0,0-22 16,0 0-16,0 21 0,0-20 0,0-1 16,0 0-16,0 0 0,22 21 15,-1-20-15,-21-1 16,0 0-16,21-21 0,0 0 0,0 21 16,0-21-16,1 0 15,-1 0-15,0 0 0,0 0 0,0-21 16,0 0-16,1 0 0,20 21 0,-21-22 15,0-20-15,0 21 0,1 0 16,-1-22-16,0 22 0,0-21 0,0 0 16,-21 20-16,0-20 0,0 21 0,0 0 15,0 0-15,0-1 0,-21 22 16,0 0-16,0 0 16,0 0-16,-1 22 0,22-1 15,-21-21-15,21 21 0,0 0 16,0 0-16,0 0 0,21-21 15,1 22-15,-22-1 0,21 0 16,0 0-16,0 0 0,0-21 0,22 21 16,-43 1-16,21-1 0,0 0 0,0 0 15,-21 0-15,21 0 0,-21 1 16,0-1-16,0 0 0,0 0 0,21 0 16,-21 0-16,22-21 0,-22 22 15,21-22-15,0 0 16,0 0-16,0 0 0,0 0 15,1 0-15,-1 0 0,21 0 0,-21-22 0,22 22 16,-22-21-16,21 0 0,0 0 0,-20 0 16,20 0-16,0-22 15,1 22-15,-1 0 0,-21-21 0,21 20 16,-20-20-16,-1 21 0,0 0 0,0 0 16,0 21-16,0-22 0,1 22 15,-1 0 16,-21 22-31,0-1 16,21 0-16,-21 0 16,0 0-1,0-42 32,0 0-31,0 0-16,0 0 15,0-1-15,-21 1 0,0 0 16,21 0-16,-22 21 0,22-21 0,-21 21 16,0 0-16,21-21 0,-21 21 15,0 0-15,0 0 0,-1 21 16,1 0-16,0 0 0,0 0 0,0 0 16,0 1-16,21 20 0,-22-21 15,1 0-15,0 22 0,21-22 16,0 21-16,-21-21 0,21 0 0,0 1 0,0-1 15,0 0-15,0 0 16,21-21-16,0 0 0,0 0 16,1 0-16,-1 0 0,0 0 15,0 0-15,0 0 0,0-21 0,1 0 16,-1 0-16,0-1 0,0 22 16,0-42-16,0 21 0,-21 0 0,22 0 15,-22-1-15,21-20 0,0 21 0,-21 0 16,0 0-16,0-1 0,0 1 15,21 21-15,-21-21 0,0 42 47,0 0-47,0 1 16,0 20-16,0-21 0,0 0 0,0 22 16,0-22-16,0 21 0,0 0 0,0-20 15,0 20-15,0 0 0,0 22 16,0-22-16,0 22 0,21-22 0,-21 21 15,0 1-15,21-1 0,-21 1 0,22-1 16,-1 1-16,-21-1 0,21 22 0,0-21 16,-21 20-16,0 1 0,21 0 0,0-1 15,-21-20-15,0 20 16,0 1-16,0-21 0,0 20 0,0-20 16,0 20-16,0-20 0,0-1 0,0-20 15,0 20-15,0-20 0,0-22 0,0 21 16,-21-21-16,21 0 0,-21-21 0,0 0 15,0 0-15,0 0 0,-1 0 16,1 0-16,0 0 0,0-21 16,-21-21-16,20 21 0,1-22 0,-21 1 15,21 0-15,-22-22 0,22 1 0,-21-1 16,21-20-16,0-1 0,-1 0 0,1-21 16,21 22-16,-21-22 0,21 0 15,0 21-15,0 1 0,0-1 0,21 0 16,0 1-16,1-1 0,-1 22 15,0-1-15,21 1 0,-21-1 0,22 1 16,-1 20-16,0 1 0,1 0 16,-1-1-16,0 22 0,1-21 0,20 21 15,-20-22-15,-1 22 0,0 0 0,-21 0 16,22 0-16,-22 21 0,-21-22 16,-21 22 15,0 0-31,-1 0 15,1 0 1,42 0 47,1 0-32,-1 0-31,0 0 0,0 0 15,0 0-15,0 0 0,1 0 0,-1-21 16,0 0-16,0 21 0,0-21 0,0 0 16,22 0-16,-22-1 0,0 1 15,0 0-15,0 0 0,-21 0 0,0 0 16,0-1-16,0 1 0,0 0 16,0 0-16,-21 21 15,0 0-15,0 0 0,-21 0 0,20 21 16,1 0-16,-21 0 0,21 1 0,0 20 15,-1-21-15,22 21 0,0 1 16,0-1-16,0 0 0,0-20 0,0 20 16,0-21-16,0 21 0,22-20 0,-22-1 15,21 0-15,0 0 0,0 0 0,0 0 16,0-21-16,1 0 0,-1 0 16,0 0-16,0 0 0,0 0 0,0 0 15,1 0-15,-22-21 0,21 21 0,0-21 16,-21 0-16,0 0 0</inkml:trace>
  <inkml:trace contextRef="#ctx0" brushRef="#br0" timeOffset="26316.89">6773 5165 0,'0'0'0,"0"-21"0,0-1 16,0 1-16,0 0 0,0 0 16,0 0-16,0-22 0,0 22 0,0 0 15,0 0-15,0 0 0,0 0 16,0-1-16,-21 44 15,21-1-15,-21 0 0,0 21 0,0 22 16,-1-1-16,1 1 0,0-1 16,0 1-16,-21 20 0,20-20 0,-20 21 15,21-22-15,-21 1 0,20 20 0,-20-20 16,21-22-16,0 22 16,-22-22-16,22 0 0,0 1 0,21-22 15,0 21-15,0-21 0,21-42 31,-21 0-31,21 0 16,1-22-16,20 1 0,-21 0 0,0-22 16,22 1-16,-22-1 0,21 1 0,-21-1 15,22-20-15,-1 20 0,-21-21 16,21 1-16,-20-1 0,20 22 0,-21-22 16,0 21-16,-21 1 0,21 21 0,-21-1 15,0 22-15,0 0 16,0 42-16,0 21 15,0 22-15,0-22 0,0 22 0,0 20 16,0-20-16,0-1 0,0 22 16,0 0-16,0-22 0,0 22 0,0-22 15,0 1-15,0-1 0,0-20 0,0 20 16,0-20-16,0-1 0,0-21 0,0 21 16,0-20-16,0-1 0,22 0 15,-22 0-15,0-42 31,0 0-31,0 0 16,0-1-16</inkml:trace>
  <inkml:trace contextRef="#ctx0" brushRef="#br0" timeOffset="28572.32">6350 5757 0,'0'0'15,"-21"0"-15,42 0 16,0 0-16,0 0 15,22 0-15,-1 0 0,0 0 16,1-21-16,-1 21 0,0-21 0,22 0 16,-1 21-16,-20-21 0,20 0 0,1-1 15,-1 1-15,-21 0 0,22 0 16,-22 0-16,1 0 0,-1 21 16,0 0-16,-21 0 0,1 0 0,-1 0 15,0 0-15,-21 21 0,0 0 0,0 0 16,0 21-16,0-20 0,0 20 15,0 0-15,0 1 0,0-22 0,0 21 16,0 0-16,-21-20 0,0 20 0,21-21 16,-22 21-16,22-20 0,0-1 15,0 0-15,-21-21 0,21 21 0,0 0 16,-21-21-16,21-21 31,0 0-31,0 0 0,0 0 16,0-1-16,21-20 0,-21 21 15,21-21-15,-21-1 0,22 1 0,-1 0 16,-21-1-16,21 1 0,0 0 0,0-1 16,0 22-16,1 0 0,-1 21 15,21 0-15,-21 0 0,0 0 0,1 0 16,-1 21-16,0 21 0,0-20 0,-21-1 16,0 21-16,21-21 0,-21 22 0,0-1 15,0-21-15,0 21 0,0-20 16,0 20-16,0-21 0,0 0 0,0 0 15,0 1-15,0-1 16,21-21 15,-21-21-31,22-1 0,-22 1 16,21 0-16,0 0 0,-21 0 0,21 0 16,0-22-16,0 22 0,1-21 15,-1-1-15,0 1 0,0 21 0,0-21 16,0 20-16,1-20 0,-1 42 0,0-21 15,0 21-15,0 0 16,-21 21-16,0 0 0,0 0 16,0 1-16,0 20 0,0-21 0,0 21 15,0 1-15,0-22 0,0 21 16,0-21-16,0 22 0,0-22 0,0 0 16,0 0-16,0 0 0,0 1 15,21-1-15,1-21 0,-1 21 0,0-21 16,0 0-16,21 0 0,-20 0 0,-1 0 15,0 0-15,0-21 0,21 21 0,-20-21 16,-1-1-16,0 1 0,0 0 16,0 0-16,-21 0 0,0 0 0,21-22 15,-21 22-15,22 0 0,-22-21 0,0 20 16,0 1-16,0-21 0,0 21 0,0 0 16,0 42 15,0 0-31,0 0 0,0 21 15,0-20-15,0-1 0,0 21 0,0-21 16,0 22-16,0-22 0,0 0 0,0 0 16,0 0-16,0 0 0,0 1 15,21-1-15,-21 0 0,21-21 0,0 0 16,0 0-16,0 0 0,1 0 0,20 0 16,-21 0-16,0 0 0,22-21 0,-22 21 15,0-21-15,21-1 0,-21 1 0,1 0 16,-1 0-16,0 0 15,0 0-15,-21-22 0,0 22 0,0-21 0,0-1 16,0 1-16,0 0 0,0-1 16,0 1-16,0 21 0,-21-21 0,0 20 15,0 1-15,-1 0 0,1 0 16,0 21-16,-21 0 0,21 0 0,-1 0 16,1 21-16,-21 0 0,21 0 0,0 1 15,-1 20-15,1 0 0,0-21 0,0 22 16,21-1-16,-21 0 0,21 1 15,0-22-15,0 21 0,0-21 0,0 22 16,0-22-16,21 0 0,0 0 0,0-21 16,22 21-16,-22-21 0,0 0 15,21 0-15,-21 0 0,22 0 0,-1 0 16,0 0-16,-20 0 0,20 0 16,0 0-16,1-21 0,-22 0 0,21 21 15,-21-21-15,22 0 0,-22 0 0,0-1 16,0 1-16,0 0 0,0 0 0,-21 0 15,0 0-15,22 21 0,-22 21 32,0 0-32,-22 0 15,22 0-15,-21 0 0,21 1 0,0-1 16,0 0-16,0 0 0,-21 0 16,21 0-16,0 1 0,0-1 15,0 0-15,21 0 0,0-21 16,1 0-16,-1 0 0,0 0 15,0 0-15,0 0 0,0 0 0,22 0 16,-22 0-16,0-21 0,0 0 16,22 21-16,-22-21 0,0-1 0,0 1 15,0 0-15,0 0 0,-21-21 0,22 20 16,-22 1-16,21-21 0,-21 21 0,0-22 16,0 22-16,0 0 0,21 21 15,-21-21-15,0 42 16,0 0-1,0 0-15,0 1 0,-21-1 0,0 0 0,21 0 16,-22 21-16,22-20 0,-21-1 16,21 0-16,0 0 0,0 0 15,0 0-15,0 1 0,0-1 0,0 0 16,21-21-16,1 0 0,-1 0 16,0 0-16,0 0 0,0 0 0,0 0 15,1 0-15,-1 0 0,21-21 0,-21 21 16,0-21-16,1-1 0,20 1 15,-21 21-15,0-21 0,0 0 0,-21-21 16,22 20-16,-1 1 0,0 0 0,-21 0 16,0 0-16,0 42 31,0 0-15,0 0-16,-21 0 0,0 1 0,21-1 15,-22 0-15,1 0 0,21 0 0,-21 0 16,21 1-16,-21-22 0,21 21 15,21-21 17,0-21-32,-21-1 15,21 22-15,1-21 0,-1 0 0,0 0 16,-21 0-16,21 0 0,0 21 16,0-22-16,-21 1 0,0 0 0,22 21 15,-1 0-15,0 21 16,-21 0-1,0 1-15,0-1 0,0 0 16,0 0-16,0 0 16,21 0-16,0-21 0,-21 22 15,21-22-15,1 0 0,-1 0 0,0 0 16,0 0-16,0 0 0,0 0 16,22 0-16,-22-22 0,0 22 15,0-21-15,0 0 0,1 0 0,-22 0 16,21 0-16,0-1 0,0 1 15,0-21-15,0 21 0,1-22 0,-1 1 0,0 0 16,0-22-16,0 22 0,0 0 16,1-22-16,-22 22 0,0-22 15,21 1-15,-21 20 0,0 1 0,0 0 16,0 21-16,0-22 0,-21 43 16,21 21-16,-22 1 15,1 20-15,0 0 0,21 1 16,-21-1-16,0 21 0,0-20 0,-1 20 15,1 1-15,0-1 0,21 1 0,0-22 16,-21 22-16,21-22 0,0 0 0,0 1 16,0-1-16,0 0 0,0-21 15,21 22-15,0-22 0,0-21 0,-21 21 16,22 0-16,-1-21 0,0 0 16,0 0-16,21 0 0,-20 0 0,-1 0 15,0 0-15,0 0 0,0-21 0,0 0 16,1 0-16,-1 21 0,0-21 15,0-1-15,0-20 0,0 21 0,-21 0 16,0-22-16,0 22 0,0-21 0</inkml:trace>
  <inkml:trace contextRef="#ctx0" brushRef="#br0" timeOffset="28761.22">10456 5652 0,'0'0'0,"-21"0"16,21 21-1,21-21 1,0 0-16,1 0 0,20 0 0,-21 0 16,0 0-16,22 0 0,-22-21 0,21 21 15,-21 0-15,22-22 0,-22 22 16,0 0-16,0-21 0,0 21 0,0-21 16,1 21-16,-1-21 0</inkml:trace>
  <inkml:trace contextRef="#ctx0" brushRef="#br0" timeOffset="29800.63">12382 5673 0,'0'0'0,"0"-21"15,0-85 1,0 85-16,-21-1 0,0 1 15,0 21-15,0 21 16,0 1-16,21-1 16,0 0-16,-22 0 0,1 21 0,21 1 15,-21-22-15,21 21 0,0 1 0,-21-1 16,21-21-16,-21 21 0,21-20 0,0-1 16,0 0-16,0 0 0,0 0 15,21 0-15,0-21 0,0 0 0,0 0 16,22 0-16,-22 0 0,21 0 15,1 0-15,-1 0 0,0-21 0,1 0 16,-1 0-16,0 0 0,1 0 0,-1-22 16,-21 22-16,21-21 0,-20 21 15,-1-22-15,-21 1 0,0 21 0,0-22 16,0 1-16,0 0 0,-21 21 0,-1-22 16,-20 22-16,21-21 0,0 21 0,-22 21 15,22-22-15,0 22 0,-21 0 16,21 0-16,-1 0 0,65 0 31,-22 0-15,21 0-16,1 0 0,-1 0 0,0 0 15,1 0-15,20 0 0,-21 0 16,1-21-16,20 21 0,-20-21 0,-1 21 16,0-21-16,1 0 0,-1 21 0,-21-21 15,0 21-15,0 0 0,1 0 0,-22-22 16,0 44-1,0-1 1,-22 0-16,22 0 0,-21 21 0,0-20 16,0 20-16,21 21 0,-21-20 0,21 20 15,-21 1-15,21-22 0,0 22 0,-22-1 16,22 1-16,0-1 16,-21 1-16,21-1 0,0 1 0,0 20 15,0-20-15,0 20 0,0 1 0,0-21 16,0 20-16,-21 1 0,21 0 0,0-1 15,-21 1-15,0 0 0,0-1 0,21 1 16,0 0-16,-22-1 0,22 1 0,-21 0 16,21-1-16,0-20 0,0-1 0,-21 1 15,0-1-15,21-20 0,-21-1 0,0 0 16,-1 1-16,1-22 0,0 0 0,0-21 16,0 0-16,-22 0 0,22 0 0,0-21 15,0 0-15,0-22 0,0 22 16,21-21-16,0-22 0,0 22 15,0-43-15,0 22 0,0-22 0,0 0 16,0 1-16,0-22 0,21 21 16,0-21-16,21 1 0,-21-22 0,22 21 15,-1 0-15,0 0 0,1 0 0,-1 22 16,22-1-16,-1 0 0,1 22 0,-1-1 16,1 22-16,-22 0 0,21-1 0,-20 1 15,20 21-15,-20-22 0,-1 22 16,-21 0-16,21 0 0,-20 0 15,20 21-15,0-21 0</inkml:trace>
  <inkml:trace contextRef="#ctx0" brushRef="#br0" timeOffset="31501.23">15092 5990 0,'0'21'0,"0"-42"32,0 0-32,21 21 0,0-21 15,0 0-15,-21 0 0,21-1 0,1 1 16,-22 0-16,0-21 0,0 21 15,0-22-15,0 22 0,0-21 0,0 21 16,0-22-16,-22 22 0,1 0 0,-21 0 16,21 0-16,0 21 0,-22 0 0,22 0 15,-21 21-15,21 0 0,-22 0 16,22 21-16,0 1 0,-21-1 0,20-21 16,1 22-16,21-1 0,0 0 15,0 1-15,0-1 0,0-21 0,0 21 16,0-20-16,0-1 0,21 0 0,1-21 0,-1 21 15,0-21-15,0 0 0,21 0 16,-20 0-16,20 0 0,0-21 16,-21 21-16,22-21 0,-1 0 0,0-1 15,1 1-15,-1-21 0,-21 21 0,22-22 16,-1 22-16,-21-21 0,0 0 0,0-1 16,1-20-16,-1 20 0,-21 1 0,0-21 15,21 20-15,-21 1 0,0-22 16,0 22-16,0 0 0,0 21 0,0-22 15,0 22-15,0 0 0,-21 42 16,21 0-16,-21 0 16,-1 22-16,1-1 0,21 0 15,-21 1-15,0 20 0,0 1 0,21-22 16,0 22-16,0-1 0,0-21 0,0 1 16,0 20-16,0-42 0,21 22 0,0-1 15,0-21-15,0 0 0,1 1 0,-1-1 16,21 0-16,-21 0 0,0-21 15,22 0-15,-22 0 0,21 0 0,-21 0 16,22 0-16,-22-21 0,21 21 0,-21-21 16,22 0-16,-22-1 0,21 1 0,-21 0 15,1-21-15,-1 21 0,0-22 16,-21 22-16,0-21 0,0-1 16,0 22-16,0-21 0,0 21 0,0 0 15,-21 21-15,0 0 0,-1 0 16,1 0-16,0 0 0,-21 21 0,21 0 15,-22 21-15,22-21 0,0 1 0,0-1 16,-22 21-16,22-21 0,0 0 16,21 1-16,0-1 0,-21 0 0,21 0 15,0 0-15,0 0 0,21-21 16,0 0-16,0 0 16,1 0-16,-1 0 0,0-21 0,0 21 15,0-21-15,0 0 16,22 21-16,-22-21 0,0 0 0,0-22 15,-21 22-15,21 0 0,1-21 0,-22 20 16,0 1-16,0 0 0,0 0 0,21 21 16,-21 21-1,-21 0 1,21 0-16,0 22 0,-22-22 0,22 0 16,0 21-16,-21-20 0,21-1 0,0 0 15,0 0-15,0 0 0,0 0 0,21-21 16,1 22-16,-1-22 0,0 0 0,21 0 15,-21 0-15,1 0 0,-1 0 16,21 0-16,-21-22 16,22 22-16,-22-21 0,21 0 0,-21 0 15,22 0-15,-22 0 0,0-1 0,0-20 16,21 0-16,-42 21 0,22-22 0,-1 1 16,0-22-16,-21 22 0,0-21 0,21 20 15,-21-20-15,0 20 0,0-20 16,0 21-16,0-1 0,0 1 0,0 21 15,0 0-15,0-1 0,-21 22 16,0 22-16,0 20 0,-1-21 16,22 21-16,-21 1 15,0-1-15,21 22 0,-21-22 0,0 21 0,21-20 16,-21 20-16,21-20 0,0-1 16,0 21-16,0-20 0,0-22 0,0 21 15,0-21-15,21 22 0,0-22 0,0 0 16,21 0-16,-20-21 0,20 21 15,0-21-15,-21 0 0,22 0 0,-1 0 16,0 0-16,1 0 0,-22 0 0,21-21 16,-21 0-16,22 0 0,-22 0 0,21 0 15,-21-1-15,1-20 0,-1 21 0,0-21 16,0-1-16,-21 1 0,0 21 16,0-22-16,0 22 0,0 0 15,0 0-15,-21 21 16,0 0-16,0 21 0,-22 0 15,22 0-15,0 1 0,0-1 0,0 21 16,-1-21-16,1 0 0,0 22 16,0-22-16,21 0 0,0 0 0,0 0 15,0 1-15,0-1 0,0 0 16,21-21-16,0 0 16,0 0-16,1 0 0,-1 0 15,0-21-15,0 0 16,0-1-16,-21 1 0,21 0 0,1 0 15,-22 0-15,0 0 0,21-1 16,0 1-16,-21 0 0,0 0 16,0 42-1,0 0-15,0 0 0,0 1 16,0 20-16,0-21 0,0 0 16,0 0-16,0 1 0,0-1 0,0 0 15,21 0-15,0 0 0,0-21 16,1 0-16,-1 0 0,21 0 0,0 0 15,1 0-15,-1 0 0,0-21 0,-20 21 16,20-21-16,0 0 0,-21 0 16,22 21-16,-22-22 0,0 1 15,-21 0-15,21 0 0,-21-21 0,0 20 16,0 1-16,0 0 0,0 0 0,0 0 16,0 0-16</inkml:trace>
  <inkml:trace contextRef="#ctx0" brushRef="#br0" timeOffset="31801.05">16658 5334 0,'-21'0'0,"42"0"31,0 0-31,0-21 0,1 0 15,20 21-15,-21-21 0,21 21 0,1-22 16,-1 22-16,0 0 0,1-21 0,-1 21 16,0 0-16,1 0 0,-1 0 0,0 0 15,1-21-15,-22 21 0,0 0 16,0 0-16,0 0 0,-21 21 31,-42-21-31,21 0 0,-21 21 0,-1-21 16,1 22-16,-22-22 0,1 21 15,-1 0-15</inkml:trace>
  <inkml:trace contextRef="#ctx0" brushRef="#br0" timeOffset="32892.99">2201 6477 0,'0'0'0,"-63"0"0,42 0 0,-85 21 16,63 0-16,22-21 16,0 0-16,0 0 0,0 22 0,0-22 15,21 21 1,21 0-1,0-21 1,0 21-16,0-21 0,22 0 16,-1 0-16,0 21 0,1-21 0,20 0 15,1 0-15,-1 0 0,22 0 16,-22 21-16,22-21 0,21 0 16,-22 0-16,22 0 0,-21 0 0,21 0 15,0 0-15,21 0 0,0 0 0,0 0 16,0-21-16,21 21 0,0-21 15,21 0-15,1 21 0,-1-21 0,0 21 16,22-21-16,-1 21 0,22-22 0,-22 1 16,22 21-16,0 0 0,-1-21 15,22 21-15,-21 0 0,21-21 0,0 21 16,-1 0-16,1 0 0,0 0 0,0 0 16,0 0-16,0-21 0,-1 21 0,22 0 15,-21 0-15,21 0 16,0 0-16,0 0 0,0 0 0,0 0 15,0 0-15,0 0 0,0 0 0,0 0 16,-21 0-16,21 0 0,-21 0 0,0 0 16,0 0-16,-1 0 0,1 0 15,-21 0-15,0 0 0,-1 0 0,1-21 16,0 21-16,-22 0 0,-21 0 0,22 0 16,-22 0-16,1 0 0,-1 0 0,-21 0 15,0 0-15,-21 0 0,0 0 16,-21 0-16,0 0 0,-21 0 0,-1 0 15,-20 0-15,-1 0 0,1 0 16,-22 0-16,0 0 0,-20 0 0,-1 0 16,0 0-16,-42 0 31,0 0-31,-1 0 0,1 0 0,0 0 16,0 0-16,-21 0 0,20 21 0,-20-21 15,0 0-15</inkml:trace>
  <inkml:trace contextRef="#ctx0" brushRef="#br0" timeOffset="34109.44">5461 8276 0,'0'0'0,"0"-21"0,0 0 0,0 0 16,0 0-16,0-1 0,0 1 0,0 0 16,0 0-16,0 0 0,0 0 15,0-1-15,0 1 0,-21 21 16,21-21-16,-21 21 15,21 21-15,-22 0 0,22 1 16,0 20-16,0 0 0,0 1 0,0 20 16,0-21-16,0 22 0,0-22 0,0 22 15,0-22-15,-21 22 16,21-1-16,-21-21 0,21 22 0,-21-1 16,21-20-16,0-1 0,-21 0 0,0 1 15,21-22-15,0 21 0,-22-21 0,22 1 16,0-1-16,0-42 31,0-1-15,0 1-16,0 0 15,0 0-15,0 0 0,0 0 16</inkml:trace>
  <inkml:trace contextRef="#ctx0" brushRef="#br0" timeOffset="34445.17">5651 8678 0,'0'0'0,"0"43"15,22-22-15,-22 0 0,0 0 16,21-21-16,-21 21 0,21 1 0,0-22 16,-21 21-16,21-21 15,0 0-15,1 0 16,-1-21-16,-21-1 0,21 1 15,0 0-15,-21 0 0,0 0 16,0 0-16,0-1 0,0 1 16,0 0-16,-21 21 0,0-21 15,0 21-15,-1 0 0,1 0 0,0 0 16,0 0-16,0 0 0,0 0 0,21 21 16,0 0-16,-22 0 0,22 1 15,0-1-15,0 0 0,0 0 16,0 0-16,0 0 0,0 1 15,22-22-15,-1 0 16,0 0-16,0 0 0</inkml:trace>
  <inkml:trace contextRef="#ctx0" brushRef="#br0" timeOffset="36504.54">7112 7938 0,'0'-22'15,"0"1"-15,0 0 0,0 0 16,0 0-16,0 0 16,0-1-16,-21 1 0,21 0 15,-21 0-15,-1 21 16,1 0 0,0 0-16,0 42 15,21-21-15,0 22 0,0-1 0,0 22 16,0-22-16,0 21 0,0 1 0,0-1 15,0 1-15,0-22 0,-21 22 16,21-1-16,0-20 0,0-1 0,-21 21 16,21-20-16,0-1 0,0 0 0,-22 1 15,22-1-15,-21-21 0,21 22 0,-21-22 16,21 21 0,0-21-16,0-42 15,0 0 1,0 0-16,0 0 0,0-22 15,0 22-15,0-21 0,21-1 16,0 1-16,1 0 0,-1-1 0,0 1 16,0 0-16,0-1 0,0 1 0,1 21 15,-1 0-15,21 0 0,-21-1 0,0 22 16,1 0-16,-1 22 0,0-1 16,0 0-16,-21 0 0,21 0 0,-21 22 15,21-22-15,-21 21 0,0-21 0,0 22 16,22-22-16,-22 21 0,21-21 15,-21 22-15,21-22 0,-21 0 0,21 0 16,0 0-16,0 0 0,-21 1 16,22-22-16,-1 0 0,21 0 0,-21 0 15,0 0-15,1 0 0,20 0 0,-21-22 16,0 1-16,22 0 0,-22 0 16,0 0-16,21 0 0,-21-1 0,1 1 0,-1-21 15,0 21-15,0-22 0,-21 22 16,0-21-16,21 21 0,-21 0 15,0-22-15,0 22 0,0 0 0,0 0 0,0 42 32,0 0-32,0 0 15,-21 22-15,0-22 0,21 0 0,0 21 16,0-21-16,0 22 0,-21-22 0,21 21 16,0-21-16,0 1 0,0-1 0,0 0 15,21 0-15,-21 0 0,21 0 0,0-21 16,0 0-16,22 0 0,-22 0 15,0 0-15,0 0 0,22 0 0,-22-21 16,0 21-16,0-21 0,0 0 0,0 0 16,1 0-16,-1-1 0,0 1 0,-21 0 15,0 0-15,0 0 0,0-22 0,0 22 16,0 0-16,0 0 0,-21 0 16,0 0-16,-22-1 0,22 1 15,0 0-15,-21 21 0,20 0 0,1 0 16,-21 0-16,21 0 0,0 0 15,42 0 1,0 0 0,0-21-16,0 21 0,22-21 0,-22 21 15,21 0-15,-21-21 0,22 21 0,-22 0 16,21 0-16,0 0 0,1 0 16,-22 0-16,21 0 0,-21 0 0,22 21 15,-22 0-15,0 0 0,0 0 0,-21 0 16,0 1-16,0-1 0,0 21 0,0 22 15,0-22 1,0-21-16,0 0 0,0 0 16,0 22-16,0-22 0,-21 0 0,21 0 15,-21 0-15,21 1 16,0-44 0,0 1-1,0 0-15,0 0 0,21 0 16,-21 0-16,21-22 0,-21 22 15,0-21-15,21 21 0,1-22 0,-1 22 16,-21-21-16,21 21 0,0-22 0,0 22 16,-21 0-16,21 0 0,1 21 0,-1 0 15,0 0-15,0 0 0,0 21 0,-21 0 16,21 0-16,-21 0 0,22 1 16,-22-1-16,0 21 0,0-21 0,0 0 15,21 1-15,-21-1 0,0 21 0,0-21 16,0 0-16,21 1 0,-21-1 0,0 0 15,0 0 1,21-21-16,0-21 16,-21 0-1,0 0-15,21-1 0,1 22 16,-1-42-16,0 21 0,0 0 0,0 0 16,0-22-16,1 22 0,-1 0 0,0 0 15,0 0-15,0-1 0,22 1 16,-22 21-16,0 0 0,0 0 15,0 0-15,-21 21 0,0 1 16,0-1-16,0 0 0,0 21 0,0-21 16,0 1-16,0 20 0,0-21 0,0 0 15,0 0-15,0 22 0,0-22 16,0 0-16,0 0 0,21 0 16,1 1-16,-1-22 0,0 0 0,0 0 15,0 0-15,0 0 0,22 0 0,-22-22 16,0 1-16,21 0 0,-20 0 15,-1 0-15,0 0 0,0-1 0,0 1 16,0 0-16,1-21 0,-1 21 16,0-1-16,0 1 0,0 0 0,-21 0 15,0 0-15,0 0 0,0 42 16,0 0 0,0 0-16,0 0 0,-21 0 15,21 1-15,-21 20 0,0-21 16,21 0-16,0 0 0,0 1 0,0 20 15,0-21-15,0 0 0,0 0 16,0 1-16,0-1 0,21-21 16,0 0-16,0 0 0,0 0 15,1 0-15,-1-21 0,0 21 0,0-22 16,0 1-16,0 21 0,1-21 0,20-21 16,-21 21-16,0-1 0,0 1 15,-21 0-15,22-21 0,-22 21 0,0-22 16,0 22-16,0 0 0,0 0 0,0 0 15,-22-1-15,1 22 0,0 0 0,-21 0 16,21 0-16,-22 0 0,1 0 0,21 0 16,-22 0-16,22 22 0,0-22 0,0 21 15,0-21-15,21 21 16,21-21 0,21 0-16,1 0 0</inkml:trace>
  <inkml:trace contextRef="#ctx0" brushRef="#br0" timeOffset="39144.26">11218 8530 0,'21'0'16,"1"0"-16,-1-21 15,0 21-15,0-21 16,0 0-16,0 21 15,1-21-15,-22-1 0,21 1 16,-21 0-16,0 0 0,0 0 0,0 0 0,0-1 16,0 1-16,-21 0 0,-1 21 15,-20-21-15,21 21 0,0 0 0,-22 0 16,22 0-16,-21 0 0,0 21 16,-1 0-16,22-21 0,-21 21 0,21 22 15,-22-22-15,22 0 0,-21 0 0,21 0 16,21 1-16,0 20 0,-22-21 0,22 0 15,0 0-15,22-21 0,-1 0 16,0 22-16,21-22 0,1 0 0,-1 0 16,21 0-16,-20 0 0,-1-22 15,22 22-15,-22-21 0,0 21 0,1-21 16,-1 0-16,0 0 0,-21 0 16,1-1-16,-1 1 0,0 0 0,-21 0 15,0 0-15,0 0 0,0-1 0,0 1 16,0 0-16,-21 21 15,0 0-15,-1 0 16,1 0-16,21 21 16,-21 0-16,21 1 0,-21 20 0,21-21 15,0 21-15,0 1 0,0-22 0,0 21 16,0 22-16,0-22 0,0 0 0,0 22 16,0-1-16,0 1 0,21-1 0,0 1 15,-21-1-15,21 1 0,1 21 16,-1-22-16,-21 22 0,21-1 15,0 1-15,-21 0 0,0 21 0,0-22 16,0 1-16,0 21 0,0-22 0,0 1 16,-42 0-16,21-1 0,-1 1 0,-20-21 15,0-1-15,-1 1 0,1-22 0,0 0 16,-1 1-16,1-22 0,0 21 0,-1-42 16,-20 0-16,21 0 0,-22 0 0,22 0 15,-22-21-15,22 0 0,-22 0 0,1-22 16,-1 1-16,1 0 0,-1-22 0,1 1 15,-1-22-15,1 21 0,21-20 16,-22 20-16,43-20 0,0-1 0,21 21 16,0-20-16,0 20 0,0-20 0,42 20 15,0-21-15,1 22 0,-1-1 16,22 1-16,-1-22 0,22 22 0,-1-22 16,1 22-16,21-22 0,0 0 0,0 1 15,-22 20-15,22-21 0,-21 22 0,-1-22 16,1 22-16,-43-1 0,22 1 0,-22-1 15,-21 22-15,1 0 0,-1-1 0,-21 1 16,0 21-16,-21 21 16,-1 0-16,1 0 0,0 21 15,-21 0-15,21 0 0,-22 22 16,22-1-16,-21 0 0,21 1 0,-1-1 16,1 0-16,0 1 0,21-1 0,0 0 15,0-21-15,0 22 0,0-1 0,21-21 16,0 0-16,22 1 0,-22-1 0,21-21 15,-21 0-15,22 0 0,-1 0 16,0 0-16,1 0 0,-22-21 0,21-1 16,-21 22-16,22-21 0,-22 0 0,21 0 15,-21-21-15,1 20 0,-1 1 16,0-21-16,0 21 0,-21 0 0,0-22 0,0 22 16,0 0-16,0 0 0,0 42 46,0 0-46,0 0 0,0 0 0,0 22 16,-21-22-16,21 0 0,-21 21 0,21-20 16,0-1-16,-21 0 0,21 0 0,0 0 15,0 0-15,0 1 0,0-1 0,0 0 16,0-42 15,0 0-31,21 21 0,-21-22 16,21 1-16,0 0 0,0 0 0,-21 0 15,21 0-15,1-1 0,-1 1 0,-21 0 16,21 0-16,0 0 0,0 21 16,0-21-16,1 21 0,-1 0 0,0 21 15,-21 0 1,0 0-16,0 0 0,0 0 16,21 22-16,-21-22 0,0 0 15,0 0-15,0 0 0,0 1 0,0-1 16,21-21-16,-21 21 0,21 0 0,1-21 15,-22 21-15,21-21 0,0 0 0,0 0 16,0 0-16,0 0 0,1 0 0,-1 0 16,21 0-16,-21-21 0,0 0 15,1 21-15,-1-21 0,0 0 0,21-1 0,-21 1 16,-21 0-16,22 0 0,-1 0 16,0 21-16,-21-21 0,0-1 15,0 1-15,0 42 31,0 1-31,0-1 16,0 0-16,0 0 0,0 0 16,0 0-16,0 1 0,0-1 0,0 0 15,0 0-15,21 0 16,0-21-16,0 21 0,22-21 0,-22 0 16,0 0-16,21 0 0,-20 0 0,20 0 15,0 0-15,-21 0 0,1 0 0,20-21 16,-21 21-16,21-21 0,-20 0 15,-1 0-15,0 0 0,0-1 0,-21 1 16,21 0-16,-21 0 0,0-21 0,0 20 16,0 1-16,0-21 0,-21 0 0,0 20 15,0-20-15,0 0 0,-1 21 16,1-1-16,-21-20 0,21 42 0,0-21 16,-22 21-16,22 0 0,0 0 0,-21 0 15,20 21-15,1 0 0,0 0 0,0 1 16,0-1-16,0 21 0,21-21 15,-22 22-15,22-22 0,0 21 0,0-21 16,0 22-16,0-22 0,0 0 0,0 0 16,22 0-16,-1 0 0,0 1 15,0-1-15,-21 0 0,21-21 0,0 0 16,22 0-16,-22 0 0,0 0 0,0 0 16,0 0-16,22 0 0,-22 0 0,0-21 15,0 0-15,22-1 0,-22 22 0,0-21 16,21 0-16,-21 0 0,1-21 0,-1 20 15,0 1-15,0 0 0,0-21 16,-21 21-16,0-1 0,21 1 0,-21 0 16,0 0-16,0 42 31,0 0-15,0 0-16,-21 1 0,21-1 0,-21 0 15,21 0-15,0 0 0,0 22 0,0-22 16,0 0-16,0 0 0,0 0 0,0 0 15,0 1-15,0-1 0,42-21 16,-42 21-16,43 0 0,-22-21 0,0 0 16,0 21-16,0-21 0,22 0 0,-22 0 15,0 0-15,0 0 0,0 0 0,22-21 16,-22 0-16,0 21 0,0-21 0,0 0 16,1-1-16,-1 1 0,0 0 15,0 0-15,0 0 0,-21-22 0,0 22 16,0-21-16,21 21 0,-21 0 0,22-22 15,-22 22-15,0 0 0,0 0 16,0 42 0,0 0-1,0 0-15,0 0 0,0 1 0,0-1 16,0 0-16,-22 21 0,22-21 0,0 1 16,0-1-16,0 0 0,0 0 0,-21 0 15,21 0-15,0 1 0,0-1 0,0 0 16,0 0-16,21 0 15,1-21-15,-1 21 16,21-21-16,-21 0 0,0 0 16,22 0-16,-1 0 0,-21 0 0,22 0 15,-1-21-15,0 0 0,1 0 0,-1 21 16,0-21-16,-21-22 0,22 22 0,-1 0 16,-21 0-16,22-21 0,-22 20 0,0-20 15,0 0-15,0 21 0,-21-1 0,0 1 16,0 0-16,0 0 0,0 0 0,-21 21 15,0 0-15,0 0 0,0 0 16,-1 0-16,1 21 0,0 0 16,0 0-16,21 0 0,0 1 0,0-1 15,-21 21-15,21-21 0,0 0 16,0 1-16,0-1 0,0 0 0,0 21 16,21-21-16,0 1 0,-21-1 0,21 0 15,-21 0-15,21 0 0,-21 0 0,22 1 16,-22-1-16,0 0 0,0 0 15,0 0 1,-22-21-16,1 0 16,0 0-16,0 0 0,0 0 15,0 0-15,-1 0 0,1 0 16,-21 0-16,21 0 0,0 0 0,-22 0 16,1 0-16,21 21 0,-22 1 0,1-22 15,-21 21-15</inkml:trace>
  <inkml:trace contextRef="#ctx0" brushRef="#br0" timeOffset="40152.62">4699 9864 0,'-21'0'15,"0"0"-15,-1 0 16,1-21-16,21-1 16,0 1-16,0 0 0,0 0 15,21 0-15,1 0 0,-1-22 0,0 22 16,0 21-16,0-21 0,0 0 15,22 21-15,-22 0 0,21 0 0,-21 0 16,22 21-16,-1 0 0,-21 21 16,0 1-16,22-1 0,-22 0 0,0 22 15,0-22-15,-21 1 0,0 20 16,0-21-16,0 22 0,0-22 0,-21 22 16,0-22-16,-21 0 0,20 22 0,-20-22 15,0 1-15,-22-22 0,22 21 0,0-21 16,-1 0-16,-20 1 0,20-22 15,1 0-15,0 0 0,-1 0 0,1 0 16,21 0-16,0-22 0,0 1 0,21-21 16,-22 21-16,22-22 0,0 22 0,0-21 15,0 0-15,22-1 0,-1 22 16,0-21-16,-21 21 0,42-22 16,-21 22-16,1 0 0,-1 21 0,0 0 15,21 0-15,-21 0 0,22 0 0,-22 0 16,21 21-16,-21 21 0,22-20 15,-22-1-15,0 21 0,0 0 0,22 1 16,-22-22-16,0 21 0,0 1 0,0-1 16,-21-21-16,21 21 0,1-20 15,-1 20-15,0-21 0,-21 0 0,21 0 16,0-21-16,0 22 0,1-22 16,-1-22-1,-21 1-15,0 0 0,0 0 0</inkml:trace>
  <inkml:trace contextRef="#ctx0" brushRef="#br0" timeOffset="40332.62">5609 10266 0,'0'0'16,"0"-21"31,0 0-16,0-1-15</inkml:trace>
  <inkml:trace contextRef="#ctx0" brushRef="#br0" timeOffset="40948.28">7493 10139 0,'21'-21'16,"0"0"-16,0-1 15,-21 1-15,22 0 0,-1 0 0,0 0 16,0 0-16,-21-22 0,21 22 0,0-21 15,1 21-15,-1-22 0,0 1 16,0 0-16,0 20 0,0-20 0,1 0 16,-22 21-16,0-22 0,0 22 0,0 0 15,0 0-15,0 0 0,-43 21 16,22 0-16,0 0 0,-21 0 0,-1 0 16,22 0-16,-21 21 0,-1 0 15,1 21-15,21-21 0,-21 22 0,20-1 0,1 0 16,0 1-16,21-1 0,0 0 15,0 1-15,0-1 0,21 0 16,0-20-16,1 20 0,20-21 0,-21 0 16,21 0-16,-20 22 0,20-22 0,0 0 15,1 0-15,-1 0 0,-21 22 0,21-22 16,1 0-16,-22 21 0,0-20 16,0-1-16,-21 21 0,0-21 0,0 22 15,0-22-15,-42 0 0,21 0 0,-22 21 16,1-20-16,0-22 0,-1 21 0,1 0 15,0-21-15,-1 0 0,-20 0 16,21 0-16,-22 0 0,22 0 16,-22-21-16,22 21 0,0-21 0,-1-1 15,22 1-15,-21 0 0,21 0 0,-1-21 16,22 20-16,0-20 0,0 21 0,0-21 16,0 20-16,0-20 0,22 21 15,-1-21-15,0 20 0,0 1 0,21 0 16,-20 0-16,20 0 0,-21 0 0,21 21 15,1 0-15,-1 0 0,0 0 0,1 0 16,-1 0-16,-21 0 0,22 0 0</inkml:trace>
  <inkml:trace contextRef="#ctx0" brushRef="#br0" timeOffset="41196.66">8234 10181 0,'0'0'0,"-21"43"16,21-22-16,0 0 16,0 0-16,-22 0 0,22 0 0,0 1 15,-21-1-15,21 0 0,0 0 0,0 0 16,-21 0-16,0 1 0,0-1 0,21 0 16,0 0-16,-21 0 0,21-42 46,0 0-46,21 0 16,-21 0-16,21-1 0,0 1 0</inkml:trace>
  <inkml:trace contextRef="#ctx0" brushRef="#br0" timeOffset="41364.56">8297 9885 0,'0'0'0,"0"-42"16,-21 42-16,0 0 31,21 21-31,0 0 16,0 0-1,21-21-15,0 0 16,0 0-16,1 21 0</inkml:trace>
  <inkml:trace contextRef="#ctx0" brushRef="#br0" timeOffset="42092.84">8551 10202 0,'0'0'0,"0"22"0,0-1 0,21 21 16,1-42-1,-1 0-15,0 0 0,0 0 16,0 0-16,0 0 0,22 0 16,-22-21-16,21 21 0,1-21 15,-22 0-15,21-1 0,-21 22 0,22-21 16,-22 0-16,21 0 0,-21 0 0,0 0 15,1-1-15,-22 1 16,0 0-16,-22 21 16,-20 21-16,21 0 15,0 1-15,0-1 0,-22 0 0,22 0 16,-21 0-16,21 22 0,-22-22 0,22 21 16,0 0-16,-21-20 15,20 20-15,1 0 0,-21 1 0,21-22 16,0 21-16,21-21 0,-22 0 0,22 1 15,-21-1-15,42-21 32,1 0-32,-22-21 0,21-1 0,0 1 15,0 0-15,0 0 0,0 0 16,1 0-16,-22-1 0,21 1 0,0 0 16,0 0-16,0 21 0,-21-21 15,21 21-15,1 0 0,-22 21 16,0 0-16,0 0 15,21 0-15,-21 1 16,21-1-16,0 0 0,0 0 16,-21 0-16,43-21 0,-22 21 0,0-21 15,21 0-15,-21 0 0,22 0 0,-1 0 16,-21 0-16,22 0 0,-1-21 0,0 0 16,-21 21-16,22-21 0,-22 0 0,21-22 15,-21 22-15,1 0 0,-1-21 16,0 21-16,0-22 0,0 22 0,-21-21 15,0 21-15,0-1 0,0-20 0,0 21 16,-42 0 0,21 21-16,0 0 0,-1 0 0,22 21 15,-21 0-15,21 0 0,0 22 16,0-22-16,0 21 0,0 0 16,0 1-16,0-22 0,0 21 0,0 1 15,0-22-15,0 0 0,0 0 0,0 0 16,21 0-16,-21 1 0,22-1 0,-1-21 15,0 0-15,0 0 0,0 0 16,0 0-16,1-21 16,-1 21-16,0-22 0,0 1 0,0 0 15</inkml:trace>
  <inkml:trace contextRef="#ctx0" brushRef="#br0" timeOffset="42465.09">11684 10245 0,'-21'-43'15,"0"22"-15,-1 0 16,22 42 15,0 0-31,0 1 0,0-1 16,0 0-16,0 21 0,0-21 0,0 22 16,0-22-16,0 21 0,0 1 0,-21-22 15,21 21-15,0-21 0,-21 22 0,21-22 16,0 0-16,0 0 0,0 0 0,0 0 15,21-21 1,0 0-16,1 0 0,-1 0 16,0-21-16,21 21 0,1-21 0</inkml:trace>
  <inkml:trace contextRef="#ctx0" brushRef="#br0" timeOffset="42828.88">12340 10266 0,'0'0'0,"21"-21"16,0 0-16,1-1 0,-22 1 0,0 0 15,-22 21 1,1 0-16,-21 0 0,21 0 0,-22 0 16,1 21-16,0-21 0,-1 21 0,22 1 15,-21-1-15,21 0 0,0 0 16,-1 0-16,1 0 0,21 1 0,0-1 16,0 0-16,0 0 0,21 0 15,1-21-15,-1 21 0,21-21 16,0 22-16,1-22 0,-1 0 0,0 21 15,1-21-15,-1 21 0,-21-21 0,22 21 16,-22 0-16,21-21 0,-21 21 0,0-21 16,-21 22-16,0-1 0,0 0 15,-21-21-15,0 21 0,0-21 16,0 21-16,-22-21 0,1 0 0,21 0 16,-21 21-16,-1-21 0,1 0 0,21 0 15,-22 0-15,22 0 0,-21 0 0,21 0 16,0-21-16,-1 0 15,22 0-15,0 0 0,0 0 16,0-1-16,0 1 0,0-21 16,0 21-16</inkml:trace>
  <inkml:trace contextRef="#ctx0" brushRef="#br0" timeOffset="43152.57">11684 9737 0,'-21'0'0,"42"0"0,-63 0 0,42 21 0,-22-21 16,22 21-16,-21 0 0,21 0 0,-21-21 15,21 22-15,0-1 0,0 0 16,21-21 0,-21-21-16,21 21 15,1-21-15,-22-1 0,0 1 16,0 0-16,0 0 0,0 0 15,0 0-15,0-1 0,0 1 0,-22 0 16,1 21-16,0 0 0,0 0 16,0 0-16,0 21 15,21 0-15,0 1 0,0-1 16,0 0-16,0 21 0,0-21 0,0 1 16,21-1-16,0 0 0,0 0 0,0 0 15,22 0-15,-22-21 0,42 22 16</inkml:trace>
  <inkml:trace contextRef="#ctx0" brushRef="#br0" timeOffset="46460.35">13906 10266 0,'0'0'0,"22"0"0,-1 0 0,0 0 0,0 0 15,0 0-15,0 0 0,1 0 0,-1 0 16,0-21-16,21 21 0,-21-21 0,1 21 16,20-22-16,-21 1 0,0 0 15,0 0-15,-21 0 16,0 0-16,0-1 0,0 1 0,0-21 16,0 21-16,-21 0 0,0-1 0,-21 22 15,21-21-15,-22 21 0,1 0 0,0 0 16,-1 0-16,1 0 0,0 21 0,-1 1 15,1-1-15,21 0 0,-22 21 0,22-21 16,0 22-16,0-22 0,0 21 16,0 1-16,21-22 0,-22 21 0,22 0 15,0-20-15,0-1 0,0 21 0,0-21 16,0 0-16,22-21 0,-1 22 0,0-22 16,21 0-16,-21 0 0,22 0 0,-22 0 15,21 0-15,1-22 0,-1 1 16,-21 21-16,21-42 0,1 21 0,-1 0 15,0-22-15,1 22 0,-1-21 0,-21 21 16,22-22-16,-22 1 0,0 0 16,0-1-16,-21 1 0,0 0 0,0-1 15,21-20-15,-21 20 0,0 1 0,0 0 16,0-22-16,0 22 0,0 21 0,0-22 16,0 22-16,0 0 0,0 0 0,-21 21 15,0 21-15,21 0 16,-21 22-16,21-1 0,-21 0 15,-1 22-15,22-22 0,-21 22 0,0-1 16,21-21-16,-21 22 0,21-22 16,0 22-16,-21-22 0,21 0 0,0 1 15,0-1-15,0 0 0,0 1 0,21-22 16,0 0-16,0 0 0,22 0 0,-22 1 16,21-22-16,0 0 0,-20 0 0,20 0 15,0 0-15,1-22 0,-1 22 0,-21-21 16,21 0-16,-20 0 0,20-21 15,-21 20-15,21 1 0,-20-21 0,-1 21 16,-21 0-16,0-22 0,0 22 0,0 0 16,0 0-16,0 0 0,-21 21 15,-1 0-15,1 0 16,0 21-16,21 0 16,0 0-16,0 21 0,-21-20 0,21-1 15,0 0-15,0 0 0,0 0 0,0 0 16,0 1-16,0-1 0,0 0 15,21 0-15,0-21 0,0 21 0,22-21 16,-22 0-16,21 0 0,-21 0 0,22 0 16,-22 0-16,21-21 0,1 21 0,-22-21 15,21 0-15,-21 0 0,22-1 0,-22 1 16,0 0-16,0 0 0,0 0 16,-21 0-16,0-1 0,0 1 0,0 0 0,0 0 15,0 0-15,0 0 0,0-1 16,0 44 15,0-1-31,0 0 16,0 0-16,0 21 0,0-20 0,-21 20 15,21 0-15,-21 1 0,21-1 0,-21 0 16,21 1-16,0-1 0,0 21 0,0-20 16,0 20-16,0 1 0,0-1 0,0 1 15,0-1-15,0 22 0,0-22 0,0 22 16,0 0-16,0-1 0,0-20 0,0 21 15,0-1-15,0 1 0,0-22 16,0 22-16,-21-21 0,-1 20 0,22-20 16,-21-22-16,-21 22 0,21-22 0,0 0 15,-22 1-15,1-22 0,0 0 0,20 0 16,-20 0-16,0-21 0,-1 0 0,1 0 16,21 0-16,-21 0 0,-1 0 0,1-21 15,21 0-15,-22-21 0,22 20 16,-21-20-16,21-21 0,21 20 0,0-20 15,0-1-15,0 1 0,0-22 0,0 0 16,21 1-16,0-22 0,21 21 0,1-21 16,-1 1-16,0-1 0,1 0 0,-1 21 15,22-21-15,-1 1 0,1-1 16,-1 21-16,1 0 0,-1 1 0,22 20 0,-22 1 16,1 20-16,-1-20 0,-20 42 15,-1 0-15,-21-1 0,21 1 0,-20 21 16,-22 21-16,0 1 0,0-1 15,0 0-15,0 0 0,0 21 0,-22-20 16,22 20-16,-21-21 0,21 21 16,-21-20-16,21-1 0,0 21 0,-21-21 15,21 0-15,0 1 0,-21-22 16,21-22 15,21 22-31,-21-21 0,21 0 16,-21 0-16,0 0 0,21 0 15,0-22-15,1 22 0,-1 0 0,-21-21 16,21 20-16,0 1 0,0 0 16,0 0-16,1 21 0,-1-21 0,0 21 15,0 0 1,-21 21-16,0 0 0,0 0 0,0 0 16,0 1-16,0-1 0,0 0 0,0 0 15,0 0-15,0 0 0,0 1 0,0-1 16,21 0-16,-21 0 0,0 0 0,21 0 15,1-21-15,-1 0 16,0 0-16,21 0 0,-21 0 16,1 0-16,20 0 0,0 0 15,-21 0-15,22-21 0,-1 0 0,0 0 16,-20 21-16,20-21 0,-21 0 0,0-1 16,0 1-16,1-21 0,-22 21 0,0 0 15,0-1-15,0 1 0,0 0 0,0 0 16,0 0-16,-22 0 0,1 21 15,0 0-15,0 0 0,0 0 0,0 0 16,-1 0-16,1 0 0,0 0 0,0 21 16,0 0-16,0 0 0,-1 0 0,1 0 15,0 1-15,21-1 16,0 0-16,0 0 0,0 0 0,0 0 16,0 1-16,0-1 0,0 0 15,21-21-15,0 21 0,1-21 16,-1 0-16,0 0 0,0 0 15,0 0-15,0 0 0,1-21 0,-1 21 16,0-21-16,0 0 0,-21-1 0,0 1 16,21 21-16,0-21 0,-21 0 0,0 0 15,0 0-15,0-1 0,0 1 0,0 0 16,0 0-16,0 0 16,0 42-1,0 0-15,0 0 16,-21 0-16,21 1 0,0-1 15,0 0-15,0 0 0,0 0 0,0 0 16,0 1-16,0-1 0,21 0 0,1 0 16,-1 0-16,0-21 0,0 0 15,0 0-15,0 0 0,22 0 0,-22 0 16,21 0-16,-21 0 0,22-21 0,-22 0 16,21 21-16,-21-21 0,1 0 0,-1-1 15,0 1-15,0 0 16,-21 0-16,21 0 0,-21 0 0,0-1 0,0 1 15,0 0-15,0 0 0,0 0 16,-21 21 0,0 0-16,21 21 0,-21 0 0,0 0 15,21 0-15,0 1 0,-22 20 16,22-21-16,-21 0 0,21 0 0,-21 1 16,21-1-16,0 0 0,0 0 0,0 0 15,0 0-15,0 1 0,21-22 31,0-22-15,1 1-16,-22 0 16,21 21-16,-21-21 0,0 0 0,21 0 15,-21-1-15,21 1 0,-21 0 0,0 0 16,21 0-16,0 0 0,-21-1 16,0 1-16,0 0 0,22 21 0,-1 0 31,-21 21-31,0 0 0,0 1 15,0-1-15,0 0 0,0 0 16,0 0-16,0 0 0,0 1 0,0-1 16,21 0-16,0 0 0,0 0 0,0 0 15,1-21-15,-1 22 0,0-22 0,0 0 16,0 0-16,0 0 0,22 0 0,-22 0 16,0 0-16,0-22 0,0 1 0,1 21 15,-1-21-15,-21 0 0,21 0 16,0 0-16,-21-1 0,21 1 0,-21 0 15,0 0-15,0 0 0,0 0 0,21-1 16,-21 1-16,0 0 0,0 42 31,0 0-15,0 1-16,0-1 0,0 0 16,0 0-16,0 0 0,0 0 0,0 1 15,0-1-15,0 0 0,22-21 0,-22 21 16,21-21-16,0 21 0,0-21 0,0 0 15,0 0-15,22 0 0,-22 0 16,0 0-16,0 0 0,0 0 0,1 0 16,-1-21-16,0 21 0,-21-21 0,21 0 15,0 0-15,-21-1 0,0 1 0,21 0 16,-21 0-16,22 0 0,-22 0 16,0-1-16,0 1 0,0 42 31,-22 1-16,22-1-15,-21 0 0,21 0 16,0 0-16,0 0 0,0 1 16,0-1-16,0 0 0,21 0 0,1-21 15,-1 21-15,0-21 0,0 0 0,0 21 16,0-21-16,1 0 0,-1 0 16,0 0-16,0 0 0,0 0 15,0-21-15,1 21 0,-1-21 16,-21 0-16,21 21 0,-21-21 0,21 0 15,0-22-15,-21 22 0,21 0 0,1 0 16,-1 0-16,0-22 0,0 22 0,0 0 16,22 0-16,-22 0 0,0 21 0,-21-22 15,21 22-15,0 0 0,0 0 63,1 0-48,-22-21 17,0 0-32,0 0 15,-22 21 1,1 0-16,0 0 16,0 0-16,0 0 0,0 0 15,-1 0-15,1 21 0,0 0 0,21 0 16,-21 1-16,0-1 0,21 0 0,-21 0 15,21 0-15,0 22 16,0-22-16,0 0 0,0 0 0,0 0 16,0 22-16,0-22 0,0 0 0,21 0 15,0 0-15,0-21 0,0 21 0,0-21 16,1 0-16,-1 0 0,0 0 0,0 0 16,21 0-16,-20 0 0,20 0 0,-21 0 15,0 0-15,0-21 0,22 0 0,-22 21 16,0-21-16,-21 0 0,21 0 0,0-1 15,-21 1-15,22-21 0,-22 21 0,0 0 16,0-22-16,0 22 0,0 0 16,0-21-16,0 20 0</inkml:trace>
  <inkml:trace contextRef="#ctx0" brushRef="#br0" timeOffset="46841.13">17801 9504 0,'-21'21'16,"42"-21"15,0 0-31,-21-21 0,21 21 15,-21-21-15,0 0 16,0-1-16,0 1 16,-21 21-1,0 0-15,0 0 0,0 21 16,0 1-16,-1-1 16,22 0-16,0 0 0,-21 0 0,21 0 15,0 1-15,0-1 0,-21 0 0,21 0 16,0 0-16,0 0 0,0 1 15,0-1-15,21 0 32,0-21-32,1 0 15</inkml:trace>
  <inkml:trace contextRef="#ctx0" brushRef="#br0" timeOffset="48428.46">14817 10075 0,'0'0'0,"-43"0"16,-20 0-16,20 0 0,1 0 15,0 0-15,-1 0 0,1 0 0,21 0 16,0 0-16,-22 0 0,86 0 31,-1 0-31,0 0 0,22 22 0,-1-22 16,22 0-16,21 0 0,0 0 0,21 21 16,0-21-16,21 0 0,0 0 15,-21 0-15,21 0 0,22 0 0,-22 0 16,0 0-16,0 0 0,0 0 0,0 0 15,-21 0-15,0 0 0,-21 21 16,21-21-16,-42 0 0,21 0 0,-43 0 16,1 0-16,-1 0 0,-20 0 0,-1 0 15,-21 0-15,0 0 0,0 0 0,-21 21 32,-21-21-32,0 0 0,-21 0 15,21 0-15,-22 0 0,1 0 0,0 0 16,-1 0-16,-20 0 0,-1 0 0,1 0 15,-22 0-15,0 0 0</inkml:trace>
  <inkml:trace contextRef="#ctx0" brushRef="#br0" timeOffset="48728.29">14817 10308 0,'0'0'0,"-43"0"0,22 21 0,21 1 0,21-22 15,22 21-15,-1-21 0,21 0 16,22 0-16,0 0 0,21 21 0,-1-21 16,22 0-16,0 0 0,0 0 0,22 0 15,-1 0-15,21 0 0,-21 0 0,22 0 16,-1 0-16,0 0 0,-21 0 16,22-21-16,-22 21 0,0 0 15,-21 0-15,-21 0 0,0 0 0,0 0 16,-22 0-16,-20 0 0,-1 0 0,-20 0 15,-1 0-15,0 0 0,-21 0 0,1 0 16,-22-21 0,0-1-1,0 1-15</inkml:trace>
  <inkml:trace contextRef="#ctx0" brushRef="#br0" timeOffset="49628.92">19664 9927 0,'0'0'0,"-21"0"0,21 21 0,21-21 31,0-21-31,0 0 16,21 21-16,-20-21 0,20 0 0,-21 0 16,21-1-16,1-20 15,-1 21-15,0-21 0,1 20 0,-1-20 16,-21 0-16,22-1 0,-1 1 0,-21 0 16,21-1-16,-20 22 0,-1-21 0,0 0 15,-21-1-15,0 1 0,0 21 0,0-22 16,0 22-16,0 0 0,-21 0 0,0 0 15,-1 21-15,1 0 0,0 0 0,-21 0 16,21 21-16,-22 0 0,22 0 16,-21 22-16,21-1 0,-22 0 0,1 22 15,21-1-15,0 1 0,-22 20 0,22 1 16,-21 0-16,21-22 0,-1 22 0,-20 0 16,21-1-16,-21 1 0,20 0 15,-20-1-15,21 1 0,0 0 0,0 20 16,-1-20-16,1 0 0,-21-1 0,42 1 15,-21 0-15,0-1 0,-1 1 0,1-21 16,21 20-16,0-20 0,0-1 0,0 1 16,0-1-16,0-20 0,0-1 0,0-21 15,21 0-15,1 0 0,-1 1 0,21-22 16,0 0-16,1 0 0,-1-22 0,0 1 16,1 21-16,20-42 0,-20 21 0,-1 0 15,21-22-15,-20 1 0,-1 0 16,-21-1-16,22 1 0,-22 0 0,0-1 15,0-20-15,-21 20 0,21-20 0,-21 21 16,0-22-16,0 1 0,-21-1 16,0 22-16,-21-22 0,20 1 0,-20 20 15,0-20-15,-1-1 0,1 22 0,0 0 16,-1-1-16,1 22 0,0-21 0,-1 21 16,22 0-16,0-1 0,21 1 15,0 0-15,21 21 16,22-21-16,-22 0 0,21 21 0,0-21 15,1-1-15,-1 1 0,0 0 0,22 0 16,-22 0-16,22 0 0,-22-1 16,22 1-16,-22 0 0,21-21 15,-20 21-15,20-1 0,-20 1 0,-22 21 16,0-21-16,21 21 0,-42 21 16,0 0-16,0 1 15,0-1-15,-21 0 0,21 0 0,-21 21 16,0-20-16,0-1 0,21 0 0,-22 0 15,1 0-15,0 0 0,21 1 16,-21-22-16,21-22 47,0 1-47,0 0 0,0 0 16,21 21-16</inkml:trace>
  <inkml:trace contextRef="#ctx0" brushRef="#br0" timeOffset="49785.33">20489 9758 0,'0'0'0,"21"0"78,1 0-78,-1 0 16,0 0-16</inkml:trace>
  <inkml:trace contextRef="#ctx0" brushRef="#br0" timeOffset="51040.71">20722 9821 0,'0'-21'47,"21"21"-47,0 0 16,1 21-16,-22 1 0,21-22 15,-21 21-15,21 0 0,-21 21 16,21-21-16,-21 1 0,0-1 0,0 21 16,0-21-16,0 0 0,0 1 0,0-1 15,-21 0-15,0 0 0,0 0 16,21 0-16,0 1 0,-22-1 16,44-42 15,-1-1-31,0 1 15,0 21-15,0-21 0,0 0 16,1 0-16,-1-22 0,0 22 0,0 0 16,0-21-16,22-1 0,-22 22 0,0 0 15,0-21-15,0 21 0,-21-1 0,0 1 16,21 21-16,-42 21 31,0 1-31,21 20 0,-21-21 16,0 0-16,0 22 0,-1-22 15,1 21-15,21-21 0,0 0 0,-21 1 16,21 20-16,0-21 0,0 0 0,0 0 16,0 1-16,21-22 0,0 21 0,1-21 15,-1 21-15,0-21 0,21 0 0,-21 0 16,22 0-16,-22 0 0,21 0 0,1 0 16,-22 0-16,21 0 0,0-21 0,-20 0 15,20 21-15,-21-22 0,0 1 0,22 0 16,-22 0-16,-21 0 15,21 0-15,-21-1 0,0-20 0,0 21 0,0 0 16,0 0-16,0-1 0,0 1 16,-21 21-16,0 0 15,-1 0-15,1 0 0,21 21 0,-21 1 16,0-1-16,0 0 0,21 0 0,0 0 16,0 0-16,0 1 0,0-1 0,0 0 15,0 0-15,0 0 0,0 0 16,0 1-16,21-22 0,0 21 0,0 0 15,0-21-15,1 21 0,20-21 0,-21 0 16,21 21-16,1-21 0,-1 0 0,0 0 16,1 0-16,20 0 0,-20 0 0,-1 0 15,0-21-15,1 21 0,-1-21 0,0 21 16,1-21-16,-1 0 0,0 21 16,-21-22-16,1 1 0,20 0 0,-42-21 15,21 21-15,-21-1 0,21-20 16,-21 21-16,0-21 0,0 20 0,0-20 15,0 21-15,0 0 0,-21 0 0,0-1 16,0 22-16,0 0 0,-1 0 16,1 0-16,-21 0 0,21 0 0,0 22 15,-1-1-15,1 0 0,0 0 0,0 21 16,0-20-16,0 20 0,-1 0 16,1-21-16,21 22 0,0-22 0,-21 21 15,21-21-15,0 1 0,0 20 0,0-21 16,21 0-16,0 0 0,1-21 15,-1 22-15,0-1 0,0-21 0,0 0 16,0 0-16,1 0 0,20 0 0,-21 0 16,0-21-16,22-1 0,-22 1 0,0 0 15,0 0-15,0 0 0,0 0 0,1-1 16,-1-20-16,0 21 0,0-21 16,0-1-16,-21 1 0,21-22 0,1 22 15,-1-21-15,0-1 0,0 1 0,0 20 16,0-20-16,1-1 0,-1 1 0,0 20 15,-21 1-15,21-21 0,-21 41 16,21-20-16,-21 21 0,0 0 0,-21 21 31,0 0-31,0 21 0,0 0 0,-22 21 16,22-20-16,0 20 0,-21 0 0,20 22 16,1-22-16,0 22 0,21-1 0,0-21 15,0 22-15,0-1 0,0-20 0,0 20 16,0-20-16,0-1 0,21 0 0,0 1 15,22-1-15,-22-21 0,21 0 16,1 0-16,-1 1 0,0-1 0,1 0 16,-1-21-16,21 0 0,-20 0 15,-1 0-15,22 0 0,-22 0 0,0 0 0,-21 0 16,22-21-16,-22 21 0,0-21 16,0-1-16,0 1 0,-21 0 15,0 0-15,22 0 0,-22 0 0,0-1 16,0 1-16,0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02:09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1609 0,'0'0'0,"106"0"0,-1-21 16,-20 21-16,-43 0 0,1 0 0,-22 0 16</inkml:trace>
  <inkml:trace contextRef="#ctx0" brushRef="#br0" timeOffset="2188.26">2159 1672 0,'-21'0'16,"21"21"-1,-21-21 1,21 22 0,0-1-16,0 0 0,0 0 15,0 0-15,0 0 16,0 1-16,21-1 16,0 0-16,0-21 0,0 0 0,0 0 15,1 0-15,-1 0 0,21 0 16,-21 0-16,22 0 0,-1 0 15,0-21-15,1 0 0,-1-1 16,-21 1-16,21-21 0,1 21 0,-1-22 16,0 22-16,1-21 0,-1 0 0,-21-1 15,22 1-15,-22 0 0,21-22 16,-21 22-16,22-22 0,-22 1 0,21-1 16,-21 1-16,0-1 0,1 1 15,-1-1-15,-21 1 0,0-1 0,0 22 16,0 0-16,0 20 0,0 1 15,0 0-15,-21 21 16,-1 21-16,-20 0 0,21 1 16,0 41-16,0-21 0,-22 22 15,22 21-15,-21-22 0,21 22 0,-1-22 16,-20 22-16,21-22 0,0 22 16,0 0-16,-1-22 0,22 22 0,0-22 15,0 1-15,0-1 0,0 1 0,0-22 16,22 1-16,20-1 0,-21-21 15,0 0-15,22 0 0,-22 1 0,21-22 16,0 0-16,1 0 0,-22 0 0,21-22 16,-21 1-16,22 21 0,-1-42 15,-21 21-15,22 0 0,-22-22 0,0 22 16,21-21-16,-21-1 0,1 1 0,-1 0 16,0-1-16,0 1 15,0 0-15,-21-1 0,0 22 0,0-21 16,0 21-16,0 0 0,0 42 31,-21 0-31,0 21 0,0-21 0,0 22 16,-1-1-16,1 0 0,0 1 15,0-1-15,21 0 0,0 1 0,0-22 16,0 21-16,0-21 0,0 1 0,0-1 16,0 0-16,21 0 15,0-21-15,0 0 0,22 0 0,-22 0 16,21 0-16,-21 0 0,22-21 0,-1 0 15,-21 0-15,22-1 0,-1 1 16,-21 0-16,21 0 0,-20 0 0,20-22 16,-21 22-16,0-21 0,-21 0 0,0 20 15,0-20-15,0 0 0,0 21 16,-21-1-16,0-20 0,-21 21 0,-1 0 16,1 21-16,0 0 0,-1 0 0,1 0 15,0 0-15,-1 0 0,1 0 16,0 21-16,-1 21 0,22-21 0,0 1 15,0-1-15,21 21 0,0-21 0,0 0 16,0 1-16,0-1 16,21 0-16,21-21 0,-21 0 0,22 0 15,-22 0-15,21 0 0,1 0 0,-1 0 16,0 0-16,1-21 0,20 0 16,-21-1-16,-20 1 0,20 0 0,0 0 15,1 0-15,-1 0 0,0-1 16,1 1-16,-22 0 0,0 21 0,0-21 15,0 21-15,0 0 0,-21 21 32,0 0-32,0 0 0,0 1 0,-21 20 15,0-21-15,0 21 0,21 1 0,-21-22 16,0 21-16,-1 1 16,22-22-16,0 21 0,0-21 0,0 0 15,0 22-15,0-22 0,0 0 16,22-21-16,20 0 0,-21 0 15,21 0-15,-20 0 0,20 0 0,0-21 16,-21 0-16,22 21 0,-1-21 0,0-1 16,-20-20-16,20 21 0,-21 0 15,21-22-15,-20 22 0,-1-21 0,-21 0 16,0 20-16,0-20 0,0 21 0,-21-21 16,-1 20-16,1 1 15,-21 0-15,0 0 0,-1 0 0,1 21 0,0 0 16,-1 0-16,22 0 0,-21 0 15,-1 21-15,22 0 0,0-21 16,0 21-16,0 0 0,21 22 0,0-22 16,0 0-16,0 0 0,0 0 0,21 1 15,0-22-15,0 21 0,22-21 16,-22 0-16,21 0 0,0 0 0,1 0 16,-1 0-16,0-21 0,22 21 0,-22-22 15,22 1-15,-1 0 0</inkml:trace>
  <inkml:trace contextRef="#ctx0" brushRef="#br0" timeOffset="2541.06">4805 1566 0,'42'-21'15,"-84"42"-15,148-105 16,-85 84-16,-21-21 0,0-1 0,0 1 16,0 0-16,0 0 0,0 0 15,0 42 17,0 0-32,0 0 0,0 0 15,0 1-15,0 20 0,0 0 0,0 1 16,0-1-16,0 0 0,21 22 15,-21-22-15,0 22 0,0-1 0,0 22 16,0-22-16,0 22 0,0-22 0,0 22 16,0 0-16,-21 21 0,0-22 15,-1 1-15,1 0 0,-21-1 16,21 22-16,0-21 0,-22-1 0,1 1 16,21 0-16,-22-22 0,22 22 0,0-22 15,-21-20-15,21 20 0,-1-20 0,22-1 16,0-21-16,-21 21 0,21-20 15,0-44 1,0 1-16,21 0 0,1 0 16,-1-21-16,21 20 0,-21-20 0,0 0 15,22-22-15,-22 22 0,0-22 0,21 1 16,-20-22-16,20 22 0,-21-1 16,0-20-16</inkml:trace>
  <inkml:trace contextRef="#ctx0" brushRef="#br0" timeOffset="2868.77">4868 1884 0,'0'0'0,"-63"-169"16,63 126-16,0 1 0,0 0 15,0 20-15,0 1 0,0-21 0,21 21 16,21 21-16,-21-21 0,22-1 16,-1 22-16,0-21 0,1 21 0,-1 0 15,0 0-15,-20 0 0,20 0 0,0 0 16,-21 0-16,1 0 0,-1 21 15,0-21-15,-21 22 0,0-1 0,0 0 16,0 0-16,0 0 0,-21 0 16,-22 1-16,22-1 0,-21 0 15,21 0-15,-22 21 0,1-20 0,0-1 16,-1 0-16,22 0 0,-21-21 0,21 21 16,0 0-16,-1-21 0,22 22 15,22-1 1,-1-21-16,0 0 15,0 0-15,0 0 0,22 0 16,-22 0-16,21 0 0,0-21 0,1-1 16,-22 22-16</inkml:trace>
  <inkml:trace contextRef="#ctx0" brushRef="#br0" timeOffset="3252.16">5757 1566 0,'0'0'0,"43"-21"0,41-42 16,-41 42-16,-43-1 0,-22 22 31,1 0-31,-21 0 0,21 0 16,-22 22-16,1-22 0,0 21 15,21 0-15,-22 0 0,22 0 0,0 0 16,0 1-16,21-1 0,0 0 0,0 0 16,0 0-16,0 0 0,0 1 15,21-22-15,0 21 0,0 0 0,22 0 16,-22-21-16,21 21 0,0 0 15,-20-21-15,20 22 0,-21-1 0,21 0 16,-20-21-16,-1 21 0,0 0 16,-21 0-16,0 1 0,0-1 15,0 0-15,-21 0 16,0 0-16,-22-21 0,22 21 16,-21-21-16,21 0 0,-22 0 0,22 22 15,-21-22-15,21 0 0,-22 0 0,22 0 16,0 0-16,-21 0 0,20 0 0,1 0 15,0 0-15,0 0 0,0 0 16,0 0-16,-1 0 16,1 0-16,-21 0 0,21 0 0,-22 0 15</inkml:trace>
  <inkml:trace contextRef="#ctx0" brushRef="#br0" timeOffset="3732.89">2159 2328 0,'-64'0'0,"128"0"0,-191 22 0,21-1 15,43-21-15,20 0 16,22 21-16,-21-21 0,21 0 0,21 21 15,42-21 1,0 0-16,1 0 0,20 0 16,22 0-16,-1 0 0,22 0 0,21 0 15,0 0-15,21 0 0,1 0 16,-1 0-16,0-21 0,21 21 0,1-21 16,20 21-16,-21 0 0,22-21 15,-22 21-15,22 0 0,-22-22 16,0 22-16,1 0 0,-22 0 0,-21 0 15,0 0-15,-21 0 0,0 0 0,-22 0 16,1 0-16,-22 0 0,1 0 16,-1 0-16,-20 0 0,-1 0 0,-21 0 15,22 0-15,-22 0 0,0 0 16,-42 0 15,-22 0-31,22 0 16,0 0-16,-21 0 0,-1 0 0,1 0 15,-21 0-15,20 0 0,-20 0 16,-22 0-16,22 0 0</inkml:trace>
  <inkml:trace contextRef="#ctx0" brushRef="#br0" timeOffset="4204.62">1968 2667 0,'0'0'0,"-42"0"0,-21 0 16,41 0-16,44 0 31,-1 0-15,21 0-16,0 0 0,1 0 0,20 0 15,22 0-15,0 0 0,-1 0 0,22 0 16,0 0-16,21 0 0,0 0 16,0 0-16,0-21 0,21 21 0,0 0 15,0 0-15,22-21 0,-22 21 0,0 0 16,21 0-16,-20-21 16,-1 21-16,0 0 0,0-22 0,-21 22 0,0 0 15,-21-21-15,0 0 0,-22 21 16,1 0-16,-21 0 0,-1 0 15,1 0-15,-22 0 0,0 0 0,-21 0 16,1 0-16,20 0 0,-21 0 16,0 0-16,0 0 15,1 0 1,-22 21 15,-22-21-15,1 0-16,0 21 0,0-21 0</inkml:trace>
  <inkml:trace contextRef="#ctx0" brushRef="#br0" timeOffset="8565.19">2603 4699 0,'0'21'16,"22"-21"15,-1 0-31,0 0 0,21-21 16,-21 0-16,22 0 0,-22 0 0,21-22 15,-21 1-15,22 21 0,-1-22 16,-21 1-16,0 0 0,22-22 16,-22 22-16,0 0 0,-21-22 0,0 22 15,0-22-15,0 22 0,0 0 16,0-1-16,0 1 0,0 21 0,0-22 16,-21 22-16,0 0 0,0 0 15,-1 21-15,1 0 0,0 0 16,0 0-16,0 21 0,21 21 0,-21-20 15,-1 41-15,22 1 0,0 20 16,-21 1-16,21 21 0,-21-22 0,21 22 16,-21 0-16,21 21 0,0-21 0,0 21 15,0-21-15,0 0 0,-21 21 16,21-22-16,-21 1 0,21 0 16,-22 0-16,22 0 0,0-22 0,-21 22 15,0-21-15,21 21 0,0-22 16,0 1-16,0 0 0,0-22 0,0 22 15,0-22-15,0-20 0,0-1 0,0 0 16,21 1-16,0-22 0,1 0 16,-1-21-16,0 0 0,0 0 0,21-42 15,-20 21-15,20-22 0,-21 1 0,21-22 16,1 22-16,-1-43 0,0 22 0,1-22 16,-1 1-16,0 20 0,-20-21 15,-1 1-15,0-1 0,-21 0 0,0 22 16,-21-22-16,0 22 0,-1-1 15,-20 1-15,21-1 0,-21 1 16,-22 20-16,22 1 0,-1 0 0,1-1 16,0 1-16,-1 21 0,1 0 0,0 0 15,21-1-15,-1 1 0,1 0 16,21 0-16,0 0 0,0 0 0,0-1 16,21 1-16,22 0 0,-22-21 15,21 21-15,1-22 0,-1 22 16,0-21-16,22 21 0,-22-22 0,22 1 15,-1 21-15,1-22 0,-22 1 16,21 21-16,1-21 0,-22 20 0,1 1 16,-22 0-16,21 0 0,-42 42 31,-21-21-31,21 42 16,-21-20-16,0-1 0,-1 21 0,1-21 15,0 22-15,0-22 0,21 21 16,0-21-16,0 22 0,0-22 0,0 0 15,0 0-15,0 0 0,21 0 0,0-21 16,0 0-16,22 0 0,-22 0 16,0 0-16,21 0 0,-20 0 0,20-21 15,-21 0-15,21 0 0,-20 0 16,-1 0-16,0-1 0,0 1 0,0-21 16,-21 21-16,0-22 0,0 22 15,0-21-15,0 21 0,-21-22 0,0 22 16,-21-21-16,20 21 0,-20 0 0,0-1 15,21 1-15,-22 21 0,22 0 16,-21 0-16,21 0 0,-1 0 0,1 21 16,0 1-16,21-1 0,0 0 15,0 0-15,0 0 0,21-21 16,0 21-16,1-21 0,-1 0 0,21 0 16,-21 0-16,22 0 0,-22 0 15,21 0-15,-21 0 0,22 0 16</inkml:trace>
  <inkml:trace contextRef="#ctx0" brushRef="#br0" timeOffset="8888.69">3916 4466 0,'21'21'16,"0"1"-16,-21-1 16,21 0-16,-21 0 0,21 0 15,-21 0-15,0 22 0,22-22 0,-22 21 16,0-21-16,0 22 0,0-22 0,0 21 15,0-21-15,0 1 0,0-1 16,0 0-16,0 0 0,0 0 16,0-42-1,0 0 1,0 0-16,0 0 0,0-22 0,0 22 16,0-21-16,0 21 0,0-22 0,0 1 15,0 0-15,0-22 0,21 22 0,0-1 16,-21 1-16,21 0 0,0-1 15,-21 22-15,21 0 0,-21 0 0,22 0 16,-1 21-16,0 21 16,-21 0-16,21-21 0,-21 21 15,21 0-15,-21 1 0</inkml:trace>
  <inkml:trace contextRef="#ctx0" brushRef="#br0" timeOffset="10476.28">4953 4847 0,'0'-21'16,"21"21"-16,0-21 0,0 0 15,1 0-15,20-22 0,-21 22 16,0 0-16,0-21 0,22-1 0,-22 22 16,21-21-16,-21-1 0,22-20 0,-22 21 15,21-22-15,-21 1 0,1-1 16,-1 1-16,0-1 0,0 1 0,-21 20 15,0-20-15,0 20 0,0 1 0,0 0 16,-21 21-16,0-1 0,0 1 0,-22 0 16,22 21-16,0 0 15,-21 0-15,-1 0 0,22 21 0,-21 0 16,-1 22-16,22-1 0,-21 22 0,21-1 16,0 22-16,-1-1 0,1 1 15,21 0-15,0-1 0,0 1 0,0-21 16,0 20-16,0-20 0,21-1 0,1 1 15,-1-22-15,21 22 0,-21-43 0,22 21 16,-22-21-16,21 0 0,0-21 16,1 0-16,20 0 0,-20 0 0,-1-21 15,0 0-15,1 0 0,-1 0 16,0-22-16,1 22 0,-1-21 0,-21 0 16,21-1-16,-20 1 0,-1 21 15,0-22-15,-21 1 0,21 0 0,-21-1 16,0 22-16,0-21 0,0 21 0,-21 21 31,0 21-31,0 21 0,21-21 16,-22 22-16,22-1 0,-21-21 0,21 22 15,-21-1-15,21 0 0,0 1 16,0-1-16,0-21 0,21 21 0,0-20 16,1-1-16,20 0 0,-21-21 0,21 0 15,-20 21-15,20-21 0,-21 0 0,21 0 16,-20-21-16,20 21 0,-21-21 15,0 0-15,22-1 0,-22 1 16,0 0-16,-21 0 0,21 0 0,-21-22 16,0 22-16,0 0 0,0-21 0,0 21 15,0-1-15,0-20 0,-21 21 0,0-21 16,-22 20-16,22 1 0,-21 0 16,0 0-16,-1 21 0,1 0 0,0 0 15,-1 0-15,1 21 0,21 0 0,0 0 16,-22 1-16,43 20 0,0-21 15,0 0-15,0 0 0,0 1 0,0-1 16,43 0-16,-22 0 0,0-21 16,21 21-16,1-21 0,-1 0 0,-21 0 15,21 0-15,1 0 0,-1 0 16,0 0-16,1-21 0,-1 21 0,0-21 16,1 0-16,-1 21 0,0-21 0,1-1 15,-1 1-15,0 21 0,-20-21 0,-1 21 16,0 0-16,0 0 0,-21 21 31,-21 0-31,0 1 0,0-1 0,-1 0 16,1 21-16,0-21 0,21 22 0,-21-22 15,21 0-15,-21 21 0,21-20 16,0-1-16,0 0 0,0 0 16,0 0-16,21-21 0,0 0 0,0 21 15,22-21-15,-22 0 0,21 0 0,-21 0 16,22-21-16,-22 21 0,21-21 0,-21 0 15,22 0-15,-22 0 0,0-1 16,21 1-16,-21-21 0,-21 21 0,0 0 16,0-22-16,0 22 0,0-21 0,0 21 15,-21-1-15,0-20 0,0 21 0,-21 0 16,-1 0-16,1-1 16,0 22-16,-1 0 0,1 0 0,0 0 0,-1 0 15,1 22-15,21-1 0,0-21 16,-1 21-16,22 0 0,0 0 0,0 0 15,22-21-15,-1 22 16,21-22-16,-21 0 0,22 0 0,20 0 16,-21 0-16,1 0 0,20 0 0,-20-22 15,20 22-15,1-21 0,-22 0 0,21 21 16,-20-21-16,-1 0 0,0 0 16,1-1-16,-22 22 0,0-21 0,0 0 15,0 0-15,-21 0 0,0 0 16,-21 21-1,0 0-15,0 21 16,0 0-16,21 0 0,-21 21 0,21-20 16,0 20-16,0 0 0,0 1 15,0-1-15,0 21 0,0-20 0,0 20 16,0 1-16,21-1 0,0 1 0,-21-1 16,21 22-16,-21-22 0,0 1 15,21-1-15,0 22 0,-21 0 0,22-1 16,-22-20-16,0 21 0,21-1 0,-21 1 15,0 0-15,0-1 0,0 1 0,0 0 16,0-22-16,0 22 0,0-22 0,0 1 16,-21-1-16,-1 1 0,1-22 0,0 0 15,0-20-15,0 20 0,0-21 16,-1-21-16,1 0 16,21-21-1,-21 0-15,21 0 0,0-22 0,0 22 16,0-21-16,0 21 0,0-22 0,21-20 15,0 20-15,1-20 0,-1-1 0,0 1 16,0-1-16</inkml:trace>
  <inkml:trace contextRef="#ctx0" brushRef="#br0" timeOffset="10792.1">7408 5144 0,'0'0'0,"-42"-212"15,21 148-15,21 1 0,0 21 0,-21-1 16,21 1-16,0 0 0,0-1 0,0 1 15,21 21-15,0 0 0,21-1 16,-21 1-16,22 0 0,-1 0 0,22 21 16,-22 0-16,0 0 0,1 0 0,-1 0 15,0 0-15,1 0 0,-22 21 16,0 0-16,-21 0 0,0 1 0,0-1 16,0 0-16,-21 0 0,0 0 0,-22 0 15,22 22-15,-21-22 0,-1 0 0,1 21 16,21-20-16,-21-1 0,-1 0 15,22 0-15,0-21 0,0 21 16,0 0-16,21 1 16,0-1 31</inkml:trace>
  <inkml:trace contextRef="#ctx0" brushRef="#br0" timeOffset="20056.34">3641 7451 0,'-22'21'16,"1"-21"-16,0 0 0,0 21 16,0-21-16,21 21 0,-21 0 15,-1-21 1,22 22-16,0-1 15,22-21-15,-1 0 16,0 0-16,21 0 0,-21-21 16,22-1-16,-1 1 0,0 0 0,1 0 15,20-21-15,-20 20 0,-1-20 0,21 0 16,-20-1-16,-1 1 0,22-21 16,-22 20-16,0 1 0,22 0 0,-43-1 15,21-20-15,-21 20 0,1 1 0,-1 0 16,-21-1-16,0 1 0,0 0 15,0-1-15,-21 1 0,-1 0 0,1-1 16,0 22-16,0-21 0,-21 21 16,20 0-16,1 21 0,0 0 15,0 0-15,0 0 0,-22 21 0,22 0 16,0 21-16,0 1 0,-21-1 16,20 21-16,1-20 0,0 20 0,-21 22 15,21-22-15,-1 22 0,1 0 0,-21 21 16,21-22-16,0 22 0,-1 0 15,22 0-15,-21-22 0,21 22 0,-21 21 16,0-21-16,21 0 0,0 0 0,-21 21 16,21-21-16,-21-1 0,21 1 15,0-21-15,0 21 0,0-22 0,-22 22 16,22-42-16,0 20 0,-21-20 16,21-1-16,0 1 0,0-1 0,0-20 15,0-1-15,0-21 0,0 22 16,21-22-16,1-21 0,-1 0 15,21-21-15,-21-1 0,0-20 16,1 0-16,20-1 0,-21 1 0,21-21 16,-20-1-16,20 1 0,-21-22 15,0 0-15,22 1 0,-22-1 0,0 0 16,-21 1-16,0-1 0,0 21 0,0-20 16,0 20-16,0-20 15,-42 20-15,20 1 0,1 20 0,-21 1 16,21 0-16,-22-1 0,1 22 0,21 0 15,-21 0-15,20 0 0,1 21 16,0 0-16,21-22 0,0 1 16,0 0-16,42 0 15,-20 21-15,20-21 0,-21 0 16,21-1-16,1 1 0,-1 0 0,0-21 16,22 21-16,-22-1 0,1-20 0,20 21 15,1-21-15,-22-1 0,21 22 16,-20 0-16,-1-21 0,0 20 15,1 1-15,-22 21 0,0-21 0,-42 42 32,0 0-32,0 22 15,-1-1-15,1 0 0,0 1 0,0-1 16,0 0-16,21 1 0,0-1 0,0 0 16,0 1-16,0-1 0,0-21 15,0 0-15,21 1 0,0-1 0,0 0 16,0-21-16,22 0 0,-22 0 0,21 0 15,1-21-15,-22 0 0,21-1 16,0 1-16,-20 0 0,20 0 0,-21-21 16,21-1-16,-20 22 0,-1-21 0,0-1 15,-21 22-15,0-21 0,0 0 0,0-1 16,-21 22-16,0-21 16,-1 21-16,-20-1 0,21 1 0,-21 21 15,-1 0-15,1 0 0,0 0 0,-1 0 16,1 21-16,21 1 0,0-1 15,-22-21-15,22 21 0,21 0 0,0 0 16,0 0-16,0 1 0,21-1 16,0-21-16,1 0 15,20 0-15,-21 0 0,21-21 0,1-1 16,-1 1-16,0 0 0,1 0 0,-1 0 16,-21 0-16,22-1 0,-1 1 15,-21 0-15</inkml:trace>
  <inkml:trace contextRef="#ctx0" brushRef="#br0" timeOffset="20339.98">5122 7324 0,'0'0'0,"21"21"0,1-21 0,-22 21 16,0 21-16,21-20 0,-21-1 16,21 21-16,-21 0 0,0-20 0,0 20 15,0 0-15,0-21 0,0 22 0,-21-22 16,21 21-16,-21-21 0,-1 1 0,22-1 16,0 0-16,0 0 15,-21-21-15,21-21 16,0 0-16,0 0 15,0-1-15,0 1 0,0-21 0,21 21 16,1-22-16,-22 1 0,21 0 16,0-1-16,-21 1 0,0 0 0,21-1 15,0 1-15,0 21 0,-21 0 0,22 0 16,-1-1-16,0 22 16,0 0-16,0 0 0,0 0 15,1 22-15,-22-1 0,21-21 16,0 21-16,0 0 0,0 0 15,22-21-15</inkml:trace>
  <inkml:trace contextRef="#ctx0" brushRef="#br0" timeOffset="20756.74">6096 7705 0,'0'0'0,"0"21"0,-21-21 0,21 21 16,21-21 0,0 0-16,0-21 15,0 21-15,1-21 0,-1 0 16,0 21-16,0-22 0,0 1 0,0 0 16,1 0-16,-1-21 0,0 20 0,0 1 15,0-21-15,0 21 0,-21-22 16,0 22-16,0 0 0,0 0 15,0 0-15,0 0 0,0-1 0,-21 22 16,0 0-16,0 0 0,0 22 0,0-1 16,-1 0-16,1 0 0,0 0 0,0 22 15,0-1-15,21-21 0,-21 21 16,21-20-16,0 20 0,-22 0 0,22-21 16,0 1-16,0-1 0,0 21 0,22-21 15,-1-21-15,0 21 0,0 1 0,0-22 16,0 0-16,1 0 0,-1 21 15,0-21-15,21 0 0,1 0 0,-1 0 16,-21 0-16,21-21 0,22-1 16,-22 1-16,1 21 0,-1-21 0,0-21 15,22 21-15</inkml:trace>
  <inkml:trace contextRef="#ctx0" brushRef="#br0" timeOffset="21188.61">7175 7366 0,'0'0'0,"0"-21"0,0 0 0,0 0 16,-21-22-1,0 43-15,0 0 0,0 0 0,0 0 16,-1 21-16,1 1 0,-21-1 0,21 0 16,0 0-16,-1 21 0,1-20 0,0-1 15,0 21-15,0-21 0,0 22 0,21-22 16,0 21-16,0-21 16,0 0-16,0 1 0,0-1 0,0 0 15,21-21-15,0 0 16,0 0-16,21 0 0,-20 0 0,-1-21 15,21 21-15,-21-21 0,22-1 0,-22 1 16,0 0-16,21 0 0,-21 0 16,1 0-16,-1-1 0,0-20 0,-21 21 15,0 0-15,21-22 0,-21 22 0,21 0 16,-21 0-16,0 0 0,0 42 31,0 0-15,0 0-16,0 0 0,0 22 0,0-22 15,-21 0-15,21 21 0,-21-20 0,21-1 16,0 0-16,0 21 0,0-21 0,0 1 16,0-1-16,0 0 15,0 0-15,21-21 0,0 21 16,0-21-16,1 0 0,-1 0 16,0 0-16,0 0 0,21 0 0,-20-21 15,-1 21-15,21-21 0,-21 0 0</inkml:trace>
  <inkml:trace contextRef="#ctx0" brushRef="#br0" timeOffset="21908.22">7937 7260 0,'0'0'0,"0"-42"0,0 21 16,0 0-16,-21-1 0,0 22 16,0 0-16,0 0 0,0 0 15,-1 0-15,1 22 0,0-1 0,0 0 16,0 0-16,0 21 0,21-20 0,-22 20 15,22-21-15,-21 21 0,21 1 0,0-1 16,0-21-16,0 22 0,0-22 0,0 0 16,0 21-16,0-21 0,0 1 15,0-1-15,21-21 0,1 21 0,-1 0 16,0-21-16,21 0 0,1 0 16,-22 0-16,21 0 0,0 0 0,1 0 15,-1-21-15,0 0 0,1 0 0,-22-1 16,21 1-16,-21 0 0,1 0 15,-1-21-15,0-1 0,0 1 0,0 0 16,-21-1-16,0-20 0,0 20 0,0-20 16,0-1-16,0 1 0,0 21 0,0-22 15,0 22-15,0-1 0,0 1 0,0 21 16,0-21-16,0 20 16,0 44-1,0-1-15,0 0 0,0 21 16,0-21-16,0 43 0,0-22 15,0 1-15,0 20 0,-21-21 16,21 22-16,0-22 0,0 22 0,-21-22 16,21 0-16,0 1 0,0-1 0,0 0 15,0 1-15,0-22 0,0 0 0,0 0 16,0 0-16,0 1 0,0-1 0,-21-21 16,21-21 15,0-1-31,0 1 0,0 0 15,21 0-15,0-21 0,-21 20 0,21-20 16,0 0-16,1-1 0,-1 1 0,21 0 16,-21 21-16,0-22 0,22 22 15,-22 0-15,21 0 0,-21 21 16,1 0-16,20 0 0,-21 0 0,0 21 16,0 0-16,1 0 0,-22 0 0,0 1 15,21 20-15,-21-21 0,0 21 0,0-20 16,0-1-16,0 21 0,0-21 0,-21 0 15,-1 22-15,22-22 0,0 0 16,-21-21-16,21 21 0,-21 0 0,21 1 16,-21-22-1,21-22 17</inkml:trace>
  <inkml:trace contextRef="#ctx0" brushRef="#br0" timeOffset="22524.63">9377 7260 0,'0'0'0,"-21"0"0,-22 0 15,43-21 1,21 0 0,1 0-16,20 0 0,0-1 15,1 1-15,20 0 0,1 0 0,20-21 16,1 20-16,0-20 0,20 0 0,-20-1 15,0 1-15,21 0 0,-22-1 0,1 22 16,0-21-16,-22 0 0,1 20 16,-1 1-16,-21 0 0,1 0 15,-22 0-15,-42 21 16,0 0-16,-22 0 0,1 0 16,21 0-16,-22 0 0,1 0 0,0 0 15,-1 0-15,1 0 0,21 0 16,0 0-16,0 0 0,42-21 15,0-1-15,0 22 16,21-21-16,-20 21 0,20-21 0,0 21 16,-21 0-16,22 0 0,-1 0 15,-21 0-15,22 0 0,-22 21 0,0 0 16,0 1-16,0 20 0,-21-21 16,0 21-16,0 1 0,0-22 0,0 21 15,-21 1-15,0-1 0,0 0 0,0-21 16,-22 22-16,22-1 0,-21-21 0,21 0 15,-1 1-15,1-1 0,0 0 16,0-21-16,21 21 0,21-42 31,0 21-31,0-21 0,1 0 16,-1-22-16</inkml:trace>
  <inkml:trace contextRef="#ctx0" brushRef="#br0" timeOffset="23000.36">11430 5779 0,'0'0'15,"0"-22"-15,0 1 16,0 42-16,0 1 0,0-1 16,0 21-16,0 0 0,-21 22 0,21-22 15,-21 22-15,21-22 0,-22 22 16,1-22-16,21 21 0,-21-20 0,0-1 15,21 22-15,-21-22 0,21-21 0,-21 21 16,21-20-16,-22-1 0,22 0 0,0 0 16,0-42 15,0 0-31,0 0 0,0-1 0,0-20 16,0 21-16,22-21 0,-22-1 0,21 1 15,0 0-15,-21-22 0,21 22 0,-21-22 16,21 22-16,0-22 0,-21 1 15,0-1-15,22 22 0,-1 0 0,-21-1 16,21 22-16,-21 0 0,21 42 16,-21 0-16,21 22 15,0-1-15,-21 0 0,0 1 0,0-1 16,22 22-16,-22-22 0,0 21 0,21-20 16,-21 20-16,0-20 0,0 20 15,21-21-15,-21 1 0,21-22 0,-21 21 16,0-21-16,0 22 0,21-22 15,-21 0-15,0 0 0,-21-21 32,0 0-32,21-21 0</inkml:trace>
  <inkml:trace contextRef="#ctx0" brushRef="#br0" timeOffset="23165.27">11282 6414 0,'-21'0'15,"42"0"17,0 0-32,0-22 0,0 22 15,22-21-15,-22 21 0,21-21 16,0 0-16,-20 21 0,20-21 0,0 21 16,-21-21-16</inkml:trace>
  <inkml:trace contextRef="#ctx0" brushRef="#br0" timeOffset="23520.84">11811 6160 0,'0'0'0,"0"-43"15,0 22-15,0 0 16,21 0-16,0 21 0,0-21 16,1 21-16,-1 0 0,0 0 15,0 21-15,0 0 0,0 0 16,1 0-16,-22 22 0,0-22 0,21 21 15,-21-21-15,21 22 0,-21-22 0,0 21 16,0 0-16,0-20 0,0 20 0,0-21 16,0 0-16,0 0 0,0 1 0,0-1 15,0-42 17,0-1-32,0-20 15,0 21-15,0 0 0,0 0 16,21-22-16,0 22 0,-21-21 0,21-1 15,1 22-15,-22-21 0,21 21 16,0-22-16,-21 22 0,21 0 0,0 0 16,0 0-16,1 21 0,-1 0 15</inkml:trace>
  <inkml:trace contextRef="#ctx0" brushRef="#br0" timeOffset="24728.15">12382 6117 0,'0'-21'0,"0"42"0,0-63 0,0 21 16,22 21 0,-22 21-1,21 0-15,-21 0 16,21 0-16,-21 22 0,0-22 0,0 0 15,0 21-15,0-20 0,0 20 0,21-21 16,-21 0-16,0 22 0,21-22 16,-21 0-16,21-21 0,-21 21 0,22-42 31,-22 0-15,0 0-16,0-1 0,21-20 15,-21 21-15,0 0 0,0 0 0,0-22 16,21 1-16,0 21 0,-21-22 0,0 1 15,21 0-15,0 21 0,1-22 16,-22 1-16,21 21 0,0 0 0,-21-1 16,0 1-16,21 21 0,0 21 15,-21 1-15,0-1 0,0 0 16,0 0-16,0 0 16,0 0-16,21 1 0,-21-1 0,22-21 15,-1 21-15,0 0 0,0-21 16,0 0-16,0 0 0,22 0 0,-22 0 15,0 0-15,0 0 0,0 0 16,1 0-16,-22-21 0,21 0 16,0 0-16,-21-1 15,0 1-15,0 0 0,-21 21 16,0 0-16,-1 0 16,1 0-16,0 0 15,0 21-15,0 0 0,0 1 0,-1-1 16,1 0-16,0 0 0,0 21 15,21-20-15,0-1 0,0 0 0,0 0 16,0 0-16,0 0 0,21-21 16,0 0-1,0 0-15,1 0 16,-1 0-16,0-21 0,0 21 0,0-21 16,-21 0-16,21 0 0,1 21 0,-22-21 15,0-1-15,0-20 0,21 21 0,-21 0 16,0 0-16,0-1 0,21 1 0,-42 21 31,0 21-15,21 1-16,0-1 0,-22 21 15,22-21-15,-21 0 0,21 1 0,0-1 16,0 0-16,0 0 0,0 0 0,0 0 16,21 1-16,1-22 15,-1 0-15,21 0 0,-21 0 16,22 0-16,-22 0 0,21 0 0,-21 0 15,0-22-15,22 1 0,-22 21 0,0-21 16,0 0-16,0 21 0,-21-21 0,22 0 16,-1-1-16,-21-20 0,0 21 15,0 0-15,0 0 0,21-1 16,-21 44 0,0-1-1,-21 0-15,21 0 0,0 0 16,0 0-16,0 1 15,21-22 1,0 0-16,0 0 0,0 0 16,1 0-16,-1 0 0,0 0 0,0 0 15,0-22-15,0 1 0,1 21 0,-22-21 16,0 0-16,21 0 0,0 0 16,-21-1-16,21 1 0,-21 0 15,0 0-15,0 0 0,0 0 0,0-1 16,0 1-16,-21 42 31,0 1-31,21 20 0,-21-21 0,21 0 16,-22 22-16,22-1 0,0-21 0,0 21 15,-21 1-15,21-1 0,0 0 0,0 22 16,0-22-16,0 1 0,-21 20 0,21-21 16,0 1-16,0-1 0,0 0 15,0 22-15,-21-43 0,0 21 0,0 1 16,-1-22-16,1 21 0,0-21 0,0 1 15,0-1-15,0 0 0,-22-21 0,22 21 16,0-21-16</inkml:trace>
  <inkml:trace contextRef="#ctx0" brushRef="#br0" timeOffset="25272.8">9991 7535 0,'0'0'16,"-43"0"-16,1 0 0,21 22 0,0-1 16,-1-21-16,22 21 0,0 0 15,22 0-15,-1-21 0,0 21 0,21 1 16,1-22-16,-1 21 0,0-21 0,22 21 16,-22-21-16,22 0 0,-22 21 0,21-21 15,-20 0-15,20 0 16,-20 0-16,20 0 0,-21 0 0,1 0 15,-1 0-15,0 0 0,-20 0 0,-1 0 16,0 0-16,0 0 0,0 0 0,-21-21 16,0 0-16,0 0 15,-21 21-15,0-22 16,21 1-16,21 21 31,0 0-15,0 21-16,1 1 0,-1-1 15,-21 0-15,0 0 0,0 0 0,0 22 16,0-22-16,0 21 0,-21-21 16,-1 0-16,1 22 0,0-22 0,-21 21 15,21-21-15,-22 1 0,22-1 0,-21 0 16</inkml:trace>
  <inkml:trace contextRef="#ctx0" brushRef="#br0" timeOffset="26056.59">11896 7684 0,'0'0'0,"0"-22"0,42-62 16,-42 63-16,0-1 0,21 1 0,-21 0 16,0 0-16,0 0 0,-21 21 15,0 0-15,0 0 0,-22 21 16,22 0-16,0 0 0,-21 0 15,20 22-15,1-1 0,0 0 0,0 1 16,0-1-16,0 22 0,-1-22 0,1 21 16,21-20-16,-21 20 0,0-20 0,21-1 15,-21 0-15,21 1 0,0-1 0,0-21 16,0 0-16,0 0 0,21 1 16,21-1-16,-21-21 0,1 0 0,20 0 15,-21 0-15,21 0 0,-20 0 0,20-21 16,0-1-16,1 1 0,-22 21 0,21-21 15,-21 0-15,22-21 0,-22 20 0,0 1 16,0 0-16,0-21 0,0 21 16,-21-1-16,0 1 0,0 0 15,-21 21 1,0 0-16,0 21 0,21 0 16,-21 1-16,0 20 0,-1-21 0,1 21 15,0-20-15,0 20 0,0-21 0,21 0 16,0 22-16,0-22 0,0 0 0,0 0 15,0 0-15,21-21 16,0 0-16,0 0 0,0 0 0,1 0 16,-1 0-16,21 0 0,-21-21 0,22 0 15,-22 0-15,0 0 0,21-1 0,-21 1 16,1 0-16,-1 0 0,0 0 16,-21-22-16,21 22 0,-21-21 0,0 0 15,0 20-15,0-20 0,0 0 0,-21 21 16,0-1-16,0 1 0,-1 0 15,1 21-15,0 0 0,0 0 0,0 0 16,0 21-16,-1 0 0,22 1 0,-21-1 16,0 0-16,0 21 0,21-21 0,0 1 15,-21-1-15,21 0 0,0 21 0,0-21 16,0 1-16,21-1 0,0-21 16,0 0-16,22 0 0,-1 0 15,-21 0-15</inkml:trace>
  <inkml:trace contextRef="#ctx0" brushRef="#br0" timeOffset="26304.45">12890 7599 0,'0'0'0,"0"-85"16,0 64-16,-21 42 16,21 0-1,-21 22-15,0-22 0,0 21 0,21 1 16,-21 20-16,-1-21 0,1 22 0,0-22 15,0 22-15,0-1 0,0-20 0,-1 20 16,1-21-16,21 22 0,0-22 0,-21-21 16,21 22-16,0-22 15,0 0-15,0 0 0,21-21 16,0 0-16,1 0 16,-1-21-16,0 0 0,0 0 15,21 0-15</inkml:trace>
  <inkml:trace contextRef="#ctx0" brushRef="#br0" timeOffset="26571.64">13229 7472 0,'0'0'0,"21"-42"0,-21 20 0,0 1 0,0 0 16,0 42-16,0 0 16,0 22-16,0-1 0,0 0 15,-21 1-15,21 20 0,-21-20 0,0 20 16,0 1-16,-1-1 0,1 1 15,0-22-15,0 21 0,0 1 0,0-22 16,-1 1-16,1-1 0,21 0 0,0 1 16,0-22-16,0 0 0,-21 21 0,21-21 15,0 1-15,21-22 16,0 0 0,-21-22-16,22 1 0,-1 0 0,0 0 15,0 0-15,0 0 0,0-1 16,1 1-16</inkml:trace>
  <inkml:trace contextRef="#ctx0" brushRef="#br0" timeOffset="26871.97">13250 8128 0,'0'21'15,"21"0"1,1-21-16,-1 0 16,0 0-16,0 0 15,0 0-15,0-21 0,1 21 0,-1-21 16,0 21-16,0-21 0,0 0 0,0 21 15,1-21-15,-22-1 0,0 1 16,0 0-16,0 0 0,-22 21 16,1 0-1,0 0-15,0 0 0,0 0 0,0 21 16,-1 0-16,1 0 0,0 1 16,0 20-16,0-21 0,0 0 0,-1 22 15,22-22-15,-21 0 0,21 0 0,0 21 16,0-20-16,0-1 0,0 0 15,21-21-15,1 0 0,-1 0 0,0 0 16,0 0-16,0 0 0,22 0 0,-22 0 16,21 0-16,-21-21 0</inkml:trace>
  <inkml:trace contextRef="#ctx0" brushRef="#br0" timeOffset="28288.17">13970 7916 0,'0'0'0,"0"-21"0,0-21 15,-21 42-15,0 0 16,-1 0-16,1 21 0,0 0 0,0 0 16,21 1-16,-21 20 0,0-21 0,21 21 15,-22 1-15,22-22 0,0 21 16,-21 1-16,21-22 0,0 21 0,0-21 16,0 0-16,0 1 0,0-1 0,0 0 15,21 0-15,1-21 0,-1 0 16,0 0-16,0 0 0,21 0 0,-20 0 15,20 0-15,0 0 0,1 0 0,-22-21 16,21 0-16,0 21 0,-20-21 0,20-22 16,0 22-16,-21-21 0,1 21 0,-1-22 15,0 1-15,0 0 0,-21-22 0,0 22 16,21-22-16,-21 22 0,0-22 16,0 1-16,0 21 0,0-22 0,21 22 15,-21-1-15,0 22 0,0 0 0,0 0 16,0 42-1,-21 0-15,0 22 0,0-22 16,21 21-16,-21 0 0,0 1 16,21-1-16,-22 22 0,1-22 15,21 21-15,0-20 0,-21 20 0,0-20 16,21-1-16,0 0 0,0 1 0,0-1 16,0 0-16,0-21 0,0 22 0,0-22 15,0 0-15,0 0 0,21 0 0,0-21 16,0 22-16,1-22 0,-1 0 0,21 0 15,-21 0-15,0 0 0,22 0 0,-22 0 16,0-22-16,21 22 0,-20-21 0,-1 0 16,0 0-16,0 0 0,0 0 15,0-1-15,1 1 0,-1 0 0,-21 0 16,0 0-16,21 0 0,-21-1 16,0 44 15,0-1-31,0 0 0,0 0 15,-21 0-15,21 0 0,0 1 16,0-1-16,0 0 0,0 0 16,21 0-1,0-21-15,0 0 0,0 0 16,1 0-16,-1 0 0,0 0 0,0 0 16,0 0-16,0 0 0,1-21 0,-1 0 15,0 21-15,-21-21 0,21 0 16,0-1-16,0 1 0,-21 0 0,0 0 15,22 0-15,-22 0 0,21-1 0,-21 44 47,-21-1-47,-1 0 0,22 0 0,-21 0 16,21 0-16,0 1 0,0-1 16,-21 0-16,21 0 0,0 0 15,21-21 1,0 0-1,1 0-15,-1 0 0,0 0 16,0 0-16,0-21 0,-21 0 16,21 0-1,-21 0-15,0-1 0,0 1 0,0 0 16,0 0-16,0 0 0,0 0 0,0-1 16,0 1-16,-21 21 0,21-21 0,-21 0 15,0 21-15,21-21 16,-21 21-16,21-21 15,21 21 1,-21-22-16,21 22 0,0-21 16,0 21-16,1-21 0,-1 21 0,0 0 15,0 0-15,0 0 0,0 0 0,1 0 16,-1 0-16,0 0 0,-21 21 0,21-21 16,0 21-16,-21 1 0,0 20 15,0-21-15,0 0 0,0 22 16,0-22-16,0 0 0,0 21 0,0-21 15,0 1-15,0-1 0,0 0 0,0 0 16,0 0-16,0 0 0,0 1 0,0-1 16,-21-21 15,0-21-31,21-1 0,0 1 16,0 0-16,0 0 0,0 0 15,0-22-15,0 22 0,21-21 0,0 0 16,22-1-16,-22 1 15,0 0-15,21 20 0,-21-20 0,22 0 16,-22 21-16,21-1 0,-21 1 0,1 21 16,-1 0-16,0 0 0,0 21 0,0 1 15,-21-1-15,21 0 0,-21 21 0,0-21 16,0 22-16,0-22 0,0 21 0,0 1 16,0-22-16,-21 21 0,21-21 0,-21 22 15,21-22-15,-21 0 0,21 0 0,0 0 16,0 0-16,0 1 0,0-1 15,-21-21-15,21-21 47,0-1-47,0 1 16,0 0-16,0-21 0,0 21 16,0-22-16</inkml:trace>
  <inkml:trace contextRef="#ctx0" brushRef="#br0" timeOffset="28477.14">15621 7557 0,'0'0'0,"-21"-22"0,21 1 0,-21 0 16,-1 0-16,22 0 15,0 0-15,-21 21 16,21 21 31,-21 0-47,0 0 15,0-21-15,0 0 16,-1 21-16</inkml:trace>
  <inkml:trace contextRef="#ctx0" brushRef="#br0" timeOffset="28692.52">14097 7811 0,'0'0'0,"-21"0"0,42 0 31,0 0-31,0 0 16,0-22-16,1 22 0,20-21 0,0 21 15,-21 0-15,22 0 0,-1-21 0,0 21 16,-20 0-16,20 0 0,0 0 0,-21 0 16,1 0-16,-1 0 0,0 0 0,-42 0 31</inkml:trace>
  <inkml:trace contextRef="#ctx0" brushRef="#br0" timeOffset="31666.92">3937 10245 0,'0'0'0,"0"-21"0,0-1 15,0 1-15,0 0 0,0 0 16,0 0 0,0 42 15,0 0-31,0 0 0,0 22 16,0-1-16,0 21 0,0-20 15,0 20-15,0-20 0,0 20 0,-21-21 16,21 22-16,0-22 0,0 1 0,0-1 15,-21 0-15,21-21 0,0 1 0,0-1 16,0 0-16,0-42 31,0 0-31,21 21 0,-21-22 0,21-20 16,-21 21-16,0 0 16,0-22-16,21 22 0,0-21 0,-21 0 15,21-1-15,-21 1 0,22 21 0,-1-22 16,-21 1-16,21 21 0,0 0 15,-21 0-15,21 21 0,0 0 16,1 21-16,-22 0 0,21 0 16,-21 21-16,0-20 0,0 20 0,0-21 15,21 21-15,-21 1 0,0-22 16,0 21-16,0-21 0,0 22 0,0-22 16,0 0-16,21 0 0,-21 0 0,21 1 15,0-22-15,1 21 16,-1-21-16,0 0 0,0 0 15,0 0-15,0 0 0,1-21 0,-1-1 16,0 22-16,21-21 0,-21 0 0,1 0 16,-1-21-16,21 20 0,-21-20 15,0 21-15,1-21 0,-22-1 0,21 1 16,-21 0-16,21-1 0,-21 1 0,0 0 16,0-1-16,0 22 0,0 0 0,0 0 15,0 0-15,-21 42 16,21 0-1,0 21-15,-21-21 0,21 22 16,0-1-16,0 0 0,0 1 16,0-1-16,-22 0 0,22-20 0,0 20 15,0 0-15,0-21 0,0 22 0,0-22 16,0 0-16,0 0 0,22 0 0,-1-21 16,0 22-16,0-22 0,0 0 15,22 0-15,-22 0 0,21 0 0,0 0 16,-20-22-16,20 1 0,0 0 0,1 0 15,-1 0-15,-21-22 0,21 22 0,1-21 16,-22 0-16,0-22 0,0 22 16,0-1-16,1-20 0,-1-1 0,-21 22 15,0-21-15,0 20 0,0 1 16,0 0-16,0-1 0,0 1 0,0 21 16,0 0-16,-21 21 15,-1 21-15,22 0 0,0 0 16,0 0-16,-21 22 0,21-1 0,-21 0 15,21 1-15,0 20 0,0-21 16,-21 22-16,21-22 0,-21 22 0,21-22 16,-21 0-16,21 1 0,0-1 0,0 0 15,-22 1-15,22-22 0,-21 0 0,21 0 16,0 0-16,0 1 0,0-44 47,21 1-47,-21 0 0,22 0 15,-22 0-15,21 0 0,0-22 0,-21 22 16,21-21-16,0 21 0,0-1 16,-21 1-16,22 0 0,-1 21 0,0 0 15,0 0-15,0 0 0,0 0 16,-21 21-16,22 0 0,-22 1 16,21-1-16,-21 0 0,0 0 15,21 0-15,-21 0 0,0 1 16,0-1-16,0 0 0,21 0 15,0-21-15,0 21 16,1-21-16,-1 0 16,0 0-16,0 0 0,0 0 0,0-21 15,22 21-15,-22-21 0,0 0 0,21 21 16,-20-21-16,-1-1 0,0 1 0,0 0 16,0 0-16,0 0 0,1 0 0,-1-22 15,-21 22-15,0 0 0,0 0 16,0 0-16,0-1 0,0 1 0,0 0 15,0 42 17,0 0-32,0 1 0,0-1 15,0 0-15,0 0 0,0 0 16,0 0-16,0 1 0,0-1 16,0 0-1,0 0-15,0 0 16,0 0-1,0 1-15,0-1 47,21-21-31,0 0 0,-21 21-16,21-21 0,0 0 15,1 0-15,-1 0 16,0 0-16,0 0 0,0 0 15,0 0-15,1 0 0,-1 0 16,21 0-16,-21-21 0,0 21 0,1-21 16,20-1-16,-21 1 0,0 0 0,0 0 15,22-21-15,-22 20 0,0-20 0,0 0 16,0-1-16,1 1 0,-1-21 16,0 20-16,-21 1 0,21-22 0,0 22 15,0-21-15,-21-1 0,0 22 0,0-1 16,0 1-16,0 0 0,0 21 0,0-1 15,0 1-15,0 0 16,-21 21-16,21 21 0,-21 0 16,0 1-16,0-1 0,21 0 15,0 21-15,-21-21 0,-1 22 0,22-1 16,0 0-16,-21 1 0,0-1 16,0 0-16,21 1 0,-21 20 0,21-20 15,0-1-15,-21 21 0,21-20 0,0-1 16,0 0-16,0-20 0,0 20 0,0 0 15,0-21-15,0 1 0,0-1 0,21 0 16,0 0-16,-21 0 0,21 0 16,0-21-16,22 0 0,-22 22 0,0-22 15,21 0-15,1 0 0,-22 0 16,21 0-16,0 0 0,1-22 0,-1 1 16,0 0-16,1 21 0,-1-21 0,-21 0 15,22-22-15,-22 22 0,21 0 16,-21-21-16,0 21 0,1-22 0,-22 1 15,0 0-15,0-85 16,0 105-16,0 1 0,-22 21 16,1 21-1,21 1-15,-21-1 0,21 21 16,-21-21-16,21 22 0,0-22 0,0 21 16,0-21-16,0 0 0,0 22 0,0-22 15,0 0-15,0 0 0,0 0 16,0 1-16,21-1 0,0-21 15,0 0-15,22 0 16,-22 0-16,0 0 0,0 0 0,0 0 16,22 0-16,-22 0 0,0-21 0,21-1 15,-20 1-15,-1 21 0,0-21 0,0 0 16,0-21-16,0 20 0,1 1 0,-1-21 16,-21 21-16</inkml:trace>
  <inkml:trace contextRef="#ctx0" brushRef="#br0" timeOffset="32036.28">6244 9885 0,'0'0'0,"-21"21"15,-43 21-15,64-20 0,-21-22 16,21 21-16,0 0 16,21-21-1,1 0-15,-1 0 16,0-21-16,0 21 16,-21-21-16,0-1 0,0 1 15,0 0-15,0 0 16,-21 21-16,0 0 0,0 0 15,-1 0-15,1 21 16,0-21-16,21 21 0,0 0 16,0 1-16,0-1 15,0 0 1</inkml:trace>
  <inkml:trace contextRef="#ctx0" brushRef="#br0" timeOffset="38420.36">4995 8107 0,'0'0'0,"-42"0"0,0 0 15,-1 0-15,22 0 0,-21 0 0,-1 0 16,1 0-16,21 0 15,-21 0-15,20 0 0,-20 0 0,21 0 16,0 0-16,0 0 0,-1 0 0,1 0 16,42 0 15,1 0-31,20 0 0,0 0 0,22 0 16,-1-21-16,22 21 0,-22 0 15,22 0-15,21 0 0,-21 0 0,20 0 16,22 0-16,0 0 0,0 0 0,0 0 15,22 0-15,-22 0 0,21 0 16,21 0-16,-21 0 0,22 0 0,-22 21 16,0-21-16,0 21 0,0-21 15,-21 21-15,0-21 0,0 21 0,0-21 16,-21 22-16,0-22 0,0 21 16,-22-21-16,-20 0 0,-1 21 0,1-21 15,-22 0-15,1 0 0,-1 0 0,0 0 16,-21 0-16,1 0 0,-1 0 0,-42 0 47,-1 0-47,-20 0 15,21 0-15,0 0 0,-22 0 0,1 0 16,0 0-16,-1 0 16,-20 0-16,-22 0 0,22 0 0</inkml:trace>
  <inkml:trace contextRef="#ctx0" brushRef="#br0" timeOffset="39024.53">4826 8255 0,'0'0'16,"-21"0"-16,0 0 0,42 0 31,0 0-31,21 21 16,-21-21-16,22 0 0,20 0 0,1 21 15,-1-21-15,1 22 0,20-22 16,22 0-16,0 0 0,21 0 16,21 0-16,-21 0 0,21 0 0,22 0 15,-1 0-15,0 0 0,1 0 0,-1 0 16,0 0-16,-20 0 0,20 0 0,-21 0 16,0 0-16,-21 0 0,-21 0 15,0 0-15,0 0 0,-22 0 0,-20 0 16,-1 0-16,1 0 0,-22 0 0,1 0 15,-1 0-15,-21 0 0,21 0 0,-20 0 16,-1 0-16,0 0 16,-21 21 62,21-21-63,-42 0 32,0 0-31</inkml:trace>
  <inkml:trace contextRef="#ctx0" brushRef="#br0" timeOffset="54905.11">17653 5821 0,'0'-21'204,"0"0"-111,-21 21-93,21-22 32,0 1-1,21 21 531,0 0-484</inkml:trace>
  <inkml:trace contextRef="#ctx0" brushRef="#br0" timeOffset="58208.3">5080 12700 0,'0'21'0,"0"0"0,-21-21 0,21-21 47,0 0-47,0 0 0,0 0 15,0 0-15,0-1 0,0 1 16,-21 0-16,-1 0 0,1 0 16,0 0-16,-21-1 0,-1 22 15,1-21-15,0 21 0,-22 0 0,22 0 16,-22 0-16,1 0 0,21 0 0,-22 21 15,22 1-15,-1-1 0,1 0 16,0 0-16,21 21 0,-1 1 0,-20-1 16,42-21-16,-21 22 0,21-1 0,0 0 15,0 1-15,0-1 0,0-21 16,0 21-16,21-20 0,-21-1 0,21 0 16,0-21-16,22 0 0,-22 21 0,21-21 15,-21 0-15,22 0 0,-1-21 16,0 0-16,-20 0 0,41-1 15,-21 1-15,1-21 0,-1 0 0,0-1 16,1 1-16,20 0 0,-20-22 16,-1 22-16,0-22 0,1 22 0,-22-22 15,21 1-15,-21-1 0,22 22 0,-22-21 16,-21-1-16,0 22 0,21-22 16,-21 22-16,0 21 0,0-22 0,0 22 15,-21 42 1,21 1-16,-21-1 0,21 21 15,-22 0-15,1 1 0,21 20 0,0-20 16,-21 20-16,0-21 0,0 22 16,21-1-16,0 1 0,0-22 0,-21 22 15,21-1-15,0-20 0,0-1 16,0 0-16,0 1 0,0-1 0,0-21 16,21 0-16,0 0 0,-21 1 0,21-22 15,0 0-15,0 0 0,1 0 16,20 0-16,-21-22 0,0 22 0,22-21 15,-22 0-15,21-21 0,-21 21 0,22-1 16,-22-20-16,0 21 0,0 0 16,0-22-16,0 22 0,1 0 15,-22 0-15,21 21 0,-21 21 32,0 0-32,-21 0 0,-1 22 15,22-22-15,0 21 0,-21-21 0,0 22 16,21-22-16,0 21 0,0-21 0,0 1 15,0-1-15,0 0 0,0 0 16,21 0-16,0-21 0,1 0 0,-1 0 16,21 0-16,-21 0 0,0 0 0,22 0 15,-1-21-15,-21 0 0,22 0 0,-22 0 16,21-1-16,-21-20 0,0 21 16,1-21-16,-1-1 0,-21 1 0,0 21 15,0-22-15,0 1 0,0 0 0,0 21 16,-21-22-16,-1 22 15,1 0-15,-21 0 0,21 21 0,-22 0 16,22 0-16,-21 0 0,21 0 0,-22 0 16,22 0-16,-21 0 0,21 21 0,0 0 15,-1 0-15,1 0 0,0 1 16,21-1-16,0 0 0,0 0 0,0 0 16,0 0-16,21 1 0,0-1 0,1-21 15,20 21-15,-21-21 0,21 0 16,-20 0-16,20 0 0,0 0 0,1 0 15</inkml:trace>
  <inkml:trace contextRef="#ctx0" brushRef="#br0" timeOffset="60085.13">6646 12488 0,'0'0'0,"0"-21"15,21 21-15,-21 21 16,-21 1-16,21-1 15,-21 21-15,0-21 16,21 0-16,-21 22 0,21-22 0,0 21 16,0 1-16,-21-22 0,-1 21 15,22-21-15,-21 22 0,21-22 16,-21 0-16,21 0 0,0 0 0,21-21 31,0 0-31,1-21 0,-1 21 16,0-21-16,0-21 0,21 20 15,-20 1-15,-1 0 0,0-21 0,0 21 16,0-22-16,22 22 0,-43 0 0,21 0 16,0 0-16,0 21 0,-21 21 31,0 0-31,0 0 16,0 0-16,0 0 0,0 22 15,0-22-15,0 0 0,0 21 16,0-20-16,0-1 0,0 0 0,0 21 15,0-21-15,0 1 0,0-1 16,21-21-16,0 0 0,22 0 0,-22 0 16,21 0-16,-21 0 0,22 0 15,-1-21-15,-21-1 0,22 1 0,-1 0 16,-21 0-16,21 0 0,-20-22 0,-1 22 16,0-21-16,0 0 0,0 20 0,-21-20 15,21 21-15,-21-21 0,0 20 16,0-20-16,0 21 0,0 0 0,0 0 15,0-1-15,-21 22 16,21 22 0,-21-1-16,21 0 0,0 0 15,0 0-15,-21 22 0,21-22 0,0 21 16,-21 0-16,21-20 0,0 20 0,0-21 16,0 21-16,0-20 0,21-1 0,0 0 15,0 0-15,0 0 0,1-21 16,-1 0-16,0 0 0,21 0 0,-21 0 15,22 0-15,-1 0 0,0-21 0,-20 0 16,20 0-16,0 0 0,1-1 0,-1 1 16,0-21-16,-21 0 15,22-1-15,-22 22 0,21-21 0,-21-1 16,1 1-16,-1 0 0,0-22 0,0 22 16,-21 0-16,0-1 0,21 1 0,-21 0 15,0 20-15,0-20 0,0 21 16,0 0-16,-21 21 15,0 21-15,21 0 16,0 0-16,-42 64 16,42-43-16,-22 1 0,22-1 0,-21 0 15,0 1-15,21-1 0,-21 0 0,21 1 16,-21-1-16,21 0 0,-21-21 0,-1 22 16,22-22-16,0 21 0,0-21 15,0 1-15,0-1 0,0 0 16,22-21 15,-1-21-31,0 0 16,0-1-16,0 1 0,0-21 0,1 21 15,-22 0-15,21-1 0,0 1 0,0 0 16,-21 0-16,0 0 0,21 21 0,0 0 16,-21 21-1,0 0-15,0 0 0,0 0 16,0 1-16,0-1 0,0 0 0,0 0 15,0 0-15,0 0 0,22 1 0,-1-1 16,-21 0-16,21 0 16,0-21-16,0 0 15,0 0-15,1 0 0,-1 0 16,0 0-16,0 0 0,0 0 0,0-21 16,1 0-16,-1 21 0,0-21 0,0-1 15,0 1-15,0 0 0,1-21 16,-1 21-16,0-1 0,-21 1 0,21 0 15,0 0-15,-21 0 0,0 0 0,0 42 47,0 0-47,0 0 0,-21 21 0,21-20 16,-21-1-16,21 0 0,0 21 16,0-21-16,0 1 0,0-1 0,0 0 15,0 0-15,0 0 0,0 0 16,21 1-16,0-22 0,0 0 15,1 0-15,-1 0 0,0 0 0,0 0 16,0 0-16,22 0 0,-22 0 0,21 0 16,-21-22-16,22 1 0,-22 21 0,21-42 15,-21 21-15,0 0 0,22-22 16,-22 22-16,0-21 0,0-1 0,22 1 16,-43-21-16,21 20 0,0 1 15,0-22-15,-21 1 0,0 21 0,0-22 16,21 1-16,-21 20 0,0-20 15,0 20-15,0 1 0,0 21 0,0-21 16,0 20-16,0 1 0,-21 42 31,21 1-31,0 20 0,0 0 16,-21 1-16,21-1 0,-21 0 0,21 1 16,0 20-16,0-21 0,-21 1 0,21-1 15,-22 0-15,22 1 0,0-1 16,-21 0-16,21 1 0,0 20 0,0-42 15,-21 22-15,21-1 0,-21 0 16,21 1-16,0-22 0,0 0 0,0 21 16,0-20-16,21-1 0,0 0 15,0 0-15,1 0 0,-1 0 0,0-21 16,21 22-16,-21-22 0,22 0 0,-1 0 16,-21 0-16,22 0 0,-1 0 0,0-22 15,1 1-15,-22 0 0,21 0 0,-21 0 16,22 0-16,-22-22 0,21 22 15,-21-21-15,22-1 0,-22 1 0,0 0 16,0-1-16,0 1 0,-21 0 0,0 21 16,21-22-16,-21 22 0,0 0 15,0 0-15,-21 21 16,0 0-16,0 21 16,0 0-16,0 0 0,-1 22 0,1-22 15,0 21-15,21-21 0,-21 0 0,21 22 16,0-22-16,0 0 0,0 21 0,0-20 15,0-1-15,0 0 0,0 0 16,21-21-16,0 21 0,-21 0 0,21-21 16,1 0-16,20 0 0,-21 0 0,0 0 15,22 0-15,-22 0 0,21 0 0,-21-21 16,22 21-16,-22-21 0,0 0 16,21 0-16,-21 0 0,1-1 15,-1-20-15,0 21 0,-21 0 0,0-22 0,21 22 16,-21 0-16,0-21 0,0 21 15,0-1-15</inkml:trace>
  <inkml:trace contextRef="#ctx0" brushRef="#br0" timeOffset="60513.5">8742 12044 0,'0'0'0,"-21"21"15,-1-21-15,1 21 0,21 0 16,0 1-16,0-1 0,-21 0 0,21 0 16,0 0-16,0 0 0,0 1 0,0-1 15,21 0-15,0-21 0,1 21 16,-1-21-16,0 0 15,0 0-15,0 0 0,0 0 0,1-21 16,-1 0-16,-21 0 0,0-1 16,0 1-16,0 0 0,0 0 15,0 0-15,0 0 16,0-1-16,-21 22 0,-1 0 0,1 0 16,21 22-16,-21-22 15,21 21-15,-21 0 0,21 0 16,0 0-16,0 0 15,-21 1-15,21-1 0,0 0 16,0 0-16</inkml:trace>
  <inkml:trace contextRef="#ctx0" brushRef="#br0" timeOffset="66232.61">3535 8170 0,'-21'0'16,"-1"0"-16,1 0 15,0 0 1,0 0-16,0 0 15,0 0 1,42 0 47,0 0-48,0 0-15,0 0 0,22 0 0,-22 0 16,21 0-16,0 0 0,1 0 0,-1 0 15,0 0-15,1 0 0,-1 0 16,0 0-16,22 0 0,-22 0 16,1 0-16,-1 0 0,21 0 0,-20 0 15,-1 0-15,22 0 0,-22 0 0,21 0 16,-20 0-16,20 0 0,1 0 16,-1 0-16,22 0 0,-22 22 0,22-22 15,0 0-15,-1 0 0,1 0 0,0 0 16,-1 0-16,22 0 0,0 0 15,0 0-15,0 0 0,0 0 0,-1 0 16,1 0-16,0 0 0,21 0 0,-21 0 16,0 0-16,21 0 0,-21 0 0,21 0 15,-22 0-15,22 0 16,-21 21-16,0-21 0,21 0 0,0 0 16,0 0-16,0 0 0,0 0 0,0 0 15,21 0-15,-21 0 0,0 0 0,21 21 16,1-21-16,-1 0 0,-21 21 15,21-21-15,0 0 0,-21 0 0,21 0 16,0 0-16,1 21 0,-22-21 0,21 0 16,-21 0-16,21 21 0,-21-21 0,21 22 15,0-22-15,0 0 0,-21 0 0,22 21 16,-22-21-16,0 0 0,0 0 16,0 21-16,0-21 0,0 0 0,0 0 15,-22 0-15,22 21 0,-42-21 16,21 0-16,0 0 0,-22 0 0,1 0 15,21 0-15,-21 0 0,-22 0 0,22 0 16,-22 0-16,1 0 0,-1 0 16,-20 0-16,-1 0 0,0 0 0,-21 0 15,22 0-15,-22 0 0,0 0 16,-42 0 15,-21 0-31,20 0 0,1 0 16,-21 0-16,0 0 0,-1 0 0,-20 0 15,-1 0-15,1-21 0,-22 21 0,0 0 16,1 0-16,-1 0 0</inkml:trace>
  <inkml:trace contextRef="#ctx0" brushRef="#br0" timeOffset="67264.59">4233 8573 0,'0'0'0,"-42"0"16,42-22 30,21 22-14,0 0-32,0 0 0,1 0 0,-1 0 15,0 0-15,21 0 0,1 0 0,-22 0 16,21 0-16,22 0 0,-22-21 0,21 21 16,1 0-16,-1 0 0,22 0 15,-21 0-15,20 0 0,1 0 0,-22 0 16,22 0-16,0 0 0,-1 0 0,1 0 15,21 0-15,-21 0 0,20 0 0,1 0 16,-21 0-16,21 0 0,21 0 16,-21 0-16,21 0 0,0 0 0,0 0 15,0 0-15,21 0 0,-21 0 16,21 0-16,0 0 0,21 0 0,-20 0 16,-1 0-16,21 0 0,-21 0 15,0 0-15,1 0 0,-1 0 0,21 0 16,-21 0-16,0 0 0,1 21 0,-1-21 15,0 0-15,21 0 0,-21 0 0,1 0 16,-1 22-16,21-22 0,-21 0 0,22 0 16,-1 0-16,0 0 0,-21 21 15,22-21-15,-22 0 0,0 0 0,0 0 16,22 0-16,-22 0 0,0 21 0,-21-21 16,21 0-16,-21 0 0,21 0 0,-21 0 15,21 21-15,-21-21 0,0 0 16,0 0-16,-21 0 0,21 0 0,-21 0 15,0 0-15,0 0 0,-22 21 0,22-21 16,-21 0-16,0 0 0,-22 0 16,22 0-16,-22 0 0,-20 0 0,-1 0 15,0 0-15,-21 0 0,1 0 0,-1 0 16,0 0-16,-42 0 78,0 0-78,-1 0 16,22-21-1</inkml:trace>
  <inkml:trace contextRef="#ctx0" brushRef="#br0" timeOffset="71060.31">10181 7684 0,'-21'0'63,"0"0"-63,0 0 15,-1 0-15,1 0 0,0 0 16,0 0-16,0 0 0,0-22 15,-1 22-15,1 0 0,0 0 16,0-21-16,0 21 0,0-21 0,-22 21 16,22 0-16,0 0 0,0-21 0,0 21 15,-1 0-15,1 0 0,21-21 16,-21 21-16,0 0 16,42 21 30,0-21-30,0 0-16,1 21 0,-1-21 0,21 0 16,-21 21-16,22-21 0,-1 21 0,21-21 15,-20 22-15,20-22 0,-20 0 16,20 21-16,1-21 0,-1 0 0,1 21 16,-1-21-16,1 0 0,-1 0 0,1 21 15,-1-21-15,1 0 0,-22 0 0,21 21 16,-20-21-16,-1 0 0,0 0 15,1 21-15,-1-21 0,-21 0 0,0 0 16,1 0-16,-1 0 16,-42 0 15,-1 0-31,1 0 16,21-21-16,-21 0 0,0 21 0,0-21 15,0 21-15,21-21 0,-22 0 0,-20 21 16,21-22-16,0 1 0,0 21 0,-1-21 15,1 0-15,-21 0 0,21 0 16,0-1-16,-1 1 0,1 0 16,0 0-16,0 0 0,0 0 31,0 21-15,21 21 30,21-21-46,0 21 0,0 0 16,21 0 0,-20 0-16,-1-21 0,0 22 0,0-1 0,21 0 15,-20-21-15,20 21 0,-21 0 0,21 0 16,1-21-16,-22 22 0,21-1 16,-21-21-16,1 21 0,20-21 0,-21 0 15,-21 21-15,21-21 0,-21 21 0,21-21 16,1 0-1,-44 0 1,1 0-16,0 21 16,0-21-16,0 0 0,0 0 15,-1 22-15,1-1 0,-21-21 0,21 21 16,-22-21-16,1 21 0,0-21 0,-1 21 16,1-21-16,0 21 0,-1 1 0,1-1 15,0-21-15,-1 21 0,1 0 0,0 0 16,21-21-16,-22 21 0,22 1 15,-21-22-15,21 21 0,-1-21 0,1 21 16,42-21 31,1 0-47,-1-21 16,0 21-16,0-21 0,0-1 0,0 1 15,22 21-15,-22-21 0,21 0 0,1 0 16,-1 0-16,0-1 0,-21 1 0,22 0 15,-1 0-15,0 0 0,1 21 16,-1-21-16,0-1 0,-20 22 0,20-21 16,-21 21-16,21 0 0,-20-21 0,-1 21 15,-42 0 17,-1 21-17,1-21-15,-21 21 0,0 1 0,20-22 16,-20 21-16,0 0 0,-1 0 0,1 0 15,-21 0-15,20 1 0,1-1 16,0 21-16,-1-21 0,1 0 0,21 1 16,-22-1-16,22-21 0,0 21 0,0 0 15,0-21-15,42 0 32,0-21-17,21 21 1,-20-21-16,-1 0 0,21-1 0,-21 1 0,22 0 15,-1-21-15,0 21 0,1-1 16,-1 1-16,0 0 0,1 0 0,20 0 16,-42 0-16,22-1 0,-1 1 0,-21 21 15,0 0-15,0 0 0,1-21 16,-44 42 0,1 0-16,-21-21 15,21 22-15,0-1 0,-22 0 0,1 0 16,0 0-16,-1 0 0,1 1 15,21 20-15,-22-21 0,1 0 0,0 22 16,-1-22-16,22 0 0,0 0 16,0 0-16,0 0 0,0-21 0,21 22 15,-22-22-15,44 0 32,-1 0-32,0-22 0,0 22 0,0-21 15,22 0-15,-22 0 0,21 0 0,0-22 16,-20 22-16,20 0 0,0-21 0,1 21 15,-22-1-15,21 1 0,-21 0 0,0 0 16,1 21-16,-1 0 0,-42 0 31,-1 0-31,-20 21 0,21 0 16,-21 0-16,20 1 0,-20-1 0,21 0 16,-21 0-16,-1 21 0,22-20 0,-21-1 15,21 0-15,-1 0 0,1-21 16,21 21-16,0 0 0,-21-21 0,42 0 47,0-21-47,1 0 0,-1 0 15,0 0-15,-21 0 16,0-1-16,21 1 0,-21 0 16,0 0-16,0 0 0,0 0 0,0-1 15,21 1-15,-21 0 0</inkml:trace>
  <inkml:trace contextRef="#ctx0" brushRef="#br0" timeOffset="73344.12">10520 6541 0,'-21'0'0,"-1"0"16,22 21-16,-21-21 0,0 0 16,0 0-16,0 0 15,0 0-15,-1 0 16,1 0-16,0 0 0,0 0 15,0 0 17,42 0-17,0 0 1,21 0-16,-20 0 0,20 0 16,-21 0-16,21 0 0,1 0 0,20 0 15,-20-21-15,-1 21 0,21 0 0,-20 0 16,20 0-16,-20 0 0,-1-22 0,21 22 15,-20 0-15,-22 0 0,21 0 16,1 0-16,-22 0 0,0 0 0,0 0 16,0 0-1,-42 22 1,0-22 0,0 21-16,0 0 0,-1-21 0,-20 21 15,21 0-15,-21 0 0,-1 1 0,1 20 16,0-21-16,-1 0 0,1 0 15,0 22-15,-1-22 0,1 0 0,-22 21 16,43-20-16,-21-1 0,0 0 0,20 0 16,1 0-16,0 0 0,0 1 0,0-22 15,21 21-15,-21-21 0,42 0 47,0 0-47,0-21 16,0-1-16,0 1 0,22 0 0,-22 0 15,21 0-15,1 0 0,-1-1 16,0-20-16,1 21 0,-1-21 0,21-1 16,-20 22-16,-1-21 0,22-1 0,-22 22 15,0-21-15,-21 21 0,22 0 0,-22-1 16,0 22-16,0-21 0,-42 42 31,0 1-31,0-1 0,0 0 16,-22 0-16,22 0 15,-21 0-15,21 22 0,-22-22 0,1 0 16,0 0-16,20 0 0,-20 1 0,21-1 16,-21 0-16,20 0 0,-20 0 0,21-21 15,0 21-15,21 1 0,-21-22 16,-1 21 0,44-21-1,-1 0-15,0-21 0,0-1 16,0 1-16,0 21 0,1-21 0,20 0 15,0 0-15,-21 0 0,22-1 16,-1-20-16,0 21 0,-20 0 16,20 0-16,0-1 0,-21 1 0,1 0 15,-1 0-15,0 21 0,-21-21 16,-21 21 0,0 21-16,-22 0 15,22 0-15,-21 0 0,21 1 0,-22-1 16,1 0-16,21 0 0,-22 0 0,1 0 15,21-21-15,0 22 0,0-22 16,-1 0-16,22 21 0,-21-21 0,42 0 31,1 0-31,-1-21 16,21 21-16,-21-22 0,0 1 16,1 0-16,20 0 0,-21 0 15,0 0-15,22-1 0,-22 1 0,0 0 16,0 0-16,0 0 0,0 0 0,-21-1 15,22 22-15,-22 22 32,0-1-17,-22-21-15,1 21 0,0 0 16,-21 0-16,21 0 0,-22 22 0,22-22 16,-21 0-16,21-21 0,-1 21 0,1 0 15,0-21-15,0 22 0,42-44 63,0 1-63,0 21 0,1-21 15,20 0-15,-21 0 0,0 0 0,22-22 16,-22 22-16,0 0 0,0 0 16,0 0-16,0-1 0,1 22 0,-22-21 15,21 21-15,-21-21 0,-21 42 31,-1 0-31,1 1 0,-21-1 16,21 0-16,0 0 0,-1 0 16,1 0-16,-21 1 0,21-22 0,21 21 15,-21 0-15,-1 0 16,44-21 0,-1 0-1,0 0-15,0 0 0,0-21 0,22 21 16,-22-21-16,0 0 0,0 21 15,0-22-15,0 1 0,1 0 0,-1 0 16,-21 0-16,21 0 0,-21-1 16,0 1-16,0 0 15,-21 21 1,0 0-16,-1 0 0,1 0 0,0 21 16,0-21-16,0 21 0,0 1 15,-22-1-15,22 0 0,0 0 16,0 0-16,0 0 0,-1 1 0,1-22 15,0 21-15,0 0 0,0 0 0,0-21 16,-1 21-16,22 0 0,-21-21 16,21 22-1,21-22 1,1 0-16,-1-22 0,0 1 16,0 21-16,0-21 0,0 0 15,1 21-15,20-21 0,-21 0 0,0 21 16,-21-22-16,21 1 0,1 0 0,-1 21 15,-21-21-15,0 0 16,21 21-16,-42 0 31,0 0-31,-1 0 16,22 21-16,-21-21 0,0 21 16,42-21 30,0-21-46,1 0 16,-1 21-16,-21-21 16,21 21-16,-21-22 15,0 1 17,-21 21-17,0 0-15,-1 0 16,1 21-1,21 1-15</inkml:trace>
  <inkml:trace contextRef="#ctx0" brushRef="#br0" timeOffset="74944.48">9483 10181 0,'0'0'0,"-22"0"0,1 0 0,-21 0 0,21 0 16,0 0-16,-22 0 0,22 0 15,-21 0-15,-1 0 0,1 0 0,0 0 16,-1 0-16,1 0 0,0 0 16,-1 0-16,1 0 0,0 0 0,21 0 15,-22 0-15,22 0 16,42 0 0,0 0-16,1 0 15,20 0-15,0 0 0,1 0 0,-1 0 16,21 0-16,1 0 0,-1 0 15,1 0-15,-1 0 0,22 0 0,0 0 16,21 0-16,-22 0 0,22 0 0,0 0 16,21 0-16,-21 0 0,0 0 0,-1 0 15,-20 0-15,21 0 0,-21 0 16,20 0-16,-20 0 0,-21 0 16,-1 0-16,1 0 0,-22 0 0,21 0 15,-41 0-15,-1 0 0,0 0 0,0 0 16,-42-21 15,0 21-31,0 0 0,-1-21 16,1 0-16,0 21 0,0-21 0,0 21 15,0-22-15,-22 22 0,22 0 16,0-21-16,0 0 0,0 21 0,-1 0 16,1-21-16,0 21 0,0 0 15,0 0-15,0 0 0,21-21 16,-22 21-1,22 21 17,22-21-32,-1 0 15,0 21-15,0-21 0,0 0 0,22 21 16,-22-21-16,0 0 0,21 0 0,-21 21 16,22-21-16,-22 0 0,0 0 0,21 22 15,-20-22-15,-1 0 0,0 0 16,-21 21-16,21-21 0,-21 21 15,0 0-15,-21 0 16,0-21-16,0 21 16,-1 1-16,1-22 0,-21 21 0,0 21 15,-1-21-15,1 0 0,0 22 16,-1-22-16,-20 21 0,20-21 0,-20 22 16,-1-22-16,1 21 0,21-21 0,-22 22 15,22-22-15,-1 0 0,1 0 0,0 0 16,21 1-16,-1-22 0,22 21 15,22-21 32,-1 0-47,-21-21 47,21-1-47,0 1 16,0-21-16</inkml:trace>
  <inkml:trace contextRef="#ctx0" brushRef="#br0" timeOffset="78975.64">12615 10541 0,'0'-21'31,"0"0"-31,0 0 16,21-1-16,1 1 0,-22 0 0,21 0 16,0 0-16,0-22 0,0 22 0,0-21 15,1 21-15,-1 0 0,0-22 16,0 22-16,0-21 0,0 21 0,1-22 15,-1 1-15,-21 21 0,0-22 0,21 22 16,-21-21-16,21 21 0,-21 0 16,0-1-16,0-20 0,0 21 0,0 0 15,0 0-15,0-1 0,0 1 16,-21 21 0,0 21-16,0 1 0,21-1 15,-22 21-15,1-21 0,21 22 0,-21-1 16,0 0-16,21 1 0,-21-1 0,21 0 15,-21-21-15,21 22 0,0-1 16,-22 0-16,22 1 0,0-22 0,0 21 16,0 1-16,0-22 0,0 0 0,0 21 15,0-21-15,0 1 0,22-22 0,-1 21 16,-21 0-16,21-21 0,0 0 16,0 0-16,0 21 0,1-21 15,-1 0-15,0 0 0,0 0 0,0-21 16,0 21-16,1-21 0,-22 0 0,21-1 15,0 22-15,0-21 0,-21-21 0,0 21 16,0 0-16</inkml:trace>
  <inkml:trace contextRef="#ctx0" brushRef="#br0" timeOffset="79228.5">12700 10097 0,'0'0'0,"21"0"31,0 0-15,0 0-16,1 0 0,-1 0 0,0 0 16,21 0-16,-21 0 0,22-22 0,-22 22 15,21 0-15,-21 0 0,1-21 16,20 21-16,-21-21 0,0 21 0,0 0 15,1 0-15,-22-21 0,21 21 0,0-21 16</inkml:trace>
  <inkml:trace contextRef="#ctx0" brushRef="#br0" timeOffset="82364">13716 10181 0,'0'0'0,"0"-21"0,0-21 15,0 21 1,0-1-16,0 1 16,-21 0-16,0 21 0,-1 0 15,1 0-15,0 0 16,0 0-1,0 0-15,0 0 0,-1 0 0,22 21 16,-21 0-16,0 1 0,0-1 0,0 0 16,21 0-16,0 0 0,-21 0 0,-1 1 15,22 20-15,-21-21 0,21 0 0,0 0 16,0 1-16,0 20 0,0-21 16,0 0-16,0 0 0,0 1 15,0-1-15,21-21 16,1 0-16,-1 0 0,0 0 15,0 0-15,0 0 16,0 0-16,1-21 0,-1 21 16,0-22-16,-21 1 0,21 21 15,0-21-15,0 0 0,1 0 0,-1 0 16,-21-22-16,21 22 0,0 0 0,-21 0 16,21 0-16,-21-1 0,0 1 0,0 0 15,0 0-15,0 0 0,0 42 47,0 0-31,0 0-16,0 0 0,-21 1 15,21-1-15,0 0 0,0 0 16,-21 0-16,21 0 0,0 1 0,0-1 16,0 0-16,0 0 0,0 0 0,0 0 15,0 1-15,21-22 16,0 0-16,0 21 0,1-21 15,-1 0-15,0 0 0,0 0 0,0 0 16,0 0-16,1-21 0,-1 21 0,0-22 16,0 1-16,21 21 0,-20-21 0,-1 0 15,0 0-15,0 0 0,0-1 0,22 1 16,-43 0-16,21 0 0,0 0 16,-21 0-16,21-1 0,-21 1 0,0 0 15,0 0-15,-21 21 31,0 0-31,0 0 0,21 21 16,0 0-16,0 0 16,0 1-16,0-1 15,0 0-15,0 0 0,21 0 16,-21 0-16,21 1 0,0-22 0,-21 21 16,0 0-16,0 0 0,21-21 15,-21 21-15,0 0 16,-21-21-1,0 0-15,0 0 16,0 0-16,-1 0 0,1 0 16,0 0-16,0 0 0,0 0 15,0 0-15,-1 0 0,22 22 47,0-1-31,22-21-16,-1 21 0,0-21 15,0 0-15,0 0 0,0 0 0,1 0 16,-1 21-16,0-21 0,21 0 0,-21 0 16,22 0-16,-22 0 0,21-21 0,1 21 15,-1-21-15,-21 0 0,21 21 16,1-22-16,-22 1 0,21 0 0,-21 0 16,1 0-16,-1-22 0,21 22 15,-42-21-15,21 21 0,0-22 0,1 1 16,-22 21-16,0-21 0,21-1 0,-21 1 15,0 0-15,0-1 0,0 1 0,0 0 16,0-1-16,0 1 0,0 21 16,0 0-16,0-1 0,0 1 0,0 42 31,0 1-31,0 20 0,-21-21 16,21 21-16,0 1 0,-22-1 15,22 0-15,0 1 0,0-1 0,-21 0 16,21 1-16,-21-1 0,21-21 0,-21 22 15,21-22-15,0 21 0,0-21 16,-21 22-16,21-22 0,-21 0 0,21 0 16,-22 0-16,22 0 0,0 1 15,-21-22 1,21-22 0,0 1-1,0 0-15,0 0 0,21 0 16,1 0-16,-22-1 0,21-20 0,0 21 15,0 0-15,0 0 0,0-1 0,1 1 16,-1-21-16,0 42 0,0-21 16,0 0-16,22-1 0,-22 22 0,0 0 15,0 0-15,0 0 0,0 0 16,1 0-16,-22 22 16,0-1-16,0 0 0,0 0 15,-22 0-15,1 0 16,0-21-16,0 0 0,21 22 15,-21-22-15,0 0 0,-1 0 0,1 0 16,0 0-16,0 0 0,0 0 16,0 0-16,-1 0 15,1 0 1,0-22-16,0 22 16,0 0-16,0 0 15,21 22 16,0-1-15,21 0-16,0 0 16,0-21-16,-21 21 0,0 0 0,21-21 15,-21 22-15,21-22 0,-21 21 0,22 0 16,-22 0-16,21-21 0,0 21 16,0 0-16,0 1 15,0-22-15,1 0 0,-1 0 16,0 0-16,21 0 15,1 0-15,-22 0 16,0 0-16,0 0 0,0 0 0,-21-22 16,21 22-16,1-21 15,-22 0-15,0 0 16,0 0 0,0 42 62,21-21 578,-21-21-328,0 0-312,21 21-16,-21-22 15,0 1 1,21 21 46,-21-21-46,0 0-16,21 0 16</inkml:trace>
  <inkml:trace contextRef="#ctx0" brushRef="#br0" timeOffset="83252.59">13081 9927 0,'0'0'0,"-64"0"0,22 0 0,-21 0 0,41 0 0,-20 0 16,21 0-16,0 0 0,0 0 0,42 0 31,0 0-31,21 0 15,22 0-15,-1 0 0,22 21 0,-22-21 16,43 0-16,-21 0 0,0 22 0,20-22 16,-20 0-16,21 0 0,-21 0 0,20 0 15,-20 0-15,21 0 0,-21 21 0,-1-21 16,1 0-16,0 0 0,-1 0 16,-20 0-16,-1 0 0,1 0 0,-22 0 15,0 0-15,1 0 0,-22 0 0,0 0 16,-21 21-1,-21-21-15,0 0 0,-22 0 0,22 0 16,-21 0-16,0 0 16,-1 0-16,-20 0 0,20 0 0,-20 0 15</inkml:trace>
  <inkml:trace contextRef="#ctx0" brushRef="#br0" timeOffset="83528.6">13166 10097 0,'0'0'0,"-64"0"0,22 0 0,-1 21 15,22-21-15,0 0 0,0 0 0,21 21 16,21-21-16,0 0 16,0 0-16,22 0 0,20 21 0,1-21 15,-1 0-15,1 0 0,20 0 0,1 0 16,0 0-16,-1 0 0,1 0 16,0 0-16,21 0 0,-22 0 0,22 0 15,-21 0-15,-1 0 0,1 0 0,0-21 16,-1 21-16,-20 0 0,-22 0 15,22 0-15,-22 0 0,-21 0 0,0 0 16,1 0-16,-44 0 16,-20 0-16,21 0 15,-21 0-15,-22 0 0,22 0 0,-22 0 16,1 0-16,-22 0 0</inkml:trace>
  <inkml:trace contextRef="#ctx0" brushRef="#br0" timeOffset="83752.47">13166 10224 0,'0'0'0,"-64"21"0,1-21 0,-22 0 16,106 0 0,0 0-16,22 0 0,-1 0 15,0 0-15,22 0 0,20 0 0,-20 0 16,21 0-16,-1 0 0,1-21 16,0 21-16,-1 0 0,22 0 0,-21 0 15,-1-22-15,22 22 0,-21 0 0,-22 0 16,22 0-16,-21 0 0,-22 0 0,0 0 15,1 0-15,-1 0 0,-21 0 0,0 0 16,0 0-16,1 0 0,-1 0 16,-21-21-16,21 21 0,0 0 15</inkml:trace>
  <inkml:trace contextRef="#ctx0" brushRef="#br0" timeOffset="86836.61">16637 9589 0,'0'0'0,"0"-22"0,0 1 0,0 0 0,0 0 16,-21 0-16,0 21 0,-1-21 0,1-1 15,-21 1-15,21 0 0,0 21 16,-22-21-16,22 21 0,-21 0 0,21 0 15,-1 0-15,-20 0 0,21 0 0,-21 0 16,20 21-16,1 0 0,-21 0 0,21 22 16,0-22-16,-1 21 0,1 1 0,0 20 15,0-21-15,21 1 0,-21 20 16,21-20-16,-21-1 0,21 0 0,-22 1 16,22-1-16,0 0 0,0 1 0,0-22 15,0 0-15,22 0 0,-1 0 0,0 0 16,21 1-16,-21-22 0,22 0 15,-22 0-15,21 0 0,1 0 0,-1 0 16,0 0-16,1 0 0,-1 0 0,0-22 16,1 1-16,-1 21 0,-21-21 15,21 0-15,1 0 0,-22 0 0,21-1 16,-21 1-16,-21 0 0,22 0 0,-22 0 16,0 0-16,0-1 0,0 1 0,0 0 15,0 0-15,-22 21 16,1 21-1,21 0-15,0 0 16,0 1-16,-21-1 0,21 0 0,0 0 16,0 0-16,0 0 0,0 1 15,0-1-15,0 0 0,0 0 0,21 0 16,-21 0-16,21-21 0,1 0 16,-22 22-16,21-22 0,0 0 0,0 0 15,0 0-15,0 0 0,1 0 0,-1 0 16,0-22-16,0 1 15,0 0-15,0 21 0,-21-21 0,22 0 16,-22 0-16,0-1 0,0 1 0,0 0 16,0 0-16,0-21 0,0 20 0,0 1 15,-22 0-15,1 0 0,-21 0 0,21 21 16,0 0-16,-1-21 0,1 21 0,0 0 16,-21 0-16,21 21 15,-1-21-15,1 21 0,21 0 0,-21 0 16,21 0-16,0 1 15,0-1-15,21-21 0,0 21 16,1-21-16,-1 0 0,21 0 0,-21 0 16,0 0-16,22 0 0,-22 0 0,0 0 15,21-21-15,-20 0 0,20 21 16,-21-22-16,0 22 0,0-21 0,22 21 16,-22 0-16,-21-21 0,21 21 15,0 0-15,-21 21 16,0 0-16,0 1 15,0-1-15,0 0 0,0 0 16,0 0-16,0 0 0,-21 1 16,21-1-16,-21 0 0,21 0 0,0 0 15,-21 0-15,42-21 47,0-21-47,0 0 16,-21 0-16,21 21 0,1-21 0,-1 0 15,0-1-15,0 1 0,0 0 16,0-21-16,1 42 0,-1-21 16,0-1-16,0 1 0,0 21 15,-21 21 1,0 1-16,0-1 16,0 0-16,0 0 0,0 0 0,0 0 15,0 1-15,0-1 0,0 0 16,0 0-16,21 0 15,1 0-15,-1-21 0,0 0 16,0 22-16,0-22 0,0 0 0,22 0 16,-22 0-16,0 0 0,21 0 0,-20 0 15,20 0-15,-21 0 0,21-22 0,-20 22 16,-1-21-16,0 0 0,0 21 16,0-21-16,0 0 0,-21 0 0,0-1 15,22 1-15,-22 0 0,0 0 16,0 0-16,0 0 0,0-1 0,0 1 15,0 0-15,-22 21 0,1 0 16,0 0-16,0 0 0,0 0 16,0 0-16,-1 21 0,1 0 0,0 1 15,0-1-15,0 0 0,21 0 0,-21 0 16,21 0-16,-22-21 0,22 22 16,0-1-16,0 0 0,0 0 0,0 0 15,22-21 1,-1 0-16,0 0 0,0 0 15,0 0-15,0 0 0,1 0 16,-1 0-16,0-21 0,0 21 0,0-21 16,0 0-16,1 0 0,-1-1 0,-21 1 15,21 0-15,0 0 0,-21-21 16,21 20-16,-21-20 0,0 0 0,21-1 16,-21 1-16,22 0 0,-22-1 0,21-20 15,-21 21-15,21-1 0,-21-20 0,21 42 16,-21-22-16,21 1 0,-21 21 0,21 0 15,-21 42 17,0 0-32,0 0 0,-21 21 15,0-20-15,21 20 0,-21 21 0,0-20 16,21-1-16,0 22 0,0-22 0,-21 0 16,21 1-16,-22-1 0,22 0 0,-21 1 15,21-1-15,-21 0 0,21-21 0,0 1 16,0 20-16,0-21 0,0 0 0,0 0 15,0 1-15,21-22 16,0 0-16,1 0 0,-1 0 16,0 0-16,0 0 0,0-22 0,0 22 15,1-21-15,-1 0 0,0 21 0,21-21 16,-21 0-16,1 0 0,-1-1 16,-21-20-16,21 21 0,0 0 0,0 0 15,-21-1-15,0 1 0,21 21 0,-21-21 16,0 42 15,0 0-31,0 1 0,0-1 16,-21 0-16,21 0 0,0 0 0,0 0 15,0 1-15,0-1 0,0 0 16,0 0-16,0 0 0,0 0 16,21-21-1,1 0-15,-1 0 0,0 0 16,0 0-16,0 0 0,0 0 15,1 0-15,-1-21 0,0 21 0,0-21 16,0 0-16,0 0 0,1 0 0,-1-1 16,21-20-16,-21 0 0,0 21 0,22-43 15,-22 22-15,0-1 0,0-20 0,22-1 16,-22 1-16,0-1 0,-21 22 16,21-21-16,-21 20 0,21 1 0,-21 21 15,0-22-15,0 22 0,0 0 0,-21 21 31,21 21-31,-21 0 0,21 1 16,-21 20-16,21 0 0,-21 1 0,-1-1 16,22 21-16,-21-20 0,0-1 15,21 22-15,0-22 0,-21 0 0,0 1 16,21-1-16,0 0 0,-21 1 0,21-22 16,0 21-16,0-21 0,0 0 0,0 1 15,0-1-15,0 0 0,0 0 16,21-21-16,0 0 0,0 0 15,0 0-15,0 0 0,1 0 16,-1 0-16,0-21 0,0 21 0,0-21 16,22 0-16,-22-1 0,0 1 0,0-21 15,0 21-15,22 0 0,-22-22 16,0 22-16,0 0 0,0 0 0,-21 0 16,21 21-16,-21 21 15,0 0 1,0 0-16,-21 0 0,21 0 15,-21 1-15,21-1 0,0 0 0,0 0 16,0 0-16,0 0 0,0 1 16,0-1-16,0 0 15,21-21 1,0 0-16,1 0 0,-1 0 16,0 0-16,0 0 0,0 0 15,0 0-15,1-21 16,-22 0-16,21 21 0,0-22 0,0 1 15,0 0-15,0-21 0,1 21 0,-1-1 16,-21 1-16,21 0 0,0 0 0,-21 42 31,0 0-15,-21 0-16,0 1 16,21-1-16,-21 0 0,21 0 0,-22-21 15,22 21-15,0 0 0,0 1 16,0-1-16,0 0 15,22-21 1,-1 0 0,0 0-16,0 0 0,0 0 15,0 0-15,1-21 0,-1 0 16,0 21-16,0-22 0,0 1 0,-21 0 16,0 0-16,0 0 0,0 0 0,0-1 15,0 1-15,0 0 0,0 0 0,0 0 16,-21 0-16,21-1 0,-21 1 15,0 21-15,0 0 0,21-21 16,0 0 0,0 0-1,21 21-15,0 0 0,0-21 16,0 21-16,0-22 0,22 22 16,-22 0-16,21 0 0,1 0 0,-22 0 15,21 0-15,-21 0 0,22 0 16,-22 0-16,0 0 0,0 22 0,0-1 15,-21 0-15,0 0 0,0 0 0,0 0 16,0 1-16,0-1 0,0 0 0,0 0 16,0 0-16,0 22 0,0-22 0,-21 0 15,21 0-15,-21 0 0,0-21 0,21 21 16,0 1-16,-21-1 0,-1 0 16,1-21-16,21-21 46,0 0-30,21 21-16,1-22 0,-1-20 0,0 21 16,0 0-16,0-22 0,22 22 0,-22-21 15,21 0-15,-21-1 0,22 22 16,-1-21-16,0 21 0,1-1 0,-1 1 16,-21 0-16,21 21 0,-20 0 15,-1 0-15,0 21 0,0 0 0,-21 1 0,0-1 16,0 21-16,0-21 0,0 22 0,0-22 15,0 21-15,0-21 0,0 0 16,0 22-16,-21-22 0,0 0 16,0 0-16,21 0 0,0 1 0,-22-22 15,22 21-15,-21-21 0,21 21 16,0-42 15,0 0-15,0-1-16,0 1 0,0 0 15,0 0-15</inkml:trace>
  <inkml:trace contextRef="#ctx0" brushRef="#br0" timeOffset="87040.49">20426 9419 0,'0'0'0,"-21"0"15,21-21 1,-22 21-1,1 0 48,0 21-63,0-21 0,0 0 16,0 0-16</inkml:trace>
  <inkml:trace contextRef="#ctx0" brushRef="#br0" timeOffset="87247.56">19431 9631 0,'0'0'0,"-21"0"0,21 21 16,21-21 0,0 0-1,0 0-15,22 0 0,-22 0 0,0 0 16,0-21-16,21 21 0,-20 0 0,-1 0 15,0-21-15,0 21 0,0-21 0,-21-1 16,0 1-16,0 0 16,-21 0-16</inkml:trace>
  <inkml:trace contextRef="#ctx0" brushRef="#br0" timeOffset="87426.44">18754 9398 0,'0'0'0,"-43"0"16,64 0 31,1 0-31,-1 0-1</inkml:trace>
  <inkml:trace contextRef="#ctx0" brushRef="#br0" timeOffset="87857.03">21505 10139 0,'0'0'0,"21"-21"15,-21 42 17,0 0-17,0 0-15,0 0 0,-21 1 16,21-1-16,-21 21 0,0-21 0,0 0 16,-22 22-16,22-22 0,0 21 0,-21-21 15,21 1-15,-1-1 0,-20 0 0,21 0 16,21 0-16,-21-21 0,42 0 31,0-21-31,0 21 0</inkml:trace>
  <inkml:trace contextRef="#ctx0" brushRef="#br0" timeOffset="88173.09">22521 9462 0,'0'0'0,"0"-22"0,0-20 16,-21 42-1,0 21-15,0 22 16,0-22-16,-1 21 0,1 0 0,21 1 16,-21-1-16,0 22 0,21-22 15,-21 21-15,0-20 0,21-1 0,-22 0 16,1 1-16,21-1 0,0-21 15,0 22-15,-21-22 0,21 21 0,0-21 16,0 0-16,0 1 0,0-1 16,21-21-16,0 0 0,1 0 15,-1 0-15,0 0 0,0 0 0,0 0 16,0-21-16,1-1 16,-1 1-16,0 0 0,-21 0 0</inkml:trace>
  <inkml:trace contextRef="#ctx0" brushRef="#br0" timeOffset="88353.75">22161 9821 0,'0'0'0,"-21"0"15,42 0 1,1 0 0,-1 0-16,0 0 0,0 0 15,21 0-15,-20 0 0,20 0 0,-21 0 16,21 0-16,1 0 0,-1-21 0,22 0 15,-22 21-15,21-21 0,-20 0 0,20 0 16,-20 21-16</inkml:trace>
  <inkml:trace contextRef="#ctx0" brushRef="#br0" timeOffset="89232.27">23135 10012 0,'0'0'15,"0"21"-15,-21 0 0,42-21 32,0 0-17,0-21-15,1 0 0,-1 0 16,-21 0-16,21-1 0,-21 1 0,21-21 16,-21 21-16,0 0 0,0-22 15,0 22-15,0 0 0,-21 0 0,0 0 16,0 21-16,-22 0 0,22 0 15,0 0-15,0 0 0,-22 0 0,22 21 16,-21-21-16,21 42 0,0-21 16,-22 0-16,22 1 0,0-1 0,0 21 15,0-21-15,-1 22 0,22-22 0,0 0 16,-21 21-16,21-21 0,0 1 0,0-1 16,0 0-16,21 0 0,1 0 15,-1-21-15,0 0 0,0 0 0,0 0 16,22 0-16,-22 0 0,21 0 15,-21 0-15,0-21 0,22 21 0,-22-21 16,21 0-16,-21 0 0,1 21 0,-1-22 16,0-20-16,-21 21 0,0 0 15,21 0-15,-21-22 0,0 22 0,21 0 16,-21 0-16,0 0 0,-21 21 31,0 21-31,21 0 0,-21 0 16,21 0-16,0 0 0,-21 22 0,21-22 15,-22 0-15,22 0 0,0 0 0,0 1 16,0-1-16,0 0 16,0 0-16,22 0 0,-1-21 0,-21 21 15,21-21-15,0 0 0,0 0 0,0 0 16,1 0-16,20 0 0,-21 0 16,0 0-16,22 0 0,-22-21 0,21 21 15,-21-21-15,22 0 0,-22 0 0,21 0 16,0-1-16,-20 1 0,20 0 15,-21 0-15,0-21 0,0 20 0,1-20 16,-22 21-16,21-21 0,-21 20 0,0 1 16,0 0-16,0 0 0,-21 21 15,-1 0-15,1 0 0,0 21 16,21 0-16,0 0 0,0 1 0,0-1 16,0 21-16,0-21 0,0 22 0,0-22 15,0 21-15,21-21 0,-21 0 0,21 1 16,1-1-16,-1 0 0,-21 0 15,21 0-15,-21 0 0,21 1 16,-21-1-16,-21-21 31,0 0-15,0 0-16,-1 0 0,1 0 0,0 0 16,0 0-16,0 0 0,0 0 15,-1 0-15,44 0 31,20 0-31,-21-21 16,21-1-16,-20 22 0,20-21 0</inkml:trace>
  <inkml:trace contextRef="#ctx0" brushRef="#br0" timeOffset="89954.04">24596 9546 0,'0'0'16,"0"-42"-16,21 0 0,-21-1 0,0-20 15,0 42-15,0 42 16,-21-21-16,-1 21 16,22 21-16,-21-21 0,0 22 0,0-1 15,0 0-15,0 1 0,-1-1 16,1 0-16,0 1 0,0 20 0,0-20 16,21-1-16,-21 0 0,21 1 15,-22-22-15,1 21 0,21-21 0,0 22 16,0-22-16,-21 0 0,21 0 0,0 0 15,-21 0-15,21 1 16,0-44 15,0 1-31,21 0 16,0 0-16,-21-21 0,21 20 16,1 1-16,-1-21 0,0 21 15,21 0-15,-21-1 0,1-20 16,20 21-16,-21 0 0,21 0 0,-20 21 15,20 0-15,0 0 0,-21 0 0,1 0 16,20 0-16,-21 21 0,-21 0 0,0 0 16,0 0-16,0 0 15,0 1-15,0-1 0,-21-21 0,0 21 16,0-21-16,-1 0 0,1 21 0,0-21 16,-21 0-16,21 0 0,-22 0 0,22 0 15,-21 0-15,21 0 0,-1 0 0,1 0 16,0 0-16,0-21 0,0 0 15,21 0 1,-21 21 15,21 21-31,0 0 0,0 0 16,0 0-16,0 0 0,0 1 16,0-1-16,0 0 0,0 21 0,0-21 15,0 1-15,21-1 0,0 0 0,0-21 16,0 21-16,-21 0 0,21-21 0,1 0 15,-1 21-15,0-21 0,21 0 0,-21 0 16,1 0-16,-1 0 0,0-21 16,0 21-16,0-21 0,0 0 0,1 0 15,-1 21-15,0-21 0,0-1 16,0 1-16,0 0 0,-21-21 0,0 21 16,0-1-16,0 1 0,0 0 15,-21 21-15,0 0 0,-21 0 16,-1 0-16,1 0 0,-21 0 0</inkml:trace>
  <inkml:trace contextRef="#ctx0" brushRef="#br0" timeOffset="90844.07">11769 12150 0,'0'0'0,"-43"21"16,22 0-16,0-21 0,0 21 0,21 0 15,0 1 1,42-22-16,-21 0 0,22 0 16,20 0-16,-21 0 0,43 0 0,-21 0 15,20-22-15,1 22 0,0-21 0,-1 0 16,1 21-16,0-21 0,-22 21 15,1-21-15,-1 21 0,-21 0 16,1-21-16,-1 21 0,-21-22 0,-21 1 16,0 0-16,0 0 15,0 0-15,-21 0 0,0 21 16,0-22-16,0 1 0,-1 21 0,1-21 16,0 21-1,21-21-15,0 42 31,0 0-15,0 0-16,0 1 0,0-1 16,21 0-16,-21 0 0,0 0 15,0 0-15,0 22 0,0-22 0,-21 0 16,0 0-16,0 0 0,0 1 0,-22-1 16,22 0-16,0 0 0,0 0 0,-22 0 15,22-21-15,0 22 0,0-22 0,0 0 16,63-22-1</inkml:trace>
  <inkml:trace contextRef="#ctx0" brushRef="#br0" timeOffset="91280.82">14563 11557 0,'0'0'0,"0"-42"0,0 21 15,-22 21 1,1 21-16,0 0 16,0 21-16,0-21 0,0 22 0,-1-1 15,1 22-15,0-22 0,0 21 16,0 1-16,0-22 0,21 22 0,-22-1 16,1 1-16,21-1 0,0-20 0,0-1 15,0 0-15,0 1 0,0-22 0,0 21 16,0-21-16,0 0 0,0 1 0,21-22 15,1 21-15,-1-21 0,0 0 16,0 0-16,0 0 0,0 0 16,22 0-16,-22-21 0,0 21 0,0-22 15,22 1-15,-22 0 0,-21 0 0,21 0 16,-21 0-16,0-1 0,0-20 0</inkml:trace>
  <inkml:trace contextRef="#ctx0" brushRef="#br0" timeOffset="91471.72">14139 12107 0,'0'0'0,"-21"0"16,42 0-1,0 0-15,1 0 16,-1 0-16,0 0 0,0-21 16,21 21-16,1 0 0,-22 0 0,21 0 15,1-21-15,-1 21 0,0-21 0,-21 21 16,22 0-16,-1 0 0,-21-21 15,22 21-15,-22 0 0,21 0 0</inkml:trace>
  <inkml:trace contextRef="#ctx0" brushRef="#br0" timeOffset="92960.52">15198 12425 0,'42'21'16,"-21"-21"-16,0 0 0,0 0 15,1 0-15,-1-21 16,0 0-16,0 21 0,0-21 16,-21-1-16,0 1 0,0 0 0,0 0 15,0-21-15,0 20 0,0-20 0,-21 21 16,21-21-16,-21 20 0,-21-20 0,20 21 16,1-21-16,-21 20 0,21 1 15,0 21-15,-22 0 0,22 0 0,0 0 16,-21 21-16,20 1 0,1-1 0,0 0 15,0 21-15,21-21 0,-21 22 16,0-1-16,21-21 0,-22 22 0,22-1 16,0 0-16,0-21 0,0 22 15,0-22-15,0 21 0,0-21 0,0 1 16,0-1-16,22 0 0,-1-21 0,0 21 16,0-21-16,0 0 0,0 0 0,1 0 15,20 0-15,-21 0 0,21 0 0,-20 0 16,-1-21-16,21 0 0,-21 21 0,0-21 15,22-1-15,-22 1 0,0 0 16,-21 0-16,21 0 0,-21 0 0,21-1 16,-21-20-16,0 21 0,0 0 0,0-22 15,0 22-15,0 0 0,0 0 16,0 0-16,0 0 0,-21 42 16,21 0-1,0 0-15,0 0 0,0 0 16,0 1-16,-21-1 0,21 21 0,0-21 15,0 0-15,0 1 0,0-1 0,0 0 16,0 0-16,0 0 0,0 0 0,21 1 16,0-1-16,1-21 0,-1 0 15,21 0-15,-21 0 0,0 0 16,1 0-16,-1 0 0,21 0 0,-21 0 16,22 0-16,-22-21 0,0 21 0,21-22 15,-21 1-15,22 0 0,-22 0 16,0 0-16,0 0 0,0-1 0,1 1 15,-1 0-15,-21-21 0,0 21 0,0-1 16,0 1-16,0 0 0,0 0 0,-21 21 31,-1 21-31,22 0 16,0 0-16,0 1 0,0-1 0,0 0 16,0 0-16,0 21 0,22-20 0,-1-1 15,-21 0-15,21 0 0,0-21 0,-21 21 16,21 0-16,0 1 15,-21-1 1,0 0-16,-21-21 16,0 0-1,0 0-15,0 0 0,0-21 16,-1 0-16,1 21 0,0-22 0,0 22 16,0-21-16,0 21 0,-1 0 0,1 0 31,21 21-16,0 1-15,21-22 0,-21 21 16,22-21-16,-1 21 0,-21 0 0,21-21 16,0 0-16,0 0 0,0 0 0,1 0 15,-1 0-15,21 0 0,-21 0 16,0 0-16,22 0 0,-22 0 0,21 0 16,-21-21-16,22 0 0,-22 0 15,21 21-15,-21-22 0,22 1 0,-22-21 16,21 21-16,-21-22 0,22 22 0,-22-21 15,21 0-15,-21-1 0,1-20 0,-1 20 16,-21-20-16,0 21 0,21-22 0,-21 22 16,21-1-16,-21 1 0,0 0 0,0 21 15,0-1-15,0 44 32,0 20-32,0 0 0,0 1 0,0-1 15,0 0-15,0 22 0,-21-22 16,21 22-16,-21-22 0,21 0 0,-21 1 15,21-22-15,-22 21 0,22-21 16,0 0-16,0 22 0,0-22 16,-21 0-16,21 0 0,0-42 47,0 0-47,21 0 15,1 0-15,-22-1 0,21 1 0,0 0 16,21-21-16,-21 21 15,1-1-15,-1 1 0,21 21 0,-21-21 16,0 21-16,1 0 0,-1 0 0,0 0 16,0 0-16,-21 21 15,0 0-15,0 1 16,-21-1 0,0-21-16,0 0 0,-1 0 0,1 21 15,-21-21-15,21 0 0,0 0 0,-1 0 16,1 0-16,0 0 0,21 21 0,0 0 31,21-21-31,0 21 16,1 1-16,-1-22 15,-21 21-15,21-21 0,0 21 0,0-21 16,-21 21-16,21-21 0,-21 21 16,22 0-16,-1-21 0,-21 22 15,21-22-15,-21 21 0,21-21 0,0 21 16,0-21-16,1 0 15</inkml:trace>
  <inkml:trace contextRef="#ctx0" brushRef="#br0" timeOffset="93173.41">17505 12594 0,'0'0'0,"0"21"0,0 1 0,0-1 16,0 0-16,-21-21 15,-1 21-15,1 0 0,0 0 16,0 1-16,-21-1 0,20 0 16,1 0-16,-21 0 0,21-21 0,-22 21 15,1 1-15,21-1 0,-21 0 0,-1 0 16,22 0-16,0-21 0,0 0 0,0 21 16,-1-21-16</inkml:trace>
  <inkml:trace contextRef="#ctx0" brushRef="#br0" timeOffset="96516.06">18775 11980 0,'0'0'15,"84"-42"-15,-62 21 16,-1 0-16,0 0 0,0-1 0,0 1 16,-21 0-16,0 0 0,0 0 0,0 0 15,0-1-15,0 1 0,0 0 0,0 0 16,-21 0-16,0 0 0,0 21 0,0 0 16,-22 0-16,22 0 15,0 0-15,-21 0 0,20 21 16,-20 21-16,0-21 0,-1 22 0,22-1 0,-21 0 15,0 22-15,-1-1 0,22 1 16,0-1-16,0-20 0,0 20 0,-1 1 16,22-22-16,0 0 0,0 1 0,0-1 15,0-21-15,22 0 0,-1 0 16,0 1-16,0-1 0,21 0 0,-20-21 16,20 0-16,-21 0 0,21 0 0,1 0 15,-1 0-15,0 0 0,1-21 0,-22 0 16,21-1-16,1 22 0,-1-21 0,-21 0 15,21-21-15,-20 21 0,-1-1 16,0 1-16,0 0 0,-21-21 16,0 21-16,21-1 0,-21 1 15,-21 42 1,0 1-16,21-1 16,-21 0-16,21 0 0,-21 21 0,21-20 15,0-1-15,0 0 0,-22 21 0,22-21 16,0 1-16,0-1 0,0 0 15,0 0-15,22-21 0,-22 21 0,21-21 16,21 0-16,-21 21 0,0-21 0,22 0 16,-1 0-16,-21 0 0,22 0 15,-1 0-15,0-21 0,1 21 0,-1-21 0,-21 21 16,21-21-16,1 0 0,-22 0 16,0-1-16,0 1 0,0-21 15,-21 21-15,0-22 0,0 1 0,0 21 16,0-21-16,0-1 0,-21 22 0,0-21 15,0 21-15,0-1 0,0 1 0,-22 21 16,22 0-16,-21 0 0,21 0 0,-22 21 16,22-21-16,-21 22 0,21 20 0,-1-21 15,1 21-15,0-20 0,0 20 16,21-21-16,-21 21 0,21-20 0,0-1 16,0 0-16,0 0 0,21 0 15,0 0-15,0 1 0,0-22 0,1 0 16,20 21-16,-21-21 0,21 0 0,1 0 0,-1 0 15,-21 0-15,22 0 0,-1 0 16,0-21-16,1 21 0,-1-22 0,-21 1 16,21 0-16,1 21 0,-22-21 15,21 0-15,-21 0 0,1-1 0,-1 1 16,-21 0-16,0 0 0,0 0 0,21 21 16,-21 21-1,0 0-15,0 0 16,-21 0-16,21 1 0,-21-1 15,21 0-15,0 0 0,0 0 16,-22 0-16,22 1 0,0-1 0,-21 0 16,21 0-16,21-21 47,1-21-47,-1 0 0,0 0 15,0-1-15,0 1 0,0 0 16,1 0-16,-22 0 0,21 0 0,0 21 15,0-22-15,0 1 0,0 21 16,-21 21 0,0 1-16,0-1 15,0 0-15,22 0 16,-22 0-16,0 0 0,0 1 16,0-1-16,21-21 0,0 21 15,0 0-15,0 0 0,0-21 16,1 0-16,-1 21 0,0-21 0,21 0 15,-21 0-15,1 0 0,20 0 0,-21 0 16,21 0-16,1 0 0,-22 0 0,21 0 16,-21-21-16,22 0 0,-22 21 0,21-21 15,-21 0-15,1 0 0,-1-1 16,0 1-16,-21 0 0,0 0 0,0 0 16,21 0-16,-21-1 0,0-20 0,0 21 15,0 0-15,-21 0 0,0 21 16,0 0-16,-1 0 0,1 0 15,0 0-15,0 0 0,0 21 0,0-21 16,-1 21-16,-20 0 0,21 0 16,0 0-16,0 1 0,-1-1 0,1 0 15,21 0-15,0 0 0,0 0 0,0 1 16,0-1-16,0 0 0,0 0 0,0 0 16,21 0-16,1-21 0,-1 0 15,0 0-15,0 0 0,21 0 16,-20 0-16,-1 0 0,0 0 15,0 0-15,0 0 0,22-21 0,-22 0 16,0 0-16,21 0 0,-21 0 0,1-1 16,-1 1-16,0-21 0,0 0 15,0 20-15,0-20 0,1-21 0,-1 20 16,0 1-16,0-22 0,0 22 0,0-21 16,1 20-16,-22 1 0,0 0 15,21 20-15,-21 1 0,0 0 0,0 0 16,-21 42-1,-1-21-15,22 42 0,-21-20 16,0 20-16,0 0 0,0 1 0,0-1 16,-1 0-16,1 1 0,21-1 15,-21 0-15,21 1 0,-21-1 0,21 0 16,-21 1-16,21-22 0,0 21 0,0-21 16,0 22-16,0-22 0,0 0 15,0 0-15,21 0 0,0-21 0,0 21 16,0-21-16,1 0 0,-1 22 15,0-22-15,0 0 0,0 0 16,0 0-16,1-22 0,-1 22 16,0-21-16,0 0 0,0 0 0,0 21 15,1-21-15,-1 0 0,0-1 0,-21 1 16,0 0-16,21 0 0,-21 0 0,21 0 16,-21-1-16,0 44 31,0-1-31,-21-21 15,21 21-15,-21 0 0,21 0 16,-21 0-16,21 1 0,0-1 0,0 0 16,0 0-16,0 0 0,0 0 15,0 1-15,0-1 16,21-21-16,0 0 16,0 0-16,0 0 0,1 0 0,-1 0 15,21 0-15,-21 0 0,0 0 16,1-21-16,20 21 0,-21-22 0,0 1 15,0 0-15,22 0 0,-22 0 16,0 0-16,0-22 0,0 22 0,1-21 16,-1-1-16,21 1 0,-42 0 0,21-1 15,0 1-15,1-21 0,-22 20 0,0 1 16,0 0-16,0 20 0,0 1 16,0-21-16,0 21 0,-22 21 15,22 21-15,-21 0 16,0 0-16,21 0 0,-21 22 0,0-1 15,0 0-15,-1 1 0,22-1 16,-21 0-16,0 1 0,0 20 0,21-20 16,-21-22-16,21 21 0,-21 0 0,21 1 15,0-22-15,0 21 0,0-21 16,0 1-16,0-1 0,0 0 0,0 0 0,0 0 16,21 0-16,0-21 0,0 0 15,0 22-15,0-22 0,1 0 0,-1 0 16,0 0-16,0 0 0,0-22 15,22 22-15,-22-21 0,0 0 0,0 21 16,21-21-16,-20 0 0,-1 0 0,21-1 16,-21 1-16,0 0 0,1 0 0,-1 0 15,0 0-15,0 21 0,0 0 0,0-22 16,-21 44 0,0-1-1,0 0-15,0 0 16,-21 0-16,0-21 0,21 21 0,-21 1 15,21-1-15,0 0 0,0 0 16,0 0 0,21-21-1,0 0 1,0 0-16,1 0 0,-1 0 16,0 0-16,0 0 0,0-21 0,0 0 15,1 21-15,-22-21 0,21 0 0,0-1 16,0 1-16,0 21 0,-21-21 0,21 0 15,-21 0-15,22 0 0,-22-1 16,0 44 15,0-1-15,0 0-16,0 0 0,-22 0 16,22 0-16,0 1 0,0-1 15,0 0-15,0 0 16,0 0-16,22 0 15,-1-21-15,-21 22 0,21-22 16,0 0-16,0 0 0,0 0 16,1 0-16,-1 0 0,0 0 0,0 0 15,0 0-15,-21-22 0,21 22 16,-21-21-16,0 0 0,0 0 16,0 0-16,0 0 0,0-1 15,0 1-15,0 0 0,-42 0 0,42 0 16,-21 0-16,0 21 0,0-22 0,-1 22 15,1 0-15,0 0 16,42 0 15,0 0-31,1 0 16,-1 0-16,21 0 0,0 0 0,-20 0 16,20 0-16,0 0 0,1 0 0,-1 0 15,0 0-15,1 0 0,-22 0 16,21 0-16,-21 0 0,0 0 15,1 22-15,-1-22 0,-21 21 0,0 0 16,0 0-16,0 0 0,0 0 0,0 1 16,-21-1-16,-1 0 0,1 0 0,21 0 15,-21 0-15,0 1 0,0-22 16,21 21-16,-21 0 0,-1 0 16,1-21-16,21-21 62,21 0-62,1 0 0,-1-1 0,0 1 16,21 0-16,-21-21 0,1 21 15,20-1-15,-21-20 0,21 21 0,-20 0 16,20 0-16,-21-1 0,0 1 16,43 0-16,-43 21 0,0 0 15,0 0-15,-21 21 0,0 0 16,0 1-16,0-1 0,0 0 0,0 0 15,0 0-15,-21 0 0,21 1 0,0-1 16,-21 0-16,21 0 0,0 0 0,0 0 16,0 1-16,0-1 0,21-21 31,0 0-31,0 0 16,1 0-16,-1 0 0,0 0 15,0-21-15,0-1 0,0 22 0,1-21 16,-1 0-16,0 0 0,0 21 0,-21-21 15,21-22-15,0 22 0,1 0 16,-22 0-16,0 0 0,0 0 0,0-22 16,0 22-16,0 0 0,0-21 0,0 20 15,0 1-15,0 0 0,0-21 0</inkml:trace>
  <inkml:trace contextRef="#ctx0" brushRef="#br0" timeOffset="96756.92">23410 11980 0,'0'0'0,"0"-21"15,-21 21 1,21-21-16,0 42 78,-21-21-62,0 0-16,21 21 15,-21-21-15</inkml:trace>
  <inkml:trace contextRef="#ctx0" brushRef="#br0" timeOffset="97000.29">22034 12192 0,'0'0'16,"0"21"-16,-21 0 15,42-21 1,1 0-16,-1 0 0,0 0 0,21 0 16,-21 0-16,22 0 0,-22 0 15,21 0-15,1 0 0,-22 0 0,21 0 16,0 0-16,-20 0 0,-1-21 0,0 21 15,-21-21 1,0 0-16,0 0 0,0 0 16,-21 21-16,0 0 0</inkml:trace>
  <inkml:trace contextRef="#ctx0" brushRef="#br0" timeOffset="97199.68">21590 11980 0,'0'0'0,"-21"0"0,0 0 16,-1 0-16,22-21 0,0 0 31,22 42 16,-22 0-47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03:50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1439 0,'-21'0'63</inkml:trace>
  <inkml:trace contextRef="#ctx0" brushRef="#br0" timeOffset="1392.8">1820 974 0,'0'-21'297,"21"21"-281,-21-22 0,0 1 62,22 21-63,-22-21 1,21 21-16,-21-21 16,0 0-16,21 0 15,-21-1 1,0 1-16,0 0 15,0 0 1,0 0-16,0 0 16,0-1-1,0 44 32,0 20-31,0 21-16,0 1 15,0-22-15,0 22 0,0-1 0,0 1 16,0-1-16,0 1 0,-21-1 16,21 1-16,-21-1 0,-1 1 0,1 20 15,21-20-15,-21-1 0,0 22 16,0-21-16,0-22 0,-1 21 0,1-20 16,0-1-16,0 0 0,21 1 0,0-22 15,0 0-15,0 0 0,-21 0 16,21 1-1,0-44 1,0 1 0,0 0-16,0 0 0,0 0 15,0 0-15,0-22 0,0 22 16,0-21-16,0-1 0</inkml:trace>
  <inkml:trace contextRef="#ctx0" brushRef="#br0" timeOffset="1918.52">1143 1185 0,'0'0'0,"-42"-21"0,20 21 0,1-21 0,0 0 16,0 0-16,0 0 16,0-1-16,21 1 0,-22 0 0,22 0 15,0 0-15,0-22 0,0 22 16,0 0-16,0 0 0,0 0 0,22 0 15,-1-1-15,0 1 0,21 0 16,-21 0-16,22 21 0,20-21 0,-20 0 16,20 21-16,22 0 0,-22 0 15,22 0-15,0 0 0,-1 21 0,1 0 16,0 0-16,-22 21 0,22 1 16,-1-1-16,1 22 0,-21-22 0,-1 21 15,1 1-15,-1-22 0,-21 22 16,1-1-16,-22 1 0,0-1 15,-21 1-15,0-1 0,0 1 0,0-1 16,-42-20-16,21 20 0,-22 1 16,-20-22-16,20 0 0,-20 22 0,-1-22 15,22-21-15,-21 22 0,-22-1 0,21-21 16,-20 21-16,20-20 0,-20-1 16,-1 0-16,21-21 0,-20 21 0,20-21 15,22 0-15,-22 0 0,22 0 16,0 0-16,21 0 0,-22 0 0,22 0 15,0-21-15,0 21 16,21-21-16,0 0 16,0-1-1,0 1-15,21 0 16,0 21-16,0-21 16,0 0-16,22 21 0,-22-43 0,21 22 15</inkml:trace>
  <inkml:trace contextRef="#ctx0" brushRef="#br0" timeOffset="2629.02">3429 1482 0,'0'0'0,"21"0"0,0 0 15,0 0-15,1-21 16,-1-1-16,0 22 0,0-21 16,0 21-16,0-21 0,1 0 0,-22 0 15,42 21-15,-42-21 0,21-1 16,0 1-16,0-21 0,1 21 0,-22 0 16,0-1-16,0 1 0,0 0 15,0 0-15,-22 21 16,1 0-16,0 0 0,-21 0 15,-1 0-15,1 21 0,-21 0 16,20 0-16,1 1 0,-22-1 0,22 0 16,-21 21-16,20-21 0,1 1 0,0 20 15,20-21-15,-20 21 0,21-20 16,0-1-16,0 0 0,21 0 0,0 0 16,0 0-16,0 1 15,0-1-15,21-21 0,0 0 16,0 21-16,21-21 0,-20 0 0,20 21 15,0-21-15,1 21 16,-1-21-16,0 21 0,22-21 0,-22 22 16,0-1-16,22-21 0,-22 21 0,1 0 15,-1 0-15,-21 0 0,0 1 16,0-1-16,-21 0 0,0 0 0,0 0 16,0 0-16,-42 1 0,21 20 0,-21-21 15,-1 0-15,-20 0 0,20 1 16,-20-1-16,-1 0 0,22-21 0,-21 21 15,20-21-15,-20 0 0,20 0 0,1 0 16,0 0-16,-1 0 0,1 0 16,0 0-16,21 0 0,-22-21 0,22 21 15,0-21-15,0 0 0,0 21 16,-1 0-16,1-22 0,21 1 31,21 21 16,1 21-47,-1-21 16,0 0-16,0 0 15,0 0-15,0 0 0</inkml:trace>
  <inkml:trace contextRef="#ctx0" brushRef="#br0" timeOffset="11127.89">1693 2815 0,'0'0'0,"-21"0"16,0 0 0,0 0-16,0 0 0,-1 0 15,1 0-15,0 0 16,0 0-16,0 0 0,0 0 15,-1 0-15,1 0 16,0 0 0,63 0 15,-20 0-15,20 0-16,21 0 0,1 0 15,-1 0-15,22 0 0,0 0 0,-1 0 16,22 0-16,0 0 0,0 0 15,21-21-15,0 21 0,-21 0 0,0 0 16,-1 0-16,1 0 0,0 0 16,-21 0-16,-1 0 0,1 0 0,0 0 15,-22 0-15,1 0 0,-1 0 16,1 0-16,-1 0 0,-20 0 16,-1 0-16,0 0 0,-21 0 0,1 0 15,-1 0-15,0 0 0,0 0 0,-42-21 47,0 21-47,-22 0 0,22 0 16,-21 0-16,0 0 0,-22 0 15,1 0-15,-1 0 0</inkml:trace>
  <inkml:trace contextRef="#ctx0" brushRef="#br0" timeOffset="11564.43">1757 2942 0,'21'0'31,"0"0"-15,0 0-16,22 0 0,-1 0 0,21 0 16,1 0-16,-1 0 0,43 0 15,0 0-15,0 0 0,21 0 0,-21 0 16,21 0-16,0-21 0,0 21 16,-21 0-16,21-21 0,0 21 0,0 0 15,0 0-15,-22 0 0,1-21 0,-21 21 16,0 0-16,-22 0 0,22 0 15,-43 0-15,22 0 0,-22 0 0,0 0 16,1 0-16,-22 0 0,0 0 0,0 0 16,-42 0 46,0 0-46,21 21-16,-21-21 0</inkml:trace>
  <inkml:trace contextRef="#ctx0" brushRef="#br0" timeOffset="14052.4">1101 4233 0,'-22'0'15,"22"22"1,-21-1-16,21 0 16,21-21 15,1 0-31,-1 0 0,0 0 15,21 0-15,-21-21 0,22 21 0,-22-21 16,21-1-16,1 1 0,-1 21 16,-21-21-16,21 0 0,-20 0 0,-1 0 15,0-1-15,0 1 0,-21 0 16,21 21-16,-21-21 0,0 0 0,0 0 16,-21 21-16,0-22 15,0 22-15,0 0 16,-1 0-16,22 22 0,-21-1 0,21 0 15,-21 0-15,21 0 0,0 22 16,0-1-16,0 0 0,0 1 0,0 20 16,0-21-16,0 1 0,0 20 15,0-20-15,21-1 0,0 0 0,-21 1 16,22-1-16,-22 21 0,0-20 16,21-22-16,0 21 0,-21 1 0,0-22 15,0 0-15,0 21 0,0-21 16,0 1-16,0-1 0,-21-21 15,-22 0-15,22 0 0,0 0 16,-21 0-16,21 0 0,-22-21 16,1-1-16,0 22 0,-1-21 15,1 0-15,0 0 0,20 0 0,-20-22 16,21 22-16,-21 21 0,20-21 16,22 0-16,-21 21 0,0 0 15,21 21 1,21 0-16,0 0 15,1 1-15,-1-1 0,0-21 0,21 21 16,-21 0-16,22-21 0,-1 21 16,0-21-16,1 0 0,20 0 15,-20 0-15,20 0 0,1-21 0,-22 0 16,21 0-16,1 0 0,-22-1 16,22-20-16,-22 21 0,22-21 15,-22 20-15,0-20 0,-21 21 0,22-21 16,-1-1-16,-21 1 0,0 0 0,1 20 15,-1-20-15,-21 0 0,0-1 16,0 1-16,0 0 0,0-1 0,0 1 16,0 0-16,0 21 0,0-1 15,0 1-15,0 0 0,0 42 32,0 0-32,0 1 0,0 20 0,-21-21 15,21 21-15,0 22 0,0-22 16,0 1-16,-22 20 0,22-21 15,0 22-15,0-22 0,0 22 0,0-1 16,0 1-16,-21-1 0,21 1 16,-21 20-16,21-20 0,0 21 0,-21-22 15,21 22-15,-21-1 0,0-20 0,-1 21 16,22-22-16,-21 22 0,0-22 16,0 1-16,21-1 0,0 1 0,-21-22 15,21 0-15,0-20 0,0-1 16,0 0-16,21-21 15,0 0-15,0-21 0,0 0 0,22-1 16,-22 1-16,0-21 16,21 0-16,-20 20 0,20-20 0,-21-21 15,21 20-15,-20 1 0,-1-22 0,21 22 16,-21-21-16,-21 20 0,0-20 16,0 20-16,0-20 0,0 21 0,0-22 15,0 22-15,-42-1 0,21 1 16,0 0-16,-22 21 0,1-22 0,21 22 15,-22 21-15,1-21 0,21 21 0,0-21 16,-22 21-16,22 0 16,42-21 15,1 21-31,-1 0 0,21-22 16,-21 22-16,0-21 0,22 0 0,-22 0 15,21 0-15,-21 0 0</inkml:trace>
  <inkml:trace contextRef="#ctx0" brushRef="#br0" timeOffset="15172.73">4974 4064 0,'0'-21'32,"0"0"-17,21 0-15,-21-1 0,21 1 16,1 0-16,-22 0 0,21 0 0,-21 0 15,21-1-15,0 1 0,-21-21 0,0 21 16,21 0-16,-21-1 0,21 22 16,-21-21-16,0 0 0,0 42 31,0 0-31,-21 1 0,21-1 16,-21 21-16,21 0 0,0 1 15,0 20-15,0 1 0,0-1 0,0-20 16,0 20-16,0 1 0,0-22 0,0 21 15,0-20-15,0-1 0,0 0 0,-21 1 16,21-1-16,-21-21 0,0 0 16,-1 1-16,22-1 0,-21 0 0,0-21 15,0 0-15,0 0 0,0 0 0,-22 0 16,22 0-16,-21 0 16,21-21-16,-22 21 0,1-21 0,21-1 15,-22 22-15,22-21 0,0 0 0,0 0 16,0 0-16,0 0 15,42 21 1,0 0-16,0 21 16,0-21-16,0 21 0,1-21 0,-1 21 15,21-21-15,0 0 0,1 21 16,-1-21-16,0 0 0,22 0 0,-22 0 16,22 0-16,-22 0 0,22 0 0,-1 0 15,-21-21-15,22 0 0,-22 0 16,22 0-16,-22-1 0,22 1 15,-22 0-15,21-21 0,-20 21 0,-1-22 16,0 1-16,-20 0 0,20-22 0,-21 22 16,0-1-16,-21-20 0,0 21 15,0-1-15,0 1 0,0 0 0,0 20 16,0-20-16,0 21 0,0 0 16,-21 21-1,21 21-15,0 0 0,-21 0 16,0 0-16,21 22 0,-21-1 0,21 22 15,-22-22-15,1 21 16,21 1-16,-21-1 0,0 1 0,21-1 16,-21 1-16,21-1 0,-21 1 0,21-1 15,0 1-15,-22-1 0,22 1 0,-21-1 16,0 1-16,21-1 0,-21 1 16,21-1-16,-21 1 0,0-1 0,21-20 15,0 20-15,0-20 0,0-1 0,0-21 16,0 21-16,0-20 0,0-1 0,21-21 31,0 0-31,0 0 0,0-21 0,0-1 16,1 1-16,20-21 0,-21 21 0,0-22 15,0 1-15,1 0 0,-1-1 16,0 1-16,-21-21 0,0 20 16,21-20-16,-21 20 0,0-20 0,0 21 15,0-1-15,-21 1 0,0 0 0,0 20 16,-22 1-16,22 0 0,0 0 15,-21 21-15,20 0 0,1-21 0,0 21 16,0 0-16,42 0 31,0 0-31,0-21 0,1 21 16,20 0-16,0-22 0,1 1 0,-1 21 16,0-21-16,1 0 0,-1 0 0,0 0 15,1-1-15</inkml:trace>
  <inkml:trace contextRef="#ctx0" brushRef="#br0" timeOffset="15771.77">6879 3598 0,'0'0'0,"0"-21"0,-21 21 15,0 0-15,0 0 0,-22 0 0,22 21 16,-21-21-16,21 22 0,-1-1 15,1 0-15,0 0 0,21 0 0,0 0 16,0 1-16,0-1 0,0 0 0,21 0 16,0-21-16,1 21 0,-1 0 15,0 1-15,0-1 0,21-21 0,-20 21 16,-1 0-16,0 0 0,-21 0 16,0 1-16,0-1 0,0 0 15,0 21-15,0-21 0,-21 1 0,0-1 16,-1 0-16,1 0 0,-21 0 0,21 0 15,-22-21-15,22 22 0,0-22 0,0 21 16,0-21-16,0 0 0,-1 0 16,44 0-1,-1 0 1,0-21-16,0 21 0,0 0 16,0 0-16,1 0 0,-1 21 0,0 0 15,-21 0-15,0 0 0,0 0 16,0 1-16,0 20 0,0-21 0,0 21 15,0-20-15,-21-1 0,0 21 16,-1-21-16,1 0 0,0 22 0,0-22 16,0 0-16,21 0 0,-21 0 0,21 1 15,-22-1-15,22 0 0,0 0 16,0 0-16</inkml:trace>
  <inkml:trace contextRef="#ctx0" brushRef="#br0" timeOffset="16036.62">6308 5376 0,'0'22'16,"21"-22"-1,0 0-15,0 0 0,21 0 16,-20 0-16,20 0 0,0 0 0,22 0 15,-22 0-15,22 0 0,-22-22 0,21 22 16,-20 0-16,-1 0 0,0 0 0,1 0 16,-1 0-16,-21 0 0,-42 22 31,0-22-31,-21 0 16,-1 21-16,1-21 0,0 21 0</inkml:trace>
  <inkml:trace contextRef="#ctx0" brushRef="#br0" timeOffset="16228.51">6244 5694 0,'0'0'0,"0"21"0,0 0 16,21-21-16,0 0 0,22 0 0,-22 0 15,21 0-15,1 0 0,20 0 0,-21 0 16,22 0-16,-1 0 0,1 0 16,-1 0-16,1 0 0,-1 0 0,-20 0 15,20 0-15,-20-21 0,-1 21 0,0 0 16,-21 0-16,1 0 0,-1 0 15,-42 0 1,-1 0 0</inkml:trace>
  <inkml:trace contextRef="#ctx0" brushRef="#br0" timeOffset="16376.43">6562 5842 0,'0'0'0,"-43"21"16,64-21-1,1 0 1,-1 0-16,21 0 0,0 0 16,-20 0-16,20 0 0,0 0 0,1 0 15,-22 21-15,21-21 0</inkml:trace>
  <inkml:trace contextRef="#ctx0" brushRef="#br0" timeOffset="16780.25">6646 6625 0,'0'0'0,"-21"0"0,21-21 16,0 0-1,-21 21 1,21-21-16,-21 21 0,0 0 15,-1 0-15,1 0 0,0 21 16,0-21-16,0 21 0,21 0 0,-21 0 16,21 1-16,-22-1 0,22 21 15,0-21-15,0 0 0,0 1 0,0-1 16,0 21-16,22-21 0,-1 0 0,21-21 16,-21 22-16,22-1 0,-1 0 0,0 0 15,1-21-15,-1 21 0,-21 0 16,21 1-16,-20-22 0,-1 21 15,0 0-15,-21 0 0,0 0 16,0 0-16,-21 1 0,-22-1 0,1 21 16,0-21-16,-1 0 0,1 1 0,-21-1 15,20 21-15,-20-21 0,20 0 16,-20 1-16,21-1 0,-22 0 0,22 0 16,21 0-16</inkml:trace>
  <inkml:trace contextRef="#ctx0" brushRef="#br0" timeOffset="17224">4572 9250 0,'0'0'0,"0"21"0,21-21 32,0 0-32,0-21 15,1 0-15,20 21 0,0-21 0,-21-1 0,22 1 16,-1-21-16,-21 21 0,22 0 0,-22-1 16,21-20-16,-21 21 15,-21 0-15,0 0 0,0-1 0,0 1 16,0 0-16,0 0 0,-21 0 0,0 21 15,-21 0-15,20 0 0,1 0 16,-21 21-16,21 0 0,0 0 0,-22 0 16,22 22-16,0-1 0,0-21 0,0 22 15,-1 20-15,22-21 0,-21 1 0,21-1 16,0 0-16,0 1 0,0-1 16,21 0-16,1 1 0,-1-22 15,0 0-15,0 0 0,0 0 0,22-21 16,-22 0-16,21 0 0,-21 0 15,22 0-15,-22 0 0,21-21 0,-21 0 16,22-21-16,-1 21 0,-21-22 0</inkml:trace>
  <inkml:trace contextRef="#ctx0" brushRef="#br0" timeOffset="17456.87">5630 8636 0,'0'0'0,"0"-21"0,0 0 0,-21 21 16,0 0-16,0 0 0,0 21 15,-1 0-15,22 0 0,0 22 16,-21-1-16,21 0 0,-21 1 16,21 20-16,0-21 0,0 1 0,0 20 15,0-20-15,0-1 0,0 21 0,-21-20 16,21-1-16,-21 0 0,0-20 0,-1 20 16,22 0-16,-21-21 0,21 1 15,0-1-15,-21 0 0,42-21 16,0-21-16,1 0 15,-1-1-15,21 1 0</inkml:trace>
  <inkml:trace contextRef="#ctx0" brushRef="#br0" timeOffset="17785.58">5948 9081 0,'0'0'0,"21"0"0,0-22 16,0 1-16,-21 0 15,-21 21 1,0 21-16,0-21 0,-22 21 15,1 1-15,0-1 0,-1 0 0,22 0 16,-21 0-16,0 0 0,20 1 0,1-22 16,21 21-16,0 0 0,0 0 15,21 0-15,1-21 0,20 0 16,0 0-16,1 21 0,-1-21 0,0 0 16,1 0-16,-1 0 0,0 22 0,1-22 15,-22 0-15,0 0 0,0 0 16,0 21-16,-21 0 15,0 0-15,-21-21 16,-21 21-16,21-21 0,-22 0 0,22 21 16,-21-21-16,-1 22 0,22-22 0,-21 0 15,0 0-15,20 0 0,1 0 16,0 0-16,0 0 0,21-22 16,0 1-16</inkml:trace>
  <inkml:trace contextRef="#ctx0" brushRef="#br0" timeOffset="18128.09">6286 9271 0,'0'0'0,"22"0"0,-1 0 0,0 0 0,0-21 15,0 21-15,0 0 16,1 0-16,-1-21 0,0 21 0,0-21 16,0 21-16,22-22 0,-22 22 0,0-21 15,0 0-15,0 21 0,0-21 16,1 0-16,-1 0 0,-21-1 15,0 1-15,0 0 0,0 0 0,-21 21 16,-1 0-16,1 0 0,0 0 0,0 0 16,0 0-16,0 0 0,-1 21 15,1 0-15,-21 0 0,42 1 16,-21-1-16,0 0 0,-1 21 0,1-21 16,21 1-16,-21 20 0,21-21 0,-21 0 15,21 0-15,0 1 0,0-1 16,0 0-16,21 0 15,0-21-15,22 0 16,-22 0-16,21 0 0,0 0 0,1 0 16,-1-21-16,0 0 0,22 21 0,-22-21 15,22-1-15</inkml:trace>
  <inkml:trace contextRef="#ctx0" brushRef="#br0" timeOffset="18548.25">7239 9017 0,'0'0'0,"-21"0"15,0 0-15,-1 0 0,1 0 16,0 21-16,0 0 0,0-21 0,0 22 16,-1-1-16,1 0 0,21 0 0,0 0 15,0 0-15,0 1 16,0-1 0,21-21-16,1 0 0,-1 0 15,-21 21-15,21-21 0,-21 21 0,0 0 16,0 0-16,-21 1 15,0-1 1,-1-21-16,1 21 0,0 0 0,0-21 0,0 21 16,0-21-16,21 21 15,-22-21-15,44 0 47,-1 22-31,-21-1-16,0 0 0,0 0 15,0 0-15,0 0 0,0 1 16,0-1-16,-21 0 0,21 0 16,0 0-16,-22 0 0,1 1 0,0-1 15,0 0-15,21 0 0,-21-21 16,21 21-16,-21 0 0,21 1 31</inkml:trace>
  <inkml:trace contextRef="#ctx0" brushRef="#br0" timeOffset="18832.09">6286 10562 0,'0'0'0,"-21"43"15,21-22-15,0 0 0,0 0 16,43-21-1,-22 21-15,21-21 0,0 0 0,22 0 16,-1 0-16,1 0 0,-1 0 0,1 0 16,-1 0-16,1 0 0,-1 0 15,1 0-15,-22-21 0,1 21 0,-1 0 16,-21 0-16,0 0 0,0 0 0,-42 0 31,0 0-31,0 0 16,0 0-16,-22 0 0,1 0 0,21 21 15,-21 0-15,-1-21 0</inkml:trace>
  <inkml:trace contextRef="#ctx0" brushRef="#br0" timeOffset="19039.98">6413 10837 0,'0'0'0,"-21"22"16,21-1-16,0 0 16,21-21-16,22 0 0,-22 0 15,21 0-15,1 0 0,-1 0 0,0 0 16,22 0-16,-1 0 0,1 0 0,-1-21 15,1 21-15,-1-21 0,-20 21 16,20 0-16,-21 0 0,1 0 0,20 0 16,-42 0-16,22 0 0,-22 0 0,0 0 15,-42 21 1,0-21 0,-22 21-16,22 0 0,-21-21 15</inkml:trace>
  <inkml:trace contextRef="#ctx0" brushRef="#br0" timeOffset="19209.88">6350 11155 0,'0'0'0,"21"0"16,0 0-16,0 0 16,22 0-16,-22 0 0,21 0 15,1 0-15,-1 0 0,0 0 16,1 0-16,-1 0 0,-21 0 0,21-21 15,-20 21-15,-1 0 0</inkml:trace>
  <inkml:trace contextRef="#ctx0" brushRef="#br0" timeOffset="19559.91">6604 11790 0,'0'0'0,"-21"21"0,-22 85 16,43-64-16,0-21 0,0 22 16,0-1-16,0-21 0,0 22 0,0-22 15,0 0-15,22 21 0,20-21 16,-21 1-16,0-1 0,22 0 0,-22-21 16,21 21-16,0 0 0,1 0 0,-1-21 15,0 22-15,1-1 0,-1-21 0,0 21 16,-20 0-16,20 0 0,-21-21 0,0 21 15,0 1-15,-21-1 0,0 0 16,0 0-16,0 21 0,0-20 0,-21-1 16,0 0-16,-21 0 0,-1 21 0,22-20 15,-21-1-15,0 0 0,-1-21 16,-20 21-16,20 0 0,1-21 0,0 0 16,-1 0-16,1 0 0,0 0 0,21 0 15,-22 0-15,22 0 0,0-42 0,0 21 16,0-22-16</inkml:trace>
  <inkml:trace contextRef="#ctx0" brushRef="#br0" timeOffset="21132.17">12234 3704 0,'0'0'0,"-21"21"0,-42 22 15,41-1-15,22-21 0,-21 0 16,21 1-16,0 20 0,0-21 15,0 0-15,21 0 0,1 1 0,-1-1 16,0 0-16,0-21 0,0 0 0,0 0 16,1 0-16,20 0 0,-21 0 0,21-21 15,-20 0-15,20-1 0,-21 1 16,21 0-16,-20 0 0,20 0 0,-21-22 16,0 22-16,0-21 0,1 21 0,-1-22 15,-21 1-15,21 21 0,-21-21 0,0-1 16,0 22-16,0 0 0,0 0 15,-21 0-15,0-1 0,-1 22 16,1 0-16,0 0 0,0 22 16,21-1-16,-21 0 0,0 0 15,-1 0-15,22 22 0,0-22 0,-21 0 16,21 0-16,-21 21 0,21-20 0,0-1 16,0 0-16,0 0 0,0 0 0,0 0 15,0 1-15,0-1 0,0 0 0,21 0 16,-21 0-16,0 0 0,0 1 15,0-1-15,0 21 0,0-21 0,0 22 16,0-22-16,0 0 0,0 21 0,0-21 16,0 1-16,-21 20 0,0-21 0,0 0 15,0 0-15,-1-21 0,1 22 16,-21-22-16,21 0 0,0 0 16,-22 0-16,22 0 0,0 0 0,0 0 15,-22 0-15,22 0 0,0-22 0,0 22 16,0-21-16,0 0 0,-1 0 15,22 0-15,-21 21 0,21-21 16,0 42 0,21-21-16,1 21 15,-1 0-15,0 0 0,21-21 16,-21 21-16,22 1 0,-1-1 0,0-21 16,1 21-16,-1-21 0,0 0 15,1 0-15,20 0 0,-20 0 0,-1 0 16,0 0-16,22 0 0,-22-21 0,22 0 15,-22-1-15,21 1 0,-20 0 16,20-21-16,-20 21 0,-1-22 0,0 1 16,1 0-16,-1-1 0,-21-20 0,0 20 15,0 1-15,-21 0 0,0-22 0,0 22 16,0 0-16,0-1 0,0 1 16,0 21-16,0 0 0,0-1 0,0 44 15,0-1 1,-21 21-16,0 0 0,0 1 0,0-1 15,0 22-15,21-22 16,-43 21-16,43 1 0,-42 21 0,42-22 16,-21 1-16,0-1 0,-1 22 0,1-22 15,21 1-15,-21 20 0,0 1 0,21-21 16,-21 20-16,0 1 0,21 0 0,-22-22 16,22 1-16,0-1 0,0 1 0,0-22 15,0 0-15,0 1 0,0-22 16,22-21-16,20 0 0,-21 0 15,0 0-15,22-21 0,-22-1 0,21 1 16,-21 0-16,22-21 0,-22-1 0,21 1 16,-21 0-16,0-22 0,1 22 0,-1-22 15,-21 1-15,0 21 0,0-22 16,0 22-16,-21-22 0,-1 22 16,-20 0-16,0-1 0,-1 22 0,22 0 15,-21 0-15,0 0 0,-1-1 0,22 22 16,0 0-16,0-21 0,0 21 0,21-21 15,21 0 1,21 21-16,0-21 16,1 0-16,-1 21 0,22-43 0,-1 22 15,1 0-15,-1-21 0,22-1 0</inkml:trace>
  <inkml:trace contextRef="#ctx0" brushRef="#br0" timeOffset="21603.72">14774 3429 0,'0'-42'16,"-21"42"-1,0 0-15,0 0 0,0 0 16,-22 0-16,22 0 0,0 0 0,-21 0 16,20 0-16,1 0 0,0 0 0,0 0 15,21 21-15,-21-21 16,21 21-16,0 0 0,0 0 0,0 1 15,0 20-15,0-21 0,0 0 0,0 0 16,21 1-16,0-1 0,0 21 16,-21-21-16,21 0 0,1 1 15,-22-1-15,0 0 0,0 0 0,0 0 16,0 0-16,0 1 16,-22-22-16,1 0 0,0 0 0,0 21 15,0-21-15,-22 0 0,22 0 16,0 0-16,0 0 0,0 0 0,0 0 15,42 0 1,0-21-16,0 21 16,0 0-16,0 0 0,1 0 15,-1 21-15,-21 0 16,21 21-16,-21-21 0,0 22 16,0-1-16,0-21 0,-21 22 0,0-1 15,-1 0-15,1 1 0,-21-1 0,21 0 16,-22 1-16,1-1 0,21-21 15,-21 21-15,20-20 0,1-1 0,0 0 16,0 0-16,21 0 0</inkml:trace>
  <inkml:trace contextRef="#ctx0" brushRef="#br0" timeOffset="21947.54">14139 5165 0,'0'0'0,"-21"21"0,21 21 0,0-21 16,0 1-16,0 20 0,0-21 16,0 0-16,0 0 0,21-21 15,0 0-15,1 0 0,-1 0 0,0 0 16,-21 22-16,21-22 0,0 0 0,0 0 16,-21 21-16,0 0 0,22-21 0,-22 21 15,0 0-15,0 0 16,0 1-16,0-1 0,0 21 0,0-21 15,0 0-15,0 22 0,-22-22 0,1 21 16,21 1-16,-21-1 0,21-21 16,0 21-16,0-20 0,0 20 0,0-21 15,0 21-15,0-20 0,0-1 0,0 0 16,21 0-16,0-21 16,1 21-16,-1-21 0,0 0 15,-21-21-15,0 0 16,0 0-16,0 0 0,0-22 15</inkml:trace>
  <inkml:trace contextRef="#ctx0" brushRef="#br0" timeOffset="22196.39">14414 4720 0,'0'0'0,"22"-21"0,-1 21 0,0 0 15,0-21-15,21 21 0,-20-21 0,20 21 16,0-21-16,22 21 0,-22 0 0,22-22 16,-22 22-16,21 0 0,-20-21 0,20 21 15,-20 0-15,-1 0 0,-21 0 0,0 0 16,0 0-16,-21 21 16,-21-21-16,0 22 0,0-22 15,-21 21-15,20-21 0,-20 21 0,0 0 16,-1-21-16,1 21 0,0 0 15</inkml:trace>
  <inkml:trace contextRef="#ctx0" brushRef="#br0" timeOffset="22364.3">14605 4890 0,'0'0'16,"-21"21"-16,0 0 0,21 0 0,0 0 0,0 0 15,21 1-15,0-22 0,0 0 16,21 0-16,-20 0 0,20 0 0,-21 0 16,21 0-16,1 0 0,-1 0 15,22 0-15,-22 0 0,0 0 0,1-22 16,-1 22-16,21 0 0,-20-21 0,-22 21 15,21 0-15,1-21 0,-22 21 0,0 0 16,0 0-16</inkml:trace>
  <inkml:trace contextRef="#ctx0" brushRef="#br0" timeOffset="22817.01">12404 7345 0,'21'-21'15,"0"21"-15,0-21 16,0-1-16,0 1 0,1 0 0,-1 0 16,0 0-16,0 0 0,21-1 15,-20-20-15,20 21 0,-21 0 0,0 0 16,0-22-16,1 22 0,-22 0 0,0 0 16,0 0-16,-22 21 15,1-22-15,0 22 0,-21 0 0,21 0 16,-22 22-16,1-1 0,0 21 0,-1-21 15,22 22-15,-21-1 0,21 0 16,-22 22-16,22-1 0,21 1 0,0-22 16,-21 22-16,21-1 0,0-21 0,0 22 15,0-22-15,21 1 0,0-22 0,0 0 16,1 0-16,20 0 0,-21 0 0,21-21 16,1 0-16,-1 0 0,-21 0 15,22-21-15,-1 0 0,0 0 0,1 0 16,-1 0-16,0-1 0</inkml:trace>
  <inkml:trace contextRef="#ctx0" brushRef="#br0" timeOffset="23048.04">13314 6964 0,'0'0'0,"0"-42"16,0 20-16,0-20 0,0 21 0,0 0 16,-21 21-16,-1 0 15,22 21-15,0 0 0,-21 0 16,21 22-16,-21-22 0,21 21 0,0 0 15,0 22-15,0-22 0,-21 22 0,21-22 16,-21 22-16,21-22 0,0 0 0,0 1 16,0-1-16,0 0 0,-21 1 15,21-22-15,0 0 0,0 21 16,0-21-16,0 1 0,21-22 16,0 0-1,0-22-15,0 22 0</inkml:trace>
  <inkml:trace contextRef="#ctx0" brushRef="#br0" timeOffset="23392.36">13652 7324 0,'0'0'16,"22"-43"-16,-22 22 0,0 0 0,0 0 15,0 0-15,0 0 0,-22 21 16,1 0-16,0 21 0,0 0 16,-21 0-16,20 0 0,-20 0 0,21 1 15,-21-1-15,20 21 0,1-21 0,0 0 16,0 1-16,21 20 15,0-21-15,0 0 0,0 0 0,21 1 16,0-1-16,0-21 0,22 21 16,-22-21-16,21 0 0,-21 0 0,22 0 15,-22 0-15,21 0 0,-21 0 0,1 0 16,-1 0-16,0 0 0,0 0 0,-21 21 31,-21-21-31,0 0 16,0 21-16,-22 0 0,22-21 0,-21 22 15,-1-22-15,22 21 0,-21 0 0,0-21 16,20 21-16,-20-21 0,21 21 0,0-21 16,0 0-16,-1 0 0,44 0 31,-1 0-31,0-21 0</inkml:trace>
  <inkml:trace contextRef="#ctx0" brushRef="#br0" timeOffset="23669.2">13991 7514 0,'0'0'0,"21"-21"0,43-21 16,-43 21-16,0-1 15,0 1-15,0 0 0,1 0 0,-22 0 0,0 0 16,0-1-16,0 1 0,0 0 0,0 0 16,-22 21-1,-20 0-15,21 21 0,0-21 16,0 21-16,-22 0 0,22 22 0,0-22 15,0 21-15,0-21 0,-1 22 0,1-22 16,0 21-16,0-21 0,21 1 0,-21 20 16,21-21-16,0 0 0,0 0 0,0 1 15,0-1-15,21-21 16,0 0-16,0 0 0,0 0 0,22 0 16,-22 0-16,21 0 0,1 0 15</inkml:trace>
  <inkml:trace contextRef="#ctx0" brushRef="#br0" timeOffset="24107.95">14880 7197 0,'0'0'0,"42"-43"0,-20 1 0,-1 21 15,-21 0-15,-21 21 16,-22 0-16,22 0 16,-21 0-16,-1 21 0,1-21 0,0 21 15,21 0-15,-22 0 0,22 1 0,-21-1 16,21 0-16,-1 0 0,22 0 15,0 0-15,0 1 0,22-1 16,-1-21-16,0 0 0,0 0 16,21 21-16,-20-21 0,20 0 0,-21 21 15,0 0-15,22 0 0,-22-21 16,0 22-16,0-1 0,0 0 0,-21 0 16,0 0-16,0 0 0,0 1 0,0 20 15,-21-21-15,0 0 0,0 0 0,-22 1 16,1-1-16,0 0 0,-1 0 0,1 0 15,0 0-15,-1 1 0,1-22 0,21 21 16,0-21-16,0 0 0,-1 21 16,44-21-1,-1 0-15,0-21 16,0 21-16,0-21 0,0 21 0,1 0 16,-1 0-16,0 0 0,0 0 0,0 0 15,0 0-15,-42 21 31,0 0-31,0 0 0,0 0 16,0 0-16,-1 1 0,1 20 16,0-21-16</inkml:trace>
  <inkml:trace contextRef="#ctx0" brushRef="#br0" timeOffset="24527.86">14076 9419 0,'0'0'0,"0"21"16,-21-21 31,-1 0-32,1 0-15,0 22 16,0-1-16,0 0 0,21 21 0,0-21 16,-21 1-16,21 20 0,0-21 0,0 21 15,0 1-15,21-22 0,0 21 0,0 1 16,21-22-16,-20 21 0,20-21 0,0 22 16,1-22-16,-1 0 0,0 21 15,1-21-15,-1 22 0,0-22 0,-21 0 16,22 0-16,-43 0 0,0 1 0,0-1 15,0 0-15,0 0 0,-43 0 16,22 0-16,0-21 0,-21 22 0,21-22 16,-22 0-16,1 0 0,21 0 0,0 0 15,-22 0-15,22 0 0,0-22 16,0 1-16,0 0 0,-1 0 0,22-21 16,0 20-16</inkml:trace>
  <inkml:trace contextRef="#ctx0" brushRef="#br0" timeOffset="24784.72">14605 8636 0,'0'0'0,"0"-21"0,21 0 16,0 0-16,0 21 15,1 0-15,-1 0 16,0 0-16,21 0 0,-21 0 0,22 0 15,-1 0-15,0 0 0,1-22 0,-1 22 16,0 0-16,1 0 0,-22 0 0,21 0 16,-21 0-16,1 0 0,-22 22 15,-22-1 1,-20-21-16,21 21 0,-21-21 0,-1 21 16,-20 0-16,-1-21 0</inkml:trace>
  <inkml:trace contextRef="#ctx0" brushRef="#br0" timeOffset="24955.89">14478 8954 0,'0'0'0,"42"42"16,-21-42-16,1 0 15,-1 0-15,0 0 0,0 0 0,21 0 16,1 0-16,-22 0 0,21 0 0,1 0 16,-1 0-16,0 0 0,-21 0 0,22-21 15,-1 21-15,0 0 0,-20-21 16,20 21-16,-21 0 0,0 0 0</inkml:trace>
  <inkml:trace contextRef="#ctx0" brushRef="#br0" timeOffset="26705.39">11853 12256 0,'21'0'16,"1"0"0,-1-22-16,0 1 0,0 0 15,0 0-15,22 0 0,-22 0 0,0-1 16,21 1-16,-21-21 0,1 21 0,-1 0 15,0-22-15,-21 22 0,0 0 0,0 0 16,21 0-16,-21-1 0,0 1 16,0 0-1,-21 21 17,21 21 61,0-42 32,21 21-109,-21-21 0,0 0-1,-21 21 32,21 21-47,0 0 16,0 0-16,0 0 0,-21 22 0,21-22 15,0 21-15,0 22 0,0-22 16,0 0-16,0 22 0,0-22 0,0 1 16,21-1-16,0 21 0,-21-20 0,21-1 15,-21 0-15,0-20 0,21 20 0,1 0 16,-22-21-16,0 1 0,0 20 15,0-21-15,0 0 0,0 0 0,0 1 16,-22-22 0,1 0-16,0 0 0,0 0 15,0-22-15,0 1 0,-1 0 0,1 0 16,0 0-16,0 0 0,0-1 16,0 1-16,-1 0 0,1 0 0,0 21 0,0-21 15,0 21 1,42 0-1,0 21-15,0 0 16,22-21-16,-22 0 0,0 0 0,21 21 16,1-21-16,-1 0 0,0 0 0,1 0 15,-1 0-15,21 0 0,-20-21 0,20 21 16,-20-21-16,20 0 0,1 0 0,-22-1 16,21 1-16,1 0 0,-1-21 15,-20 21-15,20-22 0,-20 22 0,-22-21 16,21-1-16,-21 22 0,0-21 0,-21 0 15,0-1-15,0 1 0,0 21 0,-21-22 16,0 22-16,0 0 0,0 0 16,0 0-16,-1 21 0,1 0 15,0 21-15,21 0 0,-21 21 16,21 1-16,-21-22 0,21 42 0,0-20 16,-21-1-16,21 0 0,-22 1 0,1 20 15,21-20-15,-21-1 0,0 21 0,21-20 16,-21 20-16,0 1 0,-1-1 0,22 22 15,-21-22-15,0 1 0,0-1 0,0 22 16,21-21-16,-21-1 0,-1 1 0,1-1 16,21-21-16,0 22 0,0-22 15,0 1-15,0-22 0,0 21 0,0-21 16,21-21 0,1 0-16,-1-21 0,21 0 0,-21 0 15,22-22-15,-22 22 0,21-21 0,0 21 16,-20-22-16,20 1 0,-21 0 0,0-1 15,0 1-15,-21 0 0,0-1 0,0 1 16,0 21-16,0-21 0,-21 20 0,-21-20 16,21 21-16,0 21 0,-22-21 15,22 0-15,0 21 0,0 0 0,0 0 16,-1 0-16,22-22 0,0 1 16,22 0-16,-1 21 15,21-21-15,-21 0 0,22 21 0,-1-21 16,0-1-16,1 1 0,-1 0 15,21-21-15,1 21 0</inkml:trace>
  <inkml:trace contextRef="#ctx0" brushRef="#br0" timeOffset="27260.59">13610 12383 0,'0'0'0,"42"-22"16,-20 1-16,-1 0 0,0 0 15,0 21-15,-21-21 0,21 0 16,0-1-16,-21 1 0,0 0 16,0 0-16,-21 21 31,0 0-15,21 21-16,-21 0 0,21 0 0,-21 22 15,0-22-15,21 0 0,0 21 16,0-20-16,0-1 0,0 21 0,0-21 15,0 0-15,0 1 0,0-1 16,21 0-16,0-21 0,0 0 16,0 0-16,0 0 0,1 0 15,-1 0-15,21 0 0,-21 0 0,0-21 16</inkml:trace>
  <inkml:trace contextRef="#ctx0" brushRef="#br0" timeOffset="27561.16">14393 11938 0,'0'0'0,"0"-21"0,0 0 0,-21 21 15,0 0 1,0 21-16,0 0 16,21 21-16,-22-20 0,1 20 0,0 0 15,21 1-15,-21-1 0,21 0 0,-21 1 16,21-22-16,0 21 0,-21 0 0,21 1 15,-22-22-15,22 0 0,0 21 0,0-20 16,0-1-16,0 0 0,0 0 16,0 0-16,0 0 0,0 1 15,22-44 48</inkml:trace>
  <inkml:trace contextRef="#ctx0" brushRef="#br0" timeOffset="28300.27">13716 12044 0,'63'42'15,"-41"-42"1,20 0-16,0 0 0,1 0 0,-1 0 0,0 0 16,22 0-16,-22 0 0,22 0 0,-22 0 15,21 0-15,-20 0 0,20 0 16,-20 0-16,20 0 0,-21 0 15,22 0-15,-1 0 0,-20 0 0,-1 0 16,0 0-16,-20 0 0,20 0 0,-21 0 16,-21 21-1,-21 1 1,0-22-16,0 0 0,-1 21 16,-20-21-16,0 0 0,21 0 0,-22 21 15,1-21-15,0 0 0</inkml:trace>
  <inkml:trace contextRef="#ctx0" brushRef="#br0" timeOffset="28868.18">14351 12065 0,'0'0'0,"21"-21"0,-21 0 0,21 0 0,-21-1 16,0 1-16,0 0 0,0 0 0,-21 0 15,0 21-15,-21 0 0,20 0 16,-20 0-16,21 0 0,-21 21 16,20-21-16,-20 21 0,21 0 15,0 0-15,0 1 0,-1-1 0,22 0 16,0 21-16,0-21 0,0 1 0,0-1 15,0 0-15,22 21 0,-1-21 0,0 1 16,21-1-16,-21 0 0,22 21 0,-22-21 16,21 1-16,-21-1 0,1 0 15,-1 0-15,0 0 0,-21 0 16,0 1-16,0-1 0,0 0 16,-42 0-16,20 0 15,1-21-15,-21 21 0,0-21 0,-1 22 16,1-1-16,21-21 0,-22 0 0,22 21 15,-21-21-15,21 0 16,42 0 0,0 0-1,0 0-15,0-21 0,1 21 0,-1 0 16,21 0-16,-21 0 0,0 0 0,-21 21 16,22-21-16,-1 21 0,-21 0 0,0 0 15,0 1-15,0-1 0,0 0 16,0 0-16,0 0 0,0 0 0,-21 1 15,-1-1-15,22 0 0,-21 0 0,0 0 16,0 0-16,0 1 0,0-22 16,21 21-16</inkml:trace>
  <inkml:trace contextRef="#ctx0" brushRef="#br0" timeOffset="29112.04">13801 13293 0,'0'0'0,"-22"21"0,1 64 16,21-64-16,0 0 16,0 21-16,21-21 0,1 1 15,-1-1-15,21 0 0,-21-21 16,22 21-16,-1 0 0,0 0 0,22 1 0,-22-22 16,22 21-16,-22-21 0,21 0 15,-20 0-15,20 21 0,-42-21 16,22 0-16,-22 0 0,0 0 0,0 0 15,-21 21-15,-21-21 16,0 0-16,0 0 0,-22 0 0,1 21 16,0-21-16,-1 0 0</inkml:trace>
  <inkml:trace contextRef="#ctx0" brushRef="#br0" timeOffset="29284.94">13949 13822 0,'0'0'0,"-43"21"0,1 0 16,21-21-16,0 21 0,21 1 15,0-1-15,21 0 16,0-21-16,0 0 0,22 21 15,-1-21-15,-21 0 0,43 21 0,-22-21 16,0 0-16,22 0 0,-1 21 0,-20-21 16,20 0-16,-21 0 0,22 22 15,-43-22-15,21 0 0,-20 0 0,-1 0 16,-21 21-16,-21-21 16,-1 0-16,-20 0 0</inkml:trace>
  <inkml:trace contextRef="#ctx0" brushRef="#br0" timeOffset="29433.85">14097 14118 0,'-21'21'0,"42"-42"0,-42 64 16,42-43 0,0 0-16,0 0 15,0 0-15,22 0 0,-22 0 0,21 0 16,-21 0-16,22 0 0,-22 0 0,21-22 16,1 22-16,-22 0 0,0 0 15,21 0-15,-21 0 0,-21 22 0</inkml:trace>
  <inkml:trace contextRef="#ctx0" brushRef="#br0" timeOffset="29839.62">13970 15007 0,'0'0'0,"0"21"15,-21-21 48,0 0-47,-1 22-16,1-22 0,0 21 0,21 0 15,-21 0-15,0 0 0,21 0 16,-21 1-16,21-1 0,0 0 0,0 0 15,0 0-15,21 0 16,0 1-16,0-1 0,0 0 0,22-21 16,-22 21-16,21 0 0,-21 0 0,22-21 15,-1 22-15,-21-1 0,21-21 0,-20 21 16,-1 0-16,0-21 0,-21 21 16,0 0-16,-21 1 0,-22-22 15,22 21-15,-21 0 0,0-21 0,-22 21 16,22-21-16,-1 0 0,-20 0 0,21 0 15,-22 0-15,22 0 0,-22 0 0,22 0 16</inkml:trace>
  <inkml:trace contextRef="#ctx0" brushRef="#br0" timeOffset="30343.84">11811 15854 0,'21'0'32,"0"0"-32,0 0 0,1 0 0,-1 0 15,0 0-15,0-21 0,0 0 0,22 21 16,-22-22-16,21 1 0,-21 21 0,0-21 16,22 0-16,-22 0 0,0 21 15,-21-21-15,0-1 0,0 1 16,0 0-16,-21 0 15,0 21-15,0 0 0,-22 0 0,22 21 16,0 0-16,-21 0 0,20 1 16,1 20-16,-21 0 0,21 1 0,0-1 15,21 0-15,-22 1 0,22-1 0,0 0 16,0 1-16,0-1 0,0-21 0,0 21 16,0-20-16,22-1 0,-1 0 0,0 0 15,0-21-15,21 0 0,-20 0 16,20 0-16,0-21 0,1 0 0,-1 0 15,21-1-15,-20 1 0,-1 0 0,22-21 16,-22-1-16</inkml:trace>
  <inkml:trace contextRef="#ctx0" brushRef="#br0" timeOffset="30758.03">12721 15727 0,'0'0'16,"0"-42"-16,0 20 0,0-20 0,0 21 0,0-21 16,0 20-16,-21 22 0,0 0 15,0 0-15,-1 22 0,22-1 16,-21 0-16,0 0 0,21 21 0,-21 1 15,21-1-15,0 0 0,0 1 0,0-1 16,-21 0-16,21 1 0,0-1 0,0 0 16,0 1-16,0-1 0,0 0 15,0-20-15,0-1 0,0 0 0,0 0 16,21 0-16,0-21 0,21 0 16,-20 0-16,-1 0 0,21 0 15,-21 0-15,22-21 0,-22 0 0,21 0 16,0 21-16,-20-21 0,-1-1 15,0 1-15,0 0 0,-21 0 16,-21 21 0,0 21-16,0-21 0,-22 21 15,43 0-15,-21 1 0,0-1 16,0 0-16,0 0 0,21 0 0,0 0 16,0 1-16,0-1 0,0 0 0,0 0 15,0 0-15,21-21 16,0 0-16,0 0 0,-42 0 47,0 0-47,0 0 15,-1 0-15,1-21 0</inkml:trace>
  <inkml:trace contextRef="#ctx0" brushRef="#br0" timeOffset="31040.87">13229 16298 0,'0'0'0,"21"0"0,0-21 16,1 21-16,-1 0 0,-21-21 0,21 0 15,-21 0 1,0 0-16,-21 21 16,0 0-1,-1 0-15,1 21 0,0 0 16,21 0-16,-21 0 15,21 0-15,0 1 0,0-1 0,0 0 16,0 0-16,21 0 16,0-21-16,0 0 0,1 0 15,-1 0-15,21 0 16,-21 0-16,0 0 0,1 0 0,-1 0 16,0 0-16,0-21 0,21 21 0,-20-21 15</inkml:trace>
  <inkml:trace contextRef="#ctx0" brushRef="#br0" timeOffset="31479.63">14118 15854 0,'0'-42'0,"0"84"0,0-106 15,0 43-15,0 0 0,0 0 0,-21 21 16,0 21 0,21 0-16,0 0 0,-21 22 15,-1-22-15,1 21 0,21 1 16,-21-1-16,21 0 0,0 1 0,-21-1 15,0 0-15,0 1 0,21-1 0,-22 0 16,1 1-16,21-1 0,-21 0 0,0 1 16,21-1-16,-21-21 0,21 21 15,0 1-15,0-1 0,0-21 0,0 0 16,0 1-16,21-1 0,0 0 0,0 0 16,0-21-16,1 0 0,-1 0 0,0 0 15,0 0-15,0 0 0,0 0 0,-21-21 31,0 0-31,-21 0 16,0 21 0,0-22-16,21 1 0,-21 21 15,21-21-15,0 0 16,-21 0-16,21 0 16,0-1-16,0 1 0,0 0 15,21 42 16,-21 0-15</inkml:trace>
  <inkml:trace contextRef="#ctx0" brushRef="#br0" timeOffset="31836.43">13293 17293 0,'0'0'0,"-22"0"0,1 21 0,21 1 15,21-22 48,-21 21-48,0 0 1,-21 0-16,21 0 0,-21 0 0,0 1 16,21-1-16,-21 0 0,21 0 0,0 0 15,0 0-15,0 1 0,0-1 16,0 0-16,0 0 16,0 0-1,0-42 16</inkml:trace>
  <inkml:trace contextRef="#ctx0" brushRef="#br0" timeOffset="32075.81">13102 17018 0,'0'0'0,"21"0"15,0 0-15,1 0 0,-1 0 16,0 0-16,0 0 0,21 0 16,-20 0-16,-1 0 0,21 0 0,0 0 15,-20 0-15,20 0 0,0 0 0,-21 0 16,22 0-16,-22 0 0,21 0 0,-21 0 16,1 0-16,-44 0 46,1 0-46</inkml:trace>
  <inkml:trace contextRef="#ctx0" brushRef="#br0" timeOffset="32275.69">13123 17251 0,'0'0'0,"21"0"15,1 0 1,-1 0-16,0 0 0,21 0 15,-21 0-15,1 0 0,-1 0 0,21 0 16,-21-21-16,22 21 0,-22 0 0,21-21 16,-21-1-16,22 22 0,-22-21 0,21 21 15,-21-21-15,22 21 0,-22-21 16,21 0-16,-21 0 0,22-1 0,-22-20 16</inkml:trace>
  <inkml:trace contextRef="#ctx0" brushRef="#br0" timeOffset="34600.58">19791 3260 0,'0'0'0,"63"-43"16,-42 43-16,1-21 15,20 0-15,-21 21 0,21-21 0,1 0 16,-1 0-16,0-1 0,22 1 16,-22 0-16,1 0 0,-1 0 0,0 0 15,-21-1-15,1 1 0,-1 21 0,-21-21 16,0 0-16,-21 21 0,-1-21 15,-20 0-15,0 21 0,-1 0 0,1 0 16,-21 0-16,20 0 0,-20 0 0,-1 21 16,1-21-16,20 21 0,-20 21 15,21-21-15,-1 22 0,1-22 0,21 21 16,0 22-16,21-22 0,0 0 16,0 22-16,21-22 0,21 1 15,-21-1-15,22 0 0,-1 1 0,-21-22 16,21 21-16,1-21 0,-1 0 0,-21 1 15,0-1-15,1 0 0,-1 0 0,0 0 16,-21 0-16,0 1 16,-21-22-16,0 0 0,-1 21 15,1-21-15,-21 0 0,21 0 0,-22 0 16,22 0-16,-21 0 0,21-21 16,-22 21-16,22-22 0,-21 1 0,21 21 15,0-21-15,-1 0 0,1 0 0,0 0 16,0 21-16,21-22 0,-21 1 15,42 21 17,0 21-32,0 1 0,22-1 0,-22 0 15,21 0-15,-21 0 0,0 0 0,22 1 16,-22-1-16,21 0 0,-21-21 0,1 21 16,20-21-16,-21 21 0,0-21 15,0 0-15,22 0 0,-22 0 0,21 0 16,-21-21-16,1 21 0,20-21 0,-21 0 15,0 21-15,0-21 0,1-1 0,-1 1 16,0 0-16,0 0 16,-21 0-16,0 0 0,21-1 0,-21 1 15,0 0-15,21 0 0,-21 0 16,0 42 0,0 0-1,0 0-15,0 0 0,0 1 0,0-1 16,0 0-16,-21 0 0,21 0 15,0 0-15,0 1 0,0-1 16,21-21 0,1 0-16,-1 0 0,0 0 15,0 0-15,0 0 0,22-21 0,-22-1 16,0 22-16,0-21 0,0 0 16,0 21-16,1-21 0,-1 0 15,0 0-15,0-1 0,0 1 0,-21 0 16,0 0-16,21 0 15,-21 42 1,0 0-16,0 0 0,0 0 16,0 1-16,0-1 0,0 0 0,0 0 15,0 0-15,0 0 0,0 1 0,0-1 16,0 0-16,0 0 0,0 0 16,22-21-1,-1 0-15,0 0 0,0 0 16,0 0-16,0 0 0,1-21 15,-1 0-15,21 21 0,-21-21 0,0 0 16,-21-1-16,22 22 0,-1-42 16,0 21-16,-21 0 0,0 0 0,0-1 15,21 1-15,-21-21 0,0 21 0,21 0 16,-21-1-16,0 44 31,0-1-31,0 0 0,0 21 0,0-21 16,0 22-16,-21-22 0,21 21 0,-21-21 15,21 22-15,0-22 0,0 0 16,0 21-16,0-20 0,0-1 0,21 0 16,0-21-16,0 21 0,1-21 15,20 0-15,-21 0 0,0 0 16,0 0-16,1-21 0,-1 21 0,21-21 16,-21 0-16,0-1 0,1 1 15,20 0-15,-21 0 0,0-21 0,0 20 16,1 1-16,-22-21 0,21 21 0,-21-22 15,21 22-15,-21 0 16,0 42 0,0 0-1,0 1-15,0-1 0,0 0 0,0 0 16,-21 0-16,21 0 0,0 1 0,-21-1 16,21 0-16,0 0 0,0 0 15,0 0-15,0 1 16,0-44 15,0 1-31</inkml:trace>
  <inkml:trace contextRef="#ctx0" brushRef="#br0" timeOffset="34776.06">21590 3281 0,'0'-21'0,"0"42"0,0-63 0,0 20 0,0 1 15,-21 21 1,21 21 0,0 1-16,0-1 15,21-21 1,0 0-16,0 0 0,0 0 0,1 0 16</inkml:trace>
  <inkml:trace contextRef="#ctx0" brushRef="#br0" timeOffset="35000.93">22246 3006 0,'0'0'0,"-21"21"15,0 0-15,0 0 16,21 0-16,-22 22 0,1-1 16,21 0-16,-21 1 0,0-1 0,21 22 15,-21-22-15,0 0 0,-1 22 0,22-22 16,-21 0-16,0-20 0,0 20 15,21-21-15,0 21 0,0-20 0,0-1 16,0 0-16,0 0 0</inkml:trace>
  <inkml:trace contextRef="#ctx0" brushRef="#br0" timeOffset="35171.76">21759 3620 0,'0'0'15,"-21"0"-15,42 0 16,0-22 0,1 22-16,-1 0 0,0 0 0,21 0 15,-21 0-15,22 0 0,-1 0 0,0 0 16,1-21-16,-1 21 0,0 0 16,1-21-16,-1 0 0,0 21 0,1-21 15,-1 0-15</inkml:trace>
  <inkml:trace contextRef="#ctx0" brushRef="#br0" timeOffset="35784.51">22564 3344 0,'-43'22'0,"22"-22"15,0 21-15,21 0 0,-21 21 0,0-21 16,-22 43 0,22-43-16,0 21 0,21-20 0,-21 20 0,21-21 15,0 0-15,0 22 0,0-22 0,0 0 16,0 0-16,0 0 0,21-21 0,0 21 15,0-21-15,0 0 0,22 0 16,-22 0-16,21 0 0,-21 0 16,22 0-16,-1 0 0,0-21 0,1 0 15,-1 0-15,-21 0 0,22 0 0,-1-1 16,-21-20-16,0 0 0,0-1 16,1 1-16,-1 0 0,0-22 0,0 1 15,-21 20-15,0-20 0,0-1 0,0 1 16,0 21-16,0-1 0,0 22 0,0-21 15,0 63 1,0 0-16,0 21 16,-21 1-16,21-1 0,-21 0 0,21 22 15,-21-1-15,21-20 0,0 20 16,-22-20-16,22-1 0,-21 21 16,0-41-16,21 20 0,-21 0 0,21-21 15,0 1-15,0-1 0,-21 0 0,21 0 16,21-42 15,0 0-31,-21 0 16,21-1-16,22 1 0,-22 0 0,0-21 15,21 21-15,-21-22 0,22 22 16,-22-21-16,0 21 0,21-1 0,-20 22 16,-1 0-16,0 0 0,0 0 0,0 0 15,0 22-15,-21-1 0,0 21 16,0-21-16,0 0 0,0 22 15,0-22-15,0 0 0,0 0 0,0 22 16,0-22-16,0 0 0,-21 0 16,21 0-16,-21 0 0,42-21 47,0-21-47</inkml:trace>
  <inkml:trace contextRef="#ctx0" brushRef="#br0" timeOffset="36807.65">24066 3196 0,'0'0'0,"0"-42"0,0-64 16,0 85-16,0 0 0,0 0 0,-21 21 16,0 0-16,0 0 0,0 21 15,-22 21-15,22-21 0,0 22 0,0-1 16,-21 0-16,20 22 0,1-1 0,0-20 15,0 20-15,0-21 0,0 22 16,-1-22-16,1 1 0,21-1 0,-21-21 16,21 21-16,0 1 0,0-22 0,0 0 15,0 0-15,21 0 0,0 1 0,22-1 16,-22-21-16,21 0 16,1 21-16,-1-21 0,0 0 0,1 0 15,20 0-15,-21-21 0,1 0 0,-1 21 16,0-22-16,-20 1 0,20 0 0,-21 0 15,0-21-15,0 20 0,1 1 16,-22-21-16,0 21 0,0-22 0,21 22 16,-21-21-16,0 21 0,0 0 0,-21 21 15,-1 0-15,1 0 16,0 21-16,0 0 0,0 0 16,0 0-16,-1 0 0,1 22 0,0-22 15,21 0-15,-21 0 0,0 0 0,21 1 16,0-1-16,0 0 0,0 0 15,0 0-15,21-21 16,0 0 0,0 0-16,0 0 0,1 0 0,-1 0 15,0 0-15,0-21 0,0 0 16,0 21-16,1-21 0,-22 0 16,21-1-16,-21 1 0,21-21 0,-21 21 15,0 0-15,21-1 0,-21 1 0,0 0 16,21 21-16,-21 21 15,0 0 1,0 1-16,0-1 0,0 0 0,0 0 16,-21 0-16,21 0 0,0 1 15,0-1-15,0 0 0,0 0 0,0 0 16,0 0 0,21-21-16,0 0 15,1 0-15,-1 0 16,0 0-16,-21-21 0,21 21 0,0-21 15,0 0-15,1 0 0,-1 0 16,0-1-16,-21 1 0,21 0 16,0 0-16,-21 0 0,0 0 0,21 21 31,-21 21-31,0 0 0,0 0 16,0 0-16,0 0 15,0 1-15,0-1 16,0 0-16,-21-21 0,21 21 15,-21-21 1,0 0-16,0 0 16,0 0-1,-1 0-15,22-21 0,0 0 16,22 21 31,-1 0-47,0 21 15,0-21 1,0 0-16,-21 21 0,21-21 0,1 0 16,-1 0-16,0 0 0,0 0 15,0 0-15,-21-21 47,0 0-47,-21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04:31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1376 0,'0'0'0,"-21"-21"0,21 0 0,0-22 16,-21 22-16,0 0 0,21 0 16,-21 0-16,21 42 31,0 0-31,0 0 16,0 0-16,0 0 15,0 1-15,0-1 0,21 0 0,0-21 16,0 21-16,0-21 0,0 0 15,1 0-15,-1 0 0,0 0 16,0-21-16,0 21 0,0-21 0,22 0 16,-22-1-16,21 1 0,-21-21 15,1 21-15,20 0 0,-21-22 0,0 22 16,0-21-16,-21 21 0,22-22 16,-22 22-16,0-21 0,0 21 15,0-1-15,0 1 0,-22 21 16,1 21-1,0 1-15,0-1 0,0 21 16,0 0-16,21 1 0,0 20 0,-22-20 16,22 20-16,0-21 0,0 22 15,0-1-15,0 1 0,0-1 0,0 1 16,0-1-16,0 22 0,0-21 0,22-1 16,-22 1-16,0-1 0,0-21 15,21 22-15,-21-22 0,0 1 0,0-22 16,0 21-16,0-21 0,0 0 15,-21-21 1,-1 0-16,1 0 0,0 0 16,0-21-16,0 0 0,-22 0 15,22 21-15,0-42 0,0 20 0,-21 1 16,20 0-16,-20 0 0,21 0 16,0 0-16,0-1 0,-1 22 0,1 0 15,0 0-15,21 22 16,0-1-1,0 0-15,21-21 0,0 21 16,1 0-16,20-21 0,-21 21 0,21-21 16,1 0-16,-1 0 0,22 0 0,-22 0 15,21 0-15,1 0 0,21-21 16,-22 0-16,22 0 0,-1 0 16,-20-22-16,21 22 0,-22-21 15,1 0-15,-1 20 0,1-20 0,-22-21 16,21 20-16,-41 1 0,20 0 0,-21-22 15,21 22-15,-20-22 0,-22 22 16,0 0-16,0-1 0,0 1 0,0 0 16,0-1-16,0 1 0,0 0 15,0 20-15,0-20 0,0 21 0,0 0 16,0 42 0,-22 0-1,22 0-15,-21 22 0,0-1 0,21 0 16,0 1-16,-21 20 0,0 1 0,0-1 15,-1 22-15,1-22 0,0 22 16,0-22-16,0 1 0,0 21 0,-1-22 16,1 22-16,0-22 0,21 22 15,-21 0-15,0-1 0,0 22 0,-1-21 16,22-1-16,-21 22 0,0 0 16,0 0-16,0-21 0,0 20 0,-1 1 15,1 0-15,21-21 0,0-1 0,0-20 16,0-1-16,0 1 0,0-22 15,21-21-15,1 22 0,-1-43 16,0 0-16,21 0 0,-21 0 0,22 0 0,-22-21 16,21-22-16,-21 22 0,22-21 15,-22-1-15,21 1 0,-21 0 16,1-22-16,-1 22 0,0-43 0,0 22 16,-21-1-16,0 1 0,0-22 15,0 22-15,-21-22 0,0 21 0,-22-20 16,1 20-16,21 1 0,-21-1 0,-1 1 15,1 20-15,0 1 0,-1 21 16,1 0-16,0 0 0,20-1 0,1 22 16,0 0-16,42 0 31,0 0-31,1 0 0,20 0 0,0 0 16,1-21-16,-22 21 0,21-21 15,0 0-15,1 0 0,-1 0 0,0-1 16,-20 1-16</inkml:trace>
  <inkml:trace contextRef="#ctx0" brushRef="#br0" timeOffset="452.31">4826 2180 0,'0'0'0,"21"0"31,0-21-15,0 21-16,1-21 0,20 0 0,-21 0 16,21-1-16,-20-20 0,20 21 0,-21-21 15,21 20-15,1-20 0,-22 0 16,0-1-16,0 1 0,-21 0 0,0-1 15,0 1-15,0 21 0,0-21 0,-21 20 16,0 1-16,0 21 0,0 0 16,-22 0-16,22 21 0,-21 1 15,21 20-15,-1 0 0,-20 1 0,21-1 16,0 21-16,0 1 0,-1-1 16,22 1-16,0-22 0,0 22 0,0-22 15,0 0-15,0 1 0,0-22 0,22 21 16,-1-21-16,0 1 0,0-1 15,0 0-15,0-21 0,1 0 0,-1 0 16,21 0-16,-21 0 0,22-21 0,-22 0 16,21-1-16,0 1 0,-20 0 15,20-21-15,-21 21 0,21-22 0,1 22 16</inkml:trace>
  <inkml:trace contextRef="#ctx0" brushRef="#br0" timeOffset="708.16">5990 1355 0,'-21'63'0,"42"-126"0,0 20 0,0-20 0,1-1 16,-1 22-16,-21 21 0,21 0 0,-21 0 16,0 42-16,0 0 15,-21 21-15,0 1 0,-1 20 16,1-21-16,21 22 0,-21 21 0,0-22 16,0 22-16,0-1 0,-1-20 15,-20 21-15,21-22 0,0 1 16,0-22-16,-1 21 0,1-20 0,0-1 0,0-21 15,21 22-15,0-22 0,-21 0 16,21 0-16,0 0 16,21-21-1,0 0-15,0-21 0,0 0 0,22 0 16,-22 0-16,21-1 0</inkml:trace>
  <inkml:trace contextRef="#ctx0" brushRef="#br0" timeOffset="1083.95">6308 1905 0,'0'0'0,"21"-21"0,0 0 15,0 0-15,0-1 0,-21 1 16,-21 21 0,0 0-16,-21 0 15,-1 21-15,22-21 16,0 22-16,0-1 0,-22 0 0,22 0 16,21 0-16,-21 0 0,21 1 0,-21-1 15,21 0-15,0 0 0,0 0 16,0 0-16,21 1 0,0-1 15,0-21-15,1 21 0,-1-21 0,21 21 16,-21-21-16,0 21 0,1-21 16,-1 21-16,0-21 0,0 22 0,-21-1 15,21-21-15,-21 21 0,0 0 16,-21 0-16,0 0 16,0-21-16,0 22 0,-1-22 0,-20 0 15,21 0-15,-21 0 0,20 0 0,1 0 16,-21 0-16,21 0 0,0 0 15,-1 0-15,1 0 0,0 0 0,21-22 16,0 1-16,0 0 16,0 0-16,21 21 0,0 0 15,-21-21-15,22 21 0,20-21 16,-21 21-16,0-22 0</inkml:trace>
  <inkml:trace contextRef="#ctx0" brushRef="#br0" timeOffset="1436.08">6667 2138 0,'0'0'0,"22"0"0,20 0 16,-21 0-16,0 0 15,22 0-15,-22-21 0,0 21 16,0 0-16,21-21 0,-20-1 0,20 1 16,0 21-16,-21-21 0,22 0 0,-22 0 15,0 0-15,0-1 0,-21 1 16,0 0-16,0 0 0,0 0 0,0 0 15,0-1-15,-21 22 0,-21 0 16,21 0-16,-22 0 0,22 0 0,-21 0 16,-1 22-16,1-1 0,21 0 15,-21 21-15,20-21 0,1 22 0,0-22 16,0 21-16,21-21 0,0 22 16,0-22-16,0 0 0,0 0 0,0 0 15,21 1-15,0-1 0,0 0 0,1 0 16,20-21-16,-21 21 0,0-21 0,22 21 15,-22-21-15,21 0 0,-21 0 16,22 0-16,-22 0 0,0 0 0,21 0 16,-21 0-16,1-21 0,-1 0 0,0 0 15</inkml:trace>
  <inkml:trace contextRef="#ctx0" brushRef="#br0" timeOffset="3724">8403 2328 0,'-42'0'16,"42"-21"15,0 0-31,21 21 0,0-21 0,0 0 16,0 0-16,1-1 0,-1 1 0,21-21 16,-21 21-16,22-22 0,-1 1 15,0 0-15,1-1 0,-1-20 0,0-1 16,1 22-16,-1-21 0,0-1 0,-21 22 15,1-22-15,-1 22 0,0-22 16,-21 22-16,0 0 0,0-1 16,0 22-16,0 0 0,-21 0 0,0 21 15,-1 0-15,1 0 0,0 21 16,-21 0-16,21 22 0,-22-1 0,1 21 16,21 1-16,-22-1 0,22 22 15,0 0-15,0-1 0,0-20 0,0 21 16,21-22-16,0 1 0,0-1 0,0-21 15,0 1-15,0-1 0,21 0 0,0 1 16,0-22-16,21 0 0,-20 0 16,20-21-16,0 0 0,1 0 0,-1 0 15,0 0-15,22 0 0,-22 0 0,22-21 16,-22 0-16,21 0 16,-20 0-16,-1-1 0,0 1 0,1 0 15,-1 0-15,0 0 0,-20-22 0,-1 22 16,0 0-16,0-21 0,0 21 15,-21-1-15,0-20 0,0 21 0,0-21 16,0 20-16,-21 1 0,0 21 0,0 0 16,0 0-16,-1 0 0,1 0 15,0 0-15,-21 21 0,21 1 0,-1 20 16,-20-21-16,21 21 0,0-20 0,0 20 16,-1-21-16,1 0 0,0 22 0,0-22 15,21 0-15,0 0 16,0 0-16,0 0 0,0 1 15,21-22-15,0 0 0,0 0 16,22 0-16,-22-22 0,0 22 16,0-21-16,22 0 0,-22 0 0,21 0 15,-21 0-15,0-1 0,1 1 0,-1 0 16,0 0-16,0 0 0,0-22 0,-21 22 16,0 0-16,0 0 0,0 0 15,0 42 1,0 0-16,0 0 15,0 0-15,0 1 0,0 20 16,0-21-16,0 21 0,0-20 16,0 20-16,0-21 0,0 21 0,0-20 15,21-1-15,1 21 0,20-21 16,-21-21-16,21 21 0,1 1 0,-1-22 16,22 0-16,-22 0 0,0 0 0,22 0 15,-1 0-15,-20-22 0,20 1 0,1 0 16,-22 0-16,0 0 0,22 0 15,-22-1-15,-21 1 0,22 0 0,-22 0 16,0 0-16,0-22 0,-21 22 0,0 0 16,0-21-16,0 21 0,0-22 15,0 22-15,0 0 0,-21 0 0,0 0 16,0-1-16,-22 22 0,22 0 16,-21 0-16,21 22 0,-22-1 0,1 0 15,21 21-15,-22-21 0,22 22 16,0-22-16,0 21 0,0-21 0,21 1 15,-21 20-15,21-21 0,0 0 0,0 0 16,0 1-16,21-22 0,0 0 16,0 21-16,0-21 0,0 0 0,1 0 15,20 0-15,-21-21 0,0 21 0,0-22 16,1 1-16,-1 0 0,0 0 16,0 0-16,0 0 0,0-1 0,1-20 15,-1 0-15,0 21 0,-21-22 16,21-20-16,0 20 0,-21-20 0,0 21 15,21-22-15,1 1 0,-22-1 16,0 22-16,0-22 0,21 22 0,-21 0 16,21-1-16,-21 22 0,0 0 0,-21 42 31,0 0-31,-1 22 0,1-1 0,21 21 16,-21-20-16,0 20 0,0 1 0,21-1 15,0 1-15,0-22 0,0 22 16,0-22-16,0 0 0,0 1 0,42-1 15,-21 0-15,0 1 0,1-22 0,20 0 16,-21 0-16,0 0 0,22 0 16,-22 1-16,21-22 0,-21 0 15,22 0-15,-1 0 0,-21 0 0,21 0 16,-20 0-16,20 0 0,0-22 0,-21 1 16,22 21-16,-1-21 0,-21 0 15,22 0-15,-1 0 0,-21-1 0,0 1 16,0 0-16,1-21 0,-22 21 0,0-1 15,0-20-15,0 21 0,0-21 16,0 20-16,-22 1 0,-20 21 0,21-21 16,0 21-16,0 0 0,-22 0 0,22 0 15,-21 21-15,21 0 0,-22 1 16,22-1-16,0 0 0,0 0 0,0 21 16,-1-20-16,1-1 0,21 0 15,-21 21-15,21-21 0,0 1 0,0-1 16,0 0-16,21 0 15,0-21-15,1 0 0,-1 21 0,21-21 16,-21 0-16,0 0 0,1 0 0,20 0 16,-21-21-16,0 21 0,22-21 0,-22 21 15,0-21-15,0 0 0,0-1 16,0 1-16,1-21 0,-1 21 0,0-22 16,0 1-16,-21 0 0,0-22 15,21 22-15,0-22 0,-21 1 16,0-1-16,0 1 0,22-1 0,-22 1 15,21 21-15,-21-22 0,0 22 0,0 21 16,0-1-16,0 1 0,0 0 16,0 42-16,-21 22 15,-1-22-15,22 21 0,-21 0 16,0 22-16,21-1 0,-21 1 16,21-1-16,-21 1 0,21-1 0,-21-20 15,21 20-15,0 1 0,0-22 0,0 0 16,0 1-16,0-1 0,0-21 15,21 22-15,0-22 0,0 0 0,0 0 16,0 0-16,1-21 0,-1 0 0,0 21 16,0-21-16,21 0 0,-20 0 15,-1 0-15,21-21 0,-21 21 16,22-21-16,-22 0 0,21 0 0,-21 0 16,22-1-16,-22 1 0,0-21 0,0 21 15,-21-22-15,0 22 0,21-21 0,-21 21 16,0 0-16,0-1 0,-21 22 15,0 22 1,0-1-16,0 0 0,-1 0 0,22 0 16,0 0-16,-21 1 0,0-1 15,21 21-15,0-21 0,0 0 16,0 1-16,0-1 0,21 0 16,0-21-16,1 0 15,-1 0-15,0 0 0,0 0 16,0 0-16,0-21 0,22 21 0,-22-21 15,0-1-15,21 22 0,-20-21 0,-1 0 16,0 0-16,21-21 0,-21 20 0,1 1 16,-1 0-16,0-21 0,0 42 15,-21-21-15,21 21 0,-21 21 16,0 0-16,0 0 16,0 0-16,0 0 0,0 22 15,-21-22-15,21 0 0,0 0 16,0 22-16,0-22 0,0 0 0,21-21 15,0 21-15,1 0 0,-1-21 0,0 0 16,0 21-16,0-21 0,0 0 16,22 0-16,-22 0 0,0 0 0,0 0 15,0 0-15,1 0 0,-22-21 16,0 0-16,0 0 16,0 0-16</inkml:trace>
  <inkml:trace contextRef="#ctx0" brushRef="#br0" timeOffset="4556.6">2879 2540 0,'0'0'0,"-43"0"0,-20 0 16,63 21-16,-21-21 15,21 21-15,0 1 16,21-1 0,0-21-16,0 21 0,0-21 15,22 0-15,-1 21 0,0-21 0,1 0 16,20 21-16,1-21 0,-1 0 0,22 21 16,-1-21-16,22 0 0,0 0 15,0 22-15,21-22 0,-21 0 0,21 0 16,0 0-16,21 21 0,21-21 0,1 0 15,-1 0-15,21 0 0,1 0 16,21 0-16,-1 0 0,1 0 16,0 0-16,20 0 0,1 0 0,0 0 15,21 0-15,0 0 0,-21-21 16,21 21-16,0 0 0,0 0 0,0 0 16,0-22-16,-21 22 0,21 0 0,-21 0 15,21 0-15,-22 0 0,-20 0 0,21-21 16,-21 21-16,-1 0 0,-20 0 15,-22 0-15,22 0 0,-22 0 0,-21-21 16,0 21-16,0 0 0,-21 0 0,0 0 16,-42 0-16,0 0 0,-1 0 15,-41 0-15,-1-21 0,0 21 0,-20 0 16,-1 0-16,0 0 16,-42 0 30,0 0-46,-1 0 0,-20 0 0,21 0 16,-21 0-16,-1 0 0,1 0 16,0 0-16,-1 0 0,-20 0 0</inkml:trace>
  <inkml:trace contextRef="#ctx0" brushRef="#br0" timeOffset="10280.19">2879 4106 0,'0'-21'16,"0"0"-1,0 0-15,0 0 16,-22 21-16,1-21 0,0-1 15,0 22-15,0 0 0,-22 0 16,22-21-16,-21 21 0,21 0 16,-22 0-16,1 0 0,0 21 15,-1 1-15,1-1 0,0 0 0,-1 0 16,1 21-16,0 1 0,21-1 16,-22 0-16,43 1 0,-21 20 0,21-20 15,0 20-15,0-21 0,0 22 16,21-22-16,0 22 0,1-22 0,-1 0 15,0 22-15,0-43 0,21 21 0,1 1 16,-22-22-16,21 0 0,1 0 16,-1-21-16,0 0 0,1 0 0,-1 0 15,0 0-15,1 0 0,-1 0 16,0-21-16,1-21 0,-22 21 0,21-1 16,0-20-16,-20 21 0,20 0 15,-21-22-15,0 22 0,0-21 16,-21 21-16,0 0 0,22-1 0,-22 1 15,0 0-15,0 0 0,0 0 0,-22 42 32,22 0-32,0 0 15,0 0-15,-21 1 0,21-1 0,0 21 16,-21-21-16,21 22 0,0-22 16,0 21-16,0-21 0,0 0 15,0 22-15,21-22 0,0 0 0,1 0 16,-1-21-16,0 0 0,0 0 15,21 0-15,-20 0 0,-1-21 16,21 0-16,-21 21 0,0-21 0,1 0 16,-1-1-16,0 1 0,0-21 15,0 21-15,0 0 0,-21-1 0,0-20 16,0 21-16,0 0 0,0-22 0,-21 22 16,0 0-16,0 0 0,-21 0 15,20-22-15,-20 43 0,21-21 0,-21 0 16,20 21-16,-20 0 0,21 0 0,0 21 15,0 0-15,-1 1 0,1-1 16,21 0-16,0 0 0,0 21 0,0-20 16,0-1-16,0 21 0,0-21 15,0 0-15,21 22 0,1-22 16,-1 0-16,0-21 0,0 21 0,21-21 16,-20 0-16,-1 0 0,21 0 0,-21 0 15,22 0-15,-22-21 0,21 0 16,-21 21-16,0-21 0,22 0 0,-22-1 15,0 1-15,0 0 0,22 0 0,-43 0 16,21 21-16,0-21 0,0 21 16,-21 21 15,0 0-31,0 0 16,0 21-16,0-20 0,0-1 15,0 0-15,0 0 0,0 0 0,0 0 16,0 1-16,0-1 0,0 0 15,0 0-15,0 0 16,0-42 0,21 0-1,0 0-15,-21 0 0,22-1 0,-1 1 16,-21 0-16,21-21 0,0 21 0,0-1 16,-21 1-16,0 0 15,21-21-15,1 21 0,-22-1 16,21 1-16,0 21 15,-21 21-15,0 1 0,21-1 16,-21 0-16,21 0 0,-21 0 16,0 22-16,0-22 0,21 0 0,1 21 15,-22-21-15,21 22 0,0-22 0,-21 21 16,21-21-16,0 1 0,22-1 16,-22 0-16,0-21 0,21 21 0,1-21 15,-1 0-15,0 0 0,1 0 0,-1 0 16,0 0-16,1-21 0,-1 21 15,0-21-15,1 0 0,-22-1 16,21 1-16,0 0 0,-20 0 0,-1 0 16,0-22-16,0 22 0,-21-21 0,0 21 15,0-22-15,0 22 0,0 0 16,0-21-16,-21 21 0,0-1 0,0 1 16,-22 0-16,22 21 0,0 0 0,0 0 15,-22 0-15,22 0 0,0 0 0,0 0 16,-21 21-16,20 0 0,1 1 15,0-1-15,0 0 0,0 0 0,0 21 16,21-20-16,0 20 0,0 0 0,0-21 16,0 22-16,0-22 0,0 0 15,0 0-15,0 0 0,21 1 16,-21-1-16,21-21 0,21 0 0,-21 0 16,1 0-16,-1 0 0,0 0 0,0 0 15,0 0-15,22 0 0,-22-21 16,0-1-16,21 1 0,-21-21 0,1 21 15,-1-22-15,0 22 0,21-21 0,-21 0 16,1-1-16,-1 1 0,0 0 16,0-22-16,0 22 0,-21-22 0,21 1 15,-21 20-15,22-20 0,-22-1 0,0 1 16,0 21-16,0-1 0,0 1 0,0 0 16,0 20-16,0 1 0,-22 21 15,1 0-15,0 0 16,21 21-16,-21 1 0,21 20 0,-21 0 15,21 1-15,-21-1 0,21 21 16,0-20-16,0 20 0,0 1 0,0-22 16,0 22-16,0-22 0,0 21 0,0-20 15,0 20-15,0-20 0,0-1 16,21 0-16,0 1 0,0-1 0,0 0 16,22-21-16,-22 1 0,0-1 0,0 0 15,0-21-15,0 0 0,22 0 0,-22 0 16,0 0-16,21-21 0,-20 0 15,20 21-15,-21-22 0,0-20 0,22 21 16,-22 0-16,0 0 0,0-22 16,0 22-16,-21-21 0,21 21 0,-21-22 15,22 22-15,-22-21 0,0 21 16,0-1-16,0 1 0,0 0 0,0 42 31,0 0-31,0 1 0,0-1 16,0 0-16,0 0 0,0 0 15,0 22-15,0-22 0,0 0 0,0 0 16,0 0-16,0 22 0,0-22 16,0 0-16,21 0 0,0-21 0,0 0 15,-21 21-15,21-21 0,0 0 16,1 0-16,-1 0 0,0 0 16,0-21-16,21 0 0,-20 0 0,20 0 15,-21-1-15,21 1 0,-20 0 0,20-21 16,-21-1-16,21 22 0,-20-21 15,-1 0-15,0-1 0,0-20 0,0 20 16,0-20-16,-21-1 0,22 1 0,-22-1 16,21 1-16,-21 21 0,0-22 15,0 22-15,0-1 0,0 22 0,0-21 16,0 63 0,0 0-16,-21 22 15,21-1-15,0 0 0,0 1 16,-22-1-16,22 21 0,0-20 15,0 20-15,0-20 0,-21-1 0,21 21 16,0-20-16,0-1 0,0 0 0,0 1 16,0-1-16,0-21 0,0 22 15,0-22-15,43 63 16,-22-62-16,0-22 0,0 0 0,0 21 16,0-21-16,1 0 0,-1 0 0,0-21 15,0 21-15,0-22 0,0 1 16,1 0-16,-1 0 0,0 0 0,0 0 15,-21-1-15,21 1 0,-21 0 0,21-21 16,-21 21-16,0-1 0,0 1 0,22 0 16,-22 0-16,0 0 15,21 21-15,-21 21 32,0 0-32,0 0 0,0 0 0,0 1 15,0-1-15,0 0 0,0 0 0,0 0 16,0 0-16,0 22 0,0-22 15,0 0-15,0 0 0,21 0 0,0 1 16,-21-1-16,21 0 16,0-21-16,1 0 0,-1 0 0,0 0 15,0 0-15,0 0 0,22 0 16,-22 0-16,0-21 0,0 0 16,0 21-16,22-22 0,-22 1 0,0 0 15,0 0-15,-21-21 0,21 20 0,0 1 16,-21 0-16,0 0 0,0 0 15,22 0-15,-22 42 32,0 0-32,0 0 15,-22-21-15,22 21 0,0 0 0,0 1 16,0-1-16,0 0 0,0 0 16,0 0-16,0 0 15,22-21-15,-1 0 16,0 0-16,0 0 0,0 0 15,0 0-15,1 0 0,-1-21 16,0 0-16,0 21 0,0-21 0,0 0 16,1 0-16,-22-1 0,0 1 0,21 0 15,-21 0-15,0 0 0,0 0 0,0-1 16,0 1-16,0 0 0,-21 0 16,-1 0-16,1 21 0,0 0 0,0 0 15,0 0-15,0 0 0,-1 0 0,1 0 16,0 0-16,0 21 0,0-21 0,0 0 15,21 21-15,0 0 16,21-21 0,0 0-1,0 0-15,0 0 0,22 0 0,-22 0 16,0-21-16,0 21 0,21-21 16,-20 21-16,-1-21 0,21 21 0,-21-21 15,0 21-15,22 0 0,-22 0 0,0 0 16,0 0-16,0 0 0,-21 21 15,0 0-15,0 0 0,0 0 16,0 0-16,0 1 0,0-1 16,0 0-16,0 0 0,0 0 0,0 0 15,0 1-15,0-1 0,0 0 0,0 0 16,-21 0-16,21 0 0,-21 1 0,21-1 16,0 0-16,0-42 46,0 0-46,0-1 16,0 1-16,0 0 0,21 0 0,0-21 16,1 20-16,20-20 0,-21 0 15,21 21-15,-20-22 0,20 1 0,0 0 16,1-1-16,-22 22 0,21 0 0,0 0 16,-20 21-16,-1 0 0,0 0 15,0 0-15,0 21 0,0 0 16,-21 0-16,0 0 0,0 22 0,0-22 0,0 0 15,0 21-15,0-20 0,-21 20 16,0-21-16,21 21 0,-21-20 0,0-1 16,0 0-16,-1 0 0,22 0 0,0 0 15,-21 1-15,0-22 16,21 21-16,0-42 31,0-1-31,0 1 16,0 0-16,0 0 0,0 0 15,0 0-15,0-1 0,0 1 0,0-21 16</inkml:trace>
  <inkml:trace contextRef="#ctx0" brushRef="#br0" timeOffset="10460.09">7726 4149 0,'-43'-21'15,"22"21"-15,0 0 16,0 0-16,0 0 47,0 0-32,-1 0-15,1 0 16,0 0-16,0 0 0,-21 0 0</inkml:trace>
  <inkml:trace contextRef="#ctx0" brushRef="#br0" timeOffset="10660.98">6350 4276 0,'0'0'0,"-21"21"0,21 0 15,21-21 1,0 0-16,0 0 0,22 0 16,-22 0-16,21 0 0,0 0 0,1-21 15,-1 21-15,0-21 0,1 0 16,-1 21-16,-21-22 0,0 22 0,1-21 15,-22 0-15,-22 0 16,1 0-16,-21 21 0</inkml:trace>
  <inkml:trace contextRef="#ctx0" brushRef="#br0" timeOffset="10839.92">5588 4022 0,'0'0'16,"-21"0"-16,0 0 0,-1 0 0,1 0 0,0 0 15,21 21 32,0 0-31</inkml:trace>
  <inkml:trace contextRef="#ctx0" brushRef="#br0" timeOffset="10964.85">8297 4424 0,'0'0'0,"85"21"0,-22 0 16,1 0-16,-43-21 0,0 22 16</inkml:trace>
  <inkml:trace contextRef="#ctx0" brushRef="#br0" timeOffset="12068.15">8361 4678 0,'0'0'15,"21"21"-15,0-21 16,0 0-16,0 0 16,1 0-16,-22-21 15,21 21-15,0-21 0,0 21 16,0-21-16,0-1 0,1 1 0,-1 0 15,0 0-15,0 0 0,0 0 0,0-1 16,1-20-16,-1 21 0,0-21 16,-21 20-16,0-20 0,0 21 0,0 0 15,0 0-15,0-1 0,0 1 0,-21 21 16,0 21-16,-1-21 16,-20 22-16,21 20 0,0-21 15,-22 21-15,22-20 0,0 20 0,0 0 16,0-21-16,0 22 0,-1-22 0,22 21 15,0-21-15,0 1 0,0-1 0,0 0 16,0 0-16,22 0 16,-1-21-16,0 0 0,21 0 0,-21 0 15,22 0-15,-22 0 0,21-21 0,1 0 16,-22 21-16,21-21 0,0 0 0,-20-1 16,20 1-16,0 0 0,1 0 15,-22 0-15,21-22 0,0 22 0,1 0 16,-1 0-16,-21 0 0,22 0 0,-22-1 15,0 1-15,0 21 0,0 0 0,0 0 16,-21 21-16,0 1 16,0-1-16,0 0 0,0 0 0,0 21 15,-21-20-15,21-1 0,-21 21 0,0-21 16,21 0-16,-21 22 0,21-22 16,-21 0-16,21 0 0,0 0 0,-22 1 15,22-1 1,0-42-1,0-1-15,22 22 16,-1-21-16,0 0 0,0 0 0,0 0 16,0 0-16,1-1 0,-1-20 15,0 21-15,0 0 0,-21-22 0,21 22 16,0-21-16,1 21 0,-1 0 0,-21-1 16,0 1-16,-21 42 31,-1 22-31,22-22 15,-21 0-15,0 0 0,21 22 0,0-22 16,-21 0-16,21 21 0,-21-21 0,21 1 16,0 20-16,0-21 0,0 0 15,0 0-15,21 1 0,0-1 0,0-21 16,0 21-16,1-21 0,20 0 0,0 0 16,-21 0-16,22 0 0,-1 0 0,0 0 15,1-21-15,-1 0 0,0 21 16,1-22-16,-1 1 0,0 0 0,-20 0 15,20-21-15,-21 20 0,0 1 0,0 0 16,1-21-16,-22 21 0,0-1 16,0 1-16,0-21 0,0 21 0,0 0 15,-22 21 1,1 0-16,21 21 16,0 0-16,0 0 0,0 0 0,0 22 15,0-1-15,0-21 0,0 21 0,21 1 16,-21 20-16,0-20 0,0-1 15,0 21-15,0 1 0,0-22 0,0 22 16,0-1-16,0 1 0,-21-1 0,0 1 16,-21-1-16,21 22 0,-22-22 0,1 22 15,0 0-15,20-22 0,-20 22 0,21-22 16,-21 1-16,20-1 0,1 1 16,21-22-16,0 22 0,-21-22 0,21 0 15,0-20-15,-21-1 0,21 0 0,0 0 16,0 0-16,0-42 15,0 0 1,0 0-16,21-22 0,0 22 0,0-21 16,1 21-16,-1-43 0,0 22 0,21-22 15,-21 22-15,1-21 0</inkml:trace>
  <inkml:trace contextRef="#ctx0" brushRef="#br0" timeOffset="14248.3">10033 4805 0,'-21'-64'0,"42"128"0,-63-255 15,42 128-15,0-1 0,0 22 16,0 0-16,21-1 0,0 1 0,0 0 16,21 21-16,-20-1 0,20 1 0,0 0 15,1 21-15,-1 0 0,0 0 16,1 0-16,-1 21 0,0 0 0,-21 22 16,22-22-16,-22 0 0,0 21 0,-21-20 15,0 20-15,0-21 0,0 21 0,-21-20 16,0 20-16,-22-21 0,22 0 15,-21 0-15,0 1 0,20-1 0,-20 0 16,0-21-16,21 21 0,-22-21 0,22 0 16,0 21-16,0-21 0,42 0 31,21 0-15,-21 0-16,1 0 0,20 0 0,-21 0 15,21 0-15,-20 0 0,-1 0 0,0 0 16,0 0-16,0 0 0,0-21 0,1 21 15,-1 0-15,0 0 16,0 0-16,0-21 16,0 21-16,1-21 0,-1 0 15,0-1-15,0 1 0,0 0 16,0 0-16,1-21 0,-1 20 16,0-20-16,0 0 0,0-1 0,0 1 15,1-21-15,-1 20 0,0-20 16,-21 20-16,0-20 0,21 21 0,-21-22 15,0 22-15,0-1 0,0 1 0,0 21 16,-21-21-16,21 20 0,-21 22 16,0 0-16,-1 0 0,1 0 15,0 22-15,0 20 0,0-21 0,0 21 16,-1 1-16,22-1 0,-21 0 0,21 22 16,0-22-16,-21 22 0,21-22 15,0 22-15,0-1 0,0-21 16,0 1-16,0-1 0,21 0 0,0 1 15,1-22-15,-22 21 0,21-21 0,0 1 16,0-1-16,0 0 0,0-21 0,1 0 16,20 21-16,-21-21 0,0 0 15,0 0-15,22 0 0,-22-21 0,0 0 16,0 21-16,22-21 0,-22-1 0,0 1 16,0-21-16,0 21 0,-21 0 0,21-1 15,1-20-15,-22 21 0,0 0 0,0 0 16,21-1-16,-21 1 0,0 0 15,0 42 1,0 0-16,0 1 0,0-1 16,0 0-16,-21 0 0,21 0 15,0 0-15,0 1 0,0-1 16,0 0-16,0 0 0,0 0 0,0 0 16,21-21-16,0 0 15,0 0-15,0 0 0,0 0 16,22 0-16,-22 0 0,0 0 0,0-21 15,0 0-15,22 0 0,-22 0 16,21 0-16,-21-1 0,1 1 0,20 0 16,-21 0-16,0 0 0,0 0 0,-21-22 15,22 22-15,-22 0 0,21 0 0,-21 0 16,0 42 15,0 0-31,0 0 16,0 0-16,0 0 15,0-42 32,21 0-47,-21 0 16,0 0-16,0 0 16,0-1-16,-21 22 31,0 22-16,-1-22-15,22 21 16,-21 21-16,21-21 0,0 0 0,0 1 16,-21 20-16,21-21 0,0 0 0,0 22 15,0-22-15,0 0 0,0 0 16,0 0-16,0 0 0,21-21 0,-21 22 16,21-22-16,1 0 0,-1 21 0,0-21 15,0 0-15,0 0 0,0 0 16,1 0-16,-1-21 0,0 21 0,0-22 15,0 1-15,22 21 16,-22-21-16,0 0 0,0 0 0,0 0 16,0-1-16,1 1 0,-1 0 0,0-21 15,0 21-15,-21-1 0,21 1 0,-21 0 16,0 42 15,0 0-31,0 1 0,-21-1 16,21 0-16,-21 0 0,21 0 0,0 0 15,0 1-15,-21-1 0,21 0 16,0 0-16,0 0 0,0 0 0,0 1 16,0-1-16,21-21 0,0 0 15,0 0-15,0 0 16,1 0-16,-1 0 0,0-21 16,21-1-16,-21 22 0,1-21 0,-1 0 15,0 0-15,0-21 0,21 20 16,-20-20-16,-1 21 0,0-21 0,0-22 15,0 22-15,0-22 0,1 1 0,-1-1 16,-21 22-16,21-22 0,-21 22 0,21 0 16,-21-1-16,0 1 0,0 21 15,0 0-15,-21 42 16,21 0 0,-21 0-16,0 22 0,-1-1 15,1 43-15,0-22 16,0-21-16,0 22 0,0-22 0,-1 1 15,1 20-15,21-21 0,0 1 0,0-22 16,0 21-16,0-21 0,0 1 0,0 20 16,0-21-16,0 0 0,21-21 31,1 0-31,-1 0 0,0 0 16,0 0-16,-21-21 0,21 0 0,0 0 15,-21 0-15,22-1 0,-1 1 16,-21 0-1,21 21-15,-21 21 32,0 0-32,0 1 15,0-1-15,0 0 16,0 0-16,0 0 0,21 0 16,0-21-16,0 0 15,1 22-15,-1-22 0,0 0 16,0 0-16,0 0 0,0 0 0,1 0 15,-1-22-15,0 22 0,0-21 0,0 0 16,0 0-16,1 0 0,-1 0 16,-21-1-16,21-20 0,-21 21 15,21 0-15,-21 0 0,0-1 0,0 1 16,0 0-16,0 42 31,-21-21-31,21 21 0,0 1 0,-21 20 16,0-21-16,-1 0 0,1 22 15,21-22-15,-21 0 0,0 21 0,0-21 16,21 22-16,0-1 0,-21 0 0,21 1 16,-22-1-16,22 0 0,0 1 0,0 20 15,0-20-15,0 20 0,0-21 0,0 1 16,0 20-16,0-20 0,0 20 0,0-21 16,0 22-16,-21-22 0,21 1 15,-21-1-15,21 0 0,-21 1 16,21-1-16,-21 0 0,0-21 0,21 1 15,-22-1-15,1 0 0,0 0 0,0-21 16,0 0-16,0 0 16,21-21-16,-22 0 15,22 0-15,0-1 0,-21 1 0,21 0 16,0 0-16,0-21 0,0 20 0,0-20 16,0 21-16,0-21 0,0-1 15,21 1-15,-21 0 0,22-22 0,-22 22 16</inkml:trace>
  <inkml:trace contextRef="#ctx0" brushRef="#br0" timeOffset="14496.16">12382 4255 0,'22'21'0,"-44"-42"0,1 21 0,0-22 16,21 1-16,0 0 15,21 0-15,0 21 16,1 0-16,20 0 0,-21-21 0,21 21 15,1-21-15,-1 21 0,0 0 16,1-22-16,-1 22 0,0 0 0,1 0 16,-1-21-16,0 21 0,-20 0 0,20 0 15,-21 0-15,0 0 0,-21-21 16,0 0 15,-21 0-31,0 0 0,0 21 16</inkml:trace>
  <inkml:trace contextRef="#ctx0" brushRef="#br0" timeOffset="14728.06">11896 3874 0,'0'0'0,"-22"0"0,-41 0 16,42 0-1,21 21 48,-21-21-63,-1 21 16,1-21-16</inkml:trace>
  <inkml:trace contextRef="#ctx0" brushRef="#br0" timeOffset="21543.43">3133 6244 0,'0'0'0,"21"-21"46,-21 0-46,21 21 16,-21-21-16,0 0 0,21-1 0,-21 1 16,0 0-16,0 0 0,0 0 15,0 0-15,0-22 0,-21 22 0,0 0 16,0 0-16,-1 0 0,-20-1 0,0 1 16,-1 0-16,1 0 15,0 21-15,-1 0 0,1 0 0,0 0 16,21 0-16,-22 21 0,1 0 0,21 0 15,-22 22-15,22-22 0,21 21 16,-21 1-16,21-1 0,0 0 0,0 1 16,0-1-16,0 0 0,0 1 15,21-22-15,0 21 0,1-21 0,-1 22 16,0-22-16,21 0 0,-21-21 0,22 0 16,-1 0-16,-21 0 0,22 0 15,-1 0-15,0-21 0,-21 0 16,22-1-16,-1-20 0,-21 21 0,22-21 15,-1 20-15,0-20 0,-21 21 16,22-21-16,-1-1 0,-21 1 0,22 0 16,-1-22-16,-21 22 0,21-22 0,-20 22 15,20-22-15,-21 22 0,-21-21 16,0 20-16,0 1 0,0 0 0,0 20 16,0 1-16,0 0 0,0 0 0,-21 21 15,0 0-15,0 21 16,-1 0-16,1 22 0,0-22 0,-21 42 15,21-20-15,-1-1 0,1 21 0,0 1 16,0-1-16,21-20 16,0 20-16,-21 1 0,21-22 0,0 0 15,0 1-15,0-1 0,21 0 0,0 1 16,0-22-16,0 0 0,22 21 16,-1-42-16,-21 22 0,22-22 0,-1 0 15,0 0-15,1 0 0,-1 0 0,-21-22 16,21 22-16,1-21 0,-1 0 15,-21 0-15,22 0 0,-22-22 0,0 22 16,0 0-16,0 0 0,-21 0 0,0-22 16,0 22-16,0 0 0,0-21 15,0 21-15,-21-1 0,0 22 0,0-21 16,0 21-16,-1 0 16,1 0-16,21 21 0,-21 1 15,0-1-15,21 21 0,0-21 16,-21 0-16,21 22 0,0-22 0,0 0 15,0 21-15,0-20 0,0-1 0,21 0 16,0 0-16,0 0 0,0 0 16,1-21-16,-1 0 0,21 0 0,-21 0 15,0 0-15,1 0 0,20 0 0,-21 0 16,0-21-16,22 0 0,-22 0 16,21 0-16,-21 0 0,0-1 15,22 1-15,-22-21 0,0 21 0,-21 0 16,0-1-16,21 1 0,-21 0 0,0 0 15,0 0-15,0 0 0,0-1 16,0 44 0,-21-1-1,21 0-15,0 0 0,0 0 16,0 0-16,0 22 0,0-1 0,-21-21 16,21 43-16,0-22 0,0 0 0,0 22 15,0-1-15,0 1 0,0-1 0,0 1 16,0-1-16,0 1 0,0 21 15,0-22-15,0 22 0,0-1 0,0-20 16,0 21-16,0-1 0,-21-20 16,21-1-16,0 1 0,0-1 0,0 1 15,-21-22-15,21 0 0,0 1 0,0-22 16,0 0-16,0 0 0,0 0 16,0 1-16,0-44 15,0 1-15,0 0 0,0 0 16,0 0-16,0-22 0,0 22 0,0-21 15,0 0-15,0-22 0,0 22 0,0-22 16,0-20-16,0 20 0,0-21 16,0 22-16,0-22 0,0 1 0,0-1 15,0-21-15,0 21 0,0-20 0,0-1 16,0 21-16,21 0 0,0-20 16,0 41-16,0 1 0,22-1 15,-1 1-15,0 41 0,1-20 0,-1 21 16,-21 21-16,21 0 0,1 0 0,-22 0 15,21 21-15,-21 0 0,-21 22 16,0-22-16,0 21 0,0-21 0,0 22 16,0-22-16,0 21 0,0-21 0,-21 22 15,0-22-15,0 0 0,21 0 0,-21 0 16,0-21-16,-1 0 0,1 0 16,0 0-16,0 0 0,0 0 15,0 0-15,-1-21 0,1 0 16,0 0-16,0 0 15,0 21-15,21-22 0,0 1 0,-21 21 16,-1-21-16,22 42 16,0 0-1,22-21-15,-1 22 0,0-1 16,-21 0-16,21 21 0,0-21 0,0 1 16,22-1-16,-22 0 0,0 0 0,21-21 15,-20 21-15,20 0 0,-21-21 16,21 0-16,-20 0 0,20 0 0,0 0 15,1 0-15,-22 0 0,21-21 0,0 21 16,1-21-16,-1 0 0,0 0 0,1-22 16,-1 22-16,-21 0 15,0-21-15,1 21 0,-1-22 0,-21 1 16,0 21-16,0-22 0,0 22 0,0 0 16,0 0-16,0 0 0,-21 0 0,-1 21 15,1 0-15,0 0 16,0 21-16,0-21 0,0 21 0,21 0 15,0 0-15,-22 0 0,22 22 0,0-22 16,0 0-16,0 0 0,0 0 0,0 1 16,22-1-16,-22 0 15,21 0-15,0-21 0,0 21 0,21 0 0,-20-21 16,-1 0-16,0 0 0,21 0 0,-21 0 16,1 0-16,20 0 0,-21-21 15,21 0-15,1 21 0,-22-21 16,21 0-16,-21 0 0,22-1 0,-22 22 15,0-21-15,0 0 0,-21 0 0,21 0 16,-21 42 15,0 0-31,-21 0 16,21 0-16,-21 1 0,21-1 0,0 0 16,0 0-16,0 0 0,-21 0 0,21 1 15,0-1 1,0-42 15,21 21-31,-21-22 0,21 1 16,-21 0-16,21 0 0,1 21 15,-22-21-15,21 0 0,0-1 0,-21 1 16,21 0-16,0 0 0,0 0 0,1 21 16,-1 0-16,0 21 15,0 0 1,-21 0-16,0 0 0,0 1 15,21-22-15,0 21 0,-21 0 16,22 0-16,-1 0 0,0 0 0,0-21 16,0 22-16,0-22 0,1 21 0,-1-21 15,0 0-15,0 0 0,21 0 16,-20 0-16,20 0 0,-21 0 0,21 0 16,-20-21-16,20-1 0,-21 22 0,0-21 15,22 0-15,-22 0 0,-21 0 0,21 0 16,-21-1-16,21 1 0,-21-21 15,0 21-15,0 0 0,0-1 0,0 1 16,-21-21-16,0 42 0,0-21 0,-1 0 16,1 21-16,0 0 0,0 0 0,-21 0 15,20 21-15,1 0 0,0-21 16,0 21-16,0 0 0,0 22 16,21-22-16,0 0 0,-22 0 0,22 0 15,0 22-15,0-22 0,0 0 0,0 0 16,0 0-16,22 0 0,-1-21 0,0 22 15,-21-1-15,21-21 0,0 0 16,0 0-16,1 0 0,-1 0 0,0 0 16,0 0-16,0-21 0,0-1 0,1 1 15,-1 0-15,0 0 0,0 0 16,0 0-16,-21-1 0,21 1 0,1-21 16,-1 21-16,0-22 0,-21 1 15,21 0-15,0-1 0,-21 1 0,21-21 0,-21 20 16,0-20-16,0 20 0,0 1 15,0 0-15,0-1 0,0 22 16,0 0-16,-21 21 16,21 21-16,-21 0 0,0 1 0,21 20 15,0 0-15,0 1 0,-21-1 0,21 0 16,0 1-16,0-1 0,0 21 16,0-20-16,0-1 0,0 0 0,0-20 15,0 20-15,0 0 0,0-21 0,0 22 16,21-22-16,-21 0 0,0 21 0,21-42 15,0 22-15,0-1 0,1 0 16,-1-21-16,0 0 0,0 0 16,0 0-16,0 0 0,1 0 0,-1-21 15,0 0-15,0-1 0,21 1 0,-20 0 16,-1 0-16,0 0 0,0 0 0,0-22 16,0 22-16,-21 0 0,22 0 15,-1 0-15,-21-1 0,21 22 16,-21 22-1,0-1-15,0 0 16,0 0-16,0 0 16,0 0-16,0 1 15,0-1-15,21-21 32,0 0-32,0 0 15,1 0-15,-1 0 0,0-21 16,0-1-16,0 22 0,-21-21 15,21 21-15,-21-21 0,22 21 0,-1-21 16,-21 42 15,0 0-31,0 0 16,0 1-16,0-1 16,0 0-16,21 0 15,0-21-15,0 21 0,0-21 0,1 0 0,-1 21 16,0-21-16,21 0 0,-21 0 15,22 0-15,-22 0 0,21 0 16,1 0-16,-22-21 0,21 21 0,0-21 16,-20 0-16,20 0 0,-21 0 0,0-1 15,0 1-15,1-21 0,-1 21 0,-21 0 16,0-22-16,0 22 0,0-21 0,0 21 16,0-1-16,0 1 0,0 0 15,-21 21-15,-1 0 0,1 0 0,0 0 16,0 0-16,0 21 0,0 0 0,-1 1 15,1-1-15,21 0 0,-21 0 0,0 0 16,0 22-16,0-22 0,21 0 16,0 0-16,-22 21 0,22-20 15,-21-1-15,21 0 0,-21 0 0,21 0 16,0 22-16,0-22 0,0 0 0,-21 0 16,21 21-16,0-20 0,0 20 0,0 0 15,0 1-15,0-1 0,0 0 16,0 1-16,0-1 0,0 0 0,0 1 15,0 20-15,0 1 0,0-22 0,0 21 16,0 1-16,0-1 0,0 1 0,0-1 16,0 1-16,0-1 0,0 1 0,-21-22 15,21 22-15,-21-22 0,-1-21 16,22 22-16,-21-1 0,0-21 0,0 0 16,0 0-16,0-21 15,21-21 1,0 0-16,0 0 0,0 0 15,0-22-15,21 22 0,0-42 0,0 20 16,0-20-16,0-1 0,-21 1 0</inkml:trace>
  <inkml:trace contextRef="#ctx0" brushRef="#br0" timeOffset="21736.32">7535 5863 0,'0'0'15,"-63"-21"-15,42 21 16,-1 0-16,22 21 63,22-21-48,-1 0-15</inkml:trace>
  <inkml:trace contextRef="#ctx0" brushRef="#br0" timeOffset="24792.35">9631 5461 0,'0'0'0,"-43"-21"0,22 21 16,0 0-16,-21 0 0,21 0 0,-22 0 15,1 0-15,21 0 0,-22 21 0,1 21 16,0 1-16,21-1 0,-22 0 16,22 22-16,-21-1 0,21 1 15,-1-1-15,1 1 0,0-22 0,0 22 0,0-1 16,21-20-16,0 20 0,0-21 15,0 1-15,0-22 0,21 21 16,0-21-16,21 1 0,-20-22 0,20 0 16,-21 0-16,21 0 0,-20 0 0,20 0 15,0 0-15,1-22 0,-22 1 0,21 0 16,0 0-16,1 0 0,-1-22 0,0 22 16,1 0-16,-22 0 0,21-21 15,-21 20-15,-21 1 0,0 0 0,0 0 16,0 0-16,0 0 0,0-1 0,-21 22 15,0 0 1,0 22-16,0-1 0,0 0 0,-1 0 16,22 0-16,0 22 15,-21-22-15,0 0 0,21 21 0,0-21 16,0 1-16,0 20 0,0-21 0,0 0 16,0 0-16,0 1 0,21-1 0,0-21 15,1 0-15,20 0 0,0 0 0,1 0 16,-1 0-16,21 0 0,-20-21 15,-1-1-15,0 1 0,1 0 0,-1 0 16,0 0-16,1 0 0,-22-1 0,0-20 16,0 21-16,-21 0 0,21-22 0,-21 22 15,0-21-15,0 21 0,0-22 0,-21 22 16,0-21-16,0 21 0,-21 0 16,20-1-16,1 1 0,-21 21 15,21 0-15,-22 0 0,22 21 0,-21 1 16,21-1-16,-22 0 0,22 0 0,0 21 15,0-20-15,0 20 0,0-21 0,21 21 16,0-20-16,0-1 0,0 21 16,0-21-16,21 0 0,0 1 0,0-22 15,21 21-15,-20 0 0,20-21 0,0 0 16,1 0-16,-1 0 0,0 0 0,1 0 16,-22 0-16,21-21 0,0 0 0,1 21 15,-22-22-15,21 1 0,-21 0 16,1 21-16,-1-21 0,0 0 15,0 0-15,-21-1 0,21 22 16,-21 22 0,-21-22-1,21 21-15,0 0 0,0 0 0,-21 0 16,0 0-16,21 1 16,-21-1-16,21 0 0,0 0 15,21-21 16,-21-21-31,21 21 0,0-21 0,-21 0 16,21 21-16,0-22 0,-21 1 16,22 21-16,-22-21 0,21 0 15,-21 0-15,21 0 0,0-1 0,-21 1 16,0 0-16,21 21 0,0 0 16,-21 21-1,0 0-15,0 1 16,0-1-16,0 0 0,0 0 15,0 0-15,0 0 0,0 1 0,0-1 16,0 0-16,0 0 0,22-21 16,-1 21-16,0 0 0,0-21 15,21 0-15,-20 0 0,-1 0 0,21 0 16,-21 0-16,22 0 0,-22 0 16,21-21-16,-21 21 0,22-21 15,-22 21-15,21-21 0,-21 21 0,0-21 16,-21 0-16,0-1 0,22 22 0,-22-21 15,0 0-15,0 0 0,0 0 0,0 0 16,-22-1-16,1 1 0,21 0 0,-21 0 16,0 21-16,0 0 0,0 0 15,-1 0-15,1 0 0,0 0 16,0 21-16,21 0 0,-21 0 0,21 22 16,0-22-16,0 0 0,0 0 0,-21 0 15,21 1-15,0-1 0,0 0 0,0 0 16,0 0-16,21-21 15,0 21-15,0-21 16,0 0-16,0 0 0,1 0 0,-1-21 16,0 21-16,0-21 0,0 0 0,0 0 15,1 21-15,-1-21 0,0-1 0,0 1 16,0 0-16,0-21 0,1 21 0,-1-22 16,0 22-16,0-21 0,-21-1 15,21 1-15,-21 0 0,0-22 0,21 22 16,-21 0-16,0-22 0,0 22 0,0-1 15,0 1-15,0 21 0,0 0 0,0 0 16,-21 42 0,0 0-16,0 21 0,0 1 15,0-1-15,21 0 0,-22 1 0,1-1 16,0 21-16,21-20 0,0-1 0,0 0 16,-21 1-16,21-1 0,0 0 0,0-20 15,0 20-15,0-21 0,21 0 16,-21 0-16,21 1 0,0-1 0,1-21 15,-1 0-15,0 21 0,0-21 0,21 0 16,-20 0-16,-1 0 0,0 0 0,0-21 16,0 21-16,-21-21 0,21 21 0,1-22 15,-22 1-15,0 0 0,21 21 16,-21-21-16,21 0 0,-21 0 16,0-1-16,0 1 0,0 0 0,0 42 31,0 0-16,0 1-15,0-1 16,0 0-16,0 0 0,0 0 0,-21 0 16,21 1-16,0-1 0,0 0 15,0 0-15,0 0 16,21-21-16,0 21 0,0-21 0,0 0 16,1 0-16,-1 0 0,0 0 0,0 0 15,0 0-15,0-21 0,1 0 16,-1 21-16,0-21 0,0 0 15,21 0-15,-20-1 0,20 1 0,-21 0 16,21-21-16,-20 21 0,-1-22 0,21 1 16,-21 0-16,0-1 0,1 1 0,-1 0 15,0-22-15,0 22 0,-21-22 16,0 22-16,0 0 0,0-1 0,0 22 16,0 0-16,0 0 0,0 42 15,-21 0-15,21 0 16,-21 22-16,0-1 0,21 0 15,-22 1-15,1 20 0,21-21 0,-21 1 16,21 20-16,0-20 0,0-1 16,0-21-16,0 21 0,0 1 0,0-22 15,0 21-15,0-21 0,21 1 0,-21-1 16,21 0-16,1 0 0,-1-21 16,0 21-16,0-21 0,0 0 15,0 0-15,1-21 0,-1 21 16,0-21-16,-21 0 0,21 21 0,0-21 15,-21-1-15,0 1 0,21 0 0,1 0 16,-22 0-16,0 0 0,0-1 16,21 1-16,-21 42 31,0 1-15,0-1-16,0 0 0,0 0 15,0 0-15,0 0 0,0 1 0,0-1 16,0 0-16,21-21 0,-21 21 15,21-21-15,0 21 0,0-21 16,1 0-16,-1 0 0,0 0 0,0 0 16,0 0-16,0 0 0,1-21 15,-1 21-15,0-21 0,0 0 0,0 21 16,-21-21-16,21-1 0,1 1 0,-22 0 16,21 0-16,-21 0 0,21 21 15,-21-21-15,-21 42 31,0 0-31,21 0 16,-22 0-16,22 0 16,-21 1-16,21-1 0,0 0 15,0 0-15,0 0 0,21-21 16,1 0 0,-1 0-16,0 0 15,-21-21-15,21 21 16,-21-21-16,21 0 0,-21 0 15,0-1-15,0 1 16,0 0-16,0 0 16,-21 0-16,21 0 0,-21-1 15,0 22-15,21-21 0,0 0 32,21 21-32,0 0 15,-21-21-15,21 21 0,0 0 16,1 0-16,-1 0 0,0 0 0,0 0 15,21 0-15,-20 0 0,20 0 0,-21 0 16,21 0-16,-20 0 0,-1 21 0,0 0 16,-21 0-16,0 1 0,0-1 15,0 0-15,0 0 0,0 0 0,0 0 16,0 1-16,0-1 16,-21 0-16,21 0 0,-21-21 15,21 21-15,-22 0 0,1-21 0,21 22 16,-21-22-1,21-22 1,0 1 0,0 0-16,21 0 0,-21 0 0,21 0 15,1-1-15,-1 1 0,0 0 16,0-21-16,0 21 0,22-22 16,-22 22-16,0-21 0,21 21 0,-21-1 15,1 1-15,-1 0 0,0 21 0,0 0 0,0 0 16,-21 21-16,0 0 0,0 1 15,0-1-15,0 0 0,0 21 0,0-21 16,0 1-16,0 20 0,0-21 16,-21 0-16,0 22 0,21-22 0,0 0 15,-21 0-15,0 0 0,21 0 0,0 1 16,0-1-16,-22-21 16,22-21 30,0-1-46,0 1 0,0 0 16,0 0-16,-21 0 0,21 0 16</inkml:trace>
  <inkml:trace contextRef="#ctx0" brushRef="#br0" timeOffset="24996.23">13229 5821 0,'0'0'15,"-21"-21"-15,0 0 0,0 21 16,-1 0-16,1 0 31,0 0 47,0 21-78,0-21 0,0 0 16</inkml:trace>
  <inkml:trace contextRef="#ctx0" brushRef="#br0" timeOffset="25192.5">12361 6033 0,'0'0'0,"-21"0"0,21 21 0,21-21 32,0 0-32,22 0 0,-22 0 15,0 0-15,21 0 0,-20 0 0,20 0 16,-21 0-16,21 0 0,-20-21 15,-1 21-15,0 0 0,0 0 0,-21-22 16,0 1 0,-21 21-16,0 0 0,0-21 15,-1 21-15</inkml:trace>
  <inkml:trace contextRef="#ctx0" brushRef="#br0" timeOffset="25363.93">11620 5948 0,'0'0'0,"-21"21"0,0-21 16,21-21 31,21 21-32,0-21-15</inkml:trace>
  <inkml:trace contextRef="#ctx0" brushRef="#br0" timeOffset="26672.03">15790 1334 0,'0'0'0,"0"-22"0,0 1 15,0 0 1,0 0-16,-21 21 16,0 0-1,21 21 1,-21 0-16,0 0 0,21 22 15,-22-1-15,22 0 0,0 1 0,0 41 16,-21-20-16,21 21 0,0-1 0,-21 1 16,21 0-16,0-1 0,0 22 15,0 0-15,0 0 0,0 0 0,0 21 16,-21-22-16,0 22 0,0 0 16,21 0-16,-22 22 0,1-22 0,0 21 15,-21 0-15,21-21 0,-1 42 16,1-21-16,0 1 0,-21 20 0,21 0 15,-1-21-15,-20 22 0,0-1 0,21 0 16,-22 1-16,1-1 0,21-21 0,-22 0 16,1 22-16,0-22 0,21 0 0,-22 0 15,1-21-15,0 21 0,20-21 0,-20-21 16,21 21-16,-21-21 0,20-21 0,1 21 16,0-22-16,0-20 0,0-1 15,0 1-15,-1-22 0,22 0 0,-21-20 16,21-1-16,0 0 0,0-42 15,0 0-15,0-22 16,21 1-16,1 0 0,-1-22 0,0 1 16,0-22-16</inkml:trace>
  <inkml:trace contextRef="#ctx0" brushRef="#br0" timeOffset="28524.69">18140 1503 0,'0'0'15,"-21"21"-15,-1-21 16,44 0 0,-1 0-16,0 0 15,0 0-15,21-21 0,-20 0 16,20 0-16,0 21 0,-21-22 0,22 1 15,-22 0-15,0 0 0,0 0 0,-21 0 16,0-1-16,0 1 0,0 0 16,-21 0-16,0 21 0,0-21 15,0 0-15,-22 21 0,22 0 0,-21 0 16,-1 0-16,1 0 0,21 21 0,-21 0 16,20 0-16,-20 0 0,21 22 15,0-22-15,0 0 0,-1 21 0,22-21 16,0 22-16,0-1 0,0-21 0,0 22 15,0-1-15,22-21 0,-1 21 16,0 1-16,0-1 0,0 0 0,22 1 16,-22-22-16,0 21 0,-21 1 0,21-1 15,0-21-15,-21 21 0,0-20 16,0-1-16,0 21 0,-21-21 0,0 0 16,0-21-16,0 22 0,-22-1 15,1-21-15,0 0 0,-1 0 0,1 0 16,0 0-16,-1 0 0,1 0 0,0-21 15,20 21-15,-20-22 0,21 1 16,0 0-16,0-21 0,-1 21 0,1-22 16,21 1-16,0 0 0,0-1 0,0 1 15,0-22-15,0 22 0,0 0 16,0-1-16,0 1 0,0 0 0,0 21 16,0-1-16,21 22 15,1 43-15,-1-22 16,0 21-16,0 1 0,0-22 15,0 21-15,1 0 0,-22 1 0,21-1 16,0 0-16,0 1 0,-21-1 0,21 0 16,0 1-16,1-22 0,-22 0 15,21 0-15,0 0 0,0 1 0,0-1 16,22-21-16,-22 0 0,0 0 0,21 0 16,-21 0-16,22 0 0,-1-21 0,0-1 15,1 1-15,-1 0 0,0 0 16,1 0-16,-22 0 0,21-22 0,1 1 15,-22 21-15,0-22 0,0 1 16,0 0-16,-21 21 0,0-22 0,0 22 16,0 0-16,0 0 0,0 42 15,0 0 1,0 0-16,0 0 0,0 1 0,0 20 16,0-21-16,-21 0 0,21 22 15,0-22-15,0 0 0,-21 0 0,21 21 16,0-20-16,0-1 0,0 0 15,0 0-15,21-21 0,0 0 0,0 0 16,1 0-16,-1 0 16,0 0-16,0 0 0,0-21 0,0 21 15,1-21-15,-1 0 0,21-1 16,-21 1-16,0 0 0,1 0 0,-22 0 16,21 0-16,0-22 0,-21 22 15,21 0-15,-21 0 0,0 0 0,0-1 16,0 44-1,0-1 1,0 0-16,0 0 0,0 0 0,0 0 16,0 1-16,0 20 0,0-21 0,0 0 15,0 0-15,0 1 0,0-1 16,0 0-16,21-21 16,0 21-16,1-21 0,-1 0 0,0 0 15,0 0-15,0 0 0,0 0 16,1-21-16,20 0 0,-21 21 0,0-21 15,0-1-15,1 1 0,-1 21 16,-21-21-16,21-21 0,-21 21 0,21-1 16,-21 1-16,0 0 0,0 0 0,0 0 15,0 0-15,0-1 0,0 1 0,0 42 32,0 1-32,0-1 0,0 0 0,0 0 15,-21 0-15,21 22 0,0-22 0,0 0 16,0 0-16,0 0 0,0 0 0,0 1 15,21-1-15,0-21 16,0 0-16,1 21 16,20-21-16,-21 0 0,0 0 0,0 0 15,1 0-15,20-21 0,-21 21 0,0-21 16,0-1-16,1 22 0,-1-21 16,-21 0-16,21 0 0,-21 0 0,21 0 15,-21-1-15,0 1 0,0 0 0,0 0 16,0 0-16,0 0 0,0 42 31,-21 0-31,21 0 0,0 0 16,0 22-16,0-22 0,0 0 0,0 0 15,0 21-15,0-20 0,0-1 16,0 0-16,0 0 16,0 0-16,0-42 31,0 0-16,0 0-15</inkml:trace>
  <inkml:trace contextRef="#ctx0" brushRef="#br0" timeOffset="28684.6">19685 1651 0,'0'0'0,"0"-21"0,-21 0 15,0 0-15,-1 21 16,22-22-1,22 22 17,-1-21-32,0 21 0,0 0 15</inkml:trace>
  <inkml:trace contextRef="#ctx0" brushRef="#br0" timeOffset="28928.27">20256 1207 0,'0'0'0,"-21"0"16,0 21-16,0 0 0,0 21 16,0-21-16,21 22 0,-22-1 15,1 22-15,21-22 0,-21 21 16,21-20-16,0 20 0,0 1 0,0-1 16,0-20-16,0-1 0,0 0 0,-21 1 15,21-1-15,0-21 0,0 21 16,0-20-16,0-1 0,0 0 0,0 0 15,0-42 17,0 0-32</inkml:trace>
  <inkml:trace contextRef="#ctx0" brushRef="#br0" timeOffset="29096.18">19833 1905 0,'0'0'0,"0"-21"0,-21 21 16,42 0-1,0 0 1,22 0-16,-22 0 0,0 0 0,21-21 16,-21 21-16,22 0 0,-1 0 0,0 0 15,1-21-15,-1 21 0,0-22 16,1 22-16,20-21 0,-20 21 0,-1-21 16,-21 0-16</inkml:trace>
  <inkml:trace contextRef="#ctx0" brushRef="#br0" timeOffset="29720.32">20595 1715 0,'-21'0'0,"21"21"16,-21-21-16,0 21 0,-1 0 0,1 0 16,0 0-16,0 1 0,0 62 15,0-63-15,21 1 16,0-1-16,0 21 0,0-21 0,0 0 16,0 1-16,0-1 0,0 0 15,42-21-15,-21 21 16,0-21-16,22 0 0,-22 0 0,21 0 15,0 0-15,1 0 0,-1-21 0,0 21 16,1-21-16,-22 0 0,21-1 16,1 1-16,-22 0 0,0 0 15,0-21-15,0-1 0,0 1 0,1 0 16,-22-1-16,21-20 0,-21 20 0,0-20 16,0 21-16,21-22 0,-21 22 15,0 21-15,21-22 0,-21 22 0,0 63 31,-21-20-31,0 20 0,0 0 16,21 1-16,-22 20 0,1-21 0,0 22 16,21-22-16,-21 1 0,0-1 0,21 0 15,-21 1-15,21-1 0,0-21 16,0 0-16,-22 0 0,22 1 16,0-1-16,0 0 0,22-21 46,-22-21-46,21 0 0,0-1 0,0 1 16,0 0-16,0 0 0,1 0 0,-1-22 16,0 22-16,0 0 0,0 0 0,0 0 15,1 0-15,-1 21 16,0 0-16,-21 21 0,0 0 16,21 0-16,-21 0 0,0 22 0,0-22 15,0 0-15,0 0 0,0 21 0,0-20 16,0-1-16,0 0 15,0 0-15,0 0 0,0 0 16,21-21 31,-21-21-47,21 0 0,1 21 16,-1-21-16</inkml:trace>
  <inkml:trace contextRef="#ctx0" brushRef="#br0" timeOffset="31000.59">22034 1524 0,'0'0'0,"22"-42"0,20-43 15,-21 64-15,-21 0 16,0 0-16,-21 21 16,0 21-1,0-21-15,-1 21 0,1 21 16,0-21-16,0 22 0,0-22 0,0 21 15,-1 1-15,-20-1 0,21 0 0,0 1 16,0-1-16,-1 0 0,22 1 0,0-1 16,0 0-16,0-21 15,0 22-15,0-22 0,22 0 0,-1 0 0,0 0 16,0 1-16,21-1 0,-20-21 16,20 0-16,0 0 0,-21 0 15,22 0-15,-1 0 0,0 0 0,1 0 16,-22 0-16,21-21 0,1-1 0,-22 1 15,21 21-15,-21-21 0,22-21 0,-22 21 16,0-1-16,0-20 0,0 0 16,0 21-16,1-22 0,-22 1 0,0 0 15,0-1-15,0 22 0,0 0 0,0 0 16,0 0-16,-22 21 16,1 0-16,0 21 0,0 0 15,0 0-15,0 0 0,21 22 16,-22-22-16,1 21 0,0 0 0,0-20 15,0 20-15,0-21 0,21 21 16,0-20-16,0-1 0,0 0 0,0 0 16,0 0-16,0 0 0,0 1 15,21-22-15,0 0 16,0 0-16,0 0 0,0 0 16,1 0-16,-1 0 0,0-22 0,0 1 15,0 0-15,0 21 0,1-21 16,-1-21-16,-21 20 0,21 1 15,-21 0-15,21 0 0,-21 0 16,0 0-16,0 42 31,0 0-31,-21 0 0,21 0 0,-21 0 16,21 1-16,0-1 0,0 0 0,0 0 16,0 0-16,0 0 0,0 1 15,0-1-15,0 0 0,21-21 16,0 0-16,0 0 0,0 0 0,1 0 15,-1 0-15,0 0 0,21 0 16,-21 0-16,22 0 0,-22 0 0,21-21 16,-21 21-16,22-21 0,-22-1 0,21 1 15,-21 0-15,1 0 0,-1 0 16,0 0-16,0-1 0,0 22 16,-21-21-16,0 0 0,0 42 15,0 0 1,0 1-16,0-1 15,0 21-15,-21-21 0,21 0 0,0 1 16,0-1-16,0 0 0,0 0 0,0 0 16,0 0-16,0 1 15,-21-22 1,0 0 15,21-22-15,-21 1-16,21 0 15,0 0-15,-22 21 16,22-21-16,0 42 31,22 0-15,-1-21-16,0 0 16,0 0-16,0 0 0,0 0 0,1 0 15,-1 0-15,21 0 0,-21 0 0,0 0 16,22 0-16,-22 0 0,0-21 15,0 21-15,22-21 0,-22 21 0,0-21 16,0-1-16,0 1 0,0 21 16,-21-42-16,0 21 0,22 0 0,-22-1 15,0 1-15,0 0 0,0 0 16,0 0-16,-22 21 16,1 21-16,0 0 15,0 0-15,21 0 0,0 1 16,-21-1-16,21 21 0,-21-21 0,21 0 15,0 1-15,0-1 0,0 0 16,0 0-16,0 0 0,21 0 16,0-21-16,0 0 0,0 0 15,0 22-15,1-22 0,-1 0 0,0 0 16,0 0-16,0 0 0,0 0 16,-21-22-16,22 22 15,-22-21-15,0 0 0,0 0 16</inkml:trace>
  <inkml:trace contextRef="#ctx0" brushRef="#br0" timeOffset="31568.27">18605 2201 0,'0'0'0,"-63"0"0,-1 0 0,1 0 0,-1 0 15,22 0-15,-21 0 0,20 22 0,1-22 16,0 0-16,-1 0 0,22 0 0,-21 21 15,-1-21-15,22 0 0,0 0 16,0 0-16,21 21 0,21-21 16,0 0-16,22 0 15,20 0-15,1 0 0,20 0 16,22 0-16,0 0 0,21 0 0,21 0 16,0 0-16,0 0 0,22 0 0,20 0 15,-20 21-15,20-21 0,22 21 16,-22-21-16,22 0 0,0 0 0,-22 0 15,22 0-15,-1 0 0,1 0 0,0 0 16,-22 0-16,1 0 0,-1 0 16,-20 0-16,-1 0 0,0 0 0,-21 0 15,-21 0-15,-21 0 0,-21 0 0,0 0 16,-22 0-16,1 0 0,-22 0 0,0 0 16,-21 0-16,1 0 15,-1 0-15,0 0 0,0 0 16,-42 0 15,0 21-31,-22-21 16,1 0-16,0 22 0,-1-22 0,-20 21 15,-22-21-15,1 21 0</inkml:trace>
  <inkml:trace contextRef="#ctx0" brushRef="#br0" timeOffset="32696.15">16785 3366 0,'0'-22'0,"0"1"16,-21 21 15,0 0-15,21 21-16,-21 1 0,-1 20 0,1-21 15,21 21-15,-21 1 0,0-1 0,0 0 16,0-20-16,-1 20 0,1 0 0,0-21 16,0 22-16,21-22 0,-21 0 15,0 0-15,21 0 0,0 1 0,21-22 32,-21-22-32,42 22 15,-21-21-15,0 0 0,1 0 16,20 0-16,-21 0 0,0-1 15,22-20-15,-22 21 0,0 0 0,0 0 16,0-1-16,-21 1 0,21 21 0,-21-21 16,22 21-16,-22 21 15,0 0 1,0 1-16,21-1 0,-21 0 0,0 0 16,0 0-16,0 0 0,0 1 0,0-1 15,21 0-15,-21 0 0,21-21 0,-21 21 16,21 0-16,0-21 0,1 0 15,-1 0-15,0 0 0,0 0 16,0 0-16,0 0 0,1 0 0,20-21 16,-21 0-16,0 0 0,22 21 15,-22-21-15,0 0 0,0-1 16,0 1-16,0 0 0,1-21 0,-22 21 16,21-1-16,-21 1 0,0-21 0,0 21 15,0 0-15,0 42 31,0 0-31,0 0 0,0 0 16,0 22-16,0-22 0,0 0 0,0 21 16,0-21-16,0 1 0,0-1 0,0 21 15,0-21-15,21 0 16,0 1-16,0-22 0,0 0 0,1 0 16,20 0-16,-21 0 0,21 0 15,1 0-15,-1 0 0,-21 0 0,22-22 16,-1 22-16,0-21 0,1 0 0,-22 0 15,21 21-15,-21-21 0,0 0 16,1-1-16,-1-20 0,-21 21 0,0 0 16,0 0-16,0-1 0,0-20 0,0 21 15,0 0-15,-21 21 0,-1-21 0,1 21 16,0 0-16,0 0 16,0 21-16,0 0 0,-1 0 0,22 0 15,0 0-15,0 22 0,0-22 0,0 0 16,0 0-16,0 22 0,0-22 15,22 0-15,-1 0 0,0-21 0,0 21 16,21 0-16,-20-21 0,-1 0 16,21 22-16,-21-22 0,22 0 0,-1 0 15,0 0-15,1 0 0,20-22 0</inkml:trace>
  <inkml:trace contextRef="#ctx0" brushRef="#br0" timeOffset="34240.58">19304 3408 0,'0'0'0,"21"-42"0,-21 20 0,0-20 0,0 21 16,0 0-16,-21 21 15,0 0-15,0 21 0,21 0 16,-22 0-16,1 22 0,0-1 0,0-21 16,21 21-16,-21 1 0,21-1 0,-21 0 15,-1-20-15,22 20 0,-21 0 16,21-21-16,0 22 0,-21-22 0,21 0 15,-21 0-15,21 0 0,0 1 16,21-22 0,0 0-1,0-22-15,1 22 0,-22-21 16,21 0-16,0 0 0,0 0 0,0 0 16,0-1-16,1 1 0,-1 0 0,-21 0 15,21 0-15,-21 0 0,21-1 0,-21 44 31,21-1-31,-21 0 16,0 0-16,0 0 0,21 0 0,-21 1 16,0-1-16,0 0 0,22 0 15,-1-21-15,0 21 0,-21 0 16,21-21-16,0 0 0,0 0 0,1 0 16,-1 0-16,0 0 0,0 0 0,0 0 15,22-21-15,-22 21 0,21-21 16,-21 0-16,0 0 0,22 0 0,-22-1 15,0 1-15,21 0 0,-20-21 16,-1 21-16,0-22 0,0 1 0,-21 0 16,21-1-16,-21 1 0,21 0 0,-21-1 15,0 22-15,0-21 0,0 21 16,0 42 0,-21 0-16,0 0 0,0 21 15,21-20-15,0 20 0,-21 0 0,0-21 16,21 22-16,-22-1 0,22 0 15,0-20-15,0 20 0,0-21 0,0 21 16,0-20-16,0-1 0,0 0 16,0 0-16,22 0 0,-1 0 0,0-21 15,0 0-15,21 0 0,-20 0 0,-1 0 16,21 0-16,-21 0 0,0 0 16,1 0-16,20-21 0,-21 21 0,0-21 15,0 0-15,1 0 0,-1 0 0,0-1 16,0 1-16,-21 0 0,21-21 0,-21 21 15,0-1-15,0 1 0,0 0 0,0 0 16,0 0-16,-21 21 16,0 0-16,21 21 15,-21 0-15,0 0 0,21 0 16,0 1-16,0-1 0,0 0 16,0 0-16,0 0 0,0 0 15,0 1-15,21-1 0,0-21 16,-21 21-16,21 0 0,0 0 15,0-21-15,1 21 0,-1-21 16,0 0-16,0 0 0,0 0 16,0 0-16,1 0 0,-1 0 0,0 0 15,0-21-15,0 21 0,0-21 16,1 21-16,-1-21 0,0 0 16,-21 0-16,21-1 0,-21 1 0,21 0 0,-21 0 15,0-21-15,0 20 0,0 1 0,0 0 16,0 0-16,0 0 15,-21 42 1,21 0-16,-21 0 16,21 0-16,-21 22 0,21-22 0,0 0 15,0 0-15,0 0 0,0 1 16,0-1-16,0 0 0,0 0 0,0 0 16,21 0-16,0-21 0,0 0 15,0 0-15,22 0 0,-22 0 16,0 0-16,0 0 0,22 0 15,-22 0-15,21-21 0,-21 0 0,0 21 16,22-21-16,-22 0 0,0 0 16,21-1-16,-20-20 0,-1 21 0,0-21 15,0-1-15,0 1 0,0 0 0,-21-1 16,22 1-16,-22 0 0,21-1 16,-21 1-16,0 0 0,0 20 0,0 1 15,0 0-15,-21 42 16,-1 0-16,22 1 0,-21-1 15,21 21-15,0 0 0,0 1 16,-21-1-16,21-21 0,0 22 0,-21-1 16,21 0-16,0-21 0,0 22 0,0-22 15,0 21-15,0-21 0,0 1 0,0-1 16,21 0-16,0-21 16,-21 21-16,21-21 0,1 0 0,-1 0 15,0 0-15,0 0 0,0 0 0,0 0 16,1 0-16,-1 0 0,0 0 0,0-21 15,0 0-15,0 21 0,1-21 0,-1-1 16,-21 1-16,21 0 0,0-21 16,-21 21-16,21-1 0,-21 1 0,0 0 15,0 42 1,-21 0-16,0-21 0,0 22 16,0-1-16,21 0 0,0 0 15,0 0-15,-22 0 0,22 1 0,0-1 16,0 0-16,0 0 0,0 0 15,22-21-15,-22 21 16,21-21-16,0 0 0,0 0 16,0 0-16,0 0 0,1 0 0,-1 0 15,0 0-15,0 0 0,0-21 0,0 21 16,22-21-16,-43 0 0,21 21 0,0-21 16,-21 0-16,0-1 0,0 1 15,0 0-15,0 0 0</inkml:trace>
  <inkml:trace contextRef="#ctx0" brushRef="#br0" timeOffset="34429.47">21061 3429 0,'21'0'31,"0"0"-31,0 0 0,0 0 0,1 0 16,20 0-16,-21 0 0,0 0 0,22-21 15,-22 21-15,0 0 0,0-21 0,-21 0 32</inkml:trace>
  <inkml:trace contextRef="#ctx0" brushRef="#br0" timeOffset="34600.37">20510 3260 0,'0'0'0,"-21"0"0,0 0 0,0 0 16,0 0-16,0 0 16,42 0 15,0 0-15,0 0-16</inkml:trace>
  <inkml:trace contextRef="#ctx0" brushRef="#br0" timeOffset="35096.19">22585 3598 0,'0'0'0,"21"0"0,21-21 0,-21 0 0,1 21 15,20-21-15,-21 21 0,21-21 16,-20 0-16,20-1 0,-21 1 0,21 0 15,-20 0-15,-1 0 0,0 0 0,-21-1 16,0 1-16,0 0 0,0 0 16,0 0-16,0 0 0,-21 21 15,0 0-15,-1 0 0,1 0 0,-21 21 16,21 0-16,-22 0 0,22 21 0,0-20 16,0 20-16,0 0 15,0 1-15,21-22 0,0 21 0,0 0 16,0-20-16,0-1 0,0 21 0,21-21 15,0 0-15,0 1 0,21-1 0,-20-21 16,-1 21-16,21-21 0,-21 0 16,22 0-16,-22 0 0,21 0 0,0 0 15,-20 0-15,-1 0 0,21 0 0,-21 0 16,0-21-16,1 21 0,-22-21 0,21-1 16</inkml:trace>
  <inkml:trace contextRef="#ctx0" brushRef="#br0" timeOffset="35311.99">23326 3429 0,'0'0'16,"0"-21"-16,0 42 31,21 0-31,-21 0 0,21 1 0,-21-1 16,21 0-16,-21 0 0,21 0 0,-21 0 15,21-21-15,1 22 0,-22-1 0,21 0 16,0 0-16,-21 0 15,21-21 1,-21-21 15,21 0-31</inkml:trace>
  <inkml:trace contextRef="#ctx0" brushRef="#br0" timeOffset="35521.87">23558 3556 0,'0'0'15,"22"-21"-15,-22-21 16,0 20-16,0 1 0,-22 21 15,1 0-15,0 0 16,0 21-16,0 1 0,0-1 0,-1 0 16,22 0-16,-21 21 0,0-20 0,0-1 15,21 0-15,0 0 16,0 0-16,-21 0 0,21 1 0,0-1 16,0 0-16,0 0 0,0 0 15,21-21 1,0 0-16,0 0 0,22 0 15,-22 0-15</inkml:trace>
  <inkml:trace contextRef="#ctx0" brushRef="#br0" timeOffset="35811.69">23897 3556 0,'0'0'0,"21"-21"16,-21-43-16,-21 64 31,21 22-31,-21-1 15,0 0-15,21 21 0,0-21 0,0 22 16,-21-1-16,21 0 0,0 1 16,-22 20-16,22-20 0,0-1 0,0 21 15,0-20-15,-21 20 0,21 1 0,0-22 16,-21 22-16,21-22 0,-21 0 0,0 22 16,0-22-16,-1 0 0,1 1 0,0-1 15,21-21-15,-21 22 0,0-22 16,0 0-16,21 0 0,0 0 0,0-42 31,0 0-15,21-21-16,-21 20 0,21-20 15,0 21-15</inkml:trace>
  <inkml:trace contextRef="#ctx0" brushRef="#br0" timeOffset="36096.57">23855 3831 0,'0'0'0,"0"-63"0,0 20 0,0 1 0,0 0 15,0 21-15,0-22 0,0 22 0,0 0 16,21 0-16,0 0 0,0-1 16,0 22-16,22-21 0,-22 21 15,0 0-15,0 0 0,22 0 0,-22 0 16,0 21-16,0 1 0,21-1 16,-42 0-16,22 0 0,-22 0 15,21 22-15,-21-22 0,0 0 0,0 21 16,0-21-16,-21 1 0,-1-1 0,1 0 15,0 0-15,0 0 0,0-21 0,0 21 16,-1-21-16,1 0 0,0 0 0,0 0 16,42 0 15,-21-21-31,21 0 16,0 21-16</inkml:trace>
  <inkml:trace contextRef="#ctx0" brushRef="#br0" timeOffset="36482.4">24320 3577 0,'0'0'0,"0"-21"15,22 21 1,-1 0-16,-21 21 16,21-21-16,-21 21 15,0 1-15,21-1 0,-21 0 0,0 0 16,0 0-16,0 0 0,21 1 0,-21-1 15,0 0-15,0 0 0,0 0 16,0 0-16,0 1 16,21-44 31,-21 1-32,0 0-15,22 0 0,-1 21 0,0-21 16,-21 0-16,21-1 0,0 1 0,0 0 15,-21 0-15,22 0 0,-1 21 0,-21-21 16,21 21-16,0 0 16,0 0-1,-21 21 1,21-21-16,-21 21 16</inkml:trace>
  <inkml:trace contextRef="#ctx0" brushRef="#br0" timeOffset="38084.99">24723 3725 0,'21'0'16,"0"0"-16,0 0 16,0 0-16,0 0 15,1 0-15,-1 0 0,0-21 16,0 21-16,-21-21 0,0 0 31,-21 21-15,0 0-1,0 21-15,21 0 0,-22-21 16,1 21-16,21 1 0,0-1 16,0 0-16,-21 0 0,21 0 0,0 0 15,0 1-15,0-1 0,0 0 16,21-21 0,0 0-16,1 0 15,-1 0-15,0 0 16,0-21-16,21 21 0,-42-21 0,43 21 15,-43-22-15,21 1 0,0 21 0,0-21 16,0 0-16,-21 0 16,22 0-16,-1 21 15,-21-22-15,0 44 32,-21-1-32,-1 0 0,22 0 15,-21 0-15,21 0 16,0 1-1,0-1 1,-21-21 31,0 0-47,0 0 16,0 0-1,21 21 1,0 0-1,21-21 1,0 0-16,0 0 16,0 0-16,0 0 0,1 0 0,-1 0 15,21 0-15,-21 0 0,0 0 0,1-21 16,-1 21-16,0-21 0,0 21 16,-21-21-16,21 21 0,0-22 0,1 1 15,-1 21-15,-21-21 0,0 0 0,0 0 16,0 0-1,-21 21 17,21 21-32,0 0 0,-22 0 15,22 0-15,0 0 16,-21 1-16,21-1 16,0 0 15,21-21-31,1 0 15,-1 0-15,0 0 0,0-21 16,0 21-16,-21-21 16,21 21-16,1-22 0,-1 1 15,0 0-15,-21 0 0,21 21 16,-21-21-16,21 0 0,-21 42 47,0 0-47,-21 0 0,0 0 15,21 0-15,0 1 16,0-1 0,21-21 31,0 0-47,-21-21 15,21 21-15,1-22 16,-44 22 62,1 0-31,21-21-32,-21 0 1,0 21-16,21-21 0,0 0 16,0 0-1,0-1-15,0 1 16,0 42 46,0 1-62,0-1 16,0 0-16,0 0 0,0 0 16,0 0-16,0 1 15,0-1 1,0-42 46,0-1-62,0 1 16,21 0-16,0 0 16,-21 0-16,21 21 0,1 0 15,-22 21 17,0 0-17,0 0-15,-22 0 16,1-21-16,21 22 0,0-1 15,-21-21 32,0-21-47,21-1 16,0 1-16</inkml:trace>
  <inkml:trace contextRef="#ctx0" brushRef="#br0" timeOffset="38320.85">25125 3323 0,'0'0'0,"-43"-21"16,43 0-16,-21 21 16,0 0 62,0 0-78,0 0 0,0 0 15,-1 21-15,1 0 0</inkml:trace>
  <inkml:trace contextRef="#ctx0" brushRef="#br0" timeOffset="42156.42">16595 4551 0,'0'0'0,"0"-21"16,0 0-16,0-1 0,21 22 15,-21-21-15,0 0 0,0 0 16,0 0-16,-21 0 0,-1 21 15,1-22-15,0 22 0,0 0 0,0 0 16,0 0-16,-22 0 0,22 0 0,-21 0 16,-1 22-16,1-1 0,21 0 15,-21 21-15,-1 1 0,22-1 0,-21 0 16,21 22-16,-22-22 0,22 22 16,-21-1-16,21-21 0,-1 22 0,1-1 15,21-20-15,0 20 0,0-20 16,0-1-16,0 0 0,0-21 0,0 22 15,0-22-15,21 21 0,1-21 0,-1 1 16,21-22-16,-21 21 0,22-21 0,-1 0 16,0 0-16,1 0 0,-1-21 0,21-1 15,-20 1-15,20 0 0,-20 0 16,-1-21-16,0 20 0,1-20 0,-1 21 16,0-21-16,-21-1 0,1 22 0,-1-21 15,-21 21-15,0-22 0,0 22 16,0 42-1,0 0 1,-21 1-16,-1-1 0,1 21 0,21-21 16,-21 22-16,0-22 0,21 21 0,0-21 15,-21 22-15,21-22 0,-21 0 16,21 21-16,0-21 0,0 1 0,0-1 16,21 0-16,0-21 0,0 21 0,0-21 15,22 21-15,-22-21 0,21 0 0,0 0 16,1 0-16,-22 0 0,21 0 0,1-21 15,-1 0-15,0 0 16,-21 21-16,22-21 0,-22-1 0,0 1 0,0 0 16,-21 0-16,0 0 0,0-22 15,0 22-15,0 0 0,-21-21 0,0 21 16,0-1-16,0 1 0,-1 0 0,-20 0 16,21 21-16,0 0 0,0 0 15,-22 0-15,22 0 0,0 21 0,0 0 16,0-21-16,21 21 0,0 1 0,0-1 15,0 0-15,0 0 0,0 0 0,0 0 16,21-21-16,0 0 0,0 22 16,21-22-16,-20 0 0,20 0 0,0 0 15,-21 0-15,22-22 0,-1 22 0,0-21 16,-20 21-16,20-21 0,-21 21 16,21 0-16,-20-21 0,-1 21 15,0 0-15,0 0 0,-21 21 16,0 0-16,0 0 15,0 1-15,0-1 0,0 0 16,0 0-16,0 0 0,0 0 16,0 1-16,0-1 0,0 0 0,-21 0 15,21 0-15,-21-21 16,21-21 15,21 0-31,0 0 16,0 0-16,0-1 15,1 1-15,-1-21 0,0 21 0,0 0 16,0-1-16,0 1 0,22 0 0,-22 0 16,0 0-16,0 21 0,0 0 15,-21 21 1,0 0-16,0 0 0,0 0 0,0 1 16,22-1-16,-22 0 0,0 0 15,0 0-15,0 0 0,0 1 0,21-1 16,0-21-16,0 21 0,0 0 15,0-21-15,1 0 0,-1 21 0,21-21 16,-21 0-16,0 0 0,22 0 0,-1 0 16,-21 0-16,22 0 0,-1 0 15,0 0-15,-21-21 0,22 0 0,-1 21 16,-21-21-16,22 0 0,-22 21 0,0-22 16,0 1-16,0 0 0,-21 0 15,0 0-15,0-22 0,0 22 0,0 0 16,0 0-16,0 0 0,-21 0 0,0 21 15,0 0-15,0 0 0,-1 0 0,1 0 16,0 0-16,0 21 0,0-21 16,0 21-16,-1 0 0,1 0 15,0 0-15,0 22 0,21-22 0,0 0 0,-21 0 16,21 0-16,0 1 0,0-1 0,0 0 16,0 0-16,21 0 15,0-21 1,0 0-16,0 0 0,1 0 15,-1 0-15,0 0 0,0 0 0,0-21 16,0 21-16,1-21 0,-1 0 0,0 0 16,0 21-16,-21-22 0,21-20 0,0 21 15,-21 0-15,22 0 0,-22-22 16,0 1-16,21 21 0,-21-22 0,0 1 16,0 0-16,21-1 0,0-20 0,0 42 15,0-22-15,-21 1 0,0 21 0,22 0 16,-22 0-16,0 42 31,0 0-31,0 21 0,0-21 0,0 22 16,-22-1-16,22 0 0,0 1 0,0-1 15,-21-21-15,21 22 0,0-1 16,-21 0-16,21-21 0,0 22 0,0-22 16,0 0-16,0 0 0,0 0 0,0 1 15,0-1-15,21-21 0,0 21 16,1-21-16,-1 0 0,0 0 0,0 0 15,0 0-15,0 0 0,1 0 16,-1-21-16,0 0 0,0 21 0,-21-22 16,21 22-16,0-21 0,1 0 15,-22 0-15,0 0 0,21 0 0,0-1 16,-21 1-16,0 0 16,0 0-16,0 42 31,0 0-31,0 0 0,0 1 15,0-1-15,0 0 0,0 0 16,0 0-16,0 0 0,0 1 16,0-1-16,0 0 0,21 0 31,0-21-31,0 0 0,1 0 16,-1 0-16,0 0 0,0 0 15,0-21-15,0 21 0,1-21 0,-1 21 16,0-21-16,0-1 0,0 1 0,22 0 15,-22 0-15,0 0 0,0-22 0,0 22 16,0-21-16,1 0 0,-1-1 0,0 1 16,0 0-16,0-22 0,0 22 15,1-1-15,-22 1 0,0 21 0,21 0 16,-21 0-16,0-1 0,0 44 16,0-1-1,-21 21-15,-1-21 16,1 22-16,21-1 0,-21 0 0,21 1 15,-21-1-15,0 0 0,21 1 0,0-22 16,0 21-16,0-21 0,0 22 0,0-22 16,0 0-16,0 0 0,0 0 15,0 0-15,0 1 0,21-1 16,0-21-16,0 0 0,0 0 16,1 0-16,-1 0 0,0 0 0,0 0 15,21-21-15,-20 21 0,-1-22 0,0 1 16,21 21-16,-21-21 0,1 0 15,-1 0-15,21 0 0,-21-1 0,0 1 16,1 0-16,-22 0 0,21 0 16,-21 0-16,21 21 0,-21 21 31,0 0-31,0 0 0,-21 0 16,21 0-16,-21 1 0,21-1 0,0 0 15,0 0-15,0 0 0,0 0 16,0 1-16,0-1 15,21-21 1,0 0-16,0 0 0,0 0 16,0 0-16,1 0 0,-1-21 15,0-1-15,0 22 16,0-21-16,0 21 0,1-21 16,-1 0-16,0 0 0,0 0 0,0 21 15,-21-22-15,21 22 0,1 0 16,-22 22-1,0-1 1,0 0-16,0 0 0,0 0 16,-22 0-16,22 1 15,0-1-15,22 0 32,-1-21-32,0 0 15,0 0-15,0 0 16,0 0-16,1 0 0,-22-21 0,21 21 15,-21-21-15,0-1 16,0 1-16,0 0 0,0 0 16,-21 21-16,-1-21 0,22 0 15,0-1-15,-21 22 0,21-21 0,-21 21 16,21-21-16,0 0 16,21 21-1,0 0 1,1-21-16,20 21 0,0 0 15,1 0-15,-22 0 16,0 21-16,0-21 16,0 21-16,0 0 0,-21 0 15,0 1-15,0-1 0,0 0 16,0 0-16,0 0 0,0 0 16,-21-21-16,21 22 0,0-1 0,-21-21 15,21 21-15,-21-21 0,0 21 16,21-42 31,0 0-47,0 0 0,21 21 15,-21-22-15,21 1 0,0 0 16,0 0-16,1 0 0,-1-22 16,0 22-16,0-21 0,21 21 0,-20 0 15,-1-1-15,21 1 0,-21 21 0,0 0 16,1 0-16,-1 0 0,-21 21 0,0 1 15,0-1-15,0 0 0,0 0 16,0 0-16,0 0 0,0 1 0,0-1 16,0 21-16,0-21 0,0 0 0,-21 1 15,21-1-15,-22-21 0,22 21 0,0 0 16,-21-21-16,0 21 16,21-42 30,0 0-46,0 0 16,0 0-16</inkml:trace>
  <inkml:trace contextRef="#ctx0" brushRef="#br0" timeOffset="42357.32">20764 4974 0,'22'21'0,"-44"-42"0,22 0 0,-21 21 0,0-21 15,0 21 1,0 0-1,21 21 48,-21-21-63,-1 0 16,1 0-16,0 0 0,0 0 0,0 0 15</inkml:trace>
  <inkml:trace contextRef="#ctx0" brushRef="#br0" timeOffset="42556.21">19727 5017 0,'0'0'0,"0"21"0,21-21 32,1 0-32,-1 0 15,21 0-15,-21 0 0,0 0 0,22 0 16,-22-21-16,0 21 0,0 0 0,0 0 15,1 0-15,-1-22 0,-21 1 16,0 0 0,0 0-16,-21 21 0</inkml:trace>
  <inkml:trace contextRef="#ctx0" brushRef="#br0" timeOffset="42768.11">19135 4763 0,'0'0'0,"-43"0"15,43 21 48</inkml:trace>
  <inkml:trace contextRef="#ctx0" brushRef="#br0" timeOffset="46768.37">16510 6223 0,'0'0'0,"0"-21"15,0 0-15,0 0 16,0 42 46,21-21-46,0 0 0,0 0-16,1 0 15,-1 0-15,0 0 0,0 0 16,0 0-16,0-21 0,1 21 0,-1-22 15,0 22-15,0 0 0,-21-21 0,0 0 16,21 21-16,-21-21 16,0 0-1,-21 21-15,0 0 16,0 0-16,0 0 0,-1 0 0,1 0 16,0 0-16,0 0 15,0 21-15,0 0 0,-1 0 0,1 0 16,0 1-16,0-1 0,21 0 0,0 0 15,0 0-15,0 0 0,0 1 0,0 20 16,0-21-16,0 0 0,21 0 16,0 1-16,0-1 0,22-21 15,-22 0-15,0 0 0,21 0 0,-20 0 16,-1 0-16,21 0 0,-21 0 0,0 0 16,1 0-16,-1 0 0,-42 0 31,-1 0-31,-20 0 15,21 21-15,0-21 0,-22 21 16,1 0-16,0 0 0,-1 1 0,1-1 16,21 0-16,-21 0 0,-1 21 0,22-20 15,0-1-15,0 21 0,0-21 16,21 0-16,-22 1 0,22-1 0,0 0 16,0 0-16,22-21 0,-1 21 0,0-21 15,0 0-15,21 0 0,-20 0 0,20 0 16,0 0-16,1 0 0,-1 0 0,0-21 15,22 0-15,-22 0 0,0 21 0,1-21 16,-1-1-16,0 1 16,-20-21-16,20 21 0,-21 0 0,21-1 0,-20 1 15,-1-21-15,-21 21 0,21 0 16,-21-1-16,21 1 0,-21 0 16,0 42-1,0 0 1,0 1-16,0 20 0,0-21 15,0 0-15,0 0 0,0 1 0,-21 20 16,21-21-16,0 0 0,0 0 0,0 1 16,0-1-16,0 0 0,0 0 0,0 0 15,21-21 1,0 0-16,0 0 16,1 0-16,-1 0 0,0 0 15,21-21-15,-21 21 0,1-21 0,-1 0 16,0 0-16,0-1 0,0 1 0,0 0 15,1 0-15,-1-21 0,0 20 0,-21 1 16,0 0-16,0 0 0,0 0 0,21 21 16,-21-21-16,0 42 31,0 0-31,0 0 16,0 0-16,0 0 0,0 1 0,0-1 15,0 0-15,0 0 0,0 0 16,0 0-16,0 1 0,0-1 0,0 0 15,21 0-15,0-21 16,1 21-16,-1-21 0,0 0 0,21 0 16,-21 0-16,22 0 0,-22 0 0,21 0 15,1 0-15,-22 0 0,21 0 0,0 0 16,1-21-16,-1 21 0,0-21 0,-20 0 16,20 21-16,0-21 0,-21-1 0,1 1 15,-1 0-15,0 0 0,0 0 16,-21 0-16,0-1 0,0 1 0,0 0 15,0 0-15,0 0 0,0 0 0,0-1 16,-21 1-16,0 0 0,0 0 16,-1 21-16,1 0 0,0 0 15,0 0-15,0 0 16,0 21-16,21 0 0,-22 0 0,1 1 16,21-1-16,0 0 0,-21 0 0,0 0 15,21 22-15,0-22 0,-21 0 0,21 0 16,0 0-16,0 0 0,0 1 15,21-22-15,0 0 16,0 0-16,0 0 0,1 0 16,-1 0-16,0 0 0,0 0 15,0 0-15,-21-22 0,21 1 16,1 21-16,-1-21 0,-21 0 0,0 0 16,21 0-16,-21-1 0,0 1 15,0 0-15,0 0 0,0 0 0,0 0 16,0-1-16,0 44 31,0-1-15,0 0-16,0 0 0,0 0 0,0 0 15,0 1-15,0-1 0,0 0 0,0 0 16,0 0-16,0 0 0,0 1 16,0-1-16,0 0 15,21-21-15,0 0 0,0 0 0,1 0 16,20 0-16,-21 0 0,0 0 15,22 0-15,-22 0 0,21 0 16,-21 0-16,22-21 0,-1 21 0,-21-21 16,21-1-16,-20 1 0,20 0 15,-21 0-15,0-21 0,22 20 0,-22-20 16,0 0-16,0-1 0,0 1 0,0 0 16,-21-1-16,22 1 0,-22 0 0,21 21 15,-21-22-15,0 22 0,0 0 0,0 0 16,0 0-16,-21 21 15,-1 0 1,22 21-16,-21 0 0,0 0 16,21 0-16,0 0 0,-21 22 0,21-1 15,-21-21-15,21 22 0,0-1 0,0 0 16,0 1-16,0-22 0,0 21 16,0-21-16,0 22 0,0-22 0,0 0 15,0 0-15,0 0 0,0 0 0,0 1 16,0-1-16,21-21 0,0 21 15,0-21-15,0 0 0,1 0 0,-1 0 16,0 0-16,0 0 0,0 0 0,0-21 16,1 21-16,-1-21 0,0-1 15,0 1-15,0 0 16,0 0-16,1 0 0,-22 0 0,0-1 0,21 1 16,-21 0-16,21 0 0,-21 0 15,0 42 16,0 0-31,0 0 0,0 0 16,0 1-16,0-1 0,0 0 16,0 0-16,0 0 15,0 0-15,21 1 16,0-22-16,0 0 0,1 0 16,-1 0-16,0 0 15,0 0-15,0 0 0,0 0 16,1-22-16,-1 1 0,0 21 0,0-21 15,0 0-15,0 21 0,-21-21 0,22 0 16,-1-1-16,-21 1 0,21 0 0,-21 0 16,0 0-16,21 0 0,0-1 15,-21 44 17,0-1-32,0 0 0,0 0 15,0 0-15,0 0 0,0 1 0,0-1 16,0 0-16,0 0 15,0 0-15,0 0 0,21-21 16,-21 22-16,22-22 16,-1 21-16,0-21 0,0 0 0,21 0 15,-20 0-15,-1 0 0,21 0 0,0 0 16,-20 0-16,-1 0 0,21 0 16,-21-21-16,0 21 0,22-22 0,-22 1 15,0 21-15,-21-21 0,21 0 0,-21 0 16,21 0-16,-21-22 0,0 22 0,0 0 15,0 0-15,0 0 0,0-1 0,0 1 16,0 0-16,-21 0 0,0 21 16,0 0-16,0 0 0,0 0 15,21 21-15,-22 0 0,1 0 0,21 1 16,0-1-16,-21 0 0,0 0 16,21 0-16,0 0 0,-21 1 0,21-1 15,0 0-15,0 0 16,0 0-16,21 0 15,0-21-15,0 0 0,0 0 16,1 0-16,-1 0 0,-21-21 16,21 21-16,0-21 0,0 0 15,-21 0-15,0 0 0,21-1 16,-21 1-16,22 0 0,-1 0 16,-21 0-16,0 0 0,0-1 0,21 1 15,-21 42 16,0 1-31,0-1 16,-21 0-16,21 0 16,0 0-16,0 0 0,0 1 0,0-1 15,0 0-15,0 0 0,0 0 16,21-21-16,0 0 16,0 0-16,0 0 0,1 0 0,-1 0 15,0 0-15,0 0 16,0 0-16,22-21 0,-22 21 0,0-21 15,0 0-15,21 21 0,-20-21 0,-1-1 16,21 1-16,0 0 0,-20-21 0,20 21 16,-21-22-16,21 1 0,-20 21 15,-1-22-15,0 1 0,0 0 16,0 21-16,0-22 0,-21 22 0,0-21 16,0 21-16,0-1 0,0 1 0,-21 21 31,21 21-31,0 1 0,-21-1 15,0 0-15,21 21 0,-21-21 0,21 22 16,0-22-16,0 21 0,0 1 0,0-22 16,-21 21-16,21-21 0,0 0 0,0 22 15,0-22-15,0 0 0,0 0 16,0 0-16,0 1 0,0-1 16,0 0-16,21-21 15,-21 21-15,21-21 0,0 0 0,0 0 16,0 0-16,1 0 0,-1 0 0,0-21 15,0 21-15,0-21 0,0 0 16,1-1-16,-1 1 0,0 0 16,-21 0-16,0 0 0,0 0 0,21-1 15,-21 1-15,-21 42 32,0 1-32,21-1 15,-21 0-15,21 0 0,-22 0 16,22 0-16,0 1 0,0-1 0,0 0 15,0 0-15,0 0 0,0 0 16,22 1-16,-1-22 16,0 21-16,0-21 0,0 0 15,0 0-15,1 0 0,-1 0 0,0 0 16,0 0-16,0 0 0,0 0 0,1-21 16,20 21-16,-21-22 0,0 1 15,-21 0-15,21 21 0,1-21 0,-22 0 16,0 0-16,0-1 0,0-20 0,0 21 15,0 0-15</inkml:trace>
  <inkml:trace contextRef="#ctx0" brushRef="#br0" timeOffset="47028.23">20659 6265 0,'0'0'0,"-22"0"0,22 22 16,22-22-16,-1 0 15,21 0-15,-21 0 0,22 0 16,-1 0-16,0 0 0,1 0 0,-1 0 16,21 0-16,-20 0 0,-1 0 15,-21 0-15,22 0 0,-1 0 0,-21 0 16,0 0-16,0 0 0,1 0 0,-1 0 16,-42 0 15,-1 0-31,1 21 15,-21-21-15,21 0 0,-22 21 0,1 0 16</inkml:trace>
  <inkml:trace contextRef="#ctx0" brushRef="#br0" timeOffset="47584.25">17018 7768 0,'0'0'0,"-21"0"0,0 0 16,-1 0-16,1 0 15,0 0-15,21 21 16,21-21 15,0 0-31,1 0 16,-1-21-16,0 0 0,0 0 15,0 21 1,-21-21-16,0 42 31,0 0-31,-21 0 0,0 0 16,0 22-16,0-1 0,21-21 0,-22 22 16,1-1-16,0 0 15,21-21-15,-21 22 0,0-1 0,21-21 16,0 0-16,-21 22 0,21-22 0,-22-21 15,22 21-15,0 0 0,22-42 32,-1 21-32,0-21 15,-21 0-15,21 0 0,0-22 0,0 22 16,-21 0-16,22-21 0</inkml:trace>
  <inkml:trace contextRef="#ctx0" brushRef="#br0" timeOffset="47744.67">17060 7557 0,'0'-22'16,"0"44"-16,0-65 0,0 22 0,-21 21 16,21 21 15,0 0-31,21-21 0,0 22 16,1-22-16,-1 0 0,0 21 15,21 0-15,-21-21 0,1 0 0</inkml:trace>
  <inkml:trace contextRef="#ctx0" brushRef="#br0" timeOffset="48356.32">17547 7726 0,'0'21'0,"0"-42"0,0 63 16,-21-21-16,21 1 0,-21-1 0,21 0 15,0 0-15,0 0 0,0 22 0,0-22 16,-21 0-16,21 0 0,0 0 0,0 0 15,-22 1-15,22-1 0,0 0 0,-21-21 16,21 21-16,0 0 0,-21-21 16,21-21-1,0 0 1,0 0-16,0 0 16,0-1-16,0 1 0,0 0 0,21-21 15,0 21-15,-21-1 0,22 1 0,-1 0 16,-21 0-16,21-21 0,0 42 0,-21-22 15,21 1-15,0 21 0,1 0 16,-1 0-16,0 21 16,-21 1-16,0-1 0,21 0 0,0 0 15,-21 0-15,21 22 0,-21-22 0,22 0 16,-22 21-16,21-21 0,-21 1 0,0-1 16,0 0-16,0 0 0,0 0 0,0 0 15,0-42 16,0 0-15,0 0-16,0 0 0,0 0 16,21-1-16,0 1 0,0-21 0,0 21 15,1 0-15,-1-22 0,0 22 0,0-21 16,21 21-16,-20-1 0,-1 1 0,21 0 16,-21 21-16,0 0 0,1 0 0,-1 0 15,0 21-15,-21 0 0,21 1 0,-21-1 16,0 0-16,0 0 0,0 21 0,0-20 15,0-1-15,0 21 0,0-21 16,0 0-16,0 1 0,0-1 0,0 0 16,0 0-16,0 0 0,0 0 15,21-21-15,0 22 0,1-22 16,20 0-16,-21 0 0,0 0 16,0-22-16,22 22 0,-22-21 0,0 0 15</inkml:trace>
  <inkml:trace contextRef="#ctx0" brushRef="#br0" timeOffset="48684.22">18648 7959 0,'21'-43'0,"-42"86"0,63-107 0,-42 43 16,0 0-16,21 0 0,-21-22 0,0 22 16,0 0-16,0 42 31,0 0-31,0 1 0,0-1 16,0 0-16,-21 21 0,0 1 15,21-1-15,-21 0 0,0 22 0,-1-1 16,22 1-16,-21-1 0,0 1 15,0-1-15,0 1 0,0 20 0,-1 1 16,1 0-16,0-22 0,0 22 0,21 0 16,-21-1-16,0 1 0,-1 0 0,1-1 15,0-20-15,21-1 0,0 22 0,-21-43 16,0 22-16,21-22 0,-21 0 0,21 1 16,0-1-16,0-21 0,0 0 0,0-42 31,0 0-16,0 0-15,0 0 0,0-22 16,0 22-16,21-21 0,-21 0 0,21-1 16,-21 1-16,0-22 0,21 1 0,-21-1 15</inkml:trace>
  <inkml:trace contextRef="#ctx0" brushRef="#br0" timeOffset="50684.64">18415 8467 0,'0'0'0,"63"-318"15,-41 234-15,20 20 16,-21 22-16,0-1 0,22 1 15,-22 21-15,21 0 0,-21 0 0,0 21 16,22 0-16,-22 0 0,0 21 0,-21 0 16,21 21-16,-21-21 0,21 1 0,-21 20 15,0-21-15,0 0 0,0 22 16,0-22-16,0 0 0,-21 21 0,0-21 16,0-21-16,0 22 0,0-1 0,-1-21 15,-20 21-15,21-21 0,0 0 16,0 0-16,-1 0 0,1 0 15,0 0-15,42 0 32,0 0-32,22 0 0,-22 0 0,0 0 15,0 0-15,22 0 0,-22 0 16,0 0-16,0 0 0,21 21 0,-20-21 16,-1 0-16,21 0 0,-21 0 0,0 0 15,22-21-15,-22 0 0,21 21 16,1-21-16,-22-1 0,21-20 0,0 21 15,-20-21-15,20-1 0,0 1 0,-21 0 16,1-1-16,20 1 0,-21-22 0,0 22 16,0-21-16,1 20 0,-22-20 0,0 20 15,0 1-15,0 0 0,0 21 0,0-1 16,0 1-16,-22 21 16,1 0-16,0 21 0,0 1 0,-21-1 15,20 21-15,1-21 0,0 22 16,0-1-16,0 21 0,0-20 0,-1-1 15,22 22-15,-21-22 0,21 21 0,0-20 16,0-1-16,0 0 0,0 1 0,0-1 16,21-21-16,1 0 0,-1 1 0,0-1 15,0 0-15,0 0 0,0-21 0,1 0 16,20 0-16,-21 0 0,21 0 16,-20-21-16,20 0 0,-21 0 0,0-1 15,22 1-15,-22 0 0,21-21 0,-21 21 16,0-22-16,1 22 0,-1-21 0,0 21 15,0-1-15,-21 1 0,0 0 0,0 42 32,-21 22-17,0-22-15,21 0 0,-21 21 16,21-21-16,0 1 0,0-1 0,0 21 16,0-21-16,0 0 0,0 1 0,0-1 15,21 0-15,0-21 0,0 21 16,0-21-16,0 0 0,1 0 15,-1 0-15,0 0 0,21 0 0,-21 0 16,1-21-16,-1 21 0,0-21 0,0 0 16,0-1-16,0 1 0,1 0 15,-22 0-15,21-21 0,0 20 0,0-20 16,0 21-16,0-21 0,1 20 16,-22 1-16,21 0 0,0 21 0,0 0 15,-21 21 16,21-21-31,-21 21 0,0 1 16,21-22-16,1 0 47,-22-22-47,0 1 0,0 0 16,0 0-16,0 0 15,0 0-15,-22 21 31,1 0-31,0 0 16,0 21-16,0 0 0,21 0 16,-21 21-16,-1-20 0,1-1 15,21 21-15,0-21 0,-21 22 0,21-22 16,0 0-16,0 21 0,0-21 0,0 1 16,0-1-16,0 0 0,0 0 0,21-21 15,0 21-15,1-21 0,-1 0 0,21 0 16,-21 0-16,22 0 0,-1 0 0,-21 0 15,21 0-15,1-21 0,-1 0 0,-21 0 16,22 21-16,-1-21 16,0-22-16,-21 22 0,22 0 0,-22 0 15,0-22-15,0 22 0,0-21 0,-21 21 16,0 0-16,0-1 16,-21 44-1,21-1-15,-21 0 0,21 0 0,-21 0 16,0 22-16,21-22 0,0 0 0,0 0 15,0 0-15,0 0 0,0 1 16,0-1-16,0 0 0,0 0 0,0 0 16,21-21-1,0 0-15,0 0 16,0 0-16,1 0 0,-1 0 0,21 0 16,-21-21-16,0 0 0,22 21 0,-22-21 15,21 0-15,-21-22 0,22 22 16,-22-21-16,21 21 0,-21-22 15,1 1-15,-1 0 0,0-1 0,0-20 0,0 20 16,0 1-16,1 0 0,-22-1 0,0 1 16,0 0-16,0 21 0,0-22 0,0 22 15,-22 42 1,1 0 0,0 1-16,0 20 0,0-21 0,0 21 15,-1 1-15,1-1 0,21 0 0,-21 1 16,0 20-16,21-20 0,0-1 15,-21 0-15,21 1 0,0-1 0,0-21 16,0 21-16,0-20 0,0-1 0,21 0 16,0 0-16,0-21 0,0 0 15,1 0-15,-1 0 16,0 0-16,0-21 0,-21 0 16,21 21-16,-21-21 0,0-1 0,21 1 15,1 0-15,-1-21 0,-21 21 0,0-1 16,21 22-16,-21-21 0,21 21 0,-21 21 31,0 1-31,0-1 16,0 0-16,0 0 0,0 0 15,0 0-15,0 1 0,0-1 16,0 0-16,21-21 16,0 0-16,1 0 0,-1 0 15,0 0-15,0 0 0,0 0 0,0 0 16,1 0-16,-1 0 0,0-21 0,0 0 15,0 21-15,-21-22 0,21 1 16,-21 0-16,22 0 0,-22 0 0,0 0 16,0-1-16,21 1 0,-21 42 31,-21 1-31,-1-1 0,22 0 0,-21 0 16,0 21-16,0-20 15,0 20-15,21-21 0,-21 21 0,-1 1 16,22-1-16,-21-21 0,0 22 0,21-1 15,-21 0-15,21 1 0,-21-22 0,0 21 16,21 0-16,-22 1 0,22-1 0,-21 0 16,0 1-16,21-1 0,-21 0 0,21-20 15,0 20-15,-21-21 0,0 21 0,-1-20 16,1-1-16,21 0 0,-21-21 0,0 21 16,21 0-16,-21-21 0,0 0 15,21-21 16,0 0-31,0 0 0,0 0 16,0-1-16,0 1 0,0-21 0,0 0 16,0-1-16,0 1 0,21 0 0,-21-1 15</inkml:trace>
  <inkml:trace contextRef="#ctx0" brushRef="#br0" timeOffset="50876.81">21230 7811 0,'0'0'0,"-21"-22"0,21-20 15,0 21-15,21 21 32,0 0-32,0-21 0,1 21 0,20 0 15,-21 0-15,21 0 0,-20 0 16,20-21-16,0 21 0,1 0 0,-22 0 16,21-22-16,-21 22 0,0-21 0,1 21 15,-1-21-15,-21 0 0,0 0 16,0 0-16</inkml:trace>
  <inkml:trace contextRef="#ctx0" brushRef="#br0" timeOffset="51075.69">20383 7366 0,'0'0'0,"-21"0"15,-21 21-15,21-21 0,0 0 16,21 21 15,0 1-15,0-1-1</inkml:trace>
  <inkml:trace contextRef="#ctx0" brushRef="#br0" timeOffset="52464.64">22606 7832 0,'0'0'0,"21"0"0,64-64 16,-64 43-1,21 0-15,1 0 0,-22 0 0,21-1 16,-21-20-16,22 21 0,-22 0 0,-21 0 16,0-1-16,0-20 0,0 21 0,0 0 15,-43 21-15,22 0 0,0 0 16,-21 21-16,-1 0 0,1 0 15,0 22-15,21-1 0,-22 21 0,1-20 16,0 20-16,-1 1 0,1-1 0,21 1 16,0-22-16,-1 22 0,1-1 0,0-21 15,21 1-15,0-1 0,0 0 16,0-20-16,0 20 0,21-21 16,0 0-16,1 0 0,20-21 0,0 0 15,-21 0-15,22 0 0,20 0 0,-20 0 16,-1 0-16,21-21 0,-20 21 0,20-21 15,-20 0-15,-1 0 0,0 0 0,1-22 16,-1 22-16,-21 0 0,0-21 16,0 20-16,1-20 0,-22 21 0,0-21 15,0 20-15,0 1 0,-22 21 16,1 21 0,0-21-16,0 43 0,0-22 0,0 0 0,-1 21 15,22-20-15,-21 20 16,21-21-16,-21 0 0,21 22 0,0-22 15,0 0-15,0 0 0,0 0 0,0 0 16,21-21-16,0 22 0,1-22 0,-1 0 16,0 0-16,0 0 0,21 0 0,-20 0 15,-1 0-15,0 0 0,0 0 0,0-22 16,0 1-16,1 21 0,-1-21 16,-21 0-16,0 0 0,0 0 0,0-1 15,0 1-15,0-21 0,-21 21 0,-1-22 16,1 22-16,0 0 0,0 0 0,0 0 15,0 0-15,21-1 0,-22 22 0,1 0 16,42 0 15,1 0-31,-1 0 16,0 22-16,21-22 0,-21 0 0,1 0 16,20 0-16,-21 0 0,0 0 0,22 0 15,-22 0-15,0 0 0,21 0 0,-42 21 16,21 0-16,1-21 0,-22 21 15,0 0-15,0 0 0,0 1 0,0-1 16,0 0-16,0 0 0,0 0 0,-22 22 16,22-22-16,-21 0 0,0 0 15,21 0-15,-21-21 0,21 21 16,-21-21 0,21-21 15,0 0-16,0 0-15,21 0 0,-21 0 0,21-1 16,0 1-16,0 0 0,1-21 0,-1 21 16,0-1-16,0 1 0,0 0 0,0 0 15,1 0-15,-1 21 0,0 0 16,0 0-16,-21 21 0,21 0 16,-21 0-16,21 0 0,-21 22 15,0-22-15,0 0 0,0 0 0,0 22 16,0-22-16,0 0 0,0 0 0,0 0 15,-21 0-15,21 1 16,-21-22-16,0 0 16,21-22-1,0 1 1,0 0-16,0 0 0,21 0 16,0 0-16,0-1 0,-21 1 0,43 0 15,-22-21-15,0 21 0,0-1 16,0-20-16,22 21 0,-22 21 0,21-21 15,-21 21-15,1 0 0,-1 0 0,0 21 16,0-21-16,0 21 0,-21 0 16,21 0-16,-21 22 0,0-22 0,0 0 15,0 0-15,0 0 0,0 1 16,-21-1-16,21 21 0,-21-21 0,0 0 16,21 1-16,-21-1 0,0 0 15,-1 0-15,22 0 16,22-42 15,-1 0-15,-21 0-16,21 0 0,0 21 15,0-22-15,-21 1 0,21 0 16,1-21-16,-1 21 0,0-22 0,0 22 16</inkml:trace>
  <inkml:trace contextRef="#ctx0" brushRef="#br0" timeOffset="52730.46">24384 8149 0,'0'-21'0,"-42"85"0,84-107 0,-21 1 0,-21 63 31,0 0-15,0 0-16,-21 22 0,21-22 0,-21 0 16,21 21-16,0-20 0,0 20 0,-21 0 15,21 1-15,-22-22 0,22 21 0,-21 0 16,21 1-16,0-1 0,-21 22 0,0-22 16,0 0-16,0 22 0,-1-22 15,22 0-15,-21 22 0,0-22 0,0 1 16,0 20-16,0-21 0,-1 1 15,1-1-15,0-21 0,0 22 0,0-1 16,0-21-16,21 21 0,-22-20 0,22-1 16,-21 0-16,21-42 31,21 0-31,1-22 0,-1 22 16,-21 0-16,21-21 0,0-1 0</inkml:trace>
  <inkml:trace contextRef="#ctx0" brushRef="#br0" timeOffset="53000.59">24257 8636 0,'21'-63'16,"-42"126"-16,63-296 16,-42 170-16,0 20 0,21 1 0,1 0 15,-22-1-15,21 22 0,0 0 0,0 0 16,0 0-16,-21 0 0,21 21 0,1 0 16,-1 0-16,0 0 0,0 0 15,-21 21-15,0 0 0,21 0 0,-21 21 16,0-20-16,0 20 0,0-21 0,0 21 15,0-20-15,-21 20 0,0-21 0,21 0 16,-21 22-16,0-22 0,-1-21 0,1 21 16,0 0-16,0-21 0,0 21 0,0-21 15,-1 0 1,44-21 15,-1 21-31,0-21 0,21 0 16,-21 0-16</inkml:trace>
  <inkml:trace contextRef="#ctx0" brushRef="#br0" timeOffset="53668.34">25125 7853 0,'0'0'0,"0"-21"0,-21 21 16,-1 0 0,1 0-16,-21 0 0,21 21 0,0 21 15,-1-21-15,1 22 0,0-1 0,-21 0 16,42 1-16,-21-1 15,-1 0-15,1 1 0,21-1 0,-21 0 16,21-20-16,0 20 0,0 0 0,0-21 16,0 1-16,0-1 0,0 0 0,0 0 15,0 0-15,21-21 16,0 0-16,1 0 0,-1 0 0,0 0 16,0 0-16,0-21 0,0 21 15,1-21-15,-1 0 0,0 0 0,0-1 16,0 1-16,0 0 0,-21 0 15,22 0-15,-44 21 32,1 21-17,21 0-15,-21 0 0,0-21 0,0 21 16,21 1-16,0-1 0,-21 0 0,21 0 16,0 0-16,-22-21 0,22 21 0,0 1 15,0-1-15,22-21 16,-1 0-16,0 0 15,0 0-15,0 0 0,0 0 0,1 0 16,-1 0-16,0 0 0,0 0 0,0-21 16,0 21-16,1-22 0,-1 1 0,0 21 15,0-21-15,-21 0 0,21 0 16,-21 0-16,-21 42 47,0 0-47,21 0 15,-21-21-15,21 21 0,0 0 32,21-21-17,0 0 1,0 0-16,0 0 31,-21-21 16</inkml:trace>
  <inkml:trace contextRef="#ctx0" brushRef="#br0" timeOffset="53897.13">25336 8213 0,'-21'0'15,"21"-21"1,-21 21 15,42 0 1,-21 21-17,0 0 1,0 0-1</inkml:trace>
  <inkml:trace contextRef="#ctx0" brushRef="#br0" timeOffset="82803.94">5292 8848 0,'0'-21'16,"21"-1"-16,0 1 0,-21 0 16,21 0-16,0 21 15,-21-21-15,0 0 16,0-1-16,0 1 16,0 0-1,0 0 1,0 0-16,0 0 0,0-1 15,0 1-15,0 0 16,0 0-16,0 0 16,-21 21-1,0 0-15,21 21 16,0 21 0,0-21-16,0 22 0,0 20 15,0 1-15,0-1 0,0 1 0,0-1 16,0 22-16,0-22 0,0 22 0,0-21 15,0-1-15,0 1 0,0 20 16,0-20-16,0-1 0,0 1 0,0-1 16,0 1-16,0-22 0,-21 22 0,0-22 15,21 0-15,-22 1 16,22-1-16,0 0 0,-21-21 0,21 1 0,-21-1 16,21 0-16,0 0 0,-21-21 15,21-21 1,0 0-16,0 0 15,0-1-15,-21-20 0,21 21 0,0-21 16,0-1-16,0 1 0,0 0 0,0-1 16,0 1-16,21-22 0,-21 22 15,21-21-15,0 20 0,0 1 0,1 21 16,-1-22-16,21 22 0,0 0 0,-20 0 16,20 0-16,21 21 0,-20 0 0,-1 0 15,0 21-15,22 0 16,-22 0-16,1 22 0,-1-1 0,0-21 15,-21 21-15,22 1 0,-22-1 0,-21 0 16,0 1-16,0-1 0,0 0 16,0 1-16,-21-22 0,0 21 0,-1-21 15,1 22-15,-21-22 0,0 0 0,20 0 16,-20 0-16,0-21 0,-1 0 0,22 22 16,-21-22-16,21 0 0,-22 0 15,22 0-15,-21 0 0,21-22 0,0 22 16,-1-21-16,1 0 0,21 0 0,0 0 15,0-22-15,0 22 0,0-21 16,0 21-16,0-22 0,0 1 16,21 0-16,1-1 0,-1 22 0</inkml:trace>
  <inkml:trace contextRef="#ctx0" brushRef="#br0" timeOffset="83103.77">6392 8869 0,'0'0'0,"0"-42"0,0-1 0,21 22 0,-21 0 16,0-21-16,0 20 0,0 1 16,-21 42 15,21 22-31,-21-22 0,21 42 0,0-20 16,-21 20-16,21 1 0,-21-1 0,21 1 15,0 20-15,-21-20 0,21-1 16,-22 1-16,1-1 0,21 1 0,-21-1 15,0 1-15,21-1 0,-21-20 0,21 20 16,-21-20-16,-1-1 0,22 0 16,0-21-16,0 22 0,0-22 0,0 21 15,0-21-15,0 1 0,22-44 32,-1 1-32,0 0 0,0 0 0</inkml:trace>
  <inkml:trace contextRef="#ctx0" brushRef="#br0" timeOffset="83544.53">6667 9567 0,'0'-21'0,"0"42"0,22-42 0,-22 0 15,0 42 1,-22 0 0,22 1-16,-21-1 0,0 0 0,21 21 15,0-21-15,-21 22 0,21-1 0,-21-21 16,21 22-16,0-1 0,0-21 15,0 21-15,0-20 0,0-1 0,0 0 16,0 21-16,0-21 16,21 1-16,0-22 0,0 0 0,0 0 15,1 0-15,20 0 0,-21 0 0,21 0 16,1 0-16,-22-22 0,21 1 16,1 0-16,-22 0 0,21 0 0,-21-22 15,0 22-15,1-21 0,-1 21 0,-21-22 16,0 1-16,0 0 0,0-1 0,0 1 15,-21 0-15,-1 21 0,1-22 16,0 22-16,-21 0 0,21 0 0,-22 21 16,22 0-16,-21 0 0,21 0 0,-22 21 15,22 0-15,0 0 0,-21 0 16,42 22-16,-22-22 0,1 21 16,21-21-16,-21 22 0,21-22 0,0 21 15,0-21-15,0 1 0,0-1 0,0 0 16,0 0-16,0 0 0,21-21 15,0 0-15,1 0 0,-1 0 16,0 0-16,21 0 0,-21 0 0,22 0 16</inkml:trace>
  <inkml:trace contextRef="#ctx0" brushRef="#br0" timeOffset="84816.06">7556 9589 0,'0'0'0,"22"-22"0,-1 1 0,0 0 16,-21 0-16,0 0 15,-21 21 1,0 0-16,-1 0 0,1 0 16,0 21-16,0 0 0,21 0 15,-21 0-15,0 22 0,21-22 0,0 21 16,-22-21-16,22 22 0,-21-22 0,21 21 16,-21 1-16,21-22 0,0 21 0,0-21 15,0 0-15,0 1 0,0-1 16,0 0-16,21 0 0,0 0 0,1 0 15,-1-21-15,0 22 0,0-22 0,0 0 16,0 0-16,22 0 0,-22 0 0,21 0 16,-21 0-16,1 0 0,20 0 15,-21-22-15,21 1 0,-20 0 16,-1 0-16,0 0 0,21 0 0,-21-22 16,1 1-16,-1 0 0,0-1 0,0-20 15,0-1-15,-21 1 0,21 20 0,1-20 16,-22-1-16,21 1 0,-21-1 15,21 1-15,-21-1 0,21 1 0,-21 21 16,21-1-16,-21 1 0,21 21 0,-21 0 16,0-1-16,0 44 15,0-1 1,0 0-16,0 21 0,0 1 0,0-1 16,0 0-16,0 1 0,0-1 15,0 21-15,0-20 0,0-1 0,0 22 16,0-22-16,-21 21 0,0-20 15,21-1-15,-21 0 0,0 1 0,0-1 16,21-21-16,-22 22 0,1-22 0,0 0 16,21 0-16,0 0 0,-21-21 0,21 21 15,-21-21-15,21-21 32,0 0-32,0 0 0,21 0 15,0-22-15,0 22 0,0-21 0,1 0 16,-1 20-16,0-20 0,0 0 0,21-1 15,-20 22-15,-1 0 16,0 0-16,0 0 0,21 0 0,-20 21 16,-1 0-16,0 0 15,-21 21-15,0 0 16,0 0-16,0 0 0,-21 0 16,0-21-16,-1 22 0,1-1 15,0 0-15,0-21 0,0 21 0,0-21 16,-1 21-16,1-21 0,0 0 0,0 0 15,0 0-15,0 0 16,-1 0-16,1 0 0,0 0 31,21 21-15,0 1-16,0-1 16,0 0-16,0 0 0,0 0 15,0 0-15,0 1 0,0-1 16,0 0-16,0 0 0,0 0 0,0 0 15,0 1-15,21-22 0,-21 21 0,21 0 16,1 0-16,-1-21 0,0 0 16,0 0-16,0 0 15,0 0-15,1 0 0,20 0 16,-21 0-16,21 0 0,-20 0 0,20-21 16,-21 0-16,21 21 0,-20-21 0,20-1 15,-21 1-15,21 0 0,-20 0 0,20-21 16,-21 20-16,43-41 15,-22 42-15,-21-22 0,0 22 0,0 0 16,-21-21-16,0 21 0,22 21 0,-22-22 16,0 1-16,-22 42 31,1 1-31,0-1 0,0 0 0,0 0 16,0 0-16,-1 0 0,22 1 15,0-1-15,-21 21 0,21-21 0,0 0 16,0 1-16,0-1 0,0 0 0,0 0 15,21 0-15,1 0 16,-1 1-16,0-22 0,0 21 0,21 0 16,-20-21-16,-1 21 0,0 0 0,0-21 15,0 21-15,0-21 0,1 22 0,-22-1 16,-22-21 0,1 21-16,0-21 15,0 0-15,0 0 0,0 0 0,-1 0 16,-20 0-16,21 0 0,0 0 0,0 0 15,-1 0-15,1 0 0,0 0 0,0 0 16,0 0-16,21-21 0,-21 21 16,-1-21-16,1-1 0,0 22 0,0 0 15,0-21-15</inkml:trace>
  <inkml:trace contextRef="#ctx0" brushRef="#br0" timeOffset="85461.01">4212 9927 0,'0'0'16,"-42"21"-16,-1-21 0,1 0 0,0 0 15,21 0-15,-1 0 0,-20 0 0,21 0 16,0 0-16,0 0 0,-22 0 0,22 0 16,0 0-16,0 0 0,0 0 15,-1 0-15,22 22 16,0-1-1,43-21 1,-22 21-16,21-21 0,22 21 0,-22-21 16,22 21-16,20-21 0,-20 21 0,42-21 15,-22 22-15,22-22 0,0 21 0,0 0 16,21-21-16,-21 21 0,21-21 16,0 21-16,0-21 0,0 21 0,21-21 15,21 0-15,-21 22 0,0-22 0,22 0 16,-1 0-16,0 0 0,1 0 15,-1 0-15,0 0 0,1 0 0,-1 0 16,0 0-16,1 0 0,-22 0 16,21 0-16,-42 0 0,0 0 0,0 0 0,-21 0 15,0 0-15,-21 0 16,-1 0-16,-20 0 0,-1 0 0,-20 0 16,-1 0-16,-21 0 0,0 0 0,0 0 15,1 0-15,-1 0 16,-42 0 31,-1 0-32,1 0-15,0 0 16,0 0-16,0 0 0,0 0 0</inkml:trace>
  <inkml:trace contextRef="#ctx0" brushRef="#br0" timeOffset="86160.61">4043 11134 0,'0'0'0,"0"-21"16,0-1-16,0 1 16,21 21-16,-21-21 0,0 0 15,0 0-15,0 0 16,0-1 0,-21 22-16,0 0 0,-1 0 0,-20 0 15,21 0-15,-21 0 0,-1 22 0,-20-1 16,20 0-16,-20 0 0,21 0 15,-22 0-15,22 1 0,-1 20 0,1-21 16,21 21-16,0-20 0,21 20 0,0-21 16,21 21-16,0-20 0,21 20 15,-20-21-15,20 0 0,0 0 0,22 22 16,-22-22-16,0 0 0,1 0 16,-1 0-16,0 1 0,1-1 0,-22 0 15,0 0-15,0-21 0,-21 21 16,0 0-16,0 1 0,-21-1 15,-21 0-15,-1-21 0,1 21 0,-21-21 16,20 0-16,-20 0 0,-1 0 16,1 0-16,-1 0 0,1 0 0,-1 0 15,22 0-15,0-21 0,-1 0 0,1 0 16,21-1-16,0 1 0,-1 0 16,1 0-16,21-21 0,-21-1 0,21 22 15,0-21-15,0-22 0,21 22 0,0 0 16,1-1-16,20-20 0,0 20 15,22 1-15,-22 0 0,22-1 16,20 1-16,-20 21 0</inkml:trace>
  <inkml:trace contextRef="#ctx0" brushRef="#br0" timeOffset="86384.48">4339 10901 0,'0'0'0,"21"21"0,-21 43 15,0-22-15,0 0 0,-21 1 16,0 20-16,0-21 0,21 1 0,-21 20 15,-1-20-15,1 20 0,0-21 0,0 1 16,21 20-16,-21-20 0,0-1 16,21-21-16,-22 21 0,22-20 15,0 20-15,0-21 0,0 0 0,0 0 16,0 1-16,22-22 16,-1 0-16,0 0 15,-21-22-15,0 1 0,21 0 16,-21 0-16,0 0 0,0 0 0</inkml:trace>
  <inkml:trace contextRef="#ctx0" brushRef="#br0" timeOffset="86560.38">3873 11557 0,'0'0'0,"22"0"16,-1 0-1,21 0-15,-21 0 0,22 0 16,-1 0-16,0 0 0,1 0 0,20 0 15,-21 0-15,22-21 0,-1 21 0,1 0 16,-1 0-16,1-21 0,-1 21 16,1-21-16,-22 21 0,1 0 0,-1 0 15</inkml:trace>
  <inkml:trace contextRef="#ctx0" brushRef="#br0" timeOffset="87017.12">4995 11494 0,'0'-22'15,"0"1"-15,0 0 16,0 0-16,0 0 0,0 0 16,-21 21-16,0-22 0,0 1 0,0 21 15,-1 0-15,1 0 0,0 0 16,0 21-16,-21 1 0,20-1 0,1 0 16,0 0-16,0 21 0,0-20 15,0 20-15,-1 0 0,1-21 0,0 22 16,21-22-16,-21 21 0,21-21 0,0 22 15,0-22-15,0 0 0,0 0 16,0 0-16,21-21 0,0 22 16,0-22-16,22 0 0,-22 0 15,0 0-15,21-22 0,-20 1 0,-1 21 16,21-21-16,-21 0 0,0 0 0,1-22 16,-1 22-16,0 0 0,-21-21 15,0 21-15,21-22 0,-21 1 0,0 21 16,0-22-16,0 22 0,0 0 0,0 0 15,0 0-15,0 42 16,0 0-16,0 0 16,-21 0-16,21 22 0,0-22 0,0 21 15,0-21-15,0 22 0,0-1 0,0-21 16,0 0-16,0 22 0,0-22 0,21 0 16,0 0-16,-21 0 15,21 1-15,1-22 0,-1 0 0,0 0 16,0 0-16,0 0 0,0 0 0,1 0 15,-1-22-15</inkml:trace>
  <inkml:trace contextRef="#ctx0" brushRef="#br0" timeOffset="87852.15">5588 11176 0,'0'-63'0,"0"126"0,0-232 15,0 148-15,0-1 0,-21 22 16,21 22-1,-21-1-15,-1 21 0,1 0 0,21 1 16,-21 20-16,0 1 0,21-22 0,0 22 16,-21-1-16,21 1 0,-21-1 0,21-21 15,-22 22-15,22-22 0,0 1 16,0-1-16,0-21 0,0 0 0,0 22 16,0-22-16,22 0 0,-1-21 15,0 0-15,0 0 0,0 0 16,0 0-16,1-21 0,-1 0 0,0-1 15,0 22-15,-21-21 0,21 0 16,0-21-16,1 21 0,-22-1 0,0 1 16,21 0-16,0 21 0,-21-21 15,21 21-15,0 21 16,-21 0-16,0 0 16,0 1-16,21-1 0,-21 0 0,22 0 15,-22 0-15,0 0 0,0 1 0,21-1 16,0 0-16,0 0 0,0 0 15,0-21-15,1 0 0,-1 0 0,0 0 16,21 0-16,-21-21 0,1 21 16,-1-21-16,21 0 0,-21 21 0,22-21 15,-22-1-15,0-20 0,21 21 0,-21 0 16,1 0-16,20-22 0,-21 22 0,0 0 16,0-21-16,1 20 0,-1 1 15,0 0-15,0 0 0,-21 0 16,21 21-1,-21 21 1,0 0 0,0 0-1,0-42 17,0 0-17,-21 0 1,21 0-16,-21-1 15,0 22 1,0 0-16,-1 0 16,1 0-16,0 0 0,0 22 0,21-1 15,-21 21-15,0-21 0,-1 22 16,22-22-16,-21 21 0,21-21 0,-21 22 16,21-22-16,-21 0 0,21 21 0,0-21 15,0 1-15,0-1 0,0 0 0,0 0 16,21 0-16,0-21 0,0 0 0,1 21 15,-1-21-15,21 0 0,-21 0 16,22 0-16,-22 0 0,21-21 0,-21 0 16,22 21-16,-22-21 0,21 0 0,-21 0 15,0-1-15,22 1 0,-22-21 16,0 21-16,0 0 0,-21-22 0,21 22 16,-21-21-16,22-1 0</inkml:trace>
  <inkml:trace contextRef="#ctx0" brushRef="#br0" timeOffset="88048.04">6477 11028 0,'0'0'15,"-21"0"-15,0 0 0,-1 0 0,1 0 16,0 0 0,0 0 46,0 0-46</inkml:trace>
  <inkml:trace contextRef="#ctx0" brushRef="#br0" timeOffset="88207.59">5419 11324 0,'0'0'0,"-22"21"0,1-21 15,21 22-15,21-22 16,22 0-16,-22 0 16,21 0-16,1 0 0,-22-22 15,42 22-15,-20-21 0,-1 21 0,21-21 16,-20 0-16,-1 21 0</inkml:trace>
  <inkml:trace contextRef="#ctx0" brushRef="#br0" timeOffset="88631.64">10922 11007 0,'0'0'0,"-21"-21"0,-43-43 15,43 43-15,-21 21 0,21 0 16,-1 0-16,1 21 0,0 0 0,0 22 15,0-1-15,0 0 0,-1 22 0,1-1 16,21 22-16,-21-22 0,21 22 0,0 0 16,-21-22-16,21 22 0,-21-22 15,0 1-15,-1-1 0,22 1 0,-21-22 16,0 1-16,21-1 0,0 0 0,0-21 16,0 22-16,-21-43 0,21 21 0,0-42 31,0 0-31,0-1 0</inkml:trace>
  <inkml:trace contextRef="#ctx0" brushRef="#br0" timeOffset="89025.42">10329 11663 0,'0'0'15,"-21"-64"-15,0 1 0,21-1 0,0-20 0,-21 20 16,21-20-16,0 20 0,0-21 0,0 22 16,0 21-16,21-22 0,21 22 15,-21-1-15,22 22 0,-1-21 0,22 42 16,-1 0-16,1 0 0,-1 0 0,22 21 15,-22 21-15,22-20 0,-22 41 0,22-21 16,-21 22-16,-1-1 0,-21 22 16,1-21-16,-22-1 0,0 1 15,-21-1-15,0 1 0,0-1 0,0-21 16,-21 1-16,0-1 0,21 0 0,-21-20 16,-1-1-16,1 0 0,0 0 15,21-42 1,0 0-1,0 0-15,0-22 0,0 22 0,0-21 16,0-1-16,0-20 0,21 21 0,0-22 16,1 1-16,-22-22 0,21 21 0,0-20 15,0 20-15,21 1 0,-20-1 16,-1 1-16,21 20 0,-21 1 16,0 21-16,22 0 0,-22 21 0,0 0 15,0 0-15,-21 21 0,21 0 0,1 21 16,-22-20-16,21 20 0,-21 0 0,0 22 15,0-22-15,21 22 0</inkml:trace>
  <inkml:trace contextRef="#ctx0" brushRef="#br0" timeOffset="89619.59">11726 11578 0,'0'0'0,"0"43"0,0 20 16,0-42-16,0 0 16,0 1-16,0-1 0,0 0 31,21-21-31,1 0 15,-1 0-15,0-21 0,0 21 16,0-21-16,0-1 0,1 1 0,-1 0 16,0 0-16,0 0 0,-21-22 0,0 22 15,0-21-15,0 21 0,0-22 0,-21 22 16,0 0-16,0 0 0,-22 0 16,22 0-16,0 21 0,0 0 0,0 0 15,-1 0-15,44 0 31,-1 0-31,0 21 0,21-21 0,-21 21 16,22 0-16,-22-21 0,21 21 16,-21 0-16,22 1 0,-22 20 15,0-21-15,21 0 0,-20 22 0,-1-22 16,0 0-16,-21 21 0,0-21 0,0 1 16,0 20-16,0-21 0,0 0 0,0 0 15,0 1-15,-21-22 0,0 0 16,21-22-1,0 1 1,0 0-16,0 0 0,0 0 16,21-22-16,0 22 0,-21 0 0,21-21 15,0-1-15,0 1 0,1 0 16,-1-1-16,0 1 0,0 0 0,0 21 16,0-1-16,1 1 0,-1 21 15,0 0-15,0 0 0,0 21 0,-21 1 16,21-1-16,-21 0 0,0 21 0,0-21 15,0 22-15,0-1 0,0-21 0,0 22 16,0-22-16,0 21 0,0-21 0,0 0 16,0 22-16,0-22 0,0 0 15,0 0-15,0 0 0,22-21 32,20 0-32,-21 0 0,0 0 0,22-21 15,-1 21-15,0-21 0,1 0 0</inkml:trace>
  <inkml:trace contextRef="#ctx0" brushRef="#br0" timeOffset="89967.4">13525 11324 0,'0'0'15,"43"-42"-15,-22 0 0,0-1 0,0 22 0,-21 0 16,0 0-16,-21 21 16,0 21-16,-21 0 0,-1 0 0,-20 0 15,-1 22-15,22-1 0,-22 0 0,1 1 16,21-22-16,-1 21 15,1 1-15,21-22 0,0 21 0,21-21 0,0 0 16,0 22-16,21-22 0,0 0 0,21-21 16,1 21-16,20 0 0,-21 1 15,22-22-15,-22 21 0,22 0 0,-22 0 16,0 0-16,1-21 0,-1 21 0,-21 1 16,0-1-16,1 0 0,-22 0 15,0 0-15,-22 0 16,1 1-16,0-22 0,-21 0 0,-1 21 15,1-21-15,0 0 0,-22 0 0,22 0 16,0 0-16,-1 0 0,1 0 0,0 0 16,-1-21-16,22-1 0,0 1 0,21 0 15,0 0-15,0 0 16,21-22-16,21 22 0,-20-21 0,20 21 16</inkml:trace>
  <inkml:trace contextRef="#ctx0" brushRef="#br0" timeOffset="91441.56">14139 10922 0,'0'0'0,"64"-21"0,20-43 16,-41 43-16,-1 0 0,-21 0 15,0 21-15,-21 21 16,0 0-16,0 0 0,-21 22 0,0-1 16,-21 0-16,21 22 0,-1-1 0,-20 1 15,21-1-15,-21 22 0,20-21 16,-20-1-16,21 1 0,0-1 0,0 1 15,-1-22-15,22 0 0,-21 22 16,21-22-16,0 0 0,0 1 0,0-22 16,21 21-16,1-21 0,-22 1 0,21-1 15,21 0-15,-21 0 0,0-21 0,22 0 16,-1 0-16,-21 0 0,22 0 0,-1 0 16,0-21-16,1 0 0,-1 0 15,0-1-15,1 1 0,-1-21 0,-21 21 16,21-22-16,-20 22 0,-1-21 0,0 0 15,0-1-15,-21 1 0,21 21 0,-21-22 16,0 22-16,0 0 0,-21 0 16,0 0-16,0 21 0,0 0 15,-1 0-15,-20 21 0,21-21 0,-21 21 16,20 21-16,-20-20 0,21-1 0,0 21 16,0-21-16,-1 0 0,1 1 0,21 20 15,0-21-15,0 0 0,0 0 0,0 1 16,0-1-16,0 0 15,21-21-15,1 0 0,-1 0 16,0 0-16,21 0 0,-21 0 0,1 0 16,-1-21-16,0 0 0,21-1 0,-21 1 15,1 0-15,-1 0 0,0 0 16,0 0-16,0-22 0,0 22 16,1-21-16,-22 21 0,0-1 0,21 1 15,-21 0-15,0 42 16,0 0-16,-21 1 15,21-1-15,-22 0 0,22 0 0,-21 21 16,21-20-16,0-1 0,0 0 16,0 0-16,0 0 0,0 0 0,0 1 15,0-1-15,21 0 0,1-21 16,-1 0-16,0 0 0,0 0 16,21 0-16,-20 0 0,-1 0 0,21-21 15,-21 0-15,22-1 0,-22 1 16,21 0-16,-21 0 0,22 0 15,-1-22-15,-21 1 0,21 0 0,-20-1 16,20-20-16,-21-1 0,0 1 0,0-1 16,22 1-16,-22-1 0,0 1 0,0-1 15,-21 1-15,0-1 0,21 22 0,-21 0 16,0 21-16,0-1 0,0 1 16,-21 21-16,0 21 0,0 1 15,0-1-15,0 21 0,-1 0 0,1 22 16,0-1-16,0 1 0,0-1 0,0 1 15,-1-1-15,22 1 0,-21-1 16,21 1-16,0-22 0,0 22 16,0-22-16,0 0 0,0 1 0,0-22 15,0 21-15,0-21 0,0 22 0,0-22 16,21 0-16,1-21 0,-1 21 0,0-21 16,0 0-16,21 0 0,-20 0 15,-1 0-15,0-21 0,21 21 0,-21-21 16,22 0-16,-22-22 0,21 22 15,1 0-15,-22-21 0,21 21 0,-21-22 16,22 1-16,-22 21 0,0 0 0,21-1 16,-42 1-16,21 21 0,-21 21 15,0 1 1,0-1-16,-21 21 0,0-21 0,21 0 16,0 1-16,-21-1 0,21 0 15,0 0-15,0 0 0,0 0 0,0 1 16,0-1-16,0 0 0,21 0 15,0 0-15,0-21 0,1 0 16,-1 0-16,0 0 0,0 0 16,0 0-16,0-21 0,22 0 0,-22 21 15,0-21-15,21 0 0,1-1 16,-22 1-16,21 0 0,1 0 0,-1-21 16,0 20-16,1 1 0,-22 0 0,21-21 15,-21 21-15,0 21 0,-21-22 16,0 1-16,22 21 0,-1 0 15,-21-21 32,0 0-31,0 0-16,0 0 16,0-1-16,0 1 15,-21 21 1,-1 0-16,-20 21 15,21-21-15,0 22 0,0 20 0,-1-21 16,1 0-16,0 22 0,0-22 16,0 21-16,21-21 0,-21 0 0,21 22 15,-22-22-15,22 0 0,0 0 0,0 22 16,0-22-16,0 0 0,0 0 16,22 0-16,-1 0 0,-21 1 15,21-22-15,0 0 0,0 0 0,0 0 16,22 0-16,-22 0 0,0 0 0,21 0 15,-20 0-15,20-22 0,0 1 0,-21 0 16,22 0-16,-1 0 0,-21 0 16,22-22-16,-1 1 0,-21 21 0,21-22 15,-20 1-15</inkml:trace>
  <inkml:trace contextRef="#ctx0" brushRef="#br0" timeOffset="91648.38">16870 11049 0,'0'0'0,"-21"0"16,-1 0-16,22-21 0,-21 21 16,21-21-1,-21 21 63,0 0-78,0 0 0</inkml:trace>
  <inkml:trace contextRef="#ctx0" brushRef="#br0" timeOffset="91868.56">15896 11049 0,'0'0'0,"-42"0"0,-1 0 0,22 21 0,0-21 15,21 21 1,21-21-16,0 0 0,1 0 15,20 0-15,-21 0 0,21 0 0,1 0 16,-1 0-16,0 0 0,1 0 16,-22 0-16,21 0 0,1 0 0,-22 0 15,21 0-15,-21 0 0,-42 0 32,0 0-32,0-21 15,-22 21-15,22-21 0,-42 21 0</inkml:trace>
  <inkml:trace contextRef="#ctx0" brushRef="#br0" timeOffset="92112.42">14012 11113 0,'0'0'0,"-42"21"0,-64 0 15,85-21-15,21 21 0,21-21 16,0 0-16,0 0 0,1 0 15,20 0-15,0 0 0,22 0 16,-1 0-16,-20 0 0,20 0 0,22 0 16,-22 0-16,1 0 0,-1 0 0,-20 0 15,20 0-15,-21 0 0,-20 0 0,-1 0 16,0 0-16,-42 0 16,0 0-16,-22 0 0,1 21 15,0 0-15</inkml:trace>
  <inkml:trace contextRef="#ctx0" brushRef="#br0" timeOffset="92955.46">4995 12806 0,'0'0'0,"21"-21"0,1 0 15,-1-1-15,0 1 16,0 0-16,-21 0 0,0 0 0,21 0 16,-21-1-16,21 22 0,-21-21 0,-21 21 31,0 0-15,0 0-16,0 21 0,0-21 0,-1 22 15,1-1-15,-21 0 0,21-21 0,0 21 16,21 0-16,0 0 0,0 1 15,0-1 1,21-21-16,0 0 16,0 21-16,0-21 0,22 0 0,-22 21 15,0-21-15,21 21 0,-21 0 16,1 1-16,-1-1 0,0 0 0,-21 0 16,0 21-16,0-20 0,0-1 0,0 21 15,-21-21-15,0 22 0,-1-22 0,1 21 16,-21-21-16,21 0 0,-22 22 15,22-22-15,0 0 0,0-21 0,0 21 16,0-21-16,21 21 0,21-21 16,0-21-1,0 21-15,0-21 0,0 21 16</inkml:trace>
  <inkml:trace contextRef="#ctx0" brushRef="#br0" timeOffset="93404.57">4530 15304 0,'0'0'0,"0"21"0,-43 42 16,22-42-16,21 22 0,-21-22 15,0 0-15,21 0 0,0 22 0,0-22 16,0 0-16,0 21 0,0-21 0,0 1 15,0 20-15,0-21 0,0 21 0,21-20 16,-21 20-16,21-21 0,0 21 0,0 1 16,1-1-16,-22 0 15,0 1-15,21-1 0,-21-21 0,0 22 16,0-1-16,0 0 0,0-21 0,0 22 16,0-22-16,-21 0 0,-1-21 0,22 21 15,-21 0-15,0-21 0,0 0 16,0 0-16,0-21 0,-1 0 15,1 0-15,0 0 0,0-22 0,0 1 16</inkml:trace>
  <inkml:trace contextRef="#ctx0" brushRef="#br0" timeOffset="93695.41">4868 14245 0,'0'-21'16,"21"0"-16,1 21 0,20-21 16,-21 21-16,43-21 0,-22 21 15,0 0-15,22-22 0,-1 22 0,22 0 16,-22-21-16,22 21 0,-21 0 15,20 0-15,-20 0 0,-1 0 0,1 0 16,-1 0-16,-20 0 0,-1 0 16,0 0-16,-21 0 0,1 0 0</inkml:trace>
  <inkml:trace contextRef="#ctx0" brushRef="#br0" timeOffset="93929.27">5016 14563 0,'0'0'0,"0"21"0,22 0 15,-1-21 1,0 0-16,0 0 0,21 0 0,-20 0 16,20 0-16,0 0 0,22 0 0,-22 0 15,22-21-15,-1 21 0,1-21 16,-1 21-16,1 0 0,-1-21 0,1 21 15,-22 0-15,21-22 0,-20 22 0,-1 0 16,0 0-16,1 0 0,-22 0 0,0-21 16,0 21-16,0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06:29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7175 868 0,'0'0'0,"0"-21"0,0 0 0,22-1 0,-22 1 15,0 0-15,0 0 0,0 0 16,0 0-16,0-1 0,0 1 16,-22 21-1,1 0 1,0 0-16,0 21 0,0 1 15,0-1-15,-1 0 0,1 0 0,0 21 16,-21-20-16,21 20 0,-1 0 16,1 1-16,0-1 0,0 0 15,-21 1-15,20-1 0,1 0 0,0 1 16,0-1-16,0 0 0,0 1 0,21-22 16,0 21-16,0 0 0,0 1 15,0-22-15,0 21 0,0 1 0,0-22 16,0 21-16,21-21 0,0 0 15,0 22-15,0-22 0,0-21 0,22 21 16,-22 0-16,21-21 0,-21 0 0,22 0 16,-1 0-16,-21 0 0,22-21 15,-1 0-15,0 21 0,1-42 0,-22 20 16,21 1-16,0 0 0,1-21 0,-1 21 16,0-22-16,-20 1 0,20 21 0,0-22 15,-21 1-15,1 0 0,-1-22 16,0 22-16,-21 0 0,0-22 0,0 22 15,0-22-15,0 22 0,-21 0 16,0-22-16,-1 43 0,-20-21 16,21 20-16,0-20 0,-22 21 0,22 0 15,-21 21-15,21 0 0,-22-21 0,1 21 16,21 0-16,-21 0 0,-1 21 16,22 0-16,-21-21 0,-1 21 0,22 21 15,0-20-15,0 20 0,0 0 16,0-21-16,-1 22 0,22-1 0,-21 0 15,21-20-15,0 20 0,0-21 0,0 21 16,0-20-16,0-1 0,0 0 16,0 0-16,0 0 0,43-21 15,-22 21-15,0-21 0</inkml:trace>
  <inkml:trace contextRef="#ctx0" brushRef="#br0" timeOffset="567.66">7980 1101 0,'21'-21'0,"-42"42"0,84-42 0,-42-1 15,-21 1-15,22 21 0,-22-21 0,0 0 0,0 0 16,-22 21 15,1 0-31,0 0 0,0 21 16,0 0-16,0 0 0,-1 0 15,-20 1-15,21 20 0,0-21 0,0 21 16,-1-20-16,1 20 0,0 0 0,0-21 16,0 22-16,0-1 0,-1 0 15,22-20-15,0 20 0,0-21 0,0 21 16,0-20-16,0 20 0,0-21 0,0 0 16,22 0-16,-1-21 0,0 22 0,0-1 15,21-21-15,-20 0 0,20 0 16,0 0-16,1 0 0,-1 0 0,-21 0 15,21-21-15,1-1 0,-1 22 16,0-21-16,1 0 0,-1 0 16,0-21-16,1 20 0,-22 1 0,21-21 15,-21 21-15,1-22 0,-1 1 0,0 21 16,-21-21-16,0-1 0,0 1 0,0 0 16,0-1-16,-21 1 0,0 0 15,-1 20-15,1-20 0,0 21 0,0 21 16,-21-21-16,20 21 0,-20 0 15,21 0-15,-21 0 0,-1 0 16,22 21-16,-21-21 0,21 21 0,-22 0 0,22 0 16,0 1-16,0-1 15,0 21-15,21-21 0,0 0 0,-22 1 16,22-1-16,0 0 0,0 0 0,0 0 16,0 0-16,0 1 0,22-22 15,-1 0 1,0 0-16,0 0 0,0 0 0</inkml:trace>
  <inkml:trace contextRef="#ctx0" brushRef="#br0" timeOffset="940.46">8805 1037 0,'0'0'0,"0"-42"16,0 21-16,0 0 0,0-1 15,0 1-15,0 42 32,0 1-32,0-1 0,0 0 15,-21 0-15,21 0 0,-21 22 0,21-22 16,0 21-16,0 0 0,-21-20 16,21 20-16,-21 0 0,21 1 0,0-1 15,0-21-15,0 21 0,-22 1 16,22-1-16,-21 0 0,21-20 0,0 20 15,0-21-15,0 21 0,0-20 16,0-1-16,-21 0 0,21 0 0,0 0 16,0 0-16,0-42 47,0 0-47,0 0 15,0-21-15,0 20 0,0 1 16,21-21-16,-21 0 0</inkml:trace>
  <inkml:trace contextRef="#ctx0" brushRef="#br0" timeOffset="1288.26">8763 1122 0,'0'-21'16,"0"42"-16,-21-63 0,21 20 0,0 1 0,0 0 16,0 0-16,0 0 15,0 0-15,21-1 0,0 1 0,0 0 16,0 0-16,22 0 0,-1 0 15,0 21-15,1-22 0,-1 22 0,0 0 16,1 0-16,-1 0 0,0 0 0,-20 22 16,20-22-16,-21 21 0,0 0 15,0 21-15,-21-21 0,0 1 0,0 20 16,0-21-16,0 21 0,-21-20 16,-21-1-16,21 21 0,0-21 15,-22 0-15,22 1 0,-21-1 0,21 0 16,-22 0-16,22-21 0,-21 21 0,21-21 15,-22 0-15,22 21 0,0-21 0,0 22 16,0-22-16,-1 0 0,44 0 47,-1-22-31,21 22-16,-21-21 0,0 21 0</inkml:trace>
  <inkml:trace contextRef="#ctx0" brushRef="#br0" timeOffset="1810.19">10160 1058 0,'0'0'0,"42"-21"0,-21 0 0,22 0 16,-22 0-16,-21 0 15,0-1-15,0 1 0,-21 0 16,0 21-16,-1 0 0,1 0 0,-21 0 15,0 0-15,20 0 0,-20 21 16,0 0-16,21-21 0,-22 22 0,22-1 16,-21 0-16,21 0 0,-1 21 15,1-20-15,0-1 0,0 0 16,0 0-16,21 0 0,-21 0 0,21 1 16,0-1-16,0 0 15,21-21 1,0 21-16,21-21 0,-21 21 0,1-21 15,20 0-15,-21 21 0,0-21 0,22 0 16,-22 22-16,0-22 0,21 21 16,-21-21-16,1 21 0,-1-21 0,0 21 15,-21 0-15,0 0 16,0 1-16,-21-1 16,-22 0-1,22-21-15,0 21 0,-21-21 0,-1 21 16,1-21-16,21 0 0,-21 21 0,-1-21 15,22 0-15,0 0 0,-21 0 0,20 0 16,1 0-16,0 0 0,0 0 16,0 0-16,0 0 15,-1 0 1,1 0 0,0 0-16,0 0 0,0 0 15,0 0-15,-1 0 0,1 0 0,-21 0 16</inkml:trace>
  <inkml:trace contextRef="#ctx0" brushRef="#br0" timeOffset="2347.88">6202 1842 0,'0'0'0,"-21"0"0,-1 0 16,22 21 0,22-21 15,-1 0-16,0 0-15,21 0 0,-21 0 0,22 0 16,-1 0-16,0 21 0,1-21 16,20 0-16,1 0 0,-1 0 0,22 0 15,0 0-15,-1 0 0,1 0 0,0 0 16,-1 0-16,1 0 0,21 0 16,0 21-16,-1-21 0,22 0 15,0 0-15,0 21 0,22-21 0,-22 0 16,21 0-16,0 21 0,0-21 15,0 0-15,0 22 0,-21-22 0,0 0 16,0 0-16,-21 21 0,0-21 0,0 0 16,-21 0-16,-1 0 0,1 0 15,-22 0-15,1 0 0,-22 0 0,1 0 16,-1 0-16,-21 0 0,0 0 0,0 0 16,1 0-16,-44 0 31,-20 0-31,21 0 0,-21 0 0,-1 0 15,1 0-15,-22 0 0,22 0 16,-21-21-16,-1 21 0,1 0 0</inkml:trace>
  <inkml:trace contextRef="#ctx0" brushRef="#br0" timeOffset="2892.55">6413 2053 0,'-42'0'15,"84"0"-15,-84 21 31,63-21-15,0 0-16,1 0 0,20 0 16,0 0-16,1 0 0,20 0 0,1 0 15,20 0-15,1 0 0,0 0 0,20 0 16,1 0-16,21 0 0,0 0 0,0 0 16,21 0-16,1 0 15,-22 0-15,21 0 0,0 0 0,-21 0 16,21 0-16,0 0 0,0 0 0,-21 22 15,22-22-15,-22 0 0,0 0 16,0 0-16,-22 0 0,22 21 0,-21-21 16,0 0-16,-21 0 0,21 0 0,-43 0 15,22 21-15,-43-21 0,22 0 0,-22 0 16,-21 0-16,0 0 0,0 0 16,1 0-16,-1 0 0,-42 0 93,-1 0-93,1 0 0,0 0 16,0 0-16,0 0 0</inkml:trace>
  <inkml:trace contextRef="#ctx0" brushRef="#br0" timeOffset="26851.75">1228 3556 0,'0'-21'0,"0"0"16,0 0-16,0-1 0,0 1 0,0 0 15,0 0-15,0 0 0,0 0 16,-22-1-16,22 1 0,0 0 15,0 0 1,0 42 15,0 0-15,0 0-16,0 1 0,0 20 16,0-21-16,0 21 0,0 1 15,0-1-15,0 22 0,0-22 16,0 0-16,0 22 0,0-22 0,0 22 15,0-1-15,0-21 0,0 22 16,0-1-16,0 1 0,0-1 0,0-20 16,0 20-16,0-20 0,0-1 15,0-21-15,0 21 0,0-20 0,0 20 16,0-21-16,0 0 16,0 0-16,0-42 46,0 0-46,22 0 16,-1 0-16,-21 0 16</inkml:trace>
  <inkml:trace contextRef="#ctx0" brushRef="#br0" timeOffset="27241.11">1736 4043 0,'0'0'0,"0"21"0,0 0 16,0 0-16,0 1 0,0-1 15,21-21 1,0 0-1,-21-21-15,21 21 0,0-22 16,-21 1-16,0 0 0,21 0 16,-21 0-16,0 0 15,0-1-15,0 1 0,-21 21 32,0 0-17,0 0-15,0 0 0,21 21 16,-21-21-16,-1 22 0,22-1 15,0 0-15,-21-21 0,21 21 16</inkml:trace>
  <inkml:trace contextRef="#ctx0" brushRef="#br0" timeOffset="30140.43">2857 3344 0,'0'0'0,"-21"0"16,0 22-16,0-1 0,21 0 15,-21 0-15,0 0 16,21 0-16,0 1 0,0-1 16,21-21-1,0 0-15,0 0 0,21 0 16,-20 0-16,-1-21 0,21-1 0,-21 22 16,22-42-16,-1 21 15,-21 0-15,21-22 0,1 1 0,-1 0 16,0-1-16,1 1 0,-1 0 0,0-1 15,1 1-15,-22 0 0,21-1 16,-21 1-16,1 0 0,-1-1 0,-21 22 16,0-21-16,0 21 0,0 0 15,0-1-15,-21 22 16,-1 0-16,22 22 0,-21-1 16,0 21-16,0-21 15,21 22-15,-21-1 0,0 21 0,21 1 16,0-1-16,-22 22 0,1 0 0,21-1 15,-21 1-15,21 0 0,0-22 16,0 22-16,0 0 0,0-1 0,0-20 16,0 20-16,0-20 0,0-1 15,0 1-15,0-22 0,0 22 0,0-22 16,0 0-16,0-20 0,0 20 0,0-21 16,0 0-16,0 0 15,-21-21 1,0 0-16,0 0 0,-1-21 0,-20 0 15,21 0-15,0 0 16,-22 0-16,22-1 0,-21-20 0,21 21 16,-22-21-16,22-1 0,-21 22 0,0-21 0,20-1 15,1 22-15,-21 0 16,21 0-16,21 42 16,0 0-1,0 22-15,21-22 0,0 21 0,21 0 16,-20-20-16,-1 20 0,0-21 0,21 21 15,-21-20-15,22-1 0,-22 0 16,21 0-16,1-21 0,-1 21 0,0-21 16,1 0-16,-1 0 0,0 0 0,1 0 15,-1 0-15,0-21 16,1 0-16,20 0 0,-42 0 0,22-1 16,-1-20-16,0 0 0,1 21 0,-22-22 15,0 1-15,21 0 0,-42-1 16,21-20-16,-21 42 0,0-22 0,0 1 15,0 21-15,0-22 0,0 22 16,0 42 0,0 1-1,0 20-15,-21 0 0,21-21 0,0 22 16,-21-1-16,21 0 0,-21 1 16,21-1-16,0-21 0,0 22 0,0-22 15,0 21-15,0-21 0,0 0 16,0 1-16,0-44 47,0 1-47,0 0 0,21 0 0,0 0 15,0-22-15,-21 22 0,22 0 16,-22-21-16,21-1 0,0 22 0,-21-21 16,21 0-16,-21 20 0,0 1 0,21 21 15,0-21-15,1 21 16,-22 21-16,21 0 15,-21 1-15,21 20 0,-21-21 0,0 21 16,0 1-16,0-1 16,0 0-16,21 1 0,-21-22 0,21 21 15,0-21-15,-21 22 0,22-22 0,-22 0 16,21 0-16,0 0 0,0-21 16,0 0-16,22 0 0,-22 0 0,21 0 15,-21 0-15,22-21 0,-1 0 0,-21 0 16,21 0-16,1 0 0,-22-22 0,21 1 15,-21 21-15,22-22 0,-22-20 16,0 21-16,21-1 0,-20 1 0,-22-22 16,21 22-16,0 0 0,-21-22 0,21 22 15,-21-22-15,0 22 0,0-21 16,0 20-16,0 1 0,0-22 16,0 22-16,0 0 0,0 21 0,0-1 15,0 1-15,0 0 0,-21 21 16,21 21-16,0 0 0,0 22 15,-21-22-15,21 21 0,-21 22 0,21-22 16,-22 22-16,22-22 0,-21 21 16,21-20-16,-21 20 0,0 1 0,0-1 15,0 1-15,-1-22 0,22 22 0,-21-22 16,0 21-16,0-20 0,0-1 0,0-21 16,21 0-16,0 1 0,-22-1 15,22 0-15,-21-21 0,21-21 31,21 0-15,1-22-16,-1 22 0,0-21 0,0 21 16,0-22-16,0 1 0,1 0 0,20-1 15,-21 22-15,0-21 0,22 21 0,-22-1 16,0 1-16,0 21 0,0 0 16,0 0-16,1 0 0,-22 21 15,0 1-15,21-1 0,-21 21 0,0-21 16,0 0-16,0 22 0,0-1 15,0-21-15,0 22 0,0-22 0,0 21 16,0-21-16,0 0 0,0 1 0,0-1 16,21 0-16,-21 0 0,21-21 15,0 0-15,0 0 0,1 0 16,20 0-16,-21 0 0,0 0 0,0 0 16,22 0-16,-22-21 0,21 0 0,-21 0 15,22-1-15,-22 1 0,0 0 0,0 0 16,0-21-16,1 20 0,-1-20 15,0 21-15,-21-21 0,0 20 0,0-20 16,0 21-16,0 0 0,0 0 0,0-1 16,0 1-16,-21 42 31,21 1-31,-21-1 0,21 0 16,0 0-16,-22 0 0,22 22 15,-21-22-15,21 21 0,0-21 16,0 0-16,0 22 0,0-22 0,0 0 15,0 0-15,0 0 0,0 1 16,0-1-16,21-21 16,1 0-16,-1 0 0,0 0 0,0 0 15,0 0-15,22 0 0,-22 0 0,21 0 16,-21-21-16,22-1 0,-22 22 0,21-21 16,-21 0-16,0 0 0,22 0 15,-22-22-15,0 22 0,0 0 16,0-21-16,-21 21 0,22-1 0,-22-20 0,0 21 15,0 0-15,0 0 0,0-1 16,0 1-16,-22 21 31,1 0-31,21 21 0,0 1 0,0-1 16,0 0-16,0 0 0,0 0 16,0 0-16,0 1 15,0-1-15,0 0 0,21 0 16,-21 0-16,22-21 0,-22 21 0,0 1 15,0-1-15,21-21 0,-21 21 16,21-21-16,-21 21 0,0 0 16,21-21-16,0 21 0,0-21 0,1 22 15,-1-22-15,0 0 16,0 0-16,0 21 0,0-21 0,1 0 16,-1 0-16,0 0 0,0 0 15,0-21-15,0-1 0,1 1 0,-1 21 16,0-21-16,-21 0 0,21-21 0,0 20 15,-21 1-15,0-21 0,21 0 0,1 20 16,-22-20-16,0 0 0,21 21 16,-21-22-16,21 22 0,-21 0 0,21 0 15,-21 0-15,0-1 0,21 22 16,-21 22 0,0-1-16,0 21 15,0-21-15,0 0 0,0 22 16,-21-22-16,21 21 0,-21-21 0,21 22 15,0-22-15,-21 0 0,21 21 0,0-20 16,0-1-16,0 0 0,0 0 16,0 0-16,0 0 0,21-21 15,0 0-15,0 0 0,0 0 16,1 0-16,-1 0 0,21 0 0,-21 0 16,22-21-16,-1 0 0,-21 21 15,21-21-15,1 0 0,-22 0 16,21-1-16,-21 1 0,1-21 0,20 0 15,-21 20-15,0-20 0,0 0 0,1-1 16,-22-20-16,21 21 0,0-22 16,-21 22-16,0-22 0,0 22 0,0-22 15,0 22-15,0 0 0,0-1 0,0 1 16,0 21-16,0 0 0,0 0 0,0 42 31,-21 0-31,21 0 16,-21 0-16,21 22 0,0-1 0,0 0 15,0 1-15,0-1 0,-22-21 0,22 21 16,0 1-16,-21-1 16,21 0-16,0 1 0,0-1 0,0 0 15,0-20-15,0 20 0,0 0 0,0-21 16,0 1-16,0 20 0,0-21 0,0 0 16,0 0-16,0 1 15,21-22-15,1 0 0,-1 21 16,0-21-16,0 0 0,0 0 15,0 0-15,1 0 0,-1-21 0,0-1 16,0 1-16,0 0 16,0 21-16,-21-21 0,22 0 0,-22 0 15,21-1-15,-21 1 0,0 0 0,0-21 16,0 21-16</inkml:trace>
  <inkml:trace contextRef="#ctx0" brushRef="#br0" timeOffset="30352.57">6964 3831 0,'0'0'0,"0"21"0,21-21 31,0 0-31,0 0 0,0 0 0,1-21 16,-1 21-16,0 0 0,21-21 0,-21 21 15,1-21-15,-1 0 16,21 21-16,-21-21 0,0-1 15,1 1-15,-22 0 16,-22 21 0</inkml:trace>
  <inkml:trace contextRef="#ctx0" brushRef="#br0" timeOffset="30516.48">6583 3704 0,'0'0'16,"-64"0"-16,43 21 0,21 1 31,21-22 16,0 0-47,1 0 0</inkml:trace>
  <inkml:trace contextRef="#ctx0" brushRef="#br0" timeOffset="32152.29">8149 4191 0,'0'0'0,"0"-21"0,21 0 0,0 21 0,1-21 15,-1-1-15,0 1 0,0 0 0,0 0 16,0-21-16,-21 20 0,22 1 16,-22 0-16,21 0 0,-21-21 0,0 20 15,0 1-15,0 0 0,0 0 16,-21 0-16,-1 0 0,-20-1 0,21 22 15,-21 0-15,-1 0 0,1 0 16,0 0-16,-1 22 0,-20-1 0,20 21 16,1-21-16,0 22 0,-1-1 0,1 0 15,0 22-15,21-22 0,-1 0 0,1 1 16,21-1-16,0 0 0,0-20 16,0-1-16,21 0 0,1 0 0,-1 0 15,0-21-15,21 0 0,-21 0 0,22 0 16,-1 0-16,-21-21 0,22 0 0,-1 0 15,0 0-15,-21-22 0,22 22 16,-1 0-16,-21-21 0,0 20 16,1-20-16,-1 21 0,0-21 0,-21 20 15,0 1-15,0-21 0,0 21 0,0 0 16,0-1-16,0 1 0,-21 21 16,0 0-1,-1 21-15,22 22 0,0-22 16,0 0-16,-21 21 0,21 1 0,0-22 15,0 21-15,0-21 0,0 22 16,0-22-16,0 0 0,21 21 0,1-42 16,-1 22-16,0-1 0,0-21 0,0 0 15,0 0-15,1 0 0,20 0 16,-21 0-16,21 0 0,-20-21 16,-1-1-16,21 22 0,-21-21 0,0 0 0,1 0 15,-1 0-15,0 0 0,0-22 16,-21 22-16,21 0 0,-21 0 0,0-22 15,0 22-15,0 0 0,0 0 16,0 0-16,-21 21 16,21 21-16,-21 0 15,21 0-15,-21 22 0,21-22 0,0 21 16,0-21-16,0 22 0,-21-22 16,21 0-16,0 21 0,-22-21 0,22 1 15,0-1-15,0 0 0,0 0 16,0 0-16,0-42 31,22 0-15,-1 21-16,0-21 0,-21 0 0,21-1 15,0 1-15,-21-21 0,21 21 0,1 0 16,-1-22-16,0 1 0,0 21 16,0 0-16,-21-1 0,21 1 0,1 21 15,-1 0-15,0 21 16,-21 1-16,0-1 0,0 0 15,0 0-15,21 21 0,-21-20 16,0-1-16,21 0 0,-21 0 16,0 0-16,0 0 0,21 1 0,1-1 15,-1 0-15,0-21 0,0 0 16,0 0-16,0 0 0,22 0 0,-22 0 16,0 0-16,0 0 0,0-21 15,1 0-15,-1 21 0,0-22 0,0 1 16,-21 0-16,21 0 0,0 0 0,1-22 15,-22 22-15,21-21 0,0 21 0,0-22 16,-21 22-16,21-21 0,-21 21 16,21 0-16,-21-1 0,22 22 15,-1 0-15,0 0 0,-21 22 16,0-1 0,0 0-1,0-42 32,0 0-31,0-1-1,0 1-15,0 0 16,-21 21-16,0 0 31,-1 0-31,1 21 0,0 0 16,21 1-16,-21-1 0,0 21 15,21 0-15,0-20 0,-21 20 0,21 0 16,-22-21-16,22 22 0,0-22 0,0 21 16,0-21-16,0 1 0,0-1 15,0 0-15,22-21 0,-1 21 0,0-21 16,0 0-16,21 0 0,-20 0 0,20 0 16,-21 0-16,21 0 0,-20 0 0,20 0 15,0-21-15,1 0 0,-22 21 0,21-21 16,-21-1-16,22-20 0,-22 21 15,0 0-15,0-22 0,0 22 0,0-21 16,1 0-16,-22 20 0,0-20 0,0 0 16,0 21-16,0-1 0,0 1 15,-22 21 1,1 0-16,0 0 0,0 21 0,0 22 16,0-22-16,-1 21 0,1 1 0,0-22 15,21 21-15,0 0 0,0 1 0,0-22 16,0 0-16,0 21 0,0-20 15,0-1-15,21-21 0,0 21 0,1-21 16,-1 21-16,21-21 0,-21 0 0,22 0 16,-1 0-16,0 0 0,1-21 0,-1 0 15,0 21-15,1-21 0,-1-1 0,0 22 16,-21-21-16,1 0 16,-1 0-16</inkml:trace>
  <inkml:trace contextRef="#ctx0" brushRef="#br0" timeOffset="33071.8">1757 5990 0,'0'0'0,"-64"0"15,43 0-15,0 0 0,0 0 16,0 0-16,-1 0 0,1-21 0,0 21 16,21-21-16,-21 0 0,21-22 15,0 22-15,0 0 16,0 0-16,0-21 0,0 20 0,0 1 15,21 0-15,-21 0 0,21 0 16,0 21-16,1 0 0,-1 0 0,21 21 16,-21 0-16,22 21 0,-22 1 15,0-1-15,21 22 0,-21-22 0,-21 21 16,0-20-16,0 20 0,0-20 16,0 20-16,-21-21 0,0 22 15,-21-1-15,-1-20 0,1-1 16,0 0-16,-1 1 0,1-1 0,-21-21 15,20 0-15,1 1 0,0-1 0,-1-21 16,1 0-16,0 0 0,20 0 16,-20 0-16,21-21 0,-21-1 0,20 1 15,1 0-15,0-21 0,0-1 16,21 1-16,0 0 0,-21-1 0,21 1 16,0 0-16,0 21 0,0-22 15,0 22-15,21 21 0,0 0 16,0 0-16,0 0 0,1 21 15,-1 22-15,21-22 0,-21 21 0,0 0 16,1 1-16,-1-1 0,0 0 16,0 1-16,0-1 0,0-21 15,-21 22-15,22-1 0,-1-21 16,0 0-16,0 0 0,-21 1 0,21-1 16,0 0-16,1-21 15,-1 0-15,0 0 0,0-21 16,-21 0-16,21-1 15</inkml:trace>
  <inkml:trace contextRef="#ctx0" brushRef="#br0" timeOffset="33239.71">1905 6392 0,'0'0'0,"21"0"16,0 0 30,0 0-14,-21-21-32,22 21 0,-22-21 0</inkml:trace>
  <inkml:trace contextRef="#ctx0" brushRef="#br0" timeOffset="33672.46">3217 5334 0,'0'0'0,"0"-21"0,-21 21 0,0 0 16,0 42 0,21 1-16,0-1 0,0 21 15,0 1-15,0 21 0,0-1 0,0 1 16,0 0-16,0-22 0,0 22 15,0-22-15,0 22 0,0-22 0,0 1 16,0-1-16,0-20 0,0 20 0,0-20 16,0-22-16,0 21 0,0-21 15,0 0-15,0 1 0,-21-65 47,21 22-47,0 0 0</inkml:trace>
  <inkml:trace contextRef="#ctx0" brushRef="#br0" timeOffset="33980.28">2984 5990 0,'0'0'15,"-21"-42"-15,0-106 16,21 84-16,0 22 0,0-22 0,0 22 16,0-21-16,21 20 0,0 1 0,22 0 15,-22 20-15,21-20 16,22 21-16,-22 0 0,22 0 0,-1 21 15,1 0-15,-1 0 0,1 42 0,-1-21 16,-21 0-16,22 22 0,-43-1 16,21 21-16,-42-20 0,0 20 0,0 1 15,0-22-15,-42 22 0,21-22 0,-21 21 16,-1-20-16,-20-1 0,20 0 16,-20 1-16,21-1 0,-1-21 0,-20 22 15,20-22-15,1 0 0,21 0 0,-21 0 16,20-21-16,1 21 0,42-21 47,1 0-47</inkml:trace>
  <inkml:trace contextRef="#ctx0" brushRef="#br0" timeOffset="35452.19">3619 6562 0,'0'0'0,"22"0"0,-1 0 16,0 0-16,0-21 16,-21-1-16,21 1 0,0 0 15,1 0-15,-1-21 0,21 20 0,-21-20 16,0 21-16,22-21 0,-22-1 16,0 1-16,0 21 0,0-22 0,1 22 15,-22-21-15,0 21 0,21 21 16,-21-21-16,0 42 15,0 0-15,0 0 0,0 0 16,0 0-16,-21 22 0,21-22 16,0 21-16,0 1 0,0-1 0,0 0 15,0 1-15,0-22 0,0 21 0,0 0 16,0-20-16,0 20 0,0-21 16,0 0-16,21 0 0,0-21 0,0 0 15,0 0-15,0 0 0,22 0 16,-22-21-16,0 21 0,0-21 15,0-21-15,1 21 0,20-1 16,-21-20-16,0 21 0,0-21 0,1 20 16,-1-20-16,-21 21 0,0-21 0,0 20 15,0-20-15,0 21 0,0-21 0,-21 20 16,-1-20-16,1 21 0,-21 0 16,21 0-16,-22-1 0,22 22 0,0 0 15,-21 0-15,21 0 0,-22 0 0,22 0 16,0 22-16,0-1 0,0 0 15,-1 21-15,1-21 0,0 22 0,21-22 16,0 21-16,0 1 0,0-1 0,0-21 16,0 21-16,0-20 15,21 20-15,0-21 0,1 0 0,-1 0 16,21 1-16,-21-22 0,0 0 0,22 0 16,-1 0-16,-21 0 0,22 0 0,-1-22 15,0 22-15,1-21 0,20-21 16,-21 21-16,22 0 0,-22-22 0,22 1 15,-1 21-15,-20-22 0,-1 1 0,0 0 16,1-1-16,-22 1 0,21 0 16,-21-22-16,-21 22 0,0-22 0,21 1 15,-21-1-15,0 22 0,0-21 0,22-1 16,-22 22-16,0-1 0,0 1 0,0 0 16,0 21-16,0-1 15,0 44 1,0-1-16,0 21 0,0 0 15,-22 1-15,22 20 0,-21-20 16,0 20-16,21 1 0,-21-1 0,0 1 16,21-1-16,-21 1 0,-1-22 0,1 21 15,21-20-15,0 20 0,0-20 0,0-1 16,0 0-16,0 1 0,0-1 16,0-21-16,0 0 0,0 0 0,21 1 15,-21-1-15,43-21 0,-22 0 0,0 0 16,0 0-16,22 0 0,-22-21 15,0-1-15,21 1 0,-21 0 16,22 0-16,-22 0 0,0-22 0,0 22 16,22-21-16,-22 21 0,-21 0 0,21-22 15,0 22-15,-21-21 0,0 21 0,0-1 16,0 1-16,21 0 0,-21 0 16,0 42-1,0 0-15,0 0 0,0 1 16,0-1-16,0 0 0,0 0 0,0 21 15,0-20-15,0-1 16,0 0-16,0 0 0,0 21 0,0-20 0,21-22 16,1 21-16,-22 0 0,21-21 15,0 0-15,0 21 0,0-21 0,0 0 16,1 0-16,20 0 0,-21-21 0,0 21 16,22-21-16,-22 0 0,21-1 15,-21 1-15,0 0 0,22 0 0,-22-21 16,0 20-16,0 1 0,-21-21 0,0 21 15,21 0-15,-21-22 0,0 22 0,0-21 16,0 21-16,0-1 0,0 1 16,0 42 15,0 1-31,0-1 0,-21 0 0,21 21 16,-21-21-16,21 1 0,0-1 0,0 21 15,-21-21-15,21 22 0,0-1 16,-21-21-16,21 21 0,0 1 0,0 20 15,0-20-15,0-1 0,0 0 0,0 22 16,0-22-16,0 22 0,0-1 0,21 1 16,-21-1-16,21 1 0,0-1 15,-21 22-15,0-22 0,0 1 0,21 20 16,-21-20-16,0-1 0,22 1 0,-22-1 16,0 1-16,0-22 0,0 22 15,-22-22-15,1 0 0,-21 1 0,21-22 0,-22 21 16,1-21-16,-21 1 0,20-22 0,1 0 15,-22 0-15,22 0 0,-21 0 16,20 0-16,-20 0 0,20-22 16,-20 1-16,21 0 0,-1-21 0,1 21 15,0-22-15,-1 1 0,22 21 0,-21-22 16,21 1-16,-1 0 0,1-22 0,0 22 16,21 0-16,0-1 0,0 1 0,0-22 15,0 22-15,0 0 0,0-1 16,0-20-16,21 21 0,0-1 0,22-20 15,-22 20-15</inkml:trace>
  <inkml:trace contextRef="#ctx0" brushRef="#br0" timeOffset="36223.55">6202 6054 0,'0'0'0,"-21"-21"16,-1 21 0,1 0-1,0 21-15,21 0 16,0 0-16,0 0 15,0 0-15,0 1 0,0-1 0,0 0 16,0 0-16,0 0 0,0 0 0,0 1 16,0-1-16,0 0 0,-21-21 15,21 21-15,-21-21 16,0 0 0,21-21-1,0 0-15,0 0 16,0-1-16,0 1 15,0 0-15,0 0 0,0-21 0,0 20 16,21 1-16,-21 0 0,21 0 0,0 0 16,0 0-16,0-1 0,1 1 0,-1 21 15,0 0-15,21 0 0,-21 0 16,1 21-16,20 1 0,-21-1 0,21 0 16,-20 0-16,-1 0 0,0 22 0,0-22 15,-21 21-15,0-21 0,0 0 0,0 22 16,0-22-16,0 0 0,0 0 15,0 0-15,0 1 0,-21-22 32,21-22-32,0 1 15,0 0 1,0 0-16,0-21 0,0 20 0,0 1 16,21 0-16,0-21 0,0-1 0,-21 22 15,43-21-15,-22 0 0,0 20 0,21-20 16,-20 21-16,20 0 0,0 21 15,-21 0-15,22 0 0,-1 0 0,-21 0 16,22 0-16,-22 21 0,0 21 0,0-21 16,0 1-16,0 20 0,-21-21 0,22 21 15,-22-20-15,0-1 16,0 21-16,0-21 0,0 22 0,0-22 16,0 0-16,0 0 0,-22 0 0,22 0 15,-21-21-15,21 22 0,0-44 31,21 22-31,1-21 16,-22 0-16,21 0 0,0 0 0</inkml:trace>
  <inkml:trace contextRef="#ctx0" brushRef="#br0" timeOffset="36620.32">7366 5948 0,'0'-21'0,"0"42"0,0-63 15,0 20-15,-21 22 16,0 22-1,-1-22-15,22 42 0,-21-21 16,0 0-16,21 0 0,-21 22 0,21-22 16,-21 21-16,0-21 0,21 22 0,0-22 15,0 0-15,0 21 0,0-20 0,0-1 16,0 0-16,21 0 0,0-21 0,0 21 16,0-21-16,0 0 0,1 0 15,20 0-15,-21 0 0,21-21 0,-20 21 16,-1-21-16,21 0 0,-21 0 0,0-1 15,1 1-15,-1 0 0,0 0 0,-21 0 16,0-22-16,0 22 16,0-21-16,0 0 0,-21 20 0,0-20 15,-1 21-15,1-21 0,0 20 0,0 1 16,0 0-16,-22 21 0,22 0 0,0 0 16,0 0-16,0 0 0,-22 21 15,22 0-15,0 1 0,21-1 0,-21 0 16,21 0-16,-21 0 0,21 22 0,0-22 15,0 0-15,0 0 0,0 0 0,0 0 16,0 1-16,21-1 0,0-21 0,0 21 16,0 0-16,1-21 0,-1 21 15</inkml:trace>
  <inkml:trace contextRef="#ctx0" brushRef="#br0" timeOffset="37300.05">7493 6371 0,'21'0'0,"0"0"15,0 0-15,1-21 16,-1 21-16,0-21 0,0 0 16,0 0-16,0-1 0,1 1 0,20 0 15,-21 0-15,0-21 0,0 20 16,1-20-16,-1 0 0,0 21 0,-21-22 16,21 22-16,-21 0 0,0 0 15,-21 21-15,0 0 16,0 0-16,-1 0 0,1 21 15,0 0-15,0 0 0,0 0 0,0 1 16,21 20-16,0-21 0,-22 0 0,22 0 16,0 1-16,0-1 0,0 0 0,0 0 15,22 0-15,-22 0 0,21 1 0,21-1 16,-21-21-16,0 21 0,1 0 16,20-21-16,0 0 0,-21 0 0,22 0 15,-22 0-15,21 0 0,1 0 0,-22 0 16,21-21-16,-21 21 0,22-21 0,-22 0 15,0-1-15,0 1 0,0 0 0,0 0 16,1 0-16,-1-22 0,-21 22 16,0 0-16,0-21 0,21 21 0,-21-22 15,21 22-15,-21 0 0,0 0 16,0 42 0,0 0-1,0 0-15,0 22 0,0-22 16,0 21-16,0-21 0,0 22 0,-21-1 15,0 0-15,0 1 0,21-1 0,-22 21 16,1-20-16,0 20 0,21 1 0,-21-1 16,0 1-16,21-1 0,-21 1 0,21-1 15,0 22-15,-22-22 16,22 22-16,0 0 0,0-1 0,0 1 16,0-21-16,0 20 0,0 1 0,0 0 15,0-22-15,-21 1 0,21 20 0,0-41 16,0 20-16,-21-21 0,0 1 0,0-1 15,21 0-15,-21-20 0,-1-1 16,22-42 0,0-1-16,0 1 0,0-21 15,0 0-15,22-1 0,-22 1 0,21 0 16,0-22-16,0 1 0,0-1 16,0 1-16,1-22 0,-1 0 0,0 1 15,-21-1-15,21 0 0</inkml:trace>
  <inkml:trace contextRef="#ctx0" brushRef="#br0" timeOffset="37563.41">8297 6477 0,'-21'-63'0,"42"126"0,-42-253 16,21 147-16,0 1 0,-21 0 0,21-1 15,0 22-15,0 0 0,0 0 0,0 0 16,21-1-16,0 1 0,0 21 0,1-21 16,20 21-16,-21 0 0,21 0 0,-20 0 15,20 0-15,0 21 0,-21-21 16,22 21-16,-22 1 0,0 20 0,-21-21 15,0 0-15,0 22 0,0-1 0,0-21 16,0 21-16,0-20 0,-21 20 16,0 0-16,0-21 0,-1 1 0,1-1 15,0 0-15,0 0 0,0 0 0,0-21 16,-1 0-16,1 21 0,0-21 16,21-21-1,0 0-15,0 0 0,0 0 0,21 0 16,0-1-16,1-20 0</inkml:trace>
  <inkml:trace contextRef="#ctx0" brushRef="#br0" timeOffset="38435.73">9102 5419 0,'0'0'16,"-22"21"-1,1 0-15,0 21 0,21 1 16,-21-1-16,0 0 0,0 1 0,21 20 15,0-20-15,-22 20 0,1 1 16,21-22-16,0 0 0,0 1 0,0-1 16,0 0-16,0 1 0,-21-22 0,21 0 15,0 21-15,0-21 0,0 1 16,21-44 15,-21 1-31,0 0 0,21 0 16,1 0-16,-22 0 0,21-1 15,-21 1-15,21-21 0,-21 21 0,21 0 16,-21-1-16,0 1 0,21 21 0,0 0 16,1 0-1,-22 21-15,21 1 16,-21 20-16,0-21 0,0 0 0,21 0 16,-21 1-16,0-1 0,0 0 0,0 0 15,21 0-15,-21 0 0,21 1 0,-21-1 16,21-21-16,1 0 15,-1 0-15,0 0 16,0 0-16,0 0 0,0 0 0,1-21 0,-1-1 16,0 1-16,0 0 0,0 0 15,0 0-15,1 0 0,-22-1 16,21 1-16,0-21 0,-21 21 0,0 0 16,0-1-16,0 44 31,0-1-31,0 0 15,0 21-15,-21-21 0,21 1 0,-21-1 16,21 0-16,0 0 0,0 0 0,0 0 16,0 1-16,0-1 0,21-21 15,0 21 1,0-21-16,0 0 0,0 0 0,22 0 16,-22-21-16,21 21 0,-21-21 15,22 21-15,-22-22 0,0 1 0,21 0 16,-20 21-16,20-21 0,-21 0 0,0 0 15,0-22-15,1 22 0,-1 0 0,-21 0 16,0 0-16,0-1 0,0 1 16,0 0-16,-21 21 15,-1 0-15,1 0 0,0 21 16,0-21-16,21 21 0,0 1 0,0-1 16,0 0-16,0 0 0,0 0 15,0 0-15,0 1 0,0-1 0,0 0 16,0 0-16,21 0 0,-21 0 15,21 1-15,-21-1 0,0 0 16,0 0 0,-21-21-1,0 0 1,21-21-16,0 0 16,0 0-16,21-1 0,0 1 15,0 0-15,1 0 0,-1 0 0,0 0 16,21-1-16</inkml:trace>
  <inkml:trace contextRef="#ctx0" brushRef="#br0" timeOffset="39059.87">10372 5969 0,'0'0'0,"21"0"0,0 0 0,0 0 0,0 0 0,-21 21 31,0 0-31,0 1 16,0-1-16,0 0 0,-21 0 0,0 21 15,21-20-15,-21-1 0,21 0 16,0 0-16,-21-21 0,21 21 0,-22 0 15,22 1-15,0-1 0,-21-21 16,21 21-16,0-42 31,21 21-15,-21-21-16,22-1 0,-1 1 16,0 0-16,0 0 0,-21-21 15,21 20-15,0 1 0,1 0 0,-1 0 16,-21 0-16,21 0 0,0 21 0,0 0 15,0 21 1,-21 0-16,0 0 0,0 0 16,0 0-16,0 1 0,0-1 15,0 0-15,0 0 0,0 0 16,-21 0-16,21 1 0,0-1 16,0-42 30,0-1-46,0 1 16,0 0-16,0 0 0,21 0 0,1 0 16,-22-22-16,21 22 0,0-21 0,0 21 15,21-22-15,-20 22 0,-1 0 0,0 0 16,0 21-16,0 0 0,0 0 0,1 0 16,-1 0-16,-21 21 15,21 0-15,-21 0 0,0 0 0,0 1 16,0-1-16,0 21 0,0-21 0,0 0 15,0 1-15,0-1 0,0 0 0,0 0 16,-21 0-16,21 0 0,0 1 16,0-1-1,-21-21 1,21-21 0,-22-1-16,22 1 15,0 0-15,-21 21 0,0-21 16,0 0-16</inkml:trace>
  <inkml:trace contextRef="#ctx0" brushRef="#br0" timeOffset="39239.62">10033 5609 0,'0'0'0,"-42"-21"0,20 0 0,-20 0 0,42 0 0,-21 21 16,0 0-16,21-22 15,-21 22 48,-1 22-63,1-22 0</inkml:trace>
  <inkml:trace contextRef="#ctx0" brushRef="#br0" timeOffset="40436.99">1185 8446 0,'0'0'15,"-42"0"-15,0 0 16,20 0-16,-20 0 0,21 0 0,0 0 16,0 0-16,21-22 15,0 1-15,0 0 16,0 0-16,0 0 15,0 0-15,21-1 0,0 22 0,0-21 16,0 0-16,0 21 16,1 0-16,20-21 0,-21 21 0,21 0 15,-20 0-15,20 21 0,0 0 0,-21 0 16,1 1-16,-1-1 0,0 21 16,-21-21-16,0 22 0,0-22 0,0 21 15,0 0-15,-21-20 0,0 20 16,-22-21-16,22 21 0,-21-20 0,21 20 15,-22-21-15,22 0 0,0-21 16,-21 21-16,20-21 0,1 0 0,0 0 16,0 0-16,0 0 15,21-21-15,0 0 16,0 0 0,0 0-16,0 0 0,0-1 0,21 1 15,0 0-15,0 21 0,22-21 16,-1 0-16,-21 21 0,43 0 0,-22 0 15,0 0-15,1 0 0,-1 0 16,0 21-16,-21 0 0,22 0 0,-22 0 16,0 1-16,-21 20 0,0-21 15,0 21-15,0 1 0,0-22 0,-21 21 16,0 1-16,0-22 0,-1 21 0,1 0 16,-21-20-16,21-1 0,-22 0 15,1 0-15,0 0 0,21 0 16,-22-21-16,1 0 0,0 22 15,-1-22-15,1 0 0,21 0 0,-22 0 16,1 0-16,21 0 0,0-22 16,0 1-16,-1 21 0,1-21 0,0 0 15,0 0-15,21 0 16,0-1-16,0 1 0,0 0 16,0 0-16,0 0 0,0 0 15,21-1-15,0 1 16,0 21-16</inkml:trace>
  <inkml:trace contextRef="#ctx0" brushRef="#br0" timeOffset="40775.97">1905 8700 0,'0'0'0,"21"21"0,-21 0 15,21-21-15,0 0 16,1 0 0,-1-21-16,0 0 0,-21-1 15,21 1-15,0 0 16,-21 0-16,-21 0 16,0 21-16,0-21 15,0 21-15,-1 0 0,1 0 16,0 0-16,0 0 0,0 0 0,0 21 15,-1 0-15,22 0 16,0 0-16,0 0 16,0 1-1,22-22 1,-1 0-16,0 0 0,0 0 16</inkml:trace>
  <inkml:trace contextRef="#ctx0" brushRef="#br0" timeOffset="41791.4">2900 8340 0,'0'-21'125,"0"-1"-110,21 22-15,-21-21 16,21 0-16,0 0 0,0 0 0,1 0 16,-22-1-16,21-20 0,0 21 0,0 0 15,0-22-15,0 22 0,1-21 16,-22 21-16,21-22 0,-21 22 0,0 0 16,0 0-16,-43 63 15,43-21 1,-21 22-16,-21 20 0,21 1 0,0-1 15,-1 1-15,1 20 0,-21-20 16,21 21-16,0-22 0,-1 1 16,-20 20-16,21-20 0,0-1 0,0 1 15,-1-22-15,1 22 0,21-22 16,0-21-16,0 0 0,0 0 0,0 1 16,0-44-1,0 1-15,21 0 16,1-21-16,-1-1 0,-21 22 0,21-21 15,0 0-15,0-22 0,0 22 16,1-1-16,-1-20 0,-21 21 0,21-22 16,0 1-16,0-1 0,0 1 0,1-1 15,-1 1-15,0-1 16,0 1-16,0 20 0,-21 22 0,21-21 16,-21 63-16,0 0 15,22 21-15,-22 22 0,21-1 16,-21 1-16,21-1 0,0 1 0,-21-1 15,21 1-15,-21-1 0,0 1 16,21-22-16,-21 22 0,22-22 0,-22 0 16,21 1-16,-21-22 0,0 21 0,21-21 15,-21 1-15,21-22 0,-42-22 32,0 1-17</inkml:trace>
  <inkml:trace contextRef="#ctx0" brushRef="#br0" timeOffset="42427.3">2773 8700 0,'0'0'16,"-106"-43"-1,106 22-15,21 0 16,0 21-16,22-21 16,-22 21-16,42-21 0,-20-1 0,20 1 15,1 0-15,-1 0 0,1 0 0,20-22 16,1 22-16,0-21 0,-1 0 15,-20-22-15,20 22 0,1-22 0,-21 22 16,-22-22-16,21 22 0,-20-21 16,-22 20-16,0 1 0,-21 0 15,0-1-15,0 1 0,0 21 0,0-22 16,-21 43-16,0-21 0,-22 21 0,22 0 16,-21 21-16,21 1 0,-22-1 15,22 21-15,0 22 0,0-1 0,21 1 16,0 20-16,0 1 0,0-22 0,0 22 15,0-21-15,0-1 0,0 1 16,0-1-16,0 1 0,0-22 0,0 21 16,0-20-16,0-22 0,0 21 0,0 1 15,0-22-15,0 0 16,0 0-16,0 0 0,0-42 31,0 0-31,0 0 16,0 0-16,0-1 0,0 1 0,0-21 15,0 21-15,0-22 0,0 22 0,21-21 16,0 21-16,0 0 0,1-1 0,-1 1 16,0 0-16,21 21 0,-21 0 15,22 0-15,-1 0 0,-21 21 0,22-21 16,-22 21-16,21 1 0,-21-1 0,0 0 16,1 0-16,-22 21 0,0-20 15,0-1-15,0 0 0,0 21 16,0-21-16,0 1 0,-22-1 0,1 21 15,0-21-15,0 0 0,-21 1 0,20-1 16,-20-21-16,0 21 0,21 0 16,-22-21-16,22 0 0,0 0 0,0 0 15,0 0-15,-1 0 0,22-21 16,0 0-16,0 0 16,22-1-16,-1 1 0,0 0 0,0 0 15,0 0-15,22 0 0,-1-1 0</inkml:trace>
  <inkml:trace contextRef="#ctx0" brushRef="#br0" timeOffset="42796.09">4424 8573 0,'0'0'0,"63"-22"0,43-62 15,-64 63-15,-20-1 0,-1 1 16,-21 0-16,0 0 0,-21 21 16,-1 21-1,-20-21-15,21 21 0,0 0 0,-22 1 16,22 20-16,0-21 0,0 0 15,0 0-15,21 1 0,0-1 0,0 0 16,0 0-16,0 0 0,0 0 0,21-21 16,0 22-16,0-1 0,0-21 15,22 21-15,-22-21 0,21 21 0,1 0 16,-22-21-16,21 21 0,-21 1 16,22-22-16,-22 21 0,-21 0 0,0 0 15,0 0 1,0 0-16,-43 1 0,22-22 15,0 0-15,-21 21 0,21-21 0,-22 0 16,22 0-16,-21 0 0,-1 0 0,22 0 16,0 0-16,0 0 0,0 0 15,0 0-15,-1-21 0,22-1 16,0 1-16,0 0 0,0 0 0,43-21 16,-22 20-16,0-20 0,21 0 15,1-1-15</inkml:trace>
  <inkml:trace contextRef="#ctx0" brushRef="#br0" timeOffset="43024.97">5080 8043 0,'42'-42'0,"-84"84"0,105-126 16,-41 63-16,-1-1 0,0 1 15,-21 0-15,0 42 16,0 0-16,0 1 0,0 20 0,0 0 16,0 1-16,0 20 0,-21 1 15,21-1-15,-21-21 0,21 22 0,0-1 16,0 1-16,-22-22 0,22 22 0,0-22 15,0 0-15,0 1 0,0-1 0,0 0 16,0-20-16,0-1 0,0 21 16,0-21-16,22-21 0,-22 21 15</inkml:trace>
  <inkml:trace contextRef="#ctx0" brushRef="#br0" timeOffset="43176.22">4847 8700 0,'0'0'0,"0"-43"16,0 22-1,21 0-15,0 21 0,1-21 16,20 21-16,-21-21 0,21 21 16,1-22-16,-22 1 0,21 21 0,1-21 15,-1 21-15,21-21 0,-20 21 0</inkml:trace>
  <inkml:trace contextRef="#ctx0" brushRef="#br0" timeOffset="43587.99">5482 8657 0,'-42'0'16,"42"-21"-1,0 0-15,0 0 0,21 0 16,0-1-16,0 22 15,0-21-15,1 21 0,-1 0 16,0 0-16,21 0 0,-21 0 0,22 0 16,-22 0-16,0 0 0,21 21 0,-20 1 15,-1-1-15,21 0 0,-21 0 0,-21 21 16,21-20-16,-21-1 0,0 21 16,0-21-16,0 22 0,0-1 0,0-21 15,-21 0-15,21 22 0,-21-22 0,0 0 16,0 0-16,0-21 0,21 21 0,0-42 31,0 0-31,0 0 16,0 0-16,0-1 0,21 1 15,0 0-15,0-21 0,0 21 0,0-22 16,1 22-16,-1-21 0,0-1 0,0 22 16,0-21-16,0 21 0,1 0 15,-1-1-15,0 1 0,0 21 0,0-21 16,0 21-16,1 0 15,-1 21 1</inkml:trace>
  <inkml:trace contextRef="#ctx0" brushRef="#br0" timeOffset="44100.02">6519 8657 0,'0'0'15,"21"0"-15,1-21 0,-22 0 0,21 0 0,0 21 16,-21-21-16,0-1 0,0 1 0,0 0 16,0 0-16,0 0 0,0 0 0,0-1 15,-21 1-15,0 21 16,-1 0-16,1 0 0,0 0 0,0 21 16,0 1-16,0-1 0,-1 0 15,1 0-15,0 21 0,0-20 0,0 20 0,0 0 16,21 1-16,-22-1 15,22 0-15,-21-21 0,21 22 0,0-22 16,0 21-16,0-21 0,0 1 0,0-1 16,21-21-16,1 0 0,-1 0 15,0 0-15,0-21 0,21 21 16,-20-22-16,-1 1 0,0 0 16,0 0-16,0-21 0,0 20 0,22 1 15,-22-21-15,-21 21 0,21 0 0,0-22 16,-21 22-16,21 0 0,-21 0 0,0 42 47,0 0-47,0 0 0,0 0 15,0 1-15,0-1 0,22 21 0,-22-21 16,21 22-16,-21-22 0,21 0 0,-21 0 16,21 0-16,0 0 0,-21 1 15,21-1-15,1-21 0,-1 0 0,0 0 16,0 0-16,21 0 0,-20 0 0,20 0 15,-21-21-15,21 21 0,1-22 0,-22 1 16,21 0-16,1 0 0,-22 0 0</inkml:trace>
  <inkml:trace contextRef="#ctx0" brushRef="#br0" timeOffset="45487.74">7451 8467 0,'0'0'0,"0"-21"0,-22 21 15,1 0 1,0 21-1,0 0-15,21 0 0,-21 0 0,21 22 16,-21-22-16,-1 0 0,22 21 0,0-21 16,0 22-16,0-22 0,0 0 0,0 21 15,0-20-15,0-1 0,0 0 0,22 0 16,-1-21-16,0 0 0,0 21 16,0-21-16,0 0 0,22 0 0,-22 0 15,21-21-15,1 0 0,-22 0 0,21 21 16,0-21-16,1-1 0,-22 1 15,21-21-15,-21 21 0,22 0 0,-22-22 16,0 22-16,0-21 0,0-1 16,1 1-16,-22-21 0,0 20 0,21-20 15,-21-1-15,21 1 0,-21-22 0,21 22 16,-21-1-16,0 22 0,0-22 0,0 22 16,21 21-16,-21-22 0,0 22 0,0 42 31,0 1-31,0-1 0,-21 21 0,21 0 15,-21 1-15,0-1 0,0 22 0,21-1 16,-22-21-16,1 22 0,0-1 0,21 1 16,0-22-16,-21 22 0,21-22 15,0 0-15,0 1 0,0-1 16,0 0-16,0 1 0,0-22 0,21 0 16,0 0-16,0 0 0,1 1 0,-1-1 15,0-21-15,0 0 0,0 0 0,0 0 16,22-21-16,-22 21 0,0-22 15,0 1-15,0 0 0,22 0 0,-22-21 16,0 20-16,0 1 0,0-21 0,1 21 16,-1-22-16,0 22 0,0-21 0,21 21 15,-42 0-15,22-1 0,-1 22 16,0 0-16,-21 22 16,0-1-16,0 0 15,0 0-15,0 0 0,0 0 16,-21 1-16,21-1 0,-21 0 0,21 21 15,0-21-15,0 1 0,0-1 0,0 0 16,0 0-16,0 0 0,21-21 16,0 0-16,0 0 15,0 0-15,0 0 0,1-21 16,-1 21-16,0-21 0,0 0 0,0 0 16,0-1-16,1 1 0,-1 0 0,0 0 15,0 0-15,0 0 0,0 21 16,-21-22-16,22 1 0,-1 21 15,-21 21 1,0 1-16,0-1 16,0 0-16,0 0 0,-21 0 0,21 0 15,0 1-15,0-1 0,0 21 0,0-21 16,0 0-16,0 1 0,0-1 0,0 0 16,21 0-16,0-21 15,0 0-15,0 0 0,0 0 0,1 0 16,-1-21-16,0 0 0,0 0 15,0-1-15,-21 1 0,21 0 0,-21 0 16,0 0-16,0-22 0,0 22 16,0 0-16,-21 0 0,0 0 15,0 0-15,0-1 0,0 1 0,-1 0 16,1 21-16,0 0 0,0-21 0,0 21 16,21-21-1,0 0 1,21 21-16,0-22 0,0 22 15,0-21-15,22 21 0,-22 0 0,21-21 16,1 21-16,-22 0 0,21 0 0,0 0 16,1 0-16,-22 0 0,21 0 0,-21 0 15,1 0-15,-1 21 0,0 0 0,-21 1 16,0-1-16,0 0 0,0 0 16,0 0-16,0 0 0,0 22 15,0-22-15,0 0 0,0 0 0,0 22 16,0-22-16,0 0 0,-21 0 0,21 21 15,-21-20-15,-1-1 0,22 0 16,0-42 15,0 0-31,0-1 16,0 1-16,0 0 0,22-21 0,-1 21 16,0-22-16,0 22 0,21-21 15,-20-1-15,20 1 0,-21 0 0,21-1 0,-20 22 16,20-21-16,0 0 0,1 20 15,-22 1-15,21 21 0,0 0 16,-20 0-16,20 0 0,-21 0 0,0 21 16,0 1-16,1-1 0,-22 0 0,0 0 15,0 21-15,0-20 0,0 20 0,0-21 16,0 21-16,0 1 0,0-22 16,0 21-16,0 1 0,0-22 0,0 21 15,0-21-15,0 0 0,0 1 0,0-1 16,0-42 15,0-1-31,0 1 0,0 0 16,0 0-16,0 0 0</inkml:trace>
  <inkml:trace contextRef="#ctx0" brushRef="#br0" timeOffset="45675.67">9610 8086 0,'0'0'0,"-22"-43"0,1 22 15,21 0-15,-21 21 0,21-21 16,-21 0-16,0 21 63,21-21-63,-21 21 15,-1 0-15,1 0 0</inkml:trace>
  <inkml:trace contextRef="#ctx0" brushRef="#br0" timeOffset="45903.54">8128 8276 0,'0'0'0,"-21"21"0,0 1 0,21-1 16,42-21-16,-21 0 15,21 0-15,1 0 0,20 0 16,-20 0-16,20 0 0,1 0 0,-22-21 15,21 21-15,1-22 0,-22 22 0,22 0 16,-22-21-16,0 21 0,-20 0 16,20-21-16,-21 21 0,-42 0 31,0 0-31,0 0 0,-22 21 0,1-21 16,0 21-16</inkml:trace>
  <inkml:trace contextRef="#ctx0" brushRef="#br0" timeOffset="46733.06">1249 10605 0,'0'0'16,"0"-64"-16,0 43 15,0-21-15,0 20 0,0 1 0,0-21 16,0 21-16,0 0 0,0-1 16,0 44-1,-21-1-15,-1 21 16,22 0-16,-21 1 0,0-1 0,0 22 15,0-22-15,21 0 0,-21 22 16,-1-22-16,1 0 0,0 1 0,0-22 16,21 21-16,-21-21 15,21 1-15,-21-1 0,21 0 0,21-21 32,0-21-32,0 0 15,0 21-15,0-22 0,1-20 0,-1 21 16,21 0-16,-21-22 0,22 22 15,-1 0-15,-21 0 0,0 0 0,0 0 16,1-1-16,-1 22 0,0 0 16,0 22-16,-21-1 0,0 21 15,0-21-15,21 22 0,-21-1 16,0 0-16,21-21 0,-21 22 16,0-1-16,0 0 0,0 1 0,0-1 15,0 0-15,0 1 0,0-22 16,0 0-16,0 0 0,0 0 0,0 1 15,0-44 1,0 1-16,0 0 16,0 0-16</inkml:trace>
  <inkml:trace contextRef="#ctx0" brushRef="#br0" timeOffset="46891.97">1736 10880 0,'0'0'0,"21"0"0,-21-21 0,21 21 31,-21-22-31,21 22 47,0 0-31,-21-21-16</inkml:trace>
  <inkml:trace contextRef="#ctx0" brushRef="#br0" timeOffset="49091.5">3514 10562 0,'0'0'0,"-43"0"0,-20 0 0,20 0 15,1 0-15,0 21 0,-1-21 16,22 0-16,0 0 0,0 0 0,0 0 16,21-21-16,0 0 15,21 0-15,0 0 16,21-22-16,-20 22 0,20-21 0,0 21 16,1-22-16,-1 22 0,21 0 15,-20-21-15,-1 21 0,0-22 16,-20 22-16,-1 0 0,0 0 0,-21-22 15,0 22-15,0 0 0,0 0 16,-42 0-16,20 21 0,-20 0 16,21 0-16,-21 0 0,-1 21 0,-20 0 15,20 0-15,1 0 0,0 22 0,21-1 16,-22 0-16,1 1 0,21-1 16,0 22-16,-1-1 0,1 1 15,21-1-15,0-21 0,0 22 0,0-22 0,0 1 16,21-1-16,1-21 15,-1 21-15,21-20 0,0-22 0,1 21 16,-1-21-16,0 0 0,22 0 0,-22 0 16,22-21-16,-1 21 0,-20-22 15,-1 1-15,0 0 0,-21 21 0,1-21 16,-1 0-16,-21 0 0,0-1 16,-21 22-16,-1 0 0,1 0 0,-21 0 15,0 0-15,-1 0 0,1 22 16,0-1-16,-1 0 0,1 0 0,0 21 15,-1-20-15,22 20 0,-21 0 0,21 1 16,21-22-16,0 21 16,0 0-16,0 1 0,0-1 0,0 0 0,0-20 15,21-1-15,0 0 0,0 0 16,0-21-16,22 0 0,-1 0 16,0 0-16,1 0 0,-1 0 0,21-21 15,-20 0-15,20 0 0,-20-1 0,20 1 16,-21-21-16,1 21 0,-1 0 0,0-22 15,1 22-15,-1-21 0,-21 21 16,0-1-16,1-20 0,-1 21 0,0-21 16,-21 20-16,0 1 0,0 0 0,0 0 15,0 0-15,0 0 0,0 42 32,0 0-32,0 0 0,0 0 0,0 0 15,0 22-15,0-22 0,0 21 0,0-21 16,0 22-16,0-1 0,0-21 0,-21 22 15,21-22-15,-21 21 0,-1-21 16,22 0-16,0 1 0,0-1 0,-21 0 16,21-42 15,0 0-31,0-1 0,0 1 0,21 0 16,-21 0-16,22 0 0,-1 0 0,-21-22 15,21 22-15,0-21 0,0 21 0,0-1 16,1 1-16,-1 0 15,0 0-15,0 21 0,0 0 0,0 0 16,1 0-16,-1 0 0,-21 21 0,21-21 16,0 21-16,0 0 0,0 1 0,1-1 15,-22 21-15,21-21 0,0 0 16,0 1-16,0-1 0,0 21 0,1-21 16,-1 0-16,0 1 0,0-22 0,21 21 15,-20-21-15,-1 0 0,0 0 0,0 0 16,0 0-16,0 0 0,1-21 0,-22-1 15,0 1-15,21 0 16,-21 0-16,21 0 0,-21-22 0,0 22 16,0-21-16,0 21 0,21-22 15,-21 22-15,21-21 0,-21 0 0,21 20 16,-21 1-16,22-21 0,-1 21 16,0 0-16,0 21 0,0 0 15,0 0-15,-21 21 16,0 0-16,0 0 0,22-21 15,-22 21-15,0 0 0,0 1 16,0-1 0,0-42 15,0-1-31,0 1 16,0 0-16,0 0 15,0 0-15,0 0 16,-22 21-16,1 0 0,0 0 15,0 0-15,0 0 16,0 21-16,-1-21 0,22 42 16,-21-21-16,0 0 0,0 1 0,21 20 15,0-21-15,-21 21 0,21-20 0,-21 20 16,21 0-16,0-21 0,0 22 0,0-22 16,21 21-16,0-21 0,0 1 15,0-1-15,0 0 0,1-21 16,20 21-16,0-21 0,1 0 0,-1 0 15,0 0-15,1 0 0,20-21 0,-21 21 16,22-21-16,-1 0 0,-20-1 16,20 1-16,-20 0 0,-1-21 0,0 21 15,1-1-15,-22 1 0,21 0 0,-42-21 16,21 21-16,-21-1 0,0-20 0,0 21 16,0 0-16,0-22 0,0 22 0,0 0 15,-21 21 1,0 0-16,0 0 0,0 0 0,21 21 15,-43 0-15,22 1 0,0-1 0,0 21 16,0-21-16,-1 22 0,1-1 16,0-21-16,21 21 0,0-20 0,-21 20 15,21-21-15,0 0 0,0 0 16,0 1-16,0-1 0,21-21 16,0 0-16,0 0 0,1 0 15,-1-21-15,0 21 0,0-22 0,0 1 16,22 0-16,-22 0 0,0 0 0,0 0 15,0-22-15,0 22 0,1 0 16,-1 0-16,0 0 0,-21-1 0,0 1 16,0 0-16,0 42 31,0 0-31,0 1 0,0-1 16,0 0-16,0 0 15,0 0-15,0 0 0,0 1 0,0-1 16,0 0-16,0 0 0,0 0 15,21-21-15,0 0 0,0 0 0,1 0 16,-1 0-16,63 0 16,-41-21-16,-22 21 0,21-21 15,-21 0-15,22 21 0,-22-21 0,0-1 16,0 1-16,0 0 0,1 0 16,-1-21-16,0 20 0,0 1 0,0 0 15,-21 0-15,0-21 0,0 20 0,21 1 0,-21 0 16,0 42 15,-21 0-31,21 1 0,0-1 16,-21 0-16,0 0 0,0 21 0,0-20 15,21 20-15,0 21 0,0-20 0,-22 20 16,22 1-16,0-1 0,0 1 0,0-1 16,0 22-16,0 0 0,0-1 15,0 1-15,0 0 0,0 20 0,0 1 16,0-21-16,0 21 0,0 0 0,0-22 15,0 22-15,0-21 0,0-1 0,0 1 16,0 0-16,0-1 0,0-20 16,-21-1-16,0 1 0,21-22 0,-21 1 15,0-1-15,0 0 0,21-21 0,0 1 16,-22-1-16,1-21 0,0-21 16,21-1-1,0 1-15,0 0 0,0-21 0,0-1 16,0 1-16,0-21 0,0-1 15,0 1-15,0-22 0,0 0 0,21 1 16,-21-22-16</inkml:trace>
  <inkml:trace contextRef="#ctx0" brushRef="#br0" timeOffset="49393.65">6392 11240 0,'0'0'0,"0"-64"0,21-126 15,1 168 1,-1-20-16,-21 21 0,21-21 0,21 20 15,-21 1-15,1 21 0,20-21 0,-21 21 16,21 0-16,-20 0 0,20 0 0,0 0 16,1 0-16,-22 0 0,21 21 0,-21-21 15,0 21-15,1 1 0,-22-1 16,0 0-16,0 0 0,0 0 0,0 0 16,-22 1-16,1-1 0,-21 0 0,21 0 15,-22 0-15,1 0 0,0 1 16,-1-1-16,1-21 0,0 21 0,21-21 15,-22 21-15,22-21 0,0 0 16,0 0-16,21-21 16,0 0-16,21 0 0,0 21 0,0-22 15,22 1-15,-22 0 0,21-21 0,0 21 16,1-1-16,-1 1 0</inkml:trace>
  <inkml:trace contextRef="#ctx0" brushRef="#br0" timeOffset="52079.19">7175 10732 0,'0'0'0,"22"-22"0,-1 22 0,0 0 0,0 0 15,-21-21-15,-21 21 16,0 0 0,0 21-16,-1 1 0,1-22 0,-21 21 0,21 0 15,-22 0-15,22-21 0,0 21 16,0 0-16,0-21 0,21 22 0,0-1 16,0 0-16,21-21 15,0 21-15,0-21 0,0 21 16,22-21-16,-22 21 0,21 1 0,-21-22 15,1 21-15,-1 0 0,21 0 0,-42 0 16,21 0-16,-21 1 0,0-1 0,0 0 16,0 0-16,0 0 0,-21 0 15,0-21-15,0 0 16,0 0-16,-1 0 0,-20 0 16,21 0-16,0 0 0,0 0 0,-1 0 15,1-21-15,0 0 0,0 21 0,21-21 16,-21 0-16,21 0 0,0-1 15,0 1-15,21 21 16,0 0 0,0 21-16,0 1 0,1-22 15,-22 21-15,21 0 0,0 0 0,0 0 16,-21 0-16,21 1 0,0-22 0,1 21 16,-1 0-16,0-21 0,0 0 0,0 0 15,22 0-15,-22 0 16,0 0-16,21-21 0,-21 21 0,22-21 15,-22-1-15,21 1 0,-21 0 0,1 0 16,20 0-16,-21 0 0,0-1 0,-21-20 16,21 21-16,-21 0 0,22 0 0,-22-22 15,0 22-15,21 0 0,-21 0 16,0 42 15,0 0-31,-21 0 0,21 0 0,0 1 16,-22-1-16,22 21 0,0-21 0,0 0 15,0 1-15,0 20 0,0-21 0,0 0 16,0 0-16,22 1 16,-1-22-16,0 0 15,0 0-15,0 0 0,0 0 16,1 0-16,-1-22 0,0 1 0,-21 0 16,21 0-16,0 0 0,0 0 0,1-1 15,-1 1-15,0 0 0,0 0 0,-21-21 16,21 20-16,-21 1 0,21 0 15,-21 0-15,0 0 0,22 0 0,-22 42 32,0 0-32,0 0 0,0 0 15,0 0-15,0 1 0,0-1 0,0 21 16,0-21-16,0 0 16,0 1-16,0-1 0,0 0 0,21 0 15,-21 0-15,21 0 0,0-21 0,0 22 16,0-22-16,1 0 0,-1 0 0,21 0 15,-21 0-15,22 0 0,-22 0 0,0-22 16,21 22-16,-21-21 0,22 0 0,-22 0 16,21 0-16,-21 0 0,22-22 15,-22 22-15,0-21 0,0 21 0,0-22 16,1 1-16,-1 0 0,0-1 0,-21 1 16,0-22-16,0 1 0,21 21 0,-21-22 15,0 1-15,0 20 0,0-20 16,0 20-16,0 1 0,0 21 15,0 0-15,0 0 0,-21 21 16,0 21-16,0 21 16,-1 0-16,22 1 0,-21-1 0,0 22 15,0-22-15,0 21 0,21 1 0,-21-22 16,21 22-16,-22-22 0,22 22 16,0-22-16,0 0 0,0-21 0,0 22 15,0-1-15,22-21 0,-1 0 0,0 1 16,0-1-16,0 0 0,-21 0 0,43-21 15,-22 0-15,0 0 0,0 0 0,0 0 16,22 0-16,-22-21 0,21 0 16,-21 0-16,22-1 0,-22 1 0,21 0 15,-21 0-15,22 0 0,-22 0 16,0-1-16,0-20 0,-21 21 0,0-21 16,0 20-16,21-20 0,-21 21 0,0 0 15,0 0-15,0-1 0,-21 22 16,0 0-16,0 22 15,0-1-15,-1 0 0,1 0 16,0 0-16,21 0 0,-21 22 0,0-22 16,21 21-16,0-21 0,0 1 0,0 20 15,0-21-15,0 0 0,0 0 0,0 1 16,0-1-16,0 0 16,21-21-1,0 0-15,0 0 0,0-21 16,1 21-16,-22-21 0,21-1 15,0 1-15,-21 0 0,21 0 0,-21 0 16,21 0-16,-21-1 0,0 1 0,21 0 16,-21 0-16,22 0 0,-22 0 0,0-1 15,0 1-15,0 0 0,0 42 32,0 0-32,0 1 0,0-1 15,0 0-15,0 0 0,0 21 16,0-20-16,0-1 0,0 0 0,0 0 15,0 0-15,0 22 0,0-22 0,0 0 16,0 0-16,0 0 0,21-21 16,0 0-1,0 0-15,0 0 16,0 0-16,1-21 0,-1 0 0,21 0 16,-21 0-16,0-1 0,22 1 0,-22 0 15,0-21-15,0 21 0,0-22 0,1 1 16,-1 0-16,0-1 0,0 1 15,0-64-15,0 43 0,1-1 0,-22 1 16,21 20-16,-21-20 16,21 20-16,-21 22 0,0-21 0,0 21 15,0 0-15,0 42 16,-21 0-16,21 0 0,-21 21 16,-1 1-16,22-1 0,-21 0 0,0 1 15,0-1-15,21 22 0,0-22 0,0 0 16,-21 22-16,21-22 0,0 0 15,0 1-15,0-22 0,0 21 0,0 1 16,0-22-16,0 0 0,0 0 0,0 21 16,0-20-16,21-22 0,-21 21 0,21-21 15,0 0-15,0 0 0,1 0 16,-1 0-16,0 0 16,0-21-16,0-1 0,0 22 0,1-21 15,-1 0-15,0 0 0,0 0 0,0 0 16,22-1-16,-22-20 0,0 21 15,0 0-15,0-22 0,0 22 0,1 0 16,-1 0-16,0 21 0,0 0 0,-21 21 31,0 0-31,0 0 0,0 1 16,-21-1-16,21 0 0,-21 0 0,21 0 16,0 0-16,0 1 0,0-1 15,0 0-15,0 0 0,0 0 16,21-21-1,0 0 1,0 0-16,0 0 0,1 0 0,-1 0 16,0 0-16,0-21 0,0 0 0,0 0 15,1 0-15,-1-1 0,0 1 16,0 0-16,0 0 16,-21 0-16,21 0 0,-21 42 31,0 0-31,0 0 15,0 0-15,0 0 0,-21 1 16,21-1-16,0 0 0,0 0 0,0 0 16,0 0-16,0 1 15,21-1-15,1-21 0,-1 21 16,0-21-16,0 0 16,0 0-16,0 0 0,1 0 15,-1 0-15,-21-21 16,0 0-1,0-1-15,-21 1 0,21 0 16,-22 0-16,1 21 0,21-21 0,-21 0 16,21-1-16,-21 1 0,21 0 15,0 0-15,0 0 16,0 0-16,0-1 0,0 1 16,21 0-16,0 21 15,0-21-15,1 21 0,-1-21 0,0 21 16,0-21-16,0 21 0,0 0 0,1 0 15,-1 0-15,0 0 0,0 21 0,0 0 16,0 0-16,-21 0 0,0 0 16,0 22-16,0-22 0,0 0 15,0 0-15,0 0 0,0 1 0,0 20 16,0-21-16,0 0 0,0 0 0,0 1 16,0-1-16,0 0 0,0 0 0,0 0 15,-21 0-15,21-42 47,0 0-47,0 0 16,0 0-16,21 0 0,1-1 15,-1 1-15,0-21 0,0 21 0,0-22 16,0 22-16,1-21 0,20 0 0,-21 20 16,0 1-16,22 0 0,-22 0 0,0 21 15,0 0-15,0 0 0,-21 21 16,0 0-16,0 0 15,0 22-15,0-22 0,0 0 16,0 0-16,0 0 0,0 1 0,0-1 16,0 0-16,0 0 0,0 0 0,0 0 15,0 1-15,0-1 0,0 0 16,0-42 15,0 0-15,-21 21-16,21-22 0,-21 22 0,21-21 15,0 0-15,-21 0 0</inkml:trace>
  <inkml:trace contextRef="#ctx0" brushRef="#br0" timeOffset="52276.08">11007 10435 0,'0'0'0,"0"-21"15,-22 21 1,1 0 46,0 0-46,0 0-16,0 0 16</inkml:trace>
  <inkml:trace contextRef="#ctx0" brushRef="#br0" timeOffset="52503.95">9673 10499 0,'0'0'0,"-21"21"15,0-21-15,21 21 0,21-21 32,0 0-32,0 0 0,22 0 15,-22 0-15,21 0 0,-21-21 0,22 0 16,-1 21-16,-21 0 0,21-21 0,-20 21 15,-1 0-15,21-22 0,-21 22 16,0-21-16,-21 0 31,-21 21-31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6:07:24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1122 0,'0'0'0,"0"21"0,0 0 0,-21 22 16,21-22-16,0 21 0,-21-21 15,21 22-15,0-22 0,0 0 0,0 0 16,0 0-16,21 0 0,0-21 16,1 0-16,20 0 0,-21 0 0,0 0 15,22 0-15,-1 0 0,0-21 16,1 0-16,-1 0 0,-21 0 0,21 0 16,1-22-16,-1 22 0,0-21 15,-20 21-15,20-22 0</inkml:trace>
  <inkml:trace contextRef="#ctx0" brushRef="#br0" timeOffset="2316.46">1566 889 0,'0'0'0,"0"-21"0,-21 21 0,0 0 16,0 21-16,0 0 15,-1 0-15,1 22 0,21-1 0,-21 22 16,0-22-16,0 21 0,0 1 16,-1-1-16,22 1 0,0 21 0,-21-22 15,21 22-15,0-1 0,-21 1 16,21 0-16,-21-22 0,21 22 0,0 0 15,0-22-15,0 1 16,-21-1-16,21 1 0,0-1 0,-21-21 16,21 22-16,0-43 0,0 21 15,0 1-15,-22-22 0,1 0 0,0 0 16,0-21-16,0 0 16,0 0-16,-1 0 0,1 0 0,-21-21 15,21 0-15,0 0 0,-22 0 0,1-1 16,0 1-16,20 0 0,-20-21 15,0 21-15,-22-1 0,22-20 16,0 21-16,-1 0 0,1 0 0,0-1 16,20 1-16,1 21 0,0 0 15,21 21 1,0 1-16,42-1 0,-20 0 16,20 21-16,-21-21 0,21 22 15,1-22-15,20 0 0,-20 21 0,-1-20 16,0-22-16,22 21 0,-22 0 15,0-21-15,22 0 0,-22 0 0,22 0 16,-1 0-16,-20-21 0,20 21 16,1-21-16,-22-1 0,21 1 0,1-21 15,-22 21-15,1-22 0,-1 22 16,0 0-16,-21-21 0,1 21 16,-1-22-16,-21 22 0,0-21 0,0 21 15,0-22-15,0 22 0,0 0 16,0 0-16,0 0 0,0-1 0,-21 22 15,-1 0-15,22 22 0,0-1 16,-21 21-16,21-21 0,0 22 16,-21-1-16,21 0 0,0-21 0,-21 22 15,21-1-15,0 0 0,-21 1 16,21-22-16,-21 21 0,21-21 0,-22 1 16,22-1-16,0 0 0,0 0 15,0-42 16,0 0-31,0 0 16,0-1-16,22 1 0,-1 0 0,0-21 16,-21 21-16,0-1 0,21-20 15,0 21-15,-21-21 0,21 20 0,-21 1 16,22 0-16,-1 0 0,0 0 16,0 21-16,0 0 0,-21 21 15,0 0-15,21 0 0,-21 0 0,22 1 16,-22 20-16,21-21 0,-21 21 15,21-20-15,-21 20 0,0-21 0,0 0 16,21 22-16,0-22 0,-21 0 16,21 0-16,1 0 15,-1-21-15,0 0 0,0 0 16,0-21-16,0 0 0,22 0 16,-22 0-16,0-1 0,21 1 0,-20-21 15,20 21-15,-21-22 0,21 1 0,1 0 16,-22-1-16,0 1 0,21 0 15,-20-22-15,-22 22 0,0 0 0,0-1 16,0-20-16,0 20 0,0-20 16,0 21-16,-22-22 0,1 22 0,0-1 15,0 1-15,0 0 0,21-1 0,0 22 16,-21 0-16,21 0 16,-22 21-16,22 21 15,-21 21-15,21 1 0,0-1 16,0 22-16,0-1 0,0 1 0,0-1 15,0 1-15,0 20 0,0-41 0,0 20 16,0 1-16,0-22 0,-21 21 16,0-20-16,21-1 0,-21 0 0,21 1 15,-21-22-15,-1 0 0,22 21 16,0-20-16,0-44 31,0 1-15,0 0-16,22 0 0,-1 0 0,0 0 15,0-1-15,-21-20 0,21 21 0,0 0 16,1-22-16,-1 22 0,0 0 16,0 21-16,0-21 0,0 21 0,1 0 15,-1 0-15,0 0 0,0 21 0,-21 0 16,21 22-16,-21-22 16,0 0-16,0 0 0,0 0 0,0 22 15,0-22-15,0 0 0,0 0 16,21 0-16,-21 0 0,0 1 0,22-1 15,-1 0-15,0-21 0,0 0 0,0 21 16,0-21-16,22 0 0,-22 0 16,21 0-16,-21-21 0,22 21 15,-1-21-15,-21 0 0,22-1 0,-1 1 16,-21 0-16,21 0 0,-20-21 16,-1 20-16,21-20 0,-21 21 0,-21 0 15,21-22-15,-21 22 0,0 0 0,0-21 16,0 21-16,0-1 0,0 1 0,-21 21 31,0 21-31,0 1 16,21-1-16,0 0 0,-21 0 0,0 21 15,21-20-15,-22 20 0,22-21 16,0 21-16,0-20 0,0 20 0,0-21 16,0 0-16,0 22 0,0-22 15,0 0-15,0 0 0,0 0 16,0 0-16,22-21 0,-1 22 0,0-22 15,0 0-15,0 0 0,0 0 0,1 0 16,-1 0-16,0 0 0,0-22 16,21 1-16,-20 0 0,-1 0 0,21 0 15,-21 0-15,22-1 0,-22 1 0,0-21 16,21 21-16,-21-22 0,1 22 16,20 0-16,-21-21 0,0 21 0,0-1 15,-21 1-15,0 42 31,0 1-31,0-1 16,0 0-16,-21 0 0,21 0 0,-21 0 16,21 1-16,0-1 0,0 0 0,0 0 15,0 0-15,0 0 0,0 1 16,0-1-16,0 0 0,21 0 0,0 0 16,1-21-16,20 0 0,-21 0 15,0 0-15,22 0 0,-22 0 16,0 0-16,21 0 0,-21 0 0,1-21 15,-1 0-15,21 0 0,-21 21 16,0-21-16,1-1 0,-1-20 0,0 21 16,0 0-16,-21 0 0,21-1 15,0-20-15,-21 21 0,0 0 0,22 0 16,-22-1-16,0 44 31,0-1-31,0 0 0,0 0 16,-22 0-16,22 0 0,0 22 0,0-22 15,-21 0-15,21 0 0,0 0 16,0 1-16,0-1 0,0 0 16,21-21-1,1 0-15,-1 0 16,0 0-16,21 0 0,-21-21 16,1 0-16,-1-1 0,0 22 0,21-21 15,-21 0-15,1-21 0,-1 21 0,21-1 16,-21-20-16,0 21 0,1-21 0,-1-1 15,-21 1-15,21 0 0,-21-1 16,21 1-16,-21 0 0,0-22 0,0 22 16,0-22-16,21 1 0,-21 20 0,0 1 15,0-21-15,0 41 0,0-20 16,0 21-16,0 0 0,0 0 0,-21 42 16,0 21-1,21-21-15,-21 22 16,0 20-16,-1-21 0,1 1 0,0 20 15,0-20-15,0 20 0,0-21 0,-1 1 16,1 20-16,21-20 0,0-1 16,0 0-16,-21 1 0,21-1 0,0 0 15,0 1-15,0-1 0,0-21 0,0 0 16,0 22-16,21-22 0,0 0 0,1 21 16,-1-21-16,0 1 0,21-22 15,-21 21-15,1-21 0,-1 0 0,21 0 16,-21 0-16,22 0 0,-1 0 0,-21 0 15,21 0-15,-20-21 0,-1-1 0,21 1 16,-21 0-16,0 0 16,1 0-16,-1-22 0,0 22 0,0-21 15</inkml:trace>
  <inkml:trace contextRef="#ctx0" brushRef="#br0" timeOffset="2555.34">4572 2180 0,'0'0'16,"-21"0"-16,-22 0 16,65 0-16,-1 0 15,21 0-15,-21 0 0,22 0 16,-1-21-16,0 21 0,22-21 16,-22 21-16,0-21 0,22 0 0,-22 21 15,1-22-15,-1 22 0,0-21 16,-21 21-16,1-21 0,-1 0 0,0 21 15,-21-21-15,-21 21 16,0-21-16,-1 21 16,-20 0-16</inkml:trace>
  <inkml:trace contextRef="#ctx0" brushRef="#br0" timeOffset="2744.22">4127 1990 0,'0'0'0,"-21"0"0,0 0 15,0 0-15,21 21 32,21-21-17,0 0 1,-21 21-16</inkml:trace>
  <inkml:trace contextRef="#ctx0" brushRef="#br0" timeOffset="4519.82">5546 2625 0,'0'0'0,"21"0"0,0-21 0,0-1 0,0 22 16,0-21-16,1 0 15,-1 0-15,0 0 0,0 21 16,-21-21-16,0-1 0,0 1 0,0 0 15,0 0-15,0 0 0,0 0 0,0-1 16,-21 1-16,0 0 0,0 0 0,-1 0 16,1 21-16,0-21 0,0 21 15,-21 0-15,20 0 0,1 0 0,-21 0 16,21 0-16,-22 0 0,22 0 0,-21 42 16,21-21-16,-22 21 0,22-20 15,-21 41-15,21-21 0,0 1 16,-1-1-16,1 0 0,21-20 0,0 20 15,0-21-15,0 0 0,0 0 16,21 1-16,1-1 0,-1-21 0,0 0 16,0 0-16,0 0 0,0 0 0,1 0 15,-1 0-15,0-21 0,21-1 0,-21 22 16,1-21-16,-1 0 0,21 0 16,-21 0-16,0 0 0,22-22 0,-22 22 15,0 0-15,0-21 0,0 20 0,-21 1 16,22 0-16,-22-21 0,21 21 15,-21-1-15,0 1 0,0 42 32,0 1-17,0 20-15,-21-21 0,-1 21 0,22-20 16,0 20-16,0-21 0,0 21 0,0-20 16,0 20-16,0-21 0,0 0 0,0 0 15,22 1-15,20-22 0,-21 0 16,21 21-16,-20-21 0,20 0 0,0 0 15,1 0-15,-1-21 0,0 21 0,1-22 16,-1 1-16,0 0 0,-21 21 16,22-21-16,-22 0 0,0 0 0,0-1 15,0 1-15,-21 0 0,0 0 0,0 0 16,0-22-16,0 22 0,0 0 16,0 0-16,0 0 0,0 0 15,-21 21 1,21 21-16,-21 0 0,0 0 0,21 0 15,0 22-15,-21-22 0,21 21 16,-21-21-16,21 22 0,0-22 0,0 0 16,0 0-16,0 21 0,0-20 15,0-1-15,0 0 0,21-21 32,0-21-17,-21 0-15,21-1 16,-21 1-16,21 0 0,0 0 15,-21 0-15,22 0 0,-1-1 0,-21 1 16,21-21-16,0 21 0,0-22 0,0 22 16,1 0-16,-1 0 0,0 0 15,0 21-15,0 0 0,0 0 16,-21 21-16,0 0 16,22 0-16,-22 0 0,0 1 0,0-1 15,21 0-15,-21 0 0,0 0 16,0 0-16,21 1 0,0-1 0,0-21 15,-21 21-15,21-21 0,1 0 0,-1 0 16,0 0-16,0 0 0,0 0 16,0 0-16,1 0 0,-1 0 15,0-21-15,0 21 0,0-21 0,22 21 16,-22-22-16,0 1 0,0 0 0,0 0 16,0 0-16,1 0 0,-1-1 15,0-20-15,0 21 0,0 0 0,0 0 16,1-22-16,-1 22 0,0 0 0,0 21 15,0-21-15,0 21 16,1 0-16,-1 0 16,-21 21-16,0 0 15,0 0 1,0 0 0,0-42 30,21 0-46,-21 0 16,0 0-16,0 0 16,0-1-1,-21 22-15,0 0 16,-1 0-16,1 0 16,0 0-16,0 22 15,21-1-15,-21 0 16,0 0-16,21 0 0,0 0 0,-22 22 15,1-22-15,21 0 0,-21 21 0,21-20 16,0 20-16,0-21 0,0 0 16,0 0-16,0 1 0,0-1 0,0 0 15,21 0-15,0 0 0,1 0 0,20-21 16,-21 0-16,0 22 0,22-22 0,-22 0 16,21 0-16,-21 0 0,22 0 15,-1 0-15,-21-22 0,21 1 0,-20 21 16,20-21-16,-21 0 0,21 0 0,-20 0 15,-1-1-15,0 1 0,0-21 16,0 21-16,-21-22 0,0 22 0,21-21 16,-21 21-16,0 0 0,0-22 15,0 22-15,0 0 0,-21 21 16,0 0-16,0 0 16,0 0-16,0 21 0,21 0 0,-22 0 15,1 1-15,0-1 0,21 21 0,0-21 16,0 22-16,0-22 0,0 0 0,0 21 15,0-21-15,0 1 0,0-1 16,21 0-16,0 0 0,1-21 0,-1 21 16,0-21-16,21 0 0,-21 21 0,22-21 15,-22 0-15,21 0 16,1 0-16,-22 0 0,21 0 0,-21 0 16,22-21-16,-22 21 0,0 0 0,0-21 15,0 0-15,0 21 0,1-21 0,-1 21 16,-21-21-16</inkml:trace>
  <inkml:trace contextRef="#ctx0" brushRef="#br0" timeOffset="5332.35">2032 3112 0,'0'0'0,"-21"0"0,0-22 16,-1 22-16,1 0 0,0 0 15,0-21-15,0 21 0,0 0 0,-22 0 16,22 0-16,0 0 0,-21 0 15,20 0-15,1 0 0,0 0 0,0 0 16,0 0-16,0 0 16,63 0-1,-21 0 1,0 21-16,22-21 16,-22 0-16,21 0 0,0 0 0,22 0 15,-22 0-15,22 22 0,-22-22 16,43 0-16,-22 0 0,22 0 0,0 0 15,20 0-15,1 0 0,21 0 0,0 0 16,0 0-16,0 0 0,21 0 16,1 0-16,-1 0 0,21 0 0,-21 0 15,22 0-15,20-22 0,-21 22 0,22 0 16,21-21-16,-22 21 0,1-21 0,-1 21 16,1-21-16,-1 21 0,1 0 15,-22-21-15,21 21 0,-20 0 0,-1-21 16,-21 21-16,0-22 0,1 22 15,-44 0-15,22 0 0,-42-21 16,0 21-16,-1 0 0,-20 0 0,-1 0 16,-20 0-16,-1 0 0,-21 0 0,0 0 15,1 0-15,-1 0 0,0 0 78,0 0-62,0 0 15,0 0-31,1 0 0</inkml:trace>
  <inkml:trace contextRef="#ctx0" brushRef="#br0" timeOffset="14919.55">1863 4360 0,'0'0'0,"0"-21"0,0 0 16,0 0-16,0 0 0,0 0 0,0-1 15,0 1 1,0 42 0,0 1-1,0-1-15,0 0 0,0 21 16,0 1-16,0-1 0,0 0 0,0 22 15,0-22-15,0 22 0,0-1 16,0-21-16,-22 22 0,22-1 16,0 1-16,-21-1 0,0 1 0,21-1 15,-21-20-15,21-1 0,0 0 16,-21 1-16,21-22 0,0 21 0,-21-21 16,21 1-16,0-1 15,0-42 16,0-1-31,0 1 0,0 0 16,0 0-16,21 0 0</inkml:trace>
  <inkml:trace contextRef="#ctx0" brushRef="#br0" timeOffset="15263.36">2307 5059 0,'0'0'0,"21"0"15,0 0-15,1-21 16,-22 0-16,21-1 16,-21 1-16,0 0 0,0 0 15,0 0-15,0 0 16,0-1-16,0 1 0,-21 21 15,-1-21-15,1 21 16,0 0-16,0 0 16,21 21-16,0 0 15,-21 1-15,21-1 0,0 0 16,0 0-16,0 0 16,0 0-16,0 1 15,21-22 1,0 0-16</inkml:trace>
  <inkml:trace contextRef="#ctx0" brushRef="#br0" timeOffset="16300.02">4889 4445 0,'0'0'16,"0"-21"-16,0 0 16,0 0-16,22-1 15,-1 1-15,0 21 0,0-21 0,21 0 16,-20 0-16,-1-22 0,0 22 0,0 0 16,0 0-16,0 0 0,1-22 15,-22 22-15,21 0 0,-21 0 0,0 0 16,0 0-16,-21-1 0,-1 1 0,1 21 15,-21 0-15,21 0 16,-22 0-16,1 0 0,-21 0 0,20 0 16,1 21-16,-22 1 0,22-1 0,0 21 15,-1-21-15,1 0 0,21 22 16,0-22-16,0 21 0,21-21 0,0 22 16,0-22-16,21 21 0,0-21 0,0 22 15,21-22-15,1 21 0,-1-21 16,0 22-16,1-1 0,-1-21 0,0 22 15,1-1-15,-1 0 0,0 1 0,-20-1 16,-1 0-16,0 1 16,-21-1-16,0-21 0,0 21 0,-21 1 15,-22-1-15,22-21 0,-42 0 0,20 22 16,-20-22-16,21-21 0,-22 21 16,1-21-16,-1 21 0,1-21 0,-1 0 15,1 0-15,20 0 0,-20-21 0,20 0 16,1 0-16,0 0 0,21-1 15,-22-20-15,22 21 0,0-21 0,0-1 16,0-20-16,21 20 0,0 1 0,0-21 16,0 20-16,0 1 15,0-22-15,0 22 0,0 21 0,0-21 0,21 20 16,-21 1-16,21 21 0,0 0 16,0 0-16,0 21 0,1 22 15,-1-22-15,21 21 0,-21 1 0,0 20 16,1-21-16,20 22 0,-21-1 0,0-20 15,0-1-15,1 22 0,-1-22 16,0-21-16,21 21 0,-21-20 0,22-1 16,-22 0-16,21 0 0,1 0 0,-1-21 15,0 0-15,1 0 0,-1 0 16,0 0-16,1-21 0,-1 0 0,0 0 16,1 0-16,-1-1 0,0-20 0,1 21 15,-1-21-15,-21-1 0,21 1 16,-20 21-16,-1-22 0,-21 1 0,0 0 15,21 21-15,-21-1 0,0 1 16,0 0-16,0 42 16,0 0-1,0 1-15,0-1 0,0 21 0,0-21 16,-21 0-16,21 22 0,0-22 16,0 0-16,0 0 0,0 0 0,0 1 15,0-1-15,0-42 47,0-1-47,0 1 0,0 0 0</inkml:trace>
  <inkml:trace contextRef="#ctx0" brushRef="#br0" timeOffset="16464.91">5355 4530 0,'0'0'15,"0"-43"-15,0 22 16,0 42 15,0 1-31,0-1 16,0 0-16,0 0 0,0 0 15</inkml:trace>
  <inkml:trace contextRef="#ctx0" brushRef="#br0" timeOffset="17387.66">5715 4763 0,'0'0'0,"0"21"0,0 42 15,0-42-15,0 1 0,0-1 0,0 0 16,-21 0-16,0 0 0,21 0 16,-22 1-16,22-1 0,-21 0 0,0-21 15,21 21-15,0-42 31,0 0-15,0 0-16,0-1 0,21 1 0,-21 0 16,21 0-16,1 0 0,-22 0 0,21-22 15,0 22-15,-21 0 0,21 0 16,-21 0-16,0-1 0,21 22 0,0 0 16,-21 22-1,0-1 1,0 0-16,0 0 0,0 21 0,22-20 15,-22 20-15,0-21 0,0 0 0,21 22 16,0-22-16,0 0 0,0 0 16,0 0-16,1-21 0,20 21 15,-21-21-15,21 0 0,1 0 0,-22 0 16,21 0-16,1 0 0,-22 0 0,21-21 16,0 0-16,-20 0 0,20 0 15,-21 0-15,21-1 0,-20 1 0,-1-21 16,0 0-16,0 20 0,0-20 0,-21 0 15,0 21-15,0-22 0,0 1 0,0 21 16,-21-22-16,0 22 0,0 0 16,0 0-16,-1 0 0,1 21 0,-21 0 15,21 0-15,0 0 0,-22 21 0,22-21 16,0 21-16,0 21 16,0-20-16,-1-1 0,22 21 0,0-21 15,0 22-15,0-22 0,0 0 0,0 21 16,0-21-16,0 1 0,22-1 0,-1 0 15,21-21-15,-21 0 16,0 0-16,1 0 0,-1 0 0,0 0 16,0 0-16,0 0 0,0 0 0,1 0 15,-1 0 1,0 0-16,-21 21 16,0 0-16,0 0 0,0 1 0,0-1 15,0 21-15,0 0 0,0 1 0,0-1 16,0 0-16,0 22 15,-21-1-15,21-20 0,-21 20 0,21 22 16,0-22-16,-22 1 0,1 21 0,0-22 16,21 1-16,0-1 0,-21 1 0,21-1 15,-21 1-15,21-1 0,0 1 0,0-22 16,0 0-16,0 22 0,0-43 16,-21 21-16,21-21 0,0 1 0,-22-1 15,22 0-15,-21-21 0,0 0 16,0 0-16,0 0 0,0-21 15,-1 0-15,1-1 0,0 1 0,0 0 16,0 0-16,-22 0 16,22 0-16,-21-1 0,21-20 0,-22 21 15,1-21-15,0 20 0,-1-20 0,22 21 16,-21-21-16,21-1 0,0 1 0,-1 0 16,22-1-16,0 1 0,0 0 0,0-22 15,22 1-15,-1-1 0,0 1 16,21-22-16,1 21 0</inkml:trace>
  <inkml:trace contextRef="#ctx0" brushRef="#br0" timeOffset="17688.52">7070 4022 0,'0'0'0,"0"-21"0,0-1 15,0 44 1,0-1-16,0 21 15,-22 0-15,22 1 0,0-1 0,0 22 16,0-1-16,-21 1 0,21-22 0,0 21 16,0 1-16,0-1 0,0 1 15,0-22-15,0 22 0,0-22 0,0 0 16,-21 1-16,21-1 0,0-21 0,0 22 16,0-22-16,0 0 0,0 0 15,21-21 1,0 0-1,-21-21-15,22 0 0,-1 0 0,-21-1 16,0 1-16,21 0 0,-21-21 0,21 21 16,-21-22-16,21 22 0</inkml:trace>
  <inkml:trace contextRef="#ctx0" brushRef="#br0" timeOffset="18015.33">7154 4699 0,'21'0'15,"-21"21"-15,22-21 16,-1 0-16,0 0 15,0 0-15,0 0 0,0 0 0,1 0 16,-1 0-16,21-21 0,-21 21 16,0-21-16,1 21 0,-1-21 15,0 0-15,0 21 0,0-22 0,0 1 16,-21 0-16,0 0 0,0 0 16,0 0-16,-21 21 0,0 0 15,0 0-15,0 0 0,0 0 16,-1 21-16,-20 0 0,21 0 0,0 0 15,0 0-15,-1 22 0,1-1 0,21 0 16,-21-20-16,21 20 0,0 0 16,0 1-16,0-22 0,0 21 0,0-21 15,0 0-15,21 1 0,0-1 0,1 0 16,-1-21-16,0 0 0,0 21 16,21-21-16,-20 0 0,-1 0 0,21 0 15,0-21-15,-20 21 0,20-21 16,0 0-16,-21-1 0,22 1 0</inkml:trace>
  <inkml:trace contextRef="#ctx0" brushRef="#br0" timeOffset="19643.4">8975 4974 0,'0'0'0,"0"21"0,-22 1 16,22-44-1,0 1-15,22 0 16,-22 0-16,21 0 0,0 0 15,21-22-15,-21 1 0,22 21 0,-22-22 16,21-20-16,1 21 0,-22-1 0,21-20 16,0-1-16,1 1 0,-22-1 15,21 1-15,-21-1 0,1-20 16,-1 20-16,-21 1 0,0 20 0,0-20 16,0 20-16,0 1 0,-21 0 0,-1-1 15,1 22-15,0-21 0,-21 21 0,21 21 16,-1 0-16,-20 0 0,0 0 15,-1 21-15,22 0 0,-21 0 0,0 22 16,-1 20-16,22-21 0,-21 43 0,21-21 16,-1 20-16,1 1 15,21 0-15,0-1 0,0-20 0,0 20 16,0-20-16,0-1 0,0 1 0,21-1 16,1 1-16,-1-22 0,0 1 0,21-22 15,-21 21-15,22-21 0,-1-21 16,0 21-16,-20-21 0,20 0 0,0 0 15,1 0-15,-1-21 0,-21 21 0,21-21 16,1 0-16,-22 0 0,21-22 0,1 22 16,-22 0-16,0-21 0,0 21 0,0-1 15,-21-20-15,0 21 0,0-21 16,0 20-16,0-20 0,0 21 0,0 0 16,-21 0-16,0 21 0,0 0 15,0 0-15,-1 0 0,22 21 16,-21 21-16,0-21 15,21 22-15,0-22 0,0 21 0,0-21 16,0 22-16,0-1 0,0-21 0,0 21 16,0-20-16,0-1 0,21 0 0,0 0 15,1 0-15,-1-21 0,0 0 16,0 21-16,21-21 0,-20 0 0,-1 0 16,21 0-16,0-21 0,-20 21 0,20-21 15,-21 0-15,21 0 0,-20 0 0,20 21 16,-21-22-16,0-20 0,0 21 0,1 0 15,-1 0-15,0-1 0,-21 1 16,21 0-16,-21 0 0,0 0 0,0 0 16,0 42-1,0 0-15,0 0 16,0 0-16,0 0 0,0 1 16,0 20-16,0-21 0,0 21 0,0-20 15,0-1-15,0 0 0,0 0 0,0 0 16,0 0-16,21-21 0,0 22 0,1-22 15,-1 0-15,0 0 16,0 0-16,0 0 0,0-22 0,1 22 16,-1-21-16,0 0 0,0 0 0,0 21 15,22-21-15,-22-22 0,0 22 0,0 0 16,0 0-16,-21 0 0,21-22 16,1 22-16,-22 0 0,0 0 15,0 0-15,21 0 0,0 21 16,-21 21-1,0 0-15,0 0 0,0 0 16,0 0-16,0 1 0,0-1 0,0 0 16,0 21-16,21-21 0,-21 1 15,21-22-15,-21 21 0,0 0 0,21 0 16,1-21-16,-1 0 0,0 21 0,0-21 16,0 0-16,0 0 0,22 0 0,-22 0 15,21-21-15,-21 21 16,22-21-16,-22 0 0,21 21 0,-21-21 15,1-1-15,-1 1 0,21 0 0,-21 0 16,0 0-16,-21 0 0,0-1 0,22 1 16,-22 0-16,0-21 0,0 21 0,0-1 15,0 1-15,-22 0 0,1 21 16,0-21-16,0 0 0,0 21 16,0 0-16,-1 0 0,1 21 0,0 0 15,0 0-15,21 0 0,0 22 0,-21-22 16,21 21-16,0-21 0,0 22 15,0-22-15,0 21 0,0-21 0,0 22 16,0-22-16,0 0 0,21 0 16,0 0-16,0-21 0,0 22 0,1-22 15,-1 0-15,0 0 0,21 0 0,-21 0 16,22 0-16,-22 0 0,21-22 16,-21 22-16,22-21 0,-1 0 0,-21 0 15,22 0-15,-1-22 0,0 22 0,-21-21 16,22 21-16,-22-22 0,21 1 0,-21 0 15,22-1-15,-22 1 0,0-21 0,0 20 16,0-20-16,1-1 0,-22 1 16,21-1-16,-21 1 0,21-1 0,-21 1 15,21 20-15,-21-20 0,0 21 0,0-1 16,0 22-16,0 0 0,0 0 16,0 0-16,-21 42 15,0 0-15,0 21 0,-1 1 16,1 20-16,0 1 0,0 20 0,0 1 15,0-22-15,-1 22 0,1 0 0,0-22 16,0 1-16,0-1 0,21 1 16,-21-1-16,21 1 0,0-22 0,0 0 15,0 1-15,0-1 0,21-21 0,0 0 16,0 1-16,0-1 0,0 0 0,1-21 16,-1 0-16,0 0 0,0 0 0,21 0 15,-20-21-15,-1 0 0,21-1 16,-21 1-16,22 0 0,-1 0 15</inkml:trace>
  <inkml:trace contextRef="#ctx0" brushRef="#br0" timeOffset="20244.06">15917 4106 0,'0'0'0,"0"-21"0,0-42 16,0 42-16,0-1 0,0 1 15,0 42 1,0 1-16,0-1 16,0 21-16,0 0 0,0 22 15,0-22-15,0 43 0,0-22 0,0 1 16,0 21-16,0-22 0,0 22 0,0-1 16,0 1-16,0-21 0,21 20 0,-21 1 15,0-22-15,0 1 0,0 21 16,0-22-16,0 1 0,0-1 0,-21 1 15,21-22-15,0 21 0,-21-20 16,0-1-16,21 0 0,-21-20 0,21 20 16,0-21-16,0 0 0,0-42 31,21 0-31,0 0 0,-21 0 16,21-1-16,0-20 0,1 0 0,-22-1 15,21-20-15</inkml:trace>
  <inkml:trace contextRef="#ctx0" brushRef="#br0" timeOffset="20895.4">15981 4297 0,'0'0'0,"-21"-42"0,-22-1 0,22 22 0,0-21 16,21 21-16,-21-1 0,0 1 15,21 0 1,21 21-16,0 0 15,21 0-15,1 0 0,-1 0 0,21 0 16,1-21-16,21 21 0,-1 0 0,1 0 16,21-21-16,-22 21 0,22-21 15,0 21-15,-21 0 0,21-22 16,-1 22-16,1 0 0,0 0 0,0-21 16,-21 21-16,-1 0 0,1 0 0,0 0 15,-22-21-15,1 21 0,-22 0 16,0 0-16,1 0 0,-22 0 0,0 0 15,0 0-15,0 0 0,0 0 16,-21 21-16,0 0 0,0 22 16,0-22-16,0 21 0,0 1 0,0 20 15,0-21-15,0 22 0,0-22 0,0 1 16,0 20-16,0-21 0,0 22 0,0-22 16,0 1-16,0 20 0,0-21 0,0 22 15,0-22-15,0 22 16,0-22-16,0 22 0,0-1 0,0-21 15,0 22-15,0-22 0,0 22 0,0-22 16,0 0-16,0 22 0,22-22 0,-22 1 16,0 20-16,0-21 0,0 1 0,0-1 15,0 0-15,0 1 0,0-22 0,0 21 16,0-21-16,0 22 0,0-22 0,0 0 16,-43 0-16,22 0 0,0-21 15,-21 22-15,-22-1 0,22-21 0,-22 0 16,-20 0-16,20 0 0,-42 0 0,0 0 15,1 0-15,-1 0 0,-21 0 0,0 0 16,0 0-16,-21 0 0,21 0 16,-22-21-16,22 21 0,0 0 0,22-22 15,-1 22-15,21-21 0,0 21 0,22-21 16,-1 21-16,22-21 0,0 21 0,21-21 16,-1 21-16,1-21 0,21-1 15,0 1-15,0 0 0,0 0 0,0-21 16,21 20-16,1-20 0,-1 0 0,21-1 15</inkml:trace>
  <inkml:trace contextRef="#ctx0" brushRef="#br0" timeOffset="21264.19">17378 3175 0,'-21'0'15,"-1"21"1,22 22-1,0-22-15,0 21 0,0 0 16,-21 1-16,21-1 0,0 22 0,0-22 16,0 0-16,0 22 0,-21-22 0,21 0 15,0 1-15,0-22 0,0 21 0,0-21 16,-21 1-16,21 20 0,0-21 16,0 0-16,0-42 31,0 0-31</inkml:trace>
  <inkml:trace contextRef="#ctx0" brushRef="#br0" timeOffset="21715.93">17441 3281 0,'0'0'0,"0"-106"16,0 85-16,0 0 15,-21 21 1,0 0-16,0 0 0,0 21 0,21 0 15,-22 0-15,1 0 0,0 22 0,0-22 16,0 0-16,0 21 0,21-20 0,-22-1 16,1 0-16,21 0 0,-21-21 15,21 21-15,0 0 0,0-42 32,0 0-17,21 21-15,0-21 16,1 0-16,-1 0 0,0-1 0,0 1 15,0-21-15,0 21 0,1 0 0,-1-22 16,0 22-16,0 0 0,0 0 16,-21 0-16,21-1 0,1 1 0,-1 21 15,0-21-15,0 21 0,0 21 16,0-21-16,-21 43 0,22-22 16,-1 21-16,0 0 0,-21 1 15,21-1-15,0 0 0,0 22 0,-21-22 16,0 1-16,22-22 0,-1 21 15,-21-21-15,0 0 0,0 1 0,0-1 16,21 0-16,0-21 16,-21-21-1,0 0-15,0-22 16,0 22-16,0 0 0</inkml:trace>
  <inkml:trace contextRef="#ctx0" brushRef="#br0" timeOffset="22183.67">16531 1482 0,'-21'-43'15,"0"43"-15,21-21 0,-21 21 16,21-21-16,-22 0 16,1 0-16,0 0 15,0 21-15,0 0 16,0 0-1,21 21-15,0 21 0,0 0 0,0 1 16,0 20-16,0 1 0,0 20 0,0-20 16,0-1-16,0 22 0,0-21 15,0-1-15,0 1 0,0-1 0,0-21 16,0 22-16,0-22 0,-22 22 0,22-22 16,0 0-16,-21-20 0,21 20 0,0-21 15,0 0-15,0 0 16,0-42-1,0 0 1,21 0-16,-21 0 0,22-22 0,-22 22 16,0-21-16,0 0 0</inkml:trace>
  <inkml:trace contextRef="#ctx0" brushRef="#br0" timeOffset="22876.02">16341 1418 0,'0'0'0,"-22"-21"0,1-21 16,21 21 0,21-1-1,22 22-15,-22 0 0,21-21 0,22 21 16,-1-21-16,1 21 0,20-21 16,1 0-16,0 21 0,21-21 0,-1 21 15,1-22-15,21 22 0,0-21 0,-21 21 16,0-21-16,21 21 0,-21 0 15,0 0-15,-22 0 0,22-21 0,-21 21 16,-1 0-16,1 0 0,-21 0 0,-1 0 16,-21 0-16,1 0 0,-1 0 15,-21 0-15,0 21 0,1 0 0,-1-21 16,-21 21-16,0 1 0,0-1 16,0 0-16,0 21 0,0-21 15,0 22-15,0-22 0,0 21 0,0 1 16,-21 20-16,21-21 0,0 22 0,0-22 15,0 22-15,0-1 0,21-20 16,-21 20-16,21-21 0,0 22 0,-21-22 16,21 22-16,0-22 0,-21 0 0,0 1 15,22-1-15,-1 0 0,-21 1 0,0 20 16,0-20-16,21-1 0,-21-21 16,0 21-16,0 1 0,0-22 0,0 0 15,0 0-15,0 0 0,-21 1 0,0-1 16,-1 0-16,1-21 0,-21 21 15,21-21-15,-22 0 0,1 0 16,-21 0-16,-1 0 0,1 0 0,-1 0 16,-21 0-16,1 0 0,-1 0 0,-21 0 15,0 0-15,-21 0 0,0 0 0,0 0 16,0-21-16,0 21 0,0 0 16,0 0-16,0 0 0,0 0 0,0 0 15,0 0-15,22 21 0,-1-21 0,21 0 16,0 0-16,22 21 0,21-21 0,-1 0 15,1 0-15,21 0 0,0 0 16,-1 0-16,44 0 31,-1 0-31,0 0 0,-21-21 16,21 21-16,0 0 0,0 0 16,1 0-16,-1 0 15,-21-21-15</inkml:trace>
  <inkml:trace contextRef="#ctx0" brushRef="#br0" timeOffset="24024.37">1524 7408 0,'0'0'0,"-21"0"0,0 0 16,-1 0-16,1 0 0,0 0 0,0 0 16,0 0-16,0 0 0,-1 0 15,1 0-15,21-21 16,-21 21-16,21-21 0,0 0 15,0 0-15,0 0 0,21 21 16,0-22-16,-21 1 0,22 0 0,20 0 16,-21 21-16,0 0 0,0 0 15,22 0-15,-22 21 0,21 0 0,1 0 16,-22 22-16,21-1 0,-21 0 16,0 22-16,1-22 0,-1 22 0,-21-22 15,0 22-15,0-22 0,0 21 16,0-20-16,-21-1 0,-1 22 0,-20-22 15,21 0-15,0 1 0,-22-1 0,22-21 16,-21 0-16,21 0 16,-22 1-16,22-22 0,-21 0 0,21 0 15,0 0-15,-22 0 0,22-22 16,0 1-16,0-21 0,0 21 0,21-22 16,0 22-16,-22-21 0,22 0 15,0 20-15,0-20 0,0 21 0,0-21 16,0 20-16,0 1 0,22 21 15,-1 0-15,0 0 0,21 0 0,-21 0 16,22 0-16,-1 21 0,-21 1 16,22-1-16,-1 0 0,-21 0 0,21 21 15,-20-20-15,20 20 0,-21-21 0,0 21 16,0-20-16,-21 20 16,22-21-16,-22 0 0,21 0 0,-21 1 15,0-1-15,0 0 0,21-21 16,0 0-1</inkml:trace>
  <inkml:trace contextRef="#ctx0" brushRef="#br0" timeOffset="24180.27">2159 7726 0,'0'0'0,"0"-21"15,21 21-15,-42 0 47,21-21-31</inkml:trace>
  <inkml:trace contextRef="#ctx0" brushRef="#br0" timeOffset="26207.66">3492 7345 0,'0'0'16,"0"42"0,0-21-16,0 22 0,0-1 15,0 0-15,22 1 0,-22-1 0,21 0 16,0 1-16,-21-1 0,0 22 0,0-22 15,0 0-15,0 1 0,0 20 16,0-21-16,0-20 0,0 20 0,-21-21 16,0 0-16,21 0 0,0 1 0,-22-22 15,1 0-15,0 0 16,0-22-16,21 1 0,0 0 16,0 0-16,0 0 0,0-22 0,0 22 15,0-21-15,0 0 16,0-1-16,21 1 0,0 21 0,0-22 15,1 1-15,-1 0 0,0-1 0,0 1 16,0 0-16,22 21 0,-22-1 16,21 1-16,0 0 0,-20 21 0,20 0 15,-21 21-15,21 0 0,-20 1 0,-1 20 16,21-21-16,-21 21 0,0 1 16,1-22-16,-22 21 0,21 1 0,-21-1 15,0 0-15,21 1 0,-21-1 0,0-21 16,0 21-16,0-20 0,0-1 0,0 0 15,0 0-15,0-42 32,0 0-32,21 0 15,-21-22-15,21 22 0,-21-21 16,0 21-16,21-22 0,1 1 0,-1 0 16,-21 20-16,21-20 0,0 0 0,0-1 15,-21 1-15,21 21 0,1-21 0,-1 20 16,0 22-16,0 0 0,0 0 15,0 0-15,1 22 0,-22-1 16,0 0-16,0 21 0,21-21 0,-21 22 16,0-1-16,0-21 0,21 22 15,-21-1-15,0-21 0,0 21 0,0 1 16,0-1-16,21-21 0,0 0 16,-21 1-16,21-1 0,1 0 0,-1 0 15,0-21-15,0 0 0,0 0 16,0 0-16,22 0 0,-22 0 0,21-21 15,1 0-15,-22 0 0,21-1 0,0 1 16,-20 0-16,20-21 0,-21 21 0,21-22 16,-20 22-16,-1-21 0,-21 21 15,0-22-15,0 1 0,0 21 0,0-22 16,0 22-16,0-21 0,0 21 0,0 0 16,-21-1-16,-1 22 15,1 0-15,21 22 0,0 20 16,0-21-16,0 0 15,0 22-15,0-1 0,0 0 0,0 1 16,0-1-16,0 0 0,21-21 0,-21 22 16,22-1-16,-1-21 0,-21 22 15,21-22-15,0 0 0,-21 0 0,21-21 16,0 0-16,1 0 0,-1 0 0,0 0 16,0-21-16,21 0 0,-20 0 15,-1-1-15,0 1 0,0 0 16,0 0-16,22-21 0,-22 20 0,0 1 15,0-21-15,0 21 0,0-22 0,-21 22 16,22-21-16,-22 21 0,0-22 0,21 22 16,-21-21-16,0 21 0,0 0 15,0-1-15,0 44 32,0-1-32,0 21 0,0-21 0,-21 22 15,21-22-15,0 21 0,0 0 0,-22 1 16,22-1-16,0 0 0,0 1 15,0-1-15,0 0 0,0-20 0,0 20 16,0-21-16,22 0 0,-1 0 0,0 1 16,0-1-16,0-21 0,0 0 0,22 0 15,-22 0-15,21 0 0,1-21 0,-1-1 16,-21 1-16,21 0 16,1 0-16,-1 0 0,-21-22 0,22 22 15,-22-21-15,0 21 0,0-22 0,0 22 16,0-21-16,1 0 0,-1-1 0,-21 1 15,0 0-15,21-1 0,-21-20 16,21 20-16,-21-20 0,21 21 0,-21-22 16,0 22-16,0-1 0,0 1 0,0 0 15,0 21-15,0-1 0,0 44 16,0-1 0,0 21-16,0 0 0,0 1 0,0-1 15,0 0-15,-21 1 0,21-1 0,0 22 16,-21-22-16,21 0 0,-21 22 0,21-22 15,-21 0-15,21 1 0,0-1 16,0 0-16,0 1 0,0-1 16,0-21-16,0 22 0,0-22 0,0 0 15,0 21-15,21-42 0,0 21 0,0-21 16,0 0-16,0 0 0,22 0 0,-22 0 16,21-21-16,-21 21 0,22-21 0,-22 0 15,21-21-15,-21 20 0,22 1 16,-1-21-16,-21 0 0,22 20 0,-22-20 15,21 0-15,-21-22 0,0 22 0,1 0 16,-1-22-16,0 22 0,-21-22 16,0 1-16,21 20 0,-21-20 0,0 21 15,0-1-15,0 1 0,0 0 16,0 20-16,0 1 0,0 0 0,0 42 16,-21 22-1,21-22-15,-21 21 0,21 0 16,0 22-16,0-22 0,0 22 0,0-22 15,-21 0-15,21 22 0,0-22 0,0 1 16,0-1-16,0-21 0,0 21 0,0-20 16,0 20-16,0-21 0,0 0 0,0 0 15,21 1-15,0-1 16,-21 0-16,21-21 0,0 0 0,0 21 16,1-21-16,-1 0 0,21 0 0,-21 0 15,0 0-15,22-21 0,-22 0 0,21 0 16,-21-1-16,22 1 0,-22 0 0,0 0 15,0 0-15,0 0 0,1-22 16,-1 22-16,-21 0 0,0 0 0,21 0 16,-21-1-16,21 1 0,-21 0 0,0 42 31,0 0-31,0 1 0,0-1 0,0 0 16,0 0-16,0 0 0,-21 22 15,21-22-15,0 0 0,-21 0 16,21 0-16,0 0 0,0 1 15,0-1-15,0 0 0,21-21 47,0 0-47,0-21 0,0 0 0,-21-1 16</inkml:trace>
  <inkml:trace contextRef="#ctx0" brushRef="#br0" timeOffset="26387.56">7556 7324 0,'0'0'0,"-42"-43"16,21 43-16,0 0 31,0 0 16,-1 0-47</inkml:trace>
  <inkml:trace contextRef="#ctx0" brushRef="#br0" timeOffset="26580.05">6625 7535 0,'0'0'0,"-21"22"0,0-1 15,21 21 1,21-42-16,21 0 0,-21 0 15,1 0-15,20 0 0,-21 0 0,21 0 16,1 0-16,-1 0 0,0-21 16,1 21-16,-1-21 0,-21 0 0,22 21 15,-1-22-15,-21 1 0,21 0 0</inkml:trace>
  <inkml:trace contextRef="#ctx0" brushRef="#br0" timeOffset="28179.58">8234 8022 0,'-43'21'0,"86"-42"0,-107 42 0,43-21 0,0 0 0,21-21 32,0 0-32,0 0 0,0 0 0,21 0 15,0-1-15,0-20 0,22 21 16,-22-21-16,21-1 0,1 22 0,-1-21 16,-21-1-16,21 1 0,1-21 0,-1 20 15,0-20-15,1 20 0,-22-20 0,0 21 16,0-22-16,0 22 0,-21-1 15,0 1-15,0 0 0,0 21 0,-21-22 16,0 22-16,0 0 0,-21 0 0,20 21 16,-20 0-16,0 0 0,21 0 0,-22 0 15,1 21-15,0 21 16,-1-21-16,1 22 0,0 20 0,20 1 16,-20-1-16,21 1 0,-21 20 0,20-20 15,1 21-15,21-22 0,0 1 0,0 20 16,0-20-16,0-22 0,0 22 15,0-22-15,21 21 0,1-41 0,20 20 16,0-21-16,-21 21 0,22-42 0,20 22 16,-20-22-16,-1 0 0,21 0 0,1-22 15,-22 22-15,22-21 0,-22 0 0,22-21 16,-22 21-16,0-1 0,1-20 16,-1 21-16,-21-21 0,0 20 15,0-20-15,1 21 0,-22-21 0,0 20 16,0-20-16,0 21 0,0-21 0,0 20 15,-22 22-15,1 0 0,0 0 0,0 0 16,0 0-16,0 22 0,-1-1 16,1 0-16,21 21 0,0-21 15,0 22-15,0-22 0,0 21 0,0 1 16,0-22-16,0 21 0,0-21 0,0 0 16,0 1-16,21-1 0,1 0 0,-22 0 15,21-21-15,0 0 0,0 0 0,0 0 16,22 0-16,-22 0 0,21 0 15,-21-21-15,0 21 0,22-21 0,-1 0 16,-21-1-16,22 1 0,-22 0 16,21 0-16,-21 0 0,0 0 0,1-1 15,-1 1-15,-21 0 0,0 0 16,0 0-16,0 42 31,0 0-31,0 0 16,0 0-16,0 1 0,0-1 0,0 0 15,0 0-15,0 0 0,0 0 0,0 1 16,0-1-16,21 0 0,0-21 16,0 0-16,0 0 15,1 0-15,-1 0 0,0 0 16,0-21-16,21 0 0,-20 21 16,-1-22-16,0 1 0,21 0 0,-21 0 15,1 0-15,20 0 0,-21-1 0,0 1 16,0 0-16,1 0 0,-22 0 0,0 0 15,21-1-15,-21 1 0,0 42 47,0 1-47,0-1 0,0 0 0,0 0 16,0 0-16,0 0 0,0 1 0,0-1 16,0 0-16,0 0 0,21 0 0,-21 0 15,21-21-15,0 22 0,0-1 0,1-21 16,-1 0-16,21 21 0,-21-21 15,22 0-15,-22 0 0,21 0 16,-21 0-16,22 0 0,-22-21 0,21 0 16,-21 21-16,22-22 0,-22 1 0,21 0 15,-21 0-15,0 0 0,1-22 0,-1 22 16,0 0-16,0-21 0,-21 21 0,0-22 16,0 22-16,0-21 0,0 21 0,0-1 15,0-20-15,0 21 0,0 0 16,-21 21-16,0-21 0,0 21 0,-1 0 15,1 0-15,0 0 0,-21 21 0,21 0 16,-1 0-16,22 0 0,-21 22 16,21-22-16,-21 21 0,21-21 0,0 22 0,0-22 15,0 21-15,0 0 0,0-20 16,0-1-16,0 0 0,21 21 0,0-42 16,1 21-16,-1 1 0,0-22 15,0 0-15,0 0 0,0 0 0,22 0 16,-22 0-16,0 0 0,21-22 0,-20 1 15,20 0-15,-21 0 0,21 0 0,1 0 16,-22-1-16,21-20 0,1 21 0,-1 0 16,0-22-16,-21 1 0,22 0 0,-1-1 15,-21 1-15,22 0 0,-22-22 16,21 1-16,-21-1 0,0 1 16,1-1-16,-1 1 0,0 20 0,0-20 15,-21-1-15,0 22 0,0 21 0,0-21 16,0 20-16,0 1 0,-21 21 15,0 0-15,0 21 0,-1 22 0,1-22 16,0 42-16,-21-20 0,21 20 16,-1 1-16,1-1 0,0 1 0,0-1 15,21 1-15,0-22 0,0 22 0,0-22 16,0 0-16,0 1 0,0-1 0,0 0 16,0-21-16,21 1 0,-21 20 0,21-42 15,0 21-15,1 0 0,-1-21 16,0 0-16,0 0 0,0 0 0,0 0 15,1 0-15,-1 0 0,0 0 16,0-21-16,0 0 0,0 21 16,-21-21-16</inkml:trace>
  <inkml:trace contextRef="#ctx0" brushRef="#br0" timeOffset="28707.8">11726 8890 0,'0'0'0,"21"-21"0,43-64 15,-64 64-15,21 21 16,0 0-16,-21 21 15,0 0-15,0 22 0,0-1 0,0 0 16,0 1-16,0-1 0,0 0 0,0 22 16,0-22-16,0 1 0,0 20 0,0-21 15,0 1-15,-21 20 0,21-20 16,0-1-16,0 21 0,-21-20 0,21-1 16,-21 22-16,0-22 0,21 0 0,0 1 15,-22-1-15,22-21 0,-21 21 0,21-20 16,-21-1-16,21 0 0,0 0 0,0 0 15,0-42 17,0 0-32,0 0 0,0 0 0,0-22 15,0 22-15,0-21 0,0-22 0,21 22 16</inkml:trace>
  <inkml:trace contextRef="#ctx0" brushRef="#br0" timeOffset="29257.58">11853 8805 0,'0'-21'0,"-21"21"15,42-21 17,0 21-32,1 0 0,-1 0 0,21 0 15,0 0-15,1 0 0,20-21 0,1 21 16,-1 0-16,1 0 0,-1 0 0,22-21 15,-22 21-15,22 0 0,0 0 0,-1 0 16,22-21-16,-21 21 0,0 0 16,-22 0-16,22 0 0,-22 0 0,1 0 15,-22 0-15,0 21 0,1-21 16,-22 21-16,0-21 0,-21 21 0,0 0 16,0 0-16,0 1 0,0-1 15,0 0-15,0 21 0,0-21 0,0 1 16,-21 20-16,21-21 0,-21 21 15,21 1-15,0-22 0,0 21 0,0 1 16,0-22-16,0 21 0,0 0 0,0-20 16,0 20-16,0 0 0,0-21 0,0 22 15,0-22-15,0 21 0,0-21 0,0 22 16,0-22-16,21 0 0,-21 21 0,0-20 16,0-1-16,0 21 0,0-21 0,0 0 15,-21 1-15,-22-1 0,22 0 16,0-21-16,-21 21 0,-1 0 0,1 0 15,0-21-15,-22 22 0,22-22 0,-22 0 16,1 21-16,21-21 0,-22 0 0,1 0 16,-1 0-16,1 0 0,-1-21 0,1 21 15,-1-22-15,-21 1 0,22 0 16,-1 0-16,1 0 0,21 0 0,-22-1 16,22-20-16,-1 21 0,1 0 0,21-22 15,0 22-15,0-21 0,-1 21 0,22-22 16</inkml:trace>
  <inkml:trace contextRef="#ctx0" brushRef="#br0" timeOffset="29956.49">12319 8022 0,'0'0'0,"0"-21"0,0 0 15,0 42 1,0 0-16,0 22 16,0-22-16,0 21 0,0 22 0,0-22 15,0 0-15,0 22 0,0-22 0,0 22 16,0-22-16,0 0 16,0 1-16,-21-1 0,0 0 0,21-21 15,0 1-15,-22 20 0,22-21 0,-21 0 16,21-42-1,0 0 1,0 0-16,0 0 0,0-1 16,21-20-16,-21 21 0,0 0 0,22-22 15,-22 1-15,0 21 0,0-21 16,0-1-16,0 1 0,0 0 0,0-22 16,0 22-16,0-1 0,0 1 0,0 0 15,0-1-15,0 22 0,0-21 0,0 21 16,-22 0-16,1 21 0,21-22 15,-21 22-15,0 0 0,0 22 16,0-22-16,-1 21 0,22 0 16,-21 21-16,0-21 0,21 1 0,-21-1 15,21 0-15,0 0 0,0 0 0,0 0 16,0 1-16,21-22 31,-21-22-31,21 22 0,0-21 16,1 0-16,-1 0 0,0 0 0,0 0 15,0-1-15,-21 1 0,21 0 0,1 0 16,-1 0-16,0 0 0,0-1 16,-21 1-16,21 21 0,-21-21 0,21 21 15,1 21 1,-1 0-16,0 22 0,-21-22 16,21 21-16,0 1 0,-21-1 0,21 0 15,-21 1-15,22-1 0,-22 0 0,0 1 16,21-22-16,0 21 0,-21-21 0,0 0 15,0 1-15,21-1 0,-21 0 0,21 0 16,-21-42 15,0 0-31</inkml:trace>
  <inkml:trace contextRef="#ctx0" brushRef="#br0" timeOffset="30323.9">12277 6646 0,'-43'0'15,"43"22"-15,0-1 16,0 21-16,-21 0 0,21 1 0,0 20 16,0-20-16,0 20 0,0 22 0,0-22 15,-21 1-15,21-1 0,0 22 0,0-22 16,0 1-16,0-22 0,0 22 16,0-22-16,-21 0 0,21-20 0,0 20 15,0-21-15,0 0 0,0 0 0,0 1 16,0-44 15,0 1-31,0 0 0,21 0 0,-21 0 16,0-22-16,0 22 0,21-21 15,-21 0-15</inkml:trace>
  <inkml:trace contextRef="#ctx0" brushRef="#br0" timeOffset="30892.86">12192 6668 0,'106'0'16,"-64"0"-1,0 0-15,1 0 0,20 0 0,1 0 16,-1 0-16,1 0 0,-1 0 16,22 0-16,-22-22 0,22 1 15,-21 21-15,20-21 0,1 21 0,-22-21 16,1 21-16,-1-21 0,1 21 0,-1 0 15,-20-21-15,20 21 0,-20 0 0,-22 0 16,21 0-16,-21-22 0,0 22 16,1 0-1,-22 22-15,0-1 0,0 0 16,0 0-16,0 21 0,0-20 0,0 20 16,0 0-16,0 1 0,0-22 0,0 21 15,0 0-15,0 1 16,0-1-16,0 0 0,0 22 0,21-22 0,-21 1 15,21-1-15,-21 0 0,0 1 16,0-1-16,21 0 0,0 1 0,-21-1 16,21 0-16,-21 1 0,22-1 0,-1-21 15,-21 21-15,21-20 0,-21-1 0,0 21 16,0-21-16,0 0 0,0 1 0,0-1 16,-21 0-16,-22-21 0,22 21 15,-21-21-15,0 0 0,-1 21 16,-20-21-16,-1 0 0,-20 0 0,20 0 15,-21 0-15,-20 0 0,20 0 0,0 0 16,-21 0-16,43 0 0,-22 0 0,22 0 16,-1 0-16,1-21 0,20 21 15,1-21-15,0 21 0,21-21 0,-1 21 16,1-21-16,21-1 0,0 1 16,0 0-16,0 0 0,21 0 15,1 0-15,-1-22 0,0 22 16,0 0-16,0-21 0,0-1 0</inkml:trace>
  <inkml:trace contextRef="#ctx0" brushRef="#br0" timeOffset="31227.82">13187 5821 0,'0'0'0,"0"-21"0,-21 21 16,21-21-16,0-1 15,0 44-15,0-1 16,0 0-16,0 0 0,0 21 0,0 1 16,0-1-16,0 0 0,0 1 15,0-1-15,0 0 0,0 22 16,0-22-16,0 1 0,0-1 0,0 0 0,0-21 15,0 22-15,0-22 0,0 0 16,0 0-16,0 0 0,-22-21 16,1 0-1,21-21-15,0 0 16,0 0-16,0 0 0,0-22 0,0 22 16,0-21-16</inkml:trace>
  <inkml:trace contextRef="#ctx0" brushRef="#br0" timeOffset="31631.59">13250 5736 0,'0'0'0,"0"-21"0,0 0 16,-21 21-1,0 21-15,0 0 0,0 0 16,-1 22-16,1-22 0,0 21 0,-21-21 16,21 22-16,-1-22 0,1 0 15,0 0-15,0 0 0,0 1 0,0-1 16,21 0-16,-22-21 0,22 21 15,0-42 1,22 21 0,-1-21-16,-21 0 0,21-1 15,0 1-15,0 0 0,22 0 16,-22 0-16,0 0 0,0-22 0,21 22 16,-20 0-16,-1-21 0,0 20 0,21 1 15,-21 21-15,1-21 0,-1 21 0,0 0 16,0 21-16,0 0 15,0 1-15,-21-1 0,22 21 0,-1-21 16,0 22-16,0-1 0,-21 0 0,21-21 16,0 22-16,1-22 0,-22 0 0,21 21 15,-21-20-15,21-22 0,0 21 0,-21 0 16,21-21-16,-21-21 31,0 0-31,0-1 16,0 1-16</inkml:trace>
  <inkml:trace contextRef="#ctx0" brushRef="#br0" timeOffset="31996.38">13250 4212 0,'0'0'15,"-21"-21"-15,21 0 0,-21-21 0,21 20 16,0 1-16,0 0 16,-21 0-16,21 42 31,0 21-31,0 1 0,0-1 16,0 0-16,0 22 0,0-1 0,0 1 15,0-1-15,0 1 0,0-1 0,-21 22 16,21-21-16,-22-1 0,22 1 15,0-1-15,0 1 0,-21-22 0,21 0 0,-21 1 16,21-1-16,0-21 0,0 0 16,-21 0-16,21 1 0,0-1 0,-21-21 15,21-21 1,0-22 0,0 22-16,0 0 0,0-21 15,0-1-15,0 22 0</inkml:trace>
  <inkml:trace contextRef="#ctx0" brushRef="#br0" timeOffset="32640.01">13081 3895 0,'0'0'0,"21"0"16,0 0-16,0 0 0,22-21 15,-1 21-15,0 0 0,22 0 16,-1-22-16,1 22 0,21 0 0,-1-21 16,-20 21-16,42-21 0,-22 21 0,22-21 15,-21 21-15,21-21 0,-1 21 0,-20-21 16,0-1-16,-1 22 0,1 0 16,-21-21-16,-1 21 0,1 0 0,-22 0 15,0-21-15,-21 21 0,1 0 0,-1 0 16,-21 21-1,0 0-15,0 1 16,-21-1-16,-1 0 0,22 0 0,0 21 16,-21-20-16,21 20 0,-21 0 15,21 1-15,0 20 0,0-21 0,0 22 16,0-1-16,0-20 0,0 20 0,0-20 16,0 20-16,0-21 0,0 1 15,0 20-15,21-20 0,-21 20 0,0-21 16,21 22-16,1-22 0,-22 22 0,21-22 15,-21 0-15,0 1 0,21-1 0,-21 0 16,21 1-16,-21-1 0,0-21 0,21 22 16,-21-22-16,0 0 0,0 0 15,0 0-15,0 0 0,-21 1 0,0-22 16,0 21-16,-22-21 0,22 0 0,-21 0 16,-22 0-16,22 0 0,-21 0 15,-1 0-15,-21 0 0,1 0 0,-1 0 16,-21-21-16,22 21 0,-22-22 0,0 22 15,21 0-15,-21-21 0,22 21 0,-1 0 16,0-21-16,1 21 0,20 0 16,1 0-16,20 0 0,1 0 0,0-21 15,21 21-15,-1 0 0,1 0 0,64 0 32,-22-21-17,0 21-15,0 0 0,0 0 16,0 0-16,22 0 0</inkml:trace>
  <inkml:trace contextRef="#ctx0" brushRef="#br0" timeOffset="33971.89">1820 11240 0,'0'0'0,"-42"0"16,21 0-16,0 0 0,-1 0 0,22-22 0,-21 22 15,0-21-15,21 0 0,0 0 16,0 0-16,0 0 0,0-1 15,0 1-15,21 0 16,0 21-16,1 0 0,-1 0 16,0 0-16,0 0 0,0 0 15,0 21-15,1 0 0,-1 1 0,-21-1 16,0 21-16,21-21 0,-21 22 0,0-22 16,0 21-16,0 0 0,0-20 15,-21 20-15,0-21 0,-1 0 0,1 22 16,0-22-16,0 0 0,0-21 15,0 21-15,-1 0 0,1-21 16,0 0-16,0 0 0,0 0 0,0 0 16,-1-21-1,22 0-15,0 0 0,0 0 16,0-1-16,22 22 16,-1-21-16,0 21 0,21 0 0,-21 0 15,22 0-15,-1 0 0,0 21 0,-20-21 16,20 22-16,-21 20 0,21-21 15,-20 0-15,-1 22 0,-21-22 0,0 21 16,0-21-16,0 22 0,0-1 16,0-21-16,0 21 0,0 1 15,-43-1-15,22-21 0,0 22 0,-21-22 16,21 0-16,-22 0 0,1 0 16,0-21-16,20 21 0,-20-21 0,0 0 15,-1 0-15,1 0 0,0 0 0,-1 0 16,1 0-16,0-21 0,21 0 15,-22 21-15,22-21 0,0 0 0,-21 0 16,42-22-16,-22 22 0,1 0 16,21 0-16,0 0 0,-21-1 0,21 1 15,0 0-15,0 0 16,21 0-16,0 0 0,1 21 16</inkml:trace>
  <inkml:trace contextRef="#ctx0" brushRef="#br0" timeOffset="34172.78">2074 11621 0,'0'0'0,"21"0"0,1 0 16,-1 0 31,0 0-32,0 0 1,0-22-16,0 1 0</inkml:trace>
  <inkml:trace contextRef="#ctx0" brushRef="#br0" timeOffset="35285.58">3958 10351 0,'0'0'0,"-21"-22"0,0 1 16,-22 21 0,22 0-16,0 21 0,0 1 0,0 20 15,21 0-15,-21 22 0,-1-1 0,22 1 16,-21-1-16,21 22 0,0 0 0,-21-1 15,21 1-15,-21 0 16,21-1-16,0-20 0,0 20 0,0-20 0,0-1 16,0 1-16,0-1 0,0-20 0,0-1 15,0-21-15,0 0 16,0 1-16,0-1 0,0 0 0,21-21 16,0-21-1,-21 0-15,0-1 0,0-20 0,21 21 16,-21-21-16,22 20 0,-22-20 15,21 0-15,-21-1 0,0 1 0,0-21 16,21 20-16,-21 1 0,0 0 0,21-1 16,-21 22-16,21 0 0,-21 0 15,21 21-15,1 0 0,-1 21 16,0 0-16,0 21 0,0-20 16,0 20-16,1 0 0,-1 1 0,-21-1 15,21 0-15,0-21 0,0 22 16,0-1-16,-21-21 0,22 0 0,-1 1 15,0 20-15,0-42 0,-21 21 0,21 0 16,0-21-16,1 0 0,-1 0 16,0 0-16,0 0 0,0 0 0,22-21 15,-22 21-15,0-21 0,0 0 0,0 0 16,22-1-16,-22-20 0,0 21 0,0 0 16,0-22-16,-21 1 0,0 21 15,21-21-15,-21-1 0,0 22 16,0-21-16,0 21 0,0-1 0,0 1 15,0 42 1,0 1-16,0-1 16,0 21-16,0-21 0,0 22 0,0-22 15,0 21-15,0-21 0,0 22 0,0-22 16,0 0-16,0 0 0,0 0 0,22 0 16,-22 1-16,0-1 0,21-21 15,-21-21 16,21-1-31,-21 1 0,0 0 0</inkml:trace>
  <inkml:trace contextRef="#ctx0" brushRef="#br0" timeOffset="35451.5">4678 10986 0,'0'0'0,"-21"-22"15,21 1 1,-22 21-16,22 21 15,0 1 1,0-1-16,22 0 16,-1 0-16,0-21 0,0 21 15,0 0-15</inkml:trace>
  <inkml:trace contextRef="#ctx0" brushRef="#br0" timeOffset="37791.79">4953 11599 0,'0'0'16,"0"64"-16,0-43 16,0-42-1,21 21 1,0-21-16,-21 0 0,21-1 0,1 1 16,-1-21-16,0 21 15,0-22-15,21 1 0,-42 0 0,22 21 0,-1-22 16,0 1-16,-21 0 0,0 20 15,0-20-15,0 21 0,0 0 16,-21 42 0,0-21-16,-1 21 0,1 0 15,21 0-15,-21 1 0,21 20 0,-21-21 16,21 0-16,0 0 0,0 1 16,0-1-16,0 0 0,21-21 0,0 21 15,0-21-15,1 21 0,-1-21 0,0 21 16,21-21-16,-21 22 0,1-1 0,-1-21 15,0 21-15,0 0 0,0-21 16,0 21-16,1 0 0,-22 1 0,0-1 16,0 0-16,21 0 15,-21 0-15,21 0 16,0-21 0,0 0-16,0 0 0,1 0 15,-1 0-15,0-21 0,0 0 0,0 0 16,22 21-16,-22-21 0,0 0 0,21-1 15,-21-20-15,1 21 0,-1 0 0,21-22 16,-21 22-16,0-21 0,-21 0 16,0 20-16,22-20 0,-22 21 0,0-21 15,0 20-15,-22-20 16,1 42-16,0 0 0,0 0 16,0 21-16,0 0 15,-1 1-15,22-1 0,-21 0 0,21 0 16,-21 21-16,21-20 0,0 20 0,0-21 15,0 21-15,0-20 0,0-1 0,0 21 16,0-21-16,21 0 0,0 1 0,1-1 16,-1-21-16,0 21 0,0 0 15,21-21-15,1 0 0,-1 21 0,0-21 16,1 0-16,20 0 0,-20 0 0,20 0 16,-21 0-16,22 0 0,-1 0 0,-20-21 15,20 21-15,-20-21 0,20 0 16,-21 0-16,1-1 0,-1 1 0,-21 0 15,22 0-15,-22-21 0,-21 20 16,0-20-16,0 21 0,0-21 0,0 20 16,-21-20-16,-1 21 0,1 0 0,-21 0 15,21-1-15,0 22 0,-22 0 16,22 0-16,0 0 0,-21 0 0,20 22 16,1-1-16,-21 0 0,21 0 0,0 0 15,-1 22-15,1-22 0,21 21 0,-21-21 16,21 0-16,-21 22 0,21-22 15,0 0-15,0 0 0,0 0 0,0 1 16,0-1-16,21 0 0,0-21 16,0 0-16,1 0 0,-1 0 15,0 0-15,0 0 0,0 0 0,0 0 16,1-21-16,20 21 0,-21-21 16,0-1-16,0 1 0,1 0 0,-1 0 15,0 0-15,-21 0 0,21-1 0,-21 1 16,0 0-16,0 0 0,0 0 0,0 0 15,0-1-15,-21 22 16,0 0-16,0 22 16,21-1-16,0 0 0,0 0 15,0 0-15,0 0 0,0 1 0,0-1 16,0 21-16,0-21 0,0 0 16,0 1-16,0-1 0,0 0 0,0 0 15,21 0-15,-21 0 0,21-21 16,0 0-16,0 0 0,0 0 0,1 0 15,20 0-15,-21 0 0,0 0 0,22 0 16,-22 0-16,0-21 0,21 0 0,-21 21 16,1-21-16,-1 0 0,0 0 0,0-1 15,0 1-15,0-21 0,1 21 16,-22 0-16,0-22 0,0 22 0,0-21 16,0 21-16,0-1 0,0 1 0,0 0 15,0 0-15,-22 0 0,1 21 16,21 21-1,0 0-15,0 0 0,0 0 16,0 1-16,0-1 0,0 0 0,0 0 16,0 21-16,21-20 0,1-1 0,-22 0 15,21-21-15,0 21 0,0 0 0,-21 0 16,21-21-16,0 22 0,1-22 16,-1 0-16,0 0 0,0 0 0,0 0 15,0 0-15,1 0 0,-1 0 16,0 0-16,0 0 0,0-22 0,-21 1 15,21 21-15,1-21 0,-22 0 0,21 0 16,0 0-16,-21-1 0,0-20 16,21 21-16,0-21 0,0 20 15,1-20-15,-22 21 0,21 0 0,0 0 16,0-1-16,0 1 0,0 21 0,1 0 16,-1 21-16,-21 1 15,0-1-15,21 0 16,-21 0-16,0 0 0,0 0 0,0 1 15,0-1-15,0 0 0,0 0 0,0 0 16,21-21-16,-21-21 31,0 0-15,21 0-16,-21 0 0,0-1 16,0 1-16,0 0 15,0 0-15,0 0 0,0 0 0,-21 21 16,0-22-16,0 22 0,0 0 15,-1 0-15,1 0 0,0 0 16,0 0-16,0 22 0,0-1 0,21 0 16,-22 0-16,1 0 0,0 22 0,0-22 15,21 0-15,0 21 0,-21-21 0,21 22 16,0-22-16,0 21 0,0-21 16,0 1-16,0-1 0,0 0 0,21 0 15,0 0-15,0-21 0,0 21 16,22-21-16,-22 0 0,21 0 0,-21 0 15,22 0-15,-1 0 0,0 0 0,1-21 16,-1 0-16,0 21 0,1-21 0,-22 0 16,21 0-16,1-22 0,-22 22 15,21-21-15,-21 21 0,22-22 0,-22 1 16,0 0-16,0-22 0,-21 22 16,0-22-16,21 22 0,-21-22 0,0 22 0,0-21 15,0 20-15,0-20 0,0 20 16,0 1-16,0 21 0,0-21 0,0 20 15,0 44 1,0 20-16,0-21 0,0 21 16,-21 1-16,21-1 0,0 0 15,0 22-15,-21-22 0,0 1 16,0 20-16,21-21 0,0 1 0,-22-1 16,1 22-16,21-43 0,-21 21 0,21 0 15,0-20-15,0 20 0,0-21 0,0 0 16,0 0-16,21-42 47,0 0-32,1 0-15,-1 0 0,0 0 0,-21-1 16,21 22-16,0-21 0,0 21 31,-21 21-31,0 1 16,22-1-16,-22 0 0,0 0 15,0 0-15,0 0 0,0 1 0,0-1 16,0 0-16,21-21 0,-21 21 16,21-21-16,0 0 15,0 0-15,0 0 0,1 0 16,-1 0-16,0 0 0,0 0 16,0-21-16,0 21 0,22-21 0,-22 0 15,0-1-15,0 1 0,0 0 16,1 0-16,-1 0 0,0-22 0,0 22 15,0 0-15,-21 0 0,0 0 0,0 0 16,21 21-16,-21 21 16,0 0-1,0 0-15,0 0 0,0 0 0,0 1 16,-21-1-16,21 0 0,0 0 0,0 0 16,0 0-16,0 1 15,0-1 1,0-42 15,0-1-31</inkml:trace>
  <inkml:trace contextRef="#ctx0" brushRef="#br0" timeOffset="37953.69">8975 11240 0,'0'0'0,"-22"-22"15,1-20 1,0 42-16,21-21 0,-21 21 31,21 21-31,0 0 16,21 0-1</inkml:trace>
  <inkml:trace contextRef="#ctx0" brushRef="#br0" timeOffset="38927.96">9313 11176 0,'0'0'0,"0"-21"16,-21 21-16,0 0 16,0 0-16,0 0 0,-1 21 15,1 0-15,21 0 0,-21 1 0,21 20 16,-21-21-16,0 21 0,21-20 0,0 20 15,0 0-15,0-21 0,0 22 16,-21-22-16,21 21 0,0-21 16,0 1-16,0-1 0,0 0 0,0 0 15,21 0-15,0 0 0,0 1 0,0-22 16,0 0-16,1 21 0,20-21 0,-21 0 16,0 0-16,22 0 0,-22 0 0,21 0 15,0-21-15,-20-1 0,20 1 0,0 21 16,-21-21-16,22 0 0,-22 0 15,0 0-15,0-1 0,0-20 0,1 21 16,-1 0-16,-21-22 0,0 22 0,0 0 16,0-21-16,0 21 0,0-1 0,0 1 15,-21 21-15,-1 0 16,1 0-16,0 0 0,0 0 16,21 21-16,0 1 0,-21-1 15,0 0-15,-1 0 0,22 21 0,0-20 16,0-1-16,0 0 0,0 0 0,0 0 15,0 0-15,0 1 0,0-1 16,22-21 0,-1 0-16,0 0 15,0-21 1,0-1-16,0 1 0,1 0 16,-22 0-16,0 0 0,21 21 15,-21-21-15,0-1 0,21 1 0,-21 0 16,0 0-16,0 42 31,0 0-31,0 0 16,0 1-16,0-1 0,0 0 0,0 0 15,0 0-15,0 0 0,0 1 0,0-1 16,0 0-16,0 0 0,0 0 16,0 0-16,21-21 15,0 0-15,0 0 16,1 0-16,-1-21 0,0 21 15,21-21-15,-21 0 16,1 0-16,-1 0 0,21-1 0,-21 1 16,0-21-16,22 21 0,-22-22 0,0 1 15,0 0-15,0-22 0,22 22 0,-22-22 16,0 22-16,-21-21 0,21 20 0,0-20 16,-21-1-16,22 22 0,-22 0 15,0-1-15,0 1 0,0 21 0,0 0 16,0-1-16,-22 44 15,1-1-15,0 0 0,0 0 0,0 21 16,21 1-16,-21-1 0,21 22 16,-22-22-16,1 21 0,21-20 0,0 20 15,0-20-15,0-1 0,-21 0 16,21 1-16,0-1 0,0 0 0,0 1 16,0-22-16,0 0 0,0 21 0,21-21 15,-21 1-15,21-1 0,1-21 0,-1 21 16,-21 0-16,21-21 0,0 0 0,0 0 15,0 0-15,1 0 0,-1 0 16,0 0-16,0-21 0,0 0 16</inkml:trace>
  <inkml:trace contextRef="#ctx0" brushRef="#br0" timeOffset="40208.11">11282 11409 0,'-21'0'16,"-1"0"-16,44 0 62,20 0-62,-21 0 0,21 0 16,-20 0-16,20 0 0,0 0 0,22 0 15,-1 0-15,1 0 0,-1 21 16,1-21-16,20 0 0,22 0 0,-21 0 16,21 0-16,-22 0 0,22 0 15,-21 0-15,21 0 0,-22 0 0,22 0 16,-21 0-16,0 0 0,-1 0 0,-20 0 16,20 0-16,-20-21 0,-1 21 0,1 0 15,-22 0-15,22-21 0,-43 21 16,21 0-16,-21 0 0,1-21 0,-1 21 15,-21-22-15,-21 1 16,-1 0 0,1 21-16,-21 0 0,21-21 0,-22 21 15,22 0-15,-21-21 0,0 21 0,-1 0 16,1-21-16,21 21 0,-22 0 16,1 0-16,21 0 0,0 0 15,0 0-15,-1 0 0,1-22 0,0 22 16,42 0-1,0 0 1,22 0-16,-22 0 0,21 0 0,-21 0 16,22 0-16,-1 0 0,-21 22 15,22-22-15,-22 21 0,0 0 0,-21 0 16,0 0-16,0 22 0,0-22 16,0 0-16,0 0 0,-21 0 0,-22 0 15,22 1-15,0 20 0,0-21 0,-21 0 16,-1 0-16,22 1 0,-21-1 15,21-21-15,-22 21 0,22 0 0,0-21 16,-21 21-16,20-21 0,22 21 16,-21-21-16,21-21 15,21 0 1</inkml:trace>
  <inkml:trace contextRef="#ctx0" brushRef="#br0" timeOffset="41247.26">15515 10541 0,'0'0'0,"-42"-21"16,21 21-16,-1 0 15,22 21-15,0 0 16,0 0-16,0 22 0,0-1 0,0 0 16,0 1-16,0-1 0,0 22 15,0-1-15,0-21 0,22 22 0,-22-1 16,21-20-16,-21 20 0,0-20 15,0 20-15,0-21 0,0 1 0,0-1 16,0-21-16,-21 22 0,-1-22 0,22 0 16,0 0-16,0 0 0,-21 0 0,21-42 47,0 0-47,0 0 0,21 0 0,-21 0 15,0-1-15,22-20 0</inkml:trace>
  <inkml:trace contextRef="#ctx0" brushRef="#br0" timeOffset="41851.37">15494 10605 0,'0'0'0,"-21"-22"0,0 22 16,21-21-16,0 0 0,-22 21 15,22-21-15,22 0 16,-1 21-16,0 0 0,0 0 15,21 0-15,1-21 0,-1 21 0,22-22 16,-22 22-16,21 0 0,1-21 0,-1 21 16,22 0-16,-21-21 0,20 21 15,1 0-15,0-21 0,-1 21 0,-20 0 16,20-21-16,-20 21 0,-1 0 16,1 0-16,-1 0 0,-20 0 0,-1 0 15,-21 0-15,22 21 0,-22-21 16,0 21-16,-21 0 0,0 0 0,21 1 15,-21-1-15,0 21 0,0-21 0,0 0 16,0 22-16,0-22 0,0 21 0,0-21 16,0 22-16,0-22 0,0 21 0,21-21 15,-21 22-15,0-1 0,21-21 0,-21 22 16,22-1-16,-22-21 0,0 21 16,21 1-16,0-1 0,-21 0 0,0 1 15,21-1-15,-21-21 0,0 22 0,21-1 16,-21-21-16,0 21 0,0-20 15,0-1-15,0 21 0,0-21 0,-21 0 16,0 1-16,0-22 0,0 21 0,-1 0 16,-20-21-16,21 21 0,-21-21 0,-1 0 15,1 0-15,-22 0 0,22 0 0,-43 0 16,1 0-16,-1 0 0,0 0 16,-20 0-16,-1 0 0,0-21 0,0 21 15,0-21-15,0 21 0,1-21 0,-1 21 16,21 0-16,0-22 0,22 22 0,-1 0 15,1-21-15,42 21 0,-22 0 0,22 0 16,0 0-16,21-21 0,21 0 16,0 21-16,22-21 15,-1 21-15,0-21 0,1-1 16,20 1-16,1 0 0,-1 0 0,1 0 16,20 0-16</inkml:trace>
  <inkml:trace contextRef="#ctx0" brushRef="#br0" timeOffset="42211.2">18140 10393 0,'0'0'0,"0"-21"0,0 0 16,0-1-16,0 1 0,0 42 31,0 1-31,0-1 0,-21 21 16,21 0-16,0 22 0,-22-22 0,22 22 15,0-1-15,0-20 0,0 20 0,0 1 16,0-22-16,0 21 0,0-20 0,0 20 16,0-20-16,0 20 0,0-21 15,0 1-15,0-1 0,-21 0 0,21 1 16,0-22-16,0 21 0,0-21 15,-21 1-15,21-1 0,0 0 0,0 0 16,0-42 0,0 0-1,0 0-15,21-1 0,-21 1 0,21 0 16,1-21-16</inkml:trace>
  <inkml:trace contextRef="#ctx0" brushRef="#br0" timeOffset="42791.84">18140 10435 0,'0'0'16,"-21"-21"-16,21 0 0,-22 0 0,22 0 15,-21-1-15,21 1 0,0 0 16,21 21 0,22 0-16,-22-21 0,21 21 0,1 0 15,20 0-15,1 0 0,-1-21 0,22 21 16,-22 0-16,22 0 0,0 0 15,-1-21-15,-20 21 0,20 0 0,1 0 16,0 0-16,-22 0 0,22 0 0,-22 0 16,1 0-16,-22 0 0,1 0 0,-1 0 15,0 0-15,-21 0 0,1 21 0,-22 0 16,0 0 0,0 0-16,0 0 0,0 1 15,0-1-15,0 0 0,0 21 0,-22-21 16,22 22-16,0-1 0,-21 0 0,21 1 15,0-1-15,0-21 0,0 22 0,0-1 16,0 0-16,0-21 0,0 22 16,0-22-16,0 21 0,0 1 0,0-22 15,0 21-15,0 0 0,0-20 0,0 20 16,0 0-16,0 1 0,0-1 0,0 0 16,0 1-16,0-22 0,-21 21 0,21 0 15,0-20-15,-21 20 0,0-21 0,0 0 16,21 0-16,-43 1 0,22-1 0,0-21 15,-21 21-15,-1 0 0,1-21 16,0 0-16,-1 21 0,-20-21 16,20 0-16,-20 0 0,-22 0 0,22 0 15,-22 0-15,22 0 0,-22 0 0,0-21 16,1 21-16,-1-21 0,0 0 0,22 21 16,-1-21-16,1-1 0,-1 22 0,22-21 15,0 21-15,-1-21 0,22 21 0,0-21 16,0 21-16,0-21 0,21 0 0,0-1 15,0 1-15,0 0 0,0 0 0,0 0 16,0 0-16</inkml:trace>
  <inkml:trace contextRef="#ctx0" brushRef="#br0" timeOffset="43279.56">15917 10456 0,'0'0'0,"-21"0"0,21-21 16,0 0-16,0 0 16,0 0-16,0 0 0,21-1 0,0-20 15,1 21-15,-1 0 0,21-22 0,-21 1 16,22 21-16,20-21 0,-21-1 0,22-20 16,-1 20-16,1-20 0,-1 21 0,1-22 15,21 1-15,-22-1 0,1 22 16,-1-22-16,-21 22 0,22 0 15,-22-1-15,1 1 0,-22 0 0,21 20 16,-21 1-16,0 0 0,1 0 0,-22 0 16,0 42 15,0 0-15,0 0-1,21-21 16,-21-21-31,21 21 0</inkml:trace>
  <inkml:trace contextRef="#ctx0" brushRef="#br0" timeOffset="43628.36">17632 8213 0,'0'-43'0,"0"86"16,-21-107-16,21 43 0,0 0 0,0 0 0,0 42 31,0 21-15,-22-21-16,22 22 0,0 20 0,0-20 15,0 20-15,0-21 0,0 22 0,0-1 16,0 22-16,0-21 0,0-1 0,0 22 15,0-22-15,0 1 0,0-1 0,0 1 16,0-22-16,0 22 0,0-22 16,0-21-16,0 21 0,0-20 0,0 20 15,0-21-15,0 0 0,0-42 32,0 0-32,0 0 15,22 0-15,-22-1 0,0-20 0</inkml:trace>
  <inkml:trace contextRef="#ctx0" brushRef="#br0" timeOffset="44236.01">17589 8340 0,'0'0'0,"-42"-43"0,21 22 0,0-21 16,0 21-16,-22-22 0,22 22 0,0 21 15,21-21-15,0 0 0,-21 21 0,21-21 16,21 21-1,21 0-15,-21 0 0,22-21 16,20 21-16,1 0 0,-1-22 0,1 22 16,-1-21-16,1 0 0,20 21 15,1-21-15,0 0 0,-1 21 0,1-21 16,21-1-16,-21 22 0,-1-21 16,1 0-16,-22 21 0,22-21 0,-43 21 15,22 0-15,-22-21 0,-21 21 0,22 0 16,-22 0-16,0 0 15,-21 21-15,0 0 16,0 0-16,0 0 0,0 22 16,-21-22-16,21 21 0,0-21 0,0 22 15,-21-1-15,21 0 0,0 1 0,0 20 16,-21-20-16,21-1 0,0 0 16,0 1-16,0-1 0,0 0 0,0 22 15,0-22-15,0 0 0,0 1 16,0-1-16,0 22 0,0-22 0,0 0 15,0 1-15,0-1 0,0 0 0,0 1 16,0-22-16,0 21 0,0 0 0,-22-20 16,1-1-16,0 0 0,0 21 0,0-21 15,0-21-15,-22 22 0,1-1 16,0-21-16,-1 0 0,-20 21 0,-1-21 16,1 0-16,-22 0 0,22 0 0,-22 0 15,0 0-15,1 0 0,20 0 16,-21 0-16,22 0 0,-22 0 0,22 0 0,-1-21 15,1 21-15,20 0 0,1 0 16,0-21-16,21 21 0,-1 0 0,1 0 16,21-22-16,21 1 15,1 21-15,20 0 16,0 0-16,-21-21 0,22 0 0,20 21 16,-20 0-16,-1-21 0,21 21 0</inkml:trace>
  <inkml:trace contextRef="#ctx0" brushRef="#br0" timeOffset="44572.84">18796 8869 0,'-21'0'0,"42"0"0,-63 0 0,42 21 31,0 21-31,0-20 0,0 20 15,0 0-15,21 1 0,0-1 0,0 0 16,0 1-16,0-1 0,22 21 16,-22-20-16,0-1 0,21 22 0,-20-22 15,20 21-15,-21 1 0,0-1 0,0-20 16,22 20-16,-22 1 0,0-22 16,0 22-16,-21-22 0,21 0 0,1 1 15,-1-1-15,0 0 0,-21 1 0,21-22 16,-21 21-16,21-21 0,-21 0 0,0 1 15,21-22-15,-21-22 16,0 1 0,-21 0-16,21 0 0,-21 0 15,0 0-15</inkml:trace>
  <inkml:trace contextRef="#ctx0" brushRef="#br0" timeOffset="45039.57">17039 9102 0,'0'0'0,"-21"0"16,-21 0-16,20 0 15,44 0 16,-1 0-31,0 0 0,21 0 16,1 0-16,-22 0 0,21-21 0,22 21 16,-22 0-16,0 0 0,-21 0 0,22 0 15,-1 0-15,-21 0 0,0 21 16,1 0-16,-22 0 0,0 21 16,0 1-16,0-22 0,0 21 0,0 1 15,0-1-15,-22 0 0,1 1 0,0-1 16,0-21-16,21 21 0,0 1 0,-21-22 15,21 0-15,0 0 0,0 0 0,0 1 16,21-1-16</inkml:trace>
  <inkml:trace contextRef="#ctx0" brushRef="#br0" timeOffset="45736.19">18902 9292 0,'0'-21'15,"-21"21"16,21 21-31,-22 0 0,1 1 16,21-1-16,0 0 0,-21 0 16,0 0-16,21 0 0,0 22 0,-21-22 15,0 0-15,-1 0 0,22 0 0,0 1 16,-21-22-16,0 21 0,21 0 16,0-42 15,0 0-16,0-1-15,21 1 0,0 0 16,1 0-16,-1 0 0,-21 0 0,21-22 16,0 22-16,0 0 0,0 0 0,1 0 15,-22-1-15,21 1 0,0 0 0,0 0 16,0 21-16,0 0 0,1 0 16,-1 21-16,0 0 15,-21 0-15,21 22 0,0-22 0,-21 21 16,21 1-16,1-1 0,-22-21 15,21 21-15,0 1 0,0-1 0,0-21 16,0 22-16,1-22 0,-1 0 0,0 0 16,0 0-16,0 0 0,0 1 0,1-1 15,-1-21-15</inkml:trace>
  <inkml:trace contextRef="#ctx0" brushRef="#br0" timeOffset="47134.13">1185 13674 0,'0'0'0,"0"-21"0,0-22 16,0 22-16,21 0 0,-21 0 0,22 0 16,-22-1-16,21 1 0,-21 0 15,0 42 16,0 0-31,0 1 0,-21 20 16,21 0-16,-22 1 0,22-1 16,-21 21-16,21-20 0,-21-1 15,0 22-15,21-22 0,-21 0 16,21 1-16,0-1 0,-21 0 0,21 1 16,-22-22-16,22 21 0,0-21 15,0 0-15,0 1 0,22-22 16,-1 0-1,0 0-15,0-22 0,0 22 0,0-21 16,22 0-16,-22 0 0,21 0 0,-21 0 16,1-1-16,20-20 0,-21 21 15,0 0-15,22 0 0,-43-1 0,21 1 16,0 0-16,-21 0 0,21 21 16,-21 21-1,0 21 1,0-20-16,0-1 15,0 21-15,0-21 0,0 22 0,0-22 16,0 21-16,0-21 0,0 22 16,0-22-16,0 21 0,0-21 0,0 22 15,0-22-15,0 0 0,0 0 0,0 0 16,21-21 15,0 0-31,1-21 0,-1 0 16</inkml:trace>
  <inkml:trace contextRef="#ctx0" brushRef="#br0" timeOffset="47468.58">2434 14012 0,'0'0'0,"0"22"0,0-44 47,0 1-47,0 0 15,0 0-15,0 0 0,0 0 16,0-1-16,0 1 16,-21 21-16,0 0 15,0 0-15,-1 21 16,1-21-16,21 22 15,-21-22-15,21 21 0,0 0 0,-21 0 16,21 0-16,0 0 16,21-21-1,0 0 1,0 0-16,1 0 0</inkml:trace>
  <inkml:trace contextRef="#ctx0" brushRef="#br0" timeOffset="49800.45">4339 13504 0,'0'0'0,"0"-21"16,21 0-16,-21 0 16,21 21-16,-21 21 31,0 0-31,0 0 0,0 22 16,0-1-16,0 0 0,0 1 0,0-1 15,0 22-15,0-22 0,0 0 0,0 1 16,-21-1-16,21 0 15,-21 1-15,0-22 0,0 21 0,21-21 16,-21 0-16,21 1 0,-22-1 0,22 0 16,0-42 15,0 0-31,0-1 0,0-20 16,0 21-16,0-21 0,22 20 15,-1-20-15,0 0 0,0-1 0,-21 1 16,21 0-16,0-1 0,1 1 0,-1 21 15,0-21-15,0 20 0,0 22 16,0 0-16,1 0 0,-1 0 16,0 22-16,0-1 0,0 21 15,0-21-15,1 22 0,-1-22 0,0 21 16,-21-21-16,21 22 0,-21-22 16,21 21-16,-21-21 0,0 22 0,0-22 15,0 0-15,0 0 0,0 0 0,0 0 16,0 1-16,0-1 0,21-42 31,1-1-15,-22 1-16,21 0 0,0 0 0,0 0 15,-21-22-15,21 1 0,0 21 16,1-21-16,-1-1 0,0 1 0,0 0 16,0-1-16,0 1 0,22 0 15,-22 20-15,0 1 0,0 0 0,0 21 16,1 0-16,-1 21 0,0 0 15,0 1-15,0-1 0,0 21 0,1-21 16,-1 22-16,-21-1 0,0-21 0,21 21 16,-21 1-16,21-22 0,-21 21 15,0-21-15,0 22 0,0-22 0,21 0 16,-21 0-16,21 0 0,-21 1 0,22-22 16,-1 0-16,-21 21 0,21-21 0,0 0 15,21 0-15,-20 0 0,-1-21 16,21 21-16,-21-22 0,22 1 15,-1 0-15,-21 0 0,21 0 0,1 0 16,-22-1-16,0 1 0,21-21 0,-20 21 16,-1 0-16,-21-22 0,0 22 15,0-21-15,0 21 0,0-1 0,0 1 16,0 0-16,0 0 0,0 42 16,0 0-1,0 0-15,0 22 0,0-22 16,0 21-16,0-21 0,0 22 0,0-22 15,0 21-15,0-21 0,0 1 0,0 20 16,0-21-16,0 0 0,0 0 16,21 1-16,0-22 0,0 0 15,0 0-15,1 0 16,-1 0-16,0-22 0,21 1 0,-21 21 16,1-21-16,-1 0 0,0 0 0,21 0 15,-21-1-15,1 1 0,-1 0 0,0-21 16,0 21-16,0-22 0,0 22 15,1 0-15,-22-21 0,0 20 0,21-20 16,-21 21-16,21 0 0,-21 42 31,0 21-31,0-21 16,0 22-16,0-22 0,0 21 16,0-21-16,0 22 0,0-1 0,0-21 15,0 22-15,0-22 0,0 0 0,0 21 16,0-21-16,21 1 0,0-1 15,0-21-15,-21 21 0,22-21 0,-1 0 16,21 0-16,-21 0 0,0 0 0,1 0 16,20 0-16,-21-21 0,21 0 0,-20-1 15,20 1-15,0 0 0,-21 0 0,22 0 16,-22-22-16,21 22 0,-21-21 16,1 0-16,20-1 0,-21 1 0,0-22 15,0 1-15,1 21 0,-1-22 16,-21 1-16,21 20 0,-21-20 0,21 20 15,-21-20-15,0 21 0,0-1 16,0 22-16,0 0 0,0 0 0,-21 21 16,0 21-16,0 0 15,21 0-15,-22 22 0,1-1 0,21 0 16,0 1-16,-21 20 0,21-21 16,-21 22-16,21-1 0,-21-20 0,21 20 15,0-20-15,0 20 0,0-21 0,0 1 16,0-1-16,0 0 0,0-20 0,0 20 15,0-21-15,0 0 0,21 0 0,0-21 16,0 0-16,0 0 0,1 0 16,-1 0-16,0 0 0,21 0 15,-21 0-15,22-21 0,-22 0 0,21 0 16,-21 0-16,22 0 0,-22-22 0,21 22 16,-21-21-16,1-1 0,-1 1 0,0 0 15,0-1-15,0 1 0,0-21 16,-21 20-16,22-20 0,-22 20 0,0-20 15,0-1-15,0 22 0,0 0 0,0-1 16,21 1-16,-21 0 0,0 21 0,0 42 31,0 0-31,-21 21 16,21 1-16,-22-1 0,22 0 16,0 22-16,-21-22 0,0 22 0,21-1 15,0-21-15,0 22 0,-21-22 0,21 22 16,0-22-16,-21 0 0,21 1 15,0-1-15,0-21 0,0 22 0,0-22 16,0 0-16,0 0 0,21 0 0,0 0 16,21-21-16,-20 0 0,-1 0 15,0 0-15,21 0 0,-21 0 0,22 0 16,-22-21-16,21 0 0,1 0 16,-22 0-16,21-22 0,-21 22 0,22 0 15,-22-21-15,0 21 0,0-22 16,0 22-16,0-21 0,-21 21 0,0-1 15,22 1-15,-1 21 16,-21 21 0,0 1-16,0-1 0,0 0 0,0 0 15,0 0-15,0 22 0,0-22 0,0 0 16,0 0-16,0 0 0,0 0 0,-21-21 16,21 22-16,0-1 0,21-21 46,0-21-46,0-1 16,0 1-16,-21 0 16</inkml:trace>
  <inkml:trace contextRef="#ctx0" brushRef="#br0" timeOffset="49992.33">8340 13441 0,'0'0'0,"0"-21"0,-22 0 15,1 21-15,21-22 47</inkml:trace>
  <inkml:trace contextRef="#ctx0" brushRef="#br0" timeOffset="50176.23">7535 13568 0,'0'0'0,"0"21"16,0 0-16,21-21 15,1 0-15,-1 0 16,0 0-16,0 0 0,0 0 15,0 0-15,1 0 0,20 0 0,-21-21 16,0 21-16,0-21 0,22 0 0,-22 0 16</inkml:trace>
  <inkml:trace contextRef="#ctx0" brushRef="#br0" timeOffset="50604.2">8699 13674 0,'0'0'16,"-21"-21"-16,21-22 0,0 22 15,-21 0-15,0 0 0,21 0 16,-21-1-16,0 22 16,21 22-16,-22-1 0,22 21 15,-21 0-15,21 1 0,0 20 16,0-20-16,0 20 0,0 22 0,0-22 16,-21 1-16,0 20 0,0 1 15,21 0-15,-21-22 0,-22 43 0,22-21 16,0-1-16,-21-20 0,20 21 0,-20-22 15,21 22-15,-21-43 0,20 22 0,1-22 16,0 0-16,0-21 0,21 1 16,0-1-16,0-42 15,0-1-15,21 1 0,0-21 16,-21 0-16,21-1 0,1 1 0,-22-22 16,21 22-16</inkml:trace>
  <inkml:trace contextRef="#ctx0" brushRef="#br0" timeOffset="50908.03">8318 13885 0,'0'0'0,"0"-42"0,22-148 16,-1 168-1,0-20-15,0 0 0,0 21 0,0-22 16,22 22-16,-22 0 0,21 0 0,1 21 16,20 0-16,-21 0 0,1 0 15,20 21-15,-20 0 0,-1 21 0,0-20 16,1 20-16,-22 0 0,0 1 0,-21-22 15,0 21-15,0 0 0,0-20 0,-21 20 16,0-21-16,-1 0 0,-20 0 16,21 1-16,-21-1 0,-1 0 15,1-21-15,0 21 0,20-21 0,-20 0 16,21 0-16,-21 0 0,20 0 0,1 0 16,21-21-1,0 0-15,0 0 16,21 21-16,1-22 0,-1 22 0,0-21 15,21 21-15,-21 0 0,22 0 0</inkml:trace>
  <inkml:trace contextRef="#ctx0" brushRef="#br0" timeOffset="51484.21">9059 13885 0,'0'0'16,"21"0"-16,43 22 16,-43-22-16,0 0 0,0 0 0,1 0 15,-1-22-15,21 1 0,-21 21 0,0-21 16,22 0-16,-22 0 0,21 0 15,-21-22-15,22 22 0,-22-21 0,21-1 16,-21 1-16,1 0 0,20-22 0,-21 22 16,-21 0-16,21-1 0,-21-20 0,0 20 15,0 1-15,0 0 0,0 21 16,0-22-16,0 22 0,0 0 0,-21 0 16,0 21-16,0 0 0,0 21 15,21 0-15,0 0 0,-22 0 0,22 22 16,-21-1-16,21 0 0,0 1 15,0 20-15,0-20 0,0 20 16,0 1-16,0-22 0,0 21 0,0 1 16,0-22-16,0 22 0,0-22 0,0 0 15,21 1-15,-21-22 0,22 21 0,-1-21 16,21 1-16,-21-22 0,0 21 16,22-21-16,-22 0 0,21 0 0,1 0 15,-22 0-15,21 0 0,0-21 0,-20 21 16,20-22-16,0 1 0,1 0 0,-22 0 15,21 0-15,-21-22 0,0 22 0,1-21 16,-1 21-16,-21-22 0,21 1 16,-21 0-16,0 21 0,0-22 15,0 22-15,0 0 0,-21 0 0,0 21 16,-1 0-16,1 21 0,21 0 16,-21 0-16,21 0 0,-21 22 0,21-22 15,0 21-15,0 1 0,0-1 16,0-21-16,0 21 0,0-20 0,0 20 15,21-21-15,0 0 0,0 0 0,1 1 16,-1-22-16,0 21 0,-21 0 0,21-21 16,0 0-16,0 0 0,1 0 0,-1 0 15,0 0-15,0 0 0,0-21 16,0 0-16,1-1 0,-1 22 16,0-21-16,0 0 0</inkml:trace>
  <inkml:trace contextRef="#ctx0" brushRef="#br0" timeOffset="52391.98">11642 13716 0,'0'0'0,"-64"0"16,43 0 0,0 0-16,0 0 15,21 21-15,21-21 16,0 0-16,0 0 15,21 21-15,1-21 0,20 0 0,1 0 16,20 0-16,1 0 0,21 0 0,0 0 16,0-21-16,-1 21 0,1 0 15,21-21-15,0 21 0,-21-21 16,21 21-16,0-21 0,-21 21 0,0 0 16,0 0-16,-22-21 0,1 21 0,0 0 15,-22 0-15,1-22 0,-22 22 0,0 0 16,1-21-16,-22 21 0,0 0 15,0-21-15,-21 0 0,0 0 16,0 0-16,-21-1 0,21 1 16,-42 21-16,20-21 0,1 0 0,-21 0 15,21 21-15,-22-21 0,1 21 0,0 0 16,-1 0-16,1 0 0,0 0 16,-22 0-16,22 0 0,0 0 0,-1 0 15,1 0-15,0 0 0,20 0 16,1 0-16,0 0 0,21 21 15,21-21 1,0 0-16,22 0 0,-22 0 16,21 0-16,1 0 0,-1 0 0,0 0 15,1 0-15,-1 0 0,0 0 0,1 0 16,-22 0-16,21 0 0,-21 0 0,22 0 16,-22 0-16,0 21 0,-21 0 15,0 0-15,0 0 0,0 1 16,0-1-16,-21 0 0,21 21 0,-21 1 15,-22-1-15,22 0 0,0-21 0,0 22 16,-22 20-16,22-20 0,0-22 16,-21 21-16,21 0 0,-1 1 15,-20-22-15,21 21 0,0-21 0,0 22 16,-1-22-16,1 0 0,0-21 0,21 21 16,-21 0-16,42-21 31,0-21-31,0 0 0,22 0 0</inkml:trace>
  <inkml:trace contextRef="#ctx0" brushRef="#br0" timeOffset="54896.23">17378 14097 0,'0'-21'15,"0"0"-15,0 0 16,-21 21-16,21-22 16,0 44-1,0-1-15,0 0 16,0 0-16,0 0 0,0 22 0,0-1 16,0 0-16,0 1 0,0 20 0,0 1 15,0-22-15,0 21 0,0 1 0,0-1 16,0-20-16,0 20 0,0-20 0,0 20 15,-22-21-15,1 1 0,0-1 16,21 0-16,-21 1 0,0-1 0,21-21 16,-21 22-16,21-22 0,0 0 15,0 0-15,0-42 32,21 0-32,-21 0 15,21-1-15,-21-20 0,21 21 0,0-21 16,-21-1-16,21 1 0,1 0 15</inkml:trace>
  <inkml:trace contextRef="#ctx0" brushRef="#br0" timeOffset="55440.5">17526 14012 0,'0'0'15,"-42"-21"-15,42 0 31,42 21-15,-21 0-16,21 0 0,1 0 0,-1 0 16,22-21-16,-1 21 0,1-21 0,-1 21 15,22 0-15,-1 0 0,1-21 0,0 21 16,-1 0-16,1 0 0,0 0 0,-1 0 16,-20 0-16,-1 0 0,-20 0 15,-1 0-15,0 0 0,1 0 0,-22 0 16,0 0-16,0 21 0,0 0 0,-21 0 15,0 0-15,0 0 16,0 22-16,0-22 0,0 0 16,0 21-16,0 1 0,0-1 0,0-21 15,0 22-15,0-1 0,0 0 0,0 1 16,0-1-16,0 0 0,0-21 0,0 22 16,0-1-16,0 0 0,0-20 0,0 20 15,0 0-15,0 1 0,0-22 16,0 21-16,0 0 0,0-20 0,0 20 15,0-21-15,0 21 0,0-20 0,0-1 16,-21 21-16,0-21 0,0 0 16,0 1-16,0-1 0,-22 0 0,1 0 15,0 0-15,-22 0 0,22-21 0,-43 22 16,22-22-16,-22 0 0,21 21 0,-20-21 16,-1 0-16,0 0 0,1 0 15,20 0-15,1 0 0,-1 0 0,1-21 16,20-1-16,-20 22 0,42-21 0,-22 0 15,22 0-15,0 0 0,21 0 0,0-1 16,0-20-16,0 21 0,0 0 0,0-22 16,21 1-16,0 21 0,1-21 0</inkml:trace>
  <inkml:trace contextRef="#ctx0" brushRef="#br0" timeOffset="56064.14">17843 13991 0,'0'0'0,"-21"0"0,0 0 16,0 0-16,0 0 0,0 0 0,-1 0 0,1-21 15,0 0-15,0 21 0,0-21 16,0 0-16,-1-1 0,1-20 15,0 0-15,0 21 0,0-22 0,0-20 16,-1 20-16,1 1 0,0-21 0,0 20 16,21-20-16,-21 20 0,21-20 0,-21 21 15,21-22-15,-22 22 0,22-1 16,0 1-16,0 21 0,0-21 0,0 20 16,0 1-16,0 42 15,0 1 1,0-1-16,-21 0 0,21 0 15,0 21-15,0-20 0,-21 20 0,21-21 16,0 21-16,0-20 0,0 20 0,0-21 16,0 0-16,0 22 0,0-22 15,0 0-15,0 0 0,0 0 16,0 0-16,0-42 31,21 0-31,-21 0 0,21 0 0,-21 0 16,0-1-16,0 1 0,22 0 0,-22 0 15,21-21-15,-21 20 0,21-20 16,-21 21-16,0-21 0,0 20 0,0 1 16,0-21-16,0 21 0,0 0 15,0 42 1,0 0 0,0 0-16,21 0 15,-21 0-15,21 1 0,-21-1 0,21 0 16,1 0-16,-22 0 0,21 0 0,0 1 15,0-1-15,0 0 0,0-21 0,22 21 16,-1 0-16,0-21 0,-20 21 16,41-21-16,-21 0 0,1 22 0</inkml:trace>
  <inkml:trace contextRef="#ctx0" brushRef="#br0" timeOffset="56711.39">18965 13187 0,'0'-21'15,"0"0"-15,-21 21 0,0 0 16,21 21-16,-21 0 16,0 0-16,-1 0 0,1 0 0,21 22 15,-21-22-15,0 21 0,0 1 0,21-1 16,-21 0-16,-1 1 0,1-1 0,0 0 15,0 22-15,0-43 0,21 21 16,-21 1-16,-1-22 0,22 21 16,0-21-16,0 0 0,0 1 0,0-1 15,22-42 1,-1-1 0,0 1-16,0 0 0,0-21 15,0 21-15,1-22 0,-1 22 16,0-21-16,0-1 0,0-20 0,-21 21 15,21-1-15,-21 1 0,22-22 0,-22 22 16,0 0-16,0-1 0,0 1 0,0 21 16,0-21-16,0 20 0,0 1 0,-22 21 31,1 0-31,0 21 0,0-21 16,0 22-16,0-1 0,21 0 15,-22-21-15,22 21 0,0 0 0,0 0 16,22-21-1,-1 0 1,0 0-16,0 0 0,0 0 0,0 0 16,22 0-16,-22-21 0,0 0 0,0 21 15,0 0-15,1-21 0,-1 21 0,21 0 16,-21 0-16,0 0 16,1 0-16,-22 21 0,0 0 15,0 0-15,0 1 0,0 20 0,0-21 16,0 21-16,0 1 0,0-22 15,0 21-15,-22-21 0,1 1 0,21 20 16,0-21-16,-21-21 0,21 21 16,-21 0-16,0-21 0,0 0 15,-1 0-15,22-21 16,-21 0-16</inkml:trace>
  <inkml:trace contextRef="#ctx0" brushRef="#br0" timeOffset="57136.55">16256 12404 0,'0'-21'0,"0"42"32,-21 0-17,21 0-15,-21 0 0,21 22 16,-22-1-16,22 0 0,0 1 0,0 20 15,-21-21-15,21 1 0,-21 20 0,21-20 16,0-1-16,0 0 0,0 1 0,0-22 16,0 21-16,0-21 0,0 0 0,0 1 15,21-22 1,0 0 0,1 0-16,-22-22 0,0 1 0,21-21 15,0 21-15,-21 0 0,0-22 16,0 1-16,0 0 0</inkml:trace>
  <inkml:trace contextRef="#ctx0" brushRef="#br0" timeOffset="57592.51">16256 12340 0,'0'-21'15,"0"42"-15,0-84 0,0 42 0,0-1 0,0 1 16,21 21 0,0 0-16,0 0 0,1 0 15,20 0-15,21 0 0,-20 0 0,20 0 16,-20 0-16,20 0 0,1 0 0,-1 0 15,22 0-15,-22 0 0,1 0 16,-1 0-16,1 0 0,-1 0 16,-20 0-16,-1 21 0,0-21 0,1 0 15,-1 0-15,-21 22 0,-21-1 16,0 0-16,0 0 16,0 0-16,0 0 15,0 1-15,-21-1 0,21 0 0,-21 0 16,21 0-16,0 0 0,0 22 0,-21-22 15,21 0-15,0 0 0,0 0 0,0 22 16,0-22-16,0 0 0,0 21 16,0-20-16,0 20 0,0-21 0,21 0 15,-21 22-15,0-22 0,0 0 0,0 0 16,0 0-16,0 0 0,-21 1 16,-1-1-16,1-21 0,-21 21 0,21 0 15,-22-21-15,1 0 0,-21 21 16,20-21-16,1 0 0,-22 0 0,22 0 15,-21 0-15,20 0 0,1 0 0,0 0 16,20 0-16,-20 0 0,21-21 0,0 21 16,21-21-16,0 0 0,0 0 15,42 21-15,-21-22 16,22 1-16,-1 21 0</inkml:trace>
  <inkml:trace contextRef="#ctx0" brushRef="#br0" timeOffset="57916.53">19389 12467 0,'0'0'0,"-22"0"31,1 0-31,0 0 0,0 21 16,0 1-16,21-1 0,-21 0 16,-1 21-16,1-21 0,21 22 0,0-1 15,-21 0-15,21 1 0,-21-1 0,21 0 16,-21-20-16,21 20 0,-21-21 16,21 21-16,0-20 0,0-1 0,0 0 15,0 0-15,-22-21 0,22 21 0,22-21 31,-1 0-31,0-21 16,0 0-16</inkml:trace>
  <inkml:trace contextRef="#ctx0" brushRef="#br0" timeOffset="58396.25">19198 12531 0,'0'0'0,"-21"-21"16,21-1-16,0 1 0,0 0 15,0 0-15,21 21 16,0 0-16,22-21 0,-22 21 0,21-21 16,0 21-16,1 0 0,20-22 15,-20 22-15,20 0 0,1 0 0,-1-21 16,1 21-16,-1 0 0,-21 0 0,22 0 16,-1 0-16,-20 0 0,-1 0 0,0 21 15,1-21-15,-22 22 0,21-22 16,-21 21-16,1-21 0,-1 21 15,0-21-15,-21 21 0,21 0 16,-21 0-16,0 1 0,0-1 16,0 0-16,0 0 0,0 0 15,0 0-15,0 1 0,0-1 16,21 0-16,-21 21 0,0-21 0,0 22 16,0-22-16,0 21 0,0-21 0,0 22 15,0-22-15,0 21 0,-21-21 0,0 1 16,21-1-16,-42 0 0,20 0 15,1 0-15,-21 0 0,0-21 0,-1 22 16,-20-22-16,-1 0 0,1 0 0,-22 0 16,0 0-16,1 0 0,-1 0 15,0 0-15,1 0 0,20 0 0,1 0 16,-1 0-16,22 0 0,0 0 0,20 0 16,-20 0-16,21 0 0,21-22 0,0 1 15,0 0 1,21 21-16,0-21 0,0 0 0,22 21 15</inkml:trace>
  <inkml:trace contextRef="#ctx0" brushRef="#br0" timeOffset="59048.38">21103 11959 0,'0'0'0,"-21"-21"0,21 0 0,-21-43 16,21 43-1,0 0-15,0 0 0,0 0 16,0 0-16,21 21 31,0 0-31,0 21 0,0 0 16,1 0-16,-1 21 0,0 1 15,0-1-15,0 0 0,22 22 16,-22-1-16,21 1 0,0-1 0,1 1 16,-1-1-16,0 1 0,22-1 0,-22 1 15,1-1-15,20 1 0,1-1 0,-22 22 16,21-21-16,1-1 0,-22 1 0,22-1 15,-1 1-15,1-1 0,-22 1 16,22-1-16,-22 1 0,21-22 0,-20 21 16,-1-20-16,0 20 0,1-20 0,-1-1 15,0 0-15,1 1 0,-22-22 16,21 21-16,-21-21 0,1 0 0,-1 1 0,-21-1 16,21-21-1,-21-21 1,0-1-16,-21 1 15,0 0-15,21 0 0,0 0 0,-22 0 16,1-22-16,21 1 0,0 21 0</inkml:trace>
  <inkml:trace contextRef="#ctx0" brushRef="#br0" timeOffset="59831.45">23135 12044 0,'0'0'0,"0"-21"16,0-64-1,0 64-15,0 0 0,0 0 0,0-1 16,-21 22-16,0 0 16,0 0-16,-1 0 0,-20 22 15,21-1-15,-21 21 0,-1-21 0,1 43 16,-22-22-16,1 22 0,-1-1 15,1 1-15,-1-1 0,1 1 0,-22-1 16,1 1-16,-1-1 0,0 22 16,1-22-16,-22 1 0,21 20 0,-21-20 0,0-1 15,1 22-15,-1-21 0,0-1 16,21 22-16,-21-1 0,22-20 0,-22 21 16,21-22-16,1 1 0,-1 20 15,0-41-15,22 20 0,-1-21 0,1 22 16,-1-43-16,22 21 0,0 1 0,-1-22 15,22 0-15,0 0 0,-21-21 0,20 21 16,1-21-16,0 0 16,21-21 374,0 0-390,0 0 0</inkml:trace>
  <inkml:trace contextRef="#ctx0" brushRef="#br0" timeOffset="64631.26">17230 14457 0,'0'0'0,"-22"0"0,1 0 16,0 0-16,0 0 0,0-21 0,0 21 15,-1 0-15,1 0 0,0 0 16,0 0-16,0 0 15,42 0 1,0 0-16,21 0 0,1 0 16,20 0-16,1-21 0,-1 21 15,22 0-15,0 0 0,-1 0 0,22 0 16,-21 0-16,21-22 0,-22 22 16,22 0-16,0 0 0,-21 0 0,20 0 15,-20 0-15,21 0 0,-43 0 16,22 0-16,-21 0 0,-1 0 0,-21 0 15,1 22-15,-1-22 0,-21 0 0,0 0 16,1 0-16,-22 21 16,-22-21-1,1 0 1,0 0-16,0 0 0,0 0 0,0 0 16,-22 0-16,22 0 0,-21 0 0,-1 0 15,1 0-15,0 21 0,-1-21 0,-20 0 16</inkml:trace>
  <inkml:trace contextRef="#ctx0" brushRef="#br0" timeOffset="68180.46">17674 14563 0,'0'0'0,"-42"0"0,21 0 16,-1 0-16,22 21 0,22-21 16,-1 0-1,0 0-15,21 0 0,1 0 0,-1 0 16,0 0-16,22 0 0,-22 0 0,22 0 15,-22 0-15,21 0 0,1 0 16,21 0-16,-22 0 0,1 21 0,20-21 16,-20 0-16,-1 0 0,1 21 15,-22-21-15,22 0 0,-43 0 0,21 21 16,-21-21-16,0 0 0,1 0 0,-22 22 16,0-1-1,-22-21-15,1 0 0,0 21 16,0-21-16,0 0 0,-22 21 0,1-21 15,0 0-15,-22 21 0,1-21 0,-1 21 16,1-21-16,-1 22 0,1-22 0,-1 21 16,-20-21-16,20 21 0,-21-21 15,1 0-15,20 21 0,-20-21 0,20 21 16,-21-21-16,22 0 0,21 21 0,-22-21 16,22 0-16,-1 0 0,22 0 15,0 22-15,42-22 16,0 0-16,1 0 15,20 0-15,21 0 0,-20 0 0,20 0 16,1 0-16,-1 0 0,1 0 0,20 0 16,-20 0-16,21 0 0,-1 0 0,1 0 15,0 0-15,-1 0 0,1 0 0,0 0 16,-22 0-16,22 0 0,-43 0 16,22 0-16,-22 0 0,0 0 0,1 21 15,-22-21-15,0 0 0,-21 21 16,0 0-16,-21-21 15,0 0-15,-1 21 0,1-21 16,-21 0-16,0 21 0,-22-21 16,1 0-16,-1 0 0,1 22 0,-1-22 15,-21 0-15,1 0 0,20 21 0,-20-21 16,-1 0-16,0 0 0,22 21 0,-22-21 16,0 0-16,22 0 0,-1 21 0,22-21 15,0 0-15,-1 0 0,22 0 16,-21 0-16,42 21 0,42-21 31,-21 0-31,22 0 0,-22 0 0,21 0 16,22 0-16,-22 0 0,22 0 0,-1 0 15,1-21-15,-1 21 0,22 0 16,-1 0-16,1-21 0,0 21 0,-1 0 16,1 0-16,0 0 0,-22-21 0,22 21 15,-22 0-15,1 0 0,-22 0 0,1 0 16,-1 0-16,-21 0 0,0 0 0,0 0 15,-21-21-15,-42 21 16,21 0 0,0-22-16,-22 22 0,22 0 0,-21 0 15,-22 0-15,22 0 0,-21-21 0,-1 21 16,1 0-16,-22 0 0,21 0 16,-20 0-16,20 0 0,-20 0 0,-1 0 15,21 0-15,1 0 0,-1 0 16,22-21-16,0 21 0,-1 0 0,22 0 15,0 0-15,42-21 16,0 21-16,1 0 16,-1 0-16,21-21 0,0 0 0,1 21 15,-1 0-15,0-22 0,1 22 16,20-21-16,1 21 0,-1-21 0,-20 21 16,41-21-16,-41 21 0,20 0 0,1-21 15,-1 21-15,-21-21 0,-20 21 0,20 0 16,-21 0-16,-21-22 15,-42 22 1,21 0-16,-22 0 0,1 0 16,0 0-16,-1 0 0,-20 0 0,-1 0 15,22 0-15,-22 0 0,1 0 0,-1 0 16,1 0-16,-1-21 0,1 21 0,21 0 16,-22 0-16,22 0 0,-1 0 15,22 0-15,0-21 0,0 21 0,42-21 16,0 21-1,0 0-15,22-21 0,-1 21 16,0 0-16,1-21 0,20 21 0,1-22 16,-1 22-16,22 0 0,0-21 15,-1 21-15,1 0 0,0 0 0,-1-21 16,-20 21-16,20 0 0,1 0 0,-21 0 16,-22 0-16,0 0 0,1 0 0,-22 0 15,0 0-15,-21-21 0,-21 21 16,0 0-16,-1 0 15,-20 0-15,0-21 0,-22 21 0,22 0 16,-22 0-16,1 0 0,-22 0 0,22-21 16,-22 21-16,22 0 0,-22 0 0,21 0 15,-20 0-15,20 0 0,1 0 16,-1 0-16,1 0 0,20 0 0,1 0 16,0 0-16,21 0 0,-1 0 15,44 0-15,-1 0 16,0 0-16,21 0 0,1 0 0,-1 0 15,0 0-15,22 0 0,-1 0 16,1 0-16,-1-22 0,22 22 0,0 0 16,-1-21-16,1 21 0,0-21 0,-22 21 15,22-21-15,-22 21 0,1-21 0,-1 21 16,-20-21-16,-1 21 0,0 0 16,-21-22-16,-21 1 15,-21 21-15,0 0 0,0 0 16,0-21-16,-22 21 0,1 0 0,0 0 15,-22 0-15,22 0 0,-22 0 16,1 0-16,21 0 0,-22 0 16,1 0-16,-1 0 0,1 0 0,20 0 15,-20 0-15,20 0 0,1 0 0,0 21 16,-1-21-16,22 0 0,0 0 0,42 0 31,0 0-15,22 0-16,-22 0 0,21 0 0,1-21 15,-1 21-15,21-21 0,-20 0 16,20 21-16,1-21 0,-1 21 0,1-22 16,-1 22-16,-20-21 0,20 21 0,-21 0 15,1-21-15,-22 21 0,21 0 16,-21 0-16,-42 0 31,-21 0-31,21 0 0,-22 0 16,1 0-16,0 0 0,-22 0 15,22 0-15,-22 0 0,1 0 0,-1 0 16,1 0-16,21 0 0,-22 0 0,1 0 16,20 0-16,-20 0 0,20 0 0,1 0 15,0 0-15,21 0 0,-22 0 16,22 0-16,0 0 0,0 0 0,21-21 31,0 0-31,0 0 16,42 21-16,-21-22 0,22 22 0,20 0 15,-21-21-15,22 21 0,21 0 16,-22 0-16,22-21 0,-1 21 0,1 0 16,0 0-16,-22 0 0,22 0 0,-22 0 15,1 0-15,-22 0 0,22 0 0,-22 0 16,-21 0-16,0 0 0,1 0 16,-44 0-1,1 0 1,0 21-16,0-21 0,-21 0 15,-1 0-15,1 0 0,0 0 0,-1 0 16,-20 0-16,-1 0 0,1 0 16,-1 0-16,-20 0 0,-1 0 0,21 0 15,-20 0-15,20 0 0,1 0 0,-1 0 16,1 0-16,20-21 0,1 21 0,0 0 16,-1-21-16,22 21 0,0 0 0,0 0 15,42 0 16,0 0-31,22 0 0,-1 0 0,0 0 16,22 0-16,-1 0 0,22 0 0,-22 0 16,22 0-16,21 0 15,-21 21-15,-1-21 0,1 0 0,0 0 16,-1 0-16,-20 21 0,20-21 0,-20 0 16,-1 0-16,1 21 0,-22-21 0,1 0 15,-22 0-15,0 0 0,0 0 0,-21 22 16,-21-22-1,-21 0-15,20 0 0,-20 0 0,0 0 16,-22 0-16,22 0 0,-22 0 0,-20 21 16,20-21-16,-20 0 0,-1 0 0,0 0 15,-21 0-15,22 0 0,-1 0 0,0 0 16,22 0-16,-22 0 0,22 0 16,-1 0-16,1 0 0,20 21 15,1-21-15,0 0 0,21 0 0,-1 0 16,1 0-16,42 21 31,22-21-31,-22 0 16,42 0-16,-20 0 0,20 21 0,1-21 15,20 0-15,1 0 0,0 0 0,-1 0 16,1 21-16,0-21 0,-1 0 0,1 0 16,0 0-16,-22 0 0,1 0 15,-1 22-15,1-22 0,-22 0 16,0 0-16,-20 0 0,-1 0 0,-21 21 15,-21 0-15,-1-21 16,-20 21-16,0-21 0,-1 21 0,1-21 16,-21 0-16,-1 0 0,1 21 15,-1 1-15,-21-22 0,22 21 0,-22-21 16,1 21-16,20-21 0,-21 0 0,1 21 16,20-21-16,1 0 0,-1 0 0,1 21 15,-1-21-15,1 0 0,20 0 16,22 0-16,-21 0 0,63 0 15,0 0 1,0 0-16,22 0 0,-1 0 16,22 0-16,-1-21 0,-21 21 0,22 0 15,21 0-15,-22 0 0,22 0 16,-22 0-16,22 0 0,-22 0 0,1 0 16,21 0-16,-22 0 0,-21 0 0,22 0 15,-22 21-15,-21-21 0,22 0 0,-22 0 16,-21 21-16,0 1 0,0-1 15,-21-21-15,-22 21 0,1-21 16,21 21-16,-43 0 0,22-21 0,-21 21 16,-1 1-16,22-22 0,-22 21 0,1 0 15,-1 0-15,1-21 0,-1 21 0,1 0 16,20-21-16,-20 22 16,21-1-16,-22-21 0,22 21 0,-1-21 15,1 21-15,21-21 0,-21 0 0,20 0 16,1 21-16,0-21 0,42 0 31,0 0-31,22 0 16,-22 0-16,21 0 0,-21 0 0,22 0 15,-1 0-15,0 0 0,22 0 0,-22 0 16,1 0-16,-1 0 0,0 0 0,22 21 16,-22-21-16,-21 0 0,22 0 0,-22 22 15,0-22-15,0 21 0,0-21 16,-21 21-16,0 0 15,0 0-15,0 0 0,-21 1 0,0-1 16,21 0-16,-42 0 0,20 0 0,1 0 16,0 1-16,-21-1 0,21 0 0,-22 0 15,22 0-15,-21 0 0,21-21 16,-1 22-16,1-1 0,-21-21 0,21 21 16,0-21-16,-1 0 0,1 0 15,21-21 32,21 21-31,1-21-1,-22-1-15,21 22 16,-21-21-16,21 21 0,0-21 16,-21 0-1,0 42 48,-21 0-48,42-21 79,-21-21-63,21 21-31,-21-21 32,0 0 30</inkml:trace>
  <inkml:trace contextRef="#ctx0" brushRef="#br0" timeOffset="70764.28">17314 13229 0,'0'0'0,"0"21"0,0 1 0,21-1 16,1-21-16,-22 21 0,0 0 15,21-21-15,0 21 16,-21-42 15,0 0-31,0 0 16,-21 0-16,0-1 0,21 1 15,-22 0-15,1 0 0,21 0 0,-21 21 16,0-21-16,21-1 0,0 1 16,-21 21-16,21-21 0,-21 21 0,-1 0 15,22 21 16,0 0-15,0 1-16,22-1 0,-22 0 16,21 0-16,-21 0 0,21 0 15,-21 1-15,21-1 0,0 21 0,-21-21 16,0 0-16,0 22 0,21-22 0,-21 21 16,22-21-16,-22 22 0,0-22 0,0 0 15,0 0-15,0 0 0,0 1 16,0-1-16,-22-21 15,1 0-15,0 0 0,0 0 16,0 0-16,0 0 0,-1-21 0,1-1 16,21 1-16,-21 21 0,0-21 15,0 0-15,21 0 0,0 0 16,-21-1-16,-1 22 16,44 0 15,-1 0-16,0 0-15,-21 22 0,21-22 0,0 21 16,0-21-16,-21 21 0,22 0 0,-22 0 16,0 0-16,21-21 0,-21 22 15,21-1-15,-21 0 0,0 0 16,0 0 0,-21-21-1,0-21-15,-1 21 16,1-21-16,0 0 15,0 0-15,0 21 0,21-22 0,-21 22 16,-1-21-16,44 42 63,-1-21-48,0 0-15,0 22 0,0-22 16,0 0-16,1 0 15,-1 0-15,0 0 16,-21-22-16,21 1 16,-21 0-16,21 0 0,-21 0 0,0 0 15,0-22-15,0 22 0,0 0 0,0-21 16,0 20-16,0 1 0,0 0 16,0-21-16,0 21 0,0-1 0,0 1 15,0 0-15,0 0 0,0 0 16,0 0-16,21 21 47,1 0-47,-22 21 0,21-21 0,0 21 15,-21 0-15,21-21 0,0 21 0,0 0 16,1 1-16,-1-1 16,-21 0-16,0 0 0,21-21 0,0 21 15,-21 0-15,21 1 0,0-22 16,-21 21-16</inkml:trace>
  <inkml:trace contextRef="#ctx0" brushRef="#br0" timeOffset="80047.64">21463 14372 0,'0'21'0,"0"-42"0,0 64 15,0-22-15,0 0 0,0 0 16,21-21-16,0 0 16,0 0-16,1 0 0,-1 0 15,21 0-15,-21-21 0,22 21 0,-1-21 16,0 21-16,1-21 0,-1-1 0,0 1 16,1 0-16,-22 0 0,21 0 15,-21 0-15,22-1 0,-22 1 0,-21 0 16,0 0-16,0 0 0,0 0 15,0-1-15,-21 22 16,-1 0 0,1 22-16,0-1 0,0 0 15,21 0-15,-21 21 0,0 1 16,-1 20-16,22-20 0,0-1 0,-21 21 0,0-20 16,21 20-16,-21-20 0,21-1 15,0 0-15,-21 1 0,0-1 16,21 0-16,-22-21 0,22 22 0,0-22 15,-21 0-15,21 0 0,-21 0 0,21 1 16,0-1-16,-21-21 16,0 0-1,0 0-15,-1-21 0,1 21 0,21-22 16,-21 1-16,0 0 0,0 0 0,0 0 16,-1 0-16,1-1 0,0 22 0,0-21 15,0 0-15,0 21 0,-1 0 0,1-21 16,0 21-1,21 21 1,0 0-16,0 0 0,21 1 16,0-1-16,-21 0 0,22-21 15,-1 21-15,0-21 0,21 21 0,-21-21 16,22 0-16,-22 0 0,21 0 16,1 0-16,-22 0 0,21 0 0,0 0 15,1 0-15,-1 0 0,0-21 0,-20 21 16,20-21-16,0 0 0,-21 21 0,1-21 15,-1-1-15,0 1 0,0 0 0,-21 0 16,0 0-16,0 0 0,0-1 16,0 44 15,0-1-31,0 0 0,0 0 0,0 0 16,0 0-16,0 1 15,-21-1-15,21 0 0,-21 0 0,21 0 16,21-21 15,-21-21-31,21 21 16,0-21-16,-21 0 0,21 21 15,1-21-15,-22-1 0,21 1 0,0 0 16,-21 0-16,21 0 0,0 0 16,0 21 15,-21 21-31,0 0 0,0 0 15,0 0-15,22 0 0,-22 1 16,0-1-16,0 0 0,21-21 0,-21 21 16,21-21-16,0 0 0,0 21 0,22-21 15,-22 0-15,0 0 16,0 0-16,21 0 0,-20 0 0,20 0 16,0-21-16,-21 21 0,22-21 0,-1 0 15,-21 0-15,22-1 0,-1 1 0,-21-21 16,21 21-16,-20-22 0,-1 22 0,0-21 15,21 0-15,-21-1 16,-21 1-16,22 0 0,-22-1 0,21 1 16,-21 0-16,0-1 0,0 22 0,0 0 15,0 0-15,-21 21 0,-1 0 16,1 21-16,0 0 0,21 0 16,-21 22-16,0-1 0,0-21 0,-1 21 15,1 1-15,0-1 0,21 0 0,0 1 16,-21-1-16,21-21 0,0 22 0,0-22 15,0 0-15,0 21 16,0-21-16,0 1 0,0-1 0,21 0 16,0 0-16,0-21 0,1 0 15,-1 0-15,0 0 0,0 0 16,0 0-16,22 0 0,-22 0 16,0-21-16,0 0 0,0 0 0,0-1 15,22 1-15,-22 0 0,0 0 0,-21 0 16,21 0-16,0-1 0,1 1 15,-22 42 1,0 1 0,0-1-16,0 0 15,0 0-15,0 0 16,0 0-16,0 1 16,21-22-1,0 0 1,0 0-16,0 0 0,0 0 0,1 0 15,20-22-15,-21 22 0,0-21 16,0 21-16,1 0 0,-1-21 0,0 21 16,0 0-16,0 0 0,0 0 15,1 0-15,-1 0 0,0 0 16,0 0-16,0 0 16,0 0-16,1 0 15,-1 0-15,-21-21 16,0 0-16,21 21 0,0-21 15,0-1-15,-21 1 0,21 0 16,1 0-16,-22-21 0,21 20 0,-21-20 16,21 21-16,0-21 0,-21-1 0,0 1 15,21 0-15,0-1 0,-21 22 16,0-21-16,0 21 0,0-1 0,-21 44 31,0-1-31,0 21 0,0 0 16,0 1-16,-1-1 0,1 22 15,-21-22-15,21 0 0,0 22 16,-1-22-16,-20 22 0,21-1 0,0-21 0,0 22 16,-1-1-16,1-20 0,0 20 15,0 1-15,0-1 0,0 1 0,21-1 16,0-20-16,-22 20 0,22-21 16,-21 1-16,21 20 0,0-42 0,0 22 15,0-1-15,0-21 0,21 0 0,1 1 16,-22-1-16,42-21 0,-21 0 0,0 0 15,22 0-15,-1 0 0,0 0 0,-21-21 16,22 21-16,-1-22 0,0 1 0,-20-21 16,20 21-16,-21-22 0,0 22 15,-21-21-15,0 0 0,0-22 0,0 22 16,0-1-16,0-20 0,0-1 0,0 22 16,-21-21-16,21 20 0,-21 1 15,0 21-15,0-22 0,-1 22 0,1 0 16,0 21-16,21-21 0,-21 21 15,42 0 1,0 0-16,0 0 16,22 0-16,-22-21 0,21 21 0,1 0 15,-1 0-15,0-21 0,1 21 0,105-43 16,-85 22 0,-20 0-16,-1 21 0,21-21 0,-20 0 15,-1-1-15,-21 1 0,0-21 0,22 21 16,-43 0-16,21-1 0,-21 1 0,0 0 15,0 0-15,-21 21 16,0 0 0,-1 0-16,1 21 0,0 0 0,0 0 15,-21 1-15,20 20 0,1-21 0,0 0 16,0 22-16,21-22 0,-21 0 16,21 0-16,-21 0 0,21 0 0,0 1 15,0-1-15,0 0 16,21-21-16,0 0 0,0 0 15,0 0-15,0-21 16,1 21-16,-1-21 0,0-1 0,-21 1 16,21 0-16,0 0 0,0 0 15,1 0-15,-1-1 0,0 1 0,0 0 16,0 0-16,0 0 0,1 0 0,-22 42 31,0 0-31,0 0 16,0 0-16,0 0 0,0 1 15,0-1-15,0 0 0,0 0 16,0 0-16,0 0 0,21-21 16,0 22-16,0-22 15,0 0-15,0 0 0,22 0 16,-22 0-16,0 0 0,0 0 0,22 0 0,-22 0 16,0-22-16,21 1 0,-21 0 15,1 0-15,-1 0 0,21 0 16,-21-1-16,-21 1 0,21 0 0,1 0 15,-1 0-15,-21 0 0,21 21 110,-21-22-110,0 1 15,-21 21 17,21 21-32,-21-21 15,-1 22-15,22-1 0,-21 0 16,0 0-16,0 0 0,21 22 16,0-22-16,-21 0 0,21 0 0,0 0 0,0 0 15,0 1-15,0-1 0,0 0 0,0 0 16,21 0-16,0-21 15,0 21-15,0-21 16,1 0-16,-1 0 0,0 0 0,0 0 16,0 0-16,22 0 0,-22-21 0,0 21 15,0-21-15,0 0 0,22 0 0,-22 0 16,0-1-16,0 1 0,0 0 16,0-21-16,1 21 0,-22-1 0,0 1 15,0 0-15,-22 42 31,1-21-31,0 21 0,0 1 16,0-1-16,0 0 0,21 0 0,0 0 16,-22 0-16,22 1 0,0-1 0,0 0 15,0 0-15,0 0 0,22 0 16,-1 1-16,0-22 16,0 0-16,21 0 0,-20 21 0,20-21 15,-21 0-15,21 0 0,1 0 16,-1 0-16,-21 0 0,22-21 0,-22 21 15,21-22-15,-21 1 0,0 0 0,1 0 16,-22 0-16,0 0 0</inkml:trace>
  <inkml:trace contextRef="#ctx0" brushRef="#br0" timeOffset="80308.49">23495 14499 0,'0'0'0,"-64"0"0,43 0 15,-21 0-15,42-21 16,21 21-16,0 0 16,0-21-16,22 21 0,-22 0 0,21 0 15,22 0-15,-22 0 0,0 0 0,22 0 16,-22 0-16,22 0 0,-22 0 15,0 0-15,-20 0 0,-44 0 16,-20 0 0,0 0-16,-43 0 0</inkml:trace>
  <inkml:trace contextRef="#ctx0" brushRef="#br0" timeOffset="81423.57">1164 15790 0,'0'0'0,"-42"0"0,-22 22 0,22-22 15,0 21-15,-1-21 16,22 0-16,-21 21 0,21-21 0,-1 0 16,1 0-16,0 0 15,42 0 16,0 0-31,1 0 0,-1-21 16,0 21-16,0 0 0,0-21 16,0 21-16,1-22 0,-1 22 0,0 0 15,0 0-15,-42 22 47,-21-22-47,20 21 16,-20 0-16,21 0 0,-21 0 15,-22 22-15,22-22 0,-1 0 0,-20 21 16,21-21-16,-1 1 0,1-1 0,0 0 16,-1 0-16,22 0 0,-21 0 15,42 1-15,0-1 0,0 0 0,21 0 16,0 0-16,21 0 16,1-21-16,-1 22 0,22-1 0,-22 0 15,21-21-15,-20 21 0,-1 0 16,0-21-16,1 21 0,-22 1 0,0-1 15,0 0-15,-21 0 0,0 0 16,0 0-16,0 1 0,-21-1 16,0 0-16,0 0 15,0-21-15,-1 21 0,-20-21 0,21 0 16,-21 21-16,20-21 0,-20 0 0,21 0 16,-21 0-16,20 0 0,-20 0 15,21-21-15,0 0 0,0 21 0,21-21 16,0 0-16,0 0 15,0-1-15,21 1 0,0 0 0,0 0 16,21 21-16,-20-21 0</inkml:trace>
  <inkml:trace contextRef="#ctx0" brushRef="#br0" timeOffset="81580.49">1312 16277 0,'0'0'0,"43"0"0,-22 0 0,0 0 0,0 0 16,0 0-16,0 0 47,1 0-32,-22-21-15,21 21 0</inkml:trace>
  <inkml:trace contextRef="#ctx0" brushRef="#br0" timeOffset="82741.83">3492 15663 0,'0'0'0,"-21"0"0,-21 0 0,21-21 15,0 21-15,-1 0 0,1 0 0,0 0 16,0 0-16,0 0 0,0 0 16,21 21-1,0 22-15,0-22 0,0 21 0,0 1 16,0 20-16,0-21 0,0 1 16,0 20-16,0-20 0,0 20 0,0-21 15,0 1-15,0-1 0,0 22 0,-22-43 16,22 21-16,-21 0 0,21-20 15,-21-1-15,21 0 0,0 0 0,0 0 16,0-42 0,0 0-1,0 0-15,21-22 0,-21 22 0,21-21 16,1 21-16,-22-22 0,0 22 16,21-21-16,0 21 0,-21 0 15,21-1-15,0 1 0,0 21 16,1 0-16,-1 21 15,0 1-15,0-1 0,-21 0 0,21 21 16,-21-21-16,0 22 0,21-22 0,1 21 16,-22-21-16,21 1 0,-21-1 15,21 0-15,0 0 0,0 0 0,0-21 16,1 21-16,20-21 0,-21 0 16,0 0-16,22 0 0,-22-21 0,21 21 15,0-21-15,-20 0 0,20 0 16,0 0-16,-21-1 0,22 1 15,-22 0-15,0 0 0,21 0 0,-20 0 16,-1-1-16,-21 1 0,21 21 16,-21-21-16,0 0 0,21 21 0,-21 21 31,0 0-31,0 0 16,0 1-16,0-1 0,0 0 0,0 0 15,0 0-15,0 0 0,0 1 0,0-1 16,0 0-16,0 0 0,0 0 15,0 0-15,21-21 0,0 0 16,1 0-16,-1 0 0,21 0 0,-21-21 16,0 21-16,1-21 0,20 0 15,-21 0-15,21 0 0,-20-22 16,-1 22-16,21 0 0,-21-21 0,0 20 16,1-20-16,-22 21 0,21-21 0,-21 20 15,21 1-15,-21-21 0,0 21 16,0 42-1,0 0 1,0 0-16,0 22 0,0-22 0,0 21 16,0 0-16,0 1 0,0-22 15,0 42-15,0-20 0,0-1 0,0 0 16,0 22-16,0-1 0,0 1 0,0-1 16,0 1-16,-21-1 0,21 1 15,0 21-15,0-22 0,-21 22 16,21-1-16,0-20 0,0 21 0,0-22 15,-22 22-15,1-22 0,21 1 0,-21-1 16,0-20-16,21 20 0,-21-21 16,0 1-16,-1-1 0,1-21 0,0 0 15,0 1-15,0-1 0,0-21 0,-22 0 16,22 0-16,0-21 0,0-1 0,-22 1 16,22-21-16,0 0 0,0-1 15,0-20-15,0 20 0,-1-20 0,22-1 16,0-20-16,0 20 0,0 1 0,0 20 15,0-20-15,0-1 16,22 22-16,-1-21 0,0 20 0,0 1 16,21-22-16,-20 22 0,20-21 0,0 20 15,1 1-15,20-22 0,-21 22 16,22-21-16,-22 20 0,22 1 0,-1-22 16,-20 22-16,-1 0 0,21-22 0,-20 22 15</inkml:trace>
  <inkml:trace contextRef="#ctx0" brushRef="#br0" timeOffset="83236.55">5228 15875 0,'0'0'15,"0"-21"-15,-21 21 16,0 0-16,0 21 16,21 0-16,-22 0 15,22 22-15,0-22 0,0 21 16,0 1-16,0-1 0,0 21 0,-21-20 15,21-1-15,0 0 0,-21 22 0,21-22 16,0 1-16,0-1 0,0-21 0,0 21 16,0-20-16,-21 20 0,21-21 15,0 0-15,0 0 0,0 1 16,0-44 15,0 1-31,21 0 0,-21 0 16,21 0-16,0 0 0,1-1 0,-1-20 15,0 21-15,0 0 0,0 0 0,0-1 16,22 1-16,-22 21 0,0 0 16,21 0-16,-20 0 0,-1 0 0,0 0 15,0 21-15,21-21 0,-42 22 0,22-1 16,-22 0-16,21 0 0,-21 0 0,0 0 16,0 1-16,0-1 0,-21-21 15,-1 21-15,1 0 0,0 0 16,0 0-16,0 1 0,-22-22 0,22 21 15,0-21-15,0 21 0,-21-21 0,20 0 16,1 0-16,0 0 16,0 0-16,21-21 15,0 0-15,0-1 0,21 1 16,0 0-16,0 0 16,1 0-16,-1 0 0,21-1 0</inkml:trace>
  <inkml:trace contextRef="#ctx0" brushRef="#br0" timeOffset="83607.35">5778 16341 0,'0'0'0,"22"-21"15,-1-1-15,0 22 16,0 0-16,0 0 16,0 0-16,1 22 0,20-1 0,0-21 15,-21 21-15,22 0 0,-1 0 0,-21-21 16,22 21-16,-22 1 0,0-1 0,0 21 15,0-21-15,-21 0 0,0 1 16,0-1-16,0 21 0,0-21 0,0 0 16,0 1-16,0-1 0,-21 0 0,0 0 15,0-21-15,21 21 0,-21-21 16,-1 0 0,22-21-1,0 0-15,0 0 0,0-22 16,0 22-16,22 0 0,-1 0 0,-21-21 15,21 20-15,0-20 0,0 21 16,-21-21-16,21 20 0,1 1 0,-1 0 16,0 21-16,0-21 0,0 0 0,0 21 15,1 0-15,-1 0 0,0 0 0,0 0 16,0 0-16,0 0 0,1 0 16,-1 0-16</inkml:trace>
  <inkml:trace contextRef="#ctx0" brushRef="#br0" timeOffset="83839.22">6731 16383 0,'0'21'15,"0"0"1,0 1-16,21-22 0,-21 21 16,0 0-16,0 0 0,0 0 0,21 0 15,-21 1-15,0-1 0,0 0 16,0 0-16,0 0 0,0 0 0,0 1 15,0-1-15,0 0 0,0 0 16,0-42 15,0 0-15,0 0-16</inkml:trace>
  <inkml:trace contextRef="#ctx0" brushRef="#br0" timeOffset="84030.07">6858 16150 0,'0'0'0,"0"-42"16,0 63 31,0 0-32,0 0-15,21-21 16,0 22-16,0-22 0,-21 21 15,22-21-15,-1 21 0</inkml:trace>
  <inkml:trace contextRef="#ctx0" brushRef="#br0" timeOffset="84619.8">7408 16489 0,'0'0'0,"0"-21"0,0 0 16,0-1-16,0 1 0,0 0 16,0 0-16,0 0 15,-21 21-15,0 0 0,0 0 16,0 0-16,-1 0 16,1 21-16,0 0 0,21 0 0,-21 22 15,21-22-15,-21 0 0,21 21 16,0-21-16,-21 22 0,21-22 0,-22 21 15,22-21-15,0 22 0,0-22 0,0 0 16,0 0-16,0 0 0,22 1 16,-1-22-1,0 0-15,0 0 0,21-22 16,-20 22-16,-1-21 0,0 0 0,0-21 16,21 21-16,-20-1 0,-1 1 0,0-21 15,0 0-15,0-1 0,0 22 0,1-21 16,-1-22-16,0 22 0,-21 0 15,0-22-15,0 22 0,0-22 0,0 1 16,0 20-16,0 1 0,0 0 0,0-1 16,0 22-16,0 0 0,-21 0 0,0 21 15,21 21-15,0 0 16,-22 0-16,1 22 0,21-1 0,-21 0 16,21 1-16,0 20 0,0-20 15,0 20-15,0-21 0,0 1 0,0-1 16,0 0-16,21-20 0,0 20 15,-21-21-15,22 0 0,-1 0 0,0 1 16,0-22-16,0 21 0,0-21 0,1 0 16,-1 0-16,0 0 0,21 0 0,-21 0 15,22 0-15,-22-21 0,21-1 16,-21 22-16,1-21 0,20 0 0,-21 0 16,0 0-16,22 0 0,-22-1 0,0-20 15,0 21-15</inkml:trace>
  <inkml:trace contextRef="#ctx0" brushRef="#br0" timeOffset="92032.43">8530 1863 0,'-21'0'0,"0"0"16,0 0-16,-1 0 15,1 0-15,21-21 16,-21 21-16,0 0 15,42 0 32,0 0-47,0 0 16,22 0-16,-1 0 0,0 0 0,22 0 16,-1 0-16,1 0 0,-1 0 0,1 0 15,21 0-15,-22 0 0,22 0 0,-22 0 16,1 0-16,-1 0 0,1 0 15,-1 0-15,-20 0 0,20 0 0,-21 0 16,1 0-16,-1 0 0,0 21 0,-20-21 16,20 0-16,-21 0 0,0 0 15,0 0-15,1 0 16,-1 0 0,-42 0 15,-1 0-31,1 0 0,-21 0 15,21 0-15,0 0 0,-22 0 0</inkml:trace>
  <inkml:trace contextRef="#ctx0" brushRef="#br0" timeOffset="92387.8">8615 1926 0,'0'0'0,"-43"21"0,22 1 16,0-22-16,0 0 16,21 21-16,21-21 15,0 0-15,0 0 0,1 0 16,-1 0-16,21 0 0,0 0 16,1 0-16,20 0 0,-20 0 0,20 0 15,-21 0-15,22 0 0,-1 0 0,1 0 16,-1 0-16,-20 0 0,20 0 15,-20 0-15,-1 0 0,0 0 16,1 0-16,-1 0 0,-21 0 0,21 0 16,-20 0-16,-1 0 0,0 0 15,0 0-15,0 0 16,-21-21 15,0-1-15,-21 1-16</inkml:trace>
  <inkml:trace contextRef="#ctx0" brushRef="#br0" timeOffset="92831.54">9504 1588 0,'0'0'0,"-21"0"16,21 21-1,0 0-15,0 0 0,0 0 16,0 0 0,21 1-16,0-22 0,0 21 0,0-21 15,0 21-15,1-21 0,-1 0 0,0 0 16,21 21-16,-21-21 0,1 0 16,20 0-16,0 0 0,-21 0 0,22 0 15,-22 0-15,0 0 0,0 0 16,0 0-16,1 21 0,-1-21 0,-21 21 15,0 1 1,0-1-16,-21 0 0,-1 0 16,1 0-16,0 0 0,-21 1 0,-1-1 15,1 21-15,0-21 0,-1 22 16,1-22-16,-21 21 0,20 0 0,-20-20 16,20 20-16,1 0 0,0-21 0,-1 22 15,22-22-15,-21 21 0,21-21 0,0 1 16,21-1-16,0 0 0,-22-21 15,22 21-15,22-21 32,-22-21-32,21 0 15,0 0-15,0-1 0,0 1 16</inkml:trace>
  <inkml:trace contextRef="#ctx0" brushRef="#br0" timeOffset="93331.26">10858 1355 0,'0'0'0,"0"-43"16,0 22-16,0 0 15,0 42 16,0 0-15,0 1-16,0 20 0,0 0 0,0 1 16,0 20-16,-21-21 0,21 22 0,-21 21 15,0-22-15,21 1 0,-21-1 16,0-21-16,21 22 0,-22-22 0,1 22 16,0-22-16,0 0 0,21-20 0,0 20 15,0-21-15,0 0 0,0 0 0,0 1 16,0-1-16,0 0 15,0-42 17,0 0-17,0-1-15,0 1 0</inkml:trace>
  <inkml:trace contextRef="#ctx0" brushRef="#br0" timeOffset="95328.21">10668 1693 0,'0'-42'16,"0"84"-16,0-105 0,0 21 0,0 20 16,21-20-16,0 21 0,0 0 0,-21 0 15,22-22-15,-1 22 0,0 0 0,0 21 16,21-21-16,-20 0 0,20 21 16,-21 0-16,21 0 0,-20 0 15,20 0-15,0 0 0,1 21 0,-22 0 16,21 21-16,-21-21 0,22 1 0,-43 20 15,0-21-15,0 21 0,0 1 16,0-1-16,0-21 0,-22 22 0,-20-1 16,21-21-16,-21 0 0,-1 22 0,-20-22 15,20 0-15,1 0 0,0 0 16,-1-21-16,22 21 0,-21-21 0,21 0 16,-22 0-16,22 0 0,0 0 0,0 0 15,0 0-15,21-21 0,0 0 16,-21 21-16,21-21 0,21 21 47,0 21-47,0 0 15,-21 0-15,21 1 0,0-1 0,-21 0 16,22 0-16,-22 21 0,21-20 0,-21-1 16,0 0-16,21 0 0,0 21 0,0-20 15,0-1-15,1 0 16,-22 0-16,21-21 0,0 21 0,0-21 15,0 0-15,22 0 0,-22 0 0,0 0 16,21 0-16,1 0 0,-22 0 0,21-21 16,0 0-16,1 21 0,-22-21 15,21 0-15,1-1 0,-22 1 16,21 0-16,-21-21 0,0 21 0,1-1 16,-22-20-16,0 21 0,21-21 0,-21 20 15,0-20-15,0 21 0,0 0 16,0 0-16,0-1 0,-21 22 15,-1 0-15,1 22 16,0-1-16,0 0 16,21 21-16,0-21 0,-21 1 0,0 20 15,21-21-15,0 0 0,0 22 0,0-22 16,0 0-16,0 21 0,0-21 0,0 1 16,0-1-16,21 0 15,0-21-15,0 0 0,0 0 16,0 0-16,1 0 0,-1 0 0,0 0 15,0 0-15,21 0 0,-20 0 0,20-21 16,-21 21-16,21-21 0,1-1 0,-22 1 16,21 0-16,1 0 0,-22 0 15,21 0-15,-21-1 0,22 1 0,-22-21 16,0 21-16,0-22 0,-21 22 0,0 0 16,0 0-16,0 0 0,-21 21 15,0 0-15,0 0 16,-22 21-16,22 0 0,0-21 15,-21 21-15,20 0 0,22 22 0,-21-22 16,21 0-16,0 0 0,0 0 16,0 1-16,0-1 0,0 0 0,21 0 15,-21 0-15,22 0 0,-1 1 0,-21-1 16,21 0-16,-21 0 16,21-21-16,-42 0 31,0 0-31,0 0 15,-1 0-15,1-21 0,0 0 16,0 21-16,0-21 16,0 21-16,-1 0 0,1 0 15,0 0-15,0 0 0,21 21 32,0 0-32,21-21 15,-21 21-15,21-21 0,0 21 0,1-21 16,20 0-16,-21 21 0,0-21 0,0 0 15,22 0-15,-22 0 0,21 0 0,-21 0 16,1 0-16,20 0 0,0 0 0,-21 0 16,22-21-16,-1 0 0,-21 21 15,22-21-15,-1 0 0,-21 21 0,21-21 16,1-1-16,-22-20 0,0 21 0,21 0 16,-20-22-16,-1 22 15,0 0-15,0-21 0,-21 21 0,0-1 16,21 1-16,-21 0 0,-21 21 31,21 21-31,-21 0 16,0-21-16,21 22 0,-21 20 0,21-21 15,0 0-15,-22 0 0,22 1 0,0-1 16,0 0-16,0 0 0,0 0 16,0 0-16,0 1 0,0-1 15,22-21-15,-1 0 0,0 21 16,0-21-16,0 0 0,0 0 0,1 0 15,-1 0-15,0-21 16,0 21-16,0-21 0,0 21 0,1-22 16,-1 1-16,0 0 0,0 0 0,0 0 15,0 0-15,1-1 0,-22-20 0,21 21 16,0 0-16,-21 0 0,21-1 16,-21 1-16,0 0 0,0 42 31,0 0-31,-21 1 0,21-1 15,0 0-15,-21 0 16,21 0-16,0 0 0,0 1 0,0-1 0,0 0 16,0 0-16,0 0 0,0 0 0,21-21 15,0 22-15,0-22 0,0 0 16,1 21-16,-1-21 0,21 0 16,-21 0-16,22 0 0,-22 0 0,21 0 15,0 0-15,1 0 0,-1-21 0,-21-1 16,22 22-16,-1-21 0,0 0 0,1 0 15,-1 0-15,-21-22 0,21 22 16,-20-21-16,-1 21 0,21-22 0,-42 1 16,21 21-16,-21-21 0,0 20 0,0 1 15,0 0-15,0 0 0,0 0 0,-21 21 16,0 0-16,0 0 16,0 21-16,-22 0 0,22-21 0,0 42 15,-21-20-15,20-1 0,-20 21 0,21-21 16,-21 22-16,20-22 0,1 21 15,0-21-15,0 0 0,0 22 0,0-22 16,21 0-16,0 0 0,0 0 16,0 1-1,21-22-15,0 0 0,0 0 16,0 0-16,0-22 0,22 22 16,-22-21-16,0 0 0,0 21 0,0-21 15,1 0-15,-1 0 0,0-1 0,0 1 16,0 0-16,-21 0 15,21 0-15,-21 0 0,22-1 0,-22 1 16,0 0-16,0 42 16,0 0-1,0 1-15,0-1 0,-22 0 16,22 0-16,-21 0 0,21 0 0,0 1 16,0-1-16,0 0 0,0 0 0,0 0 15,0 0-15,21-21 16,1 22-16,-1-22 0,0 0 15,0 0-15,0 0 0,0 0 16,1 0-16,-1 0 0,0-22 16,0 22-16,0-21 0,22 0 15,-22 0-15,0 0 0</inkml:trace>
  <inkml:trace contextRef="#ctx0" brushRef="#br0" timeOffset="95811.94">14224 1566 0,'0'0'0,"0"-42"0,0 0 15,0 21-15,0-22 0,0 22 16,0 0-16,-21 21 0,0 0 16,-1 0-16,1 21 0,21 0 15,-21 0-15,0 1 0,21 20 16,-21 0-16,21 22 0,-21-22 0,-1 22 16,1-22-16,21 21 0,-21-20 15,0-1-15,21 0 0,-21 1 0,21-1 16,-21-21-16,-1 22 0,22-22 15,0 0-15,0 0 0,-21 0 16,21 0-16,0-42 31,0 0-31,21 0 16,1 0-16,-1 21 16,0-21-16,0-1 0,0 1 0,0 0 15,22 21-15,-22 0 0,21-21 0,-21 21 16,22 0-16,-22 0 0,21 0 15,-21 0-15,1 0 0,-1 21 16,-21 0-16,0 0 0,0 1 16,0-1-16,0 0 0,0 0 15,-21 0-15,-1-21 0,-20 21 16,21-21-16,0 22 0,-22-22 0,22 21 16,-21-21-16,21 21 0,-22-21 0,22 0 15,-21 21-15,21-21 0,0 0 0,-1 0 16,1 0-16,0 0 0,0 0 15,0 0-15,21-21 16,0 0-16,0 0 16,21 21-16,21-22 0</inkml:trace>
  <inkml:trace contextRef="#ctx0" brushRef="#br0" timeOffset="97748.42">14774 2307 0,'-21'0'16,"21"-21"31,0 0-47,21 21 0,-21-21 0,21 0 15,1-1-15,-22 1 16,21 0-16,0-21 0,0 21 0,-21-22 15,21 22-15,0-21 0,1 21 0,-22-1 16,0 1-16,0 0 0,0 42 31,0 0-31,-22 1 16,1-1-16,21 21 0,-21-21 0,0 22 16,21-22-16,0 21 0,-21-21 0,21 22 15,0-22-15,-21 0 0,21 0 0,0 0 16,0 0-16,0 1 0,0-1 15,0 0-15,21-21 0,0 0 16,0 0-16,0 0 16,0 0-16,1 0 0,-1-21 0,0 21 15,0-21-15,0-1 0,0 22 16,1-21-16,-1 0 0,0-21 0,21 21 16,-21-22-16,1 22 0,-1-21 0,0-1 15,-21 1-15,21-21 0,0 20 0,0-20 16,-21 20-16,22-20 0,-22 21 15,0-1-15,0 1 0,0 0 0,0-1 16,0 22-16,0 0 0,0 0 0,0 42 31,-22 0-31,22 0 0,-21 22 16,0-1-16,0 0 0,0 22 16,0-22-16,21 22 0,-22-22 0,1 0 0,21 22 15,0-22-15,0 0 0,-21-20 16,21 20-16,0-21 0,0 21 15,0-20-15,0-1 0,0 0 0,0 0 16,21 0-16,0-21 0,1 0 16,-1 0-16,0 0 0,0 0 0,0 0 15,0 0-15,22 0 0,-22-21 16,0 0-16,0 21 0,0-21 0,1 0 16,-1-1-16,0 1 0,0 0 0,-21 0 15,0 0-15,21 0 0,-21-1 16,21 22-16,-21-21 15,0 42 1,0 1-16,-21-1 0,0 0 16,21 0-16,-21 0 0,21 0 0,0 1 15,-21-1-15,21 0 0,0 0 0,0 0 16,0 0-16,0 1 0,0-1 16,21 0-16,0-21 15,0 21-15,0-21 0,1 0 0,-1 0 16,21 0-16,-21 0 0,0 0 0,22-21 15,-22 0-15,21 21 0,-21-21 16,1-1-16,20 1 0,-21-21 0,0 21 16,0 0-16,1-22 0,-1 1 15,0 0-15,21-1 0,-42 1 0,21-22 16,1 22-16,-1-21 0,-21-1 16,21 22-16,-21-1 0,0 1 0,0 0 15,21 21-15,-21-1 0,0 44 31,-21 20-31,0 0 0,0 1 16,21-1-16,-22 0 0,1 1 0,0 20 16,21-21-16,-21 1 0,0-1 0,21 0 15,-21 1-15,21-1 0,0 0 16,-22-20-16,22 20 0,0-21 0,0 0 16,0 0-16,0 1 0,0-1 15,0 0-15,22-21 0,-22 21 16,21-21-16,0 0 0,0 0 0,0 0 15,22 0-15,-22 0 0,21-21 16,-21 21-16,22-21 0,-22 0 0,21 21 16,0-22-16,-20 1 0,20 0 0,0 0 15,-21 0-15,1 21 0,-1-21 0,0 21 16,0 0-16,-42 21 31,0 0-31,0-21 16,-1 21-16,22 0 0,0 0 15,-21 1-15,21-1 16,0 0-16,21 0 16,1-21-16,-1 0 15,0 0-15,0 0 0,21 0 0,-20 0 16,-1 0-16,21-21 0,-21 21 16,0-21-16,1 0 0,-1-1 0,0 22 15,0-21-15,0 0 0,0 0 0,1 0 16,-1 0-16,-21-1 0,0 1 0,21 0 15,-21 0-15,0 0 0,21 0 16,-21-1-16,0 44 31,-21-1-31,0-21 16,21 21-16,-21 0 0,21 0 0,0 0 16,-22 1-16,22-1 0,-21 0 15,21 0-15,0 21 0,0-20 0,0-1 16,0 21-16,0 0 0,0 1 0,0-1 15,0 22-15,0-22 0,0 21 0,0 1 16,0-1-16,0 1 0,0-1 16,0 22-16,0-21 0,0 20 0,0 1 15,0-22-15,21 22 0,1 0 0,-22-22 16,0 1-16,21 20 0,0-20 16,-21-1-16,21 1 0,-21-1 0,0-20 15,0 20-15,0-20 0,0-22 0,0 21 16,-21-21-16,0 0 0,0 1 0,-1-22 15,1 0-15,0 0 0,0 0 16,0 0-16,-22 0 0,22-22 0,0 1 16,0 0-16,0 0 0,0 0 0,-1-22 15,1 1-15,0 0 0,21-1 0,-21 1 16,21 0-16,0-22 0,0 1 0,0 20 16,0-20-16,0-1 0,21 1 0,21-1 15,-20 1-15,-1-1 0,21-20 16,0 20-16,1 1 0,-1-1 15,0 1-15,1-1 0,-1 22 0,0-22 16,1 1-16,-1-1 0,0 22 0,22 0 16,-22-22-16,1 22 0,-1 21 0,0-22 15,1 22-15,-22 0 0,0 0 16,0 0-16,0 0 0,-21-1 16,0 1-16,-21 21 0,0-21 15,-21 21-15,-1 0 0</inkml:trace>
  <inkml:trace contextRef="#ctx0" brushRef="#br0" timeOffset="98039.26">16044 2138 0,'0'0'0,"-21"0"15,21-21-15,21 21 16,0-21-16,22-1 0,-22 22 0,21 0 15,1 0-15,-1-21 0,0 21 0,22 0 16,-22-21-16,22 21 0,-1 0 16,-21 0-16,22 0 0,-1-21 0,-20 21 15,-1 0-15,0 0 0,1 0 0,-1 0 16,-21 0-16,0 0 0,1 0 16,-1 0-16,0 0 0,-42 0 31,0 0-16,-22 0-15,1 0 0,0 0 0,-1 0 16</inkml:trace>
  <inkml:trace contextRef="#ctx0" brushRef="#br0" timeOffset="98264.29">15748 1990 0,'-21'0'15,"0"-21"-15,-1 21 16,1 0 0,0 0 31,0 0-32,0 0 1,0 0-16,-22 0 0</inkml:trace>
  <inkml:trace contextRef="#ctx0" brushRef="#br0" timeOffset="98480.17">14584 1926 0,'0'0'0,"-106"0"15,85 0-15,0 0 0,-1 0 0,1 0 16,42 0 15,1 0-31,-1 0 0,21 0 16,-21 0-16,22 0 0,-1 0 0,-21 0 15,21 0-15,22 0 0,-22 21 16,22-21-16,-1 22 0,1-22 0,-1 0 16,22 0-16</inkml:trace>
  <inkml:trace contextRef="#ctx0" brushRef="#br0" timeOffset="98959.36">18373 2434 0,'0'0'15,"-43"-21"-15,-20 0 0,42 0 16,-1 0-16,1 21 0,21-22 16,-21 22-16,21 22 15,0-1 1,0 0-16,0 0 0,0 0 0,-21 22 15,21-22-15,0 21 0,0-21 0,0 22 16,0-22-16,0 21 0,0-21 16,0 0-16,0 1 0,21-1 0,-21 0 15,21 0-15,0 0 0,1 0 16,-1-21-16,21 22 0,-21-22 0,22 0 16,-1 0-16,21 0 0,1 0 15,-1 0-15,22-22 0,0 1 0,-1 0 16,22-21-16,0-1 0,21 1 0,21 0 15,0-22-15,22 1 0,-1-1 0,22 1 16,-1-1-16,1 1 0,-1-1 16,-21 1-16,1 20 0,-1 1 0,-21 21 15,-42 0-15,0 0 0,-21 21 0,-1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094E-0CD9-4C5E-9A19-50F3E1293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5B625-A71A-4821-8B01-5596030F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5952-2964-4DB4-9FA3-69619F4E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BC4F-7DA7-4F75-AFFF-C7FA99F4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77BB-5B0D-40C1-BE96-1FF47302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ABD0-6ED3-40C6-BDC4-81B2C6E8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54C6-6007-4429-B58E-B84442D6E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718B-6B40-48DA-B6A2-792ECB4A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6331-EFAB-48F1-8EA7-C86C2E99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373C-5DE6-49D4-B6DC-698B8349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4C32B-45D3-4C17-B714-1876C30E5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51E85-79C8-4B39-ACD4-8B90D9E27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F2B7-4139-4BCE-B30B-001B44F9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A866-6AF1-4507-AB00-0B1F36D4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B0FD-3FBD-4A80-8D94-4CB348E8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1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9F13-E369-4820-AB93-ACA3E356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A850-273B-4D48-A6CC-73C628B5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582E-771D-436E-AE9E-58704ED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5CD4-6240-49FC-BE0E-188B59C0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B1029-E452-431A-97A2-E980516D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D6E4-FAFF-4C5A-B782-6BCC103A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C205-0052-4468-8555-4EC439A4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223B-A4FB-4888-B701-98229C65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9FDE-92E0-49A7-B11B-58FF7301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F3F6-33EE-4627-95E5-772DA896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0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4790-44CE-4A6E-813B-A8697E8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D802-5B3F-4D8E-9499-1BE8F971C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5CE7A-C3C0-4DBE-86D4-725CDBDC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69A4-177E-4A2E-AE6C-F0F57079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D7759-98E9-4249-A42D-9986F96C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21EF-0025-48EF-8744-E4DBE08E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5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A8EB-0B3D-402A-A8CC-A1381CB4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725EB-EC94-4D37-8052-0EEDBC63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3FDBA-F2DD-4F05-9A5C-B222177C5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9A176-2137-4DEA-8257-C1CD0E7A8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486CC-91FE-4EA8-8BCD-E867407CF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9E6AC-F3FC-4B17-978C-E7798065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B5CE5-EC69-4412-BA59-6F33A4A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DB85F-5646-480F-989A-EC47A9A2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8F72-E262-495D-9F45-86E80EF7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D4690-5025-4075-814B-43121D51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9B49-EDF7-44DC-8F0F-6E046FC6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4EEDB-A1DD-4E17-9370-D55D3592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4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DF8FD-8E37-4139-BFD6-38E859C7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2791A-C266-41D0-9C7D-65551656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45161-09E0-43BB-B670-DFD393C8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0E20-C849-413B-B2A6-F6D1CC82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8804-B999-43AB-9D9D-DF2FC043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8513A-5C98-49B2-AE84-B543D841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75195-0FA6-4F3B-AD5F-DF2613A2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453FE-95F2-4B45-BC7C-B83B5C52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C07B-713A-45C1-B3E6-A4F042C9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0256-7635-4AEB-8F01-3284B639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3B1EB-44B3-4066-8D17-6AA1889E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5F7A4-921F-4CC9-A126-C2E455629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97BF4-B22A-492F-84C6-2F5EB337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715C-854D-45EA-8BAA-E0667D52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25A88-1675-42BA-A094-09C54B71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6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51848-172E-4A08-B36E-0F83CB4A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C4D1B-50E5-4439-877D-D84210644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24B1-4280-4BE9-AAF0-F0AA36CD8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EAD4-3890-420A-809F-F4B86699921E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FE0D-4A7B-4C59-BD2F-F148E03B7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CDFD-125C-4621-BDDE-0359A2FD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A6578-6070-449E-8ED3-7C70BB59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1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31D199-53C7-47E4-BAA7-74895BDBE701}"/>
                  </a:ext>
                </a:extLst>
              </p14:cNvPr>
              <p14:cNvContentPartPr/>
              <p14:nvPr/>
            </p14:nvContentPartPr>
            <p14:xfrm>
              <a:off x="411480" y="297360"/>
              <a:ext cx="4457880" cy="253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31D199-53C7-47E4-BAA7-74895BDBE7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288000"/>
                <a:ext cx="447660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28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62712D-6A2F-4A47-85F1-443C8C50E7FE}"/>
                  </a:ext>
                </a:extLst>
              </p14:cNvPr>
              <p14:cNvContentPartPr/>
              <p14:nvPr/>
            </p14:nvContentPartPr>
            <p14:xfrm>
              <a:off x="274320" y="175320"/>
              <a:ext cx="8283240" cy="515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62712D-6A2F-4A47-85F1-443C8C50E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65960"/>
                <a:ext cx="8301960" cy="51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72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5AB1C3-509F-4991-BB2A-A08DAE525B28}"/>
                  </a:ext>
                </a:extLst>
              </p14:cNvPr>
              <p14:cNvContentPartPr/>
              <p14:nvPr/>
            </p14:nvContentPartPr>
            <p14:xfrm>
              <a:off x="243720" y="91440"/>
              <a:ext cx="582984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5AB1C3-509F-4991-BB2A-A08DAE525B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82080"/>
                <a:ext cx="584856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68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5A1101-43B9-4976-A520-1BFA9C593FA8}"/>
                  </a:ext>
                </a:extLst>
              </p14:cNvPr>
              <p14:cNvContentPartPr/>
              <p14:nvPr/>
            </p14:nvContentPartPr>
            <p14:xfrm>
              <a:off x="60840" y="304920"/>
              <a:ext cx="8344440" cy="39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5A1101-43B9-4976-A520-1BFA9C593F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95560"/>
                <a:ext cx="8363160" cy="39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26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92936A-C8CB-42F2-BF4A-425F37349CF6}"/>
                  </a:ext>
                </a:extLst>
              </p14:cNvPr>
              <p14:cNvContentPartPr/>
              <p14:nvPr/>
            </p14:nvContentPartPr>
            <p14:xfrm>
              <a:off x="556200" y="198000"/>
              <a:ext cx="8976600" cy="416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92936A-C8CB-42F2-BF4A-425F37349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88640"/>
                <a:ext cx="8995320" cy="41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36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BA402E-F11C-449F-BB01-F4402CCEEC09}"/>
                  </a:ext>
                </a:extLst>
              </p14:cNvPr>
              <p14:cNvContentPartPr/>
              <p14:nvPr/>
            </p14:nvContentPartPr>
            <p14:xfrm>
              <a:off x="0" y="259200"/>
              <a:ext cx="860328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BA402E-F11C-449F-BB01-F4402CCEE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9840"/>
                <a:ext cx="862200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70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A376F2-24B5-4A8B-B11D-01DE7E8C0AFB}"/>
                  </a:ext>
                </a:extLst>
              </p14:cNvPr>
              <p14:cNvContentPartPr/>
              <p14:nvPr/>
            </p14:nvContentPartPr>
            <p14:xfrm>
              <a:off x="190440" y="548640"/>
              <a:ext cx="875592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A376F2-24B5-4A8B-B11D-01DE7E8C0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39280"/>
                <a:ext cx="877464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62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293CB2-215D-4A9D-AB86-19CAEC101EEE}"/>
                  </a:ext>
                </a:extLst>
              </p14:cNvPr>
              <p14:cNvContentPartPr/>
              <p14:nvPr/>
            </p14:nvContentPartPr>
            <p14:xfrm>
              <a:off x="380880" y="122040"/>
              <a:ext cx="6188040" cy="473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293CB2-215D-4A9D-AB86-19CAEC101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12680"/>
                <a:ext cx="6206760" cy="47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81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50C82B-3BD9-4BE4-ACC4-05D8EBB6EC50}"/>
                  </a:ext>
                </a:extLst>
              </p14:cNvPr>
              <p14:cNvContentPartPr/>
              <p14:nvPr/>
            </p14:nvContentPartPr>
            <p14:xfrm>
              <a:off x="0" y="640080"/>
              <a:ext cx="936540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50C82B-3BD9-4BE4-ACC4-05D8EBB6EC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30720"/>
                <a:ext cx="938412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54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0DCAB2-103C-4493-B11D-8B03C63F4FAF}"/>
                  </a:ext>
                </a:extLst>
              </p14:cNvPr>
              <p14:cNvContentPartPr/>
              <p14:nvPr/>
            </p14:nvContentPartPr>
            <p14:xfrm>
              <a:off x="38160" y="236160"/>
              <a:ext cx="954036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0DCAB2-103C-4493-B11D-8B03C63F4F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26800"/>
                <a:ext cx="955908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28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5DFFC3-EC76-4531-BFF0-6DD318F4D731}"/>
                  </a:ext>
                </a:extLst>
              </p14:cNvPr>
              <p14:cNvContentPartPr/>
              <p14:nvPr/>
            </p14:nvContentPartPr>
            <p14:xfrm>
              <a:off x="1432440" y="708840"/>
              <a:ext cx="7582320" cy="522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5DFFC3-EC76-4531-BFF0-6DD318F4D7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080" y="699480"/>
                <a:ext cx="7601040" cy="52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7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1B9510-3FA4-4326-BFE7-2EF2B48EE3F6}"/>
                  </a:ext>
                </a:extLst>
              </p14:cNvPr>
              <p14:cNvContentPartPr/>
              <p14:nvPr/>
            </p14:nvContentPartPr>
            <p14:xfrm>
              <a:off x="167760" y="205920"/>
              <a:ext cx="9304200" cy="66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1B9510-3FA4-4326-BFE7-2EF2B48EE3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96560"/>
                <a:ext cx="932292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40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270B75-F48B-4886-B8BB-11A6CB3F86D3}"/>
                  </a:ext>
                </a:extLst>
              </p14:cNvPr>
              <p14:cNvContentPartPr/>
              <p14:nvPr/>
            </p14:nvContentPartPr>
            <p14:xfrm>
              <a:off x="556200" y="335160"/>
              <a:ext cx="8313840" cy="46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270B75-F48B-4886-B8BB-11A6CB3F86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325800"/>
                <a:ext cx="833256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039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6B3536-8B33-443E-9CCE-6D393B61CAC9}"/>
                  </a:ext>
                </a:extLst>
              </p14:cNvPr>
              <p14:cNvContentPartPr/>
              <p14:nvPr/>
            </p14:nvContentPartPr>
            <p14:xfrm>
              <a:off x="1173600" y="1097280"/>
              <a:ext cx="7025760" cy="344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6B3536-8B33-443E-9CCE-6D393B61C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240" y="1087920"/>
                <a:ext cx="704448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01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DF052D-4A7E-4C80-B136-D8095385C3A7}"/>
                  </a:ext>
                </a:extLst>
              </p14:cNvPr>
              <p14:cNvContentPartPr/>
              <p14:nvPr/>
            </p14:nvContentPartPr>
            <p14:xfrm>
              <a:off x="464760" y="594360"/>
              <a:ext cx="816156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DF052D-4A7E-4C80-B136-D8095385C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585000"/>
                <a:ext cx="818028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97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60DE26-83B7-4243-9B69-ED3BBE451C7D}"/>
                  </a:ext>
                </a:extLst>
              </p14:cNvPr>
              <p14:cNvContentPartPr/>
              <p14:nvPr/>
            </p14:nvContentPartPr>
            <p14:xfrm>
              <a:off x="990720" y="312480"/>
              <a:ext cx="3962520" cy="254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60DE26-83B7-4243-9B69-ED3BBE451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303120"/>
                <a:ext cx="3981240" cy="25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46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12E469-E68F-4449-9CB1-300D64C03D2F}"/>
                  </a:ext>
                </a:extLst>
              </p14:cNvPr>
              <p14:cNvContentPartPr/>
              <p14:nvPr/>
            </p14:nvContentPartPr>
            <p14:xfrm>
              <a:off x="320040" y="533520"/>
              <a:ext cx="9136800" cy="590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12E469-E68F-4449-9CB1-300D64C03D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24160"/>
                <a:ext cx="915552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80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4A0EF1-3C18-4E8B-A508-508DF3E39A28}"/>
                  </a:ext>
                </a:extLst>
              </p14:cNvPr>
              <p14:cNvContentPartPr/>
              <p14:nvPr/>
            </p14:nvContentPartPr>
            <p14:xfrm>
              <a:off x="1135440" y="655200"/>
              <a:ext cx="7757280" cy="503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4A0EF1-3C18-4E8B-A508-508DF3E39A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645840"/>
                <a:ext cx="7776000" cy="50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150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4BB7B2-566F-4CA5-8CC4-FCBF70F77615}"/>
                  </a:ext>
                </a:extLst>
              </p14:cNvPr>
              <p14:cNvContentPartPr/>
              <p14:nvPr/>
            </p14:nvContentPartPr>
            <p14:xfrm>
              <a:off x="274320" y="266760"/>
              <a:ext cx="11384640" cy="534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4BB7B2-566F-4CA5-8CC4-FCBF70F77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57400"/>
                <a:ext cx="1140336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2B0DBE-67AC-47E9-B10C-7259DF6F6BF4}"/>
                  </a:ext>
                </a:extLst>
              </p14:cNvPr>
              <p14:cNvContentPartPr/>
              <p14:nvPr/>
            </p14:nvContentPartPr>
            <p14:xfrm>
              <a:off x="144720" y="106560"/>
              <a:ext cx="8930880" cy="426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2B0DBE-67AC-47E9-B10C-7259DF6F6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97200"/>
                <a:ext cx="8949600" cy="42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0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CAF73D-B273-40D8-9A2D-6FE4496C30F6}"/>
                  </a:ext>
                </a:extLst>
              </p14:cNvPr>
              <p14:cNvContentPartPr/>
              <p14:nvPr/>
            </p14:nvContentPartPr>
            <p14:xfrm>
              <a:off x="426600" y="312480"/>
              <a:ext cx="7971120" cy="413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CAF73D-B273-40D8-9A2D-6FE4496C30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303120"/>
                <a:ext cx="7989840" cy="41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70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01557E-169E-4FA9-9049-DC7FC3399BBF}"/>
                  </a:ext>
                </a:extLst>
              </p14:cNvPr>
              <p14:cNvContentPartPr/>
              <p14:nvPr/>
            </p14:nvContentPartPr>
            <p14:xfrm>
              <a:off x="624960" y="228600"/>
              <a:ext cx="8313480" cy="450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01557E-169E-4FA9-9049-DC7FC3399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219240"/>
                <a:ext cx="8332200" cy="45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39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9787ED-DE70-4DD6-AF73-6E8304CABC14}"/>
                  </a:ext>
                </a:extLst>
              </p14:cNvPr>
              <p14:cNvContentPartPr/>
              <p14:nvPr/>
            </p14:nvContentPartPr>
            <p14:xfrm>
              <a:off x="327600" y="243720"/>
              <a:ext cx="8603280" cy="61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9787ED-DE70-4DD6-AF73-6E8304CAB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34360"/>
                <a:ext cx="8622000" cy="61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07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9B0DBC-8B21-478F-B8EF-DC6BDF150866}"/>
                  </a:ext>
                </a:extLst>
              </p14:cNvPr>
              <p14:cNvContentPartPr/>
              <p14:nvPr/>
            </p14:nvContentPartPr>
            <p14:xfrm>
              <a:off x="647640" y="327600"/>
              <a:ext cx="857304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9B0DBC-8B21-478F-B8EF-DC6BDF150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318240"/>
                <a:ext cx="859176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11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ECA068-6990-4740-A90F-FB59269479BD}"/>
                  </a:ext>
                </a:extLst>
              </p14:cNvPr>
              <p14:cNvContentPartPr/>
              <p14:nvPr/>
            </p14:nvContentPartPr>
            <p14:xfrm>
              <a:off x="274320" y="236160"/>
              <a:ext cx="3764520" cy="459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ECA068-6990-4740-A90F-FB5926947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26800"/>
                <a:ext cx="3783240" cy="46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0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4F78-6921-4C5B-8D69-2350D015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ED21-5864-491B-B2D1-609D0E263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0AD968-E191-442E-8D2F-EAAA1DE3265F}"/>
                  </a:ext>
                </a:extLst>
              </p14:cNvPr>
              <p14:cNvContentPartPr/>
              <p14:nvPr/>
            </p14:nvContentPartPr>
            <p14:xfrm>
              <a:off x="129600" y="312480"/>
              <a:ext cx="927396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0AD968-E191-442E-8D2F-EAAA1DE326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03120"/>
                <a:ext cx="92926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4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2020-12-22T15:37:58Z</dcterms:created>
  <dcterms:modified xsi:type="dcterms:W3CDTF">2020-12-22T16:48:11Z</dcterms:modified>
</cp:coreProperties>
</file>