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5:31:04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1588 0,'21'-22'16,"-42"44"-16,64-65 0,-43 22 0,0 0 0,0 0 15,0 0-15,21-1 0,-21 1 16,0 0-16,0 0 0,21 0 0,-21 0 16,0-1-16,0 1 0,-21 21 15,0-21-15,-1 21 0,-20 0 16,21 0-16,-21 0 0,-1 0 0,1 0 16,-22 0-16,22 0 15,-21 0-15,20 21 0,-20 0 0,-1 1 16,22-1-16,-22 0 0,22 21 0,-21 1 15,-1-1-15,22 0 0,-1 22 16,1-1-16,0 1 0,-1-1 0,22 22 16,0-22-16,21 22 0,0-21 15,0 20-15,0-20 0,0 20 0,0-20 16,21-1-16,0 1 0,22-1 16,-22-20-16,21-1 0,-21 0 15,22 1-15,-1-22 0,-21 0 0,22 0 0,-1 0 16,0-21-16,-21 0 0,22 0 15,-1 0-15,0 0 0,1 0 16,-1-21-16,0 0 0,1 0 16,-1 0-16,0 0 0,-20-22 0,20 22 15,0-21-15,-21-1 0,22 22 0,-22-21 16,21 0-16,-21-1 0,1 22 16,20-21-16,-21-1 0</inkml:trace>
  <inkml:trace contextRef="#ctx0" brushRef="#br0" timeOffset="467.74">4149 1990 0,'0'-21'0,"0"42"0,0-64 0,0 22 15,-22 0 1,1 0-16,0 21 0,0 0 16,0 0-16,0 0 0,-1 0 15,1 21-15,0-21 0,21 21 0,-21 22 16,0-22-16,21 0 0,0 21 0,-21 1 15,21-1-15,-22-21 0,22 21 16,0 1-16,0-1 0,0 0 0,0 1 16,0-1-16,0 0 0,0-20 0,0 20 15,22-21-15,-22 0 0,21 0 16,0-21-16,0 22 0,0-22 16,0 0-16,1 0 0,20 0 15,-21-22-15,0 1 0,0 0 16,1 0-16,-1 0 0,0-22 0,0 22 15,0-21-15,0 0 0,1-1 0,-22 1 16,0 0-16,21-22 0,-21 22 16,0-22-16,0 1 0,0 20 0,0 1 15,-21 0-15,-1-1 0,1 22 16,-21 0-16,21 21 0,0 0 0,-22 0 16,22 0-16,0 0 0,-21 21 0,20 0 15,1 1-15,0-1 0,0 0 16,0 21-16,21-21 0,-21 22 15,21-22-15,0 21 0,0 1 0,0-22 16,0 0-16,0 0 0,0 0 16,21 0-16,0 1 0,0-22 0,0 0 15,0 0-15,1-22 0</inkml:trace>
  <inkml:trace contextRef="#ctx0" brushRef="#br0" timeOffset="803.55">4826 1185 0,'0'0'0,"-21"0"31,0 0-31,-1 0 0,22 22 16,-21-1-16,21 0 0,-21 21 0,21-21 15,-21 22-15,21-1 0,0 22 16,0-1-16,0 1 0,-21-1 0,21 22 15,-43 126 1,43-126-16,0-21 0,0-1 0,-21 1 16,21-1-16,0-21 0,0 22 0,0-22 15,0 1-15,0-1 0,0-21 16,0 21-16,0-20 0,0-1 16,21-42-1,1-1 1,-22-20-16,21 21 0,0-21 15,-21-22-15,0 22 0,21-22 0,0 1 16</inkml:trace>
  <inkml:trace contextRef="#ctx0" brushRef="#br0" timeOffset="1123.35">5080 1037 0,'0'0'0,"0"-21"16,0 42-1,0 22 1,0-22-16,-21 21 0,0 0 16,-1 1-16,22-1 0,0 22 0,-21-1 15,21 1-15,-21 20 0,0-20 0,21 20 16,0 1-16,-21 0 0,0-22 16,21 22-16,-22-22 0,22 1 0,0-1 15,-21-20-15,21 20 0,-21-20 0,21-1 16,0 0-16,0 1 0,0-1 15,0-21-15,0 21 0,0-20 0,0-1 16,0 0-16,0 0 16,0-42-1,21 0-15,0 0 16,-21-22-16,22 22 0,-22-21 0,21 21 16,-21-22-16,21 22 0</inkml:trace>
  <inkml:trace contextRef="#ctx0" brushRef="#br0" timeOffset="1520.13">5165 2244 0,'21'21'16,"0"0"-1,0-21 1,0 0 0,0 0-16,1 0 0,-1-21 15,0 0-15,0 0 0,21 21 16,-20-22-16,20 1 0,-21-21 0,0 21 15,22 0-15,-22-1 0,0-20 0,-21 21 16,0 0-16,0-22 0,0 22 16,0 0-16,-21 0 0,0 21 15,-1 0-15,1 0 0,-42 21 16,20 0-16,22 0 0,-21 22 16,0-22-16,20 21 0,-20 1 0,21-1 15,0-21-15,0 21 0,21 1 16,0-1-16,-22 0 0,22-20 15,0 20-15,0-21 0,0 21 0,0-20 16,0-1-16,22-21 0,-1 21 0,21-21 16,-21 0-16,0 0 15,1 0-15,20 0 0,-21 0 0,21 0 16,-20-21-16,20 0 0,0-1 0,1 1 16,-1 0-16,0-21 0,1 21 15,-1-1-15,-21 1 0,21 0 0</inkml:trace>
  <inkml:trace contextRef="#ctx0" brushRef="#br0" timeOffset="1793.98">6032 1969 0,'0'0'16,"22"-22"-16,-22 1 0,0 0 0,0 0 15,0 0-15,0 0 16,-22 21 0,1 21-16,0 0 0,21 0 15,-21 0-15,0 0 0,0 22 0,-1-22 16,1 21-16,21 1 0,-21-22 15,0 21-15,21 0 0,-21 1 0,21-1 16,-21 0-16,21-20 0,0 20 0,0 0 16,0-21-16,0 22 0,0-22 15,0 0-15,0 0 0,21-21 16,0 0-16,0 0 0,0 0 0,0 0 16,22 0-16,-22-21 0,0 0 15,0 0-15,22 0 0,-22-22 16,21 22-16,-21-21 0,0-1 0,1 1 15,20 0-15</inkml:trace>
  <inkml:trace contextRef="#ctx0" brushRef="#br0" timeOffset="2127.79">6625 1122 0,'0'0'0,"0"-21"0,-21-43 16,0 64-16,0 0 0,-1 0 15,1 0-15,21 21 16,-21 1-16,0 20 0,21-21 0,-21 21 16,0 1-16,21-1 0,-22 0 15,22 1-15,0 20 0,0-20 0,0 20 16,-21 1-16,21 20 0,0-20 0,0-1 16,0 1-16,0-1 0,0 1 15,0-22-15,0 22 0,0-22 0,0 0 16,21-21-16,-21 22 0,0-22 0,0 21 15,22-21-15,-22 1 0,21-22 16,-21 21-16,21-21 16,0-21-1,0-1-15,0 22 0,-21-21 16,22 0-16,-22 0 0,21-21 16,0 20-16,-21-20 0,21 21 0</inkml:trace>
  <inkml:trace contextRef="#ctx0" brushRef="#br0" timeOffset="3231.43">6921 1842 0,'0'0'0,"22"-22"16,-1 22-16,0 0 0,-21-21 0,21 21 16,-21 21 15,0 1-31,0-1 0,0 0 0,0 0 0,-21 21 16,21-20-16,-21 20 0,0-21 0,21 21 15,-22 1-15,1-22 0,21 21 16,0-21-16,-21 22 0,0-22 15,21 0-15,-21 0 0,21 0 0,0 1 16,0-1-16,0 0 0,0 0 0,21-21 31,0 0-31,0-21 16,22 21-16,-22-21 0,0 0 0,21-1 16,-21 1-16,22 0 0,-22 0 0,0 0 15,21 0-15,-20-1 16,-1-20-16,21 21 0,-21 0 0,0 0 15,-21-22-15,22 22 0,-1 0 0,-21 0 0,0 0 16,21-1-16,0 1 16,-21 42 15,0 1-31,-21-1 0,0 0 0,0 21 16,21-21-16,-22 1 0,1 20 15,0-21-15,21 21 0,-21-20 0,21-1 16,-21 0-16,21 21 0,0-21 0,0 1 15,0-1-15,0 0 16,21-21-16,0 0 0,0 0 16,0 0-16,1 0 0,20 0 0,-21 0 15,0-21-15,0 0 0,1-1 16,-1 1-16,0 21 0,0-21 0,-21-21 16,0 21-16,0-1 0,0 1 15,0-21-15,0 21 0,0 0 0,-21-22 16,0 22-16,0 0 0,-1 21 0,1-21 15,0 21-15,0 0 16,0 0-16,0 0 0,21 21 0,-22 0 16,22 0-1,22-21 1,-1 0 0,0-21-16,0 0 0,21 21 0,-20-21 0,20 0 15,0 21-15,-21-22 0,22 22 16,-22 0-16,21-21 0,-21 21 15,22 0-15,-22 0 0,0 0 0,0 0 16,0 21-16,1-21 0,-22 22 0,0-1 16,21 0-16,-21 0 0,0 21 0,0-20 15,21-1-15,-21 21 0,0-21 16,0 0-16,0 22 0,0-22 16,0 0-16,0 21 0,0-20 0,0 20 15,0-21-15,0 0 0,0 0 16,-21-42 15,21 0-15,0 0-16,0 0 0,0 0 15,0-22-15,0 22 0,0-21 0,21 21 16,0-22-16,-21 1 0,21 21 0,0-22 16,1 22-16,20-21 0,-21 21 0,0 0 15,22-1-15,-22 1 0,21 0 16,-21 0-16,22 21 0,-22 0 0,0 0 15,0 0-15,0 0 0,0 21 0,1 0 16,-1 0-16,-21 1 0,0-1 16,0 21-16,0-21 0,0 0 0,0 22 15,0-22-15,0 0 0,0 21 16,0-20-16,-21-1 0,21 0 0,-22 0 16,22 0-16,-21 0 0,21 1 15,0-1-15,0 0 16,21-42 31,-21 0-47,22 21 15,-1-22-15,-21 1 0,21 0 0,0 21 16,-21-21-16</inkml:trace>
  <inkml:trace contextRef="#ctx0" brushRef="#br0" timeOffset="3711.74">8721 2011 0,'0'0'16,"21"0"-16,0-21 0,0 21 0,-21-21 15,21 21-15,-21-22 0,21 22 16,-21-21-16,22 0 0,-1 21 16,-21-21-16,-21 21 31,-1 0-31,1 0 15,0 21-15,0-21 0,0 21 0,0 0 16,-1 1-16,1-1 0,0 21 0,0-21 16,0 0-16,0 1 0,21-1 0,-22 0 15,22 0-15,0 0 0,0 0 16,22-21-16,-1 0 16,0 22-16,0-22 0,0 0 0,22 0 15,-22 0-15,21 0 0,-21 0 0,22 21 16,-22-21-16,0 0 0,21 21 15,-21 0-15,1 0 16,-22 0-16,0 1 0,-22-1 16,1 0-16,0 0 0,0 0 0,-21 0 15,20 1-15,-20-1 0,21-21 16,-21 21-16,20 0 0,-20-21 16,21 21-16,-21-21 0,20 0 0,1 21 15,0-21-15,0 0 0,0 0 0,0 0 16,-1 0-16,1 0 15,0 0-15,21-21 16,-21 0-16,0 0 16,0 0-16,21 0 0,-22-22 0,1 22 15</inkml:trace>
  <inkml:trace contextRef="#ctx0" brushRef="#br0" timeOffset="4103.34">7599 1249 0,'0'0'15,"-21"0"-15,-1 21 0,1 0 16,0-21-16,21 21 0,-21 1 15,21-1-15,-21-21 0,21 21 0,21-21 32,0 0-32,0 0 15,-21-21-15,21 21 16,-21-21-16,0-1 16,-21 22-16,0-21 0,0 21 15,0 0-15,0 0 0,-1 0 0,1 0 16,0 0-16,0 0 0,0 0 15,21 21-15,-21 1 0,-1-22 0,22 21 16,-21-21-16,21 21 0,0 0 16,0 0-16,0 0 15</inkml:trace>
  <inkml:trace contextRef="#ctx0" brushRef="#br0" timeOffset="4344.21">6540 1715 0,'0'0'0,"-42"21"15,21 0-15,0-21 0,0 0 16,42 0 0,0 0-16,21 0 0,-21 0 15,64-21-15,-43 0 16,1 21-16,-1 0 0,0-22 0,-20 22 15,20 0-15,-21 0 0,0 0 0,0 0 16,-42 22 15,0-22-31,0 21 0</inkml:trace>
  <inkml:trace contextRef="#ctx0" brushRef="#br0" timeOffset="5043.31">3979 3112 0,'-63'0'15,"42"0"-15,-1 0 0,1 0 16,21-22-16,-21 22 0,21-21 16,21 21 31,0 0-47,1 0 0,-1 0 0,0 0 15,21 0-15,-21 0 0,22 0 0,-1-21 16,0 21-16,1 0 0,20 0 15,1 0-15,-1 0 0,22 0 0,0 0 16,20 0-16,1 0 0,0 0 0,0 0 16,0 0-16,21 0 0,0 0 15,0 0-15,0-21 0,0 21 0,21 0 16,0 0-16,0 0 0,22 0 0,-22 0 16,21-21-16,-21 21 0,0 0 15,1-21-15,-22 21 0,21 0 0,-21 0 16,-21 0-16,21 0 0,-43-22 15,22 22-15,-21 0 0,-22 0 0,1 0 16,-22 0-16,0 0 0,1 0 16,-22 0-16,0-21 0,-42 21 31,0 0-31,0 0 16,21-21-16,-22 21 0,1 0 15,0 0-15,0 0 0,-21 0 0,20 0 16,-20 0-16,21 0 0,-43 0 0,22 0 15,0 0-15</inkml:trace>
  <inkml:trace contextRef="#ctx0" brushRef="#br0" timeOffset="5693.16">4276 3323 0,'0'0'0,"-43"0"15,22 0 1,0 0-1,0-21-15,0 21 0,-1 0 16,1 0-16,0 0 0,0-21 16,0 21-16,0 0 15,-1 0 1,1 0-16,42 0 47,1 0-32,-1 0-15,21 0 0,-21 0 16,22 0-16,-1 0 0,21 0 0,1 0 16,21 0-16,-1 0 0,22 0 0,0 0 15,0 0-15,0 0 0,21 0 16,0 0-16,0 0 0,0 0 0,21 0 16,-21 0-16,0 0 0,21 0 0,-21 0 15,0 0-15,0 0 0,21 0 16,-21 0-16,-21 0 0,21 0 0,-21 0 15,0 0-15,-22 0 0,1 0 0,0 0 16,-22 0-16,1 0 0,-1 0 16,-21 0-16,1 0 0,-1 0 15,0 0-15,-20 0 0,-1 0 0,0 0 16,0 0 0,-42 0 30,0 0-30,0 0-16,-1 0 0,1 0 0</inkml:trace>
  <inkml:trace contextRef="#ctx0" brushRef="#br0" timeOffset="17912.41">8530 4424 0,'0'0'0,"-21"21"0,0-21 0,21 21 15,0 0-15,-21-21 0,21 22 16,-22-22-16,22-22 31,22 1-31,-1 21 16,0-21-16,0 0 0,0-21 0,0 20 16,1 1-16,-1-21 0,-21 0 15,21-22-15,0 22 0,0-22 16,0 22-16,1-22 0,-22 1 0,21-1 15,-21 22-15,21-21 0,-21 20 0,0 1 16,21 0-16,-21 20 0,21 1 16,-21 0-16,0 0 0,0 42 31,0 0-31,0 0 16,0 1-16,0-1 0,0 21 0,-21-21 15,0 22-15,21-1 0,-21 0 0,0 22 16,-1-22-16,22 22 0,-21-1 15,21 1-15,-21-22 0,21 21 16,0-20-16,0-1 0,0 0 0,0 1 16,0-22-16,0 21 0,0-21 15,21 1-15,0-22 0,1 21 0,-1-21 16,0 0-16,85-21 16,-64 21-16,-21-22 15,22 1-15,-22-21 0,21 21 0,-21-22 16,22 22-16,-22-21 0,21-22 0,-21 22 15,22-21-15,-22-1 0,0 1 0,0-1 16,-21 1-16,0 20 16,0-20-16,21-1 0,-21 22 0,0 0 0,0-1 15,0 22-15,0 0 0,0 0 16,0 0-16,0 42 31,0 0-31,0 0 0,-21 0 0,21 22 16,0-22-16,-21 21 0,0 0 15,0 22-15,21-22 0,-22 22 0,1-1 16,21-20-16,0 20 0,-21 1 0,21-22 16,0 0-16,0 1 0,0-1 15,0-21-15,0 0 0,21 0 0,-21 1 16,21-1-16,1-21 0,-1 0 0,0 0 16,0 0-16,21 0 0,-20 0 0,20-21 15,-21-1-15,21 1 16,-20 0-16,20 0 0,0 0 0,-21-22 15,22 22-15,-22-21 0,21 0 0,-21-1 16,-21 1-16,0 0 0,22 20 16,-22-20-16,0 21 0,0 0 0,0 0 15,0-1-15,-22 22 16,22 22 0,0-1-16,-21 0 0,21 0 15,-21 21-15,21 1 0,-21-22 16,21 21-16,0 1 0,-21-22 0,0 21 15,21 0-15,0-20 0,0-1 0,-22 0 16,22 0-16,0 0 0,-21-21 16,21 21-16,0-42 31,0 0-31,21 0 16,-21 0-16,22-22 0,-1 22 0,-21-21 15,21 21-15,0-22 0,0 1 0,0 0 16,64-43-1,-64 64-15,0 0 0,22 21 0,-22 0 16,21-21-16,-21 21 0,1 0 0,20 0 16,-21 21-16,0 0 0,-21 0 15,0 0-15,21 0 0,-21 22 0,0-22 16,0 21-16,0-21 0,0 22 16,0-22-16,0 0 0,22 0 0,-22 0 15,0 1-15,0-1 0,21 0 16,0-21-16,0 0 0,0 0 0,0 0 15,1 0-15,-1 0 0,0-21 0,21 0 16,-21-1-16,1 1 0,-1 0 0,21 0 16,-21 0-16,0-22 0,1 22 15,-1-21-15,0 0 0,0 20 0,0 1 16,-21-21-16,21 21 0,-21 0 16,0 42 15,0 0-31,-21 0 0,21 21 15,0-20-15,0-1 0,-21 21 0,21-21 16,0 0-16,-21 1 0,21 20 16,0-21-16,0 0 0,0 0 0,0 1 15,0-1-15,0-42 47,0-1-47,0 1 0,0 0 0,21 0 16,-21-21-16,0-1 0,21 22 15</inkml:trace>
  <inkml:trace contextRef="#ctx0" brushRef="#br0" timeOffset="18079.78">10668 3662 0,'-21'0'0,"42"0"0,-63 0 0,20 0 15,1 0-15,21 21 0,-21-21 16,21 21-1,-21-21-15,42 0 16,0 0 0,0-21-16</inkml:trace>
  <inkml:trace contextRef="#ctx0" brushRef="#br0" timeOffset="19271.83">10731 4128 0,'0'0'0,"-42"0"0,21 21 0,0-21 15,0 0-15,21 21 16,21-21 15,0 0-31,21-21 0,-21 21 0,22-21 16,-22-1-16,21 1 0,1 0 15,-1-21-15,21 21 0,-20-22 0,-1 22 16,22-21-16,-22-1 0,0 1 0,1 0 16,-1-1-16,0-20 0,-21 21 0,1-1 15,-1 1-15,-21 0 0,0-1 16,0 1-16,0 0 0,0 20 15,-21 1-15,-1 0 0,1 0 0,0 21 16,0 0-16,0 0 0,0 0 16,-22 21-16,22 0 0,0 0 0,-21 22 15,20-22-15,1 21 0,0 1 0,0-1 16,21 0-16,0 22 0,-21-22 16,21 22-16,-21-1 0,21 1 0,0-1 15,0 1-15,0 20 0,-22-20 0,22-1 16,0 22-16,0-22 0,0 22 0,-21 0 15,21-22-15,0 22 0,0 0 16,0-1-16,0 1 0,0 0 16,0-22-16,0 22 0,0-22 0,0 1 15,0-1-15,0-20 0,0 20 0,0-21 16,0 1-16,0-22 0,0 21 0,21-21 16,1 1-16,-22-1 0,21-21 0,0 0 15,0 0-15,0 0 16,0-21-16,1-1 0,-1-20 0,21 21 15,-21-21-15,0 20 0,22-20 0,-22 0 16,0-22-16,21 22 0,-20 0 0,-22-22 16,21 1-16,-21-1 0,0 1 0,0 20 15,0-20-15,-21-1 0,-1 1 16,1 20-16,0-20 0,0 21 16,-21 20-16,20-20 0,1 21 0,0 0 15,0 21-15,0-21 0,0 21 0,-1 0 16,1 0-16,21-22 31,21 22-31,1-21 16,-1 21-16,21-21 0,-21 0 0,0 21 15,22-21-15,-22 0 0,21-22 0,-21 22 16,22 0-16,-22-21 0,21 20 16,-21-20-16,1 0 0,20 21 0,-21-22 15,0 22-15,0 0 0,-21 0 0,0 0 16,0-1-16,22 22 0,-22-21 15,0 42 17,0 1-32,0-1 15,-22 21-15,22-21 0,0 0 16,0 22-16,0-22 0,0 0 0,0 21 16,0-20-16,0-1 0,0 0 0,0 0 15,22 0-15,-1-21 0,0 0 16,0 0-16,0 0 0,0 0 15,1 0-15,20 0 0,-21 0 0,21-21 16,1 0-16,-22 0 0,21 0 16,1-1-16,-22 1 0,21 0 0,-21 0 0,0-21 15,1 20-15,-1-20 0,-21 21 16,21-21-16,-21 20 0,0 1 16,0 0-16,-21 21 15,0 0-15,-1 0 0,1 21 16,21 0-16,-21 1 0,0-1 15,0 21-15,21-21 0,0 22 0,0-22 16,0 0-16,-21 0 0,21 0 0,0 0 16,0 1-16,0-1 0,0 0 0,21-21 31,0 0-31,0 0 0,0 0 0,0 0 16,1 0-16,20 0 0,-21-21 0,21 0 15,1 21-15,-22-22 0,21 22 16</inkml:trace>
  <inkml:trace contextRef="#ctx0" brushRef="#br0" timeOffset="19835.5">12806 3874 0,'0'0'0,"0"-22"0,0-20 16,0 21 0,-21 21-16,-1 0 0,1 0 0,0 0 15,0 0-15,0 0 0,0 21 16,-1 0-16,22 0 0,-21 1 0,0-1 15,0 21-15,0 0 0,-22-20 16,22 20-16,0 0 0,0 1 16,0-1-16,21-21 0,0 21 0,-21-20 15,21-1-15,0 0 0,0 0 0,0 0 16,21-21-16,0 0 16,0 0-16,21 0 15,-20 0-15,-1-21 0,0 0 0,0 0 16,0 0-16,0-22 0,1 22 0,20-21 15,-21-1-15,0 1 0,0 0 0,1-22 16,-1 22-16,21-22 0,-21 22 16,0-21-16,1 20 0,-1-20 0,-21 20 15,21 1-15,0 0 0,-21-1 16,0 22-16,0-21 0,0 21 16,0 0-16,0-1 0,-21 22 31,21 22-31,-21-1 0,0 21 0,-1-21 15,1 22-15,21-1 0,-21 0 16,0 1-16,21 20 0,0-21 0,0 1 16,0 20-16,-21-20 0,21 20 0,0-21 15,0 22-15,0-22 0,0 1 0,0-1 16,21 0-16,-21-21 16,21 1-16,0-1 0,0 0 0,-21 0 15,22-21-15,-1 0 0,21 0 0,-21 0 16,0 0-16,1 0 0,20-21 0,-21 0 15,21 0-15,-20-1 0,20 1 0,-21-21 16,21 21-16,-20-22 0,-1 1 16,21 0-16,-21 21 0,0-22 0,-21 22 15</inkml:trace>
  <inkml:trace contextRef="#ctx0" brushRef="#br0" timeOffset="20043.9">12065 3620 0,'0'0'0,"-42"0"0,-85 21 15,84-21-15,22 0 16,0 0-16,0 0 0,21 21 16,-21-21-16,42 0 31,0 0-31,0 0 0,21 0 15,1 0-15</inkml:trace>
  <inkml:trace contextRef="#ctx0" brushRef="#br0" timeOffset="20261.78">14457 3577 0,'0'0'0,"-21"0"0,-22 0 16,43-21-16</inkml:trace>
  <inkml:trace contextRef="#ctx0" brushRef="#br0" timeOffset="20771.48">14795 3217 0,'0'0'0,"0"-21"0,0-42 15,0 42-15,0-1 0,-21 22 16,0 0 0,0 0-16,0 0 15,0 22-15,21 20 0,0-21 0,-22 21 16,1 1-16,0 20 0,21-20 0,-21 20 15,0 1-15,21-1 0,-21 22 16,-1-22-16,-20 1 0,21-1 16,0 22-16,0-22 0,-1 1 0,1-1 15,0-20-15,21-1 0,0 0 0,0-20 16,0-1-16,0 0 0,0-42 31,21 21-31,0-43 0,1 22 0,-1-21 16,0 0-16,0-1 0,0 1 0,0-22 15,1 1-15,-1 21 0,-21-22 16,0 1-16,21-22 0,-21 21 0,21 1 16,-21-22-16,0 43 0,0-22 0,21 22 15,-21 0-15,21 21 0,-21-1 16,22 22-16,-22 22 16,21-1-16,-21 21 0,21 0 15,-21 22-15,21-22 0,-21 22 0,0-1 16,0 1-16,21-1 0,-21 1 15,0-1-15,21 22 0,-21-43 0,0 22 16,0-1-16,0-20 0,0-1 0,0 0 16,0-21-16,0 1 0,0-1 0,0 0 15,0 0-15,0-42 32,0 0-32,0 0 0,-21-22 15,21 22-15,-21-21 0,0-1 0,-21 22 16</inkml:trace>
  <inkml:trace contextRef="#ctx0" brushRef="#br0" timeOffset="20931.39">14224 3895 0,'0'0'0,"-21"0"0,21 21 15,21-21 1,0 0 0,0 0-16,22 0 0,-1 0 15,-21 0-15,21 0 0,1 0 0,-1-21 16,0 21-16,1-21 0,-1 21 15,0-22-15,1 22 0,-1-21 0,0 21 16,1 0-16</inkml:trace>
  <inkml:trace contextRef="#ctx0" brushRef="#br0" timeOffset="21303.01">15049 3747 0,'0'0'15,"-42"-22"-15,21 1 16,21 0-16,21 21 15,0 0 1,0 0-16,22 0 0,-22 0 16,21 21-16,1 0 0,-22 1 15,21-1-15,0 0 0,-20 0 0,-1 21 16,0-20-16,0 20 0,0 0 0,-21 1 16,0-1-16,0 0 0,0 1 15,0-1-15,-21 0 0,21-21 0,-21 1 16,0-1-16,0 0 0,21 0 0,-22-21 15,1 0-15,0-21 16,21 0-16,0 0 16,0-1-16,0-20 0,0 0 0,0-1 15,0 1-15,0 0 0,0-1 0,0 1 16,0 0-16,0-1 0,21 1 16,0 0-16,1 21 0,-22-1 15,21 1-15,0 21 0,0-21 0,0 21 16,0 0-16,1 0 0,-1 0 0,0 0 15,0 0-15,0 0 0,0 0 0,22 0 16</inkml:trace>
  <inkml:trace contextRef="#ctx0" brushRef="#br0" timeOffset="22056.09">15981 3683 0,'0'-21'15,"0"0"1,-21 21-1,-1 0-15,1 0 0,0 0 16,0 0-16,0 21 0,0 0 16,-1 0-16,1 0 0,21 1 15,0 20-15,0-21 0,-21 21 0,21 1 16,-21-1-16,21 0 0,0 1 0,0-1 16,0 0-16,0 1 0,0-22 0,0 21 15,0-21-15,0 1 0,0-1 16,21-21-16,0 0 0,0 0 15,22 0-15,-22-21 0,21 21 0,1-43 16,-22 22-16,21 0 0,0-21 0,1-1 16,-1 1-16,0 0 0,1-1 15,-1 1-15,0-22 0,1 1 16,-1 21-16,-21-22 0,0 1 0,1-1 16,-1 1-16,0-1 0,-21 1 0,0 20 15,0-20-15,0 42 0,0-22 16,0 22-16,0 0 0,-21 0 0,0 21 15,-1 0-15,1 0 0,0 21 16,0 0-16,0 0 16,21 22-16,0-1 0,-21 0 0,21 22 15,-22-22-15,22 22 0,-21-1 0,21 1 16,-21-1-16,21-21 0,-21 43 0,0-21 16,21-22-16,-21 21 0,21 1 15,0-22-15,0 1 0,0-1 16,0-21-16,0 0 0,0 0 0,0 1 15,0-1-15,0-42 16,0-1 0,0-20-16,0 21 0,21-21 0,0 20 15,-21-20-15,21 0 0,0-1 0,0 1 16,1 21-16,-1-21 0,0 20 0,0 1 16,21 0-16,-20 0 0,-1 0 15,0 21-15,21 0 0,-21 0 0,1 0 16,20 0-16,-21 21 0,0 0 15,0 0-15,-21 0 0,22 1 0,-22-1 16,21 21-16,-21 0 0,0 1 16,0-22-16,0 21 0,0 1 0,0-1 15,-21-21-15,21 0 0,-22 0 0,22 1 16,0-1-16,0-42 31,22-1-31,-1-20 16,-21 21-16,21 0 0,0-22 0,0 22 15,-21-21-15,21 21 0,1-22 0,-1 22 16</inkml:trace>
  <inkml:trace contextRef="#ctx0" brushRef="#br0" timeOffset="22258.97">17039 3831 0,'0'0'0,"0"-21"16,0 42 15,0 0-31,0 1 0,0 20 16,0-21-16,-21 0 0,0 22 15,21-22-15,-21 21 0,21-21 0,0 22 16,0-22-16,-22 21 0,22-21 0,-21 0 16,21 1-16,0-1 0,0 0 15,0-42 1,0 0-16,21-1 16,1 1-16,-22 0 0,21-21 15,0 21-15</inkml:trace>
  <inkml:trace contextRef="#ctx0" brushRef="#br0" timeOffset="22411.89">17081 3598 0,'0'0'16,"-21"-42"-16,0 42 15,0 0-15,0 0 16,0 0 0,21-21 15</inkml:trace>
  <inkml:trace contextRef="#ctx0" brushRef="#br0" timeOffset="22855.63">17611 3344 0,'0'0'0,"0"-21"16,0-21-16,0 21 0,0 0 15,0-1-15,0 1 0,-22 21 32,22 21-32,-21 22 15,21-22-15,0 42 0,0-20 0,0-1 16,-21 22-16,21-1 0,-21 1 0,0-1 16,0 22-16,-1-22 0,1 22 15,0-22-15,0 22 0,21-21 16,-21-22-16,21 21 0,-21-20 0,21-22 15,0 21-15,0-21 0,0 1 0,21-44 32,0 22-32,-21-21 0,21-21 15,0 21-15,0-22 0,-21 22 0,0-21 16,0 0-16</inkml:trace>
  <inkml:trace contextRef="#ctx0" brushRef="#br0" timeOffset="23031.53">17378 3810 0,'0'0'0,"-21"0"0,-1 0 0,1 0 16,21 21 0,21-21 15,1 0-31,-1 0 0,21-21 0,-21 21 16,22-21-16,-1 21 0,0-21 15,1 21-15,-1-21 0,-21-1 0,21 22 16,-20-21-16,-1 21 0</inkml:trace>
  <inkml:trace contextRef="#ctx0" brushRef="#br0" timeOffset="23383.84">17843 3768 0,'0'0'0,"0"42"16,0-21-16,0 0 15,22-21 1,-1 0-16,0 0 0,0 0 0,21 0 15,-20 0-15,20-21 0,0 21 16,-21-21-16,22 0 0,-1 21 0,-21-21 16,0 0-16,22-1 0,-43 1 0,21 21 15,-21-21-15,0 0 0,0 0 16,-21 21-16,0 0 16,-1 0-16,1 0 0,0 21 15,-21 0-15,21 0 0,-22 0 0,22 1 16,-21 20-16,21-21 0,-1 21 15,1 1-15,0-22 0,21 21 0,0 1 16,0-22-16,0 21 0,0-21 0,0 0 16,0 1-16,0-1 0,0 0 0,21-21 15,0 0-15,1 0 0,20 0 16,-21 0-16,21 0 0,-20-21 0,20 0 16,0 21-16,-21-22 0,22 1 15,-1-21-15</inkml:trace>
  <inkml:trace contextRef="#ctx0" brushRef="#br0" timeOffset="23631.7">18711 3725 0,'0'-21'16,"0"42"-16,0-63 0,-21 42 31,0 0-31,0 0 16,-22 21-16,22 0 0,0 1 0,0-1 15,0 0-15,0 0 0,-1 21 0,1-20 16,21 20-16,-21 0 0,21 1 0,0-22 15,0 21-15,0-21 0,0 0 16,0 1-16,0-1 0,0 0 0,21-21 16,0 0-16,1 0 0,-1 0 0,0 0 15,0 0-15,21-21 0,-20 0 16,20-1-16,-21 1 0,0 0 16,22 0-16,-22-21 0,21 20 0,-21-20 15</inkml:trace>
  <inkml:trace contextRef="#ctx0" brushRef="#br0" timeOffset="24231.55">19177 3196 0,'0'0'0,"0"-42"0,-42 0 15,42 20-15,-22 1 16,22 0-16,-21 21 0,0 0 0,0 0 16,21 21-1,0 0-15,-21 1 0,21-1 0,-21 21 16,21-21-16,0 22 0,0-1 0,0 21 15,0-20-15,0 20 0,0-20 0,0 20 16,0-21-16,0 22 0,0-22 16,0 1-16,21 20 0,-21-21 0,21 1 15,-21-1-15,0-21 0,21 22 0,-21-22 16,21 21-16,-21-21 0,0 0 0,21 1 16,1-22-16,-1 0 15,0 0-15,0-22 0,0 1 16,-21 0-16,21 0 0,1 0 0,-1 0 15,0-22-15,0 1 0,0 21 16,-21-22-16,0 1 0,21 21 16,-21 0-16,22-22 0,-22 22 15,0 0-15,0 42 16,0 0-16,0 1 16,0-1-16,0 21 0,0-21 15,0 0-15,-22 22 0,22-1 0,-21-21 16,21 22-16,0-22 0,0 0 0,0 0 15,0 0-15,0 0 0,21-21 16,1 0-16,-1 0 16,0 0-16,21-21 0,-21 21 0,22-21 15,-22 0-15,21 0 0,1-22 0,-22 22 16,21 0-16,-21-21 0,0 21 0,1-22 16,-1 22-16,0-21 0,-21 21 15,0-1-15,0 1 0,0 0 0,0 0 16,-21 42-1,21 0 1,-21-21-16,-1 0 0,22 21 16,0 1-16,-21-22 15</inkml:trace>
  <inkml:trace contextRef="#ctx0" brushRef="#br0" timeOffset="24635.31">20045 3704 0,'0'0'16,"0"-21"-16,0 0 15,21 21 17,0 0-32,43 0 15,-64 21 1,21 0-16,-21 0 0,0 1 0,21-1 15,-21 21-15,21-21 0,-21 22 16,0-22-16,21 21 0,-21 0 0,0 1 16,0-22-16,0 21 0,0-21 0,0 1 15,0-1-15,0 0 0,0 0 16,0-42 0,0 0-16,0 0 15,0-22-15,0 22 0,21-21 16,-21 21-16,22-22 0,-1 1 0,-21 0 15,21 20-15,0-20 0,0 0 0,-21 21 16,21-22-16,1 22 16,-1 0-16,0 0 0,0 21 0,0-21 15,0 21-15,1 0 0,-1 0 0,0 0 16,0 0-16,0 0 0,0 0 0,1 0 16,-1 0-1,0 0-15</inkml:trace>
  <inkml:trace contextRef="#ctx0" brushRef="#br0" timeOffset="25068.07">20870 3789 0,'0'21'15,"0"0"1,-21-21-16,42 0 16,0 0-1,1 0-15,-1 0 16,0-21-16,0 21 0,0-21 0,0 0 15,1 21-15,-1-21 0,0-1 0,-21 1 16,0 0-16,21 0 0,-21 0 16,0 0-16,-21 21 15,0 0-15,0 0 16,-1 0-16,1 0 0,0 21 0,-21 0 16,21 0-16,-22 0 0,22 0 15,-21 1-15,21-1 0,-1 0 0,1 21 16,0-21-16,21 1 0,0-1 15,0 21-15,0-21 0,0 0 0,0 1 16,0-1-16,21 0 0,0 0 0,1 0 16,-1 0-16,21-21 0,-21 22 15,0-22-15,22 0 0,-1 0 0,-21 0 16,22 0-16,-22 0 0,21 0 0,-21 0 16,22 0-16,-22-22 0,0 22 0,0-21 15,21 0-15,-20 0 0,-1 21 16,-21-21-16,21 0 0,0 21 0,-21-22 15,0 1-15,0 0 0,0 0 16,0 0-16,0 0 0</inkml:trace>
  <inkml:trace contextRef="#ctx0" brushRef="#br0" timeOffset="25358.41">19389 3239 0,'0'0'0,"-64"0"0,-63-22 15,106 22-15,63 0 32,-21 0-32,43 0 15,-22 0-15,22 0 0,-1-21 0,1 21 0,-1 0 16,22 0-16,-22 0 15,1 0-15,-1 0 0,-20 0 0,-1 0 16,0 0-16,1 0 0,-22 0 0,0 0 16,-42 0-1,-21 0-15,-1 0 0,-20 0 16,-1 0-16</inkml:trace>
  <inkml:trace contextRef="#ctx0" brushRef="#br0" timeOffset="26308.47">9186 5355 0,'-21'0'0,"42"0"0,-63 0 16,42-21 0,0 42-1,0 0-15,0 1 16,21-1-16,0 0 0,0 0 16,-21 0-16,22 0 0,-1 1 15,0-22-15,0 21 0,-21 0 0,21-21 16,0 0-16,22 0 0,-22 0 15,0 0-15,0 0 0,22-21 16,-22 0-16,21-1 0,-21 1 0,22 0 16,-22-21-16,21 21 0,-21-1 0,0 1 15,-21-21-15,0 21 0,0 0 0,0-1 16,0 1-16,0 0 16,-21 21-16,0 0 15,0 0-15,21 21 0,0 0 0,0 1 16,0-1-16,0 21 0,0 0 15,0 1-15,0-1 0,0 0 0,0 22 16,0-22-16,0 22 0,0-1 0,0-20 16,-21 20-16,21-21 0,0 22 0,-21-22 15,21 1-15,0-1 16,0 0-16,0-21 0,0 22 0,0-22 16,0 21-16,-22-21 0,1 1 15,21-1-15,-21-21 0,0 0 16,0 0-16,0 0 0,-1 0 15,-20 0-15,21 0 0,0-21 0,-22-1 16,22 22-16,-21-21 0,21 21 0,0 0 16,-22-21-16,22 21 0,0 0 0,0-21 15,0 21-15,-1 0 16,44 0 15,-1 0-15,0 0-16,21 0 0,-21 0 0,1 0 15,-1 0-15,21 0 0,-21 0 16,22-21-16</inkml:trace>
  <inkml:trace contextRef="#ctx0" brushRef="#br0" timeOffset="26756.75">10012 5863 0,'0'0'15,"-21"0"1,-1 0-16,1 21 15,0-21-15,0 22 0,0-1 0,21 21 16,-21-21-16,21 0 0,-22 22 0,22-22 16,0 21-16,0-21 0,0 22 0,0-22 15,-21 21-15,21-21 0,-21 1 16,21 20-16,-21-21 0,21 0 0,0 0 16,-21-21-1,21-21 1,0 0-16,0 0 15,0 0-15,0 0 0,0-1 0,0-20 16,21 0-16,0 21 0,0-22 0,0 1 16,1 0-16,20 20 0,0-20 0,1 21 15,-1 0-15,0 0 16,1-1-16,-1 22 0,-21 0 0,21 0 16,1 22-16,-22-1 0,21 0 0,-21 0 15,1 0-15,-22 22 0,0-22 0,21 21 16,-21-21-16,0 22 0,0-22 0,0 0 15,-21 21-15,-1-21 0,22 1 16,-21-1-16,0 0 0,21 0 0,-21-21 16,21-21 15,0 0-31,21 0 0,0-1 16,0-20-16,1 21 0,-1-21 15</inkml:trace>
  <inkml:trace contextRef="#ctx0" brushRef="#br0" timeOffset="27003.88">10985 5503 0,'0'0'0,"22"-21"0,-22 0 0,21 21 15,-42 0 1,-1 21 0,1 0-16,21 1 0,-21 20 0,0 0 15,21 1-15,0-1 0,-21 0 0,0 1 16,21 20-16,-22-21 0,22 1 15,0-1-15,-21 0 0,0 1 16,0-1-16,0-21 0,21 22 0,0-22 16,-21 0-16,21 0 0,-22 0 0,22-42 47,22 21-47,-1-21 0,-21 0 0</inkml:trace>
  <inkml:trace contextRef="#ctx0" brushRef="#br0" timeOffset="27191.84">10668 5969 0,'0'0'0,"-21"0"0,21 21 15,-21-21-15,-1 0 16,44 0 0,-1 0-1,0 0-15,0 0 0,0 0 0,0-21 16,22 21-16,-1-21 0,-21 0 0,22 21 15,-1-21-15,-21 21 0,0-22 0,22 22 16,-22-21-16,0 21 0</inkml:trace>
  <inkml:trace contextRef="#ctx0" brushRef="#br0" timeOffset="27480.67">11155 6011 0,'0'0'0,"0"22"0,0-1 16,21-21 15,0 0-31,0 0 0,0 0 0,1 0 16,20-21-16,-21-1 0,0 1 0,0 21 15,22-21-15,-43 0 0,21 0 16,0 0-16,-21-1 0,0 1 0,0 0 16,0 0-16,-21 21 15,0 0-15,0 0 16,-1 0-16,1 21 15,0 0-15,21 0 0,-21 1 0,21-1 16,-21 0-16,21 0 0,-21 21 0,21-20 16,0-1-16,0 21 0,0-21 0,0 0 15,0 1-15,0-1 0,0 0 16</inkml:trace>
  <inkml:trace contextRef="#ctx0" brushRef="#br0" timeOffset="27552.63">11536 6117 0,'0'-42'15,"21"21"-15</inkml:trace>
  <inkml:trace contextRef="#ctx0" brushRef="#br0" timeOffset="27879.84">11684 5821 0,'0'0'0,"21"0"0,0 0 16,0 0-16,1 21 15,-1 0 1,0-21-16,0 21 0,0 1 0,0-1 15,1 0-15,-1 0 0,-21 0 0,21 0 16,-21 1-16,21-1 0,-21 0 0,0 0 16,0 0-16,0 0 0,0 1 15,0-1-15,-21-21 0,0 0 16,21 21-16,-21-21 0,21-21 31,0 0-31,0-1 0,0-20 16,0 21-16,0 0 0,21 0 15,0-22-15,0 22 0,0-21 16,0 21-16,1-1 0,-1 1 0,-21 0 16,21 0-16,0 0 0,0 21 0,-21-21 15,21 21-15,-21-22 32,22 22-32</inkml:trace>
  <inkml:trace contextRef="#ctx0" brushRef="#br0" timeOffset="28644.4">12128 5969 0,'0'0'15,"-42"21"1,63-21 0,0 0-16,1 0 0,20-21 15,0 21-15,1-21 0,-1 0 16,0 0-16,1-1 0,-1 1 16,106-85-16,-106 64 15,1 0-15,20-1 0,-20 1 0,-22 0 16,21-1-16,-21 1 0,0 0 0,-21-1 15,0 22-15,0-21 0,0 0 16,0 20-16,-21 1 0,0 0 0,0 0 16,-21 21-16,20 0 0,1 0 0,-21 0 15,0 0-15,20 21 0,-20-21 0,21 21 16,0 22-16,0-22 16,-1 21-16,1 0 0,0 1 0,0-1 15,21 22-15,-21-22 0,0 21 0,-1 22 16,1-21-16,21-1 0,-21 1 0,0-1 15,0 1-15,21-1 0,0 22 16,-21-22-16,21 22 0,-22 0 0,22-1 16,0 1-16,-21 0 0,21-1 0,0 1 15,0 0-15,0 20 0,-21-20 0,0-21 16,0 20-16,21 1 0,0-22 0,-21 1 16,21-22-16,-22 22 0,22-22 0,0-21 15,0 0-15,0 1 0,0-1 0,22-21 16,-1-21-1,0-1-15,0 1 0,0 0 16,0 0-16,22-21 0,-22-1 16,0 1-16,21 0 0,1-1 0,-22-20 15,21-1-15,1 22 0,-22-22 0,21 1 16,-21-1-16,0 1 0,1-1 0,-22 1 16,0 21-16,0-22 0,0 1 0,-22-1 15,1 22-15,0-22 0,-21 22 0,-1 0 16,1 20-16,0-20 0,-1 21 0,1 21 15,0-21-15,-1 21 0,22 0 16,-21 0-16,21 0 0,0 0 16,42 0-1,21 0 1,-21 0-16,0-21 0,22-1 0,-1 22 16,-21-21-16,22 0 0,-1 21 15,0-21-15,-21 0 0,22 0 0</inkml:trace>
  <inkml:trace contextRef="#ctx0" brushRef="#br0" timeOffset="29068.16">13039 5884 0,'0'0'0,"0"-21"16,0 0-16,-43 21 0,1 0 16,21 0-16,0 0 0,-1 21 15,1-21-15,0 21 0,0 1 0,0-1 16,0 0-16,-1 0 0,1 21 15,21-20-15,0-1 0,-21 21 0,21-21 16,0 0-16,0 1 0,0-1 0,0 0 16,0 0-16,0 0 0,21-21 15,0 0-15,1 0 16,20-21-16,-21 21 16,0-21-16,0 0 0,1 0 0,20-1 15,-21 1-15,0 0 0,0 0 0,1 0 16,-1 0-16,0-22 0,-21 22 15,21 0-15,-21 0 0,0 0 16,-21 42 0,21 0-1,0 0-15,0 0 0,-21 0 0,21 1 16,-21 20-16,21-21 0,0 0 0,0 0 16,0 1-16,0-1 0,0 0 0,0 0 15,21-21 1,0 0-16,0 0 0,0 0 15,0 0-15,1 0 0,-1-21 0,0 0 16,0 21-16,0-21 0,22-1 0</inkml:trace>
  <inkml:trace contextRef="#ctx0" brushRef="#br0" timeOffset="29299.03">13631 5842 0,'0'-21'0,"0"42"0,0-63 15,-21 42 1,21 21-16,-21-21 15,0 21-15,0 0 0,-1 0 0,1 1 16,0-1-16,0 21 0,0-21 16,21 0-16,0 1 0,-21 20 0,21-21 15,0 0-15,-22 0 0,22 1 0,0-1 16,0 0-16,0 0 16,22-21-16,-1 0 0,0 0 15,0 0-15,0 0 16,0 0-16,1 0 0,-1 0 15,0-21-15,21 0 0,-21 21 0</inkml:trace>
  <inkml:trace contextRef="#ctx0" brushRef="#br0" timeOffset="29655.27">13801 6011 0,'-22'0'32,"44"0"-1,-1 0-16,21 0-15,-21-21 0,22 21 16,-1-21-16,0 21 0,1-21 16,-1 0-16,-21 21 0,21-21 0,1-1 15,-22 1-15,0 0 0,0 0 0,0 0 16,-21 0-16,22-1 0,-22 1 0,0 0 16,0 0-16,-22 21 0,1 0 15,0 0-15,0 0 0,-21 0 0,20 0 16,-20 21-16,0 21 0,21-20 0,-22 20 15,22 0-15,0-21 0,0 22 0,0-1 16,21 0-16,0 1 0,0-22 0,0 0 16,0 21-16,0-20 15,21-22-15,0 21 0,21 0 0,-21-21 16,22 0-16,-1 0 0,0 0 0,22 0 16,-22-21-16,1 0 0,20-1 0,-21 1 15,22 0-15,-22 0 0,22 0 0,-22-22 16,0 22-16,1 0 0</inkml:trace>
  <inkml:trace contextRef="#ctx0" brushRef="#br0" timeOffset="30207.98">11578 6181 0,'-21'0'0,"0"0"0,0 21 32,21 0-17,0 0 1,21-21-16,0 0 0,0 0 15,0 0-15,22 0 0,-1 0 0,0-21 16,1 0-16,-1 21 0,0-21 0,22 0 16,-22-1-16,0 1 0,22 0 15</inkml:trace>
  <inkml:trace contextRef="#ctx0" brushRef="#br0" timeOffset="31844.53">15938 5863 0,'0'0'0,"22"0"0,-1 0 15,0 0-15,-21-21 0,0 0 16,21 21-16,0-21 0,-21 0 16,0-1-16,0 1 15,0 0-15,0 0 0,0 0 16,0 0-16,-21-1 0,0 22 0,0-21 16,0 0-16,-22 0 0,22 21 15,0 0-15,0 0 0,-22 0 0,22 0 16,-21 0-16,21 21 0,-22 0 0,1 22 15,21-22-15,-21 21 0,-1-21 0,22 22 16,-21-1-16,-1 0 0,22-21 16,0 22-16,0-1 0,0 0 15,21-20-15,0 20 0,0-21 0,0 0 0,0 0 16,21-21-16,0 22 0,21-22 0,-20 0 16,20 0-16,-21 0 0,21 0 15,1 0-15,-1-22 0,-21 22 16,22-21-16,-1 0 0,0 0 0,1 0 15,-1-22-15,0 22 0,1 0 0,-22 0 16,21-21-16,-21 20 0,0 1 0,-21-21 16,0 21-16,0 0 0,0-1 15,-21 22 1,0 0-16,0 0 0,21 22 16,-21 20-16,21-21 0,-21 64 15,21-43-15,0-21 16,21 22-16,0-22 0,0 0 15,0 0-15,0 0 0,1 0 0,20 1 16,-21-22-16,21 0 0,-20 0 0,20 0 16,0 0-16,1 0 0,-1 0 0,0 0 15,1-22-15,-1 1 0,0 21 0,1-21 16,-1-21-16,-21 21 0,21-1 16,-20 1-16,-1-21 0,0 21 0,-21 0 15,0-22-15,0 22 0,0 0 0,0-21 16,0 20-16,-21 44 31,21-1-31,0 0 0,-21 0 16,21 21-16,-22-20 0,22-1 15,0 21-15,0-21 0,0 0 0,0 22 16,-21-22-16,21 0 0,-21 0 16,21 0-16,0 1 15,0-44 16,0 1-31,0 0 0,21 0 0,0 21 16,1-21-16,-1-22 0,-21 22 0,21 0 16,0 0-16,-21 0 0,21 0 15,0-1-15,1 1 0,-22 0 0,21 21 16,0 0-16,-21 21 16,0 0-16,0 1 15,21-1-15,-21 0 0,0 0 0,0 0 16,21 0-16,-21 1 0,21-1 15,-21 0-15,22 0 0,-22 0 0,21 0 16,0-21-16,0 22 0,0-22 0,0 0 16,22 0-16,-22 0 0,21 0 0,1 0 15,-22 0-15,21 0 0,0 0 0,1-22 16,-22 1-16,21 21 0,1-21 0,-22 0 16,21 0-16,-21 0 15,0-1-15,1 1 0,-1 0 0,-21 0 16,0-21-16,0 20 0,0 1 0,0-21 15,0 21-15,0 0 0,-21-1 0,-1 1 16,1 21-16,0 0 0,0 0 16,-21 0-16,20 0 0,-20 0 0,0 21 15,21 1-15,-22-1 0,1 0 0,21 0 16,-22 21-16,1 22 0,21-43 16,0 21-16,21-20 0,0-1 0,0 0 15,0 0-15,0 0 0,0 0 16,0 1-16,21-22 0,0 0 0,0 0 15,0 0-15,1 0 0,20 0 0,-21 0 16,21 0-16,1 0 0,-22-22 16,21 1-16,1 0 0,-1 0 0,-21 0 15,21-22-15,1 22 0,-22-21 0,21 0 16,-21-1-16,22 1 0,-22-22 16,0 22-16,0-21 0,0-1 0,1 1 15,-22-1-15,21 22 0,-21-22 0,0 22 16,0 0-16,0 20 0,0-20 0,0 21 15,-21 21 1,-1 0-16,1 21 0,0 0 16,21 22-16,-21-1 0,21 0 0,-21 1 15,21-1-15,0 21 0,0-20 0,0 20 16,0 1-16,0-22 16,0 22-16,0-22 0,0 21 0,0-20 15,0-1-15,0-21 0,0 22 0,0-22 16,0 21-16,0-21 0,21 0 0,0 1 15,0-22 1,0 0-16,1 0 16,-1-22-16,0 1 0,-21 0 15,21 0-15,0 0 0</inkml:trace>
  <inkml:trace contextRef="#ctx0" brushRef="#br0" timeOffset="33952.69">18859 5927 0,'0'0'0,"-21"0"0,-21 42 15,42-21 1,0 0 0,-21-21-16,42 0 31,-21-21-31,21 21 16,0-21-16,-21 0 0,21 0 15,1 0-15,-22-22 0,21 22 0,0-21 16,-21-1-16,21 1 0,0 0 0,0-22 15,1 22-15,-1 0 0,0 20 0,0-20 16,21 21-16,-20 0 0,20 0 16,-21-1-16,21 22 0,1 0 0,-22 0 15,0 0-15,21 0 0,-20 22 0,-1-22 16,0 21-16,-21 0 0,21 0 16,-42-42 46,0 0-62,21 0 0,-21-1 16,-1 1-1,1 21-15,0 0 16,0 0-16,0 0 0,0 0 16,-1 21-16,22 1 15,-21-1-15,21 0 0,-21 21 0,0-21 16,21 22-16,-21-1 0,21 0 15,-21 1-15,21-1 0,-22 0 16,22-20-16,0 20 0,0 0 0,0-21 16,0 22-16,0-22 0,22 0 0,-1 0 15,0-21-15,0 21 0,21-21 0,-20 22 16,-1-22-16,21 0 0,-21 0 16,22 0-16,-1-22 0,0 1 0,-21 21 15,22-21-15,-1 0 0,0 0 0,1 0 16,20-22-16,-20 22 0,-1-21 0,0-1 15,1-20-15,-1 21 0,-21-22 16,21 22-16,-20-22 0,20 1 16,-21-1-16,0 22 0,22-22 0,-43 22 0,21 0 15,-21 21-15,21-22 0,-21 22 16,0 0-16,0 42 31,-21 0-31,0 0 0,-1 22 16,22-22-16,0 21 0,-21 1 0,21-1 15,-21 0-15,21 1 0,-21 20 16,21-21-16,0 1 0,0 20 0,-21-20 16,21-1-16,0 0 0,0 1 0,0-22 15,0 21-15,0-21 0,0 0 0,21 1 16,0-1-16,-21 0 0,21 0 16,22-21-16,-22 21 0,0-21 15,21 0-15,-21 0 0,22 0 0,-22 0 16,21 0-16,1 0 0,-1-21 0,0 0 15,1 21-15,-1-21 0,21 0 0,-20-1 16,-1 1-16,-21 0 0,22 0 0,-22-21 16,21 20-16,-21-20 0,-21 0 15,0 21-15,0-22 0,0 1 0,0 21 16,0 0-16,0-22 0,0 22 16,-21 0-16,0 21 0,0 0 15,0 0-15,-1 0 0,1 0 0,0 21 16,-21 0-16,21 0 0,-22 1 0,1-1 15,21 21-15,-22-21 0,22 22 16,0-1-16,-21-21 0,21 21 0,21-20 16,0 20-16,-22-21 0,22 0 0,0 0 15,0 1-15,0-1 0,22-21 16,-1 0-16,0 21 0,0-21 0,0 0 16,0 0-16,1 0 0,20 0 0,-21-21 15,21 0-15,-20-1 0,-1 1 0,21 0 16,-21 0-16,0 0 0,1 0 15,-1-1-15,0-20 0,0 0 0,-21 21 16,21-22-16,-21 1 0,0 21 0,0-22 16,0 22-16,0 0 0,0 0 15,0 0-15,0 42 32,0 0-32,-21 21 0,21-20 0,-21 20 15,21-21-15,0 21 0,0 1 0,-21-1 16,21 0-16,0-20 0,-21 20 0,21-21 15,0 21-15,0-20 0,0-1 16,0 0-16,0 0 0,21-21 0,0 21 16,0-21-16,0 0 0,0 0 15,1 0-15,-1 0 0,21-21 0,-21 21 16,22-21-16,-22 0 0,21 0 16,-21-1-16,22-20 0,-1 21 15,-21-21-15,21 20 0,1-20 0,-22 0 16,21-1-16,-21 22 0,1-21 0,-1 0 15,0 20-15,-21 1 0,0 0 0,-21 21 32,0 0-32,-1 0 0,1 21 15,0 0-15,0 1 0,0 20 0,21-21 16,-21 0-16,21 0 0,0 22 0,0-22 16,0 0-16,0 0 0,0 0 0,21 1 15,0-22-15,0 21 0,-21 0 16,21-21-16,0 21 0,1-21 15,-1 21-15,-42-21 47,-1 0-47,1 0 0,0-21 16,0 21-16,0 0 0,0-21 16,-1 21-16,1 0 0,21-21 0,-21 21 15,0 0-15,21 21 31,0 0-31,0 0 16,21-21-16,0 21 16,0-21-16,1 0 0,-1 22 15,0-22-15,0 0 0,0 0 0,22 0 16,-22 0-16,21 0 0,-21 0 0,22 0 16,-1-22-16,-21 1 0,21 0 15,1 21-15,-22-21 0,21 0 0,-21 0 16,22-1-16,-1 1 0,0-21 0,1 21 15,-22-22-15,21 1 0,1 21 0,-22-21 16,21-1-16,-21 1 0,0 21 0,1-22 16,-22 22-16,0 0 0,0 0 15,-22 21-15,1 0 16,0 0-16,-21 0 0,21 21 0,-1 0 16,-20 0-16,21 1 0,21 20 15,0-21-15,0 0 0,0 0 16,0 22-16,21-22 0,0 0 0,0 0 15,1 0-15,-1 1 0,0-1 0,0 0 16,0-21-16,0 21 0,1 0 0,-1 0 16,0 1-16,-21-1 15,0 0-15,-21 0 16,0-21-16,-22 0 0,22 0 16,0 0-16,0 0 0,0 0 0,-1 0 15,1 0-15,0 0 0,0 0 16,0 0-1,21-21 1,0 0-16,-21 21 16</inkml:trace>
  <inkml:trace contextRef="#ctx0" brushRef="#br0" timeOffset="42611.78">8170 7620 0,'0'0'0,"21"0"0,-21-21 15,22 21-15,-22-21 0,21 21 0,-21-21 16,0-1-16,21 22 0,0-21 0,-21 0 16,21 0-16,-21 0 0,0 0 15,0-1-15,0 1 0,0 0 16,0 0-16,0 0 0,0 0 0,0-1 15,-21 22-15,0 0 16,0-21-16,0 21 0,-22 0 16,22 0-16,-21 0 0,-1 21 0,1 1 15,0-1-15,-1 0 0,1 0 16,0 21-16,-1-20 0,1 20 0,0 0 16,-1 1-16,1-1 0,21 0 15,-21 1-15,20-1 0,1 21 0,0 1 16,0-1-16,21 1 0,0-1 0,-21 1 15,21-1-15,0-20 0,0 20 16,0-20-16,21 20 0,0-21 0,0-20 16,0 20-16,22 0 0,-22-21 0,21 1 15,1-1-15,-1 0 0,0-21 0,1 0 16,-1 0-16,0 0 16,22 0-16,-22 0 0,0 0 0,1-21 15,-1 0-15,-21-1 0,22-20 0,-1 21 16,0-21-16,-21 20 0,22-20 0,-1 0 15,-21-22-15,22 22 0,-1 0 16,-21-22-16,0 22 0,0-1 0,1 1 16,-1 21-16,-21 0 0,0 0 0,0-1 15,0 44 1,-21 20-16,-1-21 16,1 0-16,0 22 0,0-1 0,21 0 15,-21 1-15,21-1 0,-21 0 16,21 1-16,0-1 0,0 0 15,0-21-15,0 22 0,0-22 0,0 0 16,0 0-16,0 0 0,21 1 0,0-22 16,0 0-16,0 0 0,22 0 15,-22 0-15,21 0 0,0-22 0,1 1 16,-1 0-16,0 0 0,1 0 0,-22 0 16,21-1-16,1-20 0,-22 21 0,21-21 15,-21 20-15,0-20 0,-21 0 16,0 21-16,0-22 0,0 1 0,0 21 15,-42-22-15,21 1 0,0 21 0,-22 0 16,22 0-16,-21-1 0,0 22 16,20 0-16,-20 0 0,21 0 15,0 0-15,-22 0 0,22 22 0,0-1 16,0 21-16,0-21 0,0 22 0,21-1 16,0 0-16,0 1 0,0-1 15,0 0-15,0-21 0,21 22 0,0-22 16,0 21-16,21-21 0,-20-21 0,20 22 15,-21-1-15,21-21 0,1 0 16,-1 0-16,0 0 0,1 0 0,-1 0 16,0-21-16,1-1 0,-1 1 15,0 0-15,1 0 0,-1 0 0,-21 0 16,22-22-16,-22 22 0,0 0 0,0-21 16,0 20-16,-21 1 0,0-21 0,0 21 15,0 0-15,0-1 16,0 44-1,0-1-15,0 0 16,0 0-16,0 21 0,0-20 0,0-1 16,0 21-16,-21-21 0,21 0 0,0 22 15,0-22-15,-21 0 0,21 0 0,0 0 16,0 1-16,0-1 16,0-42 15,0-1-31,0 1 0,0-21 15,0 21-15,0 0 0,21-1 16,-21-20-16,21 21 0,-21-21 16,21 20-16,-21 1 0,0 0 0,22 0 15,-1 0-15,-21 0 0,21 21 0,0 0 16,0 21 0,0 0-16,1 0 0,-22 0 15,0 0-15,0 22 0,21-22 0,-21 0 16,21 0-16,-21 0 0,0 22 0,0-22 15,21 0-15,-21 0 16,21 0-16,0-21 0,1 0 0,-1 0 16,0 0-16,0 0 15,0 0-15,22 0 0,-22-21 0,0 21 0,0-21 16,0 0-16,22 0 16,-22 0-16,0-1 0,0 1 0,-21-21 15,21 21-15,0 0 0,-21-1 0,22 1 16,-22-21-16,0 21 0,0 0 15,0 42 1,0 0-16,0 0 16,0 21-16,0-20 0,0-1 15,0 0-15,0 21 0,21-21 0,-21 1 16,21-1-16,0 0 0,-21 0 16,21 0-16,0-21 0,1 21 15,20-21 1,0 0-16,-21 0 0,1 0 0,-1 0 0,21 0 15,-21-21-15,0 0 0,1 21 0,20-21 16,-21 0-16,0 0 0,0-1 16,1-20-16,-22 21 0,21 0 0,-21-22 15,21 22-15,-21-21 0,0 21 0,0 0 16,0-1-16,0 1 0,0 0 0,0 42 31,0 0-31,0 1 0,-21-1 16,21 21-16,-21-21 0,21 22 15,0-22-15,-22 21 0,1-21 0,21 0 16,-21 22-16,21-22 0,0 0 0,-21 21 16,21-20-16,-21-22 0,21 21 0,0 0 15,0-42 17,0 0-17,21-1-15,0 1 0,-21 0 0,0 0 16,21 0-16,0-22 0,-21 22 0,22 0 15,-22 0-15,0-21 0,21 20 16,0 22-16,-21-21 0,21 21 16,0 0-16,-21 21 15,0 1-15,21-1 16,-21 0-16,22 0 0,-22 0 0,0 22 16,0-22-16,21 0 0,0 0 15,-21 0-15,21 0 0,0 1 0,0-1 16,1 0-16,-1-21 0,0 21 15,0-21-15,0 0 0,0 0 16,1 0-16,-1-21 0,0 21 0,21-21 16,-21 0-16,1-1 0,-1 1 15,0 0-15,0-21 0,0 21 0,0-22 16,1 1-16,-1 0 0,0 20 0,0-20 16,0 21-16,0 0 0,1 0 15,-1-1-15,0 22 0,0 0 16,-21 43-1,0-22-15,0 21 0,0-21 16,0 1-16,0-1 0,0 21 0,0-21 16,0 0-16,0 1 0,0-1 0,0 0 15,0 0-15,0 0 0,21-21 16,0 0 0,1 0-16,-1 0 0,0-21 15,0 21-15,0-21 0,0 0 0,1 0 16,-1 21-16,0-22 0,-21-20 15,21 21-15,0 0 0,0 0 0,-21-1 16,0 1-16,22 0 0,-22 0 0,21 0 16,-21 0-16,0 42 31,0 0-31,0 0 0,0 0 0,0 0 16,0 1-16,0-1 0,0 21 0,0-21 15,0 0-15,0 1 0,0-1 0,0 0 16,21 0-16,-21 0 0,21-21 15,0 21-15,0-21 0,1 0 16,-1 0-16,0 0 0,0 0 0,0 0 16,0 0-16,1-21 0,-1 21 15,-21-21-15,0 0 0,21 21 0,-21-21 16,0 0-16,0-1 0,0 1 0,0 0 16,-21 0-16,0 0 0,21 0 15,-43-1-15,22 22 0,0-21 0,0 21 16,0 0-16,-1 0 0,1 0 15,42 0 17,1-21-32,-1 0 0,21 21 15,-21-21-15,22 21 0,-1-21 0,-21 21 16,21 0-16,1-22 0,-1 22 0,-21 0 16,22 0-16,-1 0 0,-21 0 15,0 0-15,0 22 0,1-22 0,-1 21 16,0 0-16,0 0 0,-21 0 15,0 0-15,0 1 0,21-1 0,-21 21 16,0-21-16,0 0 0,0 1 0,0-1 16,0 0-16,0 0 0,0 0 0,0 0 15,-21-21-15,21 22 16,-21-22-16,0 0 16,21-22-1,0 1-15,0 0 16,0 0-16,21-21 0,0 20 15,0 1-15,0-21 0,1 0 16,-1 20-16,21-20 0,0 0 0,1 21 16,-1-1-16,0 1 0,1 0 15,-22 21-15,21 0 0,1 0 0,-22 0 16,0 21-16,0 0 0,-21 1 0,0-1 16,0 0-16,0 21 0,0-21 0,0 22 15,0-22-15,-21 0 0,21 0 0,-21 22 16,0-22-16,-1-21 0,22 21 15,0 0-15,-21-21 0,21 21 16,21-21 0,1 0-16,20-21 15,0 21-15,1-21 0,20 0 16,1 0-16,-1-22 0,1 22 0</inkml:trace>
  <inkml:trace contextRef="#ctx0" brushRef="#br0" timeOffset="43180.46">14880 8022 0,'0'0'0,"0"-21"16,21 0-16,0 0 0,1 0 15,-1-1-15,0 1 0,21-21 0,-21 21 16,1-22-16,20 22 0,-21-21 0,0 21 16,0-22-16,1 1 0,-22 0 15,0-1-15,0 1 0,0 21 0,0-21 16,0-1-16,-22 22 0,1 0 0,0-21 15,0 42-15,0-22 0,0 22 0,-1 0 16,1 0-16,21 22 0,-21-1 16,0 21-16,21 0 0,-21 1 15,21 20-15,0 1 0,0 20 0,-21-20 16,21 21-16,-22-1 0,22 22 0,0-21 16,0-1-16,-21 22 0,21-21 0,-21 21 15,21 0-15,0-1 0,0 1 0,-21 21 16,21-21-16,-21 21 0,0 0 0,-1 0 15,1 0-15,0-21 0,0 21 16,0-21-16,0 21 0,-22-43 0,22 22 16,-21-21-16,21 0 0,-1-1 0,1-20 15,0-1-15,0-20 0,0-22 0,21 0 16,0-63 0,0 20-16,0-20 15,0 0-15,0-1 0,0-20 0,0 21 16,21-22-16,0 1 0,-21-1 0,0-21 15,21 1-15,0-1 0,-21 0 0,0 1 16</inkml:trace>
  <inkml:trace contextRef="#ctx0" brushRef="#br0" timeOffset="43475.58">14541 8467 0,'0'0'0,"0"-43"0,0 1 15,0-127-15,22 126 16,-1 1-16,0 0 0,0-1 15,0 1-15,0 21 0,22-21 0,-22 20 16,0 22-16,21-21 0,-20 21 0,20 0 16,-21 0-16,0 21 0,0 1 0,-21-1 15,0 21-15,0-21 0,0 22 0,0-1 16,0 0-16,-21 1 0,0-1 16,-21 0-16,21-21 0,-22 22 0,22-1 15,-21-21-15,21 0 0,-1 22 0,-20-22 16,21 0-16,0 0 0,0-21 0,-1 21 15,22 1-15,-21-22 0,42 0 32,1 0-32,20 0 15,-21-22-15,21 1 0,-20 0 0,20 0 16</inkml:trace>
  <inkml:trace contextRef="#ctx0" brushRef="#br0" timeOffset="44544.48">15261 8043 0,'0'0'0,"0"-21"0,-21 21 16,0 21 0,0 1-1,-1-1-15,22 0 0,-21 21 0,21-21 16,0 22-16,-21-22 0,21 21 0,0 1 16,0-22-16,0 0 0,0 21 0,0-21 15,0 1-15,0-1 0,0 0 16,21-21-1,0 0-15,1 0 0,-1 0 0,0 0 16,0-21-16,0 0 0,0-1 0,22 1 16,-22 0-16,0 0 0,0-21 0,0 20 15,1-20-15,-22 21 0,21-21 16,-21 20-16,0-20 0,0 21 0,0 0 16,0 0-16,0 42 31,0 0-31,0 21 0,0-21 0,-21 22 15,21-22-15,-22 21 0,22 1 0,0-22 16,0 21-16,0-21 0,0 22 16,0-22-16,0 0 0,0 0 0,0 0 15,22 0-15,-1-21 0,0 0 16,0 0-16,21 0 0,-20 0 0,20 0 16,-21-21-16,21 0 0,1 21 0,-22-21 15,21 0-15,-21 0 0,22-1 0,-22-20 16,21 21-16,-21 0 15,1-22-15,-1 1 0,0 21 0,-21-21 16,21-1-16,-21 22 0,0 0 0,0 0 16,0 0-16,-21 21 0,0 0 0,0 0 15,-1 0-15,1 0 0,0 21 0,-21 0 16,42 0-16,-21 0 0,21 0 16,-22-21-16,22 22 0,0-1 0,0 0 15,0 0-15,22-21 0,-1 0 16,0 21-16,0-21 0,0 21 15,0-21-15,1 22 0,-1-1 16,-21 0-16,21-21 0,-21 21 16,0 0-16,0 0 0,0 1 15,0-1-15,0 0 16,0 0-16,0 0 0,21-21 16,0 0-1,0 0-15,1 0 0,-1 0 0,21 0 16,0-21-16,1 0 0,-1 21 0,0-21 15,1-22-15,-1 22 0,0 0 16,1-21-16,-1-1 0,0 1 0,1-21 16,-22 20-16,21-20 0,-21 20 0,1-20 15,-1 21-15,-21-1 0,0 1 16,0 0-16,0-1 0,0 22 0,0 0 16,0 0-16,-21 21 31,-1 21-31,1 0 0,0 0 0,21 0 15,-21 22-15,0-1 0,0 0 0,-1 22 16,1-22-16,21 22 0,-21-1 0,0 1 16,0-22-16,0 22 0,-1-1 15,1 1-15,0 20 0,21-20 0,0 20 16,-21-20-16,21 21 0,-21 20 0,21-20 16,0 0-16,0-1 0,0 22 15,0 0-15,0-21 0,0 21 0,0-1 16,0-20-16,0 21 0,-21-21 0,21-1 0,-22 1 15,1 0-15,21-1 0,0 1 0,-21-22 16,21 1-16,-21-22 0,21 22 16,-21-43-16,21 21 0,0-21 0,0-42 31,0 0-31,0 0 0,0 0 16,0 0-16,0-22 0,0 1 0,21 0 15,-21-1-15,21 1 0,0-22 16,0 22-16,1-21 0,-1-22 0,0 21 15,0-20-15</inkml:trace>
  <inkml:trace contextRef="#ctx0" brushRef="#br0" timeOffset="44840.52">16552 8615 0,'0'0'0,"0"-42"16,0-85-16,0 84 15,0 1-15,21 0 0,1 20 0,-1 1 16,21-21-16,0 21 0,-20 0 0,20 21 15,-21 0-15,21 0 0,1 0 16,-22 0-16,21 0 0,-21 21 0,1 0 16,-1 0-16,0 21 0,-21-20 0,0 20 15,0 0-15,0-21 0,-21 22 0,0-22 16,-1 21-16,-20-21 0,21 1 16,-21-1-16,20 21 0,-20-21 0,21-21 15,-21 21-15,20 1 0,1-22 16,0 0-16,0 21 0,0-21 15,21-21 1,42-1-16,-21 1 16,0 0-16,1 0 0,20 0 0,0 0 15,1-22-15</inkml:trace>
  <inkml:trace contextRef="#ctx0" brushRef="#br0" timeOffset="45238.29">17484 8192 0,'0'0'0,"0"-22"0,-22 22 15,1 0-15,0 0 16,-21 0-16,21 22 0,-22-1 16,1 0-16,0 0 0,20 21 15,-20-20-15,21-1 0,-21 21 0,42-21 16,-22 0-16,22 22 0,-21-22 0,21 0 16,0 0-16,0 0 0,0 1 15,21-1-15,1-21 0,-1 0 0,0 0 16,21 0-16,-21 0 0,22 0 0,-1 0 15,-21 0-15,22-21 0,-1-1 16,0 22-16,1-21 0,-22 0 16,21 0-16,-21-21 0,22 20 0,-22 1 15,-21-21-15,0 21 0,0-22 0,0 1 16,0 21-16,0-21 0,0 20 0,0 1 16,-21 0-16,-1 21 0,-20 0 15,21 0-15,0 0 0,-22 0 0,22 0 16,-21 0-16,21 0 0,0 21 0,-22 0 15,22-21-15,0 22 0,21-1 16,0 0-16,21-21 16,0 0-1,0 0-15,22 0 0,-1-21 0,0 21 16,1-21-16,-1-1 0</inkml:trace>
  <inkml:trace contextRef="#ctx0" brushRef="#br0" timeOffset="45591.27">17865 8065 0,'-212'84'0,"466"-190"0,-296 128 0,126-44 16,-63 1-16,1 21 0,-1 0 15,0 0-15,-21-21 0,-21 21 32,0 21-32,-1-21 0,1 21 0,0 1 15,0-22-15,-21 21 0,20 0 0,1 0 16,0 0-16,0 0 0,21 1 16,0-1-16,0 0 0,0 0 15,0 0-15,21 0 16,0-21-16,0 22 0,1-22 15,-1 21-15,0-21 0,0 21 0,0-21 16,0 21-16,1-21 0,-22 21 16,0 0-1,-22-21-15,1 0 16,0 0-16,0 0 0,-21 0 0,20 0 16,-20 0-16,21 0 0,0 0 0,-22 0 15,22 0-15,0 0 0,0 0 16,21-21 15,21 21-31,0-21 0,0 0 16,1 21-16,20-21 0,0 0 15</inkml:trace>
  <inkml:trace contextRef="#ctx0" brushRef="#br0" timeOffset="45952.06">18140 8276 0,'0'21'0,"21"-21"15,0 0-15,0 0 16,0 0-16,1 0 0,-1 0 16,21 0-16,-21 0 0,22-21 0,-22 0 15,21 21-15,0-21 0,1 0 16,-22 0-16,21-1 0,-21-20 0,1 21 16,-1 0-16,-21-22 0,0 22 15,0-21-15,0 21 0,0 0 0,-21-1 16,-1 22-16,1 0 0,-21-21 0,21 21 15,-22 0-15,1 0 0,21 21 16,-21 1-16,-1-1 0,22 0 0,-21 0 16,21 21-16,-1-20 0,1 20 0,21-21 15,0 0-15,0 22 0,0-22 0,0 0 16,0 0-16,21 0 0,22-21 0,-22 21 16,21-21-16,-21 22 0,22-22 15,-22 0-15,21 0 0,1 0 0,-1 0 16,-21 0-16,21 0 0,-20 0 0,20 0 15,-21 0-15,0-22 16,-21 1-16,0 0 0,0 0 16</inkml:trace>
  <inkml:trace contextRef="#ctx0" brushRef="#br0" timeOffset="73015.44">10520 6710 0,'0'0'0,"-21"0"0,-1 0 0,1 0 0,0 0 16,0 0-16,0 0 16,42 0 62,0 0-78,21 0 0,-20 0 0,20 0 15,21 0-15,1 0 0,-1 0 0,1 0 16,21 0-16,-1 0 0,22-21 0,-21 0 16,21 21-16,-1-22 0,-20 22 15,21-21-15,0 21 0,0-21 0,-1 21 16,1 0-16,-21-21 0,21 21 0,-22 0 16,1-21-16,0 21 0,-1-21 0,-20 21 15,-1 0-15,1 0 0,-1 0 16,1 0-16,-1-22 0,-20 22 0,-1 0 15,0 0-15,1 0 0,-1 0 16,-21 0-16,0 0 0,1 0 0,-1 0 16,0 0-16,-42 0 47,21-21-32,0 0-15</inkml:trace>
  <inkml:trace contextRef="#ctx0" brushRef="#br0" timeOffset="74101.42">19325 6498 0,'0'0'0,"-21"0"15,0-21-15,0 21 0,-1 0 16,1 0-16,0 0 0,0 0 16,0 0-16,0 0 15,-1 0-15,1 0 0,0 0 0,0 0 16,0 0-16,0 0 0,-1 0 15,44 0 32,-22 21-47,42-21 0,-21 0 16,0 0-16,22 21 0,-1-21 0,21 0 16,-20 0-16,41 0 0,-20 0 0,21 0 15,-1 0-15,1 22 0,0-22 16,-1 0-16,1 0 0,0 0 15,-1 0-15,-20 0 0,20 0 0,1 0 0,-21 0 16,-1 0-16,22 0 0,-22 0 16,-20 0-16,20 0 0,-21 0 0,22 0 15,-22 0-15,1 0 0,-22 0 16,21 0-16,-21 0 0,0 0 0,1 0 16,-1 0-16,0 0 0,-42 0 78,0 0-78,-1 0 0,1 0 15,0 0-15,0 0 16</inkml:trace>
  <inkml:trace contextRef="#ctx0" brushRef="#br0" timeOffset="115071.55">4720 11345 0,'-21'0'0,"0"0"0,21 22 15,0-1 16,21-21 16,0 0-47,0 0 16,0 0-16,1-21 0,-1-1 16,0 1-16,0 0 0,0 0 0,0 0 15,22-22-15,-22 22 0,0-21 0,0 21 16,0-22-16,1 22 0,-1-21 15,0 21-15,-21 0 0,21-1 0,-21 1 16,0 0-16,0 0 16,0 42 15,0 0-31,0 0 16,0 1-16,0-1 0,0 21 0,0-21 15,0 22-15,-21-1 16,21 0-16,0 1 0,0 20 0,0-21 15,0 22-15,0-1 0,0-20 0,0 20 16,0 1-16,0-22 0,0 22 0,0-22 16,0 21-16,21 1 0,-21-22 15,0 22-15,0-1 0,21-20 0,-21 20 16,0-21-16,0 1 0,0 20 0,0-20 16,0-1-16,0 0 0,0 1 0,0-1 15,0-21-15,0 21 0,-21-20 16,21-1-16,-21 0 0,21 0 15,-21 0-15,0-21 0,-1 21 0,1-21 16,0 0-16,0 22 0,-21-22 0,20 0 16,-20 0-16,0 0 0,-1 0 15,1 0-15,0-22 0,-1 22 0,1-21 16,-21 0-16,20 0 0,1-21 0,21 20 16,-22 1-16,22 0 0,-21 0 0,21 0 15,21 0-15,0-1 0,0 1 16,0 0-16,0 0 0,0 0 0,0 0 15,0-1-15,0 1 0,0 0 0,0-21 16,0 21-16,21-22 0,0 1 16</inkml:trace>
  <inkml:trace contextRef="#ctx0" brushRef="#br0" timeOffset="115451.08">4974 10520 0,'0'0'16,"0"-21"-16,0 42 15,0 0 1,0 0-16,0 0 16,21 1-1,0-22-15,1 0 16,-1 0-1,-21-22-15,21 22 0,-21-21 0,0 0 16,0 0-16,0 0 0,0 0 16,0-1-16,0 1 15,-21 21-15,0 0 16,-1 0-16,1 0 16,0 21-16,21 1 0,0-1 15,0 0-15,0 0 0,0 0 16,0 0-16,0 1 0,0-1 15,0 0-15,0 0 0,21-21 16,0 21-16,-21 0 0,0 1 0,22-22 16,-1 21-16,0 0 0</inkml:trace>
  <inkml:trace contextRef="#ctx0" brushRef="#br0" timeOffset="115975.79">5757 11049 0,'43'0'16,"-43"-21"15,0 0-31,0 0 16,0-1-16,-22 22 0,1-21 0,0 21 16,0 0-16,0-21 0,0 21 0,-1 0 15,-20 0-15,21 0 0,0 21 16,-22-21-16,22 21 0,0 1 0,0 20 15,0-21-15,0 21 0,-1 1 0,22-1 16,-21 0-16,21 1 0,0-1 16,0 0-16,0 1 0,0-22 0,0 0 15,0 21-15,21-42 0,1 22 0,-1-1 16,0-21-16,0 0 0,0 0 16,22 0-16,-22-21 0,0-1 15,21 1-15,-21 0 0,1 0 0,20 0 16,-21-22-16,0 22 0,0-21 0,1 0 15,-22-1-15,0 1 0,0 21 16,0-22-16,0 1 0,0 21 0,0 0 16,0 0-16,0 42 31,0 21-31,0-21 16,0 0-16,0 1 0,21 20 0,-21-21 15,21 21-15,0-20 0,-21-1 16,21 0-16,0 0 0,1 0 0,-22 0 15,21 1-15,0-22 0,0 21 16,0-21-16,0 0 0,1 0 16,-1 0-16,-21-21 0,0-1 15,21 22-15,0-21 0,-21 0 16</inkml:trace>
  <inkml:trace contextRef="#ctx0" brushRef="#br0" timeOffset="116203.59">6138 10922 0,'0'0'0,"0"-21"15,0 42 1,0 0 0,0 0-16,0 1 0,0 20 15,0-21-15,0 0 16,0 22-16,21-22 0,1 21 0,-22-21 16,21 22-16,-21-22 0,0 0 0,21 0 15,-21 0-15,21 0 0,-21 1 0,0-1 16,0 0-16,21-21 31,-21-21-31,0 0 16,0-1-16</inkml:trace>
  <inkml:trace contextRef="#ctx0" brushRef="#br0" timeOffset="116448.44">6435 10859 0,'-22'21'31,"1"0"-31,0 0 16,0 0-16,0 22 0,21-22 0,-21 21 15,-1-21-15,22 22 0,0-1 0,-21 0 16,0-21-16,21 22 0,0-22 16,-21 0-16,21 21 0,0-20 0,0-1 15,0 0-15,0 0 16,21-21 15,0-21-31,0 21 0,1-21 0,-1 0 16,0-1-16</inkml:trace>
  <inkml:trace contextRef="#ctx0" brushRef="#br0" timeOffset="116931.75">6816 10922 0,'-22'0'16,"1"0"0,0 0-16,0 0 0,0 0 15,0 21-15,21 0 0,-22-21 16,22 22-16,-21-1 0,21 0 0,0 21 16,0-21-16,-21 22 0,21-22 0,-21 21 15,21-21-15,0 22 0,0-22 0,0 0 16,0 0-16,0 0 0,0 1 15,0-1-15,21-21 0,0 0 16,0 0-16,1 0 0,-1 0 16,-21-21-16,21-1 0,0 22 0,0-21 15,0 0-15,1 0 0,-22 0 16,21-22-16,0 22 0,-21 0 16,0-21-16,0 21 0,21-22 0,-21 22 15,0-21-15,0 21 0,0-1 0,21 22 16,-21-21-16,0 42 31,0 1-31,0-1 0,0 0 0,0 21 16,21-21-16,-21 22 0,0-22 0,22 0 15,-22 21-15,0-20 0,21-1 16,0 42 0,0-42-16,0-21 0,-21 22 0,21-22 15,1 0-15,-1 0 16,0 0-1,0 0-15,-21-22 0,21 22 16,0-21-16</inkml:trace>
  <inkml:trace contextRef="#ctx0" brushRef="#br0" timeOffset="117231.51">7620 11113 0,'0'0'0,"-21"42"16,21-21-16,21-21 31,0 0-31,-21-21 16,0 0-16,21 21 0,-21-21 0,0-1 16,0 1-16,0 0 0,0 0 15,-21 21 1,0 0-1,0 21-15,0 0 16,21 0-16,0 1 16,0-1-16,0 0 0,0 0 31</inkml:trace>
  <inkml:trace contextRef="#ctx0" brushRef="#br0" timeOffset="118903.22">8826 11240 0,'-21'-22'31,"21"1"-31,0 0 0,0 0 16,0 0-16,0 0 0,0-22 0,0 22 16,0-21-16,0-1 0,0 1 15,0 0-15,0-22 0,0 1 16,0-1-16,21 22 0,1-22 0,-1 1 16,-21 21-16,21-1 0,0 1 0,0 21 15,-21 0-15,0-1 0,21 22 0,1 0 16,-22 22-1,0 20-15,0-21 0,0 21 16,0 1-16,0 20 0,0-20 0,0 20 16,-22 1-16,1-1 0,21-21 15,0 22-15,-21-1 0,21 1 0,-21-1 16,21-20-16,0-1 0,0 0 0,0 1 16,0-1-16,0-21 0,21 0 15,0 1-15,0-1 0,1 0 0,-1-21 16,0 0-16,21 0 0,43 0 15,-64-21-15,21 0 16,-20-1-16,20 1 0,-21 0 0,0-21 16,22 21-16,-22-22 0,0 1 0,0 0 15,21-22-15,-20 22 0,-1-22 0,0 22 16,-21-22-16,0 1 0,21-1 16,-21 1-16,0 21 0,0-85 15,0 84-15,0 22 0,0 0 16,0 42 15,0 0-31,0 0 0,0 22 0,0-1 16,0 0-16,-21 1 0,21-1 0,0 22 15,0-22-15,0 0 0,0 22 0,0-22 16,0 0-16,0 1 0,0-1 16,0-21-16,0 22 0,0-1 0,0-21 15,0 0-15,0 0 0,21 22 0,0-43 16,-21 21-16,21 0 0,1-21 0,-1 0 15,0 0-15,0 0 0,0 0 0,0 0 16,22-21-16,-22 0 0,21 0 16,-21-1-16,22 1 0,-1-21 15,-21 0-15,22-1 0,-1 1 0,-21 0 16,21-1-16,-20-20 0,-1-1 0,21 1 16,-21-1-16,0 1 0,1-1 0,-1 1 15,-21-1-15,0 22 0,0 0 16,0-1-16,0 22 0,0 0 0,0 0 15,0 0-15,-21 21 16,21 21-16,-22 0 16,1 21-16,21-21 0,0 22 15,-21 20-15,21-20 0,-21 20 0,21 1 16,0-22-16,0 21 0,0 1 0,0-22 16,0 22-16,0-22 0,0 0 15,0 1-15,0-1 0,0-21 0,0 22 16,0-22-16,21 0 0,-21 0 0,21 0 15,0 0-15,1-21 16,-1 22-16,0-22 0,0 0 0,0 0 16,0 0-16,1 0 0,-1-22 0,0 1 15,0 0-15,0 0 0,0 0 0,-21 0 16,22-1-16,-1 1 0,0-21 0,0 21 16,-21-22-16,0 1 0,0 21 0,21 0 15,-21 0-15,21-1 0,-21 1 16,0 42-1,0 1 1,0-1-16,0 0 0,0 0 0,0 21 16,0-20-16,22-1 0,-22 63 15,21-62-15,-21-1 16,0 0-16,0 0 0,21 0 0,-21 0 16,21 1-16,0-22 0,0 21 0,1-21 15,-1 0-15,0 0 0,0 0 16,0 0-16,0 0 0,1-21 0,20-1 15,-21 1-15,21 0 0,-20 0 0,-1-21 16,21 20-16,-21-20 0,22 0 16,-22-1-16,0-20 0,21 21 0,-21-22 15,1 1-15,-1-1 0,0 1 16,-21-1-16,0 1 0,21-1 0,-21 1 16,0 20-16,0 1 0,0 0 0,21 20 15,-21-20-15,0 21 0,0 0 0,0 0 16,0-1-16,0 1 15,-21 21 1,21 21-16,-21 1 0,21-1 16,-21 0-16,21 21 0,0 1 0,0-1 15,-21 0-15,21 22 0,-22-22 0,22 22 16,-21-1-16,21 1 0,0-22 16,-21 21-16,21 1 0,0-22 15,0 1-15,0-1 0,0 0 0,0-21 16,0 22-16,0-22 0,0 0 0,0 21 15,21-20-15,0-1 0,-21 0 16,22-21-16,-1 0 0,0 0 0,0 0 16,21 0-16,-20 0 0,-1 0 0,0 0 15,0-21-15,21 21 0,-20-21 0,-1-1 16,0 22-16,0-21 0,0 0 16,0 0-16,1 0 0,-22 0 15,0-1-15,21-20 0,-21 21 0,21 0 0,-21 0 16,0-1-16</inkml:trace>
  <inkml:trace contextRef="#ctx0" brushRef="#br0" timeOffset="119184.51">10985 10393 0,'0'0'15,"-21"0"-15,0 0 0,0 21 0,0-21 0,0 0 16,-1 0 62,22 21-62,-21-21-16,21 21 15,-21 1 1,0-22-16</inkml:trace>
  <inkml:trace contextRef="#ctx0" brushRef="#br0" timeOffset="119395.59">10160 10795 0,'0'0'0,"-21"21"0,-43 0 16,43-21-16,42 0 31,0 0-31,22 0 0,-22-21 16,0 21-16,21-21 0,-20 21 0,20-21 16,0 0-16,-21 21 0,1-21 0,-1 21 15,21-22-15,-21 22 0,0 0 0</inkml:trace>
  <inkml:trace contextRef="#ctx0" brushRef="#br0" timeOffset="119984.52">12573 10859 0,'0'-22'0,"0"44"0,0-65 0,0 22 0,-21 0 16,0 21-1,-1 0-15,1 0 0,0 21 16,21 0-16,-21 0 0,21 1 0,-21 20 15,21 0-15,0 1 0,0 20 0,0 1 16,0 20-16,0 1 0,0 0 0,0-1 16,0 22-16,0 0 0,0 0 0,0 21 15,0 0-15,0-21 0,0 21 16,0-22-16,0 22 0,0 0 0,-21-21 16,21 0-16,-22 0 0,1-21 0,0-1 15,21-20-15,-21 20 0,21-41 0,-21 20 16,21-20-16,0-1 0,-21-21 0,21 21 15,0-20-15,-22-1 0,22-42 32,0-1-32,0-20 0,0 21 15,0-21-15,22-22 0,-22 1 16,21-1-16,-21 1 0</inkml:trace>
  <inkml:trace contextRef="#ctx0" brushRef="#br0" timeOffset="120299.38">12340 11007 0,'0'0'0,"0"-127"15,0 84 1,21 1-16,22 0 0,-22 21 0,21-22 16,0 22-16,1 0 0,-1 0 0,22 21 15,-1 0-15,1 0 0,-1 0 0,-21 21 16,22-21-16,-22 42 0,1-21 15,-22 1-15,0 20 0,-21 0 0,0-21 16,0 22-16,-21-1 0,0 0 0,-22 22 16,1-22-16,0 1 0,-22-1 0,22 0 15,-22 1-15,22-1 0,0 0 0,-1-21 16,1 22-16,21-22 0,0 0 0,-1 0 16,1 0-16,42-21 31,1 0-31,-1 0 0,21-21 0,-21 0 15,22 0-15,-1 0 0,0 0 0</inkml:trace>
  <inkml:trace contextRef="#ctx0" brushRef="#br0" timeOffset="120751.12">13652 10922 0,'0'0'0,"-21"0"31,0 0-31,0 0 0,0 0 0,-22 0 16,22 0-16,0 0 0,0 0 0,0 21 16,-22 0-16,22 1 0,0-1 0,0 0 15,0 21-15,0-21 0,-1 22 0,22-1 16,-21 0-16,21-20 0,-21 20 0,21 0 16,0-21-16,0 22 0,0-22 15,0 0-15,21 0 0,0-21 16,1 0-16,-1 0 0,0 0 0,0-21 15,0 0-15,0 0 0,22 0 0,-22-1 16,0-20-16,21 21 0,-20-21 0,-1-1 16,21 1-16,-21 0 0,-21-1 15,21 22-15,1-21 0,-22 21 0,0-1 16,0 1-16,0 42 16,0 1-1,0-1-15,0 0 0,0 21 0,-22 1 16,22-22-16,-21 21 0,21 0 0,0 1 15,0-1-15,0 0 0,0 1 0,0-22 16,0 0-16,0 0 0,0 0 0,0 1 16,21-22-16,1 0 0,-1 0 0,0 0 15,0 0-15,0 0 0,22 0 16,-22-22-16,0 1 0,21 0 0,-21 0 16,22 0-16,-22 0 0</inkml:trace>
  <inkml:trace contextRef="#ctx0" brushRef="#br0" timeOffset="122648.24">14372 10837 0,'0'0'0,"0"-21"0,-42 21 15,21 0-15,-1 0 16,1 0-16,0 21 0,0-21 0,0 22 16,0-1-16,-1 21 0,1-21 0,0 22 15,21-22-15,0 21 0,0 0 16,0 1-16,0-1 0,0 0 0,0 1 15,0-1-15,0 0 0,0 1 16,0-22-16,21 0 0,0 0 0,1 0 16,-1-21-16,0 0 0,21 0 0,1 0 15,-1 0-15,-21 0 0,21-21 0,1 0 16,-1 0-16,0 0 0,1 0 16,-1-22-16,0 1 0,1 0 0,-1-1 15,0-20-15,1 20 0,-22-20 0,0-1 16,0 1-16,0-1 0,1 1 0,-22-1 15,0 1-15,0-1 0,0 1 0,0 21 16,0 20-16,0-20 0,0 21 0,-22 63 31,1-21-15,21 22-16,0-1 0,-21 0 0,0 22 16,21-22-16,-21 22 0,21-1 0,0 1 15,-21-22-15,21 22 0,0-1 0,-22-21 16,22 1-16,0-1 0,0 0 0,0 1 15,0-1-15,0-21 0,0 22 0,-21-22 16,21 0-16,21-42 47,-21 0-47,22-22 0,-1 22 0,-21-21 16,21 21-16,0-22 0,0 1 15,0 0-15,1 20 0,20-20 0,-21 21 16,0 0-16,22 0 0,-22-1 0,0 22 15,21 0-15,-21 0 0,1 0 16,-1 0-16,-21 22 16,0-1-16,0 0 15,-21-21-15,-1 21 0,1-21 16,0 21-16,-21-21 0,21 21 0,-1-21 16,-20 0-16,21 0 0,0 22 15,0-22-15,-1 0 0,1 0 0,0 0 16,21 21-16,0 0 15,0 0 1,0 0-16,0 0 0,0 1 0,0-1 16,21 0-16,-21 0 0,21 0 0,1 0 15,-1 1-15,0-1 0,0 0 0,0 0 16,22 0-16,-1 0 0,-21-21 0,21 22 16,1-22-16,-1 0 0,0 0 0,1 0 15,20 0-15,-20 0 0,-1 0 16,0 0-16,22-22 0,-22 1 0,0 0 15,1 21-15,20-21 0,-20 0 0,-22-22 16,21 22-16,0 0 0,-20 0 16,-1-21-16,0 20 0,-21-20 0,0 21 15,0 0-15,0-22 0,0 22 0,0 0 16,0 0-16,0 0 0,-21 21 16,0 0-16,-1 0 0,1 0 0,-21 0 15,21 21-15,0 0 0,-1 0 0,1 0 16,0 22-16,0-1 0,0-21 15,0 22-15,-1-1 0,1-21 0,21 21 16,0-20-16,0-1 0,0 0 0,0 0 16,0 0-16,0 0 0,21-21 15,1 0-15,-1 0 0,0 0 16,0 0-16,0-21 0,0 21 0,1-21 16,20 0-16,-21 0 0,0 21 0,0-43 15,1 22-15,-1 0 0,0-21 16,0 21-16,-21-1 0,21-20 0,-21 21 15,21-21-15,-21 20 0,22 1 16,-22 0-16,0 42 31,0 0-31,0 1 0,0-1 0,0 0 16,0 0-16,0 21 0,0-20 0,0-1 16,0 0-16,0 0 0,0 0 0,21 0 15,0 1-15,0-1 0,0 0 0,0-21 16,22 21-16,-1-21 0,0 0 0,1 0 15,20 0-15,-20 0 0,20 0 0,-21 0 16,22 0-16,-22-21 16,22 21-16,-22-21 0,0 0 0,1-1 15,-1 1-15,-21 0 0,22 0 0,-22 0 16,0-22-16,-21 22 0,0-21 0,0 21 16,0-22-16,0 22 0,0 0 0,0-21 15,0 21-15,-21-1 0,0 22 16,-1 0-16,1 0 0,0 0 0,0 0 15,-21 22-15,20-22 0,-20 21 0,0 0 16,21 21-16,-22-21 0,22 22 16,-21-22-16,21 21 0,-1 1 15,1-22-15,21 0 0,0 21 0,0-21 16,0 1-16,0-1 0,21-21 16,1 0-16,-1 0 0,0 0 15,21 0-15,-21 0 0,1 0 0,-1-21 16,21 21-16,-21-22 0,0 1 0,1 0 15,-1 21-15,0-21 0,0 0 0,0-22 16,0 22-16,-21 0 0,0 0 0,0 0 16,0 0-16,0-1 0,0 1 0,0 0 15,0 42 17,-21 0-32,0 1 0,21 20 15,0-21-15,0 21 0,0 1 0,0-1 0,0 0 16,0 1-16,0 20 0,0-20 15,0 20-15,21-21 0,-21 22 0,21-22 16,1 22-16,-1-1 0,0 22 0,0-22 16,-21 1-16,21 21 0,0-22 0,1 1 15,-22 20-15,0-20 0,21 20 0,-21-20 16,0 21-16,0-22 0,0 22 0,0-22 16,0 22-16,0-22 0,0 1 15,-21-1-15,21 1 0,0-1 0,0-20 16,-22-1-16,22 0 0,-21-20 0,21 20 15,0-21-15,0 0 0,-21 0 16,0-21-16,0 0 16,21-21-16,-21-21 0,-1 21 15,1-22-15,21 22 0,-21-42 0,0 20 16,0-20-16,0-22 0,-1 22 16,1-22-16,21 0 0,-21 1 0,21-1 15,0 22-15,0-22 0,0 0 0,0 22 16,0-22-16,21 22 0,0-22 0,1 21 15,-22 1-15,21-1 0,0 1 0,0-1 16,0 22-16,0-21 0,1 20 0,-1-20 16,21 20-16,-21 1 0,0 0 15,1-1-15,-1 22 0,0 0 0,0 0 16,-21 0-16,0 0 0,21-1 0</inkml:trace>
  <inkml:trace contextRef="#ctx0" brushRef="#br0" timeOffset="123051.21">17272 11430 0,'0'0'16,"21"0"0,0 0-1,0 0-15,1 0 16,-1-21-16,0 0 0,0 21 0,0-21 15,0-1-15,1 1 0,20 0 0,-21 21 16,0-21-16,0 0 0,-21-22 0,22 22 16,-22 0-16,0 0 0,0 0 15,-22 21 1,1 0-16,-21 21 0,21-21 16,-22 21-16,1 21 0,0-20 0,21-1 15,-22 21-15,22-21 0,0 22 16,-21-1-16,42-21 0,0 21 0,0-20 0,0 20 15,0-21-15,0 0 0,0 0 16,21 1-16,0-1 0,0-21 0,21 21 16,1-21-16,-1 0 0,-21 0 0,22 0 15,-1 0-15,0 0 0,-21 0 16,22 0-16,-22 0 0,21-21 0,-21 0 16,1 21-16,-1-22 0,-21 1 0,0 0 15,21 21-15,-21-21 0,0 0 0,0 0 16,0-1-16,-21 22 15,-22 0-15,22 0 0</inkml:trace>
  <inkml:trace contextRef="#ctx0" brushRef="#br0" timeOffset="124285.87">6117 12277 0,'-21'0'15,"42"0"-15,-63 0 0,42-21 0,-21 21 16,-1 0-16,1 0 16,21-22-1,21 22 1,1 0-1,-1 0-15,21 0 0,-21 0 16,22 0-16,-22 0 0,21 0 0,0 0 16,22 22-16,-22-22 0,22 0 0,-1 0 15,1 0-15,-1 21 0,22-21 16,-22 0-16,22 0 0,-21 21 0,20-21 16,1 0-16,-22 21 0,22-21 0,0 0 15,21 21-15,-22-21 0,22 0 0,0 0 16,0 21-16,0-21 0,21 0 15,-22 0-15,22 0 0,0 0 16,22 0-16,-22 0 0,21 0 0,0 0 16,0 0-16,0 0 0,22 0 0,-22 0 15,21 0-15,0 0 0,1 0 16,338 0 0,-339 0-16,0 0 0,1 0 0,-1 0 0,22 0 15,-22 0-15,21 0 0,-20 0 0,20 0 16,-20 0-16,-1 0 0,0 0 0,1 0 15,-1-21-15,0 21 0,1 0 16,-22 0-16,21-21 0,0 0 0,-20 21 16,-1 0-16,0-21 0,0 21 15,0 0-15,0-21 0,-21 21 0,0 0 16,0-22-16,0 1 0,0 21 0,-21-21 16,-21 21-16,21-21 0,-22 21 15,22-21-15,-21 21 0,-22 0 0,22-21 16,-21 21-16,-22-22 0,21 22 0,-20 0 15,-22 0-15,21-21 0,-21 21 0,1 0 16,-22-21 15,-22 21-31,1 0 16,0 0 0,0 0-1,21-21-15,-21 21 16,0 0-16,-1 0 0,1 0 0</inkml:trace>
  <inkml:trace contextRef="#ctx0" brushRef="#br0" timeOffset="133099.79">20722 10583 0,'0'0'0,"0"-21"0,-21 21 31,42 0 16,0 0-31,0-21-16,1 21 15,-1 0 1</inkml:trace>
  <inkml:trace contextRef="#ctx0" brushRef="#br0" timeOffset="133376.64">20828 10414 0,'0'0'0,"0"-21"16,0 42 15,0 0-31,0 22 0,0-22 0,0 21 16,0 0-16,0 1 0,0-1 0,0 0 16,0 1-16,0 20 0,0-20 15,0-1-15,0 0 0,0 22 16,0-22-16,0 0 0,0 1 0,0-1 15,0 0-15,0 1 0,0-22 0,0 0 16,0 21-16,0-20 0,0-1 16,0-42 15,0-1-31,0 1 0,0 0 16,0-21-16,0 21 0</inkml:trace>
  <inkml:trace contextRef="#ctx0" brushRef="#br0" timeOffset="133981.04">20743 10329 0,'0'0'0,"21"0"31,1 0-15,-1 0-16,21-21 0,-21 21 0,22 0 15,20 0-15,-21-21 0,22 21 0,-1-21 16,22 21-16,0-21 0,-1 21 16,1-21-16,0 21 0,-1 0 0,-20-22 15,21 22-15,-22 0 0,1-21 16,-22 21-16,0 0 0,1 0 0,-1 0 16,-21 0-16,0 0 0,0 0 15,-21 21 1,0 1-16,0-1 0,0 0 15,0 0-15,0 21 0,0-20 16,0 20-16,0-21 0,0 21 0,0 1 16,22-1-16,-22-21 0,21 22 0,0-1 15,-21-21-15,0 21 0,21-20 0,0 20 16,-21-21-16,21 0 0,-21 22 16,0-22-16,0 0 0,0 0 15,0 0-15,0 0 0,0 1 0,0-1 16,0 0-16,0 0 0,-21 0 15,0 0-15,0 1 0,0-22 0,0 21 16,-22-21-16,1 21 0,0-21 16,-1 21-16,-20-21 0,-1 0 0,1 0 15,-22 0-15,0 21 0,1-21 0,20 0 16,-20 0-16,-1 0 0,21 0 0,1 0 16,-1 21-16,1-21 0,21 0 15,-1 0-15,1 0 0,21 0 0,0 0 16,-1 0-16,1 0 0,0 0 15,0 0-15,42 0 32,0-21-17,0 0-15,1 0 0,-1 0 0,0 0 16,21-1-16</inkml:trace>
  <inkml:trace contextRef="#ctx0" brushRef="#br0" timeOffset="134395.82">21442 10245 0,'0'0'0,"0"-21"16,0 42 46,0 0-62,0 0 0,0 0 16,0 22-16,0-1 0,0 0 16,0 1-16,0 20 0,0-21 0,0 22 15,0-1-15,0 1 0,0-1 0,21 1 16,-21-1-16,0 1 0,0 21 0,21-22 16,-21 1-16,0-1 0,0 1 15,0-1-15,0 1 0,0-1 16,0-21-16,-21 22 0,21-22 0,-21 1 15,21-1-15,0-21 0,0 21 0,-21 1 16,21-22-16,0 0 0,0 0 0,-22 0 16,22-42 15,0 0-15,0 0-16,0 0 0,0 0 0,0-1 15,-21-20-15,21 21 0,0 0 16</inkml:trace>
  <inkml:trace contextRef="#ctx0" brushRef="#br0" timeOffset="134759.62">20891 10964 0,'0'0'0,"-21"0"0,-21-21 16,21 21-16,42 0 31,0-21-15,21 21-16,1-21 0,-1 21 0,0-21 16,22 21-16,-1-21 0,1-1 0,21 22 15,-1-21-15,1 0 0,21 21 0,-22-21 16,1 0-16,0 21 0,-22-21 15,22 21-15,-43-22 0,22 22 0,42-21 16,-85 21-16,0 0 16,0 0-16,-21-21 15,0 0 1,0 0 0,-21 0-16,0-1 15</inkml:trace>
  <inkml:trace contextRef="#ctx0" brushRef="#br0" timeOffset="135547.79">21124 9631 0,'0'0'0,"0"21"0,0 21 0,0-20 0,0-1 16,0 21-16,0-21 0,0 22 15,0-22-15,0 0 0,0 21 0,0-21 16,0 1-16,0-1 16,0 0-16,0 0 15,0-42 1,0 0-16,0 0 15,0-1-15,0 1 16,0 0-16,0 0 0,0-21 0,0 20 16,0 1-16,0-21 0,0 0 0,0 20 15,0-20-15,0 21 0,21 0 0,1 0 16,-1-1-16,0 22 0,0 0 16,0 0-16,22 0 0,-22 0 15,0 22-15,0-22 0,0 21 0,0 21 16,1-21-16,-22 0 0,0 22 0,21-22 15,-21 0-15,0 21 0,0-20 16,0-1-16,0 0 0,0 0 0,0 0 16,0 0-16,0 1 15,0-44 17,0 1-32,0 0 0,0 0 0,0 0 15,21 0-15,0-1 0,-21-20 0,21 0 16,0 21-16,1-22 0,-22 1 0,21 0 15,0 20-15,0 1 16,0 0-16,0 0 0,1 21 0,-1 0 16,0 0-16,-21 21 0,0 0 0,0 0 15,0 1-15,0-1 0,0 21 0,0-21 16,0 22-16,0-22 0,0 21 16,0-21-16,0 0 0,0 1 0,0-1 15,0 0-15,21-42 31,0 21-31</inkml:trace>
  <inkml:trace contextRef="#ctx0" brushRef="#br0" timeOffset="135867.79">21844 9652 0,'21'0'31,"0"-21"-16,0 0-15,1 0 16,-1-1-16,0 1 16,-21 0-16,21 21 0,-21-21 15,0 0-15,0 0 16,0 42 0,0 0-1,-21 0-15,0 0 0,21 22 16,-21-22-16,21 21 0,0-21 0,-43 106 15,43-106 1,0 1-16,0-1 0,0 0 16,21-21-16,1 0 0,-1 0 15,21 0-15,-21-21 0,0 0 16,22-1-16,-22 1 0,21 0 0,-21-21 16</inkml:trace>
  <inkml:trace contextRef="#ctx0" brushRef="#br0" timeOffset="136115.65">22479 9186 0,'0'0'16,"-21"0"-16,0 0 15,21 22-15,-22-1 0,1 0 16,21 0-16,0 21 0,-21-20 0,21 20 16,-21 0-16,21 1 0,-21-1 0,21 0 15,0 1-15,0-1 0,0-21 0,0 21 16,-21 1-16,21-22 0,0 0 15,0 0-15,0 0 0,0 1 0,0-1 16,0-42 0,21 21-16,-21-22 15,21 1-15,0-21 0,-21 21 16,21-22-16,0 1 0,1 0 16</inkml:trace>
  <inkml:trace contextRef="#ctx0" brushRef="#br0" timeOffset="136531.41">22606 9208 0,'0'21'16,"0"0"-16,0 21 0,0-21 0,0 22 15,0-22-15,0 21 0,0 1 16,-21-1-16,21 0 0,-21 1 0,-1-22 16,22 21-16,-21 0 0,21-20 15,0-1-15,0 21 0,0-21 16,-21 0-16,42-42 31,-21 0-31,21 0 0,1-21 16,-1 20-16,-21 1 0,21-21 0,0 21 15,-21-22-15,21 22 0,0 0 0,1 0 16,-1 21-16,0 0 16,0 0-16,-21 21 15,21 0-15,-21 0 16,21 1-16,-21-1 0,0 0 0,0 0 15,0 0-15,0 0 0,0 1 16,0-1-16,0 0 0,0 0 0,0 0 16,-21-21-16,21 21 15,0-42 32,0 0-47,21 0 16,1 0-16,-1 21 0</inkml:trace>
  <inkml:trace contextRef="#ctx0" brushRef="#br0" timeOffset="136896.21">23093 9610 0,'0'0'0,"0"-21"0,21-1 16,-21 1-16,0 0 16,-21 21-16,0 0 15,-1 0-15,1 21 0,0 0 16,0 1-16,21-1 0,-21 0 15,0 0-15,21 0 0,-22 22 0,22-22 16,0 0-16,0 0 0,0 0 0,0 0 16,0 1-16,0-1 0,22-21 15,-1 0-15,0 0 16,0 0-16,0 0 16,0 0-16,1-21 0,-1 21 0,-21-22 15,21 1-15,0 0 0,-21 0 16,0 0-16,0 0 0,0-1 0,0 1 15,0-21-15,0 21 0,0 0 16,0-1-16,0 1 0,-21 21 16,0 0-16,0 0 0,21 21 15,-22 1-15,1-22 16,21 21-16,0 0 0,0 0 16,21-21-1,1 0-15,-1 0 16</inkml:trace>
  <inkml:trace contextRef="#ctx0" brushRef="#br0" timeOffset="137631.79">23580 9462 0,'0'0'0,"-43"0"16,22 0-16,0 0 15,-21 21-15,20-21 0,1 21 0,0 0 16,0-21-16,0 21 0,0 0 0,-1 22 15,22-22-15,0 0 0,-21 0 16,21 0-16,0 1 0,0-1 0,0 0 16,0 0-16,0 0 0,21 0 15,1-21-15,-1 0 16,0 0-16,0 0 0,0 0 16,0-21-16,1 21 15,-1-21-15,0 0 0,-21 0 0,21 0 16,0-1-16,-21 1 0,21-21 0,-21 21 15,22-22-15,-22 1 0,0 21 0,0-21 16,0-1-16,21 22 0,-21-21 16,0 21-16,0-22 0,0 22 0,0 0 15,0 0-15,0 0 16,0 42 0,0 0-1,0 0-15,0 21 0,0-20 16,-21-1-16,21 21 0,0-21 0,0 22 15,0-1-15,0-21 0,0 21 0,0-20 16,0 20-16,0-21 0,0 0 16,0 22-16,21-43 0,0 21 0,0 0 15,0 0-15,0-21 0,1 0 16,-1 0-16,0 0 0,0 0 16,21 0-16,-20 0 0,-1-21 0,0 21 15,0-21-15,-21 0 0,21-1 0,0 1 16,1-21-16,-1 21 0,-21 0 0,0-22 15,0 22-15,0 0 0,0 0 16,0 0-16,-21 21 16,-1 0-16,1 0 15,21 21-15,0 0 0,-21 0 16,21 0-16,0 0 0,0 1 16,0-1-16,0 0 0,21 0 15,-21 0-15,0 0 0,21 1 0,1-1 16,-22 0-16,0 0 15,0 0 1,-22-21 0,1 0-16,0 0 15,0 0-15,0-21 16,0 0-16,-1 21 0,1-21 16,0 0-16,0-1 0,0 1 0,-22 0 15</inkml:trace>
  <inkml:trace contextRef="#ctx0" brushRef="#br0" timeOffset="137867.18">22585 9398 0,'21'0'31,"21"0"-31,-21 0 0,1-21 15,-1 21-15,0 0 0,0 0 0,0 0 16,0 0-16,1-21 0,-1 21 0,0 0 16,0 0-1,-21 21 17</inkml:trace>
  <inkml:trace contextRef="#ctx0" brushRef="#br0" timeOffset="138435.98">22669 11557 0,'-21'21'16,"21"0"-1,21-21 1,1 0-16,20 0 0,-21 0 0,21 0 15,1 0-15,-1 0 0,0 0 16,1 0-16,-1 0 0,0 0 0,1 0 16,-1 0-16,0 0 0,1 0 0,-22-21 15,21 21-15,-21 0 0,1 0 0,-1 0 16,-21-21 15,-21 21-31,-1 0 16,1 0-16,0 0 0,0 0 15,0 0-15,-22 0 0,22 0 16,0 0-16</inkml:trace>
  <inkml:trace contextRef="#ctx0" brushRef="#br0" timeOffset="138675.84">22691 11705 0,'0'0'0,"-22"0"0,1 0 16,21 21-16,0 1 15,21-22 1,1 0-16,-1 0 0,21 0 0,0 0 15,1 0-15,-1 0 0,0 0 0,22 0 16,-22 0-16,22-22 0,-22 1 16,0 21-16,22 0 0,-22-21 0,1 21 15,-1 0-15,-21 0 0,0 0 16,0 0-16,1-21 0,-1 21 16,-42 0 15,-1 0-31,1 0 0,21 21 0,-21-21 15,0 0-15,0 0 0,0 0 0</inkml:trace>
  <inkml:trace contextRef="#ctx0" brushRef="#br0" timeOffset="138935.69">22839 11811 0,'0'0'0,"-21"0"15,-1 21-15,-20-21 16,42 21-16,0 1 15,21-22 1,0 0-16,1 0 0,-1 0 0,21 0 16,0 0-16,-20 0 0,20 0 0,0 0 15,1 0-15,-1 0 0,0 0 16,1-22-16,-1 22 0,0 0 0,1 0 16,-1-21-16,0 21 0,-21 0 0,1 0 15,-1 0-15,0-21 0,0 21 16,-42 0 15,0 0-31</inkml:trace>
  <inkml:trace contextRef="#ctx0" brushRef="#br0" timeOffset="139155.57">22860 11938 0,'0'0'0,"-42"21"0,-22 0 15,85-21 16,0 0-31,1 0 0,-1 0 16,21 0-16,-21 0 0,22 0 0,-1 0 16,0 0-16,1-21 0,-1 21 0,21 0 15,-20-21-15,-1 21 0,0 0 16,-20-21-16,20 21 0,0 0 16,-21-21-16,1 21 0,-1 0 0,0 0 15,0 0 1</inkml:trace>
  <inkml:trace contextRef="#ctx0" brushRef="#br0" timeOffset="140063.78">21294 13229 0,'0'0'0,"0"-21"16,0 0-16,-22 21 0,1-21 16,0 0-16,0 21 15,0 0 16,21 21-31,0 0 16,0 21-16,0-21 0,0 22 0,0-22 16,0 21-16,0 1 0,0-1 0,0 0 15,0 1-15,0 20 0,0-21 16,-21 1-16,21-22 0,0 21 0,-22-21 16,22 1-16,0-1 0,0 0 0,0 0 15,0-42 16,0 0-15,0 0-16,0-1 0</inkml:trace>
  <inkml:trace contextRef="#ctx0" brushRef="#br0" timeOffset="140595.51">21209 13166 0,'21'0'16,"0"0"-16,0 0 0,22 0 16,-22 0-16,21 0 0,1 0 15,-1 0-15,0-21 0,1 21 0,-1-22 16,21 22-16,-20 0 0,-1 0 0,22-21 16,-22 21-16,0 0 0,1 0 15,-22 0-15,21 0 0,-21 0 16,0 0-16,1 0 0,-1 0 0,-21 21 15,0 1-15,0-1 16,0 0-16,0 0 16,0 0-16,0 0 0,-21 1 15,21-1-15,-22 0 0,22 0 0,0 0 16,0 22-16,-21-22 0,21 0 16,0 0-16,-21 21 0,21-20 0,0-1 15,0 0-15,0 21 0,0-21 0,0 1 16,0-1-16,0 0 0,0 0 15,0 0-15,0 0 16,0 1-16,-21-1 0,0-21 16,0 21-16,-1-21 0,1 0 0,0 21 15,-21-21-15,21 21 0,-22-21 16,1 0-16,0 0 0,-1 0 0,1 0 16,0 0-16,-1 0 0,22 0 0,-21-21 15,-1 0-15,22 21 0,-21-21 0,21 0 16,0-1-16,-1 22 0,1-21 15,21 0-15,-21 21 0,21-21 0,0 0 16,0 0-16,21-1 16,0 22-16,-21-21 15,22 0-15,-1 0 0</inkml:trace>
  <inkml:trace contextRef="#ctx0" brushRef="#br0" timeOffset="140907.32">21611 13123 0,'0'0'15,"-21"0"-15,21 22 16,0-1 0,0 0-1,0 21-15,0-21 0,0 1 0,0 20 16,21 0-16,-21-21 0,0 22 0,0 20 15,0-20-15,0-1 0,0 21 16,0-20-16,0-1 0,0 22 0,-21-22 16,21 0-16,-21-21 0,0 22 0,21-22 15,-22 0-15,22 0 0,-21 0 0,21 1 16,0-1-16,-21-21 0,0 0 16,21-21-1,0-1 1,0 1-16</inkml:trace>
  <inkml:trace contextRef="#ctx0" brushRef="#br0" timeOffset="141179.17">21188 13547 0,'-21'0'0,"42"0"0,-64 0 0,22 0 15,42 0 16,1 0-31,-1-21 0,21 21 0,0-22 16,1 22-16,-1 0 0,22-21 16,-1 21-16,1-21 0,-1 21 15,1-21-15,-1 21 0,-21-21 0,22 21 16,-1-21-16,-20 21 0,-1 0 0,0-22 16,-20 22-16,-1 0 0,0 0 15</inkml:trace>
  <inkml:trace contextRef="#ctx0" brushRef="#br0" timeOffset="142119.26">22458 13018 0,'0'0'0,"0"-22"16,-21 22-16,21-21 16,0 0-1,21 42 1,-21 0-16,21 1 0,0-1 16,0 0-16,0 0 0,-21 21 15,22-20-15,-22-1 0,21 0 0,-21 21 16,0-21-16,0 1 0,0-1 15,0 0-15,0 0 16,-21-21 0,21-21-1,0 0-15,0 0 16,0-1-16,0 1 0,0 0 16,21-21-16,-21 21 0,21-22 0,0 1 15,0 21-15,0-22 0,1 22 0,-1-21 16,-21 21-16,21 0 0,-21-1 15,21 1-15,-21 42 47,21 1-47,-21-1 0,0 0 0,0 0 16,0 21-16,21-20 0,-21-1 0,0 0 16,22-21-16</inkml:trace>
  <inkml:trace contextRef="#ctx0" brushRef="#br0" timeOffset="143312.41">23029 13123 0,'0'0'16,"0"-21"-16,0 0 0,0 0 0,0 0 15,0 0-15,0-1 16,0 1-16,-21 21 0,0-21 0,0 21 16,0 0-16,-1 0 15,1 21-15,0 0 0,21 1 16,0-1-16,0 0 0,-21 21 15,21-21-15,0 1 0,-21 20 0,21-21 16,0 0-16,0 0 0,0 1 0,0-1 16,21-21-16,0 21 0,0-21 15,0 0-15,1 0 0,-1 0 16,0 0-16,21-21 16,-21 0-16,-21-1 0,22 1 15,-22 0-15,21 0 0,-21 0 16,0 0-16,0-1 0,0-20 15,0 21-15,0 0 0,0 0 16,0 42 15,0 0-31,0 0 0,0 0 16,0 0-16,0 1 0,0-1 16,0 0-16,0 0 0,21 0 0,-21 0 15,21-21-15,0 22 0,0-22 0,1 0 16,-1 0-16,0 0 0,0 0 0,0 0 15,0 0-15,1 0 16,-1 0-16,0-22 0,-21 1 0,21 0 16,-21 0-16,21 21 0,-21-42 15,0 20-15,0 1 0,0 0 16,0 0-16,0-21 0,0 20 0,0 1 16,0 0-16,0 0 0,-21 42 31,21 0-16,0 0-15,-21-21 0,21 22 0,0-1 16,-21 0-16,21 0 0,0 0 0,0 0 16,0 1-16,0-1 15,21-21-15,-21 21 0,21-21 16,0 0-16,0 0 16,1 0-16,-1 0 15,0 0-15,0 0 0,0 0 16,-21-21-16,0 0 0,0-1 15,21 1-15,-21 0 0,0 0 16,0 0-16,-21 0 16,0 21-1,0 0-15,0 0 0,21 21 16,0 0-16,-21-21 0,21 21 16,0 0-16,-22 0 0,22 1 0,0-1 15,0 0-15,0 0 16,22-21-1,-1 0-15,0 0 16,0 0-16,-21-21 16,21 21-16,-21-21 0,0 0 0,21 21 15,-21-22-15,22 1 0,-22 0 16,0 0-16,0 0 0,0 0 0,0-1 16,0 1-16,0 42 31,21 1-31,-21-1 15,21 0-15,-21 0 0,0 0 16,21 0-16,-21 1 0,21-22 16,-21 21-16,21-21 0,1 0 0,-22 21 15,21-21-15,0 0 0,0 0 16,0 0-16,0 0 16,-21-21-16,22 0 15,-1-1-15,-21 1 0,0 0 16,0 0-16,0 0 0,0 0 15,0-1-15,0 1 16,0 42 0,0 1-16,0-1 15,0 0-15,0 0 0,0 0 16,0 0-16,0 1 0,0-1 16,0 0-16,0-42 46,0 0-30,0-1-16,0 1 0</inkml:trace>
  <inkml:trace contextRef="#ctx0" brushRef="#br0" timeOffset="143480.98">23876 12827 0,'-21'21'0,"0"-21"0,21 21 15,-22-21-15,22 22 0,22-22 47,-1-22-31,0 22-16</inkml:trace>
  <inkml:trace contextRef="#ctx0" brushRef="#br0" timeOffset="143915.73">24088 12637 0,'0'21'16,"-22"0"-16,22 0 15,-21 0-15,0 0 0,21 22 16,0-22-16,0 0 0,-21 21 16,21-20-16,-21-1 0,21 21 0,0-21 15,0 22-15,0-22 0,0 0 0,0 0 16,0 0-16,0 0 0,0 1 15,0-1-15,0 0 16,0-42 15,0 0-15,21-1-16,0 1 0,0 0 16,0 0-16,1 0 0,-22 0 15,21 21-15,0 0 16,0-22-16,0 22 0,0 0 15,-21 22-15,0-1 16,0 0-16,0 0 16,0 0-16,0 0 0,-21-21 15,0 22-15,21-1 0,-21 0 0,0-21 16,21 21-16,-21-21 0,-1 21 16,1-21-16,21-21 31,0 0-31,0 0 15</inkml:trace>
  <inkml:trace contextRef="#ctx0" brushRef="#br0" timeOffset="144147.6">24447 12700 0,'0'0'0,"-21"0"16,0 0-16,21 21 0,0 0 15,-21-21-15,21 22 0,-21-1 0,21 0 16,-21 0-16,21 0 0,0 0 0,0 1 16,0 20-16,0-21 0,0 0 15,-22 0-15,22 1 0,0-1 16,0 0-16,0 0 0,0 0 0,0 0 16,22-21-1,-1 0-15,0 0 16</inkml:trace>
  <inkml:trace contextRef="#ctx0" brushRef="#br0" timeOffset="144531.38">24426 13081 0,'0'-21'31,"21"21"-31,1 0 0,-22-21 16,0 0-16,21-1 15,0 1-15,-21 0 16,21 21-16,-21-21 0,-21 21 31,0 21-15,0 0-16,21 0 0,0 1 15,0-1-15,-22 0 0,22 0 0,0 0 16,0 0-16,0 1 0,0-1 16,0 0-16,22 0 15,-1-21-15,0 0 0,0 0 0,0 0 16,0 0-16,1 0 0,-1-21 15,-21 0-15,21 21 16,-21-21-16,0-1 0,21 22 16,-21-21-16,0 0 0,0 42 47,-21 0-47,21 1 0,-21-22 0,21 21 15,-21 0-15,21 0 0,-22 0 0,22 0 16,0 1-16,0-1 0</inkml:trace>
  <inkml:trace contextRef="#ctx0" brushRef="#br0" timeOffset="144983.12">22585 14457 0,'0'0'0,"-21"21"0,-1-21 0,44 0 46,-1 0-46,21 0 16,-21 0-16,22 0 0,-1 0 0,0 0 16,22 0-16,-22 0 0,22 0 0,-1 0 15,-21-21-15,22 21 0,-1-21 16,1 21-16,-1-21 0,-20 21 0,-1-22 16,0 22-16,1 0 0,-22 0 0,21 0 15,-42-21-15,-21 21 31,0 21-31,0-21 16,0 0-16,-1 22 0,1-22 16,0 0-16,0 0 0,0 0 0,0 21 15,-1-21-15,1 0 0,0 0 0,0 0 16,0 0-16,0 21 0</inkml:trace>
  <inkml:trace contextRef="#ctx0" brushRef="#br0" timeOffset="145302.93">22627 14605 0,'0'0'16,"-42"21"-16,-22 0 16,22-21-16,21 0 0,0 22 0,-1-22 15,1 0-15,42 0 16,1 0 0,20 0-16,-21 0 0,21 0 0,1 0 15,-1 0-15,22 0 0,-22 0 16,21 0-16,-20 0 0,20-22 0,-20 22 15,20-21-15,-21 21 0,1-21 0,-1 21 16,0 0-16,1-21 0,-1 21 0,-21 0 16,0 0-16,1 0 0,-1 0 15,0 0-15,-42 0 32,0 0-17,-1 21-15,1-21 0,0 0 16,0 0-16,0 0 0,0 21 15,-1-21-15,1 0 0,0 0 16</inkml:trace>
  <inkml:trace contextRef="#ctx0" brushRef="#br0" timeOffset="145608.76">22564 14796 0,'0'0'0,"-43"21"0,1 0 15,21-21-15,-22 21 0,1 0 16,42 0-1,21-21-15,0 0 16,1 0-16,20 0 0,-21 0 0,21 0 16,1 0-16,20 0 0,-20 0 15,-1-21-15,21 21 0,-20-21 0,20 0 16,-20 21-16,-1-21 0,0 21 0,1 0 16,-1-21-16,-21 21 0,21 0 0,-20 0 15,-1 0-15,0 0 0,-42 0 47,0 21-31,-1-21-16,1 21 0,0-21 0,-21 0 15,21 0-15,-1 21 0,1-21 16,-21 0-16</inkml:trace>
  <inkml:trace contextRef="#ctx0" brushRef="#br0" timeOffset="145871.96">22542 15050 0,'0'0'0,"-42"21"0,21-21 16,0 21-16,21 0 16,21-21 15,0 0-31,21 0 0,-20 0 0,20 0 0,0 0 16,1 0-16,-1-21 0,0 0 0,1 21 15,-1-21-15,0 21 0,1-22 16,-1 22-16,-21 0 0,21-21 0,-20 21 15,-1 0-15,0 0 0,0-21 16,0 21-16,-42 0 31,0 21-15,0-21-16,0 21 0,-1-21 16,-20 22-16</inkml:trace>
  <inkml:trace contextRef="#ctx0" brushRef="#br0" timeOffset="146131.81">22479 15261 0,'-21'0'16,"42"0"0,0 0-16,0 0 0,0 0 15,1-21-15,20 0 0,-21 21 0,21-21 16,-20 21-16,20-21 0,-21 21 15,21-22-15,-20 22 0,20 0 0,-21-21 16,0 21-16,0 0 0,1 0 0,-1-21 16,0 21-16</inkml:trace>
  <inkml:trace contextRef="#ctx0" brushRef="#br0" timeOffset="154056.04">5609 12234 0,'-21'0'0,"0"0"31,0 0-15,-1 0 0,1 0-16,0 0 15,21 22 1,0-1-16,-21 0 16,21 0-16,0 0 15,0 0-15,0 1 0,0-1 16,21-21-16,-21 21 0,0 0 15,21-21-15,0 21 16,-21 0-16,22-21 0,-1 22 0,0-22 16,-21 21-16,21 0 0,0-21 0,0 21 15,1-21-15,-1 21 0,0-21 16,0 21-16,0-21 0,0 22 16,1-22-16,-1 21 0,0-21 0,0 0 15,0 21-15,0-21 0,1 0 0,-1 21 16,0-21-16,0 0 15,-21 21-15,21-21 0,0 0 16,1 0-16,-1 0 31,0 0-31,0-21 16,0 21-16,0 0 0,1-21 16,-1 21-16,0-21 15,0 21-15,0-21 0,0-1 0,1 22 16,-1 0-16,0-21 0,0 0 0,0 21 15,22-21-15,-22 21 0,0-21 0,0 21 16,21-21-16,-20 21 0,-1-22 16,21 22-16,-21-21 0,22 21 0,-1-21 15,0 0-15,-21 21 0,22-21 0,-1 0 16,-21 21-16,22-22 0,-1 1 16,-21 0-16,21 21 0,-20-21 15,20 0-15,-21 0 0,21-1 0,-20 1 16,-1 21-16,21-21 0,-21 0 0,0 0 15,1 21-15,20-21 0,-21 21 16,21-22-16,-20 1 0,-1 21 0,21 0 16,-21-21-16,22 21 0,-22 0 0,21-21 15,-21 21-15,22 0 0,-22 0 0,0-21 16,21 21-16,-21 0 0,1 0 16,20 0-16,-21-21 0,0 21 0,0 0 15,1 0-15,-1 0 0,0 0 0,0 0 16,0 0-16,0 0 15,1 21-15,-1-21 0,0 0 0,-21 21 16,21-21-16,0 0 0,0 21 0,1-21 16,-1 21-16,0-21 0,-21 21 15,21-21-15,0 22 16,-21-1-16,21 0 0,1-21 16,-22 21-16,21 0 0,-21 0 15,21 1-15,0-1 0,-21 0 16,0 0-16,21-21 15,-21 21-15,21-21 0,-21 21 16,0 1-16,0-1 16,0 0-1,0 0 17,0-42 46,0 0-63,0 0 1,0-1 0,0 1-1,0 0-15,0 0 0,22 21 16,-22-21-16,21 21 0,-21-21 0,21-1 15,0 22-15,-21-21 16,21 21-16,0-21 0,1 21 0,-22-21 16,21 21-16,0-21 0,0 21 0,0 0 15,22-21-15,-22 21 0,0 0 0,0-22 16,0 22-16,22 0 0,-22 0 16,21 0-16,-21 0 0,22 0 0,-22 0 15,21 0-15,-21 0 0,22 0 0,-22 0 16,0 0-16,0 0 0,0 0 0,22 0 15,-22 0-15,0 0 0,0 22 16,0-22-16,0 0 0,1 0 16,-1 21-16,0-21 0,0 0 0,0 21 15,0-21-15,22 21 0,-22-21 0,0 0 16,0 0-16,0 21 0,22-21 0,-22 0 16,0 0-16,21 0 0,-20 0 0,-1 21 15,0-21-15,0 0 0,21 0 16,-20 0-16,-1 0 0,0 0 0,0 0 15,0 0-15,0 0 0,1 0 16,-1 0-16,0 0 16,0 0-1,0 0-15,0-21 16,1 21-16,-1 0 16,0 0-16,0-21 15,0 21-15,0 0 16,1 0-16,-1 0 15,0-21-15,0 21 0,0 0 16,-21-21-16,21 21 0,1-21 0,-1 21 16,-21-22-16,21 22 0,0-21 0,-21 0 15,21 21-15,0-21 0,-21 0 16,22 0-16,-22-1 16,21 1-16,-21 0 0,0 0 15,21 0-15,0 0 0,0-1 16,-21 1-16,21 0 0,-21 0 15,22 21-15,-1-21 0,-21 0 16,21 21-16,-21-22 0,21 1 0,0 21 16,-21-21-16,21 21 15,-21-21-15,22 21 0,-22-21 16,0 0 15,0 42 32,0 0-63,0 0 15,0 0-15,0 0 16,0 1-16,0-1 16,0 0-16,-22 0 15,1-21-15,0 21 0,0 0 0,0 1 16,-22-1-16,22 0 0,-21 0 0,0 21 15,-1-20-15,1-1 0,0 0 0,-1 21 16</inkml:trace>
  <inkml:trace contextRef="#ctx0" brushRef="#br0" timeOffset="187795.85">6943 14499 0,'0'0'0,"-43"21"0,22-21 0,-21 0 0,21 0 16,-1 0-16,1 0 0,42 0 31,1 0-31,20 22 15,0-22-15,1 0 0,-1 0 0,21 0 16,1 0-16,-1 0 0,22 0 16,-21 0-16,-1 0 0,22 0 0,-1 0 15,-20 0-15,21 0 0,-1 0 0,1 0 16,-22 0-16,1-22 0,-1 22 16,1 0-16,-1 0 0,-20 0 15,-1-21-15,-21 21 0,22 0 0,-22 0 0,0 0 16,0-21-16,0 21 0,0 0 0,1 0 15,-22-21-15,0 0 16,0 0 0,-22-1-1,-20 1-15,21 21 16,0-21-16,-22 21 0,1 0 0,21-21 16,-21 21-16,-1-21 0,1 21 0,0-21 15,-1 21-15,1 0 0,0 0 0,-1-22 16,22 22-16,0 0 0,0 0 15,0-21-15,-1 21 0,44 0 32,-1 21-32,0-21 15,0 22-15,21-22 0,-20 0 0,20 0 16,-21 0-16,21 0 0,1 0 16,-22 0-16,21 21 0,-21-21 0,22 0 15,-22 0-15,0 0 0,21 21 16,-20 0-16,-1-21 0,-21 21 15,0 0-15,0 1 0,0-1 0,0 0 16,0 0-16,-21 21 0,-1-20 16,1 20-16,-21-21 0,0 21 0,-1 1 15,1-22-15,0 21 0,-22 1 0,22-22 16,-22 21-16,22 0 0,0-20 16,-1 20-16,1-21 0,21 0 15,0 0-15,21 1 0,0-1 0,0 0 16,0 0-16,21-21 0,0 21 15,0-21-15,0 0 0</inkml:trace>
  <inkml:trace contextRef="#ctx0" brushRef="#br0" timeOffset="188887.77">9483 14076 0,'0'0'0,"21"0"0,21-21 16,-21 0 0,0-1-16,1 1 0,-1 0 15,0 0-15,-21 0 16,21 0-16,-21-1 0,0 1 0,21 0 16,-21-21-16,0 21 0,0-1 15,0 1-15,-21 0 0,0 21 0,21-21 16,-21 0-16,0 21 0,-1 0 15,1 0 1,0 21-16,21 0 0,0 0 16,0 22-16,0-1 0,0 0 0,0 1 15,21 20-15,0-21 16,1 22-16,-1-1 0,0-20 0,0 20 16,0 1-16,0-1 0,1 1 0,-22-22 15,0 22-15,21-22 0,-21 0 0,0-21 16,0 22-16,0-22 0,0 21 15,0-21-15,0 1 0,-21-1 16,-1-21-16,1 0 0,0 0 0,0 0 16,0 0-16,0 0 0,-22 0 0,22 0 15,0 0-15,-21-21 0,-1-1 16,22 1-16,-21 21 0,-1-21 0,22 0 16,-21 0-16,21 21 0,0 0 0,-1-21 15,22 42 1,22 0-16,-1-21 15,0 21-15,21 0 0,-21 0 0,22 1 16,-22-22-16,21 21 0,1 0 16,-22-21-16,21 21 0,0-21 15,-20 0-15,20 0 0,-21 0 0,21 0 16,-20 0-16,20 0 0,-21-21 0,21 21 16,-20-21-16,20 0 0,-21-1 0,21-20 15,-20 21-15,-1-21 0,21 20 16,-21-20-16,-21 0 0,21-1 0,-21 22 15,0-21-15,22 21 0,-22 0 0,0-1 16,0 44 15,0-1-31,0 21 0,0-21 16,0 0-16,0 22 0,0-22 0,0 0 16,0 21-16,0-20 0,0-1 15,0 0-15,0 0 0,0 0 0,0 0 16,0 1-16,0-44 47,0 1-47,0 0 0,0 0 0,0 0 15,0 0-15,0-22 0,21 1 0,-21 21 16,21-22-16,0 1 0,0 0 0,0 21 16,1-1-16,-1 1 15,21 0-15,-21 21 0,0 0 0,22 0 16,-22 0-16,0 21 0,0 0 0,0 1 15,1-1-15,-1 21 0,-21-21 0,21 22 16,-21-22-16,0 21 0,0-21 16,0 22-16,0-22 0,0 0 0,0 0 15,0 0-15,-21 0 0,21 1 0,0-1 16,0 0-16,0 0 0,21-21 31</inkml:trace>
  <inkml:trace contextRef="#ctx0" brushRef="#br0" timeOffset="190971.73">11134 14415 0,'-22'-43'16,"22"22"-16,0 0 0,0 0 15,0 0-15,0-1 0,0 1 16,0 0-16,22-21 0,-22 21 0,0-22 16,21 1-16,-21 21 0,21-22 0,-21 1 15,0 0-15,0 21 0,0-22 16,0 22-16,0 0 0,0 0 0,0 0 15,0-1-15,0 44 16,0-1-16,0 0 16,0 0-16,0 21 0,0 1 0,0-1 15,0 0-15,0 1 0,0-1 0,21 22 16,-21-1-16,0-21 0,0 22 0,21-22 16,-21 22-16,0-22 15,0 0-15,0 22 0,0-22 0,0-21 16,0 22-16,0-1 0,0-21 0,0 0 15,0 1-15,0-1 0,-21-21 16,21 21-16,0-42 16,0 0-1,0-1-15,0 1 0,0-21 0,0 21 16,0-22-16,0 1 0,0 0 0,0 21 16,0-22-16,21 1 0,0 21 0,1 0 15,-1-1-15,0 1 0,0 21 16,21 0-16,-20 0 0,20 0 0,-21 0 15,0 21-15,22 1 0,-22-1 0,0 0 16,0 0-16,0 0 0,0 0 16,-21 1-16,0-1 0,0 21 15,0-21-15,0 0 0,0 1 0,-21-1 16,0-21-16,0 21 0,0 0 0,21 0 16,-21-21-16,-1 0 0,1 21 0,0-21 15,-21 0-15,21 0 0,-1 0 0,1 0 16,0 0-16,0-21 0,0 0 15,-22 21-15,22-21 0,0 0 0,0 0 16,42 42 15,0-21-15,-21 21-16,21 0 0,1-21 16,-1 21-16,21 0 0,-21 1 0,0-22 15,1 21-15,20 0 0,-21-21 0,21 0 16,-20 21-16,20-21 0,-21 0 15,21 0-15,1 0 0,-22 0 0,21 0 16,1 0-16,-1-21 0,-21 0 0,21 0 16,-20-1-16,20 1 0,-21 0 0,0 0 15,22 0-15,-43 0 0,21-22 0,0 22 16,-21-21-16,0 21 16,0-22-16,0 22 0,0 0 0,0 0 15,0 0-15,0 42 16,0 0-1,0 0-15,0 0 0,21 0 0,-21 1 16,0 20-16,0-21 0,21 0 16,-21 0-16,0 22 0,0-22 0,0 0 15,21 0-15,-21 0 0,22-21 0,-1 22 16,-21-1-16,21-21 0,0 0 16,0 0-16,0 0 0,1 0 15,-1-21-15,0 21 16,0-22-16,0 1 0,-21 0 15,21 0-15,1 0 0,-22 0 0,0-22 16,21 22-16,-21 0 0,21-21 0,-21 20 16,0 1-16,21 0 0,0-21 15,-21 63 17,0 0-32,0 0 0,0 0 15,0 1-15,0-1 0,0 0 0,0 0 16,0 0-16,0 0 0,21-21 15,-21 22-15,0-1 0,0 0 0,22 0 16,-22 0-16,0 0 0,21-21 16,0 0-16,-21 22 0,21-22 15,0 0-15,0 0 0,43 0 16,-64-22-16,21 1 16,0 21-16,0-21 0,1 0 15,-1 0-15,-21 0 0,21-1 0,-21 1 16,21-21-16,-21 21 0,0 0 0,0-1 15,0 1-15,21 0 0,-21 0 0,0 0 16,0 42 15,0 0-31,0 0 0,0 0 16,0 1-16,0-1 0,0 0 0,0 0 16,0 0-16,0 0 0,0 1 15,0-1-15,0 0 0,0 0 0,0 0 16,0 0-16,0 1 0,21-22 15,1 21-15,-1-21 0,0 0 16,0 0-16,0 0 0,22 0 0,-22 0 16,0 0-16,21-21 0,-21 21 0,1-22 15,20 1-15,-21 0 0,0 0 0,0-21 16,1 20-16,-1-20 0,0 0 0,0-1 16,0 1-16,-21 0 0,21-1 15,-21-20-15,22 21 0,-22-1 0,0 1 16,0 0-16,21-1 0,-21 1 0,21 0 15,-21 20-15,0 1 0,0 0 16,21 0-16,-21 0 0,21 21 16,-21 21-1,0 0-15,0 0 0,0 0 16,0 1-16,0 20 0,0-21 0,0 21 16,0 1-16,-21-1 0,21 0 0,0-20 15,-21 20-15,21 0 0,-21 1 16,21-1-16,0 0 0,0 1 0,-21-1 15,21 0-15,0-21 0,0 22 0,0-22 16,0 21-16,0-21 0,0 1 16,21-1-16,0-21 0,0 0 0,0 0 15,0 0-15,1 0 0,-1 0 16,21 0-16,-21 0 0,0 0 16,1-21-16,-1-1 0,21 1 0,-21 0 15,0 0-15,22-21 0,-22 20 0,0-20 16,0 0-16,0-1 0,1 1 0,-1 0 15,0-22-15,-21 22 0,0 0 0,0-22 16,21 22-16,-21-1 0,0 1 0,21 0 16,-21 21-16,0-22 0,0 22 15,0 0-15,0 0 0,0 0 16,21 21-16,-21 21 31,0 42-31,0-42 16,0 22-16,0-22 0,0 21 15,0 1-15,0-1 0,0 0 0,0 1 16,-21-1-16,0 0 0,21 1 0,-21-1 16,0-21-16,0 21 0,21 1 0,-22-22 15,22 21-15,-21-21 0,21 1 0,0-1 16,-21 0-16,21 0 0,0 0 16,0 0-16,21-21 15,0 0-15,1 0 0,-1 0 16,0 0-16,0 0 0,0 0 15,0 0-15,1-21 16,-1 21-16,0-21 0,-21 0 0,21 21 16,-21-21-16,21 0 0,0-1 0,-21 1 15,0 0-15,22 0 0</inkml:trace>
  <inkml:trace contextRef="#ctx0" brushRef="#br0" timeOffset="191195.27">14033 14330 0,'-21'21'16,"42"-21"-1,1 0-15,-1 0 16,0 0-16,21-21 0,-21 21 0,1-21 16,20 0-16,-21 21 0,21-22 0,-20 1 15,20 21-15,-21-21 0,21 21 16,-20-21-16,-1 21 0,0-21 0,0 21 15,-21-21 1,-21 21-16,-21 0 0,20 0 16</inkml:trace>
  <inkml:trace contextRef="#ctx0" brushRef="#br0" timeOffset="191379.17">12827 14182 0,'0'0'0,"-42"0"0,-22 0 16,43 0-16,21 21 31</inkml:trace>
  <inkml:trace contextRef="#ctx0" brushRef="#br0" timeOffset="192275.67">15198 14372 0,'21'-21'15,"-21"42"32,0 0-47,0 1 0,0-1 16,0 21-16,0-21 0,0 0 0,0 1 15,0 20-15,-21-21 0,21 0 0,0 0 16,0 1-16,-22-1 0,22 0 0,0 0 16,-21-21-16,21 21 0,0-42 31,0 0-15,21 0-16,1-22 0,-22 22 15,0 0-15,21-21 0,0-1 0,-21 22 16,21-21-16,-21 0 0,21-1 15,0 22-15,-21-21 0,22 21 16,-1-1-16,-21 1 0,21 0 0,0 0 16,0 21-16,0 0 0,1 0 0,-1 21 15,21 0-15,-21 0 0,0 1 0,1 20 16,-1-21-16,-21 21 0,0 1 16,21-22-16,-21 21 0,0 1 0,0-22 15,0 21-15,0-21 0,0 0 0,0 1 16,0-1-16,0 0 0,0 0 15,0-42 1,0 0-16,0 0 16,21-1-16,-21-20 0,21 21 15,0-21-15,-21-1 0,22 22 16,-1-21-16,-21-1 0,21 1 0,0 0 16,21 21-16,-20-22 0,-1 22 0,0 21 15,21 0-15,-21 0 0,1 0 0,20 0 16,-21 0-16,0 21 0,0 0 0,1 1 15,-22-1-15,0 21 0,21-21 16,-21 22-16,0-1 0,0-21 0,0 21 16,0-20-16,0-1 0,0 21 0,0-21 15,0 0-15,0 1 0,0-1 16,0-42 15,21-1-31,-21 1 16,21 0-16</inkml:trace>
  <inkml:trace contextRef="#ctx0" brushRef="#br0" timeOffset="192668.87">16446 14372 0,'0'21'0,"0"22"16,0-22-16,0 0 15,22-21 16,-1 0-31,0 0 0,0-21 16,0 21-16,0-21 0,22 0 16,-22-1-16,0-20 0,0 21 0,22 0 15,-22 0-15,0-22 0,0 22 0,-21 0 16,0 0-16,0 0 0,0-1 16,-21 22-1,0 0-15,0 22 0,-1-22 0,1 21 16,0 0-16,0 21 0,0-21 0,0 1 15,-1 20-15,1-21 0,0 21 0,0-20 16,21 20-16,-21-21 0,21 0 0,0 22 16,0-22-16,0 0 0,0 0 15,21 0-15,0 0 16,0-21-16,0 0 0,1 0 0,-1 22 16,0-22-16,21 0 0,-21 0 0,1 0 15,20-22-15,-21 1 0,21 21 0,-20-21 16,20 0-16,-21 0 0,21 0 0,1-22 15,-22 22-15</inkml:trace>
  <inkml:trace contextRef="#ctx0" brushRef="#br0" timeOffset="192963.7">17611 13780 0,'0'0'0,"0"-22"0,0 1 15,0 0-15,0 0 0,0 0 0,0 0 16,-22 21-16,1 0 0,0 21 15,21 0-15,-21 0 0,21 0 16,0 0-16,0 22 0,-21-1 0,21 0 16,0 1-16,0-1 0,0 0 15,-21 1-15,21-1 0,0 0 0,0 1 16,0-1-16,0 0 0,-22 1 0,22-22 16,-21 21-16,21 1 0,0-22 0,0 21 15,-21-21-15,21 0 0,0 1 0,-21-1 16,21 0-16,21-21 31,0-21-31,0 0 16,1-1-16,-1 1 0,21-21 0,-21 21 15,0-22-15</inkml:trace>
  <inkml:trace contextRef="#ctx0" brushRef="#br0" timeOffset="193708.78">17992 13801 0,'0'-43'0,"0"86"0,0-107 0,0 85 31,0 1-15,0-1-16,-22 0 0,1 21 0,21-21 15,-21 22-15,21-1 0,-21 0 16,21 1-16,-21-1 0,0 0 0,21 1 16,0-1-16,0 0 0,-22-20 0,22 20 15,-21 0-15,21-21 0,0 22 0,-21-22 16,21 0-16,0 0 0,0 0 15,21-21 1,0 0-16,1 0 16,-22-21-16,21 0 0,0 0 0,0 0 15,0 0-15,0-22 0,1 22 0,-22 0 16,21 0-16,0 0 0,0-1 0,0 1 16,0 0-16,1 21 15,-1 0 1,-21 21-16,0 0 0,0 1 0,0-1 15,0 0-15,0 0 0,0 0 0,0 0 16,0 1-16,0-1 0,0 0 0,0 0 16,0 0-16,0 0 0,21 1 15,0-22-15,0 0 0,0 0 16,1 0-16,-1 0 0,0 0 16,0 0-16,0 0 0,22-22 15,-22 1-15,0 0 0,0 21 0,0-21 0,-21 0 16,21 0-16,1-22 0,-1 22 0,-21 0 15,0 0-15,0 0 0,21-1 16,-21 1-16,0 42 31,0 1-31,0-1 16,0 0-16,0 0 0,0 0 16,0 0-16,0 1 0,0-1 0,0 0 15,21 0-15,0 0 0,0-21 16,1 0-16,-1 0 0,0 0 0,0 0 15,0 0-15,0 0 0,1 0 0,-1-21 16,0 21-16,-21-21 0,21 0 16,-21 0-16,21 21 0,-21-22 0,0-20 15,0 21-15,0 0 0,0 0 16,0-1-16,0-20 0,0 21 0,-21 0 16,0 0-16,0-1 0,0 22 0,-1-21 15,1 21-15,0 0 0,0 0 0,0 0 16,0 21-16,-1 1 15,22-1-15,0 0 16,0 0-16</inkml:trace>
  <inkml:trace contextRef="#ctx0" brushRef="#br0" timeOffset="194583.49">19431 14224 0,'0'-21'31,"-21"21"-31,0 0 0,-1 0 16,1-21-16,0 21 0,0-21 16,0 21-16,21-22 0,-21 22 0,-1-21 15,1 21-15,0 0 31,0 21-31,21 1 16,0-1-16,-21 0 16,21 0-16,-21 0 0,21 0 0,0 1 15,0-1-15,-22 0 0,22 0 0,-21 0 16,21 0-16,0 1 0,0-1 16,21-21-1,22-21 1,-22 21-16,0-22 0,0 1 0,22 21 15,-22-21-15,21 0 0,-21 0 16,0-22-16,22 22 0,-22 0 0,0-21 16,0 21-16,22-22 0,-22 1 0,-21 0 15,21-1-15,0 1 0,-21 0 16,21-1-16,-21 1 0,0 21 0,0-22 16,0 1-16,0 21 0,0 0 0,0 0 15,21 21-15,-21 21 31,0 0-31,0 0 0,0 21 16,-21-20-16,21 20 0,0 0 0,0-21 16,-21 22-16,21-1 0,0-21 0,0 22 15,0-1-15,0-21 0,0 21 16,0-20-16,0 20 0,0-21 0,0 0 16,0 0-16,0 1 0,21-1 15,-21 0-15,21 0 0,1-21 0,-1 0 16,-21 21-16,21-21 0,0 0 0,0 0 15,0 0-15,1 0 0,-1 0 0,0-21 16,0 0-16,0 21 0,22-21 0,-22 0 16,0-1-16,0 1 0,0 0 15,0 0-15,-21 0 0,22 0 0,-22-1 16,21 1-16,-21 0 0,0 0 16,-21 21-1,-1 0-15,1 21 0,21 0 16,0 0-16,-21 1 0,21-1 15,0 0-15,0 0 0,0 0 16,0 0-16,0 1 16,0-1-16,21-21 0,-21 21 0,0 0 15,21 0-15,-21 0 0,0 1 16,0-1 0,0 0-16,-21-21 15,0 0 1,0 0-16,0 0 0,0 0 15,-1 0-15,1 0 0,0-21 16,0 0-16,0 21 0,0-22 0,-1 1 16,1 21-16,-21-21 0,21 0 0</inkml:trace>
  <inkml:trace contextRef="#ctx0" brushRef="#br0" timeOffset="194909.45">17251 14118 0,'0'0'0,"-64"0"0,-42 0 16,64 0-16,21 0 0,42 0 31,0 0-31,22 0 15,-22 0-15,21 0 0,-21 0 16,22 0-16,-1 0 0,0 0 0,1 0 16,-1 0-16,0 0 0,1 0 0,-22 0 15,0 0-15,0 0 0,0 0 0,-42 0 32,0 0-32,-21 0 0,20 21 15,-20-21-15,0 22 0,-1-22 16,1 21-16,-21-21 0</inkml:trace>
  <inkml:trace contextRef="#ctx0" brushRef="#br0" timeOffset="195603.65">12150 15685 0,'0'0'15,"0"21"-15,-22-21 16,44 0-16,-1 0 16,0 0-16,21 0 0,1 0 0,20-21 15,-21 21-15,22 0 0,-1 0 16,1 0-16,21 0 0,-1-22 0,1 22 15,0 0-15,20 0 0,1-21 0,-21 21 16,21 0-16,0 0 0,-1 0 16,-20-21-16,21 21 0,-21 0 0,-1 0 15,1 0-15,0 0 0,-22 0 0,1 0 16,-1 0-16,-21 0 0,1 0 16,-1 0-16,-21 0 0,0 0 0,1 21 15,-1-21-15,-42 0 31,-1 0-31,1 0 0,0 0 0,0 0 16,-21 0-16,20 0 0,-20 0 0,0 0 16,-1 0-16,1 0 0,0 0 0,-22 0 15,22 0-15,-22-21 16,1 21-16</inkml:trace>
  <inkml:trace contextRef="#ctx0" brushRef="#br0" timeOffset="195903.5">12340 15685 0,'0'0'0,"-42"21"0,-1-21 0,1 0 16,0 21-16,21-21 0,42 21 15,0-21 1,21 0-16,1 0 0,-1 0 0,21 0 16,1 0-16,-1 0 0,1 0 15,21 0-15,-1 0 0,1-21 0,0 21 16,-1-21-16,1 21 0,21-21 0,-22 21 15,1 0-15,0-22 0,-1 22 0,1-21 16,0 21-16,-1 0 0,-20-21 16,-1 0-16,1 21 0,-1 0 0,1 0 15,-22-21-15,1 21 0,-22 0 0,21 0 16,-21 0-16,0 0 0,-21-21 0,0-1 16,0 1-1,0 0-15,0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5:35:08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1482 0,'-21'0'31,"21"-21"-31,0-1 16,0 1 0,0 0-1,0 0-15,0 0 16,0 0-16,0-1 15,0 1 1,0 0-16,0 0 16,0 0-16,-21 21 31,21 21 16,-21-21-47,21 21 15,0 0 1,0 0-16,0 1 0,0-1 0,0 0 16,0 0-16,0 0 0,0 0 0,0 1 15,0-1-15,0 21 0,0-21 16,0 22-16,0-1 0,0-21 0,0 21 16,0 1-16,0-1 0,21 0 0,-21 1 15,0-1-15,0 0 0,0 1 16,0-22-16,0 21 0,0 1 0,0-22 15,0 21-15,0-21 0,21 0 0,-21 22 16,0-22-16,0 0 0,0 0 0,0 0 16,21 1-16,-21 20 0,0-21 15,0 0-15,0 0 16,0 1-16,0-1 0,0 0 16,0 0-16,0 0 15,0-42 32,0 0-47,0 0 0,0 0 16,0-22-16,22 22 0,-22 0 15</inkml:trace>
  <inkml:trace contextRef="#ctx0" brushRef="#br0" timeOffset="1576.18">11409 1376 0,'21'0'125,"0"0"-109,0 0-16,0 0 15,1 0-15,-1 0 0,0 0 16,0 0-16,0 0 0,0 0 0,1 0 16,-1 0-16,21 0 0,-21 0 15,22 0-15,-22 0 0,21 0 0,0 0 16,1 0-16,20 0 0,-20 0 0,20 0 15,1 0-15,-22-21 0,21 21 16,1 0-16,-1 0 0,1-21 0,-1 21 16,1 0-16,21 0 0,-22 0 0,1-22 15,-1 22-15,1 0 0,-1 0 16,1 0-16,-1 0 0,1-21 16,-1 21-16,1 0 0,-1 0 0,-21 0 15,22 0-15,-1-21 0,-20 21 0,20 0 16,-20-21-16,20 21 0,-21 0 15,22 0-15,-1 0 0,1-21 0,-1 21 16,1 0-16,-1 0 0,1 0 16,21-21-16,-22 21 0,1 0 0,-1 0 15,-21 0-15,22-22 0,-1 22 0,1 0 16,-1 0-16,22-21 0,-21 21 16,-1 0-16,22 0 0,-1 0 0,-20-21 15,21 21-15,-1 0 0,-20 0 0,20 0 16,-20-21-16,-1 21 0,1 0 15,-1 0-15,1-21 0,-1 21 0,1 0 16,-1 0-16,1-21 0,-1 21 16,1 0-16,-1 0 0,1-22 15,-1 22-15,-20 0 0,20 0 0,1 0 16,-1-21-16,-20 21 0,20 0 0,-21 0 16,22-21-16,-22 21 0,1 0 15,-1 0-15,0 0 0,1 0 0,-1-21 16,0 21-16,1 0 0,-22 0 15,21 0-15,-21 0 0,22 0 0,-22 0 16,0 0-16,0 0 0,21 0 0,-20 0 16,-1 0-16,21 0 15,-21-21-15,22 21 0,-22 0 0,21 0 16,0 0-16,1 0 0,-22 0 0,21 0 16,1 0-16,-22 0 0,21 0 15,0 0-15,1 0 0,-22 0 0,21 0 16,1 0-16,-1-21 0,0 21 0,1 0 15,-1 0-15,21 0 0,-20 0 16,-1 0-16,0 0 0,1 0 0,-1 0 16,0 0-16,1 0 0,-22 0 0,21 0 15,1 0-15,-22 0 0,0 0 16,0 0-16,0 0 0,0 0 0,1 0 16,-1 0-16,-21 21 78,0 0-47,0 0 0,-21-21-15,21 21-16,0 0 15,-22 1 1,22-1 0,0 0-16,0 0 0,0 0 15,-21-21-15,21 21 0,0 1 0,-21-1 16,21 0-16,0 0 16,0 0-16,-21-21 0,21 21 0,-21 1 15,21-1-15,-21 0 0,21 0 0,-22 0 16,22 0-16,0 1 0,0-1 0,-21 0 15,21 0-15,-21 0 0,21 0 16,0 1-16,0-1 0,0 0 0,0 0 16,-21 21-16,21-20 0,0-1 15,0 0-15,0 21 0,-21-21 16,21 1-16,0-1 0,0 0 0,0 21 16,0-21-16,0 1 0,0-1 0,0 0 15,-21 0-15,21 0 0,0 0 16,0 1-16,0-1 0,0 0 15,0 0-15,0 0 16,0 0 0,-22-21 15,22-21 0,-21 21-31,0-21 0,0 0 16,0 21-16,0-21 0,-22 21 15</inkml:trace>
  <inkml:trace contextRef="#ctx0" brushRef="#br0" timeOffset="3247.46">11578 2646 0,'-21'0'0,"42"0"93,0 0-77,0 0-16,1 0 0,-1 0 16,0 0-16,0 0 0,0 0 15,0 0-15,1 0 0,-1 0 16,0 0-16,0 0 0,21 0 0,-20 0 15,20 0-15,0 0 0,1 0 0,-1 0 16,0-21-16,1 21 16,-1 0-16,21 0 0,-20-21 0,20 21 0,-20 0 15,20 0-15,1-22 0,-1 22 16,-21 0-16,43 0 0,-21-21 0,-1 21 16,1 0-16,-1 0 0,22-21 15,-22 21-15,1-21 0,-1 21 0,1 0 16,-1 0-16,1-21 0,-1 21 0,1 0 15,-1 0-15,-20 0 0,20 0 16,1 0-16,-22-21 0,21 21 0,-20 0 16,20 0-16,1 0 0,-1 0 0,-20-22 15,20 22-15,1 0 0,-22 0 16,21 0-16,-20-21 0,-1 21 16,0 0-16,22 0 0,-22-21 0,1 21 15,-1 0-15,21 0 0,-20 0 0,-1-21 16,22 21-16,-22 0 0,0 0 15,22 0-15,-22 0 0,22-21 0,-22 21 16,21 0-16,-20 0 0,20 0 0,1 0 16,-22 0-16,22-21 0,-22 21 15,21 0-15,-20 0 0,-1 0 0,22 0 16,-22 0-16,0 0 0,1-22 0,-1 22 16,-21 0-16,21 0 0,1 0 15,-1 0-15,0 0 0,1 0 0,-1 0 16,0-21-16,1 21 0,-1 0 0,-21 0 15,22 0-15,-22 0 0,21 0 0,0 0 16,-20 0-16,20-21 0,0 21 16,1 0-16,-1 0 0,0 0 15,-21 0-15,22 0 0,-1 0 0,0-21 16,1 21-16,-1 0 0,0 0 0,1 0 16,-22 0-16,21 0 0,1 0 0,-1-21 15,0 21-15,-21 0 0,22 0 16,-22 0-16,21 0 0,-21 0 0,1 0 15,-1-21-15,21 21 0,-21 0 0,0 0 16,1 0-16,-1 0 0,0 0 16,0 0-16,21 0 0,-20 0 15,-1 0-15,0 0 0,0-22 0,0 22 16,0 0-16,1 0 0,-1 0 0,21 0 16,-21 0-16,0 0 15,1 0-15,-1 0 0,0 0 0,0 0 16,0 0-16,0 0 0,1 0 15,-1 0-15,0-21 0,0 21 16,0 0-16,0 0 16,1 0-16,-1 0 15,0 0-15,0 0 0,0 0 16,0 0-16,1 0 16,-1 0-16,0 0 0,0 0 15,0 0-15,0 0 0,1-21 16,-1 21-16,0 0 0,0 0 15,0 0-15,0 0 0,1 0 16,-1 0-16,0 0 16,0 0-1,0 0 17,0 0-32,1 0 31,-44-21 16,1 21-47,0-21 15</inkml:trace>
  <inkml:trace contextRef="#ctx0" brushRef="#br0" timeOffset="4320.85">13166 1693 0,'21'0'16,"-21"-21"-16,0 0 0,0 0 15,0 0-15,-21 0 16,-1 21 0,1 0-16,0 0 0,0 0 0,0 21 15,0-21-15,-22 21 16,22 0-16,0 0 0,0 0 0,0 1 16,-1 20-16,-20-21 0,42 21 0,-21-20 15,0 20-15,21 0 0,-21-21 16,21 22-16,0-1 0,0 0 0,0-20 15,0 20-15,0-21 0,0 21 0,0-20 16,0-1-16,0 0 16,0 0-16,0 0 0,0 0 0,21-21 15,0 0-15,0 0 0,0 0 0,22 0 16,-22 0-16,0 0 0,21 0 0,-21 0 16,22 0-16,-22-21 0,0 0 15,0 21-15,22-21 0,-22 0 0,0 0 16,0-1-16,0 1 0</inkml:trace>
  <inkml:trace contextRef="#ctx0" brushRef="#br0" timeOffset="4768.55">13525 1905 0,'0'-21'0,"-21"21"31,0 0-31,0 21 15,21 0-15,-21-21 0,0 21 16,21 1-16,0-1 0,0 0 0,0 0 16,0 0-16,0 0 0,0 1 15,0-1-15,0 0 0,0 0 0,0 0 16,0 0-16,0 1 0,0-1 16,21-21-16,0 0 15,0 0-15,0 0 16,0 0-16,22 0 0,-22-21 15,0 21-15,21-22 0,-20 1 0,-1 0 16,0 0-16,21 21 0,-21-21 16,-21-22-16,22 22 0,-22 0 0,0 0 15,0 0-15,0-22 0,0 22 0,0 0 16,0 0-16,-22 21 0,22-21 16,-21 21-16,0 0 0,0 0 15,0 0-15,0 0 0,21 21 0,-22 0 16,1 0-1,0 0-15,21 1 16,21-22 15,0 0-31,1 0 16,-1-22-16</inkml:trace>
  <inkml:trace contextRef="#ctx0" brushRef="#br0" timeOffset="5075.67">14245 1545 0,'0'21'31,"-21"1"-15,21-1-16,-21 0 0,21 0 0,0 21 15,0-20-15,-21 20 0,21 0 16,-22 1-16,22-1 0,-21-21 0,21 21 15,0 1-15,0-1 0,-21-21 0,21 22 16,-21-22-16,21 0 0,0 0 16,0 0-16,0 0 0,0 1 0,-21-1 15,21 0-15,0-42 47,0 0-47,21-1 16,0 1-16,-21 0 0,21-21 15</inkml:trace>
  <inkml:trace contextRef="#ctx0" brushRef="#br0" timeOffset="5391.48">14414 1566 0,'0'0'0,"22"-21"16,-22 0-1,0 42 16,0 0-15,0 1-16,0-1 0,0 21 0,0-21 0,0 22 16,0-1-16,0 0 0,0 1 15,0-1-15,0 0 0,-22 1 16,22-22-16,0 21 0,0 0 0,-21-20 16,21-1-16,0 21 0,-21-21 0,21 0 15,0 1-15,0-1 0,0 0 16,0-42 31,0 0-47,21-1 15,0 1-15,-21 0 16,22 0-16</inkml:trace>
  <inkml:trace contextRef="#ctx0" brushRef="#br0" timeOffset="5788.26">14668 2011 0,'22'0'15,"-1"0"-15,0 0 16,0 0 0,0 0-16,0 0 15,1-21-15,-1 21 0,0-21 0,0-1 16,0 22-16,0-21 0,1 0 15,-22 0-15,0 0 16,0 0-16,-22 21 16,1 0-1,0 21-15,0-21 0,0 21 16,21 0-16,-21 0 0,-1 0 0,1 1 16,0-22-16,21 21 0,0 0 0,-21 0 15,21 0-15,0 0 0,0 1 16,0-1-16,0 0 0,0 0 15,21-21 1,0 0-16,0 0 0,1 0 16,-1 0-16,0 0 15,0 0-15,0 0 0,0 0 16,1-21-16,-1 21 0,0-21 16,0 0-16,0 21 0</inkml:trace>
  <inkml:trace contextRef="#ctx0" brushRef="#br0" timeOffset="6103.08">15430 1715 0,'0'0'0,"-21"0"16,0 0-16,0 0 15,0 21-15,21 0 16,-21 0-16,-1 0 0,22 0 0,-21 1 15,21-1-15,-21 21 0,21-21 0,0 0 16,0 1-16,0-1 0,0 21 16,0-21-16,0 0 0,0 1 15,0-1-15,0 0 0,0 0 16,21-21 0,0 0-16,1 0 0,-1 0 15,0 0-15,0 0 16,0 0-16,0 0 0,-21-21 0,22 0 15,-1 21-15,0-21 0,0-22 16,0 22-16,0 0 0</inkml:trace>
  <inkml:trace contextRef="#ctx0" brushRef="#br0" timeOffset="6452.06">15896 1461 0,'0'-43'15,"0"22"-15,-21 21 16,0 0 0,21 21-1,0 0-15,0 1 0,0-1 16,0 0-16,0 21 0,0 1 16,-21-1-16,21-21 0,0 21 0,0 1 15,0-1-15,-22 0 0,22-20 0,0 20 16,0 0-16,0-21 0,0 1 15,0-1-15,0 0 0,0 0 0,0 0 16,0 0-16,0 1 0,0-1 16,0-42 46,0-1-62,22 1 16,-1 0-16,0 21 0,-21-21 0,21 0 15</inkml:trace>
  <inkml:trace contextRef="#ctx0" brushRef="#br0" timeOffset="6759.89">16171 1736 0,'0'0'16,"21"-21"-16,1-1 16,-22 44 15,0-1-31,-22 0 15,22 0-15,-21 0 0,21 0 16,0 1-16,0-1 0,0 0 0,0 0 16,0 0-16,-21 0 0,21 1 0,0-1 15,0 0-15,-21 0 0,21 0 16,0 0 0,0 1-16,21-22 62,0-22-62,0 22 16,-21-21-16,22 21 0,-1-21 0,0 0 15,0 0-15,0 21 0</inkml:trace>
  <inkml:trace contextRef="#ctx0" brushRef="#br0" timeOffset="7575.97">16700 1757 0,'0'0'0,"22"0"0,-1-21 15,-42 42 32,-1-21-47,22 21 16,-21 0-16,0-21 0,21 21 0,-21 1 16,0-1-16,0 0 0,21 0 15,-22 0-15,22 0 0,0 1 0,-21-1 16,21 0-16,0 0 0,0 0 15,21 0 1,1-21 0,-1 0-16,0 0 0,0 0 15,0 0-15,0-21 16,-21 0-16,0 0 0,22 21 16,-22-21-16,0 0 0,0-1 15,0 1-15,0 0 0,0 0 16,0 0-16,0 0 0,-22 21 15,22-22-15,0 1 0,0 0 16,0 0-16,0 0 16,22 0-16,-1 21 15,21-22-15,-21 22 0,0 0 16,1 0-16,-1-21 0,21 21 0,-21 0 16,0 0-16,1 0 0,20 0 15,-21 21-15,0-21 0,0 22 0,1-1 16,-1 0-16,0 0 15,-21 0-15,0 0 0,21 1 0,-21-1 16,0 0-16,0 0 0,0 0 16,0 0-16,0 1 0,0-1 0,0 0 15,0 0-15,0 0 16,-21-21-16,0 21 16,0-21 15,21-21-31,0 0 15,0 0 1,0 0-16,0 0 0,0-1 0,21 1 16,0-21-16,0 21 0,0 0 15,0-22-15,1 22 0,20 0 16,-21-21-16,21 20 0,1 1 0,-1 0 16,0 21-16,1 0 0,-1 0 0,0 0 15,-20 0-15,-1 0 0,21 0 16,-21 21-16,0 0 0,-21 1 0,22-1 15,-22 0-15,0 0 0,0 0 0,0 0 16,0 1-16,0 20 0,0-21 0,-22 0 16,22 0-16,-21-21 0,0 22 15,21-1-15,-21 0 0,21 0 16,-21-21-16,21-21 31,0 0-15,0 0-16,0-1 0,0 1 15</inkml:trace>
  <inkml:trace contextRef="#ctx0" brushRef="#br0" timeOffset="7989.25">16700 1376 0,'0'21'16,"0"0"-16,-21 0 15,21 1 1,21-22-1,1 0 1,-1 0-16,-21-22 16,21 1-16,-21 0 15,0 0 1,-21 21 0,0 0-1,-1 21 1,22 0-16,-21-21 15,0 21-15,0-21 0,21 22 16,-21-22-16,0 21 0</inkml:trace>
  <inkml:trace contextRef="#ctx0" brushRef="#br0" timeOffset="8247.76">15938 1566 0,'0'0'0,"-63"43"16,42-43-1,42 0 1,0 0-16,0 0 0,0 0 0,1 0 16,20 0-16,-21-21 0,0 21 15,0 0-15,1 0 0,-1 0 0,0 0 16,-42 21 31,0 0-32</inkml:trace>
  <inkml:trace contextRef="#ctx0" brushRef="#br0" timeOffset="42971.93">3408 5271 0,'0'0'0,"-21"0"0,21-22 16,0 1-16,0 0 15,0 0-15,-22 21 16,1-21 0,21 42 15,0 0-31,0 0 0,0 0 16,-21 1-16,21-1 0,0 0 0,0 21 15,0-21-15,0 22 0,0-1 0,-21 0 16,21 1-16,0 20 0,0-20 15,0-1-15,-21 21 0,21-20 0,-21-1 16,21 0-16,0 1 0,0-1 16,0-21-16,0 0 0,-22 22 15,22-22-15,-21 0 0,21 0 16,-21 0-16,21-42 47,-21 0-47,21 0 15,0 0-15,0 0 0,0-22 0,-21 22 16,21 0-16</inkml:trace>
  <inkml:trace contextRef="#ctx0" brushRef="#br0" timeOffset="45375.09">3323 5207 0,'21'0'62,"0"0"-46,1 0-16,-1 0 15,0 0 1,0 0-16,0 0 0,0 0 0,22 0 16,-22 0-16,0 0 0,21 0 0,1 0 15,-22 0-15,21 0 0,1 0 16,-1 0-16,-21 0 0,21 0 0,1 0 16,-1 0-16,-21 0 0,22 0 0,-1 0 15,0 0-15,-21 0 0,22 0 16,-1 0-16,0 0 0,1 0 0,-1 0 15,0 0-15,1 0 0,-1 21 16,22-21-16,-22 0 0,21 0 0,-20 0 16,-1 0-16,22 0 0,-22 0 15,0 0-15,1 0 0,20 0 0,-21 0 16,1 21-16,-22-21 0,21 0 16,1 0-16,-1 0 0,0 0 0,1 0 15,-1 0-15,0 0 0,-21 0 16,22 0-16,20 0 0,-20 0 0,-1 0 15,0 22-15,1-22 0,20 0 0,-21 0 16,1 0-16,20 0 0,-20 0 0,-1 0 16,21 0-16,-20 0 0,-1 0 15,0 0-15,22 0 0,-22 0 0,1 0 16,20 0-16,-21 0 0,1 0 0,20 0 16,-20 0-16,20 0 15,-21 0-15,22 21 0,-22-21 0,1 0 16,20 0-16,-21 0 0,1 0 0,-1 21 15,0-21-15,1 0 0,-1 0 16,0 21-16,-20-21 0,20 0 0,0 0 16,1 21-16,-22-21 0,21 0 0,85 21 15,-85-21-15,1 0 16,-1 0-16,22 0 0,-22 0 16,0 22-16,1-22 0,20 0 0,-21 0 15,1 0-15,20 0 0,-20 0 0,-1 0 16,0 0-16,1 21 0,-1-21 15,0 0-15,22 0 0,-22 0 0,0 0 16,1 0-16,-1 0 0,0 0 16,22 0-16,-22 0 0,1 0 0,-1 0 15,0 21-15,22-21 0,-22 0 16,0 0-16,1 0 0,-1 0 0,0 0 16,1 0-16,-22 0 0,21 21 0,1-21 15,-22 0-15,21 0 0,-21 0 0,22 0 16,-22 0-16,21 0 0,-21 0 15,22 21-15,-1-21 0,-21 0 0,21 0 16,-20 0-16,20 0 0,-21 0 0,21 0 16,-20 0-16,20 0 0,-21 0 0,0 0 15,0 0-15,1 0 16,-1 0-16,0 0 16,0 0 15,0 0-31,0 0 15,1 0-15,-1 0 16,0 0-16,0 0 0,0 0 16,0 0-16,1 0 0,-1 0 15,0 0-15,0 0 16,0 0-16,-21 21 31,0 1-15,0-1-1,0 0-15,0 0 0,0 0 16,0 0-16,0 1 16,0-1-16,0 0 15,0 0-15,0 0 0,0 0 16,0 1-16,0-1 0,0 0 16,21 0-16,-21 0 0,0 0 15,0 1-15,22-22 16,-22 21-16,0 0 0,0 0 0,0 0 15,0 0-15,0 1 16,0-1-16,0 0 0,0 0 0,0 0 16,0 0-16,0 1 0,0-1 0,-22 0 15,22 0-15,-21 0 0,21 0 16,-21 1-16,21-1 0,0 0 0,0 0 16,-21 0-16,21 0 0,-21 1 15,21-1-15,0 0 0,0 0 0,0 0 16,-21 0-1,-1-21 1,1 0 0,0 0-1,0 0-15,0 0 0,0 0 16,-1 0-16,1 0 16,0 0-16,0 22 0,0-22 0,0 0 15,-1 0-15,-20 0 0,21 0 0,-21 0 16,20 0-16,-20 0 0,0 21 0,21-21 15,-22 0-15,1 0 0,0 0 16,-1 0-16,1 0 0,0 0 0,-1 21 16,-20-21-16,20 0 0,1 0 0,0 0 15,-22 0-15,22 0 0,0 0 0,-1 0 16,1 0-16,0 0 0,-22 0 16,22 0-16,-1 0 0,1 0 15,0 0-15,-1 0 0,-20 0 0,21 0 16,-1 0-16,1 0 0,0 0 0,-1 0 15,1 0-15,0 0 0,-1 0 16,1 0-16,0 0 0,-64-21 16,85 21-16,-22 0 0,22 0 15,-21 0-15,21 0 0,-22 0 0,22 0 16,-21 0-16,21 0 0,-22 0 16,22 0-16,-21 0 0,21 0 0,-22 0 15,22 0-15,-21 0 0,-1 0 0,22 0 16,-21 0-16,0 0 15,20 0-15,-20 0 0,0 0 0,-1 0 16,1 0-16,0 0 0,-1 0 0,-20 0 16,21 0-16,-22 0 0,22 0 15,-22 0-15,1 0 0,-1-21 0,22 21 16,-22 0-16,1 0 0,21 0 0,-22 0 16,22 0-16,-22-22 0,22 22 0,-22 0 15,22 0-15,-21 0 0,-1 0 16,22 0-16,-22-21 0,22 21 0,-22 0 15,22 0-15,-21 0 0,20 0 0,-20 0 16,20 0-16,1 0 0,0 0 16,-22 0-16,43-21 0,-21 21 15,-1 0-15,1 0 0,21 0 0,0 0 16,-22 0-16,22 0 0,-21-21 16,21 21-16,-22 0 0,1 0 0,21 0 15,-21 0-15,-1 0 0,1 0 0,0 0 16,-1 0-16,1 0 0,0 0 15,20 0-15,-20-21 0,21 21 0,-21 0 16,20 0-16,1 0 0,-21 0 16,21 0-16,0 0 0,-1-21 0,1 21 15,0 0-15,0 0 0,0 0 0,0-22 16,-1 22-16,1 0 0,0 0 16,0 0-16,0 0 15,0-21-15,-1 21 16,1 0-16,0 0 0,0 0 0,0 0 15,0 0-15,-1 0 0,-20 0 0,21 0 16,0 0-16,-22 0 0,22 0 16,0 0-16,-21 0 0,21 0 0,-22 0 15,22 0-15,-21 0 0,21 0 16,-1 0-16,1 0 0,-21 0 0,21 0 16,0 0-16,-1 0 15,1 0-15,0 0 16,0 0-16,21-21 31,-21 21 0,21-21-31,-21 21 16,-1 0 0,1 0-16,0 0 15,42 0 32,0 0-31,22 0-16,-1 0 0,0 0 0,22 0 15</inkml:trace>
  <inkml:trace contextRef="#ctx0" brushRef="#br0" timeOffset="46315.55">14330 5101 0,'0'0'0,"0"-21"16,-21 21-1,21 21 1,0 0 0,0 1-16,0-1 15,0 21-15,0-21 0,0 0 0,0 22 16,0-1-16,0 0 0,0 1 0,0 20 16,0-20-16,0 20 0,0 1 15,-22-22-15,22 21 0,0-20 0,0 20 16,0-20-16,0-1 0,0 0 0,0 1 15,0-22-15,-21 0 0,21 0 16,0 0-16,0 0 0,0 1 0,0-1 16,0-42 31,0-1-47,0 1 15,0-21-15,0 21 0,0 0 16,0-1-16</inkml:trace>
  <inkml:trace contextRef="#ctx0" brushRef="#br0" timeOffset="47579.17">14309 5186 0,'0'0'0,"-22"-21"15,22 0 1,0-1 0,22 22-1,-1 0-15,0 0 0,0 0 16,0 0-16,0 0 0,22 0 16,-22-21-16,0 21 0,21 0 15,-20 0-15,20 0 0,0-21 0,1 21 16,-1 0-16,0 0 0,22-21 0,-22 21 15,22 0-15,-1-21 0,22 21 16,-22-21-16,22 21 0,0 0 0,-1 0 16,-20-22-16,42 22 0,-22 0 15,1 0-15,21-21 0,-22 21 0,22 0 16,0 0-16,0 0 0,0-21 0,0 21 16,-1 0-16,-20 0 0,21 0 15,0 0-15,0 0 0,-22 0 0,43 0 16,-21 0-16,0 0 0,0 0 0,0 0 15,-1 0-15,-20 0 0,21 0 16,0 0-16,0 0 0,-1 0 16,1 0-16,0 0 0,0 0 0,0 0 15,-22 0-15,1 0 0,0 0 0,-1 0 16,1 0-16,0 0 0,-1 0 16,1 0-16,-21 0 0,20 0 0,1 21 15,-22-21-15,22 0 0,-21 0 0,-1 0 16,-21 0-16,22 21 0,-22-21 15,22 0-15,-22 0 0,0 0 0,1 0 16,20 0-16,-20 0 0,-1 22 0,0-22 16,-21 0-16,22 0 0,-22 0 15,21 0-15,-21 0 0,1 0 16,-1 0-16,0 0 0,0 0 0,0 0 16,0 0-1,1 0-15,-22 21 16,0 0-16,0 0 15,0 0-15,0 0 0,0 1 16,0-1-16,0 0 0,0 0 0,0 21 16,0-20-16,0-1 0,-22 21 0,22-21 15,-21 22-15,21-22 0,-21 21 0,21-21 16,0 22-16,-21-22 0,0 21 16,21 0-16,-21-20 0,21 20 15,0-21-15,-22 21 0,22-20 0,-21 20 16,21-21-16,0 0 0,0 0 0,0 1 15,0-1-15,0 0 0,-21 0 16,21 0-16,0 0 0,0 1 0,-21-1 16,21 0-1,-21-21-15,0 0 0,-1 0 0,1 21 16,0-21-16,0 0 0,0 0 16,0 0-16,-22 0 0,22 0 15,-21 0-15,-1 0 0,1 0 0,0 0 0,-1 0 16,1 0-16,-21 0 0,-1 0 0,1 0 15,-1 0-15,-21 0 16,22 0-16,-22 0 0,1 0 0,-22 0 16,21 0-16,-21 0 0,0 0 0,1 0 15,-1 0-15,0 0 0,-21 0 0,21 0 16,-21 0-16,-190 0 16,211 0-16,-21 0 0,21 0 15,0 0-15,-21 0 0,21 0 0,0 0 16,1 0-16,-1 0 0,-21 0 0,21 0 15,0 0-15,-21 0 0,21 0 0,0 0 16,1 0-16,-1 0 0,0 0 16,21 0-16,1 0 0,-1 0 0,0-21 15,1 21-15,-1 0 0,21 0 0,-20 0 16,-1 0-16,22 0 0,-22 0 16,21 0-16,-20 0 0,20 0 15,1 0-15,-1 0 0,22 0 0,-22 0 16,22 0-16,-21 0 0,20 0 0,1 0 15,0 0-15,-1 0 0,1 0 0,21 0 16,-22 0-16,22 0 0,0 0 16,0 0-16,0 0 15,0 0-15,-1 0 16,1 0-16,21 21 16,-21-21-1,0 0-15,0 0 16,0 0-16</inkml:trace>
  <inkml:trace contextRef="#ctx0" brushRef="#br0" timeOffset="65264.09">24024 4784 0,'0'-21'16,"0"-1"-16,21 22 0,-21 22 47,0-1-32,0 0-15,0 21 0,0-21 16,0 1-16,0 20 0,0 0 0,0-21 16,0 22-16,0-1 0,0 0 0,0 1 15,0-1-15,-21-21 0,21 22 0,-21-1 16,21-21-16,0 21 0,0 1 16,-21-22-16,0 21 0,21-21 0,-22 1 15,22 20-15,0-21 0,0 0 0,-21 0 16,21 1-16,0-1 0,0 0 15,-21-21 1,21-21 0,0 0-16,0-1 0,0 1 15,0 0-15,0 0 0,0 0 0,21 0 16</inkml:trace>
  <inkml:trace contextRef="#ctx0" brushRef="#br0" timeOffset="65687.85">24045 4826 0,'0'-21'0,"0"42"0,0-63 0,0 63 46,0 0-46,0 0 16,0 0-16,0 1 0,0 20 0,0 0 16,0 1-16,0-1 0,0 0 15,0 1-15,0-1 0,0 0 0,0 1 16,0-22-16,0 21 0,0 0 0,-21 1 16,21-22-16,0 21 0,0 1 0,-21-22 15,21 0-15,0 0 0,-21 0 16,21 0-16,0 1 0,0-1 15,0 0-15,0 0 0,0-42 63,0 0-63,0 0 0,0-1 16,0 1-16,0 0 0,0 0 15,0 0-15,0 0 0,0-22 0,21 22 16</inkml:trace>
  <inkml:trace contextRef="#ctx0" brushRef="#br0" timeOffset="67551.78">24024 4805 0,'0'0'0,"21"0"78,0 0-62,1 0-16,-1 0 0,0 0 0,21 0 15,-21 0-15,1 0 0,20 0 0,0 0 16,1 0-16,20 0 0,1 0 16,-22 0-16,21 0 0,22 0 0,-21 0 15,-1 0-15,1 0 0,-1 0 0,22-21 16,-22 21-16,1 0 16,-1 0-16,22 0 0,-22 0 0,1 0 0,21 0 15,-22 0-15,22 0 0,-1 0 0,1 0 16,-21 0-16,20-21 0,1 21 15,0 0-15,-22 0 0,22 0 16,-1 0-16,-20 0 0,42 0 0,-22 0 16,1 0-16,21 0 0,0 0 0,0 0 15,-1 0-15,1 0 0,0 0 16,0 0-16,0 0 0,21 21 0,-21-21 16,-1 0-16,22 0 0,-21 0 0,-21 0 15,0 0-15,-1 0 0,1 0 16,0 0-16,-22 21 0,1-21 0,-1 0 15,22 0-15,-22 0 0,1 0 0,-1 0 16,1 21-16,20-21 16,-20 0-16,-22 0 0,22 0 0,-1 0 15,-20 0-15,-1 0 0,21 0 0,-20 0 16,-1 0-16,0 0 0,1 0 16,-1 0-16,0 21 0,1-21 0,-1 0 15,22 0-15,-22 0 0,0 0 0,1 0 16,-1 0-16,-21 0 0,21 0 15,1 0-15,-22 0 0,21 0 0,-21 0 16,1 0-16,-1 0 0,0 0 16,0 0-1,0 0 1,-21 21 15,0 1-15,0-1-16,21 0 15,-21 0-15,0 0 16,0 0-16,0 1 0,0-1 0,0 0 16,0 21-16,0-21 0,0 1 15,0 20-15,0-21 0,0 0 0,0 0 16,0 22-16,0-22 0,0 0 0,0 0 16,0 22-16,0-22 15,0 0-15,0 0 0,0 0 0,0 0 16,0 1-16,0-1 0,-21 0 0,0 0 15,21 0-15,-21 0 0,0-21 16,21 22-16,-21-1 0,21 0 0,-22-21 16,1 21-16,21 0 0,0 0 15,-21-21-15,0 22 0,0-22 16,21 21 0,-21-21-16,-1 0 0,1 0 15,0 0-15,0 0 0,0 0 16,0 0-16,-1 0 0,1 0 15,-21 0-15,21 0 0,-22 0 16,22 0-16,-21 0 0,21 0 0,-22 0 16,1 0-16,0 0 0,-1 0 0,1 0 15,0 0-15,-1 0 0,-20 0 16,21 0-16,-22 0 0,22 0 0,-22 0 16,1 0-16,-1 0 0,1 0 0,-22 0 15,22 0-15,-1 0 0,1 0 16,-22 0-16,21-21 0,-20 21 0,20 0 15,-20-22-15,20 22 0,-21 0 0,1 0 16,20 0-16,-20 0 0,20 0 0,-21-21 16,22 21-16,-1 0 0,1 0 15,-1 0-15,1 0 0,-1-21 16,1 21-16,21 0 0,-22 0 0,1 0 16,-1 0-16,1 0 0,-1-21 0,1 21 15,-1 0-15,-21 0 0,43 0 16,-21 0-16,-1 0 0,1 0 0,20 0 15,1 0-15,0 0 0,-1 0 0,1 0 16,0 0-16,-1 0 0,1 0 0,0 0 16,-1 0-16,1 0 0,0 0 15,-1 0-15,1 0 0,0-21 16,-22 21-16,22 0 0,-1 0 0,1-21 0,0 21 16,-1 0-16,1 0 0,0 0 0,21 0 15,-22 0-15,22 0 0,-21 0 16,21 0-16,-1 0 0,1 0 15,-21 0-15,21 0 0,0 0 0,-1 0 16,1 0-16,0 0 0,0 0 0,0 0 16,-22 0-16,22 0 0,0 0 0,0 0 15,0 0-15,-22 0 0,22 0 16,0 0-16,0 0 0,-21 0 0,20 0 16,1 0-16,0 0 0,-21 0 0,21 0 15,-1 21-15,1-21 0,-21 0 0,21 0 16,0 0-16,-22 0 0,22 0 15,0 0-15,0 0 0,-22 0 0,22 21 16,0-21-16,0 0 0,0 0 16,0 0-16,-1 0 0,1 0 0,0 0 15,0 21-15,0-21 0,0 0 16,-1 0-16,1 0 0,0 0 16,0 0-16,0 21 0,0-21 15,-1 0-15,1 0 0,0 0 16,0 0-16,0 21 15,0-21-15,-1 0 16,1 0-16,0 0 31,21-21 126,0 0-142</inkml:trace>
  <inkml:trace contextRef="#ctx0" brushRef="#br0" timeOffset="69971.91">3154 6054 0,'21'0'16,"-21"21"93,0 0-109,21 0 16,-21 0 0,21 1-16,-21 20 15,0-21-15,0 0 16,0 0-1,0 1-15,0-1 0,21-21 16,-21 21-16,22-21 16,-1 21-16,0-21 31,0 0-31,0 0 16,0 0-16,1 0 15,-1 0 1,0 0-16,-21-21 15,21 21-15,-21-21 0,21 21 16,0 0-16</inkml:trace>
  <inkml:trace contextRef="#ctx0" brushRef="#br0" timeOffset="71199.52">4953 5567 0,'0'0'0,"0"-42"15,-21 20 1,21 1-16,-21 21 16,21-21-16,0 0 15,0 42 16,0 0-31,0 0 0,0 1 16,0 20-16,0 0 0,0 1 0,0-1 16,0 21-16,-22-20 0,22-1 15,-21 22-15,0-22 0,21 0 0,-21 1 16,21-1-16,-21 0 0,0 1 0,21-22 16,0 0-16,-22 0 0,22 0 15,-21 0-15,21 1 0,0-1 0,-21-21 31,21-21-15,-21-1 0,21 1-16,0 0 0,0 0 15,0 0-15,0 0 0,0-1 16,0 1-16,0-21 0,0 21 0,0 0 16,0-1-16,0 1 0,0 0 0,0 0 15,0 0-15,21 0 0,0 21 16,0 0-16,1 0 0,-1 0 15,0 0-15,0 21 0,-21 0 16,21-21-16,-21 21 0,21 0 16,-21 0-16,22 1 0,-22-1 15,21 0-15,-21 0 0,21-21 0,-21 21 16,21-21 0,0 21-16,0-21 0,1 0 0,-1 0 15,0 0-15,0 0 0,0 0 16,0 0-16,1 0 15,-1 0-15,0-21 0,0 21 0,-21-21 16,21 21-16,0-21 0,1 0 0,-22 0 16,21 21-16,-21-22 0,21 1 15,-21 0-15,0 0 0,0 0 0,0 0 16,0-22-16,0 22 0,0 0 16,0 0-16,0 42 31,0 0-31,0 0 15,0 0-15,0 22 0,0-22 16,0 0-16,0 0 0,0 0 0,0 1 16,0-1-16,0 0 0,0 0 15,0 0-15,0 0 16,0-42 31,0 0-47,0 0 15</inkml:trace>
  <inkml:trace contextRef="#ctx0" brushRef="#br0" timeOffset="71536.33">5313 5630 0,'0'22'16,"0"20"-1,21-42 1,0 0-16,0 0 0,0 0 16,1-21-16,-1 0 15,-21-1-15,21 22 0,-21-21 16,0 0-16,0 0 0,0 0 16,0 0-1,-21 21-15,0 0 0,-1 0 0,1 0 16,0 0-16,0 21 15,21 0-15,0 0 16,-21 0-16,21 0 0,0 1 0,0-1 16,0 0-16,0 0 15,21 0 1,0-21-16,0 0 0,0 0 16,22 0-16</inkml:trace>
  <inkml:trace contextRef="#ctx0" brushRef="#br0" timeOffset="72019.05">5884 5736 0,'21'0'16,"1"0"-16,-44 0 62,1 0-62,0 21 0,0 1 16,0-1-16,0-21 0,-1 21 16,1 0-16,0 0 0,0 0 0,21 1 15,-21-1-15,21 0 16,0 0-16,0 0 0,0 0 16,0 1-16,21-22 0,0 0 15,0 21-15,0-21 0,1 0 16,-1 21-16,0-21 0,0 21 0,0-21 15,0 0-15,1 21 0,-1 0 16,-21 1 0,0-1-16,0 0 15,-21-21-15,-1 21 16,1-21-16,0 0 0,0 21 0,0-21 16,0 0-16,-1 0 0,1 0 15,0 0-15,0 0 0,0 0 0,0 0 16,-1 0-16,1 0 0,0 0 31,21-21-15,0 0-16,21 21 15,0-21-15,1 0 0,-1-1 0,0 22 16</inkml:trace>
  <inkml:trace contextRef="#ctx0" brushRef="#br0" timeOffset="72375.84">6308 5525 0,'0'0'0,"0"-22"16,0 44 15,0-1-31,0 0 0,0 0 16,-22 0-16,22 22 0,0-22 0,0 0 15,0 21-15,0 1 0,0-22 16,0 21-16,0 0 0,0-20 16,-21 20-16,21 0 0,0-21 0,-21 22 15,21-22-15,0 0 0,0 0 0,0 22 16,0-22-16,0 0 0,0 0 16,0 0-16,0 0 0,21-21 15,-21 22-15,21-22 0,-21 21 16,22-21-16,-1 0 15,0 0-15,0-21 16,0-1-16,-21 1 16,0 0-16,0 0 0,0 0 15</inkml:trace>
  <inkml:trace contextRef="#ctx0" brushRef="#br0" timeOffset="72583.72">6181 5969 0,'0'-21'31,"21"21"-31,0 0 16,0-21-16,0 21 0,0-21 0,1 21 16,20-22-16,-21 22 0,0-21 15,22 21-15,-22 0 0,0-21 0,0 21 16,0 0-16,0-21 0,1 0 15</inkml:trace>
  <inkml:trace contextRef="#ctx0" brushRef="#br0" timeOffset="73079.53">8001 5461 0,'0'0'0,"21"0"15,-21 21 16,0 0-31,0 1 0,0-1 16,0 0-16,0 0 0,0 0 0,0 0 16,0 1-16,0-1 0,0 0 0,0 0 15,0 0-15,-21 0 0,21 1 0,0-1 16,0 0-16,0 0 16,0 0-1,-21-21 1</inkml:trace>
  <inkml:trace contextRef="#ctx0" brushRef="#br0" timeOffset="73335.92">7810 5948 0,'0'0'0,"0"21"15,22-21 1,-1 0-16,0 0 15,21 0-15,-21 0 16,1 0-16,-1 0 0,21-21 0,-21 21 16,0-21-16,1 21 0,20 0 0,-21-21 15,0 21-15,0 0 0,1-22 0,-1 22 16,0-21 0,-21 0-1,0 0 1,-21 21-16,0-21 0,21 0 15,-22 21-15</inkml:trace>
  <inkml:trace contextRef="#ctx0" brushRef="#br0" timeOffset="73535.82">7937 5588 0,'0'-21'16,"22"21"-1,-1 0-15,0 0 16,0-21-16,0 21 0,0 0 16,1-21-16,-1 21 0,0 0 15,0-22-15,-21 1 16,21 21-16,0 0 0,1 0 16</inkml:trace>
  <inkml:trace contextRef="#ctx0" brushRef="#br0" timeOffset="74139.2">8170 5292 0,'0'0'15,"-21"0"-15,-21 0 16,21 0-16,-1 0 0,1 0 0,0 0 0,0 0 15,0 21-15,0-21 0,-1 21 16,1-21-16,0 21 0,0 0 16,0 1-16,0-1 0,-1 0 0,1 0 15,0 0-15,0 22 0,0-22 0,0 21 16,21-21-16,-22 22 0,22-1 16,-21-21-16,21 21 0,-21-20 0,21 20 15,0-21-15,0 21 0,0-20 0,0-1 16,0 0-16,0 0 0,0 0 15,21 0-15,0 1 0,1-1 0,20 0 16,-21-21-16,0 21 0,0-21 0,22 0 16,-1 0-16,0 0 0,-20 0 15,20 0-15,0 0 0,1 0 0,-1 0 16,0 0-16,1 0 0,-1-21 16,-21 0-16,21 21 0,1-21 0,-22-1 15,21 1-15,-21 0 0,22 0 0,-22-21 16,0 20-16,21 1 0,-20-21 0,-1 0 15,-21-1-15,21 1 0,-21 0 16,0-1-16,0 1 0,0 0 0,0-1 16,0 1-16,0 0 0,-21 20 0,0-20 15,-1 0-15,1 21 0,-21-1 16,21-20-16,-22 21 0,1 21 16,21-21-16,-21 21 0,-22 0 0,22 0 15,-1 0-15,-20 0 0,21 0 0,-1 21 16,-20 0-16,20 0 0,1 0 15,21 1-15,-21-1 0,20 0 0,1 0 16,-21 0-16,42 0 0,-21 1 0,21-1 16,-21 0-16,21 0 0,0 0 15,0 0-15,0 1 0,0-1 16</inkml:trace>
  <inkml:trace contextRef="#ctx0" brushRef="#br0" timeOffset="75419.34">15663 5249 0,'0'0'0,"21"-21"0,-21-21 15,0 21 1,-21 21-16,0 0 15,0-21-15,0 21 0,0 0 16,-1 0-16,1 0 0,0 21 16,0 0-16,0 0 15,0 0-15,-1 0 0,22 22 16,-21-22-16,0 21 0,21 1 0,0-1 16,-21 0-16,0 1 0,21-1 0,0 0 15,0 1-15,0-1 0,0-21 16,0 21-16,0-20 0,0 20 0,0-21 15,21 0-15,0 0 0,0 1 0,0-22 16,1 21-16,-1-21 0,0 0 0,0 0 16,0 0-16,0 0 0,1 0 15,20 0-15,-21 0 0,0 0 0,22-21 16,-22-1-16,0 1 0,21 0 0,-21 0 16,22 0-16,-22 0 0,0-1 15,21-20-15,-20 0 0,-1-1 0,0 22 16,0-21-16,-21 0 0,0-1 15,0 1-15,0 0 0,0-1 0,-21 1 16,0 0-16,0 20 0,-1-20 0,1 21 16,-21 0-16,21 0 0,0-1 15,-22 22-15,22 0 0,0 0 0,-21 0 16,20 22-16,1-1 0,0 0 0,-21 0 16,21 21-16,21-20 0,-22 20 15,22 0-15,0-21 0,0 22 0,0-1 16,0 0-16,0-20 0,0 20 15,22 0-15,-1-21 0,0 22 0,0-22 16,21 0-16,-20 0 0,20 22 16,-21-22-16,21 0 0,-20 0 0,20 0 15,0 22-15,-21-22 0,1 0 0,20 0 16,-21 21-16,0-20 0,-21-1 0,0 21 16,0-21-16,0 22 0,0-1 0,0-21 15,0 21-15,-21 1 0,0-1 16,-21-21-16,20 22 0,1-22 0,0 21 15,0-21-15,0 0 0,0 1 0,-1-22 16,1 21-16,21-42 47,0-1-47,0 1 16,0 0-16,21 0 0,1-21 0,-1 20 15</inkml:trace>
  <inkml:trace contextRef="#ctx0" brushRef="#br0" timeOffset="76855.49">16298 5440 0,'0'0'0,"0"-21"0,21 0 15,-21-1-15,22 22 0,-22 22 16,0-1-1,0 0-15,0 21 0,0-21 16,0 1-16,0 20 0,0-21 16,21 21-16,-21-20 0,0-1 0,0 21 15,0-21-15,0 0 0,21 1 0,-21-1 16,0 0-16,0 0 16,21 0-1,0-21-15,0 0 16,-21-21-16,22 0 0,-1 0 15,0 0-15,-21-1 0,21 1 0,0 0 16,0 0-16,-21-21 0,22 20 16,-1 1-16,-21-21 0,0 21 0,21 0 15,-21-1-15,21 22 0,-21-21 0,0 42 47,0 1-47,0-1 16,0 0-16,0 0 0,0 0 0,0 0 15,0 1-15,0-1 0,0 0 0,21 0 16,-21 0-16,0 0 0,21 1 16,-21-1-16,22-21 15,-1 0-15,-21 21 0,21-21 0,0 0 16,0 0-16,0 0 0,1 0 16,-1 0-16,0-21 0,0 21 0,0-21 15,0-1-15,1 22 0,20-21 16,-21 0-16,0 0 0,0 0 0,-21 0 15,22-22-15,-22 22 0,0 0 0,0 0 16,0 0-16,0-1 0,0 1 0,0 0 16,0 0-16,-22 21 0,1 0 15,0 0-15,0 0 0,0 0 16,0 0-16,21 21 16,-22 0-16,22 0 0,-21 1 15,21-1-15,0 0 0,0 0 16,0 0-16,0 0 0,0 1 0,0 20 15,0-21-15,0 0 0,0 0 0,21 1 16,-21-1-16,22-21 0,-1 0 16,0 0-16,0 21 0,0-21 0,0 0 15,22 0-15,-22 0 0,21-21 16,-21 21-16,1-21 0,20-1 0,-21 22 16,21-21-16,-20 0 0,-1 0 0,0 0 15,0 0-15,0-1 0,-21 1 0,0 0 16,21 0-16,-21 0 0,0 0 15,22 21-15,-22-22 0,0 1 16,0 42 0,0 1-1,-22-1-15,22 0 0,-21 0 16,21 0-16,0 0 0,0 1 0,0-1 16,0 0-16,-21 0 0,21 0 0,0 0 15,0 1-15,0-1 16,21-21-1,0 0 1,1 0-16,-1 0 16,0-21-16,0-1 15,0 1-15,-21 0 0,21 0 0,1 0 16,-22 0-16,21-1 16,0 1-16,-21 0 0,0 0 0,21 0 15,0 0-15,-21-1 0,0 44 63,0-1-63,0 0 0,0 0 15,0 0-15,0 0 0,0 1 0,0-1 16,0 0-16,0 0 0,0 0 16,21-21-16,1 21 0,-1-21 15,0 22-15,0-22 0,0 0 16,0 0-16,1 0 0,-1 0 15,0 0-15,0 0 0,0 0 0,0 0 16,1-22-16,-1 22 0,0-21 0,0 0 16,0 21-16,0-21 0,1 0 15,-22 0-15,21-1 0,-21 1 0,21 0 16,-21 0-16,0-21 0,0 20 0,0 1 16,0 0-16,0 0 0,0 0 0,-21 21 15,21-21-15,-21 21 0,-1 0 0,1 0 16,0 0-1,21 21-15,-21 0 0,21 0 0,0 0 0,0 0 16,0 1-16,0 20 0,0-21 0,0 0 16,0 0-16,0 1 0,0 20 15,0-21-15,21 0 0,0 0 16,-21 1-16,21-22 0,1 0 16,-1 21-16,0-21 0,0 0 15,0 0-15,0 0 0,1 0 0,-1 0 16,0 0-16,0 0 0,0-21 0,0 21 15,1-22-15,20 1 0,-21 0 16,0 0-16,0 0 0,22 0 0</inkml:trace>
  <inkml:trace contextRef="#ctx0" brushRef="#br0" timeOffset="77179.24">19558 4911 0,'0'0'0,"-21"0"0,0 0 16,21 21-16,-22-21 16,22 21-16,0 0 15,0 0-15,0 1 0,0 20 0,0-21 16,0 0-16,0 22 0,0-22 0,0 0 15,0 21-15,0-21 0,-21 1 0,21-1 16,0 0-16,0 0 0,0 0 16,0 0-16,-21-21 15,21 22 1,-21-22 0,0-22-1</inkml:trace>
  <inkml:trace contextRef="#ctx0" brushRef="#br0" timeOffset="77415.22">19177 5398 0,'0'0'0,"-21"42"15,21-21 1,21-21 0,0 0-16,0 0 0,0 0 0,1 0 15,-1 0-15,21 0 0,-21 0 0,0 0 16,22 0-16,-22 0 0,0 0 0,21 0 15,-20 0-15,-1 0 0,0 0 16,0-21-16,0 21 0,0 0 0,1-21 16,-1 21-16,-21-21 15,0-1 1,0 1 0,-21 21-16</inkml:trace>
  <inkml:trace contextRef="#ctx0" brushRef="#br0" timeOffset="77644.17">19346 4995 0,'0'0'0,"-21"0"0,21-21 16,21 21 15,0 0-15,1 0-16,-1 0 0,0 0 0,0 0 15,21 0-15,-20 0 0,-1 0 0,21 0 16,-21 0-16,0 0 0,1 0 0,-1 0 16,0 0-16,0 0 0,-21-21 15,21 21-15</inkml:trace>
  <inkml:trace contextRef="#ctx0" brushRef="#br0" timeOffset="78235.83">19706 4805 0,'0'0'0,"-63"0"16,41 0-16,1 0 0,0 0 16,0 0-16,0 0 0,-22 21 15,22 0-15,0-21 0,0 21 0,-21 1 16,20-1-16,-20 0 0,21 0 0,0 0 15,0 0-15,-1 22 0,1-22 0,0 0 16,0 21-16,0-20 0,0-1 16,21 21-16,-22-21 0,22 22 0,0-22 15,0 0-15,0 85 16,0-64-16,0-21 16,22 0-16,-1 1 0,0-1 0,0 0 15,21-21-15,-20 21 0,20 0 16,-21-21-16,21 0 0,1 21 0,-1-21 15,22 0-15,-22 0 0,0 0 0,1 0 16,-1 0-16,0 0 0,1-21 0,-1 21 16,-21-21-16,21 0 0,1 21 15,-22-21-15,0 0 0,21-1 0,-20 1 16,-1 0-16,-21-21 0,21 21 0,-21-22 16,21 22-16,-21-21 0,0-1 0,0 1 15,0 0-15,0-1 16,0 1-16,-21 0 0,0-1 0,0 1 15,-1 0-15,1-1 0,0 22 0,-21 0 16,-1 0-16,22 0 0,-21 0 0,0 21 16,-1 0-16,1 0 0,0 0 15,-1 0-15,1 21 0,0-21 0,-1 21 16,1 0-16,21 0 0,-22 22 0,1-22 16,0 0-16,21 21 0,-22-21 0,22 1 15,0-1-15,0 0 0,0 0 16,21 0-16,0 0 0,0 1 0,0-1 15,0 0-15,0 0 0,0 0 16,21-21 0,0 0-16</inkml:trace>
  <inkml:trace contextRef="#ctx0" brushRef="#br0" timeOffset="81559.55">25506 5017 0,'0'0'0,"21"0"0,0-22 16,0 22-16,0 0 0,1 0 0,-1-21 15,0 0-15,21 21 0,-21-21 0,1 21 16,-1-21-16,0 21 15,0 0-15,0-21 0,0 21 0,-21-22 16,-21 22 0,-21 0-1,21 0-15,0 0 0,-22 0 0,22 22 16,-21-22-16,-1 21 0,22 0 0,-21 0 16,0 0-16,20 0 0,1 1 15,0-1-15,0 0 0,0 0 0,0 0 16,21 0-16,0 1 0,0-1 15,0 0-15,21 0 0,0 0 16,0 0-16,0-21 0,0 22 16,1-1-16,-1-21 0,0 21 15,21 0-15,-21 0 0,1-21 0,-22 21 0,21 1 16,-21-1-16,0 0 0,0 0 16,0 0-16,-21 0 15,21 1-15,-22-22 0,1 21 16,-21-21-16,21 0 0,0 21 0,-1-21 15,1 0-15,-21 0 0,21 0 0,0 0 16,-1 0-16,1 0 0,0 0 16,0 0-16,0-21 15,21 0-15,0-1 16,0 1 0,21 0-16,0 21 0,0-21 15,22 21-15,-22-21 0,0 0 16</inkml:trace>
  <inkml:trace contextRef="#ctx0" brushRef="#br0" timeOffset="82188.21">25993 5376 0,'0'0'0,"21"0"16,0 0-16,0 0 0,0 0 0,0-21 15,1 21-15,-1 0 16,-21-21-16,21 0 0,0 21 15,0-21-15,-21 0 0,21-1 16,-21 1-16,0 0 16,-21 21-1,0 0-15,0 0 0,0 0 16,0 0-16,-1 0 0,1 21 16,0 0-16,0 1 0,0-1 0,0 0 15,-1 0-15,22 0 0,0 0 16,0 1-16,0-1 0,0 0 0,0 0 15,0 0-15,0 0 0,0 1 0,0-1 16,22 0-16,-1-21 16,21 0-16,-21 0 0,0 0 15,1 0-15,20 0 0,-21 0 0,21 0 16,-20-21-16,20 0 0,-21 21 0,0-22 16,22 1-16,-22 21 0,21-21 15,-21 0-15,0-21 0,1 20 0,-1 1 16,0-21-16,0 21 0,0-22 0,0 22 15,-21-21-15,0 0 0,0 20 0,22-20 16,-22 0-16,0 21 0,0-1 16,0 1-16,21 0 0,-21 0 0,0 42 31,0 0-15,0 0-16,0 22 0,-21-22 15,-1 21-15,22 1 0,-21-22 0,21 21 16,0 0-16,0-20 0,0 20 0,0 0 15,0-21-15,-21 1 0,21-1 16,0 21-16,0-21 0,0 0 16,0 1-16,0-1 0,21-21 0,-21 21 15,21-21-15,1 0 0,-1 0 16,0 0-16,0 0 16,0 0-16,-21-21 0,21 0 15,-21-1-15,0 1 0</inkml:trace>
  <inkml:trace contextRef="#ctx0" brushRef="#br0" timeOffset="82372.1">26522 5334 0,'21'0'47,"0"0"-47,0-21 0,0 21 0,22 0 15,-22 0-15,0-21 0,21 21 0,1 0 16,-22 0-16,21-21 0,1-1 0,-1 22 16,0 0-16,1-21 0</inkml:trace>
  <inkml:trace contextRef="#ctx0" brushRef="#br0" timeOffset="82675.44">27919 5059 0,'0'-21'15,"0"42"32,0 0-47,0 0 16,0 0-16,0 1 0,0-1 15,-21 0-15,21 0 0,0 0 16,-22 0-16,22 1 0,0-1 16,0 0-16,-21 0 0,0-21 62</inkml:trace>
  <inkml:trace contextRef="#ctx0" brushRef="#br0" timeOffset="82891.31">27644 5334 0,'-22'21'16,"22"0"-1,22-21 1,-1 0-16,0 0 16,21 0-16,-21 0 0,1 0 0,20 0 15,-21 0-15,0 0 0,22 0 16,-22 0-16,0 0 0,0 0 0,0 0 15,0 0-15,1 0 0,-1 0 0,-21-21 16,0 0 0,0 0-1,0 0 1,-21 0-16</inkml:trace>
  <inkml:trace contextRef="#ctx0" brushRef="#br0" timeOffset="83083.2">27644 5101 0,'0'0'0,"0"-21"0,21 21 31,0 0-31,0 0 0,0-21 16,0 21-16,1 0 0,-1 0 0,21 0 16,-21 0-16,0 0 15,22 0-15,-22 0 0,0-21 0,0 21 16,0 0-16,1-21 0,-1 21 0,0-22 15</inkml:trace>
  <inkml:trace contextRef="#ctx0" brushRef="#br0" timeOffset="83631.84">28088 4763 0,'0'0'0,"-21"0"0,0 0 16,-22 0-16,22 0 0,0 0 16,0 0-16,-21 21 0,20-21 0,-20 21 15,21 0-15,-21-21 0,-1 21 0,22 0 16,-21 1-16,21-1 0,-22 0 16,1 0-16,21 0 0,0 22 0,-22-22 15,22 0-15,0 21 0,0-21 0,0 22 16,21-22-16,0 21 0,-22-21 15,22 1-15,0 20 0,0-21 0,0 0 16,0 0-16,0 1 0,22-1 0,-22 0 16,21 0-16,0 0 0,21-21 0,-21 21 15,1-21-15,20 22 16,-21-22-16,21 0 0,1 0 0,-1 0 16,0 0-16,1 0 0,-1 0 0,22 0 15,-22 0-15,0 0 0,22-22 0,-22 22 16,0-21-16,1 0 0,-1 0 15,0 21-15,-20-21 0,-1 0 0,21-1 16,-21-20-16,-21 21 0,21 0 0,-21-22 16,0 1-16,0 0 0,0-64 15,-21 64 1,0 20-16,0-20 0,-21 21 0,-1 0 16,22-22-16,-21 22 0,-1 21 15,-20-21-15,21 0 0,-1 21 0,1 0 16,0 0-16,-1 0 0,1 0 0,0 0 15,20 0-15,1 0 0,-21 21 16,21 0-16,0-21 0,-1 21 0,1-21 16,0 22-16,0-22 0,0 0 15,0 0-15</inkml:trace>
  <inkml:trace contextRef="#ctx0" brushRef="#br0" timeOffset="86764.15">18457 1524 0,'0'21'0,"0"0"15,0 1 1,0-1 0,21-21-16,1 0 15,-1 0-15,0 0 16,0 0-16,0 0 15,0 0-15,1 0 16,-1-21 0,-21-1-16,0 1 15,0 0 1</inkml:trace>
  <inkml:trace contextRef="#ctx0" brushRef="#br0" timeOffset="87171.92">18436 1101 0,'0'-21'16,"0"-1"-16,0 1 0,0 0 15,0 42 17,0 0-17,0 1-15,0-1 0,0 0 16,0 0-16,0 21 0,0-20 0,0-1 16,0 0-16,0 0 0,0 21 15,0-20-15,0-1 0,0 0 16,0 0-16,0 0 0,0 0 15,0 1-15,0-1 16,0-42 62</inkml:trace>
  <inkml:trace contextRef="#ctx0" brushRef="#br0" timeOffset="87452.75">18267 1461 0,'0'0'16,"-21"42"0,21-21-16,0 0 15,21-21 1,0 0-16,0 0 0,0 21 0,22-21 15,-22 0-15,0 0 0,0 0 16,21 0-16,-20 0 0,-1 0 0,21 0 16,-21 0-16,0-21 0,1 21 0,-1 0 15,0 0-15,-21-21 0,21 21 16,-21-21 0,0 0-1,0 0-15,0-1 16,-21 1-16</inkml:trace>
  <inkml:trace contextRef="#ctx0" brushRef="#br0" timeOffset="87731.59">18330 1101 0,'21'0'47,"1"0"-47,-1 0 15,0 0-15,0 0 0,0 0 0,0-21 16,22 21-16,-22 0 0,0 0 16,0-22-16,0 22 0,1 0 15,-1 0-15,0 0 16,-21-21-1</inkml:trace>
  <inkml:trace contextRef="#ctx0" brushRef="#br0" timeOffset="88448.77">18690 783 0,'0'0'0,"-21"0"0,0 0 16,0 0-16,21-21 0,-22 21 0,1 0 16,0 0-16,0 0 0,0 0 0,0 0 15,-1 0-15,1 0 16,-21 0-16,21 21 0,0-21 0,-22 21 15,22 1-15,-21-1 0,21-21 16,-22 21-16,1 0 0,21 0 0,0 22 16,-22-22-16,22 21 0,0-21 0,0 22 15,0-22-15,-1 21 0,1 0 16,21-20-16,0 20 0,-21 0 16,21-21-16,0 22 0,0-22 0,0 21 15,0 1-15,0 41 16,21-63-16,-21 22 0,21-22 15,1 0-15,-1 0 0,0 0 16,0 1-16,0-1 0,22-21 0,-22 21 16,0-21-16,21 0 0,-21 21 0,22-21 15,-1 0-15,-21 0 0,22 0 16,-1 0-16,-21 0 0,21 0 0,1 0 16,-22 0-16,21-21 0,1 21 0,-1-21 15,-21 0-15,21 21 0,-20-22 16,20 1-16,-21 21 0,0-21 0,0 0 15,1 0-15,-1 0 0,0-1 0,0 1 16,0 0-16,-21 0 16,0 0-16,21 0 0,-21-22 0,0 22 15,0 0-15,0-21 0,0 20 0,0-20 16,0 0-16,0 21 0,0-22 16,0 22-16,-21-21 0,21-1 0,-21 22 15,0-21-15,0 21 0,21-22 16,-21 22-16,-1 0 0,1-21 0,0 21 15,-21 21-15,21-22 0,-1 1 16,1 21-16,0 0 0,-21-21 0,21 21 16,-1 0-16,1 0 0,0 0 15,0 0-15,0 0 16,0 0-16,-1 0 0,1 21 16,0-21-16,0 21 0,0 1 15,0-22-15,21 21 0,-22 0 16,1 0-16,0-21 0,0 21 0</inkml:trace>
  <inkml:trace contextRef="#ctx0" brushRef="#br0" timeOffset="95663.74">9398 5355 0,'-21'0'16,"21"21"-16,-21 1 31,-1-22-15,22 21-1,0-42 95,22 21-110,-1 0 15,-21-22-15,21 1 0,0 0 16,0 21-16,0-21 0,-21 0 16,22 21-16,-1-21 0,0-1 0,0 22 15,21-21-15,-20 0 0,-1 21 0,0-21 16,21 0-16,-21 0 16,1-1-16,20 22 0,-21-21 0,0 0 15,22 0-15,-22 0 0,0 0 0,21 21 16,-21-22-16,22 1 0,-22 0 15,21 0-15,-21 0 0,1 0 0,20-1 16,-21 22-16,21-21 0,-20 0 0,-1 0 16,21 0-16,-21 0 0,0 21 15,22-22-15,-22 1 0,0 0 0,21 21 16,-20-21-16,-1 0 0,21 0 16,-21 21-16,22-22 0,-22 1 15,21 0-15,-21 0 0,22 0 0,-1 0 16,-21-1-16,21 1 0,-20 0 0,20 0 15,-21 21-15,21-21 0,-20 0 16,20-1-16,-21 1 0,0 0 0,22 0 16,-22 0-16,0 0 0,21-1 0,-21-20 15,1 21-15,20 0 0,-21 0 16,0-1-16,22 1 0,-22-21 0,0 21 16,21 0-16,-21-1 0,1 1 0,-1 0 15,21 0-15,-21 0 0,22 0 16,-22-1-16,21 1 0,-21 0 0,22 0 15,-1 0-15,-21 21 0,21-21 0,1-1 16,-1 1-16,-21 0 16,22 0-16,-1 0 0,-21 0 0,21-1 15,1 1-15,-22 0 0,21 0 0,-21 0 16,1 0-16,20-1 0,-21 1 16,0 0-16,0 0 0,1 0 0,20 0 15,-21-1-15,0 1 0,0 0 0,-21-21 16,22 21-16,-1-1 0,0 1 15,0 0-15,0 0 0,0 0 0,1 0 16,-1-1-16,0 1 0,0 0 16,0 21-16,0-21 0,1 0 0,-1 0 15,21-1-15,-21 1 0,0 0 16,1 0-16,-1 0 0,0 0 16,0-1-16,0 1 0,0 0 0,1 21 15,20-21-15,-21 0 0,0 0 0,0-1 16,1 22-16,-1-21 0,0 0 15,0 0-15,21 21 0,-20-21 0,-1 0 16,0 21-16,0-22 0,0 1 16,0 21-16,-21-21 0,22 21 0,-1-21 15,0 21-15,-21-21 16,-21 21 78,0 0-94,-1 0 15,1 21-15,0 0 0,-21-21 16,21 21-16,-22 0 0,22-21 16,-21 22-16,-1-1 0,1 0 0,-21 0 15,20-21-15,1 21 0,0 0 16,20 1-16,-20-1 0,0-21 15,21 21-15,-1-21 0,1 21 0,0-21 0,0 0 16,0 21-16,0 0 16,-1-21-1,22 22-15,22-22 63,-1-22-48,0 1-15,0 21 0,21-21 16,-20 21-16,20-21 0,0 0 16,1 21-16,-1-21 0,0-1 15,1 22-15,-22-21 0,21 0 0,0 21 16,-20-21-16,20 0 0,-21 21 16,0 0-16,0-21 0,1 21 0,-1 0 15,-21-22 1,21 22-16,-21 22 47,0-1-47,0 0 15,0 0-15,0 0 0,0 0 16,0 1-16,0-1 0,-21 0 0,21 21 16,0-21-16,-21 1 0,21-1 15,0 0-15,0 0 0,0 0 16,0 0-16,0 1 0,0-1 0,0 0 15,-22 0-15,22 0 0,0 0 16,0 1 0</inkml:trace>
  <inkml:trace contextRef="#ctx0" brushRef="#br0" timeOffset="96695.15">15303 2455 0,'0'0'16,"43"-21"-1,-22 0-15,0 0 16,-21 42 31,0 0-47,0 0 16,0 1-16,0-1 0,0 21 0,0-21 15,0 22-15,0-1 0,0-21 16,0 21-16,0 1 0,0 20 15,0-20-15,0-1 0,0 0 0,0 22 16,0-22-16,0 22 0,0-22 16,21 21-16,0-20 0,-21 20 0,0-20 15,22 20-15,-1-21 0,-21 22 0,21-22 16,-21 22-16,21-22 0,-21 0 0,21 1 16,-21-1-16,0 0 0,0 22 15,0-22-15,0 1 0,0-1 0,0 0 16,21 1-16,-21-1 0,0 0 0,0 1 15,0-22-15,0 21 0,0 0 0,0-20 16,0-1-16,0 21 0,0-21 16,22 0-16,-22 1 0,0-1 15,0 0-15,0 0 0,21 0 16,-21 0-16,0 1 0,0-1 16,0 0-16,21-21 15,-21 21 1,0 0-1,21-21-15,-21 21 16,0 1-16,0-1 16,21-21 46,-21-21 16,0-1-62,0 1 0,0 0-16,0 0 15,-21 0-15,21 0 0,0-22 0,0 22 16,-21-21-16,21-1 0</inkml:trace>
  <inkml:trace contextRef="#ctx0" brushRef="#br0" timeOffset="97647.02">15494 2604 0,'0'0'0,"0"-22"16,21 22 0,-21-21-16,-21 21 46,0 0-30,0 21-16,21 1 0,-22-1 0,1 0 16,0 0-16,21 0 0,-21 0 0,0 22 15,0-22-15,-1 21 0,1 1 16,0-22-16,0 21 0,0 0 0,0-20 16,21 20-16,-22-21 0,1 21 0,21-20 15,-21-1-15,21 0 16,0 0-16,0 0 0,0 0 0,-21 1 0,21-1 15,0-42 48,0-1-47,0 1-16,21 21 0,-21-21 15,21 0-15,0 0 0,-21 0 0,22-1 16,-1 1-16,0-21 0,0 21 15,0 0-15,0-22 0,1 1 0,-1 21 16,21-22-16,-21 22 0,0-21 0,1 21 16,-1-22-16,0 22 0,-21 0 15,21 0-15,0 0 0,0 0 16,-21-1-16,0 1 0,22 21 0,-1-21 16,-21 0-16,21 0 15,0 21 1,-21 21-1,21 0 1,-21 0-16,21 0 0,-21 1 16,0-1-16,22 0 0,-1 0 15,0 21-15,-21-20 0,21-1 0,0 21 16,0-21-16,1 0 0,-22 22 0,21-22 16,0 0-16,0 0 0,0 0 15,0 1-15,-21-1 0,22 0 16,-1 0-16,-21 0 0,21-21 15,-21 21-15,21-21 0,-21 22 16,21-22 15,0-22-15,-21 1-16</inkml:trace>
  <inkml:trace contextRef="#ctx0" brushRef="#br0" timeOffset="98672.78">18309 2201 0,'21'0'0,"-42"0"0,42-21 0,0 21 15,-21 21 32,0 1-47,0-1 16,0 0-16,-21 21 0,21-21 15,0 22-15,0-1 0,0 0 16,0 1-16,-21-1 0,21 0 16,-21-20-16,21 20 0,0 0 0,0-21 15,-21 22-15,21-22 0,-21 0 16,21 0-16,0 0 0,0 1 0,0-1 16,0 0-1,0-42 16,0 0-15,0-1-16,21 1 0,-21 0 0,21 0 16,-21-21-16,21 20 0,0-20 0,0-21 15,-21 20-15,22 1 0,-1 0 16,0-22-16,-21 43 0,21-21 16,0-1-16,0 22 0,1 0 0,-22-21 15,21 42-15,0-22 0,0 1 16,0 21-16,0 0 0,1-21 0,-1 21 15,0 0-15,0 0 0,0 0 16,0 0-16,1 0 16,-1 0-16,0 0 0,0 0 15,0 0-15,0 0 0,1 0 0,-1 0 16,0 0-16,0 21 0,0-21 16,0 0-16,1 21 0,-1-21 15,0 0-15,0 22 0,0-22 16,0 0-16,1 21 15,-1-21 1,-42 0 31,-1 0-47,1 0 0,0 0 0,0 0 16,0 0-16,0 0 15</inkml:trace>
  <inkml:trace contextRef="#ctx0" brushRef="#br0" timeOffset="100355.38">18478 2223 0,'0'0'0,"-21"0"0,0 0 15,42 0 48,-21 21-63,21-21 16,1 0-16,-22 21 0,21-21 0,0 0 15,0 0-15,0 21 0,0-21 16,1 0-16,-1 21 0,42 0 15,-42 1-15,1-1 0,-1-21 16,0 21-16,0 0 0,0-21 16,0 21-16,22 0 0,-22 1 0,0-22 15,0 21-15,0 0 0,1 0 16,20 0-16,-21-21 0,21 21 16,-20 1-16,-1-1 0,21 0 0,-21-21 0,22 21 15,-1 0-15,0 0 16,-21-21-16,22 22 0,-1-1 0,0-21 15,-20 21-15,20 0 0,0-21 0,-21 21 16,22-21-16,-22 21 0,21-21 16,1 22-16,-22-22 0,21 21 0,0-21 15,-20 21-15,20-21 0,0 21 0,-21-21 16,22 21-16,-1-21 0,-21 0 16,22 21-16,-1-21 0,0 22 0,1-1 15,-22-21-15,21 21 0,0-21 0,1 21 16,-1-21-16,0 21 0,1 0 15,-1-21-15,0 22 0,1-22 0,20 21 16,-20 0-16,-1-21 0,0 21 16,22 0-16,-22-21 0,0 21 0,1 1 15,20-1-15,-20-21 0,-1 21 16,0 0-16,22-21 0,-22 21 0,0 0 16,22-21-16,-22 22 0,1-1 0,20 0 15,-21-21-15,1 21 0,-1 0 16,0-21-16,1 21 0,-1-21 0,0 22 15,1-1-15,-1-21 0,0 21 0,1 0 16,-1-21-16,0 21 0,1-21 16,-1 21-16,0 1 0,1-22 15,-1 21-15,0-21 0,22 21 0,-22-21 16,1 21-16,-1-21 0,0 21 0,1-21 16,-1 21-16,0-21 0,1 22 15,-1-22-15,0 21 0,1-21 0,-22 0 16,21 21-16,0-21 0,-20 21 0,20-21 15,-21 21-15,21-21 0,-20 21 16,-1-21-16,21 22 0,-21-22 0,0 21 16,1-21-16,-1 21 0,0 0 0,0-21 15,0 21-15,0-21 0,1 21 0,-1 1 16,0-22-16,0 21 0,0-21 16,0 21-16,1-21 0,-1 21 15,0-21-15,-21 21 0,63 0 16,-20 1-16,-22-22 15,0 21-15,0-21 0,22 21 0,-22-21 16,0 0-16,21 21 0,-21-21 0,1 21 16,20-21-16,-21 21 0,0-21 0,0 22 15,1-22-15,-1 0 0,0 21 16,0 0-16,0-21 16,0 21-16,1-21 0,-1 0 15,0 21-15,0-21 16,0 21-16,0-21 15,1 0-15,-22 22 16,21-22-16,0 0 0,0 21 16,-21 0-16,21-21 0,0 0 15,1 21 1,-1-21-16,0 0 16,0 21-16,-21 0 0,21-21 15,0 22-15,1-22 0,-1 21 16,0-21-16,0 21 15,0-21-15,0 21 0,1-21 16,-1 0-16,-21 21 0,21-21 16,-21 21-16,21-21 0,0 0 15,-21 22-15,21-22 16,1 0-16,-22 21 16,21-21-16,0 0 15,0 21-15,0-21 16,-21 21-16,21-21 0,1 0 0,-22 21 15,21-21-15,0 0 16,-21 21-16,21-21 0,0 0 16,0 0-1,1 0 17,-22 22-17,0-1 32,21-21-31,0 21-16,0-21 15,0 0-15,0 21 0,1-21 16,-1 21-16,0-21 0,0 0 16,0 21-16,22-21 0,-22 22 15,0-22-15,0 0 0,0 21 0,0-21 16,1 0-16,-22 21 15,0-42 32,0 0-31,0-1 0,-22 22-1,1-21-15,0 21 16,0 0-16,0 0 0,0 0 0,-1 0 15,1 0-15,0 0 0,0 0 0,0 0 16,-22-21-16,22 21 0,0 0 0</inkml:trace>
  <inkml:trace contextRef="#ctx0" brushRef="#br0" timeOffset="103248.25">783 9208 0,'-21'0'78,"0"0"-47,21 21-31,0 0 0,0 0 16,0 0-16,0 0 16,0 1-16,0-1 15,0 0-15,0 21 0,0-21 16,0 1-16,21 20 0,-21-21 0,21 21 16,-21-20-16,21 20 15,-21 0-15,0 1 0,0-22 0,21 21 16,-21 0-16,0 1 0,0-22 15,0 21-15,0 1 0,0-22 0,0 21 16,0-21-16,0 22 0,0-22 16,0 21-16,22-21 0,-22 0 0,0 22 15,0-22-15,0 0 0,0 0 16,0 0-16,0 1 0,0-1 0,0 0 16,0 0-16,0-42 62,0 0-62,0 0 0,0-1 16,0-20-16,-22 21 0,22 0 15</inkml:trace>
  <inkml:trace contextRef="#ctx0" brushRef="#br0" timeOffset="104825.89">783 9377 0,'0'0'0,"-21"0"31,21-21-16,21 21 17,0 0-32,0 0 15,1 0-15,-1 0 16,21 0-16,-21 0 0,0 0 0,22 0 16,-22 0-16,21 0 0,1 0 15,-1 0-15,0 0 0,1 0 16,20 0-16,-21 0 0,22 0 15,-22 0-15,22 0 0,-22 0 0,22 0 16,-22 0-16,21 0 0,1 0 16,-22 0-16,22 21 0,-1-21 0,1 0 15,-1 0-15,22 0 0,-22 0 0,1 0 16,21 0-16,-22 21 0,22-21 16,-22 0-16,1 0 0,-1 0 0,22 0 15,-43 21-15,22-21 0,-1 0 16,1 0-16,-1 0 0,1 0 0,-1 0 15,22 0-15,-22 0 0,22 0 0,-21 0 16,20 0-16,-20 0 16,20 21-16,-20-21 0,-1 0 0,1 0 15,21 0-15,-22 0 0,1 0 0,-1 22 16,1-22-16,20 0 0,-20 0 16,20 0-16,1 0 0,-21 21 0,20-21 15,1 0-15,-22 0 0,1 0 0,21 21 16,-22-21-16,1 0 0,-1 0 15,1 0-15,-1 0 0,1 21 0,-22-21 16,21 0-16,1 0 0,-1 0 16,-20 0-16,20 0 0,-20 0 15,-1 0-15,0 0 0,1 0 0,-22 0 16,21 0-16,0 0 0,-20 0 0,20 0 16,-21 0-16,21 0 0,-20 0 15,-1 0-15,0 0 0,0 0 0,0 0 16,0 0-16,1 0 0,-1 0 15,0 0-15,0 0 32,-21 21-1,0 0-31,0 1 16,-21-1-1,21 0-15,0 0 0,0 0 16,0 0-16,-21 1 15,21-1-15,0 0 0,0 0 0,0 0 16,0 0-16,-21 1 0,21-1 0,0 0 16,0 0-16,0 0 0,0 0 15,0 1-15,0-1 0,-22 0 0,22 0 16,0 0-16,0 0 0,-21 1 0,21-1 16,-21-21-16,21 21 0,0 0 0,0 0 15,-21 0-15,0-21 0,0 43 16,21-22-16,-22 0 15,1-21-15,0 21 0,21 0 16,-21 1-16,0-22 16,0 21-16,-1-21 15,22 21-15,-21-21 0,0 0 0,0 21 16,0-21-16,21 21 0,-21-21 16,-1 0-16,1 0 0,0 21 0,0-21 15,0 0-15,0 0 0,-22 0 16,22 0-16,0 0 0,0 0 0,-22 0 15,1 0-15,21 0 0,-21 0 0,-1 0 16,1 0-16,0 0 0,-1 0 0,1 0 16,-22 0-16,22 0 0,-21 0 15,-1 0-15,1 0 0,-1 0 16,1 0-16,-22 0 0,21 0 0,1 0 16,-1 0-16,-20 0 0,20 0 0,22 0 15,-22 0-15,1 0 0,-1 0 16,22 0-16,-21 0 0,-1 0 0,1-21 15,-1 21-15,1 0 0,-1 0 0,-21-21 16,22 21-16,-22 0 0,22 0 16,-128 0-16,128 0 15,-1 0-15,22 0 0,-22 0 16,22 0-16,0 0 0,-22 0 0,22 0 16,0 0-16,-22 0 0,22 0 0,-1 0 15,-20 0-15,21 0 16,-22 0-16,22 0 0,-22 0 0,22 0 15,0 0-15,-1 0 0,1 0 0,0 0 16,-1 0-16,1 0 0,0 0 16,-1-21-16,22 21 0,-21 0 0,-1 0 15,22 0-15,-21 0 0,0 0 16,-1 0-16,1 0 0,0 0 0,-1 0 16,1 0-16,0 0 0,-1-21 15,22 21-15,-21 0 0,-1 0 0,1 0 16,0 0-16,21 0 0,-22 0 15,1 0-15,21 0 0,-22 0 0,1 0 16,21 0-16,0 0 16,-22 21-16,22-21 0,0 0 0,-21 21 15,21-21-15,-1 0 0,1 21 16,0-21-16,0 0 16,63 0 15,-21-21-31</inkml:trace>
  <inkml:trace contextRef="#ctx0" brushRef="#br0" timeOffset="105615.31">6794 9483 0,'22'21'47,"-22"0"-47,0 0 16,0 0-16,0 1 0,0 20 0,0-21 15,21 21-15,-21 1 0,21-1 0,-21 0 16,0 1-16,0-1 0,0 0 16,0 1-16,0-1 0,0-21 0,0 22 15,0 41 1,0-63-16,0 1 0,0-1 0,0 0 0,0 0 16,0 0 15,0-42 0,0 0-31,0 0 16</inkml:trace>
  <inkml:trace contextRef="#ctx0" brushRef="#br0" timeOffset="107095.97">6900 9525 0,'0'-21'16,"21"21"15,1 0-31,-1 0 16,0 0-16,0 0 0,0 0 0,0 0 15,22 0-15,-22 0 0,21 0 0,-21 0 16,22 0-16,-22 0 0,21 0 0,1 0 16,20 0-16,-21 0 0,22 0 15,-22 0-15,22 0 0,147-21 16,-147 21-16,-1-21 16,1 21-16,-1 0 0,1 0 15,-1 0-15,1 0 0,-1-22 0,-20 22 16,41 0-16,-20 0 0,-1 0 0,1 0 15,21 0-15,-22 0 0,1 0 0,20 0 16,-20 0-16,-1-21 0,22 21 16,-22 0-16,1 0 0,-1 0 0,1 0 15,-1 0-15,1 0 0,-1 0 0,1 0 16,-1 0-16,1 0 0,-1 0 0,1 0 16,-1 0-16,1 0 0,-1 0 15,1 0-15,-1 0 0,-20 0 16,20 0-16,1 0 0,-22 0 0,0 0 15,22 0-15,-22 0 0,1 0 0,20 0 16,-21 0-16,22 0 0,-22 0 0,1 0 16,-1 0-16,21 0 0,-20 0 15,-1 0-15,0 0 0,1 0 0,-22-21 16,21 21-16,1 0 0,-22-21 0,21 21 16,-21 0-16,0 0 0,1 0 0,20-21 15,-21 21-15,0 0 0,0 0 16,1 0-16,-1-21 0,0 21 0,0 0 15,0 0-15,0 0 0,1 0 0,-1 0 16,0 0-16,0 0 0,0 0 16,-21-22-16,21 22 0,1 0 15,-1 0 1,-21 22 0,0-1-1,0 0-15,0 0 16,0 0-16,0 0 15,0 1-15,0-1 16,0 0-16,0 0 16,0 0-16,0 0 0,21 1 15,-21-1-15,0 0 0,0 0 0,0 0 16,0 0-16,0 1 16,0-1-16,0 0 0,0 0 15,0 0-15,0 0 0,0 1 16,0-1-16,0 0 0,0 0 15,0 0-15,-21 0 0,0 1 16,21-1-16,-22 0 0,22 0 16,0 0-16,-21 0 15,0-21 1,21 22-16,-21-22 16,21 21-16,-21-21 0,-22 0 31,22 0-31,0 0 0,21 21 0,-21-21 15,-21 0-15,20 0 0,1 0 16,-21 0-16,0 0 0,20 21 0,-20-21 16,0 0-16,-1 0 0,-20 0 0,21 0 15,-1 21-15,1-21 0,0 21 0,-1-21 16,1 0-16,0 0 0,-1 0 0,1 0 16,0 22-16,-1-22 0,1 0 15,-22 0-15,22 0 0,-21 0 0,-1 0 16,1 21-16,-22-21 0,21 0 0,-20 0 15,20 0-15,-20 0 0,20 0 0,1 0 16,-1 0-16,1 0 0,-1 0 16,22 0-16,-22 0 0,22 0 15,-22 0-15,22 0 0,-21 0 0,20 0 16,-20 0-16,-1 21 0,22-21 0,-22 0 16,1 0-16,-1 0 0,1 0 0,-1 0 15,1 0-15,21 0 0,-22 0 0,22 0 16,-1 0-16,1 0 0,0 0 15,-1 0-15,22 0 0,-21 0 0,0 21 16,20-21-16,-20 0 0,0 0 0,21 0 16,-22 0-16,1 0 0,0 0 0,-1 0 15,22 0-15,-21 0 16,-1 0-16,1 0 0,21 0 0,-21 0 16,20 0-16,1 0 0,-21 0 0,21 0 15,-22 0-15,22 0 0,-21 0 0,21 0 16,0 0-16,-22 0 0,22 0 15,-21 0-15,21 0 0,-22 0 0,22 0 16,-21 0-16,21 21 0,-22-21 0,22 0 16,0 0-16,-21 0 0,20 21 0,1-21 15,0 0-15,0 0 0,0 0 16,0 0-16,-1 22 0,1-22 0,0 0 16,42 0 30,0 0-30,1 0-16</inkml:trace>
  <inkml:trace contextRef="#ctx0" brushRef="#br0" timeOffset="107935.5">12361 9356 0,'0'-21'16,"0"42"31,0 0-32,0 0-15,0 0 0,0 0 16,0 1-16,0 20 0,0-21 0,0 21 16,0 1-16,0-1 0,0-21 15,0 22-15,0-1 0,0 0 0,0 1 16,0-22-16,0 21 0,0-21 0,0 22 15,0-22-15,0 0 0,0 0 0,0 0 16,0 0-16,0 1 16,0-44 31,0 1-47,0 0 15,0 0-15,-21 0 0,21 0 0,0-1 16</inkml:trace>
  <inkml:trace contextRef="#ctx0" brushRef="#br0" timeOffset="109323.92">12467 9377 0,'0'-21'0,"21"21"31,0 0-15,1 0-1,-1 0-15,0 0 0,0 0 16,0 0-16,0 0 0,22 0 0,-1 0 16,0 0-16,1 0 0,-1 0 0,22-21 15,-1 21-15,1 0 0,-1 0 0,1 0 16,-1 0-16,22-22 0,-22 22 15,22 0-15,-22 0 0,22 0 16,-21 0-16,20 0 0,1-21 0,0 21 16,-1 0-16,1 0 0,0 0 0,20 0 15,-20 0-15,-21 0 0,20 0 0,1 0 16,-22 0-16,22 0 0,-21 0 0,20 0 16,-20 0-16,20 0 0,-20 0 15,21 0-15,-22 0 0,22 0 0,-22 0 16,1 0-16,20 0 0,-20 0 0,-1 0 15,1 0-15,-1 0 0,1 0 16,-1 0-16,128-21 16,-149 21-16,22 0 0,-1 0 0,1 0 15,-22 0-15,22 0 0,-22 0 16,0 0-16,1 0 0,-1 0 0,0-21 16,1 21-16,-1 0 0,-21 0 0,0 0 15,22 0-15,-22 0 0,0 0 0,0 0 16,0 0-16,0 0 0,1 0 15,-1 0-15,0 0 0,0 0 0,0 0 16,0 0-16,1 0 0,-1 0 16,0 0-16,0 0 0,0 0 15,0 0-15,1 0 16,-1 0-16,0 0 16,0 0-16,0 0 15,0 0 1,1 0-16,-1 0 31,-21 21-15,0 0-16,0 0 15,0 1-15,0-1 16,0 0-16,0 0 0,-21-21 16,21 21-16,-22 0 0,22 1 0,0-1 15,-21 0-15,0 0 0,21 0 16,-21 0-16,21 1 0,0-1 15,-21 0-15,21 0 0,-21 0 0,21 0 0,-22 1 16,22-1-16,0 0 0,0 0 16,0 0-16,0 0 0,0 1 15,0-1-15,0 0 16,0 0 0,0 0-1,-21-21-15,0 0 0,0 0 16,0 0-16,0 0 15,-1 0-15,1 0 0,0 0 16,0 0-16,0 21 0,-22-21 0,22 0 16,-21 0-16,21 0 0,-22 0 0,1 0 15,-21 0-15,20 0 0,-20 22 16,20-22-16,-20 0 0,-1 0 0,1 0 16,21 0-16,-22 0 0,1 0 0,-1 0 15,22 21-15,-22-21 0,1 0 0,-1 0 16,1 0-16,-22 0 0,22 0 15,-22 0-15,0 0 0,1 0 0,20 0 16,-21 0-16,22 21 0,-22-21 0,22 0 16,20 0-16,-20 0 0,-1 0 0,22 0 15,-21 0-15,20 0 0,1 21 0,-22-21 16,22 0-16,-21 0 0,20 0 0,-20 0 16,20 0-16,-20 0 0,-1 0 15,1 0-15,-1 0 0,22 0 16,-21 0-16,20 0 0,1 0 0,-22 0 15,22 0-15,21 0 0,-21 0 0,-1 0 16,1 0-16,0 0 0,-1 0 0,1 0 16,0 0-16,-22 0 0,22 0 15,-1 0-15,-20 0 0,21 0 0,-22 0 16,22 0-16,-1 0 0,1 0 0,0 0 16,-1 0-16,1 0 0,21 0 0,0 0 15,0 0-15,-1 0 0,1 0 0,0 0 16,0 0-16,0 0 0,0 0 0,-1 0 15,1 0-15,0 0 16,0 0-16,0 0 16,0 0-16,-1 0 0,1 0 15,0 0-15,0 0 16,0 0 0,21 21-1</inkml:trace>
  <inkml:trace contextRef="#ctx0" brushRef="#br0" timeOffset="110191.93">18394 9165 0,'0'0'0,"-21"-21"31,-1 21 1,22 21-17,0 0-15,0 1 16,0-1-16,0 0 0,0 21 16,0-21-16,0 22 0,0-22 0,0 21 15,0-21-15,0 22 0,0-1 16,0-21-16,0 22 0,0-1 0,0-21 15,0 21-15,0-20 0,0 20 16,0-21-16,-21 0 0,21 0 0,-21 1 16,21-1-16,-21-21 0,21 21 0,0-42 62,0 0-62,0-1 0,0 1 16</inkml:trace>
  <inkml:trace contextRef="#ctx0" brushRef="#br0" timeOffset="111331.85">18373 9229 0,'0'0'0,"0"-21"15,21 21 32,0 0-47,0 0 0,0 0 16,0 0-16,1 0 16,-1 0-16,0 0 0,0 0 0,0 0 15,22 0-15,-22 0 0,21-22 0,0 22 16,-20 0-16,20 0 0,0 0 0,22 0 15,-22 0-15,0 0 0,22 0 0,-1-21 16,1 21-16,21 0 0,-22 0 16,22 0-16,-1 0 0,1 0 0,0 0 15,-1 0-15,22 0 0,-21-21 0,0 21 16,-1 0-16,22 0 0,-21 0 0,21 0 16,-1 0-16,1 0 0,-21 0 15,21 0-15,-22-21 0,1 21 0,0 0 16,-1 0-16,1 0 0,0 0 15,-22 0-15,22 0 0,-22 0 0,22 0 16,-21-21-16,-1 21 0,1 0 0,-1 0 16,-21 0-16,22 0 0,-22-21 15,1 21-15,20 0 0,-21 0 0,1 0 16,-1 0-16,0-22 0,1 22 0,-22 0 16,21-21-16,1 21 0,-1 0 0,0 0 15,-21 0-15,22 0 0,-22 0 16,21 0-16,-21 0 0,1 0 0,-1 0 15,21 0-15,-21 0 0,0 0 16,1 0-16,-1 0 0,0 0 31,0 0-31,-21 21 16,0 1 0,0-1-1,0 0-15,0 0 0,0 0 0,0 0 16,0 1-16,-21-1 0,21 0 0,0 21 15,0-21-15,0 1 0,0-1 16,0 0-16,0 0 0,0 0 0,0 0 16,0 1-16,0-1 0,0 21 15,0-21-15,0 0 0,0 1 16,0 20-16,0-21 0,0 0 0,0 0 16,0 1-16,0-1 0,0 0 0,0 0 15,-21 0-15,21 0 0,-21-21 16,-1 22-16,1-1 0,0-21 15,0 0-15,0 0 0,0 21 0,-1-21 16,-20 0-16,21 0 0,0 0 0,0 0 16,-22 21-16,22-21 0,-21 0 15,-1 0-15,22 0 0,-21 0 0,0 0 16,-1 0-16,1 0 0,0 0 0,-22 0 16,22 0-16,-22 0 0,1 0 0,20 0 15,-20 0-15,-1 0 0,1 0 16,-1 0-16,1 0 0,-1 0 0,1 0 15,-22 0-15,22 0 0,-1 0 16,-20 0-16,-1 0 0,0 0 0,1 0 16,-22 0-16,21 0 0,0 0 0,-20 0 15,-1 0-15,21 0 0,-21 0 0,22 0 16,-1 0-16,-21 0 0,21 0 0,1 0 16,-1 0-16,22 0 0,-1 0 15,1 0-15,-1 0 0,1 0 0,-1 0 16,22 0-16,-1 0 0,-20 0 0,21 0 15,-1 0-15,-20-21 0,20 21 0,1 0 16,0 0-16,-1 0 0,22 0 16,-21 0-16,0 0 0,20 0 0,1 0 15,0 0-15,-21 0 0,21 0 16,-1 0-16,1 0 0,0 0 16,0 0-16,21-21 46</inkml:trace>
  <inkml:trace contextRef="#ctx0" brushRef="#br0" timeOffset="111975.99">23728 8784 0,'0'21'15,"0"1"-15,0-1 0,0 0 16,0 0-16,0 0 0,0 22 0,0-1 15,0-21-15,0 21 0,0 1 16,0-1-16,0 0 0,0 1 0,-21-22 0,21 21 16,-22 1-16,22-1 0,-21-21 15,0 21-15,21-20 0,0 20 16,0-21-16,-21 0 0,21 0 0,-21 1 16,21-1-16,0 0 0,0-42 31,0 0-16,0-1-15,0-20 16,0 21-16,0 0 0</inkml:trace>
  <inkml:trace contextRef="#ctx0" brushRef="#br0" timeOffset="112924.32">23643 8827 0,'0'0'0,"21"0"0,-21-22 15,21 1 1,1 21-16,-1 0 16,21 0-16,-21 0 0,0 0 15,22 0-15,-1 0 0,0 0 16,1-21-16,20 21 0,1 0 0,-1 0 16,1 0-16,-1-21 0,22 21 0,0 0 15,-1 0-15,22 0 0,-21-21 0,21 21 16,-1 0-16,-20 0 0,21-21 15,0 21-15,0 0 0,-1 0 0,1-22 16,0 22-16,21 0 0,-21 0 16,0 0-16,-22-21 0,22 21 0,-21 0 15,0 0-15,-1-21 0,-20 21 16,20 0-16,-20 0 0,-1-21 0,1 21 16,-1 0-16,1 0 0,-1-21 0,-20 21 15,20 0-15,-20 0 0,-1 0 0,0 0 16,1 0-16,-1-21 0,0 21 15,1 0-15,-22 0 0,21 0 0,-21 0 16,22 0-16,-22 0 0,0 0 0,0 0 16,0 0-16,0 0 0,1 0 15,-1 0-15,0 0 16,0 0-16,0 21 0,0 0 16,1 0-1,-22 0-15,0 0 16,0 1-16,0-1 0,21 0 0,-21 21 15,0-21-15,0 1 0,0-1 0,0 21 16,0-21-16,0 22 0,0-22 0,0 0 16,0 21-16,0-21 0,0 1 15,0 20-15,0-21 0,0 0 0,0 0 16,-21 22-16,21-22 0,0 0 16,0 0-16,0 0 0,0 1 0,0-1 0,-22 0 15,22 0-15,0 0 0,0 0 16,-21 1-16,21-1 15,0 0-15,-21-21 0,0 0 16,0 0-16,0 21 0,-1-21 0,-20 0 16,21 0-16,0 0 0,-22 0 15,1 0-15,0 0 0,21 0 0,-22 0 16,1 0-16,-22 0 0,22 0 0,0 0 16,-22 0-16,1 0 0,20 0 0,-41 0 15,20 0-15,1 0 0,-22 0 16,22 0-16,-22 0 0,0 0 15,-21 0-15,22 0 0,-22 0 0,0 0 0,0 0 16,22 0-16,-22 0 0,0 0 16,21 0-16,1 0 0,-1 0 15,-21 21-15,21-21 0,1 0 0,-1 21 16,0-21-16,1 0 0,-1 0 0,0 0 16,1 0-16,20 22 0,-20-22 0,20 0 15,1 0-15,-1 0 0,1 0 0,-1 0 16,1 0-16,20 0 0,-20 0 15,20 0-15,-20 0 0,21 0 0,-1 0 16,1 0-16,0 0 0,-1 0 16,22 0-16,0 0 0,0 0 0,0 0 15,42 0 1,0 0-16,0 0 16,21-22-16,1 22 0,-1-21 15</inkml:trace>
  <inkml:trace contextRef="#ctx0" brushRef="#br0" timeOffset="113580.14">28300 8615 0,'0'0'0,"0"-21"16,0 42 0,0 0-1,0 21-15,0-20 16,0-1-16,0 21 0,21 0 0,-21 1 15,0-1-15,0 0 0,21 1 0,-21-1 16,0 0-16,0-20 0,0 20 0,0 0 16,0-21-16,0 22 0,0-22 15,0 0-15,0 0 0,-21 0 0,21 1 16,0-44 31,0 1-47,0 0 0,0-21 15,21 21-15</inkml:trace>
  <inkml:trace contextRef="#ctx0" brushRef="#br0" timeOffset="114403.56">28363 8636 0,'21'0'16,"1"0"-16,20 0 15,-21 0-15,21-21 16,-20 21-16,41 0 0,-21 0 0,22 0 16,-1 0-16,22 0 0,0 0 0,-1-21 15,1 21-15,0 0 0,-1 0 16,1 0-16,0 0 0,-1 0 0,1 0 16,0 0-16,-1 0 0,1 0 0,0 0 15,-1 0-15,-20 0 0,21 0 16,-1 0-16,-20 0 0,20 0 0,-20 0 15,-1 0-15,-20 0 0,20 0 0,-20 0 16,-1 0-16,21 0 0,-41 0 16,20 0-16,0 0 0,1 0 15,-22 0-15,21 0 0,-21 0 0,22 0 16,-22 0-16,0 0 0,21 0 0,-21 0 16,1 0-16,-1 0 0,0 0 15,0 0-15,0 0 0,0 0 0,1 0 16,-1 0-16,0 0 0,0 0 15,-21 21-15,0 0 16,0 0 0,0 0-16,0 1 15,0-1-15,-21 0 0,21 0 16,0 21-16,-21-20 0,21-1 16,0 0-16,0 21 0,0-21 0,0 1 15,0 20-15,0-21 0,0 21 16,0-20-16,0 20 0,0-21 15,0 0-15,0 22 0,0-22 0,0 0 16,0 0-16,0 0 0,0 0 0,0 1 16,0-1-16,0 0 15,-21 0-15,21 0 16,-22-21-16,1 0 16,0 0-16,0 21 15,0-21-15,0 0 0,-1 0 0,-20 0 16,21 0-16,-21 0 0,20 0 0,-20 0 15,-21 0-15,20 0 0,-20 0 0,-1 0 16,1 0-16,-22 0 0,0 0 16,1 0-16,-22-21 0,0 21 15,0 0-15,0 0 0,-21 0 0,22 0 16,20 0-16,-21 0 0,0 0 0,0 0 16,22 0-16,-1 0 0,-169 0 15,169 0-15,22 0 16,-22 0-16,22 0 0,20 0 0,-20 0 15,21 0-15,-1 0 0,1 0 0,0 0 16,20 0-16,1 0 0,0 0 16,0 0-16,21-21 15,21 21 1,0-21-16,0 0 0,22 21 0,-22-21 16</inkml:trace>
  <inkml:trace contextRef="#ctx0" brushRef="#br0" timeOffset="115039.61">31665 8615 0,'21'0'0,"1"0"16,-22 21-1,0 0-15,0 0 0,0 1 0,21-1 16,-21 21-16,0-21 0,0 22 16,0-1-16,0 0 0,0-21 15,0 22-15,0-1 0,0-21 0,-21 22 16,21-22-16,0 21 0,0-21 0,-22 0 15,22 1-15,-21-22 0,21 21 16,0-42 31,0-1-47,0 1 0,0 0 16,21 0-16,-21-21 0</inkml:trace>
  <inkml:trace contextRef="#ctx0" brushRef="#br0" timeOffset="116127.79">31729 8615 0,'21'0'16,"0"0"0,0 0-16,-21-21 0,21 21 0,1 0 15,-1 0-15,21 0 0,-21 0 0,22 0 16,-1 0-16,0 0 0,1 0 15,-1 0-15,21 0 0,-20 0 0,20 0 16,-20 0-16,20 0 16,1 0-16,-1 0 0,-21 0 0,22 0 15,-22 0-15,22 0 0,-22 0 0,0 0 16,22 0-16,-22 0 0,1 0 16,-1 0-16,21 0 0,-20 0 0,-22 0 15,21-21-15,1 21 0,-1 0 16,-21 0-16,21 0 0,-20 0 0,-1 0 15,21 0-15,-21 0 0,0 0 16,1 0-16,-1 0 0,21 0 0,-21 0 16,0 0-16,1 0 15,-1 0-15,0 0 0,21 0 0,-21 0 16,1 0-16,-1 0 0,0 0 16,0 0-16,21 0 0,-42 21 109,0 0-93,0 0-16,0 0 0,0 0 15,0 1-15,0-1 16,0 0-16,0 21 0,0-21 15,0 1-15,0-1 0,0 21 0,0-21 16,0 0-16,0 22 0,0-22 0,0 0 16,0 21-16,0-20 0,0-1 15,0 21-15,0-21 0,-21 0 0,21 1 16,0-1-16,0 0 0,0 0 16,0 0-16,-21 0 0,21 1 15,0-1-15,0 0 16,0 0-1,-21-21 1,0 0-16,0 0 0,-1 0 16,1 0-16,0 0 0,0 0 15,0 0-15,0 0 0,-1 0 16,-20 0-16,21 0 0,-21 0 0,-1 0 16,1 0-16,0 0 0,-1 0 15,-20 0-15,-1 0 0,22 0 0,-22-21 16,1 21-16,-1 0 0,1 0 0,-1-21 15,22 21-15,-21 0 0,-1 0 16,1 0-16,-1 0 0,1 0 16,-1 0-16,1 0 0,-1 0 0,1-21 15,20 21-15,-20 0 0,20 0 16,1 0-16,0 0 0,-1 0 0,1 0 16,0-22-16,21 22 0,-22 0 0,22 0 15,0 0-15,0 0 0,0 0 16,-1 0-16,1 0 15,0 0 17,0 0-1,0 0-15,0 0-1,-1 0 1,1 0-1,0 22-15</inkml:trace>
  <inkml:trace contextRef="#ctx0" brushRef="#br0" timeOffset="117779.84">5122 6689 0,'0'0'0,"21"0"0,1-21 16,-1 21-1,-21-22-15,0 1 16,0 42 31,0 1-32,-21-1-15,-1 0 16,1 0-16,21 0 0,-21 22 0,0-22 16,0 0-16,0 21 0,-22-21 15,22 22-15,0-1 0,0 0 0,-22 1 16,22-1-16,0 0 0,0 22 0,-21-22 15,20 1-15,1 20 0,-21 1 16,21-22-16,0 0 0,-22 22 0,22-22 16,-21 22-16,21-22 0,-22 0 15,22 22-15,-21-22 0,21 22 0,-22-1 16,22-21-16,0 22 0,-21-22 0,20 22 16,1-22-16,0 0 0,0 1 15,0-1-15,0 0 0,-1 1 16,1-1-16,0 0 0,0 1 0,0-1 15,0 0-15,-1-20 0,1 20 16,0 0-16,0 1 0,0-22 0,0 21 16,-1 0-16,1-20 0,0 20 0,0-21 15,0 21-15,0 1 0,-1-22 16,-20 0-16,21 21 0,0-20 0,0-1 16,-1 0-16,1 0 0,0 0 15,0 0-15,0 1 0,0-1 0,-1-21 16,22 21-16,-21 0 0,0 0 15,21 0-15,-21-21 0,21 22 16,0-1-16,0 0 16,-21-21-16,21-21 31,21 0-31,0-1 0,0 1 16</inkml:trace>
  <inkml:trace contextRef="#ctx0" brushRef="#br0" timeOffset="118860.22">5228 6646 0,'0'22'31,"-21"-22"-15,0 21-16,0 0 0,-1 0 16,1 0-16,-21 0 0,21 1 0,-22 20 15,1-21-15,0 0 0,-1 22 0,22-22 16,-21 0-16,21 21 0,-22-21 16,22 1-16,0-1 0,0-21 15,21 21-15,-21-21 0,21 21 16,21-21 15,0-21-31,0 21 0,0-21 16,1 0-16,-1-1 0,0 22 0,0-21 15,21 0-15,-20 0 0,-1 0 0,0 0 16,21-1-16,-21 1 0,1-21 16,-1 21-16,0 0 0,0-1 15,0 1-15,-21 0 0,21 0 0,-21 0 16,22 21-16,-22-21 0,21 21 0,0 0 31,-21 21-31,21 0 16,-21 0-16,21 0 0,0 0 0,-21 1 15,22 20-15,-1-21 0,0 21 0,0 1 16,0-22-16,-21 21 0,21-21 16,1 1-16,-22 20 0,0-21 0,21 0 15,-21 0-15,0 1 0,21-1 16,-21 0-16,0 0 15,21-21 1,0 0-16,0-21 16</inkml:trace>
  <inkml:trace contextRef="#ctx0" brushRef="#br0" timeOffset="119615.91">7451 6562 0,'-22'0'0,"22"-21"0,0-1 32,22 22-1,-22 22-31,21-1 16,-21 0-16,0 0 0,21 0 15,0 22-15,0-22 0,-21 21 0,21 0 16,1 1-16,-1-1 0,-21 0 0,21 1 15,0 20-15,0-20 0,0 20 16,-21 1-16,22-1 0,-1 1 0,0-22 16,21 21-16,-21 1 0,1-1 0,-1 1 15,0-22-15,0 22 0,21-22 16,-20 22-16,-1-1 0,0 1 16,0-1-16,0 22 0,0-22 0,1 1 15,-1-1-15,0 1 0,-21-1 0,21 1 16,0-1-16,0 1 0,-21-22 0,22 22 15,-1-1-15,0-21 0,0 22 16,-21-22-16,21 22 0,0-22 0,1 0 16,-1 1-16,-21-1 0,21-21 0,0 22 15,-21-22-15,21 0 0,-21 0 16,0 0-16,21 0 0,-21 1 0,22-22 0,-22 21 16,0-42 15,0-1-31,0 1 15,0 0-15,0 0 0,0-21 16,0 20-16,0-20 0,0 21 0,0-21 16,-22-1-16,1-20 0</inkml:trace>
  <inkml:trace contextRef="#ctx0" brushRef="#br0" timeOffset="120466.79">7705 6710 0,'0'-42'16,"-22"42"-16,22-22 0,0 1 16,-21 21-16,21-21 0,-21 21 15,0 0 1,0 0 0,0 21-16,21 0 0,0 1 15,-22-1-15,1 0 0,0 21 16,21-21-16,-21 22 0,0-1 0,21-21 15,0 22-15,-21-1 0,-1 0 16,1 1-16,21-1 0,0-21 0,-21 21 16,0 1-16,21-22 0,-21 0 0,21 0 15,0 0-15,0 1 0,0-1 16,0 0-16,-21-21 16,21-21 15,0 0-31,0-1 0,21 1 15,-21 0-15,0 0 0,21 0 16,-21-22-16,21 22 0,0 0 16,-21-21-16,21 21 0,1-22 0,-22 22 15,21-21-15,-21-1 0,21 22 0,-21-21 16,0 21-16,21-22 0,-21 22 16,21 0-16,-21 0 0,0 0 15,21 0-15,1 21 16,-22-22-16,21 22 0,0 0 15,0 0-15,0 0 0,0 22 16,1-1-16,-1 0 0,21 0 16,-21 21-16,22-20 0,-22-1 15,21 21-15,-21-21 0,22 22 0,-22-22 16,0 0-16,0 0 0,0 21 16,0-20-16,1-1 0,-1-21 0,-21 21 15,0 0-15,21-21 0,0 21 0,0-21 31</inkml:trace>
  <inkml:trace contextRef="#ctx0" brushRef="#br0" timeOffset="121391.34">9673 6604 0,'0'0'0,"0"21"46,0 0-46,0 1 16,0-1-16,0 0 0,0 0 0,0 21 16,21-20-16,-21 20 0,0-21 15,0 21-15,0-20 0,0 20 0,0-21 16,0 21-16,0-20 0,0 20 16,0-21-16,0 0 0,0 0 0,0 1 0,0-1 15,0 0 1,0-42 15,0 0-31,21-1 16,-21 1-16,0 0 0,0 0 15,22 0-15,-1 0 0,-21-22 0,21 22 16,-21-21-16,21-1 0,0 1 0,-21 0 16,21-1-16,1 1 0,-1 0 15,0-1-15,0 1 0,0 0 0,0 21 16,22-1-16,-22 1 0,21 0 15,-21 0-15,1 0 0,20 21 16,-21 0-16,0 0 0,22 0 0,-22 0 16,0 0-16,0 21 0,0 0 0,0 0 15,1-21-15,-1 21 0,0 1 0,0-22 16,0 21-16,0 0 0,1-21 16,-1 21-16,0-21 0,0 0 15,0 0-15,-42 0 63,0 0-48,0 0-15,0 0 16,-1 0-16</inkml:trace>
  <inkml:trace contextRef="#ctx0" brushRef="#br0" timeOffset="122311.42">9991 6604 0,'0'0'0,"0"-21"0,-22 21 0,22-21 16,0 42 46,22 0-62,-1-21 0,21 42 16,-21-20-16,0-22 0,1 21 16,20 0-16,-21-21 0,0 21 15,0 0-15,1 0 0,-1-21 0,0 22 16,21-1-16,-21 0 0,1 0 0,-1 0 16,0 0-16,21 1 0,-21-1 0,1 0 15,20 0-15,0 0 0,1 0 16,-1 1-16,0-1 0,1 21 0,-1-21 15,0 22-15,22-22 0,-22 21 16,22-21-16,-22 22 0,21-1 0,1-21 16,-22 21-16,22-20 0,-22 20 15,0 0-15,22-21 0,-22 22 0,1-22 16,20 21-16,-21 1 0,1-22 0,20 21 16,1 0-16,-22-20 0,22 20 0,-1 0 15,1 1-15,-1 20 0,1-21 16,-1 1-16,1-1 0,-1 0 0,1 1 15,-1-1-15,-21 22 0,22-43 0,-1 21 16,1 0-16,-1 1 0,107 41 16,-128-41-16,22-22 0,-22 0 15,0 0-15,22 0 0,-22 1 16,-21-1-16,22-21 0,-22 21 16,0 0-16,0-21 0,0 21 0,0-21 15,1 0-15,-22 21 16,0 1 46,21-1-46,0-21 0,-21 21-16,0 0 0,21-21 15,-21 21-15,21-21 0,0 21 16,-21 1-16,22-1 15,-1-21-15,-21 21 0,21 0 0,0-21 16,-21 21-16,21 0 0,0-21 16,-21 22-16,22-22 0,-1 21 15,0-21-15,0 0 16,-21 21-16,21-21 0,0 0 16,1 0-1,-1 21 1,0-21-1,-21 21 17,21-21-32,-21-21 47,0 0-47,0 0 15,-21 0-15,21-1 0,0 1 16</inkml:trace>
  <inkml:trace contextRef="#ctx0" brushRef="#br0" timeOffset="123727.15">1714 9694 0,'22'-21'0,"-1"21"0,-21-21 16,0 0-16,0 0 16,-21 21 15,-1 0-31,1 21 0,21 0 15,-21 0-15,0 0 0,21 22 16,-21-1-16,0 0 0,21 1 0,-22-1 16,1 0-16,0 1 15,0-1-15,0 0 0,0 1 0,21-1 16,-22 0-16,22-20 0,-21 20 0,21-21 16,-21 0-16,21 0 0,0 1 15,0-1-15,0-42 31,0-1-31,0 1 0,21 0 16,-21 0-16,21 0 0,1-22 16,-22 22-16,0-21 0,21 0 0,-21 20 15,21-20-15,-21 0 0,0-22 16,21 22-16,-21 0 0,21-1 0,-21 1 16,0 0-16,0 20 15,21 1-15,-21-21 0,22 42 0,-1-21 16,0 21-1,0 21-15,-21 0 0,21 0 0,0 22 16,1-22-16,-22 21 0,21 0 16,0-20-16,-21 20 0,21 0 0,-21 1 15,21-1-15,-21-21 0,0 21 16,0 1-16,0-22 0,21 0 0,-21 21 16,0-20-16,22-1 0,-22 0 15,0 0 1,-22-21 15,1-21-31</inkml:trace>
  <inkml:trace contextRef="#ctx0" brushRef="#br0" timeOffset="123907.05">1503 10181 0,'21'0'16,"0"0"-1,0-21-15,0 21 16,1 0-16,-1 0 0,0-21 16,0 21-16,0-21 0,0 0 0,1 21 15,-1-22-15,0 22 0,0-21 16,0 0-16,0 21 16,-21-21-16</inkml:trace>
  <inkml:trace contextRef="#ctx0" brushRef="#br0" timeOffset="124303.82">1926 9970 0,'0'-22'32,"21"22"-17,0-21-15,1 21 31,-1 0-31,-21 21 0,21-21 0,-21 22 16,0-1-16,21 0 0,0 0 0,0-21 16,-21 21-16,0 0 0,22 1 15,-22-1-15,0 0 0,21 0 0,-21 0 16,0 0-16,0-42 62,0 0-62,0 0 0,0 0 16,0 0-16,0-1 16,0 1-16,0 0 0,0 0 15,0 0-15,0 0 0,0-1 16,0 1-16,0 0 16,21 21-1,0-21-15,0 21 0</inkml:trace>
  <inkml:trace contextRef="#ctx0" brushRef="#br0" timeOffset="124723.4">2349 9948 0,'-21'0'0,"42"0"47,1 0-47,-22 22 16,21-22-16,0 21 0,0 0 0,0-21 15,0 21-15,-21 0 0,22-21 16,-22 21-16,21 1 0,-21-1 16,0 0-16,0 0 15,0 0-15,-21-21 16,-1 0-1,22-21 1,0 0 0,0 0-1,0 0-15,0-1 0,0 1 0,0 0 16,0 0-16,0 0 0,0 0 0,0-1 16,0 1-16,22 21 15,-1 0-15,0 0 31,0 0-31,0 0 0,0 0 16,1 0-16</inkml:trace>
  <inkml:trace contextRef="#ctx0" brushRef="#br0" timeOffset="125903.99">2942 9970 0,'0'-22'16,"-21"1"0,0 21-16,0 0 0,-1 0 15,1 0-15,0 0 0,0 0 16,0 0-16,0 0 0,21 21 16,0 1-16,-22-1 15,22 0-15,0 0 0,0 0 16,0 0-16,0 1 0,0-1 0,0 0 15,0 0-15,0 0 16,0 0-16,22-21 16,-1 0-1,0 0-15,0 0 0,-21-21 16,21 0-16,0 21 0,-21-21 16,22 21-16,-22-21 15,0 0-15,21-1 0,-21 1 16,0 0-16,0 0 0,0 0 15,0 0 1,0 42 15,21-21-31,-21 21 16,0 0-16,0 0 0,0 0 16,21-21-16,-21 22 0,0-1 15,21 0-15,-21 0 0,21 0 16,1-21-16,-22 21 31,21-21-31,0 0 0,0 0 16,0 0-16,-21-21 0,21 0 15,1 21-15,-22-21 16,21 21-16,-21-21 0,21 21 0,-21-21 16,0-1-16,21 22 0,-21-21 0,21 0 15,-21 0-15,0 42 63,0 0-63,0 0 15,0 1-15,0-1 16,0 0-16,0 0 16,21-21-16,1 21 15,-1-21-15,0 0 16,0 0-16,21 0 15,-20-21-15,-1 21 0,0-21 16,0 0-16,0 21 0,0-21 16,1-1-16,-1 1 0,0 21 0,-21-21 15,0 0-15,0 0 0,0 0 0,0-1 16,0 1 0,0 42 30,0 1-30,0-1-16,0 0 0,0 0 16,0 0-16,0 0 0,0 1 15,0-1-15,21 0 0,-21 0 0,0 21 16,21-20-16,-21-1 0,0 21 0,0 0 16,0 1-16,21-1 0,-21 0 15,22 22-15,-22-22 0,21 22 0,-21-22 16,0 22-16,0-1 0,0 1 0,21-1 15,-21 1-15,0-1 16,0 1-16,0-22 0,0 21 0,0 1 16,0-1-16,0-20 0,0 20 0,0-20 15,0-1-15,0-21 0,0 21 0,0-20 16,-21-22-16,21 21 0,-21-21 16,-1 0-16,1 0 0,0-21 15,0 21-15,0-43 0,0 22 0,-1-21 16,1-1-16,0-20 0,0-1 0,0 1 15,0-1-15,-1 1 0,1-22 16,0 1-16,0 20 0,21-21 16,0 1-16,-21 20 0,21-20 0,0 20 15,0 1-15,0-1 0,21 22 16,0-1-16,0 1 0,0 0 0,1-1 16</inkml:trace>
  <inkml:trace contextRef="#ctx0" brushRef="#br0" timeOffset="126763.2">4149 9758 0,'0'-21'16,"-22"21"-1,1 0 1,21 21-16,-21 0 16,21 0-16,-21 0 0,21 1 0,0-1 15,0 21-15,-21-21 0,21 22 16,0-1-16,0-21 0,-21 21 0,-1 1 16,22-1-16,0-21 0,-21 22 0,21-22 15,-21 21-15,0-21 0,21 0 16,0 1-16,-21-22 15,21-22 1,-21 22-16,21-21 16,0 0-16,0 0 0,0 0 15,0 0-15,0-1 0,0 1 16,0 0-16,0 0 0,0 0 16,0 0-16,0-1 15,21 22 1,0 0-16,-21 22 0,21-22 15,0 21-15,-21 0 0,21 0 0,-21 0 16,22 0-16,-1 1 0,0-1 16,-21 0-16,21-21 0,-21 21 0,0 0 15,21-21-15,0 0 16,1 0-16,-1 0 16,0 0-16,-21-21 15,21 0-15,0 21 0,-21-21 16,0 0-16,21-1 0,-21 1 0,22 21 15,-22-21-15,0 0 0,0 0 0,0 0 16,0-1-16,0 1 16,-22 42 15,22 1-31,0-1 16,0 0-16,0 0 0,0 0 0,-21 0 15,21 1-15,0-1 0,0 0 16,0 0-16,0-42 62,0 0-62,0 0 0,0-1 16</inkml:trace>
  <inkml:trace contextRef="#ctx0" brushRef="#br0" timeOffset="126936.13">4297 9991 0,'0'21'47,"21"-21"-16,0 0-15</inkml:trace>
  <inkml:trace contextRef="#ctx0" brushRef="#br0" timeOffset="127374.89">4635 10054 0,'-21'0'62,"21"21"-62,-21-21 16,21 22-16,-21-22 0,0 21 0,21 0 16,-21 0-16,-1 0 15,22 0-15,0 1 16,0-1 0,0 0-1,22-21-15,-1 0 0,0 21 16,0-21-16,0 21 15,-21 0 1,0 1 0,0-1-1,-21-21-15,0 0 0,0 0 16,21 21-16,-21-21 0,-1 0 0,1 0 16,0 0-16,0 0 0,0 0 15,0 0-15,-1 0 16,22-21 31,0 0-47,0-1 15,22 1-15</inkml:trace>
  <inkml:trace contextRef="#ctx0" brushRef="#br0" timeOffset="127691.22">4889 9843 0,'0'-22'16,"0"44"15,0-1-31,0 0 0,0 0 16,0 0-16,0 0 15,0 1-15,0 20 0,0-21 0,0 0 16,0 22-16,0-22 0,0 0 0,0 21 15,0-21-15,0 1 0,0 20 16,0-21-16,0 0 0,0 0 0,0 1 16,0-1-16,0 0 0,0 0 15,22-21 1,-1 0 0,-21-21-1,0 0-15,0 0 0,0-1 16,0 1-16</inkml:trace>
  <inkml:trace contextRef="#ctx0" brushRef="#br0" timeOffset="127896.11">4826 10075 0,'0'0'16,"21"0"15,0 0-31,0 0 0,1 0 15,-1 0-15,21 0 0,-21 0 0,0 0 16,22 0-16,-22-21 16,0 21-16,21 0 0,-20-21 0,-1 21 0,0-21 15,0 0-15,0 21 0,0-21 16,1 21-16,-22-22 0</inkml:trace>
  <inkml:trace contextRef="#ctx0" brushRef="#br0" timeOffset="128351.5">5905 9589 0,'0'0'0,"-21"0"31,0 0-31,0 0 0,21 21 16,-21 0-16,0-21 0,21 21 16,0 0-16,-22 0 0,22 1 15,0-1-15,-21 0 0,21 0 0,0 0 16,0 0-16,0 1 0,0-1 0,0 0 16,0 0-16,21-21 15,1 21-15,-22 0 16,21-21-16,0 0 0,0 0 0,0 0 15,0-21-15,1 21 16,-22-21-16,21 0 0</inkml:trace>
  <inkml:trace contextRef="#ctx0" brushRef="#br0" timeOffset="128836.76">5990 9462 0,'0'0'0,"-21"0"0,-43 0 16,43 0-16,0 0 16,-21 0-16,21 0 0,-1 0 0,1 0 15,0 0-15,0 21 0,21 0 0,-21 0 16,0 0-16,-1 0 0,1 1 0,21-1 16,0 21-16,-21-21 15,21 22-15,-21-22 0,21 21 0,0-21 16,0 22-16,0-22 0,0 0 0,0 21 15,0-21-15,0 1 0,0-1 16,21 0-16,0 0 0,0 0 0,1-21 16,-1 21-16,21-21 0,-21 0 0,22 0 15,-22 0-15,21 0 0,0 0 0,-20 0 16,20 0-16,0 0 0,-21-21 16,22 21-16,-22-21 0,0 0 0,0 0 15,0 21-15,1-21 0,-1-1 0,0-20 16,0 21-16,-21 0 0,0 0 15,0-22-15,0 22 0,0-21 0,0-1 16,0 1-16,-21 21 0,0-21 16,0-1-16,-1 22 0,1 0 0,-21 0 15,21 0-15,-22-1 0,22 22 16,-21 0-16,21 0 0,-22 0 0,22 0 16,-21 0-16,21 0 0,0 22 0,-1-1 15,1 0-15,21 0 0,0 0 16,0 0-16,0 1 0,0-1 15,0 0-15</inkml:trace>
  <inkml:trace contextRef="#ctx0" brushRef="#br0" timeOffset="129483.21">7895 9694 0,'0'0'0,"0"-42"15,21 42-15,-21-21 16,21 21-1,-21 21 1,0 0-16,22 0 16,-1 1-16,-21 20 0,21-21 15,0 21-15,-21-20 0,0 20 0,21 0 16,0-21-16,-21 22 0,0-22 16,0 0-16,0 21 0,0-20 0,0-1 15,0 0-15,0 0 0,0 0 16,22-21-1,-22-21 1,21 21-16,0-21 0,-21 0 16</inkml:trace>
  <inkml:trace contextRef="#ctx0" brushRef="#br0" timeOffset="129732.07">8361 9610 0,'0'0'0,"0"-43"15,0 65 17,-21-1-32,21 0 0,-22 0 0,1 21 15,21-20-15,0 20 0,-21 0 16,0 1-16,0-1 0,21 0 0,-21 1 16,-1-22-16,22 21 0,-21 0 0,0-20 15,21-1-15,0 0 0,-21 0 0,21 0 16,-21 0-16,21 1 15,0-44 1</inkml:trace>
  <inkml:trace contextRef="#ctx0" brushRef="#br0" timeOffset="130123.84">8424 9991 0,'0'21'16,"0"0"0,21-21 15,1 0-31,-1-21 0,0 21 16,0-21-16,0 0 0,0 21 15,-21-22-15,22 22 0,-22-21 16,21 21-16,-21-21 0,0 0 15,0 0-15,-21 21 16,-1 0-16,1 0 0,0 0 16,0 0-16,0 0 0,0 21 15,21 0-15,0 0 0,-22 0 0,22 1 16,0-1-16,0 0 0,-21 0 0,21 0 16,0 0-16,0 1 15,0-1-15,0 0 0,21 0 16,1-21-16,-1 0 15,0 0-15,0 0 0,0 0 16,0 0-16,1 0 0,20-21 16,-21 0-16,0 21 0,22-21 0,-22 21 15</inkml:trace>
  <inkml:trace contextRef="#ctx0" brushRef="#br0" timeOffset="130375.7">9080 9843 0,'0'0'0,"0"-22"0,-21 22 15,0 0 1,0 0-16,0 0 0,0 22 16,21-1-16,-22 0 0,1 0 0,0 0 15,0 0-15,21 1 0,0-1 0,-21 0 16,21 0-16,-21 0 0,21 0 16,0 1-16,0-1 0,0 0 15,0 0-15,21 0 16,0-21-16,0 0 0,0 0 15,0 0-15,1 0 16,-1 0-16,0-21 0,0 21 16,0-21-16,0 0 0,1 0 0,20 21 15,-21-22-15</inkml:trace>
  <inkml:trace contextRef="#ctx0" brushRef="#br0" timeOffset="130631.56">9419 9546 0,'0'0'15,"0"-21"-15,0 42 32,-21-21-32,21 43 0,-21-22 15,21 0-15,-21 21 0,21-21 0,0 22 16,0-22-16,0 21 16,0-21-16,0 22 0,-22-1 0,22-21 15,0 0-15,0 1 0,0-1 0,-21 0 0,21 0 16,0 0-16,0 0 0,0 1 15,21-44 32</inkml:trace>
  <inkml:trace contextRef="#ctx0" brushRef="#br0" timeOffset="131023.33">9504 9800 0,'0'0'0,"0"21"32,0 1-17,0-1-15,0 0 0,-21 0 16,21 0-16,0 0 0,0 1 0,0-1 16,0 0-16,0 0 0,0 0 15,0 0-15,21-21 16,-21 22-16,21-22 0,0 0 0,0 0 15,0 0-15,1 0 0,-1 0 16,0 0-16,0-22 0,0 22 16,-21-21-16,0 0 15,0 0-15,0 0 16,0 0-16,0-1 0,0 1 0,-21 21 16,21-21-16,-21 0 0,0 0 0,0 21 15,-1 0-15,1 0 16,0 0-16,0 0 15,0 0-15,21 21 0,-21 0 16,21 0 0,21-21-1,0 0-15,0 0 16,0 0-16,0 0 0</inkml:trace>
  <inkml:trace contextRef="#ctx0" brushRef="#br0" timeOffset="131406.57">9821 9885 0,'0'0'0,"21"0"63,1 0-63,-1 0 15,0 21-15,-21 0 0,21 0 16,-21 1-16,21-22 0,-21 21 15,0 0-15,0 0 0,0 0 16,0 0-16,0 1 16,0-1-16,0 0 15,0-42 17,0 0-17,0-1-15,0 1 0,0 0 16,0 0-16,0 0 0,0 0 15,0-1-15,21 1 0,-21 0 16,22 0-16,-1 0 0,-21 0 0,21-1 16,0 22-16,-21-21 15,21 21 1</inkml:trace>
  <inkml:trace contextRef="#ctx0" brushRef="#br0" timeOffset="131672.09">9292 9779 0,'21'0'31,"0"0"-31,1 0 16,-1-21-16,0 21 0,0 0 16,0 0-16,0-21 0,1 21 15,-1 0-15,0 0 0,0 0 16,0-21-16,0 21 16,1-22-16,-1 22 15</inkml:trace>
  <inkml:trace contextRef="#ctx0" brushRef="#br0" timeOffset="132155.6">11112 9567 0,'0'0'0,"-21"0"16,0 0-16,0 0 0,0 0 16,0 0-16,-1 0 0,1 22 15,0-1-15,0-21 0,21 21 0,0 0 16,-21-21-16,21 21 15,0 0-15,0 1 0,0-1 16,0 0-16,0 0 0,21 0 16,0-21-1,0 0-15,0 0 16,1 0-16,-1 0 0,0-21 0,0 21 16</inkml:trace>
  <inkml:trace contextRef="#ctx0" brushRef="#br0" timeOffset="132627.38">11282 9462 0,'0'0'0,"-21"-22"0,-43 1 16,43 21-16,-21 0 0,20 0 0,1 0 16,-21 0-16,21 0 0,0 0 15,-22 0-15,22 21 0,0 1 0,0-1 16,-22 0-16,22 0 0,0 0 0,0 22 15,0-22-15,21 21 0,-21-21 0,21 22 16,-22-22-16,22 21 0,0-21 16,0 22-16,0-22 0,0 0 15,0 0-15,22 0 0,-1 0 0,0 1 16,0-22-16,21 21 0,-20-21 0,20 0 16,0 0-16,1 0 0,-1 0 15,0 0-15,1 0 0,-1 0 0,0 0 16,-21 0-16,22 0 0,-1-21 0,-21 21 15,0-22-15,1 1 0,-1 0 0,0 0 16,0 0-16,0 0 0,-21-1 0,0 1 16,0-21-16,0 21 0,0-22 15,0 1-15,0 21 0,0-21 0,-21-1 16,0 22-16,0 0 0,0-21 0,-22 20 16,22 1-16,0 21 0,-21-21 15,20 21-15,1 0 0,-21 0 16,21 0-16,0 0 0,-1 21 0,1-21 15,-21 21-15,42 1 0,-21-22 0,0 21 16,-1 0-16,22 0 0,-21-21 0,21 21 16,0 0-16,0 1 15</inkml:trace>
  <inkml:trace contextRef="#ctx0" brushRef="#br0" timeOffset="133663.31">13144 9440 0,'0'0'16,"0"-21"-16,0 0 16,0 42-1,0 0-15,0 1 16,0-1-16,0 0 0,0 0 16,0 21-16,0 1 0,-21-22 0,21 21 15,-21 1-15,21-1 0,0-21 0,-21 21 16,0-20-16,0 20 0,21-21 0,-22 21 15,1-20-15,21-1 16,0 0-16,-21-21 0,21 21 0,-21-21 16,0 0-1,21-21 1,0 0-16,0 0 16,0-1-16,0 1 0,0 0 15,0 0-15,0 0 0,0 0 0,0-22 16,21 22-16,-21 0 0,0 0 0,21 21 15,0-21-15,0 21 0,1 0 16,-1 0-16,-21 21 0,0 0 16,21-21-16,0 21 15,-21 21-15,21-20 0,-21-1 0,0 0 16,0 0-16,21 0 0,-21 0 0,0 1 16,22-1-16,-22 0 0,21 0 15,0-21-15,0 0 16,0 0-1,0 0-15,1-21 0,-1 0 16,0 0-16,0-1 0,-21 1 16,21 0-16,-21 0 0,21 0 15,-21 0-15,0-1 0,0 1 16,0 0-16,0 42 31,0 0-15,0 1-16,0-1 15,0 0-15,0 0 0,0 0 16,0 0 0,0-42 31</inkml:trace>
  <inkml:trace contextRef="#ctx0" brushRef="#br0" timeOffset="133835.21">13504 9652 0,'0'21'47,"21"-21"-16,1 0-31</inkml:trace>
  <inkml:trace contextRef="#ctx0" brushRef="#br0" timeOffset="134279.85">13716 9694 0,'0'43'16,"0"-22"-16,0 0 0,0 0 15,0 0-15,0 1 0,0-1 16,0 0-16,0 0 0,0 0 0,-21-21 16,21 21-16,0 1 0,-21-22 0,21 21 15,0 0-15,-22-21 16,22-21 15,0 0-15,0-1-16,0 1 15,0 0-15,22 0 0,-22 0 16,21-22-16,0 22 0,-21 0 0,21 0 16,0 0-16,0 0 0,1 21 15,-22-22-15,21 22 0,0 0 0,0 0 16,0 0-16,0 0 0,1 22 16,-22-1-16,21 0 0,-21 0 15,0 0-15,0 0 0,0 1 0,0-1 16,0 0-16,0 0 0,-21 0 15,21 0-15,-22-21 0,22 22 0,-21-1 16,21 0 0,0-42 15,0 0-31,21-1 16</inkml:trace>
  <inkml:trace contextRef="#ctx0" brushRef="#br0" timeOffset="134847.53">14203 9483 0,'0'21'16,"0"0"-16,0 0 16,0 0-16,0 1 0,0-1 0,0 0 15,0 0-15,0 0 0,0 22 0,0-22 16,-21 0-16,21 0 0,0 21 0,0 1 15,-22-22-15,1 0 16,21 0-16,-21-21 16,21 21-16,0-42 31,0 0-15,0 0-1,0 0-15,21 0 0,0-1 16,-21 1-16,22 0 0,-1 0 15,0 0-15,0 0 0,0-1 16,0 22-16,1 0 0,-1 0 0,0 0 16,0 0-16,0 0 0,0 22 15,-21-1 1,0 0-16,-21-21 16,0 21-16,0-21 0,0 0 15,0 21-15,-1-21 0,1 0 0,0 0 16,0 0-16,0 0 15,0 0-15,21 21 32,21 1-17,0-1-15,0 0 16,0-21-16,-21 21 0,21-21 16,1 21-16,-1-21 15,0 0 1,0 0-1,0 0 1,-21-21-16</inkml:trace>
  <inkml:trace contextRef="#ctx0" brushRef="#br0" timeOffset="135191.79">14478 9800 0,'21'0'15,"0"0"-15,0 0 16,1 0 0,-1-21-16,0 21 0,-21-21 15,21 0-15,0 21 16,-21-21-16,0-1 0,0 1 16,-21 21 15,0 21-31,0 1 15,21-1-15,-21 0 0,21 0 16,-22 0-16,22 0 0,0 1 16,-21-22-16,21 21 0,0 0 0,0 0 15,21-21 17,1 0-32,-1 0 15,0 0-15,0 0 0,0 0 16,0 0-16</inkml:trace>
  <inkml:trace contextRef="#ctx0" brushRef="#br0" timeOffset="135720.01">15007 9673 0,'0'0'15,"-21"0"-15,-21 0 16,20 0-16,1 0 0,0 0 0,0 0 15,0 0-15,0 0 0,21 21 0,-22 1 16,1-1-16,0 0 16,21 0-16,0 0 0,0 0 0,-21-21 15,21 22-15,-21-1 0,21 21 16,0-21-16,0 0 16,21-21-1,0 0 1,0 0-1,0 0-15,-21-21 0,22 21 0,-1-21 16,0 0-16,0 0 0,0 0 16,0-1-16,1 1 0,-1-21 0,0 21 15,0-22-15,-21 22 0,21-21 0,0 0 16,1 20-16,-22-20 0,21 21 16,-21-21-16,21 20 0,-21 1 0,0 0 15,0 42 16,0 22-31,0-22 0,0 0 16,-21 21-16,21-21 0,-21 22 16,-1-22-16,22 21 0,-21-21 0,21 22 15,0-22-15,0 0 0,0 21 0,-21-20 16,21-1-16,0 0 0,0 0 16,0 0-16,0 0 0,21-21 31,0 0-16,1 0-15,-1-21 0,0 0 0,0 21 16</inkml:trace>
  <inkml:trace contextRef="#ctx0" brushRef="#br0" timeOffset="136363.97">15494 9525 0,'0'0'15,"0"-21"1,0 42-1,0 0 1,-21 0-16,21 1 0,0-1 0,0 0 16,-21 21-16,21-21 0,-22 1 0,22-1 15,-21 21-15,21-21 16,-21 0-16,0 1 0,21-1 0,-21 0 16,0 0-16,-1 0 0,1 0 0,21 1 15,-21-22-15,0 21 0,0-21 16,21-21 15,0-1-15,0 1-16,0 0 0,0 0 15,21 0-15,0 0 0,0-1 16,0 22 0,1 0-16,-1 0 0,-21 22 15,0-1 1,21 0-16,0 0 0,-21 0 15,0 0-15,21-21 0,-21 22 16,21-22-16,1 0 16,-1 0-16,0 0 0,0 0 15,0 0-15,0 0 0,1 0 16,-1-22-16,0 22 0,-21-21 16,21 0-16,0 0 0,-21 0 15,21 0-15,1-1 0,-22 1 16,0 0-16,0 0 0,21 0 15,-21 42 17,0 0-17,0 0-15,0 0 0,0 1 16,-21-1-16,21 0 0,0 0 16,0-42 46,0 0-62,0 0 16</inkml:trace>
  <inkml:trace contextRef="#ctx0" brushRef="#br0" timeOffset="136522.88">15748 9652 0,'21'0'78,"0"0"-62</inkml:trace>
  <inkml:trace contextRef="#ctx0" brushRef="#br0" timeOffset="136896">16044 9652 0,'-21'0'15,"0"0"1,0 0-16,0 0 0,-1 21 16,1 0-16,0 1 15,21-1-15,0 0 16,0 0-1,21-21 1,0 21-16,1 0 16,-1-21-16,0 0 15,-21 22-15,21-1 0,-21 0 16,0 0 0,-21-21-1,0 21-15,0-21 0,-1 0 0,1 0 16,0 0-16,0 0 0,0 0 15,0 0-15,-1 0 0,22-21 47,0 0-31,22 0-16</inkml:trace>
  <inkml:trace contextRef="#ctx0" brushRef="#br0" timeOffset="137211.73">16319 9462 0,'0'0'15,"0"21"32,-21 0-47,21 0 16,0 0-16,-21 0 0,21 22 0,0-22 15,0 0-15,-21 0 0,21 22 16,0-22-16,-21 0 0,21 21 0,0-21 16,0 1-16,0-1 0,0 0 15,0 0-15,0 0 0,21-21 32,0 0-32,0 0 15,0 0-15,1 0 16,-22-21-16,21 0 15,-21 0-15,21 21 0</inkml:trace>
  <inkml:trace contextRef="#ctx0" brushRef="#br0" timeOffset="137395.63">16192 9652 0,'0'0'0,"-21"0"15,42 0 16,1 0-15,-1 0-16,0 0 0,0 0 0,0 0 16,0-21-16,1 21 0,-1 0 15,0-21-15,0 21 0,0 0 16,-21-21-16</inkml:trace>
  <inkml:trace contextRef="#ctx0" brushRef="#br0" timeOffset="137843.62">16891 9313 0,'-21'0'15,"0"22"17,-1-1-32,22 0 15,0 0-15,0 0 0,0 0 16,0 1-16,0-1 16,0 0-16,0 0 15,22 0-15,-1-21 16,0 0-16,0 0 15,0-21-15,0 0 0,1 21 0,-1-21 16</inkml:trace>
  <inkml:trace contextRef="#ctx0" brushRef="#br0" timeOffset="138323.35">16997 9186 0,'0'0'15,"0"-21"-15,-43 21 16,22 0-16,0 0 0,0 0 16,0 0-16,0 0 0,-1 21 15,1 1-15,0-22 0,21 21 0,-21 0 16,0 0-16,21 0 0,-21 0 0,-1 1 16,22-1-16,-21 0 0,21 0 0,0 21 15,0-20-15,0-1 0,0 0 16,0 0-16,0 0 0,0 22 15,0-22-15,21 0 0,1 0 16,-1 0-16,0-21 0,0 21 0,0-21 16,0 0-16,1 0 0,-1 0 0,0 0 15,21 0-15,-21 0 0,1 0 0,20 0 16,-21 0-16,21-21 0,-20 21 16,-1-21-16,0 21 0,21-21 0,-21 0 15,1 0-15,-22-1 0,21 1 0,0 0 16,-21 0-16,0-21 0,0 20 15,0-20-15,0 0 0,0 21 0,0-22 16,-21 22-16,0-21 0,-1 21 0,1-22 16,0 22-16,0 0 0,0 21 15,0-21-15,-22 21 0,22 0 0,0 0 16,0 0-16,-22 0 0,22 0 0,0 21 16,0-21-16,0 21 0,0 0 15,-1-21-15,1 0 0,21 21 16,-21-21-16</inkml:trace>
  <inkml:trace contextRef="#ctx0" brushRef="#br0" timeOffset="139488.1">19177 9186 0,'-21'0'15,"21"22"16,0-1-31,0 0 0,0 0 16,0 0-16,0 0 0,0 22 16,0-22-16,-21 21 0,21-21 0,0 22 0,0-22 15,-22 21-15,22 1 16,0-22-16,-21 21 0,0-21 0,21 22 16,-21-22-16,21 0 0,0 0 0,-21 0 15,21 0-15,0-42 47,0 0-47,0 0 0,0 0 16,21 0-16</inkml:trace>
  <inkml:trace contextRef="#ctx0" brushRef="#br0" timeOffset="139807.81">19050 9313 0,'0'0'0,"0"-21"16,0 0-16,0 0 0,0 0 16,21 21-16,0-21 0,0 21 15,22-22-15,-22 22 0,21 0 0,-21-21 16,22 21-16,-1 0 0,-21 0 16,22 0-16,-22 21 0,0-21 15,0 22-15,0-1 0,-21 0 0,0 0 0,0 0 16,0 0-16,-21 1 0,0-1 0,0 0 15,0 0-15,-22 0 0,22 0 16,-21 1-16,21-1 0,-1 0 16,-20 0-16,21-21 0,0 21 0,0-21 15,21 21 1,0-42 15,21 21-31,0-21 0</inkml:trace>
  <inkml:trace contextRef="#ctx0" brushRef="#br0" timeOffset="140172.81">19431 9567 0,'0'22'15,"0"-44"16,21 1-31,0 0 16,0 21-16,1-21 0,-1 21 0,-21-21 16,21 21-16,-42 0 47,0 0-47,-1 21 0,1-21 15,0 21-15,21 0 0,0 0 16,-21 1-16,0-1 15,21 0-15,0 0 0,0 0 16,0 0-16,21-21 16,0 0-16,0 0 15,0 0-15,1 0 16,-1-21-16,0 21 0,0-21 0,0 21 16,0-21-16,1 0 0,-1 0 0,0 21 15</inkml:trace>
  <inkml:trace contextRef="#ctx0" brushRef="#br0" timeOffset="140559.59">19812 9419 0,'0'21'47,"-21"1"-47,21-1 16,0 0-16,-21-21 0,21 21 0,0 0 15,-22 0-15,22 1 0,0-1 16,0 0-16,0 0 0,22-21 47,-1 0-47,0 0 0,0 0 15,-21-21-15,21 21 0,0-21 16,-21 0-16,22-1 0,-22 1 16,21 21-16,-21-21 0,0 0 0,0 0 15,0 0-15,-21 21 16,-1-22-16,1 22 15,0 0-15,0 0 0,0 0 16,0 0-16,21 22 0,0-1 16,0 0-1,21-21 1,0 0 0,0 0-16,0 0 0,0 0 0,1 0 15,-1-21-15,0 21 16</inkml:trace>
  <inkml:trace contextRef="#ctx0" brushRef="#br0" timeOffset="140859.34">19981 9440 0,'0'0'0,"0"22"31,21-1-15,-21 0 0,0 0-16,22 0 15,-22 0-15,0 1 0,0-1 0,0 0 16,0 0-16,0 0 15,0 0-15,0-42 63,0 0-63,0 0 16,0 0-16,0 0 15,0-1-15,0 1 0,21 21 16,-21-21-16,21 21 0,-21-21 15,21 21-15,0 0 16,0-21-16,1 21 0,-1 0 16</inkml:trace>
  <inkml:trace contextRef="#ctx0" brushRef="#br0" timeOffset="141079.23">20362 9462 0,'0'21'31,"0"0"-15,0 0-16,-21 0 16,21 0-16,-21-21 0,21 22 0,0-1 15,0 0-15,-21 0 16,0 0 0,21-42 30</inkml:trace>
  <inkml:trace contextRef="#ctx0" brushRef="#br0" timeOffset="141244.12">20320 9483 0,'0'-21'16,"0"42"-16,0-64 0,-21 43 16,0 0-1,42 0 32,0 0-47,0 0 16,0 0-16,0 0 0</inkml:trace>
  <inkml:trace contextRef="#ctx0" brushRef="#br0" timeOffset="141955.96">20680 9335 0,'-21'0'32,"-1"0"-17,22 21-15,0 0 0,-21 0 16,21 0-16,-21 0 0,21 1 16,0-1-16,0 0 0,0 0 0,-21 21 15,21-20-15,0-1 0,-21-21 16,21 21-16,0 0 0,0 0 0,0 0 15,21-21 1,0 0 0,0 0-16,0 0 0,1-21 15,-1 0-15,0 21 16,-21-21-16,0 0 0,21 21 16,-21-21-16,21 21 15,-21 21 1,0 0-1,0 0-15,0 0 16,0 0-16,0 1 0,0-1 16,21-21-16,-21 21 15,22-21-15,-1 0 0,0 0 16,0 0 0,0 0-16,0-21 15,1 21-15,-1-21 0,-21-1 0,21 22 0,0-21 16,-21 0-16,21 21 0,-21-21 15,0 0-15,21 21 16,-21-21-16,0 42 47,0 0-47,0 0 0,0 0 16,0 0-16,0 1 0,0 20 15,0-21-15,0 0 0,0 22 0,0-22 16,0 21-16,0 0 0,0-20 0,-21 20 15,21 0-15,-21-21 0,21 22 0,-21-1 16,21 0-16,-21-20 0,0 20 0,21 0 16,-22 1-16,1-1 0,21-21 0,-21 0 15,0 0-15,21 1 16,0-1-16,-21 0 0,0-21 16,-1 0-1,22-21 1,0 0-16,0-1 0,0 1 0,0-21 15,0 21-15</inkml:trace>
  <inkml:trace contextRef="#ctx0" brushRef="#br0" timeOffset="142171.84">20680 9546 0,'0'0'0,"0"-21"0,0 0 15,0 0 1,21 21-16,0 0 16,0-21-16,0 21 0,1 0 15,-1 0-15,0-22 0,0 22 0,0 0 16,0 0-16,1 0 0,-1 0 16,0 0-1</inkml:trace>
  <inkml:trace contextRef="#ctx0" brushRef="#br0" timeOffset="143037.01">21230 9377 0,'0'0'0,"0"21"47,0 0-32,-21 0-15,21 1 0,-21-1 16,21 0-16,0 0 0,0 21 0,0-20 16,0-1-16,0 21 0,0-21 0,0 0 15,0 1-15,0-1 0,0 0 16,0 0-16,21-21 16,0 0-16,0 0 15,0 0-15,1 0 0,-1 0 0,0-21 0,0 21 16,0-21-16,0 0 0,1 21 0,-1-22 15,0 1-15,0 0 0,0 0 16,0-21-16,1 20 0,-22 1 16,0 0-16,0 0 0,0 0 0,0 0 15,0-22-15,-22 22 0,1 0 0,0 21 16,0-21-16,0 0 0,0-1 16,-22 22-16,22 0 0,0 0 0,0 0 15,0 0-15,-1 22 0,1-22 16,21 21-16,-21 0 0,21 0 0,0 0 15,0 0-15,0 1 0,0-1 16,0 21-16,0-21 0,21 22 0,0-22 16,1 21-16,-22-21 0,21 22 0,0-22 15,-21 21-15,21-21 0,-21 22 16,21-22-16,-21 21 0,0-21 0,0 22 16,21-22-16,-21 0 0,0 21 15,0-21-15,0 1 0,0-1 0,0 0 16,-21 0-16,21 0 0,0 0 0,-21 1 15,0-22-15,21 21 0,-21-21 0,0 0 16,21-21 15,0-1-31,0 1 16,0 0-16,0 0 0,21 0 16,0-22-16</inkml:trace>
  <inkml:trace contextRef="#ctx0" brushRef="#br0" timeOffset="144079.9">21653 9567 0,'0'0'0,"0"-21"0,0 42 32,0 1-17,0-1-15,0 0 16,0 0-16,0 0 0,0 0 15,0 1-15,0-1 16,0 0 0,22-21-1,-1 0 1,0 0-16,0-21 0,-21 0 16,21 21-16,-21-22 0,21 1 15,1 0-15,-22 0 16,0 0-16,21 0 0,-21-1 0,0 1 15,21 21-15,-21-21 0,0 42 47,0 0-47,0 1 16,0-1-16,0 0 0,0 0 0,0 0 16,0 0-16,0 1 0,0-1 15,21-21-15,0 21 0,0-21 16,1 0-1,-1 0-15,0 0 0,0 0 16,0-21-16,-21 0 16,21 21-16,1-22 0,-22 1 0,21 21 15,-21-21-15,0 0 0,0 0 16,0 0-16,0-1 0,0 1 16,0 0-16,-21 21 31,-1 0-31,1 21 15,21 0-15,0 1 16,0-1-16,0 0 0,0 0 16,0 0-16,0 0 0,0 1 0,0-1 15,0 0-15,0 0 0,21-21 16,1 0 0,-1 0-1,0 0-15,0 0 16,-21-21-16,21 21 0,-21-21 0,0 0 15,21 21 1,-21-22-16,0 1 0,22 21 0,-22-21 16,0 0-16,0 0 15,21 21 1,-21 21-16,0 0 16,0 0-16,0 0 15,21-21-15,-21 22 16,21-22 15,0 0-15,0-22-1,1 1-15,-22 0 16,0 0-16,21 21 16,-21-21-16,0 0 0,0-1 15,0 44 16,0-1-31,0 0 16,0 0-16,0 0 0,0 0 16,21 1-16,-21-1 15,0 0-15,21-21 16,0 0-16,0 0 16,1-21-1,-1 21-15,-21-21 0,21-1 16,0 1-16,0 0 15,-21 0-15</inkml:trace>
  <inkml:trace contextRef="#ctx0" brushRef="#br0" timeOffset="144404.23">22712 9165 0,'-21'0'15,"42"0"-15,-64 0 16,22-21-16,0 21 16,21-21-16,-21 21 0,0 0 15,0 0-15,21 21 16,-22-21-16,22 21 0,-21 0 16,21 1-16,0-1 0,0 0 15,0 0-15,0 0 0,0 0 16,0 1-16,21-22 15,-21 21-15,22-21 16,-1 0-16,0 0 0,0 0 16,0 0-16,0 0 0,1-21 15,-1 21-15,-21-22 0,21 22 16,-21-21-16,21 21 0,-21-21 0,0 0 16</inkml:trace>
  <inkml:trace contextRef="#ctx0" brushRef="#br0" timeOffset="144899.95">22818 8890 0,'0'0'0,"-22"0"16,-20 0-16,21 0 0,0 0 16,0 0-16,-22 0 0,22 0 15,0 0-15,0 0 0,0 0 16,-1 21-16,-20 0 0,21 1 0,0-1 15,-22 0-15,22 0 0,0 0 0,0 22 16,0-22-16,21 21 0,0 0 0,0-20 16,-21 20-16,21-21 0,0 0 15,0 22-15,0-22 0,0 0 0,0 0 16,21 0-16,0 0 0,0-21 0,0 22 16,0-22-16,22 0 0,-22 0 0,21 0 15,-21 0-15,22 0 0,-22 0 16,21 0-16,-21 0 0,22 0 0,-22-22 15,0 22-15,21-21 0,-20 21 16,-1-21-16,21 0 0,-21 0 0,0 21 16,-21-21-16,22-1 0,-1 1 0,-21-21 15,0 21-15,0 0 0,0-22 16,0 22-16,0 0 0,0-21 0,0 20 16,0-20-16,-21 21 0,-1 0 0,1-22 15,0 22-15,-21 21 0,21-21 16,-22 21-16,22 0 0,-21 0 0,-1 0 15,22 0-15,-21 0 0,21 0 0,0 0 16,-1 0-16,1 0 0,0 21 0,0-21 16,0 21-16,21 1 15,-21-22-15,-1 0 0,22 21 16,-21-21-16</inkml:trace>
  <inkml:trace contextRef="#ctx0" brushRef="#br0" timeOffset="145931.66">16722 6308 0,'0'-21'16,"0"42"31,0 0-47,0 0 0,0 21 15,0-20-15,0-1 0,0 21 0,0 0 16,0-20-16,-22 41 0,1-21 0,0 1 16,21-1-16,-21 22 0,0-22 15,21 21-15,-21-20 0,-1 20 0,22-20 16,-21 20-16,0 1 0,0-1 0,0-21 16,21 22-16,-21-1 0,-1-20 15,1 20-15,0-20 0,0 20 0,0-21 0,0 1 16,-1 20-16,-20-20 15,21 20-15,0 1 0,0-22 0,-1 21 16,1 1-16,0-22 0,0 22 0,0-22 16,0 0-16,21 22 0,-22-22 0,1 1 15,0-1-15,21 0 0,-21 1 0,0-1 16,21 0-16,-21 1 0,-1-22 0,1 21 16,21-21-16,-21 22 0,21-22 0,-21 21 15,21-21-15,-21 0 0,21 22 16,0-22-16,0 21 0,-21-21 0,21 22 15,-22-22-15,22 21 0,0-21 0,0 1 16,0 20-16,0-21 0,0 0 16,0 0-16,0-42 15,0 0 1,0 0-16,0 0 0,22-22 0,-1 22 16,0-21-16,0 0 0,-21-1 0,21 1 15,0 0-15,-21-22 0,22 1 0</inkml:trace>
  <inkml:trace contextRef="#ctx0" brushRef="#br0" timeOffset="146827.75">16827 6308 0,'0'0'0,"0"-21"16,-21 21 31,0 21-47,0 0 0,21 0 15,-21 0-15,0 0 0,-1 1 0,-20 20 16,21-21-16,0 21 0,-22 1 0,22-22 16,-21 21-16,21-21 0,-22 22 15,22-22-15,0 0 0,0 0 0,0 0 16,0-21-16,21 22 0,21-22 47,0 0-47,-21-22 15,21 22-15,0-21 0,0 0 0,1 21 16,-1-21-16,0 0 0,0 0 0,0-1 16,0 1-16,22 0 0,-22 0 0,0 0 15,0-22-15,-21 22 0,21 0 16,1 0-16,-22 0 0,21-22 0,-21 22 16,21 0-16,-21 0 0,21 21 15,0 0 1,0 21-1,1 0-15,-1 0 0,0 22 16,0-22-16,0 0 0,0 21 16,1-20-16,-22 20 0,42-21 15,-42 0-15,21 22 0,0-22 0,0 0 16,1 0-16,-1 0 0,-21 0 16,0 1-16,21-22 0,-21 21 0,21-21 15,0 0-15</inkml:trace>
  <inkml:trace contextRef="#ctx0" brushRef="#br0" timeOffset="147704.26">19135 6075 0,'0'21'47,"-22"0"-47,1 0 0,21 1 16,-21-1-16,21 0 0,-21 21 0,0 1 15,21-22-15,-21 21 0,-1 0 16,22 1-16,-21-1 0,0 0 0,21 1 15,0-22-15,-21 21 0,0-21 0,21 1 16,-21-1-16,21 0 0,0 0 16,0 0-1,-22-21-15,22-21 47,0 0-47,0 0 0,22 0 16,-1-1-16,-21 1 0,21-21 15,0 21-15,-21-22 0,21 1 0,0 0 16,-21 21-16,22-22 0,-1 1 0,0 21 16,0-22-16,0 22 0,-21 0 15,21 0-15,1 21 0,-1-21 16,0 21-16,0 0 0,0 0 0,0 0 0,1 0 16,-1 21-16,0 0 0,0 0 15,0 0-15,0 1 0,1 20 0,-1-21 16,0 21-16,0-20 0,0 20 15,0-21-15,1 21 0,-1-20 0,0-1 16,0 0-16,0 0 0,0 0 0,1-21 16,-1 21-16,0-21 0,-21 22 15,21-22-15,-21-22 47,-21 22-47,0-21 0,0 0 16,-1 21-16,22-21 0,-21 0 15</inkml:trace>
  <inkml:trace contextRef="#ctx0" brushRef="#br0" timeOffset="148439.85">19240 6223 0,'0'0'0,"-21"-21"16,21 0-16,-21 21 15,0 0 1,21 21 15,0 0-31,0 0 16,0 0-16,0 1 0,0-1 0,21 0 16,0 0-16,-21 21 0,21-20 0,-21-1 15,22 21-15,-22-21 0,21 22 16,0-22-16,-21 21 0,0 0 0,0-20 15,21 20-15,-21 0 0,21 1 0,-21-1 16,0 0-16,21 1 0,1-1 0,-22-21 16,21 21-16,0 22 0,-21-22 15,21 1-15,-21-1 0,21 0 0,-21 1 16,21 20-16,-21-21 0,0 1 0,0-1 16,0 0-16,22 1 0,-22-1 0,0 0 15,0 1-15,0-1 0,21 0 16,-21 1-16,0-1 0,0 0 15,0 22-15,0-22 0,0 1 0,21-1 16,-21 21-16,21-20 0,-21-1 0,0 0 16,0 1-16,21-1 0,0 0 0,-21 1 15,22-22-15,-22 21 0,0 1 0,0-22 16,21 21-16,-21-21 0,21 0 0,-21 22 16,0-22-16,0 0 0,0 0 15,0 0-15,21 1 0,-21-1 0,0 0 16,0 0-16,0 0 15,0 0 1,0 1 0,21-22-1,-21 21 1,0 0 0,21 0-1,-21 0-15,22 0 16,-22 1-16,0-1 0,0 0 15,21-21-15,-21 21 16,0 0 0,0-42 15,0 0-15,21 21-16,-21-21 0,0 0 15,0-1-15,0 1 16,0 0-16</inkml:trace>
  <inkml:trace contextRef="#ctx0" brushRef="#br0" timeOffset="150175.21">24342 8848 0,'0'-21'16,"0"-1"-16,0 1 31,0 0 109,-22 21-61,1 0-64,0 0 1,21 21-1,-21-21-15,0 0 0,0 0 16,-1 0-16,1 0 16,0 21-16,42-21 47,0 0-47,22 0 0,-22 0 15,0 0-15,21 0 0,1 0 16,-22 0-16,21 0 0,1 0 0,-1-21 15,0 21-15,1 0 0,-1 0 0,-21-21 16,0 21-16,0 0 0,1 0 16,-1 0-1,-42 0 1,-1 0-16,1 0 0,0 0 16,0 21-16,0-21 0,0 0 15,-1 0-15,1 0 0,0 0 0,0 0 16,0 0-16,0 0 15,-1 0 1,22 21 31,0 1-47,0-1 16,0 0-16,0 0 0,0 0 15,0 0-15,0 22 0,0-22 0,0 21 16,0-21-16,0 22 0,0-22 0,0 21 15,0-21-15,-21 1 0,21 20 16,0-21-16,-21 0 0,21 0 0,0 1 16,0-1-16,0 0 0,0 0 15,0-42 17,0 0-17,21 21-15</inkml:trace>
  <inkml:trace contextRef="#ctx0" brushRef="#br0" timeOffset="150567.1">24617 9186 0,'0'-21'32,"21"21"-17,-21-21-15,21 21 16,0 0-16,0 0 0,1-21 15,-1 21-15,21 0 0,-21 0 0,0 0 16,1 0-16,-1 0 0,0 21 0,0-21 16,0 21-16,0 0 0,-21 1 0,0-1 15,0 0-15,0 0 16,0 0-16,0 0 0,0 1 16,-21-1-16,0-21 0,0 21 0,21 0 15,-21-21-15,0 0 16,21-21 15,0 0-31,0 0 0,0-1 16,0 1-16,0 0 0,0 0 15,0 0-15,21 0 0,0-1 16,-21 1-16,0 0 0,21 0 16,0 0-16,0 0 0,1-1 15,-1 22-15,0 0 0,0-21 16,0 21-16</inkml:trace>
  <inkml:trace contextRef="#ctx0" brushRef="#br0" timeOffset="151155.67">25125 9208 0,'0'0'16,"0"21"-1,21-21 1,0 0-1,-21-21-15,21 21 0,0 0 16,-21-22-16,22 22 0,-1-21 16,0 0-16,-21 0 0,21 21 15,-21-21-15,0 0 16,-21 21 0,0 0-1,0 0-15,-1 21 0,22 0 0,-21-21 16,0 21-16,21 0 0,-21 0 0,21 1 15,0-1-15,0 0 16,0 0-16,0 0 0,21 0 16,0-21-1,0 0-15,1 0 16,-1 0-16,0 0 0,0 0 16,0 0-16,0 0 0,1 0 15,-1 0-15,0-21 0,0 21 0,0-21 16,0 21-16,1-21 0,-1 0 0,0 21 15,0-21-15,0-1 0,0 22 16,-21-21-16,0 0 0,22 0 0,-22 0 16,0 0-16,-22 21 15,1 0 1,0 0-16,0 21 16,21 0-16,-21-21 0,21 21 0,0 0 15,0 0-15,0 1 0,0-1 16,0 0-16,0 0 15,0 0-15,21-21 16,0 0 0,0 0-16,0 0 15,1 0-15,-1 0 16,0 0-16,0 0 0,0-21 0,0 0 16</inkml:trace>
  <inkml:trace contextRef="#ctx0" brushRef="#br0" timeOffset="151579.43">26247 9017 0,'0'0'0,"0"-21"15,0 0 1,0 0-16,-22 21 16,1 0-16,0 0 0,-21 0 15,21 0-15,-1 0 16,-20 21-16,21 0 0,0-21 0,21 21 15,-21 0-15,-1 0 0,1 1 16,21-1-16,0 0 0,0 0 16,0 0-1,21-21-15,1 0 0,-1 21 16,0-21-16,0 0 0,0 22 0,0-22 16,1 21-16,-1-21 0,0 21 0,0-21 15,-21 21-15,21-21 16,-21 21-16,0 0 15,-21-21-15,0 0 16,-21 22-16,20-22 0,1 0 16,0 0-16,-21 0 0,21 0 15,-1 0-15,1 0 0,0 0 0,0 21 16,42-21 15,0 0-15,0 0-16,1-21 0,-1-1 15,0 22-15</inkml:trace>
  <inkml:trace contextRef="#ctx0" brushRef="#br0" timeOffset="151927.23">26310 9250 0,'21'0'15,"-21"-21"1,21 0-16,1 21 15,-22-22-15,21 22 0,0-21 16,0 21-16,-21-21 0,21 21 0,-21-21 16,0 0-16,-21 21 47,0 21-47,0-21 0,21 21 15,0 0-15,-21 0 0,-1 1 16,22-1-16,0 0 0,0 0 15,0 0-15,0 0 16,22 1 0,-1-22-16,0 0 15,0 0-15,0 0 16,0 0-16,1-22 0,-1 22 16,0-21-16,0 21 0,-21-21 0,21 0 15,0 21-15,-21-21 0</inkml:trace>
  <inkml:trace contextRef="#ctx0" brushRef="#br0" timeOffset="152211.06">26733 8911 0,'0'0'0,"0"-21"0,0 0 0,22 21 15,-22-21-15,0 42 32,0 0-17,-22 0-15,22 22 0,-21-22 16,21 0-16,-21 0 0,21 21 0,0-20 15,0-1-15,0 0 0,0 21 0,0-21 16,0 1-16,0-1 0,0 0 0,0 0 16,0 0-16,0 0 15,0 1-15,21-22 32,0 0-32,1 0 0,-1 0 15,0 0 1,0-22-16,-21 1 0,21 21 0,-21-21 15,0 0-15,0 0 0</inkml:trace>
  <inkml:trace contextRef="#ctx0" brushRef="#br0" timeOffset="152381.48">26691 9123 0,'0'0'0,"-21"0"0,42 0 46,0 0-46,0-21 16,1 21-16,-1-21 0,21 21 16,-21-22-16,0 22 0,22-21 15,-22 21-15</inkml:trace>
  <inkml:trace contextRef="#ctx0" brushRef="#br0" timeOffset="152687.14">27368 8742 0,'0'-21'0,"0"42"0,-21-42 47,21 42-47,-21 0 0,0 0 15,0 0-15,21 1 0,0-1 0,-21 0 16,21 0-16,-22 0 0,22 0 0,0 1 16,0-1-16,0 0 15,0 0-15,22-21 16,-1 0-16,0 0 0,0 0 16,0 0-16,0 0 15,1 0-15,-1-21 0,0 21 0,-21-21 16</inkml:trace>
  <inkml:trace contextRef="#ctx0" brushRef="#br0" timeOffset="153152.2">27474 8657 0,'0'0'16,"-21"-21"-16,0 21 15,0 0-15,0 0 0,-1 0 16,1 0-16,0 0 0,21 21 0,-21 0 15,0 1-15,0-1 0,-1 0 16,1 0-16,0 21 0,0-20 0,0-1 16,0 21-16,-1-21 0,1 22 0,0-22 15,0 0-15,0 21 16,21-21-16,0 1 0,0-1 0,0 0 16,0 0-16,21 0 0,0-21 0,0 21 15,22-21-15,-1 22 0,-21-22 0,21 0 16,1 21-16,-1-21 0,0 0 15,1 0-15,-1 0 0,0 0 0,-20 0 16,20 0-16,-21 0 0,0 0 0,22-21 16,-22-1-16,0 1 0,-21 0 15,21 0-15,-21 0 0,0 0 16,0-22-16,0 22 0,0-21 0,0-1 16,0 1-16,0 0 0,-21-1 0,0 1 15,0 0-15,-1 21 16,1-1-16,0 1 0,0 0 0,-21 0 15,20 21-15,-20 0 0,21-21 0,-21 21 16,-1-21-16,22 21 0,-21 0 0,-1 0 16,1 0-16,21 0 0,-21 0 15,20 0-15,1 0 0,0 0 0,21-22 16,0 1-16</inkml:trace>
  <inkml:trace contextRef="#ctx0" brushRef="#br0" timeOffset="154052.09">26416 6160 0,'0'0'0,"0"-22"16,0 44 15,-21-1-31,21 0 15,-21 0 1,21 0-16,0 0 0,0 1 0,-22-1 16,22 0-16,-21 21 0,0-21 0,21 22 15,-21-1-15,21 0 0,-21 1 16,0-1-16,-1 0 0,1 1 0,21-1 16,-21 0-16,0 22 0,0-22 0,0 1 15,-1-1-15,1 21 0,0 1 0,0-22 16,0 22-16,-22-1 0,22 1 15,0-1-15,0 1 0,0-1 0,-22 1 16,22-1-16,0 1 0,-21-1 0,21 1 16,-1-1-16,1 1 0,0-1 15,0 1-15,0-1 0,0-20 16,21 20-16,-22-21 0,22 1 0,-21-1 16,21 0-16,-21 1 0,21-1 0,0-21 15,0 22-15,0-22 0,0 0 0,-21 0 16,21 0-16,0 0 0,0 1 15,0-1 1,0-42 15,0-1-15,0 1-16,0 0 0,0 0 16,21 0-16,0 0 0,-21-1 0,21-20 15,1 21-15</inkml:trace>
  <inkml:trace contextRef="#ctx0" brushRef="#br0" timeOffset="154977.07">26352 5969 0,'22'0'15,"-44"0"32,1 21-47,0-21 16,0 21-16,0 1 0,0-1 0,-1 0 15,-20 21-15,21-21 0,0 1 16,-22 20-16,22-21 0,-21 21 0,21-20 16,-22 20-16,22-21 0,0 21 0,0-20 15,0-1-15,0-21 0,21 21 16,21-21 15,0-21-31,0 21 16,-21-21-16,21-1 0,0 1 15,1 0-15,20 0 0,-21-21 0,0 20 0,0 1 16,22-21-16,-22 21 0,0-22 16,21 1-16,-20 21 0,20-21 15,-21-1-15,0 22 0,0-21 0,22 21 16,-22-1-16,-21 1 0,21 0 0,0 21 16,0 0-1,-21 21-15,0 0 0,0 22 16,0-22-16,0 21 0,0 1 0,0-1 15,22 0-15,-22-21 0,21 22 16,-21-1-16,0 0 0,21 1 0,0-1 16,0-21-16,0 22 0,1-1 0,-22-21 15,21 21-15,0-20 0,0-1 16,-21 0-16,21 21 0,0-21 16,-21 1-16,0-1 15,0 0-15,22-21 31,-1 0-15</inkml:trace>
  <inkml:trace contextRef="#ctx0" brushRef="#br0" timeOffset="155919.57">28638 8869 0,'22'0'0,"-44"0"0,65-21 0,-43 0 0,0-1 16,0 1-16,0 0 0,21 21 16,-21-21-16,0 0 15,0 42 1,0 0-1,0 0-15,0 0 0,0 1 0,0 20 16,0-21-16,0 21 0,0 1 16,0-22-16,0 21 0,-21-21 0,21 1 15,0-1-15,0 21 0,-21-21 0,21 0 16,-22 1-16,22-1 16,0 0-1,0-42 16,0 0-31,0-1 16,0 1-16,0 0 16,0 0-16,0 0 0,0 0 0,0-1 15,0 1-15,22 21 0,-1-21 0,-21 0 16,21 21-16,0 0 0,0 0 16,0 0-16,1 0 0,-1 0 0,0 21 15,0 0-15,-21 0 0,0 1 16,21-22-16,-21 21 0,0 0 0,0 0 15,0 0-15,0 0 0,0 1 16,0-1-16,0 0 16,0-42 31,0 0-47,21 21 0,1-22 15</inkml:trace>
  <inkml:trace contextRef="#ctx0" brushRef="#br0" timeOffset="156355.51">29189 8954 0,'0'0'15,"0"-22"-15,-21 22 16,-1 0 0,22 22-16,-21-22 0,0 21 0,0 0 15,0 0-15,0 0 16,21 0-16,-22 1 0,22-1 0,-21 0 15,21 0-15,-21-21 0,21 21 0,0 0 16,0 1-16,0-1 16,21-21-1,0 0 1,1 0-16,-22-21 0,21-1 16,0 22-16,0-21 0,-21 0 15,21 21-15,-21-21 0,21 0 0,-21 0 16,0-1-16,0 1 0,0 0 15,0 0-15,0 0 0,0 42 47,0 0-47,0 0 0,0 0 16,0 1-16,0-1 16,0 0-16,0 0 0,0 0 15,22-21 1,-1 0-16,0 0 15,0 0-15,0 0 16,0 0-16,1-21 0,-1 21 0</inkml:trace>
  <inkml:trace contextRef="#ctx0" brushRef="#br0" timeOffset="156727.29">29506 8975 0,'0'0'0,"0"-21"15,-21 21 16,0 0-31,0 21 0,0 0 16,-1 0-16,1 0 16,21 0-16,0 1 15,0-1-15,21 0 32,1-21-32,-1 21 15,0-21-15,0 21 16,0-21-16,-21 21 15,0 1 1,0-1 0,-21-21-16,0 0 0,0 0 0,0 21 15,-1-21-15,1 0 0,0 0 0,0 0 16,0 0-16,0 0 16,-1 0-1,44-21 1,-1 21-1,0-21-15,0 21 16,0-22-16,0 22 0,1-21 0</inkml:trace>
  <inkml:trace contextRef="#ctx0" brushRef="#br0" timeOffset="157211.34">29697 8869 0,'0'0'0,"21"-21"16,-21 0-16,0 42 47,0 0-47,0 0 15,0 0-15,0 0 0,0 1 0,0-1 16,0 0-16,0 0 0,0 0 16,0 0-16,0 1 0,0-1 0,0 0 15,0 0-15,0 0 0,0 0 16,0 1-1,-21-22 1,21-22 15,0 1-15,0 0-16,0 0 0,0 0 16,0 0-1,0-1-15,21 1 0,0 0 16,0 21-16,0 0 0,-21-21 0,22 21 15,-1 0-15,0 0 0,0 0 16,0 21-16,0 0 0,-21 0 16,0 1-16,0-1 15,0 0-15,0 0 16,0 0-16,0 0 16,-21-21-1,0 0-15,21-21 31</inkml:trace>
  <inkml:trace contextRef="#ctx0" brushRef="#br0" timeOffset="157591.07">30184 8975 0,'0'-21'0,"0"-1"31,-22 22-16,1 0-15,0 0 0,0 0 16,0 0-16,21 22 0,-21-22 16,21 21-16,-22-21 0,22 21 15,0 0-15,0 0 16,0 0-16,22 1 16,-1-22-16,0 21 15,-21 0-15,21-21 16,0 21-16,-21 0 15,0 0 1,0 1 0,-21-22-16,0 0 0,0 0 15,21 21-15,-21-21 0,-1 0 16,1 0-16,0 0 0,0 0 16,21-21 15,0-1-16,21 22-15,-21-21 0,21 21 16</inkml:trace>
  <inkml:trace contextRef="#ctx0" brushRef="#br0" timeOffset="157923.87">30226 9123 0,'21'0'15,"0"-21"-15,0 0 16,1 21-1,-1-22-15,0 1 16,-21 0-16,21 21 0,-21-21 16,21 0-16,-42 21 31,0 21-15,0-21-16,0 21 0,21 0 0,-22-21 15,1 21-15,21 1 0,0-1 0,-21 0 16,21 0-16,0 0 15,0 0-15,0 1 16,21-22 0,0 0-16,1 0 15,-1 0-15,0 0 16,0 0-16,0-22 0,0 22 16,-21-21-16,22 0 0,-1 21 15,-21-21-15</inkml:trace>
  <inkml:trace contextRef="#ctx0" brushRef="#br0" timeOffset="158207.82">30607 8848 0,'0'0'0,"0"-21"0,0-1 0,0 1 15,0 42 17,0 1-32,0-1 15,0 0-15,0 21 0,0-21 16,0 1-16,-21-1 0,21 0 15,-21 0-15,21 21 0,-22-20 0,22-1 16,0 0-16,0 0 0,0 0 16,0 0-16,-21-21 0,21 22 15,0-1 1,21-21 0,1-21-1,-1-1 1,0 1-16,-21 0 0,0 0 15</inkml:trace>
  <inkml:trace contextRef="#ctx0" brushRef="#br0" timeOffset="158385.72">30586 8996 0,'0'-21'31,"21"21"-16,0 0 1,0 0-16,0-21 0,1 21 16,-1-22-16,0 22 0,0 0 0,0-21 15,0 21-15</inkml:trace>
  <inkml:trace contextRef="#ctx0" brushRef="#br0" timeOffset="158679.54">31115 8805 0,'0'0'0,"0"-21"15,-21 21-15,0 0 16,-1 0 0,1 0-16,0 21 15,21 1 1,-21-1-16,0-21 0,21 21 0,0 0 15,0 0-15,0 0 0,0 1 16,0-1-16,0 0 16,0 0-1,21-21-15,0 0 16,0 0-16,0 0 16,1 0-16,-1-21 15,0 0-15,0 21 0,-21-21 0</inkml:trace>
  <inkml:trace contextRef="#ctx0" brushRef="#br0" timeOffset="159136.29">31242 8678 0,'0'0'0,"-21"-21"0,-22 21 16,22-21-16,0 21 15,0 0-15,0 0 0,0 21 16,-1 0-16,1-21 0,0 22 15,0-1-15,0 0 0,0 0 16,-1 0-16,1 0 0,0 1 0,0-1 16,21 0-16,-21 21 0,21-21 15,-21 1-15,21-1 0,0 0 16,0 0-16,0 0 0,0 0 0,0 1 16,0-1-16,21-21 0,0 21 15,0-21-15,0 0 0,0 0 0,1 0 16,20 0-16,-21 0 0,0 0 15,0 0-15,22 0 0,-22 0 0,0 0 16,21 0-16,-20-21 0,-1 0 0,0 21 16,0-22-16,-21 1 0,21 0 15,0-21-15,-21 21 0,0-22 0,0 22 16,0-21-16,0-1 0,0 22 16,0-21-16,0 21 0,-21 0 15,21-1-15,-21 1 0,0 0 0,0 21 16,0 0-16,-1 0 0,-20 0 15,21 0-15,0 0 0,0 0 0,-1 0 16,1 0-16,0 0 0,0 0 0,0 0 16,0 0-16,-1 0 0,1 0 15</inkml:trace>
  <inkml:trace contextRef="#ctx0" brushRef="#br0" timeOffset="160074.98">28935 6011 0,'0'0'0,"0"-21"16,0 42-1,-21 1-15,21-1 16,-22 0-16,22 0 0,0 21 15,-21-20-15,0 20 0,0 0 0,0 1 16,21-1-16,-21-21 0,-1 21 16,1 1-16,0-1 0,0-21 15,21 0-15,-21 1 0,21-1 0,-21 0 16,21 0-16,-22-21 0,22-21 47,22 0-47,-1 0 0,0-1 15,0-20-15,-21 21 0,21 0 16,0-22-16,1 22 0,-22-21 0,21 21 16,0-22-16,0 22 0,0-21 0,-21 0 15,21 20-15,1-20 0,-1 21 16,0-21-16,0 20 0,0 1 16,0 0-16,1 0 0,-1 0 0,0 21 15,0 0-15,0 0 0,0 0 16,1 0-16,-1 0 0,-21 21 0,42 0 15,-21 0-15,0-21 0,1 43 0,-22-22 16,21 0-16,0 0 0,0 0 16,0 0-16,0-21 0,-21 22 0,22-1 15,-22 0-15,21-21 0,-21 21 0,0 0 16,-21-42 46</inkml:trace>
  <inkml:trace contextRef="#ctx0" brushRef="#br0" timeOffset="160652.14">29019 5948 0,'0'0'0,"22"0"0,-22 21 47,0 0-47,0 0 0,0 1 16,0-1-16,21 0 0,-21 0 0,0 0 16,0 0-16,21 1 0,-21 20 15,21-21-15,-21 0 0,21 22 0,0-22 16,-21 21-16,22 0 0,-22 1 0,21-1 15,0 0-15,0 22 0,-21-22 16,21 1-16,0-1 0,1 21 16,-1-20-16,0-1 0,0 0 0,0 1 0,-21-1 15,21 22-15,1-22 16,-22 21-16,21-20 0,0 20 0,-21 1 16,21-22-16,-21 22 0,0-22 0,21 0 15,-21 1-15,0 20 0,21-21 16,-21 1-16,0-1 0,0 0 0,0 1 15,0-1-15,0-21 0,0 22 0,0-1 16,0-21-16,0 21 0,0-20 0,0 20 16,0-21-16,0 0 0,0 0 15,0 1-15,0-1 0,0 0 0,0 0 16,0 0-16,0 0 0,0 1 16,22-22-16,-22 21 15,0 0 1,21 0-16,0-21 47,-21-21-47,0 0 15,21 0-15,-21-1 0,0 1 0,0 0 16,0 0-16,21-21 0,-21-1 0</inkml:trace>
  <inkml:trace contextRef="#ctx0" brushRef="#br0" timeOffset="161595.6">30713 5609 0,'-21'-21'0,"21"0"15,-22 21 1,1 0-16,0 21 16,21 0-16,0 0 15,0 1-15,-21-1 0,21 21 0,0 0 16,0 1-16,0-1 0,0-21 0,0 22 15,0-1-15,0 0 0,0 1 16,0-22-16,0 21 0,0-21 16,0 22-16,0-22 0,0 0 0,-21 0 15,21 0-15,0 0 16,0 1-16,0-44 47,0 1-47,0 0 15,0 0-15,0 0 0,0 0 0,21-22 16,-21 22-16,21-21 16,-21 21-16,0-22 0,0 1 0,0 0 0,0-1 15,0 1-15,21 0 16,-21-1-16,0 22 0,21-21 0,-21 21 16,0-1-16,0 1 0,0 0 0,22 21 15,-1-21-15,0 0 16,0 21-16,0 0 15,0 0-15,1 0 0,-1 0 16,0 21-16,0 0 0,21 0 0,1-21 16,-22 21-16,21 1 0,-21-1 0,22 0 15,-22 0-15,21 0 0,-21-21 16,1 21-16,-1 1 0,0-22 0,0 0 16,-21 21-16,-21-21 46,0-21-30</inkml:trace>
  <inkml:trace contextRef="#ctx0" brushRef="#br0" timeOffset="162299.19">30692 5525 0,'0'0'0,"21"21"63,0-21-63,0 21 16,-21 0-16,21 0 0,0 0 0,1 1 15,-1 20-15,0-21 0,21 21 16,-21-20-16,1 20 0,20 0 0,-21-21 15,0 22-15,22-1 0,-22 0 16,21 1-16,-21-1 0,22 0 0,-22 1 16,21-1-16,-21 0 0,22 1 15,-22 20-15,21-20 0,-21-1 16,0 21-16,22-20 0,-22 20 0,0-20 16,21-1-16,-20 21 0,-1-20 0,0-1 15,0 0-15,0 1 0,0-1 16,1 22-16,-1-22 0,21 21 0,-21-20 15,0 20-15,22 1 0,-22-22 0,21 22 16,-21-22-16,22 21 0,-1 1 16,0-22-16,1 22 0,-1-22 0,0 22 15,22-22-15,-22 21 0,1 1 16,20-22-16,-21 22 0,1-22 0,-1 22 16,0-22-16,1 0 0,-22 1 15,21-1-15,-21-21 0,1 21 16,-1-20-16,0-1 0,0 0 0,-21 0 15,0 0-15,0 0 16,0 1-16,0-1 16,0 0-1,21-21 17,0 0-17,1 0 1,-22 21-16,21-21 0,0 0 31,-42 0 16,21-21-31,0 0-16,-21 21 0,-1-21 0,1 21 15</inkml:trace>
  <inkml:trace contextRef="#ctx0" brushRef="#br0" timeOffset="163551.47">32046 8763 0,'0'0'0,"0"-21"16,0 0 0,0 0-16,0-1 15,0 44 32,0-1-47,0 21 0,0-21 0,0 0 16,0 22-16,0-22 0,0 21 15,0 1-15,0-22 0,-21 21 16,21-21-16,-21 22 0,0-22 0,21 0 16,-21 0-16,21 0 0,0 0 0,-22-21 15,22 22-15,-21-22 0,21-22 47,0 1-47,0 0 16,0 0-16,0 0 15,0 0-15,0-1 0,0 1 0,0 0 16,0 0 0,21 21-1,1 21-15,-1 0 16,-21 0-16,21 1 16,0-1-16,0-21 15,-21 21 1,21-21-16,1 0 0,-1 0 0,0 0 15,0 0-15,0 0 16,0-21-16,-21 0 16,22-1-16,-1 1 15,-21 0-15,0 0 16,0 42 31,0 0-47,0 0 0,0 1 15,0-1-15,0 0 0,0 0 16,0-42 47,0 0-63,0 0 15</inkml:trace>
  <inkml:trace contextRef="#ctx0" brushRef="#br0" timeOffset="163727.37">32258 8848 0,'0'21'62,"0"0"-46,21-21-16,0 0 31,0 0-31,1 0 0</inkml:trace>
  <inkml:trace contextRef="#ctx0" brushRef="#br0" timeOffset="164159.12">32448 8890 0,'0'21'16,"0"0"-16,0 1 15,0-1-15,0 0 0,0 0 16,0 0-16,0 0 16,0 1-16,0-1 15,-21-21-15,21 21 0,0 0 16,0-42 31,0 0-47,0 0 15,0-1-15,0 1 0,0 0 16,0 0-16,21 0 16,1 0-16,-1-1 0,0 22 15,0-21-15,0 21 16,0 0-16,1 21 0,-22 1 16,0-1-16,0 0 15,21 0-15,-21 0 0,0 0 16,0 1-16,0-1 0,0 0 0,0 0 15,-21 0 1,21-42 31,21 0-31</inkml:trace>
  <inkml:trace contextRef="#ctx0" brushRef="#br0" timeOffset="164903.9">32787 8742 0,'21'-21'16,"-21"42"15,0 0-31,0 0 0,0 0 16,0 1-16,0 20 0,0-21 0,-21 0 15,21 0-15,-21 22 0,21-22 0,0 0 16,0 0-16,-21 0 0,21 1 15,-21-1-15,21 0 0,0 0 16,0-42 47,0 0-63,21 0 0,-21-1 15,21 1-15,0 0 0,-21 0 16,21 0-16,0 0 0,-21-1 15,22 22 1,-1 0-16,0 0 16,-21 22-1,0-1-15,-21-21 16,0 21-16,-1-21 16,1 0-1,0 0-15,21 21 16,-21-21-16,21 21 0,0 0 15,0 1 1,0-1-16,0 0 0,0 0 16,21-21-1,-21 21-15,21-21 0,0 0 16,1 0-16,-1 0 16,0 0-16,0 0 0,0 0 15,0 0-15,1 0 0,-1 0 0,0 0 0,0-21 16,0 0-16,0 21 0,1-21 15,-1 21-15,-21-21 0,21-1 0,-21 1 16,0 0 0,0 0-16,0 0 0,-21 21 15,0 0-15,-1 0 16,22 21 0,-21-21-16,21 21 0,-21 0 0,21 0 15,0 1-15,0-1 16,0 0-16,0 0 15,0 0 1,21-21 0,0 0-16,1 0 0,-1 0 15,0 0-15,0 0 16,21 0-16,-20 0 0,-1-21 16</inkml:trace>
  <inkml:trace contextRef="#ctx0" brushRef="#br0" timeOffset="165387.03">33528 8996 0,'0'0'0,"0"-21"16,-21 21-1,0 0-15,-1 0 0,1 0 16,0 0-16,21 21 0,-21-21 16,0 21-16,0 0 0,-1-21 15,22 21-15,-21 1 0,0-1 0,0-21 16,21 21-16,0 0 0,0 0 15,0 0-15,0 1 16,21-22 0,0 0-16,0 0 15,1 0-15,-1 0 0,0 0 0,0-22 16,0 22-16,0-21 16,1 0-16,-1 0 0,-21 0 15,21 0-15,-21-1 16,21-20-16,0 21 0,-21-21 0,0-1 0,21 1 15,-21 0-15,22 20 16,-22-20-16,0 0 0,0 21 0,0-1 16,0 1-16,0 0 0,0 42 15,0 0 1,0 1-16,0-1 0,-22 21 16,22 0-16,-21 1 0,21-22 0,0 21 15,0 1-15,0-1 0,0-21 0,0 0 16,0 22-16,0-22 0,21 0 15,1 0-15,-22 0 0,21-21 0,0 21 16,0-21-16,0 0 0,22 22 16,-22-22-16,21 0 0,-21 0 0,0 0 15</inkml:trace>
  <inkml:trace contextRef="#ctx0" brushRef="#br0" timeOffset="166175.49">31729 9716 0,'0'0'0,"0"-22"0,0 1 16,0 0-16,21 0 15,-21 42 16,0 0-15,0 0-16,0 22 0,0-22 16,0 21-16,0 1 0,0-22 0,0 21 15,0-21-15,0 22 0,-21-22 0,21 0 16,-21 0-16,21 0 0,0 0 16,0 1-16,-22-22 15,22 21-15,0-42 31,0-1-15,0 1-16,0 0 16,0 0-16,0 0 0,22 0 0,-22-1 15,21 1-15,0 0 0,0 0 16,0 21-16,-21-21 0,43 0 0,-22 21 16,0 0-16,0 0 0,0 0 15,0 21-15,-21 0 0,22 0 0,-22 0 16,21 0-16,-21 1 0,0 20 15,0-21-15,0 0 0,0 0 16,-21 1-16,-1-1 0,1 0 16,0-21-16,21 21 0,-21-21 15,0 0-15,42-21 32,0 0-17</inkml:trace>
  <inkml:trace contextRef="#ctx0" brushRef="#br0" timeOffset="166607.25">32173 9927 0,'0'0'0,"0"-21"0,0 0 16,-21 21 0,0 0-16,0 0 15,0 21-15,-1 0 0,1-21 0,21 21 16,-21 1-16,0-1 0,0-21 15,0 21-15,21 0 0,0 0 0,-22-21 16,22 21-16,-21-21 0,21 22 16,21-22 15,1 0-31,-1 0 16,0 0-16,0-22 0,0 22 15,0-21-15,1 0 0,-1 21 0,0-21 16,0 0-16,-21 0 15,21-1-15,-21 1 0,21 21 16,-21 21 15,0 1-31,-21-22 0,21 21 0,-21 0 16,21 0-16,0 0 16,0 0-16,0 1 15,21-22 16,0 0-31,1 0 16,-1 0-16,0-22 0,0 22 0,0-21 16</inkml:trace>
  <inkml:trace contextRef="#ctx0" brushRef="#br0" timeOffset="166940.06">32491 9927 0,'0'0'0,"-21"0"16,-1 0-16,1 0 15,0 0-15,0 0 16,0 21 0,21 1-16,0-1 15,21 0 1,0-21-16,0 0 16,-21 21-16,21-21 0,1 21 0,-22 0 15,0 1 1,0-1-16,0 0 15,-22-21 1,1 0-16,0 0 16,0 0-16,0 0 0,0 0 0,-1 0 15,1 0-15,0 0 16,0 0-16,21-21 16,0 0-1,0-1-15,21 1 16,0 0-16</inkml:trace>
  <inkml:trace contextRef="#ctx0" brushRef="#br0" timeOffset="167383.81">32681 9694 0,'0'0'0,"0"-21"0,0 42 47,0 1-47,0-1 0,0 0 0,0 21 15,0-21-15,0 22 0,0-22 16,-21 0-16,21 21 0,0-20 0,-21-1 16,21 21-16,0-21 0,-21 0 0,21 1 15,0-1-15,0 0 16,0-42 31,0 0-47,0-1 15,0 1-15,0 0 16,21 0-16,-21 0 0,21 21 16,-21-21-16,21-1 0,0 22 15,1-21-15,-1 21 0,0 0 16,0 0 0,-21 21-16,21 1 15,-21-1-15,0 0 0,0 0 16,0 0-16,0 0 15,-21-21-15,0 0 0,21 22 0,-21-22 16,0 0 0</inkml:trace>
  <inkml:trace contextRef="#ctx0" brushRef="#br0" timeOffset="167763.73">33210 9864 0,'-21'-21'15,"0"21"-15,0-22 0,0 22 16,0 0-16,-1 0 0,1 0 16,0 0-16,0 22 15,0-22-15,21 21 16,0 0-16,0 0 15,0 0-15,0 0 16,21 1-16,0-1 16,0-21-16,0 21 15,1-21-15,-1 21 0,0-21 0,0 21 16,-21 0-16,-21 1 31,0-22-31,0 0 0,-1 0 16,1 0-16,0 21 0,0-21 15,0 0-15,0 0 0,-1 0 0,1 0 16,42 0 15,-21-21-31,22 21 16</inkml:trace>
  <inkml:trace contextRef="#ctx0" brushRef="#br0" timeOffset="168103.56">33232 10033 0,'21'0'32,"0"-21"-17,0 0 1,0 21-16,-21-21 16,0-1-16,21 22 0,-21-21 15,-21 42 16,0-21-15,21 22-16,-21-1 0,0 0 16,21 0-16,-21 0 0,21 0 15,0 1-15,0-1 16,21-21 0,0 0-1,0 0-15,0 0 16,0-21-1,1-1-15,-1 22 0,0-21 16,-21 0-16,21 21 0,0-21 0</inkml:trace>
  <inkml:trace contextRef="#ctx0" brushRef="#br0" timeOffset="168371.4">33549 9821 0,'0'0'0,"0"-84"16,0 63-16,0-1 0,-21 44 46,21-1-46,-21 0 0,21 0 16,-21 0-16,21 0 0,0 22 0,0-22 16,0 0-16,-22 21 0,22-20 15,0-1-15,0 0 0,-21 0 0,21 0 16,0 0-16,0 1 0,0-1 16,0 0-16,0 0 31,21-21-31,1 0 15,-1 0-15,-21-21 16,0 0-16,21 0 16,-21-1-16,21 1 15</inkml:trace>
  <inkml:trace contextRef="#ctx0" brushRef="#br0" timeOffset="168611.26">33486 9864 0,'0'0'0,"0"-21"16,21 21 15,21 0-31,-21 0 16,0-22-16,1 22 0,20 0 0,0 0 15,-21-21-15,22 21 0,-22 0 16,21 0-16,-21-21 0,-21 0 62</inkml:trace>
  <inkml:trace contextRef="#ctx0" brushRef="#br0" timeOffset="174551.07">5905 9885 0,'22'0'47,"-1"0"-32,0 0 1,0 0 0,0-21-1,0 21 1,-42 0 125</inkml:trace>
  <inkml:trace contextRef="#ctx0" brushRef="#br0" timeOffset="182136.05">9885 15177 0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5:38:59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2053 0,'21'0'0,"-21"-21"47,21 0 0,-21 0-31,0 0-1,21 21-15,-21-22 0,0 1 16,21 21-16,-21-21 16,0 0-1,0 0-15,0 0 16,0-1-1,0 1-15,0 0 32,0 42 46,0 0-63,0 1-15,0-1 16,0 0-16,0 0 16,-21-21-16,21 21 0,0 0 0,0 1 15,-21-22-15,21 21 0,0 0 16,0 0-16,0 0 0,0 0 0,0 1 16,0-1-16,0 0 0,0 0 15,0 0-15,0 0 16,0 1-16,0-1 0,0 0 15,0 0-15,0 0 0,0 0 16,0 1-16,0-1 0,0 0 16,-21 0-16,21 0 0,0 0 0,-21 1 15,21 20-15,0-21 0,0 0 16,0 0-16,0 1 0,-21-1 16,21 0-16,0 0 0,0 0 0,0 0 15,-22 1-15,22-1 0,0 0 0,0 0 16,0 0-16,0 0 15,0 1-15,0 41 16,-21-42-16,21 0 0,0 1 0,0-1 16,0 0-16,0 0 0,-21 0 15,21 0-15,0 1 0,0-1 0,0 0 16,0 0-16,0 0 0,0 0 0,0 1 16,0-1-16,0 0 15,0 0-15,0 21 0,0-20 0,0-1 0,0 0 16,0 0-16,0 0 0,0 0 15,0 1-15,0-1 0,0 0 16,-21 0-16,21 0 0,0 0 0,0 1 16,-21-1-16,21 0 0,0 0 15,0 0 1,0 0-16,0 1 0,0-1 16,0 0-16,-21-21 15,21 21-15,0 0 16,0 0-16,-22-21 0,22 22 15,0-44 32,0 1-31,0 0-16,0 0 0,0 0 16,22-22-16,-22 22 0,0-21 0,0 0 15,21-22-15</inkml:trace>
  <inkml:trace contextRef="#ctx0" brushRef="#br0" timeOffset="1864.58">4657 1947 0,'-22'0'15,"44"0"110,-1 0-125,0 0 0,0 0 16,0 0-16,0 0 15,1 0-15,-1 0 0,0 0 0,0 0 16,0 0-16,22 0 0,-22 0 16,0 0-16,0 0 0,21 0 0,-20 0 15,-1 0-15,0 0 0,0 0 16,21 0-16,-20 0 0,-1 0 16,21 0-16,-21 0 0,22 0 0,-1-21 15,-21 21-15,21 0 0,1 0 16,-1 0-16,0 0 0,1 0 0,-1-21 15,0 21-15,1 0 0,-1 0 0,22 0 16,-22 0-16,0 0 0,1-21 16,-1 21-16,21 0 0,-20 0 0,-1 0 15,0 0-15,1 0 0,-1 0 0,0-21 16,1 21-16,20 0 0,-20 0 16,20 0-16,-21 0 0,22 0 0,-22-21 15,22 21-15,-22 0 0,22 0 16,-22 0-16,0 0 0,22-22 15,-22 22-15,0 0 0,1 0 0,-22 0 16,21 0-16,1 0 0,-22-21 16,0 21-16,21 0 0,-21 0 0,22 0 15,-22 0-15,0 0 0,21 0 0,-20 0 16,20 0-16,-21 0 0,21 0 16,-20 0-16,20 0 0,0 0 0,-21 0 15,22 0-15,-22 0 0,21 0 0,-21 0 16,22 0-16,-22 0 0,21 0 15,1 0-15,-22 0 0,21-21 0,0 21 16,-20 0-16,20 0 0,0 0 16,-21 0-16,22 0 0,-1 0 15,-21 0-15,22 0 0,-1 0 0,-21 0 16,21 0-16,1 0 0,-1 0 16,0 0-16,22 0 0,-22-21 0,1 21 15,-1 0-15,21 0 0,-20 0 0,-1 0 16,22 0-16,-22 0 0,0 0 15,1 0-15,20 0 0,-21 0 0,-20 0 16,20 0-16,0 0 0,-21 0 0,22 0 16,-22 0-16,21 0 0,-21 0 15,1 0-15,20 0 0,-21 0 0,0 0 16,0 0-16,1 0 0,20 0 16,-21 0-16,0 0 0,0 0 15,22 0-15,-22 0 0,21 0 0,-21 0 16,1 0-16,20 0 0,-21 0 15,21 0-15,1 0 0,-22 0 0,21 0 16,1 0-16,-1 0 0,0 0 0,-21 0 16,22 0-16,-1 0 0,0 0 15,-20 0-15,20 0 0,0 0 0,-21 0 16,22 0-16,-1 0 0,-21 0 0,22 0 16,-1 0-16,0 0 15,-21 0-15,22 0 0,-1 0 0,-21 0 16,0 0-16,22 0 0,-22 0 0,0 0 15,0 0-15,0 0 16,1 0-16,-1 0 16,0 0-16,0 0 0,0 0 15,0 0-15,1 0 16,-1 0-16,0 0 0,0 0 31,-21 21 47,0 0-62,0 0 0,-21-21-16,21 22 0,-21-1 15,21 0-15,0 0 16,-21 0-1,21 0-15,-22 1 0,22-1 0,0 0 16,0 0-16,0 21 0,-21-20 16,21-1-16,0 0 15,-21 0-15,21 21 0,0-20 0,-21-1 16,21 21-16,0-21 0,0 22 0,0-1 16,0-21-16,0 21 0,-21 1 15,21-1-15,-21 0 0,21 1 0,-22-22 16,22 21-16,0 1 0,-21-1 0,0 0 15,21-21-15,-21 22 0,21-1 0,-21 0 16,0 1-16,-1-1 0,22 0 16,-21 1-16,0-1 0,0 0 0,0 22 15,21-22-15,-21 1 0,-1 20 0,22-21 16,-21 1-16,21 20 0,-21-20 0,0-1 16,21 0-16,0-21 0,-21 22 15,0-1-15,21-21 0,-22 22 0,22-22 16,0 21-16,-21-21 0,21 0 15,0 1-15,-21-1 0,21 0 16,0-42 15,0 0-31,-21 21 0,21-22 0,-21 1 16,21 0-16,-21 0 0,-1 0 0,22-22 16,-21 22-16,-21 0 0</inkml:trace>
  <inkml:trace contextRef="#ctx0" brushRef="#br0" timeOffset="2980.46">4657 3810 0,'-22'0'0,"22"21"15,-21-21-15,0 0 16,0 21-16,0-21 16,21 22 15,21-22-16,21 0-15,-21 0 16,1 0-16,20 0 0,0 0 0,1 0 16,-1 0-16,21 0 0,-20 0 0,20 0 15,1 0-15,-1 0 0,1 0 16,20 0-16,1 0 0,0 0 0,-1 0 16,1-22-16,21 22 0,-21 0 0,-1 0 15,22 0-15,-21 0 0,-1-21 16,22 21-16,0 0 0,-21 0 0,21 0 15,-1 0-15,1 0 0,-21 0 0,21-21 16,-22 21-16,1 0 0,0 0 0,-1 0 16,149 0-1,-148 0-15,0 0 0,-1 0 16,-20 0-16,20 0 0,-20 0 0,21 0 16,-22 0-16,1-21 0,-1 21 0,1 0 15,-1 0-15,1 0 0,-1 0 16,1 0-16,20 0 0,-20 0 0,-1 0 15,1 0-15,-1-21 0,1 21 0,-1 0 16,1 0-16,-22 0 0,22 0 16,-22-21-16,0 21 0,1 0 0,-1 0 15,0 0-15,1 0 0,-1 0 0,0-22 16,1 22-16,-1 0 0,0 0 0,1 0 16,-1 0-16,21 0 15,-20 0-15,-1 0 0,0 0 0,22 0 16,-22-21-16,1 21 0,-1 0 0,0 0 15,22 0-15,-22 0 0,0 0 0,1 0 16,-1 0-16,0 0 0,-20 0 16,20 0-16,0 0 0,-21 0 0,1 0 15,20 0-15,-21 0 0,0 0 0,22 0 16,-22 0-16,0 0 0,0 0 0,0 0 16,0-21-16,1 21 0,-1 0 15,0 0-15,0 0 0,0 0 16,0 0-16,1 0 15,-1 0-15,-21-21 63,-21 0-63,-1 0 16</inkml:trace>
  <inkml:trace contextRef="#ctx0" brushRef="#br0" timeOffset="4284.78">7070 2434 0,'0'0'0,"0"-21"16,21 0-16,-21 0 16,21 21-16,-21-21 0,0-1 15,0 1 1,0 42 31,-21-21-47,21 22 15,-21-1-15,-1 21 16,22-21-16,-21 22 0,21-1 0,-21 0 0,0 1 16,0 20-16,0-21 0,-1 1 15,1 20-15,0-20 0,0-1 16,0 21-16,0-20 0,-1-1 0,1 0 15,0 1-15,-21-1 0,21 0 0,-1 1 16,1-1-16,0 0 0,0-20 16,-21 20-16,20 0 0,1-21 0,0 1 15,-21 20-15,-22 21 16,43-63-16,0 22 0,0-1 16,0-21-16,-1 0 0,1 0 15,0 0-15,0 0 0,0 0 0,0-21 16,-1-1-16,1 1 15,21 0-15,0-21 0,0 21 16,-21-22-16,21 22 0,-21-21 0,21-1 16,-21 1-16,21 0 0,0-1 0,0 1 15,0 21-15,0 0 0,0-22 16,0 22-16,0 0 0,21 0 16,0 21-16,0 0 0,0 0 15,1 0-15,-1 21 16,0 0-16,-21 0 0,0 1 15,21-1-15,0 0 0,-21 0 16,0 21-16,0-20 0,21-1 16,-21 21-16,22-21 0,-22 22 0,0-22 15,0 0-15,21 0 0,-21 0 0,21-21 16,0 21-16,0-21 16,0 22-16,1-22 0,-1 0 15,21 0-15,-21 0 0,0 0 0,1 0 16,20-22-16,-21 22 0,0-21 15,22 21-15,-22-21 0,21 0 0,-21 0 16,22 0-16,-22-1 0,0 1 0,0 0 16,21-21-16,-42 21 0,22-1 15,-1 1-15,0 0 0,-21 0 16,0 0-16,21 21 16,-21 21 15,0 0-31,0 0 0,0 0 15,0 1-15,0-1 0,-21 0 0,21 0 16,0 21-16,0-20 0,0-1 16,0 0-16,0 0 0,0 0 15,0 0-15,-21 1 16,21-44 31,0 1-47,0 0 0,0-21 15,0 21-15,0-1 0</inkml:trace>
  <inkml:trace contextRef="#ctx0" brushRef="#br0" timeOffset="4640.58">7175 2963 0,'22'0'62,"-1"0"-46,0 0-16,0 0 15,0 0-15,-21-21 0,21 0 16,1 21-16,-22-21 0,0 0 16,0 0-16,0-1 15,-22 22 1,1 0-16,0 22 15,0-22 1,0 21-16,21 0 0,-21 0 16,-1-21-16,22 21 15,-21-21-15,21 21 16,21-21 15,1 0-31,-1 0 0,0 0 16,0 0-16</inkml:trace>
  <inkml:trace contextRef="#ctx0" brushRef="#br0" timeOffset="5192.77">7683 3006 0,'0'0'0,"22"0"16,-1 21-16,0-21 0,0 0 0,0 0 15,0 0-15,1 0 16,-1 0-16,0 0 0,0 0 15,0 0 1,-42 0 15,0 0-31,0 0 16,0 0-16,-1 0 0,1 21 16,0-21-16,-21 21 0,21-21 0,-1 21 15,1 1-15,0-22 0,0 21 0,21 0 16,0 0-16,-21-21 0,21 21 15,0 0-15,0 1 16,0-1-16,21 0 16,0-21-16,0 21 0,22 0 15,-22 0 1,0-21-16,0 0 0,0 22 0,-21-1 16,0 0-16,0 0 15,0 0 1,-21-21-16,0 0 0,-21 21 15,20-21-15,1 0 0,0 0 0,-21 0 16,21 0-16,-22 0 0,22 0 0,0 0 16,-21 0-16,20 0 0,1 0 15,0 0-15,-21 0 0,-1 0 16,22 0-16,0 0 16,0-21-16,21 0 31,0 0-16,0 0-15,21 21 16,0-21-16,0-1 0,-21 1 16,43 0-16,-22 0 0</inkml:trace>
  <inkml:trace contextRef="#ctx0" brushRef="#br0" timeOffset="5660.78">8445 2434 0,'0'0'0,"0"-21"0,0 0 15,0-21 1,0 20-16,0 44 47,0-1-47,0 0 0,0 0 0,-21 0 15,21 22-15,0-1 0,-21-21 16,21 21-16,0 1 0,0-1 16,-21 0-16,0 1 0,21-1 0,-21-21 15,21 22-15,0-1 0,0 0 0,-22 22 16,22-43-16,0 21 16,0-21-16,0 22 0,0-22 0,0 0 15,0 21-15,0-20 0,0-1 0,0 0 16,0 0-16,0 0 0,0 0 15,0 1-15,0-1 0,22 0 16,-1-21 0,0 0-16,0 0 0,0 0 15,0 0 1,1 0-16,-22-21 0,21 0 0,0 21 16,0-22-16,0 22 0,-21-21 0,21 0 15,1 21-15,-22-21 0,0 0 0,21 0 16,0-1-16,-21 1 0,0 0 15,21 0-15,-21 0 0</inkml:trace>
  <inkml:trace contextRef="#ctx0" brushRef="#br0" timeOffset="5932.62">8276 2794 0,'0'0'0,"-21"0"0,21-21 31,21 0-15,0 21-16,0 0 0,1 0 15,20-21-15,-21 21 0,0 0 16,22 0-16,-22 0 0,0 0 0,0 0 16,0-22-16,0 22 15,1 0 1,-22-21-1,0 0 1,0 0-16,21 21 0,-21-21 16</inkml:trace>
  <inkml:trace contextRef="#ctx0" brushRef="#br0" timeOffset="6904.27">10308 2096 0,'0'-22'0,"0"1"0,0 0 31,0 42 16,0 0-31,0 1-16,0-1 0,0 0 15,0 0-15,0 0 0,-21 0 16,21 1-16,0-1 0,-21 0 0,0 0 16,21 0-16,-22 0 0,22 1 15,-21 20-15,21-21 16,0 0-16,0 0 15,0 1 1,0-1 15,0-42 32,0-1-63</inkml:trace>
  <inkml:trace contextRef="#ctx0" brushRef="#br0" timeOffset="7224.09">10012 2455 0,'0'0'0,"-21"0"0,-1 22 0,1-22 15,0 21-15,0-21 16,0 0-16,21 21 0,0 0 31,21-21-31,0 0 16,0 0-16,0 0 0,1 0 15,20 0-15,-21 0 0,21 0 0,-20 0 16,20 0-16,-21 0 0,21 0 0,-20 0 16,-1 0-16,0 0 0,0-21 15,0 21-15,0 0 0,1 0 16,-1-21-1,-21 0 17,0-1-32,0 1 15,0 0-15,0 0 16,0 0-16</inkml:trace>
  <inkml:trace contextRef="#ctx0" brushRef="#br0" timeOffset="7543.91">10075 2032 0,'-42'0'15,"84"0"16,-21 0-31,1 0 0,-1 0 16,21 0-16,-21 0 0,22 0 0,-22-21 16,21 21-16,-21 0 0,22 0 0,-22 0 15,0 0-15,0 0 0,0 0 16,0 0-16,-21-21 31,0 0 0</inkml:trace>
  <inkml:trace contextRef="#ctx0" brushRef="#br0" timeOffset="8331.83">10477 1778 0,'0'0'0,"-42"-21"16,21 21 0,0 0-16,0 0 0,-1 0 15,1 0-15,0 0 0,0 0 0,0 0 16,0 0-16,-22 0 0,22 0 0,-21 21 16,-1 0-16,22-21 0,-21 21 15,0-21-15,20 22 0,-20-1 16,0 0-16,21-21 0,-22 21 0,22 0 15,0 0-15,0 1 0,0-1 16,-1 0-16,22 0 0,-21 0 0,21 22 16,-21-22-16,21 0 0,0 0 0,0 0 15,0 0-15,-21 1 0,21-1 16,0 0-16,0 64 16,0-64-16,0 0 0,0 0 0,0 0 15,21 0-15,-21 1 0,0-1 16,21 0-16,0 0 0,1 0 0,-22 0 15,21 1-15,0-1 0,-21 0 16,21 0-16,0-21 0,0 21 0,1 0 16,-1-21-16,0 22 0,0-22 15,0 0-15,0 0 0,22 21 0,-22-21 16,0 0-16,21 0 0,-20 0 0,-1 0 16,21 0-16,-21 0 0,22 0 15,-22 0-15,0-21 0,0 21 0,21-22 16,-20 22-16,-1-21 0,0 21 0,21-21 15,-21 0-15,1 0 0,-1 0 0,0-1 16,0 22-16,0-42 0,0 21 16,1 0-16,-1 0 0,0-1 0,-21 1 15,21 0-15,-21 0 0,21-43 16,-21 22-16,21 21 16,-21 0-16,0 0 0,0-1 15,0 1-15,0 0 0,0-21 0,0 21 16,0-1-16,-21 1 0,21-21 0,0 21 15,-21 0-15,0-1 0,0 1 16,0 21-16,21-21 0,-22 0 0,1 21 16,0-21-16,0 21 0,0 0 0,0 0 15,-1-21-15,1 21 0,0 0 16,0 0-16,0 0 0,0 0 0,-1 0 16,1 0-16,0 0 0,0 0 15,0 0-15,0 0 16,-1 0-1,1 0-15,0 0 0,21 21 16,-21 0 0,0-21-16,0 21 15</inkml:trace>
  <inkml:trace contextRef="#ctx0" brushRef="#br0" timeOffset="9960.41">5800 4128 0,'21'0'15,"0"0"-15,-21 21 141,0 0-141,-21-21 0,21 21 15,-21 0-15,-1 0 0,1 1 16,21-1-16,-21 0 0,0 0 16,0 0-16,0 0 0,-1 1 0,1-1 15,0 0-15,0 21 0,0-21 0,-22 22 16,22-22-16,-21 21 0,21 1 16,-22-1-16,22 0 0,-21 22 0,0-1 15,-1-20-15,1 20 16,0 1-16,-1-1 0,1-21 0,-22 22 15,1-1-15,21-20 0,-22 20 0,1 1 16,20-22-16,-20 22 0,20-22 16,1 21-16,-21-20 0,20 20 0,1-20 15,0-1-15,-22 0 0,22 1 0,-1-1 16,1 0-16,0 1 0,-1-1 16,1-21-16,0 21 0,-1-20 0,1 20 15,21-21-15,-21 0 0,-1 0 0,22 1 16,0-1-16,0 0 0,0-21 15,42-21 17,0 0-17,0-22-15,0 22 0,0 0 0</inkml:trace>
  <inkml:trace contextRef="#ctx0" brushRef="#br0" timeOffset="10871.83">8890 3958 0,'0'-21'15,"0"0"17,0 0-17,-21 21 32,0 21-31,-1 0-16,22 0 15,0 0-15,0 1 0,0-1 0,0 0 16,0 21-16,-21-21 0,21 22 16,0-22-16,0 21 0,0 1 15,0-1-15,0 0 0,0 1 0,0-1 16,0 0-16,0 1 0,-21 20 0,21-21 15,0 1-15,0 20 0,0 1 16,-21-1-16,21 1 0,-21-1 0,21 22 16,-21-22-16,-1 1 0,22-1 0,0 22 15,-21-21-15,21 20 0,-21-20 0,21 20 16,0-20-16,0-1 0,0 1 16,0-1-16,0 1 0,0-22 15,0 85-15,0-84 16,0-22-16,0 21 0,0-21 0,0 0 15,0 1-15,0-1 0,21 0 16,-21-42 15,0 0-31,0-1 16,-21 1-16,21 0 0,-21 0 16,21-21-16,0 20 0,-21-20 0,0 0 15</inkml:trace>
  <inkml:trace contextRef="#ctx0" brushRef="#br0" timeOffset="11876.93">5715 4170 0,'21'0'15,"-21"21"16,-21 0-15,0-21-16,0 21 0,-1 1 0,1-1 16,0 0-16,-21 0 15,21 0-15,-1 0 0,1 1 0,0-22 16,0 21-16,0 0 0,0-21 0,-1 0 16,22 21-16,-21-21 0,21-21 46,21 21-46,1-21 0,-1 21 0,0-21 16,0-1-16,0 1 0,0 21 16,1-21-16,-1 0 0,21 0 0,-21 0 15,0-1-15,22 22 0,-22-21 0,0 0 16,0 21-16,0 0 0,1-21 16,-1 21-1,0 0-15,-21 21 0,21 0 0,0 0 16,-21 1-16,21-1 0,1 0 15,-1 0-15,0 21 0,21-20 0,-21 20 16,1-21-16,20 0 0,-21 0 0,0 1 16,22-1-16,-22 0 0,0 0 15,0-21-15,0 21 0,0-21 0,1 0 16,-1 0-16,0 0 0,0 0 16,0 0-16,22-21 15,-22 0-15</inkml:trace>
  <inkml:trace contextRef="#ctx0" brushRef="#br0" timeOffset="12793.41">8636 3958 0,'42'-21'15,"-21"21"-15,-42 0 63,21 21-63,-21 0 15,0 1-15,0-1 0,0 21 16,-1-21-16,-20 22 0,21-22 0,0 21 16,0-21-16,-22 22 0,22-22 0,0 21 15,0-21-15,0 0 0,-1 1 16,1-1-16,21 0 0,-21-21 0,0 21 15,42-42 32,0 21-47,-21-21 0,21 0 0,1-1 0,-22 1 16,21 0-16,0 0 0,0 0 16,0-22-16,0 22 0,1-21 15,-1 21-15,0-22 0,0 22 0,0 0 16,0-21-16,1 42 0,-1-21 15,0-1-15,0 22 16,0 0-16,0 0 16,1 22-16,-22-1 15,21 0-15,0 0 0,0 0 0,0 0 16,0 1-16,1-1 0,20 0 0,-21 0 16,0 0-16,22 0 0,-22 1 15,0-1-15,0 0 0,0 0 16,0 0-16,1-21 0,-22 21 0,21-21 15,0 0-15,0 0 0</inkml:trace>
  <inkml:trace contextRef="#ctx0" brushRef="#br0" timeOffset="13732.33">10816 3810 0,'0'0'0,"0"21"32,-21 0-17,0 1-15,21 20 0,-21-21 16,-1 21-16,1-20 0,21 20 0,-21 0 15,0 1-15,0-1 0,0-21 16,-1 21-16,1-20 0,21-1 16,0 0-16,0 0 0,0 0 15,0-42 17,0 0-17,0 0-15,21 0 0,1-1 0,-22 1 16,21-21-16,0 21 0,0-22 0,-21 1 15,21 0-15,0 21 0,1-22 16,-1 1-16,0 21 0,0-22 0,0 22 16,85-42-1,-85 63-15,0-21 16,1 21-16,-1 0 0,0 0 0,0 0 16,0 21-16,0-21 0,1 21 0,20 0 15,-21-21-15,0 21 0,22-21 0,-22 21 16,0-21-16,21 0 0,-21 22 15,1-22-15,41 21 16,-42-21-16,0 0 16,-42 0 15,0-21-31,0 21 16</inkml:trace>
  <inkml:trace contextRef="#ctx0" brushRef="#br0" timeOffset="14164.11">10985 3747 0,'0'0'0,"22"21"62,-1-21-62,-21 21 0,21 0 0,0 0 16,0 0-16,0 1 0,1 20 0,-1-21 0,0 21 16,0 1-16,0-1 0,43 43 15,-43-43-15,0 0 16,0 1-16,0 20 0,-21-20 0,22 20 16,-1-21-16,0 22 0,0-22 0,-21 22 15,21-1-15,0 1 0,-21-1 16,22 1-16,-1-1 0,-21-20 0,21 20 15,0-21-15,-21 1 0,21 20 0,0-42 16,-21 22-16,22-1 0,-1 0 0,-21-20 16,21-1-16,0 21 15,-21-21-15,21 0 0,-21 1 0,21-1 16,-21 0-16,22-21 0,-22 21 16,21-21-16,-21-21 46,-21 21-46,-1-21 0</inkml:trace>
  <inkml:trace contextRef="#ctx0" brushRef="#br0" timeOffset="15040.64">2201 6562 0,'0'0'0,"-21"-21"0,0 21 16,0-22-16,0 22 0,-1-21 16,1 21-16,0 0 15,0 0-15,21 21 16,0 1-16,-21 20 0,21-21 16,0 21-16,0 1 0,0-1 0,0 22 15,0-22-15,0 21 0,0 22 16,0-21-16,0 20 0,0 1 0,0 0 15,-21-1-15,-1 1 0,22 0 16,-21-22-16,0 22 0,0-1 16,0-20-16,0-1 0,-1 1 15,1-1-15,0 1 0,0-22 0,0 1 16,21-22-16,0 0 0,0 0 0,-21 0 16,21-42-1,0 0-15,0-21 16,0 20-16,0-20 0,21 0 15,-21-22-15,0 22 0,0-22 0</inkml:trace>
  <inkml:trace contextRef="#ctx0" brushRef="#br0" timeOffset="16092.62">2011 6731 0,'0'0'0,"-21"0"0,42 0 47,0 0-31,21 21-16,-21-21 0,22 21 16,20-21-16,-20 0 0,20 0 0,22 0 15,-1 0-15,1 0 16,0 0-16,-1 0 0,22 0 0,-21 0 15,42 0-15,-21 0 0,21-21 0,0 21 16,0 0-16,0 0 0,0 0 16,0 0-16,0 0 0,0 0 0,21 0 15,-21 0-15,21 0 0,-21 0 16,0 0-16,0 0 0,0 0 0,0 0 16,21 0-16,-42 0 0,21 0 0,-21 0 15,0 0-15,0 0 0,-22 0 16,-20 21-16,20-21 0,-41 0 0,-1 0 15,0 0-15,1 22 0,-22-22 0,0 0 16,0 0-16,0 0 0,1 0 16,-1 0-1,0 0-15,0 0 0,0 0 16,-21 21-16,21-21 0,1 0 0,-1 0 16,0 21-16,0-21 15,-21 21-15,21 0 16,-21 0-16,0 1 0,0-1 15,0 0-15,0 0 0,0 0 0,0 0 16,0 1-16,0-1 16,0 21-16,0 0 0,0-20 0,0 20 0,0 0 15,0 22-15,0-22 0,0 0 0,0 22 16,0-22-16,0 1 0,0 20 16,0-21-16,0 22 0,0-22 15,-21 22-15,21-22 0,-21 22 0,21-22 16,0 21-16,0-20 0,-21 20 0,21-20 15,-21-1-15,21 21 0,0-20 0,0-1 16,-22-21-16,22 22 0,-21-1 16,0-21-16,21 21 0,-21-20 0,21-1 15,-21 0-15,21 0 0,-21 0 0,-1 0 16,1 1-16,0-22 16,0 0-16,0 0 15,0 0-15,-1 0 0,-20 0 16,21-22-16,0 22 0,-22 0 15,1 0-15,0-21 0,-1 21 0,1 0 16,-21-21-16,20 21 0,-20-21 0,-1 21 16,-20 0-16,20 0 0,-21-21 15,1 21-15,20 0 0,-42 0 0,22 0 16,-1 0-16,-21 0 0,-21 0 0,21 0 16,1 0-16,-22 0 0,21 0 0,0 0 15,-21 0-15,0 0 0,0 0 16,0 0-16,0 0 0,0 0 0,21 0 15,-21 0-15,21 0 0,22 0 0,-1 0 16,0 0-16,22 0 16,-1 0-16,1 0 0,20 0 0,1-21 15,0 21-15,21 0 0,-1 0 16,1 0-16,0 0 31,0 0-31,0 0 16,0 0-16,-22 0 0,22 0 15,-21 0-15,-1 21 0,1-21 16,21 0-16,-21 0 0,20 0 0,1 21 16,0-21-16,0 0 0,21-21 31,21 0-31</inkml:trace>
  <inkml:trace contextRef="#ctx0" brushRef="#br0" timeOffset="16791.73">8064 6879 0,'0'0'0,"-21"-21"0,21 0 15,0 0 1,0 42 15,0 21-31,0-21 16,0 1-16,0 20 0,21 21 16,-21-20-16,22 20 0,-22 1 0,0 20 15,0-20-15,0 21 0,0-1 0,0-20 16,0 20-16,-22 1 0,1 0 0,0-22 15,21 22-15,-21-22 0,0 22 16,21-21-16,-21-1 0,21-21 0,-22 22 16,22-22-16,0 1 0,-21-22 0,21 0 15,0 0-15,0 0 0,0-42 47,0 0-47,0 0 0,21-22 16,-21 22-16,0-21 0,0 0 0,0-1 15,0-20-15,22 20 0,-22-20 16</inkml:trace>
  <inkml:trace contextRef="#ctx0" brushRef="#br0" timeOffset="17660.45">8255 6985 0,'0'0'0,"0"-21"0,21 0 15,-21 0 1,21 21-16,0 0 16,1-22-16,-1 22 15,0 0-15,0 0 0,0 0 0,22 0 16,-22 0-16,21 0 0,22 0 0,-1 0 16,1 0-16,-1-21 0,22 21 15,-22 0-15,22 0 0,0-21 0,20 21 16,-20 0-16,21-21 0,-21 21 0,20-21 15,22 21-15,-21 0 0,0-21 16,0 21-16,-21 0 0,20-22 0,-20 22 16,0 0-16,-1 0 0,1-21 0,0 21 15,-1 0-15,1 0 0,84-21 16,-105 21-16,21 0 16,-22 0-16,1 0 0,-1 0 0,-21 0 15,1 0-15,-1-21 0,0 21 0,1 0 16,-1 0-16,-21 0 0,0 0 15,22 0-15,-22 0 0,0 0 0,0 0 16,0 21-16,1-21 16,-22 21-16,0 0 0,0 1 15,0-1-15,0 0 16,0 0-16,0 0 0,0 0 0,0 1 16,21-1-16,-21 0 0,0 21 0,0-21 15,0 22-15,0-1 0,21-21 16,-21 22-16,0-1 0,0 0 0,0 22 15,0-22-15,0 0 0,0 1 16,0-1-16,0 0 0,0 1 0,0-1 16,0 0-16,0 1 0,0-1 0,0 0 15,0 22-15,0-22 0,0 1 0,0-1 16,0 0-16,0-21 0,0 22 0,0-22 16,0 21-16,0-21 0,0 1 0,0-1 15,0 0-15,0 0 0,0 0 16,0 0-16,-21 1 0,21-1 15,-21-21-15,-1 21 0,1 0 16,0-21-16,0 0 0,0 21 16,-22-21-16,22 0 0,-21 21 0,21-21 15,-22 0-15,1 22 0,0-22 0,-1 21 16,-20-21-16,21 0 0,-22 0 0,1 0 16,-22 21-16,21-21 0,-20 0 15,-22 0-15,21 0 0,1 0 0,-22 0 16,-21 0-16,21 0 0,-21 0 0,-21 0 15,21 0-15,0 0 0,-21 0 0,21 0 16,-22 0-16,22 0 0,-21 0 16,21 21-16,0-21 0,21 0 0,-21 0 15,43 0-15,-22 0 0,21 0 0,1 0 16,20 0-16,1 0 0,-1 0 16,22 0-16,-1 0 0,1 0 0,21 0 15,0-21-15,21 0 16,0 0-16,21 21 0,0-22 15,21 1-15,-20 0 0</inkml:trace>
  <inkml:trace contextRef="#ctx0" brushRef="#br0" timeOffset="18664.78">12636 6414 0,'0'0'0,"0"-22"0,0 1 16,-21 21-16,21 21 31,0 1-31,0 20 16,0-21-16,0 21 0,0 1 0,0-1 15,0 22-15,21-22 0,-21 21 0,0-20 16,0 20-16,0 1 0,0-1 16,0 22-16,0-22 0,0 22 0,0-21 15,0 20-15,0-20 0,0 20 0,0-20 16,0 21-16,0-22 0,0 22 0,-21-22 15,21 1-15,-21-22 0,21 22 0,0-22 16,0 0-16,0-21 16,0 22-16,0-22 0,0 0 0,0 0 15,0-42 17,0 0-32,0 0 15,0 0-15,0-22 0,0 22 0,0 0 16,0-21-16,0-1 0,0 1 0,0 0 15,0-22-15,0 22 0</inkml:trace>
  <inkml:trace contextRef="#ctx0" brushRef="#br0" timeOffset="19724.82">12848 6519 0,'0'0'0,"0"-21"15,-21 0 1,21 0-16,0 0 16,0 0-1,21 21-15,0 0 0,0 0 16,22-22-16,-22 22 0,42 0 0,-20 0 16,20-21-16,1 21 0,-1 0 15,22 0-15,-22-21 0,22 21 0,21 0 16,0 0-16,232 0 15,-232 0-15,21 0 0,0 0 16,-21 0-16,21 0 0,0 0 16,0 21-16,0-21 0,0 21 0,0-21 15,0 0-15,-21 0 0,21 22 0,0-22 16,-21 0-16,21 0 0,0 0 16,-21 0-16,-1 0 0,1 0 0,0 0 15,-21 0-15,-1 0 0,1 0 0,-21 0 16,20 0-16,-20 0 0,-22 0 0,22 0 15,-1 0-15,-21 0 0,1 0 16,-1 0-16,0 0 0,1 0 0,-1 0 16,0 0-16,-20 0 0,20 0 0,-21 0 15,21 0-15,-20 0 0,-1 0 0,0 21 16,21 0-16,-21-21 16,1 21-16,-1 0 0,-21 0 0,21 1 15,0-1-15,-21 0 0,21 0 0,-21 0 16,0 22-16,0-22 0,0 0 0,0 21 15,0-21-15,0 22 0,0-22 16,0 21-16,0-21 0,0 22 0,0-1 16,0 0-16,0 1 0,0 20 0,0-20 15,0-1-15,0 21 0,0-20 0,0-1 16,0 22-16,0-22 0,0 0 0,0 1 16,0-1-16,0 0 0,0-21 15,0 22-15,0-1 0,0-21 16,0 0-16,0 22 0,0-22 0,0 0 15,0 21-15,0-20 0,0-1 0,0 0 16,0 0-16,0 0 0,0 0 0,0 1 16,0-1-16,0 0 0,0 0 15,0 0-15,-21 0 16,0-21 0,0 0-16,0 22 0,-1-22 15,1 0-15,0 0 0,0 21 16,0-21-16,0 0 0,-1 0 0,1 0 15,0 0-15,0 21 0,0-21 16,0 0-16,-22 0 0,22 0 0,-21 0 16,-1 0-16,1 0 0,0 0 0,-1 0 15,-20 0-15,21 0 0,-22 0 0,1 0 16,-1 0-16,1 0 0,-22 0 16,21 0-16,-20-21 0,-1 21 0,0 0 15,22 0-15,-22-21 0,1 21 0,-1 0 16,0 0-16,1-22 0,-1 22 0,0 0 15,-21 0-15,22 0 0,-22 0 0,0 0 16,0 0-16,0 0 0,-21 0 0,22 0 16,-22 0-16,21 0 0,-21 0 0,0 0 15,0 0-15,21 22 0,-21-22 16,21 21-16,-21-21 0,21 0 16,22 21-16,-22-21 0,21 0 0,0 0 15,1 0-15,20 0 0,-20 0 0,20 0 16,22 0-16,-1 0 0,1 0 0,0 0 15,-1 0-15,22 0 0,0 0 0,0 0 16,0 0-16,0 0 0,-1 0 0,1 0 16,0 0-16,0 0 0,0 0 15,0 0-15,-1 0 0,1-21 0,-21 0 16,21 21-16,-22-22 0</inkml:trace>
  <inkml:trace contextRef="#ctx0" brushRef="#br0" timeOffset="20606.32">11726 5461 0,'0'0'0,"0"21"0,-21-21 0,21 21 46,21 1-46,0-1 16,1 0-16,-1-21 0,0 21 16,0 0-16,21 0 0,-20 1 15,20-1-15,0 0 0,-21 0 0,22 21 16,-1-20-16,0 20 0,1 0 0,-1-21 16,0 22-16,1-1 0,-1 0 0,22 1 15,-22-1-15,0 0 0,1 22 16,-1-22-16,0 22 0,-21-22 0,22 22 15,-1-22-15,-21 0 0,22 22 0,-22-22 16,0-21-16,0 22 0,0-22 0,-21 21 16,21 0-1,-21-63 1,0 0 0</inkml:trace>
  <inkml:trace contextRef="#ctx0" brushRef="#br0" timeOffset="21293.54">8678 6244 0,'0'0'0,"0"-21"0,0 0 31,0 42-15,0 0-16,0 0 15,0 1-15,0 20 0,0 0 0,21 1 16,-21-1-16,0 0 0,0 22 16,0-22-16,0 22 0,0-22 0,0 0 15,0 1-15,-21-1 0,0 0 16,0 1-16,0-22 0,21 21 0,-43-21 15,22 0-15</inkml:trace>
  <inkml:trace contextRef="#ctx0" brushRef="#br0" timeOffset="21903.7">3895 6329 0,'-22'0'47,"22"21"-31,-21 21-16,21-20 0,-21 20 16,0-21-16,0 21 0,0 1 0,-22-1 15,22 0-15,-21 1 0,-1-22 0,1 21 16,21 1-16,-21-22 0,20 0 15</inkml:trace>
  <inkml:trace contextRef="#ctx0" brushRef="#br0" timeOffset="22652.77">2857 7366 0,'0'0'0,"22"-63"15,-22 41 1,0 1-16,0 42 31,0 1-31,-22-1 16,22 21-16,0-21 0,0 22 0,0-1 15,-21 0-15,21 22 0,-21-22 16,0 0-16,0 1 0,0 20 0,-1-20 16,1-1-16,-21 0 0,21 1 15,0-1-15,-22-21 0,43 21 0,-21-42 16,21 22-16,-21-22 0,21-22 15,0 1 1,0 0-16,0 0 0,0 0 16,21-22-16,0 1 0,-21 21 0,21-21 15,1-1-15,-22-20 0,21 20 16,0 1-16,-21-21 0,21-1 0,0 22 16,0-1-16,1 1 0,-1 0 15,0 21-15,0-1 0,0 22 0,0 0 16,1 0-16,-22 22 0,21 20 0,-21-21 15,21 21-15,-21 1 16,0 20-16,0-20 0,0 20 0,21-21 16,-21 22-16,0-22 0,0 22 0,0-22 15,0 22-15,21-22 0,-21 0 16,0-21-16,0 22 0,0-22 0,0 0 16,0 0-16,0 0 15,0-42 1,0 0-1</inkml:trace>
  <inkml:trace contextRef="#ctx0" brushRef="#br0" timeOffset="22827.67">2667 7895 0,'0'0'0,"0"-21"47,21 21-47,21 0 0,-20-21 15,-1 21-15,0-21 0,21 0 0,-21 21 16,1-22-16,20 22 0,-21-21 16,21 0-16,-20 21 0,-1-21 0,21 21 15,-21 0-15</inkml:trace>
  <inkml:trace contextRef="#ctx0" brushRef="#br0" timeOffset="23184.47">3217 7705 0,'-21'0'15,"0"0"-15,0 0 16,0 0 0,21-21-16,0-1 0,21 22 31,0 0-31,0 0 0,0 22 16,22-1-16,-22 0 0,21 0 0,-21 0 15,22 22-15,-22-22 0,0 0 16,0 21-16,-21-21 0,0 22 0,0-22 15,0 21-15,0-21 0,0 1 16,0-1-16,0 0 0,-21-21 16,21-21 15,0 0-31,0-1 0,0-20 16,0 21-16,0 0 0,0 0 0,0-22 15,21 22-15,-21-21 0,0 21 16,21-1-16,0 1 0,-21 0 0,22 0 15,-1 0-15,0 21 0,0-21 0,0 21 16,22 0-16</inkml:trace>
  <inkml:trace contextRef="#ctx0" brushRef="#br0" timeOffset="23564.43">3810 7705 0,'0'-21'0,"0"-1"15,0 1 1,0 0-16,0 0 0,0 0 16,0 0-16,21 21 15,0 0-15,0 0 16,1 21-16,-1 0 0,0 0 0,0 0 16,0 0-16,0 1 0,1 20 0,-1-21 15,-21 0-15,0 22 0,0-22 16,0 0-16,0 21 0,0-21 0,0 1 15,0-1-15,0 0 0,0 0 16,-21-21 15,21-21-31,0 0 0,0 0 0,0-1 16,0-20-16,0 21 0,0 0 16,0 0-16,0-1 0,0-20 15,0 21-15,21 0 0,-21 0 0,0-1 16,0 1-16,0 0 0,21 0 0,0 21 15,0 0-15,0 0 16,1 0-16,-1 0 16,0 0-16</inkml:trace>
  <inkml:trace contextRef="#ctx0" brushRef="#br0" timeOffset="24648.31">4551 7747 0,'0'0'0,"21"0"15,0-21 1,-21 0-16,0 0 0,0-1 16,0 1-16,0 0 15,-21 0-15,0 21 16,0 0-16,-1 0 0,1 0 0,0 0 16,0 0-16,0 0 0,0 21 15,-1 0-15,1 0 0,21 1 0,-21-1 16,21 21-16,-21-21 0,21 0 15,-21 1-15,21 20 0,0-21 0,0 0 16,0 0-16,0 1 16,21-22-16,0 0 0,0 0 15,0 0-15,1 0 0,-1 0 16,0 0-16,0-22 0,0 22 16,0-21-16,1 21 0,-22-21 0,21 0 15,0 0-15,0 0 0,-21-1 16,0 1-16,0 0 0,0 0 15,0 0-15,0 0 16,0 42 0,0 0-1,0 0-15,0 0 0,0 0 16,0 1-16,0-1 0,0 0 0,0 0 16,0 0-16,0 0 0,21 1 15,0-1-15,1 0 0,-1-21 16,0 21-16,21-21 0,-21 0 15,1 0-15,-1 0 0,0 0 0,0-21 16,0 21-16,0-21 0,1 0 16,-1 21-16,0-22 0,0 1 15,0 0-15,-21 0 0,0 0 0,0 0 16,0-1-16,0 1 0,0 0 16,0 0-16,0 42 31,0 0-16,0 0-15,0 1 0,0-1 16,0 0-16,0 0 0,0 0 16,0 0-16,0 1 0,21-22 0,1 21 15,-1-21-15,0 0 0,0 0 16,0 0-16,0 0 16,1 0-16,-1-21 0,0-1 15,0 22-15,-21-21 0,21 0 16,-21 0-16,21 0 0,-21 0 15,0-1-15,0 1 0,0 0 16,0 0-16,0 0 0,-21 21 31,21 21-31,0 0 16,0 0-16,-21 0 16,21 1-16,0-1 0,0 0 0,0 21 15,0-21-15,0 22 0,0-1 0,21 0 16,0 1-16,-21 20 0,22-20 15,-1 20-15,0 1 0,0-22 0,0 21 16,0 1-16,1 21 0,-1-22 16,-21 1-16,21 20 0,0-20 0,-21 20 15,0 1-15,0-21 0,0 20 0,0-20 16,0 20-16,0-20 0,0 21 16,0-22-16,0 1 0,0-1 0,0 1 15,-21-1-15,0-21 0,0 1 0,-1-1 16,22-21-16,-21 0 0,0 1 0,-21-22 15,21 0-15,-1 0 0,1-22 0,-21 1 16,21 0-16,0-21 0,-22-1 16,22-20-16,0 21 0,0-43 15,-22 21-15,22 1 0,0-22 0,21 1 16,-21-1-16,0-21 0,0 21 0,21-20 16,-22 20-16,22 0 0,0 1 0,0-1 15,0 0-15,22 1 0,-1 20 16,0-21-16,0 22 0,21-1 0</inkml:trace>
  <inkml:trace contextRef="#ctx0" brushRef="#br0" timeOffset="25283.95">5863 7493 0,'0'0'0,"0"-21"0,0 0 15,0 0 1,0 42 0,0 0-16,0 0 0,-21 0 15,21 0-15,0 22 0,0-1 0,-21 0 16,21 1-16,0-1 0,-21 0 16,21 1-16,-22-1 0,1 0 0,0 1 15,21-1-15,-21-21 0,0 0 0,21 1 16,-21-1-16,21 0 0,-22-21 31,22-21-15,0 0-16,0-1 0,0 1 15,0 0-15,0 0 0,0 0 16,0 0-16,0-1 0,0 1 16,0 0-16,22 21 15,-1 0 1,-21 21-16,21 0 15,0 1-15,0-1 0,-21 0 16,21-21-16,1 21 0,-1-21 16,0 0-16,0 0 15,0 0-15,0 0 16,1-21-16,-1 21 0,0-21 0,0 21 16,-21-21-16,21-1 0,0 1 0,1 0 15,-22 0-15,0 0 16,0 0-16,0 42 31,-22 0-15,22 0-16,0 0 15,0 0-15,-21-21 0,21 22 0,0-1 16,0-42 31,0-1-32,0 1-15</inkml:trace>
  <inkml:trace contextRef="#ctx0" brushRef="#br0" timeOffset="25431.87">6032 7705 0,'0'0'0,"0"21"62,22-21-46</inkml:trace>
  <inkml:trace contextRef="#ctx0" brushRef="#br0" timeOffset="25767.67">6223 7726 0,'0'0'0,"-21"21"47,0-21-47,-1 21 0,22 0 16,-21 1-16,21-1 15,0 0-15,0 0 16,0 0-16,21-21 16,-21 21-16,22 1 0,-1-22 0,-21 21 15,21-21-15,0 21 16,-21 0-1,0 0-15,0 0 16,-21 1-16,0-22 16,0 0-16,-1 0 0,1 21 15,0-21-15,0 0 16,21-21 0,0-1-16,0 1 15,0 0 1,0 0-16,0 0 0</inkml:trace>
  <inkml:trace contextRef="#ctx0" brushRef="#br0" timeOffset="26024.53">6413 7472 0,'0'0'0,"0"-21"0,22 0 0,-22 42 31,0 0-31,21 0 16,-21 0-16,0 0 0,0 22 0,21-1 15,-21-21-15,0 22 0,0-1 0,0-21 16,0 21-16,0 1 0,0-22 16,0 21-16,0 1 0,0-22 15,0 0-15,0 21 0,0-21 0,0 1 16,0-1-16,0-42 47,0-1-47</inkml:trace>
  <inkml:trace contextRef="#ctx0" brushRef="#br0" timeOffset="26196.43">6329 7768 0,'0'0'0,"21"0"31,0 0-15,0 0-16,0-21 15,1 21-15,-1 0 0,0 0 0,0 0 16,0 0-16,0-21 0,22 21 0,-22-21 16,0 21-16,0-21 0,22 21 0</inkml:trace>
  <inkml:trace contextRef="#ctx0" brushRef="#br0" timeOffset="27051.7">8594 7557 0,'0'0'0,"0"-22"0,-22 1 16,1 0-16,21 0 0,-21 0 15,21 0-15,-21-1 0,21 44 31,0-1-15,21 21-16,0-21 0,0 22 16,-21-1-16,22 0 0,-1 1 0,0-1 15,0 0-15,0 1 0,-21 20 0,0-21 16,0 1-16,0-1 0,0 0 0,0-20 16,0 20-16,0-21 0,0 0 15,0 0-15,0-42 31,0 0-31,0 0 16,21-21-16,1 20 0</inkml:trace>
  <inkml:trace contextRef="#ctx0" brushRef="#br0" timeOffset="27289.57">8996 7451 0,'0'0'15,"0"-21"-15,21-1 0,-21 1 0,0 0 0,0 0 16,0 42-1,0 21-15,-21-20 0,0 20 16,-1 0-16,1 1 0,0-1 0,0 21 16,0-20-16,0 20 0,-22-20 0,22 20 15,0-21-15,0 1 0,21-1 16,0-21-16,-21 22 0,21-22 0,0 0 16,0 0-16,0 0 0,21-21 31,0 0-31,-21-21 0,63-21 15,-41 21-15</inkml:trace>
  <inkml:trace contextRef="#ctx0" brushRef="#br0" timeOffset="27660.87">9102 7853 0,'0'21'31,"21"-21"-16,0 0 1,0 0-16,0 0 16,0 0-16,1 0 0,-1 0 0,0-21 15,0 0-15,21 21 0,-20-21 16,-1 21-16,0-22 0,-21 1 16,0 0-1,-21 0-15,0 21 16,-1 0-16,1 0 0,0 0 0,0 0 15,0 0-15,0 21 0,-1 0 16,1 0-16,0-21 0,0 22 0,0-1 16,0 21-16,21-21 0,-22 0 0,22 1 15,0-1-15,0 0 0,0 0 16,0 0-16,0 0 0,22 1 16,-1-22-16,0 0 0,0 0 15,0 0-15,0 0 0,1 0 0,20 0 16,-21-22-16,0 22 0,0-21 0,22 0 15,-22 0-15,0 21 0</inkml:trace>
  <inkml:trace contextRef="#ctx0" brushRef="#br0" timeOffset="27916.02">9800 7641 0,'0'0'0,"-21"0"31,0 0-31,0 21 0,-1 1 15,1-1-15,0 0 0,0 0 0,21 0 16,0 0-16,-21 1 0,21 20 0,-21-21 16,21 0-16,0 0 0,0 1 15,-22-1-15,22 0 0,0 0 0,0 0 16,0 0-16,22-21 16,-1 0-1,0 0-15,0 0 0,21 0 0,-20-21 16,-1 0-16,21 0 0,-21 0 0,22 0 15,-1-1-15,-21 1 0,21 0 16</inkml:trace>
  <inkml:trace contextRef="#ctx0" brushRef="#br0" timeOffset="28176.43">10287 7387 0,'0'0'0,"0"-21"0,21-21 16,-21-1-1,0 22-15,0 42 16,-21 1-16,0-1 15,21 0-15,-21 21 0,-1-21 0,1 22 16,21-1-16,-21 0 0,0 1 16,21-1-16,0-21 0,-21 22 15,0-1-15,21 0 0,-22-21 0,22 22 0,0-22 16,0 0-16,0 0 0,0 0 16,0 1-16,0-1 0,22-21 31,-1 0-16,0 0-15,0-21 0,0 21 16,0-22-16,1 1 0</inkml:trace>
  <inkml:trace contextRef="#ctx0" brushRef="#br0" timeOffset="28562.21">10562 7662 0,'-21'22'31,"0"-1"-31,21 0 0,-21 0 16,-1 0-16,1 0 16,21 1-16,0-1 0,0 0 0,0 0 15,0 0-15,0 0 0,0 1 0,0-1 16,0 0-16,0 0 0,0 0 0,21 0 16,1-21-16,-1 0 15,0 0-15,0 0 16,0 0-16,0 0 0,1-21 0,-1 21 15,0-21-15,0 0 0,0 0 0,0 21 16,-21-21-16,0-1 0,0 1 0,0 0 16,0 0-16,0 0 0,0 0 15,0-1-15,0 1 0,0 0 16,-21 21-16,0-21 0,0 21 0,0 0 16,0 0-16,-1 0 0,1 0 15,0 0-15,21 21 16,21-21 15,22 0-31,-22 0 16</inkml:trace>
  <inkml:trace contextRef="#ctx0" brushRef="#br0" timeOffset="28944.05">11049 7684 0,'21'0'47,"0"21"-31,0-21-16,-21 21 0,22 0 15,-1 0-15,0 0 0,-21 1 0,21-1 16,-21 0-16,21 0 0,-21 0 0,0 0 16,0 1-16,0-1 0,0 0 15,0 0-15,0 0 0,0 0 16,-21-21-16,0 0 15,21 22-15,-21-22 0,0 0 16,21-22-16,-22 1 16,22 0-16,0 0 0,0 0 15,0 0-15,0-1 0,0 1 0,0-21 16,22 21-16,-1 0 0,-21-1 16,21-20-16,0 21 0,0 0 0,0-22 15,1 22-15,-1 0 0,0 21 0,0-21 16,0 0-16,0 21 0,1 0 0,-22-21 15,21 21-15,0 0 16,-21-22-16,-21 22 16</inkml:trace>
  <inkml:trace contextRef="#ctx0" brushRef="#br0" timeOffset="29196.31">10202 7472 0,'0'0'0,"-21"0"0,42 0 31,0 0-15,22 0-16,-22-21 0,21 21 0,1-21 15,-22 21-15,21 0 0,0-22 0,1 22 16,-1 0-16,-21 0 0,22 0 0,-22-21 15,0 21-15,0 0 0,0 0 16,0-21 0,1 21-16,-22-21 0</inkml:trace>
  <inkml:trace contextRef="#ctx0" brushRef="#br0" timeOffset="30573.06">13504 6816 0,'0'0'0,"21"0"0,1-21 0,-22-1 16,21 1-16,0 0 0,0 0 0,-21 0 16,21 0-16,-21-1 0,21 1 15,-21 0-15,0 0 0,0 63 47,-21-21-47,21 1 0,-21 20 0,0 0 16,21 1-16,0-1 0,-21 0 0,21 1 15,-21-1-15,-1 0 0,22 43 16,-21-43-16,0 1 16,21-1-16,-21-21 0,21 21 0,0-20 15,-21-1-15,21 0 0,0 0 0,0 0 16,-21-21-16,21-21 31,0 0-31,0 0 0,0 0 0,0-1 16,0 1-16,0 0 0,21-21 0,-21 21 15,21-1-15,-21-20 0,21 21 16,-21 0-16,0 0 0,21-1 0,0 1 16,1 21-1,-1 0-15,0 21 16,0 1-1,-21-1-15,0 0 0,21 0 0,0 0 16,-21 0-16,22 1 0,-1-22 0,-21 21 16,21 0-16,0-21 0,0 0 15,0 0-15,1 0 0,-1 0 16,0 0-16,0 0 0,0 0 16,0-21-16,1 0 0,20 21 0,-21-22 15,0 1-15,0 0 0,1 0 16,-1 0-16,0 0 0,-21-1 15,0 1-15,0 0 0,0 0 0,0 0 16,0 42 15,-21 0-31,21 0 16,-21 0-16,21 1 0,0-1 16,0 0-16,0 0 0,0 0 0,0 0 15,0 1-15,21-44 63,-21 1-63,21 0 0</inkml:trace>
  <inkml:trace contextRef="#ctx0" brushRef="#br0" timeOffset="30743.95">14182 6752 0,'0'-21'0,"0"0"15,-22 21 1,22 21-16,0 0 16,0 0-16,0 1 15,22-1 1,-1-21-16,0 0 0,0 0 16,0 0-16,0 0 15</inkml:trace>
  <inkml:trace contextRef="#ctx0" brushRef="#br0" timeOffset="31160.36">14541 6858 0,'0'0'0,"0"42"15,0-20-15,0-1 16,0 0-16,0 0 0,0 0 16,0 0-16,0 1 15,0-1-15,-21 0 0,21 0 16,-21-21-16,21-21 47,0 0-32,0 0-15,0-1 0,0 1 16,21 21-16,-21-21 0,21 0 0,1 0 16,-22 0-16,21-1 0,0 1 0,0 21 15,0 0 1,0 0-16,1 0 0,-22 21 15,21 1-15,-21-1 0,21 0 16,-21 0-16,0 0 0,21 0 0,-21 1 16,0-1-16,0 0 0,0 0 15,0 0-15,0 0 16,0-42 31,21 21-47,0-21 0,1 0 15,-1 0-15,0 0 0</inkml:trace>
  <inkml:trace contextRef="#ctx0" brushRef="#br0" timeOffset="31928.59">15134 6625 0,'21'-21'0,"-42"42"0,42-63 0,-21 21 16,0 42-1,0 0 1,0 0-16,0 0 0,0 1 0,0 20 15,0-21-15,0 21 0,0-20 0,0 20 16,0-21-16,0 0 0,0 22 0,-21-22 16,0 0-16,21 0 0,-21 21 15,0-20-15,21-1 0,-22 0 0,1 0 16,0-21-16,0 21 0,21 0 16,0-42 15,0 0-31,0 0 15,21 0-15,0 0 0,0 21 0,1-22 16,-1 1-16,0 0 0,0 0 16,21 0-16,-20 21 0,-1-21 15,0 21-15,21 0 0,-21-22 0,1 22 16,-1 0-16,0 0 0,0 0 0,0 0 16,-21 22-16,0-1 15,0 0-15,-21-21 16,0 21-16,0-21 15,0 0-15,-1 21 0,1-21 0,-21 0 16,21 0-16,0 0 0,-1 0 16,1 0-16,0 0 31,21 21 0,0 1-31,0-1 16,21-21-16,-21 21 0,21-21 15,1 0-15,-1 0 16,0 0-16,0 0 0,0 0 0,0 0 16,22 0-16,-22 0 0,0 0 0,21 0 15,-20 0-15,20 0 0,-21-21 0,21 21 16,-20-21-16,20-1 0,-21 22 16,0 0-16,0-21 0,1 0 0,-1 21 15,-21-21-15,21 21 0,-21-21 16,0 0-16,-21 21 15,0 0 1,-1 0-16,1 0 16,21 21-16,0 0 0,0 0 15,0 0-15,0 0 16,0 1-16,0-1 0,0 0 16,21-21-16,1 0 15,-1 21-15,0-21 0,0 0 16,21 0-16,-20 0 0,20 0 0,0 0 15,1 0-15,-1 0 0,0 0 0,1-21 16,-1 21-16,21 0 0</inkml:trace>
  <inkml:trace contextRef="#ctx0" brushRef="#br0" timeOffset="32423.96">16446 6964 0,'0'-21'0,"0"0"16,0-1-16,0 1 0,-21 0 15,0 21-15,0 0 0,0-21 0,0 21 16,-1 0-16,1 0 0,0 0 15,0 0-15,-43 42 16,43-21-16,21 1 0,-21-22 16,0 21-16,0 0 0,21 0 0,0 0 0,-21 0 15,21 1-15,-22-22 0,22 21 0,0 0 16,0 0 0,22-21-16,-1 0 15,0 0-15,0 0 0,0 0 0,0 0 16,1 0-16,-1 0 0,0 0 0,0 0 15,0-21-15,0 21 0,1-21 0,-1 21 16,-21-21-16,21-1 0,0 1 16,0 0-16,-21 0 0,21 0 0,1-22 15,-22 1-15,21 0 0,-21-1 0,21 1 16,-21 0-16,21-22 0,-21 22 0,0 0 16,0 20-16,0 1 0,0 0 15,0 0-15,0 42 16,-21 0-1,21 0-15,-21 22 0,0-1 0,-1 0 16,1 1-16,21-1 0,0 0 16,0 1-16,0-1 0,0 0 0,0 1 15,0-22-15,0 21 0,0-21 0,21 1 16,22-1-16,-22 0 0,0 0 0,0 0 16,22-21-16,-22 21 0,21-21 15,0 0-15,1 0 0,-22 0 0,21 0 16,1 0-16,-22 0 0,21 0 0,-21 0 15,0-21-15,1 0 0,-1 21 16,-21-21-16</inkml:trace>
  <inkml:trace contextRef="#ctx0" brushRef="#br0" timeOffset="33376.83">14584 7641 0,'0'0'0,"21"0"0,0-21 0,-21 0 15,21 21-15,-21-21 0,0 0 16,0-1-16,0 1 16,0 0-16,0 0 15,0 42 1,0 0-16,0 0 16,0 1-16,0-1 0,0 21 15,0-21-15,0 22 0,0-1 0,-21-21 16,21 21-16,0-20 0,0 20 0,-21 0 15,0-21-15,0 22 0,-1-22 16,22 21-16,-21-21 0,0 1 0,0-1 16,0 0-16,21 0 0,-21-21 15,21-21 1,0 0-16,0 0 16,0-22-16,0 22 0,0 0 15,0 0-15,0 0 0,0-1 16,0 1-16,0 0 0,0 0 0,0 0 15,21 21 1,0 21 0,-21 0-16,21 0 15,0 0-15,-21 1 0,0-1 16,21-21-16,1 21 0,-22 0 16,21 0-16,0-21 0,-21 21 0,21-21 15,0 0-15,0 0 16,1 0-16,-1 0 0,0 0 15,0 0-15,-21-21 16,21 21-16,0-21 0,1 0 0,-22 0 16,21 21-16,-21-21 0,21-1 0,-21-41 15,0 42 1,0 0-16,0 42 31,0 0-15,0 0-16,0 0 0,0 0 15,0 1-15,0-1 0,0 0 16,0 0-16,0-42 63,0 0-63,0 0 15,21-1-15</inkml:trace>
  <inkml:trace contextRef="#ctx0" brushRef="#br0" timeOffset="33559.73">14944 7620 0,'21'0'15,"-21"21"48,21-21-48,0 21-15,0-21 0,0 0 16,1 0-16,-1 0 0,0 0 16</inkml:trace>
  <inkml:trace contextRef="#ctx0" brushRef="#br0" timeOffset="33972.5">15600 7705 0,'0'0'0,"21"0"15,-42 0 1,0 0-16,-1 0 16,1 0-16,0 0 0,-21 0 0,21 0 15,-1 21-15,-20 0 0,21-21 0,0 21 16,21 0-16,-21 1 0,21-1 16,0 0-16,21-21 15,-21 21-15,21-21 16,0 0-16,0 21 0,0-21 0,1 0 15,20 21-15,-21-21 0,0 22 0,0-22 16,1 0-16,-1 21 0,-21 0 16,0 0-16,0 0 15,0 0 1,-21-21-16,-1 22 0,-20-22 16,21 0-16,0 0 0,-64 21 15,64-21-15,0 0 0,0 0 16,-1 0-16,1 0 0,0 0 15,0 0 1,21-21 0,0-1-16,0 1 15,21 0-15,0 0 0,0 0 16,1 0-16,-1-1 0</inkml:trace>
  <inkml:trace contextRef="#ctx0" brushRef="#br0" timeOffset="34315.73">16087 7451 0,'0'0'0,"0"-21"0,0-1 0,0 1 0,0 0 15,0 0-15,0 42 32,-22-21-32,1 21 15,21 22-15,-21-22 0,21 0 16,0 21-16,-21-21 0,21 22 0,-21-22 15,21 21-15,-21 1 0,21-22 0,0 21 16,0 0-16,-22-20 0,22 20 0,0 0 16,0-21-16,0 22 0,0-22 15,0 21-15,0-21 0,0 1 0,0-1 16,0 0-16,22 0 0,-22 0 0,0 0 16,21-21-16,0 0 0,0 0 15,0 0-15,0 0 16,1-21-16,-1 21 0,0-21 15,0 0-15,0 0 16,-21 0-16,0-1 0,0 1 0,0-21 16,0 21-16,0 0 0</inkml:trace>
  <inkml:trace contextRef="#ctx0" brushRef="#br0" timeOffset="34504.62">15981 7747 0,'0'0'15,"-21"0"-15,-1 0 0,1 0 0,0 0 0,21 21 31,21-21 1,0 0-32,22 0 0,-22 0 15,0 0-15,0 0 0,22 0 0,-22 0 16,0 0-16,0 0 0,0 0 0,0 0 16,1-21-16,-1 0 15,0 21-15,0-21 0</inkml:trace>
  <inkml:trace contextRef="#ctx0" brushRef="#br0" timeOffset="35936.33">21421 1609 0,'0'0'0,"0"-21"0,0-1 15,0 1-15,0 0 16,0 42 15,0 0-31,0 1 16,0 20-16,0-21 0,0 21 15,0 1-15,0-1 0,0 0 0,0 1 16,0-1-16,-22 0 0,1 1 16,21-1-16,-21 0 0,0 1 0,0-1 15,0-21-15,21 22 0,-22-1 16,1-21-16,21 21 0,0-20 0,-21-1 16,21 0-16,-21 0 0,21 0 0,0-42 46,0 0-46,0 0 0,0 0 16,0-1-16,0 1 0,0 0 16</inkml:trace>
  <inkml:trace contextRef="#ctx0" brushRef="#br0" timeOffset="36179.69">21357 1630 0,'0'-21'0,"0"42"0,0-63 15,21 42 1,-21-22-16,21 22 16,1 0-16,-1-21 0,21 21 15,-21 0-15,22-21 0,-22 21 16,21-21-16,0 21 0,1 0 0,-1 0 16,-21 0-16,22 0 0,-22 0 0,0 0 15,-21 21 1,0 0-1,0 0-15,-21-21 16,0 22-16,21-1 0</inkml:trace>
  <inkml:trace contextRef="#ctx0" brushRef="#br0" timeOffset="36369.58">21463 1947 0,'0'0'0,"0"22"16,21-22-1,0 0-15,0 0 16,1 0-16,-1 0 0,21 0 16,-21 0-16,0 0 0,1 0 0,20 0 15,-21 0-15,0 0 0,0 0 0,1-22 16,-1 22-16,0 0 0,0 0 16,-21-21-16,21 21 0,0 0 0</inkml:trace>
  <inkml:trace contextRef="#ctx0" brushRef="#br0" timeOffset="36764.37">22013 2074 0,'0'0'0,"0"22"16,21-22 31,1 0-47,-1 0 0,0 0 0,0 0 15,0-22-15,0 1 0,1 21 16,-1 0-16,0-21 0,-21 0 16,21 0-16,-21 0 15,0-1-15,0 1 0,-21 21 16,21-21-16,-21 21 16,0 0-16,-1 0 0,1 0 15,0 0-15,21 21 0,-21-21 0,0 21 16,0 1-16,21-1 0,-22 0 0,1 0 15,21 0-15,0 0 0,0 1 16,0 20-16,0-21 0,0 0 16,0 0-16,0 1 0,0-1 15,0 0-15,21-21 16,1 0-16,-1 0 0,0 0 16,0 0-16,0 0 0,0 0 15,1-21-15,-1 21 16</inkml:trace>
  <inkml:trace contextRef="#ctx0" brushRef="#br0" timeOffset="37268.97">22818 1969 0,'0'0'16,"-22"-22"-1,1 22-15,0 0 0,0 0 16,0 0-16,0 0 0,-22 0 0,22 0 15,0 0-15,0 22 0,0-1 0,21 0 16,-22 0-16,1 0 16,0 0-16,21 1 0,-21-1 0,0 0 15,21 0-15,-21 21 0,21-20 0,0-1 16,0 0-16,-22-21 0,22 21 16,0 0-16,22-21 15,-1 0-15,0 0 16,0 0-16,0 0 15,0-21-15,1 21 0,-1-21 0,0 0 16,0 0-16,0-1 0,0 1 0,22 0 16,-22 0-16,0-21 0,-21 20 15,21-20-15,0 21 0,-21-21 0,22 20 16,-22-20-16,0 21 0,0 0 16,0 0-1,0 42 1,0 0-16,0 0 0,0 0 15,0 0-15,0 1 0,0 20 0,0-21 16,0 0-16,0 0 0,0 22 0,0-22 16,0 0-16,0 0 0,0 0 15,0 1-15,0-1 0,0 0 16,21-21-16,0 0 31,0 0-31,0 0 0,0 0 16,1-21-16</inkml:trace>
  <inkml:trace contextRef="#ctx0" brushRef="#br0" timeOffset="37969.57">23199 1672 0,'0'0'0,"0"-21"0,0 0 16,0-21-16,0 20 0,0 1 15,0 42 16,0 22-31,0-22 16,0 21-16,0-21 0,0 22 16,0-1-16,0 0 0,0 1 0,0-1 15,0 0-15,0-20 0,0 20 0,0 21 16,0-20-16,0-22 16,0 0-16,0 0 0,0 0 0,0 1 15,0-1-15,0 0 0,0 0 16,21-21-16,0 0 15,0 0-15,0 0 16,0 0-16,-21-21 0,22 21 0,-1-21 16,0 0-16,0-1 15,0 1-15,-21 0 0,0 0 16,21 0-16,-21 0 0,22-1 0,-22 1 16,0 0-16,0 0 0,0 42 46,0 0-46,0 0 16,0 1-16,0-1 0,0 0 0,0 0 16,0 0-16,0 0 0,0 1 0,0-1 15,0 0-15,0 0 16,21-21-16,0 0 0,-21 21 0,21-21 16,0 0-16,0 0 0,1 0 15,-1 0 1,0 0-16,0 0 0,0-21 0,0 21 15,1-21-15,-1 21 0,-21-21 0,0 0 16,21-1-16,-21 1 16,0 0-16,0 0 0,0 0 15,0 42 17,0 0-17,0 0-15,0 0 16,0 1-16,21-22 47,0 0-32,0 0-15,1 0 0,-1 0 16,21 0-16</inkml:trace>
  <inkml:trace contextRef="#ctx0" brushRef="#br0" timeOffset="38400.32">24024 2053 0,'0'0'0,"-42"-21"16,42 0-16,0 0 15,0 0 1,21-1-16,0 22 16,0 0-16,0 0 15,1 0-15,-1 0 0,0 0 0,0 22 16,-21-1-16,21 0 0,0 0 0,-21 0 15,0 0-15,0 1 0,0-1 16,0 0-16,0 0 0,0 0 0,0 0 16,0 1-16,0-1 0,0 0 15,-21-21-15,0 21 16,0-21 0,21-21 15,0 0-31,21 0 15,0-1-15,0 1 0,-21 0 16,22 0-16,-1 0 0,-21 0 16,0-1-16,21 1 0,0 0 0,-21 0 15,21 0-15,-21 0 0,21 21 16,1 0-16,-1 0 16,0 0-1,-21 21 1</inkml:trace>
  <inkml:trace contextRef="#ctx0" brushRef="#br0" timeOffset="38768.18">24469 2096 0,'0'0'0,"21"0"16,0 0-1,0 0 1,0 0-16,-21-22 0,21 22 15,1-21-15,-22 0 16,0 0-16,0 0 0,0 0 16,-22 21-1,1 0 1,0 0-16,0 0 0,0 0 16,21 21-16,-21-21 0,21 21 0,-22 0 15,1-21-15,21 21 0,0 0 16,0 1-16,0-1 0,-21-21 0,21 21 15,0 0-15,0 0 0,0 0 16,0 1-16,0-1 16,21-21-16,0 21 0,1-21 15,-1 0-15,0 0 0,-21 21 16,21-21-16,0 0 0,0 0 16,1 0-16,-1 0 0,0 0 15,0 0-15,0-21 0,0 21 16,1-21-16,-1 21 0</inkml:trace>
  <inkml:trace contextRef="#ctx0" brushRef="#br0" timeOffset="39151.96">25104 2053 0,'0'0'0,"21"-21"0,0 21 16,-21-21-16,-21 21 31,0 0-15,-1 0-16,1 0 0,21 21 0,-21-21 15,0 21-15,0-21 0,21 21 16,0 1-16,0-1 16,0 0-16,0 0 15,0 0-15,21-21 16,-21 21-16,21-21 0,0 0 16,0 22-16,1-22 0,-1 0 0,0 21 15,0-21-15,-21 21 16,21-21-16,-21 21 15,-21-21 17,0 0-17,0 0-15,0 0 0,-1 0 16,22 21-16,-21-21 0,0 0 16,0 0-16,0 0 0,0 0 15,-1 0-15,1 0 0,0-21 16,0 21-16,0-21 0,0 21 0,-1-21 15</inkml:trace>
  <inkml:trace contextRef="#ctx0" brushRef="#br0" timeOffset="39424.8">23812 1736 0,'0'0'0,"-21"0"0,0 0 0,21-21 16,21-1 0,0 22-16,22 0 0,-1 0 15,0-21-15,1 21 0,-1 0 0,22 0 16,-22-21-16,-21 21 0,21-21 16,1 21-16,-22 0 0,0 0 0,0 0 15,0 0-15,1 0 0,-1 0 47</inkml:trace>
  <inkml:trace contextRef="#ctx0" brushRef="#br0" timeOffset="40643.98">26501 2011 0,'0'0'0,"0"-21"16,0 0-1,-22 21 1,1 0 0,0 0-16,0 21 15,0 0-15,21 0 0,-21 0 16,-1 22-16,22-22 0,0 0 16,0 0-16,-21 0 0,21 0 0,-21 1 15,21-1-15,0 0 0,0 0 0,0 0 16,0 0-16,0 1 15,21-22 1,0 0-16,1 0 0,-1 0 16,0 0-16,0 0 0,21 0 15,-20-22-15,-1 22 0,0-21 0,0 0 16,0 21-16,0-21 0,1 0 0,-1 0 16,-21-1-16,0 1 0,0 0 15,0 0-15,0-21 0,0 20 0,-21 1 16,-1 0-16,1 0 0,-21 21 15,21-21-15,0 21 0,-1 0 0,1 0 16,0 0-16,0 0 0,0 0 0,0 0 16,-1 21-16,22 0 15,0 0-15,0 0 16,22-21-16,-1 0 16,21 0-16,-21 0 0,22 0 15,-1 0-15,21 0 0,-20 0 0,20 0 16,1 0-16,-1 0 0,-20 0 15,20-21-15,1 21 0,-22-21 0,21 21 16,-20-21-16,-1 0 0,-21 0 0,0-1 16,1 22-16,-22-21 0,0 0 15,0 0-15,0 0 0,0 0 0,-22-1 16,1 1-16,0 0 0,0 0 16,0 21-16,0 0 0,-1 0 0,1 0 15,0 0-15,21 21 0,-21 0 16,0 0-16,21 1 0,0 20 15,0-21-15,0 21 0,0 1 0,0-1 16,0 0-16,0 1 0,0 20 0,0-20 16,0-1-16,0 0 0,0 22 15,0-22-15,0 22 0,0-1 0,0 1 16,0-1-16,0 1 0,0-1 16,0 1-16,-21-1 0,-1 22 0,1-22 15,0 22-15,0 0 0,0-22 0,0 1 16,-1-1-16,1 1 0,21-22 0,0 0 15,-21 1-15,21-1 0,0-21 16,0 0-16,0 0 0,-21 1 16,21-1-16,0-42 31,0-1-31,-21 1 16,21 0-16,-21 0 0,-1-21 15,1 20-15,0 1 0,0-21 0,0 0 16,0-1-16,-1 1 0,-20 0 0,21-1 15,-21 1-15,20 0 0,1 20 0,0-20 16,0 21-16,21 0 0,-21 0 16,21-1-16,0 1 0,0 0 15,0 0-15,0 0 16,0 0 0,0-1-16,0 1 15,21 0-15,-21 0 0,21 21 0,0-21 16,22 0-16,-22-1 0</inkml:trace>
  <inkml:trace contextRef="#ctx0" brushRef="#br0" timeOffset="41585.44">28892 2053 0,'0'0'0,"22"-21"0,20 0 16,-42 0-16,21 0 0,-21-1 0,21 1 15,-21 0-15,0 0 0,0 0 0,0 0 16,0-1-16,-21 1 16,0 21-16,0 21 15,0 1-15,21-1 0,0 21 16,0 0-16,-22 1 0,22 20 0,-21 1 15,21-22-15,0 22 0,0-1 0,-21 1 16,0-1-16,0 1 0,0-22 16,-1 21-16,22-20 0,-21-1 0,0 0 15,0 1-15,0-1 0,0 0 16,21-20-16,-22-22 16,22 21-16,-21-21 0,0 0 31,21-21-31,-21-1 15,21 1-15,0 0 0,0 0 0,0 0 16,0 0-16,0-22 0,0 22 16,0-21-16,0-1 0,0 22 0,0-21 15,0 0-15,0 20 0,0-20 0,0 21 16,0 0-16,0 0 0,21 21 16,0 0-16,0 0 15,1 21-15,-22 0 16,21 21-16,0-21 0,0 64 15,-21-64-15,21 0 16,-21 1-16,0-1 0,21 0 0,-21 0 16,22 0-16,-1-21 0,-21 21 15,21-21-15,0 0 0,0 0 0,0 0 16,1 0-16,-1 0 0,0 0 16,0 0-16,21-21 0,-20 21 0,-1-21 15,0 0-15,0 0 0,21 0 0,-20-1 16,-22-20-16,21 21 0,0 0 15,-21 0-15,21-1 0,-21 1 0,0 0 16,0 42 15,0 0-31,0 1 0,0-1 16,0 0-16,0 0 0,0 21 0,0-20 16,0-1-16,0 0 15,0 0-15,0 0 0,-21-21 16,21 21-16,0-42 47,0 0-47,0 0 15,0 0-15,0 0 0,0-1 0</inkml:trace>
  <inkml:trace contextRef="#ctx0" brushRef="#br0" timeOffset="41752.35">29273 2307 0,'0'0'0,"0"-21"15,22 42 64,-1-21-64,-21 21-15</inkml:trace>
  <inkml:trace contextRef="#ctx0" brushRef="#br0" timeOffset="42160.15">29612 2392 0,'0'0'0,"21"0"0,0 0 15,1 0 1,-22-21-16,0 0 16,-22 21-1,1 0 1,0 21-16,0 0 0,0 0 15,0 0-15,21 0 0,-22 1 0,1-1 16,21 0-16,0 0 0,0 0 16,0 0-16,0 1 0,0-1 15,0 0-15,21-21 0,1 21 16,-1-21-16,21 21 0,-21-21 16,0 21-16,22-21 0,-22 0 0,0 22 15,0-22-15,0 0 0,1 21 16,-1-21-16,-21 21 15,-21-21-15,-1 0 16,1 21-16,-21-21 0,21 0 16,0 0-16,-22 0 0,22 0 15,-21 0-15,21 21 0,-1-21 0,-20 0 16,21 0-16,0 0 0,0 0 16,21-21 15,21 0-16,0 0-15</inkml:trace>
  <inkml:trace contextRef="#ctx0" brushRef="#br0" timeOffset="42523.95">30332 1990 0,'0'-43'0,"0"86"0,0-107 15,0 43-15,0 0 0,0 0 16,0 42 0,0 0-16,-21 0 15,21 22-15,-22-22 0,22 21 16,-21 0-16,0 1 0,0-1 0,0 22 16,21-22-16,-21 21 0,-1-20 15,1 20-15,21-20 0,0-1 0,0 0 16,0 1-16,0-1 0,0 0 0,0-21 15,0 1-15,21 20 16,-21-21-16,22-21 0,-1 21 0,0 0 16,0-21-16,0 0 0,0 0 0,1 0 15,-1 0-15,0 0 0,0 0 16,0 0-16,0 0 0,1-21 16,-1 21-16,0-21 0,-21 0 15,0 0-15,0-22 0,21 22 0,-21-21 16,0 21-16,0-22 0,0 22 0</inkml:trace>
  <inkml:trace contextRef="#ctx0" brushRef="#br0" timeOffset="42776.8">30184 2307 0,'0'0'0,"-22"0"16,1 0-16,0-21 0,21 0 31,42 21-31,-20 0 0,-1 0 16,21-21-16,0 21 0,1 0 15,-1 0-15,0-21 0,1 21 0,-1 0 16,-21 0-16,22-22 0,-1 22 16,-21 0-16,0-21 0,22 21 0,-22 0 15,0 0-15,0 0 0,-42 0 47,0 21-47,0-21 16,-1 0-16,-20 22 0,0-1 0,-22-21 15</inkml:trace>
  <inkml:trace contextRef="#ctx0" brushRef="#br0" timeOffset="43800.34">22056 3006 0,'0'0'0,"-22"0"0,1 0 0,0 0 0,0 0 31,0 21 0,42 0 1,0-21-32,0 0 15,0 0-15,1 0 0,-1 0 0,21 0 16,0 0-16,1 0 0,20 0 16,1 0-16,-1 0 0,22 0 0,0 0 15,-1 0-15,1 0 0,0 0 0,20 0 16,-20 0-16,0 0 0,21 0 15,-1 0-15,1 0 0,0 0 16,0 0-16,21 0 0,-21 0 0,21 0 16,-21 0-16,21 0 0,0 0 15,0 0-15,21 0 0,-21 0 0,21 21 16,-21-21-16,0 0 0,21 21 0,0-21 16,0 0-16,1 0 0,-1 0 15,0 22-15,0-22 0,-21 0 0,21 0 16,22 0-16,-22 0 0,21 0 0,-21 0 15,22 0-15,-22 0 0,21 0 16,0 0-16,1 0 0,-1 0 0,-21 0 16,22 0-16,-1 0 0,-21 0 0,21 0 15,-20 0-15,-1 0 0,0 0 16,0 0-16,0 21 0,0-21 16,1 0-16,-1 0 0,-21 0 15,0 0-15,0 0 0,0 0 0,0 0 16,-21 0-16,21 0 0,-22 0 0,-20 0 15,21 0-15,-21 0 0,-22 0 16,1 0-16,-1 0 0,-21 0 0,-20 0 16,-1 0-16,0 0 0,0 0 15,-42 0 63,0 0-78,0 0 0,-1 0 0,-20 0 16,21 0-16</inkml:trace>
  <inkml:trace contextRef="#ctx0" brushRef="#br0" timeOffset="63128.36">20976 4360 0,'0'-21'78,"0"0"-63,0 0 1,0 0-16,0 0 16,0-1-16,0 1 0,0 0 15,0 0-15,0 0 0,0 0 16,0-1-16,0 1 0,-21 21 0,21-21 16,0 0-16,-21 21 0,21-21 15,0 42 1,0 0-1,0 0-15,0 0 0,0 22 16,0-22-16,0 21 16,0-21-16,0 22 0,0-1 0,0 0 15,0 1-15,-21-22 0,21 21 0,-22 1 16,22-1-16,-21 0 0,21 1 16,0-1-16,-21 0 0,21 1 0,-21-22 15,21 21-15,0 0 0,0-20 0,0-1 16,0 0-16,0 0 0,0 0 0,0 0 15,0 1-15,0-44 79,0 1-79,0 0 15,0 0-15</inkml:trace>
  <inkml:trace contextRef="#ctx0" brushRef="#br0" timeOffset="63767.99">21294 4657 0,'0'21'47,"0"0"-47,0 0 15,21-21 1,0 0 0,0 0-16,0 0 15,0-21 1,1 0-16,-22 0 0,0 0 16,0-1-16,0 1 15,-22 21 1,1 0-16,0 0 15,0 21 1,0 1-16,21-1 0,0 0 16,0 0-1,0 0-15,21-21 16,0 0-16,0 0 16,0 0-16,1 0 15,-1-21-15,0 0 16,-21 0-16,0 0 15,0-1 1,-21 22 0,0 0-1,-1 0-15,1 0 0,0 0 16,0 22-16,21-1 0,-21-21 16,21 21-16,0 0 15,21-21 1</inkml:trace>
  <inkml:trace contextRef="#ctx0" brushRef="#br0" timeOffset="64927.8">22521 4064 0,'0'0'0,"0"-21"15,0 0-15,0 0 0,0-1 16,0 1-16,0 0 16,0 0-16,0 42 46,0 0-46,0 22 0,0-1 16,0-21-16,0 21 0,0 22 0,0-22 16,0 1-16,0-1 0,0 21 0,0-20 15,0-1-15,0 22 0,0-22 16,0 0-16,0 1 0,0-1 16,0 0-16,0 1 0,0-22 0,-21 21 15,21-21-15,-21 0 0,21 1 16,0-44-1,0 1 1,0 0-16,0 0 0,0-21 16,0 20-16,0 1 0,0-21 15,0 21-15,0 0 0,0-22 0,0 22 16,0-21-16,0 21 0,0-22 0,21 22 16,0 0-16,22 0 0,-22 0 15,21-1-15,-21 22 0,22 0 16,-1 0-16,-21 0 0,21 0 0,1 0 15,-1 22-15,-21-22 0,22 21 0,-22 0 16,0 0-16,0 21 0,-21-20 16,0-1-16,0 0 0,0 21 0,0-21 15,0 1-15,0-1 0,0 0 0,0 0 16,0 21 0,-21-20-16,0-1 0,0-21 31,21-21-16,0-1 1,0 1-16,0 0 0,0 0 0</inkml:trace>
  <inkml:trace contextRef="#ctx0" brushRef="#br0" timeOffset="65304.63">23262 4572 0,'21'0'16,"0"0"0,1-21-1,-1 21-15,0-21 0,0 0 16,0 21-16,-21-22 0,21 1 0,1 21 16,-22-21-16,0 0 0,0 0 15,0 0-15,0-1 16,-22 22-16,1 0 0,0 0 0,0 0 15,0 0-15,0 22 0,-1-22 0,1 21 16,21 0-16,-21 0 0,0 21 16,21-20-16,-21-1 0,21 0 0,0 21 15,0-21-15,0 1 0,0-1 0,0 0 16,0 0-16,0 0 0,0 0 16,21-21-16,0 22 0,0-22 15,0 0-15,1 0 16,-1 0-16,0 0 0,0 0 0,21-22 15,-20 1-15,-1 0 0,0 21 16,21-21-16,-21 0 0,22 0 0</inkml:trace>
  <inkml:trace contextRef="#ctx0" brushRef="#br0" timeOffset="65608.69">24130 3852 0,'0'0'0,"0"-21"15,-21 21-15,0 0 16,-1 21 0,1 1-16,21-1 0,-21 0 0,21 21 15,-21 1-15,21-1 0,-21 21 16,21-20-16,-21 126 16,-1-105-16,1-22 0,21 21 0,-21-20 15,0-1-15,21 0 0,0 1 16,-21-1-16,0 0 0,21-20 0,0 20 15,0-21-15,0 0 0,0 0 0,0 1 16,21-22 0,-21-22-1,21 22-15,-21-21 0,21 0 16,-21 0-16,0 0 0,21 0 0,-21-22 16,0 22-16</inkml:trace>
  <inkml:trace contextRef="#ctx0" brushRef="#br0" timeOffset="65804.09">23664 4509 0,'0'0'0,"21"0"31,1-22-31,20 22 16,-21 0-16,0 0 0,22-21 15,20 0-15,-42 21 16,22 0-16,-22 0 0,21-21 0,-21 21 0,0 0 15,1 0-15,-1-21 0,0 21 16,0 0-16,0 0 0</inkml:trace>
  <inkml:trace contextRef="#ctx0" brushRef="#br0" timeOffset="66224.61">24299 4424 0,'0'-21'47,"21"21"-32,1 0-15,-1 0 16,0 21-16,0 0 16,0-21-16,0 21 0,1 0 0,-1 1 15,-21-1-15,21 21 0,0-21 0,-21 0 16,0 1-16,0-1 0,0 0 0,0 0 15,0 0-15,0 0 16,-21-21 0,0 0-16,0 0 15,-1-21 1,22 0 0,-21 0-16,21 0 0,0 0 15,0-1-15,0 1 0,0 0 0,21 0 16,1-21-16,-22 20 0,21 1 15,-21 0-15,21 0 0,0 0 16,0 0-16,0-1 0,1 22 16,-22-21-16,21 21 0,0 0 15,0 0-15,0 0 0,0 0 16,1 0-16,-1 0 0</inkml:trace>
  <inkml:trace contextRef="#ctx0" brushRef="#br0" timeOffset="66652.14">25082 4403 0,'-21'0'31,"0"0"-31,0 0 16,0 0-16,0 0 0,-1 21 0,22 0 15,-21 0-15,0 0 0,21 1 16,-21-1-16,21 0 0,0 0 0,0 21 15,0-20-15,0-1 0,0 0 16,0 0-16,0 0 0,0 0 16,0 1-16,21-1 0,0-21 15,0 0-15,22 0 0,-22 0 0,0 0 16,21 0-16,-20 0 0,-1 0 0,21 0 16,-21-21-16,0 21 0,22-22 15,-22 1-15,0 21 0,0-21 0,0 0 16,1 0-16,-22 0 0,0-22 0,0 22 15,0 0-15,0-21 0,0 20 16,-22-20-16,1 21 0,0 0 0,0 0 16,0 21-16,0-22 0,-22 22 15,22 0-15,0 0 0,0 0 0,0 0 16,-22 0-16,22 0 0,21 22 0,-21-22 16,21 21-16,-21-21 0,21 21 15,0 0-15,21-21 16,0 21-16,21-21 15</inkml:trace>
  <inkml:trace contextRef="#ctx0" brushRef="#br0" timeOffset="67407.73">25929 4466 0,'0'0'0,"0"-21"15,-42 0 1,21 21-16,-1 0 0,1 0 16,0 0-16,0 0 0,0 0 0,0 0 15,-1 0-15,1 0 0,-21 21 0,21-21 16,0 21-16,-1 0 0,1 1 16,0-1-16,0-21 0,0 21 0,21 0 15,0 0-15,0 0 0,-21 1 0,21-1 16,0 0-16,0 0 15,21-21 1,0 0-16,21 0 0,-21 0 16,1 0-16,20-21 0,-21 21 0,21-21 15,-20 0-15,-1 21 0,21-22 0,-21 1 16,0 0-16,-21 0 0,22 0 16,-22 0-16,21-1 0,-21 1 15,0 42 16,0 1-15,0-1-16,0 0 0,0 0 0,0 0 16,0 22-16,0-22 0,0 21 15,0-21-15,0 22 0,0 105 16,0-85-16,0-20 16,0 20-16,0 1 0,0-1 0,0 1 15,0-1-15,0 1 0,-21 20 0,-1-20 16,22 20-16,-21-20 0,0 21 15,21-1-15,-21 1 0,21-22 0,-21 22 16,21-21-16,-21-1 0,-1 22 0,22-22 16,-21 1-16,0-22 0,21 22 0,-21-22 15,0 0-15,0 1 0,-1-1 0,22 0 16,-21-21-16,0 1 0,0-1 0,0 0 16,0-21-16,-1 0 15,1 0-15,0 0 0,21-21 16,-21 0-16,0-1 0,0-20 15,-1 21-15,-20-21 0,21-22 0,0 1 16,0-1-16,-22 1 0,22-22 0,0 0 16,0 1-16,21-22 0,0 21 0,0-21 15,0 22-15,21-1 0,0 0 0,0 1 16,0 20-16,22-21 0,-1 22 16,-21-1-16,22 1 0,-1-1 0,0 22 15,1-21-15,20-1 0,-21 22 0,22-22 16,-22 22-16,22 0 0,-22-1 0,0 1 15,1 0-15</inkml:trace>
  <inkml:trace contextRef="#ctx0" brushRef="#br0" timeOffset="68259.6">26225 4572 0,'22'0'32,"-1"0"-17,0 0-15,21 0 0,-21-21 0,1 0 16,20 21-16,-21-21 0,21-1 0,-20 22 15,-1-21-15,0 0 0,0 0 0,-21 0 16,21 0-16,-21-1 0,0 1 16,-21 21-1,0 0-15,0 0 0,0 0 0,-1 21 16,1 1-16,0-1 0,0 0 16,0 0-16,0 0 0,21 0 0,0 1 15,-22-1-15,22 0 0,0 0 0,0 0 16,0 0-16,0 1 0,0-1 15,0 0-15,22-21 16,-1 0-16,0 0 0,21 0 16,-21 0-16,1 0 0,-1 0 0,21 0 15,-21-21-15,0 21 0,1-21 16,20-1-16,-21 22 0,0-21 0,0 0 16,-21 0-16,22 0 0,-22 0 0,21-1 15,-21 1-15,0 0 0,0 0 16,0 42-1,0 0 1,0 0-16,0 1 16,0-1-16,0 0 0,0 0 15,0 0-15,-21 0 0,21 1 0,-22-1 16,22 0-16,0 0 0,-21 0 16,0-21-16,21 21 15,0-42 16,0 0-31,0 0 16,0 0-16,0 0 0,0-1 16,21 1-16,0 0 0,1 0 0,-1-21 15,0 20-15,0 1 0,21 0 16,-20 0-16,41 0 16,-21 21-16,-20 0 0,20 0 0,-21 0 15,0 0-15,0 21 0,1-21 0,-22 21 16,0 0-16,0 0 0,0 1 0,0-1 15,0 0-15,0 0 0,0 0 16,0 0-16,-22 1 0,22-1 0,-21 0 16,0-21-16,21 21 0,0 0 0,-21-21 15,0 0 1,42 0 15,0-21-31,21 0 16</inkml:trace>
  <inkml:trace contextRef="#ctx0" brushRef="#br0" timeOffset="68676.36">27432 4382 0,'0'0'0,"-21"0"32,0 21-17,-1 0-15,22 0 0,-21 0 16,0 0-16,21 1 0,-21-1 0,21 0 15,-21 0-15,0 0 0,21 0 0,0 1 16,0-1-16,0 0 16,0 0-16,0 0 0,0 0 15,21-21-15,0 22 0,0-22 16,0 0-16,0 0 0,1 0 0,20 0 16,-21 0-16,0-22 0,22 1 15,-22 21-15,0-21 0,0 0 0,0 0 16,-21 0-16,21-1 0,-21 1 0,22-21 15,-22 21-15,0 0 0,0-22 16,0 22-16,0 0 0,-22 0 16,1 21-16,0 0 0,0 0 0,0 0 15,0 0-15,-1 21 16,1-21-16,-21 21 0,21 0 16,0 0-16,-1 1 0,22-1 15,-21-21-15,21 21 0,0 0 16,21-21-1,1 0-15,-1 0 0,0 0 16,21 0-16,-21 0 0</inkml:trace>
  <inkml:trace contextRef="#ctx0" brushRef="#br0" timeOffset="69017.49">27855 4445 0,'0'0'16,"21"-21"-16,1 0 15,-22 42 1,-22 0-1,1 0-15,21 0 0,-21 1 16,21-1-16,0 0 0,0 21 16,0-21-16,0 1 0,0-1 0,0 0 15,0 0-15,0 0 0,0 0 16,21-21-16,0 22 16,1-22-16,-1 0 0,0 0 0,0 0 15,21 0-15,-20 0 0,-1-22 0,0 1 16,0 21-16,21-21 0,-20 21 15,-22-21-15,21 0 0,-21 0 0,21-1 16,-21 1-16,0 0 0,0 0 16,0 0-16,0 0 0,0-1 0,0 1 15,21 21 48</inkml:trace>
  <inkml:trace contextRef="#ctx0" brushRef="#br0" timeOffset="69392.27">28575 4466 0,'0'0'15,"63"-21"-15,-41 0 16,-1 21-16,-21-21 16,0 0-16,-21 21 15,-1 0 1,1 0-16,0 0 15,0 21-15,-21 0 0,20-21 0,1 21 16,0 0-16,0-21 0,0 21 0,21 1 16,0 20-1,0-21-15,21 0 16,0-21-16,0 0 0,0 21 16,22-21-16,-22 0 0,21 22 0,-21-1 15,1-21-15,20 0 0,-21 21 16,0-21-16,-21 21 15,21-21-15,-21 21 0,-21-21 16,0 21 0,0-21-16,0 0 0,-22 0 0,22 22 15,-21-22-15,21 0 0,-22 21 0,22-21 16,-21 0-16,21 0 0,-22 21 16,22-21-16,0 0 0,0 0 15,0 0-15,0 0 0,-1 0 16</inkml:trace>
  <inkml:trace contextRef="#ctx0" brushRef="#br0" timeOffset="70788.24">21251 6625 0,'0'0'0,"-21"0"0,0 0 16,0 0-16,0 0 0,-1-21 15,1 21-15,0-21 16,0 0-16,0 0 16,21-1-16,0 1 15,0 0-15,0 0 16,21 0-16,0 0 15,0 21-15,0 0 0,1 0 16,-1 0-16,0 21 0,0 0 16,0 0-16,0 0 0,1 22 15,-22-1-15,0 0 0,21-21 0,-21 22 16,0-1-16,0 0 0,0 1 0,0-1 16,0 0-16,-21 1 0,-1-1 0,1 0 15,0 1-15,-21-1 0,21 0 16,-22-20-16,1 20 0,0 0 0,-1-21 15,1 1-15,0 20 0,-1-42 0,22 21 16,0-21-16,0 0 0,0 0 0,-1 0 16,1 0-16,21-21 15,-21 0-15,21 0 0,0-1 16,0-20-16,0 21 0,0 0 0,0-22 16,0 22-16,0-21 0,0 21 0,21-22 15,0 22-15,1 0 0,-1 0 16,0 21-16,0 0 0,0 0 15,0 0-15,22 0 0,-22 21 0,0 0 16,0 0-16,0 1 0,1-1 0,-1 0 16,-21 0-16,21 21 0,0-20 0,-21-1 15,0 0-15,21 0 0,0 0 16,-21 0-16,0 1 0,22-1 16,-1-21-1,0 0-15,0 0 16,0-21-1,-21-1-15,21 1 0,1 0 0</inkml:trace>
  <inkml:trace contextRef="#ctx0" brushRef="#br0" timeOffset="71004.12">21653 7027 0,'0'0'0,"-21"0"46,0 0 1,21-21 0,21 21-47,0 0 0</inkml:trace>
  <inkml:trace contextRef="#ctx0" brushRef="#br0" timeOffset="71720.71">23050 6689 0,'22'0'16,"-1"-21"-16,0-1 0,0 1 15,0 0-15,0 21 16,1-21-16,20 0 0,-21 0 0,0-1 16,0 1-16,1 0 0,-22 0 0,0 0 15,0 0-15,0-1 0,0 1 16,0 0-16,0 0 0,0 0 0,-22 0 16,1 21-16,-21 0 0,21-22 15,0 22-15,-1 0 0,-20 0 0,21 0 0,0 0 16,0 22-16,-1-1 0,1-21 15,0 21-15,0 21 0,0-21 16,21 1-16,0 20 0,0-21 0,0 21 16,0-20-16,0-1 0,0 21 15,0-21-15,21 22 0,0-22 0,0 0 16,0 0-16,1 21 0,-1-20 0,21-1 16,-21 0-16,0 0 0,22 0 0,-22 0 15,0 1-15,0-1 0,0-21 16,1 21-16,-22 0 0,0 0 0,0 0 15,0 1-15,0-1 0,0 0 0,0 0 16,-22-21-16,1 21 0,-21 0 0,21 1 16,-22-22-16,1 21 0,0-21 15,-1 0-15,1 0 0,0 0 16,-1 0-16,-20 0 0,21 0 0,-1 0 16,1 0-16,0-21 0,20 21 0,1-22 15,-21 1-15,21 0 0,21 0 0,-21 0 16,21 0-16,-22-1 0,22 1 15,0 0-15,0-21 16,0 21-16,0-1 0,22 22 0,-1 0 16,21-21-16,-21 21 0,22 0 0,-1 0 15,0 0-15,1 0 0,-1 0 16,21 0-16</inkml:trace>
  <inkml:trace contextRef="#ctx0" brushRef="#br0" timeOffset="71988.55">23558 6922 0,'0'-22'16,"-21"22"-1,21-21-15,-21 21 16,0 0 0,21 21-1,0 1-15,0-1 0,0 0 16,0 0-16,0 0 15,0 0-15,0 1 0,0-1 0,0 0 16,0 0-16,0 0 16,-21-21-16,21-21 47,21 21-47,-21-21 0</inkml:trace>
  <inkml:trace contextRef="#ctx0" brushRef="#br0" timeOffset="72181.44">23664 6668 0,'0'0'0,"0"-22"15,-21 22 17,0 0-32,0 0 15,21 22-15,0-1 31,21-21-15,0 0-16</inkml:trace>
  <inkml:trace contextRef="#ctx0" brushRef="#br0" timeOffset="72903.66">23939 6816 0,'22'21'15,"-1"-21"-15,0 0 16,0 0-16,0 0 0,0 0 16,1 0-16,-1 0 0,0 0 0,0 0 15,0-21-15,0 21 0,1-21 16,-1 21-16,-21-22 0,21 22 16,-21-21-16,0 0 15,-21 42 1,21 0-1,-21-21-15,-1 22 0,1 20 0,0-21 0,0 0 16,-21 0-16,20 22 0,1-22 0,-21 21 16,21-21-16,-22 1 0,22 20 15,0-21-15,0 0 0,0 0 16,0 1-16,21-1 0,0 0 16,0-42-1,0 0 1,0-1-16,21 1 15,0 21-15,0-21 0,-21 0 0,21 0 16,0 21-16,-21-21 0,0-1 0,22 22 16,-1 0-16,0 0 0,0 0 31,0 0-31,-21 22 16,0-1-16,21 0 0,1 0 15,-1-21-15,0 21 0,0-21 16,0 0-16,0 21 0,22-21 0,-22 0 15,21 0-15,-21 0 0,22 0 16,-22 0-16,21 0 0,-21 0 0,1 0 16,20 0-16,-21-21 0,0 21 0,0-21 15,1 21-15,-1-21 0,0 0 0,0 21 16,-21-21-16,0-1 0,21 1 16,-21 0-16,21 0 0,-21 0 0,0-43 15,0 43 1,-21 21-1,0 0-15,0 0 0,0 21 16,0-21-16,21 21 0,-22 1 16,22-1-16,-21 0 0,21 0 0,0 0 15,0 0-15,0 1 0,0-1 16,0 0-16,0 0 0,21 0 31,1-21-31,-1 0 0,0 0 16,0 0-16,0 0 0,0 0 0,22-21 15</inkml:trace>
  <inkml:trace contextRef="#ctx0" brushRef="#br0" timeOffset="73364.39">26437 6795 0,'0'0'0,"42"-43"15,-20 22-15,-44 42 32,22 0-17,-21 1-15,0-1 0,0 21 0,21-21 16,-21 0-16,21 1 0,-21-1 15,-1 0-15,22 0 0,0 0 16,0 0-16,-21 1 0,21-1 16,0 0-16,21-21 31,1 0-31,-1-21 0,0 0 16,21 21-16,-21-22 0</inkml:trace>
  <inkml:trace contextRef="#ctx0" brushRef="#br0" timeOffset="73716.19">26860 6773 0,'0'0'16,"85"-42"0,-43 21-16,-20 21 0,-1-21 0,-42 21 47,-22 0-47,22 21 0,0-21 0,-21 21 15,20 0-15,-20 0 0,21-21 0,0 22 16,0-1-16,21 0 0,-22-21 0,22 21 15,0 0-15,22-21 16,20 0-16,-21 21 0,0-21 16,22 0-16,-1 0 0,0 0 0,1 0 15,-22 0-15,21 22 0,0-22 16,-20 0-16,20 0 0,-21 0 16,0 21-16,0-21 0,-21 21 15,0 0-15,-21-21 16,0 0-16,0 21 15,-21-21-15,20 0 0,-20 0 0,0 21 16,21-21-16,-22 0 0,1 0 0,21 0 16,0 0-16,-1 0 0,1 0 0,0 0 15,0 0-15,21-21 0,0 0 16</inkml:trace>
  <inkml:trace contextRef="#ctx0" brushRef="#br0" timeOffset="73908.09">26712 6477 0,'-21'-21'15,"0"0"-15,0 0 32,0 21-32,-1 0 15,1 0-15,0 0 0,0 0 0,0 0 16,0 0-16,-1 0 0,1 0 0,0 21 15</inkml:trace>
  <inkml:trace contextRef="#ctx0" brushRef="#br0" timeOffset="74575.7">28427 6879 0,'0'0'0,"-21"0"0,-1 0 15,22-21 17,22 21-32,-22-21 0,21 21 15,0-21-15,0 0 0,21 21 0,-20-22 16,-1 1-16,0 0 0,0 0 15,0 0-15,0-22 0,-21 22 0,0 0 16,0-21-16,0 21 0,0-1 0,-21-20 16,0 21-16,0 21 0,-21-21 15,20 21-15,-20 0 0,0 0 0,21 21 16,-22 0-16,1 0 0,0 0 0,-1 1 16,1 20-16,21 0 0,-22 1 15,22-22-15,0 21 0,0 0 16,21-20-16,0-1 0,0 21 0,0-21 15,21 0-15,0-21 0,0 22 0,1-1 16,-1-21-16,21 0 0,-21 0 16,22 0-16,-1 0 0,0 0 0,1-21 15,-1-1-15,0 1 0,1 0 0,-1 0 16,0 0-16,-21-22 0,22 22 16,-1-21-16,-21 0 0,0-1 15,1 1-15,-22 0 0,0-22 0,0 22 0,0-22 16,0 22-16,0 0 0,0-22 15,-22 22-15,1-1 0,0 22 16,21-21-16,0 21 0,-21 0 0,21 42 16,0 21-1,0-21-15,0 22 0,0 20 16,0-21-16,0 149 16,0-128-16,0 1 0,0-22 0,0 22 15,0-22-15,21 0 0,0 1 16,-21-22-16,21 21 0,-21-21 0,22 1 15,-22-1-15,21-21 0,-21 21 0,21-21 16,0 0-16,0 0 0,0 0 16,1 0-16,-1-21 0,0 21 15</inkml:trace>
  <inkml:trace contextRef="#ctx0" brushRef="#br0" timeOffset="75135.91">29168 6731 0,'0'0'0,"0"-21"0,42-43 16,-63 86 15,0-1-31,-1 0 0,1 0 0,21 0 16,-21 0-16,21 1 0,-21-1 0,21 0 15,0 0-15,0 0 0,0 0 16,21-21-16,0 0 16,0 0-16,22 0 0,-22 0 0,0 0 15,21 0-15,1 0 0,-22-21 0,21 0 16,-21 21-16,22-21 0,-22 0 15,21 0-15,-21-1 0,1 1 16,-22 0-16,0 0 0,21 0 0,-21 0 16,0-1-16,0 1 0,0 0 15,0 0-15,-21 42 32,21 0-32,0 0 0,0 22 15,0-22-15,0 21 0,0 1 0,0-1 16,0 0-16,0 1 0,0-1 0,0 21 15,0 1-15,0-1 0,0 1 16,0-1-16,0 22 0,0-21 16,0 20-16,0-20 0,0 20 0,-22 1 15,22 0-15,-21-1 0,0 1 0,0 0 16,21-1-16,-21-20 0,0 21 0,-1-22 16,1 1-16,0-1 0,-21 1 0,21-22 15,-22 0-15,22-21 0,-21 1 16,-1-1-16,22-21 0,-21 0 0,21 0 15,-22 0-15,22 0 0,-21-21 0,0-22 16,20 22-16,-20 0 0,21-21 0,-21-1 16,-1 1-16,22-22 0,-21 22 0,21-21 15,-1-1-15,1 1 0,21-1 16,0 1-16,0-1 0,0 1 16,0-1-16,21 1 0,22-22 0,-22 21 15,21 1-15,-21-22 0,22 22 0,20-1 16</inkml:trace>
  <inkml:trace contextRef="#ctx0" brushRef="#br0" timeOffset="75631.84">29930 6498 0,'0'0'0,"-22"0"0,22 21 15,-21 1-15,21-1 0,0 0 16,0 0-16,0 0 0,0 22 0,0-22 16,-21 0-16,21 0 0,0 0 0,0 0 15,0 1-15,0-1 0,0 0 16,0 0-16,0 0 16,0-42 15,0 0-16,0 0-15,0 0 16,0-1-16,0 1 0,0-21 0,0 21 0,0 0 16,0-22-16,21 22 15,0 0-15,1-21 0,-1 20 0,0 1 16,0 0-16,21 21 0,-20 0 0,-1 0 16,21 0-16,-21 0 0,0 0 15,22 21-15,-22 0 0,0 1 0,0-1 16,-21 0-16,0 21 0,0-21 0,0 22 15,0-22-15,0 0 0,0 0 16,0 0-16,0 1 0,-21-1 0,0 0 16,0 0-16,0-21 15,-1 0-15,22-21 47,22 0-47,-1 21 0,0-21 0</inkml:trace>
  <inkml:trace contextRef="#ctx0" brushRef="#br0" timeOffset="76081.58">30628 6477 0,'21'-21'15,"-42"42"-15,42-63 0,-21 21 0,-21 21 32,-21 0-32,21 0 0,-1 0 15,-20 21-15,21 0 0,0 0 16,-22 0-16,22 0 0,0 1 0,-21-1 15,21 21-15,-1-21 0,1 0 16,0 22-16,0-22 0,0 0 0,21 0 16,0 0-16,0 1 0,0-1 0,0 0 15,21-21-15,0 21 16,0-21-16,0 0 0,1 0 0,20 0 16,-21 0-16,21-21 0,-20 0 0,-1 0 15,21 21-15,-21-22 0,0 1 16,22-21-16,-22 21 0,0 0 0,0-22 15,-21 22-15,21-21 0,1 21 16,-22-22-16,0 22 0,0 0 16,0 42-1,0 0-15,0 22 16,-22-22-16,1 0 0,21 0 16,0 21-16,0-20 0,0-1 0,0 0 15,0 0-15,0 0 0,0 0 0,0 1 16,0-1-16,21-21 15,1 0-15,-1 0 0,0 0 16,0 0-16,0 0 0,22 0 0,-22 0 16,0-21-16,0-1 0,0 22 15,0-21-15</inkml:trace>
  <inkml:trace contextRef="#ctx0" brushRef="#br0" timeOffset="77351.83">31009 6646 0,'21'-21'16,"-42"42"-16,42-84 0,0 42 0,-21 0 15,22-1-15,-22 1 0,0 0 0,0 0 16,0 42-1,0 0 1,-22 0-16,22 1 0,-21-1 0,0 21 16,21-21-16,-21 0 0,21 1 15,0 20-15,0-21 0,-21 0 0,21 0 16,0 1-16,-21-22 0,21 21 0,0 0 16,-22-21 15,22-21-16,0 0 1,0-1-16,0 1 16,0-21-16,22 21 0,-1-22 0,-21 22 15,21-21-15,0 21 0,0-22 0,0 22 16,22-21-16,-22 21 0,0 0 16,0 21-16,0 0 0,1 0 15,-1 0-15,0 0 0,-21 21 0,0 0 16,21 0-16,-21 0 0,21 0 15,-21 1-15,0 20 0,0-21 0,0 0 16,0 22-16,0-22 0,0 0 16,0 0-16,0 0 0,0 0 15,0 1-15,0-44 47,0 1-47,0 0 16,21 0-16,-21-21 0,43 20 15,-22 1-15,0-21 0,0 21 0,22-22 16,-22 22-16,21 0 0,-21 0 16,0 0-16,22 0 0,-22 21 15,0 0-15,0 0 0,0 0 0,1 0 16,-22 21-16,0 0 0,21 0 16,-21 0-16,0 0 0,0 1 0,0 20 15,0-21-15,0 0 0,0 0 16,0 1-16,0-1 0,0 0 0,0 0 15,0 0-15,21 0 16,0-21-16,0 0 16,0 0-16,1 0 0,-1 0 15,0 0-15,-21-21 0,21 0 0,0 21 16,0-21-16,1 0 0,-22 0 16,21-1-16,0 1 0,-21 0 0,0-21 15,21 21-15,-21-1 0,21 1 16,-21 0-16,0 0 0,0 42 31,0 0-31,0 0 16,0 1-16,-21-1 0,21 0 0,0 21 15,0-21-15,0 1 0,0-1 0,0 21 16,0-21-16,21 0 16,0 1-16,1-22 0,-22 21 0,21-21 15,0 0-15,0 0 0,0 0 16,0 0-16,1 0 0,-1 0 15,0 0-15,0-21 0,0 21 16,0-22-16,1 1 0,-1 0 0,0 0 16,0-21-16,0 20 0,22-20 15,-22 21-15,21-21 0,-21 20 16,0-20-16,22 21 0,-22 0 0,0 0 16,-21-1-16,21 22 0,-21 22 31,0-1-31,0 0 15,0 0 1,21-21 15,-21-21-15,0 0-16,0 0 16,0-1-16,0 1 15,0 0 1,-21 21-16,0 0 0,0 0 15,0 0-15,0 21 16,-1 0-16,1 1 0,0-1 16,21 0-16,-21 0 0,21 21 0,-21-20 15,21-1-15,0 21 0,0-21 16,0 0-16,0 1 0,0-1 0,0 0 16,21 0-16,0 0 0,0-21 15,0 21-15,22-21 0,-22 0 16,0 0-16,21 0 0,-20 0 0,20 0 15,-21 0-15,0 0 0,22 0 16,-22 0-16,0-21 0,21 0 0,-21 0 16,1 21-16,-22-21 0,21-43 15,0 43-15,-21 0 0,0-21 16,0-1-16,0 22 0,0-21 0</inkml:trace>
  <inkml:trace contextRef="#ctx0" brushRef="#br0" timeOffset="77712.62">32194 5990 0,'0'0'0,"-21"0"0,0 21 0,-21 43 16,42-43-16,-21 0 15,21 0-15,0 1 16,21-22 0,0 0-16,0 0 15,0 0-15,0 0 0,1 0 16,-1-22-16,-21 1 0,21 21 16,-21-21-16,0 0 15,0 0-15,0 0 16,-21 21-1,0 0-15,-1 0 16,22 21-16,-21 0 16,21 0-16,0 0 15,0 0-15</inkml:trace>
  <inkml:trace contextRef="#ctx0" brushRef="#br0" timeOffset="79136.53">20976 8742 0,'-21'-21'0,"21"0"15,0-1 1,0 1-1,21 0 1,0 21-16,0-21 0,1 21 16,-1 0-16,0 0 0,0 0 0,0 0 15,0 0-15,22 0 0,-22 0 0,0 0 16,0 21-16,-21 0 16,0 0-16,0 1 0,0-1 15,-21 85 1,-21-85-16,21 0 0,-1 21 0,-20-21 15,21 1-15,-21-22 0,20 21 16,-20 0-16,21-21 0,0 0 16,0 0-16,21-21 31,21 21-31,-21-21 16,21 21-16,0-22 0,0 1 0,0 21 15,1 0-15,-1-21 0,0 21 0,21 0 16,-21 0-16,1 0 0,20 0 0,-21 0 15,21 0-15,-20 21 0,-1 0 16,0-21-16,0 22 0,0-1 16,0 0-16,-21 0 0,22 21 0,-22-20 15,0-1-15,0 0 0,-22 0 0,1 0 16,0 22-16,0-22 0,-21 0 16,20 0-16,-20-21 0,0 21 0,-1 0 15,22-21-15,-21 0 0,0 0 0,20 0 16,-20 0-16,0 0 0,21 0 0,-1 0 15,1 0-15,0 0 0,0 0 16,0-21-16,0 21 0,21-21 0,-22 21 16,22-21-16,-21 0 0,0 21 15,42-21 32,0 21-47,1 0 0,20 0 0,-21 0 16</inkml:trace>
  <inkml:trace contextRef="#ctx0" brushRef="#br0" timeOffset="79448.87">21759 9081 0,'0'0'0,"0"21"16,0 0-16,-21-21 15,0 0-15,42-21 157,0 21-157,0 0 15</inkml:trace>
  <inkml:trace contextRef="#ctx0" brushRef="#br0" timeOffset="85579.57">22775 8615 0,'-21'21'15,"21"0"1,21-21 0,0 21-1,1-21-15,-1 0 0,0 0 16,0 0-16,0 0 0,0 0 0,1 0 15,-1-21-15,0 21 0,0-21 16,0 21-16,22-21 0,-22 0 16,0 21-16,0-21 0,-21-1 0,21 22 15,0-21-15,-21 0 0,22 0 0,-22 0 16,0 0-16,0-1 16,0 1-16,0 0 0,0 0 15,0 42 16,0 0-31,0 0 16,0 1-16,0-1 0,0 21 0,0-21 16,0 22-16,0-1 0,0 0 15,0 1-15,0-1 0,-22 0 0,22 22 16,0-22-16,0 0 0,-21 1 0,21-22 16,0 21-16,0 1 0,0-22 15,0 0-15,0 0 0,-21 0 0,21 0 16,-21 1-16,0-1 15,0-21-15,-1 0 16,1 0-16,0 0 0,0 0 16,0 0-16,0 0 0,-1 0 0,1 0 15,0-21-15,0-1 0,0 22 16,0-21-16,-1 0 0,1 0 0,0 21 16,21-21-16,-21 0 0,0 21 15,21-22-15,0 44 31,0-1-31,21 0 16,0 0-16,0-21 0,0 21 16,1-21-16,-1 21 0,0-21 15,0 0-15,0 22 0,0-22 0,1 0 16,20 0-16,-21 0 0,0 0 0,22 0 16,-22 0-16,21 0 0,0 0 0,-20-22 15,20 22-15,-21-21 0,21 0 16,-20 21-16,-1-21 0,0 0 15,0 0-15,0-1 0,0 1 0,-21 0 16,22 0-16,-22 0 0,0 0 16,0-1-16,0 1 0,0 42 31,0 1-31,0 20 16,0-21-16,0 0 0,0 0 15,0 1-15,0-1 0,0 0 16,0 0-16,0 0 0,-22-21 15,22 21-15,0-42 47,0 0-31,0 0-16,0 0 16,22 0-16,-22-1 0,21 1 0,-21 0 15,21 0-15,0 0 0,0 0 16,0 21-16,1-22 0,-1 1 0,0 21 15,0 0-15,0 0 0,0 0 16,1 21-16,-1 1 0,-21-1 16,0 0-16,21 0 0,-21 0 15,0 22-15,0-22 0,21 0 0,-21 0 16,0 0-16,0 0 0,21 1 0,0-1 16,1 0-16,-1-21 15,0 21-15,0-21 0,0 0 16,0 0-16,1 0 0,-1 0 15,21 0-15,-21 0 0,0 0 0,22 0 16,-22 0-16,0-21 0,21 21 0,-20-21 16,-1 0-16,0 21 0,0-22 15,0 1-15,0 0 0,-21-21 0,0 21 16,22-1-16,-22-20 0,0 21 0,0-21 16,0 20-16,0-20 0,0 21 15,0 0-15,-22 0 0,1-1 0,21 1 16,-21 21-16,0 0 0,0 0 15,0 0-15,-1 0 0,1 21 16,0 1-16,0-1 0,0 0 16,21 0-16,-21 21 0,-1-20 0,22-1 15,-21 21-15,21-21 0,0 0 0,0 1 16,0-1-16,0 0 0,0 0 16,0 0-16,0 0 0,21-21 15,1 22-15,-1-22 0,0 0 16,0 0-16,0 0 0,0 0 15,1 0-15,-1-22 16,0 22-16,0-21 0,0 0 16,-21 0-16,21 0 0,1 0 15,-22-1-15,0-20 0,0 21 0,21-21 0,-21-1 16,21 1-16,-21 0 0,0-1 16,0 1-16,21 0 0,-21-1 15,21 1-15,-21 0 0,21 20 0,-21-20 16,22 0-16,-22 21 0,0-1 0,0-20 15,21 21-15,-21 0 0,0 0 16,21 21-16,-21 21 31,0 0-31,0 0 16,-21 0-16,21 0 0,0 22 0,0-1 16,-21-21-16,21 22 0,0-1 15,0 0-15,0 1 0,0-1 0,0 0 16,0 1-16,0-1 0,0 0 15,0 1-15,0-22 0,0 21 0,0-21 16,0 0-16,0 22 0,21-22 0,0-21 16,0 21-16,0 0 0,0-21 0,1 0 15,-1 21-15,21-21 0,-21 0 16,0 0-16,1 0 0,20 0 0,-21 0 16,0-21-16,0 0 0,1 21 0,-1-21 15,0 0-15,0 0 0,0-1 0,-21 1 16,0 0-16,21-21 0,-21-1 15,0 22-15,0-21 0,0 21 16,0-22-16,0 22 0,0 0 0,0 0 16,-21 21-16,0 21 15,0 0 1,21 0-16,0 1 0,0 20 0,0-21 16,-21 0-16,21 22 0,0-22 0,0 0 15,0 0-15,0 0 0,0 0 16,0 1-16,21-1 0,0 0 15,0-21-15,0 0 0,22 0 16,-22 0-16,0 0 0,0 0 0,0 0 16,1 0-16,-1 0 0,0 0 15,0-21-15,0 21 0,0-21 16,1-1-16,-1 1 0,21 0 0,-21 0 16,0 0-16,1 0 0,-1-22 0,0 22 15,0 0-15,0-21 0,0 20 16,1 1-16,-22 0 0,21 0 0,0 0 15,0 21 1,0 0-16,-21 21 16,0 0-16,0 0 0,0 0 15,0 22-15,0-22 0,0 0 0,0 21 16,0-20-16,-21-1 0,0 0 0,21 0 16,0 0-16,-21 0 0,0 1 15,21-1-15,-22-21 0,22 21 16,22-42 31,-22 0-47,21 21 15,0-22-15,-21 1 0,21 0 0,0 0 16,-21-21-16,21 20 0,1-20 0,-1 21 16,0-21-16,-21-1 0,0 22 15,21 0-15,-21 0 0,21 0 0,-21-1 16,0 44-1,0-1-15,0 0 16,-21 0-16,21 0 0,-21 22 16,0-22-16,21 0 0,0 21 0,-21-21 15,21 1-15,0-1 0,0 0 0,0 0 16,0 0-16,0 0 0,21-21 16,0 22-16,21-22 0,-21 21 15,1-21-15,-1 21 0,0-21 0,0 0 16,0 0-16,0 0 0,1 0 15,-1 0-15,-21-21 16,21 0-16,-21-1 16,21 22-16,-21-21 0,0 0 0,0 0 15</inkml:trace>
  <inkml:trace contextRef="#ctx0" brushRef="#br0" timeOffset="86688.03">12658 11324 0,'0'-21'0,"-22"21"16,22-21-16,-21 21 15,0 0 1,21 21 0,0 0-1,0 22-15,0-22 0,0 0 16,0 21-16,0 1 0,0-1 0,0 0 15,0 1-15,0-1 0,0 0 0,0 22 16,0-22-16,0 22 0,0-22 0,0 0 16,0 22-16,0-22 0,0 0 15,0 1-15,-21-1 0,21-21 0,0 22 16,0-22-16,-21 0 0,21 0 16,0 0-16,0 0 0,0-42 46,0 0-46,0-21 16,0 21-16,0-1 0,0-20 0,0 0 16,0 21-16</inkml:trace>
  <inkml:trace contextRef="#ctx0" brushRef="#br0" timeOffset="87780.01">12700 11367 0,'0'-22'15,"21"22"32,0 0-31,0 0-16,1 0 0,20 0 15,-21 0-15,0 0 0,22 0 16,-1 0-16,0 22 0,-21-22 16,43 0-16,-22 0 0,1 0 0,20 21 15,1-21-15,-1 0 0,1 0 0,-1 21 16,1-21-16,20 0 0,1 21 0,0-21 16,-1 0-16,22 21 0,0-21 15,0 0-15,0 0 0,-1 0 0,1 21 16,0-21-16,21 0 0,-21 0 0,21 0 15,-21 0-15,21 0 0,-21 0 0,-1 0 16,1 22-16,0-22 0,0 0 16,0 0-16,0 0 0,-1 0 0,1 21 15,0-21-15,0 0 0,-21 0 16,-1 0-16,1 0 0,-22 0 0,22 0 16,-21 0-16,-1 0 0,-21 0 15,22 0-15,-22 0 0,22 0 0,-22 0 16,0 0-16,1 0 0,-1 0 0,-21 0 15,22 0-15,-1 0 0,-21 0 0,21 0 16,-20-21-16,-1 21 0,21 0 16,-21 0-16,0 0 0,1 0 15,-1 0-15,-21 21 32,0 0-17,0 0-15,-21 0 16,21 0-16,-22 1 0,22 20 0,0-21 15,0 21-15,-21-20 0,21 20 0,0-21 16,0 21-16,0 1 0,0-1 16,0 0-16,0 1 0,0-22 0,0 21 15,0 1-15,0-1 0,0 0 0,0-21 16,0 22-16,0-22 0,0 21 0,0-21 16,0 1-16,0 20 0,0-21 0,-21 21 15,0-20 1,0-1-16,0-21 0,-1 0 15,1 0-15,0 0 0,0 21 0,0-21 16,-22 0-16,22 0 0,-21 0 16,21 0-16,-22 0 0,1 0 0,0 0 15,-1 0-15,-20 0 0,21 0 16,-22 0-16,-169-21 16,149 21-16,-1 0 0,-21 0 0,0 0 15,22 0-15,-1-21 0,-21 21 0,21 0 16,1 0-16,-1 0 0,0 0 15,1 0-15,-1 0 0,0 0 0,-20 0 16,20 0-16,0 0 0,1 0 0,-1 0 16,-21-22-16,21 22 0,1 0 15,-1 0-15,-21 0 0,22-21 0,-22 21 16,21 0-16,-21 0 0,22-21 16,20 21-16,-21 0 0,22-21 0,21 0 15,-22 21-15,22 0 0,-1-21 0,1 21 16,0 0-16,-1 0 0,-20-22 0,21 22 15,-107 0 1,107 0-16,-21 0 0,-1 0 0,22 0 16,-22 0-16,22 0 0,0 0 0,-1 0 15,1 0-15,21 0 0,-22-21 16,22 21-16,0 0 0,0 0 16,21-21-1,0 0 1,0 0-1</inkml:trace>
  <inkml:trace contextRef="#ctx0" brushRef="#br0" timeOffset="88188.07">13949 11430 0,'-21'0'16,"21"21"-16,0 0 15,0 1-15,0-1 0,0 21 16,0-21-16,0 22 0,0-22 0,0 21 16,0 0-16,0 1 0,0-1 15,-22 22-15,22-22 0,0 21 0,0-20 16,-21 20-16,21-20 0,0 20 16,0-21-16,0 1 0,0-22 0,0 21 15,0-21-15,0 22 0,0-22 0,0 0 16,0 0-16,21-42 31,1 0-15,-1 0-16</inkml:trace>
  <inkml:trace contextRef="#ctx0" brushRef="#br0" timeOffset="88532.89">14901 11472 0,'0'22'0,"0"-1"0,0 0 15,0 0-15,0 0 0,0 22 0,0-22 16,0 21-16,0-21 0,0 22 15,21-1-15,-21 0 0,0 1 16,22-1-16,-22 0 0,0 1 0,0-1 16,0 0-16,0 1 0,0-22 0,0 21 15,0-21-15,0 22 0,0-22 0,0 0 16,0 0-16,0 0 16,0-42 15,21 0-16,-21 0-15</inkml:trace>
  <inkml:trace contextRef="#ctx0" brushRef="#br0" timeOffset="88884.68">16171 11557 0,'0'-21'15,"0"42"1,0 0-16,0 0 16,0 1-16,0-1 0,0 21 0,0-21 15,0 22-15,0-22 0,0 21 16,0 0-16,21 1 0,-21-1 15,0 0-15,0 1 0,0-1 0,0-21 16,0 22-16,0-1 0,0-21 0,0 21 16,0-20-16,0-1 0,0 0 0,-21 0 15,21 0-15,-21 0 0,0 1 0,0-1 16,0-21 0,-1 0-16,1 0 0,21-21 15,-21-1-15,0 22 0</inkml:trace>
  <inkml:trace contextRef="#ctx0" brushRef="#br0" timeOffset="89396.4">13123 11748 0,'0'21'16,"21"0"-16,-21 0 16,0 21-16,0-20 0,0 20 0,0-21 15,0 21-15,0-20 0,0 20 0,-21-21 16,21 0-16,0 0 0,-21 1 16,21-1-16,-21 0 0,21 0 0,21-42 31</inkml:trace>
  <inkml:trace contextRef="#ctx0" brushRef="#br0" timeOffset="89736.2">13398 11811 0,'0'0'16,"0"21"-16,-21 0 0,21 1 0,-21-1 15,21 21-15,0-21 0,0 0 0,0 22 16,0-22-16,0 0 0,0 0 0,0 0 16,0 1-16,21-22 0,-21 21 15,21-21-15,1 0 0,-1 0 0,0 0 16,0 0-16,0-21 16,0 21-16,1-22 0,-1 1 0,-21 0 15,0 0-15,0 0 0,0 0 16,0-1-16,0 1 0,0 0 15,-21 21-15,21-21 0,-22 0 0,1 0 16,0 21-16,0 0 0,0-22 16,0 22-16,42 0 47,0 0-47</inkml:trace>
  <inkml:trace contextRef="#ctx0" brushRef="#br0" timeOffset="90136.48">13928 11896 0,'21'0'31,"0"0"-31,0 21 16,-21 0-1,21-21-15,-21 21 0,0 0 16,0 1-16,0-1 0,0 0 16,0 0-16,0 0 0,-21-21 0,0 21 15,0 1-15,0-22 0,21 21 16,-22 0-16,1-21 0,0 21 15,42-21 17,0 0-32,1 0 15,-1-21-15,0 21 0,0 0 16,0-21-16,0 0 16,1 21-16,-1-22 0,0 22 0,0-21 15,0 0-15,0 0 16</inkml:trace>
  <inkml:trace contextRef="#ctx0" brushRef="#br0" timeOffset="90517.01">14414 11917 0,'-21'0'15,"21"21"-15,-21 0 0,21 0 16,0 1-16,0-1 0,0 0 15,0 0-15,0 0 16,0 0-16,0 1 0,0-1 0,21 0 16,0-21-16,1 0 15,-1 21-15,0-21 0,0 0 0,0 0 16,0 0-16,1-21 16,-1 21-16,0-21 0,-21 0 0,21-1 15,-21 1-15,21 0 0,-21 0 16,0 0-16,0 0 0,0-22 0,0 22 15,0 0-15,0 0 0,0 0 16,-21-1-16,0 1 0,0 21 16,0-21-16,-1 21 0,1 0 0,0 0 15,0 0-15,0 0 0,0 0 16,21 21-16,0 0 16,0 1-1,21-1-15,0-21 0,21 21 16,-21-21-16</inkml:trace>
  <inkml:trace contextRef="#ctx0" brushRef="#br0" timeOffset="90984.28">15325 11875 0,'0'0'0,"-22"0"16,22-22-16,22 44 31,-1-1-15,-21 0-16,0 0 0,0 0 16,0 0-16,0 1 15,-21-1-15,-1 0 0,1-21 16,0 21-16,0-21 15,0 0-15,0 21 0,21-42 47,21 21-47,0 0 0,0 0 16,0 0-16,0 0 0,1 0 0,-1 0 16,0 0-16,0 0 0,0 0 0,-21 21 15,21 0-15,-21 1 16,0-1-16,0 0 15,-21-21-15,0 21 0,0 0 16,0-21-16,0 0 16,-1 0-16,1 21 0,21-42 31,0 0-15</inkml:trace>
  <inkml:trace contextRef="#ctx0" brushRef="#br0" timeOffset="91325.11">15663 11896 0,'0'21'0,"0"42"16,-21-41-1,21-1-15,-21-21 0,21 21 0,0 0 16,0 0-16,0 0 0,0 1 0,0-1 15,21-21-15,0 0 16,0 21-16,1-21 0,-1 0 16,0 0-16,0 0 0,-21-21 15,21 21-15,-21-21 0,0-1 0,21 1 16,1 0-16,-22 0 0,0 0 16,0 0-16,0-1 0,0 1 0,0 0 15,0 0-15,-22 0 0,1 0 16,0 21-1,0 0-15,0 0 0,21 21 16,0 0 0,0 0-16,0 0 15</inkml:trace>
  <inkml:trace contextRef="#ctx0" brushRef="#br0" timeOffset="91860.17">16531 11790 0,'0'21'31,"0"0"-31,0 0 16,0 1-16,-21 20 0,21-21 0,-21 0 15,0 0-15,21 1 0,-22 20 16,22-21-16,-21 0 0,0 0 16,21 1-16,0-1 0,21-21 46,0 0-46,1-21 0,-1 21 16,-21-22-16,21 22 0,0-21 0,0 0 16,0 21-16,1-21 0,-22 0 15,21 21-15,0 0 0,-21 21 47,0 0-47,0 0 0,0 0 0,0 1 16,-21-1-16,21 0 0,0 0 15,0 0-15,-21 0 0,21 1 16,0-1-16,0 0 16,0-42 15,0 0-31,21 21 16,0-22-16</inkml:trace>
  <inkml:trace contextRef="#ctx0" brushRef="#br0" timeOffset="92183.98">17018 11853 0,'0'22'31,"0"-1"-31,-21 0 0,0 0 0,-1 21 16,22-20-16,0-1 0,0 0 15,-21 0-15,21 0 0,0 0 0,0 1 16,0-1-16,0 0 0,21 0 15,1-21-15,-1 0 16,0 0-16,0 0 16,0-21-16,-21 0 0,21 21 15,1-21-15,-1-1 0,-21 1 0,0 0 16,0 0-16,0 0 0,0 0 0,0-1 0,0 1 16,0 0-16,0 0 0,-21 0 15,21 0-15,-22-1 0,1 1 16,0 21-16,0 0 0,0 0 0,0 0 15,-1 0-15,1 0 0,0 0 16,0 0-16,0 21 0,-22 1 0,22-22 16</inkml:trace>
  <inkml:trace contextRef="#ctx0" brushRef="#br0" timeOffset="92912.57">13039 12764 0,'0'21'31,"0"0"-31,0 0 15,0 0-15,0 0 0,0 22 0,0-22 16,0 0-16,0 21 0,0-20 16,0-1-16,0 0 0,0 0 0,0 0 15,21-21-15,0 21 0,0-21 0,0 0 16,0 0-16,1 0 0,20 0 16,-21 0-16,0 0 0,0-21 15,1 0-15,-1 21 0,0-21 16,-21 0-16,21-22 0,0 22 0,-21 0 15,0-21-15,0 21 0,0-22 0,0 1 16,0 21-16,0-22 0,0 22 16,-21 0-16,0 0 0,0 21 0,0 0 15,-1 0-15,1 0 0,0 21 16,0 0-16,0 0 16,21 1-16,0-1 0,0 21 0,0-21 0,0 22 15,0-22-15,0 0 0,0 0 0,0 0 16,21 0-16,21 1 0,-21-22 0,22 0 15,-22 21-15</inkml:trace>
  <inkml:trace contextRef="#ctx0" brushRef="#br0" timeOffset="93148.44">14478 12679 0,'-21'21'31,"21"0"-15,0 0-16,-21 22 0,21-22 0,-22 0 15,22 21-15,-21-20 0,21-1 0,0 21 16,0-21-16,-21 0 16,21 1-16,0-1 0,-21 0 0,21 0 15,0 0-15</inkml:trace>
  <inkml:trace contextRef="#ctx0" brushRef="#br0" timeOffset="93736.22">15536 12785 0,'0'-21'0,"0"-1"0,21 1 15,1 0 1,-1 21-16,0 0 0,0-21 16,0 21-16,0 0 15,1 0-15,-1 0 0,0 21 0,0 0 16,0 0-16,0 1 0,1-1 0,-22 0 15,0 0-15,0 0 0,0 0 16,0 1-16,0-1 0,-22 0 0,1 21 16,0-42-16,-21 21 0,21 1 15,-22-1-15,22 0 0,-21 0 0,21-21 0,-1 0 16,1 21-16,0-21 0,0 0 16,42 0 15,0 0-31,0 0 0,1 0 0,20 0 15,-21 0-15,0 0 0,0 0 16,106-21 0,-105 21-16,-1-21 0,21 21 0,-21 0 15,0-21-15,1 21 0,-1-21 0,21 21 16,-21-22-16,0 1 0,1 21 16,-1-21-16</inkml:trace>
  <inkml:trace contextRef="#ctx0" brushRef="#br0" timeOffset="94371.85">16933 12721 0,'0'-21'31,"21"21"-31,1 0 16,-1 0 0,0 0-16,0 0 15,0 0-15,-21 21 16,21-21-16,-21 21 0,0 1 16,0-1-16,0 0 0,0 0 0,0 0 15,-21-21-15,0 21 0,0 1 0,0-1 16,0 0-16,-1-21 0,1 21 0,0-21 15,0 0-15,0 21 0,0-21 16,-1 0-16,22-21 47,22 21-31,-1-21-16,0 21 0,0 0 15,0 0-15,0 0 0,1 0 0,20 0 16,-21 0-16,0 0 0,-21 21 0,21-21 15,1 21-15,-1-21 0,-21 21 16,21-21-16,-21 22 0,0-1 16,0 0-16,0 0 0,-21 0 15,0-21-15,-1 21 0,1 1 16,0-22-16,0 21 0,0-21 0,0 21 16,-1-21-16,1 0 15,0 0-15,0 21 0,0-21 0,0 0 16,-1 0-16,1 0 0,0 0 15,0 0-15,0 0 0,0 0 16,-1 0 0,22-21 31</inkml:trace>
  <inkml:trace contextRef="#ctx0" brushRef="#br0" timeOffset="107804.28">21399 10456 0,'0'-21'94,"0"0"-79,0 0-15,0 0 16,0 0-16,0-1 15,0 1 1,-21 21-16,21-21 31,0 42-15,0 0 0,0 1-16,-21-1 0,21 0 0,0 0 15,0 21-15,0-20 0,0 20 16,-21 0-16,21-21 0,-21 22 0,21-1 15,0 0-15,-21-20 0,-1 20 16,1 0-16,0-21 0,21 1 0,-21 20 16,0-21-16,21 0 0,-21 0 0,21 1 15,0-1-15,0 0 0,-22-21 16,22-21 15,0 0-31,0-1 16,0 1-16,0 0 0,22 0 15,-1 0 1,0 21-16,0 0 16,0 0-16,0 0 0,1 0 15,-1 0-15,0 0 0,0 0 16,0 0-16,0 0 0,1 0 16,-1 0-16,0 0 0,0 0 0,-21-21 15,21 21-15,0 0 0,1-22 0,-1 22 16,-21-21-16,21 0 15,-21 0-15,21 21 0,-21-21 0,0 0 16,0-1-16,0 1 0,0 0 16,0 0-16,0 0 0,-21 0 15,0 21 1,21 21 0,0 0-1,0 0-15,0 0 0,-21 0 0,21 22 16,-22-22-16,22 0 0,0 21 15,0-20-15,-21-1 0,0 21 0,21-21 16,-21 0-16,21 1 0,0 20 0,-21-21 16,21 0-16,-21 0 0,21 1 0,0-1 15,0 0-15,0 0 0,0 0 32,0-42 14,0 0-30,0 0-16</inkml:trace>
  <inkml:trace contextRef="#ctx0" brushRef="#br0" timeOffset="108311.99">21950 10943 0,'0'21'46,"21"-21"-14,0 0-17,0-21 1,-21 0-16,0 0 0,0 0 16,0 0-1,0-1 1,-21 22-1,0 0-15,0 0 16,21 22-16,0-1 0,0 0 16,0 0-16,0 0 0,0 0 15,21-21 32,0 0-47,-21-21 31,0 0-15,0 0 0</inkml:trace>
  <inkml:trace contextRef="#ctx0" brushRef="#br0" timeOffset="114344.72">23410 10562 0,'0'-21'47,"0"0"-32,0 0 1,-21 21-16,21-21 15,0 42 48,0 0-63,0 0 0,0 0 0,0 0 16,0 1-16,0 20 0,0-21 15,0 0-15,0 22 0,0-22 0,-21 0 16,21 0-16,-21 21 0,0-20 0,21-1 15,0 0-15,0 0 0,-22 0 0,1 0 16,21 1-16,0-44 63,0 1-63,0 0 0,0 0 15,0 0-15,21 0 0,-21-1 16,22 1-16,-22 0 0,0-21 0,21 21 15,0-1-15,-21-20 0,21 21 0,0 0 16,-21 0-16,21-1 0,1 1 0,-1 0 16,0 0-16,0 21 0,0 0 0,0 0 15,1 0-15,-1 0 16,0 0-16,0 21 0,-21 0 0,0 0 16,0 1-16,21-1 0,-21 0 15,0 21-15,0-21 0,0 1 0,0-1 0,0 0 16,0 0-16,0 0 15,0 0-15,0 1 0,21-1 16,1 0-16,-1-21 16,0 0-16,0 0 0,0 0 15,0 0-15,1 0 0,-1 0 0,21 0 16,-21 0-16,0 0 0,1-21 16,20 21-16,-21-21 0,0-1 15,0 1-15,1 0 0,-1 21 0,-21-21 0,0-21 16,21 20-16,-21 1 0,21 0 0,-21 0 15,0-21-15,0 20 0,0 1 0,0 0 16,0 0-16,0 0 16,0 42 15,0 0-31,0 0 0,0 0 0,0 1 16,0 20-16,0-21 0,0 0 15,0 0-15,0 1 0,0-1 0,0 0 16,0 0-16,0 0 0,0 0 15,0 1-15,21-22 16,0 0-16,1 0 0,-1 0 16,0 0-1,0 0-15,-21-22 0,21 1 0,0 21 16,1-21-16,-22 0 0,21 0 0,0 0 0,0-1 16,-21 1-16,21 0 0,0 0 15,-21-21-15,0 20 0,22 1 0,-22-21 16,21 21-16,-21 0 0,0-1 15,0 44 1,0-1 0,0 0-16,0 21 0,0-21 0,0 1 15,0 20-15,0-21 0,0 21 16,0-20-16,0-1 0,0 0 0,0 0 16,0 0-16,0 0 0,0 1 15,0-1-15,21-21 16,0 0-16,0 0 0,0 0 15,1 0-15,-1-21 0,0 21 16,21-22-16,-21 1 0,1 0 16,-1 21-16,21-21 0,-21-21 0,0 20 15,1 1-15,-1 0 0,0-21 0,0 21 16,0-22-16,-21 1 0,21 0 0,-21 20 16,22-20-16,-22 0 0,0-1 15,0 22-15,21-21 0,-21 21 0,0 0 16,0-1-16,-21 22 31,21 22-31,0-1 16,-22 0-16,1 0 0,21 21 0,-21-20 15,21 20-15,0 0 0,0-21 0,0 22 16,0-1-16,0-21 0,0 22 0,0-22 16,0 21-16,0-21 0,0 0 15,0 1-15,0-1 0,0 0 0,0 0 16,21-21-16,-21 21 0,21-21 0,1 0 15,-1 0-15,0 0 0,0 0 16,0 0-16,0 0 0,1 0 16,-1 0-16,0-21 0,0 21 15,0-21-15,0 0 0,43-43 16,-43 43-16,0 0 16,0-21-16,1-1 0,-1 1 0,0 0 15,0-1-15,0 1 0,0 0 0,1-1 16,-1-20-16,-21 42 0,0-22 15,21 1-15,-21 21 0,0 0 0,0-1 16,0 1-16,-21 21 16,21 21-16,-21-21 15,21 43-15,0-22 0,-22 21 16,1-21-16,21 22 0,-21 20 0,21-20 16,-21-1-16,21 0 0,0 1 0,0-1 15,0 0-15,0 1 0,0-22 16,0 21-16,21-21 0,0 0 0,0 1 15,1-1-15,-1-21 0,0 21 16,0 0-16,0-21 0,0 0 0,1 0 16,-1 0-16,0 0 0,0 0 0,0 0 15,0-21-15,1 0 0,-22 0 0,21-1 16</inkml:trace>
  <inkml:trace contextRef="#ctx0" brushRef="#br0" timeOffset="115115.72">21526 12171 0,'0'0'0,"0"21"16,22-21 0,-1 0-1,0 0-15,0 0 0,0 0 0,0 0 16,1 0-16,20 0 0,-21 0 0,0 0 15,0-21-15,1 21 0,-1-21 0,0 21 16,0 0-16,-42 0 47,0 0-47,0 0 0,-22 0 16,22 0-16,0 0 0</inkml:trace>
  <inkml:trace contextRef="#ctx0" brushRef="#br0" timeOffset="115556.24">21357 12213 0,'0'0'0,"-21"21"16,21 1-16,-21-1 0,21 0 15,0 0-15,-21 0 0,21 0 0,-22-21 16,22 22-16,0-1 0,0 0 0,0 0 16,-21-21-16,21 21 0,0 0 15,0 1 1,21-22 15,1 0-31,-22-22 16,21 1-16,0 21 0,0-21 15,0 21-15,0 0 0,1 0 16,-1 0-16,0 0 0,0 0 16,0 0-16,0 0 0,1 21 0,20-21 15,-21 21-15,0 1 0,22-1 16,-22 0-16,0 0 0,0 0 0,0 22 15,-21-22-15,0 21 0,0-21 0,0 0 16,0 22-16,-21-22 0,0 0 0,0 0 16,0 0-16,-1 1 0,1-1 15,-21-21-15,21 21 0,0-21 16,-1 0-16,-20 0 0,21 0 0,0 0 16,0 0-16,-1 0 0,1 0 0,-21 0 15,21 0-15,0 0 0,-1-21 16,22 0-16,0-1 15,0 1 1,22 0-16,-1 21 0,0-21 0</inkml:trace>
  <inkml:trace contextRef="#ctx0" brushRef="#br0" timeOffset="115728.14">22077 12700 0,'0'0'0,"21"0"15</inkml:trace>
  <inkml:trace contextRef="#ctx0" brushRef="#br0" timeOffset="117240.43">24172 12827 0,'0'-21'32,"0"0"-32,0 0 0,0-1 15,0 1-15,0 0 16,-21 0-16,21 0 0,-21 0 16,0-1-16,0 22 0,-1-21 15,1 0-15,0 21 0,-21-21 0,21 21 16,-22 0-16,1 0 0,21 0 0,-22 0 15,1 0-15,0 0 0,-1 21 0,1 0 16,21-21-16,-21 21 0,-1 22 16,22-22-16,0 21 0,0 1 0,0-1 15,21-21-15,0 21 0,0 1 0,0-1 16,0-21-16,0 22 0,21-22 16,0 0-16,-21 0 0,21 0 0,0-21 15,0 0-15,1 21 0,20-21 0,-21 0 16,0 0-16,22 0 0,-22-21 15,0 0-15,21 0 0,-21 0 0,22 0 16,-1-1-16,-21 1 0,22-21 16,-22 21-16,21-22 0,0 1 0,-20-21 15,20 20-15,-21 1 0,21 0 0,-20-1 16,-1 1-16,0 0 0,0-22 0,-21 22 16,21-1-16,-21 1 15,0 0-15,0 21 0,0-22 0,0 22 0,0 0 16,0 42-1,0 0 1,0 22-16,0-22 0,0 21 0,0 0 16,0 1-16,0-1 0,-21 0 15,0 22-15,21-22 0,-21 1 0,21-1 16,0 0-16,0 1 0,0-1 0,0 0 16,0 1-16,0-22 0,0 0 15,0 0-15,0 0 0,21 0 0,0 1 16,0-22-16,0 0 0,1 0 15,-1 0-15,0 0 0,21 0 0,-21-22 16,1 1-16,-1 21 0,0-21 16,0 0-16,0 0 0,0-22 0,1 22 15,-1 0-15,-21 0 0,0 0 0,0 0 16,0-1-16,0 44 31,0-1-31,0 0 16,0 0-16,0 0 0,0 0 0,0 1 15,0-1-15,0 0 0,0 0 0,0 0 16,0 0-16,21 1 16,0-22-16,0 0 0,0 0 15,1 0-15,-1 0 0,0 0 0,21 0 16,-21 0-16,1-22 0,-1 22 0,21-21 16,-21 0-16,22 0 15,-22 0-15,0 0 0,0-1 0,0 1 16,0 0-16,1 0 0,-22 0 0,0 0 0,0-1 15,0 1-15,-22 21 32,22 21-32,0 1 15,0-1-15,-21 0 0,21 0 0,0 0 16,0 22-16,0-22 0,0 0 0,0 0 16,21 0-16,1 0 0,-22 1 15,21-1-15,0-21 0,-21 21 0,21-21 16,0 0-16,0 0 0,1 0 0,-1 0 15,0 0-15,21 0 0,-21-21 16,1 0-16,20-1 0,-21 1 16,21 0-16,-20 0 0,20 0 0,-21 0 15,0-22-15,0 1 0,1 21 0,-1-22 16,0 22-16,-21-21 0,0 21 0,0 0 16,0-1-16,0 1 0,0 0 15,-21 21-15,0 21 16,21 0-16,0 1 0,-22-1 15,22 21-15,-21-21 0,21 22 0,0-1 16,0 0-16,0 1 0,0-1 16,0 0-16,0 22 0,0-22 0,0 0 15,0 1-15,0 20 0,0-20 16,0 20-16,0-21 0,0 22 0,0-1 16,0-20-16,0 20 0,0-20 0,0 20 15,0-21-15,-21 1 0,21-1 16,-21 0-16,21 1 0,-21-1 0,21-21 15,-21 0-15,21 1 0,0-1 0,0 0 16,0-42 15,0 0-31,0-1 0,21-20 16,0 21-16,0-21 0,-21-1 16,21 1-16,0 0 0</inkml:trace>
  <inkml:trace contextRef="#ctx0" brushRef="#br0" timeOffset="117520.27">25696 12827 0,'0'0'0,"-21"-42"0,21-43 16,0 64-16,0-21 15,0 20-15,0 1 0,0 0 0,21 0 16,0 21-16,22 0 0,-22 0 16,21 0-16,-21 0 0,22 21 0,-1-21 15,0 21-15,1 0 0,-1 1 16,0 20-16,-20-21 0,-1 21 0,-21-20 15,0-1-15,0 21 0,0-21 0,-21 0 16,-22 1-16,22-1 0,-21 0 0,-1 0 16,-20 0-16,21 0 15,-1-21-15,1 22 0,21-22 0,-22 0 16,22 0-16,0 0 0,21 21 0,0-42 31,21-1-15,0 1-16,1 0 0</inkml:trace>
  <inkml:trace contextRef="#ctx0" brushRef="#br0" timeOffset="117972.01">26458 12234 0,'0'0'16,"0"-42"-16,0 0 0,0-1 15,0 1-15,0 0 0,0 21 0,0-1 16,0 44-1,0 20 1,0-21-16,-21 21 0,21 1 16,0 20-16,-21-20 0,21-1 0,0 21 15,-21-20-15,21-1 0,0 0 0,0 1 16,0-1-16,0 0 0,0-20 0,0 20 16,0-21-16,0 21 0,21-20 15,0-1-15,0-21 0,-21 21 16,21-21-16,1 21 0,-1-21 0,0 0 15,0 0-15,0 0 0,-21-21 0,21 0 16,1 0-16,-1-1 0,0 1 16,0 0-16,0 0 0,0-21 0,-21 20 15,22 1-15,-22-21 0,21 21 0,-21 0 16,0 42 15,0 0-31,-21 0 0,-1 0 0,22 0 16,-21 1-16,21-1 0,0 0 0,0 0 15,0 0-15,0 0 0,0 1 16,0-1-16,0-42 31,0-1-15,0 1-16,21 0 0</inkml:trace>
  <inkml:trace contextRef="#ctx0" brushRef="#br0" timeOffset="118144.92">26818 12277 0,'0'0'0,"0"-21"0,-21 21 16,0 0-1,21 21 1,0 0 0,21-21-1,0 0-15,0 0 16,0 0-16,1 21 0</inkml:trace>
  <inkml:trace contextRef="#ctx0" brushRef="#br0" timeOffset="118412.76">27220 12277 0,'0'0'0,"0"-21"16,-21 21 0,0 0-16,0 0 15,0 0-15,-1 21 0,1 0 16,0 0-16,0 0 0,0 0 0,0 1 15,21-1-15,0 0 0,-22 21 0,22-21 16,0 1-16,0 20 0,0-21 16,0 0-16,0 0 0,0 22 0,0-22 15,22 0-15,-1 0 0,21 0 16,-21 1-16,0-22 0,1 0 16,-1 0-16,21 21 0,-21-21 0,22 0 15,-1 0-15,0 0 0,1-21 0,-1-1 16,-21 22-16,21-21 0,1 0 0,-1 21 15,0-21-15,-20 0 0</inkml:trace>
  <inkml:trace contextRef="#ctx0" brushRef="#br0" timeOffset="119576.54">27771 12531 0,'0'-21'0,"-43"105"0,86-147 0,-43 20 0,0 1 15,0 21-15,0 0 0,0 0 0,-22-1 16,1 22-16,0 0 0,0 0 16,0 0-16,0 0 0,-1 22 15,1-1-15,0 0 0,0 0 0,21 21 16,-21-20-16,0-1 0,-1 21 0,22-21 15,-21 0-15,21 1 0,0-1 16,0 0-16,0 0 0,0 0 0,0 0 16,21-21-1,1 0 1,-1 0-16,0-21 0,0 21 16,0-21-16,0 0 0,1 21 0,-22-21 15,21 0-15,0-1 0,0 1 0,0-21 16,-21 21-16,0 0 0,21-1 0,-21 1 15,22 0-15,-22 0 0,0 42 32,0 0-32,0 0 0,0 1 15,0 20-15,0-21 0,0 0 0,0 22 16,0-22-16,0 0 0,0 0 16,0 0-16,0 0 0,21 1 15,0-1-15,0-21 0,0 21 16,0-21-16,22 0 0,-22 0 0,0 0 15,21 0-15,-20-21 0,20 21 16,0-21-16,-21-1 0,22 1 0,-22 0 16,21 0-16,-21 0 0,1-22 0,-1 22 15,0-21-15,0 0 0,0-1 0,-21-20 16,0 20-16,21-20 0,1-1 16,-22 1-16,0-1 0,0 22 0,0-21 15,0 41-15,0-20 0,0 21 0,0 0 16,0 0-16,0 42 15,0 21-15,0-21 16,0 22-16,0-1 0,-22 0 16,22 22-16,-21-22 0,21 0 15,-21 1-15,21 20 0,0-20 0,0-1 16,0 0-16,0-21 0,0 22 0,0-22 16,0 21-16,0-21 0,0 1 0,0-1 15,21 0-15,0 0 16,1-21-16,-1 0 0,0 0 0,0 21 15,0-21-15,0 0 0,1 0 0,-1 0 16,0 0-16,21-21 0,-21 21 0,1-21 16,-1 0-16,21 0 0,-21-1 15,0 1-15,1 0 0,-1 0 16,0 0-16,0 0 0,-21-22 0,0 22 16,0 0-16,0 0 0,0 0 15,-21 21 1,0 0-16,21 21 0,-21 0 0,-1 0 15,22 0-15,0 0 0,0 1 0,-21-1 16,21 0-16,0 0 0,0 21 16,0-20-16,0-1 0,0 0 0,0 0 15,21 0-15,1 0 0,-1 1 16,0-22-16,0 0 0,0 0 16,0 0-16,22 0 0,-22 0 0,0 0 15,21 0-15,1 0 0,-22-22 16,21 22-16,-21-21 0,22 0 0,-1 0 15,-21 0-15,22-22 0,-22 22 0,21-21 16,-21 21-16,0-22 0,22 22 16,-43-21-16,21 0 0,-21-1 0,0 22 15,0 0-15,0 0 0,0 0 0,-21 21 16,0 0 0,-1 21-16,1 0 0,0 0 0,21 0 15,0 0-15,0 22 0,0-22 0,0 0 16,0 0-16,21 0 0,-21 22 15,21-22-15,22 0 0,-22 0 0,0 0 16,0 1-16,0-1 0,1 0 16,-1-21-16,0 21 0,-21 0 15,0 0 1,0 1-16,-21-22 0,0 0 16,-1 0-16,1 0 0,0 0 15,0 0-15,0 0 0,0 0 0,-1 0 16,1 0-16,0 0 15,0 0-15,0 0 16,21-22-16,-21 22 0,21-21 16,-22 0-16,22 0 0</inkml:trace>
  <inkml:trace contextRef="#ctx0" brushRef="#br0" timeOffset="119880.36">28130 12107 0,'0'0'0,"-63"0"15,63-21-15,21 0 32,0 21-32,0-21 0,22 21 0,-1-21 15,0 21-15,22-21 0,-1 21 0,-20-22 16,20 22-16,1-21 0,-22 21 15,22-21-15,-22 21 0,0 0 0,1 0 16,-1-21-16,-21 21 0,0 0 16,0 0-16,-42 0 47,0 0-32</inkml:trace>
  <inkml:trace contextRef="#ctx0" brushRef="#br0" timeOffset="123853.22">11896 2561 0,'0'0'0,"0"-21"16,0 42 46,0 0-62,0 1 16,0-1-16,21 0 0,-21 21 15,21-21-15,-21 1 0,0-1 0,0 0 16,0 0-16,21 0 0,-21 0 16,0 1-16,0-1 0,21 0 15,-21 0-15,21-21 31,1 0-15,-22-21 0,0 0-1,0 0 1,0 42 15,0 0-15,0 0-16,0 0 0,0 0 15,0 1-15,0-1 0,0 0 16,0 0-16,0 0 16,21 0-16,-21 1 15,21-22 1,0 0-16,0 0 16,0-22-16,1 1 0,20 21 15,0-21-15,1 0 0,-1 0 0,21-22 16,1 22-16,-1-21 0,1 0 0,21-1 15,-1 1-15,1 0 0,0-1 16,20-20-16,-20 20 0,21 1 0,-21 0 16,-22-1-16,22 22 0,-43 0 15,22 0-15,-22 0 0,0 0 0,-21-1 16,1 22-16,-1 0 0,0 0 16,-42 0 62,21 22-78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5:46:06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28194 5736 0,'0'-21'32,"0"0"-17,0 0 1,21 0-16</inkml:trace>
  <inkml:trace contextRef="#ctx0" brushRef="#br0" timeOffset="1412.66">19727 4847 0,'43'-21'15,"-43"0"-15,0 0 0,0 0 16,21 21-16,-21-22 16,0 44 46,0-1-62,0 0 0,0 0 0,0 0 16,0 22-16,0-1 0,0 0 0,0 1 15,0-1-15,0 21 0,0-20 0,0-1 16,0 0-16,-21 1 0,21-1 16,0 0-16,0 1 0,0-1 0,0-21 15,0 0-15,0 22 0,0-22 0,0 0 16,0 0-16,0 0 15,0-42 32,0 0-47,0 0 16,0 0-16,0 0 16,0-1-16,0 1 0,0 0 0,0 0 15,0 0-15,0-22 0,0 22 0</inkml:trace>
  <inkml:trace contextRef="#ctx0" brushRef="#br0" timeOffset="3587.79">19812 4805 0,'0'0'0,"0"-21"0,0 0 15,21-1 48,0 22-63,0 0 0,1 0 15,-1 0-15,0 0 0,0 0 16,0 0-16,0 0 0,22 0 0,-22 0 16,21 0-16,-21-21 0,22 21 15,147 0 1,-147 0-16,20 0 0,1-21 15,-1 21-15,-21 0 0,22 0 0,-1 0 16,22 0-16,-21-21 0,-1 21 0,1 0 16,20-21-16,1 21 0,0 0 15,20 0-15,-20 0 0,21 0 0,0 0 16,0 0-16,-1 0 0,1 0 0,0 0 16,21 0-16,21 0 0,-21 0 0,21 0 15,1 0-15,-22 0 0,42 0 16,-21 0-16,21 0 0,1 0 0,-22 0 15,21 0-15,1 0 0,20 0 0,-21 0 16,22 0-16,-22-21 0,22 21 16,-22 0-16,22 0 0,-1 0 15,-21 0-15,22 0 0,-22 0 0,22 0 16,-22 0-16,0 0 0,22 0 16,-43 0-16,21 0 0,1 0 0,20 0 15,-20 0-15,-1 0 0,0 0 0,1 0 16,-1 0-16,0 0 0,1 0 15,-1 0-15,0 0 0,-21 0 0,22 0 16,-22 0-16,21 0 0,1 0 0,-22 0 16,0 0-16,0 0 0,0 0 15,22 0-15,-22 0 0,0 0 0,0 0 16,0 0-16,0 0 0,-21 21 16,22-21-16,-22 0 0,21 0 15,0 21-15,0-21 0,-21 0 0,0 0 16,0 21-16,0-21 0,0 0 15,0 0-15,0 0 0,0 0 0,-21 21 16,0-21-16,0 0 0,-1 0 16,-20 0-16,0 0 0,-1 0 0,-84 21 31,0 1 63,0-1-79,0 0 1,0 0-16,0 0 16,0 0-16,0 1 0,0-1 15,0 0-15,0 0 0,0 0 16,0 0-16,0 22 0,0-22 0,0 0 15,0 21-15,0-20 0,0-1 0,0 21 16,0-21-16,0 0 0,0 22 16,0-22-16,0 0 0,0 0 15,0 0-15,0 1 0,0-1 0,0 0 16,0 0-16,0 0 0,0 0 16,0 1-16,0-1 0,0 0 15,0 0-15,0 0 16,0 0-16,0 1 15,0-1 1,-21-21 0,0 0-16,0 0 15,0 0-15,0 0 16,-1 0-16,1 0 0,0 0 0,0 0 16,-21 0-16,-1 0 0,22 0 15,-42 0-15,20 0 0,1-21 0,-22 21 16,1 0-16,-1 0 0,1 0 0,-1 0 15,1 0-15,-1 0 0,-20 0 16,20 0-16,-20 0 0,-1 0 0,-21 0 16,21 0-16,-20 0 0,-1 0 15,0 0-15,0 0 0,0 0 0,0 0 16,1 0-16,-22 0 0,0 0 0,0 0 16,0 0-16,0 0 0,-22 21 15,22-21-15,0 0 0,-21 0 0,21 0 16,-21 0-16,21 0 0,-21 0 0,21 0 15,0 0-15,-21 0 16,21 0-16,-21 0 0,-1 0 0,22 0 16,0 0-16,0 0 0,0 0 0,-21 0 15,21 0-15,0 0 0,0 0 0,0 0 16,0 0-16,21 0 0,-21 0 16,22 0-16,-22 0 0,21 0 0,-21 21 15,21-21-15,-21 0 0,21 0 0,0 0 16,-21 0-16,21 0 0,1 0 15,-1 21-15,0-21 0,0 0 0,0 0 16,0 0-16,1 21 0,20-21 16,-21 0-16,21 0 0,-20 21 0,20-21 15,-21 0-15,21 0 0,-20 22 16,-1-22-16,21 0 0,0 0 0,-20 21 16,20-21-16,0 0 0,1 0 0,-1 21 15,21-21-15,-20 0 0,-1 0 0,22 0 16,-22 0-16,21 21 0,-20-21 15,20 0-15,-20 0 0,20 0 0,1 0 16,20 0-16,-20 0 0,-1 0 0,22 0 16,-22 0-16,22 0 0,-21 0 0,20 0 15,-20 0-15,20 21 0,1-21 16,-21 0-16,20 0 0,-20 0 16,20 0-16,-20 0 0,21 0 0,-1 0 15,1 0-15,0 0 0,-1 0 0,1 0 16,21 0-16,-22 0 0,22 0 15,-21 0-15,21 0 0,-22 0 0,22 0 16,-21 0-16,21 0 0,0 0 0,-22 0 16,22 0-16,-21 0 0,-1 0 0,22 0 15,-21 0-15,0 0 0,-1 0 16,1 0-16,0 0 0,-1 0 0,1 0 16,-22 0-16,1 0 0,21 0 0,-22 0 15,1 0-15,20 0 0,-20 0 16,20 0-16,-20 0 0,21 0 15,-22 0-15,22 0 0,-1 0 0,1 0 16,0 0-16,-1 0 0,1 0 0,0 0 16,-1 0-16,1 0 0,0 0 15,-1 0-15,1 0 0,0 0 0,-1-21 16,22 21-16,-21 0 0,21 0 0,-22 0 16,22 0-16,-21-21 0,21 21 15,0 0-15,-1 0 0,1-21 0,0 21 16,0 0-16,0 0 0,0 0 0,-1-21 15,1 21 1,0-22 0,0 22-16,21-21 15,-21 21-15,0 0 0,-1 0 16,1 0-16,0 0 0,0 0 16,0 0-16,0 0 15,-1 0-15,22-21 94,22 21-78,-44 0 62</inkml:trace>
  <inkml:trace contextRef="#ctx0" brushRef="#br0" timeOffset="5176.66">9758 6392 0,'0'0'0,"-21"0"15,-64 22 1,64-22-16,0 0 0,-22 0 0,1 0 15,42 21-15,-21-21 16,21 21 0,21-21 15,0 0-15,21 0-16,-20 0 0,20 0 0,21 0 15,-20 0-15,20 0 0,-20-21 16,20 21-16,1 0 0,-1-21 0,1 21 15,-22-22-15,21 22 0,-20 0 0,-1-21 16,0 21-16,1 0 0,-22 0 16,0-21-16,0 21 0,0 0 0,1 0 15,-22-21-15,0 0 32,-22 21-32,1 0 15,0 0-15,0-21 0,0-1 0,-22 22 16,1-21-16,0 21 0</inkml:trace>
  <inkml:trace contextRef="#ctx0" brushRef="#br0" timeOffset="6127.88">2625 5567 0,'0'-21'16,"0"0"-16,0-1 0,0 1 31,0 0-31,-22 21 16,1-21-16,0 21 15,0 0-15,0 0 0,0 0 0,-1 0 16,1 0-16,0 0 0,0 0 16,-21 21-16,20 0 0,1 0 0,-21 1 15,21-1-15,0 0 0,-1 21 16,1 1-16,0-22 0,0 21 0,21 0 15,-21-20-15,21 20 0,0-21 16,0 21-16,0-20 0,0-1 16,0 0-16,21-21 0,0 21 0,0-21 15,0 0-15,1 0 16,-1 0-16,0 0 16,0-21-16,0 21 0,0-21 0,1 0 15,-1-1-15,0 1 0,0 0 16,0 0-16,0 0 0,1 0 0,-1-1 15,0 1-15,0-21 0,-21 21 16,0 0-16,21-1 0,-21 1 0,0 0 16,21 0-16,-21 0 0,0 42 31,0 0-15,0 0-16,0 22 0,0-22 15,0 0-15,0 0 0,0 0 16,0 22-16,0-22 0,0 0 0,0 0 15,0 0-15,22 0 0,-22 1 16,21-1-16,0 0 16,0-21-16,0 0 15,0-21-15,1 21 16,-1-21-16,0-1 0</inkml:trace>
  <inkml:trace contextRef="#ctx0" brushRef="#br0" timeOffset="6677.56">3217 5546 0,'0'-21'15,"-21"21"-15,0 0 16,0 0-16,0 0 0,-1 0 16,1 0-16,0 21 15,0 0-15,0 0 0,21 0 16,0 0-16,-21 1 0,21 20 15,-22-21-15,22 0 0,0 0 0,0 1 16,0-1-16,0 0 0,0 0 16,0 0-16,0 0 15,22-21 17,-1 0-32,-21-21 0,21 0 15,0 0-15,-21 0 0,21 0 0,0-1 16,-21 1-16,22-21 0,-1 21 15,0-22-15,-21 22 0,21-21 0,-21 0 16,21 20-16,-21-20 0,21 21 16,-21-21-16,0 20 0,0 1 0,0-21 15,0 21-15,0 0 16,-21 42 15,21 0-15,0 0-16,0 21 0,0-20 15,-21 20-15,21 0 0,0-21 0,-21 22 16,21-1-16,0 0 0,0-20 0,0 20 16,0-21-16,0 21 0,0-20 15,0-1-15,0 0 0,0 0 0,21 0 16,0-21-16,-21 21 0,21-21 16,1 0-16,-1 0 0,0 0 15,0 0 1,0 0-16</inkml:trace>
  <inkml:trace contextRef="#ctx0" brushRef="#br0" timeOffset="7304.07">3768 5609 0,'0'0'16,"0"-21"-1,0 0-15,-22 21 0,1 0 16,0 0-16,0 0 0,0 0 0,0 0 16,-1 0-16,1 0 15,0 0-15,0 21 0,0-21 0,0 21 16,-1 0-16,1 1 0,0-1 16,21 0-16,-21 0 0,21 0 0,-21 0 15,21 22-15,0-22 0,0 0 0,0 0 16,0 0-16,0 1 0,0-1 15,21-21-15,0 0 0,0 21 16,0-21-16,1 0 0,-1 0 16,0 0-16,0 0 0,0 0 15,0-21-15,1 0 0,-1 21 0,0-22 16,21 1-16,-21 0 0,-21 0 0,22 0 16,-1 0-16,0-1 0,0-20 15,0 21-15,0-21 0,-21-1 16,22 1-16,-1 0 0,-21-1 0,0 1 15,21 0-15,0 20 0,-21-20 0,21 0 16,-21 21-16,0-22 0,0 22 16,21 0-16,-21 0 0,0 0 0,0 42 31,-21 0-15,21 21-16,-21-21 0,21 22 15,0-22-15,0 21 0,-21 1 0,21 20 16,-21-21-16,21 1 0,-21-1 0,21 22 15,0-22-15,0 0 16,0 1-16,0-1 0,0-21 0,0 0 16,0 22-16,0-22 0,0 0 0,21 0 15,0 0-15,0-21 16,0 0-16,0 0 16,1 0-16,-1 0 15,0-21-15,0 0 0,-21 0 16,21 0-16</inkml:trace>
  <inkml:trace contextRef="#ctx0" brushRef="#br0" timeOffset="8980.51">1460 7006 0,'0'21'32,"22"-21"14,-1 0-46,0 0 16,0 0-16,0 0 0,0 0 16,1-21-16,-1 21 0,0 0 15,-21-21-15,21 0 0,0 21 16,0-21-16,-21 0 0,22 21 16,-1-22-16,-42 22 31,-1 0-31,1 0 0,-21 0 15,21 0-15,-22 0 0,1 22 16,0-1-16,-1 0 0,1-21 16,0 21-16,21 0 0,-1 0 0,-20 1 15,42-1-15,0 0 16,0 0-16,0 0 0,21 0 16,0 1-16,22-22 0,-1 21 15,0-21-15,1 21 0,-22 0 0,21-21 16,1 21-16,-1-21 0,-21 21 15,0 1-15,0-22 0,1 21 0,-22 0 16,0 0-16,0 0 16,0 0-16,-22 1 0,1-1 15,0 0-15,-21 0 0,21 0 16,-22 0-16,1-21 0,0 22 0,20-22 16,-20 0-16,0 21 0,21-21 15,-22 0-15,22 0 0,-21 0 0,21 0 16,-1 0-16,1-21 0,0 21 15,0-22-15,21 1 0,0 0 16,0 0-16,0 0 16,0 0-16,0-1 0,21 1 15,21 0-15</inkml:trace>
  <inkml:trace contextRef="#ctx0" brushRef="#br0" timeOffset="9272.34">1926 6816 0,'-21'0'15,"21"21"1,0 0-16,-21-21 16,21 21-16,-21 22 0,21-22 0,0 0 15,0 21-15,0-21 0,0 22 16,0-22-16,0 21 0,0 1 0,0-1 15,0-21-15,0 21 16,0-20-16,0 20 0,0-21 0,0 0 16,0 0-16,0 1 0,0-1 15,21-21-15,-21 21 0,0-42 32,21 0-32</inkml:trace>
  <inkml:trace contextRef="#ctx0" brushRef="#br0" timeOffset="9680.11">2138 7049 0,'0'21'16,"-21"-21"-16,-1 21 0,22 0 15,0 0-15,0 0 0,0 1 0,-21-1 16,21 0-16,0 0 0,0 21 15,0-20-15,0-1 0,0 0 0,21 0 16,-21 0-16,22-21 0,-1 21 16,0 1-16,0-22 0,0 0 15,0 0-15,1 0 0,-1 0 16,0 0-16,0-22 16,0 1-16,-21 0 15,0 0-15,21 0 0,-21 0 16,0-1-16,0 1 0,0 0 0,0 0 15,-21 0-15,0 0 0,0-1 16,0 1-16,0 0 0,-1 21 0,1 0 16,-21 0-16,21 0 0,0 0 15,-1 0-15,22 21 16,0 0-16,22-21 31,-1 0-31,0 0 16,0 0-16,0 0 15</inkml:trace>
  <inkml:trace contextRef="#ctx0" brushRef="#br0" timeOffset="10051.54">2434 7049 0,'21'0'31,"0"0"-31,1 21 15,-1-21-15,0 21 0,0 0 16,0 0-16,0-21 16,1 43-16,-22-22 0,21 0 0,0 0 15,0 0-15,-21 22 0,0-22 0,0 0 16,0 0-16,0 21 0,0-20 16,0-1-16,0 0 0,0-42 46,0 0-46,0-1 0,0-20 16,0 21-16,0 0 16,0 0-16,0-22 0,0 22 0,0 0 15,0-21-15,0 20 16,0 1-16,21 0 0,0 0 16,1 21-16,-22-21 0,21 21 15,0 0-15,0-21 16</inkml:trace>
  <inkml:trace contextRef="#ctx0" brushRef="#br0" timeOffset="10476.82">2963 7260 0,'0'0'15,"0"21"-15,21 1 16,1-22-1,-1 0 1,0 0-16,0-22 0,0 1 16,0 0-16,1 0 15,-1 21-15,0-21 0,-21 0 0,21-1 16,-21 1-16,0 0 16,0 0-1,-21 21-15,0 0 0,0 0 16,-1 0-16,1 0 15,21 21-15,-21 0 0,0 0 16,21 1-16,-21-1 0,21 21 0,0-21 16,0 0-16,0 22 15,0-22-15,0 0 0,0 0 0,0 22 16,0-22-16,0 0 0,21-21 0,-21 21 16,21 0-16,0-21 0,0 0 15,1 0-15,-1 0 0,0 0 16,0 0-16,0 0 0,0 0 0,1-21 15,-1 21-15,0-21 16,-21 0-16,0 0 0,0-1 16,0 1-16,0 0 0,0-21 15</inkml:trace>
  <inkml:trace contextRef="#ctx0" brushRef="#br0" timeOffset="10812.63">2032 6900 0,'0'0'0,"0"22"15,21-22 1,0 0-16,0 0 16,1 0-16,-1 0 0,0-22 15,21 22-15,-21 0 0,22-21 0,-22 21 16,21 0-16,1-21 0,-22 21 16,0-21-16,21 21 0,-21 0 0,1 0 15,-1 0-15,0-21 16,0 21-16,0-21 15</inkml:trace>
  <inkml:trace contextRef="#ctx0" brushRef="#br0" timeOffset="11404.31">2349 6223 0,'22'0'31,"-1"0"-15,21 0-16,-21 0 0,22 0 0,20 0 16,-21 0-16,85-21 15,-63 0-15,21 21 0,-22-21 0,22 21 16,-1-22-16,22 22 0,-21-21 0,21 0 16,-22 21-16,1-21 0,0 21 15,-22 0-15,1-21 0,-1 21 0,1 0 16,-22-21-16,0 21 0,-20 0 15,-1 0-15,0 0 0,0 0 0,0 0 16,-42 0 15,0 0-31,0 0 16,0 0-16,-1 0 0,1 0 0,0 0 16,0 0-16,-21 0 0,20 0 15,-20 21-15</inkml:trace>
  <inkml:trace contextRef="#ctx0" brushRef="#br0" timeOffset="11728.16">2455 6287 0,'0'0'0,"-84"42"15,105-42 16,21 0-31,0 0 0,1 0 16,-1 0-16,22 0 0,-1 0 16,1-21-16,-1 21 0,22 0 0,-22-21 15,22 21-15,-22-22 0,22 22 0,0-21 16,-22 21-16,22-21 0,0 0 16,-22 21-16,1-21 0,-1 21 0,-21 0 15,22-21-15,-22 21 0,1 0 16,-22 0-16,21 0 0,-21-22 15,0 22-15,1 0 16,-1 0 0,0 0-1</inkml:trace>
  <inkml:trace contextRef="#ctx0" brushRef="#br0" timeOffset="22780.71">20659 5101 0,'0'-21'16,"0"0"-1,0 0 1,0 0-16,-22-1 15,1 44 32,21-1-47,0 0 0,-21 21 0,21-21 16,0 106 0,0-84-16,-21-1 0,21 0 0,-21 1 15,0-1-15,21 0 0,0-20 0,-22 20 16,22 0-16,-21-21 15,21 22-15,0-22 0,0 0 0,0 0 16,0 0-16,0 1 0,-21-22 16,21-22 31,0 1-47,0 0 0,21 0 0,0 0 15</inkml:trace>
  <inkml:trace contextRef="#ctx0" brushRef="#br0" timeOffset="23303.6">21018 5122 0,'0'-21'16,"-21"21"15,21 21-31,-21-21 16,0 22-16,21-1 0,0 0 15,0 21-15,-21-21 0,21 1 0,-21 20 0,21-21 16,0 21-16,0-20 16,0 20-16,-22-21 0,22 21 0,0-20 15,0 20-15,0-21 0,0 0 0,0 22 16,0-22-16,22 0 0,-1-21 15,0 0-15,0 0 16,0 0-16,0 0 0,1 0 16,-1 0-16,-21-21 0,21 0 0,0-1 15,0 1-15,0 0 0,1 0 16,-1 0-16,0 0 0,0-22 0,-21 22 16,21 0-16,0-21 0,-21 20 15,0-20-15,0 21 0,0 0 0,0-22 16,0 22-16,0 0 0,0 0 15,0 0-15,-21 0 0,0-1 0,0 22 16,0 0-16,0 0 0,-1 0 16,1 0-16,0 0 0,0 0 0,0 0 15,0 0-15,-1 22 0,1-22 0,0 0 16,21 21-16,0 0 16,-21-21-16,42 0 15,0 0 1,0 0-16,1 0 0</inkml:trace>
  <inkml:trace contextRef="#ctx0" brushRef="#br0" timeOffset="23671.91">21886 4572 0,'0'0'0,"0"21"47,0 0-31,0 22-16,-21-22 0,21 21 0,-21 1 16,21-1-16,0 21 0,0-20 15,-21 20-15,21 1 0,-21-1 0,-1-20 16,22 20-16,-21 1 0,21-1 0,0 1 15,-21-1-15,0 1 0,21-22 16,-21 21-16,21 1 0,0-22 0,-21 1 16,21-1-16,-22 0 0,22-21 0,0 1 15,0-1-15,0 0 0,0 0 0,0 0 16,0-42 15,0 0-31,0 0 16,22 0-16,-22-1 0</inkml:trace>
  <inkml:trace contextRef="#ctx0" brushRef="#br0" timeOffset="24440.48">22394 5122 0,'0'0'0,"-21"0"0,0 0 15,21-21-15,0 0 16,-21 0-16,21 0 16,0 0-16,0-1 15,0 1-15,0 0 16,0 0-16,21 21 0,0-21 15,0 21-15,0 0 16,1 0-16,-1 0 0,0 21 0,0 0 16,0 21-16,0-20 0,1 20 15,-1-21-15,0 21 0,-21 1 0,0-1 16,0 0-16,0-20 0,0 20 0,0 0 16,-21 1-16,0-22 0,-22 21 0,22-21 15,-21 0-15,21 22 0,-22-22 16,1 0-16,21 0 0,-22-21 15,22 21-15,0-21 0,0 0 0,0 0 16,0 0-16,-1 0 0,1 0 16,21-21-16,-21 0 15,21 0-15,0 0 0,0 0 0,0-22 16,0 22-16,0 0 0,0-21 0,0 20 16,0 1-16,0 0 0,0 0 15,21 21-15,0-21 0,1 21 16,-1 0-16,0 0 0,0 21 15,0 0-15,0-21 0,1 21 16,-1 0-16,0 1 0,0-1 0,0 0 16,-21 0-16,21 0 15,-21 0-15,22-21 0,-22 22 0,0-1 16,21-21-16,-21 21 16,21-21-16,0 0 15,0 0-15,0 0 0,1 0 16,-1-21-16,0 21 0,0-21 15,0-1-15,0 22 0</inkml:trace>
  <inkml:trace contextRef="#ctx0" brushRef="#br0" timeOffset="24889.22">22987 5144 0,'0'0'0,"21"-22"0,-42 44 46,21-1-46,0 21 16,-21-21-16,21 0 0,-21 1 16,21 20-16,-22-21 0,22 0 15,0 22-15,0-22 0,-21 0 0,21 21 16,0-21-16,0 1 0,0-1 0,0 0 16,0 0-16,0 0 15,21-21-15,1 0 0,-1 0 16,0 0-16,0 0 0,0 0 15,0-21-15,1 0 0,-1 21 16,0-21-16,0 0 0,0-22 16,-21 22-16,0 0 0,21-21 0,-21-1 15,0 22-15,0-21 0,0-1 0,0 1 16,0 0-16,0-1 0,-21 22 16,0 0-16,21 0 0,-21 0 0,0 0 15,0 21-15,-1 0 0,1 0 16,0 21-16,0-21 0,21 21 15,0 0-15,-21 0 0,21 0 0,0 1 16,-21-1-16,21 0 0,0 0 0,0 0 16,0 0-16,0 1 15,0-1-15,21-21 16,0 0-16,0 0 16,0 0-16</inkml:trace>
  <inkml:trace contextRef="#ctx0" brushRef="#br0" timeOffset="25100.23">23431 5186 0,'-21'0'78,"21"21"-62,21-21 0,1 0-16,-1 0 0</inkml:trace>
  <inkml:trace contextRef="#ctx0" brushRef="#br0" timeOffset="25547.99">24024 5017 0,'0'0'0,"0"-22"0,0 1 16,-21 21 0,0 0-16,0 0 15,-1 0-15,1 0 16,0 21-16,0 1 0,0-1 0,0 0 16,21 21-16,-22-21 0,1 1 0,0 20 15,0-21-15,21 21 0,0-20 16,0-1-16,-21 21 0,21-21 0,0 0 15,0 1-15,0-1 0,0 0 16,21-21-16,0 0 16,0 0-16,0 0 15,1 0-15,-1 0 0,0 0 0,0 0 16,0-21-16,0 21 0,1-21 0,-1-1 16,0 22-16,0-21 0,0 0 0,0 0 15,-21 0-15,0-22 0,22 22 16,-22 0-16,0-21 0,0 21 0,0-22 15,0 22-15,0 0 0,-22 0 0,22 0 16,-21 21-16,21-22 16,-21 22-16,0 0 0,0 0 0,0 22 15,-1-22 1,22 21-16,0 0 16,0 0-16,22-21 15,-1 0 1,0 0-16,0 0 0</inkml:trace>
  <inkml:trace contextRef="#ctx0" brushRef="#br0" timeOffset="25971.96">24469 4953 0,'-43'0'15,"22"21"1,0 0-16,0-21 0,0 22 15,21-1-15,-22 0 0,1 0 0,0 21 16,21-20-16,0 20 0,-21-21 0,0 0 16,21 22-16,0-22 0,0 0 15,0 0-15,0 0 0,0 0 0,0 1 16,0-1-16,21-21 16,0 0-16,0 0 0,0 0 0,1 0 15,-1 0-15,0-21 16,0 21-16,0-22 0,0 1 0,1 21 15,-1-21-15,0 0 0,-21 0 0,0 0 16,0-22-16,0 22 0,0-21 16,0 21-16,0-22 0,0 22 15,0 0-15,-21-21 0,0 20 0,-1 1 16,1 0-16,0 21 16,0 0-16,0 0 15,0 0 1,21 21-16,0 0 15,21-21 1,0 0-16,0 0 16,0 0-16,22 0 0</inkml:trace>
  <inkml:trace contextRef="#ctx0" brushRef="#br0" timeOffset="26292.77">24998 4763 0,'0'0'15,"0"-22"-15,0 1 16,0 42 15,0 1-31,0-1 0,0 0 16,0 0-16,-21 21 0,21 1 16,0-1-16,0 0 0,0 1 0,0 20 15,-22-20-15,22-1 0,0 0 16,0 22-16,0-22 0,-21 0 0,21 1 15,-21-1-15,21 0 0,0 22 16,-21-22-16,21 1 0,0-22 0,0 21 16,0-21-16,0 22 0,0-22 0,0 0 15,0 0-15,0-42 47,0 0-47,21 0 16</inkml:trace>
  <inkml:trace contextRef="#ctx0" brushRef="#br0" timeOffset="27079.84">25527 4953 0,'0'0'0,"-21"0"0,42 0 47,0 0-47,0 0 0,0 0 0,22-21 16,-1 21-16,-21 0 0,22-21 15,20 21-15,-21 0 0,1 0 0,-1-21 16,0 21-16,1 0 0,-22-22 16,0 22-16,21 0 0,-20 0 0,-22-21 15,-22 21 16,-20 0-31,21 0 16,0 0-16,-22 21 0</inkml:trace>
  <inkml:trace contextRef="#ctx0" brushRef="#br0" timeOffset="27408.43">25823 4890 0,'-21'0'16,"21"21"-1,0 0 1,0 0-1,0 0-15,0 0 0,0 1 0,0 20 16,21-21-16,-21 21 0,0-20 16,0 20-16,21-21 0,-21 21 0,22-20 15,-22 20-15,0-21 0,0 0 16,0 0-16,0 1 0,0-1 0,0 0 16,0 0-16,0 0 0,-22 0 15,1 1-15,0-22 0,0 0 0,21 21 16,-21-21-16,0 0 0,-1 0 15,1 0-15,0 0 0,0 0 0,0 0 16,0 0-16,-1-21 0,1 21 0,0 0 16,0-22-16,0 22 0,0 0 15,21-21-15,-22 0 0,22 0 16,22 0 0,-1 21-16,0-21 0,0-1 15,0 22-15,22-21 0</inkml:trace>
  <inkml:trace contextRef="#ctx0" brushRef="#br0" timeOffset="27884.16">26268 5207 0,'0'-21'16,"-21"21"-1,-1 0-15,1 0 0,-21 0 16,21 0-16,0 0 0,-1 0 0,1 0 15,0 21-15,21 0 0,-21-21 0,21 21 16,-21 1-16,0-1 0,21 0 16,0 0-16,0 0 0,0 0 15,0 1-15,0-1 16,21-21 15,0 0-31,0 0 0,0 0 16,0 0-16,1-21 15,-22-1-15,21 22 0,0-21 0,0 21 16,-21-21-16,0 0 0,0 0 16,21 0-16,0-1 0,-21 1 15,0 0-15,0 42 32,22-21-32,-22 21 15,21 1-15,-21-1 0,0 0 16,21 0-16,0 0 0,-21 0 15,21-21-15,-21 22 0,21-22 16,1 21-16,-1-21 16,0 0 15,0-21-31,-21-1 16</inkml:trace>
  <inkml:trace contextRef="#ctx0" brushRef="#br0" timeOffset="28116.02">26543 5080 0,'0'21'31,"0"0"-15,0 1-16,0-1 0,0 21 16,0-21-16,0 0 0,0 1 15,21-1-15,0 0 0,-21 0 16,0 0-16,0 0 0,0 1 15,21-22 17,1 0-17,-22-22-15,0 1 0</inkml:trace>
  <inkml:trace contextRef="#ctx0" brushRef="#br0" timeOffset="28359.89">26882 5144 0,'-22'0'32,"1"0"-17,0 0-15,0 0 16,0 21-16,0 0 0,-1-21 0,22 21 16,-21 0-16,0-21 0,0 21 0,21 1 15,0-1-15,-21 0 0,0 0 16,21 0-16,-22 0 15,22 1-15,22-22 32,-1 0-32,0 0 15,0 0-15,0 0 0</inkml:trace>
  <inkml:trace contextRef="#ctx0" brushRef="#br0" timeOffset="28806.64">27305 5165 0,'0'-21'16,"-21"21"-1,0 0-15,-1 0 16,1 0-16,0 0 16,0 0-16,0 21 15,21 0-15,-21-21 0,-1 21 0,1 0 16,21 0-16,0 1 0,-21-1 0,21 0 15,-21 0-15,21 0 0,0 0 16,0 1 0,21-22-1,0 0-15,0 0 16,1 0-16,-1 0 0,-21-22 16,21 22-16,-21-21 0,21 0 15,0 21-15,-21-21 0,21 0 16,-21 0-16,0-1 15,0 44 17,0-1-17,0 0-15,0 0 0,22 0 16,-1 0-16,0-21 16,0 22-16,0-22 15,0 0-15,1 0 0,-1 0 0,0 0 16,0 0-16,21-22 0</inkml:trace>
  <inkml:trace contextRef="#ctx0" brushRef="#br0" timeOffset="29107.46">27919 4784 0,'0'0'0,"0"-21"0,-21-43 16,-1 64-16,1 21 15,0 0-15,21 1 0,0 20 16,0 0-16,0 1 0,-21-1 0,21 21 16,0-20-16,0 20 0,-21-20 0,21 20 15,0-21-15,0 1 0,0-1 16,0 0-16,-21 1 0,21-1 16,-22 0-16,22 1 0,-21-22 0,21 21 15,0-21-15,0 1 0,0-1 0,-21 0 16,21 0-16,21-21 31,0 0-31,1-21 0,-1 0 0,0 21 16,0-21-16,21-1 0,-20 1 15</inkml:trace>
  <inkml:trace contextRef="#ctx0" brushRef="#br0" timeOffset="29580.85">28469 4953 0,'0'0'0,"0"21"32,-21 0-32,0 22 15,21-22-15,-21 0 0,-1 21 0,22-20 16,-21 83 0,0-83-16,0 20 0,21-21 0,0 0 15,0 0-15,-21 1 0,21-1 16,-21-21-16,21 21 0,0-42 47,0 0-47,0-1 15,21 1-15,-21 0 0,21 0 0,-21 0 16,21-22-16,0 22 0,-21-21 16,21 0-16,1-1 0,-22 22 0,21-21 15,0-1-15,-21 22 0,0 0 16,0 0-16,21 0 0,0 21 15,-21 21-15,0 0 16,0 21-16,21-20 0,-21 20 16,0 0-16,22-21 0,-22 22 0,0-1 15,0 0-15,0-20 0,0 20 0,0-21 16,0 0-16,0 0 16,0 1-16,0-1 0,0 0 15,0-42 16,0 0-15</inkml:trace>
  <inkml:trace contextRef="#ctx0" brushRef="#br0" timeOffset="29743.97">28363 5228 0,'0'0'0,"-21"0"0,42 0 31,0 0-15,1 0-16,-1 0 0,0 0 16,0 0-16,0 0 0,0 0 0,1 0 15,-1 0-15,0-21 0,-21 0 0,21 21 16</inkml:trace>
  <inkml:trace contextRef="#ctx0" brushRef="#br0" timeOffset="30283.69">29125 4720 0,'0'0'15,"0"-21"-15,0 0 16,-21 21 0,21 21-16,-21 0 15,21 0-15,0 22 0,0-1 0,0 22 16,0-22-16,0 21 15,0 1-15,0-1 0,0 1 0,0-22 16,0 22-16,0-22 0,-21 0 0,21 1 16,0-1-16,0 0 0,-21-20 15,21 20-15,0-21 0,0 0 0,0 0 16,21-42 0,0 21-1,0-21-15,0 0 0</inkml:trace>
  <inkml:trace contextRef="#ctx0" brushRef="#br0" timeOffset="31151.73">30565 4699 0,'0'-21'15,"0"0"1,0 0 15,0 42 1,0 0-32,0 0 0,0 0 0,0 0 15,0 22-15,0-1 0,0 0 0,0 1 16,0 20-16,-22-20 0,22 20 15,0-21-15,-21 22 0,21-22 0,0 1 16,-21-1-16,21-21 0,0 21 16,0-20-16,0-1 0,-21 0 0,21 0 15,-21 0-15,21 0 0,0 1 16</inkml:trace>
  <inkml:trace contextRef="#ctx0" brushRef="#br0" timeOffset="31744.33">31454 5059 0,'21'-21'0,"-21"0"0,0-1 16,21 1-16,-21 0 15,0 42 1,0 0 0,-21 22-16,21-22 15,-21 0-15,21 21 0,-22-20 16,22 20-16,-21-21 0,21 21 0,0-20 15,-21-1-15,21 0 0,0 0 16,0 0-16,0 0 0,0 1 16,21-22-1,0 0-15,1 0 0,-1-22 16</inkml:trace>
  <inkml:trace contextRef="#ctx0" brushRef="#br0" timeOffset="32144.13">31792 5038 0,'0'21'31,"0"0"-31,0 0 0,-21 0 16,0 1-16,21 20 0,-21-21 15,21 0-15,0 0 0,0 1 0,0-1 16,0 0-16,0 0 0,0 0 15,21-21 1,0 0-16,0 0 16,0 0-16,1 0 15,-1 0-15,0 0 0,0-21 16,-21 0-16,21 21 0,-21-21 0,21 0 16,-21-1-16,0 1 0,0 0 15,0 0-15,0 0 0,-21 0 0,0 21 16,0-22-16,0 1 0,0 21 15,-1 0-15,1 0 0,0 0 16,0 0-16,21 21 16,0 1-1,0-1-15,0 0 16,21-21-16,0 0 16,0 0-16,1 0 0</inkml:trace>
  <inkml:trace contextRef="#ctx0" brushRef="#br0" timeOffset="32479.63">32512 4784 0,'0'0'0,"0"-21"16,0 42-1,-21 0 1,0 0-16,21 0 0,-22 22 16,22-1-16,0 0 0,-21 1 0,0-1 15,21 0-15,0 1 0,-21-1 16,21 0-16,-21 1 0,0-1 0,21 0 16,0-21-16,0 22 0,-22-22 15,22 0-15,0 0 0,-21 0 0,21 1 16,0-1-16,0 0 15,21-42 1,1 21 0,-1-21-16,0-1 0,0 22 15</inkml:trace>
  <inkml:trace contextRef="#ctx0" brushRef="#br0" timeOffset="32784.49">32956 4911 0,'-21'0'16,"21"21"-16,-21 0 0,21 0 0,-21 22 15,21-22-15,0 21 0,-21 0 16,21-20-16,-21 20 0,21 0 15,0-21-15,0 1 0,0 20 16,0-21-16,0 0 0,0 0 16,0 1-16,0-1 15,21-21 1,0 0-16,0-21 16,-21-1-16,21 22 15,-21-21-15,21 0 0</inkml:trace>
  <inkml:trace contextRef="#ctx0" brushRef="#br0" timeOffset="32972.37">32808 5165 0,'-21'0'16,"0"0"0,42 0 15,0 0-31,0-21 0,1 21 15,-1 0-15,0 0 0,0 0 16,0 0-16,0-22 0,1 22 16,-1 0-16,0 0 0</inkml:trace>
  <inkml:trace contextRef="#ctx0" brushRef="#br0" timeOffset="33332.11">33189 5080 0,'0'0'0,"0"21"63,0 0-47,0 1-16,0-1 0,0 0 15,0 0-15,0 0 0,0 0 0,0 1 16,0-1-16,0 0 15,0 0-15,0-42 63,0 0-47,21 21-16,1-21 0,-22-1 15,21 1-15,0 0 0,0 0 16,-21 0-16,21 0 0,0 21 15,-21-22-15,22 1 0,-1 21 16,0 0-16,-21-21 0,21 21 0</inkml:trace>
  <inkml:trace contextRef="#ctx0" brushRef="#br0" timeOffset="33937.03">33549 5080 0,'-21'0'16,"21"21"-1,-21 0-15,0-21 0,21 22 16,-22-1-16,1 0 0,21 0 0,-21 0 16,21 0-16,0 1 0,0-1 15,0 0-15,0 0 0,0 0 16,0 0 0,21-21-1,0 0-15,1 0 16,-1 0-16,0 0 0,0-21 0,0 21 15,0-21-15,-21 0 16,0 0-16,22 21 0,-22-21 16,21-1-16,-21 1 0,0 0 15,0 0-15,0 0 16,0 42 15,0 0-31,0 0 16,0 0-16,0 1 0,0-1 15,0 0-15,0 0 16,0 0 0,21-21-1,0 0-15,0 0 16,0 0-16,1 0 0,-22-21 16,21 21-16,0-21 0,-21 0 15,21 0-15,-21-1 0,21 1 0,-21 0 16,0 0-16,0 0 15,0 0-15,-21 42 32,21 0-32,-21 0 0,21 0 15,0 0-15,0 1 0,0-1 16,0 0-16,0 0 0,0 0 16,0 0-16,21 1 15,0-22-15,0 0 0,-21 21 0</inkml:trace>
  <inkml:trace contextRef="#ctx0" brushRef="#br0" timeOffset="35184.73">20955 6244 0,'-21'0'15,"0"0"-15,-1 0 16,1 21-16,0 1 0,0-1 16,21 0-16,-21 0 0,0 21 15,-1-20-15,1 20 0,21 0 0,0 1 16,0-1-16,-21-21 0,21 21 0,0-20 15,0 20-15,0-21 0,0 0 16,21 0-16,0-21 0,64 22 16,-64-1-1,0-21-15,22 0 0,-22 0 0,0 0 0,0-21 16,22 21-16,-22-22 0,0 1 16,21 0-16,-21 0 0,1 0 15,20-22-15,-21 22 0,0-21 0,0 0 16,-21-1-16,0 1 0,0 0 15,0-1-15,0 1 0,-21 0 0,21-1 16,-21 22-16,-21 0 0,21 0 0,-1 0 16,1 21-16,0 0 0,0 0 0,0 0 15,0 0-15,-1 21 0,1-21 16,0 21-16,21 0 0,0 21 0,0-20 16,0 20-16,0-21 0,0 21 0,0 1 15,0-1-15,21-21 0,0 22 16,1-22-16,20 21 0,0-21 15,1-21-15</inkml:trace>
  <inkml:trace contextRef="#ctx0" brushRef="#br0" timeOffset="35435.58">23283 6138 0,'21'0'15,"-42"0"-15,64 0 0,-22-21 0,-21 42 32,0 1-32,0-1 15,0 0-15,0 21 0,0-21 0,-21 22 16,21-22-16,0 21 0,0 1 16,-22-22-16,22 21 0,0 0 0,-21-20 15,21-1-15,0 0 0,0 0 0,0 0 16,0 0-16</inkml:trace>
  <inkml:trace contextRef="#ctx0" brushRef="#br0" timeOffset="36068.5">26310 6202 0,'0'0'0,"0"-21"0,21 0 16,0-1-16,1 1 16,-1 0-16,0 21 15,0 0-15,0-21 0,64 21 16,-64 0-16,21 0 16,-20 21-16,-1-21 0,0 21 0,0 0 15,0 1-15,-21 20 0,0-21 0,0 0 16,0 0-16,0 1 0,-21 20 15,0-21-15,0 0 0,-22 22 0,22-22 16,-21 0-16,0 0 0,20 0 0,-20 0 16,21-21-16,0 22 0,0-22 15,-1 0-15,44 0 16,-1 0 0,21 0-16,-21 0 0,22 0 15,-22 0-15,21 0 0,0 0 16,1-22-16,20 22 0,-20-21 0,-1 0 15,0 0-15,22 21 0,-22-21 0</inkml:trace>
  <inkml:trace contextRef="#ctx0" brushRef="#br0" timeOffset="36652.17">28257 6075 0,'22'0'16,"-44"0"-16,65 0 0,-22 0 0,0 0 15,0 0-15,0 0 0,1 0 16,-22 21 0,0 0-1,-22 0-15,1 1 0,0-22 16,0 21-16,0 0 0,0-21 15,-1 21-15,1-21 0,0 21 0,0-21 16,21 21-16,21-21 31,0 0-31,0 0 0,1 0 16,-1 0-16,0 0 0,0 0 0,0 0 0,0 0 16,1 0-16,-1 22 15,0-1-15,0-21 0,0 21 16,-21 0-16,0 0 0,0 0 15,0 1-15,0-1 0,0 0 16,0 0-16,-21 0 0,0 0 16,0-21-16,-22 22 0,22-22 0,-21 21 15,21-21-15,-22 0 0,22 0 16,-21 0-16,0 21 0,20-21 0,1 0 16,0 0-16,0 0 0,21-21 0,-21 0 15</inkml:trace>
  <inkml:trace contextRef="#ctx0" brushRef="#br0" timeOffset="37256.83">29993 6011 0,'0'0'16,"21"-21"-16,0 21 0,-21-21 16,22 21-16,-22 21 31,-22-21-31,22 21 0,-21 1 16,0 20-16,21-21 0,0 0 0,-21 22 15,0-22-15,0 0 0,21 21 0,0-21 16,0 1-16,0 20 0,0-21 15,0 0-15,0 0 0,0 1 16,21-22-16,0 0 0,0 0 16,21 0-16,-20 0 0,-1 0 15,21 0-15,-21 0 0,22-22 0,-22 1 16,0 0-16,0 21 0,21-21 16,-42 0-16,22 0 0,-22-1 15,0 1-15,-22 42 31,22 1-31,0-1 16,-21 0-16,0 0 0,21 0 0,-21 0 16,21 1-16,0-1 0,0 0 15,0 0-15,0 0 0,0 0 0,21-21 16,0 0-16,0 0 0</inkml:trace>
  <inkml:trace contextRef="#ctx0" brushRef="#br0" timeOffset="37841.18">31665 5969 0,'-21'0'0,"42"0"0,-21 0 47,21 0-47,1 0 15,-1-21-15,0 21 0,0 0 0,0 0 16,0 0-16,1-21 16,-44 21 15,1 0-31,0 0 15,0 0-15,-21 0 0,20 0 0,1 0 16,0 21-16,0 0 0,0-21 16,0 0-16,21 21 0,-22 0 15,22 1 1,0-1 0,22-21-16,-22 21 0,21-21 15,0 0-15,0 21 16,0 0-16,0-21 0,1 21 0,-1-21 0,0 22 15,0-1-15,0-21 0,0 21 16,1 0-16,-22 0 0,0 0 16,0 1-16,0-1 0,0 0 15,-22 0-15,1 0 16,0 0-16,0-21 0,0 22 0,0-22 16,-1 0-16,1 21 0,0-21 0,0 0 15,0 0-15,0 0 16,21-21-1,0-1 1,21 1 0,0 0-16</inkml:trace>
  <inkml:trace contextRef="#ctx0" brushRef="#br0" timeOffset="38300.05">32999 5927 0,'0'0'0,"21"-21"15,21-22-15,-21 22 16,1 0-16,-44 21 31,1 21-31,0 0 0,0 0 0,0 1 16,-22 20-16,22-21 0,0 21 0,0 1 15,-21-1-15,42 0 0,-22 1 16,1-22-16,21 21 0,0 1 0,0-22 16,0 0-16,0 21 0,0-21 15,21 1-15,1-1 0,-1-21 0,0 21 16,0 0-16,21-21 0,1 0 16,-22 0-16,21 0 0,1 0 0,-1 0 15,-21-21-15,0 0 0,22 0 16,-22-1-16,-21 1 15,0 0-15,0 0 0,0 0 16,0 0-16,-21 21 0,-1 0 0,-20-22 16,21 22-16,0 0 0,0 0 0,-22 0 15,22 0-15,-21 22 0,21-1 16,-1-21-16,1 21 0,0 0 0,0-21 16,0 21-16,0 0 0,21 1 15,-22-1-15,22 0 0,0 0 16,0 0-16</inkml:trace>
  <inkml:trace contextRef="#ctx0" brushRef="#br0" timeOffset="38500.93">32787 6795 0,'0'0'0,"0"21"0,-21-21 15,21 21 16,0 0 1,-21-21-17</inkml:trace>
  <inkml:trace contextRef="#ctx0" brushRef="#br0" timeOffset="40732.15">16383 11726 0,'0'0'0,"-21"0"0,0 0 16,-1 22-16,1-22 0,0 0 0,0 0 16,0 0-16,0 0 0,-1 0 0,1 0 31,42 0 0,1 0-31,-1 0 16,0 0-16,21 0 0,-21 0 0,22 0 15,-1 0-15,0 0 0,1 0 0,-1 0 16,22 0-16,-22 0 0,0 0 0,22-22 16,-22 22-16,22-21 0,-1 21 0,-21-21 15,22 21-15,-1-21 0,-20 21 16,20 0-16,-20 0 0,-1-21 0,0 21 16,-21 0-16,22 0 0,-22 0 0,0 0 15,-42 0 32,0 0-47,0 0 16,-1 0-16,1 0 0,0 0 15,0 0-15</inkml:trace>
  <inkml:trace contextRef="#ctx0" brushRef="#br0" timeOffset="41040.97">16468 11811 0,'0'0'0,"-22"0"0,1 0 0,0 0 16,0 0-16,21 21 15,21-21 1,0 0-16,0 0 16,1 0-16,20 0 0,-21 0 0,21 0 15,22 0-15,-22-21 0,1 21 0,-1 0 16,21 0-16,-20-21 0,-1 21 0,0 0 15,22 0-15,-22-21 0,1 21 0,-22 0 16,21 0-16,0 0 0,-20 0 0,20-21 16,-21 21-16,0 0 0,0 0 15,-21-22 17,-21 22-17,0-21-15,0 21 0,-21-21 16</inkml:trace>
  <inkml:trace contextRef="#ctx0" brushRef="#br0" timeOffset="42208.32">1926 9652 0,'0'0'0,"64"0"16,-43 0-16,0-21 0,0 21 15,0-21-15,-21 0 0,21-1 16,1 1-16,-22 0 16,0 0-1,-22 0 1,1 21-16,0 0 16,0 0-16,0 0 0,0 0 15,-22 21-15,22 0 0,-21 0 0,21 0 16,-22 1-16,22-1 0,-21 0 15,21 21-15,-22-21 0,22 1 0,21-1 16,0 21-16,0-21 0,0 0 16,0 1-16,21-1 0,0 0 15,1 0-15,20 0 0,-21-21 16,21 21-16,-20 1 0,20-22 0,-21 21 16,21 0-16,-20-21 0,-1 21 15,0-21-15,0 21 0,0 0 16,-21 1-16,0-1 15,0 0-15,-21 0 16,0-21-16,0 21 0,-22-21 0,22 0 16,0 0-16,-21 21 0,21-21 0,-22 0 15,1 0-15,0 0 0,20 0 16,-20 0-16,0 0 0,21 0 0,-1 0 16,-20 0-16,21-21 0,0 21 15,0 0-15,-1-21 0,1 21 0,21-21 16,0 0-16,0 0 15,21-1 1,1 22-16,-1-21 0,21 0 0</inkml:trace>
  <inkml:trace contextRef="#ctx0" brushRef="#br0" timeOffset="42489.29">2328 9716 0,'0'21'0,"0"0"16,-21 0-16,21 0 0,-21 0 15,21 1-15,0-1 0,0 0 16,0 0-16,0 21 0,0-20 0,0-1 16,0 0-16,0 0 0,0 21 15,0-20-15,0-1 0,0 0 16,0 0-16,0 0 15,0-42 17,0 0-17,0 0-15</inkml:trace>
  <inkml:trace contextRef="#ctx0" brushRef="#br0" timeOffset="42796.12">2392 9567 0,'0'0'0,"0"22"16,21-22 0,0 0 15,0-22-31,-21 1 0,0 0 31,-21 21-15,0 0-16,0 0 15,0 21 1,21 0-16,-22 1 0,22-1 16,0 0-16,0 0 15,0 0 1,22-21-16</inkml:trace>
  <inkml:trace contextRef="#ctx0" brushRef="#br0" timeOffset="43646.66">2603 9779 0,'0'0'16,"-21"21"-16,21 0 0,0 1 0,0-1 15,0 0-15,21-21 16,1 0 0,-1 0-16,0 0 0,0 0 0,21 0 15,-20-21-15,20 21 16,-21-21-16,0-1 0,22 22 0,-22-21 16,0 0-16,0 21 0,0-21 0,0 0 15,-21 42 16,-21 0-15,21 0-16,-21 0 0,0 1 16,0-1-16,0 21 0,-1-21 0,1 0 15,0 1-15,0-1 0,0 21 16,0-21-16,21 0 0,-22 1 0,1-1 16,0 0-16,0-21 0,21 21 0,-21 0 31,21-42 0,0 0-31,0 0 16,0 0-16,0-1 0,21 1 15,0 21-15,-21-21 0,21 0 16,0 21-16,1 0 0,-1 0 16,0 0-16,0 0 0,0 0 15,0 0-15,1 21 0,-22 0 16,21 0-16,0-21 15,-21 22-15,0-1 0,21-21 0,-21 21 0,21-21 16,0 0-16,-21 21 16,22-21-16,-1 0 0,0 0 15,0 0-15,0 0 0,0-21 16,1 21-16,-1-21 0,0 0 16,0-1-16,21 22 0,-20-21 0,-1 0 15,0 0-15,0 0 0,21 0 0,-20-1 16,-22 1-16,21-63 15,-21 62-15,0 1 16,0 0-16,0 0 0,-21 21 0,-1 0 16,1 0-16,0 0 15,0 21-15,21 0 0,-21 0 16,21 1-16,-21-1 0,21 0 16,0 21-16,0-21 0,0 1 15,0-1-15,0 0 0,0 0 0,0 0 16,0 0-16,0 1 0,0-1 0,0 0 15,21-21 1,0 0-16,0 0 0,0 0 16,0 0-16,1 0 0,-1 0 15,0 0-15,0 0 0,0-21 16,0 0-16,43-22 16,-43 22-16,21 0 0</inkml:trace>
  <inkml:trace contextRef="#ctx0" brushRef="#br0" timeOffset="43912.15">3831 9673 0,'0'0'0,"0"-84"16,0 62-16,-21 44 31,21-1-31,0 0 16,0 0-16,-21 0 0,21 22 0,0-22 15,0 21-15,0-21 0,0 22 0,0-22 16,0 0-16,0 21 0,0-21 15,0 1-15,0-1 0,0 21 0,0-21 16,0 0-16,21-21 16,0 22-16,0-22 0,0 0 15,1 0-15,-1 0 16,0 0-16,0 0 0,-21-22 16,21 22-16,0-21 0,1 0 15,-1 0-15,0 0 0,-21 0 0</inkml:trace>
  <inkml:trace contextRef="#ctx0" brushRef="#br0" timeOffset="44179.99">4149 9567 0,'0'0'0,"0"-21"0,0 0 0,21 21 16,0 0-16,0 0 0,0 0 16,0 0-16,22 0 0,-22 0 15,21 0-15,-21 0 0,22 21 16,-22 0-16,21 1 0,-21-1 0,1 0 15,-1 0-15,0 21 0,-21-20 16,21-1-16,-21 21 0,0-21 0,0 0 16,0 22-16,-21-22 0,0 0 0,0 0 15,-1 22-15,1-22 0,0-21 16,0 21-16,21 0 0,-21 0 0,0-21 16,-1 0-16,22-21 31,22 0-16</inkml:trace>
  <inkml:trace contextRef="#ctx0" brushRef="#br0" timeOffset="44712.65">5059 9800 0,'21'0'15,"0"21"1,0-21 0,43 0-16,-43 0 15,21 0-15,-21 0 0,22 0 0,20 0 16,-20 0-16,20 0 0,-21 0 16,22 0-16,-22-21 0,1 21 0,20-21 15,-21 21-15,1 0 0,-1-21 0,-21 21 16,0 0-16,22-21 0,-22 21 15,0 0-15,-21-21 0,21-1 16,-21 1-16,0 0 16,0 0-16,-21 0 0,0 21 15,21-21-15,-21 21 0,0-22 16,-1 22-16,1 0 0,0-21 16,0 21-16,0 0 0,0 0 0,-1 0 15,1 0-15,0 0 0,0 0 16,0 0-16,21 21 0,-21-21 15,21 22-15,0-1 16,21-21-16,0 21 0,21-21 16,-21 0-16,1 21 15,-1-21-15,21 21 0,-21-21 0,0 0 16,1 21-16,-1-21 0,-21 22 0,0-1 16,0 0-1,0 0-15,0 0 0,-21 0 0,-1-21 16,1 43-16,-21-22 0,0 0 15,-1 0-15,22 0 0,-42 1 0,20-1 16,1 0-16,0 0 0,-22 0 0,22 0 16</inkml:trace>
  <inkml:trace contextRef="#ctx0" brushRef="#br0" timeOffset="46668.06">2498 11218 0,'0'0'0,"0"-42"15,0 21-15,0 0 0,0 0 16,-22 21-1,1 21-15,0 0 0,0 0 16,21 21-16,0-20 0,-21 20 16,21 0-16,0 1 0,0-1 0,0 0 15,0 1-15,0-1 0,0 0 0,0 1 16,0-1-16,0 0 0,21 1 16,-21-22-16,21 0 0,0 0 0,0 0 15,1 0-15,-1-21 0,0 0 16,0 0-16,0 0 0,22 0 0,-22 0 15,0 0-15,21-21 0,-21 0 16,1 0-16,20 21 0,-21-21 0,0 0 16,0-22-16,1 22 0,-22 0 15,21 0-15,-21 0 0,21-1 0,-21 1 16,0 0-16,0 0 0,0 42 31,-21 0-15,21 0-16,0 1 0,0 20 0,0-21 15,0 0-15,0 0 0,0 22 16,21-22-16,-21 0 0,21-21 16,43 42-1,-43-42-15,0 0 0,0 0 16,0 0-16,0 0 0,1 0 0,-1-21 16,0 21-16,21-21 0,-21 0 0,1 0 15,-1 0-15,0-1 0,0 1 16,-21 0-16,0 0 0,21-21 15,-21-1-15,0 22 0,0 0 0,-21 0 16,21 0-16,-21-1 0,-21 1 16,20 0-16,1 21 0,0 0 0,-21 0 15,21 0-15,-1 0 0,1 0 0,0 21 16,0-21-16,0 21 0,21 1 16,0-1-16,0 21 0,0-21 15,0 0-15,0 1 0,0 20 0,0-21 16,0 0-16,0 0 0,21 1 0,0-1 15,0 0-15,0-21 0,1 21 16,-1-21-16,0 0 0,0 0 0,0 0 16,22 0-16,-22 0 0,0 0 0,0-21 15,0 21-15,0-21 0,1 0 16,-1 21-16,0-22 0,0 1 0,0 0 16,0 0-16,-21 0 0,22 0 0,-1-1 15,0 1-15,-21 0 16,0 0-16,-21 21 31,0 0-31,21 21 0,-22-21 16,22 21-16,0 0 0,0 1 0,0-1 15,0 0-15,0 0 0,0 0 0,0 0 16,0 1-16,0-1 0,22-21 0,-1 21 16,0-21-16,0 0 0,0 0 15,0 0-15,1 0 0,-1 0 0,0 0 16,21 0-16,-21 0 0,1-21 0,20 0 15,-21 21-15,0-22 0,0 1 16,1 0-16,-1 0 0,0 21 16,0-21-16,0 0 0,0-1 0,1 1 15,-22 0-15,0 0 0,0 0 0,0 0 16,0-1 0,0 44-1,0-1-15,-22 0 0,22 0 16,0 0-16,0 0 15,0 1-15,0-1 0,0 0 0,22 0 16,-22 0-16,21-21 0,0 21 0,-21 1 16,21-22-16,0 0 0,0 0 0,1 0 15,-1 0-15,0 0 16,0 0-16,0 0 16,0-22-16,1 1 0,-1 0 15,0 0-15,-21 0 0,21 0 16,-21-1-16,0 1 15,0 0-15,0 0 0,0 0 16,0 42 15,0 0-31,0 0 16,0 0-16,-21-21 0,21 22 0,0-1 16,0 0-16,0 0 0,0 0 15,0 0-15,0-42 63,0 0-63,0 0 15,21 0-15,0 0 0,0-1 16,-21 1-16,22 0 0,-1-21 0,0 21 16,0-1-16,0 1 0,0 0 0,1 21 15,-1 0-15,-21 21 31,0 0-31,0 1 0,0-1 0,0 0 0,0 0 16,0 0-16,0 0 0,0 1 16,0-1-16,0 0 0,0 0 15,21-21 1,0 0-16,0 0 0,0 0 16,1 0-16,-1 0 0,0-21 0,0 21 15,0-21-15,22 0 0,-22-1 0,0 1 16,0 0-16,0 0 15,0 0-15,1 0 0,-1-22 0,0 22 0,0-21 16,-21 21-16,0-22 0,0 22 0,0-21 16,0-1-16,0 1 0,0 21 15,0-21-15,0 20 0,0 1 0,0 0 16,-21 21-16,0 0 16,21 21-16,0 0 15,0 22-15,0-22 0,0 21 16,0 1-16,0-1 0,0 0 0,0 1 15,0-1-15,0 0 0,0 1 0,0-22 16,0 21-16,0 0 0,0-20 0,0-1 16,0 0-16,21 21 0,0-21 15,-21 1-15,21-22 0,0 0 16,1 0 0,-1 0-16,-21-22 15,0 1-15,0 0 0,0 0 16,0-21-16</inkml:trace>
  <inkml:trace contextRef="#ctx0" brushRef="#br0" timeOffset="46856.95">4868 11388 0,'0'0'0,"-21"0"0,21 21 16,-21 0-1,21 0-15,21-21 16,0 0-1,0-21-15,1 0 0,-1 21 16,21-21-16,-21 0 0,22-1 16,-1 1-16,0-21 0,1 21 0,-1 0 15,0-1-15</inkml:trace>
  <inkml:trace contextRef="#ctx0" brushRef="#br0" timeOffset="47571.84">6350 11007 0,'-42'0'0,"20"0"15,1 0-15,0 0 0,0 21 16,0 0-16,21 0 15,-21 0-15,-1 22 0,22-22 0,-21 21 16,21-21-16,0 22 0,0-22 0,0 21 16,0-21-16,0 22 0,0-22 0,0 0 15,0 0-15,0 0 0,21-21 16,1 0-16,-1 0 0,0 0 16,0 0-16,0 0 0,0 0 15,-21-21-15,22 0 0,-1 0 16,-21 0-16,0 0 15,0-1-15,0 1 0,0 0 0,0 0 16,0-21-16,0 20 0,0-20 0,0 21 16,0-21-16,0 20 0,0-20 0,0 21 15,0-21-15,0 20 0,0 1 0,21-21 16,0 42-16,0 0 16,0-21-16,1 21 0,20 0 0,-21 0 15,0 21-15,0 0 0,1-21 0,-1 21 16,0 0-16,-21 22 0,21-22 0,0 0 15,0 21-15,-21 1 0,0-22 16,0 21-16,22 1 0,-22-1 16,0 0-16,0 1 0,0-22 0,0 42 15,0-20-15,0-1 0,0 0 0,0 1 16,-22-1-16,1 0 0,21 1 0,-21-1 16,0 0-16,0 1 0,0-1 15,-1 0-15,1-21 0,21 22 0,0-22 16,-21 0-16,21 0 0,0 0 0,-21-21 15,21-21 1,0 0-16,0-21 16,0 21-16,0-1 0,0-20 0,0 0 15,0-1-15,0 1 0,0 0 16,0-22-16,0 1 0,0-1 16,-21 1-16,21-1 0,0 1 0,0-1 15,0 1-15,0 20 0,0 1 0,0 21 16,0-21-16,0 20 0,0 1 15,21 21-15,-21-21 0</inkml:trace>
  <inkml:trace contextRef="#ctx0" brushRef="#br0" timeOffset="49360.26">2730 13801 0,'0'0'0,"22"0"0,20-64 16,-21 22-16,0 21 16,0 0-16,1-22 0,-22 22 0,21-21 0,-21 21 15,21-1-15,-21-20 16,0 21-16,0 0 0,0 0 0,0-1 16,0 1-16,-21 0 0,0 21 0,-1-21 15,-20 21-15,21 0 0,0 0 16,-22 0-16,22 0 0,-21 0 0,21 21 15,0 0-15,-1 0 0,1 1 0,21 20 16,0 0-16,0-21 0,-21 22 16,21-1-16,0 22 0,0-22 0,0 0 15,0-21-15,21 22 0,-21-1 16,0-21-16,21 0 0,1 1 16,-1-22-16,0 0 0,0 0 0,0 0 15,0 0-15,1 0 0,-1 0 0,0-22 16,0 1-16,0 0 0,0 0 15,1-21-15,-1 20 0,0-20 0,0 21 16,0-21-16,0-1 0,1-20 0,-22 20 16,21 1-16,-21 0 0,0-1 15,0 1-15,0 0 0,0-1 0,0 22 16,0-21-16,0 21 16,-21 21-16,-1 0 0,1 0 15,21 21-15,0 0 0,-21 0 0,21 0 16,0 1-16,0 20 0,0 0 15,0 1-15,0-1 0,0 0 16,0 1-16,21-1 0,-21 0 0,21 1 16,1-1-16,-22 0 0,21 1 0,0-22 15,0 0-15,0 0 0,0 0 16,22 0-16,-22-21 0,0 0 0,21 0 16,-20 0-16,20 0 0,0 0 0,-21 0 15,22-21-15,-1 0 0,-21 0 16,22 0-16,-1 0 0,0-22 0,-21 22 15,22-21-15,-22-1 0,0 22 16,0-21-16,-21 21 0,0-22 0,0 22 16,0 0-16,0 0 0,0 0 15,-21 21-15,0 0 0,0 0 0,0 0 16,-1 0-16,1 0 0,0 21 0,0 0 16,21 0-16,-21 22 0,0-22 15,-1 21-15,22-21 0,-21 22 0,21-22 16,0 0-16,0 21 0,0-21 0,0 1 15,0-1-15,0 0 0,0 0 16,21-21-16,1 0 0,-1 0 16,0 0-16,0 0 0,-21-21 15,21 0-15,0 0 0,1 21 16,-22-22-16,21 1 0,0-21 16,-21 21-16,0 0 0,21-1 0,0-20 15,-21 21-15,0 0 0,0 0 0,0-1 16,0 1-16,0 42 31,0 1-31,0-1 0,0 21 16,0-21-16,0 0 0,0 1 0,21 20 15,-21-21-15,22 0 0,-1 22 16,-21-22-16,21 0 0,0 0 0,0 0 16,0-21-16,1 21 0,-1-21 0,0 0 15,0 0-15,21 0 0,-20 0 0,-1 0 16,21 0-16,-21 0 15,0-21-15,1 0 0,20 0 0,-21 0 16,0-22-16,0 22 0,1-21 0,20 0 16,-21-1-16,0 1 0,0 0 0,1-1 15,-1 1-15,-21-22 0,0 22 16,0 0-16,0-1 0,0 1 0,0 0 16,0-1-16,0 22 0,0 0 0,0 0 15,-21 42 1,21 0-16,0 0 15,0 1-15,0-1 0,0 21 0,0 0 16,0-20-16,0 20 0,0 0 0,0 1 16,0-1-16,0 0 0,0 1 15,0-1-15,0 0 0,0 1 16,0-1-16,0-21 0,0 21 0,0-20 16,21-1-16,0 0 0,0 0 0,0 0 15,0 0-15,1-21 0,-1 0 0,21 0 16,-21 0-16,22 0 0,-22 0 15,21 0-15,-21-21 0,0 0 0,22 0 16,-22 0-16,0 0 0,0-1 0,22 1 16,-22 0-16,-21-21 0,21 21 0,0-1 15,-21-20-15,0 21 0,0 0 16,0-22-16,0 22 0,0 0 0,0 0 16,-21 21-1,0 0-15,0 0 0,-1 0 16,1 21-16,21 0 0,-21 0 0,21 22 15,-21-22-15,21 0 0,-21 0 16,21 22-16,0-22 0,0 0 0,0 0 16,0 0-16,0 0 0,0 1 0,0-1 15,0-42 17,21-1-32,0 22 15,-21-21-15,21 0 0,-21 0 0,21 0 16,-21 0-16,22-1 0,-1 1 0,-21 0 15,21 21-15,-21-21 0,21 21 16,0 0 0,-21 21-16,21-21 0,-21 21 15,22 0-15,-22 1 0,21-1 0,-21 0 16,0 0-16,21 0 0,-21 0 0,21 1 16,0-1-16,-21 0 0,21 0 15,1-21-15,-22 21 0,21-21 16,0 0-16,0 0 0,0-21 15,0 21-15,-21-21 0,22 0 16,-1 0-16,-21-1 0,0 1 16,21 0-16,-21 0 0,21 0 0,-21-22 15,0 22-15</inkml:trace>
  <inkml:trace contextRef="#ctx0" brushRef="#br0" timeOffset="49628.11">4381 13250 0,'-42'22'0,"84"-44"0,-105 44 0,21-22 15,20 21-15,1-21 0,0 0 0,42-21 47,22-1-47,-22 22 0,21-21 16,0 0-16,1 0 0,-1 21 0,0-21 15,22 0-15,-1-1 0,-20 1 0,20 0 16,-20 0-16,20 0 0,-21 0 0,1-1 16,-1 1-16,0 0 0,1 0 0,-1 21 15,-21-21-15,22 0 0,-22-1 16,21 1-16,-21 0 0</inkml:trace>
  <inkml:trace contextRef="#ctx0" brushRef="#br0" timeOffset="54272.66">16319 13399 0,'0'0'0,"-21"0"0,0 0 15,0 0-15,0 0 0,0 0 16,-1 0-16,1 0 16,0 0-1,42 0 48,0 0-63,64 0 15,-64 0-15,22 0 0,-22 0 16,21 0-16,0 0 0,1 0 0,-1 0 16,0 0-16,1 0 0,-1 0 0,0 0 15,1 0-15,-22 0 0,0 0 16,21 0-16,-20 0 0,-1 0 0,0 0 16,0 0-16,0 0 0,0 0 15,1 0 1,-44 0 46,1 0-62,0 0 16,0 0-16,0 0 16,0 0-16</inkml:trace>
  <inkml:trace contextRef="#ctx0" brushRef="#br0" timeOffset="54857.33">16150 13462 0,'-21'0'0,"21"21"79,21-21-79,0 0 0,22 0 0,-22 0 15,0 0-15,21 0 0,1 0 16,-1 0-16,21 21 0,-20-21 15,-1 0-15,0 0 0,22 0 0,-22 0 16,1 0-16,-1 0 0,-21 0 0,21 0 16,1 0-16,-22 0 0,0 0 15,0 0-15,0 0 0,1 0 0,-22-21 16,21 21 0,-42 0 30,-1 0-30,1 0-16,0 0 16,0 0-16</inkml:trace>
  <inkml:trace contextRef="#ctx0" brushRef="#br0" timeOffset="55048.22">16827 13462 0,'-21'0'78</inkml:trace>
  <inkml:trace contextRef="#ctx0" brushRef="#br0" timeOffset="56433.49">22140 8869 0,'0'0'0,"0"-42"16,0 20-16,0 44 31,0-1-15,0 0-16,0 0 0,0 0 0,0 22 15,0-22-15,0 21 0,0-21 0,-21 22 16,21-22-16,0 0 16,-21 21-16,21-21 0,0 1 0,0-1 15,0 0-15,0 0 0,0 0 16,0 0-16,21-21 31,0-21-15,-21 0-16,0 0 0,21 0 15,1 0-15</inkml:trace>
  <inkml:trace contextRef="#ctx0" brushRef="#br0" timeOffset="56786.29">22161 8551 0,'0'0'0,"0"22"15,22-22 1,-1 0 0,0 0-16,-21-22 15,0 1 1,-21 21 15,0 0-15,-1 0-1,22 21-15,0 1 16,0-1 0,22-21-16,-1 0 15,0 0-15</inkml:trace>
  <inkml:trace contextRef="#ctx0" brushRef="#br0" timeOffset="57064.11">22796 8869 0,'0'0'0,"22"0"31,-1 0-31,0 0 16,0 0-16,0 0 0,0 0 15,1 0 1,-1 0-16,0 0 0,0 0 16,-63 0 30</inkml:trace>
  <inkml:trace contextRef="#ctx0" brushRef="#br0" timeOffset="57246.01">22733 9038 0,'0'21'15,"21"-21"1,0 0-1,0 0-15,1 0 16,-1 0-16,0 0 0,0 0 16,0 0-16,0 0 0,1-21 15,-1 21-15,-21-21 0,21 21 16</inkml:trace>
  <inkml:trace contextRef="#ctx0" brushRef="#br0" timeOffset="57799.92">23622 8615 0,'0'0'0,"-21"0"0,0 0 15,-1 0 1,1 0-1,21 21-15,-21-21 16,21 21-16,-21 0 0,21 22 16,-21-22-16,21 0 0,-21 0 0,-1 22 15,22-22-15,-21 21 0,21-21 16,-21 22-16,21-22 0,-21 21 16,21-21-16,0 0 0,0 22 0,0-22 15,0 0-15,0 0 0,0 0 16,21-21-16,0 0 0,0 0 15,1 0-15,-1 0 0,21 0 0,-21 0 16,0 0-16,22 0 0,-22 0 0,0-21 16,21 21-16,-20-21 0,20 0 0,-21 0 15,21 0-15,-20-1 0,-1 1 16,0 0-16,0 0 0,-21-21 0,0 20 16,0-20-16,0 0 0,0-1 0,0 1 15,-21 0-15,0 21 0,21-22 0,-43 22 16,43 0-16,-42 0 15,21 0-15,0 21 0,0 0 16,-1 0-16,1 0 0,0 0 0,0 0 16,-43 21-1,64 0-15,-21-21 0,21 21 16,-21-21-16,21 21 0,0 0 16,21-21-1,0 0-15,1 0 0,-1 0 16,0 0-16,0 0 0</inkml:trace>
  <inkml:trace contextRef="#ctx0" brushRef="#br0" timeOffset="58043.69">24680 8678 0,'0'22'78,"0"-1"-62,0 0-16,0 0 15</inkml:trace>
  <inkml:trace contextRef="#ctx0" brushRef="#br0" timeOffset="58231.59">24701 9081 0,'22'0'16,"-44"0"-16,44 21 0,-22 0 0,0 0 15,0 0-15,0 0 16,0 1-16,0-1 0,0 0 15,0 0-15,-22 0 0,1 0 0,0 1 16,0-1-16,0 0 0,-22 0 0,22 0 16,-21 0-16,21-21 0,-22 22 0,1-1 15,21-21-15</inkml:trace>
  <inkml:trace contextRef="#ctx0" brushRef="#br0" timeOffset="58756.29">26374 8657 0,'0'0'0,"21"0"0,-21-21 15,42-21 1,-42 21-16,0 42 47,0 0-47,0 0 0,0 0 16,0 22-16,0-22 0,0 21 0,0 0 15,0-20-15,0 20 0,0 0 0,0-21 16,0 22-16,0-22 0,0 0 0,0 0 15,0 0-15,0 1 16,0-1-16,0-42 31,0-1-15,21 1-16</inkml:trace>
  <inkml:trace contextRef="#ctx0" brushRef="#br0" timeOffset="59100.09">26564 8361 0,'0'0'0,"-42"21"16,21 0 0,-1 0-16,22 1 0,0-1 15,0 0 1,22-21-16,-1 0 15,0 0-15,0 0 0,0 0 16,0-21-16,1 0 16,-22-1-16,21 1 15,-21 0 1,0 0-16,-21 21 16,-1 0-16,1 0 15,0 21 1,0 0-16,21 0 15,0 1-15,0-1 16,0 0-16,21-21 16,0 0-16,22 0 0</inkml:trace>
  <inkml:trace contextRef="#ctx0" brushRef="#br0" timeOffset="59607.8">27453 8530 0,'0'0'0,"0"21"47,0 1-47,-21-22 0,0 21 15,0 0-15,-1 0 0,-20 0 0,21 0 16,-21 1-16,-1 20 0,22-21 16,-21 0-16,-1 0 0,1 1 0,0-1 15,-1 0-15,22 0 0,0 0 0,0-21 16,0 0-16,21 21 0,21-21 31,0 0-31,0 0 16,0 22-16,22-22 0,-22 21 0,21-21 15,-21 21-15,22 0 0,-1-21 16,-21 21-16,22 0 0,-1-21 16,-21 22-16,0-1 0,22-21 0,-22 21 15,0-21-15,0 0 0,-21 21 0,21-21 16,0 0-1,1-21 17,-22 0-32,21 21 0,0-21 15,0-1-15</inkml:trace>
  <inkml:trace contextRef="#ctx0" brushRef="#br0" timeOffset="60152.49">28406 8784 0,'0'0'0,"0"-21"0,0 0 15,0 0-15,0 0 16,0-1-16,0 1 0,0 0 16,-22 0-16,1 21 0,0-21 15,0 21-15,0 0 0,0 0 16,-1 0-16,1 0 0,0 0 0,0 0 15,0 0-15,0 21 0,-1 0 16,1 0-16,0 0 0,0 22 0,0-22 0,0 21 16,-1 1-16,22-22 15,-21 21-15,21-21 0,-21 22 0,21-22 16,0 0-16,0 0 0,0 0 0,0 0 16,21 1-16,0-22 0,1 0 15,-1 0-15,0 0 0,0 0 16,0 0-16,0 0 0,1 0 0,-1-22 15,21 1-15,-21 21 0,0-21 0,1 0 16,-1 21-16,0-21 0,0-22 16,-21 22-16,21 0 0,0 0 0,-21-21 15,22 20-15,-22 1 0,0-21 0,0 21 16,21 0-16,-21 42 31,0 0-31,0 0 16,0 0-16,0 0 0,0 1 0,0-1 15,0 21-15,21-21 0,-21 0 0,0 1 16,0-1-16,21 0 0,-21 0 16,0 0-16,21-21 0,-21 21 15,21-21-15,1 0 16,-1 0 0,0-21-16,-21 0 0</inkml:trace>
  <inkml:trace contextRef="#ctx0" brushRef="#br0" timeOffset="60332.38">28956 8763 0,'-21'0'32,"0"0"-17,-1 0-15,44 0 31,-1 0-31,0 0 16,0 0-16,21 0 0</inkml:trace>
  <inkml:trace contextRef="#ctx0" brushRef="#br0" timeOffset="60772.14">29972 8530 0,'0'0'0,"0"-21"0,-21 21 0,0-21 16,-1 21-16,1-21 0,0 21 0,0 0 16,-21 0-16,20 0 0,-20 0 15,21 21-15,-21 0 0,-1-21 0,22 21 16,-21 0-16,21 1 0,-22-22 0,22 21 16,21 0-16,0 0 0,-21 0 15,21 0-15,0 1 16,21-22-16,0 0 0,0 21 15,1-21-15,20 0 0,0 0 0,-21 21 16,22-21-16,-1 21 0,0 0 16,1-21-16,-1 21 0,-21-21 0,22 22 15,-22-1-15,-21 0 0,0 0 0,0 0 16,0 0-16,0 1 16,-21-1-16,-1 0 0,1-21 15,0 21-15,0-21 0,-21 0 0,20 21 16,-20-21-16,21 0 0,-21 0 15,20 0-15,1 0 0,-21 0 16,21 0-16,0 0 0,-1 0 16,22-21-1,22 0 1,-1 21-16,0-21 0,0 0 16,0 21-16,0-22 0,1 1 0</inkml:trace>
  <inkml:trace contextRef="#ctx0" brushRef="#br0" timeOffset="61008.01">30226 8700 0,'0'0'0,"0"-22"0,0 44 47,-21-1-47,21 0 0,0 0 0,-21 0 15,-1 0-15,22 1 0,-21-1 16,21 21-16,0-21 0,0 0 0,0 1 15,0-1-15,0 0 0,0 0 16,0 0-16,21-21 31,1 0-31,-1-21 16,-21 0-16,42 21 0,-21-21 16</inkml:trace>
  <inkml:trace contextRef="#ctx0" brushRef="#br0" timeOffset="61204.9">30480 8446 0,'0'0'15,"-21"0"-15,0 0 0,-1 0 16,1 0-16,21 21 47,21-21-32,1 0-15,-1 0 16,0 0-16</inkml:trace>
  <inkml:trace contextRef="#ctx0" brushRef="#br0" timeOffset="62012.48">30776 8530 0,'0'21'15,"0"1"-15,0-1 16,0 0 0,21-21-1,1 21-15,-1-21 0,0 0 0,21 0 16,-21 0-16,22 0 0,-22 0 0,0 0 16,21 0-16,-20 0 0,-1 0 15,0-21-15,0 0 16,-21 0-16,-21 21 15,0 0 1,0 0-16,-1 0 0,1 21 16,0-21-16,-21 21 0,21 0 0,-1 0 15,1 0-15,0 1 0,0 20 16,0-21-16,-22 0 0,22 22 16,0-22-16,0 0 0,0 0 0,0 0 15,-1 0-15,1 1 0,21-1 16,-21-21-1,42 0 17,0-21-32,1-1 15,-1 22-15,-21-21 0,21 0 16,0 21-16,0-21 0,0 0 16,1 0-16,-22-1 15,21 22-15,0 0 0,-21 22 16,0-1-1,0 0-15,0 0 16,21-21-16,-21 21 0,0 0 16,21 1-1,0-22-15,1 21 0,-1-21 0,0 0 16,0 0-16,0 0 0,0 0 0,22 0 16,-22 0-16,21 0 0,-21-21 15,22-1-15,-22 22 0,21-21 0,-21 21 16,1-21-16,-1 0 0,0 0 0,0 0 15,0-1-15,0-20 0,-21 21 16,0 0-16,22 0 0,-22-1 0,0 1 16,0 0-16,-22 21 31,1 0-31,0 0 0,21 21 0,-21 0 16,0 1-16,0-1 0,21 0 0,0 21 15,-22-21-15,22 1 0,-21-1 16,21 0-16,0 0 0,0 0 0,0 0 15,0 1-15,0-1 16,21-21-16,1 21 16,-1-21-16,0 0 0,0 0 0,0 0 15,22 0-15,-22 0 0,0 0 16,21-21-16,-21 21 0,22-21 0,-1-1 16</inkml:trace>
  <inkml:trace contextRef="#ctx0" brushRef="#br0" timeOffset="62284.58">32025 8467 0,'-42'-21'16,"21"21"0,-1 21-16,1-21 0,21 21 15,-21 0-15,0-21 0,21 21 0,-21 0 16,21 1-16,0 20 0,0-21 15,0 0-15,-21 0 0,21 22 16,0-22-16,0 0 0,0 0 0,0 0 16,0 1-16,0-1 0,0 0 15,0 0-15,21 0 0,0-21 16,0 0-16,0 0 16,0 0-16,1 0 0,-1 0 15,21 0-15,-21-21 0</inkml:trace>
  <inkml:trace contextRef="#ctx0" brushRef="#br0" timeOffset="62616.39">32575 8382 0,'0'0'0,"22"0"0,-1 0 16,0 0-16,0 0 15,0 0-15,0 21 0,-21 0 16,22 1-16,-22-1 0,0 0 16,0 21-16,0-21 0,0 22 0,0-22 15,0 21-15,0-21 0,-22 22 16,1-22-16,0 21 0,0-21 0,21 1 16,-21-1-16,0 21 15,-1-42-15,22 21 0,-21 0 0,0-21 16,21 22-16,-21-22 0,0 0 15,21 21-15,-21-21 16,-1 0 0,1-21-1,0 21-15</inkml:trace>
  <inkml:trace contextRef="#ctx0" brushRef="#br0" timeOffset="64488.68">26924 10139 0,'-21'0'16,"21"21"15,0 0-31,0 0 0,0 1 16,0-1-16,0 21 0,-21-21 0,21 22 15,-22-22-15,22 21 0,0-21 0,0 22 16,0-22-16,0 0 0,0 0 0,0 0 16,0 0-16,0 1 0,0-1 15,0-42 32,0-1-31,0 1-16,0 0 0,0 0 15,0 0-15,0 0 0</inkml:trace>
  <inkml:trace contextRef="#ctx0" brushRef="#br0" timeOffset="64944.42">26903 9864 0,'-21'0'16,"21"21"-16,0 0 0,-22 0 15,22 0-15,0 1 32,22-22-32,-1 0 15,0 0-15,0 0 16,0 0-16,-21-22 0,21 22 15,-21-21-15,0 0 16,0 0 0,-21 21-1,0 0 1,0 0-16,0 21 16,21 0-16,0 0 15,0 1-15,21-1 0,0-21 16,0 21-16,0-21 0,1 0 15,-1 0-15,0 21 0,0-21 0</inkml:trace>
  <inkml:trace contextRef="#ctx0" brushRef="#br0" timeOffset="65459.95">27834 10054 0,'-21'21'47,"21"1"-47,-21-22 16,0 21-16,21 0 0,-22 0 0,1 0 16,0 0-16,0 1 0,0-1 0,0 0 15,-1 0-15,-20 0 0,21 22 16,0-22-16,0 0 0,-1-21 0,1 21 15,0 0-15,0-21 0,0 21 16,0-21-16,-1 0 16,1 0-16,21-21 31,21 0-15,1 21-16,-1 0 15,0 0-15,21 0 0,-21 21 16,1-21-16,20 21 0,-21-21 0,21 22 15,-20-22-15,20 21 0,-21 0 16,0-21-16,22 21 0,-22-21 16,0 21-16,0-21 0,0 0 0,0 21 15,1-21-15,-1 0 78,0-21-62</inkml:trace>
  <inkml:trace contextRef="#ctx0" brushRef="#br0" timeOffset="67220.72">26670 10139 0,'21'-21'16,"-21"0"0,21 21-16,-21-22 15,0 1-15,0 0 0,-21 21 16,21-21-16,-21 21 16,0 0-16,0 0 15,-1 21-15,22 0 16,-21 0-16,0 1 0,0-1 15,21 0-15,-21 21 0,21-21 16,0 1-16,-21 20 0,21 0 16,-43 106-1,43-126-15,0-1 0,0 21 0,0-21 16,0 0-16,0 1 0,21-1 16,1-21-16,-1 0 0,0 0 0,0 0 15,0 0-15,0 0 0,1 0 16,-1 0-16,0 0 0,0-21 0,21-1 15,-20 1-15,20 0 0,-21 21 0,0-42 16,22 21-16,-22-1 0,0 1 0,0-21 16,0 21-16,0-22 0,-21 22 15,0-21-15,0 21 0,0-22 0,0 22 16,0-21-16,-21 21 0,0 0 0,0-1 16,0-20-16,0 21 0,-1 0 15,-41 0 1,42 21-16,0 0 0,-1 0 0,1 0 15,0 0-15,0 0 0,-21 21 0,20 0 16,1 0-16,0 0 0,0 0 0,21 1 16,-21 20-16,0-21 0,-1 21 15,1-20-15,21 20 0,0 0 0,0-21 16,-21 22-16,21-1 0,0-21 0,0 22 16,0-22-16,0 0 0,0 0 0,0 0 15,0 0-15,21 1 0,0-22 16,1 21-16,-1-21 0,0 0 15,0 0-15,0 0 0,0 0 16,1 0-16,-1-21 0,0 21 0,21-22 16,-21 1-16,22 0 0,-22 0 0,21 0 15,-21 0-15,1-1 0,-1 1 16,0 0-16,0 0 0,-21 0 0,0-22 16,0 22-16,0 0 0,0 0 15,0-21-15,0 20 0,0 1 0,-21 0 0,0 0 16,0 0-16,21 0 0,-22-1 15,1 22-15,0 0 0,21-21 16,-21 21-16,0 0 0,0 0 0,-1 21 16,1-21-16,0 22 0,0-1 0,0 0 15,0 21-15,-1-21 16,22 22-16,0-22 0,-21 21 0,21 1 16,-21-1-16,21-21 0,0 21 0,0 1 15,0-22-15,0 0 0,0 21 0,0-20 16,21-1-16,0-21 0,1 21 0,-22 0 15,42-21-15,-21 0 0,0 0 16,0 0-16,1 0 0,20 0 0,-21 0 16,21-21-16,-20 21 0,20-21 0,-21 0 15,21-1-15,-20 1 0,-1 0 0,21-21 16,-21 21-16,0-22 16,1 1-16,-1 0 0,-21-1 0,0 1 15,0 0-15,0 20 0,-21-20 0,-1 0 16,1 21-16,-21-22 0,21 22 0,-22 21 15,1-21-15,0 21 0,-1 0 16,1 0-16,21 0 0,-21 21 0,-1 0 16,22 0-16,0 1 0,0-1 0,0 0 15,-1 0-15,1 21 0,21-20 0,0-1 16,0 21-16,0-21 0,0 0 0,0 1 16,0 20-16,0-21 0,0 0 15,0 0-15,0 1 0,0-1 0,0 0 16,0 0-16,21 0 0,1-21 15,-1 21-15,0 1 0,0-22 16,0 0-16,0 0 0,1 0 16,-1 0-16</inkml:trace>
  <inkml:trace contextRef="#ctx0" brushRef="#br0" timeOffset="70156.42">28914 10097 0,'0'0'0,"0"-22"16,-22 22-16,22-21 16,-21 21-16,0 0 0,0 0 15,21 21 16,0 1-31,21-22 0,0 0 16,0 21-16,1-21 0,20 0 0,0 0 16,1 0-16,-1 0 15,0 0-15,22 0 0,-22 0 0,22 0 16,-22-21-16,21-1 0,-20 22 0,-1-21 16,-21 0-16,22 0 0,-22 0 15,0 21-15,-21-21 0,0-1 0,0 1 16,0 0-16,0 0 0,0 0 0,0 0 15,0-1-15,-21 22 16,0 0 0,-1 0-16,22 22 0,-21-22 0,21 21 15,0 21-15,0-21 0,-21 0 16,21 22-16,-21-22 0,21 21 16,-21 1-16,21-22 0,-21 21 0,-1 0 15,22 1-15,-21-1 0,0 22 16,0-22-16,21 0 0,-21 1 0,0-22 15,-1 21-15,22-21 0,0 22 0,-21-22 16,21 0-16,-21 0 0,21 0 16,0-42 31,0 0-47,0 0 15</inkml:trace>
  <inkml:trace contextRef="#ctx0" brushRef="#br0" timeOffset="70408.84">29019 10499 0,'22'0'47,"-1"0"-47,0 0 0,21 0 0,1-21 16,-1-1-16,0 22 0,1 0 15,20-21-15,-21 21 0,1 0 0,20 0 16,-20-21-16,-1 21 0,0 0 16,-21 0-16,1 0 0,20 0 15,-63 0 17</inkml:trace>
  <inkml:trace contextRef="#ctx0" brushRef="#br0" timeOffset="76140.28">30565 10097 0,'0'-22'0,"0"1"16,0 0-1,0 0 1,0 42 31,0 21-32,0-20-15,0-1 0,0 0 0,0 0 16,-22 0-16,22 22 0,0-22 0,0 0 16,0 0-16,0 0 0,0 0 0,0 1 15,0 20-15,0-21 0,-21-21 16,21 21-16,0 0 0,0 1 0,0-1 15,-21-21-15,21 21 0,0 0 16,0 0-16,0 0 16,21-21 31,0 0-47,1-21 15,20 21-15,0-21 0,22 0 16,-1 0-16,1 0 0,20-22 0,1 22 15,21-21-15,0-1 0,-22 22 0,22-21 16,0 0-16,0-1 0,-21 1 16,20 21-16,-20-22 0,0 22 0,-1-21 15,-20 21-15,-1 0 16,1 21-16,-22-22 0,-21 1 0,22 21 16,-22 0-16,0 0 0,-42 0 109,0 21-109,0-21 16</inkml:trace>
  <inkml:trace contextRef="#ctx0" brushRef="#br0" timeOffset="83592.85">22288 13949 0,'0'0'0,"0"-21"0,0 0 16,0 42 15,0 0-15,0 0-16,0 0 0,0 0 15,0 22-15,0-22 0,0 21 16,0-21-16,0 22 0,0-1 0,0 22 16,0-22-16,0 0 0,-21 1 15,21-1-15,0 0 0,0 1 0,0-22 16,0 21-16,0-21 0,0 0 16,0 1-16,0-1 0,0 0 15,-21-21 16,21-21-15,0 0-16,0-1 0,0 1 16,0 0-16</inkml:trace>
  <inkml:trace contextRef="#ctx0" brushRef="#br0" timeOffset="84054.92">22881 14034 0,'0'0'0,"0"-22"0,21 22 16,-21 22 15,-21-22-31,0 21 0,0 0 0,0 0 16,-1 0-16,1 22 0,0-22 15,0 21-15,21 0 0,-21-20 0,0 20 16,21 0-16,-22 1 0,22-22 0,0 21 15,0-21-15,0 43 16,0-43-16,0 0 0,22 0 16,-1-21-16,0 21 0,0-21 0,0 0 15,22 0-15,-22 0 0,21 0 16,0 0-16,-20 0 0,20-21 0,-21 0 16,21 0-16,1 0 0,-22 0 0,21-22 15,-21 1-15,1 0 0,-1-1 16,0 1-16,-21 0 0,0-1 0,0-20 15,0 20-15,0 1 0,0 0 0,0 21 16,-21-22-16,0 22 0,-1 0 16,1 0-16,0 21 0,0 0 0,0 0 15,-22 0-15,22 0 0,0 0 16,0 0-16,0 0 0,0 0 16,-1 21-16,1-21 0,21 21 0,-21 0 15,0-21-15,21 21 0,-21-21 0,21 22 16,-21-22-16,-1 0 0</inkml:trace>
  <inkml:trace contextRef="#ctx0" brushRef="#br0" timeOffset="84975.9">22331 10583 0,'21'0'16,"-21"-21"-16,0 0 15,0 0 1,-21 21-1,21 21 1,-21-21-16,21 21 0,0 0 16,0 1-16,0-1 0,-22 0 0,22 21 15,0-21-15,-21 1 0,21 20 0,0-21 16,0 0-16,0 0 0,0 1 0,0-1 16,0 0-16,0 0 15,21-21 1,1 0-16,-1 0 0,0 0 15,0-21-15,0 21 0,-21-21 16,21 0-16,1 21 0,-1-22 0,-21 1 16,21 0-16,0 0 0,0 0 0</inkml:trace>
  <inkml:trace contextRef="#ctx0" brushRef="#br0" timeOffset="85171.78">22437 10224 0,'0'0'0,"-22"0"0,-20-22 0,21 22 16,0 0-16,0 0 0,-1-21 16,1 21-1,42 0 17,1 21-17,-1-21-15,0 22 0,0-22 0,0 0 16,0 21-16</inkml:trace>
  <inkml:trace contextRef="#ctx0" brushRef="#br0" timeOffset="85403.65">22902 10541 0,'0'21'16,"21"-21"31,1 0-32,-1 0-15,0 0 0,0 0 0,-21 21 16,21-21-16,0 0 0,-21 22 31</inkml:trace>
  <inkml:trace contextRef="#ctx0" brushRef="#br0" timeOffset="85552.57">22902 10689 0,'0'21'16,"0"-42"-16,-21 42 0,21 1 0,-21-22 16,21 21-16,21-21 31,0 0-31,0 0 16,1 0-16,-1 0 0,0 0 15,0 0-15,21 0 0,-20-21 16,-1 21-16,0-22 0,0 1 0</inkml:trace>
  <inkml:trace contextRef="#ctx0" brushRef="#br0" timeOffset="85765.51">23770 10224 0,'0'0'0,"0"-22"0,0 1 16,0 0-16,0 0 0,-21 21 15,0 0 1,21 21-16,-21 0 15,-1 0-15,22 1 0,0 20 0,0-21 16,0 21-16,0 1 0,0-1 16,-21 0-16,21 1 0,0-1 0,-21 0 15,21-20-15,0 20 0,-21-21 0,21 0 16,0 0-16,0 1 0,0-1 0</inkml:trace>
  <inkml:trace contextRef="#ctx0" brushRef="#br0" timeOffset="86340.27">26966 11705 0,'0'0'0,"21"-21"0,-21 0 0,0 0 15,22-22-15,-1 22 0,-21 0 0,0 0 16,0 0-16,0 42 31,0 0-31,0 0 0,0 22 0,0-22 16,0 21-16,0 0 0,0 22 0,0-22 16,0 22-16,0-22 0,0 0 15,-21 22-15,21-22 0,-22-21 0,22 22 16,0-22-16,0 0 0,0 0 0,0 0 15,22-21 1,-1 0-16,0 0 0,21 0 16</inkml:trace>
  <inkml:trace contextRef="#ctx0" brushRef="#br0" timeOffset="86744.04">28427 11557 0,'0'21'16,"-21"0"-1,-1 1-15,1-1 0,21 0 16,-21 0-16,-21 0 16,21 0-16,-1 1 0,-20-22 0,21 21 15,-21 0-15,-1 0 0,22 0 0,-21 0 16,-1 1-16,22-1 0,0-21 0,0 21 15,0-21-15,0 0 0,-1 0 16,44 0 0,-1-21-1,0 21-15,0 0 0,0 0 16,0 0-16,22 0 0,-22 0 0,0 0 16,21 21-16,-20 0 0,20 0 0,-21-21 15,0 21-15,22 1 0,-22-1 16,0-21-16,0 21 0,0-21 15,0 0-15,1 21 0,-1-21 0,0 0 16,0 0-16,0 0 0,0 0 16,1 0-16,-1-21 0,0 21 15,0-21-15,0 0 0,0 21 0,22-22 16</inkml:trace>
  <inkml:trace contextRef="#ctx0" brushRef="#br0" timeOffset="87175.79">29295 11472 0,'0'0'0,"-22"0"15,-20 22-15,21-22 0,0 21 0,0-21 16,-1 0-16,1 21 0,21 0 16,21-21-1,1 0-15,20 0 0,0 0 16,1 0-16,-1 0 0,21 0 0,-20-21 15,20 0-15,-20 21 0,-1-21 16,0-1-16,1 1 0,-22 21 0,0-21 16,0 0-16,0 0 0,-21 0 0,0-1 15,0 1-15,0 0 0,-21 21 32,0 0-32,0 21 0,0 0 0,-1 1 15,1 20-15,21-21 0,-21 21 16,0 1-16,0-1 0,0 0 0,-1 107 15,22-107 1,-21 0-16,21 1 0,0-22 0,0 21 16,0-21-16,0 0 0,0 1 15,0-1-15,0 0 0,-21 0 0,21 0 16,-21-21 0,21-21 15,0 0-31,-21 21 0</inkml:trace>
  <inkml:trace contextRef="#ctx0" brushRef="#br0" timeOffset="87376.19">29231 11959 0,'-21'0'0,"42"0"0,-63 0 16,42 21-16,0 1 16,21-22-1,21 0-15,-21 0 0,22 0 0,-1 0 16,22 0-16,-22-22 0,0 22 0,22-21 15,-22 21-15,0 0 0,1-21 16,-1 21-16,-21 0 0,0 0 0,1-21 16,-1 21-16,-42 0 31</inkml:trace>
  <inkml:trace contextRef="#ctx0" brushRef="#br0" timeOffset="90986.2">31390 11430 0,'-21'0'0,"42"0"16,-63 0-16,42-21 47,0 42-16,0 0-31,0 0 16,0 1-16,0 20 0,0 0 15,0 1-15,0-22 0,-21 21 0,21 0 16,-22 1-16,1-1 0,0 0 0,0-20 15,0 20-15,21 0 0,-21-21 16,21 1-16,0-1 0,0 0 0,0 0 16,0 0-16,21-21 15,21 0-15,0 0 0,1-21 16,41 0-16,-20 0 0,21 0 0,-1-1 16,22-20-16,0 0 0,0 21 0,0-22 15,21 1-15,-22 0 0,22-1 16,-21 1-16,-21 0 0,0-1 0,-1 1 15,-20 21-15,-22 0 0,0-1 16,-20 1-16,-44 21 16,1 0-16,0 0 15,0 21-15</inkml:trace>
  <inkml:trace contextRef="#ctx0" brushRef="#br0" timeOffset="92444.28">16616 13377 0,'0'0'0,"-21"22"0,-1-22 0,-20 0 0,21 21 15,-21-21-15,20 0 0,-20 0 0,0 21 16,21-21-16,-22 0 0,22 0 0,-21 21 16,21-21-16,-1 0 0,1 0 0,0 0 15,42 0 1,0 0 0,22 0-16,-22-21 0,21 21 15,22 0-15,-1-21 0,1 21 0,-1 0 0,1-21 16,-1 21-16,1 0 0,-1-22 15,1 22-15,-1-21 0,-20 21 16,20 0-16,-42 0 0,22 0 0,-22 0 16,0 0-16,-42 0 15,0 0 1,-1 0-16,1 0 0,0 0 0,-21 0 16,21 0-16,-22 0 0,22 0 15,-21 21-15,-1-21 0,1 0 0,0 0 16,-1 22-16,-20-22 0,21 0 0,-22 21 15,22-21-15,-1 0 0,1 0 0,21 21 16,-21-21-16,20 21 16,44-21-1,20 0 1,-21 0-16,21 0 0,1 0 0,-1 0 16,0 0-16,22-21 0,-22 21 0,22 0 15,-22-21-15,0 0 0,22 21 0,-22 0 16,1-22-16,-22 22 0,21 0 0,-21-21 15,0 21-15,22 0 0,-22 0 0</inkml:trace>
  <inkml:trace contextRef="#ctx0" brushRef="#br0" timeOffset="93023.96">17589 13335 0,'0'0'0,"-21"21"0,0-21 0,21 21 15,-21-21-15,21 22 16,21-22-1,0 0 1,0 0-16,1 0 0,-1 0 0,21 0 16,-21 0-16,22 0 0,-22 0 0,21 0 15,-21 0-15,0 0 0,1-22 0,-1 22 16,0-21-16,-42 21 31,0 0-31,-1 0 16,1 0-16,0 0 0,0 0 0,0 0 15,0 0-15,-1 0 0,1 0 16,0 0-16,0 21 0,42-21 63,0 0-63,0 0 0,1 0 15,-1 0-15,0 0 16,0 0-16,-42 0 47,0 0-32,0 0-15,-1 0 0,1 22 0,0-22 16,0 0-16,0 0 16,0 0-16,-1 0 0,-20 0 0</inkml:trace>
  <inkml:trace contextRef="#ctx0" brushRef="#br0" timeOffset="96980.4">22542 15219 0,'-21'0'0,"0"0"0,0 0 0,21-21 16,-21 0-16,0 21 0,-1-22 0,1 22 15,21-21-15,-21 0 0,0 0 16,21 0-16,0 0 0,0-1 16,0 1-16,0 0 15,21 21-15,0 0 16,0 0-16,1 0 0,-1 0 16,21 0-16,-21 21 0,22-21 0,-22 21 15,21 1-15,-21-1 0,0 0 0,1 0 16,-1 21-16,-21 1 0,0-22 15,0 21-15,0 1 0,-21-1 16,-1 0-16,-20 1 0,0-1 0,-1 0 16,1-21-16,0 22 0,-1-22 0,1 0 15,0 0-15,-1 0 0,1 1 0,21-22 16,-21 0-16,20 0 0,1 0 16,0 0-16,0-22 15,21 1-15,0 0 0,0 0 0,0 0 16,0-22-16,0 22 0,0-21 0,21 21 15,-21-22-15,21 22 0,0 0 16,1 0-16,-1 21 0,0 0 0,0 0 16,0 0-16,22 0 0,-22 0 15,0 0-15,0 21 0,0 0 0,22 0 16,-22 1-16,0-1 0,0 0 0,0 0 16,0 0-16,1 0 0,-1 1 15,0-1-15,-21 0 0,21 0 16,-21 0-16,21-21 15,0 0-15,1 0 16,-1-21-16,0 21 16,0-21-16,0 0 0,22 0 0,-22-1 15</inkml:trace>
  <inkml:trace contextRef="#ctx0" brushRef="#br0" timeOffset="97312.21">23114 15240 0,'0'0'0,"0"-21"15,21 0-15,-21 0 0,21 21 16,-42 21-1,0 0 1,0 0-16,0 0 0,21 22 0,-22-22 16,1 21-16,0-21 0,21 0 15,0 22-15,0-22 0,0 0 0,0 0 16,0 0-16,0 1 0,0-1 0,0 0 16,21-21-16,0 0 15,1 0-15,-1 0 16,0-21-16,0 0 0,21-1 0,-20 1 15,-1 0-15,0 0 0,0 0 16,0 0-16,-21-22 0,0 22 0,0-21 16,0 21-16,0-1 0,0-20 15,0 21-15,-21 0 0,0 21 0,0-21 16,0 21-16,-1 0 0,1 0 0,0 0 16,0 0-16,21 21 0,-21-21 0,21 21 15,0 0-15,0 0 0,0 0 0,0 1 16,0-1-16,21 0 15</inkml:trace>
  <inkml:trace contextRef="#ctx0" brushRef="#br0" timeOffset="97496.11">23516 15367 0,'21'0'0,"-42"0"0,21 0 47,-21 0-32,0 0-15,42 0 47,0 0-31,0 0-16</inkml:trace>
  <inkml:trace contextRef="#ctx0" brushRef="#br0" timeOffset="98144.12">24088 15198 0,'0'0'16,"0"-21"-16,0-1 15,-22 22 1,1 0-16,0 0 0,0 22 16,0-1-16,0 0 0,21 0 15,-22 0-15,1 0 0,21 1 16,0-1-16,0 21 0,-21-21 15,21 0-15,0 22 0,0-22 0,0 0 16,0 0-16,0 0 0,0 1 16,0-1-16,21-21 0,0 0 15,1 0-15,-1 0 16,0 0-16,0 0 0,-21-21 0,21 21 16,0-22-16,1 1 0,-22 0 15,0 0-15,21 0 0,-21 0 0,0-22 16,0 22-16,0 0 0,0-21 0,0 20 15,0 1-15,0-21 0,0 21 16,0 0-16,0-1 0,0 1 0,21 21 16,0 0-16,0 0 0,0 0 15,1 0-15,-1 0 0,0 0 0,0 0 16,0 0-16,0 21 0,1-21 16,-22 22-16,21-1 0,-21 0 0,21 0 15,-21 0-15,0 0 0,0 1 0,0-1 16,0 0-16,0 0 0,0 21 0,-21-20 15,0-1-15,-1 0 0,1 0 0,0 0 16,21 0-16,-21 1 16,21-1-16,21-21 31,0 0-31,0-21 0,1 21 16,-1-22-16,21 1 0,-21 0 15,0 0-15,1 0 0,-1 0 16,-21-22-16,21 22 0,-21 0 0,21-21 15,-21 20-15,0 1 0,0-21 0,0 21 16,0 0-16,0-1 0,0 1 0,-21 21 16,0-21-16,0 21 0,-1 0 0,1 0 15,0 0-15,0-21 0,0 21 16,0 0-16,21-21 0,-22 21 0,1-21 16,0-1-16,21 1 0</inkml:trace>
  <inkml:trace contextRef="#ctx0" brushRef="#br0" timeOffset="98916.26">22796 11430 0,'0'42'15,"0"-20"-15,-21-1 16,21 0-16,0 21 0,0-21 15,-21 22-15,21-22 0,-21 21 0,21 1 16,0-22-16,0 21 0,0-21 0,0 22 16,0-22-16,0 0 0,0 0 0,0 0 15,0 0 1,0 1-16,21-22 0,0 0 16,0 0-16,1 0 0,-1-22 0,-21 1 15,21 0-15,0 21 0,-21-21 0,0 0 16</inkml:trace>
  <inkml:trace contextRef="#ctx0" brushRef="#br0" timeOffset="99120.14">22881 11409 0,'0'-21'16,"0"0"15,21 21 0,0 0-15</inkml:trace>
  <inkml:trace contextRef="#ctx0" brushRef="#br0" timeOffset="99328.02">23262 11515 0,'21'0'47,"0"0"-47,1 0 15,-1 0-15,0 0 0,0 0 0,0 0 16,0-21-16,1 21 0,-1 0 0,0 0 15</inkml:trace>
  <inkml:trace contextRef="#ctx0" brushRef="#br0" timeOffset="99487.93">23304 11663 0,'0'0'0,"0"21"0,22-21 47,-1 0-47,0 0 0,0 0 0,0 0 16,22-21-16,-22 21 0,21-21 0,0 0 15,-20 21-15</inkml:trace>
  <inkml:trace contextRef="#ctx0" brushRef="#br0" timeOffset="99895.68">23961 11451 0,'0'-42'15,"0"21"1,0 0-16,21-1 16,0 22-16,0-21 0,-21 0 0,21 21 0,0 0 15,22 0-15,-22 0 0,0 0 16,0 0-16,0 0 15,1 21-15,-1 0 0,-21 1 0,0-1 16,0 0-16,0 21 0,0-21 0,0 1 16,0 20-16,-21-21 0,-1 0 0,-20 22 15,21-22-15,-21 0 0,-1 21 16,1-21-16,-22 1 0,22-1 0,0 0 16,-1 0-16,22 0 0,-21-21 0,21 21 15,0-21-15,42 0 31,0 0-31,0 0 16,21 0-16,1 0 0,-1 0 16,0 0-16,1 0 0,-1 0 0,0 0 15,1 0-15,-1 0 0,0 0 0,1 0 16,-1 0-16,0 0 0,1 0 16,-22 0-16,21 0 0,1 0 0</inkml:trace>
  <inkml:trace contextRef="#ctx0" brushRef="#br0" timeOffset="100885.06">27453 13102 0,'0'0'0,"0"-21"16,0 0 0,0 0-16,21 0 0,0-1 15,-21 1-15,22 21 0,-1-21 16,-21 0-16,21 21 0,0 0 15,0 0-15,0 0 0,-21 21 0,22 0 16,-1 0-16,0 22 0,0-1 0,0-21 16,0 22-16,1-1 0,-22 0 15,0 1-15,0-1 0,0 0 0,0 1 16,0-1-16,-22 0 0,1 1 0,-21-1 16,21-21-16,0 21 0,-22-20 15,22 20-15,0-21 0,0 0 0,0-21 16,-22 21-16,22-21 15,0 0-15,0 0 0,21-21 16,-21 21-16,21-21 16,0 0-16,0 0 0,0 0 0,0-22 15,0 22-15,0 0 0,0 0 0,21-22 16,-21 22-16,21 0 0,21 21 0,-21 0 16,1 0-16,20 0 0,-21 0 15,21 0-15,1 21 0,-1 0 0,0 1 16,1-1-16,-1 0 0,0 0 0,1 0 15,-22 0-15,21 22 16,-21-43-16,1 21 0,-1 0 0,0 0 16,0-21-16,0 0 0,0 0 0,1 0 15,-1 0-15,21 0 0,-21 0 16,0-21-16,22 21 0,-22-21 16</inkml:trace>
  <inkml:trace contextRef="#ctx0" brushRef="#br0" timeOffset="101252.37">29104 13060 0,'0'0'0,"0"-21"15,0 0-15,21 21 0,-42 0 16,0 21 0,0 0-16,0 0 0,-1 0 15,1 22-15,0-22 0,-21 0 0,21 0 16,-22 21-16,22-20 0,0-1 15,-21 0-15,20 0 0,1 0 0,0-21 16,0 21-16,0 1 0,0-22 16,21 21-16,21-21 47,0 0-47,0 0 15,0 0-15,22 0 0,-22 0 0,0 21 16,21-21-16,-21 21 0,22-21 0,-22 0 15,21 21-15,1-21 0,-22 0 16,21 0-16,0 0 0,-20 0 0,-1 0 16,21 0-16,-21 0 0,0 0 15,1 0-15,-22-21 0,21 21 0,0-21 16,0 21-16,0-21 0</inkml:trace>
  <inkml:trace contextRef="#ctx0" brushRef="#br0" timeOffset="101672.14">29654 12996 0,'0'0'0,"43"0"16,-22 0-16,0 0 16,0 0-16,0 0 0,1 0 0,-1 0 15,21 0-15,-21 0 0,22 0 0,-22 0 16,21 0-16,0 0 0,1 0 15,-1 0-15,-21 0 0,22 0 0,-22 0 16,21-21-16,-21 21 0,0 0 0,-21-21 16,22 21-16,-44 0 31,1 0-31,0 0 16,0 21-16,0 0 15,0 1-15,-1-1 0,1 21 0,0-21 16,0 22-16,0-1 0,0 0 0,21-21 15,-22 22-15,22-1 0,-21-21 16,0 22-16,21-22 0,0 21 0,0-21 16,0 22-16,0-22 0,0 0 0,0 0 15,0 0-15,0 0 0,0 1 16,0-44 31,0 1-47</inkml:trace>
  <inkml:trace contextRef="#ctx0" brushRef="#br0" timeOffset="101916">29887 13441 0,'0'0'0,"-21"0"16,42 0 15,0 0-16,1-21-15,-1 21 16,21 0-16,-21 0 0,22 0 0,-1-21 16,-21 21-16,21 0 0,1-22 0,-1 22 15,-21 0-15,22 0 0,-22 0 16,0 0-16,0 0 0,0 0 0,-21-21 16,21 21-1</inkml:trace>
  <inkml:trace contextRef="#ctx0" brushRef="#br0" timeOffset="106804.67">31284 12806 0,'0'-21'15,"-21"21"17,21 21-17,-21 0-15,21 0 16,0 0-16,-21 1 0,21 20 0,-21 0 15,-1-21-15,22 22 0,-21-1 0,21 0 16,-21 1-16,0-1 16,21-21-16,0 22 0,0-22 0,-21 21 0,21-21 15,0 0-15,0 1 0,0-1 0,0 0 16,21 0-16,0-21 16,0 0-16,0 0 0,22 0 0,-1 0 15,0 0-15,1 0 0,20 0 16,-20-21-16,20 0 0,1 21 15,-1-21-15,1-1 0,-1 1 0,1 0 16,20-21-16,-20 21 0,-1-1 16,22-20-16,-22 21 0,1 0 0,-1 0 15,-20-1-15,-1 1 0,0 0 16,-20 0-16,-1 21 0,0 0 0,-21-21 16,-21 21-1,0 0-15,-1 0 16,-20 0-16,21 0 0,-21 21 0</inkml:trace>
  <inkml:trace contextRef="#ctx0" brushRef="#br0" timeOffset="108584.08">22331 16235 0,'0'-21'0,"-21"21"16,42 0 31,0 0-47,21 0 0,-21 0 15,1 0-15,20 0 0,0 0 16,1 0-16,-1 0 0,0 0 0,1 0 16,20 0-16,-21 0 0,-20 0 0,20 0 0,-21 0 15,21 0-15,-20 0 0,-1 0 16,-21-21-1</inkml:trace>
  <inkml:trace contextRef="#ctx0" brushRef="#br0" timeOffset="108871.92">22669 16235 0,'-42'63'16,"42"-41"-16,-21-22 0,21 21 15,0 0-15,0 0 0,0 0 0,0 0 16,-21 1-16,21-1 0,0 0 0,0 0 16,0 21-16,0-20 0,0-1 0,0 0 15,0 0-15,0 21 0,-21-20 16,21-1-16,0 0 0,0 0 0,-22 0 16,1 0-16,21 1 0,0-1 0,-21 0 15,21 0-15,-21 0 0,0 0 0,0 1 16,-1-1-16,1-21 15,0 0-15,21 21 0,-21-21 16,0 0-16,0 0 0,-1 0 16,1 0-16,0 0 0,0 0 0,0-21 15,0 21-15,-1-21 0,22-1 0,-21 1 16</inkml:trace>
  <inkml:trace contextRef="#ctx0" brushRef="#br0" timeOffset="110232.62">23114 16616 0,'21'-21'15,"-42"42"-15,63-63 0,-21 42 0,1-22 0,-22 1 16,21 21-16,0-21 0,-21 0 0,21 21 15,-21-21-15,-21 21 47,0 21-47,0 0 0,-1 0 0,1 0 16,0 22-16,-21-22 0,21 21 16,-1-21-16,1 22 0,0-22 0,0 21 15,0-21-15,21 22 0,0-22 0,0 0 16,0 0-16,0 0 0,0 1 15,21-22 1,0 0-16,0-22 0,0 1 16,1 0-16,-1 0 15,0-21-15,0 20 0,0 1 0,-21-21 16,21 21-16,-21-22 0,22 22 0,-22 0 16,0 0-16,0 0 0,21 0 15,-21-1-15,21 22 0,0 0 16,-21 22-16,21-1 15,-21 0-15,21 0 0,1 0 0,-22 0 16,0 1-16,21-1 0,-21 21 0,0-21 16,21 0-16,-21 22 0,0-22 15,0 0-15,0 0 0,21 0 16,-21 1-16,21-22 0,0 0 16,1 0-16,-1-22 15,0 1-15,0 0 0,-21 0 16,21 0-16,0-22 0,1 22 0,-22 0 15,21-21-15,-21 21 0,21-22 16,-21 22-16,0 0 0,0 0 0,21 0 16,0 21-16,0 0 15,1 21 1,-22 0-16,21 0 0,-21 0 16,0 0-16,0 1 0,0-1 0,0 0 15,21 0-15,-21 0 0,0 0 16,0 1-16,21-22 0,-21 21 15,21-21-15,0 0 16,1 0-16,-22-21 16,21-1-16,0 1 15,-21 0-15,21 0 0,-21 0 0,0 0 16,0-1-16,0 1 0,0 0 0,0 0 16,0 0-16,0 0 0,0-1 0,0 1 15,21 42 32,0-21-47,1 0 0,-1 0 16,0 0-16,21 0 0,-21 0 0,22 0 15,-22 0-15,127 0 16,-127-21-16,22 21 0,-22 0 16,0-21-16,0 0 0,0 21 0,-21-21 15,0 0 1,-21 21-1,0 0-15,0 0 0,0 0 16,21 21-16,-22-21 0,1 21 0,0 0 16,0 0-16,0 22 0,0-22 0,21 0 15,-22 21-15,1-21 0,21 22 16,-21-22-16,21 21 0,0-21 16,0 22-16,0-22 0,0 0 0,0 0 15,0 0-15,21-21 16,0 0-16,1 0 0,-1-21 15,0 0-15,0 0 0,0 0 16,0 0-16,1-1 0,-1-20 16,0 21-16,0-21 0,0-1 0,0 22 15,-21-21-15,22 21 0,-22-22 0,21 22 0,-21 0 16,21 21 0,0 0-16,-21 21 0,21 0 15,-21 0-15,0 22 0,21-22 0,-21 0 16,22 21-16,-22-20 15,21 20-15,-21-21 0,21 0 0,0 0 16,0 1-16,0-22 0,1 0 16,-1-22-16,0 22 0,0-21 15,-21-21-15</inkml:trace>
  <inkml:trace contextRef="#ctx0" brushRef="#br0" timeOffset="113932.24">4699 5567 0,'0'0'0,"21"-21"16,0 21-16,-21-21 15,21 21 32,-21 21-47,22 0 0,-22 0 0,0 0 16,21 0-16,-21 1 15,0-1-15,21 0 0,-21 0 16,0 0-16,0 0 0,0 1 0,0-1 16,0 0-16,0 0 15,0-42 32,0 0-47,0 0 16,0-1-16,0 1 0,0 0 0,0 0 15,-21 0-15,21 0 0,0-1 16,-21 1-16,-1-21 0,1 21 16,21 0-16,0-1 0,0 44 47,0-1-32,0 0-15,0 0 0,0 0 16,21 0-16,-21 1 0,0-1 15,0 0-15,0 0 0,0 0 0,0 0 16,0 1-16,0-1 16,0 0-16,0 0 0,0 0 15,0 0-15,0 1 16,0-1 0,0 0-16,0 0 0,22-21 15,-22 21-15,0 0 31,21-21-15,0 0 0,0-21-16,0 21 15,0-21-15,1 0 0,20 0 0,0 0 16,-21-1-16,43-20 0,-22 0 16,1-1-16,20 1 0,22 0 0,-22-1 15,22-20-15,-22 21 0,22-1 0,0 1 16,-22 0-16,22 20 0,-22-20 15,1 21-15,-22 0 0,1 0 16,-1-1-16,-21 22 0,21-21 0,-20 21 16,-1 0-16,-21-21 31,0 42 125,0 0-140,-21-21-16,21 22 0,-22-22 15</inkml:trace>
  <inkml:trace contextRef="#ctx0" brushRef="#br0" timeOffset="119053.95">2138 10816 0,'0'0'0,"-21"0"0,-1 0 15,1 0-15,0 0 0,0 0 16,0-21-16,0 21 16,-1 0-1,44 0 48,-1 0-48,0 0-15,0 0 0,0 0 16,22 0-16,-1 0 0,0 0 0,1 0 16,20 0-16,1 0 0,-1 0 0,22 0 15,-1 0-15,1 0 16,0 0-16,-22-21 0,22 21 0,0-21 16,-22 21-16,22-21 0,-22 21 15,1 0-15,-1-22 0,1 22 0,-22 0 16,0 0-16,1-21 0,-1 21 0,0 0 15,1-21-15,-22 21 0,0 0 16,0 0-16,0 0 0,1 0 0,-1 0 16,-64 0 31,22 0-47,0 0 0,0 0 0,-21 0 15,-1 0-15,22 21 0,-42-21 16,20 21-16,1-21 0,-22 22 0</inkml:trace>
  <inkml:trace contextRef="#ctx0" brushRef="#br0" timeOffset="119607.63">1841 10943 0,'0'0'0,"-21"21"0,-21-21 0,21 0 16,0 0-16,-1 0 0,1 0 16,42 0 15,1 0-31,-1 0 16,21 0-16,0 0 0,1 0 15,-1 0-15,22 0 0,-1 0 0,1 0 16,20 0-16,22-21 0,-21 21 15,21-21-15,-22 21 0,22-21 0,-21 21 16,-1-21-16,1 21 0,0-21 16,-1 21-16,-20 0 0,-1-22 15,1 22-15,-1 0 0,-20 0 0,-1 0 16,0 0-16,-20 0 0,20 0 16,-21 0-16,0 0 0,0 0 15,1 0-15,-22-21 47,21 21 31,-21-21-47,-21 21 16</inkml:trace>
  <inkml:trace contextRef="#ctx0" brushRef="#br0" timeOffset="123493.94">16383 13526 0,'0'0'0,"-21"0"0,0 0 0,-1 0 16,1 0-16,0 0 0,0 0 15,0 0-15,0 0 16,21-22-16,-22 22 0,1 0 47,42 0-31,1 0-1,-1 0-15,0 0 0,0 0 0,21 0 16,1 0-16,-1-21 0,0 21 15,1 0-15,20 0 0,-20-21 0,20 21 16,-21-21-16,22 21 0,-22 0 16,22-21-16,-22 21 0,0 0 0,1-21 15,-22 21-15,21 0 0,-21 0 0,1 0 16,-1-22-16,-42 22 62,-1 0-46,1 0 0,0 0-16,0 0 15,0 0-15</inkml:trace>
  <inkml:trace contextRef="#ctx0" brushRef="#br0" timeOffset="123900.85">16256 13526 0,'0'0'0,"-21"21"0,0-21 16,-1 0-16,44 0 47,20 0-47,-21 0 0,21-21 15,1 21-15,-1-22 0,22 22 0,-22-21 16,21 21-16,-20-21 0,20 21 0,-20-21 16,20 21-16,64-21 15,-85 21-15,1-21 0,-1 21 0,-21 0 16,0 0-16,1 0 0,-1-22 16,0 22-16,0 0 0,0-21 93,-42 21-46</inkml:trace>
  <inkml:trace contextRef="#ctx0" brushRef="#br0" timeOffset="143188.21">16616 7408 0,'-21'0'0,"42"0"0,-64 0 16,65 0 15,-1 0-31,0 0 16,0 0-16,0 0 0,0 0 15,1 0-15,-22-21 0,21 21 16,0 0-16,0 0 0,0 0 0,0-21 15,1 21-15,-44 0 47,1 21-47,0-21 16,0 0-16,-21 0 0,20 21 0,1-21 16,0 0-16,-21 0 0,21 0 0,-1 22 15,1-22-15,0 0 0,0 0 16,0 0-16,0 0 0,-1 0 0,22 21 15,-21-21 1,21 21-16,0 0 16,-21 0-1,21 0-15,0 1 0,0-1 0,0 0 16,0 21-16,0-21 0,0 1 0,0 20 16,-21 0-16,21-21 0,-21 22 15,21-1-15,-21 22 0,21-22 16,0 0-16,-22 1 0,22 20 0,-21-21 15,21 1-15,0-1 0,0 0 0,0-20 16,0 20-16,0-21 0,0 21 0,0-20 16,0-1-16,0 0 0,21 0 0,1 0 15,-1-21-15,0 21 0,0-21 0,0 0 16,0 0-16,1 0 0,-1 0 16,0 0-16,0 0 0,21 0 0,-20 0 15,-1 0-15,0 0 0,0-21 0,0 0 16,0 0-16,1 0 0,-22 0 15,21-1-15</inkml:trace>
  <inkml:trace contextRef="#ctx0" brushRef="#br0" timeOffset="143464.04">17018 7768 0,'0'-21'0,"-21"21"0,0 0 16,-1 0-16,22 21 16,0 0-1,0 1-15,0-1 0,0 0 16,0 0-16,0 21 0,0-20 16,0-1-16,0 21 0,0-21 0,0 0 15,0 22-15,0-22 0,0 0 0,0 0 16,-21-21-16,21 21 0,0 1 0,21-44 31,1 1-15</inkml:trace>
  <inkml:trace contextRef="#ctx0" brushRef="#br0" timeOffset="143851.82">17399 7726 0,'0'0'15,"0"21"1,-21 0-16,0-21 16,21 21-16,-22 1 0,1 20 15,0-21-15,21 0 0,0 22 0,0-22 16,-21 21-16,21-21 0,0 0 0,0 1 16,0 20-16,0-21 0,21 0 15,-21 0-15,21-21 0,0 0 16,1 0-16,-1 0 0,0 0 15,0 0-15,0 0 0,0-21 0,1 0 16,-1 21-16,-21-21 0,21 0 0,0 0 16,-21-1-16,21-20 0,-21 21 0,0 0 15,0 0-15,0-22 0,0 22 0,-21 0 16,0 0-16,0-22 0,0 43 16,-1-21-16,1 0 0,0 21 0,0 0 15,0 0-15,0 0 0,-1 0 16,22 21-16,-21 0 0,21 1 0,0-1 15,0 0-15,0 0 0,0 0 16,21 0-16,1 1 16,-1-1-16,0-21 0,0 21 0,0 0 15</inkml:trace>
  <inkml:trace contextRef="#ctx0" brushRef="#br0" timeOffset="144083.69">17970 8065 0,'0'21'16,"0"0"-1,0 0-15,0 0 16,0 0-16,-21 1 0,21-1 16,-21 0-16,0 0 0,21 0 0,-21 0 15,21 1-15,0-1 0,-21 0 0,21 0 16,-22 0-16,22 0 0,0 1 15,0-44 1</inkml:trace>
  <inkml:trace contextRef="#ctx0" brushRef="#br0" timeOffset="146988.91">19939 6033 0,'-21'0'16,"0"0"-1,21 21 16,0 0-15,0 0-16,0 0 0,0 0 16,0 1-16,0-1 0,0 0 15,21 0-15,0 0 0,0 0 16,0 1-16,0-1 16,1 0-16,-1-21 0,-21 21 0,21-21 15,21 0-15,-21 21 0,1-21 16,20 0-16,0 0 0,-21 0 0,22 0 15,20 0-15,-20 0 0,-1 0 0,0 0 16,22 0-16,-22 0 0,22 0 16,-22 0-16,0 0 0,22 0 15,-22 0-15,0-21 0,1 21 0,20-21 16,-20 21-16,-1-21 0,0 21 0,22 0 16,-22-21-16,22 21 0,-1-22 0,1 1 15,-1 21-15,1-21 0,20 21 16,-20-21-16,20 0 0,-20 21 0,21-21 15,-22-1-15,22 22 0,-22-21 0,22 0 16,0 21-16,-1-21 0,1 0 16,21 21-16,-22 0 0,1-21 0,0 21 15,-1-22-15,1 22 0,-21 0 16,20-21-16,1 21 0,-22 0 0,22 0 0,-21-21 16,20 21-16,-20-21 15,20 21-15,-20 0 0,21 0 0,-22-21 16,22 21-16,-22 0 0,1 0 0,-1 0 15,1 0-15,20 0 0,-20 0 0,21 0 16,-22 0-16,22 0 0,-22 0 16,22 0-16,-22 0 0,1 0 0,-1 0 15,1 0-15,-22 0 0,22 21 0,-22-21 16,0 21-16,1-21 0,-1 21 16,0-21-16,1 21 0,20 1 15,-20-22-15,-1 21 0,21 0 0,-20-21 16,20 21-16,-20 0 0,20-21 0,1 21 0,-22-21 15,21 22-15,-20-1 16,20-21-16,-20 21 0,-1-21 0,0 21 16,1-21-16,-22 21 0,21-21 0,-21 21 15,0-21-15,1 22 0,-1-1 16,0 0-16,0-21 0,0 21 16,0 0-16,1 0 0,-1 1 15,-21-1-15,21-21 0,-21 21 16,0 0-16,21-21 15,-21 21 1,0-42 31,21 0-31,-21 0-16,0 0 15,0-1-15,0 1 16,21 21-16,-21-21 0,22 0 0,-22 0 15,21 0-15,0 21 16,0-22-16,-21 1 0,21 0 0,0 21 16,22-21-16,-22 0 0,0 21 0,21-21 15,1-1-15,-22 22 0,21-21 16,1 21-16,-1 0 0,0-21 0,1 21 16,-1 0-16,0 0 0,22-21 15,-22 21-15,22 0 0,-22 0 0,21 0 16,1 0-16,-1 0 0,22 0 15,-21 0-15,20 0 0,1 0 0,0 0 16,20 0-16,-20 0 0,0 0 0,-1 0 16,1 0-16,21 0 0,-21 0 15,20 0-15,-20 0 0,21 0 0,0 0 16,0 0-16,-1 21 0,1-21 0,0 21 16,0-21-16,-21 21 0,20 1 15,22-22-15,-21 21 0,0 0 16,21 0-16,-21 0 0,0 0 0,0 1 15,-1-1-15,1 0 0,21 21 16,-21-21-16,0 1 0,21 20 0,-21-21 16,0 0-16,-1 22 0,1-22 0,21 0 15,-21 0-15,0 0 0,21 0 16,-21 1-16,21-1 0,-21-21 0,21 21 16,-22-21-16,1 0 0,0 0 15,0 0-15,0 0 0,0 0 0,-1 0 16,1 0-16,0 0 0,-21-21 0,21 0 15,-22-1-15,-63 1 0,-21 0 16,0 0-16,0 0 0,0 0 16,0-22-16,0 22 0,0-21 0,0 21 15,0-22-15,0 22 0,0 0 0,0 0 16,0 0-16,0-1 0,0 1 0,0 0 16,0 0-1,0 0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B096-AE16-4E7A-A90E-9FBCF089A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D8E8-3834-4975-94CB-98340C502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1DAB-060F-4121-8158-664E65CA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5F40-7EEB-472E-8481-60E53CE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0C88-EF3D-4D4F-BFEF-F5B11B74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5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FEFC-A604-4505-9841-059F1DD8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FEED8-44A8-4C1C-B0E5-1AB2E5E8B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3A32-71A0-499B-A27D-31010188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5D2A-57FA-4744-B3BE-9F99D4EC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46AF-1B44-4D2A-8747-47FDF8CC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8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E84B4-8FD6-4582-B1BC-B46996604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CFF48-3FE0-44B0-96A6-08348021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23BD-81A1-4DD6-A70D-B4EDF11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51C9-2B78-4841-8F93-9B108262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78A4-9988-4667-96C8-F88559F6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2FA5-538F-4354-A794-3D719BEC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4326-EC89-45FC-8BE9-E347D02B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B9A4-EDB4-4B04-8A57-5BD0D047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C630-CA1D-4EED-80E8-546B3D66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C7E9-94FA-4E08-B7DF-672A5710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2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3856-E22D-4794-80B1-7CFD3718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6922-A94B-4766-8C80-6C6997F43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879D-258C-4127-B3AA-B2484E62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C70F-73FA-47C9-9FD9-A2782973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45E9-7BB1-488E-AB57-82EFEEA2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82B9-BE71-4573-A352-4F25765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01B5-EEAB-4FBC-B967-C2A9B1F18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F4AF-661A-4791-98BB-2F7A01E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1280-A662-4D09-9A4D-47B691D0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34C3-97EB-4D26-92FA-D3695EA5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A17A4-D19D-4959-A5F5-BDC561C1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B670-194D-4D9C-93B2-A107519D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6E7CA-9171-4B3D-95AD-4183F0A6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62D0C-9215-42AC-9689-A10F1C19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6883B-4550-41F6-A4D0-CB68C976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183A5-D128-450E-A95B-86E990E4B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5838D-4797-4C5C-9CC1-361B8294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ADCC6-6236-4508-A87B-0FD91D18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276E5-E7CE-4F34-B11C-D7BDE6DA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F82F-7D89-4D29-8B50-4B6A0491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48058-026F-40DD-8706-E982E4A6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88EB-381E-439E-BD78-0F0C6AF3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E63B6-BBEF-4B11-BFD1-5715508D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4810F-0934-4CA3-85A8-41C5D373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C4F40-0EBE-4266-B8C8-1656C28F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800D0-B9AD-44AD-8E46-356195CF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EDCE-9FE7-46F7-A7BF-252E4E54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8CBD-6587-44CB-810E-621723DC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A889-D748-42CD-99F2-C1DCFF20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D867A-9E83-46A9-8CC7-C1AA328C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03A31-0990-4EBF-9A64-AA5C920C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91B9-8B72-4EA1-8AF4-11046E28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802-E96D-450C-927B-92DAC618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1CE7-416F-4DDC-8451-EB40DC7E5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D0184-055C-44E4-9079-5C8BE293C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20C29-9EF9-4D3B-894A-C70AB5C3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80071-375C-409A-8C6F-75E17C44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AE429-231F-4D1A-9E13-94E2E938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3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54207-22D6-4687-8745-AD496ECF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63232-9C7A-4EDA-921E-3A06556C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A87B-7CC2-4875-9C3C-7E6EE2187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87D5D-27AD-43A8-A0DD-F7326A9E7B4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61C7-2D48-4AF5-A916-AD13A5216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5150-5BE7-4408-A745-5AAAE65C2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D4AB-0A4C-45D8-A726-2D9042DC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21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775D-9B0D-4AC2-94E2-0B028E941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7C829-891F-443B-9904-BC175C046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C91358-49D1-4800-AD8C-66FE6E2F4032}"/>
                  </a:ext>
                </a:extLst>
              </p14:cNvPr>
              <p14:cNvContentPartPr/>
              <p14:nvPr/>
            </p14:nvContentPartPr>
            <p14:xfrm>
              <a:off x="967680" y="365760"/>
              <a:ext cx="790992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C91358-49D1-4800-AD8C-66FE6E2F4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356400"/>
                <a:ext cx="792864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3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775D-9B0D-4AC2-94E2-0B028E941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7C829-891F-443B-9904-BC175C046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62249D-3072-4F6F-BB61-9DF192EC5A43}"/>
                  </a:ext>
                </a:extLst>
              </p14:cNvPr>
              <p14:cNvContentPartPr/>
              <p14:nvPr/>
            </p14:nvContentPartPr>
            <p14:xfrm>
              <a:off x="266760" y="274320"/>
              <a:ext cx="1191780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62249D-3072-4F6F-BB61-9DF192EC5A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64960"/>
                <a:ext cx="1193652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21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775D-9B0D-4AC2-94E2-0B028E941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7C829-891F-443B-9904-BC175C046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580469-4665-4A1A-A6E8-661288A8B52B}"/>
                  </a:ext>
                </a:extLst>
              </p14:cNvPr>
              <p14:cNvContentPartPr/>
              <p14:nvPr/>
            </p14:nvContentPartPr>
            <p14:xfrm>
              <a:off x="624960" y="541080"/>
              <a:ext cx="1126260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580469-4665-4A1A-A6E8-661288A8B5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531720"/>
                <a:ext cx="1128132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0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775D-9B0D-4AC2-94E2-0B028E941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7C829-891F-443B-9904-BC175C046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51DB2-560F-4C80-B8D7-59BBB42CF50F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(20.00);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DACE9-BE00-4E40-8A07-438F625F76BB}"/>
                  </a:ext>
                </a:extLst>
              </p14:cNvPr>
              <p14:cNvContentPartPr/>
              <p14:nvPr/>
            </p14:nvContentPartPr>
            <p14:xfrm>
              <a:off x="411480" y="1645920"/>
              <a:ext cx="11773080" cy="447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DACE9-BE00-4E40-8A07-438F625F7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636560"/>
                <a:ext cx="1179180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81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2020-12-16T15:29:54Z</dcterms:created>
  <dcterms:modified xsi:type="dcterms:W3CDTF">2020-12-16T16:02:16Z</dcterms:modified>
</cp:coreProperties>
</file>