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5:43:50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1058 0,'0'-21'16,"21"21"-16,-21-21 15,0 0-15,0 0 16,0 0 0,0 42 31,0 0-47,0 0 0,0 21 15,0-20-15,0-1 0,0 21 16,0-21-16,0 22 0,0-22 15,-21 21-15,21-21 0,0 22 0,-21-22 16,21 0-16,0 0 0,0 0 16,0 0-16,0 1 0,0-1 15,0-42 32,0-1-47,0 1 16,0 0-16,0 0 0,0 0 0</inkml:trace>
  <inkml:trace contextRef="#ctx0" brushRef="#br0" timeOffset="403.76">3027 699 0,'0'0'0,"-21"0"16,-1 0-16,1 0 16,21 21-16,0 0 15,0 0 1,21-21 15,1 0-31,-1 0 16,0 0-16,-21-21 0,21 21 15,-21-21-15,0 0 16,0-1-16,0 1 16,-21 21-16,0-21 15,0 21-15,-1 0 0,1 0 16,0 0-16,0 0 16,21 21-16,0 0 15,0 1-15,0-1 0,0 0 16,0 0-1,0 0-15,0 0 0,21-21 16,0 22-16,0-1 0,1-21 0</inkml:trace>
  <inkml:trace contextRef="#ctx0" brushRef="#br0" timeOffset="972.46">3365 1037 0,'-21'0'15,"0"21"-15,0 1 16,21-1-16,0 0 0,-21-21 16,21 21-16,0 0 0,0 0 15,-21 1-15,21-1 0,0 0 0,0 21 16,0-21-16,0 1 0,0-1 15,0 0-15,0 0 0,0 0 16,0 0-16,0 1 0,-22-22 31,22-22 1,0 1-32,0 0 0,0 0 15,0 0-15,0 0 0,22-22 0,-1 22 16,0-21-16,0 21 0,0-22 15,0 22-15,1-21 0,20 21 0,0-1 16,1 1-16,-22 0 0,21 0 16,0 21-16,1 0 0,-22 0 0,21 0 15,-21 0-15,22 21 0,-22-21 0,0 21 16,-21 0-16,21 22 0,-21-22 16,0 0-16,0 21 0,0-20 0,0-1 15,0 21-15,0-21 0,-21 0 0,0 1 16,21-1-16,-21 0 15,21 0-15,-21 0 0,-1 0 0,22 1 16,0-1-16,-21-21 16,21-21 15,21 21-31,1-22 16,-1 1-16,-21 0 0,42 0 15</inkml:trace>
  <inkml:trace contextRef="#ctx0" brushRef="#br0" timeOffset="1332.32">4318 699 0,'0'0'0,"0"-22"16,0 44 15,0-1-16,0 0-15,-21 0 0,21 21 16,-21-20-16,21 20 0,0 0 0,0 1 16,-22-1-16,1 0 0,21 1 15,-21-1-15,21 0 0,-21 1 0,21-22 16,0 21-16,-21 0 0,21-20 16,-21-1-16,21 0 0,0 0 15,0 0-15,0 0 0,0 1 0,0-1 16,0 0-16,21-21 15,0 0-15,0 0 0,0 0 16,0 0-16,1 0 0,-1 0 16,0-21-16,0 21 0,0-21 15,0-1-15,-21 1 16,22 0-16,-22 0 0,0 0 16</inkml:trace>
  <inkml:trace contextRef="#ctx0" brushRef="#br0" timeOffset="1573.18">4170 1185 0,'21'0'31,"0"0"-31,0 0 0,0-21 16,1 21-16,-1 0 0,21 0 0,-21 0 15,0-21-15,22 21 0,-22 0 16,21 0-16,-21 0 0,1 0 0,-1-21 15,0 21-15,0 0 0,0 0 16</inkml:trace>
  <inkml:trace contextRef="#ctx0" brushRef="#br0" timeOffset="2452.75">5842 1143 0,'0'0'0,"0"-21"0,21 0 16,-21 0-16,0-1 0,0 1 15,0 0-15,0 0 0,0 0 16,0 0-16,0-1 0,0 1 15,0 0-15,-21 21 0,21-21 16,-21 21-16,0 0 0,-1 0 16,1 0-1,0 0-15,0 0 0,21 21 0,-21 0 16,0 0-16,21 1 0,-22-1 16,1 0-16,21 0 0,-21 21 0,0-20 15,21-1-15,0 21 0,-21-21 0,21 22 16,-21-22-16,21 21 0,-22-21 15,22 0-15,0 22 0,0-22 0,0 0 16,0 0-16,0 0 0,0 1 0,0-1 16,0 0-16,0 0 0,22 0 31,-1-21-31,0 0 0,0 0 16,0 0-16,0 0 0,1 0 0,-1-21 15,0 21-15,0-21 0,0 0 16,-21 0-16,21-1 0,1 1 0,-1 0 15,0 0-15,-21-21 0,0 20 0,21-20 16,-21 21-16,21-21 0,-21 20 16,0-20-16,0 21 0,21 0 0,-21 0 15,22-22-15,-22 22 0,0 0 16,0 0-16,0 0 16,0 42 15,0 0-31,0 0 15,0 0-15,0 0 0,0 22 0,0-22 16,0 0-16,0 21 0,0-20 16,0 20-16,0-21 0,0 0 0,0 22 15,0-22-15,0 0 0,0 0 0,0 0 16,0 0-16,0 1 0,0-1 16,0 0-16,21-21 15,0 21-15,0-21 0,0 0 16,0 0-16,1 0 15,-1 0-15,0 0 0,0 0 16,0 0-16,0-21 16,1 0-16,-1 0 0,0-1 15,0 1-15,-21 0 0,21 0 16,0 21-16,-21-21 0</inkml:trace>
  <inkml:trace contextRef="#ctx0" brushRef="#br0" timeOffset="3252.5">7006 1101 0,'0'-21'31,"0"-1"0,0 44 63,-21-22-78,21 21-16</inkml:trace>
  <inkml:trace contextRef="#ctx0" brushRef="#br0" timeOffset="3525.34">7027 1418 0,'0'21'15,"0"1"1,0-1 15,21 0-15,-21 0-16,0 0 16,0 0-16,0 1 0,-21-22 0,0 21 15,0 0-15,0 21 0,0-21 0,-1 1 16,-20-1-16,21 0 0,-21 0 15,-1 21-15,22-20 0,-21-1 0,21 0 16,-1-21-16</inkml:trace>
  <inkml:trace contextRef="#ctx0" brushRef="#br0" timeOffset="7884.37">4043 2752 0,'0'21'0,"0"-42"31,0 0-15,21-1-16,-21 1 15,0 0-15,0 0 0,0 0 16,0 0-16,0-1 0,0 1 15,-21 0-15,21 0 0,-21 0 16,-1 21-16,1-21 0,0-1 0,0 22 16,0 0-16,0 0 15,-1 0-15,-20 0 0,21 0 0,0 22 16,0-1-16,-1 0 0,1 0 0,0 0 16,0 22-16,0-22 0,0 21 15,-1 0-15,1 1 0,0-1 0,21 0 16,0 1-16,-21-1 0,21 0 0,0 1 15,-21-1-15,21 0 0,0 1 16,0-1-16,0-21 0,0 22 16,0-22-16,21 0 0,0 0 0,0 0 15,0-21-15,1 0 16,-1 0-16,0 0 0,0 0 0,0 0 16,0-21-16,1 0 0,-1 0 0,21 0 15,-21-1-15,0 1 0,1 0 16,20-21-16,-21 21 0,0-22 0,22 1 15,-22 0-15,0-1 0,0 1 16,-21 21-16,0-22 0,21 1 0,-21 21 16,21-21-16,-21 20 0,0 1 0,0 0 15,0 0-15,0 42 32,0 0-32,0 0 0,0 1 15,0 20-15,0-21 0,0 21 0,0-20 16,0 20-16,0 0 0,0 1 0,0-22 15,0 21-15,0-21 0,0 22 16,0-22-16,0 21 0,0-21 0,0 0 16,0 1-16,0-1 0,22 0 0,-22 0 15,21 0-15,0-21 16,0 0-16,0 0 0,0 0 16,1 0-16,-1-21 15,0 0-15,-21 0 16,21 21-16,0-21 0,0-1 15,1 1-15,-1 0 0</inkml:trace>
  <inkml:trace contextRef="#ctx0" brushRef="#br0" timeOffset="8212.18">5101 2900 0,'-21'0'16,"42"0"15,0 0-15,0 0-16,1 0 0,-1 0 15,0 0-15,0 0 0,0 0 16,0 0-16,1 0 0,-1 0 15,0 0-15,0 0 16,0 0 0</inkml:trace>
  <inkml:trace contextRef="#ctx0" brushRef="#br0" timeOffset="8453.04">5143 3069 0,'0'0'0,"-21"0"0,21 21 16,21-21 15,1 0-15,-1 0-16,0 0 0,0 0 15,0 0-15,0 0 0,1 0 16,-1 0-16,0 0 16,0-21-1,0 21 1,0-21-16,1 21 0</inkml:trace>
  <inkml:trace contextRef="#ctx0" brushRef="#br0" timeOffset="8864.81">6117 2667 0,'0'0'0,"0"-21"16,-21 21-1,21 21 1,0 0-16,0 0 0,0 1 0,0-1 16,0 0-16,-21 21 15,21-21-15,0 1 0,-21 20 0,21-21 16,0 21-16,0-20 0,0-1 0,-22 21 15,22-21-15,-21 0 0,21 1 16,-21-1-16,21 0 0,0 0 16,0 0-16,0 0 15,0-42 17,21 21-32,0-21 15,1 0-15,-1 21 0,0-21 0,0 0 16</inkml:trace>
  <inkml:trace contextRef="#ctx0" brushRef="#br0" timeOffset="9393.02">6540 2773 0,'0'0'16,"0"-21"-16,0 0 0,0-1 15,0 44 16,0-1-15,0 0-16,0 0 16,-21 0-16,21 0 0,0 22 15,-21-22-15,21 0 0,0 0 0,0 0 16,-21 22-16,21-22 0,-21 0 0,21 0 16,0 0-16,0 1 0,0-1 15,0 0-15,0 0 0,0 0 16,21-21-16,0 0 15,0 0-15,0 0 0,1 0 0,-1 0 16,0 0-16,21 0 0,-21-21 16,1 0-16,-1 21 0,21-21 0,-21 0 15,0-1-15,1 1 0,-1 0 16,0-21-16,0 21 0,-21-22 0,0 22 16,0-21-16,0-1 0,0 1 15,0 0-15,0-1 0,0 22 0,0-21 16,-21 21-16,21 0 0,-21-1 0,0 22 15,-1 0-15,1 0 0,0 0 0,0 0 16,0 0-16,0 0 0,-1 0 16,1 22-16,0-1 0,0-21 15,21 21-15,0 0 0,-21 0 0,0 0 16,21 1-16,-22-22 0,22 21 16,0 0-16,0 0 15,22-21 16,-1 0-31,0 0 16</inkml:trace>
  <inkml:trace contextRef="#ctx0" brushRef="#br0" timeOffset="9675.86">7472 2773 0,'0'-21'78,"0"42"-31,0 0-31,0 0-16,0 0 15</inkml:trace>
  <inkml:trace contextRef="#ctx0" brushRef="#br0" timeOffset="9964.69">7472 3239 0,'0'0'0,"-21"21"15,21 0-15,0 0 16,-22-21-16,22 21 0,0 0 16,0 1-16,0-1 0,0 0 15,-21 0-15,21 0 16,-21 0-16,0 1 15,0-1-15,21 0 0,-21-21 16,-1 21-16,1 0 0,0 0 16,0-21-16,0 0 0,21 22 0,-21-22 15,-1 0 1,22-22 0,0 1-16,0 0 0</inkml:trace>
  <inkml:trace contextRef="#ctx0" brushRef="#br0" timeOffset="11391.87">6667 2498 0,'0'-21'47,"0"-1"-31,22 22-16,-22-21 15,0 0-15,0 0 16,0 0-16,0 0 15,0-1 1,-22 1 0,22 0-16,0 0 0,-21 21 15,0-21-15,21 0 0,-21 21 16,21-22-16,-21 1 0,0 21 16,21-21-16,-22 21 0,22-21 15,-21 21-15,0-21 0,0 0 16,21-1-16,-21 22 15,0 0-15,21-21 0,-22 21 16,1 0-16,21-21 0,-21 21 16,0-21-16,0 0 15,0 21-15,-1 0 16,22-21 0,-21 21-16,0 0 0,0 0 15,0 0 1,0 0-16,-1 0 0,1-22 15,0 22 1,0 0-16,0 0 0,0 0 16,-1 0-16,1 0 15,0 0-15,0 0 0,0 0 16,0 0-16,-1 0 0,1 0 16,0 0-16,0 0 0,0 0 15,0 0-15,-1 0 0,1 0 16,0 0-16,0 0 0,0 0 15,0 0-15,-1 0 0,1 0 0,0 0 16,0 0-16,0 0 16,0 0-16,-1 0 0,1 0 15,0 0-15,0 0 0,0 0 0,0 0 16,-1 0-16,1 0 16,0 0-16,21 22 0,-21-22 15,0 0-15,0 0 0,21 21 16,-22-21-16,1 0 15,0 21-15,0-21 16,0 21-16,0-21 16,-1 21-16,1-21 15,0 0-15,0 21 0,0-21 16,0 0-16,21 22 0,-22-1 16,1-21-16,0 0 0,21 21 15,-21-21-15,0 0 16,0 21-16,-1-21 0,1 21 15,0-21-15,0 21 16,0-21-16,0 22 0,-1-22 16,1 21-16,0-21 0,21 21 15,-21-21-15,0 0 16,21 21-16,-21-21 0,-1 21 16,1-21-1,21 21-15,-21 1 16,0-22-1,21 21 1,0-42 93,0-1-109</inkml:trace>
  <inkml:trace contextRef="#ctx0" brushRef="#br0" timeOffset="12744.42">4593 2053 0,'0'-21'16,"0"42"46,0 0-62,0 1 16,-21-22-16,21 21 0,0 0 0,0 0 16,0 0-16,0 0 0,0 1 15,-21-1-15,21 0 0,-21 0 0,21 0 16,-22-21-16,22 21 0,-21 1 0,21-1 16,0 0-1,-21 0-15,0 0 16,42-21 78,0 0-94,0 0 15,1 0-15,-1 0 16,0 0-16,21 0 0,-21 0 0,1 0 15,-1 0-15,0 0 0,21 0 16,-21 0-16,1 0 0,-1 0 16,0 21-16,0-21 15,-21 22-15,21-1 16,-42-21 62,0 0-78,21-21 16,-21 21-16,0 0 0,21-22 0,-22 22 15,1 0-15,0-21 0,0 21 16,0 0-16,0-21 16,-1 21-16,1 0 15,0-21-15,0 21 0,0 0 16,0 0-1,-1 0-15,1 0 32,0-21-17,21 0 17,0-1-1,21 22-31,0 0 0,-21-21 15,22 0-15,-1 0 16,0 0-16,-21 0 16,21 21-16,-21-22 0,0 1 0,21 21 15,-21-21-15,21 0 0,-21 0 0,0 0 16,0-1-16,22 1 16,-22 0-1,0 0 1,0 42 15,0 0-15,0 0-1,0 1-15,0-1 0,0 0 16,0 0-16,0 0 0,0 0 0,0 1 16,-22-1-16,22 0 15,-21-21-15,21 21 0,-21-21 16,21 21-16,21-21 140,0 0-124,1 0-16,-1 0 0,-21 21 16,21-21-16,0 0 0,-21 22 15,21-22-15,0 0 0,-21 21 16,22-21-16,-22 21 16</inkml:trace>
  <inkml:trace contextRef="#ctx0" brushRef="#br0" timeOffset="14349.02">4741 2350 0,'21'0'31,"1"21"-15,-1 0 15,0-21-31,-21 21 16,21-21-16,0 0 15,-21 21-15,-21-21 94,0 0-78,0 0-16,21-21 0,-21 21 0,-1 0 15,1 0-15,21-21 0,-21 21 0,0 0 16,21-21 15,0 42 47</inkml:trace>
  <inkml:trace contextRef="#ctx0" brushRef="#br0" timeOffset="22572.73">4614 2413 0,'0'-21'79,"21"21"-79,-42 0 62,0 0-62,21 21 16,-21-21-16,0 0 0,0 0 15,21 21-15,21-42 63,0 21-63,0-21 15,0 21 1,0 0 125,-42 0-48,21 21-77,-21-21-16,21 21 16</inkml:trace>
  <inkml:trace contextRef="#ctx0" brushRef="#br0" timeOffset="28621.52">12785 1630 0,'21'0'16,"0"0"15,0 0-31,0 0 16,0-21-16,1 21 15,-1-21-15,0-1 16,-21 1-16,0 0 15,0 0 1,0 0-16,-21 21 0,0-21 16,-1 21-16,1-22 0,-21 22 0,21-21 15,-22 21-15,1 0 0,0 0 16,21 0-16,-22 0 0,1 0 0,0 0 16,-1 0-16,1 21 0,0 1 15,-1-1-15,1 0 0,0 21 0,-1 1 16,1-22-16,0 21 0,-1 0 0,1 1 15,21-1-15,-22 0 0,22 1 16,21-22-16,-21 21 0,21-21 0,0 22 16,0-22-16,0 0 0,0 0 0,0 0 15,21 1-15,-21-1 0,21 0 16,1 0-16,-1-21 0,0 21 0,0-21 16,0 0-16,0 0 15,1 0 1,-44 0 15,1 0-31,0 0 0,0 0 16,0 0-16,0 0 0,-1 21 15,1-21-15,0 22 0,0-1 0,-21 0 16,20 21-16,1-21 0,0 22 0,0-22 16,0 21-16,0 1 0,-1-1 15,22 0-15,0-21 0,0 22 0,0-1 16,0-21-16,0 0 0,0 22 0,0-22 15,22 0-15,-1 0 0,0-21 0,21 21 16,-21-21-16,1 0 0,20 22 16,-21-22-16,21 0 0,-20 0 0,20 0 15,0 0-15,1-22 0,-22 22 16,21-21-16,0 0 0,-20 21 0,-1-21 16,0 0-16,0 0 0,0 21 15,-21-22-15,21 1 0,-21 0 0,0 0 16,0 42 15,0 0-15,0 0-16,0 1 0,0-1 0,0 0 15,0 0-15,0 0 0,0 0 16,22 1-16,-1-1 0,0 0 16,0 0-16,0 0 0,0-21 0,22 21 15,-22-21-15,21 0 0,-21 0 0,22 0 16,-1 0-16,0 0 0,1 0 0,20 0 15,-20 0-15,-1-21 0,21 0 16,-20 21-16,-1-21 0,0 0 0,1 0 16,-1-1-16,-21-20 0,0 21 0,22 0 15,-22-22-15,-21 22 0,21 0 0,-21-21 16,0 21-16,0-1 16,0 1-16,-21 21 31,21 21-31,0 1 0,0-1 15,0 0-15,0 0 16,0 0-16,0 0 16,21-21-16,0 0 0,0 0 0,1 0 15,20 0-15,-21 0 0,0 0 16,0 0-16,1 0 0,20-21 0,-21 0 16,21 21-16,-20-21 0,20 0 0,-21 0 15,0-1-15,22 1 0,-22-21 0,0 21 16,0-22-16,-21 22 0,0-21 15,0 21-15,0-22 0,0 1 0,0 21 16,0 0-16,0 0 0,-21-1 16,21 1-16,-21 0 0,0 21 0,-1-21 15,1 21-15,0 0 0,0 0 16,0 0-16,0 0 0,-1 0 0,1 0 16,0 21-1,42-21 16,0 0-31,1 0 0,-1 0 16,0-21-16,0 21 0,0-21 16,0 0-16,-21-1 15,22 1-15,-22 0 0,0 0 16,0 0-16,0 0 0,0-22 0,0 22 16,0 0-16,0-21 0,0 20 0,-22-20 15,1 21-15,0 0 0,21 0 16,-21-1-16,0 1 0,0 21 0,-1-21 15,1 21-15,0 0 0,0 0 16,0 0-16,0 0 0,-1 0 0,1 0 16,0 0-16,0 0 0,0 21 15,0 0 1,42-21 15,0 0-15,-21-21-16,21 21 0,-21-21 15,21 21-15,-21-21 0,0 0 16,0 0-16,0-1 0,0 1 16,0 0-16,0 0 0,-21 0 15,0 0-15,0-1 0,-22 1 0,22 0 16,0 0-16,-21 0 0,21 0 0,-22-1 16,22 22-16,-21 0 0,21 0 15,-22 0-15,22 0 0,-21 0 0,21 0 16,-1 0-16,1 22 0,0-22 0,0 21 15,0 0-15,0-21 0,21 21 16,-22 0-16,22 0 0,0 1 16,0-1-16,0 0 15,0 0 17,-21-21-17,0 21-15,21 0 16</inkml:trace>
  <inkml:trace contextRef="#ctx0" brushRef="#br0" timeOffset="30520.21">11620 3641 0,'22'0'31,"-1"-21"-15,0-1-16,0 1 16,-21 0-16,0 0 15,0 0-15,0 0 0,0-1 16,0 1-16,0 0 0,0 0 15,-21 0-15,0 0 0,0-1 16,-1 1-16,1 21 0,0 0 16,0 0-16,0 0 15,0 0-15,-1 0 0,1 0 0,0 21 16,0-21-16,0 22 0,0-1 16,-1 0-16,1 0 0,0 0 0,0 0 15,0 1-15,21-1 0,-21 0 0,21 0 16,-22 0-16,22 0 0,0 22 0,0-22 15,0 0-15,0 0 0,0 0 0,0 1 16,0-1-16,0 0 16,0 0-16,22 0 15,-1-21-15,0 0 16,0 0-16,0 0 0,0 0 16,1 0-16,-1 0 0,0-21 0,0 0 15,0 21-15,0-21 0,1 0 16,-1 21-16,0-22 0,-21 1 15,21 0-15,0 0 0,0 0 0,-21 0 16,22-1-16,-22 1 0,21 0 0,-21 0 16,0 0-16,21 21 0,-21-21 0,21-1 15,-21 1-15,0 42 47,0 1-47,0-1 0,0 0 16,0 0-16,0 0 0,0 0 15,0 1-15,0-1 0,0 0 0,0 0 0,0 0 16,0 0-16,0 1 0,21-22 16,-21 21-16,21 0 0,1 0 15,-1-21-15,0 0 16,0 0-16,0 0 0,0 0 16,1 0-16,-1 0 0,0 0 15,0 0-15,-21-21 0,21 21 16,0-21-16,1 0 0,-22-1 15,21 1-15,0 0 0,0 0 16</inkml:trace>
  <inkml:trace contextRef="#ctx0" brushRef="#br0" timeOffset="30940.97">12192 2985 0,'0'0'0,"0"21"46,0 0-46,-21-21 0,21 21 0,0 0 16,0 0-16,-21 22 0,21-22 0,-22 0 16,22 21-16,-21-20 0,21 20 15,-21-21-15,0 21 0,21-20 0,-21-1 16,0 21-16,21-21 0,0 0 0,-22 1 16,22-1-16,-21 0 15,21-42 16,0 0-15,0-1-16,21 22 0,-21-21 16,22 0-16,-22 0 0,0 0 0,21 0 15,0-1-15,0-20 0,-21 21 0,21 0 16</inkml:trace>
  <inkml:trace contextRef="#ctx0" brushRef="#br0" timeOffset="31416.69">12213 3006 0,'0'-21'15,"-21"21"32,0 0-47,0 21 0,-1 0 16,1 0-16,0-21 0,21 21 16,-21 0-16,0-21 0,21 22 15,-21-1-15,-1-21 16,22 21-16,22-42 47,-1 21-32,-21-21-15,21 21 0,0-22 16,0 22-16,0-21 16,1 0-16,-1 21 0,0-21 15,0 21-15,0 0 16,0 0-1,1 0 1,-1 21-16,-21 0 16,0 0-16,0 1 0,0-1 15,21 0-15,-21 0 0,0 0 16,0 0-16,21 1 0,-21-1 16,0 0-16,0 0 15,21-21 16,-21-21-15,21 21-16,-21-21 0,0 0 0,0-1 16,0 1-16,0 0 0</inkml:trace>
  <inkml:trace contextRef="#ctx0" brushRef="#br0" timeOffset="31888.94">12700 1926 0,'0'-21'15,"-21"21"32,21 21-47,-21 0 0,21 1 16,-22-1-16,22 0 0,0 0 0,0 21 15,-21-20-15,21-1 0,-21 21 16,21-21-16,-21 0 0,21 1 0,0-1 16,0 0-16,0 0 0,-21 0 0,21 0 15,0 1-15,0-1 16,0-42 15,0-1-15,0 1-1,21 21-15,-21-21 0</inkml:trace>
  <inkml:trace contextRef="#ctx0" brushRef="#br0" timeOffset="32563.59">12933 1990 0,'0'0'0,"-21"0"47,-1 0-47,22 21 16,-21-21-16,21 21 0,0 0 15,-21 0-15,0-21 0,21 22 0,0-1 16,0 0-16,-21 0 0,21 0 0,0 0 15,-21 1-15,21-1 0,0 0 16,0 0-16,0 0 16,0 0-16,0 1 0,21-22 15,0 21 1,0-21-16,0 0 0,0 0 16,1 0-1,-1-21-15,0-1 0,0 22 0,-21-21 16,21 21-16,0-21 0,1 0 0,-22 0 15,21 0-15,0-1 0,-21 1 16,0 0-16,21 0 0,-21 0 16,0 0-16,0-1 0,0 1 0,0 0 15,0 0-15,0 0 0,0 0 16,-21 21-16,0-22 16,0 22-16,-1 0 0,1 0 15,0 0-15,0 0 16,0 22-16,0-1 0,-1 0 15,1 0-15,0 0 16,0-21-16,21 21 0,-21 1 0,0-1 16,-1 0-16,22 0 0,0 0 0,-21 0 15,21 1-15,0-1 16,0 0-16,0 0 0,0 0 16,0 0-16,0 1 15,21-22-15,-21 21 0,22-21 16,-1 0-16,-21 21 15,21-21-15,0 0 16,0 0-16,0-21 16,1 21-16,-22-21 15,21-1-15</inkml:trace>
  <inkml:trace contextRef="#ctx0" brushRef="#br0" timeOffset="41688.39">4297 4995 0,'0'0'0,"0"-21"0,0 0 15,0 0-15,0 0 16,0 0-16,0-1 16,0 1-16,0 0 0,0 0 0,0 0 15,0 0-15,0-1 16,0 1-16,0 0 0,0 0 16,0 0-16,0 0 0,21 21 31,-21 21 0,0 0-31,0 0 0,0 21 16,0-20-16,0 20 0,0-21 0,0 21 15,0 1-15,0-22 16,0 21-16,0 1 0,0-22 0,-21 21 16,21-21-16,0 0 0,0 1 0,0-1 15,0 0-15,0 0 16,0-42 31,0 0-47,0 0 0,0-1 15,21 1-15,0 0 16</inkml:trace>
  <inkml:trace contextRef="#ctx0" brushRef="#br0" timeOffset="42205.1">4868 4551 0,'0'0'0,"-21"0"32,0 0-32,21 21 15,-21 0-15,0 0 16,-1 1-16,22 20 0,0-21 0,-21 0 15,21 22-15,-21-22 0,21 21 16,-21-21-16,21 22 0,0-22 16,0 21-16,0-21 0,0 22 0,0-22 15,0 0-15,0 0 0,21 0 16,0 0-16,0-21 0,1 0 16,-1 0-16,0 0 0,0 0 15,0 0-15,0 0 0,1-21 0,-1 21 16,0-21-16,0 0 0,0 0 15,0 0-15,1-1 0,-22 1 0,21 0 16,-21-21-16,21 21 0,-21-22 16,0 1-16,0 0 0,0 20 15,0-20-15,0 21 0,0-21 0,-21 20 16,0 1-16,-1 0 0,22 0 0,-21 21 16,0 0-16,21-21 0,-21 21 15,0 0-15,0 0 0,-1 0 16,1 0-16,0 0 15,0 0 1,0 21-16,21 0 16,21-21 15,0 0-31,0 21 16</inkml:trace>
  <inkml:trace contextRef="#ctx0" brushRef="#br0" timeOffset="42489.93">5376 4593 0,'0'21'125,"0"1"-110,0-1 1</inkml:trace>
  <inkml:trace contextRef="#ctx0" brushRef="#br0" timeOffset="42780.86">5419 4974 0,'0'0'0,"0"21"15,0 1 1,0-1 0,21-21-16,-21 21 0,0 0 15,0 0-15,0 0 16,0 1-16,0-1 0,0 0 16,0 0-16,-21 0 0,-1 0 15,1 1-15,21-1 0,-21 0 0,0-21 16,0 21-16,0 0 0,-1 0 15,1-21-15,0 22 0,0-22 16,0 0-16,0 0 0</inkml:trace>
  <inkml:trace contextRef="#ctx0" brushRef="#br0" timeOffset="45028.09">4339 4424 0,'-21'21'15,"21"0"-15,-21 0 16,21 1-16,-21-1 0,21 0 0,0 21 16,0-21-16,0 22 0,0-1 15,0 0-15,-22-20 0,22 20 0,0 0 16,0-21-16,-21 22 0,21-22 0,0 21 16,0-21-16,0 1 0,0-1 15,0 0-15,0 0 16,0-42 15</inkml:trace>
  <inkml:trace contextRef="#ctx0" brushRef="#br0" timeOffset="45376.89">4297 4403 0,'0'0'0,"0"21"0,0 0 0,-21 0 15,21 22-15,-22-22 0,22 21 0,0 0 16,0 1-16,0-1 0,0 0 15,0 1-15,0-1 0,0 0 0,0 1 16,0-22-16,0 21 0,0-21 16,0 22-16,0-22 0,0 0 0,0 0 15,0 0-15,0 1 16,0-44 15,0 1-15,0 0-1</inkml:trace>
  <inkml:trace contextRef="#ctx0" brushRef="#br0" timeOffset="46288.74">2667 4466 0,'0'21'16,"-21"-21"-16,21 22 15,-21-22 1,21-22 15,0 1-31,21 21 16,0-21-16,-21 0 0,21 21 0,0-21 16,-21 0-16,0-1 0,0 1 15,0 0-15,-21 0 16,-21 21-16,-1 0 15,1 0-15,-21 0 0,-1 0 0,1 21 16,-1 0-16,1-21 0,20 21 16,1 1-16,0-1 0,-1-21 15,22 21-15,0 0 0,21 0 0,0 0 16,0 1-16,0-1 0,21 0 16,21 0-16,1 0 0,-1 0 0,0 1 15,1-1-15,20 21 0,-20-21 16,20 0-16,-21 1 0,-20 20 0,20-21 15,-21 0-15,-21 0 0,0 22 16,0-22-16,0 0 0,-21 0 0,0 0 16,-22-21-16,1 22 0,0-22 15,-22 0-15,22 0 0,0 0 0,-22 0 16,22 0-16,-1 0 0,1 0 16,21 0-16,-21-22 0,20 1 15,1 0-15,0 0 0,0 0 0,0 0 16,21-1-16,0 1 15,0 0-15,21 21 16,0-21-16,0 0 0,0 21 16,22 0-16</inkml:trace>
  <inkml:trace contextRef="#ctx0" brushRef="#br0" timeOffset="46685.66">2879 4530 0,'-22'0'16,"1"0"-1,0 21-15,0 0 0,-21 0 16,20 0-16,1 1 0,0-1 0,0 21 16,0-21-16,0 0 0,21 22 15,-22-22-15,22 0 0,0 0 0,0 0 16,0 1-16,0-1 0,0 0 0,22-21 15,-1 0-15,0 0 0,0 0 16,21 0-16,-20 0 0,20-21 16,-21 0-16,0-1 0,22 1 0,-22 0 15,0 0-15,0 0 0,-21 0 16,0-1-16,0 1 0,0 0 0,0 0 16,-21 0-16,0 0 0,0-1 15,-1 1-15,1 0 0,-21 21 0,21 0 16,0 0-16,-22 0 0,22 0 15,0 0-15,0 0 0,0 0 0,21 21 32,21-21-17,0 0-15,0 0 0</inkml:trace>
  <inkml:trace contextRef="#ctx0" brushRef="#br0" timeOffset="46944.56">3217 4487 0,'0'22'16,"0"-1"-1,-21 0-15,21 0 16,-21 21-16,0-20 0,21-1 0,0 0 16,-21 21-16,21-21 0,-22 22 15,22-22-15,-21 21 0,21-21 0,0 1 16,0 20-16,0-21 0,-21 0 0,21 0 15,0 1 1,0-1-16,0-42 31,0-1-31,0 1 16</inkml:trace>
  <inkml:trace contextRef="#ctx0" brushRef="#br0" timeOffset="47212.4">3133 4509 0,'0'0'0,"0"-22"0,0 1 16,0 0-16,0 0 0,21 21 16,0-21-16,0 21 0,0 0 15,0 0-15,1 0 16,20 0-16,-21 0 0,0 0 0,0 21 16,1 0-16,-22 0 0,0 0 15,0 1-15,0-1 0,0 0 0,0 0 16,-22 0-16,1 0 0,0 1 15,0-1-15,0 0 0,-22 0 0,22 0 16,0 0-16,0 1 0,0-22 0,0 21 16,-1-21-16,22-21 31,22 21-15,-1-22-16,0 1 0</inkml:trace>
  <inkml:trace contextRef="#ctx0" brushRef="#br0" timeOffset="47548.24">4043 4001 0,'0'0'0,"0"-22"15,-21 22-15,-1 0 0,1 0 16,0 0-16,0 22 15,0 20-15,0-21 0,-1 21 0,1 1 16,0-1-16,0 22 0,0-22 16,-22 21-16,22-20 0,0 20 15,-21 1-15,21-1 0,-1 1 0,-20-1 16,21 1-16,0-1 0,0-20 16,-1 20-16,22-21 0,0 22 0,0-22 15,0 1-15,0-22 0,0 21 16,0-21-16,22 0 0,-1 1 0,21-22 15,-21 21-15,22-21 0,-22 0 0,21 0 16,0 0-16,22 0 0,-22 0 16,1-21-16,-1 21 0,0-22 0</inkml:trace>
  <inkml:trace contextRef="#ctx0" brushRef="#br0" timeOffset="48124.45">5143 4128 0,'0'21'32,"0"0"-17,0 0-15,22 0 0,-22 0 0,21 22 16,-21-1-16,0-21 0,0 22 15,21 20-15,-21-21 0,21 1 16,-21-1-16,0 0 0,0 1 0,21 20 0,-21-20 16,0-1-16,0 21 0,0-20 15,0-1-15,0 0 0,0 1 16,-21-1-16,0 0 0,-21-20 0,20 20 16,-20-21-16,0 21 0,-1-20 15,1-1-15,-21 21 0,20-21 0,1 0 16,-22 1-16,22-1 0,0 0 0</inkml:trace>
  <inkml:trace contextRef="#ctx0" brushRef="#br0" timeOffset="53676.04">8826 4868 0,'-21'0'0,"21"-21"15,-21 21 1,21-21-1,0 42 17,0 0-17,0 1-15,0-1 0,0 0 0,0 21 16,0-21-16,0 22 0,0-1 0,0-21 16,0 22-16,0-1 0,-21 0 15,0-21-15,0 22 0,21-1 16,-22-21-16,1 22 0,0-22 0,21 0 15,0 0-15,0 0 0,-21-21 0,21 21 16,0-42 15,0 0-31,0 0 0,21 0 16,-21 0-16,21-22 0,0 22 16,1-21-16,-1 21 0,0-22 0,0 1 15,0 0-15,0-1 0,22 1 16,-22 21-16,0-22 0,21 1 0,-20 21 15,20 0-15,-21 0 0,21 21 16,-20 0-16,-1 0 0,21 0 0,-21 0 16,0 21-16,1 0 0,-22 21 15,21-21-15,-21 1 0,21 20 0,-21 0 16,0-21-16,0 22 0,0-22 0,0 21 16,0-21-16,0 1 0,0 20 0,0-21 15,0 0-15,0 0 0,0 1 16,0-1-16,-21-21 0,21 21 15,0-42 17,0 0-32</inkml:trace>
  <inkml:trace contextRef="#ctx0" brushRef="#br0" timeOffset="54668.49">9588 5292 0,'0'0'0,"22"0"15,-1-21-15,0 21 16,-21-22-16,21 22 0,0-21 0,-21 0 16,21 21-16,1-21 0,-22 0 0,0 0 15,0-1-15,0 1 0,0 0 16,0 0-16,-22 21 15,1 0 1,0 21-16,0-21 16,0 21-16,0 22 0,21-22 0,-22 0 15,1 21-15,21-21 0,0 1 0,-21 20 16,0-21-16,21 21 0,-21-20 0,21 20 16,0-21-16,0 21 0,0-20 15,0-1-15,0 21 0,0-21 0,0 0 16,0 1-16,21-22 15,0 0-15,0 0 16,0 0-16,1 0 0,-1 0 0,0-22 16,-21 1-16,21 21 0,0-21 15,0 0-15,-21 0 0,22 0 0,-22-1 16,21 1-16,-21-21 0,21 21 16,-21 0-16,0-1 0,0 1 0,21 0 15,-21 0-15,21 21 0,-21-21 0,0 42 31,0 0-15,0 0-16,0 0 0,0 1 0,0-1 16,0 0-16,0 21 0,0-21 0,21 1 15,-21-1-15,22 21 0,-22-21 16,0 0-16,21 1 0,0-1 0,0 0 16,0-21-16,0 0 15,1 0-15,-1 0 0,0 0 16,0 0-16,0 0 15,22-21-15,-22 0 0,0-1 0,0 22 16,0-42-16,-21 21 0,21 0 0,1 0 16,-22-1-16,21 1 0,-21 0 0,0 0 15,0 0-15,0 0 0,0-1 16,0 44 15,0-1-31,0 0 16,0 0-16,0 0 0,0 0 15,0 1-15,0-1 0,0 0 16,21-21-16,0 0 0,-21 21 16,21-21-16,0 0 0,1 0 15,-1 0-15,0 0 0,0 0 0,0 0 16,0-21-16,1 21 0,-1-21 0,-21 0 16,21 21-16,-21-22 0,21 1 0,-21 0 15,0 0-15,0 0 16,0 0-16,-21-1 0,0 1 0,0 0 15,-1 0-15,1 0 0,0 21 0,-21 0 16,42-21-16,-21 21 0,-1 0 16,44 0-1,-1 0 1,0 0-16,0 0 0,21 0 0,-20 0 16,20 0-16,-21 0 0,21 0 15,-20 0-15,20 0 0,-21 0 0,0 0 16,0 0-16,1 0 15,-22-22-15,0 1 16,0 0 0,0 0-16,21 21 0</inkml:trace>
  <inkml:trace contextRef="#ctx0" brushRef="#br0" timeOffset="55305.3">11705 5080 0,'21'0'0,"0"0"15,1 0-15,-1 0 0,0-21 0,0 0 16,0 21-16,0-21 0,1-1 16,-1 22-16,0-21 0,0 0 0,0 0 15,-21 0-15,0 0 0,0-1 16,0 1-16,0 0 0,0 0 0,-21 21 0,0-21 15,0 0-15,-22 21 0,22 0 16,-21 0-16,21 0 0,-22 0 0,22 0 16,-21 0-16,21 0 0,0 21 0,-1 0 15,1 21-15,21-21 16,-21 1-16,21 20 0,0-21 0,0 21 16,0-20-16,21 20 0,0-21 0,1 21 15,-1-20-15,0 20 0,0 0 0,0-21 16,0 1-16,22 20 0,-22-21 15,0 21-15,0-20 0,-21-1 0,0 0 16,21 0-16,-21 0 0,0 0 0,-21 1 16,21-1-16,-42-21 0,21 0 15,0 0-15,-22 0 0,1 0 16,0 0-16,20 0 0,-20 0 16,0 0-16,21-21 0,-1 21 0,1-22 15,0 22-15,0-21 0,21 0 0,-21 21 16,21-21-16,0 0 0,0 0 15,0-1 1,21 22-16,0 0 0,0 0 0,0 0 16,22 0-16,-22 0 0,21 0 15,-21 0-15</inkml:trace>
  <inkml:trace contextRef="#ctx0" brushRef="#br0" timeOffset="56411.94">12467 5334 0,'0'0'0,"21"0"16,0-21-16,-21 0 0,0 0 16,0-1-16,0 1 0,-21 0 15,0 0-15,0 21 0,0 0 16,0 0-16,-1 0 16,1 0-16,0 0 0,0 21 0,0 0 15,0 0-15,-1 1 0,1-1 0,0 21 16,21-21-16,0 22 0,-21-22 15,21 0-15,0 0 0,-21 21 0,21-20 16,0-1-16,0 0 16,21-21-16,0 0 0,0 0 15,0 0-15,1 0 16,-1 0-16,0-21 0,0 0 0,0 21 16,0-22-16,-21 1 0,22 0 0,-1 0 15,-21 0-15,0 0 0,21-1 0,-21 1 16,21 0-16,-21 0 0,0 0 15,0 0-15,0-1 0,0 44 32,0-1-32,0 0 0,0 0 15,0 0-15,0 0 16,0 1-16,0-1 0,0 0 0,0 0 16,0 0-16,21-21 0,0 21 15,1-21-15,-1 0 0,0 22 0,0-22 16,0 0-16,0 0 0,1 0 0,-1 0 15,0 0-15,0-22 0,0 22 16,0-21-16,1 21 0,-1-21 0,0 0 16,-21 0-16,21 0 0,-21-1 15,0-20-15,0 21 0,0 0 0,0 0 16,0-1-16,0 1 16,0 42-1,0 1 1,0-1-16,0 0 0,0 0 0,0 0 15,0 0-15,0 1 16,0-1-16,-21 0 0,21 0 0,0 0 16,0 0-16,0 1 0,0-1 0,0 0 15,-21-21 17,21-21-17,0 0-15,0-1 16,0 1-16,0 0 0,21 0 0,-21 0 15,21 0-15,0-22 0,-21 22 16,21 0-16,1 0 0,-1-22 16,0 22-16,0 21 0,0-21 0,0 21 0,1 0 15,-1 0-15,0 0 0,0 21 16,0-21-16,-21 21 16,0 1-16,21-1 0,-21 0 0,0 0 15,22 21-15,-22-20 0,0-1 0,0 0 16,0 0-16,0 0 0,0 0 15,0-42 32,0 0-47,0 0 16,21 0 0,0 0-16,0-1 0,0 1 0,0 0 15,1-21-15,-1 21 0,21-22 16,-21 22-16,0 21 0,43-21 15,-43 21-15,0 0 0,0 0 16,-21 21-16,22 0 0,-1 0 0,0 1 16,-21-1-16,0 0 0,0 0 0,0 0 15,21 0-15,-21 1 0,0-1 0,0 0 16,0 0-16,0 0 16,0 0-16,0 1 15,-21-22-15,42-22 63</inkml:trace>
  <inkml:trace contextRef="#ctx0" brushRef="#br0" timeOffset="56720.44">13906 5186 0,'0'0'16,"0"-21"-16,-21 21 31,21 21-31,0 0 0,0 21 16,0-20-16,0-1 0,0 21 0,0-21 15,0 22-15,0-1 16,0 0-16,0 1 0,0-1 0,-21 21 16,21-20-16,-21 20 0,21 1 0,0-1 15,-21 1-15,0-1 0,-1 1 0,1-1 16,0 1-16,21-22 0,-21 22 0,0-1 15,0 1-15,-1-22 0,1 21 16,0-20-16,21-1 0,0-21 0,-21 0 16,21 1-16,0-44 15,0 1-15,0 0 16,21-21-16,-21 21 0,21-22 16,-21 1-16,21 0 0,1-1 0,-22-20 0</inkml:trace>
  <inkml:trace contextRef="#ctx0" brushRef="#br0" timeOffset="57028.42">13928 5271 0,'0'0'16,"0"-22"-16,0 1 0,0 0 0,0 0 16,0 0-16,0 0 0,21 21 0,0-22 15,21 22-15,-21 0 0,1 0 0,-1 0 16,0 0-16,21 0 0,-21 22 15,-21-1-15,22 0 0,-22 21 0,21-21 16,-21 1-16,0 20 0,0-21 16,0 21-16,-21-20 0,-1-1 0,1 0 15,-21 21-15,21-21 0,0-21 0,-22 22 16,22-1-16,0 0 0,-21-21 16,20 21-16,1-21 0,0 0 0,0 0 15,0 0-15,0 0 0,21-21 31,0 0-31,0 0 16,0-1-16,21 1 0</inkml:trace>
  <inkml:trace contextRef="#ctx0" brushRef="#br0" timeOffset="57320.36">14541 4530 0,'0'0'0,"0"-21"0,0-1 15,22 1-15,-22 42 32,0 1-32,0-1 0,-22 21 0,1 0 15,0 1-15,21-1 0,-21 22 0,0-1 16,0 1-16,21-1 0,-22 1 16,1-1-16,0-21 0,21 1 15,-21 20-15,21-20 0,-21-22 0,21 21 16,0 0-16,0-20 0,-21-1 0,21 0 15,0 0-15,0 0 0,0 0 16,21-42 15,-21 0-31,21 0 0,0 0 16,0 0-16</inkml:trace>
  <inkml:trace contextRef="#ctx0" brushRef="#br0" timeOffset="57681.83">14520 5249 0,'21'0'0,"1"0"32,-1 0-32,0 0 15,0 0-15,0 0 0,0 0 16,1 0-16,-1 0 0,0 0 0,0 0 16,0-21-16,22 21 0,-22-21 15,0 0-15,-21 0 0,0 0 16,0-1-16,0 1 15,-21 21-15,0 0 0,-1 0 16,1 0-16,-21 0 0,21 21 16,0-21-16,-22 22 0,22 20 0,0-21 15,0 0-15,0 22 0,-1-22 16,22 0-16,0 0 0,0 21 0,0-20 16,0-1-16,0 0 0,0 0 0,0 0 15,22-21-15,-1 0 16,-21 21-16,21-21 0,0 0 0,0 0 15,0 0-15,1 0 0,-1 0 16,21 0-16,-21 0 0,0-21 0,22 21 16,-22-21-16,21 21 0,1-21 15,-1 0-15</inkml:trace>
  <inkml:trace contextRef="#ctx0" brushRef="#br0" timeOffset="57959.79">15833 4699 0,'0'-21'16,"0"42"-16,0-63 0,-22 42 15,1 0 1,0 21-16,0-21 0,0 21 0,0 21 16,-1-20-16,1 20 0,0 0 0,0 1 15,0-1-15,21 0 0,0 1 16,-21-1-16,21 0 0,0 1 15,0-1-15,0-21 0,0 21 0,0-20 16,0-1-16,21 0 0,-21 0 0,21-21 16,0 21-16,0-21 0,0 0 15,1 0-15,-1 0 0,0 0 16,0 0-16,0-21 0,22 21 0,-22-21 16,0 0-16</inkml:trace>
  <inkml:trace contextRef="#ctx0" brushRef="#br0" timeOffset="58271.74">16446 4636 0,'0'0'0,"0"-22"0,0 1 0,22 21 16,-1 0 0,0 0-16,0 0 0,0 0 0,0 21 15,1 1-15,-1-1 16,-21 21-16,21-21 0,-21 22 0,0-1 15,0 0-15,0 1 0,0 20 0,0-21 16,-21 1-16,0-1 0,-22 0 16,22-20-16,0 20 0,0 0 0,-22-21 15,22 1-15,0-1 0,0 0 0,0-21 16,0 21-16,-1-21 0,1 0 0,21 21 16,-21-21-16,21-21 46,0 0-46,21 21 0,0-21 0,1 0 16,-1-1-16</inkml:trace>
  <inkml:trace contextRef="#ctx0" brushRef="#br0" timeOffset="58463.79">16976 4890 0,'0'-22'15,"0"44"48,0-1-47,21 0-16</inkml:trace>
  <inkml:trace contextRef="#ctx0" brushRef="#br0" timeOffset="58656.77">17124 5292 0,'0'0'0,"0"42"15,-21-42 1,-1 21-16,22 0 0,-21 1 16,21-1-16,-21 0 0,0 0 0,0 0 15,21 0-15,-21 1 0,-1-1 16,22 0-16,-21 0 0,0 0 15,0 0-15,0-21 0,0 22 0,-1-1 16,-20-21-16,0 21 0,-1 0 0</inkml:trace>
  <inkml:trace contextRef="#ctx0" brushRef="#br0" timeOffset="60071.76">8636 5757 0,'0'0'0,"-21"-21"0,0 21 0,-1 0 15,1 0-15,0 0 0,0 0 16,0 21 0,21 1-16,0-1 0,0 0 15,0 0-15,0 21 0,0-20 0,0-1 16,21 21-16,-21-21 0,21 0 16,0 22-16,0-22 0,1 0 15,-1 21-15,0-20 0,0-1 0,0 0 16,0 0-16,22 0 0,-22-21 0,21 21 15,-21 1-15,22-22 0,-22 21 16,21-21-16,1 0 0,-22 21 0,21-21 16,0 0-16,1 0 0,-1 0 0,0 0 15,1 0-15,-1 0 0,0 0 0,1 0 16,-1 0-16,22 0 0,-22-21 16,21 0-16,1 21 0,-1-22 0,1 22 15,-1-21-15,1 21 0,-1-21 0,1 0 16,-1 21-16,22-21 0,-21 0 15,-1 21-15,1-22 0,-1 22 0,1-21 0,-1 0 16,22 21-16,-22 0 16,1-21-16,20 21 0,-20 0 0,21-21 15,-22 21-15,22 0 0,-1 0 0,-20 0 16,21 0-16,-22 0 0,22 0 0,-22 0 16,1 0-16,-1 0 0,1 0 15,-22 0-15,22 0 0,-22 21 0,21-21 16,-20 21-16,-1-21 0,0 21 15,1 0-15,-22-21 0,21 22 0,-21-22 0,22 21 16,-22 0-16,0-21 0,0 21 16,0 0-16,1-21 0,-22 21 15,21-21-15,0 22 0,0-1 16,-21 0-16,21-21 0,-21 21 16,21-21-16,-21 21 0,0 0 15,0-42 32,0 0-31,22 21-16,-1-21 15,0 0-15,0 21 0,-21-21 0,21-1 16,0 22-16,-21-21 0,22 0 16,-1 21-16,21-21 0,-21 0 15,22 0-15,-1 21 0,0-22 0,22 22 16,-1 0-16,-20-21 0,41 21 0,-41 0 15,20 0-15,1 0 0,-1 0 0,-21 0 16,22 0-16,-22 0 0,22 21 0,-22-21 16,0 22-16,1-22 0,-1 0 15,0 21-15,22-21 0,-22 0 0,1 21 16,-1-21-16,0 0 0,1 21 0,-1-21 16,21 0-16,-20 21 0,-1-21 0,22 0 15,-22 21-15,0 1 0,1-22 0,20 0 16,-21 0-16,-20 21 0,20-21 15,0 0-15,-21 0 0,1 0 16,20 0-16,-21 0 0,0 0 0,0 0 16,1 0-16,-1 0 0,0 0 0,-21-21 15,21-1-15,0 22 0,-21-21 0,21 0 16,-21 0-16,22 0 0,-1 0 16,-21-1-16,21 1 15,-21 0-15,0 0 16,21 21-16</inkml:trace>
  <inkml:trace contextRef="#ctx0" brushRef="#br0" timeOffset="62172.48">9483 7408 0,'0'-21'16,"0"0"0,0 0-16,0 0 15,0 0 1,0-1-1,-22 22 1,1 0 0,0 0-16,0 0 0,0 0 0,0 0 0,-1 0 15,1 0-15,0 0 16,0 0-16,-21 0 0,20 0 0,-20 0 16,21 22-16,-21-22 0,20 0 0,-20 21 15,0-21-15,21 21 0,-22-21 0,22 21 16,0-21-16,0 21 0,0 0 15,-1-21-15,1 22 0,21-1 0,-21 0 16,0 0-16,0 0 0,21 0 0,0 1 16,-21-1-16,-1 0 0,22 0 0,-21 0 15,21 0-15,0 1 0,0-1 16,-21 0-16,21 0 0,-21 0 16,21 0-16,0 1 0,0-1 15,0 0-15,0 0 0,0 0 0,0 0 16,0 1-16,0-1 0,0 0 0,0 0 15,0 21-15,0-20 0,0-1 16,0 0-16,0 21 0,0-21 0,0 22 16,0-22-16,0 0 0,0 21 0,0-20 15,21-1-15,-21 0 0,21 21 0,0-21 16,-21 1-16,22-1 0,-22 0 0,21-21 16,0 21-16,0 0 0,-21 0 0,21-21 15,0 22-15,1-1 0,-1-21 16,0 21-16,0 0 0,0-21 15,0 21-15,1-21 0,-1 21 0,0-21 16,0 22-16,0-22 0,0 0 0,1 21 16,20-21-16,-21 0 0,0 0 0,0 0 15,22 21-15,-22-21 0,0 0 0,0 0 16,22 0-16,-22 0 0,0 0 16,0 0-16,0 0 0,0 0 0,1 0 15,20 0-15,-21 0 0,0 0 0,0 0 16,1 0-16,20 0 0,-21 0 0,0 0 15,22 0-15,-22-21 0,0 21 16,21 0-16,-21 0 0,1-21 0,-1-1 16,0 22-16,0 0 0,0-21 0,0 21 0,1 0 15,-1-21-15,0 21 16,0-21-16,0 0 0,0 0 16,1 21-16,-1-22 0,0 1 0,-21 0 15,21 0-15,0 0 0,0 0 0,1-1 16,-22 1-16,21 0 0,0 0 0,0 0 15,0 0-15,0-1 0,-21 1 16,22 0-16,-1 0 0,-21 0 0,0 0 16,21-1-16,-21 1 0,21 0 15,-21 0-15,0 0 0,21 0 16,-21-1-16,21 1 0,-21 0 16,0 0-16,0 0 0,22 0 0,-22-1 15,0 1-15,21 0 0,-21 0 0,0 0 16,0 0-16,0-1 0,0 1 15,0 0-15,0 0 0,0 0 16,0 0-16,0-1 16,0 1-16,0 0 15,0 0-15,0 0 0,0 0 16,-21-1-16,21 1 16,-22 0-16,22 0 0,0 0 15,-21 0-15,0 21 16,21-22-16,-21 1 15,0 21-15,21-21 16,-21 21-16,21-21 0,-22 21 16,1-21-16,0 0 15,0 21-15,21-22 0,-21 1 16,0 21-16,-1 0 0,22-21 0,-21 21 16,0 0-16,21-21 0,-21 21 15,0 0-15,0-21 0,-1 21 16,1 0-16,21-21 15,-21 21-15,0 0 0,0-22 16,0 22-16,-1 0 16,1 0-16,0-21 0,0 21 15,0 0-15,0 0 0,-1 0 0,1 0 16,0 0-16,0 0 0,0 0 0,0 0 16,-22 0-16,22 0 0,0 0 15,-21 0-15,20 0 0,-20 0 0,21 21 16,0-21-16,-22 22 0,22-22 0,-21 21 15,21-21-15,-22 21 0,22 0 0,-21 0 16,21 0-16,0-21 0,-1 22 16,1-1-16,0-21 0</inkml:trace>
  <inkml:trace contextRef="#ctx0" brushRef="#br0" timeOffset="62959.82">13420 6287 0,'21'-22'16,"-42"22"15,-1 0-31,1 0 0,0 22 16,-21-1-16,-1 0 0,1 0 15,0 21-15,-22-20 0,1 20 0,-1 0 16,1 1-16,-1-1 0,-20 0 0,-1 1 16,-21-1-16,21 0 0,-42 1 0,22 20 15,-1-21-15,0 1 0,-21 20 16,21-20-16,0 20 0,0-21 0,1 1 16,-1 20-16,0-20 0,0-1 15,21 0-15,1 1 0,-1-1 0,0-21 16,22 21-16,-1-20 0,22-1 0,0 0 15,21 0-15,-22-21 0,22 21 16,21-42 15,0 0-31,21 21 0,0-21 16,1 0-16,-1-1 0,0 1 16</inkml:trace>
  <inkml:trace contextRef="#ctx0" brushRef="#br0" timeOffset="63320.85">11070 7133 0,'0'-21'16,"0"42"15,0 0-15,-21 1-16,0-1 0,0 0 0,-1 0 15,1 21-15,0-20 0,0-1 0,0 21 16,0-21-16,21 22 0,-22-22 16,22 0-16,-21 0 0,21 0 0,-21 0 15,21 1-15,0-1 0,0 0 16,0 0 0,21-21-16,0 0 15,1 0-15,20 21 0,-21-21 0,0 0 16,22 0-16,-22 0 0,21 0 15,-21 0-15,22 0 0,-22 0 0,21 0 16,0 0-16,-20 0 0,20 0 0,0 0 16,-21 0-16,22 0 0,-22 0 0,0 0 15,0 0-15,-21-21 16</inkml:trace>
  <inkml:trace contextRef="#ctx0" brushRef="#br0" timeOffset="63876.62">9250 7366 0,'0'0'0,"-43"0"15,43 21-15,-21-21 16,21 21 0,21-21-1,1 0-15,-1 0 0,0 0 16,21 0-16,-21 22 0,22-22 0,-1 0 15,0 0-15,22 0 0,-22 21 0,1-21 16,20 0-16,-21 0 0,22 0 0,-22 0 16,22 0-16,-22 0 0,0 0 15,1 0-15,-1 0 0,-21 0 0,0 0 16,1 0-16,-22 21 16,-43-21-1,22 0-15,0 0 0,-21 0 16,20 21-16,-20-21 0,21 0 0</inkml:trace>
  <inkml:trace contextRef="#ctx0" brushRef="#br0" timeOffset="64172.96">9144 7684 0,'0'0'15,"0"21"-15,21-21 31,0 0-31,0 0 0,1 0 16,-1 0-16,0 0 0,21 0 0,-21 0 16,22 0-16,-22 0 0,21 0 15,1 0-15,-1 0 0,-21 0 16,21 0-16,1 0 0,-1 0 0,0 0 16,-20 0-16,20 0 0,-21 0 0,0 0 15,22 0-15,-22 0 0,-42 0 31,-1 0-15,-20 0-16,21 0 0,0 0 0,-22 0 16,22 0-16,-21 21 0,0-21 0</inkml:trace>
  <inkml:trace contextRef="#ctx0" brushRef="#br0" timeOffset="64408.83">9165 7853 0,'0'0'0,"0"21"0,21-21 16,22 21-16,-22-21 16,0 0-16,21 0 0,1 0 0,-1 0 15,-21 0-15,21 0 0,1 0 16,-1 0-16,0 0 0,1-21 0,-22 21 16,21 0-16,1 0 0,-22 0 15,0 0-15,0 0 0,0 0 0,0 0 0,-42 0 47,0 0-47,-21 0 0,21 21 16</inkml:trace>
  <inkml:trace contextRef="#ctx0" brushRef="#br0" timeOffset="64600.35">9334 8086 0,'0'0'0,"-21"21"0,42-21 31,1 0-31,-1 0 0,0 0 16,0 0-16,0 21 0,22-21 16,-1 0-16,-21 0 0,21 0 0,-20 0 0,20 0 15,-21 0-15,0 0 0,0 0 16,-42 0 15</inkml:trace>
  <inkml:trace contextRef="#ctx0" brushRef="#br0" timeOffset="68113.94">7874 5228 0,'0'0'0,"-21"0"0,0 0 15,42 0 48,0 0-63,0 0 0,0 0 15,0 0-15,1 0 0,-1 0 0,21 0 16,-21 0-16,0 0 0,1 0 0,20 0 16,-21 0-16,0 0 0,0 0 15,1 0-15,-1 0 0,0 0 0,0 0 16,0 0-16,0 0 15,1 0 1,-22 21 31,-22-21-31,1 0-1,0 0 1</inkml:trace>
  <inkml:trace contextRef="#ctx0" brushRef="#br0" timeOffset="68424.02">7895 5461 0,'0'0'0,"-21"0"16,21 21-16,21-21 31,0 0-31,0 0 16,1 0-16,20 0 0,-21 0 15,0 0-15,0 0 0,1 0 0,-1 0 16,0 0-16,0 0 0,0 0 0,0 0 16,1 0-16,-1 0 0,0 0 15,0 0-15,-21-21 63,0 0-63,-21 21 0,0-21 15</inkml:trace>
  <inkml:trace contextRef="#ctx0" brushRef="#br0" timeOffset="69140.25">6921 4995 0,'22'0'0,"-1"0"16,0 0-16,0 0 16,0 0-16,0 0 0,1 0 15,-1-21-15,0 21 16,0-21-16,0 0 16,-21 0-16,0 0 15,-21-1 1,0 22-1,0 0-15,0 0 0,-22 0 0,1 0 16,21 0-16,-22 0 0,1 0 0,21 22 16,-21-22-16,-1 21 0,22 0 15,0-21-15,-21 21 0,20 0 0,1 0 16,21 1-16,-21-1 0,21 0 16,-21 0-16,21 0 0,0 0 0,0 1 15,0-1-15,0 0 0,0 0 0,0 0 16,21 0-16,-21 1 0,21-1 15,0 0-15,1 0 0,-1 0 0,0-21 16,0 21-16,0-21 0,0 22 16,1-22-16,-1 0 0,0 21 0,0-21 15,0 0-15,-21 21 16,21-21-16,-21 21 0,0 0 16,-21-21-16,0 0 15,0 0-15,-21 21 0,20-21 16,1 0-16,-21 0 0,21 0 0,-22 0 15,22 0-15,-21 0 0,21 0 0,0 0 16,-1 0-16,1 0 16,0 0-16,0 0 0,0 0 15,0 0 1,42 0 46,0 0-62</inkml:trace>
  <inkml:trace contextRef="#ctx0" brushRef="#br0" timeOffset="70504">6816 5630 0,'0'0'0,"-22"0"0,1 0 15,21-21-15,-21 21 16,21-21 15,0 42 32,21 0-48,0 1-15,1-1 16,-22 0-16,21-21 0,-21 21 0,21-21 16,0 21-16,-21 0 0,21-21 15,0 22-15,-21-1 0,22-21 0,-22 21 16,21 0-16,0-21 0,-21 21 15,21 0-15,0-21 0,-21 22 16,21-1-16,-21 0 0,22-21 0,-1 21 16,-21 0-16,21 0 0,0-21 0,-21 22 15,21-1-15,0 0 0,1 0 16,-1-21-16,-21 21 0,21 0 0,0-21 16,0 22-16,0-1 0,1 0 15,-1 0-15,0 0 16,0-21-16,0 21 0,0 1 15,1-1-15,-1-21 0,0 21 0,0-21 16,0 21-16,-21 0 0,21-21 16,1 21-16,-1-21 0,0 22 15,0-1-15,0-21 0,0 21 0,1-21 16,-1 21-16,0-21 0,-21 21 0,21 0 16,0-21-16,0 22 0,1-1 15,-1 0-15,0-21 0,0 21 0,0 0 16,0 0-16,1-21 0,-1 22 0,0-1 15,0 0-15,0-21 0,0 21 16,1 0-16,-1-21 0,0 21 0,-21 1 16,21-22-16,0 21 0,0-21 0,1 21 15,-22 0-15,21-21 0,0 21 16,0-21-16,-21 21 0,21-21 16,0 22-16,1-22 0,-22 21 0,21 0 0,0 0 15,0-21-15,-21 21 16,21-21-16,0 21 0,1 1 15,-22-1-15,21-21 0,-21 21 16,21-21-16,0 21 0,-21 0 0,0 0 16,21 1-16,0-1 15,-21 0-15,0 0 16,22-21-16,-22 21 0,21-21 16,-21 21-16,0 1 15,21-22 1,-21 21-16,21-21 15,-21 21-15,21-21 47,-21-21 0,0 0-31,-21 21-1</inkml:trace>
  <inkml:trace contextRef="#ctx0" brushRef="#br0" timeOffset="72060.05">8361 7281 0,'-21'0'47,"42"0"0,0 0-47,-21 22 16,21-22-16,0 21 15,0-21-15,1 21 0,-1-21 16,-21 21-16,21 0 0,0-21 0,-21 21 16,21-21-16,0 22 0,1-1 15,-1-21-15,0 21 16,0-21-16,-21 21 15,21-21-15,0 0 16,1 0 0,-1 0-1,-21-21 48,0 0-63,0 0 15,0-1-15,0 1 0,21 0 16,-21 0-16,0 0 0,0 0 16,21-1-16,-21 1 0,21-21 15,-21 21-15,21 0 0,-21-1 0,0 1 16,0 0-16,22 0 0,-22 0 0,21 0 16,-21-1-16,21 22 0,-21-21 15,0 42 63,0 1-62,0-1-16,0 0 0,0 0 16,-21 0-16,21 0 0,-21 1 15,21-1-15,0 0 0,-22 0 0,22 0 16,0 0-16,0 1 0,-21-1 15,21 0-15,0 0 0,-21 0 0,21 0 16,0 1-16,0-1 0,-21 0 16,21 0-16,-21 0 0,21 0 15,0 1 1,0-1 0,-21-21-1,-1 0 16,1-21-15,0-1 0,0 1-16,0 0 15,0 0-15,-1 0 16,1 0-16,21-1 0,-21 22 16,0-21-16,0 0 0,0 0 15,-1 0-15,1 0 0,0 21 16,0-22-16,0 22 15,21-21 1,-21 21 0,21 21 15,21 1-31,0-22 0,-21 21 16,21 0-16,0-21 0,-21 21 0,21-21 15,1 21-15,-1 0 0,0 1 16,0-22-16,-21 21 0,21-21 0,0 21 15,1-21-15,-22 21 0,21-21 16,0 21-16,0-21 16,-21 21-16,21-21 15,0-21 32,-21 0-31,0 0-16,22 0 0,-22 0 15,0-1-15,0 1 0,21 0 0,0-21 16,-21-1-16,21 22 0,0-21 16,-21 21-16,21-22 0,1 22 0,-22 0 15,0 0-15,21 0 0,-21 0 0,21-1 16,-21 1-16,0 42 31,0 1-15,0-1-16,0 0 0,0 0 0,0 0 15,0 0-15,-21 1 0,0 20 16,21-21-16,-22 0 0,1 22 0,21-22 16,-21 0-16,0 0 0,0 0 15,21 0-15,0 1 0,-21-1 0,21 0 16,-22-21-16,22 21 0,-21-21 16,21-21 30,0 0-30,0 0 0</inkml:trace>
  <inkml:trace contextRef="#ctx0" brushRef="#br0" timeOffset="72989.5">9207 7472 0,'0'-21'16,"-21"21"-1,0 0-15,0 0 16,0 0-16,0 0 0,-1-21 16,1 21-16,0 0 15,0 0-15,0 0 32,42 0-1,0 0-31,0 0 0,0 0 0,1-22 15,20 22-15,-21 0 0,21 0 16,1 0-16,-1 0 0,-21 0 0,22 0 16,-1 0-16,0 0 0,1 0 0,20 0 15,-21 0-15,1 0 0,-1 0 0,0 0 16,1 0-16,-1 0 0,22 0 0,-22 0 16,-21 0-16,21 22 0,1-22 15,-22 0-15,0 0 0,0 0 0,0 0 16,1 0-16,-1 0 0,-21 21 47,0 0-16,-21-21-15,-1 0-16,1 0 0,0 21 15,0-21-15,0 0 0,0 0 16</inkml:trace>
  <inkml:trace contextRef="#ctx0" brushRef="#br0" timeOffset="73508.25">9123 7684 0,'0'0'0,"-21"0"0,-1 0 0,1 0 16,42 0 46,1 0-46,-1 0-16,0 0 0,21 0 15,-21 0-15,1 0 0,20 0 0,-21 0 16,21 0-16,1 0 0,-1 0 16,0 0-16,-20 0 0,20 0 0,0 0 15,1 0-15,-1 0 0,0 0 0,1 0 16,-22 0-16,21 0 0,0 0 0,1 0 16,-1 0-16,-21 21 0,22-21 0,-1 0 15,-21 0-15,21 0 0,-20 0 16,-1 0-16,0 0 0,0 0 0,0 0 15,0 0-15,1 0 0,-1 0 0,0 0 32,-42 0 15,0 0-32,-1 0-15,1 0 0,21 21 16,-21-21-16,0 0 0,0 0 0,0 0 15,-1 0-15</inkml:trace>
  <inkml:trace contextRef="#ctx0" brushRef="#br0" timeOffset="73988.39">9102 7916 0,'-22'0'15,"44"0"-15,-44 22 16,1-22-16,42 0 47,1 0-47,-1 0 0,0 0 0,0 0 15,21 0-15,-20 0 0,20 0 0,-21 0 16,21 0-16,1 0 0,-1 0 0,0 0 16,1 0-16,-1 0 0,0 21 15,1-21-15,-1 0 0,0 0 0,1 0 16,-22 0-16,21 0 0,-21 0 0,22 0 16,-22 0-16,0 21 0,0-21 0,0 0 15,1 0-15,-1 0 0,0 0 16,0 0-16,0 0 15,0 0-15,1 0 16,-44 0 31,1 0-31,0 0-16,0 0 15,0 0-15,0 0 0,-1 0 0,1 0 16</inkml:trace>
  <inkml:trace contextRef="#ctx0" brushRef="#br0" timeOffset="74336.2">9059 8192 0,'21'0'32,"1"0"-32,-1 0 0,21 0 15,-21 0-15,22 0 0,-22 0 0,21 0 16,0 0-16,1 0 0,-1 0 0,0 0 16,-20 0-16,20 0 0,0 0 15,1 0-15,-22 0 0,21 0 16,-21 0-16,0 0 0,22 0 0,-22 0 15,0 0-15,0 0 0,0 0 16,-21-22 31,0 1-31,22 0-16</inkml:trace>
  <inkml:trace contextRef="#ctx0" brushRef="#br0" timeOffset="79727.71">8890 5948 0,'-21'0'15,"0"0"1,21 21-16,0 0 15,0 0-15,0 1 16,0-1-16,0 0 0,0 0 16,0 0-16,21 0 0,0 1 15,0-1-15,0 0 0,0 0 0,22 0 16,-22 0-16,21 1 0,-21-22 0,22 21 16,-1 0-16,-21 0 0,22 0 15,-1 0-15,0-21 0,1 22 0,-1-22 16,0 21-16,1-21 0,20 0 0,-21 0 15,1 0-15,20 0 0,1 0 16,-1 0-16,-20 0 0,41 0 0,-20 0 16,-1 0-16,22 0 0,-22-21 0,22 21 15,-21-22-15,20 22 0,-20-21 16,20 0-16,-20 21 0,21-21 16,-22 21-16,22-21 0,-22 0 0,22 21 15,0-22-15,-1 22 0,1-21 16,0 21-16,-22 0 0,22 0 0,-22-21 15,1 21-15,-1 0 0,1 0 0,-1 0 16,1 0-16,-1 0 0,1 21 0,-1-21 16,1 21-16,-1 1 0,-20-22 15,20 21-15,1 0 0,-1 0 0,-21 21 16,22-20-16,-22-1 0,1 0 0,-1 0 16,-21 0-16,21 22 0,-20-22 15,20 0-15,-21-21 0,0 21 0,0 0 16,-21 0-16,22-21 0,-1 22 15,0-22-15,-21 21 16,21-21 0,0 0-1,-21-21-15,0-1 0,21 22 16,1-21-16,-1 21 0,-21-21 0,21 0 16,0 0-16,0 0 0,22 21 0,-1-22 15,0 1-15,22 0 0,-22 0 16,22 0-16,-1 0 0,1-1 15,-1 22-15,1-21 0,-1 21 0,-21 0 16,22 0-16,-1 0 0,-20 0 0,20 0 16,1 0-16,-1 21 0,1-21 15,-1 22-15,1-1 0,20 0 0,-20-21 16,-1 21-16,1 0 0,-1-21 16,-20 21-16,20 1 0,-20-22 0,20 0 15,-21 21-15,22-21 0,-22 0 0,1 0 16,-1 0-16,0 0 0,-21 0 15,22 0-15,-22 0 0,0 0 0,0 0 16,22-21-16,-43-1 0,21 22 0,0-21 16,-21 0-16,21 21 15,-21-21-15,21 0 0,-21 0 16,-21 21 15,0 0-31,0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5:45:32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487 0,'0'-21'0,"0"0"0,0-1 15,0 1 1,0 0-16,0 0 15,0 0 1,0 42 15,0 0-31,0 21 16,0-20-16,0-1 0,0 21 16,0 0-16,0 1 0,0-1 0,0 0 15,0 1-15,0 20 0,0-20 16,0 20-16,0-21 0,0 22 0,-22-1 15,22-20-15,-21 20 0,21-20 0,-21-1 16,21 0-16,0 1 16,0-1-16,-21 0 0,21 1 0,-21-22 15,21 21-15,0 0 0,0-20 0,0-1 16,0 0-16,0 21 0,0-21 16,0 1-16,0-1 0,-21-21 15,21-21 32,0-1-47,0 1 16,0 0-16,0-21 0,0 21 15,0-1-15,0-20 0,0 21 16,0-21-16</inkml:trace>
  <inkml:trace contextRef="#ctx0" brushRef="#br0" timeOffset="763.61">1905 677 0,'0'0'0,"-21"-21"16,0 21-16,21-21 15,0 0-15,-22 21 16,22-21-1,0 0-15,0-1 16,0 1 0,22 21-16,-1-21 0,0 21 15,0-21-15,21 21 0,-20 0 16,20-21-16,0 21 0,-21 0 0,22 0 16,-1 0-16,0 0 0,1 0 15,-1 0-15,0 21 0,1-21 0,-22 21 16,0 0-16,0 0 0,0 22 15,-21-22-15,0 21 0,0-21 0,0 22 16,0-1-16,-21 0 0,-21 1 0,21-1 16,-22 0-16,1 1 15,0-22-15,-1 21 0,22-21 0,-21 1 16,21 20-16,-22-21 0,22-21 0,0 21 16,0-21-16,0 21 15,21-42 16,0 0-31,21 0 16,0 21-16,0-21 16,0 0-16,1 21 0,-1-22 0,21 22 15,-21 0-15,22 0 0,-22 0 0,21 0 16,0 0-16,-20 0 0,20 0 16,-21 0-16,21 22 0,-20-1 15,-1 0-15,21 0 0,-21 0 0,0 0 16,-21 22-16,22-22 0,-22 0 15,0 0-15,0 22 0,0-22 0,0 0 16,0 0-16,-22 21 0,1-20 16,-21-1-16,21 0 0,-22 0 0,1-21 15,21 21-15,-21 0 0,-1 1 0,1-22 16,0 21-16,-1-21 0,22 0 16,-21 0-16,21 0 0,-22 21 0,22-21 15,0 0-15,0 0 0,0 0 16,-1 0-16,1 0 15,0-21 17,21 0-1,0-1-31,21 1 16</inkml:trace>
  <inkml:trace contextRef="#ctx0" brushRef="#br0" timeOffset="1539.32">3281 529 0,'0'0'0,"0"-21"15,0 0-15,0 0 16,0 0-16,0-1 0,0 1 0,0 0 16,0 0-16,-21 21 0,21-21 15,-22 21 32,1 21-47,21 21 16,0-21-16,-21 22 0,21-22 0,-21 42 15,0-20-15,21-1 0,-21 22 16,-1-1-16,1 1 0,21-1 0,-21 1 16,0-1-16,0 1 0,21-22 15,0 21-15,-21 1 0,21-22 0,-22 1 16,22-1-16,0 0 0,0-21 0,0 1 15,0 20-15,0-21 0,0 0 16,0 0-16,0 1 0,0-1 16,22-21 15,-1 0-31,0-21 16,0-1-1,-21 1-15,21 21 0,0-21 16</inkml:trace>
  <inkml:trace contextRef="#ctx0" brushRef="#br0" timeOffset="2066.53">3556 1122 0,'0'-21'15,"0"42"16,0 0-15,-21 0-16,0 0 16,21 1-16,-22-1 0,22 0 0,0 0 15,-21 21-15,21-20 0,-21-1 0,21 0 16,-21 0-16,21 21 0,0-20 16,0-1-16,0 0 0,0 0 0,0 0 15,0 0-15,21 1 0,0-1 16,0-21-16,1 21 15,20-21-15,-21 0 0,0 0 0,0 0 16,22 0-16,-22 0 0,21-21 0,-21 0 16,1 21-16,20-22 15,-21 1-15,0 0 0,22 0 0,-22 0 16,0 0-16,0-1 0,-21-20 0,0 21 16,21-21-16,-21 20 0,0-20 15,0 0-15,0-1 0,0 22 0,0-21 16,0 21-16,0-22 0,-21 22 0,21 0 15,-21 0-15,0 0 0,0 0 16,-1 21-16,1 0 0,0 0 16,0 0-16,0 0 15,0 21-15,-1 0 16,1 0-16,0 0 0,21 0 16,0 1-16,0-1 15,-21-21-15,21 21 0,0 0 0,0 0 16,21-21-1,0 21-15,0-21 0</inkml:trace>
  <inkml:trace contextRef="#ctx0" brushRef="#br0" timeOffset="2458.62">4657 953 0,'0'0'0,"0"-22"0,0 1 16,0 0-1,-22 21 1,1 0-16,0 0 16,0 0-16,0 21 0,0-21 0,-1 21 15,1 1-15,0 20 0,0-21 0,0 0 16,0 22-16,-1-22 0,1 21 15,0-21-15,21 22 0,-21-22 0,21 21 16,-21-21-16,21 0 0,0 22 16,0-22-16,0 0 0,0 0 15,0 0-15,0 1 0,0-1 16,0 0-16,21-21 0,0 21 0,0-21 16,0 0-16,1 0 0,-1 21 15,0-21-15,0 0 0,0 0 0,22 0 16,-22 0-16,0 0 0,21 0 0,-21 0 15,22-21-15,-22 21 0,21-21 16,-21 0-16,22 0 0,-22-1 0</inkml:trace>
  <inkml:trace contextRef="#ctx0" brushRef="#br0" timeOffset="3360.58">5270 508 0,'0'0'0,"0"21"31,0 0-15,0 1-16,-21-1 0,21 0 15,-21 0-15,21 21 0,0 1 16,0-1-16,-21 0 0,21 1 0,-21-1 0,21 0 15,0 22-15,0-22 0,0 1 16,0-1-16,-21 0 0,21-21 16,0 22-16,0-1 0,-22-21 0,22 0 15,0 22-15,0-22 0,0 0 0,0 0 16,0 0-16,0 1 16,0-1-16,0 0 0,0 0 15,0-42 32,0 0-47,0 0 16,0-1-16,0 1 0,0 0 0,0 0 15,0 0-15,0 0 0,0-1 16,22-20-16,-22 21 0,21 0 0,-21-22 16,0 22-16,21 0 0,0-21 0,-21 21 15,21-1-15,0 1 0,-21-21 16,22 21-16,-1 0 0,0-1 15,0 1-15,0 21 0,0-21 0,1 0 16,-1 21-16,0 0 16,0 0-16,0 0 15,-21 21-15,21 0 0,-21 0 16,0 1-16,0-1 0,0 0 16,0 0-16,-21 0 0,0 0 15,0 1-15,0-22 0,0 21 0,-1 0 16,1-21-16,0 21 0,0-21 15,0 0-15,0 0 0,-1 0 0,1 0 16,0 0-16,0 0 16,0 0-16,21-21 15,0 42 32,0 0-31,0 0-16,0 1 0,21-1 15,0 0-15,-21 0 16,21 0-16,-21 0 0,21 1 16,1-22-16,-22 21 0,0 0 0,21 0 15,0-21-15,-21 21 0,0 0 16,21-21-16,0 22 0,0-1 16,-21 0-1,22-21 32,-1 0-31,0 0-16,0-21 15,0 21-15</inkml:trace>
  <inkml:trace contextRef="#ctx0" brushRef="#br0" timeOffset="4024.1">6265 1037 0,'0'0'0,"43"-42"16,-43 21-16,0 0 15,0-1 1,-22 22-1,1 0-15,0 0 0,0 0 16,0 0-16,0 0 0,-1 22 16,1-1-16,0-21 0,0 21 15,-21 0-15,20 0 0,22 0 0,-21 1 16,0-1-16,0 0 0,21 0 0,-21-21 16,21 21-16,0 0 0,0 1 15,0-1 1,0 0-16,0 0 15,21-21 1,0 0-16,0 0 0,0 0 0,1 21 16,-1-21-16,0 0 0,0 0 15,0 0-15,0 0 0,1 21 16,-1-21 0,0 22-16,-21-1 0,21-21 15,-21 21-15,21-21 16,-21 21-16,0 0 15,0 0-15,0 1 16,0-1-16,-21-21 16,0 21-16,0-21 0,0 0 15,21 21-15,-22-21 0,1 0 16,0 21-16,0-21 0,0 0 16,0 0-16,-1 0 0,1 0 15,0 0-15,0 0 0,0 0 16,0 0-1,-1 0-15,1 0 16,0 0 0,0 0 46</inkml:trace>
  <inkml:trace contextRef="#ctx0" brushRef="#br0" timeOffset="4879.62">1990 1842 0,'0'0'0,"0"21"0,-22-21 16,1 21-16,21 0 31,0 0 1,21-21-32,1 0 15,-1 0-15,21 0 0,-21 0 16,22 0-16,-22 0 0,21 0 0,22 0 15,-22 0-15,21 0 0,1 0 0,-1 0 16,22 0-16,-21 0 0,20 0 16,-20 0-16,20 0 0,-20 0 0,21 0 15,-1 0-15,-20 0 0,20 0 0,1 0 16,0 0-16,-1 0 0,22 0 16,-21 0-16,21 0 0,-22 0 15,22 0-15,0 0 0,-21 0 0,21 0 0,21 0 16,-22 0-16,1 0 15,0 0-15,0 0 0,0 0 0,0 0 16,-22 0-16,22 0 0,-21 0 0,-22 0 16,22 0-16,-22 0 0,1 0 0,-1 0 15,-20 0-15,-1 0 0,0 0 16,1 0-16,-22 0 0,21 0 0,-21 0 16,1-21-16,-1 21 0,0 0 15,-42 0 32,0 0-47,-1 0 16,1 0-16,0 0 15,-21 0-15,-1 0 0,1 0 0,0 0 16,-22 0-16,1 0 0,-1 0 0</inkml:trace>
  <inkml:trace contextRef="#ctx0" brushRef="#br0" timeOffset="5543.24">2180 2032 0,'-21'0'16,"0"0"0,0 0-1,42 0 16,0 0-31,0 0 0,21 0 16,-20 0-16,-1 21 0,21-21 16,0 0-16,1 0 0,20 0 0,1 0 15,-1 0-15,1 0 0,-1 0 0,1 0 16,20 0-16,1 0 0,0 0 16,-1 0-16,1 0 0,21 0 0,-21 0 15,20 0-15,22 0 0,-21 0 0,0 0 16,0 0-16,0 0 0,21 0 15,-21 0-15,-1 0 0,1 0 0,0-21 16,0 21-16,-21 0 0,-1 0 16,22 0-16,-42 0 0,20-21 0,-20 21 15,-1 0-15,1 0 0,-1-21 16,-20 21-16,-1 0 0,0 0 0,1 0 16,-1-21-16,0 21 0,-21 0 0,1 0 15,20 0-15,-21 0 16,0 0-16,0 0 15,-42 0 79,0 0-94</inkml:trace>
  <inkml:trace contextRef="#ctx0" brushRef="#br0" timeOffset="5706.81">5736 1969 0,'0'21'15</inkml:trace>
  <inkml:trace contextRef="#ctx0" brushRef="#br0" timeOffset="14911.81">1863 2900 0,'0'21'47,"0"0"-47,0 0 15,0 1 1,21-22-16,0 0 16,0 0-16,0 0 15,0 0-15,1 0 0,20 0 16,-21-22-16,21 1 0,1 0 15,-1 21-15,0-21 0,1 0 0,-1 0 16,0-1-16,1-20 0,-1 21 0,-21 0 16,0 0-16,22-1 0,-22 1 15,-21 0-15,0 0 0,0 0 0,0 0 16,0-1-16,0 1 16,0 0-16,0 0 0,-21 21 15,21-21-15,-21 21 16,-1 0-16,1 21 15,21 0-15,0 0 0,-21 0 0,21 22 16,-21-1-16,21 0 0,0 1 16,0-1-16,0 0 0,-21 22 0,21-22 15,0 22-15,0-22 0,0 22 0,0-1 16,0 1-16,0-1 0,0 1 16,0-1-16,0-21 0,0 22 0,0-1 15,0-20-15,0-1 0,0 0 16,0 1-16,0-1 0,0 0 15,0-20-15,0-1 0,0 0 0,0 0 16,0 0-16,-21-21 0,-1 0 16,1 0-16,0 0 0,-21 0 15,21 0-15,-1 0 0,1-21 0,-21 21 16,21-21-16,0 0 0,-1 0 16,1-1-16,-21 1 0,21 0 0,0-21 15,-1 21-15,1-1 0,0 1 16,21 0-16,-21 0 0,0 21 15,21 21 1,21 0 0,0 0-16,0 1 0,0-1 15,1 0-15,-1 0 16,0 0-16,0 0 0,0 1 0,0-1 16,22 0-16,-22-21 0,21 0 0,-21 21 15,22-21-15,-1 0 0,0 0 16,1 0-16,-1 0 0,0-21 0,1 0 15,-1 0-15,-21-1 0,22 22 0,-1-21 16,-21 0-16,21 0 0,-20-21 16,-1 20-16,0 1 0,-21 0 0,0 0 15,21-21-15,-21 20 0,0 1 16,0 0-16,0 0 0,21 21 0,-21-21 16,0 42-1,0 0 1,0 0-16,0 0 0,0 1 15,0-1-15,0 0 0,0 0 0,0 0 16,0 0-16,0 1 0,0-1 16,0 0-16,0 0 0,0 0 0,0 0 15,-21 1-15,21-1 0,-21-21 16,0 0 0,0 0-1,21-21 1,0-1-16,0 1 0,0 0 15,0 0-15,0 0 0,0 0 16,0-1-16,21-20 0,0 21 0,0-21 16,0-1-16,0 22 0,22 0 15,-22-21-15,21 20 0,-21 1 0,22 0 16,-22 21-16,21 0 0,-21 0 0,22 0 16,-22 0-16,21 21 0,-21-21 15,22 21-15,-22 1 0,0-1 0,0 21 16,0-21-16,1 0 0,-22 22 0,0-22 15,0 0-15,0 0 0,0 0 16,0 1-16,0-1 0,0 0 0,0 0 16,0 0-1,0-42 32,0 0-47,0 0 0</inkml:trace>
  <inkml:trace contextRef="#ctx0" brushRef="#br0" timeOffset="15682.96">4868 3874 0,'0'-22'0,"21"1"16,1 0-16,-1 0 16,0 0-16,0 0 0,0-1 15,0 1-15,1 0 0,-1 0 0,0-21 16,0 20-16,0 1 0,-21-21 0,21 21 15,1-22-15,-22 1 0,0 21 16,0-21-16,21 20 0,-21-20 0,0 21 16,0 0-16,0 0 0,0-1 15,0 44 1,0-1 0,0 0-16,0 21 0,0 1 0,0-1 15,0 21-15,0-20 0,0 20 0,0-20 16,0 20-16,0 1 0,0-1 15,0-21-15,0 22 0,0-1 0,0 1 16,0-1-16,21 1 0,-21-1 0,0 1 16,0-22-16,0 22 0,0-1 0,0-20 15,0 20-15,0-21 0,0 1 16,0-1-16,0 22 0,0-22 0,-21-21 16,0 21-16,-1 1 0,22-22 15,-21 0-15,0 0 0,0 0 0,0-21 16,0 0-16,-1 0 0,1 0 15,-21 0-15,21 0 0,0 0 0,-22-21 16,22 0-16,-21 0 0,21 0 0,-1 0 16,-20-1-16,21 1 0,-21-42 15,20 42-15,1-1 0,0 1 16,0-21-16,21 21 0,0 0 0,0-1 16,0 1-16,0 0 0,0 0 0,0-21 15,0 20-15,0-20 0,21 21 16,0-21-16,22-1 0,-22-20 15,0 20-15</inkml:trace>
  <inkml:trace contextRef="#ctx0" brushRef="#br0" timeOffset="15931.36">5143 3090 0,'0'0'0,"0"-21"0,-21 0 0,0 21 16,0 0-16,0-21 0,0 21 15,21 21 32,21 0-47,0 0 0,0 1 16,0-1-16,0 0 0,-21 0 15</inkml:trace>
  <inkml:trace contextRef="#ctx0" brushRef="#br0" timeOffset="17379.4">5821 3620 0,'0'0'0,"21"0"15,0-22-15,0 1 0,0 0 0,-21 0 16,0-21-16,0 20 0,0 1 16,0 0-16,0 0 0,0-21 15,0 20-15,-21 1 0,0 0 0,0 21 16,0 0-16,21-21 0,-21 21 0,-1 0 16,1 0-16,-21 21 0,21 0 15,0 0-15,-1 1 0,1 20 16,0-21-16,0 21 0,0-20 0,0 20 15,-1 0-15,22-21 0,0 1 16,0 20-16,-21-21 0,21 0 0,0 0 16,0 1-16,0-1 0,21-21 15,1 0-15,-1 0 16,0 0-16,0-21 16,0-1-16,22 22 0,-22-21 0,0 0 15,0 0-15,21-21 0,-20 20 0,-1 1 16,0 0-16,0-21 0,0 21 15,0-1-15,-21 1 0,0 0 16,22 21-16,-22-21 0,21 21 16,-21 21-1,0 0 1,0 0-16,0 1 0,0-1 0,0 0 16,0 21-16,0-21 0,0 1 0,0-1 15,0 0-15,0 0 16,0 0-16,21-21 0,-21 21 0,21-21 15,0 0 1,0 0-16,1 0 16,-1-21-16,0 0 15,0 0-15,-21 0 0,21 0 16,0-1-16,-21-20 0,0 21 0,22 0 16,-22-22-16,21 22 0,-21 0 15,0 0-15,0 0 0,0 0 16,21-1-16,-21 44 31,0-1-31,0 0 16,0 0-16,0 0 0,0 0 0,0 1 15,0-1-15,0 0 0,0 21 0,0-21 16,0 1-16,21-22 0,-21 21 16,0 0-16,0 0 0,21-21 0,-21 21 15,21-21-15,1 0 16,-1 0-16,0 0 0,0 0 0,0 0 15,0 0-15,1-21 0,-1 21 16,0-21-16,0 0 0,0 0 0,0 21 16,1-22-16,-1 1 0,0 0 0,-21 0 15,0 0-15,0-22 0,0 22 0,0 0 16,0 0-16,0 0 0,0 0 16,0-1-16,-21 22 15,21-21-15,21 21 31,0 0-15,0 0-16,0 0 0,22 0 0,-22 0 16,0 0-16,21 0 0,1 0 0,-1-21 15,0 21-15,-20 0 16,20 0-16,0 0 0,-21 0 0,22 0 16,-22-21-16,21 21 0,-21 0 0,1 0 15,-1 0-15,0-21 0,0 21 16,-21-21-1,-21 21 17,0 0-32,0 21 0,-1-21 15,1 21-15,0 0 0,0 0 0,0 0 16,0 22-16,-1-22 0,1 21 0,0-21 16,0 1-16,21 20 0,-21-21 15,0 0-15,21 0 0,-22 1 16,22-1-16,0 0 0,0 0 0,0 0 15,0 0-15,22-21 16,-1 0-16,0 0 16,0 0-16,0 0 15,0 0-15,1-21 0,-1 21 0,-21-21 16,21 0-16,0 21 0,0-21 0,-21 0 16,21-1-16,-21 1 0,22 0 0,-1 0 15,-21-21-15,0 20 16,0 1-16,0 0 0,21 21 0,-21-21 15,0 0-15,0 42 32,0 0-17,0 0-15,0 0 0,0 1 16,0-1-16,0 0 0,0 0 0,0 0 16,0 0-16,0 1 0,0-1 0,0 0 15,0 0-15,0 0 0,21 0 16,0-21-16,0 22 0,1-1 15,-1-21-15,0 0 16,-21 21-16,21-21 0,0 0 16,-21-21 15,0 0-31,21-1 0</inkml:trace>
  <inkml:trace contextRef="#ctx0" brushRef="#br0" timeOffset="18696.59">9398 2815 0,'0'0'16,"21"-21"-16,-21 0 0,0 0 15,-21 42 17,21 0-17,0 21-15,0-20 0,-21 20 0,21 0 16,-21 1-16,21 20 0,0-21 16,0 22-16,-22-22 0,22 22 0,-21-22 15,21 0-15,-21 1 0,21-1 0,0 0 16,0-20-16,0-1 0,0 0 15,0 0-15,21-21 32,0 0-32,1-21 0,-1 0 15,-21 0-15,21-1 0,0-20 0,0 21 16,-21-21-16,21 20 0,1-20 16,-22 0-16,21 21 0,-21-22 0,21 22 15,0 0-15,-21 0 0,0 0 0,0-1 16,21 22-16,0 0 15,-21 22-15,0-1 16,0 0-16,22 0 0,-22 0 0,0 0 16,0 22-16,21-22 0,-21 0 15,21 0-15,-21 0 0,0 1 0,0-1 16,21 0-16,0 0 0,0-21 16,-21 21-16,22-21 0,-1 0 0,0 0 15,0 0-15,0 0 0,0 0 16,1 0-16,-1-21 0,0 21 15,0-21-15,0 0 0,0 0 0,1-1 16,-1 1-16,0 0 0,0 0 0,0 0 16,0-22-16,1 22 0,-22-21 15,21 21-15,-21-22 0,21 22 0,0 0 16,-21 0-16,0 0 0,0 0 0,0-1 16,21 22-16,-21-21 0,0 42 31,0 1-16,0-1-15,0 0 0,-21 0 16,21 0-16,0 22 0,-21-22 0,21 21 0,0 0 16,0-20-16,0 20 0,0 0 15,0-21-15,0 22 0,0-22 16,0 21-16,0-21 0,0 1 0,0-1 16,21 0-16,0 0 0,0-21 15,1 0-15,-1 0 0,0 0 0,0 0 16,21 0-16,-20 0 0,-1 0 15,21 0-15,-21-21 0,0 0 0,22 0 16,-22-1-16,21 1 0,-21 0 0,22 0 16,-22-21-16,0 20 0,21-20 0,-20 21 15,-1-21-15,-21-1 0,21 22 16,-21 0-16,21-21 0,-21 20 0,0 1 16,0 0-16,-21 21 15,0 0-15,0 0 16,-1 0-16,1 21 0,0 0 15,0 22-15,21-22 0,-21 0 16,21 0-16,0 22 0,0-22 0,0 0 16,0 21-16,0-21 0,0 1 0,21-1 15,0 0-15,-21 0 0,21 0 16,0 0-16,1 1 0,-1-1 16,0-21-16,0 0 0,0 21 0,0-21 15,1 0-15,-1 0 0,0 0 0,0 0 0,0 0 16,0 0-16,22 0 0,-22-21 15,21 0-15,1-1 0,-1 1 16</inkml:trace>
  <inkml:trace contextRef="#ctx0" brushRef="#br0" timeOffset="19303.25">12171 2434 0,'0'0'0,"-21"-21"0,21 0 0,-22 21 16,22-21-16,-21 21 0,0 0 16,21 21-1,0 0-15,-21 21 0,21-20 0,0 20 16,0 21-16,0-20 0,0 20 0,0-20 15,-21 20-15,21-21 0,0 22 0,0-1 16,-21-20-16,21 20 0,0-20 16,0 20-16,0-21 0,-22 1 0,22-1 15,-21 22-15,21-22 16,0-21-16,0 0 0,0 0 0,-21 1 0,0-1 16,0-21-1,21-21 1,0-1-16,0 1 15,0 0-15,0 0 0,21-21 16,0 20-16,0 1 0,-21-21 16,21 0-16,1 20 0,20-20 0,-21 0 15,0 21-15,0-1 0,1-20 0,-1 21 16,0 0-16,21 21 0,-21-21 0,1 21 16,-1 0-16,0 0 0,0 21 15,0-21-15,0 21 0,-21 0 16,0 21-16,22-20 0,-22-1 15,0 21-15,0-21 0,0 22 0,0-22 16,0 21-16,0-21 0,0 0 0,0 1 16,0-1-16,0 0 0,0 0 15,0 0-15,0 0 0,-22 1 16,22-44 31,22 1-47,-1 0 0</inkml:trace>
  <inkml:trace contextRef="#ctx0" brushRef="#br0" timeOffset="20619.16">13060 3048 0,'0'0'0,"0"-21"0,0 0 0,-21 0 16,-1 21-16,1 0 0,21-22 15,-21 22-15,0 0 0,0 0 0,0 0 16,-1 0-16,-20 0 0,21 22 16,0-1-16,0 0 0,-1 0 0,1 0 15,-21 0-15,21 1 0,21 20 16,-21 0-16,-1-21 0,1 22 0,21-1 15,-21-21-15,21 22 0,0-22 0,0 0 16,0 0-16,0 0 0,0 0 16,0 1-16,0-1 0,0 0 15,21-21-15,0 0 0,1 0 16,-1 0-16,0 0 0,0 0 0,0 0 16,0-21-16,1 0 15,-1 21-15,0-22 0,0 1 0,0 0 16,-21 0-16,21 0 0,1-22 15,-1 22-15,-21 0 0,21-21 0,0 21 16,0-1-16,-21 1 0,0-21 0,21 42 16,-21-21-16,0 0 0,22 21 15,-22-22-15,0 44 32,0-1-32,0 0 0,0 0 15,0 0-15,0 0 0,0 22 16,0-22-16,0 21 0,0-21 0,0 1 15,0-1-15,0 21 0,0-21 0,0 0 16,0 1-16,0-1 16,0 0-16,0 0 15,21-21-15,0 0 0,0 0 16,0 0-16,0 0 16,1 0-16,-22-21 0,21 0 0,0 21 15,0-21-15,0-1 0,-21 1 0,21 0 16,1-21-16,-22 21 0,21-1 15,0-20-15,0 21 0,-21-21 0,0 20 16,21 1-16,0 0 0,-21 0 0,0 0 16,0 0-16,22 21 0,-1-22 0,0 22 15,0 0 17,-21 22-32,0-1 15,0 0-15,0 0 0,0 0 16,0 22-16,0-22 0,0 0 0,0 0 15,0 21-15,0-20 0,0-1 16,0 0-16,0 0 0,0 0 16,0 0-16,0 1 0,21-22 31,0 0-31,1 0 16,-1 0-16,0-22 15,0 1-15,0 0 0,0 0 16,1 0-16,-1 0 0,0-1 15,0 1-15,0-21 0,0 21 0,-21 0 16,22-1-16,-1 1 0,-21 0 0,21 0 16,0 21-1,-21 21 1,0 0-16,0 0 16,0 1-16,0 20 0,0-21 15,0 0-15,0 0 0,0 1 16,0-1-16,0 0 0,0 0 0,0 0 15,0 0-15,0 1 0,0-1 16,21-21-16,0 0 0,1 0 16,-1 0-16,0 0 0,21 0 15,-21 0-15,1 0 16,-1 0-16,0-21 0,21 21 0,-21-22 16,1 1-16,20 0 0,-21 0 0,0 0 15,22 0-15,-22-1 0,0 1 0,-21-21 16,21 21-16,-21-22 0,21 22 0,-21 0 15,0 0-15,0 0 0,0 0 16,-21 21 0,0 0-16,0 0 0,0 0 15,-1 21-15,22 21 0,-21-21 0,21 0 16,-21 1-16,21 20 0,0-21 16,0 0-16,0 22 0,0-22 0,0 0 15,0 0-15,0 0 0,0 0 16,0 1-16,21-1 0,0-21 0,-21 21 15,22-21-15,-1 0 0,0 0 0,0 0 16,0 0-16,0 0 16,1 0-16,-1-21 15,0 0-15,0-1 0,-21 1 16</inkml:trace>
  <inkml:trace contextRef="#ctx0" brushRef="#br0" timeOffset="22419.31">16023 3620 0,'0'0'0,"0"-22"16,0 1-1,21 0-15,-21 0 16,21 21-16,1-21 0,-22 0 15,21-1-15,0 1 0,-21 0 0,21-21 16,0-1-16,-21 22 0,21-21 0,1 0 16,-1-1-16,-21 1 0,21-22 0,0 22 15,0 0-15,-21-22 0,0 22 16,0-22-16,21 1 0,-21 21 16,0-22-16,0 22 0,0-1 0,0 1 0,0 0 15,-21-1-15,0 22 0,21 0 16,-21 0-16,21 0 0,-21 21 15,0 0-15,-1 0 16,1 21-16,0 21 0,0-21 0,21 43 16,-21-22-16,0 22 0,-1-1 15,1 1-15,0-1 0,21 1 0,-21-1 16,0 1-16,0 20 0,-1-20 0,22-1 16,-21 1-16,21-1 0,0-20 15,0-1-15,0 22 0,0-43 0,0 21 16,0-21-16,0 22 0,0-22 0,0 0 15,21-21-15,1 21 0,-1-21 0,0 0 16,0 0-16,0 0 16,0 0-16,22 0 0,-22 0 0,21-21 0,-21 0 15,22 0-15,-22-1 0,21 1 16,-21 0-16,1 0 0,20 0 0,-21-22 16,0 22-16,22-21 0,-22 0 15,0 20-15,-21 1 0,21-21 0,-21 21 16,21 0-16,-21-1 0,0 44 31,0-1-31,0 0 16,0 0-16,0 0 0,0 22 0,-21-22 15,21 0-15,0 21 0,-21-21 0,21 1 16,0-1-16,0 0 0,0 0 16,0 0-16,0 0 0,21 1 15,0-22-15,-21 21 0,21-21 0,-21 21 0,22-21 16,-1 0-16,0 0 0,0 0 15,0 0-15,0 0 0,1-21 16,-1 0-16,0-1 0,0 1 16,-21 0-16,0 0 0,21-21 15,0 20-15,-21-20 0,22 21 16,-22-21-16,0 20 0,21 1 0,-21 0 0,21 0 16,-21 0-16,0 0 0,0 42 31,0 0-31,0 0 15,0 0-15,0 0 0,0 1 0,0 20 16,0-21-16,0 0 0,0 22 0,0-22 16,0 0-16,0 0 0,0 0 15,0 0-15,0 1 0,0-1 16,21-21-16,-21 21 0,21-21 16,0 0-16,1 0 0,-1 0 15,0 0-15,0-21 16,-21 0-16,21 21 0,0-22 0,-21 1 15,22 0-15,-1 0 0,-21 0 0,0 0 16,21-22-16,0 22 0,-21 0 0,0 0 16,0 0-16,0-1 15,0 1-15,21 0 0,-21 42 32,0 0-32,0 1 15,0-1-15,0 0 0,0 0 16,0 0-16,0 22 0,0-22 0,0 0 15,0 0-15,0 0 0,0 0 0,0 1 16,0-1-16,21 0 0,1-21 16,-1 21-16,0-21 15,0 0-15,0 0 0,0 0 16,1 0-16,-1 0 0,0 0 0,0-21 16,0 0-16,0 21 0,1-21 0,-1-1 15,0 22-15,-21-21 16,0 0-16,21 0 0,-21 0 0,0 0 15,21-1-15,-21 1 0,0 0 0,0 0 16,0 0-16,0 0 0,0-1 16,0 44-1,0-1 1,0 0-16,0 0 0,0 0 0,0 22 16,0-22-16,0 0 0,0 0 0,0 0 15,21 0-15,1 1 0,-22-1 16,21-21-16,-21 21 0,21-21 15,0 0-15,-21 21 0,21-21 0,0 0 16,1 0-16,-1 0 0,0 0 0,0 0 16,0 0-16,-21-21 0,21 21 0,1-21 15,-1 0-15,-21-1 16,21 1-16,-21 0 0,21-21 0,-21 21 16,0-22-16,0 22 0,0-21 0,0 21 15,0-22-15,-21 22 0,0 0 0,21 0 16,-21 0-16,-1-1 0,1 22 15,0 0-15,0 0 0,0 0 16,0 0-16,-1 0 0,1 0 0,0 0 16,0 22-16,21-1 15,-21-21-15,21 21 0,-21-21 16,-1 21-16,1-21 31,0 0-31,0 0 16,0 0-16</inkml:trace>
  <inkml:trace contextRef="#ctx0" brushRef="#br0" timeOffset="22675.8">15875 2963 0,'0'0'15,"42"0"1,-21 0-16,22 0 0,-1 0 0,0 0 16,22 0-16,-22 0 0,22 0 15,-1 0-15,1 0 0,-22 0 0,22 0 16,-22-21-16,21 21 0,-41 0 0,20 0 16,-21 0-16,0 0 0,0 0 15,1 0-15,-1 0 0,0 0 16,0 0-16,0 0 0</inkml:trace>
  <inkml:trace contextRef="#ctx0" brushRef="#br0" timeOffset="23087.56">19156 2561 0,'0'0'0,"0"-21"0,0-21 16,0 21 0,0 42-1,0 0-15,0 0 0,0 0 16,0 22-16,0-1 0,0 0 15,0 1-15,0 20 0,0 1 0,-21-22 16,21 21-16,0 1 0,-22-1 0,1 1 16,21-1-16,-21-20 0,21-1 15,0 22-15,0-22 0,-21-21 0,21 21 16,0-20-16,-21 20 0,21-21 0,0 0 16,-21 0-16,21-42 62,0 0-62,0 0 0,0 0 0,0 0 16</inkml:trace>
  <inkml:trace contextRef="#ctx0" brushRef="#br0" timeOffset="23862.35">18732 3260 0,'0'0'0,"22"0"31,-1 0-15,0 21-16,0-21 0,21 0 0,-20 0 16,20 0-16,-21 0 0,21 0 0,1 0 15,-1 0-15,0 0 0,-20 0 16,20 0-16,0-21 0,1 21 0,-1 0 16,-21-21-16,21 21 0,-20-22 0,20 22 15,-21-21-15,0 21 0,0 0 0,1 0 16,-22-21-16,0 42 31,0 0-31,0 1 16,0-1-16,-22 0 0,22 0 15,0 0-15,0 0 0,0 1 16,0-1-16,0 0 0,0 0 0,22 0 16,-1-21-16,0 21 0,0-21 0,21 22 15,-20-22-15,-1 0 0,21 0 16,-21 0-16,0 0 0,22 0 0,-22 0 15,0-22-15,0 1 0,0 21 0,1-21 16,-1 0-16,0 21 0,-21-21 0,0 0 16,21-1-16,-21 1 0,21-21 15,-21 21-15,0 0 0,0-1 0,0 1 16,0 0-16,0 0 0,0 0 16,0 42 15,0 0-31,0 0 0,-21 0 0,21 1 15,0-1-15,-21 0 0,0 21 0,0 1 16,21-22-16,-22 21 0,22 0 0,-21 1 16,21-22-16,-21 21 0,21 1 15,0-1-15,0 0 0,0 1 16,-21-1-16,21 0 0,0 22 0,-21-22 16,21 22-16,0-22 0,0 21 0,0 1 0,0-1 15,0-20-15,0 20 0,0 1 0,21-22 16,-21 0-16,21 22 0,-21-22 15,0 1-15,0-1 0,0 0 16,0 1-16,0-1 0,-21-21 0,0 0 16,0 0-16,-22 1 0,1-1 0,21 0 15,-22-21-15,1 0 0,-21 0 0,20 0 16,1 0-16,0 0 0,-22 0 0,22-21 16,-22 0-16,22 21 0,0-22 0,-1 1 15,22 21-15,-21-21 0,21 0 0,-1 0 16,1 0-16,0 21 0,21-22 15,-21 1-15,21 0 0,0 0 16,0 0-16,0 0 0,21-1 0,0 1 16,0 0-16,1 0 0,20-21 15,-21 20-15,21-20 0</inkml:trace>
  <inkml:trace contextRef="#ctx0" brushRef="#br0" timeOffset="24243.64">20278 3154 0,'0'0'0,"0"-21"16,0-22-16,0 22 0,-22 42 31,22 1-31,-21-1 0,0 0 16,21 21-16,0 1 0,0-1 0,-21 21 15,21-20-15,-21 20 0,0 1 16,21-1-16,0-20 0,0 20 0,-22 1 16,22-1-16,-21 1 0,21-1 0,-21 1 15,21-1-15,0 1 0,0-1 0,-21-21 16,21 1-16,0-1 0,-21 0 0,21 1 16,0-1-16,0-21 0,0 0 15,0 1-15,0-1 0,0 0 0,0 0 16,0 0-16,0-42 47,0 0-47,0-21 15,0 20-15,21 1 0,-21-21 16</inkml:trace>
  <inkml:trace contextRef="#ctx0" brushRef="#br0" timeOffset="24611.43">20278 3493 0,'0'0'0,"0"-43"0,0 1 0,0 0 0,0 20 16,0-20-16,0 21 15,0 0-15,0-22 0,0 22 0,0 0 16,21 0-16,0 0 0,-21 0 16,21 21-16,0-22 0,22 22 0,-22 0 15,0 0-15,0 0 0,21 0 16,-20 0-16,-1 0 0,0 0 0,0 0 15,0 0-15,0 0 0,1 22 0,-22-1 16,0 0-16,0 0 0,0 0 0,0 0 16,-22 22-16,1-22 0,0 0 15,-21 0-15,21 0 0,-22 22 0,22-22 16,-21 0-16,21 0 0,-22-21 0,22 21 16,-21 1-16,21-22 0,-1 21 15,1-21-15,0 0 0,21 21 16,0 0-16,21-42 47,0 21-32,1-21-15</inkml:trace>
  <inkml:trace contextRef="#ctx0" brushRef="#br0" timeOffset="25335.01">20870 3387 0,'0'0'15,"21"0"1,-21-21-16,22 21 0,-1-22 0,-21 1 16,21 0-16,0 21 0,0-21 15,0 0-15,-21 0 16,22-1-16,-22 1 0,21 21 0,-21-21 15,0 0-15,21 0 0,-21 0 0,0-1 16,0 1-16,0 0 0,-21 21 31,0 0-15,-1 21-16,22 0 0,-21 1 16,0-1-16,21 0 0,-21 21 0,0-21 15,21 22-15,-21-22 0,21 21 16,0-21-16,-22 22 0,22-22 0,0 0 15,0 0-15,0 22 0,0-22 0,0 0 16,0 0-16,0 0 0,22-21 16,-22 21-16,21-21 0,0 0 15,0 0-15,0 0 0,0 0 0,1 0 16,-1 0-16,0 0 0,0 0 0,21 0 16,-20-21-16,20 0 0,0 21 0,-21-21 15,22 0-15,-22 0 0,21-22 16,1 22-16,-22 0 0,21-21 15,-21 20-15,0-20 0,1 21 0,-1 0 16,-21-22-16,21 22 0,-21 0 16,0 0-16,-21 21 15,0 0-15,-1 0 16,1 0-16,21 21 0,-21-21 0,0 21 16,0 0-16,21 1 0,0-1 0,0 0 15,0 0-15,0 0 0,0 22 0,0-22 16,0 0-16,0 0 15,0 0-15,0 0 0,21 22 0,0-22 0,0 0 16,0 0-16,-21 0 16,22 1-16,-22-1 0,0 0 15,0 0 1,0 0 0,-22-21-16,1 0 0,0 0 15,0 21-15,0-21 16,0 0-1,-1 22-15,1-22 0,0 0 16,0 0-16,0 0 0,0 0 16</inkml:trace>
  <inkml:trace contextRef="#ctx0" brushRef="#br0" timeOffset="26666.78">1545 5800 0,'0'0'0,"0"-21"32,0-1-32,0 1 15,21 21-15,-21-21 0,21 0 16,-21 0-16,0 0 15,0-1 1,0 1-16,22 0 0,-22 0 16,0 0-16,0 0 15,0-1-15,21 22 32,-21 22-17,0-1-15,0 0 16,0 0-16,21 21 0,-21-20 0,0 20 15,0-21-15,0 21 0,0 1 16,0-1-16,0 0 0,0 1 0,0-1 16,0 22-16,-21-22 0,0-21 15,21 21-15,-22 1 0,1-1 0,21 0 16,0-20-16,-21 20 16,0-21-16,21 0 0,-21 22 0,21-22 15,0 0-15,0 0 0,-21 0 16,21 0-16,0 1 0,-22-22 0,22 21 15,0-42 48,0-1-63,0 1 16,22 0-1,-1 0-15,0 0 0,0 0 16</inkml:trace>
  <inkml:trace contextRef="#ctx0" brushRef="#br0" timeOffset="27054.56">1968 6265 0,'22'0'16,"-1"0"15,0 0-15,-21-21-1,0 0 17,-21 21-1,0 0-16,21 21-15,0 0 32,-22-21 46</inkml:trace>
  <inkml:trace contextRef="#ctx0" brushRef="#br0" timeOffset="28567.25">3260 5652 0,'21'0'16,"0"0"0,0 0-16,0-22 0,0 22 15,1-21-15,-1 0 0,0 21 0,0-21 16,0 0-16,0 21 0,1-21 16,-22-1-16,0 1 0,21 21 15,-21-21-15,0 0 16,-21 21-16,-1 0 0,1 0 15,0 0-15,0 0 0,0 0 0,-22 0 16,22 0-16,0 0 0,-21 0 16,21 21-16,-1 0 0,1-21 15,0 21-15,0 1 0,0 20 0,21-21 16,0 0-16,0 22 0,0-22 16,0 21-16,0 0 0,0-20 0,0 20 15,0 0-15,21-21 0,0 22 16,0-22-16,0 0 0,1 21 0,-1-20 15,0-1-15,0 0 0,21 0 16,-20 0-16,-1 0 0,0 1 0,0-1 16,0 0-16,0 0 0,1-21 0,-22 21 15,0 0-15,0 1 16,0-1-16,0 0 0,-43-21 0,22 21 16,0-21-16,0 21 0,-22-21 15,22 0-15,-21 0 0,0 0 16,20 0-16,-20 0 0,21 0 0,-21 0 15,20 0-15,1 0 0,0-21 0,0 21 16,0-21-16,0 0 0,-1 0 16,1-1-16,21 1 0,0 0 15,-21 21 1,42 21 15,0-21-31,1 21 0,-1 1 16,0-22-16,0 21 0,0 0 15,0-21-15,1 21 0,-1-21 0,21 0 16,-21 21-16,22-21 0,-22 0 16,21 0-16,0 0 0,1 0 0,-1 0 15,0-21-15,1 0 0,-1 21 16,22-21-16,-22 0 0,0-1 0,1 1 16,-1 0-16,0 0 0,1 0 0,-22 0 15,21-22-15,-21 22 0,0-21 16,1 21-16,-1-22 0,0 1 15,-21 0-15,21-22 0,-21 22 0,21-22 16,-21 22-16,0 0 0,0-1 16,0 1-16,0 0 0,0-1 0,0 22 15,0 0-15,0 0 0,0 0 0,0 42 32,0 0-32,0 21 15,0-21-15,-21 22 0,21-1 0,-21 22 16,21-22-16,0 21 0,0-20 15,-21 20-15,21-20 0,-21-1 0,21 0 16,-22 1-16,22-1 0,0 0 16,0-21-16,0 1 0,0-1 0,0 0 15,0 0-15,-21 0 0,21 0 0,0-42 47,21 21-31,-21-21-16,0 0 0,0 0 15,0 0-15,0-1 0</inkml:trace>
  <inkml:trace contextRef="#ctx0" brushRef="#br0" timeOffset="28787.12">3873 5842 0,'0'0'0,"22"0"31,-1 0-31,0 0 0,0 0 15,0 0-15,0 0 0,1-21 0,-1 21 16,0-21-16,0 21 0,21 0 16,-20 0-16,-1-21 0,21 21 0,-21 0 15,0 0-15,1 0 0,-1 0 0,0 0 16,0 0 15</inkml:trace>
  <inkml:trace contextRef="#ctx0" brushRef="#br0" timeOffset="30435.55">4889 6096 0,'22'0'16,"-1"0"-1,0 0 1,-21-21-16,0 0 0,21 21 16,-21-21-16,0-1 0,21 22 0,-21-21 15,0 0-15,0 0 0,0 0 16,0 0-16,0-1 0,-21 1 0,0 0 16,0-21-16,0 21 0,-1-1 15,1 22-15,0-21 0,0 21 0,0 0 16,0 0-16,-1 0 0,1 21 15,0 1-15,-21-1 0,21 0 0,-1 21 16,1-21-16,0 22 0,0-1 16,0-21-16,21 22 0,0-1 0,0-21 15,0 21-15,0-20 0,0-1 0,0 0 16,0 0-16,0 0 0,21 0 16,0-21-16,0 0 0,0 0 15,1 0-15,-1 0 0,0 0 16,0 0-16,0-21 0,0 0 15,1 21-15,-1-21 0,0 0 16,0 0-16,0-1 0,-21 1 0,21 0 16,-21 0-16,22 0 0,-22 0 15,0-22-15,0 22 0,21 0 0,-21-21 16,0 20-16,0 1 0,0 0 16,0 42-1,0 0 1,0 1-16,0-1 0,0 0 0,0 0 15,0 21-15,0-20 0,0-1 16,0 0-16,0 0 0,0 0 0,0 0 16,0 1-16,0-1 0,0 0 15,21-21-15,0 21 0,0-21 16,0 0-16,1 0 16,-1 0-16,0 0 0,0 0 15,0 0-15,0 0 0,-21-21 0,22 0 16,-1 0-16,0-1 0,0 1 15,0 0-15,0 0 0,1-21 0,-1-1 16,0 22-16,0-21 0,0-22 0,0 22 16,-21 0-16,22-22 0,-22 22 15,21-22-15,-21 22 0,0 0 16,0-1-16,0 1 0,0 0 0,0-1 0,0 22 16,0 0-16,0 0 0,0 0 15,0-1-15,0 44 31,0-1-31,0 0 0,0 21 16,-21 1-16,21-22 0,0 21 0,0 22 16,0-22-16,-22 0 0,22 1 15,-21 20-15,21-21 0,0 22 0,0-22 16,-21 1-16,21-1 0,0-21 0,0 21 16,0 1-16,0-22 0,0 0 15,21 0-15,0 0 0,1 1 16,-1-1-16,0-21 0,0 21 0,0-21 15,0 0-15,1 0 0,-1 0 16,0 0-16,0 0 0,0 0 16,0 0-16,1-21 0,-1 0 0,0-1 15,0 1-15,0 0 0,-21 0 16,0 0-16,21 0 0,-21-22 16,22 22-16,-22 0 0,0-21 0,0 20 15,0 1-15,21 0 0,-21 0 16,0 42-1,0 0-15,0 0 16,0 1-16,0-1 0,0 0 0,21 0 16,-21 21-16,0-20 0,0-1 15,21 0-15,-21 0 0,21 0 16,-21 0-16,21-21 0,-21 22 0,22-1 16,-1-21-16,0 0 15,0 0 1,0 0-16,0 0 0,1-21 15,-1 21-15,-21-22 0,21 1 0,0 0 16,0 0-16,0 0 0,1 0 0,-1-22 16,0 22-16,0-21 0,0 21 15,0-22-15,1 22 0,-1 0 16,-21 0-16,21 0 0,-21-1 0,21 1 0,0 21 31,-21 21 16,0-42 0,0 0-31,0 0-16,0 0 15,0 0-15,-21 21 16,21-22-1,-21 22 1,0 22-16,21-1 16,-21 0-16,21 0 0,0 0 0,-22 0 15,22 1-15,-21 20 0,21-21 0,0 21 16,0-20-16,0 20 0,0-21 16,0 0-16,0 0 0,0 22 0,0-22 15,0 0-15,0 0 0,21 0 16,1-21-16,-22 22 0,21-22 15,0 0-15,0 0 0,0 0 0,0 0 16,1 0-16,-1 0 0,0 0 0,0 0 16,0 0-16,0-22 0,1 22 15,-1-21-15,0 21 0,0-21 16,0 0-16,0 21 0,1-21 0,-22 0 16,0-1-16,21 22 0,-21-21 15,0 0-15,0 0 0,0 0 16,0 0-16,0-1 15,0 1-15</inkml:trace>
  <inkml:trace contextRef="#ctx0" brushRef="#br0" timeOffset="30651.43">6540 5440 0,'0'0'0,"-21"0"0,0 0 0,0-21 15,0 21 1,0 0 47</inkml:trace>
  <inkml:trace contextRef="#ctx0" brushRef="#br0" timeOffset="30910.28">5757 5652 0,'0'0'0,"21"0"46,22 0-46,-22 0 0,0 0 16,0 0-16,0 0 16,22 0-16,-22 0 0,0 0 0,0 0 0,0 0 15,1 0 1</inkml:trace>
  <inkml:trace contextRef="#ctx0" brushRef="#br0" timeOffset="31539.43">8086 5609 0,'0'0'0,"0"-21"0,0 0 0,0 0 15,21 21-15,-21 21 32,0 0-32,0 0 0,0 22 15,0-22-15,-21 21 0,21 0 0,-22 1 16,22-22-16,-21 21 0,21 1 15,0-1-15,-21-21 0,21 21 0,-21-20 16,21-1-16,0 0 0,0 0 0,0 0 16,0 0-16,-21 1 0,21-1 15,0 0-15,0-42 47,-21 21-47,21-21 0,0-1 16</inkml:trace>
  <inkml:trace contextRef="#ctx0" brushRef="#br0" timeOffset="31899.23">8043 5313 0,'0'0'0,"21"0"0,1 0 0,-1 0 16,0 0-16,0 0 0,0 0 0,0 0 16,1-21-16,-22 0 15,0-1-15,-22 22 31,1 0-15,0 0-16,21 22 16,0-1-16,-21-21 15,21 21-15,0 0 16,0 0-16,0 0 16,0 1-16,0-1 0</inkml:trace>
  <inkml:trace contextRef="#ctx0" brushRef="#br0" timeOffset="32471.09">8572 5757 0,'0'22'15,"0"-1"1,-21-21-16,21 21 0,0 0 0,0 0 16,0 0-16,-21-21 0,21 22 0,-21-1 15,21 0-15,0 0 0,-21 0 16,21 0-16,0 1 0,0-1 0,-21 0 16,21 0-16,-22 0 0,22 0 0,0 1 15,-21-1 1,21-42 31,0-1-47,0 1 15,0 0-15,0 0 0,21 0 16,1 0-16,-22-1 0,21-20 0,0 21 16,0-21-16,0 20 0,0-20 0,22 21 15,-22-21-15,0 20 0,21 1 0,-20 0 16,20 21-16,-21 0 0,0 0 15,0 0-15,1 0 0,-22 21 16,21 0-16,-21 1 0,0 20 16,0-21-16,0 0 0,0 22 0,0-22 15,-21 21-15,21-21 0,-22 0 16,1 22-16,21-22 0,-21 0 0,21 0 16,-21 0-16,0 1 0,21-1 15,0 0 1,0 0-16,0-42 31,0 0-31,21 0 16,0-1-16</inkml:trace>
  <inkml:trace contextRef="#ctx0" brushRef="#br0" timeOffset="32735.49">9250 5694 0,'0'21'16,"0"0"-16,0 0 15,-21 1-15,21-1 0,0 21 16,0-21-16,0 0 0,0 1 0,0 20 16,-22-21-16,22 0 0,0 0 0,0 1 15,0-1-15,0 0 0,-21 0 16,21 0-16,0 0 0,0 1 15,0-44 17,0 1-17,0 0-15,21 0 0</inkml:trace>
  <inkml:trace contextRef="#ctx0" brushRef="#br0" timeOffset="33047.31">9207 5440 0,'0'21'15,"22"-21"17,-1 0-32,0 0 15,0 0-15,0 0 0,-21-21 16,0 0-1,-21 21 1,0 0 0,0 0-16,0 0 0,21 21 15,-22-21-15,22 21 16,0 0-16,0 0 16,0 1-16,22-22 15,-1 0 1,0 0-16</inkml:trace>
  <inkml:trace contextRef="#ctx0" brushRef="#br0" timeOffset="33371.12">9864 5228 0,'0'21'31,"-22"1"-31,22-1 0,-21 0 0,21 21 16,0-21-16,-21 22 0,0-1 15,0 0-15,21 1 0,-21-1 0,21 0 16,-22 22-16,1-22 0,21 1 0,-21 20 16,0-21-16,21 1 0,-21-1 0,21-21 15,0 22-15,-21-22 0,21 0 16,0 0-16,0 0 0,0 0 0,0 1 15,0-1 1,21-21-16,0 0 16,0-21-16,-21-1 15,0 1-15,0 0 0,0 0 16</inkml:trace>
  <inkml:trace contextRef="#ctx0" brushRef="#br0" timeOffset="33612.99">9525 5757 0,'0'-21'16,"21"21"-16,0 0 0,0 0 15,1 0-15,-1 0 0,0 0 16,0 0-16,0 0 0,0 0 0,22 0 16,-22 0-16,21 0 0,-21 0 0,22 0 15,-22 0-15,0 0 0,21 0 0,-20-21 16,-1 21-1,0 0-15,0 0 32,0 0-17</inkml:trace>
  <inkml:trace contextRef="#ctx0" brushRef="#br0" timeOffset="35066.48">10499 5884 0,'0'0'0,"21"0"0,-21-21 15,0 0-15,21 21 0,-21-21 0,0 0 16,0 0-16,0-1 0,0 1 16,0 0-16,0 0 15,0 0-15,0 0 0,0-1 0,0 1 16,-21 21-16,0 0 0,-1 0 15,1 0-15,0 21 0,0-21 16,0 22-16,21 20 0,-21-21 16,-1 0-16,1 22 0,0-22 15,0 21-15,0-21 0,21 22 0,0-22 16,-21 21-16,21-21 0,0 0 0,0 1 16,0-1-16,0 0 0,0 0 15,0 0-15,21-21 16,0 0-16,0 0 0,0 0 15,0 0-15,-21-21 0,22 21 0,-1-21 16,0 0-16,0 0 0,0 21 16,-21-22-16,21 1 0,-21 0 0,22 0 15,-22 0-15,0 0 0,0-1 0,21-20 16,-21 21-16,0 0 0,21 0 0,-21-1 16,0 1-16,0 42 46,0 1-46,0-1 0,0 0 16,0 0-16,0 21 0,0-20 16,0-1-16,0 0 0,0 0 0,0 0 15,0 0-15,0 1 0,0-1 0,0 0 16,0 0-16,21-21 0,-21 21 0,0 0 16,21-21-16,0 0 15,1 0-15,-1 22 0,0-22 0,0 0 16,0 0-16,0 0 15,22-22-15,-22 22 0,0-21 0,0 0 16,0 21-16,1-21 0,-1 0 16,0 0-16,-21-1 0,21 1 0,0 0 15,0 0-15,-21 0 0,0-22 0,22 22 16,-1 0-16,-21-21 0,0 21 0,0-1 16,21 1-16,-21 0 15,0 0-15,0 0 16,21 21 265,-21 21-218,0-42 358</inkml:trace>
  <inkml:trace contextRef="#ctx0" brushRef="#br0" timeOffset="36843.43">11091 5927 0,'0'0'0,"-21"0"16,21-21 15,0-1-31,0 1 0,0 0 16,0 0-16,21 0 0,0 0 0,1-1 15,-22 1-15,21 0 0,0-21 0,-21 21 16,21-22-16,-21 22 0,21-21 15,-21 21-15,0-22 0,0 22 0,0-21 16,0 21-16,0-22 0,0 22 0,0 0 16,0 0-16,0 0 0,0-1 15,-21 22 1,0 0-16,21 22 0,-21-22 0,0 21 16,21 0-16,-22 21 0,1 1 15,21-1-15,0 0 0,-21 1 16,0 20-16,21-21 0,-21 22 0,0-22 15,21 22-15,0-22 0,0 0 0,0 1 16,0-1-16,0-21 0,0 22 16,0-22-16,21 0 0,-21 0 0,21-21 15,0 21-15,0-21 0,0 0 0,1 0 16,-1 0-16,0 0 0,0 0 16,0-21-16,0 21 0,22-21 15,-22 0-15,0 0 0,-21-1 16,21 1-16,0 0 0,1 0 0,-22 0 15,21 0-15,-21-1 0,0 1 16,0 0-16,0 42 31,0 0-15,0 1-16,0-1 0,0 0 0,0 0 16,0 0-16,-21 0 15,21 1-15,-22-1 16,22-42 15,0-1-15</inkml:trace>
  <inkml:trace contextRef="#ctx0" brushRef="#br0" timeOffset="37044.37">11536 5567 0,'0'-21'15,"0"0"1,21 21 62,0 21-62</inkml:trace>
  <inkml:trace contextRef="#ctx0" brushRef="#br0" timeOffset="37656.12">11811 5757 0,'21'0'31,"0"-21"-31,0 21 0,1 0 16,-1-21-16,0 21 0,0 0 16,0 0-16,0 0 15,1 0-15,-22 21 0,0 0 16,0 1-16,0-1 0,0 0 16,0 0-16,0 21 0,-22-20 15,1-1-15,0 0 0,-21 0 0,21 0 16,-22 0-16,22 1 0,-21-1 0,21 0 15,-1 0-15,1 0 0,0-21 16,0 0-16,0 21 0,0-21 16,42 0 15,0 0-31,0 0 0,0-21 16,0 21-16,1 0 0,-1 0 0,0 0 15,0 0-15,21 0 0,-20 0 16,-1 0-16,0 21 0,21-21 0,-21 22 15,1-1-15,20 0 0,-21 0 0,0 0 16,0 0-16,1 22 0,-1-22 0,-21 21 16,0 1-16,0-1 0,0-21 15,0 21-15,-21 1 0,-1-1 0,1 0 16,-21-20-16,21 20 0,-22-21 0,1 21 16,0-20-16,-1-1 0,-20 0 0,21 0 15,-43 0-15,64-21 16,-22 21-16,22-21 0,-21 0 0,21 0 15,0 0-15,-1 0 0,1-21 0,0 0 16,0 21-16,0-21 0,21 0 0,0 0 16,-21-1-16,21 1 0,0 0 15,0 0-15,0 0 0,0 0 0,0-1 16,0 1-16,0 0 0,0 0 0,21 0 16,-21-22-16,21 22 0,0 0 15,0 0-15,0 0 0</inkml:trace>
  <inkml:trace contextRef="#ctx0" brushRef="#br0" timeOffset="39483.74">12594 5757 0,'0'0'15,"0"-21"-15,0-21 0,0 21 0,0 0 16,0-1-16,0 1 0,-21 0 0,0 0 15,0 0-15,-1 0 0,1-1 0,0 22 16,0 0-16,0 0 16,0 22-16,-1-1 0,1 0 0,21 0 15,-21 21-15,21 1 0,-21-22 16,0 21-16,21 1 0,0-1 0,0-21 16,0 21-16,0-20 0,0-1 0,0 21 15,0-21-15,0 0 16,21-21-16,0 0 15,0 0-15,0 0 0,1-21 16,-1 21-16,-21-21 0,21 0 16,0 0-16,-21 0 0,0-22 15,21 22-15,-21 0 0,21 0 16,-21-22-16,0 22 0,0 0 0,0 0 16,0 0-16,0 0 0,0-1 15,0 44 1,0-1-1,0 0-15,0 21 0,0-21 0,0 1 16,0 20-16,0-21 0,22 21 0,-22-20 16,0-1-16,21 0 0,-21 0 0,0 0 15,21 0-15,0-21 16,0 0-16,0 0 0,1 0 16,-1 0-16,0 0 0,0 0 15,0-21-15,0 0 0,1 0 0,-1 0 16,0 0-16,-21-1 0,21 1 15,0-21-15,-21 21 0,21-22 16,1 1-16,-22 0 0,0-1 0,21 1 16,-21 0-16,21-1 0,-21 1 0,21 0 15,-21-1-15,0 1 0,0 0 0,0 21 16,0-1-16,0 1 0,0 0 16,0 42-1,0 0-15,0 1 0,-21-1 16,21 21-16,0-21 0,0 22 0,-21-1 15,21 21-15,-21-20 0,21-1 16,0 0-16,0 1 0,0-1 0,0 0 16,0 1-16,0-1 0,0-21 15,0 0-15,0 22 0,0-22 16,21 0-16,0-21 0,0 0 16,0 0-16,0 0 15,1 0-15,-1 0 0,0 0 0,0 0 16,0-21-16,0 0 0,1 21 0,-1-21 15,0-1-15,0 1 0,-21 0 16,21-21-16,0 21 0,-21-1 0,0-20 16,22 21-16,-22 0 0,21 0 0,-21-1 15,0 44 17,0-1-32,0 0 15,0 21-15,0-21 0,0 1 0,0-1 16,0 0-16,0 0 0,0 0 0,0 0 15,0 1-15,0-1 0,0 0 16,21-21 0,0 0-16,0 0 15,0 0-15,-21-21 0,22 21 16,-1-21-16,0-1 0,0 22 0,-21-21 16,21 0-16,0 0 0,-21 0 15,22 0-15,-22-1 0,21 1 16,-21 0-16,21 21 15,-21 21 1,0 0 0,0 22-16,0-22 0,0 0 15,0 0-15,0 0 0,0 1 0,0-1 16,0 0-16,21 0 0,0 0 0,0-21 16,-21 21-16,22-21 0,-22 22 15,21-22-15,0 0 0,0 0 16,0 0-16,0 0 15,-21-22-15,22 22 0,-1-21 0,-21 0 16,21 0-16,-21 0 0,0 0 16,0-1-16,0-20 15,0 21-15,0 0 0,0 0 16,0-1-16,0-20 0,-21 21 0,0 0 16,-1 21-16,22-21 0,-21-1 0,0 22 15,0 0-15,0 0 0,0 0 16,-1 0-1,1 22-15,21-1 0,0 0 16,21-21 0,1 0-1,-1 0-15,0 0 16,0 0-16,0 0 0,22 0 0,-22 0 16,0-21-16,0 21 0,0-21 15,22 21-15,-22 0 0,0 0 0,0 0 16,0 0-16,0 0 0,1 0 15,-1 21-15,0 0 16,-21 0-16,21 0 0,-21 0 16,0 1-16,0-1 0,21 0 0,-21 0 15,0 0-15,0 0 0,0 1 16,0-1-16,0 0 0,0 0 0,0 0 16,0 0-16,0 1 15,-21-22-15,21 21 0,-21-21 31,0 0-15,21-21 0,0-1-16,0 1 15,0 0-15,21 0 0,0 0 0,0 0 16,0-1-16,1-20 0,-22 21 16,21-21-16,0 20 0,0 1 0,0-21 15,0 21-15,1 0 0,-1-1 0,0 22 16,-21-21-16,21 21 0,0 0 15,-21 21-15,0 1 16,0-1-16,21 0 0,-21 0 16,0 21-16,0-20 0,0-1 15,0 0-15,0 21 0,0-21 0,0 1 16,0-1-16,0 0 0,0 0 16,0 0-16,0 0 15,0-42 32,-21 0-31,21 0-16,0 0 0,0 0 15,0-1-15</inkml:trace>
  <inkml:trace contextRef="#ctx0" brushRef="#br0" timeOffset="39707.61">14118 5249 0,'0'0'16,"-63"-21"-1,41 21-15,1 0 47,0 0 0,0 0-47,0 0 0,21 21 0</inkml:trace>
  <inkml:trace contextRef="#ctx0" brushRef="#br0" timeOffset="39935.48">13102 5440 0,'0'0'15,"-21"0"-15,21 21 16,21-21 0,0 0-16,0 21 15,1-21-15,-1 0 16,0 0-16,0 0 0,0 0 16,0 0-16,1 0 15</inkml:trace>
  <inkml:trace contextRef="#ctx0" brushRef="#br0" timeOffset="41943.84">15896 5398 0,'0'-22'15,"0"44"-15,21-86 0,-21 43 0,21 0 0,-21 0 16,0-1-16,0 1 0,0 0 0,0 0 16,0 42-1,0 21-15,0-20 16,0 20-16,0 0 0,0 1 0,0-1 15,0 21-15,0-20 0,0 20 0,-21-20 16,21 20-16,-21-21 0,21 1 16,0-1-16,0 0 0,-21 1 0,21-1 15,-21-21-15,21 22 0,-21-22 0,21 0 16,0 0-16,0 0 0,0 0 16,-22 1-16,22-1 15,0-42 16,0-1-31,0 1 0</inkml:trace>
  <inkml:trace contextRef="#ctx0" brushRef="#br0" timeOffset="42537.5">15833 5355 0,'0'0'0,"0"-21"0,0 0 0,0 0 15,0 0-15,0-1 0,0 1 0,21 0 16,0 0-16,0 0 0,21 0 16,-20 21-16,-1 0 0,21 0 0,0 0 15,1 0-15,-22 21 0,21 0 0,1 0 16,-1 0-16,-21 0 0,21 1 0,-20 20 16,-22-21-16,21 0 15,-21 22-15,0-22 0,0 0 0,0 21 0,0-21 16,-21 1-16,-1 20 0,1-21 15,-21 0-15,21 0 0,0 1 0,-22-22 16,22 21-16,0 0 0,0-21 16,0 0-16,-1 0 0,22-21 31,22 0-31,-1 21 0,0 0 16,0-22-16,0 22 0,0 0 15,1 0-15,20 0 0,0 0 0,-21 0 16,22 0-16,-22 0 0,21 22 0,-21-22 15,22 21-15,-22 0 0,0 0 0,0 21 16,0-20-16,1-1 0,-1 21 16,0-21-16,-21 22 0,0-22 15,0 0-15,0 21 0,0-21 0,-21 1 16,0-1-16,-1 0 0,1 0 0,-21 0 16,0 0-16,20 1 0,-20-1 0,-21-21 15,20 21-15,1-21 0,0 0 0,-1 21 16,22-21-16,-21 0 0,21 0 15,-22 0-15,22 0 0,0 0 0,0 0 16,21-21-16,-21 0 0,-1 0 16,22-1-16,0 1 0,0 0 15,0 0-15,0 0 0,22 0 16,-22-1-16,21 1 0,0 0 16,0 0-16,0 0 0,0 0 15,1 21-15,20-22 0,-21 1 0</inkml:trace>
  <inkml:trace contextRef="#ctx0" brushRef="#br0" timeOffset="42866.82">17081 5059 0,'0'0'16,"0"-21"-16,0 42 15,-21 0 1,0 21-16,0 1 0,21-1 0,-21 0 16,0 1-16,-1-1 0,1 22 0,21-1 15,-21-21-15,0 22 0,21-1 16,-21-20-16,21 20 0,-21-20 0,21-1 16,-22 0-16,22 1 0,0-22 0,0 21 15,0-21-15,0 22 0,0-22 0,-21 0 16,21 0-16,0 0 15,21-21 1,1 0 0,-1-21-16,0 21 15,0-21-15,0 0 0,22 0 0,-22-1 16</inkml:trace>
  <inkml:trace contextRef="#ctx0" brushRef="#br0" timeOffset="43251.92">17208 5736 0,'0'0'16,"0"-21"-16,0 0 0,-21 42 31,21 0-31,-21 0 0,0 1 16,0-1-16,21 0 0,0 21 15,-21-21-15,21 1 0,-22 20 0,22-21 0,0 0 16,0 0-16,0 22 0,0-22 16,0 0-16,22 0 0,-22 0 15,21-21-15,0 0 0,0 0 0,0 0 16,0 0-16,1 0 0,-1 0 15,0 0-15,0 0 0,21 0 0,-20-21 16,-1 0-16,0 0 0,-21 0 0,21 0 16,0-1-16,0 1 0,-21-21 0,0 21 15,0-22-15,0 22 0,0-21 16,0 0-16,0 20 0,0 1 0,-21 0 16,0 0-16,0 0 0,0 21 0,0-21 15,-1 21-15,1 0 0,0 0 0,0 21 16,21 0-16,-21-21 15,0 21-15,-1 0 0,1 0 16,21 1-16,0-1 0,0 0 0,0 0 16,0 0-1,21-21-15,1 0 0,-1 0 16,0 0-16,21 0 0</inkml:trace>
  <inkml:trace contextRef="#ctx0" brushRef="#br0" timeOffset="44133.51">17928 5609 0,'0'-21'16,"0"42"-16,0-63 0,0 21 0,0 0 15,-21 21 1,0 0-16,0 21 16,21 0-16,-22 0 0,1 0 15,0 0-15,21 22 0,0-22 0,0 21 16,-21-21-16,21 22 0,0-22 0,0 21 15,0-21-15,0 1 0,0 20 0,21-21 16,0 0-16,-21 0 0,21-21 0,1 22 16,-1-1-16,0-21 0,0 0 15,0 21-15,0-21 0,1 0 0,-1 0 16,0 0-16,0 0 0,0 0 0,0-21 16,1 0-16,-1-1 0,0 1 15,-21 0-15,0 0 0,21-21 16,0 20-16,-21-20 0,21-21 15,1 20-15,-1 1 0,0-22 0,0 1 16,0 21-16,0-22 0,1 22 0,-1-22 16,0 22-16,-21 0 0,21 20 0,-21-20 15,0 21-15,21 0 0,-42 42 32,0 21-17,21-21-15,-21 22 0,0-22 0,-1 21 16,22 1-16,-21 20 0,21-21 15,0 1-15,-21-1 0,0 0 0,21 1 16,-21-1-16,0 0 0,21 1 0,0-22 16,0 21-16,0-21 0,0 1 0,-22-1 15,22 0-15,-21 0 16,0-21 0,21-21-1,0 0-15,0 0 16,0-1-16,21 1 0,-21 0 15,21 0-15,1 0 0,-1 0 16,0-1-16,0 1 0,21 0 16,-20 0-16,-1 21 0,21 0 0,-21-21 15,0 21-15,1 0 0,-1 0 0,0 0 0,-21 21 16,0 0-16,0 0 16,0 0-16,0 1 15,-21-22-15,0 21 16,-1-21-16,1 0 0,0 0 0,0 21 15,-21-21-15,20 0 0,1 0 0,0 21 16,0-21-16,0 21 0,0 0 16,21 1-16,0-1 15,0 0-15,21 0 16,0-21-16,0 21 0,0-21 16,-21 21-16,21-21 0,1 0 0,-1 22 15,0-1-15,0-21 0,0 0 16,0 0-16,1 0 0,-1 0 15,0 0-15,0 0 16,0 0-16,0 0 16,1 0-16,-1-21 15,0-1-15,0 1 16,0 0-16,0 0 0,1 0 0</inkml:trace>
  <inkml:trace contextRef="#ctx0" brushRef="#br0" timeOffset="44656.73">20045 4953 0,'0'0'16,"0"-21"-16,0 0 0,21 0 0,-21-1 0,0 1 16,0 0-16,21 0 0,-21 0 15,0 0-15,0-1 16,0 1 0,-21 21-1,0 0-15,0 21 0,-1 1 16,1-1-16,-21 0 0,21 21 0,-22 1 15,1 20-15,21-21 0,-21 22 0,-1-1 16,22 1-16,-21-1 0,21 1 0,-1-1 16,-20 1-16,42-1 0,-21 1 15,21-1-15,-21 1 0,21-1 16,0 1-16,0-22 0,0 22 0,21-22 0,-21 0 16,21 1-16,0-1 0,0-21 0,1 22 15,20-1-15,-21-21 16,0 0-16,0 0 0,1 1 15,-1-22-15,0 21 0,0-21 0,0 0 16,-21 21-16,21-21 0,1 0 16,-1 0-16,0 0 0,0-21 15,0 21-15,0-21 0,-21-1 0,22 1 16,-1 0-16,0 0 0,0 0 0,0-22 16,0 22-16,22-21 15,-22 0-15,21-1 0</inkml:trace>
  <inkml:trace contextRef="#ctx0" brushRef="#br0" timeOffset="45160.17">20849 5398 0,'0'0'0,"21"-22"0,-21 1 0,21 0 16,1 0-16,-1 0 0,-21 0 0,0-1 15,0 1-15,0 0 16,-21 21-1,-1 0-15,-20 0 0,21 0 16,0 0-16,-22 21 0,22-21 0,-21 21 16,21 1-16,-22-1 15,22 0-15,-21 21 0,21-21 0,0 1 16,-1-1-16,1 0 0,0 0 0,21 0 16,-21 0-16,21 1 0,0-1 0,0 0 15,0 0-15,0 0 0,21-21 16,21 21-16,-20-21 0,-1 22 15,21-22-15,0 21 0,-20-21 0,20 21 0,-21-21 16,21 21-16,-20 0 0,-1-21 0,0 21 16,0 1-16,0-1 0,-21 0 15,0 0-15,0 0 0,0 0 16,0 1-16,-21-22 0,0 21 16,-21 0-16,20-21 0,1 0 15,-21 21-15,21-21 0,-22 0 0,22 21 16,0-21-16,-21 0 0,21 0 15,-1 0-15,1 0 0,0 0 16,0 0-16,42-21 47,0 0-47,0 21 16,1-21-16,-1 21 0,0-21 0,21-1 15,-21 1-15</inkml:trace>
  <inkml:trace contextRef="#ctx0" brushRef="#br0" timeOffset="45478.81">21251 5334 0,'0'0'0,"0"-21"0,0 0 0,0 0 0,0-1 16,-21 44 15,21-1-31,0 0 0,-21 0 15,21 0-15,-21 22 0,21-22 0,-21 21 16,21-21-16,0 22 0,-22-1 0,22 0 16,0-21-16,0 22 0,0-22 15,0 0-15,0 21 0,-21-20 16,21-1-16,-21 0 0,21 0 0,0 0 16,0 0-16,0 1 0,-21-22 0,21 21 15,-21-21-15,21 21 0,21-42 63,-21 0-63,21 21 0,0-22 15,0 1-15</inkml:trace>
  <inkml:trace contextRef="#ctx0" brushRef="#br0" timeOffset="46238.73">21738 5271 0,'0'0'0,"-21"21"32,21 0-32,0 0 0,-21 0 15,0 0-15,-1 1 0,22 20 0,-21-21 16,21 21-16,0 1 0,-21-22 0,21 21 16,-21-21-16,21 22 0,0-22 15,0 0-15,-21 0 0,21 22 0,-21-43 16,21 21-16,0 0 0,0 0 15,-22-21-15,22 21 0,-21-21 16,21-21 15,21 0-15,-21-21-16,22 20 0,-22 1 0,21-21 16,0 0-16,-21 20 0,21-20 0,0 0 15,0-1-15,1 1 0,-1 0 16,0-1-16,0 1 0,0 21 0,0-21 15,1 20-15,20 1 0,-21 0 16,0 0-16,0 21 0,1 0 0,-22-21 16,21 21-16,0 0 0,0 0 15,-21 21-15,0 0 16,0 0-16,0 0 0,0 1 16,0-1-16,0 0 0,-21 0 15,0 0-15,0 0 0,-1 1 0,1-22 16,0 21-16,0 0 0,0 0 0,0-21 15,-1 21-15,1-21 0,0 21 16,0-21-16,42 0 47,0 0-47,0 0 16,1 0-16,-1 0 0,0 0 15,0 0-15,0 0 0,0 0 0,1 22 16,-1-22-16,0 21 0,-21 0 15,21 0-15,-21 0 0,0 0 0,0 1 16,0 20-16,0-21 0,0 0 0,0 0 16,0 1-16,-21-1 0,0 0 15,0 0-15,-1-21 0,1 21 0,0 0 16,-21-21-16,21 22 0,-1-22 0,-20 0 16,21 21-16,0-21 0,0 0 0,-1 0 15,1 0-15,0 21 0,0-21 31,21-21 1,0 0-32,0-1 0,0 1 15,21 0-15,0 0 0</inkml:trace>
  <inkml:trace contextRef="#ctx0" brushRef="#br0" timeOffset="46699.3">22437 4572 0,'21'0'16,"0"0"-16,0 0 0,0 0 0,-21 21 15,21-21-15,1 21 0,20 1 16,-21-1-16,0 0 0,22 0 0,-22 0 16,0 22-16,0-22 0,0 21 0,0 0 15,1 1-15,-22-1 0,0 0 16,0 1-16,0 20 0,0-20 0,-22 20 16,-20-21-16,21 22 0,0-1 15,0 1-15,-22-1 0,22 1 0,0-1 16,0 1-16,0-22 0,21 22 15,-22-22-15,22 0 0,-21 1 0,0-1 16,21 0-16,-21-20 0,0-1 0,0 21 16,21-21-16,-22 0 0,1-21 0,0 22 15,0-1-15,0-21 0,0 21 16,-1-21-16,1 0 0,0 0 0,0 0 16,0 0-16,0 0 15,-1 0-15,1 0 16,0 0-16,0-21 0,0 21 15,0-21-15,-1-1 0,1 1 16</inkml:trace>
  <inkml:trace contextRef="#ctx0" brushRef="#br0" timeOffset="47894.7">1609 7768 0,'0'0'0,"0"-21"0,-22 0 16,1 21-16,21-21 0,-21 21 0,21-21 15,0-1-15,0 1 0,0 0 16,0 0 0,21 21-16,0 0 0,1 0 15,-1 0-15,0 0 0,0 0 16,0 21-16,0 0 0,22 0 15,-22 22-15,0-1 0,0 0 0,-21 1 16,0-1-16,21 22 0,-21-1 16,0 1-16,0-22 0,0 21 0,-21-20 15,0 20-15,0-20 0,-21-1 16,20 0-16,-20 1 0,0-1 0,-1-21 16,1 0-16,21 0 0,-21-21 15,20 22-15,1-22 0,-21 0 16,21 0-16,0 0 0,-1 0 15,1-22-15,0 22 0,0-21 0,21 0 16,0 0-16,-21-21 0,21 20 0,0-20 16,0 21-16,0-21 0,0-1 15,0 1-15,0 0 0,0 20 16,21-20-16,0 21 0,-21 0 0,21 0 16,0 21-16,1 0 0,-1 0 15,21 21-15,-21 0 0,0 0 0,22 21 16,-22 1-16,0-22 0,0 21 0,22 1 15,-22-1-15,-21 0 0,21-21 16,0 22-16,0-22 0,-21 0 0,0 21 16,21-20-16,1-1 15,-22 0-15,21-21 0,0 0 16,0 0 0,0 0-16,0-21 0</inkml:trace>
  <inkml:trace contextRef="#ctx0" brushRef="#br0" timeOffset="48059.32">2392 8255 0,'0'0'15,"0"-21"-15,21 21 63,0 0-48</inkml:trace>
  <inkml:trace contextRef="#ctx0" brushRef="#br0" timeOffset="50098.7">3492 7705 0,'-21'0'16,"21"-21"-1,0-1 1,21 22 0,1-21-16,-1 21 0,0-21 0,0 0 15,0 0-15,22 0 0,-22-1 0,21 1 16,-21 0-16,22-21 0,-22 21 16,21-22-16,-21 22 0,0-21 15,1 21-15,-22-22 0,0 22 0,0 0 16,0 0-16,0 0 0,0-1 15,0 1-15,-22 0 16,1 21-16,0 0 16,0 21-16,21 22 0,0-1 15,0 0-15,-21 1 0,21 20 0,0 1 16,0-1-16,0 22 0,0-22 16,0 1-16,0 20 0,0-20 0,0-1 15,0 22-15,0-21 0,0-1 0,0-21 16,0 22-16,0-22 0,0 22 15,0-43-15,0 21 0,-21 1 0,-1-22 16,22 0-16,-21 0 0,0-21 16,0 21-16,0 0 0,0-21 15,-1 0-15,1 0 0,0 0 0,0 0 16,-21 0-16,20-21 0,-20 0 0,21 0 16,0 0-16,-22 0 0,22-1 15,-21 1-15,21 0 0,0 0 0,-1-21 16,1 20-16,0 22 0,21-21 15,-21 0-15,21 42 16,21 0 0,0-21-16,0 22 0,22-1 15,-22 0-15,21 0 0,-21 0 16,22 0-16,-1-21 0,0 22 0,-20-1 16,20-21-16,0 0 0,1 0 15,-1 0-15,0 0 0,-21 0 0,22 0 16,-1-21-16,0-1 0,-20 1 15,20 0-15,0 0 0,-21 0 0,22 0 16,-22-1-16,0-20 0,0 21 0,0 0 16,1-22-16,-1 22 0,-21-21 15,0 21-15,0 0 0,0-22 0,0 22 16,0 0-16,0 0 0,0 0 16,0 42 15,0 0-31,0 0 0,0 21 0,0 1 15,0-22-15,0 21 0,0 1 16,0-1-16,0 0 0,0 1 0,0-22 16,-21 21-16,21-21 0,-22 0 0,22 1 15,-21-1-15,21 0 0,0 0 0,0 0 16,0-42 15,0 0-31,0 0 0,0-22 16,0 22-16,21 0 15,-21-21-15,22-1 0,-1 1 16,0 0-16,0-1 0,0-20 0,22 21 16,-22-1-16,21 1 0,0 21 15,-20-22-15,20 22 0,0 21 0,-21 0 16,22 0-16,-22 0 0,0 0 0,0 0 16,0 21-16,-21 22 0,0-22 15,0 21-15,0-21 0,0 22 0,0-1 16,0-21-16,0 22 0,0-1 0,0-21 15,0 21-15,0-20 0,0 20 16,0-21-16,0 0 0,0 0 0,0 1 16,22-22-16,-1 0 15,0 0-15,0 0 16,21 0-16,-20 0 0,-1 0 0,21-22 16,-21 1-16,0 0 0,22 0 0,-22 0 15,0 0-15,21-22 0,-20 1 0,-1 21 16,0-22-16,-21 1 0,21 0 15,-21-1-15,0 1 0,21 0 16,-21 21-16,0-1 0,0 1 0,0 0 0,-21 21 31,0 21-31,21 0 0,-21 1 0,21-1 16,0 21-16,0-21 0,0 22 16,0-1-16,0-21 0,0 21 0,0-20 15,0 20-15,0-21 0,21 0 16,0 22-16,-21-22 0,21 0 0,-21 0 15,0 0-15,21-21 0,-21 21 0,0 1 16,22-22-16,-22 21 0,-22-21 31,1 0-31,0 0 0,0 0 16,0 0-16,0-21 0,-1 21 16,1-22-16,0 1 0,0 21 15,21-21-15,-21 21 0,21 21 31,0 0-15,21-21-16,-21 22 0,21-1 0,0-21 16,0 21-16,1-21 0,-1 21 15,0-21-15,0 0 0,0 0 16,0 0-16,1 0 0,-1 0 0,0 0 16,0 0-16,0-21 0,22 0 0,-22 21 15,0-21-15,0-1 0,21 1 0,-20 0 16,-1 0-16,0-21 0,0 20 15,0-20-15,0 0 0,1-1 0,-1 1 16,0-21-16,-21 20 0,21 1 16,0-22-16,-21 22 0,0-21 0,21 20 15,-21 1-15,22 0 0,-22-1 16,0 1-16,0 21 0,0-22 0,0 22 16,0 0-16,21 21 15,-21 21-15,0 0 16,0 22-16,0-1 0,0-21 0,0 22 15,-21 20-15,21-21 0,0 1 16,0 20-16,0-20 0,-22 20 0,22-21 16,0 22-16,0-22 0,0-21 0,0 22 15,0-1-15,0-21 0,0 0 0,0 1 16,0-1-16,0 0 0,0 0 16,22-21-16,-1 0 31,0 0-16,0-21 1,-21 0-16,0 0 0,0-1 0,0 1 16,0 0-16,0 0 0,0-21 0</inkml:trace>
  <inkml:trace contextRef="#ctx0" brushRef="#br0" timeOffset="50302.69">5503 7959 0,'0'0'16,"21"0"15,1 0-31,-1 0 16,0 0-16,0-21 0,0 21 15,0 0-15,22 0 0,-22 0 0,21 0 16,-21 0-16,1 0 0,-1 0 0,0 0 16,0 0-16,0 0 0</inkml:trace>
  <inkml:trace contextRef="#ctx0" brushRef="#br0" timeOffset="52009.74">6371 8255 0,'21'0'0,"-42"0"0,63-21 16,-20 0-16,-22 0 16,0-1-16,0 1 15,0 0-15,0 0 0,0 0 0,0 0 16,0-1-16,0-20 0,-22 21 16,1 0-16,0-22 0,21 22 15,-21 0-15,0 0 0,0-21 0,-1 20 16,1 1-16,0 21 0,0 0 15,0 0-15,0 21 16,-1 1-16,1-1 0,0 21 0,-21 0 16,21 1-16,-1-1 0,1 0 0,0 22 15,0-22-15,0 22 0,0-22 16,21 0-16,0 1 0,0-22 0,0 21 16,0-21-16,0 1 0,0-1 0,0 0 15,21 0-15,0-21 0,0 0 0,0 0 16,0 0-16,22 0 15,-22-21-15,0 21 0,0-21 16,0 0-16,1-1 0,-1 1 0,0 0 16,0 0-16,-21 0 0,21-22 0,0 22 15,-21-21-15,22 21 0,-22-22 16,0 1-16,0 21 0,0-21 0,0 20 16,0-20-16,0 21 0,0 0 0,0 0 15,0 42 1,0 0-1,0 21-15,0-21 0,0 22 0,0-22 16,0 21-16,0 1 0,0-22 0,21 21 16,-21-21-16,21 0 0,0 1 15,0-1-15,0 0 0,-21 0 0,22-21 16,-1 0-16,21 0 0,-21 0 16,0 0-16,1 0 0,-1 0 15,0 0-15,0 0 0,21-21 0,-20 0 16,-1 0-16,21-1 0,-21 1 0,0 0 15,1-21-15,-1 21 0,0-1 16,0-20-16,0 0 0,0 21 0,-21-22 16,22 22-16,-22-21 0,21 21 0,-21-1 15,0 1-15,0 0 0,0 42 16,0 0 0,-21 1-16,21 20 15,-22-21-15,1 21 0,21 1 0,0-1 16,-21 0-16,21-20 0,-21 20 0,0 0 15,21-21-15,0 1 0,-21 20 16,-1-21-16,22 0 0,-21-21 0,21 21 16,0 1-16,0-44 31,0 1-15,0 0-16,0 0 0,21-21 15,1 20-15,-22 1 0,21-21 0,0 21 16,0-22-16,0 1 0,0 0 15,-21 21-15,22-22 0,-1 22 16,0 0-16,0 0 0,-21 0 0,21 21 16,0 0-16,-21 21 0,0 0 15,22 0-15,-1 0 0,-21 0 16,21 22-16,0-22 0,-21 21 0,21-21 16,0 22-16,1-22 0,-22 0 0,21 0 15,0 22-15,0-43 0,-21 21 0,21 0 16,0-21-16,1 21 15,-1-21-15,0 0 16,-21-21-16,0 0 16,21 0-16,0 21 0,-21-22 15,21-20-15,1 21 0,-1 0 16,0-22-16,0 22 0,0-21 0,0 21 16,1-22-16,20 1 0,-21 21 0,21 0 15,-20-22-15,-1 43 0,0-21 16,0 21-16,-21 21 15,0 1 1,0-1-16,0 0 0,0 0 16,0 0-16,0 0 15,21-21 32,-21-21-47,21 0 0,-21 0 16,0 0-16,0 0 15,0-1-15,0 1 0,0 0 16,0 0-16,-21 21 16,0 0-16,0 0 15,0 0-15,0 0 0,-1 0 0,22 21 16,-21 0-16,0 0 0,0 22 16,0-22-16,0 0 0,-1 21 0,22-20 0,0 20 15,-21-21-15,21 21 16,0-20-16,0-1 0,0 21 0,0-21 15,0 0-15,0 1 0,0-1 0,0 0 16,21-21-16,1 21 0,-1 0 0,0-21 16,21 0-16,-21 0 0,22 0 15,-22 0-15,21 0 0,1 0 0,-1 0 16,0 0-16,1-21 0,-1 0 0,-21 21 16,21-21-16,1 0 0,-22-1 0,0 1 15,0 0-15,0 0 0,1 0 16,-1-22-16,0 22 0,-21-21 15,0 0-15,0 20 0,0-20 0,0 21 16,0-21-16,0 20 0,0 1 0,0 0 0,0 0 16,-21 21-1,0 0-15,-1 21 0,22 0 16,-21 0-16,21 1 0,-21-1 0,21 21 16,-21 0-16,21-20 0,0 20 0,0-21 15,0 0-15,0 22 0,0-22 16,0 0-16,21 0 0,0 0 0,0 0 15,1 1-15,-1-22 0,0 0 16,0 0-16,0 0 0,0 0 16,1 0 15,-22-22-31,0 1 0,0 0 0</inkml:trace>
  <inkml:trace contextRef="#ctx0" brushRef="#br0" timeOffset="52580">9737 7959 0,'0'0'0,"0"-21"15,0-1-15,0 1 0,0 0 16,0 42-1,0 0-15,0 22 16,0-22-16,0 21 0,0-21 16,0 22-16,0-1 0,-22-21 15,22 22-15,-21-22 0,21 21 0,0-21 0,0 0 16,0 1-16,0-1 0,-21 0 16,21 0-16,0 0 15,0-42 16,0 0-31,0 0 0,0 0 16,0-1-16</inkml:trace>
  <inkml:trace contextRef="#ctx0" brushRef="#br0" timeOffset="52763.4">9694 7726 0,'0'0'0,"0"-21"0,0 0 16,0-1-16,0 1 0,0 0 15,-21 21-15,42 0 47,0 21-47,1-21 16,-1 21-16,0-21 0,0 22 0,0-22 16,0 21-16</inkml:trace>
  <inkml:trace contextRef="#ctx0" brushRef="#br0" timeOffset="53735.66">10118 7832 0,'0'21'16,"0"0"0,0 0-16,0 0 0,0 1 0,0 20 15,0-21-15,0 21 0,0-20 16,-22 20-16,22-21 0,0 21 0,0-20 15,0 20-15,0-21 0,0 0 0,0 22 16,-21-22-16,21 0 0,0 0 16,0 0-16,-21-21 31,21-21-31,0 0 16,0 0-16,0 0 0,0-22 0,0 22 15,0-21-15,0-1 0,21 1 16,0 0-16,1-1 0,-1 1 15,0 0-15,0-1 0,0 1 0,0 21 16,1-21-16,-1 20 0,0 22 0,0-21 16,0 21-16,0 0 0,1 21 15,-22 1-15,0 20 0,21-21 16,-21 21-16,0-20 0,0 20 16,0 0-16,21 1 0,-21-22 0,0 21 15,0-21-15,21 22 0,-21-22 16,21 0-16,0 0 0,-21 0 0,0 0 0,0 1 15,22-22-15,-1 0 0,0 0 16,0 0 0,0 0-16,0-22 0,1 1 15,-1 21-15,-21-21 0,21 0 0,0-21 16,0 20-16,0 1 0,1 0 0,-22-21 16,21 21-16,0-22 0,-21 22 0,0-21 15,21 21-15,-21-1 0,0 1 16,21 0-16,-21 42 15,-21 0 1,21 1-16,-21-1 0,21 0 0,-21 21 16,21-21-16,0 22 0,0-22 15,0 21-15,0 1 0,0-22 0,0 0 16,0 21-16,0-21 0,21 1 16,0-1-16,0 0 0,0 0 0,1-21 15,-22 21-15,21-21 0,0 0 0,0 0 16,0 0-16,22 0 0,-22 0 0,0 0 15,0-21-15,21 0 0,-20 21 16,-1-21-16,21 0 0,-21-22 0,0 22 16,1-21-16,-1 21 0,0-22 0,0 1 15,0 0-15,0-1 0,1 1 16,-1-22-16,0 22 0,0 0 0,21-43 16,-20 43-16,-1-1 0,-21 1 15,0 0-15,0 21 0,0-1 16,0 1-16,0 0 0,0 0 0,0 42 15,0 0 1,0 0-16,-21 1 0,21 20 16,-22 0-16,1 1 0,21-1 0,0 0 15,-21 1-15,21 20 0,-21-21 0,21 1 16,0 20-16,0-42 0,0 22 0,0-1 16,0 0-16,0-20 0,21-1 0,-21 0 15,21 0-15,0-21 0,-21 21 16,22-21-16,-1 0 0,0 0 15,0 0-15,0 0 0,0 0 0,1-21 16,-1 21-16,0-21 16,0 0-16,-21 0 0,0-1 0,21 1 15,-21-21-15,0 21 0</inkml:trace>
  <inkml:trace contextRef="#ctx0" brushRef="#br0" timeOffset="53930.62">11451 7811 0,'21'0'47,"0"0"-47,22 0 0,-22 0 16,0 0-16,0 0 0,22-22 0,-22 22 16,0 0-16,0 0 0,0 0 0,0-21 15,1 21-15,-1 0 0,-21-21 16</inkml:trace>
  <inkml:trace contextRef="#ctx0" brushRef="#br0" timeOffset="54119.05">11007 7641 0,'0'0'0,"-22"0"0,1 0 0,-21 0 15,21 0-15,0 0 0,21 21 16,-22-21-16,1 0 0,21 22 15,0-1 17</inkml:trace>
  <inkml:trace contextRef="#ctx0" brushRef="#br0" timeOffset="54791.67">12382 8022 0,'43'0'15,"-43"-21"1,0 0-16,21 0 0,-21 0 16,21 21-16,-21-22 0,0 1 0,21 0 15,-21 0-15,0 0 0,0 0 16,0-1-16,0 1 16,0 0-16,0 0 0,-21 21 0,0 0 15,0-21-15,0 21 0,-1 0 16,1 0-16,0 21 0,-21 0 0,21 0 15,-1 0-15,1 1 0,-21 20 0,21 0 16,0-21-16,-1 22 0,1-1 16,0 0-16,21 1 0,-21-22 0,21 21 15,-21-21-15,21 1 0,0-1 0,0 0 16,0 0-16,21-21 16,0 0-16,0 0 15,0 0-15,1-21 16,-1 21-16,0-21 0,0 0 0,0-1 15,0 1-15,1-21 0,-1 21 16,-21 0-16,21-1 0,-21-20 0,21 21 16,-21-21-16,0 20 0,21 1 0,-21-21 15,21 21-15,-21 0 0,0-1 16,0 1-16,0 42 16,0 1-1,0 20-15,0-21 0,0 21 16,0-20-16,0 20 0,0-21 15,0 21-15,22-20 0,-22 20 0,0-21 16,21 0-16,-21 0 0,0 1 16,0-1-16,21 0 0,0-21 15,-21 21-15,21-21 0,0 0 16,1 0-16,-1-21 0,-21 0 16,21 21-16,0-21 0,0-1 0,0 1 15,-21-21-15,22 21 0,-1-22 16</inkml:trace>
  <inkml:trace contextRef="#ctx0" brushRef="#br0" timeOffset="55234.63">12954 7176 0,'0'0'0,"0"21"31,-21 0-31,0 21 0,21-21 0,-22 22 16,22 20-16,-21-20 0,21 20 0,0-21 15,-21 22-15,0-1 0,21-20 16,-21 20-16,21-20 0,0 20 0,0-21 16,-21 1-16,21-1 0,0 0 0,0-20 15,0 20-15,0-21 0,0 0 16,0 0-16,0 1 0,21-22 16,0 0-16,0 0 15,0 0-15,0-22 0,1 1 16,-1 21-16,0-21 0,0 0 0,0 0 15,0-22-15,1 22 0,-1 0 0,0-21 16,0 21-16,-21-1 0,0-20 0,0 21 16,21 0-16,-21 0 0,0 42 31,-21 0-31,21 0 16,-21 0-16,21 0 0,0 1 0,0-1 15,0 0-15,-21 0 0,21 0 16,0 0-16,-21-21 0,21 22 0,0-1 0,0-42 47,21-1-32,-21 1-15</inkml:trace>
  <inkml:trace contextRef="#ctx0" brushRef="#br0" timeOffset="55423.69">13335 7599 0,'0'0'16,"-42"0"0,20 0-16,1 0 0,42 0 62,1 21-62,-1-21 0,0 0 16,0 21-16,0-21 0</inkml:trace>
  <inkml:trace contextRef="#ctx0" brushRef="#br0" timeOffset="55979.37">13610 7811 0,'21'0'31,"0"0"-16,1 0-15,-1 0 0,0 0 16,0 21-16,0 0 0,-21 0 16,21 0-16,-21 0 0,0 1 0,0-1 15,0 0-15,0 0 0,-21 0 0,0 0 16,0 1-16,-21-1 0,20 0 0,1 0 16,-21 0-16,21 0 0,-22 1 15,22-1-15,-21-21 0,21 21 16,0 0-16,-1-21 0,1 0 0,42 0 47,22 0-47,-22 0 0,0 0 15,0 0-15,22 0 0,-22 0 0,21 21 16,-21 0-16,22-21 0,-22 22 0,0-1 16,0 0-16,21 0 0,-20 0 0,-1 0 15,0 1-15,21 41 0,-21-42 16,-21 22-16,0-22 0,0 21 0,0-21 15,0 22-15,0-1 0,0 0 0,-21-21 16,0 22-16,-21-22 0,21 21 16,-1-21-16,-20 1 0,21-1 0,-21-21 15,-1 21-15,22 0 0,-21-21 16,-1 0-16,1 0 0,0 0 0,-1 0 16,22 0-16,-21 0 0,0 0 0,-1 0 15,22-21-15,-21 21 0,21-21 0,-1 0 16,1 21-16,0-22 0,21 1 0,0 0 15,-21 0-15,21 0 0,0 0 16,0-1-16,21 1 0,0-21 16,0 21-16,1 0 0,20-1 0,0-20 15</inkml:trace>
  <inkml:trace contextRef="#ctx0" brushRef="#br0" timeOffset="57612.12">14309 7874 0,'0'0'0,"0"-42"0,0 21 0,0-1 15,0 1-15,0 0 0,-22 0 0,1 0 16,0 21-16,0-21 0,0 21 0,0 0 16,-1 0-16,1 0 0,-21 0 15,21 21-15,0 0 0,-22 0 0,22 0 16,0 22-16,0-22 0,-22 21 15,22 0-15,21-20 0,-21 20 0,0 0 16,21 1-16,-21-22 0,21 0 0,0 21 16,0-21-16,0 1 0,21-22 15,0 0 1,0 0-16,0 0 0,1-22 16,20 1-16,-21 0 0,0 0 0,0 0 15,22 0-15,-22-22 0,0 22 0,0-21 16,0 21-16,1-22 0,-1 22 0,-21 0 15,21-21-15,-21 20 0,21 22 0,-21-21 16,0 42 0,0 1-16,0 20 15,0-21-15,0 0 0,-21 22 16,21-22-16,0 21 0,-21 0 0,21-20 16,0-1-16,0 21 0,0-21 0,0 0 15,0 1-15,21-1 0,0-21 16,0 21-16,0-21 0,1 0 0,-1 0 15,0 0-15,0 0 0,0 0 0,0-21 16,1 0-16,-1-1 0,0 1 0,-21 0 16,21 0-16,0 0 0,0-22 0,-21 1 15,22 21-15,-22-21 0,21-1 0,0-20 16,-21 20-16,21 1 0,-21-21 16,21-1-16,-21 22 0,21-22 0,-21 22 15,22-22-15,-22 22 0,0 21 16,0 0-16,0 0 0,0-1 0,0 44 15,0-1-15,0 0 16,0 21-16,0 1 0,-22-1 16,22 0-16,-21 1 0,0-1 0,21 0 15,0 22-15,-21-22 0,21 0 16,-21 1-16,21-1 0,0 0 0,-21 1 0,21-1 16,0 0-16,0-20 0,0-1 0,0 0 15,0 0-15,0 0 0,21-21 16,0 0-16,0 0 15,0 0-15,0-21 16,1 21-16,-22-21 0,21 0 0,0 0 16,0-1-16,0 1 0,0 0 0,1 0 15,-22-21-15,21 20 0,0 1 0,0 0 16,-21-21-16,0 21 0,21 21 0,-21-22 16,21 22-16,-21 22 15,0-1 1,0 0-16,-21 0 0,21 0 15,0 0-15,-21 22 0,21-22 0,0 0 16,0 0-16,0 0 0,0 1 0,0-1 16,0 0-16,21-21 15,0 0-15,1 0 16,-1 0-16,0 0 16,21-21-16,-21 0 0,1 21 15,-1-22-15,0 1 0,0 0 0,-21 0 16,21-21-16,0 20 0,1 1 0,-22 0 15,0 0-15,0 0 0,0 42 47,0 0-47,-22 0 0,22 0 0,0 1 16,0-1-16,0 0 0,0 0 16,0 0-16,0 0 0,0 1 0,0-1 15,0 0-15,22-21 16,-1 0-16,0 0 0,0 0 15,0 0 1,-21-21-16,0 0 0,21 21 0,-21-22 16,0 1-16,0 0 0,0 0 15,0 0-15,0 0 0,0-1 0,0 1 16,0 0-16,0 0 0,0 0 0,0 0 16,0-1-16,0 1 15,22 0 1,-1 21-1,0 0-15,0 0 16,0 0-16,0 0 0,1 0 16,-1 0-16,0 0 0,0 0 15,-21 21-15,21 0 0,0 1 16,-21-1-16,0 0 0,0 0 16,0 0-16,0 0 0,0 1 0,0-1 15,0 0-15,0 0 0,0 0 0,0 0 16,0 1-16,0-1 0,0 0 15,-21-21 17,21-21-17,0 0-15,0-1 16,0 1-16,0 0 16,0-21-16,21 21 0,1-1 0,-1 1 15,0-21-15,0 21 0,0-22 16,0 22-16,1-21 0,-1 21 15,21-22-15,-21 22 0,22 0 0,-22 0 16,0 21-16,0 0 0,-21 21 16,0 0-16,0 0 15,0 22-15,0-22 0,0 0 0,0 21 16,0-20-16,0-1 16,0 21-16,0-21 0,0 0 0,0 1 15,0-1-15,0 0 0,0 0 0,0 0 0,-21-21 16,21 21-16,-21-21 31,21-21-15,0 0-16,0 0 15,0 0-15,0 0 0</inkml:trace>
  <inkml:trace contextRef="#ctx0" brushRef="#br0" timeOffset="57799.01">15663 7387 0,'0'0'0,"-21"0"0,0 0 15,0 0 1,0 0 15,-1 0-15,1 0-16</inkml:trace>
  <inkml:trace contextRef="#ctx0" brushRef="#br0" timeOffset="58002.89">14647 7493 0,'0'0'0,"-21"0"15,42 0 16,0 0-31,1 0 0,-1 0 16,0 0-16,0 0 0,0-21 0,22 21 16,-22 0-16,0 0 0,0 0 0,0 0 15,0 0-15,1 0 16</inkml:trace>
  <inkml:trace contextRef="#ctx0" brushRef="#br0" timeOffset="58566.57">17314 7154 0,'0'0'16,"0"-21"-16,0 0 0,0 42 31,0 0-31,0 22 0,0-22 16,-21 21-16,21 1 0,-21-1 0,21 0 15,0 1-15,0 20 0,-21-21 0,0 1 16,21 20-16,-22-20 0,1-1 0,21 0 16,-21 1-16,0-1 0,21 0 0,-21-21 15,21 22-15,-21-22 0,-1 21 16,22-21-16,-21 1 0,21-1 0,0 0 0,0-42 47,0 0-47,0-1 15,0 1-15,0 0 0,0-21 0</inkml:trace>
  <inkml:trace contextRef="#ctx0" brushRef="#br0" timeOffset="59095.47">16997 7387 0,'0'0'0,"0"-21"0,0-21 0,0 21 0,0-22 15,0 22-15,0 0 0,21 0 0,-21 0 16,42-1-16,-21 1 0,1 0 0,20 21 15,-21-21-15,21 21 0,1 0 16,-1 0-16,0 0 0,1 0 16,-1 0-16,0 21 0,1 0 0,-1 22 15,-21-22-15,0 21 0,1 0 0,-1 1 16,-21-22-16,0 21 0,0 1 0,0-22 16,0 21-16,-21-21 0,-1 0 0,1 1 15,-21-1-15,21 0 0,-22 0 16,1-21-16,0 21 0,-22 0 0,22-21 15,21 0-15,-22 22 0,22-22 0,-21 0 16,21 0-16,21-22 16,0 1-16,42 0 15,-21 21-15,0 0 16,22-21-16,-1 21 0,0 0 16,1 0-16,-1 0 0,0 0 0,-20 21 15,20-21-15,0 21 0,22 22 16,-22-1-16,-21-21 0,0 0 0,1 22 15,-1-22-15,0 21 0,-21 0 0,0-20 16,0 20-16,0-21 0,-21 0 0,0 22 16,-22-22-16,22 0 0,-21 0 15,21 0-15,-22-21 0,1 21 0,21-21 16,-22 22-16,22-22 0,-21 0 16,21 0-16,-22 0 0,22 0 0,0 0 15,0 0-15,0-22 0,21 1 0,-21 0 16,21 0-16,0 0 15,0 0-15,0-1 0,0 1 16,21 0-16,-21 0 0,21 0 0,0-22 16,0 22-16,0 0 0</inkml:trace>
  <inkml:trace contextRef="#ctx0" brushRef="#br0" timeOffset="59412.29">18309 7133 0,'0'0'0,"0"-21"16,-21 21-1,0 21-15,0 0 0,-1 22 16,1-22-16,0 21 0,0 22 16,0-22-16,21 0 0,-21 22 0,-1-22 15,22 22-15,0-22 0,0 22 0,-21-22 16,21 0-16,0 1 0,-21-1 0,21 0 15,0-21-15,0 22 0,0-22 0,0 0 16,0 0-16,0 0 0,0 1 0,0-1 16,21-21-1,0 0 1,1 0-16,-1-21 0,0-1 16,0 1-16,0 0 0,0 0 0,1 0 15,-1-22-15,0 22 0,0 0 0</inkml:trace>
  <inkml:trace contextRef="#ctx0" brushRef="#br0" timeOffset="59762.65">18500 7557 0,'0'0'0,"0"-22"16,-22 44-1,1-1 1,0 0-16,0 0 0,21 21 0,-21-20 16,0-1-16,21 21 0,0-21 0,0 22 0,0-22 15,0 21-15,0-21 16,0 0-16,0 22 0,0-22 0,21 0 15,0 0-15,0-21 16,0 0-16,0 0 0,22 0 0,-22 0 16,0 0-16,0 0 0,0 0 0,22-21 15,-22 0-15,0 0 0,0 0 0,0-1 16,1 1-16,-1 0 0,-21-21 16,0 21-16,0-22 0,0 22 15,0-21-15,0-1 0,0 22 0,-21-21 0,21 21 16,-22-22-16,1 22 0,0 21 15,0-21-15,0 21 0,0 0 0,-1 0 16,1 21-16,0-21 16,21 21-16,0 1 0,-21-1 0,21 0 15,0 0-15,0 0 0,0 0 0,0 1 16,0-1-16,21-21 0,0 21 16</inkml:trace>
  <inkml:trace contextRef="#ctx0" brushRef="#br0" timeOffset="60607.88">19219 7578 0,'0'0'0,"21"-21"0,1-1 15,-1 1-15,0 0 16,-21 0-16,-21 21 16,0 0-16,-1 0 15,1 21-15,21 0 0,-21 22 0,0-22 16,0 0-16,0 21 0,21-21 15,0 22-15,-22-1 0,22-21 0,-21 22 16,21-1-16,0-21 0,0 21 0,0 1 16,0-22-16,0 0 0,21 21 0,1-20 15,-1-1-15,0 0 0,21-21 0,-21 21 16,1-21-16,20 0 0,-21 0 16,21 0-16,-20 0 0,20 0 15,-21-21-15,0 0 0,22 21 0,-22-21 0,0-1 16,0-20-16,0 21 0,0-21 15,-21 20-15,22-20 0,-1 0 0,-21-1 16,21 1-16,0 0 0,-21-22 0,21 22 16,0-22-16,1 22 0,-1-21 0,0 20 15,0-20-15,-21 20 0,21 1 16,0 21-16,-21 0 0,0 0 0,0-1 16,0 44-1,0-1-15,0 0 0,0 21 0,-21 1 16,0-1-16,0 0 15,21 1-15,-21-1 0,0 21 0,21-20 0,-22-1 16,1 0-16,21 1 0,-21-22 16,21 21-16,-21-21 0,21 22 0,-21-22 15,21 0-15,-21 0 0,21 0 0,0 1 16,0-44 15,0 1-15,0 0-16,21 21 0,0-21 0,0 0 15,21 0-15,-20-1 0,20 1 0,-21 0 16,21 0-16,1-21 0,-22 20 16,21 1-16,-21 21 0,22-21 0,-22 0 15,0 21-15,0 0 0,-21 21 32,-21 0-32,0 0 0,0-21 15,-22 22-15,22-22 0,-21 21 0,21-21 16,-22 21-16,1 0 0,0-21 15,21 21-15,-22-21 0,22 21 0,0-21 16,0 22-16,21-1 0,0 0 16,0 0-16,0 0 0,0 0 15,21-21-15,0 22 0,0-1 0,0 0 16,1 0-16,-1 0 0,0-21 16,0 21-16,0 1 0,0-22 15,1 21-15,-1-21 0,0 0 0,0 21 0,0-21 16,0 0-16,1 0 15,-1 0-15,0 0 0,0 0 16,0 0-16,0-21 0,1 21 16,-1-21-16,0-1 0,0 1 0,0 0 15,0 0-15</inkml:trace>
  <inkml:trace contextRef="#ctx0" brushRef="#br0" timeOffset="60966.67">21463 6985 0,'0'0'16,"0"-42"-16,0 21 0,0-1 0,0 1 0,-21 0 16,0 21-16,-1 0 15,1 0-15,0 21 0,0-21 0,-21 21 16,20 22-16,-20-22 0,21 21 15,-21 1-15,20 20 0,-20 1 0,21-1 16,0 1-16,0-1 0,-1 1 0,1-1 16,0-21-16,0 22 0,0-1 15,21-20-15,0-1 0,0 22 0,0-22 16,0 0-16,0-21 0,0 22 16,0-1-16,0-21 0,0 0 0,0 1 15,21-1-15,-21 0 0,21 0 0,0-21 16,-21 21-16,21-21 0,1 21 0,-1-21 15,0 0-15,0 0 0,0 0 16,0 0-16,1-21 16,20 0-16</inkml:trace>
  <inkml:trace contextRef="#ctx0" brushRef="#br0" timeOffset="61256.51">21780 7387 0,'0'0'0,"0"-42"16,0 21-16,0 42 31,-21 0-31,21 0 16,-21 0-16,21 1 0,0 20 0,0-21 15,-21 21-15,21-20 0,-21 20 0,21 0 16,0-21-16,0 22 0,0-22 15,0 0-15,-21 0 0,21 0 16,0 1-16,0-1 0,0 0 0,0 0 16,21-42 15</inkml:trace>
  <inkml:trace contextRef="#ctx0" brushRef="#br0" timeOffset="61528.36">22013 7387 0,'0'0'0,"21"-42"0,-21 21 16,0 0-16,0 42 31,0 0-31,0 0 16,0 0-16,-21 0 0,21 22 0,-21-1 15,21-21-15,-21 22 0,21-1 0,0 0 16,0 1-16,-21-22 0,21 21 15,0-21-15,-21 22 0,21-22 0,0 0 16,0 0-16,0 0 0,0 0 0,0 1 16,0-1-16,0-42 47,21-1-47,0 1 0,0 0 15</inkml:trace>
  <inkml:trace contextRef="#ctx0" brushRef="#br0" timeOffset="62330.93">22394 7366 0,'0'0'0,"0"21"47,0 0-47,-21 1 0,21-1 16,0 0-16,0 21 0,0-21 0,-21 22 15,21-22-15,0 21 0,-21 1 16,21-22-16,0 21 0,-21-21 0,21 0 16,0 22-16,0-22 0,0 0 0,0 0 15,0 0-15,0 1 0,0-44 47,0 1-31,0 0-16,0 0 0,0 0 0,0 0 15,0-1-15,0-20 0,21 21 0,-21-21 16,21-1-16,0 1 0,-21 0 0,21-1 16,0-20-16,1 20 0,-1 1 15,0 0-15,0-1 0,0 22 16,0-21-16,1 21 0,-1 0 0,0-1 16,0 22-16,-21-21 0,21 21 0,0 0 15,1 0-15,-1 0 0,0 0 0,0 0 16,-21 21-16,21 1 15,-21-1-15,0 0 0,0 0 0,0 21 16,0-20-16,0 20 0,0-21 0,-21 0 16,0 22-16,0-22 0,0 0 15,-1 0-15,1 0 0,0 0 0,0 1 16,0-22-16,0 21 0,-1-21 16,1 0-16,0 21 0,0-21 0,0 0 15,21-21 16,21 21-15,0 0-16,0-21 0,0 21 0,22 0 16,-22-22-16,0 22 0,0 0 0,0 0 15,22 0-15,-22 0 0,0 0 16,0 0-16,0 22 0,22-22 0,-22 21 16,0 0-16,0 0 0,0 0 15,-21 0-15,0 1 0,22-1 0,-22 0 0,0 0 16,0 0-16,0 0 0,0 1 15,0-1-15,0 0 0,0 0 16,-22 0-16,1 0 0,0 1 0,0-1 16,0-21-16,-22 21 0,22-21 0,-21 0 15,0 21-15,20-21 0,-20 21 0,21-21 16,-21 0-16,20 0 0,1 21 16,0-21-16,0 0 0,0 0 0,0 0 15,-1 0-15,22-21 31,0 0-31,22 0 16,-1 0-16,0 21 0</inkml:trace>
  <inkml:trace contextRef="#ctx0" brushRef="#br0" timeOffset="62782.8">23241 6795 0,'0'0'15,"0"-22"-15,0 1 32,21 21-17,0 0-15,0 0 0,1 21 0,-1 1 0,0-1 16,0 0-16,0 0 15,0 0-15,-21 0 0,22 1 0,-1 20 16,-21 0-16,21-21 0,-21 22 0,0-1 16,0 0-16,0 22 0,0-22 0,0 22 15,0-22-15,0 22 0,0-22 16,0 21-16,-21-20 0,0 20 0,-1-20 16,1 20-16,0-21 0,-21 1 0,21-1 15,-22 0-15,1 1 0,0-1 0,-1-21 16,22 22-16,-21-22 0,-1 21 15,22-21-15,-21 0 0,21 1 16,0-1-16,-1 0 0,1-21 0,21 21 16,-21-21-16,21 21 15,0-42 17,0 0-32,-21 0 15,0 21-15,21-21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5:46:59.6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2032 0,'0'0'16,"21"-21"-16,0 0 0,-21 0 15,22-1-15,-1 1 0,-21 0 0,21 0 16,-21 0-16,21 0 0,0-1 16,0 1-16,1 0 0,-1 0 15,-21 0 1,21 21-16,-21-21 0,21 21 0,0 0 47,-42 0-16,0 0-15</inkml:trace>
  <inkml:trace contextRef="#ctx0" brushRef="#br0" timeOffset="967.44">2413 826 0,'21'-22'15,"0"22"1,0-21-16,1 21 15,-22-21-15,21 21 0,0-21 0,0 21 16,0-21-16,0 0 0,1 21 0,20-22 16,-21 1-16,0 21 0,0-21 15,22 0-15,-22 21 0,0-21 0,-21 0 16,21-1 0,-21 1-16,-21 21 15,0 0-15,0 0 0,0 0 16,-22 0-16,22 0 0,-21 0 15,-1 0-15,1 0 0,0 21 0,-22 1 16,22-1-16,0 0 0,-1 21 16,1-21-16,0 22 0,20-1 0,-20 0 15,21 1-15,0-1 0,0-21 16,21 22-16,-22-1 0,22-21 0,0 21 16,0-20-16,22 20 0,-1-21 15,0 0-15,21 0 0,1 1 0,-22-1 16,42 0-16,-20-21 0,-1 21 0,0 0 15,1 0-15,20-21 0,-42 22 16,22-1-16,-1-21 0,-21 21 0,0 0 16,0 0-16,1 0 15,-22 1-15,0-1 0,0 0 16,0 0-16,-22 0 0,1 0 0,-21 1 16,0-1-16,-1-21 0,-20 21 15,20 0-15,-20-21 0,-1 21 0,22-21 16,-21 0-16,20 0 0,1 0 15,0 0-15,-1 0 0,22-21 0,0 21 16,-21-21-16,20 0 0,1 0 0,0 21 16,0-22-16,0 1 15,21 0-15,-21 21 0,-1-21 16,22 0 0,22 21-1,-1 0-15,0 0 0,0-21 0,21 21 16,-20 0-16,20-22 0,0 22 15</inkml:trace>
  <inkml:trace contextRef="#ctx0" brushRef="#br0" timeOffset="1344.75">3344 677 0,'0'0'0,"0"-21"0,0 0 16,0-21-16,0 21 0,0-1 0,0 1 16,0 0-16,0 0 0,-21 0 15,21 42 1,0 0 0,0 21-16,0-20 0,0 20 0,0 21 15,0-20-15,0 20 0,0 1 0,-21 20 16,21-20-16,-21-1 0,21 1 15,0-1-15,0-20 0,0 20 0,-21-20 16,21-1-16,0-21 0,-22 21 16,22-20-16,0-1 0,0 0 15,0 0-15,0 0 0,0 0 16,22-42 15,-1 0-31,0 0 0,0 0 16,0 0-16,0-1 0,1 1 15</inkml:trace>
  <inkml:trace contextRef="#ctx0" brushRef="#br0" timeOffset="2221.23">4170 614 0,'-21'0'16,"-1"0"-16,22 21 16,-21 0-16,21 0 15,0 22-15,0-22 0,0 21 0,0 1 16,0 20-16,0-21 0,0 1 16,0-1-16,0 0 0,0 1 15,0-1-15,0 0 0,0 1 0,0-22 0,21 21 16,-21-21-16,0 1 15,0-1-15,0 0 0,0 0 0,0 0 16,-21-42 15,0 0-15,21 0-16,0 0 0,-21 21 16,21-22-16,0-20 0,0 21 15,0 0-15,0-22 0,0 1 0,0 0 16,0-1-16,0 1 0,21 0 15,0-22-15,-21 22 0,21 0 16,1-1-16,-1 1 0,0 21 0,0-22 16,21 22-16,-20 0 0,20 0 0,-21 0 15,21 0-15,1 21 0,-22 0 16,21 0-16,1 0 0,-1 0 0,-21 0 16,21 21-16,-20 0 0,-1 0 0,0 0 15,-21 0-15,0 22 0,0-22 16,0 21-16,-21-21 0,0 22 0,-1-22 15,1 0-15,0 21 0,0-20 16,-21-1-16,20-21 0,1 21 0,0 0 16,0-21-16,0 0 0,21 21 15,-21-21-15,-1 0 16,22-21 0,0 0-1,22 21-15,-1 0 0,0-21 16,0 0-16,0 21 0,0 0 0,22 0 15,-22 0-15,0 0 0,21 0 16,-20 0-16,20 0 0,0 0 0,-21 0 16,22 21-16,-22 0 0,21 0 0,-21 0 15,1 0-15,-1 1 0,0 20 16,-21-21-16,21 0 0,-21 22 0,0-22 16,0 0-16,0 21 0,0-21 15,0 1-15,-21-1 0,0 21 0,0-21 16,-22 0-16,1 1 0,0-22 15,-1 21-15,1 0 0,-22 0 0,22-21 16,0 21-16,-1-21 0,1 0 0,0 0 16,21 0-16,-22 0 0,1 0 15,21 0-15,0 0 0,-1 0 0,1 0 16,0 0-16,0 0 0,0 0 16,21-21-1,-21 21 1,-1 0-1</inkml:trace>
  <inkml:trace contextRef="#ctx0" brushRef="#br0" timeOffset="2843.23">1841 1842 0,'-21'0'0,"-21"0"16,21 0-16,0 0 15,-1 0-15,1 0 16,42 0 31,22 0-32,-22 0-15,21 0 0,1 0 0,-1 0 16,21 0-16,1 0 0,-1 0 16,22 0-16,21 0 0,-21 0 0,20 0 15,1 0-15,21-22 0,-21 22 16,0 0-16,21-21 0,0 0 0,0 21 16,0-21-16,21 21 0,-21 0 0,0-21 15,0 21-15,0-21 0,-21 21 16,21 0-16,-21 0 0,0-22 0,-22 22 15,1 0-15,0 0 0,-22-21 16,1 21-16,-1 0 0,-21 0 0,1 0 16,-1 0-16,-21 0 0,22 0 15,-22 0-15,0 0 0,0 0 16,0 0-16,-42 0 31,0 0-15,-21 0-16,20 0 0,-20 0 0,0 0 15</inkml:trace>
  <inkml:trace contextRef="#ctx0" brushRef="#br0" timeOffset="3415.79">1672 1969 0,'0'0'0,"-21"0"0,0 0 0,0 21 16,-1-21 0,44 21 15,20-21-31,0 0 0,1 0 0,20 0 16,22 0-16,-22 0 0,43 0 0,0 0 15,21 0-15,0 0 0,0 0 16,21 0-16,-21-21 0,21 21 0,0-21 15,1 21-15,-1-22 0,0 22 0,0-21 16,0 0-16,0 21 16,-21-21-16,0 21 0,0 0 0,-21-21 15,0 21-15,-21 0 0,-1-21 0,-20 21 16,-1 0-16,1 0 0,-22 0 16,-21 0-16,22-22 0,-22 22 0,0 0 15,0 0-15,0 0 0,1 0 0,-1 0 16,0 0-1,0 0 1,-21-21-16,-21 21 47</inkml:trace>
  <inkml:trace contextRef="#ctx0" brushRef="#br0" timeOffset="6263.17">910 2625 0,'21'-21'31,"-21"-1"-15,21 1-16,-21 0 15,0 0-15,0 0 0,0 0 16,0 42 15,0 0-15,-21 0-16,21 21 0,0-20 0,-21-1 16,0 0-16,0 0 0,21 21 15,-21-20-15,21-1 0,-22 0 0,22 0 16,0 0-16,0 0 0,0 1 15,0-1-15,22-21 32,-1 0-32,0 0 15</inkml:trace>
  <inkml:trace contextRef="#ctx0" brushRef="#br0" timeOffset="6467.05">1185 2582 0,'0'0'0,"0"-21"0,0 0 16,-21 21-16,0 0 16,0 0-1,21 21 1,-21 0-16,21 1 0,0-1 16,-22 0-16,22 0 0,0 0 15,0 0-15,0 1 0,0-1 16,22-21-16,-1 0 15</inkml:trace>
  <inkml:trace contextRef="#ctx0" brushRef="#br0" timeOffset="6824.85">2307 2455 0,'0'-42'16,"-21"21"-16,0 21 16,0-21-16,-1 21 0,1-21 15,0 21-15,0 0 16,0 0-16,0 21 0,21 0 0,-22 0 16,1 0-16,0 22 0,0-1 15,0 0-15,21 22 0,-21-22 16,-1 22-16,-20-22 0,21 21 0,0-20 15,0 20-15,-1-20 0,1 20 0,-21-21 16,21 1-16,0 20 0,21-20 16,-22-22-16,1 21 0,21-21 15,-21 0-15,21 1 0,0-1 0,0 0 16,0-42 0,0 0-16,0-1 15,21-20-15,0 21 0</inkml:trace>
  <inkml:trace contextRef="#ctx0" brushRef="#br0" timeOffset="7088.7">2053 2434 0,'0'0'0,"0"-63"16,21 63-16,-21 21 15,0 0 1,0 21-16,0-20 0,0 20 0,0 21 15,0-20-15,0 20 0,0 1 16,0-22-16,0 22 0,0-22 0,0 21 16,0-20-16,0-1 0,0 22 0,0-43 15,0 21-15,-21 0 0,21-20 16,0 20-16,0-21 0,0 0 0,-21 0 16,21-42 15</inkml:trace>
  <inkml:trace contextRef="#ctx0" brushRef="#br0" timeOffset="7281.59">1714 3196 0,'-21'0'16,"21"-21"-1,21 21-15,1 0 16,-1-21-16,0 21 0,0-21 15,21 21-15,-20-21 0,20 21 16,0-22-16,-21 1 0,22 0 0,-1 0 16,0 21-16,22-21 0,-22 0 15,1-1-15,-1 1 0,-21 0 0,21 0 16</inkml:trace>
  <inkml:trace contextRef="#ctx0" brushRef="#br0" timeOffset="8339.87">2476 2921 0,'0'0'0,"0"64"15,0-43-15,0 0 0,0 0 16,0 0-16,-21 0 0,21 1 0,-21-1 16,21 0-16,0 0 0,0 0 15,-21 0-15,0 1 0,0-1 16,21 0-16,0 0 16,-22-21-16,1 0 31,21-21-16,0 0-15,0 0 0,0-1 16,0 1-16,21 0 0,1 0 16,-1 0-16,0 0 0,0-1 0,0-20 15,0 42-15,1-21 0,-1 0 0,0 0 16,0 21-16,0-22 0,0 22 16,1 0-16,-1 0 0,0 0 15,0 0-15,-21 22 0,21-22 16,-21 21-16,0 0 0,0 0 15,0 0-15,0 0 0,0 1 0,0-1 16,0 21-16,0-21 0,0 0 16,0 22-16,0-22 0,0 0 0,0 0 15,0 0-15,0 1 0,0-1 16,21-21 0,1 0-16,-1 0 0,0 0 0,0 0 15,0 0-15,0 0 0,1-21 0,20-1 16,-21 1-16,0 0 0,0 0 15,22-21-15,-22 20 0,0 1 16,-21 0-16,21 0 0,0 0 0,-21 0 16,0-1-16,22 1 0,-22 0 15,21 0-15,-21 0 0,0 0 16,0 42 15,0 0-31,0 0 16,0 0-16,0 0 15,0 1-15,0-1 0,0 0 0,0 0 16,0 0-16,0 0 0,0 1 0,0-1 0,0 0 16,0 0-16,21-21 15,0 21-15,0-21 0,0 0 0,1 0 16,-1 0-16,0-21 0,21 21 16,-21-21-16,22 0 0,-22 21 15,21-21-15,-21-22 0,1 22 0,-1 0 16,0 0-16,0 0 0,0-1 0,-21 1 15,0 0-15,0 0 0,21 0 16,-21 0 0,0 42 15,0 0-31,0 0 16,0 21-16,-21-20 0,21-1 15,0 21-15,0-21 0,-21 22 16,21-1-16,-21 0 0,0 1 0,21 20 15,0-21-15,-21 1 0,21 20 0,0-20 16,-22 20-16,22-21 0,0 22 16,0-1-16,0 1 0,0-1 0,0 1 15,0-1-15,0 22 0,22-21 0,-22-1 16,0 1-16,0-1 0,0-21 0,0 22 16,0-22-16,0 1 0,0-1 15,-22 0-15,1 1 0,-21-22 0,21 21 16,-22-21-16,1 0 0,0 1 15,-1-1-15,-20-21 0,21 0 0,-22 21 16,22-21-16,-22 0 0,1 0 16,-1-21-16,22 21 0,-22-21 0,22-1 15,0 1-15,-1 21 0,22-21 16,-21 0-16,21 0 0,21 0 0,0-1 16,0 1-16,0 0 0,0 0 15,0 0-15,42-22 0,-21 22 0,22-21 16,-1 0-16,0-22 0,1 22 0</inkml:trace>
  <inkml:trace contextRef="#ctx0" brushRef="#br0" timeOffset="8847.58">4826 2477 0,'0'0'0,"0"-22"0,0 1 0,0 0 15,0 0-15,0 0 16,0 42 0,0 21-1,0-21-15,0 22 0,0-1 16,0 0-16,-21 1 0,21 20 0,-21-20 15,-1 20-15,22 1 0,-21-22 0,21 0 16,-21 1-16,0-1 16,21 0-16,-21 1 0,21-1 0,0-21 15,-21 0-15,21 0 0,0 1 0,0-1 16,0-42 15,0-1-31,0 1 16,0-21-16,0 21 0,0 0 0,0-22 15</inkml:trace>
  <inkml:trace contextRef="#ctx0" brushRef="#br0" timeOffset="9395.27">4635 2561 0,'0'0'0,"-21"-21"0,21 0 0,0 0 16,0 0-16,0-1 0,0 1 0,0 0 15,21 0-15,1 0 16,-1 21-16,21-21 0,0-1 0,1 22 15,-1 0-15,0-21 0,1 21 0,-1 0 16,0 0-16,1 21 0,-1 1 16,0-1-16,-20 0 0,-1 0 0,0 21 15,-21-20-15,0 20 0,0-21 0,0 21 16,-21 1-16,0-22 0,-1 21 16,1-21-16,-21 22 0,0-22 15,-1 0-15,22 0 0,-21-21 0,-22 21 16,43-21-16,0 0 15,0 0-15,21-21 32,21 21-32,21-21 15,-21 21-15,1-21 0,20 21 0,-21 0 16,21 0-16,-20 0 0,20 0 0,-21 0 16,21 0-16,-20 21 0,-1 0 15,21-21-15,-21 43 0,0-22 0,-21 0 16,0 0-16,22 0 0,-22 22 0,0-22 15,0 0-15,0 0 0,-22 21 16,1-20-16,0-1 0,-21 0 16,-1 0-16,22 0 0,-21 0 0,0 1 15,-1-1-15,1-21 0,0 21 0,-1-21 16,1 0-16,0 0 0,-1 0 16,1 0-16,21 0 0,-22 0 0,22 0 15,0-21-15,0 0 0,0 21 0,0-22 16,21 1-16,0 0 0,-22 21 0,22-21 15,0 0-15,0 0 0,0-1 16,0 1-16,22 0 16,-1 21-16,21-21 0,-21 0 15,22 21-15,-1-21 0</inkml:trace>
  <inkml:trace contextRef="#ctx0" brushRef="#br0" timeOffset="9727.2">5842 2307 0,'-21'21'0,"42"-42"0,0 0 0,-21 0 0,21 21 15,-21-21-15,0 42 32,0 0-17,-21 21-15,21 1 0,-21-1 16,0 0-16,21 1 0,-21 20 0,-1-20 15,1-1-15,21 21 0,-21-20 16,0-1-16,0 0 0,0 1 0,21-1 16,-22-21-16,22 22 0,-21-22 0,21 0 15,0 0-15,0 0 0,-21 0 0,21 1 16,0-1-16,0 0 16,0-42 15,21 0-31,0-1 0,-21 1 15,22 0-15,-1 0 0</inkml:trace>
  <inkml:trace contextRef="#ctx0" brushRef="#br0" timeOffset="10124.49">6032 2752 0,'0'21'15,"-21"0"1,0 0-16,21 0 15,-21 1-15,21 20 0,0-21 0,-21 0 16,0 0-16,21 1 0,0-1 0,0 0 16,0 0-16,0 0 0,0 0 15,0 1-15,21-22 16,0 0-16,0 21 0,0-21 0,0 0 16,22 0-16,-22 0 0,21 0 0,-21-21 15,22 21-15,-22-22 0,0 22 16,21-21-16,-20 0 0,-1 0 0,-21 0 15,0 0-15,21-1 0,-21-20 0,0 21 16,0-21-16,0 20 0,0-20 16,0 21-16,0 0 0,-21 0 0,0-1 15,21 1-15,-22 21 0,1 0 0,0 0 16,0 0-16,0 0 0,0 0 16,-1 0-16,1 0 0,0 21 15,0-21-15,21 22 0,0-1 16,-21-21-16,21 21 0,0 0 0,0 0 15,21 0 1,0-21-16,0 0 0,0 0 16</inkml:trace>
  <inkml:trace contextRef="#ctx0" brushRef="#br0" timeOffset="10440.31">6710 2625 0,'0'0'0,"0"-21"0,0-1 16,-21 22-16,21-21 16,-22 21-16,1 0 0,0 0 15,0 0-15,0 0 0,0 21 16,21 1-16,-22-1 0,1 0 16,0 0-16,0 21 0,21-20 0,-21 20 15,21-21-15,-21 21 0,21 1 0,-22-22 16,22 21-16,0-21 0,0 1 0,0-1 15,0 0-15,0 0 0,0 0 16,22 0-16,-1 1 0,0-22 0,-21 21 16,21-21-16,0 0 0,22 0 15,-22 0-15,0 0 0,21 0 16,-21 0-16,1-21 0,20-1 0,0 22 16,-21-21-16,1 0 0,20-21 0,-21 21 15,21-1-15</inkml:trace>
  <inkml:trace contextRef="#ctx0" brushRef="#br0" timeOffset="11053.06">7175 2244 0,'0'0'0,"0"-21"0,0-1 15,0 1-15,0 0 0,0 42 32,0 0-32,0 1 0,0-1 15,0 21-15,-21 0 0,21 1 16,-21-1-16,21 22 0,-21-22 0,21 21 15,0-20-15,-21 20 0,0-20 0,-1-1 16,22 0-16,0 1 0,0-22 16,-21 21-16,21-21 0,-21 22 0,21-22 15,0 0-15,0 0 0,0 0 16,-21-21 0,21-21-1,0 0 1,0 0-16,0 0 0,0-1 0,21 1 15,0 0-15,-21-21 0,21 21 16,22-22-16,-22 22 0,0-21 16,0 21-16,0-1 0,1 1 0,-1 0 15,0 0-15,0 21 0,0 0 16,0 0-16,-21 21 16,0 0-1,0 0-15,0 1 0,0-1 16,-21-21-16,0 21 0,0-21 0,-21 21 15,20-21-15,1 21 0,-21-21 16,21 0-16,0 0 0,-1 0 0,1 0 16,0 21-16,0-21 0,21 22 31,0-1-15,21 0-16,0 0 15,0 0-15,1 0 0,-1-21 16,0 22-16,0-1 0,0-21 15,-21 21-15,21 0 0,1-21 0,-1 21 16,0 0-16,-21 1 0,21-22 16,0 21-16</inkml:trace>
  <inkml:trace contextRef="#ctx0" brushRef="#br0" timeOffset="11979.77">8742 2731 0,'0'0'0,"0"-22"16,21 1-16,-21 0 0,0 0 15,21 0-15,-21 0 0,21 21 16,-21-22-16,0 1 0,0 0 0,0 0 15,0 42 17,0 21-32,0-20 0,0 20 15,0 0-15,0 1 0,0-22 0,0 21 16,0 0-16,0 1 0,0-22 0,0 21 16,0-21-16,-21 1 15,21-1-15,-21 0 0,21 0 0,0 0 0,21-21 47,-21-21-47,21 21 0,0-21 16,1 0-16,-1 0 0,-21-1 0,21 1 15,0 0-15,-21 0 0,21 0 0,-21 0 16,21-1-16,-21 1 0,22 21 16,-1 0-1,-21 21-15,0 1 0,0-1 16,21 0-16,-21 0 0,0 0 15,0 0-15,0 1 0,0 20 0,0-21 16,21 0-16,0 0 0,-21 1 16,21-1-16,1-21 0,-1 21 15,0-21-15,0 0 16,0 0-16,0 0 0,22 0 0,-22-21 16,0 21-16,0-21 0,22-1 0,-22 1 15,0 0-15,0 0 0,0-21 16,0 20-16,1-20 0,-22 0 0,0-1 15,0 22-15,0-21 0,0 0 0,0-1 16,-22 1-16,1 0 0,0 20 0,0-20 16,0 21-16,0 0 0,-1 21 15,1 0-15,0 0 0,-21 0 16,21 0-16,-1 0 0,1 21 16,21 0-16,0 0 0,0 0 15,0 22-15,0-22 0,0 0 0,21 0 16,1 0-16,-1 1 0,0-22 0,21 0 15,-21 0-15,22 0 0,-1 0 0</inkml:trace>
  <inkml:trace contextRef="#ctx0" brushRef="#br0" timeOffset="12719.36">10181 2180 0,'0'0'15,"0"-42"-15,0 21 0,-21 0 0,21-1 0,-21 1 16,21 0-16,-21 0 0,-1 21 16,1 0-16,0 0 0,0 21 15,0 0-15,21 22 0,-21-1 16,-1-21-16,1 43 0,21-22 0,-21 21 16,0 1-16,21-1 0,0 1 15,-21-1-15,21-20 0,-21 20 0,21 1 16,0-22-16,-22 0 0,22 1 15,0-1-15,0 0 0,0-20 0,0 20 16,0-21-16,0 0 0,-21-21 0,21 21 16,0 1-16,0-44 31,0 1-15,0 0-16,0 0 0,0 0 15,21 0-15,1-1 0,-22-20 0,21 21 16,0 0-16,0 0 0,0-22 0,0 22 15,1 0-15,20 21 0,-21-21 0,0 0 16,0 21-16,22 0 0,-22 0 16,0 0-16,0 0 0,0 0 15,1 21-15,-22 0 0,21 0 0,-21 0 0,21 0 16,-21 1-16,0-1 16,0 0-16,0 0 0,21 0 0,-21 0 15,0 1-15,0-1 0,21-21 0,-21 21 16,0 0-16,21-21 15,1 0-15,-1 0 0,0 0 16,0 0-16,0 0 16,0 0-16,1-21 0,-1 0 0,0 0 15,0-1-15,0 1 0,0 0 0,-21 0 16,22 0-16,-1-22 0,0 22 16,0 0-16,-21-21 0,0 21 15,0-1-15,0 44 31,0-1-31,0 0 16,-21 0-16,21 0 0,-21 0 0,21 1 16,-21-1-16,21 0 0,0 0 0,0 0 15,0 0-15,-22 1 0,22-1 16,0 0 0,0-42 15,0 0-31,0-1 0,0 1 15</inkml:trace>
  <inkml:trace contextRef="#ctx0" brushRef="#br0" timeOffset="12872.79">10668 2540 0,'0'-21'0,"-21"21"31,0 0-31,21 21 31,0 0-15</inkml:trace>
  <inkml:trace contextRef="#ctx0" brushRef="#br0" timeOffset="13172.74">11028 2561 0,'-43'0'16,"22"0"-16,0 0 16,0 0-16,0 0 0,0 0 0,-1 21 15,22 1-15,-21 20 0,0-21 16,0 0-16,21 22 0,-21-22 0,21 21 16,0-21-16,0 0 0,0 1 15,0 20-15,0-21 0,0 0 0,0 0 16,0 1-16,21-1 15,0 0-15,0-21 0,0 0 16,1 0-16,-1 0 0,0 0 0,21 0 16,-21 0-16,1 0 0,-1-21 15,0 21-15,0-21 0,0-1 16,22 1-16,-22 0 0,0 0 0,0 0 16</inkml:trace>
  <inkml:trace contextRef="#ctx0" brushRef="#br0" timeOffset="13699.95">11515 2159 0,'0'0'16,"21"-42"-16,-21 21 0,0-22 0,0 22 0,0 0 15,0 0-15,-21 21 16,-1 21 0,22 0-16,0 0 0,-21 22 15,0-22-15,21 21 0,-21 0 16,0 1-16,21 20 0,0-20 0,-21 20 15,21-21-15,-22 22 0,22-22 16,-21 1-16,21-1 0,0 0 0,0 1 16,-21-1-16,21-21 0,0 21 15,-21-20-15,21-1 0,0 0 0,0 0 16,0-42 31,0 0-47,0 0 0,0-1 15,0 1-15,0 0 0,0 0 0,21 0 16,0 0-16,0-1 0,1 1 16,-1 0-16,0 0 0,0 0 0,0 0 15,0 21-15,1 0 0,-1 0 0,0 0 16,0 0-16,-21 21 0,0 0 16,21 0-16,-21 0 0,21 0 15,-21 1-15,22-1 0,-22 21 16,0-21-16,0 0 0,0 1 0,0-1 15,0 0-15,0 0 0,0 0 0,0 0 16,0 1-16,0-1 16,0-42 31,0-1-32,42 22-15,-21-21 0,0 0 0</inkml:trace>
  <inkml:trace contextRef="#ctx0" brushRef="#br0" timeOffset="14067.25">12658 2625 0,'0'-21'0,"0"-1"0,21 22 16,-21-21-16,0 0 15,0 42 17,0 0-32,0 1 15,0 20-15,0-21 0,0 0 0,0 22 16,-21-22-16,21 21 0,-22-21 15,22 0-15,0 1 0,-21-1 0,21 21 16,-21-42-16,21 21 0,-21 0 0,21 1 16,21-22 31,0 0-47,0-22 0,1 1 15,20 0-15,-21 0 0</inkml:trace>
  <inkml:trace contextRef="#ctx0" brushRef="#br0" timeOffset="14472.35">13208 2498 0,'0'0'0,"0"-21"0,-21 21 16,-22 0 0,22 21-16,0 0 0,0-21 0,-21 21 15,20 0-15,1 22 0,0-22 16,-21 0-16,21 0 0,-1 0 0,1 0 15,21 1-15,0-1 0,-21-21 0,21 21 16,0 0 0,21-21-1,0 0-15,1 0 0,-1 0 0,0 0 16,0 0-16,0 21 0,0-21 0,1 0 16,-1 0-16,0 21 0,0 1 0,0-22 15,-21 21-15,21-21 0,-21 21 16,0 0-16,0 0 0,0 0 15,-21 1-15,0-22 0,0 0 16,0 21-16,0-21 0,-1 0 16,1 21-16,0-21 0,-21 0 15,21 0-15,-1 0 0,1 0 0,0 0 16,0 0-16,0 0 16,21-21 15,-21 21-31,21-21 0,0-1 0,0 1 15</inkml:trace>
  <inkml:trace contextRef="#ctx0" brushRef="#br0" timeOffset="14672.49">12552 2223 0,'-21'0'16</inkml:trace>
  <inkml:trace contextRef="#ctx0" brushRef="#br0" timeOffset="15540.19">14774 2836 0,'0'0'16,"0"-21"-16,21 21 0,1-21 0,-1 0 15,0 0-15,0 21 0,-21-21 16,21-1-16,0 1 0,1 0 16,-1 0-16,-21 0 0,0 0 15,0-1-15,0 1 0,0 0 0,0 0 16,0 0-16,-21 0 0,-1-1 0,1 1 15,0 0-15,0 0 0,-21 0 16,20 21-16,-20 0 0,21 0 0,-21 0 16,-1 0-16,22 0 0,-21 21 0,-1 0 15,1 0-15,0 0 0,-1 22 16,22-22-16,-21 21 0,21 1 0,-22-1 16,22 0-16,21 1 0,0-1 0,0-21 15,0 21-15,0-20 0,0-1 16,0 0-16,21 0 0,1-21 0,20 21 15,-21-21-15,0 0 0,22 0 16,-22 0-16,21 0 0,0 0 0,-20-21 16,20 21-16,-21-21 0,21 0 15,1 0-15,-22-1 0,21-20 0,-21 0 16,22 21-16,-1-43 0,0 22 0,1-1 16,-1-20-16,0-1 0,1 22 15,-22-21-15,21-1 0,1 1 0,-22 20 16,21-20-16,-21-1 0,0 22 0,-21 0 15,0-22-15,0 22 0,0 21 16,0-22-16,0 22 0,-21 21 16,0 0-16,0 21 0,0 0 15,0 22-15,-22-22 0,22 21 16,0 22-16,-21-22 0,20 22 16,1-22-16,0 21 0,0 1 0,0-1 15,21 1-15,0-1 0,0 1 0,0-1 16,0-20-16,0-1 0,0 0 15,0 1-15,0-1 0,21-21 0,0 0 16,0 1-16,-21-1 0,21 0 0,1-21 16,-1 21-16,0-21 0,0 0 15,0 0-15,0 0 0,1-21 16,-1 0-16,0 21 0</inkml:trace>
  <inkml:trace contextRef="#ctx0" brushRef="#br0" timeOffset="15899.5">15473 2582 0,'0'0'0,"21"0"0,21 22 16,-21-22-16,1 0 15,-1 0-15,0 0 0,0-22 0,0 22 16,0-21-16,1 21 0,-22-21 0,0 0 15,21 21-15,-21-21 0,0 0 16,0-1-16,0 1 0,0 0 16,-21 21-16,-1-21 15,1 21-15,0 0 0,-21 0 0,21 21 16,-1 0-16,-20 0 0,21 22 16,0-22-16,0 0 0,-1 21 0,22 1 15,0-22-15,0 21 0,-21-21 0,21 1 16,0 20-16,0-21 0,0 0 15,21-21-15,-21 21 0,22 1 0,-1-22 16,0 0-16,0 21 0,0-21 16,0 0-16,1 0 0,-1 0 0,21 0 15,-21-21-15,0 21 0</inkml:trace>
  <inkml:trace contextRef="#ctx0" brushRef="#br0" timeOffset="16453.18">16192 2350 0,'-21'0'16,"0"0"-1,0 0-15,0 21 0,21 0 0,-21 0 0,-1 0 16,1 0-16,0 22 0,21-22 16,-21 21-16,0 1 0,0-22 15,21 21-15,0 0 0,0-20 0,-22 20 16,22-21-16,0 0 0,0 0 0,0 1 15,0-1-15,0 0 0,0 0 16,22-21-16,-1 0 0,0 0 16,0 0-16,0 0 0,0 0 0,1 0 15,20 0-15,-21 0 0,0-21 16,22 0-16,-22 0 0,0-1 0,21 1 16,-21 0-16,1-21 0,20 21 0,-21-22 15,0-20-15,0 20 0,22 1 16,-22-21-16,0-1 0,0 22 0,0-22 15,-21 22-15,22-22 0,-1 22 16,0-21-16,0 20 0,-21 1 0,21 0 16,-21 20-16,21-20 0,-21 21 15,0 42 1,0 21-16,-21-20 16,0 20-16,21 0 0,-21 1 15,0-1-15,0 21 0,-1-20 0,1 20 16,0-20-16,0 20 0,0 1 0,0-22 15,21 21-15,0-20 0,-22-1 16,22 0-16,0 1 0,0-22 16,0 0-16,0 21 0,0-20 0,0-1 0,0 0 15,0 0 1,22-21-16,-1 21 16,0-21-16,0 0 0,0 0 0,22 0 15,-22-21-15,21 0 0,-21 0 0,22 21 16</inkml:trace>
  <inkml:trace contextRef="#ctx0" brushRef="#br0" timeOffset="16959.93">17145 2519 0,'0'0'0,"21"-64"16,-21 43-1,0 0-15,0 0 0,0 0 16,0 0-16,-21-1 15,0 1-15,0 21 0,-1 0 16,1 0-16,0 0 0,0 21 0,0 1 16,0 20-16,-1-21 0,1 21 15,0 1-15,0-22 0,0 21 0,0 1 16,-1-1-16,22 0 0,0-21 0,0 22 16,0-22-16,0 0 0,0 0 15,0 0-15,0 1 0,0-1 16,22-21-16,-1 0 0,0 0 15,0 0-15,0 0 0,0 0 0,1-21 16,-22-1-16,21 22 16,0-21-16,0 0 0,0 0 0,0-21 15,1 20-15,-22-20 0,21 0 0,0-1 16,-21 1-16,0 21 0,0-21 16,0 20-16,21 1 0,-21 0 0,0 42 31,0 0-31,0 1 0,0-1 0,0 21 15,-21-21-15,21 0 0,0 22 16,0-22-16,0 21 0,0-21 16,0 1-16,0-1 0,0 0 0,0 0 0,0 0 15,0 0-15,0 1 16,21-1-16,0-21 16,0 0-16,1 0 0,-1 0 15,0 0-15,0 0 0,0 0 0,0 0 16,1-21-16</inkml:trace>
  <inkml:trace contextRef="#ctx0" brushRef="#br0" timeOffset="17357.71">17462 2540 0,'0'0'0,"0"-21"0,0 0 0,0 0 16,0-1-16,0 1 0,0 0 0,22 0 15,-1 0-15,0 21 0,-21-21 16,21 21-16,0 0 0,0 0 15,1 0-15,-1 0 0,-21 21 16,21 0-16,0 0 0,0 0 0,-21 22 16,21-22-16,1 21 0,-22-21 15,21 22-15,-21-1 0,21-21 0,-21 21 16,21-20-16,-21 20 0,0-21 0,0 0 16,0 0-16,0 1 0,0-1 15,-21-21 1,0 0-16,21-21 15,0-1-15,0 1 16,0 0-16,0 0 16,0-21-16,21 20 0,0-20 0,-21 0 15,21-1-15,0 1 0,1 0 0,-1 21 16,0-22-16,0 22 0,0-21 16,0 21-16,1 21 0,-22-22 0,21 22 15,-21-21-15,21 21 0,0 0 16,-21 21-1,21 1-15,-21-1 16</inkml:trace>
  <inkml:trace contextRef="#ctx0" brushRef="#br0" timeOffset="17731.49">18182 2709 0,'21'0'0,"0"0"16,1 0-16,-22-21 0,21 0 0,0 0 16,0 0-16,0 0 15,0-1-15,1 1 0,-22 0 0,21 0 16,-21 0-16,21 0 0,-21-1 0,0 1 16,0 0-16,-21 21 15,0 21 1,-1-21-16,1 21 0,-21 1 15,21 20-15,0-21 0,-1 0 16,1 22-16,0-22 0,0 21 0,0-21 16,21 0-16,-21 1 0,21-1 0,0 0 15,0 0-15,0 0 0,0 0 16,0 1-16,21-1 0,0-21 16,0 0-16,0 21 0,0-21 0,1 0 15,-1 0-15,0 0 0,0 0 16,0 0-16,0 0 15,1-21-15,-1 0 0,21 21 0,-21-22 16</inkml:trace>
  <inkml:trace contextRef="#ctx0" brushRef="#br0" timeOffset="18331.62">19008 2434 0,'0'0'0,"0"-21"0,0 0 0,-22 21 16,1 0 0,0 0-16,0 0 0,0 0 0,0 21 0,-1-21 15,1 21-15,0 0 0,0 1 16,0-1-16,0 21 0,-1-21 16,1 0-16,21 22 0,-21-22 0,21 0 15,-21 21-15,21-20 0,0-1 16,0 21-16,0-21 0,0 0 0,0 1 15,0-1-15,0 0 0,21 0 16,0-21 0,0 0-16,1 0 0,-1 0 15,0 0-15,0-21 0,0 21 0,0-21 16,1 0-16,-1-1 0,0 1 16,0 0-16,0-21 0,0-1 15,1 1-15,-1 0 0,0-1 0,0-20 16,0 21-16,0-22 0,1 22 0,-1-1 15,-21-20-15,21 21 0,0-1 16,0 1-16,-21 0 0,0-1 0,21 22 16,-21-21-16,22 21 0,-22-1 0,0 1 15,0 0-15,0 0 0,0 42 16,-22 0 0,1 0-16,0 1 0,21 20 0,-21 0 15,0 1-15,0-1 0,21 0 16,0 1-16,0 20 0,0 1 0,0-22 15,0 21-15,0-20 0,0-1 0,0 0 16,0 1-16,0-1 16,0 0-16,0-20 0,0-1 0,0 0 15,0 0-15,21 0 0,0-21 0,-21 21 16,21-21-16,-21 22 0,21-22 16,0 0-1,1-22 1,-22 1-16</inkml:trace>
  <inkml:trace contextRef="#ctx0" brushRef="#br0" timeOffset="20269.07">20891 2180 0,'0'0'0,"22"-21"0,-1 0 0,-21 0 0,0 0 16,0 42 31,0 0-47,0 0 0,-21 21 15,-1-20-15,1 20 0,21-21 0,-21 21 16,21 1-16,0-22 0,-21 21 15,21-21-15,0 22 0,-21-22 0,21 0 16,0 0-16,0 0 16,21-42 15,0 0-31,-21 0 16,21 0-16,-21 0 0,21-1 0,1-20 15,-22 21-15,21 0 0,0 0 16,0-22-16,-21 22 0,21 0 15,0 21-15,-21 21 16,22-21 0,-22 21-16,0 0 0,21 1 0,-21-1 15,0 21-15,0-21 0,0 0 0,0 1 16,21-1-16,-21 0 0,21 0 16,-21 0-16,21 0 0,0-21 15,1 22-15,-1-22 16,0 0-16,0 0 0,0 0 15,0 0-15,1-22 0,-1 1 0,0 0 16,0 21-16,0-21 0,0-21 0,1 20 16,-22 1-16,21-21 0,0 21 15,-21 0-15,0-22 0,0 22 0,21 0 16,-21 0-16,0 0 0,0-1 0,0 1 16,0 42 15,0 1-31,0-1 0,-21 0 0,21 21 15,0 1-15,-21-22 0,21 21 16,-21 0-16,21 1 0,-22-22 16,22 0-16,0 21 0,0-20 0,0-1 15,0 0-15,0 0 0,22 0 16,-1-21-16,0 0 0,0 0 16,0 0-16,0 0 0,1 0 0,-1 0 15,0-21-15,21 0 0,-21 21 16,1-21-16,-1 0 0,0-1 0,0 1 15,0-21-15,0 21 0,1 0 16,-22-22-16,21 22 0,0-21 0,-21 21 16,21-1-16,-21 1 0,0 0 15,0 0-15,0 42 16,0 0 0,0 0-16,0 22 15,0-22-15,0 21 0,0-21 0,-21 22 16,21-22-16,0 21 0,0-21 0,0 1 15,0-1-15,0 0 0,0 0 16,21 0-16,0 0 0,0-21 16,1 0-16,-1 0 0,0 0 0,21 0 15,-21 0-15,1 0 0,-1-21 16,21 0-16,-21 0 0,0 0 16,1 0-16,-1-22 0,21 22 0,-21-21 15,0-1-15,1 1 0,-22 0 0,21-1 16,0 1-16,0 0 0,0-1 15,-21 1-15,21 0 0,1-1 0,-22-20 16,21 21-16,0 20 0,-21-20 0,0 0 16,0 21-16,0-1 0,0 44 31,0-1-31,0 0 0,0 21 16,0-21-16,-21 22 0,0-1 0,-1 22 15,1-22-15,21 0 0,-21 1 0,0 20 16,21-21-16,0 1 0,0-1 15,0 0-15,0 1 0,0-22 16,0 21-16,21-21 0,0 1 0,0-1 16,1 0-16,20-21 0,-21 0 0,0 0 15,22 0-15,-1 0 0,0 0 16,-21 0-16,22 0 0,-1-21 0,0 0 16,-20-1-16,20-20 0,-21 21 0,21-21 15,-20-1-15,-1 1 0,21 0 16,-21-1-16,0 1 0,1 0 0,-1-22 15,0 22-15,0-1 0,-21 1 16,0 0-16,21-1 0,-21 1 16,0 21-16,0-21 0,0 20 15,0 44 1,-21-1-16,21 0 0,-21 21 16,0 1-16,21-1 0,-21 0 0,-1 1 15,1-1-15,21 21 0,-21-20 16,21-1-16,-21 0 0,0 1 0,21-1 15,0 0-15,-21 1 0,21-1 0,-22-21 16,22 22-16,-21-22 0,21 0 16,0 0-16,0 0 0,0-42 47,0 0-47,21 0 0,-21 0 15,22-1-15,-1-20 0,21 21 0,-21-21 16,0-1-16,1 22 0,20-21 0,-21 21 15,0-1-15,22 1 0,-22 0 16,0 21-16,0 0 0,0 0 0,0 0 16,1 0-16,-22 21 0,21 0 15,-21 1-15,0 20 0,0-21 16,0 21-16,0-20 0,0 20 0,0-21 16,0 0-16,0 22 0,0-22 0,0 0 15,0 0-15,-21 0 0,21 0 16,-22-21-16,22 22 15,-21-22-15,0 0 32,21-22-32,-21 22 0,21-21 0,-21 0 15,0 0-15</inkml:trace>
  <inkml:trace contextRef="#ctx0" brushRef="#br0" timeOffset="20483.46">22331 2096 0,'0'-22'15,"21"22"-15,21 0 16,-21 0-16,1 0 0,20-21 0,0 21 0,1 0 16,-1 0-16,0 0 0,22-21 15,-22 21-15,-21 0 0,22 0 16,-22 0-16,0 0 0,0-21 0,-21 0 15,-21 21 1</inkml:trace>
  <inkml:trace contextRef="#ctx0" brushRef="#br0" timeOffset="20683.34">21950 1842 0,'-21'0'16,"-1"0"0,1 0 15,0 0-31,0 0 0,0 0 16,0 0-16</inkml:trace>
  <inkml:trace contextRef="#ctx0" brushRef="#br0" timeOffset="21599.33">4847 3979 0,'0'0'0,"21"-21"0,-21 0 16,0 0-16,21 0 0,-21 0 0,0-1 16,22 1-16,-22 0 15,0 42 1,0 0-16,0 1 15,0 20-15,0-21 0,0 43 0,0-22 16,0 21-16,0-20 0,-22 20 16,22 1-16,0-22 0,0 22 0,-21-22 15,21 0-15,0 1 0,0-1 0,0 0 16,0-21-16,-21 22 0,21-22 16,-21 0-16,21 0 0,0 0 15,0 1-15,-21-22 0,21 21 0,-21-21 16,-1 0-16,1 0 0,0 0 15,0 0-15,0 0 0</inkml:trace>
  <inkml:trace contextRef="#ctx0" brushRef="#br0" timeOffset="22223.49">4191 4551 0,'21'-21'0,"0"21"16,22 0-16,-22-21 0,21 21 0,0-22 15,1 1-15,20 0 16,1 0-16,20-21 0,-20 20 0,21-20 16,-1 0-16,1 21 0,-22-22 0,22 1 15,-21 0-15,-1-1 0,1 1 16,-1 0-16,-21 20 0,1-20 0,-1 21 16,-21 0-16,0-22 0,-21 22 0,0 0 15,0 0-15,0 0 0,-21 21 16,0 0-16,0 0 0,0 0 15,0 0-15,-1 0 0,1 21 16,21 21-16,-21-21 0,21 22 0,0-22 16,0 42-16,0-20 0,0-1 15,0 22-15,0-22 0,0 21 16,0-20-16,0 20 0,-21-20 0,21-1 16,-21 0-16,21 1 0,0-22 15,0 21-15,-21-21 0,21 0 0,0 1 16,-22-1-16,22 0 15,0-42 1,0 0 0,0-1-16,0 1 0,0 0 0,0 0 15,0-21-15,0 20 0,22-20 16,-1 0-16,0 21 0,0-22 16,21 22-16,-20-21 0,-1 21 0,21-1 0,-21 22 15,22 0-15,-22 0 0,0 0 16,21 0-16,-21 0 0,1 22 15,-1-1-15,0 0 0,0 0 0,-21 0 16,21 22-16,-21-22 0,0 21 0,0-21 16,0 0-16,0 22 0,0-22 15,-21 0-15,21 0 0,-21-21 0,21 21 16,-21 1-16,21-1 0,21-21 47,0 0-47,-21-21 0,21 21 0,0-22 15,-21 1-15</inkml:trace>
  <inkml:trace contextRef="#ctx0" brushRef="#br0" timeOffset="22619.77">6096 4445 0,'0'0'0,"0"21"15,21-21 1,-21-21 0,21 21-16,0-21 0,1 0 0,-1 21 15,0-21-15,0-1 0,0 1 0,0 0 16,1 21-16,-1-21 0,0 0 0,0 0 16,-21-1-16,0 1 0,0 0 15,0 0-15,0 0 0,-21 21 16,0 0-16,0 0 15,-1 0-15,1 21 0,0 21 16,0-21-16,0 1 0,0 20 0,-1-21 16,1 21-16,21 1 0,0-22 0,0 21 15,0-21-15,0 1 0,0 20 16,0-21-16,0 0 0,21 0 16,1 1-16,-1-22 0,0 21 15,0-21-15,0 0 0,0 0 16,1 0-16,-1 0 0,0 0 15,0 0-15,0 0 0,0 0 0,1 0 16,20-21-16,-21 21 0,0-22 0</inkml:trace>
  <inkml:trace contextRef="#ctx0" brushRef="#br0" timeOffset="23411.9">7916 3725 0,'0'0'0,"0"-21"0,0 0 0,0-21 16,0 21-16,0-1 0,0 1 16,0 0-16,0 0 0,0 0 15,21 42 1,-21 0 0,0 21-16,0-20 0,0 20 0,0 0 15,0 1-15,0-1 0,0 0 0,0 22 16,0-22-16,0 22 0,0-1 15,-21-21-15,0 22 0,0-22 0,21 1 16,0-1-16,-21-21 0,21 21 0,-21-20 16,21-1-16,-22 0 0,22 0 0,0 0 15,0-42 17,0 0-32,0 0 0,0 0 15,0-1-15,0 1 0,0-21 16,22 0-16,-1 20 0,0-20 15,0 0-15,0-1 0,-21 1 0,21 0 16,1 21-16,20-22 0,-21 22 0,0 0 16,0 21-16,1-21 0,-1 21 15,0 0-15,0 0 0,0 0 16,0 21-16,-21 0 0,0 0 16,0 0-16,0 1 0,0-1 0,0 0 15,0 0-15,-21 0 0,0 0 16,0-21-16,0 22 0,-22-1 15,22-21-15,0 0 0,0 21 0,0-21 16,0 0 0,-1 0-16,22 21 15,0 0-15,0 0 16,0 1-16,0-1 0,0 0 16,22 0-16,-1 0 0,-21 0 15,0 1-15,21-22 0,-21 21 0,21 0 16,0-21-16,-21 21 0,21-21 15,1 21-15,-1-21 16,0 0 0,0 0-1,-21-21-15,21 21 0,0-21 0,-21 0 16,0 0-16</inkml:trace>
  <inkml:trace contextRef="#ctx0" brushRef="#br0" timeOffset="23786.96">8361 4233 0,'0'0'0,"21"0"16,0 0-16,0 0 0,0 0 16,1-21-16,-1 21 0,0-21 15,0 0-15,0 21 16,0-21-16,1 0 0,-1 21 0,0-22 15,-21 1-15,0 0 16,-21 21 0,0 0-1,-1 0-15,1 21 0,-21 0 0,21 1 16,0-1-16,-1 0 0,22 21 0,-21-21 16,21 1-16,-21 20 0,21-21 0,-21 0 15,21 0-15,0 1 0,0-1 16,0 0-16,0 0 0,21 0 15,0-21-15,0 0 16,1 0-16,-1 0 0,0 0 16,0 0-16,0 0 0,0-21 15,1 0-15,-1 21 0,0-21 0,21 0 16,-21-1-16</inkml:trace>
  <inkml:trace contextRef="#ctx0" brushRef="#br0" timeOffset="24378.66">8890 4149 0,'0'-21'0,"0"-1"15,0 44 17,0-1-17,0 0-15,-21-21 0,21 21 0,0 0 16,0 0-16,0 1 0,0-1 0,0 0 16,0 0-16,0 0 0,0 0 15,0 1-15,21-1 16,0-21-16,0 0 0,0 0 15,1 0-15,-1 0 0,21 0 0,-21 0 16,0-21-16,1-1 0,-1 22 0,0-21 16,0 0-16,0 0 0,0 0 15,1 0-15,-22-1 0,0 1 0,0 0 16,21 0-16,-21-21 0,0 20 0,0 1 16,0 0-16,0 0 0,0 0 15,0 42 16,0 0-31,0 0 0,0 0 16,0 22-16,0-1 0,-21-21 0,21 22 16,0 20-16,0-21 0,0 1 15,0 20-15,0 1 0,0-22 0,0 22 16,0 20-16,0-20 0,0 20 0,-22-20 16,22 21-16,-21-1 0,0-20 0,0 20 15,0-20-15,0 21 0,-1-1 16,1-20-16,-21-1 0,0 1 0,20-1 15,-20 1-15,0-1 0,-1-20 16,22-1-16,-21 0 0,0-21 0,-1 22 16,22-22-16,-21 0 0,21 0 0,-22 0 15,1-21-15,0 0 0,-1 0 0,22 0 16,-21 0-16,-1-21 0,1 0 0,0 0 16,21 0-16,-1 0 0,1-22 15,21 22-15,0-21 0,0-1 0,0 1 16,0-21-16,0 20 0,21 1 0,1-22 15,-1 22-15,0 0 0,0-22 0,21 22 16,-20-22-16,-1 1 0,21-1 16,0 22-16</inkml:trace>
  <inkml:trace contextRef="#ctx0" brushRef="#br0" timeOffset="24988.38">9610 4022 0,'-22'0'16,"1"21"-16,0 0 16,0 0-16,21 22 0,-21-22 0,0 21 0,21 0 15,-22-20-15,22 20 16,-21 0-16,21-21 0,-21 1 0,21-1 15,0 0-15,0 0 0,0 0 0,0 0 16,21-42 15,0 21-31,1-21 0,-1 0 16,0 0-16,0 0 0,0-1 0,0 1 16,-21 0-16,22 0 0,-1 0 0,0 0 15,-21-1-15,0 1 0,21 21 16,-21 21-1,0 1 1,0-1-16,0 0 0,0 0 16,0 0-16,0 0 0,0 1 15,0-1-15,21 0 0,-21 0 0,21-21 16,-21 21-16,22-21 0,-1 0 0,0 21 16,0-21-16,0 0 0,22 0 0,-22 0 15,21 0-15,-21 0 0,22-21 0,-22 21 16,21-21-16,0 0 0,-20 0 15,-1 0-15,0-1 0,0-20 0,0 21 16,0-21-16,-21 20 0,22-20 16,-22 0-16,0 21 0,0-22 0,0 22 15,0-21-15,-22 21 16,1-1-16,0 22 0,0 0 16,0 0-16,0 0 0,-1 22 15,22-1-15,0 0 0,0 0 16,0 0-16,0 0 0,0 1 15,0-1 1,22-21-16</inkml:trace>
  <inkml:trace contextRef="#ctx0" brushRef="#br0" timeOffset="25404.14">10626 3958 0,'0'0'0,"-22"0"31,1 0-31,21 21 16,-21 1-16,0-1 0,21 0 0,-21 0 15,0 0-15,-1 22 0,22-22 0,-21 21 16,21-21-16,-21 22 0,21-22 0,0 0 16,0 21-16,0-21 0,0 1 15,0-1-15,0 0 0,0 0 16,21-21-16,0 0 0,1 0 0,-1 0 15,0 0-15,0 0 0,0 0 16,0 0-16,1-21 0,-1 0 0,0 0 16,0 21-16,0-22 0,-21 1 15,0 0-15,0-21 0,21 21 0,-21-1 16,0-20-16,0 0 0,0 21 0,0-22 16,0 22-16,-21 0 0,21 0 0,-21 0 15,0 21-15,0 0 16,0 0-16,-1 0 0,1 0 15,21 21-15,0 0 0,-21 0 16,21 0-16,0 0 0,0 1 16,0-1-16,0 0 0,0 0 15,21-21-15,0 0 0,1 21 16</inkml:trace>
  <inkml:trace contextRef="#ctx0" brushRef="#br0" timeOffset="25787.43">10901 4106 0,'0'0'16,"0"-21"-16,0 0 0,0 0 16,0 0-16,0 0 15,21 21-15,0 0 0,0 0 16,0 0-16,1 0 16,-1 21-16,0 0 0,0 0 0,0 21 0,0-20 15,1-1-15,-1 21 0,0 0 16,-21-20-16,0 20 0,0-21 0,0 21 15,0-20-15,0-1 0,0 0 16,0 0-16,0 0 0,0 0 0,0 1 16,0-44 15,0 1-31,0 0 16,0 0-16,0 0 15,0 0-15,0-1 0,0 1 0,21-21 16,-21 21-16,21-22 0,0 1 0,1 21 15,-1-21-15,0 20 0,-21 1 0,21 0 16,0 0-16,0 0 0,1 0 16,-1 21-16,0 0 15,0 21-15,-21 0 16,0 0-16</inkml:trace>
  <inkml:trace contextRef="#ctx0" brushRef="#br0" timeOffset="26392.34">12086 4318 0,'21'-21'16,"0"21"-16,-21-21 0,0 0 16,0-1-16,0 1 15,0 0-15,0 0 0,-21 0 16,0 0-16,0-1 0,0 22 0,0-21 15,-1 21-15,-20 0 0,21 0 0,0 0 16,-43 21-16,43 1 0,-21-22 16,21 21-16,-22 21 0,22-21 15,0 0-15,0 22 0,-22-22 0,22 0 16,0 21-16,21-20 0,0-1 16,-21 0-16,21 21 0,0-21 15,0 1-15,0-1 0,21-21 16,0 0-16,0 21 0,1-21 0,-1 0 15,0 0-15,21 0 0,-21 0 0,22 0 16,-22-21-16,21 0 0,-21-1 0,1 22 16,20-21-16,-21 0 0,21 0 0,-20-21 15,-1 20-15,0-20 0,21 21 16,-21-21-16,1-22 0,-1 22 0,0-1 16,0-20-16,-21 21 0,21-22 0,0 22 15,1-22-15,-22 22 0,0 0 0,0-22 16,21 22-16,-21-1 0,0 1 15,0 21-15,0 0 0,0 0 16,-21 21-16,21 21 16,-22 0-16,1 0 0,0 21 0,-21 1 15,21-1-15,-1 0 0,1 22 16,0-22-16,0 22 0,21-22 0,0 22 16,0-22-16,0 21 0,0-20 0,0-1 15,0 0-15,0 1 0,21-22 0,0 21 16,-21-21-16,21 1 0,1-1 15,-1 0-15,0-21 0,0 0 0,-21 21 16,21-21-16,0 0 0,1 0 0,-1 0 16,0-21-16,0 0 15</inkml:trace>
  <inkml:trace contextRef="#ctx0" brushRef="#br0" timeOffset="27516.1">13991 4487 0,'0'-21'0,"21"21"16,-21-21-16,21 21 0,1-21 16,-1 0-16,0 0 0,0-1 0,0 1 15,0 0-15,22 0 0,-22-21 0,21-1 16,-21 22-16,22-21 0,-1-22 0,0 22 15,1 0-15,-1-1 0,-21 1 16,22 0-16,-1-1 0,-21 22 0,0-21 16,-21 21-16,0-1 15,-21 22-15,0 0 16,-21 0-16,20 0 0,-20 22 16,0-1-16,21 0 0,-1 0 0,-20 21 15,42-20-15,0 20 0,0-21 0,0 21 16,0 1-16,0-1 0,0 0 15,21-20-15,0 20 0,1 0 0,-1-21 16,0 22-16,0-22 0,0 0 0,0 0 16,1 22-16,-22-22 0,0 0 15,0 0 1,-22-21-16,1 0 0,0 0 16,0-21-16,0 0 15,0 21-15,-1-21 0,1-1 0,0 1 16,0 0-16,21-21 0,0 21 0,-21-1 15,21 1-15,0 0 0,-21 0 16,21 42 15,0 0-31,0 0 16,0 1-16,21-1 0,0 0 0,0 0 16,-21 0-16,21 0 0,0 1 0,1-1 15,-1-21-15,0 0 0,0 0 16,0 0-16,0 0 0,22 0 15,-22 0-15,0-21 0,0-1 16,22 22-16,-22-21 0,0 0 0,21 0 16,-21-21-16,22 20 0,-22-20 0,0 21 15,0-21-15,0-1 0,1 1 16,-1 0-16,0-1 0,0-20 0,0 20 16,0 1-16,1 0 0,-22-1 0,21 1 15,-21 0-15,21 21 0,-21-1 0,0 1 16,0 0-16,0 0 0,0 42 15,0 0 1,-21 0-16,0 22 0,-1-1 0,1 0 16,0 1-16,0-1 0,0 0 15,21 1-15,-21 20 0,21-20 16,-22-1-16,22 0 0,0 1 0,0-1 16,0 0-16,0-21 0,0 1 0,0-1 15,22 0-15,-1 0 0,-21 0 0,21-21 16,0 0-16,0 21 0,0-21 15,1 0-15,-1 0 0,0 0 0,0 0 16,0 0-16,0-21 0,1 21 0,-1-21 16,-21 0-16,0 0 0,0 0 15</inkml:trace>
  <inkml:trace contextRef="#ctx0" brushRef="#br0" timeOffset="27704">14880 3979 0,'0'0'15,"-21"0"-15,21-21 16,21 0-16,0 21 16,0 0-16,1 0 0,-1 0 15,0-21-15,21 21 0,-21 0 0,22 0 16,-22-21-16,21 21 0,1 0 0,-22 0 16,0 0-16,21 0 0,-21 0 0,1 0 15,-1-21-15,0 21 0,0 0 16</inkml:trace>
  <inkml:trace contextRef="#ctx0" brushRef="#br0" timeOffset="29266.93">15875 4255 0,'0'0'0,"21"0"0,0 0 0,0 0 15,1 0-15,-22-22 16,0 1-16,21 0 0,-21 0 16,0 0-1,0 0-15,0-22 0,0 22 0,0 0 16,0 0-16,0-22 0,-21 22 0,21 0 16,-22 0-16,1 21 0,0-21 0,0 21 15,0 0-15,0 0 0,-1 0 16,1 0-16,0 0 0,0 21 0,0 0 15,-22 0-15,22 22 0,0-22 0,0 21 16,0 0-16,21-20 0,-21 20 0,21 0 16,-22-21-16,22 22 0,0-22 15,0 0-15,0 0 0,0 0 0,0 1 16,22-1-16,-1-21 0,0 0 0,-21 21 16,21-21-16,0 0 0,0 0 15,1 0-15,-1 0 0,0 0 0,0-21 16,21 21-16,-42-21 0,22-1 15,-1 1-15,0 0 0,0 0 0,0 0 16,-21 0-16,0-22 0,21 22 0,-21-21 16,22-1-16,-22 22 0,0-21 15,0 21-15,0 0 0,0-1 0,0 1 16,0 0-16,0 42 16,0 0-1,0 1-15,-22-1 0,22 21 16,0-21-16,0 22 0,-21-22 0,21 21 15,0-21-15,0 22 0,0-22 16,0 0-16,0 0 0,0 0 0,0 0 16,0 1-16,0-1 0,21-21 0,1 0 15,-22 21-15,21-21 0,0 0 16,21 0-16,-21 0 0,1 0 0,-1 0 16,0-21-16,21 0 0,-21 21 0,1-22 15,-1 1-15,0 0 0,0-21 0,0 21 16,0-22-16,1 1 15,-1 0-15,0-1 0,0 1 0,-21 0 0,21-22 16,0 22-16,-21-1 0,0 1 16,22 0-16,-1-1 0,-21 1 0,0 21 15,0 0-15,21 0 0,-21-1 16,0 44 0,-21-1-1,0 0-15,21 21 0,-22-21 16,1 22-16,0-1 0,0 0 0,21 1 15,-21-1-15,21 22 0,-21-22 0,21 0 16,0 1-16,0-1 0,0-21 0,0 21 16,0 1-16,0-22 0,0 0 15,21 0-15,-21 0 0,21 1 0,0-1 16,0-21-16,0 0 0,1 0 0,-1 0 16,0 0-16,0 0 0,0 0 15,0 0-15,1 0 0,20-21 16,-21-1-16,0 1 0,0 21 0,1-21 15,-1-21-15,0 21 0,0-1 0,-21 1 16,21-21-16,0 21 0,-21-22 0,0 22 16,0 0-16,0 0 0,0 0 15,0 42 17,0 21-32,0-21 0,0 1 0,-21-1 15,21 21-15,0-21 0,0 0 16,0 22-16,0-22 0,0 0 0,0 0 15,0 0-15,0 1 0,0-1 16,21-21-16,1 0 16,-1 0-16,0 0 15,0 0-15,0 0 0,-21-21 0,21 21 16,1-22-16,-1 1 0,-21 0 0,21 0 16,0 0-16,0 0 0,0-22 0,1 1 15,20 21-15,-21-22 0,0 22 16,0-21-16,1 21 0,-1 0 15,0-1-15,0 1 0,-21 0 0,21 21 16,0 0 0,-21 21 15,22-21-15,-22-21 30,0 0-46,0 0 16,0 0 0,-22 21 15,1 0-31,0 21 0,0 0 16,0 0-16,21 0 15,-21 0-15,-1 1 0,1 20 0,21-21 16,0 0-16,-21 22 0,21-22 0,0 21 15,-21-21-15,21 0 0,0 1 0,0-1 16,0 0-16,0 0 0,0 0 16,21-21-16,0 21 0,0-21 0,1 22 15,-1-22-15,0 0 0,0 0 16,0 0-16,0 0 0,1-22 16,-1 22-16,0-21 0,-21 0 15,21 21-15,0-21 0,0 0 0,-21 0 16,22-22-16,-22 22 0,21 0 0,-21 0 15,0 0-15,21-1 0,-21 1 16,21 0-16,-21 0 0,0 0 16,0 0-16,21 21 0,-21-22 0,0 1 15</inkml:trace>
  <inkml:trace contextRef="#ctx0" brushRef="#br0" timeOffset="29504.53">17335 3683 0,'0'0'0,"-21"0"0,0 0 0,0-21 16,0 21 0,0 0 46</inkml:trace>
  <inkml:trace contextRef="#ctx0" brushRef="#br0" timeOffset="29838.85">16256 3852 0,'0'0'0,"-21"0"0,0 22 16,42-22 0,0 0-1,21 0-15,-21 0 0,1 0 16,20 0-16,-21 0 0,0 0 0,22 0 15,-22-22-15,0 22 0,0 0 16,0 0-16,0 0 0,1 0 31,-22-21-15,0 0 31</inkml:trace>
  <inkml:trace contextRef="#ctx0" brushRef="#br0" timeOffset="32515.45">18669 3535 0,'0'-21'0,"0"0"31,0 42 16,0 0-47,-21-21 16,21 21-16,-21-21 0,-1 0 0,22 21 16,-21-21-16,0 21 15,21-42 32,0 0-31,0 0-16,0 0 15,21 21-15,0-21 16,1 21-16,-22-22 0,21 22 16,0 0-16,0 0 0,0 22 31,-21-1-31,0 0 0,0 0 15,0 0-15,-21 0 0,0 1 16,0-22-16,21 21 0,-21 0 0,-1-21 16,1 0-16,21 21 0</inkml:trace>
  <inkml:trace contextRef="#ctx0" brushRef="#br0" timeOffset="33164.58">18923 3514 0,'0'21'46,"0"0"-30,0 0 0,-21-21-16,21 21 15,-21-21 1,21-21 15,0 0-31,0 0 16,0 0-1,0 0-15,0-1 16,21 22 0,0 0-1,-21 22 1,0-1-16,0 0 16,0 0-1,0-42 48,0 0-63,0 0 15,0-1-15,0 1 16,0 0 0,0 42 15,0 0-16,0 1-15,0-1 0,0 0 0,0 0 16,0 0-16,0 0 0,0 1 16,-21-1-16,0 0 0,-1 0 15,1 0-15,0 0 0,0-21 16,0 22-16,0-1 0</inkml:trace>
  <inkml:trace contextRef="#ctx0" brushRef="#br0" timeOffset="34659.73">952 2561 0,'0'21'47,"0"1"-32,22-22 48,-22-22-48,21 1-15,-21 0 16,0 0 0,0 0-16,-21 21 31,-1 0-31,1 0 15,0 21-15,21 0 0,-21 0 16,21 0-16,-21 1 16,21-1-16,0 0 0,0 0 15,0 0-15,21-42 47,0 0-31,-21 0-16,0 0 15,0-1-15,0 1 16,0 0-16,0 0 16,-21 21 15,21 21-31,-21 0 16,0 0-16,21 1 0,0-1 0,0 0 15,-22 21-15,22-21 16,-21 1-16,21 20 0,-21-21 0,21 0 15,0 0-15,0 1 0,0 20 16,0-21-16,0 0 0,21 0 16,0-21-16,1 0 0,-1 0 15,0 0-15,0 0 0,21 0 16,-20-21-16</inkml:trace>
  <inkml:trace contextRef="#ctx0" brushRef="#br0" timeOffset="35743.62">1228 2561 0,'-22'21'15,"1"-21"1,21 22 0,0-44 77,0 1-77,0 0 0,-21 21 15,21 21-31,-21-21 0,0 21 16,21 1-16,-21-22 15,21 21-15,0 0 0,0 0 16,21-21 15,0 0-15,0-21-16,-21 0 15,21 0-15,-21-1 16,0 1 0,-21 21 30,21 21-46,0 1 0,0-1 16,0 0-16,0 0 16,0 0-16,21-21 47,0 0-47,-21-21 15,0 0-15,22 0 16,-22 0-16,0-1 15,0 1-15,0 0 16,-22 21 15,1 21-15,21 0-16,0 1 16,-21-1-16,21 0 15,0 0 1,0-42 15,0 0-15,21 21-16,-21-21 15,0-1-15,0 1 16,0 0-16,-21 21 31,21 21-15,-21 0-16,21 1 0,0-1 15,-21 0-15,21 0 0,0 0 16,0 0-16,0 22 0,0-22 0,0 0 16,0 0-16,0 0 15,0 1-15,0-1 0,0 0 16,21-21-16,0 0 16,0 0-1,0 0-15,-21 21 16,22-21 15</inkml:trace>
  <inkml:trace contextRef="#ctx0" brushRef="#br1" timeOffset="64633.48">2392 5884 0,'21'0'15,"0"0"-15,0 0 16,0-21-16,1 21 0,-1-21 16,0 0-16,21 0 0,-21 0 15,1-22-15,20 22 0,-21 0 0,0-21 16,0 20-16,1-20 0,-22 21 15,0 0-15,0 0 0,0-1 0,0 1 16,-22 0-16,-20 21 0,0 0 0,-1 0 16,-20 0-16,-1 21 15,1-21-15,-1 21 0,1 22 0,-1-22 16,1 21-16,21 1 0,-1-1 16,1 0-16,21 1 0,0-1 0,21 0 15,0 22-15,0-22 0,0 0 16,21 1-16,21-22 0,-21 21 0,22-21 15,-1 22-15,0-22 0,1 21 16,20-21-16,-21 1 0,1 20 0,-1 0 16,0-21-16,-20 22 0,-1-1 15,0-21-15,-21 22 0,0-1 16,0-21-16,-21 21 0,0-20 0,-22 20 16,1-21-16,-22 0 0,22 0 15,-21-21-15,-1 22 0,22-22 0,-22 0 16,22 0-16,-22 0 0,22 0 15,0-22-15,-22 1 0,43 0 0,-21 0 16,-1-21-16,22-1 0,0 1 16,0 0-16,0-1 0,21 1 0,-21 0 15,21-1-15,0 22 0,0 0 16,0 0-16,21 21 16,0 0-16,0 0 0,21 21 15,-20 0-15,-1 21 0,0 1 16,21-22-16,-21 21 0,1 1 0,-1-1 15,0 0-15,0 1 0,-21-1 16,21 0-16,0-21 0,22 1 0,-22-1 16,0 0-16,21 0 0,1-21 15,-1 0-15,0 0 0,22 0 0,-22-21 16,22 0-16,-22 0 0,22-1 16,-1-20-16,-21 21 0,1-21 15,20-1-15,-42 1 0,22 0 0,-1-1 16,-21 22-16,0-21 0,-21-1 0,0 22 15,22 0-15,-22 0 0,0 0 16,0 42 0,0 0-16,-22 0 15,22 0-15,0 1 0,-21 20 0,21-21 16,-21 0-16,21 22 0,0-22 16,0 0-16,0 21 0,0-21 15,21 1-15,0-22 0,1 0 16,-1 0-16,0 0 0,0 0 0,0 0 15,0-22-15,22 1 0,-22 0 0,0 0 16,0 0-16,22 0 0,-22-1 16,-21-20-16,21 21 0,0 0 15,-21-22-15,0 22 0,0 0 0,0 0 16,0 0-16,0 42 31,0 0-31,0 0 0,0 0 16,0 22-16,0-1 0,0 0 0,0 1 15,0 20-15,0 1 0,0-1 0,0 1 16,0-1-16,0 22 0,0-22 16,0 22-16,0 0 0,0 21 0,0-22 15,0 1-15,21 21 0,-21-22 16,0 1-16,0 0 0,0-1 0,0 1 16,0 0-16,0-22 0,-21 1 15,0-22-15,0 0 0,0 1 0,-1-1 16,-20 0-16,21-20 0,-21-1 15,-1 0-15,1-21 0,0 0 0,-1 0 16,1 0-16,-22 0 0,22-42 0,0 20 16,-1-20-16,1 0 0,0-22 15,21 1-15,-1-1 0,1-20 0,21 20 16,0-42-16,0 22 0,21-22 0,1 21 16,20-21-16,0 0 0,22 1 15,-1-1-15,1 21 0,-1-21 0,85-63 16,-63 84-1,0 22-15,-22-22 0,22 43 0,-22-22 16,1 22-16,-22 21 0,1 0 0,-1-1 16,-21 1-16,0 21 0,-21 21 15,0 1 1,0-1-16,0 0 0,0 21 0,0-21 16,0 22-16,0-1 0,0 0 15,-21-20-15,21 20 0,0-21 0,0 21 16,0-20-16,0-1 0,-21 0 15,21-42 17,21 0-32,0-1 0,-21 1 15,21 0-15,1-21 0,-22-1 16,21 22-16,0-21 0,0 0 0,0-1 16,-21 22-16,21-21 0,1 21 15,-1 21-15,0 0 16,-21 21-16,21 0 15,-21 0-15,21 0 0,-21 0 16,0 22-16,0-22 0,21 0 0,-21 0 16,0 22-16,0-22 0,22 0 0,-1 0 15,0 0-15,0 0 16,0-21-16,0 0 0,1 0 0,-1 0 16,0 0-16,21 0 0,-21-21 15,1 0-15,20 0 0,-21 0 16,21 0-16,-20-22 0,20 1 0,0 0 15,-21-1-15,22-20 0,-22 20 0,21-20 16,-21 21-16,1-22 0,-1 1 16,-21-1-16,21 22 0,-21-22 0,21 22 15,-21 0-15,0-1 0,0 22 16,0 0-16,0 0 0,0 42 16,0 0-1,-21 21-15,21 1 0,-21-1 16,21 0-16,0 1 0,-21 20 15,-1 1-15,22-1 0,-21 1 0,21-1 0,0 1 16,0-22-16,0 22 16,0-22-16,0 0 0,0 1 0,21-22 15,1 21-15,-1-21 0,0-21 0,21 21 16,-21-21-16,22 0 0,-1 0 0,-21 0 16,22 0-16,-1-21 0,0 21 15,1-21-15,-1 0 0,0-21 0,1 20 16,-22-20-16,21 21 0,-21-21 0,0-1 15,1 1-15,-22 0 0,0-1 16,0 1-16,0 0 0,0 20 0,-22-20 16,1 21-16,0 0 0,0 0 0,0 21 15,-22 0-15,22 0 16,0 0-16,0 21 0,0 0 0,0 0 16,-22 21-16,43 1 0,-21-1 0,0 0 15,21 1-15,-21 20 0,21-20 16,0-1-16,0-21 0,0 21 0,0-20 15,0 20-15,21-42 0,0 21 0,0 0 16,0-21-16,1 0 0,-1 0 16,0 0-16,0 0 0,0-21 0,0 0 15,1 21-15,-1-42 0,0 20 0,-21 1 16,0 0-16,0-21 0,21 21 0,-21-22 16,0 1-16,0 21 0,0-22 15,0 22-15,0 0 0,0 0 16,0 42-1,0 0 1,0 22-16,0-22 0,0 0 0,0 0 16,0 21-16,0-20 0,21-1 15,-21 21-15,0-21 0,0 0 0,21 1 16,1-1-16,-1-21 0,0 0 16,0 0-16,0 0 15,0 0-15,1-21 16,-1-1-16,0 1 0,0 0 15,0 0-15,0-21 0,1 20 0,41-41 16,-42 21-16,22 20 0,-22 1 16,0 0-16,0 21 0,0 0 15,0 0-15,1 0 0,-1 0 0,0 0 16,0 21-16,0 22 0,-21-22 16,21 0-16,-21 21 0,0-21 15,0 22-15,0-1 0,0-21 0,0 22 16,-21-22-16,0 0 0,0 0 0,21 0 15,0 0-15,-21 1 0,42-44 47,-21 1-47,21-21 0,0 21 16,0 0-16,1-22 0,20 1 16,-21 0-16,0-1 0,-21 1 0,21 0 15,1-1-15,-1 22 0,-21 0 16,0 0-16,0 0 0,0 42 15,0 0 1,0 0-16,0 21 0,-21-20 0,21 20 16,-22 0-16,22-21 0,-21 22 0,21-1 15,0-21-15,0 0 0,0 22 16,0-22-16,21-21 0,1 21 0,-1 0 16,0-21-16,0 0 0,0 0 0,0 0 15,1 0-15,-1 0 0,0 0 16,21-21-16,-21 21 0,1-21 15,-1 0-15,0 0 0,0-1 0,0 1 16,0 0-16,1-21 0,-22 21 16,0-1-16,0-20 0,0 21 0</inkml:trace>
  <inkml:trace contextRef="#ctx0" brushRef="#br1" timeOffset="64901.32">4657 6033 0,'0'0'0,"-127"-22"16,105 1 0,44 0-16,20 21 15,0-21-15,1 21 0,20 0 16,1-21-16,-1 0 0,22 21 0,-22 0 16,1-22-16,20 22 0,-20 0 0,21 0 15,-22-21-15,1 21 0,-22 0 16,0 0-16,-21 0 0,1 0 0,-1 0 15,-42 0 1,-1 0-16,1 21 0,-21-21 16,0 22-16,-1-22 0,1 21 15,-22 0-15,22 0 0,-43 0 0</inkml:trace>
  <inkml:trace contextRef="#ctx0" brushRef="#br1" timeOffset="65268.11">2349 6900 0,'0'0'0,"-84"43"0,20-22 15,1 0-15,-1 0 0,1 0 0,20-21 16,22 22-16,-21-22 16,63 0-1,21 0-15,1 0 0,20 0 0,1 0 16,20 0-16,22 0 0,21 0 15,0 0-15,0-22 0,43 22 0,-1 0 16,0-21-16,22 21 0,-1 0 0,1 0 16,20 0-16,-20-21 0,21 21 15,-22 0-15,1 0 0,-1 0 0,-21 0 16,-20 0-16,-1 0 0,-21 0 0,-43 21 16,1-21-16,-21 0 0,-22 0 15,0 0-15,-21 0 0,-42 0 31,-21 0-31,21 0 0,0 0 16,-22 0-16,1 0 0,0 21 0,-22-21 16,22 0-16,-22 0 0,1 22 15,-22-22-15</inkml:trace>
  <inkml:trace contextRef="#ctx0" brushRef="#br1" timeOffset="65428.02">3662 7451 0,'0'0'0,"-64"21"0,1 0 0,20-21 16,1 21-16,0-21 0,21 0 0,21 21 16,21-21 15,0 0-31,21 0 0,-21 0 0,1 0 16,-1 0-16,0-21 0</inkml:trace>
  <inkml:trace contextRef="#ctx0" brushRef="#br1" timeOffset="65588.92">4106 7514 0,'0'0'0,"21"0"31,1 0-15,-1 0-16,0 0 15,0 0-15,0 0 16,0 0-16,1 0 0,-1 0 0</inkml:trace>
  <inkml:trace contextRef="#ctx0" brushRef="#br1" timeOffset="66488.55">7175 8319 0,'22'0'31,"-1"0"-31,0-22 16,0 1-16,21 0 0,1-21 16,-1 21-16,0-22 0,1 22 0,-1-21 15,0-1-15,1 1 0,-1 0 0,0 21 16,-20-22-16,-1 1 0,-21 0 16,0 20-16,0-20 0,-21 21 0,-1 0 15,-20 0-15,0-1 0,-22 1 16,22 21-16,-22 0 0,1 0 0,-1 0 15,1 21-15,-1 1 0,1-1 16,21 0-16,-22 0 0,22 0 0,21 22 16,-1-22-16,22 21 0,0 0 0,0 1 15,22-1-15,20 22 0,-21-22 16,21 0-16,1 22 0,-1-22 16,0 22-16,1-1 0,-1-21 0,-21 1 0,22 20 15,-22-20-15,0 20 0,0-21 0,-21 1 16,0-1-16,0 22 15,0-22-15,-21 0 0,0-21 0,-22 22 16,1-22-16,0 0 0,-1 0 0,1 0 16,-21-21-16,20 0 0,-20 0 15,20 0-15,-20-21 0,21 21 0,-1-42 16,1 21-16,0-22 0,-1 22 0,1-21 16,21 0-16,0-1 0,-22 1 0,22 0 15,21-1-15,-21 1 0,21 21 16,0 0-16,-21-1 0,21 1 0,0 0 15,21 21 1,0 0 0,0 0-16,0 0 15,1 0-15,-1 0 16,0 0-16,0 21 31,-21 0-31,0 1 0,0-1 16,0 0-16,21-21 15,0 0-15,1 21 16,-1-21-16</inkml:trace>
  <inkml:trace contextRef="#ctx0" brushRef="#br1" timeOffset="66856.91">8191 7916 0,'0'0'0,"0"-42"0,22 0 0,-22 21 0,0-1 16,0 1-16,0 0 0,0 42 31,0 0-31,0 22 0,0-1 15,0 22-15,0-22 0,-22 21 0,22 22 0,-21-21 16,0-1-16,0 1 16,21 20-16,-21-20 0,0-1 0,-1 1 15,22-22-15,0 22 0,0-22 0,0 0 16,0 1-16,0-22 0,0 0 0,0 0 16,0 0-16,22-21 15,-1 0 1,-21-21-16,21 0 0,-21 0 0,0 0 15,0-1-15,0-20 0,0 21 0</inkml:trace>
  <inkml:trace contextRef="#ctx0" brushRef="#br1" timeOffset="67023.82">7895 8509 0,'0'0'0,"-21"0"16,21-21-1,21 21 1,0 0-16,22 0 0,-22 0 0,0-21 15,21 21-15,1 0 0,-22 0 0,21-21 16,0-1-16,1 22 0,-1 0 0,-21-21 16,22 21-16,-22 0 0,21-21 15,-21 21-15,22 0 0</inkml:trace>
  <inkml:trace contextRef="#ctx0" brushRef="#br1" timeOffset="68439.24">8869 8573 0,'0'0'0,"0"21"16,21-21-16,0 0 31,0-21-31,0 21 0,-21-22 0,22 1 16,-1 21-16,0-21 0,-21 0 0,0 0 16,21 0-16,-21-22 0,0 22 15,0 0-15,0-21 0,0 20 0,0-20 16,-21 21-16,0 0 0,0 0 0,-22 21 15,22 0-15,0 0 16,-21 0-16,20 21 0,1 21 16,0-21-16,0 22 0,0-1 0,-22 0 15,22 1-15,21-1 0,-21 0 0,0 1 16,21-1-16,-21 0 0,21 1 0,0-22 16,0 21-16,0-21 0,0 0 15,21 1-15,0-1 0,0-21 0,22 0 16,-22 0-16,0 0 0,21 0 0,-21-21 15,1-1-15,20 1 0,-21 0 0,0 0 16,0 0-16,1 0 0,-1-22 16,0 22-16,0-21 0,-21 21 15,0-22-15,0 1 0,21 0 0,-21-1 16,0 22-16,21-21 0,-21 21 0,0-22 16,0 22-16,0 42 31,0 0-31,0 1 0,0-1 0,0 0 15,-21 21-15,21 1 0,-21-22 0,21 21 16,0 0-16,0-20 0,0 20 16,0 0-16,0-21 0,0 1 0,21-1 15,0 0-15,1 0 0,-1 0 0,0-21 16,0 0-16,0 0 0,0 0 0,1 0 16,20 0-16,-21-21 0,0 0 15,0 0-15,1 0 0,-1-1 16,0 1-16,0-21 0,0 21 0,-21-22 15,21 1-15,1 0 0,-1-1 0,0-20 16,0-1-16,0 1 0,0-1 16,22 1-16,-22-22 0,0 22 0,0 20 15,0-20-15,1-1 0,-1 22 0,-21 0 16,0 21-16,0-22 0,0 22 0,0 0 16,-21 21-1,-1 21-15,1 0 16,21 22-16,-21-22 0,0 42 0,0-20 15,0 20-15,21 1 0,-22-1 0,1 1 16,0-1-16,21 1 0,0 20 16,0-41-16,-21 20 0,21 1 0,0-22 15,0 0-15,0 1 0,0-1 0,0 0 16,21-21-16,-21 1 0,21-1 0,0 0 16,1-21-16,20 0 0,-21 0 15,0 0-15,22 0 0,-22 0 0,21 0 16,-21 0-16,22-21 0,-22 0 0,0-1 15,21 1-15,-21 0 0,1 0 16,-1 0-16,0-22 0,0 22 0,0-21 16,0 21-16,-21 0 0,0-1 0,0 1 15,22 0-15,-22 42 16,0 0 0,0 1-16,0-1 0,0 0 0,0 0 15,0 0-15,0 22 0,0-22 16,0 0-16,0 0 0,0 0 0,0 0 15,0 1-15,21-1 0,0 0 0,0-21 16,0 0-16,0 0 0,1 0 16,-1 0-16,0 0 0,-21-21 0,21 21 15,0-21-15,0-1 0,1 1 16,-1 0-16,-21 0 0,21 0 0,0-22 16,0 22-16,0-21 0,1 21 0,-1-22 15,-21 1-15,42 21 0,-21-21 16,0 20-16,1 1 0,-1 21 0,-21-21 15,21 21-15,0 0 0,0 0 16,-21 21 0,0 0-16,0 1 15,21-22 17,1-22-17,-22 1-15,0 0 16,0 0-16,0 0 15,0 0-15,0-1 16,-22 22 0,1 0-16,0 0 15,0 22-15,0-1 0,0 21 16,21-21-16,-22 22 0,1-22 0,0 21 16,0 0-16,0-20 0,21 20 0,0 0 15,0-21-15,-21 1 0,21 20 0,0-21 16,0 0-16,0 0 0,21 1 15,0-22-15,0 0 0,0 0 16,0 0-16,1 0 0,20 0 16,-21 0-16,0 0 0,22-22 0,-22 1 15,0 21-15,21-21 0,-21 0 0,1 0 16,-1 0-16,0-1 0,0 1 0,0 0 16,0 0-16,-21-21 0,22 20 15,-1-20-15</inkml:trace>
  <inkml:trace contextRef="#ctx0" brushRef="#br1" timeOffset="68629.64">10880 7789 0,'-22'0'0,"44"0"0,-65 0 0,22 0 0,0 0 16,0 0-16,0 0 15,21 22 16,-22-22-15,1 0-16,0 0 16</inkml:trace>
  <inkml:trace contextRef="#ctx0" brushRef="#br1" timeOffset="68816.53">9588 8043 0,'0'0'0,"-21"0"0,0 22 16,0-22-16,42 0 31,0 0-31,0 0 0,1 0 16,20 0-16,-21 0 0,21 0 0,1-22 16,-1 22-16,-21-21 0,22 21 15,-1-21-15</inkml:trace>
  <inkml:trace contextRef="#ctx0" brushRef="#br1" timeOffset="69468.69">12086 7662 0,'0'0'0,"21"-21"0,0 0 0,-21 0 0,0 0 16,22 0-16,-22-1 16,0 1-16,-22 0 15,-20 21-15,21 0 0,-21 0 0,20 0 16,-20 21-16,0 0 0,-1 1 0,1-1 16,21 0-16,-21 0 0,20 0 15,-20 0-15,21 1 0,0-1 0,21 0 16,0 0-16,0 0 15,0 0-15,21 1 0,0-22 16,0 21-16,0-21 0,1 0 0,20 21 16,-21-21-16,0 21 0,22 0 15,-22 0-15,0 1 0,0-1 0,0 0 16,0 0-16,1 0 0,-22 22 0,0-22 16,0 0-16,0 21 0,0-21 0,0 1 15,-22 20-15,1-21 0,-21 0 0,21 0 16,-22 1-16,1-1 0,0 0 15,-1-21-15,1 21 0,0-21 16,-1 0-16,22 21 0,0-21 0,0 0 16,21-21-1,21 21 1,21 0-16,-20-21 0,-1 21 0,0 0 16,0 0-16,0 0 0,0 0 15,1 0-15,-1 0 0,-21 21 0,0 0 16,21 0-16,-21 1 0,0-1 0,0 0 15,0 21-15,0-21 0,0 22 0,-21-22 16,21 21-16,-21 1 0,-1-1 0,22 0 16,0 1-16,0-1 0,0-21 15,0 21-15,0-20 0,0 20 16,0-21-16,0 0 0,0 0 0,43 22 16,-22-43-16,-21 21 0,21-21 15,0 0-15,0 0 0,1 0 0,-1 0 16,0 0-16,0 0 0,-21-21 0</inkml:trace>
  <inkml:trace contextRef="#ctx0" brushRef="#br1" timeOffset="69987.92">11218 10160 0,'0'0'0,"-42"0"16,21 0-16,42 0 15,21 21-15,1-21 16,20 0-16,-21 0 0,43 0 0,-21 0 15,20 0-15,22 0 0,-21 0 0,21 0 16,-1 0-16,-20 0 16,21 0-16,0 0 0,-22 0 0,1 0 0,21 0 15,-21 0-15,-1 0 0,-20 0 16,20 0-16,-20 21 0,42-21 16,-64 0-16,-21 0 0,0 0 0,1 0 15,-44 0 1,-20 0-16,0 0 0,-1 0 15,-20 0-15,-22 0 0,22 0 0,-22 0 16,0 0-16</inkml:trace>
  <inkml:trace contextRef="#ctx0" brushRef="#br1" timeOffset="70294.99">11451 10541 0,'-42'0'0,"84"0"0,-105 21 0,20 0 16,22-21-16,21 22 0,-21-22 15,21 21 1,21-21-16,21 0 0,1 0 0,-1 0 16,22 0-16,-1 0 0,22 0 0,-1 0 15,1 0-15,21 0 0,-21 0 0,20 0 16,-20 0-16,0 0 0,-1 0 16,1 0-16,-21 0 0,20 0 0,-20 0 15,-22 0-15,22 0 0,-22 0 0,0 0 16,-21 0-16,22 0 0,-22 0 15,-42 0 1,-22 0 0,22 0-16,-21 0 0,0 0 15,-1 0-15,1 0 0,0 0 0,-22 0 16,22 0-16,-22 0 0,22 0 0,-22 0 16</inkml:trace>
  <inkml:trace contextRef="#ctx0" brushRef="#br1" timeOffset="70563.39">11239 10901 0,'0'0'0,"-42"21"0,-43 0 16,107-21-1,20 0-15,-21 0 0,43 0 0,-1 0 16,1 0-16,-1 0 0,43 0 16,-21 0-16,20 0 0,1 0 15,21 0-15,-21 0 0,0 0 0,-21 0 16,20 0-16,-20 0 0,-21 0 0,20 0 15,-20 0-15,-22 0 0,22 0 0,-22 0 16,-21 0-16,21 0 0,-20 0 0,-1 0 16,-42 0 31,-1 0-47,1 21 0,0 1 0,0-22 15</inkml:trace>
  <inkml:trace contextRef="#ctx0" brushRef="#br1" timeOffset="71247.44">11726 12086 0,'0'0'0,"-42"0"0,0 0 16,20 0-16,-62 0 16,126 0 15,-21-21-31,22 21 0,-1 0 0,21 0 16,1-21-16,-1 21 0,1 0 0,-22 0 15,22 0-15,-1 0 0,-20 0 0,-1 0 16,-21 0-16,21 0 0,-20 0 15,-1 0-15,0 0 0,-42 21 32,0 0-32,-22-21 0,22 21 15,-21 1-15,-22-1 0,22 0 0,-22 0 16,22 21-16,0-20 0,-22 20 0,22-21 16,-22 64-16,43-43 15,0 0-15,0-20 0,0 20 0,21 0 16,0-21-16,0 1 0,0 20 0,21-21 15,0-21-15,0 21 0,0-21 0,1 21 16,-1-21-16,21 0 0,-21 0 0,22 0 16,-1-42-16,0 42 0,-21-21 15,-42 21 17,0 0-32,0 21 15,0-21-15,0 21 0,-1 22 0,1-22 16,21 0-16,0 21 0,0 1 0,0-1 15,0-21-15,0 21 0,0 1 0,0 20 16,0-42-16,21 22 0,1-1 16,-1 0-16,-21 1 0,0-1 0,21-21 15,-21 22-15,0-22 0,0 21 0,0 0 16,0 1-16,-21-22 0,0 21 0,-1 1 16,1-22-16,0 0 0,0 0 0,0 0 15,21 0-15,-21 1 0,-1-22 16,1 0-16,0-22 15,0 1 1,21-21-16,0 21 0,0 0 16</inkml:trace>
  <inkml:trace contextRef="#ctx0" brushRef="#br1" timeOffset="92007.58">1990 14224 0,'0'0'0,"21"-42"15,-21 21 1,0-1-16,21 1 16,-21 0-16,0 0 15,0 0 1,0 42 31,0 0-47,0 0 0,0 0 0,0 22 15,0-1-15,-21 0 0,21 22 16,-21-1-16,21-20 0,0 20 0,-22 1 16,1-1-16,0 1 0,0-22 15,21 22-15,-21-22 0,0 0 0,21 1 16,-22-1-16,22 0 16,-21 1-16,0-22 0,21 0 0,0 21 15,0-21-15,-21-21 0,21 22 16,-21-22-16,21-22 15,0 1 1,-21-21-16,21 21 0,0-22 0,0 1 16,0 21-16,0-21 0</inkml:trace>
  <inkml:trace contextRef="#ctx0" brushRef="#br1" timeOffset="92632.41">1651 14182 0,'0'0'0,"0"-21"15,0-1-15,0 1 0,0 0 0,21 21 16,0-21-16,0 0 0,1 0 16,-1-1-16,0 1 0,0 21 15,0-21-15,22 0 0,-22 21 0,21 0 16,0-21-16,-20 21 0,20 0 15,-21 0-15,21 21 0,1 0 16,-22 0-16,0 0 0,0 1 0,0 20 16,-21-21-16,0 21 0,0 1 15,-21-22-15,-21 21 0,21 1 0,-22 20 16,1-21-16,0 1 0,-1-22 16,1 21-16,0 1 0,21-22 0,-22 0 15,22 0-15,0-21 0,21 21 16,0-42 15,21 0-31,0 21 0,0-21 0,1 0 16,20 21-16,-21 0 15,0-22-15,22 22 0,-22 0 0,21 0 16,-21 0-16,22 22 0,-1-1 0,0 0 16,1 0-16,-1 0 0,0 0 15,-21 1-15,1 20 0,-1-21 0,0 21 16,-21-20-16,0 20 0,0-21 15,-21 21-15,0-20 0,-22 20 0,22-21 16,-21 0-16,-1 22 0,1-22 16,0 0-16,-1 0 0,1 0 0,0-21 15,-1 0-15,1 0 0,21 0 16,-21 0-16,20 0 0,-20 0 0,21-21 16,0 21-16,0-21 0,-1 0 15,1 0-15,21-1 0,0 1 16,0 0-16,0 0 15,0 0-15,0 0 16,0-1-16,21 1 16,1 0-16,-22 0 0</inkml:trace>
  <inkml:trace contextRef="#ctx0" brushRef="#br1" timeOffset="93072.2">2625 14838 0,'0'0'0,"21"0"0,0 0 16,0 0-16,0 0 0,0 0 15,1 0-15,-1 0 0,0-21 0,0 21 16,0-21-16,0-1 0,1 1 15,-1 21-15,0-21 0,0 0 0,-21 0 16,0 0-16,21-22 0,-21 22 16,-21 21 15,0 0-31,0 0 0,0 0 16,-1 0-16,1 21 0,0 0 0,0 1 15,0-1-15,0 0 0,21 21 16,0-21-16,0 1 0,0-1 0,0 0 15,0 21-15,0-21 0,0 1 16,0-1-16,21 0 0,0 0 16,0 0-16,0-21 0,0 0 15,1 0-15,-1 0 16,0 0-16,0 0 0,0 0 0,0 0 16,1-21-16,-1 0 15,21 0-15,-21 0 0,0-1 0</inkml:trace>
  <inkml:trace contextRef="#ctx0" brushRef="#br1" timeOffset="94099.21">3852 13949 0,'0'-42'16,"-21"42"-1,0 0-15,0 21 16,0 0-16,-1 0 16,22 21-16,-21 1 0,0-1 15,21 0-15,-21 22 0,0-1 0,0 1 16,-1 21-16,1-22 0,0 22 16,0-1-16,0-20 0,21 21 0,-21-22 15,-1 22-15,1-1 0,0 1 0,0 0 16,0-1-16,0 1 0,-1 0 15,1-1-15,0 1 0,0-21 0,21 20 16,-21 1-16,0-22 0,-1 22 16,22-21-16,0-1 0,0 1 0,0-22 15,0 0-15,0 1 0,0-1 0,0-21 16,0 0-16,0 0 16,22 1-16,-1-1 0,0-21 0,0 0 15,0 0-15,0 0 0,1 0 0,-1-21 16,0-1-16,0 1 0,21-21 15,-20 21-15,20-22 0,-21 1 0,21 0 16,-20-22-16,20 1 0,0-1 0,-21 1 16,1-1-16,20-20 0,-21 20 15,-21 1-15,0-22 0,0 21 0,0 1 16,0-1-16,0 1 0,-21-1 16,0 1-16,0 21 0,-22-1 0,22 22 15,-21-21-15,-1 21 0,22-1 0,0 1 16,-21 21-16,21-21 15,-1 21-15,22-21 0,-21 21 16,21-21 0,21 21-16,1 0 15,20 0-15,-21-21 0,0 21 0,22-22 16,-1 22-16,-21-21 0,21 0 16,1 0-16,-1 21 0,-21-21 0,22 0 15,-1-1-15,-21-20 0,21 21 16,-20 0-16,-1 0 0,0-1 15,0 1-15,0 0 0,-21 0 0,21 21 16,-21-21-16,0 42 31,0 0-15,0 0-16,0 0 0,-21 1 16,21 20-16,0-21 0,0 0 0,0 22 15,0-22-15,0 0 0,0 21 0,0-21 16,0 1-16,0-1 0,0 0 15,21-21-15,-21 21 0,22-21 0,-1 0 16,-21 21-16,21-21 0,0 0 16,0 0-16,0 0 0,1 0 15,-1-21-15,0 21 0,0-21 0,0 0 16,0 0-16,1-1 0,-1 1 16,0-21-16,-21 21 0,0-22 0,0 22 15,0-21-15,0 21 0,0-22 0,-21 22 16,0 0-16,-1 0 0,1 0 15,0 21-15,0 0 0,0 0 0,0 0 16,-1 0-16,1 21 0,0-21 16,0 21-16,0 0 0,0 0 15,21 1-15,0-1 0,0 0 16,0 0 0,21 0-1,0-21-15,0 0 0,0 0 16,0 0-16,1 0 15,-1-21-15,0 21 0</inkml:trace>
  <inkml:trace contextRef="#ctx0" brushRef="#br1" timeOffset="94519.48">4614 14605 0,'0'-21'15,"0"0"-15,0 0 16,21 21 15,1-22-31,-1 22 0,0 0 0,0 0 16,0 0-16,0 22 0,1-22 15,-1 21-15,0 0 0,0 0 0,0 21 16,0-20-16,1-1 0,-22 0 0,0 0 16,0 21-16,0-20 0,0-1 15,0 0-15,0 0 0,0 0 0,0 0 16,0 1-16,0-1 0,-22-21 15,1 0 17,21-21-32,0-1 0,0 1 15,0 0-15,0 0 0,21 0 16,-21 0-16,22-22 0,-1 22 16,-21-21-16,21-1 0,0 1 0,-21 21 15,21-21-15,0 20 0,-21 1 16,22 0-16,-1 0 0,0 21 15,0 0 1,-21 21 0,21-21-16,-21 21 0,0 0 0,0 1 15,21-1-15</inkml:trace>
  <inkml:trace contextRef="#ctx0" brushRef="#br1" timeOffset="94880.5">5228 14838 0,'-21'0'0,"42"0"0,-21 21 0,21-21 16,0 0-16,1 0 16,-1 0-16,0-21 0,-21 0 15,21 21-15,0-21 0,0-1 0,1 22 16,-1-21-16,0 0 0,0-21 16,-21 21-16,21-1 0,-21 1 0,0 0 15,0 0-15,0 0 0,0 0 0,-21-1 16,0 22-16,0 0 0,0 0 15,-1 0-15,1 0 0,0 22 16,0-1-16,0 21 0,0-21 0,21 0 16,0 22-16,-22-22 0,22 21 15,0-21-15,-21 1 0,21 20 0,0-21 16,0 0-16,0 0 0,0 1 0,21-1 16,1-21-16,-22 21 0,21 0 15,0-21-15,0 0 0,0 0 0,0 0 16,1 0-16,-1 0 0,0 0 0,0 0 15,21 0-15,-20 0 0,-1-21 16,0 0-16,0 21 0,0-21 0,0-1 16,1 1-16</inkml:trace>
  <inkml:trace contextRef="#ctx0" brushRef="#br1" timeOffset="95432.24">7641 14076 0,'0'0'0,"0"-42"0,21 20 0,-21 1 16,0-21-16,0 21 0,0-22 16,0 65-1,-21-1 1,0 21-16,21 0 0,-21 1 0,0-1 16,21 22-16,-22-1 0,22 1 15,-21 20-15,0-20 0,0-1 0,21 1 16,-21-1-16,0 1 0,21-1 0,0-20 15,-22-1-15,22 0 0,0-21 16,-21 22-16,21-22 0,0 0 0,0 0 16,0 0-16,0-42 31,21 0-15,-21-21-16,22 21 0,-22-22 0</inkml:trace>
  <inkml:trace contextRef="#ctx0" brushRef="#br1" timeOffset="96156.88">8022 13970 0,'0'0'16,"21"0"-16,-21 21 16,0 0-16,0 1 15,-21 20-15,0-21 0,0 21 0,0 22 16,21-22-16,-22 22 0,1-22 15,0 22-15,21-1 0,-21-21 16,0 22-16,21-22 0,-21 1 0,21 20 16,-22-42-16,1 22 0,21-1 0,0-21 15,0 0-15,0 0 0,-21 1 16,21-1-16,0-42 31,21-1-31,-21 1 0,21 0 16,1 0-16,-1-21 0,0 20 15,0-20-15,0 21 0,0-21 0,1 20 16,-1 1-16,0 0 0,-21 0 16,21 21-16,0 0 0,0 21 15,-21 0 1,22 0-16,-22 1 0,0-1 0,0 0 16,0 0-16,21 0 0,-21 0 15,21 1-15,-21-1 0,0 0 0,0 0 16,21 0-16,0-21 0,0 21 0,1 1 15,-1-22-15,0 21 16,0-21-16,21 0 0,-20 0 0,-1 0 16,21 0-16,-21 0 0,22 0 0,-1-21 15,-21-1-15,21 22 16,1-21-16,-22 0 0,0 0 0,21 21 16,-20-21-16,-22 0 0,0-22 0,21 22 15,-21 0-15,0 0 0,0 0 16,0-1-16,0 1 0,0 0 0,-21 21 15,-1 0-15,1 0 16,0 0-16,0 21 0,0 0 16,21 1-16,0-1 0,-21 0 15,21 0-15,0 21 0,0-20 0,0-1 16,0 0-16,0 0 0,0 0 0,21-21 16,0 21-16,0 1 0,0-22 15,22 21-15,-22-21 16,0 0-16,0 0 0,0 0 0,22 0 15,-1 0-15,-21-21 0,21 21 16,-20-22-16,20 1 0,-21 21 0,21-21 16,-20 0-16,-1 0 0,-21 0 15,0-1-15,0 1 0,0 0 0,0 0 16</inkml:trace>
  <inkml:trace contextRef="#ctx0" brushRef="#br1" timeOffset="96423.26">7366 14393 0,'0'0'16,"-64"0"-16,43 0 16,42 0-1,1 0-15,20-21 0,0 21 16,1-21-16,-1 21 0,0-21 15,22 21-15,-22-21 0,22 21 0,-1 0 16,-21-21-16,22 21 0,-22 0 0,22 0 16,-22-22-16,-21 22 15,22 0-15,-22 0 0,21 0 0,-21 0 16,0 0-16,1 0 0,-1 0 0,0 0 16</inkml:trace>
  <inkml:trace contextRef="#ctx0" brushRef="#br1" timeOffset="97375.47">10414 14605 0,'0'0'0,"0"-21"0,0 0 15,0 0-15,21-1 0,-21 1 16,0 0 0,0 42-1,0 0-15,-21 1 16,21-1-16,0 0 0,0 21 15,0-21-15,0 1 0,0 20 0,0-21 16,0 0-16,0 22 0,0-22 0,0 0 16,0 0-16,0 0 15,0 0-15,0-42 47,0 0-47,0 0 16,0 0-16,21 0 0,-21-22 15,21 22-15,-21 0 0,21-21 0,-21 20 16,22-20-16,-22 21 0,21-21 16,0 20-16,0 1 0,0 21 15,0 0-15,1 0 0,-1 0 0,0 0 16,0 21-16,0 1 0,0-1 16,1 0-16,-22 21 0,0-21 0,21 1 15,-21-1-15,0 21 0,0-21 16,0 0-16,0 1 0,0-1 15,0 0-15,0 0 0,-21 0 16,21-42 31,0 0-47,0 0 16,21 0-16,0-1 0,0-20 0,0 21 15,-21-21-15,21 20 0,1-20 16,20 21-16,-21-21 0,0 20 0,0 1 15,1 0-15,-1 0 0,21 21 16,-21 0-16,0 0 0,1 0 0,-1 21 16,0 0-16,-21 22 0,21-22 15,-21 21-15,0-21 0,0 22 0,0-1 16,0-21-16,0 21 0,0-20 16,0 20-16,0-21 0,0 0 0,-21 0 15,21 1-15,0-1 0,0 0 16,0 0-16,0-42 31,21 0-15</inkml:trace>
  <inkml:trace contextRef="#ctx0" brushRef="#br1" timeOffset="98583.6">11938 14605 0,'0'0'0,"0"-21"15,-21 0-15,21 0 0,-21-1 16,-1 22-16,22-21 0,-21 0 16,0 21-16,0-21 0,0 21 0,0 0 15,-22 0-15,22 21 16,0-21-16,0 21 0,0 22 0,-1-22 15,1 21-15,0-21 0,0 22 0,0-1 16,21 0-16,-21-21 0,21 22 16,-22-22-16,22 0 0,0 0 0,0 0 15,0 1-15,0-1 0,22 0 16,-1-21-16,0 0 16,0 0-16,0 0 0,0-21 15,1 0-15,20 21 0,-21-22 0,0 1 16,0 0-16,1 0 0,-1 0 15,0-22-15,-21 22 0,21-21 0,-21 21 16,21-22-16,-21 22 0,0-21 16,0 21-16,0 0 0,0-1 0,0 1 15,0 42 1,0 1 0,0-1-16,0 0 0,0 21 0,0-21 15,0 22-15,0-22 0,0 21 0,0 1 16,0-22-16,0 0 0,0 0 15,21 21-15,1-20 0,-1-1 16,0 0-16,0-21 0,0 0 16,0 21-16,22-21 0,-22 0 0,0 0 0,0 0 15,22 0-15,-22-21 0,0 0 16,0 21-16,0-21 0,22-1 16,-22 1-16,-21 0 0,21-21 0,0 21 15,-21-1-15,0-20 0,21 21 16,-21 0-16,0-22 0,21 22 0,-21 0 15,0 0-15,0 0 0,0 42 32,0 0-32,0 0 15,0 0-15,0 1 0,0-1 0,0 0 16,0 21-16,0-21 0,0 1 0,0-1 16,0 0-16,0 0 0,22-21 15,-1 21-15,0 0 0,0-21 16,0 0-16,0 0 0,1 0 15,-1 0-15,0 0 0,0 0 0,0 0 16,0 0-16,1-21 0,-1 21 16,-21-21-16,21 0 0,0 21 0,-21-21 15,21 0-15,-21-1 0,0 1 0,0 0 16,21 0-16,-21 0 0,22 0 16,-22-1-16,0 44 31,0-1-31,0 0 0,0 0 15,0 0-15,0 0 0,0 1 16,-22-1-16,22 0 0,-21 0 16,21 0-16,0 0 0,0 1 15,0-1 1,-21-21 0,21-21-1,0-1 1,0 1-16,0 0 15,0 0-15,0-21 0,0 20 0,0-20 16,21 21-16,-21-21 0,21 20 0,1-20 16,-1 21-16,0 0 0,0 0 0,-21-1 15,21 22-15,0 0 0,1 0 16,-1 22 0,-21-1-16,21 0 0,-21 0 0,0 0 15,0 0-15,0 1 0,0-1 0,0 0 16,0 21-16,0-21 0,0 1 15,0-1-15,0 0 0,0 0 0,0 0 16,0 0-16,0 1 16,0-1-1,-21-21 17,0-21-32,21-1 0,0 1 15,0 0-15,-22 0 16,22-21-16</inkml:trace>
  <inkml:trace contextRef="#ctx0" brushRef="#br1" timeOffset="98787.48">12552 14288 0,'0'0'0,"-21"0"0,-1-22 16,22 44 93</inkml:trace>
  <inkml:trace contextRef="#ctx0" brushRef="#br1" timeOffset="99633.26">14774 14838 0,'0'-21'0,"0"0"0,21-1 15,-21 1-15,22 0 0,-22-21 0,0 21 16,0-1-16,21-20 15,-21 21-15,0-21 0,0 20 0,0-20 16,0 21-16,0 0 0,0 0 16,-21 21-16,-1 0 15,1 21-15,0 0 0,0 0 16,0 21-16,0-20 0,-1 20 16,1-21-16,0 21 0,21 1 0,-21-22 0,21 21 15,-21-21-15,21 1 0,0 20 16,0-21-16,0 0 0,21 0 15,0-21-15,0 0 0,0 0 16,22 0-16,-22 0 0,0 0 16,0-21-16,0 0 0,22 0 15,-22 0-15,0 21 0,0-21 0,0-22 16,1 22-16,-22 0 0,0 0 0,0 0 16,0-1-16,0 1 0,0 0 15,0 42 1,0 0-1,-22 22-15,22-22 0,-21 21 0,21-21 16,0 22-16,0-1 0,0 0 16,0 22-16,0-22 0,0 22 0,-21-22 15,21 22-15,0-1 0,0-21 16,-21 22-16,21-1 0,0 1 0,0-1 16,0-20-16,0 20 0,0 1 15,0-1-15,0-20 0,-21 20 0,21-21 16,-21 22-16,21-22 0,0 1 0,-22-1 15,1 0-15,0-21 0,0 1 0,0-1 16,0 0-16,21 0 0,-22-21 16,1 0-16,0-21 15,0 0-15,0 0 0,21-22 0,0 22 16,0-21-16,-21-22 0,21 22 0,0-22 16,0 1-16,0-1 15,0 1-15,0-22 0,0 22 0,0-1 16,0-20-16,21 20 0,0 22 0,-21-22 15,21 1-15,0 20 0,22 1 0,-22 0 16,0-1-16,0 1 0,21 0 16,-20 21-16,20-22 0</inkml:trace>
  <inkml:trace contextRef="#ctx0" brushRef="#br1" timeOffset="100280.47">15240 14774 0,'0'0'0,"0"22"15,0-1-15,21-21 32,0 0-17,0-21-15,1 21 0,-1-22 0,0 1 16,0 21-16,0-21 0,0 0 0,1 0 16,-22 0-16,0-1 0,21-20 15,-21 21-15,0 0 0,0 0 0,0-1 16,0 1-16,0 0 0,-21 21 15,-1 0 1,1 0-16,0 21 0,0 0 16,0 22-16,0-22 0,-1 21 0,22-21 15,0 22-15,0-22 16,-21 21-16,21 1 0,0-22 0,0 21 16,0-21-16,0 0 0,0 1 0,0-1 15,21 0-15,-21 0 0,22 0 0,-1-21 16,0 0-16,0 21 0,0-21 15,0 0-15,1 0 0,-1 0 0,0 0 16,0-21-16,21 0 0,-20 0 0,-1 0 16,0 0-16,21-1 0,-21 1 0,1-21 15,-1 0-15,0-1 16,0 1-16,0 0 0,0-1 0,-21-20 0,0 20 16,22-20-16,-22 21 0,21-22 0,-21 22 15,0-1-15,0 1 16,21 21-16,-21 0 0,0 0 0,0-1 15,0 1-15,0 42 16,0 1 0,0-1-16,-21 21 0,0-21 15,21 43-15,0-22 0,-22 22 0,1-22 16,21 21-16,-21-20 0,21 20 0,-21-20 16,21-1-16,-21 0 0,21 1 15,-21-1-15,21-21 0,0 0 0,0 22 16,0-22-16,0 0 0,0 0 15,0 0-15,0-42 47,0 0-47,0 0 0,0 0 0,0-1 16</inkml:trace>
  <inkml:trace contextRef="#ctx0" brushRef="#br1" timeOffset="100475.56">15557 14542 0,'0'0'0,"0"-22"16,22 22 0,-1-21-16,0 21 15,0 0-15,0 0 0,0 0 16,1-21-16,-1 21 0,0 0 16,0 0-16,21 0 0,-20 0 0,-1 0 15,0-21-15,0 21 0,0 0 0,0 0 16,1 0-16</inkml:trace>
  <inkml:trace contextRef="#ctx0" brushRef="#br1" timeOffset="103048.37">17018 14923 0,'0'-22'31,"0"1"-15,21 0-1,0 21-15,0-21 0,1 21 0,-1-21 16,0 21-16,21-21 0,-21-1 0,1 1 15,20 0-15,-21 0 0,21-21 0,-20 20 16,-1 1-16,0-21 0,0 21 16,0-22-16,-21 22 0,21-21 15,-21 21-15,0 0 0,0-1 0,-21 22 16,0 0 0,0 0-16,0 22 0,0-1 0,-1 0 15,1 21-15,0 1 0,0-22 0,0 21 16,21 0-16,-21 1 0,21-1 15,0 0-15,0-20 0,0 20 0,0-21 16,0 21-16,0-20 0,0-1 0,21 0 16,0 0-16,0-21 0,0 21 0,0-21 15,1 0-15,-1 0 16,0 0-16,0 0 0,0 0 0,0-21 16,1 0-16,-1 0 0,-21 0 15,21-1-15,0 1 0,0 0 0,0-21 16,-21 21-16,22-22 0,-1 1 15,0 0-15,0 20 0,0-20 0,22 0 16,-22-1-16,0 22 0,0 0 0,0 21 16,0 0-16,1 0 0,-1 0 15,0 0-15,0 0 0,-21 21 0,0 0 16,0 1-16,0 20 0,0-21 0,0 21 16,0-20-16,0 20 0,0 0 0,0-21 15,0 22-15,0-22 0,0 21 16,0-21-16,-21 1 0,21-1 0,-21 0 15,21 0-15,0 0 16,0 0-16,-21-21 0,21-21 31,0 0-15,21 0-16,-21 0 0,21 0 0,0-1 16,0-20-16,0 21 0,-21-21 0,22-1 15,20 1-15,-21 0 0,0-1 16,0 1-16,1 0 0,-1-1 0,-21 22 15,0 0-15,21 0 0,-42 42 32,0 0-32,-1 21 15,22-20-15,-21 20 0,0-21 16,0 21-16,21 1 0,0-22 0,-21 21 16,21-21-16,0 22 0,0-22 15,0 21-15,0-21 0,0 1 0,21-1 16,0-21-16,0 21 0,0 0 0,1-21 15,-1 0-15,0 0 0,21 0 0,1 0 16,-22 0-16,21 0 0,-21 0 16,22-21-16,-1 0 0,-21 0 0,21-1 15,-20 1-15,-1 0 0,0-21 16,0 21-16,-21-22 0,21 1 0,-21 0 0,0 20 16,0-20-16,0 0 0,0-1 15,0 22-15,-21 0 0,0 21 16,0 0-16,0 0 0,-1 0 15,1 0-15,0 21 0,0 22 16,21-22-16,0 0 0,0 21 0,0-21 16,0 22-16,0-22 0,0 21 0,0-21 15,0 1-15,0-1 0,21 0 0,0 0 16,0 0-16,1-21 0,-1 21 16,0-21-16,21 0 0,-21 0 0,22 0 15,-22 0-15,21 0 0,-21 0 0,1 0 16,20 0-16,-21-21 0,0 0 0,0 21 15,1-21-15,-1 0 16,0 0-16,0-22 0,0 22 0,0 0 16,1-21-16,-1 20 0,0-20 0,0 21 15,0 0-15,0 0 0,1-1 16,-1 22-16,-21 22 16,0-1-1,0 0-15,0 0 0,0 0 16,0 0-16,0 1 15,0-44 32,0 1-47,0 0 16,0 0-16,0 0 0,0 0 16,0-1-16,0 1 0,0 0 15,0 0-15,-21 21 16,-1 0-16,1 21 15,0 0-15,21 0 16,-21 22-16,0-22 0,21 21 0,-21-21 16,21 22-16,0-22 0,-22 21 15,22-21-15,-21 22 0,21-22 16,0 0-16,0 21 0,0-20 0,0-1 16,0 0-16,21-21 0,1 21 0,-1 0 0,0-21 15,0 0-15,21 0 16,-20 0-16,20 0 0,-21 0 0,21 0 15,1 0-15,-1 0 0,-21-21 0,22 0 16,-1 21-16,0-21 0,1 0 0,-22-1 16,21 1-16,-21-21 0,0 21 15,1 0-15,-1-22 0,-21 22 16,21-21-16,-21 21 0,21-1 0,-21 1 16,0 0-16,0 42 31,0 0-31,-21 1 0,21-1 0,-21 0 15,21 0-15,0 0 0,0 0 16,0 1-16,0-1 0,0 0 16,0 0-16,0 0 0,0 0 0,0 1 15,0-1-15,0 0 0,21-21 16,0 0 0,0 0-16,0 0 0,1 0 15,-1-21-15,0 21 0,0-21 16,0-1-16,-21 1 0,21 0 0,1 0 15,-1 0-15,-21-22 0,21 22 16,0-21-16,-21 21 0,0-22 16,21 22-16,-21 0 0,0 0 0,21 0 0,-21 42 31,0 0-15,0 0-16,-21 0 0,21 1 0,-21 20 15,21-21-15,0 0 0,0 0 0,0 1 16,0-1-16,0 0 0,0 0 15,0 0-15,21 0 0,0 1 0,1-1 16,-1-21-16,0 0 0,0 0 16,0 0-16,0 0 15,1 0-15,20 0 0,-21-21 0,0-1 16,0 22-16,1-21 0,-22 0 0,21-21 16,0 21-16,0-22 0,-21 1 0,21 0 15,0-1-15,-21-20 0,22 20 16,-1-20-16,0-1 0,-21 1 15,21 21-15,0-22 0,-21 22 0,0-1 16,21 1-16,1 0 0,-22 21 0,0-22 16,0 22-16,0 0 15,-22 42 1,1 0-16,0 0 0,21 1 16,-21 41-16,21-21 15,-21 1-15,21-1 0,0 0 16,0 1-16,0-1 0,0 0 0,0 22 15,0-22-15,0 1 0,0-1 0,0 0 16,0 1-16,0-22 0,0 21 16,0-21-16,0 22 0,0-22 0,0 0 15,0 0-15,21 0 0,0-21 0,-21 21 16,21-21-16,0 0 0,1 0 16,-1 0-16,0 0 0,21 0 0,-21 0 15,22 0-15,-22-21 0,0 0 0,21 0 16,-20 0-16,20-22 0,-21 22 15,0-21-15,0 0 0,1 20 16,-1-20-16,0 0 0,0 21 0,-21-22 16,0 22-16,0 0 0,0 0 0,-21 42 31,0 0-31,0 0 16,21 0-16,-22 1 0,22 20 15,-21-21-15,21 0 0,0 0 0,0 1 16,0-1-16,0 21 0,0-21 15,0 0-15,0 1 0,0-1 16,21 0-16,1-21 16,-1 0-16,0 21 0,0-21 15,0 0-15,0 0 16,1 0-16,-1 0 0,0 0 0,0 0 16</inkml:trace>
  <inkml:trace contextRef="#ctx0" brushRef="#br1" timeOffset="103704">21590 14605 0,'0'0'16,"0"-21"-16,0 0 0,0-22 0,0 22 0,0 0 16,0 0-16,0 0 0,0 0 15,0-1-15,-21 22 16,0 0-16,-1 0 0,1 0 0,0 22 15,0-1-15,0 0 0,0 0 16,-1 0-16,1 0 0,0 1 16,0 20-16,21-21 0,-21 0 0,21 22 15,-21-22-15,21 0 0,0 0 0,0 21 16,0-20-16,0-1 0,0 0 16,0 0-16,0 0 0,0 0 15,21-21-15,0 0 0,0 0 16,0 0-16,0 0 0,1 0 15,-1 0-15,0 0 0,0-21 16,0 0-16,0 0 0,1 0 0,-1 0 16,0-1-16,0-20 0,0 0 15,0-1-15,43-62 0,-43 41 16,0 22-16,22-22 0,-22 1 16,21-1-16,-21 1 0,0 20 0,1 1 15,-1 0-15,0-1 0,-21 22 0,0-21 16,0 21-16,0 0 15,-42 42 1,20 0-16,1 0 0,0 0 16,0 22-16,0-1 0,-22 0 15,22 1-15,0-1 0,21 21 16,-21 1-16,0-22 0,21 22 0,-21-1 0,21-20 16,0-1-16,0 0 0,0 1 15,0-1-15,0 0 0,0-21 16,0 1-16,0-1 0,21 0 0,0 0 15,-21 0-15,21-21 0,0 0 0,0 21 16,1-21-16,-1 0 0,0 0 16,0 0-16,0 0 0,22 0 0,-22-21 15,0 21-15,0-21 0,0 21 0,22-21 16,-22 21-16,-21-21 0,21 0 16,0 21-16,0-22 0,-21 1 0,0 0 15,0 0-15,0 0 0,0 0 16</inkml:trace>
  <inkml:trace contextRef="#ctx0" brushRef="#br1" timeOffset="104078.79">20637 14288 0,'0'0'0,"-21"0"15,42 0 1,1 0-16,-1 0 16,0 0-16,21 0 0,1 0 15,-1 0-15,0 0 0,1 0 0,-1 0 16,0 0-16,1 0 0,-1 0 0,-21 0 15,21 0-15,-20 0 0,-1-22 16,0 22-16,0 0 16,-21-21-1,-21 21 48</inkml:trace>
  <inkml:trace contextRef="#ctx0" brushRef="#br1" timeOffset="165291.54">11388 10097 0,'0'0'0,"-22"0"16,1 0-16,0 0 0,0 0 16,0 0-16,0 0 0,-1 0 15,1 0-15,0 0 0,0 0 16,0 0-16,0 0 0,-1 0 0,1 0 16,0 0-16,0 0 0,0 0 0,0 0 15,-1 0 1,1 0-16,21 21 31,21-21-15,1 0-1,-1 0-15,0 0 0,21 0 0,-21 0 16,22 0-16,-1 0 0,22 0 16,-22 0-16,0 0 0,22 0 0,-22 0 15,22 0-15,-1 0 0,1 0 16,-1 0-16,22 0 0,-22 0 0,22 0 15,0 0-15,-1 0 0,22 0 0,-42 0 16,20 0-16,1 0 0,-22 0 0,22 0 16,-21 0-16,-1 0 0,-21 0 15,22 0-15,-22 0 0,1 0 0,-1 0 16,-21 0-16,21 0 0,-20 0 0,-1 0 16,0-21-16,0 21 0,0 0 15,0 0 1,-21-22-16,22 22 0,-44 0 62,1 0-62,0 0 0,0 0 0,-21 0 16,20 0-16,1 0 0,-21 22 0</inkml:trace>
  <inkml:trace contextRef="#ctx0" brushRef="#br1" timeOffset="166016.15">11366 10541 0,'0'0'0,"-21"0"0,0 0 0,0 0 16,0 0-16,0 0 0,-1 0 0,1 0 15,0 21-15,-21-21 0,21 0 0,-1 0 16,-20 0-16,21 0 0,0 0 0,-22 0 16,22 0-16,0 0 0,0 0 15,0 0-15,0 0 16,42 0 15,0 0-31,0 0 0,0 0 16,22 0-16,-1 0 0,0 0 0,22 0 15,-22 0-15,22 0 0,-22 0 16,21 0-16,1-21 0,-1 21 0,22 0 16,-21 0-16,20 0 0,1-21 0,-22 21 15,22 0-15,0 0 0,-1 0 0,1 0 16,-21 0-16,-1 0 0,1 0 0,-1 0 15,1 0-15,-22 0 0,21-21 0,-20 21 16,-1 0-16,0 0 0,1 0 0,-22 0 16,21 0-16,-21 0 0,22 0 15,-22 0-15,0 0 0,0 0 16,0 0-16,1 0 0,-1 0 16,0 0-16,-42 0 46,0 0-46,-1 0 0,1 0 16,0 0-16,0 0 0,0 21 16,-22-21-16,22 0 0,0 0 15</inkml:trace>
  <inkml:trace contextRef="#ctx0" brushRef="#br1" timeOffset="166566.82">10943 11007 0,'0'0'0,"-21"0"0,0 0 0,21 21 31,21-21-16,21 0-15,-21 0 0,1 0 16,20 0-16,0 0 0,1 0 0,20 0 16,-21 0-16,22 0 0,-1 0 0,1 0 15,-1 0-15,1 0 16,21 0-16,-1 0 0,-20 0 0,20 0 16,1 0-16,0 0 0,-1 0 0,1 0 15,-21 0-15,-1 0 0,1 0 0,-1 0 16,-21 0-16,1 0 0,-1-21 0,-21 21 15,22 0-15,-22 0 0,0 0 0,0 0 16,0 0-16,0 0 0,-21-21 0,22 21 16,-1 0-16,-21-22 31,0 1-15,0 0-16,0 0 15,-21 21-15</inkml:trace>
  <inkml:trace contextRef="#ctx0" brushRef="#br1" timeOffset="167783.68">11515 11494 0,'-22'0'0,"44"0"0,-65 0 0,22 0 0,0 0 16,0 0-16,0 0 0,-1 0 15,-20 0-15,21-22 0,-21 22 16,20-21-16,-20 21 0,0 0 0,21 0 16,-22 0-16,1 0 0,21 0 0,-22 0 15,22 0-15,0 0 0,0 0 0,0 0 16,0 0-16,42 0 31,0 0-31,21 0 0,-21 0 16,22 0-16,20 0 0,-20 0 15,20 0-15,1 0 0,-1 0 0,1 0 16,-1 0-16,1 0 0,-1-21 0,22 21 16,-22 0-16,1-21 0,20 21 15,-20 0-15,-1 0 0,1-21 0,-1 21 16,1 0-16,-1 0 0,-20-21 0,-1 21 15,0-22-15,1 22 0,-1 0 0,0 0 16,-20-21-16,20 21 0,-21 0 0,0 0 16,0 0-16,1 0 0,-22-21 0,21 21 15,0 0-15,0 0 0,0 0 32,-21-21 46,0 0-63,0 0-15,0-1 0,0 1 16</inkml:trace>
  <inkml:trace contextRef="#ctx0" brushRef="#br1" timeOffset="169962.94">11345 9694 0,'0'0'0,"-42"0"15,21 0-15,0 0 0,-1 0 0,1 0 16,-21 0-16,21 0 0,0 0 0,-1-21 15,1 21-15,-21 0 0,21 0 16,0 0-16,-1 0 16,44-21 15,-1 21-31,0 0 0,21 0 16,1 0-16,-22 0 0,42 0 0,-20 0 15,-1 0-15,21 0 0,-20 0 0,-1 0 16,22 0-16,-22 0 0,21 0 15,1 0-15,-22 0 0,22 0 16,-1 0-16,1 0 0,20 0 0,-20 0 16,-1-21-16,22 21 0,-21 0 0,-1 0 15,1 0-15,-1 0 0,1 0 0,-1 0 16,1 0-16,-1 0 16,-21 0-16,22 0 0,-22 0 0,1 0 0,-1 0 15,0 0-15,1 0 0,-22 0 0,21 0 16,-21 0-16,0 0 15,1 0 1,-44 0 62,1 0-78,0 0 16,0 0-16,-21 0 0,20 21 0</inkml:trace>
  <inkml:trace contextRef="#ctx0" brushRef="#br1" timeOffset="170575.6">11007 10097 0,'0'0'0,"21"0"78,0 0-78,0 0 0,-21 21 16,21-21-16,0 0 0,-21 21 0,22-21 15,-22 21-15,0 0 0</inkml:trace>
  <inkml:trace contextRef="#ctx0" brushRef="#br1" timeOffset="171043.62">10943 10753 0,'21'0'31,"0"0"-31,1 0 0,-1 0 16,0 0-16,21 0 0,-21 0 0,22 0 15,-1 0-15,0 0 0,1 0 0,-1 0 16,0 0-16,22 0 0,-22 0 16,1 0-16,-1 0 0,0 0 0,22 0 15,-43 0-15,21 0 0,1 0 0,-1 0 16,-21 0-16,0 21 0,0-21 0</inkml:trace>
  <inkml:trace contextRef="#ctx0" brushRef="#br1" timeOffset="171495.36">11282 10986 0,'21'0'0,"0"0"0,0 0 0,0 0 16,22 0-16,-22 0 0,21 0 0,1 0 0,62 0 16,-62 0-16,20 0 15,1 0-15,-1 0 0,1 0 0,20 0 16,-20 0-16,-1 0 0,1 0 0,-1 0 15,1 0-15,-22 0 0,1 0 0,-1 0 16,0 0-16,-21 0 0,1 0 0</inkml:trace>
  <inkml:trace contextRef="#ctx0" brushRef="#br1" timeOffset="171955.09">11303 11557 0,'0'0'0,"21"0"0,0 0 16,0 0-16,1 0 0,-1 0 0,21 0 15,-21 0-15,0 0 0,22 0 16,-1 0-16,0 0 0,1 0 16,-1 0-16,22 0 0,-22 0 0,21-21 0,1 21 15,-1 0-15,1 0 0,-1 0 16,1-21-16,-1 21 0,-20 0 0,-1 0 16,0 0-16,1 0 0,-1 0 0,-21 0 15,0 0-15,1-21 0,-1 21 0,-21-22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5:50:07.5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1143 0,'0'-21'32,"0"0"-1,0 0-31,0-1 15,0 1-15,0 0 16,21 21-16,-21-21 0,0 0 16,0 0-16,0-1 0,0 1 15,0 0-15,0 0 16,0 0-16,0 0 0,0-1 16,0 44 15,0-1-31,0 0 15,0 0-15,0 21 0,0-20 0,0 20 16,0 0-16,-21 1 16,21-1-16,0 21 0,0-20 0,-21-1 15,21 22-15,-21-22 0,21 21 16,-22-20-16,22 20 0,0-20 0,0 20 16,-21-21-16,21 1 0,0 20 15,0-42-15,0 22 0,0-1 0,0-21 16,0 0-16,0 1 0,0-1 15,0 0-15,0 0 16,21-42 0,-21 0-1,22 21-15,-1-21 0,-21-1 16,21-20-16,0 21 0,0 0 16,-21 0-16,21-22 0</inkml:trace>
  <inkml:trace contextRef="#ctx0" brushRef="#br0" timeOffset="459.73">2053 1058 0,'0'-21'0,"0"42"0,0-63 16,0 21-16,0 0 15,0 0-15,0-1 16,0 44 15,0-1-31,0 21 0,0 0 16,0 1-16,0-1 0,0 0 15,0 1-15,0-1 0,0 22 0,-21-22 16,21 21-16,-21-20 0,21-1 16,0 22-16,0-22 0,-21 0 15,21 1-15,0-1 0,-22 0 0,22-21 16,0 1-16,0-1 0,0 0 16,-21 0-16,21 0 0,0 0 0,0 1 15,0-44 32,0 1-47,0 0 16,0 0-16,0 0 0</inkml:trace>
  <inkml:trace contextRef="#ctx0" brushRef="#br0" timeOffset="824.14">2709 1143 0,'0'-21'0,"0"42"0,0-21 46,0 21-46,-21 22 0,21-22 0,-21 21 16,21 0-16,0 1 0,0-1 16,-21 0-16,0 22 0,21-22 0,-22 1 15,1-1-15,21 21 0,0-20 0,0-22 16,-21 21-16,21 1 0,0-22 16,0 0-16,0 0 0,-21 0 0,21 0 15,0-42 32,0 0-47,0 0 16,0 0-16</inkml:trace>
  <inkml:trace contextRef="#ctx0" brushRef="#br0" timeOffset="1472.29">2582 1291 0,'0'0'0,"0"-42"0,0 21 15,0 0-15,21-1 0,1 1 0,-1-21 16,-21 21-16,21 0 0,21-22 16,-21 22-16,22-21 0,-22 21 0,21-1 15,1 1-15,-1-21 0,-21 42 16,21-21-16,1 21 0,-1 0 16,-21 0-16,0 21 0,22 0 0,-22 0 15,0 0-15,-21 22 0,0-1 16,0 0-16,0-20 0,0 20 0,-21 0 15,0 1-15,0-1 0,-22-21 0,22 21 16,-21-20-16,21-1 0,-22 0 16,22 0-16,0 0 0,0 0 0,0-21 15,-1 0-15,22 22 16,-21-22-16,21-22 16,21 1-16,1 21 15,-1-21-15,0 21 16,0-21-16,0 0 0,0 21 0,1 0 15,20-21-15,-21 21 0,0 0 0,0 0 16,22 0-16,-22 0 0,0 0 16,0 0-16,22 0 0,-22 0 0,0 21 15,0 0-15,0 0 0,0 0 16,-21 0-16,22 1 0,-22-1 0,21 0 16,-21 0-16,0 21 0,0-20 0,0 20 15,0-21-15,0 21 0,0-20 16,-21-1-16,-22 21 0,22-21 0,0 0 15,-21 1-15,-1-1 0,22 0 0,-21 0 16,-1 0-16,1-21 16,0 21-16,-22-21 0,22 0 0,0 0 15,-22 0-15,22 0 0,-1 0 0,1 0 16,0 0-16,21 0 0,-22 0 16,22 0-16,0 0 0,0 0 15,21-21-15</inkml:trace>
  <inkml:trace contextRef="#ctx0" brushRef="#br0" timeOffset="29372.38">1630 2498 0,'-43'0'0,"22"0"16,0 0-16,0 0 0,0 0 0,-22 0 16,22 0-16,-21 0 0,21 0 15,-22 0-15,1 0 0,21 0 0,-21 0 16,20 0-16,1 21 0,-21-21 15,21 0-15,0 0 0,-1 21 0,1-21 16,0 0 0,21 21-16,-21-21 0,21 21 31,21-21-31,0 0 0,0 0 16,1 0-16,20 0 15,0 0-15,1 0 0,20 0 0,1 0 0,-1 0 16,1 0-16,-1 0 0,22 0 15,-1-21-15,1 0 0,0 21 16,-1-21-16,22 21 0,0-21 0,21 21 16,-21-21-16,0 21 0,21-22 15,-43 22-15,22 0 0,-21-21 0,0 21 16,-1 0-16,1-21 0,-22 21 0,22 0 16,-21 0-16,-1 0 0,-21 0 15,22 0-15,-22 0 0,1 0 0,-1 0 16,-21 0-16,0 0 0,0 0 0,1 0 15,-1 0-15,0 0 16,-42 0 15,0 21-15,-1-21-16,-20 0 0,0 0 0,21 0 16,-43 0-16</inkml:trace>
  <inkml:trace contextRef="#ctx0" brushRef="#br0" timeOffset="29919.07">1016 2709 0,'0'0'0,"0"22"16,21-22 0,0 0-16,0 0 0,1 0 15,20 0-15,-21 0 0,21 0 16,1 0-16,-1 0 0,22 0 0,20 0 15,-20 0-15,20 0 0,1 0 16,21 0-16,-21 0 0,20 0 0,22-22 16,0 22-16,0 0 0,-21-21 15,21 21-15,0 0 0,-21-21 0,0 0 16,0 21-16,0 0 0,-1 0 0,-20-21 16,0 21-16,-1 0 0,-20 0 15,-1 0-15,1-21 0,-1 21 0,-20 0 16,-1 0-16,0 0 0,-20 0 0,-1 0 15,0 0-15,0-22 16,0 22-16,0 0 31,-42 0 47,0 0-78</inkml:trace>
  <inkml:trace contextRef="#ctx0" brushRef="#br0" timeOffset="32379.66">952 3387 0,'0'0'0,"0"-21"16,0 42 15,0 0-31,0 21 0,0-21 16,0 22-16,0-1 0,0 22 0,-21-22 16,0 21-16,0 1 0,0-1 15,0 22-15,-22-21 0,22-1 0,0 22 16,0-22-16,0-20 0,-1 20 15,1-21-15,0 1 0,21-1 0,-21-21 16,21 0-16,0 1 16,0-1-16,0 0 0,0-42 31,21 0-31,-21-1 0,21-20 0,0 0 16,-21-1-16,22 1 0,-1-21 0</inkml:trace>
  <inkml:trace contextRef="#ctx0" brushRef="#br0" timeOffset="32639.36">995 3196 0,'0'0'0,"21"64"16,-21-22 0,0 0-16,0 22 0,0-1 15,0 1-15,0-1 0,0 22 0,0-21 16,0-1-16,0 22 0,0-1 15,0-20-15,0-1 0,0 1 0,0-1 16,0-20-16,0-1 0,0 0 16,0 1-16,0-22 0,0 0 0,0 0 15,0 0-15,0-42 32,-21 21-17,0-21-15</inkml:trace>
  <inkml:trace contextRef="#ctx0" brushRef="#br0" timeOffset="33683.28">656 4276 0,'0'0'0,"0"-21"31,21-1-31,0 22 0,1-21 0,20 0 16,0 21-16,1-42 0,-1 21 15,21-1-15,-20-20 0,20 21 16,1-21-16,20 20 0,-20 1 0,-1 0 15,-20 0-15,20 21 0,-20 0 16,-1 0-16,-21 0 0,21 0 0,-42 42 16,0-21-16,0 22 0,0-22 15,0 21-15,0 1 0,-21-1 0,0 0 16,0 1-16,0-1 0,0 0 16,-1 1-16,1-22 0,0 0 0,21 0 15,0 0-15,0 0 0,0-42 31,0 0-31,21 0 0,0 0 16,1-22-16,-1 1 0,21 0 16,-21-1-16,0 1 0,1 0 0,-1-22 15,0 22-15,-21 0 16,21 20-16,0-20 0,-21 21 0,21 0 16,1 42-1,-22 0-15,0 0 16,0 22-16,0-1 0,0 0 0,0-21 15,0 22-15,0-1 0,0 0 16,0 1-16,0-22 0,0 21 0,0-21 16,0 1-16,0-1 0,21 0 15,0-21-15,0 0 0,0 0 0,0 0 16,1 0-16,-1 0 0,21 0 0,-21-21 16,0 0-16,1-1 0,-1 1 15,0-21-15,0 21 0,0 0 16,0-22-16,1 1 0,-22 21 15,0-22-15,21 22 0,-21-21 0,0 21 16,0 0-16,0 42 16,0 0-1,0 0-15,0 21 0,-21-20 16,21 20-16,0 0 0,0-21 16,0 22-16,0-22 0,0 0 0,0 0 15,0 0-15,0 1 0,21-1 0,0-21 16,0 0-16,0 0 0,0 0 15,1 0-15,20 0 0,-21-21 0,21-1 16,-20 1-16,20 0 0,-21 0 16,0 0-16,0 0 0,1-22 15,-1 22-15,0 0 0,-21-43 16,0 22-16,21 21 0,-21 0 0,21-22 16,-21 22-16,0 0 15,0 42 1,0 0-16,0 1 15,0-1-15,0 21 0,0-21 0,0 22 16,0-1-16,0 0 0,0 22 0,-21-22 16,21 22-16,-21-1 0,21-21 15,0 22-15,0-1 0,-21 22 0,21-21 16,0 20-16,-21-20 0,21 20 16,0 1-16,0-21 0,0 20 15,0-20-15,-22-1 0,22 1 0,-21-22 16,0 22-16,0-22 0,0 0 0,0 1 15,-1-1-15,1-21 0,-21 0 16,21 0-16,-22 1 0,22-1 0,-21-21 16,0 0-16,-1 0 0,1 0 0,21 0 15,-22 0-15,1 0 0,0 0 16,21-21-16,-22 21 0,22-22 0,0 1 16,0 0-16,21 0 15,0 0-15,0 0 0,0-1 16,0 1-16,21 0 0,-21 0 0,42 0 15,-21-22-15,1 22 16,20-21-16</inkml:trace>
  <inkml:trace contextRef="#ctx0" brushRef="#br0" timeOffset="34095.87">4466 3408 0,'0'0'16,"0"-42"-16,0-1 0,0 22 0,0-85 15,0 85-15,21 0 16,-21 42 0,-21 21-1,21 1-15,0-1 0,-21 22 0,0-1 16,0 1-16,21 20 0,0-20 16,-22-1-16,1 1 0,0 20 0,0-20 15,0-1-15,0 1 0,-1-22 16,1 1-16,0-1 0,21 0 0,0-21 15,0 1-15,0-1 0,0-42 32,0-1-32,0 1 15,0-21-15,0 0 0</inkml:trace>
  <inkml:trace contextRef="#ctx0" brushRef="#br0" timeOffset="34621.47">4212 3408 0,'0'0'0,"-21"-21"15,21-22-15,0 22 0,0-21 16,0 21-16,0 0 0,0-1 0,0 1 16,21 0-16,0 0 0,0 21 15,1-21-15,20 21 0,-21 0 16,21 0-16,1 0 0,-1 0 16,0 0-16,-20 21 0,20 0 0,0 21 0,-21-20 15,1 20-15,-1 0 0,-21 22 16,0-22-16,0 0 0,0 1 15,-21-1-15,-1 0 0,-20 1 0,0-1 16,-1 0-16,1-20 0,0 20 0,-1-21 16,1 0-16,0-21 0,-1 21 15,1-21-15,21 0 0,0 0 0,0 0 16,21-21 0,0 0-16,21 0 0,0-21 15,0 20-15,21 1 0,1 0 0,20 0 16,-20 0-16,20 21 0,1 0 0,-22 0 15,21 0-15,1 21 0,-22 0 0,1 0 16,-1 0-16,0 22 0,-21-22 16,1 21-16,-1 1 0,-21-1 0,0 0 15,0 1-15,0-1 0,-21 0 16,-1 1-16,1-1 0,-21 0 16,-22-21-16,22 22 0,-21-22 0,-1 0 15,22 0-15,-22-21 0,1 21 0,20-21 16,1 0-16,0 0 0,-1 0 0,22 0 15,0 0-15,0-21 0,0 0 16,21 0-16,-21 0 0,21 0 0,0-1 16,0 1-16,0-21 0,0 21 0,0 0 15,0-1-15,21-20 0,0 21 16,0 0-16,0-22 0,0 22 0,22 0 16</inkml:trace>
  <inkml:trace contextRef="#ctx0" brushRef="#br0" timeOffset="34907.37">5207 3217 0,'0'0'0,"21"-42"0,21 21 15,-42-21-15,22 20 0,-22 1 16,0 42 0,0 1-16,0 20 15,0 0-15,0 22 0,-22-1 0,22 1 16,0-1-16,0 1 0,0-1 15,0 1-15,-21-1 0,21 1 0,-21-1 16,21 1-16,-21-22 0,21 22 16,0-22-16,0 0 0,0 1 0,-21-1 15,21 0-15,0-21 0,0 22 0,0-22 16,0 0-16,0 0 0,0 0 16,21-42-1,-21 0-15,21 0 16,0 0-16,0-22 0</inkml:trace>
  <inkml:trace contextRef="#ctx0" brushRef="#br0" timeOffset="35259.32">5546 3768 0,'0'21'0,"0"0"16,0 0-16,-22 0 0,1 22 15,0-22-15,21 21 0,0-21 16,0 22-16,0-22 0,0 21 0,0-21 15,0 1-15,0 20 0,0-21 0,0 0 16,0 0-16,21-21 0,-21 22 16,43-22-16,-22 0 0,0 0 0,0 0 15,21 0-15,-20 0 0,20-22 0,0-20 16,1 21-16,-22 0 0,-21-22 16,21 22-16,-21-21 15,0 0-15,0-1 0,0 22 0,0-21 0,0-1 16,0 22-16,-21-21 0,21 21 15,-21 0-15,-1-1 0,1 22 0,0 0 16,0 0-16,0 0 0,0 0 16,-1 0-16,1 22 0,0-22 0,21 21 15,0 0-15,-21 0 0,21 0 0,0 0 16,0 1-16,0-1 0,0 0 16,0 0-16,21-21 0,-21 21 0,21 0 15</inkml:trace>
  <inkml:trace contextRef="#ctx0" brushRef="#br0" timeOffset="35533.73">6456 3704 0,'0'0'16,"0"-21"-16,-21 21 0,-1-21 0,22 0 0,-21 21 15,0 0-15,0 0 0,0 0 0,0 0 16,-1 21-16,1 0 0,0 0 0,0 0 15,0 1-15,21 20 0,-21-21 16,-1 21-16,22 1 0,-21-1 0,21-21 16,0 22-16,0-1 0,0 0 0,0-21 15,0 1-15,0 20 0,0-21 16,21 0-16,1 0 0,-1-21 16,0 22-16,0-22 0,0 0 0,22 0 15,-22 0-15,21-22 0,0 22 0,-20-21 16,20 0-16,0-21 0</inkml:trace>
  <inkml:trace contextRef="#ctx0" brushRef="#br0" timeOffset="36099.4">7112 3239 0,'0'0'0,"0"-43"16,0 22-16,0 0 0,0-21 15,-21 42-15,0 21 16,-1 0-16,22 21 0,-21 1 15,0-1-15,21 21 0,-21-20 0,0 20 16,0 1-16,21-1 0,-22 1 16,1-22-16,21 22 0,-21-1 0,0-21 15,21 1-15,-21 20 0,21-20 0,-21-1 16,21-21-16,0 21 0,-22-20 16,22-1-16,0 0 0,0 0 0,0-42 31,0 0-16,0 0-15,0-1 0,22 1 16,-1-21-16,0 21 0,0-22 16,0 1-16,0 21 0,1-21 0,20-1 15,-21 22-15,21 0 0,-20-21 0,20 20 16,-21 22-16,21-21 0,-20 21 16,-1 0-16,0 0 0,0 0 0,-21 21 15,0 1 1,0-1-16,0 0 0,-21 0 15,0-21-15,-22 0 16,22 21-16,0-21 0,-21 0 0,21 0 16,-1 0-16,1 0 0,0 21 0,0-21 15,0 0-15,21 22 16,0-1-16,0 0 16,0 0-16,0 0 0,21 0 15,0 1-15,-21-1 0,21 21 0,0-21 16,1 0-16,-1 1 0,0-1 0,0 0 15,0 0-15,0 0 0,22-21 0,-22 21 16,0 1-16,0-22 16,0 0-16,1-22 15,-22 1-15</inkml:trace>
  <inkml:trace contextRef="#ctx0" brushRef="#br0" timeOffset="36942.99">9292 3535 0,'0'0'0,"0"-21"0,21 21 0,-21 21 16,0 0-16,0 0 16,0 22-16,0-22 0,-21 21 0,21 0 15,0-20-15,-21 20 0,0 0 16,0-21-16,21 22 0,0-22 0,-22 0 15,22 21-15,-21-20 0,21-1 16,0-42 15,0-1-15,21 1-16,1 0 0,-1 0 0,-21 0 16,21 0-16,0-1 0,0 22 15,-21-21-15,21 0 16,1 21-16,-1 0 0,-21 21 15,0 0-15,21 1 0,0 20 0,-21-21 16,0 21-16,0-20 0,21 20 16,-21-21-16,21 21 0,-21-20 0,0-1 15,22 0-15,-22 0 0,21-21 0,0 21 16,0-21-16,0 0 0,0 0 16,1 0-16,-1-21 0,21 0 15,-21 21-15,22-42 0,20-1 16,-21 1-16,1 0 0,-22 20 0,0-20 15,0 0-15,0-1 0,-21 1 16,0-21-16,0 20 0,0 1 16,-21 0-16,0-1 0,0 22 0,-21 0 15,20 0-15,-20 0 0,21 21 0,-21 0 16,20 0-16,-20 0 0,21 0 16,0 0-16,0 21 0,21 0 0,-22-21 15,22 21-15,0 0 0,0 0 0,0 1 16,22-22-16,-1 21 0,0-21 15,0 0-15,21 21 0,-20-21 0,20 0 16,0 0-16,1 0 0,-1-21 0</inkml:trace>
  <inkml:trace contextRef="#ctx0" brushRef="#br0" timeOffset="37583.76">10753 2858 0,'0'0'15,"0"-22"-15,-22 1 0,1 21 0,0 0 16,0 0-16,0 21 0,0 1 16,-1 20-16,1 0 0,21 1 0,-21 20 15,0 1-15,21 20 0,-21 1 0,0 0 16,21-22-16,-22 22 0,1-1 16,0-20-16,21-1 0,0 1 0,-21-1 15,21 1-15,-21-22 0,21 1 0,0-1 16,0-21-16,-21 0 0,21 0 0,0 1 15,0-1-15,0-42 32,21-1-32,0 1 0,-21 0 15,21-21-15,0 21 0,0-22 0,-21 1 16,22 21-16,-1-22 0,0 1 16,0 21-16,0-21 0,0 20 0,1 22 15,-1 0-15,0 0 16,-21 43-16,0-22 0,21 0 15,0 0-15,-21 0 16,21 22-16,-21-22 0,0 0 0,22 21 16,-1-20-16,-21-1 0,21 0 0,0-21 15,0 21-15,22-21 0,-22 0 16,0 0-16,0 0 0,0 0 16,22 0-16,-22-21 0,0 0 0,21 0 15,-21-1-15,1 1 0,-1 0 0,0 0 16,0 0-16,0-22 0,-21 22 0,0 0 15,21 0-15,-21 0 0,0 0 0,0 42 32,0 0-17,0 0-15,-21 21 0,21-20 16,0-1-16,0 21 0,0-21 0,0 22 16,0-22-16,0 0 0,0 0 15,0 0-15,0 0 0,0 1 16,0-44 15,0 1-31,0-21 16,0 21-16,21 0 0</inkml:trace>
  <inkml:trace contextRef="#ctx0" brushRef="#br0" timeOffset="37731.67">11303 3556 0,'0'0'0,"-21"0"31,0 0-31,-1 0 0,22 21 16,0 0-16,-21-21 0,21 22 16,21-22-1,1 0-15,-1 0 0,0 0 16,0 0-16</inkml:trace>
  <inkml:trace contextRef="#ctx0" brushRef="#br0" timeOffset="37985.54">11769 3514 0,'-22'0'16,"1"0"-16,0 0 15,0 0-15,0 0 0,0 21 0,-1 0 16,-20 0-16,42 22 0,-21-22 16,0 21-16,0-21 0,-1 22 0,22-1 15,0-21-15,0 21 0,0 1 0,0-22 16,0 21-16,0-21 0,0 22 0,0-22 15,0 0-15,22 0 0,-1 0 0,0 1 16,0-1-16,21-21 0,-20 0 16,20 0-16,0 0 0,1 0 0,-1 0 15,0-21-15,1-1 0,20 1 16,-21 0-16,1-21 0</inkml:trace>
  <inkml:trace contextRef="#ctx0" brushRef="#br0" timeOffset="38459.26">12425 3069 0,'0'0'0,"0"-63"0,0 42 0,0-22 0,0 22 16,0 0-16,-21 21 15,-1 21-15,1-21 0,0 42 16,21-20-16,-21 20 0,0 0 0,0 22 16,-1-1-16,22 1 0,-21 20 15,21-20-15,-21-1 0,0 1 16,21-1-16,0 1 0,0-22 0,-21 1 0,21 20 15,-21-42-15,21 22 0,0-1 16,-22-21-16,22 0 0,0 0 16,0 1-16,0-44 31,0 1-31,0 0 0,0 0 0,0 0 16,0-22-16,22 22 0,-1-21 15,21 0-15,-21-1 0,22 1 16,-22 0-16,21-1 0,0 1 0,1 21 0,-1 0 15,-21-1-15,22 22 0,-22 0 16,0 0-16,0 22 0,0-1 16,0 0-16,1 21 0,-22 1 0,0-1 15,0-21-15,0 21 0,0 1 0,0-1 16,0 0-16,0-20 0,0 20 0,-22-21 16,1 21-16,21-20 0,-21-1 15,21 0-15,0 0 0,0 0 0,0 0 16,0-42 15,21 0-31,22 21 0,-22-42 16,21 21-16,0-1 0</inkml:trace>
  <inkml:trace contextRef="#ctx0" brushRef="#br0" timeOffset="38731.1">14033 3471 0,'0'0'0,"0"-21"0,0 0 16,22 21-16,-22 21 15,0 0 1,0 1-16,-22-1 0,1 21 16,21-21-16,-21 22 0,0-1 0,21-21 15,0 21-15,-21-20 0,21 20 16,-21-21-16,21 0 0,0 0 0,0 1 15,0-1-15,0 0 0,0 0 16,42-21 0,-21 0-1,0 0-15,0-21 0,22 21 0,-1-21 16,0 0-16</inkml:trace>
  <inkml:trace contextRef="#ctx0" brushRef="#br0" timeOffset="39099.33">14774 3535 0,'0'0'0,"21"-21"0,1 0 15,-1-1-15,-21 1 0,0 0 0,-43 21 32,22 0-32,0 0 0,0 0 15,-21 21-15,20 0 0,1 1 0,-21-1 16,21 0-16,0 0 0,-22 0 0,22 0 16,21 1-16,-21-1 0,21 0 15,0 0-15,0 0 0,0 0 0,0 1 16,21-1-16,0-21 0,0 21 15,1-21-15,-1 0 0,21 21 0,-21-21 16,0 0-16,1 21 0,-1-21 16,0 21-16,0-21 0,0 22 0,0-22 15,-21 21-15,22 0 0,-22 0 16,0 0-16,-22-21 16,1 21-16,0-21 0,0 0 15,-21 22-15,20-22 0,1 0 16,0 0-16,0 0 0,0 0 0,0 0 15,-1 0-15,1 0 0,0 0 16,0 0 0,21-22-16,-21 1 0,21 0 15,0 0-15,-21 0 0</inkml:trace>
  <inkml:trace contextRef="#ctx0" brushRef="#br0" timeOffset="39272.24">14160 3154 0,'0'0'0,"-21"0"15,0 0 1,21-21-16,-21 21 0,21-21 31,0-1-31</inkml:trace>
  <inkml:trace contextRef="#ctx0" brushRef="#br0" timeOffset="40023.96">17335 3683 0,'22'0'0,"-44"0"0,65-21 0,-22 21 16,0-21-16,-21 0 0,21 21 0,0-22 15,-21 1-15,22 0 0,-22 0 16,0 0-16,0-22 0,0 22 0,0-21 16,-22 21-16,1-22 0,-21 22 0,21-21 15,-22 21-15,1 0 0,0 21 16,-1 0-16,1 0 0,0 0 15,-22 0-15,22 0 0,0 42 0,-1-21 16,22 0-16,-21 22 0,-1-1 0,22 0 16,0 1-16,0-1 0,0-21 15,21 21-15,0 1 0,0-22 0,0 0 16,0 0-16,0 0 0,21-21 0,0 22 16,21-22-16,-20 0 0,-1 0 15,21 0-15,-21 0 0,22-22 0,-1 1 16,0 0-16,1 0 0,-1 0 15,21-22-15,-20 1 0,-1 0 0,0-1 16,1-20-16,-1-1 0,0 22 16,1-43-16,-22 22 0,21-1 0,-21 1 15,1-1-15,-22 1 0,0-1 0,0 22 16,0-21-16,0 20 0,0 22 16,0-21-16,-22 42 0,1 0 15,0 0-15,0 42 0,0-21 0,-22 22 16,22 20-16,0-21 0,0 22 15,0 21-15,21-22 0,0 22 0,-21-22 16,21 22-16,0-22 0,0 1 0,0-22 16,0 22-16,0-22 0,0 0 15,0 1-15,21-22 0,-21 21 0,21-21 16,0 1-16,0-1 0,0-21 16,1 0-16,-1 0 0,0 0 15,0 0-15,0-21 0,0-1 16</inkml:trace>
  <inkml:trace contextRef="#ctx0" brushRef="#br0" timeOffset="40357.91">17843 3408 0,'0'21'32,"22"-21"-17,-1 0-15,0 0 16,0 0-16,0 0 0,0-21 15,1 21-15,-1-21 0,21 0 0,-21 21 16,0-22-16,1 1 0,-22 0 0,0 0 16,0 0-16,0 0 15,0-1-15,-22 22 0,1 0 16,0 0-16,0 22 0,0-22 0,-22 42 16,22-21-16,0 21 0,0-20 15,0 20-15,0 0 0,-1 1 0,22-1 16,0-21-16,-21 21 0,21-20 0,0-1 15,0 0-15,0 0 0,0 0 16,0 0-16,21-21 0,1 0 16,-1 0-16,21 0 0,-21 0 0,22 0 15,-1 0-15,0-21 0,1 21 0,20-21 16,-21 0-16</inkml:trace>
  <inkml:trace contextRef="#ctx0" brushRef="#br0" timeOffset="40604.93">18775 3260 0,'0'0'0,"0"-43"0,0 22 0,-21 0 16,-1 21-16,1 0 16,0 0-16,-21 21 0,21-21 0,-22 43 15,22-22-15,0 21 0,-21 0 16,20 1-16,1-1 0,0-21 0,0 22 16,21-1-16,0 0 0,0 1 15,0-22-15,0 21 0,0-21 0,0 0 16,0 1-16,21-1 0,0-21 0,0 21 15,22-21-15,-22 0 0,21 0 16,1 0-16,-22 0 0,21 0 0,0-21 16,1 0-16,-1-1 0,-21 1 0,22 0 15,-1-21-15,-21-1 0,21 1 16</inkml:trace>
  <inkml:trace contextRef="#ctx0" brushRef="#br0" timeOffset="40849.92">19346 2688 0,'0'0'0,"21"-63"15,-21 20-15,0 1 0,0 21 0,0-21 16,-21 42-16,0 21 16,0 0-16,-21 21 0,20 1 15,1 20-15,0 1 0,0-1 0,-21 22 16,20-22-16,1 1 0,0 20 16,21-20-16,-21-1 0,21 1 0,-21-1 15,21 1-15,-21-22 0,21 1 16,0-1-16,0 0 0,0-21 0,0 22 15,0-22-15,0 0 0,21 0 16,0-21-16,0 0 0,0 0 16,22 0-16,-1 0 0,0 0 0,1 0 15,-1 0-15,0-21 0</inkml:trace>
  <inkml:trace contextRef="#ctx0" brushRef="#br0" timeOffset="42294.88">19897 3366 0,'0'0'0,"21"-64"15,-21 43-15,0 0 16,-21 21-16,-1 0 0,1 0 16,0 0-16,0 21 0,-21 0 15,20 0-15,-20 0 0,21 22 0,-21-22 16,20 21-16,-20 1 0,21-22 16,-21 21-16,20-21 0,1 22 0,21-22 15,0 0-15,0 0 0,0 0 16,0 0-16,0 1 0,21-1 15,1-21-15,-1 0 0,21 0 16,-21 0-16,22 0 0,-22-21 0,21 21 16,-21-22-16,22 1 0,-22 0 15,0 0-15,0 0 0,0 0 0,0-22 16,1 1-16,-1 21 0,0-22 0,-21 1 16,0 21-16,0 0 0,0 0 15,0-1-15,0 44 16,0-1-1,0 0-15,0 0 0,0 21 0,-21-20 16,21-1-16,-21 21 0,21-21 16,0 0-16,0 1 0,0-1 0,0 0 15,0 0-15,0 0 0,0 0 0,21-21 16,0 0-16,0 22 0,0-22 16,0 0-16,22 0 0,-22 0 0,21 0 15,1 0-15,-22-22 0,21 1 0,-21 21 16,22-21-16,-22 0 0,0 0 0,0 0 15,0-1-15,-21 1 0,0 0 16,21-21-16,-21 21 0,0-1 16,0 1-16,0 0 0,0 0 0,-21 21 15,0 0 1,0 0 0,21 21-16,0 0 0,0 0 0,0 1 15,0-1-15,0 0 0,0 0 0,0 0 16,0 0-16,21 1 0,-21-1 0,21 0 15,-21 0-15,0 0 16,0 0-16,0 1 0,0-1 16,0 0-1,21-21-15,1 21 16,-1-21 0,0 0-16,0 0 0,0 0 0,22 0 15,-22 0-15,21 0 0,0 0 0,-20 0 16,20 0-16,0 0 0,-21 0 0,22-21 15,-1 21-15,-21-21 0,22 0 16,-1 21-16,-21-22 0,21 1 0,-20 0 16,-1-21-16,-21 21 0,0-1 0,21 1 15,-21 0-15,0 0 16,-21 21 0,0 0-16,-1 21 0,1-21 15,0 21-15,0 0 0,21 1 0,-21-1 16,21 0-16,-21 0 15,21 0-15,0 0 0,0 1 0,0-1 16,0 0-16,0 0 0,0 0 0,21-21 16,0 21-16,0-21 0,0 0 0,0 22 15,1-22-15,20 0 0,-21 0 16,21 0-16,-20 0 0,20 0 0,0 0 16,1 0-16,-1 0 0,0-22 0,1 22 15,20-21-15,-21 0 0,1 0 0,-1 0 16,0 0-16,1-1 15,-22-20-15,0 21 0,0-21 0,0 20 16,-21 1-16,22-21 0,-22 21 0,0 0 16,0-1-16,-22 22 15,1 0-15,0 0 0,-21 0 0,21 0 16,-1 22-16,-20-1 0,0-21 0,21 42 16,-22-21-16,22 0 0,0 1 0,0-1 15,0 0-15,21 21 0,-22-21 16,22 1-16,0-1 0,0 0 0,0 0 15,0 0-15,22-21 0,-1 0 16,0 0-16,0 21 0,0-21 0,0 0 16,1 0-16,20 0 15,-21-21-15,0 21 0,0-21 0,1 0 16,-1 0-16,0 0 0,0-1 0,21 1 16,-42-21-16,43 0 0,-22-1 15,0 1-15,0-22 0,0 1 16,1-1-16,20 1 0,-21-1 0,0 1 0,0-1 15,1 22-15,-1-21 0,0-1 0,-21 22 16,21-1-16,-21 22 0,0-21 16,0 21-16,-21 21 15,0 21-15,0 0 0,-1 21 16,1 1-16,0-22 0,21 21 16,-21 22-16,21-22 0,-21 22 0,21-22 15,0 21-15,0 1 0,0-1 16,0 1-16,0-1 0,0-20 15,0-1-15,21 0 0,0 1 0,-21-1 16,21-21-16,0 22 0,-21-22 0,22 0 16,-1-21-16,-21 21 0,21 0 0,0-21 15,0 0-15,0 0 16,1 0-16,-1 0 0,0 0 0,21 0 16,-21-21-16,1 21 0,-1-21 0,0 21 15,0-21-15,0 0 0,-21-1 16,0 1-16,0 0 15</inkml:trace>
  <inkml:trace contextRef="#ctx0" brushRef="#br0" timeOffset="43828.82">698 5609 0,'0'0'0,"0"-21"15,0 0-15,0 0 0,0 0 32,0 42-17,0 0-15,0 21 16,0-21-16,0 22 0,-21-22 16,0 21-16,21 1 0,-21-1 15,21 0-15,-21-21 0,0 22 0,-1-22 16,22 21-16,0-21 0,-21 1 15,21-1-15,-21-21 16,21-21 15,21-1-31,0 1 0,1-21 16,-1 21-16,0 0 0,-21-22 16,21 22-16,0 0 0,-21 0 15,0 0-15,21-1 0,1 22 16,-1 0-16,0 22 31,-21-1-31,21 0 0,-21 0 0,21 21 16,-21-20-16,0-1 0,21 0 15,1 0-15,-22 0 0,21 0 0,0 1 16,0-1-16,0 0 16,0-21-16,1 21 0,-1-21 0,0 0 15,21 0-15,-21 0 0,1-21 16,20 0-16,-21 21 0,21-21 0,-20-1 15,20 1-15,-21-21 0,0 21 16,0-22-16,1 22 0,-1-21 0,0 0 16,-21-1-16,0 1 0,0 21 15,0-22-15,0 1 0,0 0 16,0 21-16,0-1 0,0 1 16,0 42-1,0 1-15,0-1 16,0 0-16,0 21 0,0 1 0,0-1 15,0 0-15,0 1 0,0-1 16,0 0-16,0 1 0,0-1 0,0-21 16,0 21-16,0-20 0,21-1 15,0 0-15,0-21 0,1 21 0,20-21 16,-21 0-16,21 0 0,-20 0 16,20 0-16,-21-21 0,21 0 0,-20 21 15,20-21-15,-21-22 0,0 22 16,0 0-16,1 0 0,-1-22 15,0 22-15,-21 0 0,21-21 0,-21 21 16,0-1-16,0 1 0,0 42 31,0 1-31,0 20 16,0-21-16,0 0 0,0 0 16,0 1-16,0-1 0,0 0 0,0 0 15,0 0-15,0 0 16,0-42 31,0 0-47,0 0 0</inkml:trace>
  <inkml:trace contextRef="#ctx0" brushRef="#br0" timeOffset="44030.71">1947 5461 0,'-21'-21'0,"42"42"0,-42-63 0,0 42 0,0 0 31,0 0-31,42 0 94,0 0-94</inkml:trace>
  <inkml:trace contextRef="#ctx0" brushRef="#br0" timeOffset="44299.55">2773 4953 0,'0'0'0,"-21"0"31,-1 21-31,1 0 0,0 22 0,21-22 16,-21 42-16,0-20 0,0-1 16,-1 22-16,22-1 0,-21-21 0,0 22 15,0-1-15,21-20 0,-21 20 16,21-20-16,-21 20 0,21-21 0,-22 1 16,22-22-16,0 21 0,0-21 0,0 1 15,0-1-15,0 0 0,22-21 16,-22-21-1,0 0-15</inkml:trace>
  <inkml:trace contextRef="#ctx0" brushRef="#br0" timeOffset="44885.22">2201 5630 0,'-21'-21'16,"42"42"-16,-42-63 0,21 21 15,21 21 1,22-21-16,-1 21 0,0 0 0,1-21 15,20-1-15,1 22 0,-1-21 16,1 0-16,-1 21 0,1-21 0,-1 0 16,1 0-16,-1-1 0,1 1 0,-22-21 15,21 21-15,-41 0 0,20-1 16,-21-20-16,0 21 0,-21-21 16,0-1-16,0 22 0,0-21 0,-21-1 15,0 22-15,0 0 0,21 0 16,-21 21-16,-1 0 0,1 0 0,0 21 15,0 0-15,21 22 0,-21-1 16,21 0-16,-21 1 0,21 20 0,-22 1 16,22-22-16,0 21 0,0 1 0,-21-1 15,21 1-15,-21-22 0,21 22 16,-21-22-16,21 0 0,0 1 0,0-22 16,0 21-16,0-21 0,0 1 15,0-1-15,0-42 47,0-1-47,0 1 0,0 0 0,21-21 16,0 21-16,0-22 0,1 1 0,-1 0 15,0 20-15,21-20 0,-21 21 16,22 0-16,-22 0 0,0-1 0,21 22 16,-20 0-16,-1 0 0,0 22 0,0-22 15,0 42-15,-21-21 0,0 0 16,0 0-16,0 22 0,0-22 0,0 21 15,0-21-15,0 1 0,0-1 16,0 0-16,0 0 0,-21 0 16,21 0-16,-21-21 0,21 22 0,-21-22 15,21-22 17,21 1-32,0 0 0,0 0 15</inkml:trace>
  <inkml:trace contextRef="#ctx0" brushRef="#br0" timeOffset="46085.07">3895 5482 0,'0'0'0,"0"-21"15,0 0-15,-22 0 16,1 21-16,0 0 15,0 0-15,0 0 0,0 21 16,21 21-16,-22-21 0,1 22 0,0-22 16,0 21-16,21 1 0,-21-1 15,21 0-15,-21 1 0,21-1 0,0 0 16,0-21-16,0 22 0,0-22 16,0 0-16,21 0 0,0 0 0,0-21 15,21 0-15,-20 22 0,20-22 16,-21 0-16,21 0 0,1 0 0,-22-22 15,21 1-15,-21 0 0,22 0 16,-1 0-16,-21 0 0,0-1 0,1-20 16,-1 21-16,0-21 0,-21-1 0,0 22 15,0-21-15,0-1 0,0 1 16,-21 0-16,0-1 0,-1 22 0,1 0 16,0 0-16,-21 21 0,21 0 0,-22 0 15,22 0-15,-21 0 0,21 0 16,-22 21-16,22 21 0,0-20 0,-21 20 15,20-21-15,1 21 0,21 1 16,0-1-16,0 0 0,0 1 16,0-22-16,0 21 0,0-21 0,21 1 15,1-1-15,-1 0 0,21 0 0,0-21 16,-20 0-16,20 0 0,0 0 16,1 0-16,-1 0 0,0-21 0,1 21 15,-1-21-15,0 0 0,1-1 0,-1-20 16,-21 21-16,21 0 0,-20-22 15,-1 22-15,0-21 0,0 21 0,-21 0 16,0-1-16,0 1 0,21 0 16,-21 0-16,0 42 15,0 0 1,0 0-16,-21 1 0,21-1 0,-21 21 16,21-21-16,0 0 0,0 1 15,0-1-15,0 21 0,0-21 16,0 0-16,21 1 0,0-22 0,0 0 15,1 0-15,-1 0 0,0 0 0,0 0 16,0 0-16,0 0 0,22 0 16,-22-22-16,21 1 0,-21 0 0,1 0 15,-1 0-15,0 0 0,21-1 16,-21-20-16,1 21 0,-1-21 0,0-1 16,0 22-16,0-21 0,-21 21 15,21-1-15,1 1 0,-22 0 16,0 42-1,0 0-15,0 1 16,0-1-16,0 0 0,0 21 0,0-21 16,-22 22-16,22-22 0,-21 21 0,21-21 15,0 22-15,0-22 0,0 0 16,0 0-16,0 0 0,0 1 0,21-1 16,1-21-16,-1 0 0,0 0 15,0 0-15,0 0 0,22 0 16,-22-21-16,0-1 0,21 22 0,-21-21 15,22 0-15,-22-21 0,0 21 16,21-22-16,-20 22 0,-1-21 16,0-1-16,0 1 0,21-21 0,-20 20 15,-1 1-15,0-22 0,0 22 0,21-21 16,-20-1-16,-1 22 0,-21-1 0,0 1 16,21 21-16,-21 0 0,0 0 15,-21 42 1,0 0-16,-1 0 0,1 21 15,0 1-15,0-1 0,0 0 16,0 1-16,-1-1 0,22 0 0,-21 22 16,0-22-16,0 1 0,21-1 0,0 0 15,0 1-15,-21-1 0,21 0 16,0-21-16,0 22 0,0-22 16,0 0-16,0 0 0,0 0 15,21 1-15,0-22 16,0 0-16,0 0 0,1 0 0,-1 0 15,0-22-15,0 1 0,0 0 16,0 21-16,1-21 0,-22 0 0,21 0 16,-21-22-16,0 22 0,0 0 0</inkml:trace>
  <inkml:trace contextRef="#ctx0" brushRef="#br0" timeOffset="46285.14">5355 5461 0,'0'0'0,"-21"0"15,42 0 1,0 0-16,0 0 16,22 0-16,-22 0 0,21 0 15,-21 0-15,22 0 0,-22 0 0,21 0 16,-21 0-16,1-21 0,-1 21 0,0 0 16,-21-21-16,-21 21 31,0 0-31,-1 0 0</inkml:trace>
  <inkml:trace contextRef="#ctx0" brushRef="#br0" timeOffset="46815.88">7810 4995 0,'0'0'15,"0"-42"-15,0 21 0,0 0 16,0 0-16,0-1 0,0 44 15,0-1 1,0 21-16,0 0 0,-21 22 16,21-1-16,-21-20 0,0 20 0,21 1 15,-21-1-15,0 1 0,21-1 0,-22-20 16,1 20-16,0-21 0,21 22 16,-21-22-16,21-21 0,-21 22 0,21-22 15,-21 21-15,21-21 0,0 1 16,-22-22-1,1 0 1,0-22-16,0 1 0,0 0 0</inkml:trace>
  <inkml:trace contextRef="#ctx0" brushRef="#br0" timeOffset="47572.95">7112 5567 0,'21'0'16,"0"0"-16,0 0 0,1 0 0,20 0 0,-21 0 15,21 0-15,1 0 0,-1-21 0,22 0 16,-1 21-16,1-22 0,-1 1 16,22 0-16,-22 0 0,22 0 0,0-22 15,-22 22-15,22 0 0,-22-21 16,-20 21-16,-1-22 0,0 1 16,1 0-16,-22-1 0,21 1 0,-42 0 15,0-22-15,0 43 0,0-43 16,0 43-16,0 0 0,-21 21 15,0 0-15,21 21 0,-21 22 16,-1-1-16,1 0 0,0 22 0,0-1 16,0-20-16,0 20 0,-1 1 15,1-1-15,0 1 0,21-1 0,-21-21 16,0 22-16,0-22 0,21 22 0,0-22 16,-22-21-16,1 22 0,21-22 0,0 0 15,0 0-15,0 0 16,0-42 15,0 0-31,0 0 0,21 0 0,1-1 16,-1-20-16,0 0 0,0 21 15,0-22-15,0 1 0,1 21 0,-1 0 16,21-1-16,-21 1 0,0 0 0,1 21 16,-1 0-16,0 21 15,-21 0-15,0 1 0,0-1 16,0 0-16,0 21 0,0-21 0,0 1 15,0 20-15,0-21 0,0 0 0,21 0 16,-21 1-16,21-1 0,-21 0 16,21 0-16,1-21 0,-1 0 15,0 0-15,21 0 0,-21 0 0,22 0 16,-1 0-16,0 0 0,1-21 0,-1 0 16,0 0-16,1-1 0,-1 1 0,0 0 15,1-21-15,-22 21 0,0-22 16,0 22-16,0-21 0,-21-1 0,22 22 15,-22-42-15,0 42 0,0-1 16,-22 22-16,1 0 16,0 0-16,0 0 0,0 0 0,0 22 15,21 20-15,-22-21 0,22 0 16,-21 22-16,21-1 0,0-21 0,0 21 16,0-20-16,0-1 0,0 21 15,21-21-15,1-21 0,-1 21 0,0 1 16,21-22-16,-21 0 0,1 0 0,-1 0 15,21 0-15,-21 0 0,22 0 0,-22 0 16,0-22-16,0 1 0,0 0 0,0 0 16</inkml:trace>
  <inkml:trace contextRef="#ctx0" brushRef="#br0" timeOffset="48436.47">10985 4699 0,'0'0'0,"0"-21"0,0 0 0,0 0 15,0 42 1,0 21-16,0 0 16,0 22-16,0-1 0,0 1 0,0-1 15,-21 22-15,0-21 0,0-1 0,21 22 16,-21-22-16,0-20 0,21 20 16,-22 1-16,1-22 0,21 0 15,0 1-15,-21-1 0,21 0 0,-21-21 16,21 1-16,0-1 0,-21-21 0,21 21 15,0-42 1,0 0 0,0-1-16,0 1 0,0-21 0,0 0 15,21 20-15,0-20 0,0 0 0,0-22 16,1 22-16,20 0 0,-21-22 16,21 22-16,-20-1 0,20 1 0,0 0 15,1 21-15,-1-1 0,-21 1 16,21 21-16,-20 0 0,20 0 0,-21 21 15,0 1-15,-21-1 0,0 0 16,0 21-16,0-21 0,0 1 0,-21 20 16,0-21-16,0 0 0,0 0 0,-22 1 15,22-1-15,-21-21 0,-1 21 0,22-21 16,-21 0-16,0 0 16,20 0-16,1 0 0,0 0 0,0 0 15,0 0 1,21 21 15,0 0-31,0 0 0,21 1 16,0-1-16,0 0 0,0 0 0,1 0 15,-1 0-15,0 1 0,21-1 0,-21 0 16,1 0-16,-1-21 0,0 21 16,0-21-16,0 0 0,0 21 0,1-21 15,20 0-15,-21 0 0,0 0 16,0 0-16,-21-21 15,0 0-15,0 0 16,0 0-16</inkml:trace>
  <inkml:trace contextRef="#ctx0" brushRef="#br0" timeOffset="48804.25">11472 5503 0,'21'0'16,"1"0"-16,-1 0 15,0 0-15,0-21 16,0 21-16,22-21 0,-22 21 0,0-21 16,21 21-16,-21-21 0,22 0 0,-22 21 15,0-22-15,0 22 0,0-21 16,-21 0-16,0 0 0,0 0 16,-21 21-16,0 0 15,0 0-15,0 0 0,-22 0 0,22 21 16,-21 0-16,21 0 15,-22 0-15,22 1 0,0-1 0,0 21 16,0-21-16,0 22 0,21-22 0,0 0 16,0 21-16,0-21 0,0 1 0,0-1 15,0 0-15,0 0 0,0 0 16,21-21-16,0 21 0,0-21 0,0 0 16,22 0-16,-22 0 0,21 0 0,-21 0 15,22 0-15,-1-21 0,0 21 0,-21-21 16,22 0-16,-1 0 0,-21 0 15,22-1-15,-22 1 0,0 0 16</inkml:trace>
  <inkml:trace contextRef="#ctx0" brushRef="#br0" timeOffset="49356.45">12171 5376 0,'0'0'0,"0"-42"16,0 63 15,0 0-31,0 1 0,0-1 16,-21 0-16,21 0 0,0 0 15,0 22-15,0-22 0,0 0 0,0 21 16,0-21-16,0 1 0,0-1 0,0 0 16,21 0-16,0-21 0,0 0 15,0 0-15,0 0 16,22 0-16,-22 0 0,21 0 0,-21-21 16,22 0-16,-22 21 0,21-21 0,-21-1 15,1 1-15,-1 0 0,0-21 0,0 21 16,0-1-16,0 1 0,-21 0 15,0 0-15,0 0 0,0 0 0,0-1 16,0 1-16,0 42 31,0 1-31,0-1 0,0 21 16,-21-21-16,0 22 0,21-1 16,0-21-16,-21 43 0,0-22 0,0 0 15,21 22-15,-22-22 0,22 22 16,0-22-16,0 21 0,0-20 0,-21 20 15,21-20-15,0 20 0,-21 1 0,21-1 16,0-21-16,0 22 0,0-1 16,-21-20-16,0 20 0,0-20 0,-1-1 15,22 0-15,-21-21 0,0 22 0,-21-22 16,21 0-16,-22 0 0,22 0 0,-21 1 16,-1-22-16,1 0 0,0 0 0,-1 0 15,22 0-15,-21 0 0,0-22 0,-1 1 16,22 0-16,0 0 0,0 0 15,0 0-15,-1-1 0,22 1 0,0-21 16,0 21-16,0-22 0,0 22 16,22-21-16,-1 0 0,0-1 0,0 1 15,21 0-15,-20-1 0,20 1 0,0 0 16,1-22-16</inkml:trace>
  <inkml:trace contextRef="#ctx0" brushRef="#br0" timeOffset="49923.7">13017 5313 0,'0'0'0,"-21"0"31,0 21-31,0 0 16,0 0-16,21 1 0,-21-1 0,-1 0 15,1 0-15,21 21 0,0-20 0,-21-1 16,21 21-16,-21-21 0,21 0 0,0 1 15,0-1-15,0 0 16,21-42 15,0 21-31,0-21 0,1-1 0,-1 1 16,0 0-16,0 0 16,0 21-16,0-21 0,-21 0 0,22-1 0,-1 22 15,0 0-15,0 0 16,0 22-1,-21-1-15,0 0 16,0 0-16,0 0 0,21 0 16,-21 1-16,22-1 0,-1 0 15,0-21-15,0 0 0,-21 21 0,21-21 16,0 0-16,22 0 0,-22 0 0,0 0 16,0 0-16,0-21 0,22 21 15,-22-21-15,0 0 0,0-1 0,0 1 16,1 0-16,-22 0 0,0 0 0,21-22 15,-21 22-15,0-21 0,0 21 16,0-22-16,0 22 0,0-21 0,0 21 16,0 0-16,0-1 0,-21 22 15,-1 0-15,1 0 16,21 22-16,-21-1 16,21 0-16,0 0 15,0 0-15,0 0 0,0 1 16,21-22-16,0 0 15,1 0-15</inkml:trace>
  <inkml:trace contextRef="#ctx0" brushRef="#br0" timeOffset="50323.96">13949 5249 0,'0'-21'0,"0"42"0,0-63 0,0 21 15,-21 21 1,-1 0-16,1 21 15,0 0-15,0-21 0,0 43 16,0-22-16,21 0 0,-22 0 0,22 21 16,-21-20-16,21 20 0,-21-21 15,21 0-15,0 22 0,0-22 16,0 0-16,0 0 0,0 0 0,21 0 0,0 1 16,1-1-16,-1-21 0,0 0 0,0 0 15,0 0-15,0 0 0,1 0 16,-1 0-16,0 0 0,0-21 15,0-1-15,0 22 0,1-21 0,-1 0 16,0 0-16,-21 0 0,0-22 0,0 22 16,0 0-16,21-21 0,-21 21 0,0-22 15,0 22-15,0-21 0,0 21 16,-21-1-16,21 1 0,-21 21 0,0 0 16,-1 0-16,1 0 0,0 0 15,0 0-15,21 21 0,0 1 0,-21-22 16,21 21-16,0 0 0,0 0 15,0 0-15,0 0 0,0 1 16,21-1 0,0-21-16</inkml:trace>
  <inkml:trace contextRef="#ctx0" brushRef="#br0" timeOffset="50699.75">14287 5334 0,'0'0'0,"22"0"16,-22-21-16,0 0 0,63-43 15,-63 43-15,21 21 0,0-21 16,1 21-16,-1 0 0,0 0 16,0 0-16,0 0 0,0 0 0,1 21 15,20 0-15,-21 0 0,0 1 0,0 20 16,-21-21-16,22 21 0,-22 1 16,0-22-16,0 21 0,0 1 15,0-22-15,0 21 0,0-21 0,0 0 16,0 1-16,-22-1 0,22 0 15,0-42 1,0 0 0,0-1-16,0 1 15,22 0-15,-22-21 0,21 21 16,-21-1-16,21 1 0,0-21 0,-21 0 16,21 20-16,0-20 0,1 21 0,-22-21 15,21 20-15,0-20 0,0 21 16,-21 0-16,21 21 15,0 0-15,1 21 16,-22 0-16,21 0 16,-21 0-16</inkml:trace>
  <inkml:trace contextRef="#ctx0" brushRef="#br0" timeOffset="51239.95">15536 5440 0,'0'0'0,"21"-21"0,1 21 16,-1-21-16,0-1 0,0-20 0,21 0 16,-42-1-16,0 22 15,0 0-15,0 0 0,0 0 16,-21 21-16,0 21 16,0-21-16,0 21 0,0 21 0,-1-20 15,-20-1-15,21 21 0,0 0 0,-22-20 16,22 20-16,0 0 0,0 1 15,0-22-15,0 21 0,21-21 0,0 0 16,0 1-16,0-1 0,0 0 16,0 0-16,21-21 0,0 0 0,0 0 15,21 0-15,-20 0 16,-1 0-16,0 0 0,0-21 0,21 21 16,-20-21-16,-1 0 0,0-1 0,0-20 15,0 21-15,0-21 0,1-1 0,-1 1 16,0-22-16,0 22 0,0-21 0,0-22 15,1 21-15,-1-20 0,0-1 16,0 22-16,0-22 0,0 21 0,1 22 16,-1-21-16,-21 41 0,0-20 0,0 21 15,0 42 1,-21 0-16,-1 0 0,1 22 16,0 20-16,0-20 0,21 20 0,-21 1 15,21 20-15,-21-20 0,21-1 16,0-20-16,0 20 0,0 1 0,0-22 15,21 0-15,-21 1 0,21-22 16,0 21-16,-21-21 0,0 0 0,21 1 16,0-1-16,-21 0 0,22-21 15,-1 0-15,0 0 16,-21-21-16,21 0 0</inkml:trace>
  <inkml:trace contextRef="#ctx0" brushRef="#br0" timeOffset="51439.84">19240 5292 0,'0'0'15,"-42"0"-15,21 21 0,0-21 0,0 0 0,-1 21 16,1-21-16,-21 21 0</inkml:trace>
  <inkml:trace contextRef="#ctx0" brushRef="#br0" timeOffset="52247.91">18457 5503 0,'0'0'0,"-21"0"0,0 0 15,0 0 1,21-21 15,0 0-31,21 0 0,0 0 16,0 0-16,0-1 0,22 1 15,-22-21-15,21 0 0,1-1 0,-22 1 16,21 0-16,0-22 0,22 1 0,-22-1 16,-21 1-16,22-1 0,-1 22 0,-21-22 15,0 22-15,-21 21 0,0-22 16,0 22-16,0 0 0,-21 21 15,0 0-15,0 21 16,0 22-16,0-22 0,-1 21 16,1 0-16,21 1 0,0 20 0,0-20 15,0 20-15,0-21 0,21 22 0,1-22 16,-1 1-16,0-1 0,0 0 0,0 1 16,0-1-16,1-21 0,-22 21 15,0-20-15,0-1 0,0 0 0,0 0 16,-22-21-1,1 0-15,0 0 16,0 0-16,0 0 0,0-21 0,-1 0 16,1 21-16,0-21 0,0-1 15,0 1-15,0 0 0,21 0 0,0 0 16,-22 0-16,22 42 31,0 0-31,0 0 0,22 0 16,-1-21-16,-21 21 0,21 1 0,0-1 15,0-21-15,0 21 0,1-21 0,-1 0 16,0 0-16,0 0 0,21 0 0,-20 0 16,20 0-16,-21 0 0,21 0 15,-20-21-15,20 0 0,-21 21 16,21-22-16,-20 1 0,-1-21 0,0 21 16,21-22-16,-42 22 0,43-21 0,-43-22 15,21 22-15,0-21 0,0-1 16,0 1-16,0 20 0,1-20 0,-22-1 15,21 22-15,-21 0 0,21-1 0,-21 22 16,21 0-16,-21 0 0,0 42 16,-21 21-1,0-21-15,0 22 0,-1 20 16,1-20-16,0 20 0,0 1 0,0-1 0,0 1 16,-1-1-16,22-21 0,-21 1 15,21-1-15,0 0 0,0 1 16,0-1-16,0-21 0,0 0 0,0 1 15,21-1-15,-21 0 0,22-21 0,-1 0 16,-21 21-16,21-21 0,0 0 16,0 0-16,0 0 0,1 0 0,-1-21 15,0 0-15,0 0 0,-21-1 16,21 1-16,-21 0 0,0 0 0,0-21 16,0 20-16</inkml:trace>
  <inkml:trace contextRef="#ctx0" brushRef="#br0" timeOffset="52423.39">19346 5038 0,'0'0'0,"-21"0"0,42 0 31,0 0-31,1 0 16,20 0-16,-21 0 0,0 0 0,22 0 16,-1 0-16,-21 0 0,21 0 0,1 0 15,-1 0-15,0 0 0,1 0 16,-22 0-16,21 0 0,-21-21 0,1 21 15,-1 0-15,0 0 0</inkml:trace>
  <inkml:trace contextRef="#ctx0" brushRef="#br0" timeOffset="53883.52">20341 5313 0,'0'0'0,"42"0"15,-42-21 1,22 21-16,-1-21 0,-21-1 16,21 22-16,-21-21 0,0 0 0,0 0 15,0 0-15,0 0 0,0-1 0,0 1 16,-21 0-16,0 0 0,-1 21 0,22-21 16,-21 21-16,0 0 0,0 0 15,0 0-15,0 0 0,-1 21 0,1 0 16,0 0-16,0 0 0,0 1 0,0 20 15,-1-21-15,1 21 0,0-20 16,21 20-16,0-21 0,-21 21 16,21-20-16,0-1 0,0 0 0,0 0 15,0 0-15,21 0 0,0-21 16,0 0-16,1 0 0,-1 0 16,0 0-16,0 0 0,0-21 15,0 21-15,1-21 0,-1 0 16,0 21-16,0-21 0,0 0 0,0-1 0,1-20 15,-1 21-15,0 0 0,-21-22 16,21 1-16,0 21 0,0-21 16,-21 20-16,0 1 0,0 0 0,0 0 15,22 0-15,-22 42 16,-22 0-16,22 0 16,0 0-16,-21 22 0,21-22 15,-21 21-15,21-21 0,0 1 0,0 20 16,0-21-16,0 0 0,0 0 0,0 1 15,0-1-15,21 0 0,0 0 0,1 0 16,-1-21-16,0 0 0,0 21 16,0-21-16,0 0 0,1 0 0,-1 0 15,0 0-15,0 0 0,0-21 16,0 21-16,22-21 0,-22 0 0,0 0 16,0 0-16,0-1 0,1 1 15,-1-21-15,-21 21 0,21-22 0,0 1 16,0 0-16,0-1 0,1-20 0,-1-1 15,0 22-15,-21-21 0,21 20 0,0-20 16,0 20-16,1 22 0,-22-21 16,0 21-16,-22 42 31,1 0-31,21 0 0,-21 22 0,0-1 16,0 0-16,-22 1 0,22 20 15,0-21-15,21 22 0,-21-22 0,21 1 0,-21-1 16,21 0-16,0 1 0,0-22 15,0 21-15,0-21 0,0 0 16,0 22-16,21-22 0,0-21 0,0 21 16,0 0-16,1-21 0,-1 0 0,0 0 15,0 0-15,0 0 0,0 0 0,1 0 16,-1 0-16,0-21 0,21 0 0,-21 21 16,1-21-16,-1 0 0,0-1 15,0 1-15,0 0 0,0-21 16,1 21-16,-22-22 0,0 22 0,21 0 0,-21 0 15,0 0-15,0 42 32,0 0-32,0 0 0,-21 0 15,21 0-15,0 1 0,0 20 0,0-21 16,0 0-16,0 0 0,0 22 0,0-22 16,0 0-16,21-21 0,0 21 15,0 0-15,0-21 0,0 0 16,1 0-16,-1 0 0,0 0 0,0 0 15,0 0-15,22 0 0,-22 0 0,-21-21 16,21 21-16,0-21 0,0 0 16,0 0-16,1 0 0,-1-22 15,21 22-15,-21 0 0,0-21 0,22-1 16,-22 22-16,0-21 0,0 21 0,0-1 16,1 1-16,-1 0 0,0 21 15,-21 21 1,0 0-1,0 1 1,0-44 31,0 1-31,0 0-16,0 0 15,0 0-15,0 0 16,-21 42 15,0 0-31,-1 0 0,22 0 16,-21 0-16,0 1 0,0 20 0,0-21 15,0 21-15,21-20 0,0 20 16,-22-21-16,22 0 0,0 22 0,0-22 16,0 0-16,0 0 0,0 0 15,22-21-15,-1 21 0,0 1 0,0-22 0,0 0 16,22 0-16,-22 0 0,0 0 15,21 0-15,-21 0 0,1 0 0,20-22 16,-21 22-16,0-21 0,0 21 16,1-21-16,-1 0 0,0 0 0,0 0 15,0-1-15,0-20 0,-21 21 0,0 0 16,22 0-16,-22-22 0,0 22 16,0 0-16,0 0 0,0 0 0,0-1 15</inkml:trace>
  <inkml:trace contextRef="#ctx0" brushRef="#br0" timeOffset="54134.94">22140 4657 0,'0'0'0,"-42"-21"15,42-1-15,-21 22 31,21-21-31,0 42 63,-21-21-47,-1 0-16,1 0 0,0 22 0</inkml:trace>
  <inkml:trace contextRef="#ctx0" brushRef="#br0" timeOffset="54403.79">21040 4847 0,'0'0'0,"-22"0"0,1 21 0,0-21 16,0 0-16,42 0 16,0 0-1,22 0-15,-22 0 0,21 0 0,-21 0 16,22-21-16,-1 21 0,0 0 15,1 0-15,-22 0 0,21 0 0,-21 0 16,0 0-16,1 0 0,-1 0 16,0 0-16,-21-21 0</inkml:trace>
  <inkml:trace contextRef="#ctx0" brushRef="#br1" timeOffset="68901.8">2963 7768 0,'21'-21'47,"1"21"-47,-1-21 16,0 21-16,21-21 0,-21 0 0,22-1 15,-22 22-15,21-21 0,1 0 16,-22 0-16,0 0 0,0 0 0,0-1 16,-21 1-16,0 0 0,0 0 15,0 0-15,-42 0 0,21 21 16,-22 0-16,1 0 0,0 0 16,-22 0-16,1 0 0,-1 21 0,1 0 15,-1 0-15,1 0 0,-1 0 16,1 22-16,-1-22 0,22 21 15,0-21-15,20 1 0,1 20 0,21-21 16,0 0-16,21 22 0,1-22 16,20 0-16,-21 0 0,21 21 0,1-20 15,-1 20-15,0-21 0,1 21 16,-1 1-16,0-1 0,1-21 0,-1 22 16,-21-1-16,0 0 0,1-21 0,-1 22 15,-21-1-15,0-21 0,0 0 16,0 22-16,-21-22 0,-1 0 15,1 0-15,-21 0 0,0 1 0,-1-22 16,1 21-16,0-21 0,-1 0 16,1 0-16,0 0 0,-22 0 0,43-21 15,-21-1-15,-1 1 0,22 0 0,-21 0 16,21 0-16,-1-22 0,1 22 16,21-21-16,-21 0 0,21 20 0,-21-20 15,21 0-15,0 21 0,0-1 16,0 1-16,21 21 15,0 21-15,0-21 16,1 43-16,-1-22 0,0 0 16,0 21-16,21 1 0,-20-22 0,-1 21 15,0-21-15,0 22 0,0-22 16,-21 21-16,21-21 0,1 1 0,-1-1 16,0 0-16,0-21 0,0 21 15,0-21-15,22 0 0,-22 0 0,0 0 16,21 0-16,-20-21 0,20 0 0,0 0 15,-21-1-15,22 1 0,-1 0 16,0 0-16,1-21 0,-1 20 0,-21-20 16,22 0-16,-22 21 0,0-22 0,0 22 15,0 0-15,-21 0 0,0 0 16,21 21-16,-21 21 31,0 0-31,0 0 0,0 0 0,0 22 16,0-22-16,0 21 0,0-21 0,0 22 15,0-22-15,22 21 0,-22-21 16,21 0-16,0 1 0,0-1 0,0-21 16,0 0-16,1 21 0,20-21 0,-21 0 15,21 0-15,-20 0 0,20-21 16,0 0-16,-21 21 0,22-22 0,-22 1 16,21 0-16,-21-21 0,1 21 15,-1-1-15,-21 1 0,0-21 0,0 21 16,0 0-16,0-1 0,0-20 0,0 21 15,0 0-15,0 42 32,0 0-32,0 0 0,0 0 0,-21 22 15,21-1-15,0-21 0,-22 22 0,22 20 16,0-21-16,0 22 0,0-22 16,0 22-16,0-1 0,0 1 0,0-1 15,0 1-15,0-1 0,0 1 0,0-1 16,0 1-16,0-22 0,0 22 15,0-1-15,0 1 0,0-1 0,0 1 16,0-22-16,0 21 0,0-20 0,-21 20 16,0-42-16,0 22 0,-21-1 15,20-21-15,-20 0 0,21 1 16,-21-1-16,20-21 0,-20 0 0,21 0 16,0-21-16,0-1 0,-1 1 0,1-21 15,21 21-15,0-43 0,0 22 0,0-22 16,0 1-16,0-22 0,21 22 15,1-22-15,-1 0 0,21 1 0,-21-1 16,22 0-16,-1-20 0,-21 20 0,21 0 16,1 22-16,-1-22 15,0 22-15,1-1 0,-1 22 0,0-1 0,1 1 16,-1 21-16,0 0 0,-20 0 16,20 21-16,-21 0 0,0 0 15,0 0-15,-21 21 0,0 0 0,0 0 16,0 0-16,0 0 0,0 1 15,0-1-15,0 0 0,0 0 16,0 0-16,0 0 16,0-42 15,0 0-15,0 0-16,22 0 15,-22 0-15,21-1 0,-21 1 0,21-21 16,-21 21-16,0 0 0,21-1 0,0 1 15,-21 0-15,21 21 16,1 0-16,-22 21 16,21 0-16,-21 1 0,21 20 15,-21-21-15,0 0 0,0 22 0,21-22 16,-21 0-16,21 0 0,0 0 0,-21 0 16,22 1-16,-1-1 0,-21 0 15,21-21-15,0 0 0,0 0 0,0 0 16,1 0-16,20 0 0,-21 0 15,0 0-15,22-21 0,-22 0 16,21-1-16,-21 1 0,22 0 0,-1-21 16,-21 21-16,21-43 0,-20 22 0,20-22 15,-21 1-15,21-1 0,-20 1 16,-1-22-16,0 22 0,0-1 0,-21 1 16,0-1-16,21 1 0,-21-1 0,0 22 15,0-1-15,0 1 0,0 21 16,0 0-16,0 0 0,-21 42 15,0 21 1,21 0-16,-21-20 0,21 41 16,-21-21-16,21 22 0,-22-1 0,22 1 15,0-1-15,-21 1 0,21-1 0,0 22 16,0-43-16,0 22 0,0-1 16,0-20-16,0-1 0,0-21 15,21 22-15,-21-22 0,22 0 0,-1 0 16,0-21-16,0 21 0,0-21 0,22 0 15,-22 0-15,0 0 0,21 0 16,-21-21-16,22 21 0,-22-21 0,21 0 16,-21 0-16,22-22 0,-22 22 0,21-21 15,-21-1-15,1 1 0,-22 0 16,0-1-16,21 1 0,-21 0 0,0-1 16,0 1-16,0 21 0,-21 0 0,21 0 15,-22 21-15,1 0 0,0 0 16,0 0-16,0 21 0,0 21 0,-1-21 15,1 22-15,0-1 0,0 21 16,0-20-16,21-1 0,0 0 0,-21 1 16,21-1-16,0 0 0,0-20 15,0-1-15,0 0 0,0 0 0,0 0 16,21-21-16,0 0 0,0 0 16,0 0-16,0 0 0,1-21 15,-1 21-15,0-21 0,0 0 16,-21 0-16,21-1 0,0-20 0,-21 21 15,0-21-15,0 20 0,22-20 16,-22 0-16,0 21 0,21-1 0,-21 1 16,0 0-16,0 42 15,0 0-15,0 1 16,0 20-16,0-21 0,0 21 0,0-20 16,0 20-16,0-21 0,0 21 15,0-20-15,0-1 0,21 0 0,0 0 16,0 0-16,0-21 0,-21 21 15,22-21-15,-1 0 0,0 0 0,0 0 16,0 0-16,0-21 0,1 0 16,-1 0-16,0 0 15,0 0-15,0-1 0,0 1 0,1-21 16,-1 21-16,0-22 0,0 1 16,21 21-16,-20-21 0,-1 20 0,0 1 15,21 0-15,-21 21 0,1 0 16,-1 0-16,0 0 0,0 21 0,0-21 0,0 43 15,-21-22-15,0 0 0,0 0 16,0 21-16,0-20 0,0-1 0,0 21 16,-21-21-16,0 0 0,0 22 0,21-22 15,-21 0-15,0 0 0,-1 0 16,44-42 15,-1 0-31,0 21 16,0-21-16,0 0 0,0-22 15,1 22-15,-1 0 0,0-21 16,0-1-16,0 1 0,0 0 0,1 21 16,-22-22-16,42 1 0,-42 21 15,0 42 1,0 0-16,0 0 0,0 0 16,-21 22-16,0-22 0,-1 21 0,1 1 15,21-22-15,0 21 0,-21-21 0,21 22 16,0-22-16,0 0 0,0 0 15,0 0-15,0 0 0,0 1 0,21-22 16,0 21-16,1-21 16,-1 0-16,21 0 0,-21 0 0,0 0 15,22-21-15,-1 21 0,-21-22 16,22 1-16,-22 21 0,21-21 0,-21 0 16,0 0-16,22 0 0,-22-1 0,0 1 15,-21-21-15,0 21 0,0 0 0,0-1 16</inkml:trace>
  <inkml:trace contextRef="#ctx0" brushRef="#br1" timeOffset="69229.16">5143 7726 0,'0'0'0,"0"-21"15,22 21 1,-1 0-16,0 0 0,21 0 0,-21-21 16,43 21-16,-22 0 0,22 0 0,-1 0 15,1 0-15,20 0 0,1 0 16,0-22-16,-22 22 0,22 0 15,-22 0-15,1 0 0,-1 0 0,-20 0 16,-1 0-16,0 0 0,-20 0 0,-1 0 16,0 0-16,-63 0 15,20 0 1</inkml:trace>
  <inkml:trace contextRef="#ctx0" brushRef="#br1" timeOffset="69706.94">3260 9059 0,'0'0'0,"-22"0"0,22 22 32,22-22-32,-1 0 0,21 0 15,0 0-15,1 21 0,-1-21 16,22 0-16,20 0 0,-20 0 0,20 0 16,22 0-16,-21 0 0,21 0 15,0 0-15,-1-21 0,22-1 0,0 22 16,-21 0-16,21-21 0,0 21 0,0 0 15,0 0-15,0 0 0,0 0 0,0 0 16,0 0-16,-21 0 0,21 0 16,-21 0-16,0 0 0,-22 0 0,1 0 15,0 0-15,-22 0 0,1 0 0,-22 0 16,0 0-16,1-21 0,-22 21 16,0 0-16,0 0 0,0 0 0,1 0 15,-22-21-15,21 21 16,-21-21-1,0 0 1,0-1 0,0 1-16</inkml:trace>
  <inkml:trace contextRef="#ctx0" brushRef="#br1" timeOffset="70844.8">10795 6879 0,'21'0'0,"-42"0"0,63-21 0,-21 21 16,1-21-16,-1 21 0,0-21 0,0 21 15,-21-21-15,-21 21 16,0 0 0,0 0-16,-22 0 0,1 0 0,0 0 15,-1 0-15,1 21 0,-22 0 0,22 0 16,-21 0-16,20 0 0,1 22 0,0-22 16,-1 0-16,1 0 0,21 0 15,0 22-15,-1-22 0,22 0 0,0 0 16,0 0-16,0 1 0,43-1 15,-22-21-15,0 21 0,21 0 16,-20-21-16,20 21 0,-21 0 0,21 1 16,-20-22-16,20 21 0,-21 0 0,21 0 15,-20 0-15,-1 0 0,0 1 0,0 20 16,0-21-16,0 0 16,-21 0-16,0 22 0,0-22 0,0 0 15,0 0-15,-21 22 0,0-22 0,0 0 16,-21 0-16,20 0 0,-20-21 0,0 21 15,21 1-15,-22-22 0,1 21 0,21-21 16,-22 0-16,22 0 0,0 0 16,0 0-16,21-21 31,21-1-31,0 22 0,22-21 16,-22 21-16,21 0 0,-21 0 0,22 0 15,-22 0-15,21 0 16,-21 0-16,0 0 0,1 21 0,-1 1 15,0-1-15,-21 21 0,0-21 0,0 22 16,0-1-16,0 0 0,-21 1 0,0-1 16,-22 21-16,22-20 0,-21-1 0,21 0 15,-1 1-15,-20-1 0,21 0 16,0-20-16,21 20 0,0-21 0,-21 0 16,21 22-16,0-22 0,0 0 15,0 0-15,21 0 0,0-21 16,0 21-16,0-21 15,0 0-15,1 0 16,-1 0-16,-21 22 31</inkml:trace>
  <inkml:trace contextRef="#ctx0" brushRef="#br1" timeOffset="71616.06">10054 11769 0,'0'0'0,"0"-21"0,21 21 0,-21-22 15,21 22-15,1-21 0,-1 0 16,0 21-16,0-21 0,0 0 0,0 0 16,1 21-16,-1-22 0,21 22 15,-21-21-15,0 21 0,22-21 0,-22 21 16,0 0-16,0 0 0,0 0 0,22 0 16,-22 0-16,-21 21 0,21 0 15,-21 1-15,0-1 16,-21 0-16,0 0 0,0 0 15,-22-21-15,22 21 0,-21 1 0,-1-1 16,1 0-16,0 0 0,-22 0 16,22 0-16,0 1 0,-1-1 0,22 0 15,-21 21-15,21-21 0,21 1 16,0-1-16,0 0 0,0 0 0,0 0 16,0 22-16,0-22 0,0 0 0,21 0 15,21 0-15,-21 0 0,0 1 0,22-1 16,-22 0-16,21 0 0,1 0 15,-22 0-15,21 1 0,0-1 0,-20 0 16,-1 0-16,21 0 0,-21 0 16,0 1-16,-21-1 0,0 0 0,0 0 0,0 21 15,0-20-15,0 20 0,0-21 16,0 21-16,-42 1 0,21-22 16,0 21-16,0 1 0,-1-22 0,-20 21 15,21-21-15,0 0 0,0 22 0,-1-22 16,1 0-16,21 0 0,0 0 15,-21-21-15,21 22 16,-21-22-16,0 0 16,0-22-1,-1 1-15,22 0 0,0 0 0,0 0 16,-21-22-16,21 1 0,0 0 0</inkml:trace>
  <inkml:trace contextRef="#ctx0" brushRef="#br1" timeOffset="72184.73">10435 9758 0,'0'0'0,"-21"0"0,0 0 0,0 0 16,-1-21-16,1 21 0,0 0 0,-21 0 15,21-21-15,-1 21 0,44 0 32,20 0-32,0 0 15,22 0-15,-1 0 0,22 0 0,0 0 16,-1 0-16,22 0 0,0 0 0,0 0 15,0 0-15,-1 0 0,-20 0 0,21 0 16,-21 0-16,-22 0 0,22 0 16,-22 0-16,1 0 0,-22 0 0,0 0 15,-20 0-15,-1 0 0,0 0 0,-42 21 32,0-21-32,-1 0 0,-20 0 15,21 0-15,0 0 0,-22 0 16,1 21-16,21-21 0,-21 0 15,-22 0-15,22 21 0,-22-21 0,1 21 16,-1-21-16</inkml:trace>
  <inkml:trace contextRef="#ctx0" brushRef="#br1" timeOffset="72468.57">10604 10012 0,'-42'21'0,"84"-42"0,-105 63 16,21-42-16,20 0 0,22 21 0,0 1 31,43-22-31,-22 0 0,21 0 15,22 0-15,-1 0 0,1 0 0,-1 0 16,22 0-16,0 0 0,-1 0 16,1 0-16,0 0 0,-22 0 0,22 0 15,-22 0-15,1 0 0,-1 0 0,1-22 16,-1 22-16,1 0 0,-22 0 16,0 0-16,1 0 0,-22 0 0,0 0 15,0 0-15,-42 0 31,0 0-31,0 0 0,-22 0 0,22 0 16,-21 0-16,0 0 0,-1 0 16,-20 0-16,-1 0 0,22 0 0,-43 22 15,22-22-15</inkml:trace>
  <inkml:trace contextRef="#ctx0" brushRef="#br1" timeOffset="72780.39">10223 10456 0,'0'0'15,"-42"22"-15,21-1 0,-21 0 0,20 0 16,1-21-16,21 21 0,0 0 0,43 1 16,-22-22-16,21 0 15,22 0-15,-22 0 0,21 0 0,1 0 16,21 0-16,-1 0 0,1 0 0,21 0 16,0 0-16,-1 0 15,1 21-15,0-21 0,-21 0 0,-1 0 16,1 0-16,0 0 0,-22 0 0,1 0 0,-1 0 15,-20 0-15,-1 0 0,-21 0 16,0 0-16,0 0 0,1 0 0,-44 0 31,1 0-31,0 0 16,-21 0-16,21 21 0,-22-21 0,1 0 16,0 0-16,-1 21 0,1-21 0,-22 21 15,22-21-15,-21 21 0,-1-21 0,1 22 16,-22-22-16</inkml:trace>
  <inkml:trace contextRef="#ctx0" brushRef="#br1" timeOffset="73027.25">10223 10943 0,'0'0'0,"-42"21"0,21-21 0,0 0 0,21 22 16,0-1-16,21-21 16,0 0-16,21 0 0,-20 0 0,20 0 15,21 0-15,-20 0 0,20 0 16,22 0-16,-22 0 0,22 0 0,21 0 15,-21 0-15,-1 0 0,22 0 0,-21 0 16,-1 0-16,1 0 0,-21 0 0,-1 0 16,-21 0-16,22 0 0,-43 0 0,21-21 15,-20 21-15,-1 0 0,0 0 0,0 0 16,-21-22-16,0 1 16,0 0-16,0 0 15,-21 0-15,0 21 0,0-21 16,-1-1-16</inkml:trace>
  <inkml:trace contextRef="#ctx0" brushRef="#br1" timeOffset="73744.84">8975 7980 0,'0'0'16,"-22"0"0,1 0-1,21 21-15,0 0 16,21-21 15,1 0-31,-22-21 0,21 21 16,-21-21-16,0 0 0,0 0 15,0-1 1,-21 22 0,-1 0-16,1 0 15,21 22 1,0-1-1,0 0-15,0 0 16,0 0 0,0 0-16,0 1 15,0-1 1,0 0-16,0 0 16</inkml:trace>
  <inkml:trace contextRef="#ctx0" brushRef="#br1" timeOffset="74235.07">8911 8509 0,'0'0'16,"0"21"-16,-21-21 15,21 21-15,21-21 31,0 0-31,0 0 16,1 0-16,-22-21 0,21 21 16,-21-21-16,0 0 15,-21 21 17,-1 0-32,22 21 15,-21-21-15,21 21 16,-21-21-16,21 21 0,0 1 15,0-1 1,21-21-16,0 0 0,1 0 16,-1 0-1,0 0-15,-21-21 0,0-1 16,0 1 0,0 0-16,-21 21 31,0 0-31,-1 0 15,1 0 1,21 21 15</inkml:trace>
  <inkml:trace contextRef="#ctx0" brushRef="#br1" timeOffset="74907.2">8911 8001 0,'0'21'15,"0"0"-15,0 1 16,21-22 47,0 0-48,-21-22 1,22 22 109</inkml:trace>
  <inkml:trace contextRef="#ctx0" brushRef="#br1" timeOffset="84559.62">10202 9673 0,'21'0'16,"1"0"0,-1 0-16,0 0 15,0 0-15,21 0 0,-20-21 0,-1 21 16,21 0-16,-21 0 0,0 0 0,22-21 15,-1 21-15,0 0 0,-20 0 0,20 0 16,0 0-16</inkml:trace>
  <inkml:trace contextRef="#ctx0" brushRef="#br1" timeOffset="85311.41">10731 10054 0,'-21'0'15,"0"0"1,0 0-16,0 0 16,0 0-16,-1 0 0,1 0 0,0 21 15,0-21-15,0 0 0,0 0 16,-1 0-16,1 0 0,0 0 0,-21 0 16,21 0-16,-1 0 0,1 0 15,0 0-15,0 0 0,0 0 16,42 0 46,0 0-62,21 0 0,-20 0 16,-1 0-16,21 0 0,0 0 0,-20 0 16,20 0-16,0 0 0,1 0 0,-1 0 15,-21 0-15,21 0 0,1 0 0,-22 0 16,21 0-16,-21 0 0,1 0 15,-1 0-15,0 0 0,0 0 0,0 0 16</inkml:trace>
  <inkml:trace contextRef="#ctx0" brushRef="#br1" timeOffset="86177.43">10435 10647 0,'0'-21'16,"0"0"-1,-21 21-15,0 0 0,0 0 16,-1-22-16,1 22 16,0-21-16,0 21 15,0 0-15,0 0 0,-1 0 16,1 0-16,0-21 0,0 21 0,0 0 16,0 0-16,-1 0 0,1 0 31,42 0-16,1 0 1,20 0-16,-21 0 0,21 0 16,1 0-16,-1 0 0,0 0 0,22 0 15,-22 0-15,22 0 0,-1 0 0,1 0 16,-1 0-16,-20 0 0,20 0 0,1 0 16,-22 0-16,21 0 15,-20 0-15,-1 0 0,0 0 0,22 0 16,-22-21-16,1 21 0,-22 0 0,21 0 15,0 0-15,1 0 0,-22 0 0,21 0 16,-21 0-16,1 0 0,-1 0 0,0 0 16,0 0-16,0 0 0,0 0 0,1 0 15,-1 0-15,-42 0 63,-1 0-63,1 0 15,21 21-15,-21-21 0,0 0 0</inkml:trace>
  <inkml:trace contextRef="#ctx0" brushRef="#br1" timeOffset="86883.02">10202 11113 0,'-21'0'0,"0"0"16,21 21-16,-21-21 0,0 0 15,-1 0 1,1 0-16,0 0 0,0 0 15,0 0-15,0 0 0,-1 0 16,1 0-16,0 0 16,0 0-16,21-21 31,21 21-31,0 0 16,0 0-16,1 0 0,20-22 0,-21 22 15,21 0-15,1 0 0,-1 0 16,22 0-16,-22-21 0,0 21 0,22 0 15,-22-21-15,22 21 0,-1 0 0,1 0 16,-1 0-16,-21 0 0,22 0 0,-1 0 16,1 0-16,-22 0 0,22 0 15,-1 0-15,-20 0 0,-1 0 0,0 0 16,1 0-16,-1 0 0,0 0 0,1 0 16,-22 0-16,21 0 0,0 0 0,-20 0 15,-1 0-15,0 0 0,0 0 16,21 0-16,-20 0 0,-1 0 0,0 0 15,-21-21 32,-21 21-15</inkml:trace>
  <inkml:trace contextRef="#ctx0" brushRef="#br1" timeOffset="87631.1">10181 11409 0,'0'0'0,"-21"0"0,0 0 15,0 0-15,21-21 16,-22 21 0,44 0 30,-1 21-30,0-21 0,0 0-16,0 0 0,0 0 0,1 0 15,-1 0-15,21 21 0,0-21 0,-20 0 16,20 0-16,21 0 0,-20 0 0,-1 0 16,22 0-16,-22 0 0,21 0 0,1 0 15,-1 0-15,1-21 0,-22 21 0,22 0 16,-1 0-16,-20 0 0,20 0 0,-21 0 15,1-21-15,-1 21 0,0 0 0,1 0 16,-1 0-16,-21 0 0,22 0 16,-22 0-16,21 0 0,-21-21 0,0 21 15,1 0-15,-1 0 0,0 0 0,0 0 16,0 0 0,0 0-16,-42 0 93,0 0-77,0 0-16,0 0 16,0 0-16,-1 21 0</inkml:trace>
  <inkml:trace contextRef="#ctx0" brushRef="#br1" timeOffset="88443.65">10223 9123 0,'0'0'0,"22"0"31,20 0-31,-21 21 0,21 0 16,1-21-16,-1 21 0,22-21 16,-1 22-16,1-22 0,-1 0 0,1 21 15,20-21-15,1 0 0,0 0 0,-22 0 16,22 0-16,-22 0 0,1 0 0,-22 0 15,22 0-15,-22 0 0,-21 0 16,21 0-16,-20 0 0,20 0 0,-21 0 16,0-21-16,0 21 15,1 0-15,-1 0 16,0 0-16,-21 21 47,0 0-47,0 0 15,-21-21-15,21 21 0,-21 0 0,-1-21 16,1 22-16,0-1 0,-21-21 0</inkml:trace>
  <inkml:trace contextRef="#ctx0" brushRef="#br1" timeOffset="114551.39">2879 14838 0,'0'0'0,"0"-21"15,0 0-15,0-1 16,0 1-16,0 0 16,21 0-16,-21 0 0,21 0 0,-21-1 15,0 1-15,0 0 0,0 0 16,0 0-16,0 0 0,0 42 47,0 21-47,0-21 0,0 22 0,0-22 15,0 21-15,-21 22 0,0-22 0,21 0 16,-22 22-16,1-22 0,21 22 16,-21-22-16,21 0 0,0 22 15,0-22-15,0-21 0,0 22 0,0-22 16,0 0-16,0 0 0,0 0 15,21-21-15,0 0 0,1 0 16,-1 0-16,0-21 0,0 21 0,0-21 16,0-21-16,1 20 0,-1-20 15,0 21-15,0-21 0,0-1 0,0 1 16,-21 0-16,22-1 0,-1 1 16,0 21-16,0-22 0,-21 22 0,0 0 15,21 21-15,-21-21 0,21 21 16,-21 21-1,0 0-15,0 0 0,0 1 16,0-1-16,0 21 0,0 0 16,0-20-16,0 20 0,0 0 0,0-21 15,0 22-15,22-22 0,-1 0 16,0 0-16,-21 0 0,21 1 0,0-22 16,0 0-16,1 0 0,-1 0 0,21 0 15,-21 0-15,0-22 0,22 22 16,-22-21-16,0-21 0,21 21 0,-20-22 15,-1 22-15,21-21 0,-21 21 16,0-22-16,-21 1 0,22 0 16,-22 21-16,0-22 0,21 22 0,-21-21 15,0 21-15,0-1 0,0 44 47,0-1-47,-21 21 0,21-21 0,0 22 16,0-22-16,0 21 0,0-21 0,0 22 15,0-1-15,0-21 0,0 21 16,21-20-16,-21-1 0,21 0 0,0 0 16,0 0-16,0-21 0,22 0 15,-22 0-15,0 0 0,21 0 16,-20 0-16,-1-21 0,21 0 0,-21 0 16,22-22-16,-22 22 0,21-21 15,-21 21-15,22-22 0,-22 1 0,21-21 16,-21 20-16,0 1 0,1-22 0,-22 22 15,0-21-15,0-1 0,0 22 16,0-22-16,0 22 0,0 0 0,0 20 16,-22-20-16,22 21 0,-21 21 15,0 0-15,0 0 0,0 21 0,0 0 16,21 22-16,-22-1 0,1 0 0,21 1 16,-21 20-16,21 1 15,0-22-15,0 21 0,-21 1 0,21-22 0,0 22 16,0-22-16,0 22 0,0-22 15,0 0-15,0 1 0,0-1 16,0-21-16,0 0 0,0 0 0,0 1 16,0-1-16,21-21 15,0 0-15,0-21 16,1-1-16,-22 1 0,21 0 0,0 0 16,0-21-16,-21 20 0,0-20 15,21 21-15,0-21 0,-21 20 0,0-20 16,0 21-16,0 0 0,22 21 0,-1 0 31,-21 21-31,0 0 0,0 0 16,0 0-16,0 22 0,0-22 15,21 21-15,-21-21 0,21 22 16,0-22-16,-21 21 0,21-21 0,1 1 16,20-1-16,-21 0 0,21 0 15,-20-21-15,20 0 0,0 0 0,1 0 16,-1 0-16,-21 0 0,21 0 0,1-21 15,-1 0-15,-21 0 0,22-1 16,-22 1-16,0 0 0,0-21 0,0 21 16,0-22-16,-21 1 0,0 21 15,0-22-15,0 22 0,0 0 0,0 0 16,0 0-16,-21 21 16,0 0-16,0 0 15,0 0-15,21 21 0,-21 0 0,-1 0 16,22 0-16,-21 1 0,21 20 15,0-21-15,0 21 0,0-20 0,0 20 16,0-21-16,0 0 0,21 0 16,-21 1-16,22-1 0,-1-21 0,0 21 15,0-21-15,21 0 0,-20 0 0,-1 0 16,21 0-16,-21 0 0,22-21 16,-22 0-16,0 21 0,21-22 0,-21 1 15,1-21-15,-1 21 0,0 0 16,0-1-16,0-20 0,-21 21 0,0 0 15,0 0-15,0-1 0,0 1 16,0 42 0,0 1-16,0-1 15,0 21-15,0-21 16,0 0-16,0 1 0,-21 20 0,21-21 16,0 0-16,0 0 0,-21 22 0,21-22 15,0 0-15,0 0 16,0 0-16,0-42 31,0 0-15,0 0-16,0-21 0,0 20 15,0 1-15,21-21 0,0 0 0,0 20 16,1-20-16,-1 0 0,0-1 16,21 22-16,-21-21 0,22 21 15,-22 0-15,21-1 0,1 22 0,-22 0 0,21 0 16,-21 0-16,22 0 0,-22 0 15,0 22-15,0-1 0,-21 0 0,21 0 16,-21 0-16,21 22 0,-21-22 0,0 21 16,0-21-16,0 22 0,0-22 15,0 21-15,0-21 0,0 0 16,0 1-16,0-1 0,0 0 0,0 0 16,0 0-16,0 0 15,22-21 1,-22-21-1,0 0-15,0 0 0,21 0 0</inkml:trace>
  <inkml:trace contextRef="#ctx0" brushRef="#br1" timeOffset="116172.24">7726 14753 0,'0'0'0,"21"-21"0,-21 0 0,21 0 16,-21 0-16,0-1 0,0 1 15,0 0-15,0 42 31,0 0-31,0 1 16,0 20-16,0-21 0,0 21 0,-21 1 16,21-1-16,0 0 0,0 1 0,-21-22 15,21 21-15,-21 1 16,21-1-16,0-21 0,0 21 0,0-20 16,0-1-16,0 0 0,0 0 15,0 0-15,21-21 16,0 0-16,-21-21 15,21 0-15,0 0 0,0 0 0,1-22 16,-22 22-16,21-21 0,0 21 0,0-22 16,0 22-16,0-21 0,1 21 15,-22-1-15,21 1 0,0 0 0,0 0 16,0 21-16,-21 21 16,21 0-16,-21 0 0,22 1 15,-22-1-15,0 0 0,0 0 16,0 0-16,21 0 0,-21 22 0,0-22 15,0 0-15,21 0 0,-21 0 16,21 1-16,-21-1 0,21-21 16,0 0-16,1 0 0,-1 0 0,0 0 15,0 0-15,0-21 16,0-1-16,-21 1 0,22 0 0,-1 0 16,0 0-16,0-22 0,-21 22 0,21-21 15,-21 21-15,21-22 0,-21 22 16,22-21-16,-22 21 0,0-22 0,0 22 15,21 0-15,-21 0 0,0 0 0,0 42 32,0 0-17,0 0-15,0 0 0,0 22 0,0-22 16,0 21-16,0-21 0,0 22 16,0-22-16,0 21 0,0-21 0,0 22 15,0-22-15,0 0 0,0 21 0,21-20 16,-21-1-16,21-21 0,0 21 15,0-21-15,1 0 0,-1 0 16,21 0-16,-21 0 0,0 0 0,1 0 16,20-21-16,-21 0 0,0-1 15,22 1-15,-22 0 0,0-21 16,21 21-16,-21-22 0,1 22 0,-22 0 16,0-21-16,21 20 0,-21-20 0,0 21 15,0 0-15,0 0 0,0-1 16,-21 22-16,-1 0 15,1 0 1,0 22-16,21-1 0,0 0 16,0 21-16,0-21 0,-21 1 0,21-1 15,0 21-15,0-21 0,0 0 0,0 22 16,0-22-16,0 0 0,0 21 16,0-20-16,0-1 0,0 0 0,21-21 15,0 21-15,0 0 0,1-21 0,-1 0 16,0 0-16,0 0 0,0 0 15,0 0-15,1 0 0,-1 0 16,21-21-16,-21 0 0,0 0 0,1 0 16,20-1-16,-21-20 0,0 21 0,22-21 15,-22 20-15,0-20 0,0 21 16,0-21-16,0 20 0,-21 1 0,0 0 16,0 0-16,-21 21 31,21 21-31,0 0 15,0 0-15,0 1 0,0-1 16,0 0-16,0 0 0,0 0 16,21 0-16,-21 1 0,22-1 0,-1-21 15,-21 21-15,21 0 0,-21 0 16,21-21-16,-21 21 0,0 1 0,0-1 16,21-21-16,0 0 15,1 21-15,-1-21 16,0 0-16,0 0 15,0 0-15,0-21 0,1 0 0,-1 21 16,21-22-16,-21 1 0,0 0 0,22 0 16,-22 0-16,21-22 15,-21 22-15,1 0 0,20-21 16,-21 21-16,0-22 0,0 22 0,1 0 0,-1 0 16,-21 0-16,0-1 0,-21 22 31,-1 0-31,1 22 0,-21-1 0,21 0 15,0 0-15,-1 0 0,1 0 16,0 1-16,21 20 0,0-21 0,0 0 16,0 22-16,0 20 0,0-42 15,0 0-15,21 1 0,0-1 0,1 0 16,-1 0-16,0 0 0,0-21 16,21 0-16,-20 0 0,-1 0 0,0 0 15,0 0-15,-21-21 16,0 0-1,0 0-15,0 0 0</inkml:trace>
  <inkml:trace contextRef="#ctx0" brushRef="#br1" timeOffset="116667.14">12319 14097 0,'21'-42'0,"-42"84"0,42-105 0,-21 41 16,0 1-16,0 0 0,0 0 0,-21 21 31,0 21-31,0 0 0,21 0 15,0 22-15,0-1 0,0 22 0,0-1 16,-22 1-16,22-1 0,0 1 16,-21-1-16,21 1 0,0-1 0,-21 1 15,21-1-15,-21-21 0,0 1 16,21-1-16,0 0 0,0-20 0,-21 20 16,21-21-16,-22 0 0,22 0 0,0 1 15,-21-1-15,0-21 16,0 0-16,0 0 0,0 0 15,-1-21-15</inkml:trace>
  <inkml:trace contextRef="#ctx0" brushRef="#br1" timeOffset="117484.11">11451 14796 0,'21'0'15,"0"-22"-15,1 22 0,-1 0 0,0 0 0,21-21 16,1 21-16,-1-21 0,21 21 0,1-21 15,-1 21-15,1-21 0,21 0 16,-1-1-16,1 1 0,0-21 16,-1 0-16,22 20 0,-21-20 0,-1 0 15,1-1-15,0-20 0,-1 21 16,-20-1-16,-1 1 0,-20 0 0,-1-22 16,0 22-16,-20-1 0,-22 1 0,0 0 15,0-1-15,0 1 0,-22 21 16,1 0-16,0 0 0,0-1 0,0 22 15,0 0-15,-1 0 0,1 22 0,0-1 16,0 21-16,0 0 0,0 1 0,21-1 16,0 22-16,-22-1 0,22 1 15,-21-1-15,21 22 0,-21-22 16,21 1-16,0-1 0,-21 1 0,21-22 16,-21 22-16,21-22 0,-21 0 15,21-21-15,0 22 0,0-22 0,0 0 16,0 0-16,0 0 0,0-42 31,0 0-15,0 0-16,0 0 0,0 0 0,0-22 15,0 22-15,21-21 0,0-1 0,0 22 16,-21-21-16,21 21 0,22 0 16,-22-1-16,0 1 0,0 0 15,0 21-15,0 0 0,1 0 0,-1 0 0,0 21 16,0 0-16,0 1 0,0-1 15,-21 0-15,0 21 0,0-21 16,0 22-16,0-22 0,0 21 0,0-21 16,0 22-16,0-22 0,0 0 0,22 0 15,-22 0-15,21 1 0,0-1 0,0 0 16,0-21-16,0 0 16,22 0-16,-22 0 0,0 0 0,21 0 15,1-21-15,-22 21 0,21-21 0,1-1 16,-22-20-16,21 21 0,0-21 0,-20-1 15,20 1-15,-21 0 16,0-1-16,0 22 0,1-21 0,-22-1 0,0 22 16,0 0-16,0 0 0,0 0 15,-22 21-15,1 0 0,0 21 16,0 0-16,0 21 0,0-20 16,-1 20-16,1-21 0,0 21 15,0-20-15,21 20 0,-21-21 0,21 21 0,0-20 16,0-1-16,0 0 0,0 21 0,21-42 15,0 21-15,0 1 16,0-1-16,1-21 0,-1 0 0,0 0 0,0 0 16,0 0-16,0 0 0,1 0 0,-1 0 15,0-21-15,0-1 0,21 1 16,-20 0-16,-1-21 0</inkml:trace>
  <inkml:trace contextRef="#ctx0" brushRef="#br1" timeOffset="118163.64">15938 13885 0,'0'-42'15,"0"84"-15,0-105 0,0 21 0,0-1 0,0 22 16,22-21-16,-22 21 0,0-22 15,0 22-15,0 0 0,0 0 16,-22 21-16,1 0 0,0 21 16,-21 0-16,21 0 15,-1 22-15,1-1 0,-21 0 0,21 22 16,21-22-16,-21 22 0,-1-1 0,22 22 16,-21-22-16,21 1 0,0-1 0,0 1 15,0-1-15,0 1 0,0-1 16,21-20-16,1-1 0,-1 0 0,0-21 15,0 22-15,21-22 0,-20-21 0,20 21 16,0-21-16,1 0 0,-1 0 0,0 0 16,1-21-16,-1 0 0,21-22 15,-20 22-15,-1-21 0,22-22 16,-22 22-16,0-21 0,1-1 0,-22 1 16,21-1-16,-42 1 0,0-22 0,0 21 15,0 1-15,0-22 0,-42 22 16,-1 20-16,1-20 0,0 21 0,-22 20 15,1 1-15,-1 0 0,-20 21 0,41 0 16,-20 0-16,-1 21 0,22 0 16,0 22-16,-1-22 0,22 21 0,0 22 15,0-22-15,0 22 0,21-22 0,0 0 16,0 22-16,0-22 0,0 0 16,0 22-16,0-22 0,21 1 0,0-1 15,0-21-15,0 21 0,22-20 0,-1-1 16,0-21-16,22 0 0,-1 0 15</inkml:trace>
  <inkml:trace contextRef="#ctx0" brushRef="#br1" timeOffset="119119.53">17081 13504 0,'0'0'15,"0"-63"-15,0 21 0,0 20 0,0-20 0,0 21 16,0 0-16,-21 21 0,0 0 15,0 0-15,0 0 16,21 21-16,-21 21 0,-1 1 0,22-1 0,0 0 16,0 22-16,0-1 0,-21 1 15,21-1-15,-21 22 0,21-22 0,-21 1 16,21-1-16,0 1 0,-21-1 16,21-20-16,-21 20 0,-1-20 0,22 20 15,0-21-15,-21-20 0,21 20 0,-21-21 16,21 0-16,0 0 0,0 1 15,0-1-15,0-42 16,0-1 0,0 1-16,0-21 0,0 21 0,0-22 15,21 1-15,0 0 16,-21-1-16,22 1 0,-1 21 0,0-21 16,-21 20-16,21 1 0,0 0 0,0 0 15,1 21-15,-1 0 0,0 0 0,0 0 16,0 0-16,0 21 0,1 0 15,-1-21-15,0 21 0,0 1 0,-21-1 16,0 0-16,0 0 0,0 21 0,0-20 16,0-1-16,-21 0 0,0 0 0,0 0 15,-1 0-15,-20 1 0,21-1 16,-21 0-16,20 0 0,-20 0 16,0-21-16,21 21 0,-1-21 0,1 0 15,0 0-15,0 0 0,0 0 0,0 0 16,21 22-1,21-1 1,0-21 0,0 0-16,0 0 0,0 0 0,22 0 15,-22 0-15,21 0 0,1 0 16,-1-21-16,21-1 0,-20 1 0,20 0 16,1 0-16,-1 0 0,-20-22 0,20 22 15,-21 0-15,1-21 0,-22 21 0,0-22 16,21 22-16,-42 0 15,22 0-15,-22 0 0,0-1 0,0 1 0,0 0 16,-22 21 15,22 21-31,0 0 0,0 1 16,-21-1-16,21 21 0,0-21 0,-21 22 16,21 20-16,0-21 0,0 22 0,0-22 15,0 22-15,0-1 0,0 1 0,0-1 16,0 1-16,-21-1 0,21 1 15,0-1-15,-21 1 0,21 20 0,0-20 16,0-1-16,0 1 0,0-1 0,0 1 16,0-22-16,0 1 0,0-1 0,0 0 15,0-21-15,0 22 16,0-22-16,0 0 0,0 0 0,-21-21 16,-1 0-1,1 0-15,0 0 0,0-21 16,0 21-16,0-21 0,-1 0 0,1 0 15,21-1-15,-21 1 0,0 0 16,0 0-16,21 0 0,0 0 0,0-1 16,-21 1-16,21-21 0,-22 21 0,22 0 15,0-22-15,0 22 0,0-21 0,0-1 16,0 1-16,0 0 0,0-1 16</inkml:trace>
  <inkml:trace contextRef="#ctx0" brushRef="#br1" timeOffset="119326.92">17632 13716 0,'0'0'0,"0"-21"0,0 0 0,0 0 16,-21 21-16,-1 0 15,22 21 16,0 0-15,0 0 0,0 0-16,22-21 0</inkml:trace>
  <inkml:trace contextRef="#ctx0" brushRef="#br1" timeOffset="119695.77">18055 14288 0,'0'0'0,"21"0"16,0 0-1,1 0-15,-1-22 0,0 1 0,0 0 16,0 21-16,0-21 0,1 0 16,-1 0-16,0-1 0,0 1 0,0 0 15,0 0-15,1 0 0,-22 0 16,0-1-16,0 1 0,-22 21 15,1 0-15,0 0 0,0 0 16,-21 21-16,20 1 0,1-1 0,-21 0 16,21 0-16,0 21 0,21-20 15,-22 20-15,22 0 0,-21-21 0,21 22 16,0-22-16,0 21 0,0-21 0,0 1 16,21-1-16,-21 0 0,22 0 0,-1 0 15,0 0-15,0-21 0,0 0 16,0 22-16,1-22 15,-1 0-15,0 0 0,0 0 0,0-22 16,22 1-16,-22 0 0,0 0 0,0 0 16</inkml:trace>
  <inkml:trace contextRef="#ctx0" brushRef="#br1" timeOffset="120319.32">18775 14118 0,'0'-42'16,"0"21"-16,21 0 0,-21-1 16,0 1-1,-21 21 17,21 21-32,-21 1 0,-1-1 0,22 0 15,-21 0-15,0 0 0,21 22 0,0-22 16,0 21-16,-21-21 0,21 0 0,0 22 15,0-22-15,0 0 0,0 21 16,0-20-16,0-1 0,0 0 0,21 0 16,0 0-16,0-21 0,-21 21 15,22-21-15,20 0 0,-21 22 0,0-22 16,0 0-16,1 0 0,20 0 0,-21 0 16,0-22-16,22 1 0,-22 0 15,21 0-15,-21 0 0,22-22 0,-1 22 16,-21-21-16,0 0 0,22-22 0,-22 22 15,21-1-15,-21-20 0,0-1 16,1 1-16,-1 21 0,0-22 0,0 1 16,0-1-16,-21 1 0,0 20 0,0 1 15,0 21-15,0 0 0,0-1 0,0 1 16,-21 42 0,0 1-1,21 20-15,-21 0 0,0 1 0,-1-1 0,1 21 16,0 1-16,21-22 0,-21 22 15,21-1-15,0-20 0,0-1 16,-21 21-16,21-20 0,0-1 0,0 22 16,-21-22-16,21 0 0,0-21 0,0 22 15,0-1-15,0-21 0,0 0 0,21 22 16,0-22-16,0 0 16,0 0-16,0-21 0,1 0 0,-1 0 15,0 0-15,0 0 0,0 0 0,0 0 16,22 0-16,-22-21 0,0 0 0,21 0 15,-20 0-15,-1-1 0,0 1 16,0-21-16,0 21 0,-21 0 0</inkml:trace>
  <inkml:trace contextRef="#ctx0" brushRef="#br1" timeOffset="120549.19">19283 14139 0,'0'0'0,"-21"0"0,42 0 31,21 0-31,-21 0 16,22 0-16,-1 0 0,0 0 0,1 0 15,-1 0-15,21-21 0,-20 21 16,-1 0-16,22 0 0,-22-21 16,0 21-16,-21 0 0,22 0 0,-22 0 15,-21-21-15,0 0 16,0 0-1,-21 21-15,-22 0 0</inkml:trace>
  <inkml:trace contextRef="#ctx0" brushRef="#br1" timeOffset="128909.34">21421 13970 0,'0'0'0,"0"-21"16,0 0-16,0 0 15,0-1-15,0 1 16,0 42 15,0 1-31,-22-1 0,22 0 16,-21 0-16,0 21 0,21-20 0,-21 20 15,0-21-15,0 21 0,21-20 0,-22 20 16,22-21-16,-21 21 0,0-20 16,21-1-16,0 0 0,0 21 15,0-21-15,-21 1 0,21-1 16,0 0-16,21-21 31,0 0-31,0 0 0,1-21 0,20 0 16,-21-1-16,21 1 0</inkml:trace>
  <inkml:trace contextRef="#ctx0" brushRef="#br1" timeOffset="129304.17">21950 13928 0,'42'-21'16,"-84"42"-16,84-64 0,-21 22 0,-21 0 16,0 0-16,-21 21 15,0 0-15,0 0 0,0 0 16,-22 21-16,22-21 0,-21 21 15,21 0-15,-1 1 0,-20-1 0,21 0 16,0 0-16,21 0 0,0 0 0,0 1 16,0-1-16,0 0 15,21-21-15,0 0 0,0 21 16,0-21-16,22 21 0,-1-21 0,-21 0 16,22 21-16,-1 1 0,-21-22 15,21 21-15,-20 0 0,-1 0 0,0-21 16,0 21-16,0 0 0,-21 1 15,0-1-15,0 0 0,0 0 16,0 0-16,-21 0 0,0 1 0,0-1 16,0-21-16,-22 21 0,22 0 0,-21-21 15,-1 21-15,22-21 0,-21 0 0,21 0 16,0 0-16,-1 0 0,1 0 16,0 0-16,0 0 0,0 0 15,21-21-15,-21 0 16,21 0-16,0 0 0,-22-1 15,22-20-15,0 21 0,0 0 0</inkml:trace>
  <inkml:trace contextRef="#ctx0" brushRef="#br1" timeOffset="129524.71">21357 13462 0,'0'0'0,"-21"-21"16,21 0-16,-21 0 0,21-1 16,0 1-1,-21 21 17,21 21-32,0 1 0,0-1 15,-22 0-15,22 0 0,0 21 16</inkml:trace>
  <inkml:trace contextRef="#ctx0" brushRef="#br1" timeOffset="132024.17">21336 15536 0,'0'-21'0,"0"42"0,0-84 0,0 42 15,21 0-15,-21-1 0,0-20 0,0 21 16,0 0-16,0 0 0,0-22 0,0 22 16,0 0-16,0 0 15,-21 21-15,0 0 16,21 21-16,-21 21 0,21-21 0,-22 22 15,1-1-15,0 0 0,0 1 16,21-1-16,-21 0 0,0 1 16,-1 20-16,1-20 0,21-1 0,-21 21 15,21-20-15,-21-1 0,21 0 16,0 1-16,0-1 0,0 0 0,0-20 0,0-1 16,0 21-16,0-21 0,21-21 15,0 21-15,0-21 0,1 0 16,20 0-16,-21 0 0,21 0 0,1-21 15,-1 0-15,0 0 0,22-21 16,-1 20-16,1-20 0,-22-21 0,22 20 16,-1 1-16,-20 0 0,-1-1 0,-21 1 15,21 0-15,-42-1 0,0 22 16,0 0-16,0 0 0,-21 21 0,0 0 16,0 0-16,0 0 0,0 0 0,-22 0 15,22 0-15,0 0 0,0 21 16,0-21-16,21 21 0,0 0 15,0 0-15,21-21 0,0 22 16,0-22-16,0 21 0,0-21 16,1 21-16,20 0 0,-21-21 0,0 21 15,0 0-15,-21 1 0,22-1 16,-22 0-16,0 0 0,0 0 16,0 0-16,0 1 0,0-1 0,0 0 15,0 0-15,0 0 0,0 0 16,0 1-16,0-1 15,21-21-15,0 0 16,0 0-16,0 0 0,0 0 0,22 0 16,-22 0-16,0 0 0,21-21 15,1-1-15,-22 22 0,21-21 16,1-21-16,-1 21 0,0 0 0,1-22 16,-1 22-16,-21-21 0,21 21 15,-20-22-15,-1 22 0,0-21 0,-21 21 16,0-1-16,0 1 0,0 0 0,0 0 15,-21 21 1,0 0-16,-1 0 0,1 21 16,0-21-16,0 21 0,21 0 0,-21 1 15,0-1-15,-1 21 16,22-21-16,0 0 0,0 22 0,0-22 16,0 21-16,0-21 0,0 1 0,22 20 15,-1-21-15,0 0 0,0 0 16,21 1-16,1-22 0,-1 21 0,22-21 15,-22 0-15,21 0 0,-20 0 0,20 0 16,-20 0-16,20 0 0,-21-21 16,1-1-16,20 1 0,-20 0 0,-1 0 15,0 0-15,-21 0 0,22-1 0,-22-20 16,0 21-16,0 0 0,0-22 16,-21 22-16,22 0 0,-22 0 0,0 0 15,0 0-15,-22 21 0,1 0 16,0 0-16,0 0 0,0 0 15,0 21-15,-1-21 0,-20 21 16,21 0-16,0 0 0,0 0 0,-1 1 16,1-1-16,0 0 0,21 0 0,0 0 15,0 0-15,0 1 0,0-1 16,0 0-16,21-21 16,0 0-16,1 0 0,-1 0 15,0 0-15,0 0 16,0-21-16,0 0 0,-21-1 0,22 1 15,-1 0-15,-21 0 0,21 0 0,-21 0 16,0-1-16,21 1 0,-21 0 16,0 0-16,0 42 31,0 0-15,0 0-16,0 1 0,0-1 0,0 0 15,0 0-15,0 21 0,0-20 0,0-1 16,0 0-16,0 0 0,0 0 15,21-21-15,0 21 0,1-21 0,-1 0 16,0 0-16,0 0 0,0 0 0,22 0 16,-22 0-16,0 0 0,21 0 15,-21-21-15,22 0 0,-22 0 0,0 0 16,0-22-16,0 22 0,1 0 16,-1-21-16,0-1 0,0 1 0,0 0 15,0-1-15,-21 1 0,22-21 16,-1-1-16,0 1 0,0-1 0,0 1 15,0-1-15,1 1 0,-22 20 0,21 1 16,-21 0-16,21 20 0,-21 1 16,0 0-16,-21 42 15,0 0-15,-1 22 16,1-1-16,0 0 0,0 22 16,0-22-16,21 22 0,-21-22 0,21 22 15,-22-22-15,22 0 0,0 1 0,0-1 16,0 0-16,0 1 15,0-1-15,0-21 0,22 21 0,-22-20 16,21-1-16,0 0 0,-21 0 0,21 0 16,-21 0-16,21-21 0,0 0 15,1 0-15,-1 0 0,0 0 16,0 0-16,0 0 0,0-21 0,1 0 16,-1 0-16,0 0 0,0 0 15,0-1-15,-21 1 0,0-21 0,21 21 16,-21 0-16,22-1 0,-22 1 0,0-21 15,0 21-15,0 0 16,-22 21 0,1 0-16,0 21 15,21 0-15,-21 0 16,0 0-16,21 0 0,0 1 0,0-1 16,0 0-16,0 0 0,0 21 0,0-20 15,0-1-15,0 0 0,0 0 16,0 0-16,21 0 0,-21 1 15,21-22-15,0 21 0,0-21 0,1 0 16,-1 0-16,21 0 0,-21 0 16,0 0-16,22 0 0,-1 0 0,-21 0 15,22 0-15,-1-21 0,0-1 0,1 1 16,-1 0-16,0 0 16,1 0-16,-22 21 0,21-21 0,0-1 15,-20 1-15,-1 0 0,0 0 0,-21 0 16,21 0-16,-21-1 15,-21 22 1,0 0-16,0 0 0,-1 0 0,-20 0 16,21 0-16,0 22 0,0-22 0,-1 21 15,1 0-15,0 0 0,0 0 16,0-21-16,0 21 0,21 1 16,0-1-16,-22 0 0,22 0 0,0 0 0,0 0 15,0 1-15,22-22 31,-1 0-31,0 0 0,0 0 16,0 0-16,0 0 0,1-22 16,-1 1-16,0 0 0,0 0 0,-21 0 15,21 0-15,0-22 0,-21 22 0,22-21 16,-1-1-16,-21 1 16,21-21-16,0-1 0,-21 1 0,21-1 0,0 1 15,1-22-15,-1 21 0,-21 22 16,21-21-16,-21 20 0,21 1 0,-21 21 15,21 0-15,-21-1 0,0 1 0,0 42 32,-21 22-32,0-22 0,0 21 0,0 22 15,-1-1-15,1 1 0,21-1 16,0 1-16,-21-1 0,21 1 0,0-1 16,0-20-16,0 20 0,0-21 15,0 1-15,0-22 0,0 21 0,0 1 16,0-22-16,21 0 0,0 0 0,1 0 15,-1 0-15,0 1 0,0-22 16,0 21-16,0-21 0,1 0 0,-1 0 16,0 0-16,0 0 0,0 0 15,0 0 1,1-21-16,-1 21 0,-21-22 0,21 1 16,0 0-16,0 0 0,0 0 0,-21 0 15,22-1-15,-1 1 0,-21 0 16</inkml:trace>
  <inkml:trace contextRef="#ctx0" brushRef="#br1" timeOffset="132331.54">24215 15431 0,'-64'0'0,"128"0"0,-191 0 0,63 0 16,22 0-16,-1 0 0,22 0 15,0 0-15,0 0 0,0 0 0,42 0 16,0 0 0,0 0-16,22 0 0,-1 0 15,0 0-15,22 0 0,-22 0 0,22 0 16,-1 0-16,1 0 0,-1 0 0,1 0 16,-1-22-16,1 22 0,-22 0 15,21 0-15,-20 0 0,-22 0 0,21 0 16,-21 0-16,-42 0 31,0 0-31,0 0 0,-21 0 16,20 0-16,-20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5:52:54.3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1376 0,'0'0'16,"0"-21"-16,0 0 0,0-1 0,0 1 15,0 0-15,0-21 0,0 21 0,0-1 16,0 1-16,0-21 0,0 21 15,0 0-15,0-22 0,0 22 0,0 0 16,0 0-16,0 0 16,0-1-16,-21 22 15,21 22 1,-21-1-16,21 0 0,0 21 16,0 1-16,0-1 0,-21 0 15,21 1-15,0-1 0,-21 21 0,21-20 16,0 20-16,0 1 0,-22 20 15,22-20-15,0 21 0,0-1 0,0 1 16,0-22-16,0 1 0,0 21 16,0-22-16,0 64 0,0-85 15,0 22-15,22-22 0,-1 1 16,0-22-16,-21 21 0,21-21 16,0 0-16,0 1 0,1-1 15,-1-21-15,0 0 0,0 0 0,0 0 16,22 0-16,-22 0 0,21-21 15,-21-22-15,22 22 0,-1-21 0,-21-1 16,21 1-16,1 0 0,-1-22 0,-21 22 16,22-43-16,-1 22 0,0-1 15,-21-20-15,22-1 0,-22 0 0,21 1 16,-21-1-16,1 21 0,-1 1 16,-21-1-16,0 1 0,0-1 0,0 22 15,0 0-15,0-1 0,0 1 16,0 0-16,0 21 0,0-1 15,0 1-15,0 0 0,-21 21 16,-1 0 0,22 21-16,0 0 15,0 1-15,-21-1 0,21 0 16,0 21-16,0-21 0,0 1 0,0 20 16,0-21-16,0 21 0,21-20 15</inkml:trace>
  <inkml:trace contextRef="#ctx0" brushRef="#br0" timeOffset="548.86">3048 1990 0,'21'-21'16,"0"21"-16,-21-22 0,0 1 15,21 0-15,1 0 0,-22 0 16,21-22-16,-21 22 0,0 0 0,0 0 16,0 0-16,0 0 15,-21 21-15,-22 0 16,22 0-16,0 21 0,-21 0 0,-1 0 16,1 0-16,0 0 15,-1 22-15,1-22 0,21 0 0,0 21 16,-22-20-16,43-1 0,0 0 15,0 0-15,0 0 0,0 0 0,0 1 16,0-1-16,21-21 0,22 21 0,-22 0 16,0-21-16,21 21 0,1-21 15,-22 21-15,21 1 0,-21-22 0,22 21 16,-22 0-16,0-21 0,0 21 0,0 0 16,-21 0-16,0 1 15,0-1-15,0 0 0,0 0 16,-21 0-16,-21-21 0,21 21 0,-22 1 15,22-22-15,-21 0 16,0 21-16,-1-21 0,1 0 0,0 0 16,-1 0-16,22 0 0,-21 0 15,21 0-15,-22 0 0,22 0 0,0 0 16,0 0-16,0 0 0,21-21 16,-22 21-1,22-22-15,22 22 16,-22-21-1,21 21-15,0-21 0,0 0 16,0 21-16</inkml:trace>
  <inkml:trace contextRef="#ctx0" brushRef="#br0" timeOffset="1863.3">3746 2223 0,'0'0'0,"22"-43"16,-22 1 0,21 21-16,-21 0 0,0-1 15,0 1-15,0-21 0,0 21 16,0 0-16,0-1 0,0 1 0,0 0 15,0 0-15,-21 0 0,-1 21 0,1 0 16,0 0-16,0 0 16,-21 0-16,20 21 0,1 0 0,-21 0 15,0 0-15,20 22 0,-20-22 16,0 21-16,21-21 0,-1 22 0,-20-1 16,21-21-16,21 22 0,-21-1 0,21-21 15,-21 21-15,21-20 0,0-1 16,0 0-16,0 0 0,21 0 15,0-21-15,0 0 0,0 0 16,0 0-16,22 0 0,-22 0 16,0-21-16,21 21 0,-20-21 0,20 0 15,-21 0-15,0-1 0,22 1 0,-22 0 16,0 0-16,0-21 0,-21 20 16,0-20-16,21 21 0,-21-43 15,0 43-15,0 0 0,0 0 0,0 0 16,0 0-16,0 42 31,0 0-31,0 0 0,0 0 16,0 0-16,0 22 15,0-22-15,0 0 0,0 21 0,0-20 16,0 20-16,0-21 0,0 0 0,21 0 16,1 1-16,-1-1 0,0 0 15,0 0-15,0 0 0,22-21 0,-22 0 16,21 21-16,-21-21 0,22 0 0,-1 0 15,0 0-15,1-21 0,20 21 16,-21-21-16,1 0 0,-1 0 0,22 0 16,-22-1-16,-21 1 0,21-21 0,1 21 15,-22-22-15,0 22 0,21-21 16,-20 21-16,-22-22 0,21 22 0,-21 0 16,21 0-16,-21 0 0,0 0 15,0-1-15,0 1 0,-21 21 16,0 0-16,-1 0 0,1 0 15,0 0-15,0 0 0,0 0 0,-22 21 16,22 1-16,0-1 0,-21 0 16,21 0-16,-1 0 0,1 22 0,21-22 15,-21 0-15,21 0 0,-21-21 0,21 21 16,0 0-16,0 1 0,21-1 16,0-21-16,0 0 15,1 0-15,-1 0 0,0 0 0,0 0 16,0 0-16,0 0 0,1-21 15,-1-1-15,0 1 16,0 0-16,0 0 0,-21 0 16,0 0-1,0-1 1,0 44 0,0-1-16,0 0 15,-21 0-15,21 0 0,-21 0 16,21 1-16,0 20 0,0-21 0,0 21 15,-21 1-15,21-1 0,-21 22 0,21-22 16,0 21-16,-22-20 0,22 20 16,0 1-16,0-1 0,0 1 15,-21-1-15,21 1 0,0 20 0,-21-20 16,21-1-16,0 22 0,0-21 0,0-1 16,0 1-16,0-1 0,0-21 0,-21 22 15,21-22-15,-21 1 0,0-22 16,21 21-16,-22-21 0,1 0 0,0 1 15,0-1-15,0 0 0,-22-21 0,22 0 16,0 0-16,0 0 0,0 0 0,0 0 16,-1-21-16,1 0 0,-21-22 15,42 22-15,-21-21 0,0-22 0,-1 22 16,22-22-16,-21 1 0,21-1 0,0 1 16,0-1-16,0 1 0,0-1 15,0 1-15,0-1 0,21 1 16,1-1-16,-1 1 0,0-1 0,21 1 15,-21-1-15,1 22 0,20-21 0,0-1 16,-21 22-16,22-1 0,-1 1 16,0 0-16,1-1 0,-1 22 0,0-21 15,1 21-15,-1 0 0,0-1 0,-20 1 16,20 0-16,-21 0 0,0 21 16,0-21-16</inkml:trace>
  <inkml:trace contextRef="#ctx0" brushRef="#br0" timeOffset="2280.27">4974 2201 0,'0'0'0,"21"0"0,0 22 0,1-22 16,-1 0 0,0 0-16,0 0 0,0-22 0,0 1 15,1 21-15,-1-21 0,21 0 0,-21 0 16,0 0-16,22-1 0,-22 1 15,0 0-15,-21-21 0,21 21 0,-21-1 16,0 1-16,0 0 0,0 0 16,0 0-16,0 0 0,-21 21 15,0 0-15,-21 0 0,20 0 16,1 21-16,-21 0 0,21 0 0,-22 0 16,22 22-16,-21-22 0,21 21 15,0 0-15,-22 1 0,22-22 0,0 21 16,21 1-16,0-22 0,0 21 0,0-21 15,0 0-15,0 22 0,0-22 0,21 0 16,0-21-16,0 21 0,1 0 16,20-21-16,-21 0 0,21 22 0,-20-22 15,20 0-15,-21 0 0,21 0 0,-20 0 16,-1 0-16,21 0 16,-21-22-16,0 22 0,-21-21 15,22 21-15,-22-21 0,0 0 16</inkml:trace>
  <inkml:trace contextRef="#ctx0" brushRef="#br0" timeOffset="2787.49">2180 2836 0,'0'0'15,"-63"0"-15,-1 22 0,1-22 0,-1 0 0,22 0 16,-22 0-16,22 0 0,-22 0 16,22 0-16,0 0 0,-1 0 0,22 0 15,-21 0-15,21 0 0,0 0 16,-1 0-16,44 0 31,-1 0-31,21 0 16,22 0-16,-1 0 0,1 0 0,20 0 15,22 0-15,0 0 0,0 0 0,42 0 16,-21 0-16,21 0 0,0 0 16,-21-22-16,21 22 0,1 0 0,-1 0 15,0 0-15,0 0 0,0 0 0,-21 0 16,0 0-16,0 0 0,-21 0 15,0 0-15,0 0 0,0 0 0,-1 0 16,-41 0-16,21 0 0,-22 0 0,1 0 16,-22 0-16,0 0 0,1 0 15,-22 0-15,0 0 0,0 0 0,-42 0 32,-21 0-32,-1 0 15,1 0-15,-22 0 0,22 0 16,-21 0-16,-22 0 0,21 0 0,-20 0 15,-1 22-15,0-22 0</inkml:trace>
  <inkml:trace contextRef="#ctx0" brushRef="#br0" timeOffset="3197.25">1905 3154 0,'0'0'0,"-64"0"15,-63 21 1,106-21-16,0 0 0,0 0 0,0 0 16,21 21-16,21-21 15,21 0-15,1 0 16,-1 0-16,21 0 0,1 0 0,21 0 16,-1-21-16,22 0 0,0 21 15,21 0-15,0-21 0,21 0 0,0 21 16,0 0-16,1 0 0,20-22 0,0 1 15,1 21-15,-22 0 0,0 0 16,0 0-16,-21-21 0,0 21 16,-21 0-16,0 0 0,-22 0 0,1-21 15,-21 21-15,-22 0 0,0 0 0,1 0 16,-22 0-16,21-21 0,-21 21 16,0 0-16,-21-21 15,-21 21 48,0 21-63,-21-21 0</inkml:trace>
  <inkml:trace contextRef="#ctx0" brushRef="#br0" timeOffset="4044.77">1291 4826 0,'42'0'15,"1"-21"-15,-22 21 0,0-21 0,21 0 0,-20-1 16,20 1-16,-21 0 0,0 0 15,0 0-15,-21 0 0,0-1 16,0 1-16,-21 21 16,0 0-16,-21 0 0,-1 0 15,1 0-15,0 0 0,-1 21 0,-20-21 16,21 22-16,-1-1 16,1 0-16,0 0 0,-1 0 0,22 22 15,0-22-15,0 0 0,21 0 16,0 21-16,0-20 0,0-1 0,0 0 15,0 21-15,21-21 0,0 1 16,0-1-16,22 0 0,-22 0 0,21 0 16,0 0-16,-20 22 0,20-22 15,-21 0-15,21 0 0,-20 0 0,-1 1 16,-21-1-16,0 0 0,0 0 16,0 0-16,0 0 0,0 1 0,-43-1 15,22 0-15,-21 0 0,-22-21 16,22 21-16,-21-21 0,20 21 15,-20-21-15,20 0 0,-20 0 0,21 0 16,-1 0-16,1 0 0,0-21 16,20 21-16,-20-21 0,21 0 0,0 21 15,0-21-15,-1 0 0,22-1 16,0 1-16,0 0 0,22 0 31,-1 21-31,0 0 0,0 0 16,0 0-16,22 0 0,-1 0 15,-21-21-15,21 0 0,1 21 16</inkml:trace>
  <inkml:trace contextRef="#ctx0" brushRef="#br0" timeOffset="4416.09">1863 4657 0,'0'0'0,"0"-43"16,0 22-1,0 42 1,-22 1 0,22 20-16,0-21 0,0 21 15,0 1-15,-21-1 0,21 0 0,0 22 16,0-22-16,0 22 0,-21-22 15,21 0-15,-21 22 0,21-22 0,0 1 16,0-1-16,-21 0 0,21-21 0,0 1 16,0 20-16,-21-21 0,21 0 15,0 0-15,0-42 47,0 0-31,0 0-16,0 0 15,21 21-15,0-21 0,0-1 0</inkml:trace>
  <inkml:trace contextRef="#ctx0" brushRef="#br0" timeOffset="4739.89">2244 4678 0,'0'0'16,"0"21"0,0 0-16,0 0 15,0 1-15,-22 20 0,22 0 0,-21 1 16,21-1-16,0 0 0,0 1 16,-21-1-16,21 0 0,-21 1 0,0-1 15,21 0-15,0 1 0,0-22 16,-21 21-16,21-21 0,0 0 0,0 1 15,-22-1-15,22 0 0,0-42 47,0 0-31,22-1-16,-22 1 0,0 0 16,21-21-16,-21 21 0</inkml:trace>
  <inkml:trace contextRef="#ctx0" brushRef="#br0" timeOffset="5399.53">2159 4847 0,'0'0'0,"0"-21"0,0 0 0,0 0 16,21 0-16,0 21 0,0-22 16,1 1-16,-1 21 0,0-21 0,21 21 15,-21 0-15,22-21 0,-22 21 0,21 0 16,1 0-16,-22 0 0,0 0 15,21 21-15,-21-21 0,1 21 16,-22 0-16,0 1 0,0-1 0,0 21 16,0-21-16,0 0 0,0 1 15,-43 20-15,22-21 0,-21 0 0,21 0 16,-22 1-16,1 20 0,21-42 16,-22 21-16,22 0 0,0-21 0,0 0 15,0 0 1,42-21 15,-21 0-31,21 21 0,0-21 0,22 21 0,-22 0 16,0 0-16,21-21 15,-21 21-15,22 0 0,-22 0 0,21 0 16,1 0-16,-22 0 0,21 0 0,-21 0 16,22 0-16,-22 21 0,21-21 15,-21 21-15,22 0 0,-22-21 0,0 21 16,0 0-16,-21 1 0,0-1 15,0 0-15,0 0 0,0 0 16,0 0-16,-21 1 0,0-1 0,-22 0 16,1 0-16,0 0 0,-1 0 15,1 1-15,0-1 0,-22 0 0,22-21 16,0 21-16,-1-21 0,1 0 0,0 21 16,20-21-16,-20 0 15,21 0-15,0 0 0,0 0 0,-1 0 16,1 0-16</inkml:trace>
  <inkml:trace contextRef="#ctx0" brushRef="#br0" timeOffset="6644.21">4466 4826 0,'0'0'0,"0"-21"0,0 0 0,21 21 16,-21-21-16,0-1 0,0 1 0,0 0 15,0 42 17,0 22-17,0-22-15,0 21 0,0 0 16,0 1-16,0-22 0,0 21 0,0 1 15,0-1-15,0 0 0,0-21 0,-21 22 16,21-22-16,0 0 16,-21 0-16,21 0 0,0 1 0,-21-1 15,21 0-15,21-42 47,0 0-47,0-1 0,0 22 16,1-21-16</inkml:trace>
  <inkml:trace contextRef="#ctx0" brushRef="#br0" timeOffset="7091.86">5143 4763 0,'0'0'0,"22"-22"16,-22 1-16,0 0 0,0 0 15,0 0-15,-22 21 16,1 0-16,0 0 0,-21 0 15,21 0-15,-1 21 0,-20 0 0,0 0 16,21 0-16,-1 1 0,-20 20 16,21-21-16,0 0 0,0 0 0,-1 1 15,22-1-15,0 0 0,0 0 0,0 0 16,0 0-16,22-21 16,20 22-16,-21-22 0,0 0 15,22 0-15,-22 21 0,0-21 0,21 0 16,-21 21-16,1-21 0,20 21 15,-21-21-15,-21 21 0,21-21 16,-21 21-16,21-21 0,-21 22 0,0-1 16,0 0-16,0 0 15,-21-21-15,0 21 0,0-21 16,-21 0-16,20 21 0,1-21 0,-21 0 16,21 22-16,0-22 0,-22 0 0,22 0 15,0 0-15,0 0 0,0 0 16,-1 0-16,1 0 15,0 0-15,21-22 47,-21 1-47,21 0 16</inkml:trace>
  <inkml:trace contextRef="#ctx0" brushRef="#br0" timeOffset="7315.73">4381 4551 0,'-21'-21'0,"21"0"31,0-1-16</inkml:trace>
  <inkml:trace contextRef="#ctx0" brushRef="#br0" timeOffset="8749.14">6562 4720 0,'0'-63'16,"0"42"-16,0-1 0,0 1 15,0 0-15,0 0 0,0 0 16,21 21-16,-21-21 0,0 42 31,0 0-31,0 0 16,0 21-16,0-20 0,0 20 0,0 0 0,0 1 16,0-1-16,0 0 0,0 22 15,0-22-15,0 0 0,0 1 16,0-1-16,0 0 0,0-20 0,0 20 15,0-21-15,0 0 0,0 0 0,0 1 16,21-22-16,0 0 0,0 0 16,0 0-16,1 0 0,-1 0 0,0-22 15,0 22-15,0-21 0,22-21 0,-22 21 16,21-22-16,-21 22 0,0-21 16,22-22-16,-22 22 0,0-21 0,0 20 15,0-20-15,1 20 0,-1 1 16,0 0-16,0-1 0,-21 1 0,0 21 0,0 0 15,0 0-15,21-1 16,-21 44 0,0-1-16,0 0 15,0 0-15,0 21 0,-21-20 16,21 20-16,0 0 0,0 1 0,0-1 16,-21 0-16,21 1 0,0-1 0,0 0 15,0-21-15,0 22 0,0-22 16,0 0-16,0 0 0,0 0 0,21 1 15,0-22-15,0 0 0,1 0 16,-1 0-16,0 0 0,0 0 16,21-22-16,-20 1 0,-1 0 0,21 0 15,-21-21-15,22 20 0,-1-20 16,-21 0-16,21-1 0,-20 1 0,20 21 16,-21-21-16,0-1 0,0 22 0,1-21 15,-22 21-15,0-1 0,0 1 16,-22 21-1,1 0-15,0 0 0,0 21 0,0-21 16,0 22-16,-1-1 0,22 21 0,0-21 16,0 0-16,0 22 0,0-22 15,0 21-15,0-21 0,0 22 0,0-22 16,22 21-16,-1-21 0,0 1 16,-21-1-16,0 0 0,21 0 0,-21 0 15,21 0-15,-21 1 16,0-1-16,-21-21 15,0 0-15,0 0 0,0 0 16,-1 0-16,1-21 0,0-1 0,0 22 16,0-21-16,21 0 0,-21 21 15,-1-21-15,22 0 0,-21 21 0,21 21 47,0 0-47,0 0 16,0 0-16,0 1 0,0-1 15,21 0-15,1-21 0,-22 21 0,21 0 16,0-21-16,0 0 0,0 21 16,0-21-16,22 0 0,-22 0 0,21 0 15,1 0-15,-1-21 0,0 0 0,1 21 16,-1-21-16,0 0 0,22 0 0,-22-1 16,-21 1-16,22 0 0,-1 0 15,-21 0-15,0-22 0,0 22 16,1 0-16,-1-21 0,-21 21 0,0-22 15,0 22-15,0 0 0,0 0 0,0 0 16,0-1-16,-21 22 31,-1 22-31,22-1 16,-21 0-16,21 21 0,0-21 0,0 1 16,-21 20-16,21-21 0,0 0 15,0 22-15,0-22 0,0 0 0,0 0 16,0 0-16,0 0 0,0 1 0,21-1 15,0 0-15,1-21 0,-1 0 16,-21 21-16,21-21 0,0 0 16,0 0-16,0 0 0,1 0 0,-1 0 15,0 0-15,0 0 0,0 0 0,0-21 16,22 21-16,-22-21 0,0 0 16,0 21-16,22-22 0,-22 1 15</inkml:trace>
  <inkml:trace contextRef="#ctx0" brushRef="#br0" timeOffset="9308.54">8869 4932 0,'21'-21'0,"-42"42"0,63-42 16,-42 0-16,0-1 0,21 1 16,-21 0-16,0 0 0,0 0 0,0 0 15,0-1-15,0 1 0,0 0 0,-21 21 16,0 0-16,0 0 0,0 0 16,-1 0-16,1 21 15,-21 0-15,21 1 0,0-1 0,-1 21 16,1-21-16,-21 22 0,21-22 15,0 21-15,-1 0 0,22-20 0,0 20 16,-21-21-16,21 0 0,0 0 0,0 1 16,0-1-16,0 0 0,0 0 15,21 0-15,1-21 0,-1 0 16,0 0-16,0 0 0,21 0 0,-20 0 16,-1-21-16,0 21 0,21-21 0,-21 0 15,1 0-15,-1-1 0,21-20 16,-21 21-16,0-21 0,1 20 0,-1-41 15,-21 21-15,21-1 0,0-20 16,0 20-16,-21-20 0,0 21 0,21-22 16,1 22-16,-22-22 0,21 22 15,-21 0-15,0-1 0,0 1 0,0 21 16,0 0-16,0-1 0,-21 44 31,21-1-31,-22 21 16,22 0-16,0 1 0,0-1 0,0 0 15,0 1-15,0-1 0,0 0 0,0 1 16,0-1-16,0 0 0,0 1 16,0-1-16,0 0 0,0 1 0,0-1 15,22-21-15,-22 0 0,0 22 0,0-22 16,0 0-16,21 0 0,-21 0 0,0 1 16,21-22-1,-21 21 1,21-42-1,0 21-15,0-22 16,-21 1-16,22 0 0,-1-21 0</inkml:trace>
  <inkml:trace contextRef="#ctx0" brushRef="#br0" timeOffset="10139.2">10118 5080 0,'0'0'0,"21"0"31,-21-21-31,21 21 0,-21-21 16,21 0-16,0-1 0,-21 1 0,21 0 15,1 0-15,-1-21 0,0 20 0,0-20 16,0 0-16,0-1 0,-21 1 0,22 0 15,-1-22-15,0 22 0,0-22 16,0 1-16,-21-1 0,21 1 16,1 21-16,-22-22 0,0 1 0,0 20 15,21 1-15,-21 21 0,0-22 0,0 22 16,0 0-16,0 42 31,0 0-31,-21 22 0,-1-22 0,22 42 16,-21-20-16,0-1 0,0 22 0,21-22 15,-21 21-15,0-20 0,21-1 16,-22 22-16,22-22 0,-21 0 0,21 1 16,0-1-16,0 0 0,0 1 0,0-1 15,0-21-15,21 21 0,1-20 0,-1-1 16,0 0-16,0 0 0,0-21 16,0 0-16,22 0 0,-22 0 15,0 0-15,21 0 0,-20 0 0,-1-21 16,0 0-16,21 0 0,-21-1 0,1 1 15,-1-21-15,0 21 0,0-22 0,0 1 16,-21 21-16,21-21 0,1-1 16,-22 1-16,0 21 0,0 0 0,21-1 15,-21 1-15,0 42 16,0 1 0,-21-1-16,21 0 0,0 0 15,-22 0-15,1 22 0,21-22 0,0 0 16,0 21-16,0-21 0,0 22 15,0-22-15,0 0 0,0 0 0,0 0 16,0 1-16,0-1 0,21-21 0,1 21 16,-1-21-16,0 0 0,0 0 15,0 0-15,0 0 0,1 0 0,-1-21 16,0 21-16,0-21 0,0-1 0,0 1 16,1-21-16,-1 21 0,-21 0 0,0-22 15,0 1-15,0 21 0,0-22 16,0 22-16,0-21 0,0 0 15,-21 20-15,-1 1 0,1 0 0,0 21 16,0 0-16,0 0 0,0 0 16,-1 0-16,1 0 0,0 0 15,0 0-15,0 21 0,0-21 16,21 21-16,-22 1 16,1-22-1,0 0-15,0 0 16</inkml:trace>
  <inkml:trace contextRef="#ctx0" brushRef="#br0" timeOffset="10383.09">10139 4382 0,'21'0'31,"0"0"-31,0 0 0,0 0 16,22 0-16,-1 0 0,0 0 0,1 0 15,-1 0-15,0-22 0,1 22 16,-1 0-16,22 0 0,-22 0 0,0 0 16,1-21-16,-1 21 0,0 0 0,-21 0 15,1 0-15,-1-21 0,0 21 0,0 0 16,0 0-16,-21-21 16</inkml:trace>
  <inkml:trace contextRef="#ctx0" brushRef="#br0" timeOffset="10851.33">12340 4466 0,'0'0'0,"0"-21"0,0 0 0,0 0 16,0 0-16,0 42 31,0 0-31,0 0 16,0 21-16,0-20 0,0-1 15,0 21-15,0-21 0,0 0 0,0 22 16,0-22-16,-21 0 0,21 0 0,0 0 15,0 1-15,0-1 0,0 0 16,0-42 15,0 0-31,0-1 16,21 1-16</inkml:trace>
  <inkml:trace contextRef="#ctx0" brushRef="#br0" timeOffset="11209.33">12488 3979 0,'0'0'16,"0"-21"-16,-21 0 0,0 0 0,0 21 15,0 0 1,21 21 0,21-21-1,0 0-15,0 0 16,0 0-16,0 0 0,1 0 15,-1 0-15,0-21 0,0 0 16,-21 0 0,0-1-16,0 1 15,-21 21-15,0 0 16,21-21-16,-21 21 0,-1 0 16,1 0-16,0 0 15,21 21-15,-21 0 0,0 1 16,21-1-16,-21 21 0,21-21 15,0 0-15,0 1 0,21-1 16,0 0-16,0 0 0,0 0 0,0 0 16,1 1-16,20-1 0,-21-21 0,21 21 15,1 0-15</inkml:trace>
  <inkml:trace contextRef="#ctx0" brushRef="#br0" timeOffset="12227.27">12996 4255 0,'0'21'16,"0"0"0,0 0-16,0 0 0,-21 0 15,0-21-15,21 22 0,-21-1 0,21 0 16,-21 21-16,21-21 0,0 1 0,-22-1 16,1 0-16,21 0 0,-21 0 15,21 0-15,0 1 0,-21-1 16,21 0-16,-21-21 0,21 21 0,0-42 47,0 0-32,0 0-15,0-1 0,0 1 16,0 0-16,21-21 0,0 21 0,0-1 16,0-20-16,1 0 0,-1 21 15,0-22-15,21 22 0,1-21 16,-22 21-16,21-1 0,-21 1 0,22 0 0,-22 21 15,21 0-15,-21 0 0,0 0 0,1 21 16,-22 0-16,0 1 16,0-1-16,0 21 0,0-21 0,0 22 15,0-22-15,0 21 0,0-21 0,0 22 16,0-22-16,0 21 0,0-21 0,-22 0 16,22 1-16,0-1 0,0 0 15,0 0-15,22 0 0,-1-21 16,0 0-16,0 0 0,0 0 15,0 0-15,22 0 0,-22 0 0,0-21 16,0 21-16,0-21 0,22 0 16,-22 0-16,0-1 0,0 1 15,0 0-15,1 0 0,-22 0 0,21-22 0,-21 22 16,21 0-16,-21-21 0,0 21 16,0-1-16,0 1 0,0 0 15,0 0-15,0 0 0,0 42 31,-21 0-31,21 0 0,-21 0 0,21 1 16,0 20-16,-22-21 0,22 0 16,-21 22-16,21-22 0,0 0 0,-21 21 15,21-21-15,0 1 0,0-1 0,0 0 16,0 0-16,0 0 0,21 0 16,0-21-16,-21 22 0,22-22 0,-1 0 15,0 0-15,0 0 0,0 0 16,22 0-16,-22-22 0,0 22 0,0-21 0,0 0 15,22 0-15,-22 0 0,0 0 16,0-1-16,0-20 0,0 0 0,1-1 16,-1 1-16,0 0 0,0-22 15,0 22-15,-21-22 0,21 1 0,1 21 16,-1-22-16,-21 22 0,21-1 0,-21 1 16,21 21-16,0-21 0,-21 20 0,0 1 15,0 42 1,0 1-1,-21-1-15,0 21 0,21 0 0,-21 1 16,0-1-16,21 0 0,-22 22 16,22-22-16,-21 22 0,21-22 15,-21 0-15,21 1 0,0-1 0,0 0 16,0 1-16,0-1 0,0-21 0,0 22 16,0-22-16,21 0 0,0 0 0,1 0 15,-22 0-15,21 1 0,0-22 16,0 0-16,21 0 0,-20 0 0,-1 0 15,0 0-15,0 0 0,0 0 0,0 0 16,1-22-16,-1 22 0,0-21 0,0 0 16,0 0-16,0 0 0,1 0 15,-1-1-15,0 1 0,-21 0 0,0 0 16,21 0-16,-21 0 0</inkml:trace>
  <inkml:trace contextRef="#ctx0" brushRef="#br0" timeOffset="12460.66">14351 4276 0,'-21'0'15,"21"-21"-15,21-1 16,0 22-16,0-21 0,22 21 0,-22-21 16,21 21-16,-21-21 0,22 21 0,-1-21 15,0 0-15,-21 21 0,22-22 16,-22 22-16,0 0 0,0 0 15,0-21-15,1 21 0,-22-21 16,-22 0 0,1 21-16,0 0 15,0-21-15,0 21 0</inkml:trace>
  <inkml:trace contextRef="#ctx0" brushRef="#br0" timeOffset="12791">13716 4085 0,'0'0'0,"0"21"16,21-21-1,0 0-15,0 0 0,-21-21 16,0 0-16,22 0 0,-22 0 15,0 0-15,0-1 16,0 1-16,0 0 0,-22 0 16,1 21-1,0 0 1,21 21 0,0 0-16,0 0 0,0 1 15,21-1-15,0-21 16,1 21-1,-1-21-15</inkml:trace>
  <inkml:trace contextRef="#ctx0" brushRef="#br0" timeOffset="18427.58">15007 4530 0,'0'0'0,"21"0"0,0 0 0,1 0 15,-1 0-15,0 0 0,0-21 16,0 21-16,0 0 0,-21-22 0,22 1 15,-1 0-15,-21 0 16,0 0 0,0 0-16,0-1 0,-21 1 15,-1 0-15,1 0 0,0 0 16,0 21-16,0-21 0,0 21 16,-1 0-16,1-22 0,0 22 0,-21 0 15,21 0-15,-1 0 0,1 0 0,0 22 16,0-1-16,0 0 0,0 0 0,-1 0 15,1 22-15,0-22 0,21 21 16,0-21-16,0 22 0,-21-22 16,21 0-16,0 21 0,0-21 0,0 1 15,0-1-15,0 0 0,0 0 0,0 0 16,0 0-16,21 1 0,0-22 16,0 0-16,1 0 15,-1 0-15,0 0 0,0-22 0,0 22 16,0-21-16,1 0 0,-1 0 15,21 0-15,-21 0 0,0-1 0,22 1 16,-22 0-16,0 0 0,21 0 16,-20-22-16,-1 22 0,-21 0 0,21-21 0,-21 21 15,21-1-15,-21 1 0,0 0 16,0 0-16,0 0 16,0 42 15,0 0-31,-21 0 0,0 0 15,21 1-15,-21-1 0,21 0 0,0 21 16,-22-21-16,22 1 0,-21-1 0,21 21 16,0-21-16,0 0 0,0 1 15,0-1-15,0 0 0,0 0 0,0 0 16,0 0-16,21-21 0,1 0 16,-1 0-16,0 0 0,0 0 15,0 0-15,0 0 0,1-21 16,-1 0-16,0 21 0,0-21 15,21 0-15,-20 0 0,-1-1 0,0 1 16,0 0-16,21 0 0,-20-21 0,-1-1 16,0 22-16,0-21 0,0-22 15,0 22-15,1 0 0,-1-22 0,0 22 16,0-22-16,0 22 0,-21 0 0,21-1 16,1 22-16,-22-21 0,0 21 15,0-1-15,0 1 0,0 0 0,0 0 16,-22 21-1,1 0 1,0 0-16,0 21 0,0-21 16,21 21-16,-21 0 0,-1 22 0,22-22 15,0 21-15,-21 22 0,0-22 0,0 0 16,21 22-16,-21-22 0,21 1 16,0 20-16,-21-21 0,21 1 0,0-1 15,0-21-15,0 22 0,0-22 0,0 0 16,0 21-16,21-42 0,0 21 0,-21 1 15,21-1-15,0-21 0,0 21 16,1-21-16,-1 0 0,0 0 0,0 0 16,0 0-16,0 0 0,1 0 15,-1 0-15,0 0 16,-21-21 0,21 21-1,0 0 32,0 0 109,1 0-46,-1 0-79,0 0-31,-21-21 0,21 21 16,0 0-16,-21-22 0,21 22 15,-21-21-15,22 0 16,-1 0-16,-21 0 15,21 21-15,-21-21 0,0-1 16,0 1 0,0 0-16,21 21 15,-21-21-15,0 0 16,0 42 15,0 0-31,0 0 16,0 0-16,0 1 0,0-1 15,0 0-15,0 0 0,-21-21 0,21 21 16,-21 0-16,21 1 16,0-1-16,0 0 15,-21-21 32,21-21-31,0 0-16,0-1 15,0 1-15,0 0 0,0 0 16,21 0-16,0 0 0</inkml:trace>
  <inkml:trace contextRef="#ctx0" brushRef="#br0" timeOffset="18740.4">16214 4170 0,'0'0'0,"0"21"15,-22 0 1,1 0-16,21 1 15,0-1-15,21-21 47,1 0-47,-1 0 0,-21-21 16,21 21-16,-21-22 0,0 1 16,0 0-16,0 0 15,0 0-15,-21 21 0,0 0 16,-1 0-16,1 0 0,0 0 15,0 0 1,21 21-16,0 0 16,0 0-16,0 0 0,0 1 15,21-1-15,0-21 16,0 21-16,1-21 0,-1 0 16,0 21-16</inkml:trace>
  <inkml:trace contextRef="#ctx0" brushRef="#br0" timeOffset="19352.39">16531 4382 0,'0'0'0,"21"0"15,0 0 1,1-22 0,-1 22-16,0-21 0,0 21 15,0 0-15,0 0 0,1 0 16,-1 0-16,0 0 0,-21 21 15,0 1-15,21-1 0,-21 0 16,0 0-16,0 0 0,0 0 0,0 1 16,-21-1-16,0 0 0,0 0 0,-1 0 15,1 22-15,-21-22 0,0 0 0,20 0 16,-20 0-16,21 0 0,-21 1 16,20-1-16,1-21 0,0 21 15,0-21-15,0 0 0,0 0 16,42 0 15,0 0-31,21 0 0,-21 0 16,1-21-16,-1 21 0,21 0 15,-21 0-15,22 0 0,-22 0 16,21 21-16,-21-21 0,0 21 0,22 0 16,-22-21-16,0 21 0,0 1 0,0-1 15,1 0-15,-22 21 0,21-21 0,-21 1 16,0 20-16,0-21 0,0 21 15,0 1-15,-21-22 0,-1 21 0,1 1 16,0-22-16,0 21 0,-21-21 0,-1 22 16,22-22-16,-21 0 0,-1 21 15,-20-21-15,21 1 0,-1-22 0,1 21 0,0 0 16,-22-21-16,22 0 0,-1 21 0,1-21 16,21 0-16,-21 0 15,-1 0-15,22 0 0,0 0 0,0 0 16,0 0-16,-1 0 0,1-21 0,21 0 15,0 0 1,0-1-16,0 1 16,0 0-16,21 0 15,1 0-15,-1 0 16,0-1-16,21 1 0,-21-21 0</inkml:trace>
  <inkml:trace contextRef="#ctx0" brushRef="#br0" timeOffset="19749.91">16997 4657 0,'0'-21'16,"0"-1"-1,21 1-15,0 21 16,0-21-16,22 0 0,-22 0 0,0 21 15,21-21-15,1-1 0,-22 1 0,0-21 16,0 21-16,0 0 0,-21-1 0,21 1 16,-21 0-1,-21 21-15,0 0 16,0 0-16,-21 21 0,20-21 0,1 21 16,-21 1-16,21 20 0,0-21 15,-1 0-15,1 22 0,0-22 0,0 0 16,21 0-16,0 21 0,-21-20 0,21-1 15,0 0-15,0 0 0,0 0 0,21 0 16,0 1-16,0-22 16,0 0-16,1 0 0,-1 0 15,0 0-15,0 0 0,0 0 0,0 0 16,1 0-16,-1-22 0,0 1 16,0 21-16,0-21 0,22 0 0,-22 0 15</inkml:trace>
  <inkml:trace contextRef="#ctx0" brushRef="#br0" timeOffset="20143.74">18902 3916 0,'0'-21'0,"0"42"0,0-85 0,0 43 0,0 0 16,0 0-16,0 0 0,0 0 0,0-1 15,0 44 1,0-1 0,0 0-16,-21 21 0,-1-21 0,1 43 15,0-22-15,0 22 0,0-22 16,0 22-16,-1-1 0,1 1 0,0-22 15,0 21-15,0-20 0,21-1 0,0 0 16,-21-20-16,21 20 0,0-21 16,-22 0-16,22 0 0,0 1 15,0-1-15,0 0 16,22-21 0,-1-21-16,0 21 15,0-21-15,0-1 0,0-20 16,1 21-16</inkml:trace>
  <inkml:trace contextRef="#ctx0" brushRef="#br0" timeOffset="20860.48">19262 3789 0,'0'0'0,"0"-21"16,0 0-16,-22 21 16,1 0-1,21 21-15,-21 0 0,0 0 0,21 0 16,-21 22-16,0-1 0,-1 0 15,1 22-15,21-22 0,-21 22 0,0-1 16,21-21-16,-21 22 0,0-22 0,21 1 16,0-1-16,-22 0 0,22 1 15,-21-22-15,21 21 0,-21-21 0,21 0 16,0 1-16,0-44 31,0 1-31,0 0 16,0 0-16,0 0 0,21 0 0,0-22 15,1 22-15,-1-21 0,0-1 16,0 1-16,0 0 0,22 21 0,-22-22 16,0 22-16,0 21 0,0-21 15,0 21-15,1 0 0,-22 21 16,21-21-16,-21 21 0,21 22 0,-21-22 16,0 0-16,0 21 0,0-21 0,0 1 15,0 20-15,0-21 0,0 0 16,0 0-16,0 1 0,0-1 0,0 0 15,21 0-15,0 0 0,0 0 16,1-21-16,-1 0 0,0 0 16,0 0-16,0 0 0,22 0 15,-22 0-15,21 0 0,0 0 0,1-21 16,-1 0-16,0 21 0,-20-21 0,20-21 16,0 20-16,-21 1 0,22-21 0,-22 0 15,0 20-15,0-20 0,0 0 16,-21 21-16,22-1 0,-22 1 0,0 0 15,0 0-15,-22 21 0,1 0 16,0 0-16,0 21 0,0-21 0,0 21 16,-1 22-16,1-22 0,0 0 15,0 21-15,0-21 0,21 22 0,0-22 16,0 0-16,0 21 0,0-20 0,0-1 16,0 0-16,21 21 15,0-21-15,21-21 0,-20 22 16,-1-22-16,21 0 0,-21 0 0,0 0 15,22 0-15,-22 0 0,0 0 0,21 0 16,-20 0-16,-1-22 0,0 22 0,-21-21 16,21 0-16,-21 0 0,0 0 15,0 0-15,0-1 0,0 1 16,0-21-16,-21 21 0,0 0 0,0-22 16</inkml:trace>
  <inkml:trace contextRef="#ctx0" brushRef="#br0" timeOffset="21111.33">18394 3937 0,'0'0'0,"-21"0"0,21 21 16,21-21-1,0 0-15,21 21 0,-21-21 0,22 0 0,-1 0 16,22 0-16,-22 0 0,21 0 15,-20 0-15,-1 0 0,22 0 0,-22 0 16,-21 0-16,21 0 0,-20 0 16,20 22-16,-21-22 15,0 0-15,-21-22 32,0 1-32</inkml:trace>
  <inkml:trace contextRef="#ctx0" brushRef="#br0" timeOffset="23544.29">21357 4593 0,'0'-21'47,"21"21"-47,-21-21 15,21 21-15,1-21 0,-1 0 0,0-1 16,0 1-16,21-21 0,-20 21 15,20-22-15,0 1 0,1 0 0,-1-22 16,0 22-16,22-22 0,-22 22 16,0-21-16,1 20 0,-22 1 15,21 0-15,-21 20 0,-21-20 0,0 21 16,0 0-16,-21 21 16,0 0-16,0 0 0,-21 0 15,-1 21-15,22 0 0,0 0 0,-21 0 16,20 1-16,1 20 0,21-21 0,0 21 15,0 1-15,0-1 0,0 0 16,21-20-16,1 20 0,-1 0 0,0 1 16,0-22-16,0 21 0,0-21 0,1 22 15,-1-22-15,-21 0 0,0 0 0,21 0 16,-21 0-16,0 1 16,0-1-16,-21-21 15,0 0-15,-1 0 0,1 0 16,0 0-16,-21 0 0,21 0 0,-1 0 15,-20-21-15,21 21 0,0 0 16,0-22-16,-1 1 0,1 21 16,21 21 15,21-21-31,1 22 16,-1-22-16,0 21 0,0 0 0,0-21 15,22 0-15,-22 21 0,21-21 0,-21 0 16,22 0-16,-1 0 0,0 0 15,1 0-15,-1 0 0,0 0 0,1 0 16,20-21-16,-21 21 0,1-21 16,-1 0-16,0-1 0,1 22 0,-1-42 15,-21 21-15,22 0 0,-22-22 16,21 1-16,0-43 0,-20 22 16,-1 21-16,0-1 0,0-20 0,0 20 15,0-20-15,-21 21 0,22-1 16,-1 22-16,-21-21 0,0 21 0,0-1 15,0 1-15,-21 42 16,-1 1 0,1-1-16,0 21 0,0-21 15,0 22-15,-22-1 0,22 21 0,0-20 16,21-1-16,-21 0 0,0 22 0,21-22 16,-21 1-16,21-22 0,0 21 15,0 0-15,0-20 0,0 20 0,0-21 16,21 0-16,0 0 0,0 1 0,0-1 15,0 0-15,1-21 0,20 0 0,-21 21 16,21-21-16,1 0 0,-1 0 16,-21 0-16,22 0 0,-1 0 0,0-21 15,1 0-15,-1 21 0,-21-21 0,21-1 16,-20 1-16,-1 0 0,0 0 16,0 0-16,0-22 0,-21 22 15,0-21-15,0 21 0,0-22 0,0 22 16,0-21-16,0 21 0,0 0 15,-21 21 1,0 0-16,21 21 0,-21-21 0,0 21 16,-1 0-16,1 21 0,0-20 0,0-1 15,0 21-15,21-21 0,0 22 16,-21-22-16,21 0 0,0 0 0,0 0 16,0 0-16,0 1 0,0-1 15,21-21-15,0 0 16,0 0-16,0 0 15,0-21-15,1-1 16,-1 22-16,0-21 0,-21 0 16,0 0-16,21 0 0,0 0 0,-21-1 15,21-20-15,-21 21 0,0 0 16,22 0-16,-1-1 0,-21 44 31,0-1-31,0 0 16,0 0-16,0 0 0,0 0 15,0 1-15,0-1 0,0 0 0,0 0 16,0 0-16,0 0 0,0 1 16,21-1-16,0-21 0,0 0 15,0 0-15,22 0 0,-22 0 16,0 0-16,21 0 0,-20 0 0,-1 0 16,21 0-16,-21 0 0,0-21 0,1-1 15,-1 22-15,0-21 0,0 0 0,0-21 16,0 21-16,1-22 0,-1 1 15,-21 0-15,21-1 0,0-20 0,0-1 16,0 22-16,1-22 0,-1 22 0,0-21 16,0 20-16,0 22 0,-21-21 15,0 21-15,21-1 0,-21 1 0,0 42 32,-21-21-32,21 43 15,-21-22-15,0 0 0,0 21 16,0 1-16,-1-1 0,1 0 0,0 1 15,0-1-15,21 0 0,-21 1 0,0-1 16,-1 0-16,1 1 0,21-22 16,0 21-16,0-21 0,0 1 0,0-1 15,0 0-15,0 0 0,0 0 16,21-21-16,-21 21 0,22-21 16,-1 0-16,0 0 0,0 0 0,0 0 15,0 0-15,1 0 0,20-21 16,-21 0-16,0 21 0,0-21 0,1 0 15,-1 0-15,0-1 0,0-20 16,-21 21-16,21 0 0,-21 0 0,21-1 16,-21 1-16,0 0 0,22 21 0,-22 21 31,0 0-31,-22 1 0,22-1 16,-21 21-16,21-21 0,-21 0 15,21 1-15,0-1 0,0 0 0,0 0 0,0 0 16,0 0-16,0 1 0,0-1 0,21-21 15,0 21-15,1-21 0,-1 0 16,0 0-16,0 0 16,0 0-16,0 0 0,1 0 15,-1 0-15,0 0 0,0-21 0,0 0 16,-21-1-16,21 1 0,1 0 16,-1 0-16,0-21 0,21 20 0,-21-20 15,1 0-15,20 21 0,-21-22 0,21 22 16,-20 0-16,-1 0 0,0 0 0,0 21 15,0 0-15,-21 21 32,0 0-32,0 0 0,0 0 15,21-42 48,-21 0-48,0 0-15,0 0 0,0-1 16,0 1 0,-21 21-16,0 0 15,0 0-15,0 21 0,0 1 16,-1-1-16,1 0 0,0 0 16,0 0-16,0 22 0,0-22 0,-1 21 15,1-21-15,21 0 0,0 1 16,0-1-16,0 0 0,0 0 0,0 0 15,0 0-15,21 1 0,1-22 0,-1 0 16,0 21-16,0-21 0,21 0 16,-20 0-16,20 0 0,-21 0 15,21 0-15,-20 0 0,-1 0 0,0 0 16,0 0-16,0-21 0,0-1 0,1 22 16,-1-21-16,0 0 0,0 0 15,-21 0-15,21 0 0,-21-1 16,0-20-16,0 21 0,0 0 0,0-22 15,0 22-15,0-21 0,0 21 0</inkml:trace>
  <inkml:trace contextRef="#ctx0" brushRef="#br0" timeOffset="23759.71">24807 3725 0,'0'-21'0,"0"42"0,-21-42 0,21 0 15,-21 21 1,0 0 62,0 0-78</inkml:trace>
  <inkml:trace contextRef="#ctx0" brushRef="#br0" timeOffset="23971.14">24024 3874 0,'0'0'0,"-21"0"0,21 21 16,21-21-16,0 0 0,0 0 15,1 0-15,-1 0 16,21 0-16,-21 0 0,22 0 0,-22 0 15,21 0-15,-21 0 0,22 0 0,-22 0 16,0 0-16,0 0 0,0 0 0,0 0 16,-21-21-16,0-1 15,-21 22 1,-21 0-16</inkml:trace>
  <inkml:trace contextRef="#ctx0" brushRef="#br0" timeOffset="24199.01">22775 3874 0,'0'0'0,"-42"0"0,0 0 15,-1 21-15,22-21 0,42 0 16,0 0-16,1 0 16,20 0-16,-21 0 0,21 0 0,-20 0 15,20 21-15,-21-21 0,0 0 0,22 0 16,-22 0-16,0 0 0,0 0 15,-21 21-15,21-21 0,0 0 16,-21 21-16,0 0 16,-21-21-16</inkml:trace>
  <inkml:trace contextRef="#ctx0" brushRef="#br0" timeOffset="25571.75">3175 6562 0,'0'0'0,"0"-21"0,-21 21 0,21-22 16,0 1-16,0 0 15,0 0-15,0 0 0,0 0 0,0-1 16,0 1-16,0-21 0,0 21 16,0 0-16,0-1 0,0 1 0,0 0 15,0 0-15,0 42 32,0 0-32,0 0 0,0 22 15,0-22-15,0 21 0,0 1 0,0 20 16,21-21-16,-21 1 0,0-1 15,0 0-15,0 1 0,0-1 0,0 0 16,0-20-16,0 20 0,0-21 16,0 0-16,0 0 15,0-42 17,0 0-32,0 0 15,0 0-15,0 0 0,0-1 0,0-20 16,0 21-16,21-21 0,-21-1 15,21-20-15,0 20 0,1 1 0,-1 0 16,0-1-16,0 22 0,0-21 0,22 21 16,-22 0-16,21 21 0,-21 0 15,22 0-15,-22 0 0,0 0 0,21 21 16,-21 21-16,1-21 0,-1 0 16,-21 22-16,0-1 0,21 0 15,-21 1-15,0-22 0,0 21 0,0 1 16,0-22-16,0 0 0,0 21 15,0-21-15,0 1 0,0-1 16,-21-21 0,21-21-1,0-1-15,0 1 0,0 0 16,0 0-16,0 0 0,21-22 0,-21 22 16,21-21-16,0 0 0,0-1 15,1 1-15,-1 0 0,0-1 0,0 1 16,0 21-16,22 0 0,-22-1 15,21 22-15,-21 0 0,0 0 16,22 22-16,-22-1 0,0 0 0,0 21 16,0-21-16,-21 22 0,0-1 0,22-21 15,-22 22-15,0-1 0,0 0 16,0-21-16,0 22 0,0-22 0,0 0 16,0 21-16,0-20 0,-22-1 15,22 0-15,0 0 16,-21-21-16,21-21 31,0 0-15</inkml:trace>
  <inkml:trace contextRef="#ctx0" brushRef="#br0" timeOffset="25936.05">4297 6731 0,'0'0'0,"21"0"0,0 0 16,0 0-16,0 0 0,-21-21 0,43 0 16,-22 21-16,0-21 0,21-1 15,1 22-15,-22-21 0,21 0 0,-21 0 16,22 0-16,-22 21 0,0-21 16,0-1-16,-21 1 0,0 0 15,0 0-15,0 0 0,-21 0 16,0 21-16,0 0 0,0 0 0,-1 0 15,-20 0-15,21 0 0,0 21 16,0 0-16,-1 0 0,1 21 0,0 1 16,0-22-16,21 21 0,-21 1 0,21-22 15,0 21-15,0-21 0,0 22 16,0-22-16,0 0 0,21 0 0,0 0 16,0-21-16,0 21 0,1-21 0,-1 0 15,0 0-15,0 0 0,0 0 0,0 0 16,1 0-16,20 0 15,-21 0-15,21 0 0,-20-21 0,-1 0 16,21 0-16,-21 0 0,0 0 0,1-1 16</inkml:trace>
  <inkml:trace contextRef="#ctx0" brushRef="#br0" timeOffset="26603.28">5059 6541 0,'0'0'0,"0"-43"0,0 22 0,0-21 16,0 21-16,0-1 0,0 1 0,0 0 15,0 42 16,0 0-31,0 22 0,0-22 16,0 21-16,0-21 16,0 22-16,0-22 0,0 21 0,0-21 15,0 1-15,0 20 0,0-21 0,0 21 16,0-20-16,-21-22 16,21 21-16,0 0 15,-22-21 1,22-21-16,0 0 15,0-1-15,0 1 16,0 0-16,0 0 0,0 0 0,22-22 16,-1 22-16,0-21 0,-21 0 0,21 20 15,0-20-15,0 21 0,1-21 16,-1 20-16,-21 1 0,21 21 16,0 0-16,0 0 0,0 0 0,-21 21 15,22 1-15,-1-1 0,-21 0 0,0 0 16,21 21-16,0-20 0,-21 20 15,21-21-15,-21 21 0,0-20 0,0-1 16,0 0-16,0 0 0,0 0 0,0 0 16,0 1-16,0-1 15,-21-21 1,0 0 0,21-21-16,0-1 0,0 1 15,0-21-15,0 21 16,0 0-16,21-22 0,0 1 0,0 0 15,1-1-15,-1 1 0,21 21 16,-21-22-16,22 22 0,-22 0 16,21 0-16,-21 21 0,0 0 0,22 0 15,-22 0-15,0 21 0,0 0 0,0 22 16,1-22-16,-22 21 0,0-21 0,0 22 16,0-1-16,0-21 0,0 21 15,0-20-15,0 20 0,0-21 0,0 0 16,-22 0-16,1 1 0,21-1 15,0 0-15,0 0 0,-21-21 16,21-21 15,0 0-31,21 21 0,-21-21 16,21-1-16,1-20 0,-1 21 0</inkml:trace>
  <inkml:trace contextRef="#ctx0" brushRef="#br0" timeOffset="27139.97">6159 6054 0,'0'0'16,"0"-43"-16,0 1 16,0 21-16,-21 21 15,21 21-15,0 0 16,0 22-16,-21-22 16,21 21-16,0-21 0,-21 22 0,21-1 15,0 0-15,0 22 0,-21-22 0,21 0 16,-21 22-16,21-22 0,-22 1 0,22-1 15,0 0-15,0 1 0,0-22 16,0 0-16,0 0 0,0 0 0,0 0 16,0-42 15,0 0-15,0 0-16,0-21 0,0 20 15,0 1-15,0-21 0,0 21 0,22-22 16,-1 1-16,0 21 15,0-21-15,0 20 0,0 1 0,1 0 16,-1 21-16,0 0 0,0 0 0,0 0 16,0 0-16,1 0 0,-1 0 0,-21 21 15,21 0-15,0 1 0,0-1 16,-21 21-16,0-21 0,0 22 0,0-22 16,0 0-16,0 21 0,0-21 0,-21 1 15,0-1-15,0 0 0,0 0 16,-1 0-16,1 0 0,0 1 0,0-22 15,0 21-15,0-21 0,-1 0 0,1 0 16,0 0-16,0 0 16,0 0-1,21-21 1,0-1-16,0 1 16,0 0-16,0 0 15,21 21-15,0-21 0,0 0 16</inkml:trace>
  <inkml:trace contextRef="#ctx0" brushRef="#br0" timeOffset="28156.64">6710 6752 0,'0'0'0,"-21"0"0,-1 0 31,22-21-15,22 21-16,-22-21 0,21 0 15,0 21-15,0-21 0,0-1 16,-21 1-16,21 0 0,1 0 16,-1 0-16,-21 0 0,0-22 0,21 22 15,-21-21-15,21 21 0,-21-1 0,0-20 16,0 21-16,0 0 0,0 0 15,0-1-15,-21 44 32,0-1-17,21 0-15,-21 0 0,21 21 0,0-20 16,-22 20-16,22-21 0,-21 21 0,21-20 16,0 20-16,0-21 0,0 0 0,0 22 15,0-22-15,0 0 0,0 0 16,0 0-16,0 0 15,21-21-15,1 0 0,-1 0 0,0 0 16,0 0-16,21 0 0,-20 0 0,20 0 16,-21 0-16,21-21 15,-20 0-15,20 0 0,-21 21 0,0-21 16,22 0-16,-22-1 0,0-20 0,0 21 16,-21 0-16,0-22 0,21 22 0,-21-21 15,0 21-15,0 0 0,0-1 16,0 1-16,0 0 15,-21 21-15,0 0 0,21 21 16,0 0 0,0 1-16,0-1 0,21 0 15,0 0-15,0 0 0,-21 0 16,0 1-16,0-1 0,22 0 0,-22 0 16,0 0-1,0 0-15,0 1 0,0-1 0,0 0 16,0 0-16,0 0 0,0 0 15,0 1 1,21-22 0,0 0-16,0 0 0,0 0 15,0 0-15,1-22 0,-1 22 0,21-21 16,-21 0-16,0 21 0,1-21 0,20 0 16,-21 0-16,0-1 0,22-20 15,-22 21-15,0-21 0,0 20 16,0-20-16,0 0 0,1 21 0,-1-1 15,-21-20-15,21 42 0,-21-21 0,0 0 16,-21 21 0,0 0-16,-1 0 0,1 21 15,0 0-15,0 0 0,0 0 0,21 1 16,0-1-16,0 0 0,0 0 0,0 0 16,0 0-16,0 1 0,0-1 15,21 0-15,-21 0 0,21 0 0,0 0 16,0 1-16,1-22 0,-1 21 0,0 0 15,-21 0-15,21-21 16,-21 21-16,0 0 16,-21-21-1,0 0-15,0 22 0,-1-22 16,1 0-16,0 0 16,0 0-16,21-22 31,0 1-31,0 0 0</inkml:trace>
  <inkml:trace contextRef="#ctx0" brushRef="#br0" timeOffset="29254.05">9694 6011 0,'0'0'0,"0"-21"0,0 0 16,0 0-16,0 0 0,0 0 15,-21 21-15,0 0 16,0 0-16,0 0 0,-1 21 15,1 0-15,0 0 0,21 0 16,-21 22-16,21-1 0,-21-21 0,21 21 16,0 1-16,0-1 0,0-21 15,0 22-15,0-1 0,0-21 0,0 21 16,21-20-16,0-1 0,-21 0 16,21-21-16,0 21 0,1-21 0,-1 21 15,0-21-15,0 0 0,0 0 0,22 0 16,-22-21-16,0 0 0,21 21 0,-21-21 15,1 0-15,20-1 0,-21 1 16,0-21-16,0 21 0,-21 0 0,0-1 16,0-20-16,0 21 0,0 0 0,-42-22 15,21 22-15,0-21 0,0 21 16,-1 0-16,1 21 0,0-22 0,0 22 16,0 0-16,0 0 0,21 22 31,21-22-31,0 21 0,0-21 15,21 0-15,1 0 0,-1 0 16,22 0-16,-22 0 0,21 0 0,-20-21 16,20-1-16,1 22 0,-22-21 0,22 0 15,-22 0-15,0 0 0,1 0 0,-22-1 16,21 1-16,-21 0 0,0 0 16,-21 0-16,0 0 0,0-1 0,0 1 15,0 0-15,0 0 16,-21 21-16,0 0 0,0 0 15,21 21-15,-21 0 0,0 0 16,21 22-16,-22-22 0,22 21 0,0 1 16,-21-1-16,21 0 0,-21 1 0,21 20 15,0-21-15,0 22 0,-21-22 0,21 22 16,0-1-16,-21-20 0,21 20 16,0 1-16,0-1 0,0 1 0,0-1 15,0 1-15,0-1 0,21 1 0,0-1 16,-21 1-16,21 20 0,-21-20 0,21-1 15,-21 1-15,0-1 0,0 1 16,0-1-16,0-20 0,0-1 0,0 0 16,-21 1-16,0-22 0,0 21 0,0-21 15,0 0-15,-1-21 0,-20 0 16,21 0-16,0 0 0,0 0 16,-22-21-16,22 0 0,0 0 0,0-21 15,0-1-15,-1 1 0,22 0 0,0-22 16,0 1-16,0-1 0,0-21 0,0 22 15,22-22-15,-22 1 0,21-1 0,0 21 16,0-20-16,21-1 0,-20 0 16,-1 22-16,0-1 0,21 1 0,-21-1 15,1 22-15,20 0 0,-21 21 16,0-22-16,0 22 0,22 0 0,-22 0 16,21 0-16,-21-1 0,22 1 0,-1 21 15,0-21-15</inkml:trace>
  <inkml:trace contextRef="#ctx0" brushRef="#br0" timeOffset="29567.22">12044 5567 0,'0'0'0,"0"-21"0,0 0 0,0-1 16,-21 22-16,-1 0 15,22 22-15,-21-1 16,0 21-16,21 0 0,-21-20 0,21 41 16,0-21-16,0 1 0,-21-1 0,21 0 15,-21 1-15,21-1 0,0 0 16,0 1-16,-22-1 0,22-21 0,0 22 16,0-22-16,-21 0 0,21 0 0,0 0 15,0 0-15,0 1 0,0-1 16,21-21-1,1 0-15,-22-21 16,21-1-16,0 1 0,0 0 16,0 0-16,0-21 0</inkml:trace>
  <inkml:trace contextRef="#ctx0" brushRef="#br0" timeOffset="30275.66">12340 5609 0,'0'0'15,"0"-42"-15,0 0 0,21 20 0,-21 1 0,0 0 16,0 42-1,0 0-15,0 1 0,0 20 16,0 0-16,-21 1 0,21-1 16,-21 0-16,21 1 0,0-1 0,-21 0 15,21 1-15,-21-1 0,21 0 0,0-21 16,0 22-16,-22-22 0,22 0 0,-21 0 16,21 0-16,0 1 15,0-1-15,0-42 31,0-1-15,0 1-16,0 0 0,21-21 16,1 21-16,-1-22 0,0 22 15,0-21-15,0 21 0,0-1 0,22 1 16,-22 0-16,0 0 0,0 21 16,0 0-16,1 0 15,-22 21-15,0 0 0,0 0 0,0 1 16,0-1-16,0 0 0,0 0 0,0 0 15,0 0-15,0 22 0,0-22 16,0 0-16,0 0 0,0 0 0,0 1 16,0-1-16,0 0 0,0 0 15,21-21-15,0 0 16,0 0-16,0 0 0,0 0 16,1 0-16,-1 0 0,0 0 0,0-21 15,21 0-15,-20 21 0,-1-21 0,21-1 16,-21 1-16,0 0 0,22 0 15,-22 0-15,0-22 0,0 22 0,0-21 16,1 21-16,-22 0 0,0-22 0,0 22 16,0 0-16,-22 21 31,1 21-31,0-21 0,0 21 0,0 0 16,0 22-16,21-22 0,-22 0 15,22 0-15,-21 0 0,21 22 0,0-22 16,0 0-16,0 0 0,0 0 15,21 1-15,1-22 0,-1 21 0,0-21 16,21 0-16,-21 0 0,22 0 0,-22 0 16,21 0-16,-21 0 0,22 0 15,-22 0-15,21 0 0,-21-21 0,1-1 16,-1 22-16,-21-21 16,21 0-16,-21 0 0,0 0 15,0 0-15,-21-1 16,-22 1-16,22 21 0</inkml:trace>
  <inkml:trace contextRef="#ctx0" brushRef="#br0" timeOffset="30523.47">11684 5800 0,'0'0'0,"-42"0"0,20 21 16,1-21-16,0 0 0,42 0 31,22 0-31,-22 0 0,21 0 0,0 0 16,1 0-16,20 0 0,-20 0 15,20 0-15,-21 0 0,22-21 0,-22 21 16,1 0-16,-1 0 0,0 0 0,-21 0 16,1 0-16,-1 0 0,0 0 0,-21-21 15</inkml:trace>
  <inkml:trace contextRef="#ctx0" brushRef="#br0" timeOffset="32411.88">14499 5990 0,'0'-21'16,"0"0"-16,0 0 16,0 0-16,21-1 15,-21 1-15,0 0 0,0 0 16,0 0-16,21 21 0,-21-21 0,0-1 15,0 1-15,0 0 16,-21 42 0,0 0-16,0 1 15,0-1-15,0 0 0,-1 21 0,-20-21 16,21 22-16,0-1 0,0-21 0,-1 22 16,1-1-16,0-21 0,21 21 15,0-20-15,0-1 0,0 21 0,0-21 16,0 0-16,21 1 0,0-1 15,1 0-15,-1-21 0,0 21 0,0-21 16,21 0-16,-20 0 0,20 0 0,0 0 16,-21 0-16,22 0 0,-1-21 15,-21 21-15,22-21 0,-22 0 0,21-1 16,0 1-16,-20 0 0,-1 0 0,21-21 16,-21 20-16,0-20 0,22 0 15,-22-1-15,0 1 0,0-21 0,0 20 0,1-20 16,-1-1-16,0 22 0,0-22 15,0-20-15,-21 41 0,0 22 16,21 0-16,-21 0 0,-21 21 31,0 21-31,0 0 0,21 22 16,-21-22-16,0 21 0,-1 0 0,1 1 16,0-1-16,0 0 0,21 1 0,-21 20 15,0-20-15,21-1 0,0 0 0,0 1 16,0-22-16,0 21 0,0 0 0,0-20 15,21 20-15,0-21 0,21 0 16,-21 0-16,22 1 0,-1-1 0,0 0 16,1-21-16,-1 0 0,0 0 15,1 0-15,-1 0 0,0 0 0,1 0 0,-1 0 16,0 0-16,-20-21 0,20 0 16,-21 21-16,0-22 0,0 1 15,1 0-15,-1 0 0,0 0 0,-21-22 16,21 22-16,-21-21 0,0-22 15,0 22-15,0 21 0,0 0 0,0 0 16,-21-1-16,0 22 0,0 0 16,-1 0-16,1 0 0,0 0 0,0 22 15,0-1-15,-22 0 0,22 21 0,0-21 16,-21 1-16,21-1 0,-1 42 16,1-42-16,21 1 0,0-1 15,0 0-15,0 0 0,0 0 0,0 0 16,0 1-16,21-22 0,-21 21 15,22-21-15,-1 0 0,0 0 0,0 0 16,0 0-16,0 0 0,1 0 0,-1 0 16,0 0-16,0-21 0,0 21 0,0-22 15,1 1-15,-1 0 0,0 0 16,0 0-16,-21 0 0,21-1 0,0-20 16,-21 21-16,22-21 0,-22 20 0,0-20 15,21 21-15,-21 0 0,0 0 16,0 42 15,-21 0-31,-1 0 0,22 0 0,0 0 0,-21 1 16,0-1-16,21 0 0,0 21 15,0-21-15,0 1 0,0-1 0,0 0 16,0 0-16,0 0 0,0 0 16,0 1-16,0-1 0,21-21 15,0 21-15,1-21 0,-1 0 16,0 0-16,0 0 0,0 0 0,0 0 15,1 0-15,20 0 0,-21 0 0,0 0 16,0-21-16,1 0 0,-1-1 0,0 22 16,0-21-16,0-21 0,0 21 0,1 0 15,-22-22-15,0 22 0,21 0 16,-21-21-16,0 20 0,0 1 16,0 0-16,0 42 31,-21 0-31,21 1 15,-22-1-15,22 0 0,0 0 16,0 0-16,0 0 0,0 1 0,0-1 16,0 0-16,0 0 0,0 0 0,22-21 15,-22 21-15,21 1 0,-21-1 0,21-21 16,-21 21-16,21 0 0,-21 0 16,0-42 30,-21 0-46,0 0 16,0 0-16,-1-1 16,1 22-16,0 0 15,21 22 17,0-1-32,0 0 15,21-21-15,-21 21 0,21-21 0,1 0 16,-1 0-16,0 21 0,0-21 0,21 0 15,-20 0-15,-1 0 16,21 0-16,-21 0 0,22 0 0,-22 0 0,21-21 16,-21 21-16,22-21 0,-22 21 15,21-21-15,0 0 0,-20-1 0,20 1 16,0 0-16,1 0 0,-1 0 0,-21-22 16,21 22-16,-20-21 0,-1 21 15,0-22-15,0 1 0,-21 21 0,0 0 16,0 0-16,0-1 0,0 1 0,-21 0 15,0 21-15,-22 0 0,22 0 0,0 0 16,-21 21-16,21 0 0,-1 1 0,22-1 16,0 0-16,0 0 0,0 0 15,0 22-15,0-22 0,22 0 0,-1 21 16,0-21-16,0 1 0,21 20 16,-20-21-16,-1 0 0,21 0 0,-21 22 15,-21-22-15,21 0 0,-21 21 16,0-20-16,0-1 0,0 0 15,-21-21-15,21 21 0,-21-21 16,0 0-16,0 0 0,0 0 0,-22 0 16,22 0-16,0 0 0,0 0 0,0 0 15,-1 0-15,1 0 16,0 0-16,21-21 16,-21 0-1,0 21 1,21-21-16,-21 21 0,-1 0 0,1-22 15,0 22-15,-21-21 0</inkml:trace>
  <inkml:trace contextRef="#ctx0" brushRef="#br0" timeOffset="40160.07">1058 9610 0,'0'0'0,"-21"0"0,21-21 16,0-1-16,0 1 16,0 0-16,0 0 15,0 0-15,0 0 0,0-1 16,0 1-16,21 0 0,-21 0 0,0 0 15,0 0-15,0-1 0,0 1 16,0 0-16,0 0 0,0 0 16,0 42 15,0 0-31,0 21 0,0-20 0,0 20 16,0-21-16,0 43 0,0-22 15,-21 0-15,21 22 0,-21-1 0,21 1 16,0-1-16,-21-20 0,0 20 0,-1 1 15,22-22-15,-21 0 0,0 22 16,21-22-16,0-21 0,-21 22 16,21-1-16,-21-21 0,21 0 15,0 0-15,0 1 0,0-1 16,0-42 0,0-1-1,0 1-15,0 0 0,0 0 0,21 0 16,0-22-16,-21 22 0,21-21 15,0 21-15</inkml:trace>
  <inkml:trace contextRef="#ctx0" brushRef="#br0" timeOffset="40499.87">1587 9292 0,'0'21'16,"0"1"-16,0-1 0,0 0 0,0 0 15,0 0-15,0 22 0,0-1 16,0 21-16,0-20 0,-21 20 0,0-20 16,0 20-16,21-21 15,-21 22-15,0-22 0,21 22 0,-22-22 16,1 0-16,21 1 0,0-22 0,-21 21 15,21-21-15,-21 22 0,21-22 16,0 0-16,0 0 0,0-42 47,0 0-47,21 21 0,-21-21 16,21 0-16,0-22 0,1 22 0,-22 0 15</inkml:trace>
  <inkml:trace contextRef="#ctx0" brushRef="#br0" timeOffset="40827.76">2222 9483 0,'0'0'0,"22"-21"0,-22-1 16,0 44 15,0-1-31,0 0 0,0 0 15,0 21-15,-22 1 0,22-1 16,-21 0-16,21 1 0,0-1 0,0 0 16,-21 1-16,0-1 0,21-21 15,-21 22-15,21-1 0,-21-21 0,-1 21 16,22-20-16,0-1 0,-21 0 0,21 0 16,0 0-16,-21-21 15,21 21-15,0-42 31,0 0-31,0 0 16,0-21-16,21 20 0,-21 1 16,0-21-16,21 21 0,-21-22 15</inkml:trace>
  <inkml:trace contextRef="#ctx0" brushRef="#br0" timeOffset="41372.97">2138 9546 0,'0'-42'15,"0"84"-15,21-105 0,0 42 0,0-1 16,0 1-16,1 0 15,-1 21-15,-21-21 0,21 0 0,21 21 16,-21 0-16,1 0 0,20 0 0,-21 0 16,21 0-16,-20 0 0,20 0 15,0 21-15,-21-21 0,1 21 0,-1 21 16,0-20-16,0-1 0,-21 21 16,0 0-16,0-20 0,-21 20 0,0-21 15,0 21-15,-1-20 0,-20 20 0,0-21 16,21 0-16,-22 0 0,22 1 15,0-22-15,-21 0 0,20 21 0,1-21 16,0 0 0,21-21-1,0-1-15,21 1 0,0 21 16,1-21-16,-1 21 0,0-21 16,0 21-16,21-21 0,-20 21 0,20 0 15,-21 0-15,21 0 0,-20 0 0,20 21 16,0 0-16,-21-21 0,22 21 15,-22 0-15,21 1 0,-21-1 0,1 0 16,-1 0-16,-21 0 0,0 0 16,0 1-16,0-1 0,0 0 0,0 0 15,-21 0-15,-22 0 0,22 1 0,-21-1 16,-1-21-16,1 21 16,0 0-16,-22-21 0,22 21 0,0-21 15,-22 0-15,22 0 0,-1 0 0,22 0 16,-21 0-16,21 0 0,0 0 15,-1 0-15,1 0 16,0 0-16,21-21 31,21 0-15,0 0-16,1 21 16,20-21-16,-21-1 0,21 1 15</inkml:trace>
  <inkml:trace contextRef="#ctx0" brushRef="#br0" timeOffset="41751.75">4530 9652 0,'0'-42'0,"0"84"0,0-105 0,0 41 0,0-20 16,0 21-16,0 0 0,0 0 15,0-1-15,0 44 32,0-1-32,0 0 0,0 21 15,0 1-15,-22-1 0,22 0 0,-21 1 16,0-22-16,21 21 0,-21 0 0,21 1 15,-21-22-15,0 0 0,21 0 16,0 22-16,-22-43 0,22 21 0,-21 0 16,21 0-1,21-42 1,1 21-16,-1-21 16,0 0-16,21-1 0,-21 1 15,22 0-15</inkml:trace>
  <inkml:trace contextRef="#ctx0" brushRef="#br0" timeOffset="42167.27">5207 9440 0,'0'0'0,"21"-21"15,-21 0-15,-21 21 16,0 0-16,0 0 16,-22 21-16,22-21 0,-21 21 15,-1 1-15,1-1 0,21 0 16,-21-21-16,20 21 0,1 0 0,0 0 15,0 1-15,21-1 0,0 0 16,0 0-16,21-21 16,0 21-16,0-21 0,1 0 15,20 21-15,-21-21 0,21 22 0,-20-22 16,-1 21-16,21-21 0,-21 21 16,0 0-16,1-21 0,-1 21 0,0 0 15,0 1-15,-21-1 0,0 0 16,0 0-16,0 0 15,0 0-15,-42-21 0,21 22 0,-1-22 16,1 0-16,-21 21 0,21-21 0,0 0 16,-22 0-16,22 21 0,-21-21 15,21 0-15,-1 0 0,1 0 16,0 0-16,0 0 0,0 0 0,0 0 16,21-21-1,-22 21-15,22-21 16,0-1-16,-21 22 0,21-21 0,0 0 15,0 0-15,0 0 0,0 0 0</inkml:trace>
  <inkml:trace contextRef="#ctx0" brushRef="#br0" timeOffset="42360.1">4487 9208 0,'0'-22'15,"-21"22"1,21-21 0,21 21-1,0 0 1,1 0-16,-1 0 16</inkml:trace>
  <inkml:trace contextRef="#ctx0" brushRef="#br0" timeOffset="44384.62">6583 9821 0,'0'22'0,"0"-1"16,21-21 31,0-21-47,-21-1 0,21 1 15,0 21-15,-21-21 0,22-21 16,-1 21-16,0-1 0,-21 1 0,21-21 15,0 21-15,0-22 0,-21 22 0,22-21 16,-22 0-16,21 20 0,-21-20 16,0 0-16,0 21 0,0-1 0,0-20 15,0 21-15,0 0 0,-21 42 32,21 0-32,-22 0 0,22 0 15,0 1-15,0 20 0,0 0 0,0 1 16,-21-1-16,21 0 0,0 1 15,0 20-15,0-21 0,0 1 16,0-22-16,0 21 0,0 1 0,21-22 16,-21 0-16,22 0 0,-1 0 0,0-21 15,0 21-15,0-21 16,0 0-16,1 0 0,-1 0 0,21-21 16,-21 0-16,0 0 0,22 21 0,-22-42 15,0 20-15,0 1 0,22-21 0,-22 21 16,0-22-16,0 1 0,-21 0 15,21 21-15,-21-22 0,21 1 0,-21 21 16,22-22-16,-22 22 0,0 0 0,0 0 16,0 0-16,0 0 0,0 42 31,0 0-31,0 0 16,0 0-16,0 0 0,0 22 0,0-1 15,0-21-15,0 22 0,0-1 16,0-21-16,0 21 0,0-20 0,0 20 15,0-21-15,0 0 0,0 0 0,21 1 16,-21-1-16,21-21 0,0 0 0,0 21 16,0-21-16,22 0 15,-22 0-15,0-21 0,0 21 0,22-21 16,-22-1-16,21 1 0,-21 0 16,22-21-16,-22 21 0,21-22 0,-21 22 15,22-21-15,-22-1 0,0 22 16,-21-21-16,0 21 0,21 0 0,-21-1 15,0 1-15,0 0 0,-21 42 32,21 0-32,0 1 0,0-1 15,-21 0-15,21 0 0,0 21 0,0-20 16,0 20-16,0-21 0,0 0 0,0 22 16,21-22-16,-21 0 15,0 0-15,21 0 0,-21 0 0,21 1 0,-21-1 16,0 0-16,0 0 15,-21-21 1,0 0 0,0 0-16,0 0 0,-1-21 15,1 21-15,0-21 0,0 21 0,0-21 16,0 21-16,21-22 0,-22 22 16,1 0-1,21 22 1,0-1-16,21 0 15,1 0-15,-1 0 16,0-21-16,21 0 0,-21 0 16,1 0-16,20 0 0,0 0 15,1 0-15,-22 0 0,21 0 0,0 0 16,1 0-16,-1-21 0,0 0 16,1 21-16,-1-21 0,0 0 0,-20-1 15,-1-20-15,21 21 0,-21 0 0,0-22 16,1 1-16,-1 21 0,-21-21 0,0-1 15,0 22-15,0-21 0,0 21 16,0-1-16,0 1 0,0 0 0,-21 21 16,-1 0-1,1 0-15,0 21 0,21 0 0,-21 22 16,21-22-16,-21 0 0,21 21 16,0 1-16,0-22 0,0 21 15,0-21-15,0 22 0,0-22 0,0 0 16,0 21-16,0-20 0,21-1 0,0-21 15,-21 21-15,21 0 0,22 0 16,-22-21-16,0 0 0,21 21 0,1-21 16,-1 0-16,0 0 0,1 0 0,-1 0 15,21 0-15,-20 0 0,20-21 0,1 21 16,-1-21-16,-20 0 0,20 0 16,-21 21-16,1-21 0,-1-1 0,0 1 15,-20 0-15,-1-21 0,21-22 16,-42 43-16,0-21 0,0-1 15,0 22-15,0-21 0,0 21 0,0 0 16,0-1-16,-21 1 0,0 0 16,0 21-16,-1 0 0,1 0 15,0 0-15,0 21 0,0-21 0,-22 21 16,22 1-16,0 20 0,-21-21 0,21 0 16,-1 22-16,1-22 0,21 21 15,-21-21-15,21 22 0,0-22 0,0 0 16,0 21-16,0-21 0,0 1 15,21-1-15,0-21 0,1 0 0,-1 0 16,0 0-16,0 0 16,21 0-16,-20 0 0,-1 0 0,0 0 15,21-21-15,-21-1 0,1 1 0,-1 0 16,0 0-16,0-21 0,0 20 0,0-20 16,22 0-16,-22-1 0,0 1 15,0 0-15,0-1 0,1-20 0,-1-1 16,0 22-16,0-21 0,0-1 0,-21 22 15,0-22-15,0 22 0,0 0 0,0 20 16,0 1-16,0 0 0,-21 42 16,0 0-1,0 1-15,0 20 0,-1 0 0,1 1 16,0-1-16,21 21 0,-21-20 16,0-1-16,21 22 0,0-22 15,0 0-15,-21 22 0,21-22 0,0 0 16,-22 1-16,22-1 0,0 0 0,0 1 15,0-22-15,0 21 0,0-21 0,0 1 16,0-1-16,22 0 16,-22 0-16,21-21 0,0 0 15,0 0-15,0 0 0,0 0 16,1 0-16,-1 0 0,0-21 16,0 0-16,0 21 0,0-21 0,1-1 15,20 1-15,-21 0 0</inkml:trace>
  <inkml:trace contextRef="#ctx0" brushRef="#br0" timeOffset="45185.34">10795 9779 0,'0'0'0,"21"0"16,0 0-1,0 0-15,1 0 0,-1-21 16,0 0-16,0 21 0,0-21 0,-21-1 16,21-20-16,1 21 0,20-21 0,-21 20 15,0-20-15,22 0 16,-22-1-16,21 1 0,-21-21 0,22-1 16,-22 22-16,0-22 0,0 1 0,0-1 15,0 1-15,-21-1 0,0 22 0,0-43 16,0 64-16,0 0 0,0 0 15,-21 21 1,0 42-16,0-21 16,0 22-16,0 20 0,-1-21 0,1 22 15,0-22-15,0 22 0,21-1 0,0-20 16,0 20-16,0-21 0,0 1 16,0 20-16,0-20 0,0-1 15,0 0-15,0-21 0,0 22 0,21-22 16,0 0-16,-21 0 0,21 0 0,1-21 15,-1 0-15,0 0 0,0 0 16,0 0-16,0 0 0,1 0 0,-1 0 16,0-21-16,0 0 0,21 0 0,-20 0 15,-1 0-15,0-1 0,0 1 16,0 0-16,0-21 0,1 21 0,-1-22 0,0 22 16,0 0-16,-21 0 0,0 0 15,21-1-15,-21 44 16,0-1-1,-21 0-15,21 0 0,0 0 0,0 22 16,-21-22-16,21 0 0,0 0 0,-21 21 16,21-20-16,0-1 0,0 0 0,0 0 15,0 0-15,21-21 16,0 0-16,0 0 0,0 0 16,1 0-16,-1 0 0,0 0 0,0 0 15,21-21-15,-20 0 0,-1 21 0,0-21 16,0 0-16,0-22 0,0 22 15,-21 0-15,0-21 0,22 20 0,-22-20 16,0 0-16,0 21 0,0-22 16,0 22-16,-22 0 0,22 0 0,-21 0 15,0-1-15,0 22 0,0 0 0,0 0 16,-1 0-16,1 0 0,0 0 0,0 22 16,0-1-16,0-21 0,-1 21 15,1 0-15,0-21 0,21 21 16,-21 0-16,0-21 0,0 0 15,-1 0-15,1 0 0,0 0 0,0 0 16,0 0-16,-22 0 0,1 0 0</inkml:trace>
  <inkml:trace contextRef="#ctx0" brushRef="#br0" timeOffset="45401.21">10731 9186 0,'22'0'16,"-1"0"-16,21-21 15,0 21-15,1 0 0,20 0 0,-20 0 16,20 0-16,1-21 0,-1 21 0,1 0 16,-22 0-16,21 0 0,1 0 15,-22 0-15,1-21 0,-22 21 0,21 0 16,-21 0-16,0 0 0,1 0 16,-22-21-1,-22 21 1</inkml:trace>
  <inkml:trace contextRef="#ctx0" brushRef="#br0" timeOffset="45956.18">13949 9229 0,'-21'-21'15,"21"-1"-15,0 1 0,-22 21 16,22 21 0,0 1-16,0-1 0,0 0 15,0 0-15,0 21 0,0-20 0,0 20 16,0-21-16,0 0 0,0 22 16,0-22-16,-21 0 0,21 0 0,0 0 15,0 0-15,0 1 0,0-1 16,0 0-16,0-42 31,0 0-15,0-1-16,21-20 0,-21 21 15,0 0-15</inkml:trace>
  <inkml:trace contextRef="#ctx0" brushRef="#br0" timeOffset="46136.08">13906 8869 0,'0'0'15,"-21"-42"-15,0 20 0,0-20 16,0 21-16,21 0 0,-21 0 16,-1 21-16,1 0 0,21 21 47,0 0-32,0 0-15,21 0 0,1 0 0</inkml:trace>
  <inkml:trace contextRef="#ctx0" brushRef="#br0" timeOffset="47120.49">14266 9038 0,'0'21'0,"0"1"15,0-1-15,0 0 0,0 0 0,0 0 16,0 0-16,0 1 0,0-1 15,-21 0-15,21 21 0,0-21 0,-21 1 16,21-1-16,0 0 0,0 0 0,0 0 16,0 0-16,0 1 0,0-1 15,0 0 1,-21-21-16,21-21 31,0 0-31,0-1 0,0 1 0,0 0 16,0-21-16,21 21 0,-21-1 15,21-20-15,0 0 0,0-1 0,1 22 16,-1-21-16,0 0 0,0-1 16,0 22-16,0 0 0,1 0 0,-1 0 15,0 21-15,0 0 0,0 0 0,0 0 16,1 21-16,-22 0 0,0 0 0,0 21 16,21-20-16,-21 20 0,0-21 0,0 21 15,0 1-15,0-22 0,21 21 16,-21-21-16,0 1 0,0-1 0,0 0 15,0 0-15,0 0 0,0 0 16,21-21-16,0 0 0,0 0 16,1 0-16,-1 0 15,0 0-15,0-21 0,0 21 0,0-21 16,1 0-16,-1 0 0,0 0 16,0-1-16,0 1 0,0 0 0,1 0 15,-22-21-15,21 20 0,-21-20 0,21 0 16,-21 21-16,0-22 0,0 22 0,0 0 15,0 0-15,0 42 32,0 0-32,0 0 0,-21 22 0,21-22 15,-21 21-15,21 0 0,-22-20 0,22 20 16,0 0-16,0-21 0,0 1 0,0 20 16,0-21-16,0 0 0,0 0 15,22 1-15,-1-1 0,0-21 16,-21 21-16,21-21 0,21 0 0,-20 0 15,-1 0-15,0 0 0,21 0 0,-21-21 16,22 21-16,-22-21 0,21-1 0,-21 1 16,1 0-16,-1 0 0,21 0 0,-21 0 15,0-22-15,1 1 0,-1 0 16,0-1-16,0-20 0,-21 20 0,21-20 16,0-1-16,1 22 0,-1-21 15,-21 20-15,0 1 0,21-22 0,-21 43 16,0-21-16,0 21 0,0 0 15,-21 21 1,0 21-16,-1 21 0,1-21 16,21 22-16,-21-1 0,0 21 0,21-20 15,-21 20-15,21-20 0,0 20 0,0 1 16,0-22-16,0 0 0,0 1 16,0-1-16,0 0 0,0-21 0,21 22 15,0-22-15,-21 0 0,21 0 0,0 0 16,1 1-16,-1-22 0,0 0 15,0 0-15,0 0 16,0 0-16,-21-22 16,22 1-16,-1 21 15,-21-21-15,21 0 0,-21 0 0,0 0 16,0-1-16,0 1 0,0 0 16,0 0-16,0-21 0,-21 20 0</inkml:trace>
  <inkml:trace contextRef="#ctx0" brushRef="#br0" timeOffset="47305.38">15452 9081 0,'0'0'16,"0"-22"0,0 1-16,21 0 15,0 21-15,0-21 0,21 21 0,-20-21 16,20 21-16,-21-21 0,21 21 16,-20 0-16,20-22 0,-21 22 0,21-21 15,1 21-15,-22 0 0,0-21 16,0 21-16,0-21 0,1 21 0,-22-21 15,0 0-15,0-1 16,-22 1-16,1 21 0</inkml:trace>
  <inkml:trace contextRef="#ctx0" brushRef="#br0" timeOffset="47483.27">15261 8721 0,'0'0'0,"-21"0"16,0 0-16,0 0 0,-1 0 15,22 21-15,0 0 32,0 0-17,22 0 1,-1-21-16,0 0 0,0 0 16</inkml:trace>
  <inkml:trace contextRef="#ctx0" brushRef="#br0" timeOffset="49223.41">16404 9313 0,'0'0'0,"21"0"0,0 0 0,1 0 16,-1 0-16,0 0 0,0 0 15,0 0-15,0-21 0,1 21 16,-1-21-16,-21 0 0,21 21 0,-21-21 15,21 0-15,-21-1 0,0 1 0,0 0 16,0-21-16,0 21 0,0-22 16,0 1-16,0 21 0,-21 0 0,0-22 15,0 43-15,-1-21 0,1 21 0,0 0 16,0 0-16,0 21 0,0-21 16,-22 43-16,22-22 0,0 21 15,-21-21-15,20 22 0,1-1 0,-21 0 16,21 1-16,0-1 0,21-21 0,0 21 15,-22-20-15,22-1 0,0 21 0,0-21 16,0 0-16,0 1 0,22-22 16,-1 0-16,0 0 0,0 0 15,0 0-15,22 0 0,-22-22 16,0 1-16,0 21 0,0-21 0,0 0 16,1 0-16,-1 0 0,0-1 15,0 1-15,0 0 0,-21-21 0,21 21 16,-21-22-16,22 1 0,-22 21 0,0-22 15,0 1-15,0 21 0,0 0 16,0 0-16,0 42 16,0 21-1,0-21-15,0 0 0,0 22 0,-22-1 16,22-21-16,0 22 0,0-22 0,0 21 16,0-21-16,0 0 0,0 22 15,0-22-15,22 0 0,-1 0 0,-21 0 16,21-21-16,0 22 0,21-22 0,-20 0 15,-1 0-15,0 0 0,0 0 0,0 0 16,0 0-16,22-22 0,-22 22 16,0-21-16,0 0 0,0 0 0,1 0 15,-1 0-15,0-22 0,0 22 16,0-21-16,0-1 0,1-20 0,-22 21 16,21-22-16,0 1 0,0-1 0,0-63 15,0 85-15,1-22 0,-22 22 16,21 0-16,-21 20 0,0-20 0,0 21 15,-21 42 1,-1 21 0,1-20-16,0 20 0,0-21 15,0 21-15,21 22 0,0-22 0,-21 22 16,21-22-16,0 22 0,0-22 16,0 0-16,0 1 0,0 20 15,0-42-15,0 22 0,0-1 0,0-21 16,0 0-16,0 0 0,0 1 0,21-1 15,0 0-15,0-21 0,0 0 16,0 0-16,1 0 0,-1 0 16,0 0-16,0 0 0,0-21 0,0 21 15,1-21-15,-22-1 0,21 1 16,0-21-16,0 21 0,0 0 0,0-22 16,-21 22-16,0 0 0,22 0 0,-1 21 15,-21 21 1,0 0-1,0 0-15,-21 0 0,21 1 16,-22 20-16,22-21 0,0 0 0,0 0 16,0 1-16,0-1 0,0 0 15,0 0-15,0 0 16,22-21-16,-1 0 16,0 0-16,0 0 0,0 0 15,0-21-15,1 21 16,-1-21-16,0 0 0,0 21 0,0-21 15,0-1-15,1 1 0,-1 21 16,21-21-16,-21 0 0,0 21 0,1-21 0,-1 21 16,0 0-16,0 0 15,-21 21 1,0 0-16,0 0 16,0 0-16,0 1 0,0-1 15,-21-21-15,0 21 0,0 0 0,-1-21 16,1 21-16,0-21 0,0 21 15,0-21-15,42 0 63,0 0-63,0 0 16,0 0-16,1 0 0,-1 0 0,-21 22 15,21-1-15,0-21 0,0 21 16,0 0-16,-21 0 0,22 0 0,-1 1 15,-21 20-15,21-21 0,-21 0 16,21 22-16,-21-22 0,0 21 16,0-21-16,0 22 0,0-22 0,0 21 0,0-21 15,0 22-15,0-22 0,-21 0 0,0 0 16,0 21-16,-1-20 0,-20-1 0,21-21 16,0 21-16,-22 0 0,22 0 0,-21-21 15,21 0-15,-22 21 0,22-21 16,0 0-16,0 0 0,0 0 15,0 0-15,-1 0 0,22-21 16,0 0-16,0 0 0,0 0 16,0 0-16,22-1 0,-1 1 0,0 0 15,21-21-15,-21 21 0,1-22 0,20 1 16,0-22-16,-21 22 0,22-21 0,-1 20 16,0-20-16,64-43 0,-63 42 15,-1 1-15,21 21 16,-20-22-16,41-42 0,-41 64 0,-1 0 15,-21-1-15,0 22 0,1 0 16,-1-21-16,-42 42 31,-1 21-31,1 0 0,0 0 0,0 0 16,0 0-16,0 1 0,-1 20 0,22-21 16,-21 21-16,21-20 0,0-1 15,0 21-15,0-21 0,0 0 0,21 1 0,1-1 16,-1-21-16,0 21 0,0-21 0,0 0 15,0 0-15,1 0 0,-1 0 16,0 0-16,0 0 0,0 0 0,0 0 16,1-21-16,-1 21 0,-21-21 0,0-1 15,0 1-15,0 0 0,0 0 16,0 0-16,0 0 0</inkml:trace>
  <inkml:trace contextRef="#ctx0" brushRef="#br0" timeOffset="49411.81">18055 8890 0,'-21'-21'0,"42"42"0,-63-42 0,21 21 0,-1 0 15,22-21 48,0 0-48</inkml:trace>
  <inkml:trace contextRef="#ctx0" brushRef="#br0" timeOffset="49888.05">20595 8700 0,'21'-22'15,"-42"44"-15,42-65 0,-21 22 0,0-21 0,0 21 16,21-1-16,-21-20 0,0 21 0,0 0 16,0 0-16,0-1 0,0 1 15,0 0-15,0 42 16,0 0-16,0 1 16,0 20-16,-21 0 0,0 1 15,21 20-15,-21 1 0,0-1 16,0 1-16,21-1 0,-22-21 0,1 22 15,21-1-15,0-20 0,-21-1 0,21 0 16,0-20-16,-21 20 0,21-21 0,0 0 16,0 0-16,0 1 0,0-1 15,-21-21 1,0 0-16,-1 0 16,1 0-16,0-21 0,-21-1 15,21 22-15,-1-21 0,-20 0 0,21 0 0</inkml:trace>
  <inkml:trace contextRef="#ctx0" brushRef="#br0" timeOffset="50651.9">20066 9186 0,'-21'-42'0,"21"21"0,84 106 0,-147-107 0,21-41 16,42 42-16,0 0 16,21 21-16,0 0 0,0-22 15,0 22-15,22-21 0,-1 21 0,21 0 16,-20-21-16,20 21 0,1-21 0,20 0 16,1 0-16,0-1 0,-22 1 15,22-21-15,0 21 0,-1-22 0,-20 22 16,20-21-16,-20 0 0,-22-1 0,1 1 15,-1 0-15,-21 20 0,0-20 0,-21 0 16,0 21-16,0-1 0,0 1 16,0 0-16,-21 21 15,0 0-15,0 0 0,0 21 0,-1 0 16,1 1-16,0-1 0,0 21 0,0 0 16,0 1-16,-1-1 0,22 0 0,-21 22 15,0-22-15,21 1 0,-21 20 16,21-21-16,0 1 0,-21-1 0,21 0 15,-21 1-15,21-22 0,0 0 0,0 21 16,-22-20-16,22-1 0,0 0 16,0-42 15,0 0-31,0-1 16,22-20-16,-1 21 0,0 0 15,-21-22-15,21 1 0,0 0 0,22 21 16,-22-22-16,0 1 0,0 21 0,0 0 15,0-1-15,-21 1 0,22 21 16,-1 0-16,-21 21 0,21 1 16,-21-1-16,0 21 0,0-21 0,0 22 15,0-22-15,0 21 0,0-21 0,0 22 16,0-22-16,0 0 0,0 0 0,0 0 16,21 0-16,0 1 0,0-1 15,1-21-15,-1 0 0,0 21 16,21-21-16,-21 0 0,22 0 0,-1 0 15,0 0-15,1 0 0,-1-21 0,0 21 16,-20-21-16,20-1 0,0 1 0,1 0 16,-22 0-16,0-21 0,0 20 15,0-20-15,0 0 0,-21-1 0,0 1 16,0 0-16,0-1 0,0 22 0,0 0 16,0 0-16,-21 0 0,0 21 0,-21 0 15,21 21-15,-1 0 16,1 21-16,0-20 0,0 20 15,21-21-15,0 21 0,0 1 0,0-22 0,0 21 16,0-21-16,0 1 0,21-1 0,0 0 16,22 0-16,-22 0 0,0-21 15,21 0-15,1 21 0,-22-21 16,21 0-16,0 0 0,1 0 0,-1 0 16,0 0-16,-20-21 0,-1 21 0,0-21 15,-21 0-15,0 0 0,-21 0 16,0-1-16,-22 1 0,1 0 0</inkml:trace>
  <inkml:trace contextRef="#ctx0" brushRef="#br0" timeOffset="52419.96">2265 11303 0,'-21'-21'16,"42"42"-16,-42-63 16,21 21-16,-22 21 0,22-22 15,-21 22-15,0 0 16,21 22-1,0-1-15,-21 0 0,0 21 16,21 1-16,-21-1 0,21 0 16,0 1-16,-22-1 0,22 0 0,-21 1 15,21-1-15,0 0 0,0 1 16,0-22-16,0 21 0,0-21 0,0 0 16,-21 1-16,21-1 15,0-42 1,0-1-1,0 1-15,0 0 0,0 0 16,21 0-16,0 0 0,1-22 0,-1 22 16,0-21-16,0-1 0,0 1 0,0 0 15,22-22-15,-22 22 0,21 21 16,-21-22-16,22 22 0,-22 0 0,0 0 16,0 21-16,0 0 0,1 21 15,-1 0-15,-21 0 0,0 1 0,0 20 16,21-21-16,-21 21 0,0 1 15,21-1-15,-21 0 0,0 1 0,0-22 16,0 21-16,0 1 0,21-22 0,-21 0 16,21 0-16,1 0 0,-22 0 15,21 1-15,0-22 0,0 0 16,0 0-16,0 0 0,1 0 0,-1 0 16,0-22-16,0 22 0,21-21 15,-20 0-15,-1 0 0,21-21 0,-21 20 16,0-20-16,1 21 0,20-21 0,-21-1 15,-21 1-15,21 0 0,-21-1 16,0 1-16,0 0 0,0 20 0,0-20 16,0 21-16,0 0 0,0 42 31,0 21-31,-21-21 16,21 1-16,0 20 0,0 0 0,0-21 0,0 22 15,0-1-15,0-21 16,0 22-16,0-22 0,0 21 0,0-21 15,0 0-15,0 1 0,21-1 0,0-21 16,1 0-16,-1 0 0,0 0 16,21 0-16,-21 0 0,1 0 0,20 0 15,-21 0-15,21-21 0,-20-1 0,-1 1 16,0 0-16,0 0 0,-21 0 16,21 0-16,-21-1 0,0-20 0,0 21 15,-21 0-15,0-22 0,0 22 16,-22 0-16,22 0 0,0 0 15,-21 0-15,21 21 0,-22 0 0,22 0 16,0 0-16,0 0 0,21-22 31,21 1-15,21 0-16,1 21 0,-1-21 16,0 0-16,1 21 0,-1-21 0,0 21 15,22 0-15,-22 0 0,22 0 0,-22 0 16,0 0-16,1 21 0,-1 0 15,-21 0-15,0 0 0,0 22 0,1-22 16,-22 21-16,0-21 0,0 22 16,0-22-16,0 21 0,0-21 15,0 0-15,0 22 0,0-22 0,0 0 16,0 0-16,-22 0 0,22 1 0,0-1 16,-21-21-1,21-21 16,0-1-31,0 1 16,0 0-16,0-21 0,21 21 0,1-22 16,-22 1-16,21 0 0,21-1 0,-21-20 15,0 20-15,22 1 0,-22 0 16,21 21-16,-21-1 0,22 1 16,-1 21-16,-21 0 0,22 0 0,-22 21 15,0 1-15,0 20 0,0 0 0,0-21 16,1 22-16,-22-1 0,0 0 15,0 1-15,0-1 0,0-21 0,0 22 16,0-22-16,0 0 0,0 0 0,0 0 16,0 0-16,0 1 0,0-1 15,-22-21-15,1-21 47,21-1-31,0 1-16,0 0 15,0 0-15,0 0 0,0 0 16</inkml:trace>
  <inkml:trace contextRef="#ctx0" brushRef="#br0" timeOffset="53252.34">4720 11726 0,'0'0'16,"21"22"-16,0-22 15,1 0 1,-1 0-16,0 0 0,0 0 16,0-22-16,0 22 0,1-21 0,-1 0 15,0 0-15,21 0 0,-21 0 16,1-22-16,-1 1 0,0 21 0,0-22 16,0 1-16,0-21 0,1 20 0,-1 1 15,0 0-15,-21-1 0,0 1 16,0 21-16,0 0 0,0-1 0,-21 22 15,0 0-15,-1 22 16,22-1-16,-21 0 0,0 21 16,21 1-16,-21-22 0,21 21 0,0 0 15,0 1-15,0-1 0,0 0 0,21 1 16,0-22-16,0 21 0,1-21 0,-1 1 16,0-1-16,0 0 15,-21 0-15,21 0 0,0 0 16,-21 1-1,-21-22 1,0 0-16,0 0 0,0 0 16,0-22-16,-1 22 0,1-21 15,0 21-15,21-21 0,-21 21 16,0 0 0,21 21-1,0 0-15,0 1 16,21-1-16,0 0 0,0 0 15,-21 0-15,21-21 0,1 21 16,-1-21-16,0 0 0,0 0 0,0 22 16,0-22-16,22 0 0,-22 0 0,21 0 15,-21-22-15,22 22 0,-22-21 0,21 0 16,1 0-16,-22 0 0,21 0 16,-21-1-16,22 1 0,-22 0 0,21-21 15,-21 21-15,0-22 0,1 1 0,-1 0 16,0-1-16,0-20 0,0-1 0,-21 22 15,21-22-15,-21 1 0,0 21 16,0-22-16,0 43 0,0-21 16,0 20-16,0 1 0,0 42 15,-21 22 1,21-1-16,-21 0 0,0 1 0,21 20 16,0 1-16,-21-1 0,0-20 0,21 20 15,0-21-15,-22 22 0,22-22 0,0 1 16,0-22-16,0 21 0,0-21 15,22 0-15,-1 1 0,-21-1 0,21-21 16,0 21-16,0-21 0,0 0 0,1 0 16,-1 0-16,0 0 0,0 0 15,0-21-15,0 21 0,-21-21 16,22-1-16,-1 1 0,-21 0 0,0 0 16,0 0-16,0 0 0,0-1 0,0 1 15</inkml:trace>
  <inkml:trace contextRef="#ctx0" brushRef="#br0" timeOffset="53431.27">5757 11345 0,'0'0'0,"0"22"15,21-22 1,22 0-16,-22 0 0,0 0 16,21 0-16,1 0 0,-22 0 0,21 0 15,1-22-15,-1 22 0,-21-21 16,21 21-16,-20-21 0,-1 21 0,21-21 15,-21 21-15,-21-21 0,21 0 16,1-1-16</inkml:trace>
  <inkml:trace contextRef="#ctx0" brushRef="#br0" timeOffset="54879.93">6604 11726 0,'0'0'16,"21"0"-16,0 0 16,0 0-16,1 0 0,-1-21 0,0 0 15,0 21-15,0-21 16,0 0-16,1 0 0,-1-1 0,-21-20 16,0 21-16,21-21 0,-21-1 0,0 22 15,0-42-15,0 20 0,-21 1 0,0 0 16,-1 20-16,1-20 0,0 21 15,0 0-15,0 21 0,-22 0 0,22 0 16,0 0-16,-21 21 0,21 21 0,-1-21 16,-20 22-16,21-1 0,0 0 15,-22 1-15,22-1 0,0 0 0,21 1 16,0-1-16,-21 0 0,21 1 16,0-22-16,0 0 0,0 0 0,0 0 0,21 1 15,-21-1-15,21-21 0,0 0 16,1 0-16,-1 0 0,0 0 15,0 0-15,0 0 0,0-21 0,1 21 16,20-22-16,-21 1 0,0 0 0,0 0 16,1 0-16,-1 0 0,0-22 0,0 22 15,0-21-15,-21-1 0,21 1 16,1 0-16,-22-1 0,21 1 0,-21 21 16,0 0-16,0 0 0,0 42 31,0 0-31,-21 21 0,21-21 15,-22 22-15,1-1 0,21 0 0,0-20 16,0 20-16,0 0 0,0-21 0,0 22 16,0-22-16,0 0 0,0 0 15,0 0-15,21 1 0,1-1 0,-1-21 16,0 0-16,0 0 0,21 0 16,-20 0-16,-1 0 0,21 0 0,-21-21 15,22 21-15,-22-22 0,0 1 16,21 0-16,-21 0 0,1-21 0,20 20 15,-21-20-15,0 0 0,0-1 16,1-20-16,-1-1 0,0 22 0,0-21 16,0-1-16,-21 1 0,21-1 15,-21 22-15,0-1 0,0 1 0,0 0 16,0 21-16,0-1 0,0 1 0,-21 21 16,0 21-16,0 1 15,0 20-15,21-21 0,-21 21 16,21 1-16,-22-1 0,22 22 0,0-1 15,0-21-15,0 22 0,0-22 0,0 22 16,0-22-16,0 0 0,0 1 0,0-1 16,22-21-16,-22 22 0,21-22 15,-21 0-15,21 0 0,0-21 0,0 21 16,0-21-16,1 0 0,-1 0 16,0 0-16,0 0 0,0-21 15,22 21-15,-22-21 0,0 0 16,0 21-16,0-21 0,0-1 0,1-20 15,-22 21-15,21 0 0,0-22 0,-21 1 16,0 21-16,0 0 0,0-22 0,21 22 16,-21 42-1,0 1 1,-21-1-16,21 21 0,0-21 0,0 22 16,0-22-16,0 0 0,0 21 0,0-21 15,0 1-15,0-1 16,0 0-16,0 0 0,0 0 15,21-21-15,0 0 0,0 0 16,1 0-16,-1 0 0,0 0 0,0 0 16,0 0-16,0-21 0,1 21 15,-1-21-15,0 0 0,0 0 0,0-1 16,0 1-16,1 0 0,-1 0 16,0-21-16,0 20 0,0-20 0,-21 21 0,21-21 15,1 20-15,-1-20 0,-21 21 16,0 0-16,21 0 0,0 21 15,-21 21 17,21-21-32,-21 21 0,0 0 15,0 0 1,21-21 15,-21-21-31,0 0 16,0 0-16,0 0 15,0-1-15,-21 22 16,0 0 0,0 0-16,0 22 15,21-1-15,-21 0 0,-1 21 0,1-21 16,21 1-16,0 20 0,-21-21 16,21 21-16,0-20 0,0 20 0,0-21 15,0 0-15,0 0 0,0 1 16,21-1-16,0 0 0,1-21 15,-1 0-15,0 0 0,0 0 0,21 0 16,-20 0-16,-1 0 0,0 0 0,0 0 16,0 0-16,0-21 0,1 21 0,-1-21 15,0-1-15,0 22 0,-21-21 16,21 0-16,0 0 0,1-21 0,-22 20 16,0-20-16,0 21 0,21-21 0,-21-1 15,0 1-15</inkml:trace>
  <inkml:trace contextRef="#ctx0" brushRef="#br0" timeOffset="55075.82">8361 10922 0,'0'0'16,"-21"0"-16,-1 0 0,1 0 16,0 0 30,0 0-14,0 0-32,0 21 15</inkml:trace>
  <inkml:trace contextRef="#ctx0" brushRef="#br0" timeOffset="55278.7">7154 11155 0,'0'0'15,"-42"21"-15,0-21 0,20 21 0,1 0 0,42-21 16,1 0 0,-1 0-16,21 0 0,-21 0 15,22 0-15,-1 0 0,0-21 0,1 21 16,-1-21-16,0 21 0,1 0 0,-1-21 16,0 21-16,-21 0 0,1 0 15,-1 0-15,-21-21 16</inkml:trace>
  <inkml:trace contextRef="#ctx0" brushRef="#br0" timeOffset="56212.04">9737 11176 0,'0'0'0,"0"-21"0,0 0 15,0 0-15,0 42 16,0 0-1,0 0-15,0 0 0,0 22 16,0-1-16,0-21 0,0 21 0,0 1 16,0-1-16,0-21 0,0 22 0,0-22 15,0 21-15,0-21 0,0 0 16,0 1-16,0-1 0,0 0 16,0 0-16,-22-21 15,1 0-15,0 0 16,21-21-16,0 0 0,0 0 15,0-1-15,0 1 0,0-21 16,0 0-16,0-1 0,0 1 0,21 0 16,0-1-16,1 1 0,-1-22 0,21 22 15,-21 21-15,0-21 0,22 20 16,-22 22-16,21 0 0,-21 0 0,1 0 16,20 0-16,-21 22 0,0-1 15,0 21-15,1 0 0,-1-20 0,-21 20 16,21 0-16,-21 1 0,21-22 15,-21 21-15,0-21 0,0 22 0,0-22 16,0 0-16,0 21 0,0-21 16,-21 1-16,0-22 0,0 21 15,21-42 1,0-1 0,0 1-16,0 0 0,21 0 0,0-21 15,0 20-15,0-20 0,22 0 0,-22-1 16,0-20-16,0 21 0,21-1 15,-20 1-15,20 0 0,-21 20 16,21 1-16,-20 0 0,-1 21 0,0 0 0,0 0 16,0 0-16,0 21 0,-21 0 15,0 1-15,0 20 0,0 0 16,0 1-16,0-1 0,0 0 0,0 1 16,0-1-16,-21-21 0,0 21 0,21-20 15,-21 20-15,21-21 0,0 0 0,-21 0 16,21 1-16,0-1 15,-21-21-15,42-21 32,-21-1-17,21 1-15,0 0 0</inkml:trace>
  <inkml:trace contextRef="#ctx0" brushRef="#br0" timeOffset="56560.79">10689 11388 0,'21'0'16,"0"0"0,1 0-16,-1-21 15,0 21-15,0-22 0,0 1 0,0 21 16,1-21-16,-1 0 0,21 0 16,-21 0-16,0-1 0,1 1 0,-22-21 15,21 21-15,-21 0 0,0-1 0,0 1 16,0 0-16,-21 21 15,-1 0-15,1 21 16,0 0-16,0 1 0,0-1 0,0 21 16,-1 0-16,1 1 0,0-1 15,0-21-15,21 22 0,0-1 0,0-21 16,0 21-16,0-20 0,0-1 0,0 0 16,0 0-16,21 0 0,0-21 0,0 21 15,1-21-15,-1 0 0,0 0 16,0 0-16,0 0 0,22 0 0,-22 0 15,21-21-15,-21 21 0,22-21 0,-22 0 16,0 0-16,21 0 0,-21-1 0</inkml:trace>
  <inkml:trace contextRef="#ctx0" brushRef="#br0" timeOffset="57207.48">11451 11113 0,'0'0'0,"0"-22"0,0 44 15,0-1 1,0 0-16,0 0 0,0 21 15,0 1-15,-21-22 0,21 21 0,0 1 16,-21-22-16,21 21 0,0-21 0,-21 0 16,21 22-16,0-22 0,0 0 0,0 0 15,0 0-15,-22-21 16,22-21 15,0 0-15,0 0-16,0 0 0,0 0 0,0-22 15,22 22-15,-1-21 0,-21-1 16,21 1-16,0 0 0,0-1 0,0 22 16,1-21-16,-1 21 0,0-22 0,0 43 15,-21-21-15,21 21 0,0 0 0,1 0 16,-1 21-16,-21 1 0,21-1 16,0 21-16,0 0 0,-21 1 15,21-22-15,-21 21 0,22 1 0,-22-1 0,0 0 16,0-21-16,0 22 0,0-22 15,0 0-15,0 0 0,0 0 0,0 1 16,0-1-16,-22-21 16,1 0-1,21-21-15,0-1 16,0 1-16,0 0 0,21 0 16,1 0-16,-1-22 0,0 22 0,0-21 15,21 0-15,-20-1 0,20 1 16,0 0-16,1 20 0,-22-20 15,21 21-15,-21 0 0,0 21 0,1 0 0,-1 0 16,0 21-16,0 0 0,-21 0 0,21 0 16,-21 22-16,0-22 0,0 21 15,0-21-15,0 22 0,0-1 16,0-21-16,0 0 0,0 22 0,0-22 16,0 0-16,0 0 0,0 0 0,0 1 15,-21-22-15,21 21 0,-21-21 0,21 21 16,0-42 15,21 0-31,0-1 16,0 1-16,1-21 0,-1 21 15,0-22-15</inkml:trace>
  <inkml:trace contextRef="#ctx0" brushRef="#br0" timeOffset="57720.7">12594 10774 0,'0'-21'15,"0"42"-15,0-21 16,0 21-16,0 21 16,0-20-16,0 20 0,-21 0 0,0 1 15,21-1-15,0 21 0,0-20 0,-21 20 16,21-20-16,-22-1 0,22 0 16,0 1-16,0-1 0,0 0 0,0-21 0,0 1 15,0 20-15,0-21 16,0 0-16,0-42 31,0 0-15,0 0-16,0 0 0,0-1 0,0-20 15,0 0-15,0 21 0,22-22 0,-1 1 16,-21 0-16,21-1 0,0 1 16,0 0-16,0 20 0,1 1 0,-1 0 15,0 21-15,0 0 0,0 0 0,0 0 16,1 0-16,-1 0 0,0 21 0,0 0 15,-21 1-15,0 20 0,21-21 16,-21 21-16,0 1 0,0-22 16,0 21-16,0-21 0,0 22 0,0-22 15,-21 0-15,0 0 0,0 0 0,0 1 16,-1-1-16,1 0 0,-21-21 0,21 0 16,0 21-16,-1-21 0,1 0 15,0 0-15,0 0 0,0 0 0,0 0 16,21-21-16,0 0 15,0 0-15,0-1 16,0 1-16,0 0 0,21 0 16,-21 0-16,21 0 0,0 21 15,-21-22-15,21 22 0,0 0 0,1 0 16</inkml:trace>
  <inkml:trace contextRef="#ctx0" brushRef="#br0" timeOffset="58527.61">12848 11472 0,'0'0'0,"21"22"0,-21-1 0,21-21 0,1 21 16,-1-21-16,0 0 0,0 0 16,21 0-16,-20 0 0,-1 0 15,0-21-15,21 0 0,-21 21 0,22-22 16,-22 1-16,0 0 0,21 0 16,-20 0-16,-1 0 0,0-1 15,0-20-15,0 0 0,0-1 0,-21 22 16,0-21-16,0 0 0,0 20 0,0 1 15,0 0-15,0 0 0,-21 42 32,21 0-32,-21 0 0,0 1 0,0 20 15,21 0-15,-21-21 0,21 22 0,-22-1 16,22 0-16,-21-20 0,21 20 0,0-21 16,0 0-16,0 22 0,0-22 0,0 0 15,0 0-15,21-21 16,1 0-16,-1 0 0,0 0 0,0 0 15,0 0-15,0 0 0,22-21 16,-22 0-16,0 21 0,0-21 0,0-1 16,22 1-16,-22 21 0,0-21 15,0-21-15,0 21 0,1-1 16,-22 1-16,0-21 0,21 21 0,-21 0 16,0-1-16,0 1 0,0 42 31,0 1-31,0 20 15,0-21-15,0 0 0,0 22 0,0-22 16,0 0-16,0 21 0,0-21 16,0 1-16,0-1 0,0 0 0,0 0 15,0 0-15,0 0 0,0 1 0,0-1 16,21-21 0,0 0-16,0 0 15,0 0-15,1 0 0,-1-21 0,0-1 16,0 22-16,21-21 0,-20 0 15,20 0-15,-21 0 0,21 0 0,-20-22 16,20 22-16,0-21 0,-21-1 0,1 1 16,-1 0-16,0-1 0,-21 1 0,0 21 15,0 0-15,0 0 0,0-1 0,-21 22 16,0 0-16,-1 0 0,1 0 16,0 22-16,21-1 15,-21 21-15,21-21 0,0 0 0,0 22 0,0-22 16,0 0-16,21 21 0,0-20 0,-21-1 15,21 0-15,1 21 0,-22-21 16,0 1-16,0-1 16,0 0-16,0 0 0,0 0 15,-22 0-15,1-21 16,0 0-16,0 0 0,0 0 0,0 0 16,-1 0-16,1 0 15,0-21-15,21 0 16,0 0-16,0 0 0</inkml:trace>
  <inkml:trace contextRef="#ctx0" brushRef="#br0" timeOffset="59579.85">15960 10774 0,'0'0'0,"0"-42"15,0 20 1,-22 22-16,1-21 0,0 21 16,0 0-1,0 21-15,21 1 0,0-1 0,0 0 16,-21 0-16,21 0 0,0 22 15,-22-22-15,22 0 0,0 21 16,0-21-16,0 1 0,0-1 0,0 0 16,0 0-16,0 0 0,0 0 0,0 1 15,22-1-15,-1-21 0,0 0 0,0 0 16,21 0-16,-20 0 0,-1 0 16,0 0-16,0-21 0,0-1 15,0 22-15,-21-21 0,22 0 0,-22 0 16,21 0-16,-21 0 0,0-22 0,0 22 15,0 0-15,0 0 0,0 0 0,0-22 16,-21 22-16,-1 21 0,22-21 0,-21 0 16,21 0-16,0-1 15,0 1 1,21 21-16,1-21 0,-1 0 16,21 21-16,-21 0 0,22-21 0,-1 21 15,-21 0-15,21-21 0,1 21 0,-22 0 16,21 0-16,-21 0 0,1 0 15,-1 0-15,0 0 0,0 0 16,-21 21 0,0 0-16,0 0 15,0 0-15,0 0 0,-21 1 0,21 20 16,-21 0-16,21-21 0,-21 22 16,21-1-16,0 0 0,0 1 0,-22-1 15,22 22-15,0-22 0,-21 21 16,21 1-16,0-22 0,0 22 0,0-1 15,-21 1-15,21-1 0,0 1 0,0-1 16,0 1-16,0-1 0,0 1 0,0-1 16,0 1-16,0-1 0,0 1 15,0-1-15,0 1 0,0-1 0,0-20 16,0 20-16,0-21 0,0 1 0,-21-1 16,21 0-16,-21 1 0,0-22 0,21 0 15,-22 0-15,1 0 0,0 1 0,0-22 16,0 0-16,0 0 0,-1 0 15,1 0-15,0 0 0,0-22 0,0 1 16,0 0-16,-1-21 0,1-1 0,21 22 16,-21-21-16,21-22 0,-21 22 15,21-21-15,0-1 0,-21 1 0,21-1 16,0 1-16,0-1 0,0-21 0,0 22 16,21-22-16,0 22 0,0-1 0,22 1 15,-22-1-15,21 1 0,0-1 0,1 22 16,-1-22-16,0 22 0,1 0 15,-1 21-15,0-22 0,1 22 16,-22 0-16,21 0 0,-21 0 0,1 21 16,-1 0-16,0-22 0,0 22 0,0 0 15,22 0-15</inkml:trace>
  <inkml:trace contextRef="#ctx0" brushRef="#br0" timeOffset="59911.18">18034 10541 0,'0'0'0,"0"-21"0,0 0 16,0 0 0,-21 21-1,0 21-15,21 0 16,0 0-16,-22 21 0,1 1 0,21-1 15,-21 0-15,21 1 0,0-1 0,0 0 16,-21 1-16,21-1 0,0 0 0,-21 1 16,21-22-16,0 21 0,0 1 15,-21-22-15,21 21 0,0-21 0,-22 0 16,22 1-16,0-1 0,22-42 31,-1-1-15,0 1-16,0 0 15,0-21-15,0 21 0</inkml:trace>
  <inkml:trace contextRef="#ctx0" brushRef="#br0" timeOffset="60538.82">18288 10605 0,'0'-22'16,"0"44"-16,21-44 0,-21 44 16,0-1-1,-21 0-15,21 21 0,-21-21 0,0 22 16,21-1-16,0 0 0,-22 1 0,1-22 15,21 21-15,-21 1 0,21-22 0,-21 21 16,21-21-16,0 22 0,0-22 16,0 0-16,0 0 0,0 0 15,0 0-15,0-42 32,0 0-32,21 0 15,-21 0-15,21 0 0,0-22 0,1 22 16,-1 0-16,0 0 0,0 0 0,0-1 15,-21 1-15,21 0 0,1 21 16,-1 0 0,-21 21-16,0 0 15,0 1-15,0-1 0,0 0 0,0 0 16,0 0-16,0 0 0,21 1 16,-21-1-16,21 0 0,0-21 0,-21 21 15,21 0-15,1-21 0,-1 0 16,21 21-16,-21-21 0,0 0 0,1 0 15,20 0-15,-21 0 0,21 0 0,-20-21 16,20 0-16,-21 21 0,21-21 0,-20 0 16,20 0-16,-21-1 0,0 1 0,0 0 15,1-21-15,-1 21 0,0-1 0,-21-20 16,21 21-16,-21 0 16,0 0-16,0-1 0,-21 22 15,0 0-15,0 22 16,21-1-16,0 0 0,-22 0 15,22 0-15,0 0 0,0 22 0,-21-22 16,21 0-16,0 0 0,0 0 0,0 1 16,0-1-16,0 0 0,21 0 15,1-21-15,-1 21 0,0-21 0,0 0 16,0 0-16,0 0 0,1 0 0,-1 0 16,21 0-16,-21 0 0,0-21 0,1 21 15,-1-21-15,0 0 0,0 0 0,-21-1 16,21 1-16,-21-21 0,21 21 15,-21 0-15</inkml:trace>
  <inkml:trace contextRef="#ctx0" brushRef="#br0" timeOffset="60775.68">18034 10859 0,'-42'0'15,"84"0"-15,-127 0 0,64 21 0,0-21 0,0 0 16,0 0-16,-1 0 16,44 0-1,-1 0-15,0 0 16,21 0-16,-21 0 0,22 0 0,-1-21 16,0 21-16,22-22 0,-22 22 15,1-21-15,20 0 0,1 21 16,-1-21-16,1 0 0,-1 0 0</inkml:trace>
  <inkml:trace contextRef="#ctx0" brushRef="#br0" timeOffset="62443.5">20426 10710 0,'21'0'0,"-42"0"0,63 0 0,-21 0 0,0-21 15,1 0-15,-1 0 16,-21 0-16,21 21 0,-21-21 16,0-1-16,-21 22 15,0 0-15,-22 0 16,22 22-16,0-22 0,-21 21 0,20 21 16,1-21-16,-21 22 0,21-22 0,0 21 15,-1 0-15,1 1 0,21-1 0,0-21 16,0 22-16,0-1 0,0-21 0,0 21 15,21-20-15,1 20 0,-1-21 0,0 0 16,0 0-16,0-21 0,22 22 16,-22-22-16,21 0 0,0 0 15,1 0-15,-22 0 0,42 0 0,-20 0 16,-1-22-16,-21 22 0,22-21 0,-1 0 16,0-21-16,-21 21 0,22-1 0,-1-20 15,-21 21-15,0-21 0,1-1 16,-1-20-16,21 20 0,-21-20 0,0-1 15,1 1-15,-1-1 0,0 1 0,-21-1 16,21 22-16,-21 0 0,21-1 0,-21 22 16,0 0-16,0 0 0,0 0 0,0 42 31,0 0-31,0 0 0,-21 22 0,0-22 16,0 21-16,21 22 0,-21-22 15,-1 0-15,1 22 0,21-22 0,0 0 16,0 1-16,-21-1 0,21 0 0,0 1 15,0-1-15,0-21 0,21 22 0,-21-22 16,21 21-16,1-21 0,-1 0 16,0 1-16,21-1 0,-21 0 0,1-21 15,20 0-15,-21 0 0,0 0 0,22 0 16,-22 0-16,21 0 0,-21-21 0,22 21 16,-22-21-16,0-1 0,21 1 15,-21 0-15,1 0 0,-1 0 0,0-22 16,0 1-16,-21 21 0,21-21 15,-21-1-15,21 22 0,-21-21 0,0 21 16,0-1-16,-21 22 0,0 0 16,0 0-16,0 0 0,0 22 0,-22-1 15,22 0-15,-21 0 0,21 0 16,-1 22-16,1-22 0,0 0 16,0 0-16,0 21 0,21-20 0,0-1 0,0 0 15,0 0-15,0 0 0,0 0 0,0 1 16,21-1-1,0-21-15,0 0 0,0 0 16,1 0-16,-1-21 0,0 21 16,0-22-16,0 1 0,0 21 15,1-21-15,-1 0 0,-21 0 0,21-22 16,0 22-16,-21 0 0,0-21 0,0 21 16,21-1-16,-21 1 0,0 0 0,-21 42 46,21 0-46,0 1 0,-21-1 0,0 0 16,21 21-16,0-21 0,0 1 0,0-1 16,0 0-16,0 0 0,0 21 0,0-20 15,0-1-15,0 0 16,0 0-16,21 0 0,0-21 16,0 0-16,0 0 0,22 0 15,-22 0-15,0 0 0,0 0 0,0 0 16,22-21-16,-22 0 0,0 21 0,0-21 15,0 0-15,22-1 0,-22 1 16,0-21-16,0 21 0,0-22 0,1 1 16,-1 21-16,0-21 0,0-1 0,-21 1 15,0 0-15,0 20 0,21 1 0,-21 0 16,0 0-16,-21 21 16,0 21-1,21 0-15,0 0 0,0 1 16,-21-1-16,21 21 0,0-21 0,0 0 15,0 1-15,0-1 0,0 0 0,0 0 16,0 21-16,0-20 0,21-1 0,-21 0 16,0 0-16,0 0 15,0 0-15,0 1 16,-21-22 0,0 0-16,-1 0 15,1-22-15,0 1 16,0 21 15,21 21 0,21 1-31,0-22 16,0 0-16,1 0 16,-1 0-16,0 0 0,0 0 0,0 0 15,22 0-15,-22 0 0,0 0 0,21 0 16,-21 0-16,22-22 0,-1 22 0,-21-21 15,22 0-15,-1 0 0,-21 0 16,21 0-16,1-22 0,-22 22 0,21-21 16,-21-1-16,1 1 0,-1 0 0,0-1 15,-21 1-15,0 21 0,0-21 0,0 20 16,0 1-16,0 0 0,-21 21 16,0 0-16,-1 0 15,1 0-15,0 21 0,21 0 0,0 1 16,0-1-16,-21 21 0,21-21 0,0 22 15,0-22-15,0 21 0,0-21 0,0 0 16,0 22-16,0-22 0,0 0 0,21 0 16,-21 0-16,0 1 15,0-1-15,0 0 0,0 0 16,-21 0 0,0-21-16,0 0 15,-1 0-15,22 21 0,-21-21 16,0 0-1,0 0-15,21-21 32,21 21-32</inkml:trace>
  <inkml:trace contextRef="#ctx0" brushRef="#br0" timeOffset="62683.89">23072 11028 0,'0'0'0,"21"0"16,0 0-16,0 0 16,0 0-16,0 0 0,1 0 15,-44 0 48,1 0-63,0 0 15,0 0 1,0 0-16,0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5:54:15.7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2540 0,'0'-21'15,"-21"21"-15,0 0 31,21 21-15,0 0 0,0 0-16,0 1 0,0-1 15,0 0-15,0 0 16,21 0-16,0-21 0,1 0 16,-22 21-16,21-21 0,21 0 15,-21 0-15,0 0 0,22 0 0,-22 0 16,21 0-16,1-21 0,-1 0 15,0 0-15,1 0 0,-1 0 0,0-1 16,1 1-16,-22 0 0,21 0 0,-21 0 16,22-22-16,-22 22 0,-21 0 15,0 0-15,0 0 0,0-22 0,0 22 16,0 0-16,-21 21 0,-1-21 16,1 0-16,0 21 0,-21 0 0,21 0 15,-22 0-15,1 0 0,21 21 16,-22 0-16,1 0 0,0 22 15,-1-1-15,1 0 0,0 1 16,-1-1-16,22 0 0,0 1 0,0-1 16,0-21-16,21 21 0,0 1 0,0-22 15,0 0-15,21 0 0,-21 0 16,21 1-16,21-1 0,-20-21 0,-1 21 16,21-21-16,-21 0 0,22 0 15,-22 0-15,21 0 0,-21 0 0,0 0 16,22 0-16,-22 0 0,0 0 15,0 0-15,-42 0 32,0 0-32,0 0 0,0 0 15,-22 21-15,22 0 0,-21 0 16,21 1-16,-22-1 0,22 21 16,-21-21-16,21 22 0,-22-1 0,22 0 15,0 1-15,0-1 0,0 0 16,21 1-16,0-1 0,0-21 0,0 21 15,0-20-15,21-1 0,0 0 16,21 0-16,-21 0 0,22-21 0,-1 0 16,-21 0-16,22 0 0,-1 0 0,-21 0 15,21 0-15,-20 0 0,20-21 16,-21 0-16,0 0 0,22 0 0,-22-1 16,0 1-16,0-21 0,0 21 15,0-22-15,1 1 0,-1 21 16,0-21-16,21-1 0,-21 22 0,1-21 15,20 21-15,-21-1 0,21 1 16,1 0-16,-22 0 0,21 21 0,1 0 16,20 0-16,-21 0 0,1 0 0,-1 0 15,0 21-15,1 0 0,-1 0 16,-21 1-16,0-1 0,1 21 0,-1 0 16,-21-20-16,0 20 0,0 0 15,0 1-15,0-22 0,-21 21 16,-1 0-16,1-20 0,0-1 0,0 0 15,0 0-15,0 0 0,-1-21 16,22 21-16,0-42 31,22 0-31,-1 0 16,0 0-16,0 0 0,0-22 0,0 22 16,22-21-16,-22-1 0,0 1 0,21 0 15,-20 21-15,20-22 0,-21 1 16,0 0-16,0 20 0,1 1 0,-22 0 15,0 0-15,0 0 0,0 0 0,-22 21 47,1 21-47,0 0 16,0 0-16,0 21 0,0-20 0,-1 20 16,1 0-16,0 1 0,0-1 0,21 0 15,0 1-15,0-22 0,0 21 16,0 0-16,0-20 0,0-1 0,0 21 15,21-21-15,0 0 0,0-21 0,1 22 16,-1-22-16,21 0 0,0 0 16,1 0-16,-1 0 0,22 0 0,-22 0 15,21 0-15,1 0 0,-22-22 16,22 1-16,-22 0 0,0 0 16,-20 0-16,20 0 0,-21-22 0,21 22 15,-20-21-15,-22-1 0,21 22 0,-21-21 16,0 0-16,0 20 0,0-20 15,0 21-15,0 0 0,0 0 0,-21 21 16,-1 0-16,1 0 0,0 0 16,0 0-16,0 21 0,0 0 0,-1 0 15,1 0-15,21 0 0,-21 22 16,0-1-16,21-21 0,0 22 0,-21-1 16,21-21-16,0 21 0,0-20 15,0-1-15,21 0 0,0 0 16,0 0-16,0-21 0,1 21 0,-1-21 15,21 0-15,-21 0 0,0 0 0,1 0 16,-1 0-16,21 0 0,-21-21 16,0 21-16,1-21 0,-1 0 0,0 0 15,0 0-15,0-1 0,0-20 0,1 21 16,-1-21-16,0 20 0,0-20 16,0 0-16,0-1 0,1 22 0,-1-21 15,0 21-15,0 0 0,0-1 16,0 1-16,1 21 0,-1 0 15,0 0 1,-21 21-16,0 1 0,0-1 16,0 0-16,0 0 15,0 0-15,0-42 47,0 0-31,0 0-16,0 0 15,0-1-15,0 1 0,0 0 16,0 0-16,-21 21 31,0 0-31,-1 0 16,22 21-16,-21-21 0,0 21 0,0 0 0,0 22 16,21-22-16,-21 0 0,-1 21 15,1-20-15,21 20 0,0-21 16,0 21-16,0-20 0,0 20 0,0-21 15,0 21-15,0-20 0,0-1 16,0 0-16,21 0 0,1-21 0,-1 21 16,0-21-16,21 21 0,1-21 0,-1 0 15,0 0-15,1 0 0,-22 0 16,21 0-16,0 0 0,-20-21 0,-1 21 16,21-21-16,-21 0 0,0 0 0,1 0 15,-1-1-15,0 1 0,0 0 16,0-21-16,0 21 0,1-1 15,-22-20-15,0 21 0,21 0 0,-21 0 0,0-1 16,21 1-16,-21 42 31,0 1-15,-21-1-16,21 0 0,-21 0 0,21 0 16,0 22-16,-22-22 0,22 0 15,0 0-15,0 0 0,0 0 0,0 1 16,0-1-16,0 0 0,0 0 15,22-21-15,-1 0 0,0 0 16,0 0-16,0 0 0,0 0 16,1 0-16,20 0 0,-21-21 15,0 21-15,0-21 0,-21 0 0,22-1 16,-1 1-16,0 0 0,0-21 16,0 21-16,0-1 0,1-20 0,-1 21 15,0-21-15,-21 20 0,21 1 0,-21 0 16,21 0-16,-21 0 15,0 42 1,0 0-16,0 0 16,-21 22-16,0-22 0,21 0 15,0 0-15,-21 21 0,21-20 16,-21-1-16,21 0 0,0 0 0,0 0 16,0 0-16,0 1 0,0-1 0,0 0 15,0 0-15,21-21 16,0 0-16,0 0 0,0 0 15,22 0-15,-22 0 0,0 0 0,21 0 16,-21 0-16,1-21 0,20 21 0,-21-21 16,0 0-16,22-1 0,-22 1 15,0 0-15,21-21 0,-21 21 16,43-64-16,-43 43 0,0-22 16,0 22-16,1-1 0,20-20 0,-21-1 15,0 1-15,22-64 0,-43 85 16,0-22-16,21 22 0,-21-22 0,21 22 15,-21 21-15,0-22 0,0 22 16,0 0-16,0 0 0,0 0 16,0 0-16,-21 21 15,0 0-15,21 21 0,-22 0 16,1 0-16,21 0 0,-21 22 16,0-1-16,21 0 0,-21 1 0,21 20 15,0-21-15,-21 22 0,-1-22 0,22 1 16,0 20-16,0-21 0,0 1 15,-21-1-15,21 0 0,0 1 0,-21-1 16,21 0-16,0 1 0,0-22 0,0 21 16,0 1-16,0-22 0,0 0 15,0 0-15,21 0 0,0 0 16,1 1-16,-1-1 0,0 0 0,0-21 16,0 21-16,22-21 0,-22 0 0,21 0 15,-21 0-15,22 0 0,-22 0 0,21 0 16,-21 0-16,22 0 0,-22 0 15,21-21-15,-21 0 0,0 0 0,22-1 16,-22 1-16,0 0 0,0 0 16,0-21-16,1-1 0,-22 22 15,21-21-15,-21-1 0,21 22 0,-21-21 16,0 21-16,0 0 0,0-1 16,-21 22-1,0 22-15,21-1 0,-22 0 16,1 0-16,0 0 0,0 0 0,21 22 15,-21-22-15,0 0 0,21 0 0,0 22 16,0-22-16,0 0 0,0 0 0,0 0 16,0 0-16,0 1 15,21-1-15,0-21 16,0 0-16,0 0 0,0 0 0,22 0 16,-22 0-16,21 0 0,-21-21 15,22-1-15,-22 22 0,21-21 0,-21 21 16,1-21-16,20 0 0,-21 21 15,0-21-15,-21 0 0,21 21 0,-21-22 16,0 1-16,0 0 0,0 0 16</inkml:trace>
  <inkml:trace contextRef="#ctx0" brushRef="#br0" timeOffset="364.11">5651 2921 0,'0'0'0,"-21"21"15,42-21 1,1 0-16,20-21 16,-21 21-16,43 0 0,-22-21 15,21 0-15,-20 21 0,20 0 0,1 0 16,20-21-16,-20 21 0,-1 0 0,-20 0 15,20-22-15,-20 22 0,-1 0 0,0 0 16,-21 0-16,22 0 0,-22-21 16,0 21-16,0-21 0,0 21 15,1 0 48,-22-21-32</inkml:trace>
  <inkml:trace contextRef="#ctx0" brushRef="#br0" timeOffset="1040.72">8911 2646 0,'0'0'0,"0"-21"0,0 0 15,0-1-15,0 1 0,0 0 16,0 0-16,0 0 0,0-22 0,0 22 15,0 0-15,0 0 0,-21 21 32,0 42-32,21-21 15,0 22-15,0 20 0,-21-20 0,21 20 16,-22 1-16,22-1 0,-21 1 16,21-1-16,-21-21 0,21 22 15,0-1-15,-21 1 0,0-22 0,21 22 0,0-22 16,0 0-16,0-20 0,0 20 15,0-21-15,-21 0 0,21 0 16,0 1-16,0-1 16,-22-21-1,22-21-15,0-1 16,-21 22-16,0-21 0,0 0 0</inkml:trace>
  <inkml:trace contextRef="#ctx0" brushRef="#br0" timeOffset="1617.9">8361 2942 0,'0'0'16,"-21"-21"-16,21-21 0,-22-1 0,1 1 0,21 0 16,-21-1-16,21-20 0,0 21 0,0-1 15,0 1-15,21 0 16,22-1-16,-22 1 0,21 0 0,0 20 16,22-20-16,-1 21 0,22 0 0,-21 0 15,20 21-15,-20 0 0,20 0 16,-20 21-16,-1 0 0,1 21 0,-22 1 15,1-1-15,-1 21 0,-21 1 0,0-1 16,0 1-16,-21-1 0,0 1 16,0-1-16,0 1 0,0-22 0,0 22 15,0-22-15,-21 0 0,21 1 16,-21-1-16,21-21 0,-21 0 0,21 22 16,0-22-16,0 0 0,-21-21 15,21-21 1,0 0-16,0 0 15,0-1-15,0-20 0,0 21 16,0-21-16,0-1 0,21 1 0,0-22 16,0 22-16,0-21 0,1-1 0,-1 1 15,21-22-15,-21 21 0,22-20 16,-1 41-16,0-20 0,1 21 0,-1-1 16,0 22-16,1 0 0,20 21 0,-21 0 15,1 21-15,-1 0 0,0 22 0,1-1 16,-22 0-16,0 22 15,0-1-15,0 1 0,1-1 0,-1 1 16,-21-1-16,0 1 0,21-1 0,-21-20 16,0 20-16,0-21 0,0 1 15,0-1-15,-21 0 0,0 1 0,-1-22 16,1 0-16,0 21 0,0-20 0,0-1 16,0-21-16,21 21 0,-22-21 15,22 21-15,22-42 31,-22 0-31,21 21 16,0-21-16,21-1 0</inkml:trace>
  <inkml:trace contextRef="#ctx0" brushRef="#br0" timeOffset="3788.45">10880 3090 0,'0'22'0,"0"-44"15,0 1-15,0 0 0,0 0 16,0 0-16,0 0 0,0-1 0,0 1 16,-22 0-16,22 0 0,-21-21 15,0 20-15,0 1 0,21 0 0,-21 0 16,0 21-16,-1 0 0,1 0 16,0 0-16,-21 0 0,21 21 15,-1 0-15,1 22 0,-21-22 16,21 21-16,0 0 0,-22 1 0,22-1 15,0 0-15,0 1 0,0-1 0,-1 0 16,22 1-16,0-22 0,0 21 16,0-21-16,0 1 0,0-1 0,22 0 15,-1 0-15,0-21 0,0 21 16,0-21-16,0 0 0,1 0 16,-1 0-16,0-21 15,0 21 16,-21-21-31,21 0 141,0 21-141,-21-21 94,22 21 296,-1-22-358,0 22-32,-21-21 15,21 21-15,-21-21 0,21 0 16,0 0-16,-21 0 16,0-1-16,0 1 15,0 0-15,22 0 0,-22 0 16,0 0-16,21-1 0,-21 1 15,0 0-15,0 0 0,21 21 0,-21-21 16,21 0-16,0-1 16,-21 1-1,21 21 392,1 0-251,-22-21-156,21 21 15,-21-21-15,0 0 63,0 42-16,0 0-32,0 0 1,0 0-16,-21 1 0,-1-1 16,22 0-16,0 0 0,0 0 15,0 0-15,0 1 16,0-1-16,0 0 16,0 0-16,0 0 15</inkml:trace>
  <inkml:trace contextRef="#ctx0" brushRef="#br0" timeOffset="4888.16">10922 3006 0,'0'0'0,"0"-43"16,0 22-16,0 0 0,0 0 15,-21 42 32,21 0-47,0 0 16,-21 1-16,21-1 0,0 0 15,-22 0-15,22 21 0,0-20 16,0-1-16,0 21 0,0-21 16,0 0-16,0 22 0,0-22 0,0 0 15,22 0-15,-1 0 0,0 1 0,0-22 16,0 21-16,22 0 0,-22-21 16,0 0-16,21 0 0,-21 0 0,22 0 15,-22 0-15,0 0 0,21-21 0,-20 21 16,-1-21-16,0-1 0,0 22 0,0-21 15,0 0-15,1-21 0,-1 21 16,0-1-16,0-20 0,-21 21 0,0-21 16,21 20-16,-21-20 0,21 21 0,-21 0 15,0 0-15,0-1 0,0 1 0,0 42 47,-21 1-47,0-1 0,21 0 16,-21 0-16,21 0 0,0 0 0,-21 22 15,21-22-15,0 0 0,0 0 16,0 22-16,0-22 0,0 0 0,0 0 16,21 0-16,0 0 0,0-21 15,0 0-15,1 0 0,20 0 16,-21 0-16,0 0 0,22 0 0,-22 0 16,21-21-16,-21 21 0,0-21 0,22 0 15,-22 0-15,0 0 0,0-1 0,0 1 16,1 0-16,-1 0 15,0-21-15,-21 20 0,0 1 0,0 0 16,0 0-16,0 0 0,0 0 0,-21 21 31,21 21-31,0 0 16,-21 0-16,-1 0 0,22 0 0,-21 1 16,21-1-16,0 0 0,0 21 0,-21-21 15,21 1-15,-21-1 0,21 0 0,0 0 16,-21 0-16,21 0 0,0 1 15,-21-22 17,21-22-17,0 1-15,0 0 16,0 0-16,0 0 0,0-22 0,0 22 16,21-21-16,0 21 0,0-22 0,0 22 15,22-21-15,-22 0 0,21-1 0,0 22 16,1 0-16,-1-21 0,22 42 15,-22-22-15,0 22 0,1 0 0,-1 0 16,-21 22-16,21-22 0,-20 42 0,-22-21 16,21 0-16,-21 22 0,0-1 0,0-21 15,0 21-15,0 1 0,0-22 16,-21 21-16,21 1 0,-22-22 0,22 0 16,-21 21-16,21-21 0,-21-21 15,21 22-15,0-1 0,0 0 16,-21-21-1,0 0 1,21-21-16,-21 0 0,-1-1 16,22 1-16,-21 0 0,0 0 0,0 0 15</inkml:trace>
  <inkml:trace contextRef="#ctx0" brushRef="#br0" timeOffset="5073.79">11472 2561 0,'0'0'0,"-21"0"16,0 0 0,21-21 31,0 0-32,0 0-15</inkml:trace>
  <inkml:trace contextRef="#ctx0" brushRef="#br0" timeOffset="5340.64">7175 677 0,'0'0'0,"-21"0"0,-21-21 16,21 21-16,-22 0 0,22 0 15</inkml:trace>
  <inkml:trace contextRef="#ctx0" brushRef="#br0" timeOffset="5968.79">6837 550 0,'0'-63'15,"0"42"-15,0 42 32,0 0-32,0 21 0,-21 1 15,21-1-15,-22 22 0,1-1 16,0 1-16,0-1 0,0 1 0,-22-1 16,22 1-16,0-22 0,21 0 0,-21 1 15,21-1-15,0-21 0,0 0 16,0 0-16,0 1 0,21-22 15,0 0-15,0-22 16,1 22-16,20-21 0,-21 0 16,0 0-16,22-21 0,-1 20 15,-21-20-15,21 0 0,-20-1 0,-1 22 16,21-21-16,-21 0 0,0 20 16,1 1-16,-22 0 0,21 21 0,0 0 15,0 21-15,-21 0 16,0 22-16,0-22 0,0 21 0,21-21 15,-21 22-15,0-22 0,21 21 0,-21-21 16,22 1-16,-1-1 0,-21 0 16,21-21-16,0 21 0,0-21 15,0 0-15,1 0 0,-1 0 0,21 0 16,-21-21-16,22 0 0,-1 0 16,-21-1-16,21 1 0,1 0 0,-1-21 15,-21 21-15,22-22 0,-22 1 0,0 0 16,0-22-16,-21 22 0,0-22 15,0 22-15,-21-22 0,0 22 0,0 0 16,-22-1-16,22 1 0,-21 21 0,-1 0 16,22 0-16,-21-1 0,21 22 15,0 0-15,-1 0 0,1 22 0,0-1 16,0 0-16,0 0 0,21 0 0,0 22 16,0-1-16,0 0 15,0 1-15,0-1 0,21 0 0,0-21 0,0 22 16,22-1-16,-1-21 0,0 0 15</inkml:trace>
  <inkml:trace contextRef="#ctx0" brushRef="#br0" timeOffset="6184.67">8149 910 0,'0'21'15,"-21"1"1,21-1-16,0 0 0,-21 0 0,21 0 15,-21 0-15,-1 1 0,22 20 0,-21-21 16,21 0-16,0 0 16,0 1-16,-21-22 0,21 21 15,21-21 17,-21-21-32,21-1 0,-21 1 0,22 0 15</inkml:trace>
  <inkml:trace contextRef="#ctx0" brushRef="#br0" timeOffset="6477.02">8149 635 0,'0'0'16,"0"-21"-16,0 0 0,0 0 15,-21 21-15,0 0 32,42 0-1,0 0-16,-21-22-15,21 22 0,-21-21 16,21 0-16,-21 0 0,0 0 16,0 0-1,-21 21 1,0 0-16,0 21 16,21 0-16,0 0 0,0 0 15,0 0-15,0 1 16,21-1-16,0-21 15,0 0-15,1 0 0,-1 0 0</inkml:trace>
  <inkml:trace contextRef="#ctx0" brushRef="#br0" timeOffset="6744.86">8805 360 0,'0'-21'15,"0"42"-15,-21-21 31,0 21-31,21 0 0,-21 22 0,0-22 16,-1 21-16,1 0 0,0 1 16,21-1-16,-21 0 0,0 22 15,0-22-15,-22 22 0,22-22 0,0 0 16,21 1-16,-21-1 0,0 0 16,21 1-16,-22-22 0,22 0 0,0 0 15,0 0-15,22-21 16,-1 0-1,0 0-15,21-21 0,-21 0 0,1 0 16,20-21-16,-21 20 0,21-20 0</inkml:trace>
  <inkml:trace contextRef="#ctx0" brushRef="#br0" timeOffset="7152.63">9080 381 0,'0'0'0,"0"-21"0,0 42 16,0 0-16,0 0 15,0 22-15,-21-22 0,0 21 0,0 1 16,21-1-16,-42 0 0,20 22 0,1-22 16,0 0-16,0 1 0,0-1 15,21 0-15,0 1 0,-21-22 0,21 0 16,-22 0-16,22 0 0,0 1 0,0-44 47,22 1-47,-1 0 0,0-21 15,0 21-15,0-22 16,0 1-16,1 21 0,20-22 0,-21 22 16,0 0-16,0 0 0,1 0 0,-1 21 15,0 0-15,-21 21 16,0 0-16,0 0 16,0 22-16,0-22 0,0 0 0,0 21 15,0-21-15,0 1 0,-21-1 16,21 0-16,-21 0 0,21 0 0,0 0 15,0 1-15,-22-22 0,22 21 16,22-42 15,-1-1-31,0 1 16</inkml:trace>
  <inkml:trace contextRef="#ctx0" brushRef="#br0" timeOffset="7516.65">9419 741 0,'-21'0'32,"21"21"-32,-21-21 0,0 21 0,21 0 15,-22 22-15,1-22 16,21 0-16,-21 0 0,21 0 0,0 22 16,0-22-16,0 0 0,0 0 0,0 0 15,0 1-15,21-22 16,0 0-16,1 0 15,-1 0-15,0 0 0,0 0 16,21-22-16,-42 1 0,22 0 16,-1 0-16,0 0 0,-21 0 0,0-1 15,0-20-15,0 21 0,0-21 0,0 20 16,0 1-16,0 0 0,0 0 16,-21 0-16,0 21 0,-1 0 15,1 0-15,0 0 0,0 0 16,0 21-16,21 0 0,-21-21 0,21 21 15,-22 0-15,22 1 0,0-1 16,0 0-16,0 0 0,22-21 16,-1 0-16,0 0 0,0 0 15,21 0-15</inkml:trace>
  <inkml:trace contextRef="#ctx0" brushRef="#br0" timeOffset="8182.27">9885 762 0,'-21'0'31,"-1"0"-31,22 21 0,-21 0 16,0 1-16,21-1 0,0 0 0,-21 0 15,21 21-15,-21-20 16,21-1-16,0 0 0,0 0 0,0 0 16,0 0-16,0 1 0,0-1 0,0 0 15,21-21 1,0 0-16,0 0 0,0 0 15,1 0-15,-1-21 0,0 21 16,0-21-16,-21-1 0,21 1 16,0 0-16,-21 0 0,22 0 15,-22 0-15,21-1 0,0 1 0,-21 0 16,0 0-16,0 0 0,0 42 31,0 0-31,0 0 0,0 0 16,0 22-16,-21-22 0,21 0 15,0 0-15,0 0 0,0 1 0,0-1 16,0 0-16,0 0 0,0 0 0,21 0 16,0-21-16,0 0 15,0 0-15,1 0 0,-1 0 0,21 0 16,-21 0-16,0 0 0,22-21 0,-22 21 16,0-21-16,0 0 0,0 0 15,1 0-15,-1-1 0,-21-20 16,21 21-16,0-21 0,-21-1 0,0 1 15,21 0-15,0-1 0,1-20 0,-22 20 16,0 22-16,21-21 0,-21 0 16,0 20-16,21 22 0,-21-21 0,0 42 31,-21 1-31,0 20 0,-1-21 16,1 21-16,21 1 0,-21-1 0,0 0 15,21 1-15,-21-22 0,21 21 16,0 1-16,0-22 0,0 21 0,0-21 15,0 0-15,0 1 0,0-1 0,21 0 16,0-21-16,0 0 16,0 21-16,1-21 0,-1 0 15,0 0-15,0 0 0,0 0 0,0-21 16,1 21-16,-22-21 0,21 0 0,-21-1 16,21 1-16,-21 0 0</inkml:trace>
  <inkml:trace contextRef="#ctx0" brushRef="#br0" timeOffset="8345.17">10435 826 0,'0'0'16,"21"-22"15,0 22-31,1 0 0,-1 0 16,0 0-16,21 0 0,-21-21 0,22 21 15,-22 0-15,21 0 0,-21-21 16,22 21-16,-22 0 0,-21-21 15</inkml:trace>
  <inkml:trace contextRef="#ctx0" brushRef="#br0" timeOffset="8568.04">8742 699 0,'0'0'0,"-21"0"0,42 0 16,0 0-16,21 0 0,1 0 15,-1 0-15,0 0 0,1 0 16,-1 0-16,0-22 0,1 22 0,-22 0 16,0 0-16,0 0 0</inkml:trace>
  <inkml:trace contextRef="#ctx0" brushRef="#br0" timeOffset="9421.27">7514 2434 0,'0'-42'0,"0"84"0,0-42 32,0 21-32,0 22 15,0-1-15,0 0 0,-21 1 0,21 20 0,-21-20 16,0 20-16,21 1 0,0-22 15,-22 21-15,1 1 0,0-1 16,21-20-16,-21 20 0,0-20 0,21 20 16,0-21-16,0 1 0,-21-22 0,21 21 15,0-21-15,-22 1 0,22-44 32,22 1-32,-1 0 15,0 0-15,0-21 0,-21 20 0,21-20 16,0 0-16,1-22 0,-22 22 0,21 0 15,0-22-15,0 1 0,-21-1 0,21 1 16,-21-1-16,21 1 16,-21 20-16,0-20 0,0 20 0,0 22 15,0 0-15,0 0 0,-21 21 16,0 0-16,0 21 16,-21 0-16,20 0 0,1 22 0,0-22 15,0 0-15,0 0 0,0 0 0,-1 1 16,1-1-16,21 0 0,-21-21 0,42-21 31,0 21-31,1-21 16,-1-1-16,0 1 0,0 0 0,0 0 15,0 0-15,22-22 0,-22 22 16,0 0-16,0 0 0,0 0 16,1 0-16,-1 21 0,0 0 15,0 21-15,-21 0 0,0 0 16,0 0-16,0 22 0,0-22 15,21 21-15,-21-21 0,0 22 0,0-1 16,0-21-16,0 0 0,0 0 0,0 1 16,21-1-16,-21 0 0,22 0 0,-1-21 15,0 0-15,21 0 16,-21 0-16,1 0 0,20 0 0,-21-21 16</inkml:trace>
  <inkml:trace contextRef="#ctx0" brushRef="#br0" timeOffset="10549.63">13885 2646 0,'-21'0'16,"0"0"-1,0 0 1,21 21-16,0 0 0,0 0 16,0 22-16,0-22 0,-21 21 0,21-21 15,0 22-15,0-22 0,-22 21 0,22-21 16,0 22-16,0-22 0,0 0 0,0 0 16,-21 0-16,21 1 0,0-1 15,-21 0-15,21 0 16,-21-21-16,0 0 15,21-21-15,0 0 16,0 0-16,-21-1 0,21 1 16,0 0-16,0 0 0,0 0 15,0-22-15,0 22 0,21-21 0,0 0 16,-21 20-16,21-20 0,0 0 16,0 21-16,22-22 0,-22 22 0,0 0 15,21 21-15,-20 0 0,20 0 0,-21 0 16,21 0-16,1 21 0,-22 0 15,21 0-15,-21 22 0,1-22 0,-1 21 16,0 1-16,-21-1 0,0-21 0,0 21 16,0 1-16,0-22 0,0 0 15,0 21-15,0-20 0,0-1 0,-21 0 16,0-21-16,-1 0 16,1 0-1,0-21-15,21 0 16,0-1-16,0 1 0,0-21 15,21 21-15,0 0 0,1-22 0,20 1 16,-21 0-16,21-1 0,-20 1 16,20-22-16,0 22 0,1 0 0,-1 21 15,0-1-15,1 1 0,-1 21 0,-21 0 16,21 0-16,-20 21 0,-1 1 16,0 20-16,0 0 0,-21 1 15,21-1-15,-21 0 0,0 1 0,0-1 0,0 0 16,-21 1-16,0-1 0,0 0 0,0-21 15,-1 22-15,22-22 16,-21 0-16,21 0 0,-21 0 0,21 1 16,21-44 15,0 22-31,-21-21 0,22 0 16,-1 0-16</inkml:trace>
  <inkml:trace contextRef="#ctx0" brushRef="#br0" timeOffset="10920.51">15071 2921 0,'0'0'0,"0"21"15,21-21 17,0 0-32,0 0 0,0 0 0,22 0 15,-22-21-15,21 21 0,0-21 16,-20 0-16,20 21 0,0-21 0,-21-1 15,1 1-15,-1 0 0,0 0 0,-21 0 16,0-22-16,0 22 0,0 0 0,0-21 16,-21 21-16,-22-1 15,22 22-15,-21 0 0,0 0 0,-1 0 0,1 0 16,0 22-16,-1-1 0,22 21 16,-21-21-16,21 22 0,-22-1 15,22-21-15,21 21 0,0 1 0,0-1 16,0-21-16,0 22 0,0-1 0,0-21 15,21 0-15,0 22 0,1-22 0,20 0 16,0 0-16,1 0 0,-1-21 16,0 21-16,1-21 0,-1 0 0,21 0 15,-20 0-15,-1 0 0,0 0 0,22-21 16,-43 0-16,21 0 0,1 0 16</inkml:trace>
  <inkml:trace contextRef="#ctx0" brushRef="#br0" timeOffset="11213.37">16341 2138 0,'0'0'0,"-22"0"16,1 0 0,21 21-16,-21 21 0,0-20 0,21 20 15,-21 0-15,0 22 0,-1-1 0,22-20 16,-21 20-16,0 22 0,21-22 15,0-20-15,-21 20 0,0 1 0,21-22 16,0 0-16,0 1 0,-21-1 0,21 0 16,-22-21-16,22 22 0,0-22 15,-21 0-15,21 0 0,0 0 0,0 1 16,21-44 15,1 1-31,-1 0 0,0 0 16,0 0-16,0-22 0,0 22 0</inkml:trace>
  <inkml:trace contextRef="#ctx0" brushRef="#br0" timeOffset="12012.58">16637 2244 0,'0'-43'16,"0"86"-16,21-107 0,-21 85 31,0 1-31,0 20 0,0 0 16,-21 1-16,0 20 0,21-21 0,-21 22 15,-1-1-15,1 1 0,0-1 0,0 1 16,0-22-16,0 22 0,21-22 16,-22 0-16,1 1 0,21-22 0,-21 21 15,21-21-15,0 1 0,0-1 0,0 0 16,0-42 15,21 0-31,0-1 16,1 1-16,-1 0 0,0 0 0,0-21 0,0 20 15,0-20-15,22 0 16,-22 21-16,0-1 0,0 1 0,0 0 16,1 0-16,-1 21 0,0 0 15,-21 21-15,0 0 0,21 0 16,-21 22-16,0-22 0,0 0 16,0 21-16,0-20 0,0-1 0,0 0 15,0 0-15,0 0 0,0 0 0,0 1 16,0-1-16,0 0 0,0 0 15,21-21-15,0 0 16,1 0-16,-1 0 0,0 0 16,0 0-16,0 0 0,0-21 15,1 0-15,20 21 0,-21-21 16,21-1-16,-20 1 0,20 0 0,-21 0 16,0-21-16,22 20 0,-22 1 0,0-21 15,-21 21-15,0 0 0,21-1 0,-21 1 16,-21 42 15,0 1-31,0-1 0,21 0 0,-22 0 16,1 0-16,21 0 0,-21 1 15,21-1-15,0 0 0,0 0 16,0 0-16,0 0 0,0 1 0,0-1 16,0 0-16,21-21 0,0 21 0,1-21 15,-1 0-15,21 0 0,-21 0 16,22 0-16,-22 0 0,21 0 0,0 0 15,-20-21-15,20 21 0,-21-21 0,21 0 16,-20-1-16,-1 1 0,0-21 0,0 21 16,-21-22-16,0 22 0,0-21 15,0 0-15,0-1 0,0 1 0,-21 21 16,21-22-16,-21 22 0,-22 0 0,22 21 16,0 0-16,-21 0 0,21 0 15,-22 0-15,22 0 0,-21 0 0,21 21 16,-1 0-16,-20 1 0,21 20 15,21-21-15,0 0 0,0 0 0,0 1 16,0-1-16,0 0 0,21 0 16,0 0-16,22-21 0,-1 21 0,0-21 15</inkml:trace>
  <inkml:trace contextRef="#ctx0" brushRef="#br0" timeOffset="12600.48">18373 2836 0,'0'-21'0,"0"42"0,0-63 0,0 21 0,0 0 16,-22 21-16,22-21 0,-21 21 0,0 0 15,0 0-15,-21 0 16,20 0-16,-20 21 0,21-21 0,-21 21 16,20 0-16,1 21 0,-21-20 0,21-1 15,0 21-15,-1-21 0,1 22 0,0-22 16,0 21-16,21-21 0,-21 22 15,21-22-15,0 0 0,0 0 0,0 0 16,21 0-16,0 1 0,0-1 0,0-21 16,1 0-16,-1 0 0,21 0 15,-21 0-15,22 0 0,-22 0 16,21-21-16,-21-1 0,22 1 0,-1 0 16,-21 0-16,21 0 0,-20-22 15,20 22-15,-21-21 0,0 0 0,0-22 16,22 22-16,-22-22 0,0 1 0,0-22 15,22 22-15,-22-22 0,0 21 0,21-20 16,-21 20-16,1 1 0,-1-1 16,0 22-16,-21 0 0,0-1 0,0 22 15,0 0-15,0 0 0,0 42 16,-21 0-16,0 21 16,-22 1-16,22-1 0,-21 0 0,-1 22 15,22-1-15,-21 1 0,0 21 16,20-22-16,1 22 0,0-22 0,21 1 15,0-1-15,0 1 0,0-1 16,0-20-16,0 20 0,21-21 0,0 1 16,1-1-16,-1-21 0,0 0 15,21 22-15,-21-22 0,22-21 0,-22 21 16,21-21-16,-21 0 0,22 0 0,-1 0 16,0 0-16,-20 0 0,20 0 15,-21-21-15,21 0 0,-20 21 0,-1-21 16,0-1-16,0-20 0,0 21 0,0 0 15,1-22-15,-1 22 0</inkml:trace>
  <inkml:trace contextRef="#ctx0" brushRef="#br0" timeOffset="12957.12">15769 2709 0,'0'0'16,"21"0"-1,0-21-15,22 21 16,-1-21-16,0 21 0,22-21 15,-1 0-15,22 21 0,-21-21 0,20 21 16,-20-22-16,-1 22 0,1 0 0,-22-21 16,0 21-16,-20 0 0,20 0 15,-21-21-15,0 21 16,0 0 15,1 0-31,-1 21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6:08:44.0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10096 6075 0,'0'21'31</inkml:trace>
  <inkml:trace contextRef="#ctx0" brushRef="#br0" timeOffset="1912.66">11303 5821 0,'-21'0'63,"0"0"-48,-1 0 1,1 0-16,0 0 16,0 0-16,0 0 15,0 0-15,-1 0 16,1 0-16,0 0 15,0 0-15,0 0 16,42 0 109,0 0-109,0 0-16,0 0 0,1 0 15,-1 0-15,0 0 0,0 0 0,0 0 16,0 0-16,1 0 0,-1 0 16,0 0-16,21 0 0,-21 0 0,1 0 15,20 0-15,-21 0 0,21 0 0,1 0 16,-22 0-16,21 0 0,1 0 15,-22 0-15,21 0 0,-21 0 0,22 0 16,-22 0-16,0 0 0,0 0 0,0 0 16,0 0-16,1 0 0,-1 0 15,0 0-15,0 0 16,0 0 15,-42 0 63,0 0-78,0 0-1,0 0-15,-1 0 16,1 0-16,0 0 0</inkml:trace>
  <inkml:trace contextRef="#ctx0" brushRef="#br0" timeOffset="2562.29">11134 5906 0,'-22'0'0,"44"0"0,-65 0 16,43 21-16,-21-21 0,0 0 0,0 0 31,0 0-31,21 21 15,21-21 79,0 0-94,0 21 0,0-21 16,0 0-16,1 0 15,-1 0-15,0 0 0,0 0 16,0 0-16,0 0 0,1 0 0,20 0 16,-21 0-16,0 0 0,22 0 15,-1 21-15,-21-21 0,21 0 0,1 0 0,-22 0 16,21 0-16,-21 0 0,22 0 16,-22 0-16,21 0 0,-21 0 0,1 0 15,-1 0-15,0 0 0,0 0 16,0 0-16,0 21 15,1-21 48,-1 0-32,0-21 0,0 21-31,0-21 0,0 0 0,1 21 16</inkml:trace>
  <inkml:trace contextRef="#ctx0" brushRef="#br0" timeOffset="4268.41">14139 4890 0,'21'0'0,"-21"21"16,22-21 46,-22-21-46,0-1 0,0 1-16,0 0 15,0 0-15,0 0 16,0 0-16,0-1 0,0 1 15,0 0-15,0 0 16,0 0-16,-22 0 16,22-1-16,-21 22 0,21-21 15,-21 0-15,21 0 0,-21 0 16,21 0-16,-21-1 16,0 1-16,21 0 0,-22 0 15,1 21-15,21-21 0,0 0 0,-21-1 16,21 1-16,-21 21 15,21-21-15,-21 21 0,0-21 16,-1 21-16,1-21 0,0 21 16,0-21-16,21-1 0,-21 22 15,0-21-15,-1 0 16,1 0-16,0 0 16,0 0-16,0 21 15,21-22-15,-21 22 16,21-21-16,-22 21 0,1 0 0,0-21 15,0 21-15,0-21 0,0 21 16,-1-21-16,1 21 0,0-21 16,0 21-16,0 0 0,0-22 15,-1 22-15,-20-21 0,21 21 16,0 0-16,0-21 16,-1 21-16,1 0 0,0 0 0,-21 0 15,21-21-15,-1 21 0,1 0 0,0-21 16,0 21-16,0 0 0,0 0 15,-1 0-15,1-21 0,0 21 0,0 0 16,0 0-16,0 0 0,-1 0 0,1 0 16,0 0-16,0 0 15,0 0 1,0 0-16,-1 0 0,1 0 16,0 0-16,0 0 15,0 0-15,0 0 16,-1 0-16,1 0 15,0 0-15,0 21 0,0-21 16,0 0 0,-1 0-16,1 21 15,0-21-15,0 0 16,21 21-16,-21-21 0,0 0 16,-1 0-16,22 21 0,-21-21 0,0 0 15,0 21-15,0-21 0,0 0 0,21 22 16,-22-22-16,1 0 0,0 21 15,0-21-15,0 0 0,0 21 0,-1 0 16,1-21-16,0 21 0,0-21 16,0 0-16,0 21 0,-1-21 15,1 22-15,0-22 0,0 21 0,0 0 16,0-21-16,-1 21 0,1 0 16,0-21-16,21 21 15,-21-21-15,0 22 0,0-1 16,-1-21-16,22 21 0,-21 0 15,0-21-15,21 21 0,-21-21 16,21 21-16,0 1 0,-21-1 16,0 0-16,21 0 15,0 0-15,-22-21 16,22 21-16,-21 1 16,21-1-16,-21-21 0,21 21 15,-21 0-15,0 0 16,0-21-1,21 21-15,0 1 16,-22-1-16,22 0 31,-21-21-15,21 21 15,0-42 63,-21 0-78,21 0-16,0-1 15</inkml:trace>
  <inkml:trace contextRef="#ctx0" brushRef="#br0" timeOffset="5356.04">11303 4382 0,'0'-22'16,"21"22"46,-21 22-62,21-22 16,-21 21-16,0 0 0,0 0 15,21-21-15,-21 21 0,22 0 0,-22 1 16,0-1-16,21 0 0,-21 0 16,0 0-16,21 0 0,-21 1 15,0-1-15,0 0 0,0 0 16,0 0-16,0 0 0,0 1 15,0-1 1,0 0 0,21-21 46,-21-21-31,21 21-15,-21-21-16,21 21 16,-21-22-16,0 1 15,0 0 1,22 21-16,-22-21 16,21 21-16,0-21 15,0 21 1,0-21-1,0 21-15,1 0 0,-1 0 16,-21-22-16,21 22 0,0 0 16,0 0-16,0 0 0,1 0 15,-1 0-15,0 0 0,-21 22 63,0-1-32,-21-21-15,0 0-16,-1 21 0,1-21 15,0 0-15,0 0 0,21 21 16,-21-21-16,0 0 0,-1 0 16,1 21-16,0-21 15,0 0-15,0 0 0,21 21 16,-21-21-1,21 22-15,-22-22 0,1 0 16</inkml:trace>
  <inkml:trace contextRef="#ctx0" brushRef="#br0" timeOffset="7296.28">11388 7916 0,'0'0'0,"-22"0"16,1 0 15,0 0 1,42 0 93,0 22-125,1-22 0,-1 0 15,0 0-15,0 0 0,0 21 16,22-21-16,-22 0 0,0 0 0,21 0 15,-21 0-15,22 0 0,-1 0 16,-21 0-16,22 0 0,-1 0 0,-21 0 16,21 0-16,-20 0 0,-1 0 15,0 0-15,21 0 0,-21 0 16,1 0-16,-1 0 16,-42 0 46,-1 0-46,1 0-16,0 0 0,0 0 0,-21 0 15,20 0-15,-20 0 0,21 21 0,-21-21 16,-1 0-16,22 0 0,-21 0 0,-1 0 16,1 0-16,21 0 0,-21 0 15,20 0-15,-20 0 0,21 0 0,0 0 16,0 0-16,-1 0 0,1 0 15,0 0-15,0 0 0,0 0 0,0 0 16,-1 0-16,1 0 0,0 0 16,0 0-1,0 0-15,42 0 78,0 0-78,0 0 16,0 0-16,1 0 0,20 0 16,-21 0-16,21 0 0,1 0 0,-1 0 15,0 0-15,22 0 0,-22 0 16,1 0-16,-1 0 0,21 0 0,-20 0 16,-1 0-16,0 0 0,1 0 0,-22 0 15,21 0-15,-21 0 0,1 0 0,-1 0 16,0 0-16,0 0 0,-21-21 125,0 0-125,21-1 15</inkml:trace>
  <inkml:trace contextRef="#ctx0" brushRef="#br0" timeOffset="10248.68">14880 7451 0,'0'-21'63,"0"-1"-48,-21 1 1,0 21 0,0-21-16,21 0 15,-22 0-15,1 21 16,21-21-16,-21 21 16,21-22-16,-21 22 0,0 0 15,21-21-15,-21 21 0,-1-21 16,1 21-16,0 0 0,0-21 15,0 0-15,0 21 16,-1 0-16,1-21 16,0 21-16,0 0 0,0 0 15,0-22-15,-1 22 0,1 0 16,0 0-16,0 0 0,0-21 16,0 21-16,-1 0 0,1 0 0,0 0 15,0 0-15,0 0 0,0 0 0,-1-21 16,1 21-16,-21 0 0,21 0 15,0 0-15,-1-21 0,1 21 16,0 0-16,0 0 16,0 0-16,0 0 0,-1 0 0,1 0 15,0-21-15,0 21 0,0 0 16,0 0-16,-1 0 0,1 0 0,0 0 16,0 0-1,0 0-15,0 0 0,-1 0 16,1-21-16,0 21 0,0 0 15,0 0-15,0 0 0,-1 0 0,1 0 16,0 0-16,0 0 0,0 0 16,0 0-16,-1-22 0,1 22 15,0 0-15,0 0 0,0 0 0,0 0 16,-1 0-16,1 0 0,0 0 0,0 0 16,0 0-16,0 0 15,-1 0-15,1 0 0,0 0 16,0 0-16,0 0 0,0 0 0,-1 0 15,1 0-15,0 0 0,0 0 0,0 0 16,0 0-16,-1 0 0,1 0 16,0 0-16,0 0 0,0 0 15,0 0-15,-1 0 0,1 0 0,0 0 16,0 0-16,0 0 16,0 0-1,-1 0-15,22 22 16,-21-22-16,0 0 15,0 0-15,0 0 16,0 0-16,21 21 16,-22-21-16,1 0 0,0 0 15,0 0 1,0 0-16,21 21 0,-21-21 16,-1 0-1,1 0-15,21 21 16,-21-21-16,0 0 0,0 0 15,0 21-15,-1-21 16,1 0 0,21 21-16,-21-21 0,0 0 15,21 22 1,-21-22-16,0 0 16,-1 0-1,22 21-15,-21-21 0,0 21 16,0-21-16,21 21 15,-21-21-15,0 0 0,-1 21 32,1-21-17,21 21 1,-21-21 0,0 22 77,21-1-46,0-42 63,0-1-95,21 22-15,-21-21 16,21 21-16,-21-21 0,0 0 15,21 21-15,-21-21 16,22 21-16,-22-21 0,0-1 16,21 22-1,-21-21-15,0 0 32,21 21-1,-21-21-31,0 0 62,0 42 32,0 0-78,-21 0-1,21 0-15,0 1 16,0-1-16,0 0 0,0 0 16,-21-21-16,21 21 0,0 0 15,0 1 1,-22-22-16,22 21 31,22-21 78,-1 0-93,0 0-16,0 0 16,0 0-1,0 0 1,1 0-16,-1 0 0,0 0 16,0 0-1,0 0 1,0 0-1,-21 21-15,-21-21 79,0 0-64,0 0 1,0 0-16,0 0 15,-1 0-15,1 0 32,0 0-32,0 0 31,21-21 125,21 0-62,0 21-94,-21-22 16</inkml:trace>
  <inkml:trace contextRef="#ctx0" brushRef="#br0" timeOffset="12688.8">16658 3852 0,'0'0'0,"21"0"0,0 0 15,-21-21-15,22 21 16,-1-21-16,0 21 0,-21-21 16,0 0-16,0 0 15,0-1 17,-21 22-32,0 0 0,-1 0 15,1 0-15,0 0 0,0 0 16,0 0-16,0 22 0,-1-1 0,-20-21 15,21 21-15,0 0 0,0 0 16,-22 0-16,22 1 0,0-1 16,0 21-16,0-21 0,-1 22 0,1-1 15,0-21-15,21 21 0,0 1 0,-21-1 16,21 0-16,0-20 0,-21 20 16,21 0-16,0-21 0,0 1 0,0 20 15,0-21-15,0 0 0,21 0 0,0-21 16,-21 22-16,21-1 0,0-21 15,1 0-15,-22 21 0,21-21 0,0 0 16,21 0-16,-21 0 0,1 0 16,-1 0-16,21 0 0,-21-21 0,0 0 0,22 21 15,-22-22-15,0 1 16,0 21-16,0-21 0,1 0 0,-1 0 16,-21 0-16,0-1 0,0 1 0,0 0 15,0 0-15,0 0 16,0 0-16,-21 21 15,-1 0-15,1-22 0,0 22 0,0 0 16,0 0-16,0 0 0,-1 0 16,1 0-16,0 0 15,0 0 1,42 0 31,0 0-47,0 0 15,1 0-15,-1 0 16,0 0-16,0 0 16,-21 22 15,21-1-31,-21 0 16,0 0-16,0 0 0,0 0 15,0 1-15,0 20 0,0-21 0,0 0 16,0 22-16,0-22 0,-21 21 15,21-21-15,-21 22 0,21-22 0,-21 0 16,21 0-16,0 0 0,0 0 16,0 1-16,0-1 0,0 0 0,0 0 15,0 0-15,0-42 63,0 0-63,0 0 0,0 0 15,0-1-15,0 1 0,0 0 0,21 0 16</inkml:trace>
  <inkml:trace contextRef="#ctx0" brushRef="#br0" timeOffset="13976.84">17018 4149 0,'0'-21'16,"-21"21"31,21 21-32,-21 0-15,-1 0 16,22 0-16,0 0 16,-21 1-16,21-1 0,-21 0 0,21 0 15,-21 0-15,21 0 0,0 1 16,0-1-16,0 0 0,0 0 0,0 0 16,0 0-1,21-21 1,0 0-1,0 0-15,1 0 0,-1 0 16,0 0-16,0-21 0,0 21 16,-21-21-16,21 0 15,1 0-15,-22 0 0,0-1 16,0 1-16,0 0 0,0 0 0,0 0 16,0-22-16,0 22 15,0 0-15,0 0 0,0 0 0,0 0 16,0-1-16,0 1 15,-22 21 1,1 0 0,0 0-1,0 0 1,0 0 15,21 21-31,-21-21 16,-1 0-1,22 22-15,-21-22 16,42 0 15</inkml:trace>
  <inkml:trace contextRef="#ctx0" brushRef="#br0" timeOffset="14957.8">17399 3810 0,'0'-21'0,"0"0"16,-21 21 15,21 21-31,-21-21 0,21 21 0,0 0 16,0 0-16,-22 1 0,22-1 0,-21 21 15,21-21-15,-21 22 0,21-22 16,0 21-16,-21 0 0,0 1 0,21-1 16,0 0-16,-21 1 0,-1-22 0,22 21 15,-21-21-15,21 22 0,0-22 16,0 0-16,0 0 0,0 0 16,-21-21-16,21 22 0,0-1 15,-21-21 126,21-21-1,0-1-93,0 1-31,0 0 0,0 0-16,21 21 15,-21-21-15,21 0 16,0-1-16,1 1 15,-1 21-15,-21-21 0,21 21 0,0-21 16,0 0-16,0 21 16,1 0-16,-1 0 15,0 0-15,0 0 16,0 0 0,-21 21-16,21 0 15,-21 0-15,0 0 16,0 1-16,0-1 15,-21 0-15,0-21 0,0 21 16,0-21-16,0 21 0,-1-21 0,1 0 16,0 21-16,0 1 0,0-22 15,0 0-15,-1 0 0,1 0 16,0 21-16,0-21 16,21-21 46,21-1-62,0 22 16,0-21-16</inkml:trace>
  <inkml:trace contextRef="#ctx0" brushRef="#br0" timeOffset="15905.26">17822 4318 0,'0'0'0,"21"-21"0,-21 0 0,0 0 15,0-1-15,0 1 0,0 0 16,0 0-16,0 0 0,-21 0 16,0 21-1,0 0-15,0 0 0,0 21 16,-1-21-16,1 21 15,0 0-15,21 0 0,-21 0 0,0 1 16,0-1-16,-1 0 0,1 0 16,0 0-16,21 0 0,0 1 0,-21-1 15,21 0-15,0 0 0,0 0 16,0 0-16,0 1 16,21-22-1,0 0-15,0 0 0,1 0 16,-1 0-16,0 0 0,0-22 15,0 1-15,0 21 0,-21-21 16,22 0-16,-1 21 0,-21-21 0,0 0 16,21-1-16,0 1 0,-21 0 0,21 0 15,-21 0-15,0-22 0,0 22 16,0 0-16,0 0 16,21 0-16,-21 0 15,0 42 16,0 0-31,0 0 0,0 0 16,0 0-16,0 1 16,0-1-16,0 0 0,-21 21 0,21 1 15,0-22-15,0 0 16,0 0-16,0 0 0,0 0 16,21 1-1,1-22 1,-1 0-16,0 0 15,0-22-15,0 22 0,-21-21 16,21 0-16,1 21 0,-1-21 16,-21 0-16,21-22 0,0 22 0,-21 0 15,21-21-15,0-1 0,-21 1 16,22 0-16,-1-1 0,-21 1 0,21 21 16,0-21-16,-21-1 0,0 22 0,21-21 15,0 21-15,-21-1 0,22 1 16,-22 0-16,0 0 0,0 0 0,0 0 15,-22 21 17,1 21-32,21 0 0,-21-21 15,0 21-15,0 0 0,21 0 0,-21 22 16,-1-22-16,22 21 0,-21 1 16,0-1-16,21 0 0,-21 1 15,21-1-15,0 0 0,0-21 0,0 22 16,0-1-16,0-21 0,0 0 15,0 1-15,0-1 0,0 0 0,21 0 16,0 0-16,0-21 0,1 0 16,-1 0-16,0 0 15,0 0-15,0 0 16,0 0-16,1-21 16,-1 21-16,0-21 0,0 0 0,21 0 15,-20-1-15,20 1 0,0 0 16</inkml:trace>
  <inkml:trace contextRef="#ctx0" brushRef="#br0" timeOffset="16476.32">19092 3979 0,'0'0'0,"0"-21"16,0 0-16,0 0 16,0 0-16,0 0 0,0-1 15,21 22-15,1 0 16,-1 0-16,0 0 15,0 0-15,0 0 0,-21 22 16,21-1-16,1 0 0,-22 21 0,0 1 16,21-1-16,-21 0 0,0 1 15,0-1-15,0 0 0,0-21 16,0 22-16,0-1 0,0-21 0,0 22 16,0-22-16,0 0 0,-21 0 15,21 0-15,0-42 47,0 0-47,0 0 0,21 0 16,-21-22-16,21 22 0,0-21 0,0-1 15,0 1-15,1 0 16,20-22-16,-21 22 0,0 0 0,22-1 16,-22 1-16,0 21 0,0-22 0,0 22 0,0 0 15,-21 0-15,22 21 16,-22-21-16,21 21 15,-21 21-15,0 0 16,0 0-16,0 0 16,0 1-16,0-1 0,0 0 0,0 0 15,0 21-15,0-20 0</inkml:trace>
  <inkml:trace contextRef="#ctx0" brushRef="#br0" timeOffset="17917.07">20002 4233 0,'0'0'0,"22"-21"15,-22 0-15,0 0 0,0 0 0,0 0 16,0-1-16,0 1 0,0 0 16,0 0-16,0 0 0,-22 21 15,1 0-15,0 0 16,0 0-16,0 21 0,0 0 15,-1 21-15,22-20 0,-21-1 0,0 21 16,0-21-16,0 22 0,21-22 0,0 21 16,-21-21-16,21 0 0,0 1 15,0-1-15,0 0 0,0 0 16,0 0-16,21-21 16,0 0-16,0 0 15,0 0-15,0 0 0,1-21 16,-1 0-16,0 21 0,0-21 0,0 0 15,0-1-15,1 1 0,-1-21 16,-21 21-16,21-22 0,0 1 0,-21 21 16,0-21-16,0 20 0,21 1 0,-21 0 15,0 0-15,0 0 0,0 42 32,0 0-32,0 0 0,-21 0 15,21 22-15,0-22 0,-21 0 16,21 21-16,-21-20 0,21-1 15,0 21-15,0-21 0,0 0 0,0 1 16,0-1-16,0 0 0,0 0 16,21-21-1,0 0-15,0 0 0,0 0 0,1 0 16,-1 0-16,0 0 0,21 0 0,-21-21 16,22 0-16,-22 0 15,21-1-15,-21 1 0,22 0 0,-22-21 16,0-1-16,0 22 0,0-21 0,1 0 15,-22 20-15,0-20 0,0 21 0,0 0 16,0 0-16,0-1 16,-22 22-16,1 0 0,0 0 15,21 22-15,0-1 16,0 0-16,0 0 0,0 0 16,0 0-16,0 1 0,0 20 0,0-21 15,0 0-15,0 0 0,0 1 16,21-1-16,-21 0 0,0 0 0,0 0 15,0 0-15,0 1 0,0-1 16,0 0-16,21-21 0,-21 21 16,0 0-1,22-21-15,-1 0 16,0 0-16,21 0 16,-21 0-16,1 0 0,20 0 15,-21 0-15,21 0 0,1 0 0,-22-21 16,21 0-16,-21 21 0,22-21 0,-22 0 15,0-1-15,21 1 16,-42-21-16,22 21 0,-1 0 0,-21-22 0,0 22 16,21-21-16,-21 21 0,0-1 15,0 1-15,0 0 0,0 0 0,-21 0 16,0 21-16,-1 0 0,1 0 0,0 0 16,-21 21-1,21 0-15,-1 0 0,1 22 0,0-22 16,0 21-16,0-21 0,0 22 0,-1-22 15,22 21-15,0-21 0,-21 0 16,21 1-16,0-1 0,0 0 0,0 0 16,0 0-16,21-21 15,1 0-15,-1 0 0,0 0 16,0 0-16,0 0 0,0 0 16,1-21-16,-1 0 0,0 0 15,0 0-15,0-1 0,0-20 16,1 21-16,-1-21 0,0 20 0,0-20 15,-21 21-15,0 0 0,21 0 16,-21-1-16,0 44 31,0-1-31,0 0 0,0 0 0,-21 0 16,21 0-16,0 1 0,0-1 0,0 21 16,-21-21-16,21 0 0,0 1 15,0-1-15,0 0 0,0 0 16,21-21-16,0 0 15,0 0-15,1 0 16,-1 0-16,0 0 0,0 0 0,0-21 16,0 21-16,1-21 0,-1 0 0,-21-1 15,21 1-15,0 0 16,-21 0-16,0-21 0,21 20 0,-21 1 16,21 21-16,-21-21 0,0 0 0,0 42 31,0 0-31,0 0 0,0 1 15,0-1-15,-21 0 0,21 0 0,0 0 16,0 0-16,0 1 0,0-1 16,0 0-16,0 0 0,0 0 15,21-21 1,1 0-16,-1 0 16,0 0-1,-21-21-15,21 0 0,-21 0 16,21 0-16,-21-1 0,0 1 0</inkml:trace>
  <inkml:trace contextRef="#ctx0" brushRef="#br0" timeOffset="18076.98">21569 4001 0,'-43'-22'16,"22"22"-16,21-21 46,21 0-14</inkml:trace>
  <inkml:trace contextRef="#ctx0" brushRef="#br0" timeOffset="18640.96">21950 3768 0,'0'-21'15,"0"-1"1,-21 22 0,-1 0 15,22 22-31,-21-1 0,21 0 16,0 21-16,-21-21 0,0 22 15,21-22-15,-21 21 0,0 1 0,21-1 16,-22 0-16,1 1 0,21-1 15,-21 0-15,21 1 0,-21-22 0,21 21 16,0-21-16,0 0 0,0 1 0,0-1 16,0 0-16,0 0 15,0-42 17,0 0-32,0 0 0,0-1 0,0 1 15,0-21-15,21 21 16,0 0-16,0-1 0,1-20 0,-1 21 15,21 0-15,-21 0 0,0 21 0,22-22 16,-22 1-16,0 21 0,0 0 16,0 0-16,1 0 0,-1 0 0,-21 21 15,0 1-15,0-1 0,0 0 16,0 0-16,0 0 0,0 0 16,-21 1-16,-1-1 0,1 0 0,0 0 15,0 0-15,0 0 0,0 1 16,-1-22-16,-20 21 0,21-21 15,0 21-15,0-21 0,-1 0 16,1 0-16,0 0 16,21-21 15,0 0-31,21-1 0,0 22 16,1-21-16,-1 0 0,0 0 15</inkml:trace>
  <inkml:trace contextRef="#ctx0" brushRef="#br0" timeOffset="18941.78">22437 3747 0,'0'0'0,"0"-22"16,0 44 31,0-1-47,0 21 15,0-21-15,-22 0 0,1 22 0,21-1 16,-21 0-16,0 1 0,0-1 0,21 0 16,-21-20-16,-1 20 0,1 0 0,21-21 15,0 1-15,-21-1 16,21 0-16,-21 0 0,21 0 0,0 0 16,21-21 15,0 0-16,-21-21-15,21 0 0,1 21 0,-1-21 16,0 0-16</inkml:trace>
  <inkml:trace contextRef="#ctx0" brushRef="#br0" timeOffset="19321.09">22542 4212 0,'22'0'0,"-22"-21"0,21 0 16,0 21-1,0-21-15,0 21 16,0-21-16,1-1 0,-1 22 0,21-21 16,-21 0-16,0 0 0,1 0 0,-1 21 15,0-21-15,-21-1 0,21 1 16,-21 0 0,-21 21-1,0 0-15,0 0 0,-22 0 0,22 21 16,-21 0-16,21 1 0,-1-1 0,-20 0 15,21 0-15,0 0 0,0 22 16,21-22-16,0 0 0,0 0 0,0 0 16,0 0-16,0 1 0,21-1 15,0 0-15,21-21 16,-21 0-16,22 21 0,-1-21 0,0 21 16,22-21-16,-43 0 0,21 0 0,1 0 15,-22 0-15,0 0 0,0-21 16,-21 0-1,0 0 1,-21 21-16</inkml:trace>
  <inkml:trace contextRef="#ctx0" brushRef="#br0" timeOffset="20757.25">16933 6604 0,'0'0'0,"0"-21"0,0 0 15,0 0-15,0-1 16,0 44 15,-21-1-31,21 0 16,-21 0-16,21 21 0,-21-20 0,21 20 15,0 0-15,-21 1 0,-1-22 16,22 21-16,0 0 0,-21-20 0,21 20 16,-21-21-16,0 0 0,21 0 0,-21 1 15,21-1-15,0 0 0,-21 0 0,-1-21 16,1 0-1,0-21 1,21 0-16,0 0 16,0-1-16,0 1 0,0 0 15,0-21-15,0 21 0,0-1 0,0 1 16,0 0-16,0 0 16,0 0-16,21 21 15,0 0 1,-21 21-16,0 0 0,22 0 15,-22 0-15,0 1 0,21-1 0,-21 0 16,0 0-16,21 0 16,-21 0-16,21-21 0,-21 22 0,21-22 15,0 21-15,1-21 16,-1 0-16,0 0 0,0 0 16,0 0-16,0 0 0,1 0 0,-1 0 15,0-21-15,0 21 0,-21-22 0,21 1 16,0 21-16,1-21 0,-22 0 15,0 0-15,0 0 0,0-1 16,0 1-16,0 0 0,0 0 0,0 0 16,0 0-16,0 42 31,0 0-31,0 0 16,0 0-16,-22 0 0,22 1 15,0-1-15,-21 0 0,21 0 0,0 0 16,0 0-16,0 1 15,0-1-15,21-21 16,1 0-16,-1 0 16,0 0-16,0 0 0,0 0 0,22 0 15,-22 0-15,0-21 0,0 21 0,0-22 16,0 1-16,1 21 0,-22-21 16,0 0-16,0 0 0,0 0 0,0-1 15,0 1-15,0 0 0,0 0 0,0 0 16,-22 0-16,1-1 0,0 22 15,0-21-15,0 21 16,0 0-16,-1 0 0,22 21 16,-21-21-16,21 22 0,0-1 0,0 0 15,0 0 1,0 0-16,21-21 0,1 0 16,-1 21-16</inkml:trace>
  <inkml:trace contextRef="#ctx0" brushRef="#br0" timeOffset="21059.27">17865 6646 0,'0'-21'16,"-22"21"-1,1 21 1,0-21-16,21 22 0,-21-1 15,21 0-15,0 21 0,-21-21 0,0 1 16,21 20-16,0-21 0,0 0 0,-22 0 16,22 1-16,0 20 0,0-21 15,0 0-15,0 0 0,0 1 16,22-22 0,-1 0-16,0 0 15,0 0-15,0 0 0,0 0 0,22 0 16,-22-22-16,0 22 15,0-21-15,22 0 0,-22 21 0</inkml:trace>
  <inkml:trace contextRef="#ctx0" brushRef="#br0" timeOffset="21712.56">18267 6773 0,'0'-21'0,"0"-21"16,0 21-16,-21 21 0,-1 0 15,1 0-15,0 0 0,0 21 16,21 0-16,-21-21 0,0 21 15,-1 0-15,1 1 0,21-1 0,0 0 16,-21 0-16,0 0 0,21 0 0,0 1 16,0-1-16,0 0 15,0 0-15,21-21 32,0 0-32,0 0 15,1-21-15,-1 21 0,-21-21 16,21 0-16,0 21 0,-21-22 0,0 1 15,21 0-15,0 0 0,-21 0 16,22 0-16,-22-22 0,0 22 16,0 0-16,0 42 31,0 0-31,0 0 16,0 1-16,0 20 15,0-21-15,0 0 0,0 0 0,0 1 16,0-1-16,0 0 0,0 0 15,21-21-15,0 21 0,0-21 16,0 0-16,0 0 0,1 0 16,-1 0-16,0 0 0,21 0 0,-21 0 15,22-21-15,-22 0 0,0 21 0,21-21 16,-20 0-16,-1-1 0,0 1 0,0 0 16,0-21-16,0 21 0,-21-22 15,0 1-15,22 0 0,-22-1 16,21 1-16,-21-22 0,0 22 0,0 0 15,0 21-15,0-22 0,0 22 0,21 21 16,-21-21-16,0 42 16,-21 0-16,21 0 15,-21 22-15,-1-1 0,22-21 0,-21 22 16,21-1-16,0 0 0,-21 1 16,21-1-16,0-21 0,0 21 0,0-20 15,0-1-15,0 0 0,21 0 0,-21 0 16,21 0-16,1-21 0,-22 22 15,21-22-15,0 0 0,0 0 16,0 0-16,0 0 16,-21-22-16,22 1 0</inkml:trace>
  <inkml:trace contextRef="#ctx0" brushRef="#br0" timeOffset="22321.22">19727 6498 0,'0'-21'16,"0"0"-16,21 0 16,-21 0-16,22-1 0,-1 22 15,0 0 1,0 0-16,0 0 15,0 0-15,-21 22 0,22 20 0,-22-21 0,0 21 16,21 1-16,0-1 0,-21 0 16,21 1-16,-21-1 0,0-21 15,0 22-15,0-1 0,0-21 0,0 21 16,0-20-16,0-1 0,0 0 0,0 0 16,0-42 15,0 0-16,0 0-15,0-1 0,0-20 16,0 21-16,21-21 0,0 20 0,1-20 16,-1 0-16,0-22 15,0 22-15,0 0 0,0-22 0,1 22 16,-1-1-16,0 22 0,0 0 0,0 0 16,-21 0-16,21 21 0,1 21 31,-22 0-16,0 0-15,21 0 0,-21 1 16,0-1-16,0 21 0</inkml:trace>
  <inkml:trace contextRef="#ctx0" brushRef="#br0" timeOffset="24786.97">20680 6816 0,'0'0'16,"0"-21"-16,0-1 0,0 1 16,0 0-16,0 0 0,0 0 15,0 0-15,0-1 0,-21 1 16,-1 0-16,1 21 0,0 0 16,0 0-16,0 0 0,0 0 0,-1 21 15,1-21-15,0 21 0,0 1 0,21-1 16,-21 0-16,0 21 15,21-21-15,-22 1 0,22-1 0,-21 0 16,21 0-16,0 0 0,0 0 0,0 1 16,0-1-16,0 0 0,21 0 15,1-21-15,-1 0 16,0 0-16,0 0 0,0-21 16,0 0-16,1 21 0,-1-21 15,-21-1-15,21 22 0,0-21 0,0 0 16,-21 0-16,0-21 0,21 20 15,-21-20-15,22 21 0,-22 0 0,0-22 16,0 22-16,21 0 0,-21 0 16,0 42-1,0 0 1,0 0-16,0 1 0,0-1 0,-21 0 16,21 0-16,0 0 0,0 0 0,0 1 15,0-1-15,0 0 0,0 0 0,0 0 16,0 0-16,0 1 15,21-1-15,0-21 16,0 0-16,0 0 0,0 0 0,1 0 16,20 0-16,-21 0 0,0 0 0,22-21 15,-22 21-15,21-22 0,-21 1 16,0 0-16,22 0 0,-22 0 16,0 0-16,-21-1 0,0 1 0,21 0 15,-21-21-15,0 21 0,0-1 0,0 1 16,-21 0-16,0 21 15,0 0-15,0 21 16,21 0-16,0 1 16,0-1-16,0 0 0,0 0 0,0 0 15,0 0-15,0 1 0,0-1 16,21 0-16,-21 0 0,0 0 0,21 0 16,-21 1-16,21-22 0,-21 21 15,21 0-15,0-21 16,1 21-16,-1-21 15,0 0-15,21 0 0,-21 0 16,1 0-16,-1 0 0,21-21 16,-21 21-16,22-21 0,-22 21 0,0-21 15,0-1-15,0 1 0,0 0 0,1 0 16,-22 0-16,21 0 0,-21-22 16,0 22-16,0 0 0,0 0 0,0 0 15,0-1-15,0 1 0,-21 21 16,-1 0-16,1 0 15,0 0-15,0 21 0,0-21 0,0 22 16,-1-1-16,-20 0 0,21 0 16,21 21-16,-21-20 0,0-1 0,21 0 0,-22 0 15,22 0-15,0 0 0,0 1 16,0-1-16,0 0 16,22-21-1,-1 0-15,0 0 0,0 0 16,0 0-16,0 0 0,1-21 0,-1 21 15,-21-21-15,21 21 0,0-22 16,0 1-16,-21 0 0,0 0 0,21 0 16,1 0-16,-22-1 0,0 1 0,0 0 15,21 0-15,-21 0 0,0 42 47,0 0-47,0 0 0,0 0 0,0 1 16,0-1-16,0 0 0,0 0 0,0 0 15,0 0-15,0 1 16,0-1-16,21 0 16,0-21-1,0 0-15,0 0 0,1 0 16,-1-21-16,0 21 16,0-21-16,0-1 0,0 1 15,1 21-15,-22-21 0,21 0 0,0 0 16,-21 0-16,0-1 0,0 1 0,21 0 15,-21 0 1,0 42 0,0 0-1,0 0-15,0 1 0,0-1 0,-21-21 16,21 21-16,0 0 0,0 0 16,0 0-16,21 1 15,0-22-15,0 0 16,1 0-16,-1 0 0,0 0 0,0 0 15,0 0-15,0 0 0,1 0 16,-1-22-16,0 1 0,0 0 0,0 21 16,-21-42-16,21 21 0,-21-22 15,22 22-15,-1-21 0,-21-22 0,0 22 16,0 0-16,21-22 0,-21 22 16,21 21-16,-21-22 0,0 22 0,0 0 15,0 0-15,0 42 31,-21 0-31,21 21 0,-21-20 0,21 20 16,-21 0-16,21 1 0,-22-1 16,1 0-16,21 1 0,-21-22 0,21 21 15,0 0-15,0-20 0,0-1 0,0 0 16,0 0-16,0 0 0,0 0 0,0 1 16,0-44 30,0 1-46,0 0 16,21 21-16,0-21 0,1 0 0,-22 0 16,21-1-16,0 22 0,0-21 0,-21 0 15,42 21-15,-20 0 16,-1 0-16,0 0 0,0 0 0,0 0 16,-21 21-16,21-21 0,-21 21 15,0 1-15,0-1 0,0 0 16,0 0-16,0 0 0,0 0 15,-21 1 1,0-22-16,21 21 0,-21-21 0,0 0 16,0 0-16,-1 0 0,1 0 15,0 0 1,0 0-16,0 0 31,21-21-15,21 21 15,0 0-15,0 0-16,0 0 0,1 0 15,-1 0 1,21 0-16,-21 0 0,0 0 0,1 0 16,20-22-16,-21 22 0,0-21 0,0 0 15,1 0-15,-1 0 0,0 0 0,0-1 16,0-20-16,22-43 15,-22 43-15,21-43 0,-21 22 16,0 21-16,1-43 16,-22 43-16,21-1 0,-21 22 0,0 0 15,0 0-15,0 0 0,-21 21 32,-1 21-32,22 0 15,-21 0-15,0 0 0,21 0 16,-21 22-16,0-1 0,0 0 0,21 1 15,-22-1-15,22 0 0,0 1 0,-21-1 16,21-21-16,0 22 0,0-1 16,0-21-16,0 0 0,0 0 0,0 1 15,21-1-15,1 0 0,-22 0 0,21 0 16,0-21-16,0 0 0,0 21 16,0-21-16,22 0 0,-22 0 0,0 0 15,0 0-15,22 0 0,-22 0 0,21-21 16,-21 0-16,0 21 0,22-21 0,-22 0 15,0 0-15,0-1 0,-21-20 16,21 21-16,1-21 0,-22 20 16,0-20-16,0 21 0,0 0 0,0 0 15,0-1-15,0 44 16,-22-1 0,1 0-16,0 0 0,21 0 15,0 22-15,-21-22 0,21 0 0,-21 21 0,21-21 16,0 1-16,0-1 0,0 0 15,0 0-15,21 0 0,0-21 16,0 21-16,0-21 16,1 0-16,-1 0 0,0 0 0,0 0 0,0 0 15,0 0-15,1 0 16,20 0-16,-21-21 0,0 21 0,0-21 16,1 21-16,-22-21 0,0 0 0,21 21 15,-21-21-15,0-1 0,0 1 16,0 0-16</inkml:trace>
  <inkml:trace contextRef="#ctx0" brushRef="#br0" timeOffset="25060.33">21738 6181 0,'0'0'0,"-21"0"0,0 0 15,0 0 17,42 0 30</inkml:trace>
  <inkml:trace contextRef="#ctx0" brushRef="#br0" timeOffset="27724.33">910 5800 0,'0'0'0,"0"-21"0,0-1 16,0 1-16,0 42 47,0 1-47,0-1 15,0 0-15,0 0 0,0 21 0,0-20 16,0 20-16,0-21 16,0 21-16,0-20 0,0-1 0,0 21 15,0-21-15,-21 0 0,21 1 16,-21-1-16,21 0 0,0 0 0,0 0 15,0 0 1,-21-21-16,21-21 31,0 0-31,0 0 16,0 0-16,21 0 16,-21-1-16,21-20 0,0 21 0,-21 0 15,21-22-15,0 1 0,1 21 16,20-21-16,-21 20 0,0 1 15,22 0-15,-22 0 0,21 0 16,-21 21-16,0 0 0,22 0 0,-22 0 0,0 21 16,0 0-16,0 0 15,1 22-15,-1-22 0,-21 0 0,0 21 16,21-21-16,-21 22 0,0-22 16,0 21-16,0-21 0,0 1 0,0 20 15,0-21-15,0 0 0,0 0 16,-21 1-16,0-1 0,21 0 15,0-42 17,21 21-17,0-21-15</inkml:trace>
  <inkml:trace contextRef="#ctx0" brushRef="#br0" timeOffset="28904.82">2095 5990 0,'0'-21'16,"0"42"-16,0-63 0,0 21 0,0 0 0,0-1 15,0 1-15,0 0 16,-21 0-16,0 21 0,0 0 0,0 0 16,0 0-16,-1 0 15,1 0-15,0 21 0,0 0 16,0 0-16,0 22 0,-1-22 0,1 0 15,0 21-15,21 1 0,0-22 16,0 21-16,-21-21 0,21 1 0,0 20 16,0-21-16,0 0 0,0 0 15,21 1-15,0-22 16,0 0-16,1 0 16,-1 0-16,0 0 0,0 0 0,0-22 15,0 1-15,1 0 0,-1 21 0,0-21 16,0 0-16,0 0 0,0-1 15,1-20-15,-22 21 0,0 0 16,21 0-16,-21-22 0,0 22 16,0 0-16,0 0 0,0 0 15,0 42 1,0 0-16,-21 0 16,21 21-16,0-20 0,-22-1 15,22 0-15,0 0 0,0 0 16,0 0-16,0 1 0,0-1 0,0 0 15,0 0-15,22-21 0,-1 0 16,0 21-16,0-21 0,21 0 0,-20 0 16,-1 0-16,21 0 0,-21 0 15,22-21-15,-22 21 0,21-21 16,-21 0-16,0 21 0,1-21 0,-1-1 16,0 1-16,-21 0 0,21 0 15,-21 0-15,0-22 0,0 22 0,0 0 16,0 0-16,0 0 0,0 0 0,0 42 47,0 0-47,0 0 0,0 0 15,0 0-15,0 22 0,0-22 0,0 0 16,-21 0-16,21 0 0,0 1 0,-21 20 16,21-21-1,0 0-15,0 0 0,0 1 16,0-44 15,0 1-15,0 0-16,0 0 15,0 0-15,0 0 0,0-22 0,21 22 16,0 0-16,0-21 0,0 20 0,1 1 16,20-21-16,0 21 0,-21 0 15,22 21-15,-1-22 0,-21 22 16,0 0-16,22 0 0,-22 22 0,0-22 15,0 21-15,0 0 0,-21 0 16,22 0-16,-1 0 0,-21 22 0,0-22 0,0 0 16,0 0-16,0 0 15,0 1-15,0-1 0,0 0 0,0 0 16,0 0-16,0 0 0,-21-21 16,-1 0-16,22-21 31,0 0-16,0 0-15,0 0 0,0 0 16,0-1-16,22 1 0,-1 0 0,0-21 16,0 21-16,0-1 0,0 1 15,22 0-15,-22 0 0,0 0 0,0 21 16,0 0-16,1 0 0,-1 0 16,0 21-16,0-21 15,-21 21-15,0 0 0,21 0 0,-21 22 16,0-22-16,0 0 0,0 0 0,0 0 15,0 1-15,0-1 0,0 0 16,0 0-16,0 0 0,-21 0 16,0-21 15,21-21 0,0 0-31,21 0 0</inkml:trace>
  <inkml:trace contextRef="#ctx0" brushRef="#br0" timeOffset="29496.33">3535 6096 0,'21'0'16,"0"0"-16,-21-21 16,21 21-16,0 0 0,1-21 15,-1 21-15,0-21 16,0-1-16,0 22 0,0-21 0,1 21 15,-1-21-15,0 21 0,0-21 16,-21-21-16,0 20 16,0 1-16,-21 21 15,0 0-15,0 0 16,-1 0-16,1 21 0,21 1 16,-21-1-16,-21 0 0,21 21 0,-1-21 15,1 1-15,21 20 0,-21-21 0,21 0 16,-21 0-16,21 1 0,0-1 15,0 0-15,0 0 0,0 0 16,21-21-16,0 0 0,0 0 16,1 0-16,-1 0 0,21 0 15,-21 0-15,0 0 0,22-21 0,-22 0 16,21 21-16,-21-21 0,22 0 16,-22-1-16,0 22 0,21-21 15,-20-21-15,-1 21 0,21 0 0,-21-1 16,0-20-16,-21 21 0,22 0 0,-22 0 15,0-1-15,0 1 0,0 0 16,-22 21 0,22 21-16,0 0 15,0 1-15,0-1 16,0 0-16,0 0 0,0 0 16,22 0-16,-1 1 0,0-1 0,-21 0 15,21-21-15,-21 21 0,21 0 16,-21 0-16,0 1 0,0-1 15,-21-21 1,0 0-16,0 0 16,0 0-16,-1 0 0,1 0 15,0 0-15,0 0 16,0 0-16,0 0 0</inkml:trace>
  <inkml:trace contextRef="#ctx0" brushRef="#br0" timeOffset="30157.46">1524 7197 0,'21'-21'0,"-42"42"0,42-64 0,-21 22 0,0 0 16,0 0-16,0 0 0,0 0 15,0-1-15,-21 1 0,21 0 0,-21 0 16,-22 21-16,22-21 0,0 21 16,0 0-16,-21 0 0,20 0 0,-20 0 15,21 21-15,-21 0 0,20 0 16,1 0-16,-21 1 0,21 20 0,21 0 16,-21 1-16,21-1 15,-22 0-15,22 1 0,0-1 0,0 0 16,0 1-16,0-22 0,0 0 0,0 0 15,0 0-15,22-21 0,-1 0 16,0 0-16,0 0 0,0 0 0,0 0 16,1 0-16,-1-21 0,0 0 15,21 0-15,-21 0 0,1-1 0,-1 1 16,0-21-16,0 21 0,0-22 16,0 22-16,1-21 0,-22 21 0,0-22 15,0 22-15,21 21 16,-21-21-16,0 42 15,0 0 1,0 1-16,0 20 0,0-21 16,0 0-16,0 22 0,0-22 15,21 21-15,-21-21 0,0 0 0,21 1 16,-21-1-16,21 0 0,0 0 16,1-21-16,-1 21 0,0-21 15,0 0-15,0 0 0,0 0 0,1-21 16</inkml:trace>
  <inkml:trace contextRef="#ctx0" brushRef="#br0" timeOffset="30536.24">1926 7133 0,'0'-21'0,"0"42"0,0-63 15,21 42-15,-21-21 0,21 21 16,1 0-1,-1 21-15,0 0 16,-21 0-16,0 0 0,21 22 16,0-22-16,-21 21 0,0-21 0,0 22 15,0-22-15,0 21 0,0-21 0,0 1 16,0-1-16,0 0 0,0 0 16,0 0-16,0 0 15,0-42 16,0 0-31,0 0 0,0 0 0,0-22 16,0 22-16,0 0 16,0-21-16,0 21 0,0-22 0,21 22 15,-21 0-15,22-21 0,-1 20 16,-21 1-16,0 0 0,21 0 0,0 21 16,0-21-16,0 21 15,1 0-15,-1 0 0,0 0 16</inkml:trace>
  <inkml:trace contextRef="#ctx0" brushRef="#br0" timeOffset="30877.05">2413 7430 0,'0'0'0,"0"21"0,21-21 16,0 0-16,0 0 15,-21-21-15,22 21 0,-1-22 0,0 1 16,0 21-16,21-21 0,-20 0 15,20-21-15,-21 20 0,21 1 0,-20 0 16,20-21-16,-21 21 0,0-1 0,-21 1 16,0 0-16,0 0 0,-21 21 31,0 0-31,0 0 0,-22 21 16,22 0-16,0 0 0,0 1 15,0 20-15,0-21 0,-1 21 0,22-20 16,0 20-16,0-21 0,0 0 15,0 0-15,0 1 0,0-1 0,0 0 16,22 0-16,-1-21 0,0 0 0,-21 21 16,21-21-16,21 0 0,-20 0 15,-1 0-15,0 0 0,21-21 0,-21 21 16,22-21-16,-22 0 0,21 0 0,1-1 16</inkml:trace>
  <inkml:trace contextRef="#ctx0" brushRef="#br0" timeOffset="31274.82">3619 7006 0,'0'0'0,"22"0"16,-1-21-16,-21 0 0,0 0 15,-21 0 1,-1 21-16,1 0 0,0 0 16,0 0-16,-21 0 0,20 21 0,1-21 15,0 21-15,0 0 0,21 0 16,-21 0-16,21 1 0,-21-1 0,21 0 15,0 0-15,0 0 0,0 0 16,0 1-16,0-1 0,21 0 0,0 0 16,0-21-16,-21 21 0,21 0 15,0-21-15,1 22 0,-1-22 0,0 21 16,0 0-16,0-21 0,0 21 0,-21 0 16,0 0-1,0 1-15,-21-22 16,0 21-16,0-21 0,-21 0 15,20 0-15,1 0 0,-21 0 16,21 0-16,0 0 0,-1 0 0,1 0 16,0 0-16,21-21 31,21-1-15,0 22-16,1-21 15,-1 21-15,0 0 0</inkml:trace>
  <inkml:trace contextRef="#ctx0" brushRef="#br0" timeOffset="32364.65">4043 7154 0,'21'-21'0,"-42"42"0,42-63 0,-21 21 16,0 0-1,-21 21 1,0 0-16,-1 21 15,1 0-15,0 0 0,21 0 16,-21 1-16,0-1 0,21 21 0,-21-21 16,21 0-16,-22 1 0,22-1 0,-21 0 15,21 0-15,0 0 0,0 0 16,21-21 0,1 0-16,-1 0 15,-21-21-15,21 21 0,0-21 16,0 0-16,0 0 0,1 0 15,-22-1-15,21 1 0,-21 0 16,0 0-16,21 0 0,-21 0 16,0-1-16,0 1 0,0 42 31,0 1-15,0-1-16,0 0 0,0 0 0,0 0 15,0 0-15,0 1 0,0-1 0,0 0 16,0 0-16,0 0 0,0 0 15,21-21-15,0 0 16,0 0-16,1 0 0,-1 0 16,0 0-16,0-21 0,0 21 0,0-21 15,-21 0-15,22 0 16,-1 0-16,-21-1 0,0 1 16,0 0-16,21-21 0,-21 21 15,0-1-15,0 1 16,0 42 15,0 1-31,0-1 0,0 0 16,-21 0-16,21 0 0,0 0 15,0 1-15,0-1 0,-21 0 0,21 0 16,0 0-16,-22-21 0,22 21 16,0 1-16,0-1 15,-21-21 16,21-21-31,0-1 16,0 1-16,0 0 0,0 0 16,0 0-16,0 0 0,21-1 0,1-20 15,-22 21-15,21 0 0,0 0 0,0-1 16,0 1-16,22 0 0,-22 0 16,0 21-16,21 0 0,-21 0 0,1 0 15,-1 0-15,0 0 0,0 21 0,0-21 16,-21 21-16,0 0 0,0 1 15,0-1-15,0 0 0,0 0 16,0 0-16,0 0 0,0 1 0,-21-1 16,0 0-16,0 0 15,21-42 32,0 0-47,0 0 0,21-1 16,0 1-16,0 0 0,0 0 15,1-21-15,-1 20 0,0 1 16,21 0-16,-21 0 0,1 21 16,20-21-16,-21 21 0,21 0 0,-20 0 15,-1 0-15,0 0 0,-21 21 0,0 0 16,0 0-16,0 0 16,0 1-16,0 20 0,0-21 0,0 0 15,-21 0-15,0 1 0,21-1 0,0 0 16,-22 0-16,1 0 15,42-42 17,-21 0-17,22 21-15,-22-21 0,21 0 16</inkml:trace>
  <inkml:trace contextRef="#ctx0" brushRef="#br0" timeOffset="32708.19">4974 7260 0,'21'0'15,"0"0"1,1 0-16,-1 0 16,-21-21-16,21 21 0,0 0 0,0 0 15,0-21-15,1 21 0,-1 0 16,21-21-16,-21 0 0,0 21 0,-21-22 16,22 1-16,-22 0 0,0 0 15,0 0-15,0 0 16,0-1-16,-22 22 15,1 0-15,0 0 0,0 0 16,0 22-16,0-1 0,-1-21 0,1 21 16,0 21-16,-21-21 0,21 1 15,-1 20-15,22-21 0,-21 21 0,21-20 16,0-1-16,0 0 0,0 0 0,0 0 16,21-21-16,-21 21 0,43 1 15,-22-22-15,0 0 0,0 0 0,22 0 16,-22 0-16,0 0 0,21 0 0,-21 0 15,1-22-15,-1 1 0,0 21 16,-21-21-16,21 0 0,0 0 0</inkml:trace>
  <inkml:trace contextRef="#ctx0" brushRef="#br0" timeOffset="41576.47">15663 8721 0,'-21'0'31,"21"-21"0,-21 21-31,0 0 16,0 0-16,-1 0 16,1 0-1,0 0-15,21-22 0,-21 22 0,0 0 31,42 0 1,0 0-17,0 0-15,0 0 0,1 0 0,20 0 16,-21 0-16,0 0 0,22 0 16,-22 0-16,21 0 0,0 0 15,-20 22-15,20-22 0,0 0 0,-21 0 16,22 0-16,-1 0 0,0 0 0,1 0 15,-22 0-15,21 0 0,1 0 0,-22 0 16,21 0-16,-21 0 0,0 0 0,1 0 16,-1 0-16,0 0 0,0 0 0,0 0 15,-42 0 48,0 0-48,0 0-15,0 0 0,-1 0 16,1 0-16,0 0 16</inkml:trace>
  <inkml:trace contextRef="#ctx0" brushRef="#br0" timeOffset="41964.36">15515 8763 0,'-21'0'0,"42"0"31,0 0-15,0 0-16,1 0 0,-1 0 0,0 0 15,21 0-15,-21 0 0,1 21 0,-1-21 16,21 0-16,-21 0 0,22 0 0,-22 0 16,0 0-16,21 0 0,-21 0 15,1 0-15,-1 0 0,0 0 0,0 0 16,0 0-16,0 0 0,1 0 0,-1 0 16,0 0-1,-21-21 32,0 0-31</inkml:trace>
  <inkml:trace contextRef="#ctx0" brushRef="#br1" timeOffset="51433.13">3916 720 0,'0'-21'16,"0"-1"-1,-21 22-15,-1 0 32,22-21-1,22 21 31</inkml:trace>
  <inkml:trace contextRef="#ctx0" brushRef="#br1" timeOffset="52408.83">3895 720 0,'-22'0'16,"44"0"-16,-65 0 0,22 0 0,-21 0 15,21 0-15,-1 0 0,1 0 0,0 0 16,-21 0-16,21 0 0,-1 0 15,1 0-15,42 0 32,1 0-32,20 0 15,0 0-15,1 0 0,-1 0 0,21 21 16,-20-21-16,20 0 16,1 0-16,-1 0 0,1 0 0,-1 0 15,22 0-15,-22 0 0,22 0 16,-21 0-16,20 0 0,-20 0 0,-1 0 15,1 0-15,-1 0 0,-20 0 0,-1 0 16,0 0-16,-21 0 0,22 0 16,-22 0-16,-42 0 31,0 0-15,-1 0-16,1 0 0,0 0 0,0 0 15,0 0-15,0 0 16,-1 21-16</inkml:trace>
  <inkml:trace contextRef="#ctx0" brushRef="#br1" timeOffset="52792.81">4403 783 0,'0'0'0,"-22"0"15,1-21-15,0 21 32,0 21-32,21 0 15,0 1-15,0-1 0,0 0 0,-21 21 16,21 1-16,-21-1 0,-1 0 16,22 1-16,-21-1 0,0 21 0,0 1 15,0-22-15,0 22 0,-1 20 16,-20-20-16,21-1 0,0 1 0,-22-1 15,22 1-15,0-1 0,0-20 16,0 20-16,0-20 0,21-22 0,-22 21 16,22-21-16,0 0 0,0 1 0,0-1 15,-21-21-15,21 21 16,0-42 0,0 0-1,21-1-15,-21 1 0,22 0 16,-1-21-16,0 21 0,0-22 0</inkml:trace>
  <inkml:trace contextRef="#ctx0" brushRef="#br1" timeOffset="53421.6">4784 826 0,'0'0'0,"0"21"15,0 0-15,0 21 0,0 1 16,0-1-16,0 0 0,-22 1 0,1-1 16,0 21-16,0-20 0,21 20 15,-21-20-15,0 20 0,-1-21 0,1 22 16,0-22-16,0 22 0,0-22 15,0 0-15,21 1 0,0-1 0,0-21 16,-22 22-16,22-22 0,-21 0 16,21 0-16,-21 0 0,21 0 15,-21-21 1,21-21 15,0 0-31,0 0 0,0 0 0,21 0 16,0-22-16,0 22 0,1-21 15,-1 21-15,0-22 0,21 1 16,-21 21-16,22-22 0,-1 22 0,0 0 0,1-21 16,-1 21-16,0 21 0,22-22 15,-22 1-15,1 21 0,-1 0 0,-21 0 16,21 0-16,-20 0 0,20 0 16,-21 0-16,0 21 0,-21 1 15,0-1-15,0 0 0,0 21 0,0-21 16,0 22-16,0-1 0,0-21 15,-21 22-15,21-22 0,-21 21 0,0-21 16,0 0-16,21 1 0,-22-1 0,1 0 16,21 0-16,-21-21 0,21 21 15,-21-21 1,21-21 15,0 0-15,21 21-16,0-21 0,-21 0 0,21-1 15</inkml:trace>
  <inkml:trace contextRef="#ctx0" brushRef="#br1" timeOffset="53720.59">5715 1355 0,'0'21'15,"0"0"1,0 0-16,-21 0 0,0 1 16,-1-1-16,22 21 0,0 0 15,-21-20-15,0 20 0,0 0 0,21-21 16,0 22-16,-21-22 0,21 21 16,-21-21-16,21 1 0,-22-1 0,22 0 15,0 0-15,0 0 16,0-42 15,0 0-31,0 0 16,0 0-16,0-1 0,0 1 0,0 0 15</inkml:trace>
  <inkml:trace contextRef="#ctx0" brushRef="#br1" timeOffset="54100.38">5588 1143 0,'0'0'0,"0"21"0,0 0 0,0 1 15,21-22-15,0 0 16,0 0-16,1 0 0,-1 0 15,0 0-15,0 0 0,0-22 0,-21 1 16,21 21-16,-21-21 0,22 0 16,-22 0-16,0 0 0,0-1 0,0 1 15,0 0-15,-22 0 0,1 0 16,21 0-16,-21 21 0,0-22 0,0 22 16,0 0-16,-1 0 0,1 0 15,0 0-15,0 22 16,21-1-16,0 0 15,0 0-15,0 0 0,0 0 0,0 1 16,0-1-16,0 0 0,0 0 16,21 0-1,0 0-15,0-21 0</inkml:trace>
  <inkml:trace contextRef="#ctx0" brushRef="#br1" timeOffset="54691.64">6286 1376 0,'0'0'0,"43"-42"15,-43 20 1,0 1-1,-21 21 1,-1 0 0,1 0-16,0 21 0,-21-21 0,21 22 15,-1-1-15,1 0 0,0-21 16,0 21-16,0 0 0,0 0 0,-1-21 16,22 22-16,0-1 0,-21-21 0,21 21 15,0 0 1,0 0-16,0 0 15,21-21-15,1 0 0,-1 22 0,0-1 16,0-21-16,21 0 0,-20 0 16,-1 21-16,21 0 0,-21-21 0,0 21 15,22-21-15,-22 21 0,0 1 0,0-22 16,-21 21-16,0 0 0,21-21 16,-21 21-16,0 0 0,0 0 15,-21 1-15,0-1 0,0 0 16,0-21-16,0 21 0,-1 0 15,-20-21-15,21 21 0,0-21 0,-22 0 16,22 22-16,0-22 0,-21 0 16,21 0-16,-1 0 0,-20 0 0,21 0 15,0 0-15,0 0 0,-1 0 0,1 0 16,0 0 0,0 0-16</inkml:trace>
  <inkml:trace contextRef="#ctx0" brushRef="#br1" timeOffset="55773.53">8318 593 0,'0'0'15,"22"-21"-15,-22-1 0,21 1 0,-21 0 16,0 42 0,-43 22-1,43-22-15,-21 21 16,0 22-16,-21-1 0,21 1 0,-1 20 16,-20 1-16,21 0 0,-21-1 15,20-20-15,-20 20 0,21-20 0,-21 21 16,20-22-16,1 1 0,0-22 0,0 0 15,0 1-15,21-1 0,0-21 16,-21 0-16,21 0 0,0 1 0,0-44 31,21 1-15,-21-21-16,21 21 0,0-22 16,-21 22-16,21-21 0,0 0 15,-21-1-15,22 1 0,-1 0 16,0-1-16,0 1 0,21 21 0,-20-22 15,-1 1-15,21 21 0,-21-21 16,22 20-16,-22 1 0,21 21 16,-21 0-16,0 0 0,22 0 0,-22 0 15,0 0-15,0 21 0,0 1 0,1-1 16,-22 0-16,0 0 0,0 21 0,0-20 16,-22-1-16,1 0 0,0 0 15,0 0-15,-21 0 0,20 1 16,-20-1-16,0 0 0,-1-21 0,22 0 15,-21 21-15,21-21 0,-22 0 0,22 0 16,0 0-16,0 0 0,21-21 16,-21 21-16,21-21 15,0 0-15,21 21 32,0 21-32,-21 0 15,21 0-15,0 0 0,1 0 0,-22 22 16,21-22-16,0 21 0,-21-21 0,21 22 15,-21-22-15,21 0 16,0 0-16,-21 0 0,22 1 0,-1-1 16,-21 0-16,21-21 0,0 0 0,-21 21 15,21-21-15,0 0 0,1 0 16,-1 0-16,0-21 16,0 0-16,-21 0 0,21-1 15,0 1-15,1 0 0</inkml:trace>
  <inkml:trace contextRef="#ctx0" brushRef="#br1" timeOffset="56145.62">8657 1630 0,'0'21'0,"-21"-21"0,21 21 16,21-21 15,0 0-31,0 0 16,1 0-16,20-21 0,-21 21 15,21-21-15,-20 0 0,20 0 0,0 21 16,-21-22-16,22 1 0,-22 0 16,0 0-16,0 21 0,-21-21 0,0 0 15,0-1-15,0 1 0,-21 21 16,0 0-16,0 0 0,0 0 16,-22 0-16,1 0 0,21 21 0,-22 1 15,22-22-15,-21 42 0,21-21 0,0 0 16,-1 22-16,1-1 0,0-21 15,21 21-15,0-20 0,0 20 16,0-21-16,0 0 0,0 0 0,0 1 16,21-1-16,0 0 15,1-21-15,-1 0 0,21 0 0,-21 0 16,0 0-16,22 0 0,-22 0 16,0-21-16,21 0 0,-20 21 0,20-22 15,-21 1-15</inkml:trace>
  <inkml:trace contextRef="#ctx0" brushRef="#br1" timeOffset="56710.5">9419 1397 0,'0'0'0,"0"21"32,0 0-17,0 1-15,0-1 0,0 0 0,0 0 16,-21 0-16,21 0 0,0 1 0,-21 20 15,21-21-15,0 0 0,0 0 16,0 1-16,0-1 0,0 0 16,0 0-16,21-21 0,0 0 15,0 0-15,0 0 0,1 0 16,-1 0-16,21-21 0,0 0 16,-20 0-16,20-1 0,0 1 0,-21 0 15,22-21-15,-22 21 0,21-1 16,-21 1-16,-21 0 0,22 0 0,-22 0 15,0 0-15,0-1 16,0 1-16,-22 42 31,22 1-31,-21-1 16,0 21-16,21-21 0,-21 0 16,0 22-16,21-1 0,-21 0 0,-1 1 15,1-1-15,0 0 0,21 1 16,-21 20-16,0-20 0,0-1 15,21 21-15,0-20 0,0 20 0,-22 1 0,22-22 16,0 22-16,-21-1 16,21 1-16,0-1 0,0-21 0,-21 1 15,21-1-15,-21 0 0,0 1 0,0-22 16,-1 21-16,1-21 0,0-21 16,0 22-16,-21-1 0,20-21 0,-20 0 15,-21 0-15,20 0 0,1 0 0,-22 0 16,22 0-16,-21-21 0,-1-1 15,22 1-15,-1 0 0,-20 0 0,42 0 16,-22-22-16,22 22 0,-21-21 16,21 0-16,21-1 0</inkml:trace>
  <inkml:trace contextRef="#ctx0" brushRef="#br1" timeOffset="57464.6">4593 275 0,'0'0'0,"-21"0"31,0 21-31,0 1 16,-1-1-16,1 0 0,-21 21 15,21 1-15,0 20 0,-22 1 0,22-1 16,-21 1-16,21 20 0,-1-20 15,1 20-15,21-20 0,0 21 0,0-43 16,0 21-16,0-20 0,0-1 16,21 0-16,22-20 0,-1-1 0</inkml:trace>
  <inkml:trace contextRef="#ctx0" brushRef="#br1" timeOffset="58916.28">10308 1397 0,'0'21'32,"0"0"-32,-21 1 15,0 20-15,21-21 0,-21 21 0,21 1 16,-22-22-16,1 21 0,21 1 16,-21-22-16,21 0 0,0 0 0,-21 0 15,21 22-15,-21-43 16,42 0 15,0-22-31,0 1 0,0 0 16,1 0-16,-1 0 0,0 0 15,0-1-15,0 1 0,0-21 16,1 21-16,-1 21 0,0 0 16,0 21-1,-21 0-15,0 0 16,0 0-16,0 22 0,0-22 15,0 0-15,0 0 0,0 0 16,0 1-16,21-1 0,0 0 0,-21 0 16,22-21-16,-1 0 0,0 21 0,0-21 15,0 0-15,22 0 0,-22 0 0,21 0 16,0-21-16,1 0 0,-1 21 16,0-21-16,1 0 0,-1-1 15,-21-20-15,0 21 0,1-21 0,-1 20 16,-21-20-16,0 0 0,0-1 0,0 22 15,0-21-15,0 0 0,-21 20 16,-22 1-16,22 0 0,0 0 0,-21 21 16,20 0-16,1 0 0,0 0 15,-21 0-15,21 0 0,-1 0 0,22 21 16,-21-21-16,21 21 0,-21 0 16,21 1-16,0-1 0,0 0 15,21-21-15,0 21 16,1-21-16,20 0 0,-21 0 0</inkml:trace>
  <inkml:trace contextRef="#ctx0" brushRef="#br1" timeOffset="59328.7">11493 1355 0,'-21'0'16,"0"0"-16,0 21 15,0 0-15,0 0 0,-1 0 16,1 1-16,0-1 0,0 21 16,0-21-16,-22 22 0,22-22 0,21 21 15,-21-21-15,21 22 0,0-22 0,0 0 16,0 21-16,0-21 16,21 1-16,0-22 0,1 0 15,20 0-15,-21 0 0,0 0 16,0 0-16,1 0 0,20-22 0,-21 1 15,0 0-15,0 0 0,1 0 0,-22 0 16,21-22-16,-21 22 0,21-21 16,-21-1-16,0 22 0,0-21 0,0 0 15,0 20-15,0 1 0,0 0 16,-21 0-16,0 21 0,-1 0 16,1 0-16,0 0 0,0 0 15,0 0-15,0 21 0,-1 0 16,1 0-16,21 1 15,0-1-15,0 0 0,0 0 16,0 0-16,21-21 16</inkml:trace>
  <inkml:trace contextRef="#ctx0" brushRef="#br1" timeOffset="59728.6">11832 1397 0,'0'0'0,"21"-21"16,0 21-16,-21-21 0,22 21 16,-1 0-16,0 0 0,0 0 0,0 0 15,0 0-15,1 21 16,-1-21-16,0 21 0,-21 0 0,0 0 16,21 1-16,-21 20 0,0-21 15,0 21-15,0-20 0,0 20 0,0-21 16,0 21-16,0-20 0,-21-1 0,21 0 15,0 0-15,-21 0 0,0-21 16,21-21 15,0 0-31,0-21 16,21 20-16,0 1 0,-21-21 0,21 21 16,0-22-16,0 1 0,22 21 0,-22-21 15,0 20-15,0-20 0,22 21 16,-22-21-16,21 20 0,-21 1 0,0 21 15,22-21-15,-22 21 0,0 0 0,0 0 16,0 21 0,1 0-16,-22 1 0,0-1 15,0 0-15</inkml:trace>
  <inkml:trace contextRef="#ctx0" brushRef="#br1" timeOffset="60385.23">13144 1524 0,'22'-21'16,"-44"42"-16,44-63 0,-22 21 15,0-1-15,0 1 0,0 0 0,-22 21 16,1 0-16,-21-21 0,21 21 15,-22 0-15,22 0 0,-21 0 16,0 0-16,-1 21 0,1 0 0,21-21 16,-22 43-16,1-22 0,21 0 0,0 21 15,-22-21-15,22 22 0,21-22 16,0 21-16,0-21 0,0 22 0,0-22 16,0 21-16,0-21 15,21 1-15,1-22 0,-1 21 0,0-21 16,0 0-16,21 0 0,-20 0 0,20 0 15,-21 0-15,21-21 0,1-1 16,-22 1-16,21 0 0,-21 0 0,22 0 16,-22 0-16,0-22 0,21 1 15,-20 21-15,-1-22 0,0 1 16,0 0-16,0-1 0,0 1 0,22-21 16,-22 20-16,0-20 0,0-1 0,0 22 15,1-22-15,-1 1 0,-21 21 16,21-22-16,-21 22 0,21 21 0,-21-22 15,0 22-15,0 0 0,-21 42 32,0 0-32,0 0 0,-22 43 0,22-22 15,0 22-15,0-22 0,0 22 0,-1-1 16,1 1-16,21-22 0,0 21 16,0-20-16,0-1 0,0 0 0,0 1 15,0-1-15,0 0 0,21 1 16,1-22-16,-1 0 0,0 21 0,21-20 15,-21-22-15,22 21 0,-1 0 0,-21-21 16,22 0-16,-1 0 0,0 0 16,1 0-16,-1-21 0,0 0 0,1 21 15,-22-22-15,21 1 0,0 0 0,-20 0 16,-1 0-16,0 0 0,-21-1 16,0 1-16</inkml:trace>
  <inkml:trace contextRef="#ctx0" brushRef="#br1" timeOffset="61297.91">2879 2836 0,'0'0'0,"42"-21"16,-21 21-16,0 0 16,0 0-16,1 0 0,-1 0 0,0 0 15,21 21-15,22-21 0,-1 22 16,1-22-16,20 0 0,22 21 0,0-21 16,0 0-16,21 0 0,0 21 15,0-21-15,42 0 0,1 0 0,-1 0 16,0 0-16,1 0 0,-1 0 0,0-21 15,-21 21-15,1 0 0,-1-21 16,-21 21-16,0 0 0,-21 0 16,-1 0-16,-20-22 0,0 22 0,-22 0 0,-20 0 15,-1 0-15,-21 0 16,0 0-16,-42-21 31,0 21-31,21-21 16,0 0-16,0 0 0,21 0 15</inkml:trace>
  <inkml:trace contextRef="#ctx0" brushRef="#br1" timeOffset="61908.7">8276 2371 0,'0'21'16,"0"0"15,21-21-31,22 0 0,-22 0 15,21 0-15,0 0 16,22 0-16,-1 0 0,22 0 0,0 0 16,21 0-16,-1 0 0,1 0 0,21 0 15,0 21-15,43-21 0,-22 0 0,21 21 16,22-21-16,-22 22 0,21-22 16,1 0-16,21 21 0,-22-21 0,22 0 15,-1 21-15,1 0 0,0-21 16,-1 0-16,1 21 0,0-21 0,-22 21 15,1-21-15,-1 22 0,-20-22 0,-1 21 16,-21 0-16,-21-21 0,0 21 16,-21-21-16,0 21 0,-22-21 0,1 21 15,-21-21-15,-1 0 0,-21 22 0,-20-22 16,-1 0-16,-42 0 16,-1 0-1,1 0-15,-21 0 0,-22 0 0,1 0 16,-1-22-16</inkml:trace>
  <inkml:trace contextRef="#ctx0" brushRef="#br1" timeOffset="62472.02">8551 2582 0,'0'0'0,"21"22"16,1-22-1,20 0-15,0 0 0,1 0 0,20 0 0,1 0 16,-1 0-16,22 21 0,-1-21 16,1 0-16,21 0 0,0 0 15,21 0-15,21 0 0,0 0 0,0 0 16,22 21-16,-1-21 0,0 0 0,22 0 15,-22 21-15,22-21 0,-22 0 16,0 0-16,1 21 0,20-21 0,-21 0 16,-20 0-16,20 0 0,-21 0 0,0 0 15,-21 0-15,21 0 0,-42 0 16,21 0-16,-21 0 0,0 0 0,-21-21 16,-22 21-16,22 0 0,-43 0 0,0 0 15,1 0-15,-1 0 0,-21 0 16,0 0-16,1 0 0,-44 0 31,1 0-31,-21 0 16,0 0-16,-1 0 0,-20-21 15,-22 21-15</inkml:trace>
  <inkml:trace contextRef="#ctx0" brushRef="#br1" timeOffset="63491.8">3175 2646 0,'0'21'16,"21"-21"-1,21 0 1,-20 21-16,20-21 0,0 0 0,22 0 16,-1 0-16,1 0 0,-1 0 15,22 0-15,0 0 0,-1 0 0,1 0 16,0 0-16,-1 0 0,22 0 0,0 0 15,0 0-15,-22 0 0,22 0 16,-21 0-16,0 0 0,-1 21 0,1-21 16,-22 0-16,1 0 0,-1 0 15,1 0-15,-22 22 0,1-22 16,20 0-16,-21 0 0,1 0 0,-1 0 0,0 0 16,1 0-16,-22 0 0,21 0 15,1 0-15,-1 0 0,-21-22 16,21 22-16,-20 0 0,-1 0 0,0 0 15,0 0-15,0 0 0,0 0 16,-21 22 0,-21-1-16,-21-21 15,21 21-15,-22-21 0,22 0 16,-21 21-16,0 0 0</inkml:trace>
  <inkml:trace contextRef="#ctx0" brushRef="#br1" timeOffset="71133.97">11366 5884 0,'0'0'0,"-42"0"15,21 0-15,0 0 0,0 0 16,42 0 31,0 0-47,0 0 0,21 0 15,1 0-15,-22 0 0,21 0 16,1 0-16,-1 0 0,0 0 0,1 0 16,-1 0-16,0 0 0,1 0 0,-1 0 15,-21 0-15,21 0 0,-20 0 16,-1 0-16,0 0 0,-42 0 31,0 0-31,-1 0 0,1 0 0,-21 0 16,0 0-16,-1 0 0,1 0 15,0 0-15,20 0 0,-20 0 0,0 0 16,21 0-16,-22 0 0,22 0 0,0 0 16,0 0-16,42 0 31,0 0-15,0 0-16,0 0 0,1 0 15,20 0-15,-21 0 0,0 22 16,22-22-16,-22 0 0,0 0 0,-42 0 47,-22 0-47,22 0 0,0 0 0,-21 0 15,21 0-15,-22 0 0,22 0 0,0 0 16,21 21-16</inkml:trace>
  <inkml:trace contextRef="#ctx0" brushRef="#br1" timeOffset="72704.02">11366 8107 0,'-21'0'0,"42"0"47,1 0-47,-1 0 0,0 0 15,0 0-15,0 0 0,22 0 16,-22 0-16,21 0 0,0 0 0,1 0 15,-1 0-15,0 0 0,1 0 0,-1 0 16,0 0-16,1 0 0,-1-21 16,-21 21-16,22-21 0,-22 21 0,0 0 15,-21-22-15,-21 22 32,0 0-32,-1 0 0,-20 0 0,21 0 15,0 0-15,-22 0 0,22 0 0,-21-21 16,0 21-16,20 0 0,-20 0 0,0 0 15,-1 0-15,-20 0 0,21 0 0,-1 0 16,22 0-16,-21 0 0,-1 0 0,22 0 16,0 0-16,0 0 0,0 0 15,21-21-15,21 21 32,0 0-32,0 0 0,22 0 0,-22 0 15,21 0-15,-21 0 0,22 0 0,-1 0 16,0 0-16,-21 0 0,22 0 0,-1 0 15,-21 0-15,22 0 0,-22 0 0,21 0 16,-21 0-16,-21-21 16,-21 21-1,0 0-15,0-21 0,0 21 16,-22 0-16,22 0 0,-21 0 16,21 0-16,-22 0 0,22 0 0,0 0 0,0 0 15,0 0-15,-1 0 0,1 0 16,42 0 15,1 0-31,-1 0 0,21 0 16,-21 0-16,0 0 0,22 0 0,-22 0 15,21 0-15,-21 0 16,1 0-16,-1 0 0,0 0 16,-42 0-1,0 0-15,-22 0 0,22 0 16,0 0-16,-21 0 0,20 21 0,-20-21 15,21 0-15,0 0 0,-22 0 16,22 0-16,0 0 0,0 0 0,42 0 47,21 0-47,-20 0 16,-1 0-16,0 0 0,0 0 0,0 0 15,22 0-15,-22-21 0,0 21 0,0 0 16,21 0-16,-20 0 0,-1 0 15,-42 0 1,-1 0-16,1 0 16</inkml:trace>
  <inkml:trace contextRef="#ctx0" brushRef="#br1" timeOffset="79176.85">4212 487 0,'0'-21'0,"0"0"16,21-1-1,0 22-15,-21-21 16,22 0-16,-1 21 16,-21-21-16,21 21 0,0-21 15,0 21-15,0 0 16,1-21-16,-1 21 16,0 0-16,0 0 15,0 21 1,-21 0-16,0 0 15,0 0-15,0 0 16,0 1-16,0-1 16,0 0-16,0 0 0,-21-21 15,0 21-15,21 0 16,-21 1-16,0-1 0,-1 0 0,22 0 16,-21 0-16,0-21 0,21 21 0,-21 1 15,21-1-15,-21 21 0,0-21 16,21 0-16,0 1 0,0-1 0,-22 0 15,22 21-15,-21-21 0,21 1 16,0-1-16,-21 0 0,21 21 0,0-21 16,0 1-16,0-1 0,-21 0 15,21 0-15,-21 0 0,21 0 0,0 22 16,0-22-16,-21 0 0,-1 0 0,22 0 16,-21 1-16,21-1 0,0 21 15,-21-21-15,0 0 0,21 1 16,-21-1-16,21 0 0,0 0 15,0 0-15,0 0 0,-21 1 0,21 20 16,0-21-16,-22 0 0,22 0 0,0 22 16,0-22-16,0 21 0,0-21 15,0 1-15,0 20 0,-21-21 0,21 0 16,0 22-16,-21-22 0,21 0 0,0 0 16,0 0-16,0 0 0,0 1 15,0-1-15,0 0 0,0 0 16,0 0-16,0 0 15,0 1 1,21-22-16,0 0 0,1 21 16,-1-21-16,0 0 0,0 0 15,0 0-15,0 0 0,1 0 16,-1 0-16,21 0 0,-21 0 0,0-21 16,22 21-16,-22-22 0,0 22 15,21-21-15,-20 0 0,-1 21 0,21-21 16,-21 0-16,0 0 0,-21-22 0,0 22 15,22 0-15</inkml:trace>
  <inkml:trace contextRef="#ctx0" brushRef="#br1" timeOffset="79865.46">3725 804 0,'21'0'31,"1"0"-15,20 0-16,0 0 0,1 0 15,-1 0-15,0 0 0,1-21 0,20 21 16,1-21-16,-1 21 0,1 0 15,-1-21-15,22 21 0,-22 0 0,22-21 16,-22 21-16,22 0 0,-21-21 16,-1 21-16,1-22 0,-22 22 0,21 0 15,-20 0-15,-1 0 0,-21-21 0,22 21 16,-22 0-16,0 0 0,0 0 16,0 0-1,-21 21 63,-21 1-62</inkml:trace>
  <inkml:trace contextRef="#ctx0" brushRef="#br1" timeOffset="90588.75">8530 9504 0,'254'0'0,"-508"0"0,762 0 0,-275 0 0,-21-21 16,-43 21-16,127 0 0</inkml:trace>
  <inkml:trace contextRef="#ctx0" brushRef="#br1" timeOffset="94344.65">9271 12827 0,'0'0'0,"0"-21"46,21 21 17,-21-21-47,21 21-16,-21-21 31,0-1-16,0 1 1,21 21 0,-21-21-16,22 21 0,-22-21 15,21 0 1,0 21-16,-21-21 16,-21 21-1,0 0-15,-1 0 0,1 0 16,0 0-16,-21 21 0,21-21 15,-22 21-15,1 0 0,21-21 16,-22 21-16,22 0 0,0-21 0,0 22 16,0-1-16,21 0 0,0 0 15,0 0 1,21 0-16,0-21 0,-21 22 16,21-22-16,0 21 0,1-21 0,-1 21 15,0-21-15,0 21 0,0 0 16,0-21-16,1 21 0,-1 1 0,-21-1 15,21 0-15,-21 0 16,0 0-16,0 0 16,-21-21-1,0 0-15,-22 0 0,1 0 0,21 0 0,-22 0 16,1 0-16,0 0 0,-1 0 16,22 0-16,-21 0 0,0 0 0,20 0 15,1 0-15,0 0 0,0 0 16,0 0-16,21-21 0,0 0 31,21 21-31,0 0 0,0 0 16,0-21-16,1 21 0,-1 0 15</inkml:trace>
  <inkml:trace contextRef="#ctx0" brushRef="#br1" timeOffset="94744.42">9652 12785 0,'0'-21'16,"0"42"-16,-21-42 15,0 21 1,-1 21-16,1 0 0,0 0 16,0 0-16,0 0 0,21 22 0,-21-22 15,-1 21-15,22-21 0,-21 22 0,21-22 16,0 0-16,0 21 0,0-20 15,0-1-15,0 0 0,21-21 16,1 0-16,-1 0 0,0 0 16,0 0-16,21 0 0,-20-21 15,-1 21-15,21-21 0,-21-1 16,0 1-16,22 0 0,-22 0 0,-21-21 16,21 20-16,-21 1 0,0 0 0,0-21 15,0 21-15,0-1 0,0-20 0,-21 21 16,21 0-16,-21 21 0,0 0 15,-1-21-15,1 21 0,0 0 0,0 0 16,0 21-16,0 0 0,-1 0 16,22 0-16,-21 0 0,21 1 15,0-1-15,0 0 16,21-21-16,22 21 0</inkml:trace>
  <inkml:trace contextRef="#ctx0" brushRef="#br1" timeOffset="95020.48">10308 12764 0,'0'0'0,"0"-22"15,0 44 17,0-1-32,-21 0 0,21 0 15,0 0-15,-21 22 0,21-22 0,0 21 0,0-21 16,0 22-16,0-22 15,0 21-15,0-21 0,-21 22 0,21-22 16,0 0-16,-22 0 0,22 0 0,0 0 16,0 1-16,0-1 0,0 0 15,0-42 17,0 0-32,22-1 15,-22 1-15</inkml:trace>
  <inkml:trace contextRef="#ctx0" brushRef="#br1" timeOffset="95276.44">10287 12912 0,'0'-21'0,"0"42"0,21-64 16,-21 22-16,21 0 0,-21 0 0,0 0 15,21 0-15,1 21 0,-1-22 16,0 22-16,0 0 0,0 0 16,0 0-16,1 0 0,-1 0 0,21 0 15,-21 0-15,0 22 0,1-1 0,-1 0 16,0 0-16,-21 0 0,0 0 0,0 1 15,0-1-15,0 0 0,-21 0 0,-22 0 16,22 0-16,-21 1 16,21-1-16,-22-21 0,1 21 0,21 0 15,-21-21-15,20 21 0,-20-21 0,21 0 16,21-21 15,21 0-31,0 21 0,0-21 0</inkml:trace>
  <inkml:trace contextRef="#ctx0" brushRef="#br1" timeOffset="95650.25">12086 12404 0,'0'0'0,"0"-21"16,0-1-16,0 1 16,-21 21-16,0 0 15,0 0-15,-1 21 0,1 1 16,-21-1-16,21 0 0,0 21 0,-22-21 16,22 22-16,-21-1 0,21 0 0,-1 1 15,-20-1-15,21 22 16,0-22-16,0 0 0,-1 22 0,1-22 0,0 0 15,21 1-15,0-1 0,0 0 0,0-20 16,0 20-16,0-21 0,0 21 0,0-20 16,0-1-1,0 0-15,21-21 0,0 0 0,1 0 16,-1 0-16,0 0 0,21 0 0,-21 0 16,22 0-16,-1-21 0,0 0 0,1-1 15,20 1-15,-20-21 0</inkml:trace>
  <inkml:trace contextRef="#ctx0" brushRef="#br1" timeOffset="95936.36">12636 12488 0,'0'-21'0,"0"42"0,0-63 16,0 21-16,0 0 0,0 0 0,-21 21 16,0 0-1,0 21-15,21 0 16,0 0-16,-21 21 0,0-20 0,21 20 15,-22 0-15,22 1 0,0-1 0,-21 0 16,21 1-16,-21-1 0,21 0 0,0-21 16,0 22-16,0-22 0,0 21 15,0-21-15,0 1 0,0-1 0,0 0 16,0 0-16,21 0 16,0-21-16,1 0 0,-1 0 15,0 0-15,0 0 0,0-21 0,0 0 16,-21 0-16,22 21 15,-1-21-15,-21-1 0,0 1 0,0 0 16</inkml:trace>
  <inkml:trace contextRef="#ctx0" brushRef="#br1" timeOffset="96128.46">12361 12806 0,'0'0'15,"21"0"1,1 0-1,-1 0-15,0 0 0,0 0 16,0 0-16,0 0 0,1 0 16,20 0-16,-21 0 0,0-21 0,0 21 15,1 0-15,-1 0 0,0 0 0,0-21 16,0 21-16,0 0 16</inkml:trace>
  <inkml:trace contextRef="#ctx0" brushRef="#br1" timeOffset="96316.07">12890 12785 0,'22'0'109</inkml:trace>
  <inkml:trace contextRef="#ctx0" brushRef="#br1" timeOffset="96781.31">13737 12700 0,'0'0'0,"21"-42"16,-21 21-16,0-1 15,0 1-15,0 0 16,-21 21 0,0-21-16,0 21 0,0 0 0,-22 0 15,1 0-15,21 0 0,-22 0 0,1 21 16,21 0-16,0-21 0,-22 21 15,22 1-15,21-1 0,0 0 16,0 0-16,0 0 16,21 0-16,1-21 0,-1 22 0,0-1 15,0-21-15,21 21 0,-20 0 16,20 0-16,-21 0 0,21 1 0,-20-1 16,-1 0-16,0 0 0,0 0 0,0-21 15,-21 21-15,0 1 0,0-1 16,0 0-16,0 0 0,-21-21 15,0 0-15,0 21 0,0-21 0,-22 0 16,22 0-16,-21 0 0,-1 0 0,22 0 16,-21 0-16,21 0 0,0 0 15,-1 0-15,1 0 0,0 0 0,21-21 16,0 0 0,21 0-1,0 21-15,1 0 0,-1-21 16</inkml:trace>
  <inkml:trace contextRef="#ctx0" brushRef="#br1" timeOffset="97144.1">14033 12806 0,'0'-21'16,"0"0"0,-21 21-1,0 21-15,21 0 16,-21 0-16,0 0 0,21 0 15,-21 22-15,21-22 0,0 0 16,0 0-16,0 0 0,0 1 0,0-1 16,0 0-16,21 0 15,0-21-15,0 0 0,0 0 16,0 0-16,1 0 0,-1 0 16,0-21-16,0 21 0,0-21 0,-21 0 15,21-1-15,1 1 0,-1 0 0,-21-21 16,21 21-16,-21-22 0,0 22 0,0 0 15,0-21-15,0 20 16,0 1-16,0 0 16,0 42-1,-21-21-15,21 21 0,-21-21 16,21 22-16,-22-22 0,22 21 16,22 0-1</inkml:trace>
  <inkml:trace contextRef="#ctx0" brushRef="#br1" timeOffset="97640.69">14563 12510 0,'21'-22'0,"-42"44"0,63-86 0,-42 43 16,21 0-16,-21 0 0,0-1 16,0 1-16,0 42 15,0 1 1,0-1-16,0 0 0,-21 0 0,21 0 15,0 22-15,0-22 0,-21 0 16,21 21-16,0-21 0,-21 22 0,21-1 16,0-21-16,0 22 0,0-22 0,0 0 15,-22 21-15,22-21 0,0 1 0,0-1 16,0 0-16,0 0 0,0 0 16,0-42 30,0 0-46,0 0 0,0 0 16,0-1-16,0 1 0,22 0 16,-1 0-16,0 0 0,0 0 0,0-1 15,0 1-15,22 0 0,-22 0 16,21 21-16,1 0 0,-22 0 0,21 0 0,0 0 16,1 0-16,-22 21 0,0 0 15,0 0-15,0 1 0,-21-1 16,0 0-16,0 0 0,0 21 0,0-20 0,-21-1 15,0 0-15,0 0 0,-21-21 0,20 21 16,-20 0-16,21-21 0,-21 22 16,20-22-16,1 0 0,-21 0 15,21 21-15,0-21 0,21-21 32,21-1-17</inkml:trace>
  <inkml:trace contextRef="#ctx0" brushRef="#br1" timeOffset="97976.5">15409 12213 0,'-21'-21'0,"21"0"15,21 21 1,0 0-16,1 0 0,20 21 15,-21 0-15,21 0 0,1 1 16,-1-1-16,22 21 0,-43 0 0,21 1 16,0-1-16,-20 0 0,-1 1 0,-21 63 15,0-43-15,-21-21 0,-1 1 16,-20-1-16,21 0 16,-21 1-16,-1-1 0,1-21 0,0 22 15,-1-22-15,-20 0 0,20 0 0,1 0 16,0 0-16,21-21 0,-22 22 0,22-22 15,0 0-15,0 21 0,0-21 16,-1 0-16,44 0 31,-1-21-31,0 21 0</inkml:trace>
  <inkml:trace contextRef="#ctx0" brushRef="#br1" timeOffset="98194.37">16298 12658 0,'0'-64'15,"0"43"1,-21 21 15,0 0-31,21 21 16,-21 0-16,21 1 0,-21-22 15,21 21-15,0 0 0,0 0 0,0 0 16,0 0-16</inkml:trace>
  <inkml:trace contextRef="#ctx0" brushRef="#br1" timeOffset="98397.26">16256 13102 0,'0'0'0,"0"21"0,0 1 16,0-1-1,-21 0-15,0 0 0,21 0 16,-22-21-16,1 21 0,21 1 0,-21-22 16,0 21-16,-21-21 0,20 21 0,-20 0 15,21-21-15,-43 21 0,22-21 0,0 21 16,-22 1-16,1-22 0,-1 21 16,1 0-16,-22-21 0,22 21 15,-1-21-15,1 21 0</inkml:trace>
  <inkml:trace contextRef="#ctx0" brushRef="#br1" timeOffset="106949.22">11007 5842 0,'0'0'0,"-22"0"15,1 0-15,0 0 16,21 21 15,0 0-15,0 1-16,21-22 15,0 21-15,22 0 16,-22-21-16,21 0 0,1 0 16,20 0-16,-21 21 0,22-21 0,-1 0 15,1 0-15,-1 0 0,22 0 16,-21 0-16,20 0 0,1 0 0,-22 0 15,22 0-15,-21 0 0,-1 0 0,1 0 16,-22 0-16,0 0 0,1 0 16,-22 0-16,0 0 0,0-21 0,-42 21 47,0 0-47,0 0 15,-1 0-15,1 0 0,0 0 16,0 0-1,0 0-15,0 0 0,-1 0 0,1 0 16,0 0-16,0 0 0,0 0 0</inkml:trace>
  <inkml:trace contextRef="#ctx0" brushRef="#br1" timeOffset="107776.74">11091 5969 0,'0'0'0,"-42"0"0,0 0 16,-1 0-16,22 0 0,-21 0 15,21 0-15,42 0 32,21 0-32,0 0 0,22 0 15,-1 0-15,1 0 0,-1 0 0,1 0 16,-1 0-16,1 0 0,-1-21 15,1 21-15,-1 0 0,1 0 0,-1 0 16,-20 0-16,20 0 0,-20 0 0,-1 0 16,-21-21-16,21 21 0,-20-21 15,-22-1 1,0 1-16,-22 0 16,1 21-16,-21-21 15,0 21-15,-1 0 0,-20-21 0,20 21 16,-20 0-16,-1 0 0,-20 0 0,20 0 15,1 0-15,-1 0 0,1 0 16,-1 0-16,1 0 0,20 0 0,1 0 16,21 0-16,-21 0 0,63 0 31,0-21-31,21 21 0,1 0 16,20 0-16,1 0 0,-1 0 15,1 0-15,-1 0 0,22 0 16,-22 0-16,22 0 0,0 0 0,-22 0 15,22 0-15,-22 0 0,-20 0 16,20 0-16,-42 0 0,22 0 0,-22 0 16,-64 0-1,22 0-15,-42 21 16,20-21-16,-20 0 0,-1 0 0,1 0 16,21 0-16,-22 21 0,1-21 0,-1 0 15,1 0-15,20 21 16,1-21-16,0 0 0,-1 0 0,22 0 15,0 0-15,42 0 16,0 0-16,22 0 16,-1 0-16,0 0 0,22 0 0,-22 0 15,22 0-15,20 0 0,-20 0 0,-1 0 16,1 0-16,-22 0 0,22 0 16,-43 0-16,21 0 0,-21 0 0,-42 0 31,-21 0-31,-1 0 0,-20 0 0,-1 0 15,1 0-15,-1 0 0,1 0 0,-22 0 16,22 0-16,-1 0 0,1 0 16,20 0-16,1 21 0,21-21 15,0 0-15,21 21 0,21 1 16,21-22-16,-21 21 16,22 0-16,-1-21 0,0 0 0,22 21 15,-22-21-15,1 0 0,20 21 0</inkml:trace>
  <inkml:trace contextRef="#ctx0" brushRef="#br1" timeOffset="111159.59">11493 7832 0,'-21'0'0,"42"0"0,-63 0 0,0 0 15,21 0-15,-1-21 0,-20 21 16,0 0-16,21 0 0,-1 0 0,-20 0 15,21 0-15,42 0 16,0 0 0,43 0-16,-22 0 0,0 0 15,22 0-15,-22 0 0,22 0 16,-1 0-16,1 0 0,-1 0 0,-20 0 16,20 0-16,-21 0 0,1 0 0,-1 0 15,-21 0-15,22 0 0,-22 0 16,-42 0 15,-1 0-31,-20 0 0,21 0 0,-21 0 16,-1 0-16,-20 0 0,20 0 0,-20 0 15,21 0-15,-22 0 0,22 0 0,-1 0 16,1 0-16,0 21 0,-1-21 0,22 0 16,0 0-16,0 0 0,21 21 15,21-21 1,21 0-16,1 0 0,-22 0 0,42 0 15,-20 0-15,-1 0 0,0 0 16,22 0-16,-22 0 0,22 0 0,-22 0 0,0 0 16,1 0-16,-1 0 0,-21 0 15,0 0-15,1 0 0,-44 0 32,1 0-32,-21 0 0,0 0 15,-1 0-15,-20 0 0,20 0 0,-20 0 16,21 0-16,-22 21 0,22-21 0,-22 0 15,22 0-15,0 0 0,20 0 0,1 21 16,0-21-16,42 0 31,0 0-31,22 0 0,-22 0 0,21 0 0,22 0 16,-22 0-16,0 0 0,22 0 16,-22 0-16,22 0 0,-22 0 0,43 0 15,-43 0-15,-21 0 16,22 0-16,-86 0 15,22 0 1,-21 0-16,-1 0 0,-20 0 0,21 0 16,-22 0-16,1 0 0,-1 0 0,22 0 15,-22 0-15,22 21 0,0-21 0,-1 0 16,22 0-16,0 0 16,21 22-16,21-22 15,21 0-15,-20 0 0,20 0 16,-21 0-16,21 0 0,1 0 15,-1 0-15,0 0 0,-20 0 0,20 0 16,0 0-16,-21 0 0,1-22 16,20 22-16,-21 0 0,-42 0 31,0 0-31,-22 0 0,22 0 16,-21 0-16,-22 0 0,22 0 0,-21 0 15,20 0-15,-20 0 0,20 22 16,1-22-16,21 0 0,-21 0 0,20 0 15,22 21-15,22-21 32,20 0-32,-21 0 0,21 0 0,1 0 15,-1 0-15,0 0 0,1 0 16,-1 0-16,-21 0 0,22 0 0,-1 0 16,0 0-16,1 0 0,-1 0 0,-21 0 15,0 0-15,0 0 0,1 0 0,-44 0 31,1 0-31,0 0 0,0 0 16,-21 0-16,-1 0 0,1 0 0,21 21 16,-22-21-16,1 0 0,0 0 15,-1 21-15,1-21 0,21 0 0,0 0 16,0 0-16,21 21 0,21-21 31,21 0-31,-21 0 0,22 0 16,-1 0-16,0 0 0,1 0 0,20 0 15,-21 0-15,1 0 0,-1 0 0,0 0 16,-20 0-16,20 0 0,-21 0 0,0 0 16,0-21-16,-42 21 31,-21 0-31,21 0 0,-22 0 0,22 0 16,-21 0-16,0 0 0,-1 0 15,1 0-15,21 0 0,-22 0 0,1 0 16,21 0-16,0 0 0,-22 0 15,22 0-15,21 21 0,0 0 32,21-21-32,1 0 0,-1 0 15,0 0-15,0 0 0,0 0 16,0 0-16,1 0 0,-1 0 16,-42 0 15,-1 0-16,1 0-15,-21 0 0,21 0 16,-22 0-16,1 0 0,21 0 0,-21 0 16,20 0-16,-20 0 0,21 0 15,0 0-15,0 0 16,42 0 0,0 0-16,0 0 0,0 0 15,0 0-15,22 0 0,-22 0 0,21 0 16,1 0-16,-22 0 0,21 0 15,0 0-15,-20 0 0,20 0 0,0 0 16,-21 0-16,22 0 0,-22 0 0,0 0 16,0 0-16,0 0 0,-42 0 31,0 0-31,0 0 0,-21 0 16,-1 0-16,1 0 0,0 0 15,-1 0-15,-20 0 0,20 0 0,1 0 16,0 0-16,21 22 0,-1-22 0,1 0 15,0 0-15,21 21 0,21-21 16,0 0 0,22 0-16,-22 0 0,21 0 15,1 0-15,-1 0 0,0 0 0,1 0 16,-1 0-16,0 0 0,1 0 0,-1 0 16,0 0-16,1-21 0,-22 21 0,0 0 15,0 0-15,0 0 0,-42 0 31,-21 0-31,21 0 0,-22 0 16,1 0-16,0 0 0,-1 0 0,1 0 16,0 0-16,20 0 0,-20 0 0,0 21 15,21-21-15,-1 0 0,1 0 0,0 21 16,42-21 0,0 0-1,1 0-15,-1 0 0,21 0 16,0 0-16,-20 0 0,20 0 0,0-21 15,-21 21-15,22-21 0,-1 21 0,-21 0 16,22-22-16,-22 22 0,0 0 0,-21-21 16,0 0-1,-42 21 1,20 0-16,1 0 0,-21 0 0,0 0 16,-1 0-16,1 0 0,0 0 0,-1 0 15,22 0-15,-21 0 0,-1 21 0,1-21 16,0 0-16,21 21 0,-1-21 15,-20 0-15,42 22 0,21-22 32,0 0-32,22 0 0,-1 0 15,0 0-15,1 0 0,20 0 0,-20 0 0,20-22 16,-21 22-16,1 0 16,20-21-16,-20 21 0,-1 0 0,-21-21 15,0 21-15,0 0 0,-42-21 16,-21 21-1,0 0-15,-1 0 0,1 0 0,0 0 16,-1 0-16,1 21 0,0-21 16,20 0-16,-20 0 0,21 21 0,42-21 47,0 0-47,0 0 0,1 0 0,-1 0 15,0 0-15,0 0 16,0 0-16,0 0 0,1 0 31,-44 0 16,1 0-31,0 0-16,0 0 0,0 0 15,0 0-15,-1 0 0,1 0 16,42 0 46,1 0-62,-1 0 0,0 0 16,-21 21 171,0-42 157</inkml:trace>
  <inkml:trace contextRef="#ctx0" brushRef="#br1" timeOffset="113552.54">4000 9208 0,'0'0'0,"0"21"15,0-42 141,0-1-140,0 1 0,22 21-16,-22-21 15,21 21 1,-21-21 0,0 0-1,0 0 1,0-1-16,0 1 15,21 0-15,-21 0 0,21 21 16,-21-21-16,0 0 0,0-1 0,21 1 16,-21 0-16,0 0 0,0 0 15,0 0-15,21-1 0,-21 1 0,22 0 16,-22 0-16,0 0 0,0 0 0,0-1 16,21 1-16,-21 0 0,21 0 15,-21 0-15,0-22 0,0 22 16,21 0-16,0-21 0,-21 21 0,21-22 0,1 22 15,-22-21-15,21 21 16,0-22-16,-21 22 0,21-21 0,0 21 16,0-22-16,-21 22 0,22-21 0,-1 21 15,-21-1-15,21-20 0,0 21 16,-21 0-16,21-22 0,0 22 0,1 0 16,-22-21-16,21 21 0,0-22 0,0 22 15,0-21-15,0 21 0,1-22 16,-22 22-16,21-21 0,0 21 0,0-22 15,-21 22-15,0-21 0,21 21 0,-21-1 16,21 1-16,-21-21 16,0 21-16,0 0 0,22-1 0,-22-20 0,21 21 15,-21 0-15,21 0 16,-21-22-16,21 22 0,-21 0 0,21 0 16,-21 0-16,21-1 0,1 1 0,-22-21 15,21 21-15,0 0 0,0-1 16,-21 1-16,21 0 0,0 0 0,-21 0 15,22 0-15,-22-1 0,21 1 0,0 0 16,-21 0-16,0 0 0,21 0 16,-21-1-16,21 1 0,0 0 0,-21-21 15,0 21-15,22-1 0,-1-20 16,0 21-16,-21 0 0,21-22 0,0 22 16,0 0-16,1 0 0,-1 0 0,-21 0 15,21-1-15,0 1 16,0 21-16,0-21 0,1 0 0,-1 21 15,-21-21-15,21 0 0,0-1 0,0 22 16,0-21-16,1 0 0,-1 0 16,0 21-16,0-21 0,0 0 0,0-1 15,1 1-15,-1 0 0,21 21 16,-21-21-16,0 0 0,1 0 0,-1-1 16,0 22-16,0-21 0,0 0 0,0 21 15,1-21-15,-1 0 0,0 21 16,0-21-16,0 21 0,0-22 0,1 1 15,-1 0 1,0 21-16,0-21 0,0 0 0,0 21 16,1-21-16,-1-1 0,0 1 15,0 0-15,0 21 0,0-21 16,1 0-16,-1 21 0,0-21 16,0 21-16,0 0 0,0-22 15,1 1-15,-1 21 0,0-21 0,21 21 16,-21-21-16,22 21 0,-1-21 15,0 21-15,1-21 0,-1 21 0,0-22 16,1 22-16,-1 0 0,0-21 16,1 21-16,-1 0 0,0 0 0,-20-21 15,20 21-15,-21-21 0,0 21 16,22 0-16,-22 0 0,0 0 0,0-21 16,21 21-16,-20 0 0,-1 0 15,21 0-15,0-21 0,-20 21 0,20 0 16,0 0-16,-21 0 0,22 0 15,-1 0-15,-21-22 0,22 22 0,-22 0 16,0 0-16,21 0 0,-21 0 0,1 0 16,-1 0-16,0 0 15,0 0 17,0 0-17,-21-21 79,0 0-47,0 0-32</inkml:trace>
  <inkml:trace contextRef="#ctx0" brushRef="#br1" timeOffset="114232.67">7514 4932 0,'0'21'0,"0"0"0,21-21 16,-21 21-16,21-21 0,1 0 0,-1 22 16,0-22-16,21 0 0,-21 21 15,22-21-15,-22 0 0,21 21 0,1-21 16,-1 0-16,-21 0 0,21 21 15,1-21-15,-1 0 0,-21 21 16,22-21-16,-22 0 0,0 0 0,0 0 16,0 0-16,0 0 0,1 0 15,-22 21 1,0 1 0,-22-22-16,22 21 15,-21 0-15,0-21 0,-42 42 16,41-42-16,1 21 0,-21 1 15,21-1-15,-22 0 0,1 21 16,0-21-16,-1 22 0,1-22 0,0 21 16,-1 1-16,1-22 0,0 21 15,21 0-15,-22-20 0,22 20 0,-21-21 16,21 0-16,-1 22 0,22-22 16,-21 0-16,21 0 0,-21-21 0,21 21 15,-21 0-15,0-21 0,21 22 16,0-1-1,-21 0 17,-1-21-32</inkml:trace>
  <inkml:trace contextRef="#ctx0" brushRef="#br1" timeOffset="115305.05">4064 2815 0,'0'0'0,"-21"0"0,0 0 15,-1-21-15,1 21 0,0 0 16,0 0-16,0 0 0,42 0 31,21 0-15,1 0-16,-1 0 0,0 0 16,22 0-16,20 0 0,1 0 0,0 0 15,21 0-15,-1 0 0,22 0 0,-21 0 16,21 0-16,-21 0 0,21 0 15,-21 0-15,21 0 0,0 0 0,-21 0 16,0 0-16,-22 0 0,1 0 16,-22 0-16,1 0 0,-1 0 15,-20 0-15,-22 0 0,0 0 0,0 0 16,0 0-16,-42 0 31,0 0-31,0 0 0,0 0 16,-22 0-16,22 0 0,-21 0 0,0 0 15,-1 0-15,1 0 0</inkml:trace>
  <inkml:trace contextRef="#ctx0" brushRef="#br1" timeOffset="115667.87">4170 2921 0,'63'0'15,"-126"0"-15,211 0 0,-63 0 0,20 0 0,1 0 16,0 0-16,21 0 0,-21 0 15,21 0-15,-21 0 0,21 0 16,0 0-16,-21 0 0,21 0 0,-22 0 16,86 0-16,-106 0 15,-1 0-15,-20 0 0,-1 0 0,-20 0 16,-1-21-16,0 21 0,-21 0 0,1 0 16,-44 0-1,1 0 1,0-21-16</inkml:trace>
  <inkml:trace contextRef="#ctx0" brushRef="#br1" timeOffset="116431.98">8975 2625 0,'0'0'0,"-43"0"0,22 0 0,0-21 16,42 21 15,0 0-31,43 0 0,-22 0 0,22 0 16,20 0-16,-20 0 15,42 0-15,-1 0 0,1 0 0,42 0 16,1 0-16,-22 0 0,42 0 16,-21 0-16,0 0 0,22 0 0,-1 0 15,0 0-15,1 0 0,-22 0 0,0 0 16,0 0-16,-21 0 0,0 0 15,-21 0-15,0 0 0,0 0 0,-22 0 16,-20-22-16,-1 22 0,1 0 16,-22 0-16,-21 0 0,0-21 0,1 21 15,-1 0-15,-21-21 16,-21 21 0,-1 0-16,1 0 0,0 0 15,-21 0-15,21 0 0,-22 0 16,-20 0-16,20 0 0,-20 0 0,-22 0 15,22 0-15,-22 0 0</inkml:trace>
  <inkml:trace contextRef="#ctx0" brushRef="#br1" timeOffset="116792.79">9017 2773 0,'0'0'0,"21"0"0,0 0 15,22 0-15,20 0 0,1 0 16,-1 0-16,43 0 0,0 0 0,0 0 16,42 0-16,-21 0 0,21 0 0,0 0 15,0 0-15,0 0 0,22 0 16,-22 0-16,0 0 0,-21 0 0,0 0 15,-21 0-15,0 0 0,0 0 16,-22 0-16,1 0 0,-22 0 0,1 0 16,-22 0-16,1 0 0,-1 0 0,0 0 15,-21 0-15,1 0 16,-1 0-16,-21 21 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6:18:21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2963 0,'0'-21'15,"21"21"-15,-21-21 16,0 0-16,0 0 16,0 0-1,0-1-15,21 1 16,-21 0-16,0 0 0,21 0 16</inkml:trace>
  <inkml:trace contextRef="#ctx0" brushRef="#br0" timeOffset="1103.15">4784 2561 0,'0'-21'47,"21"0"-47,0 21 16,0-21-16,-21 0 0,21-1 15,0 1-15,1-21 0,-1 21 0,21 0 16,-21-22-16,22 1 0,-22 0 15,21-1-15,0-20 0,-20-1 0,20 1 16,-21-1-16,0-20 0,0 20 16,1 1-16,-1-22 0,-21 21 0,0 22 15,0-21-15,0-1 0,0 22 0,-21-1 16,-1 1-16,1 0 0,0 21 16,0-1-16,0-20 0,0 42 15,-1 0-15,1 0 16,0 0-16,0 21 0,21 22 0,-21-22 15,0 21-15,21 22 0,0-22 0,-22 21 16,1 1-16,0 21 0,21-22 16,-21 22-16,0-1 0,21 1 15,-21 0-15,-1-1 0,22 1 0,-21-21 16,21 20-16,0 1 0,0-22 16,0 1-16,0-1 0,0-20 0,0 20 15,0-20-15,0-1 0,21-21 0,1 0 16,-22 0-16,21 1 0,0-1 15,0 0-15,0-21 0,0 0 0,22 0 16,-22 0-16,21 0 0,1 0 0,-22-21 16,21 0-16,22-1 0,-22 1 15,0 0-15,1 0 0,20-21 0,-21 20 16,1-20-16,20 0 0,-20 21 0,-1-22 16,-21 1-16,21 0 15,-20-1-15,-1 1 0,0 0 0,0 20 16,0-20-16,-21 21 0,0 0 0,0 0 15,0-1-15,-21 44 32,0-1-32,21 21 15,-21-21-15,21 22 0,-21-1 16,21 0-16,-22 1 0,22-1 0,0 0 16,0 1-16,0-1 0,0-21 0,0 21 15,0 1-15,0-22 0,0 0 16,0 21-16,22-20 0,-1-22 15,0 21-15,0-21 0,21 0 0,-20 0 16,20 0-16,-21 0 0,21 0 0,-20 0 16,20 0-16,0-21 0,-21-1 15,22 1-15,-22 0 0,0 0 0,0 0 16,0 0-16,1-22 0,-22 1 0,0 21 16,0-43-16,0 22 0,0 0 15,0-1-15,0 22 0,-22-21 0,22 21 16,-21-1-16,0 1 0,-21 21 0,21 0 15,-1 0-15,-20 0 0,21 0 16,-21 0-16,-1 21 0,22 1 0,-21-1 16,-1 0-16,22 21 0,-21-21 15,21 22-15,0-22 0,-1 21 16,1 1-16,21-22 0,0 21 0,0-21 16,0 0-16,0 1 0,0-1 0,21 0 15,1 0-15,-1 0 0,21-21 16,-21 0-16,22 21 0,-1-21 0,0 0 15,-21 0-15,22 0 0,-1 0 0,0 0 16,1 0-16,-1-21 0,0 0 16,22 21-16,-22-21 0,1 0 0,-1 0 15,0-1-15,1 1 0</inkml:trace>
  <inkml:trace contextRef="#ctx0" brushRef="#br0" timeOffset="1542">6858 2434 0,'21'-42'0,"-42"84"0,63-105 0,-21 42 0,-21-1 16,0 1-16,0 0 0,-21 21 31,0 0-31,0 21 16,0 0-16,0 1 0,21-1 0,-22 0 15,1 21-15,0 1 0,0-1 16,0 0-16,0 1 0,-1-22 0,22 21 16,0 0-16,0 1 0,0-22 15,0 21-15,0-21 0,0 1 0,0-1 16,22 0-16,20 0 0,-21 0 15,0-21-15,22 0 0,-1 0 0,0 0 0,1 0 16,-1 0-16,0 0 0,1 0 16,-1-21-16,0 0 0,1 0 15,-1 0-15,-21-1 0,21 1 0,-20 0 16,-22 0-16,0-21 0,0-1 0,0 1 16,0 0-16,0-1 0,-22 22 15,1-21-15,0-1 0,0 22 0,-21 0 16,20 0-16,-20 21 0,21 0 0,-21 0 15,-1 0-15,1 0 0,0 0 16,20 21-16,-20 0 0,0 0 16,-1 1-16,22-1 0,-21 0 0,21 0 0,0 0 15,-1 0-15,22 1 0,0-1 16,0 0-16,0 0 0,0 0 16,22-21-16,20 21 0,-21-21 0,21 0 15,1 0-15,20 0 0,-20 0 16,-1 0-16,21 0 0,-20-21 0</inkml:trace>
  <inkml:trace contextRef="#ctx0" brushRef="#br0" timeOffset="1942.28">7916 2286 0,'0'0'0,"0"-21"0,0 0 0,0 0 0,-21-1 15,0 1-15,0 21 16,0 0-1,-1 0-15,22 21 0,-21 1 16,21-1-16,0 21 0,0 0 16,0 1-16,-21-1 0,21 0 0,0 22 15,-21-1-15,21 1 0,-21-1 0,21 1 16,0-1-16,-21 1 0,21 21 0,-22-1 16,22 1-16,0 0 0,0-1 15,-21 1-15,0 21 0,21-22 0,-21 1 16,0 21-16,21-21 0,0 20 15,-21-20-15,-1 0 0,22-1 0,0 1 16,0-21-16,0 20 0,-21-41 0,21 20 16,0-21-16,0 1 0,-21-22 15,21 21-15,0-21 0,0 1 0,0-1 16,0 0-16,0-42 31,0 0-31,0-1 16,0 1-16,0 0 0,0-21 0,0-1 15,0 1-15,0 0 0,0-22 0,21 1 16,0-1-16</inkml:trace>
  <inkml:trace contextRef="#ctx0" brushRef="#br0" timeOffset="2279.09">7514 2455 0,'0'0'0,"-21"-63"0,0 21 0,0-22 16,21 22-16,0-1 0,0 22 16,0-21-16,0 21 0,21 0 0,0-1 15,0-20-15,21 21 0,1 21 0,20-21 16,1 0-16,-1 21 0,-20 0 16,41 0-16,-20 0 0,-22 0 0,22 21 15,-1 21-15,-21-21 0,1 22 0,-1-1 16,-21 0-16,0 22 15,-21-22-15,0 22 0,0-1 0,-21 1 16,-21-1-16,21-21 0,-22 22 0,-20-22 16,21 1-16,-1-1 0,-20-21 15,20 0-15,22 22 0,-21-43 0,21 21 16,0 0-16,-1 0 0,22 0 16,0 0-1,-21-21-15</inkml:trace>
  <inkml:trace contextRef="#ctx0" brushRef="#br0" timeOffset="2741.86">4445 3281 0,'21'0'15,"0"0"-15,0 21 0,22-21 16,20 0-16,1 0 0,-1 0 15,22 0-15,0 0 0,20 0 0,-20 0 16,42 0-16,-21 0 0,21 0 0,0 0 16,0 0-16,0 0 0,0 0 15,21 0-15,-21 0 0,21 0 16,0 0-16,-21 0 0,22 0 0,-22 0 0,0-21 16,-22 21-16,22 0 0,-21 0 0,0 0 15,0 0-15,-21 0 16,-1 0-16,1 0 0,-22-21 0,1 21 15,-22 0-15,-21 0 0,22 0 0,-22 0 16,0-21-16,-42-1 31,-21 22-31,20 0 0,1 0 16,-21 0-16,21 0 0</inkml:trace>
  <inkml:trace contextRef="#ctx0" brushRef="#br0" timeOffset="3273.92">4360 3641 0,'0'0'0,"21"0"0,22 21 0,20-21 0,-20 0 16,20 0-16,1 0 0,-1 0 0,1 0 15,20 0-15,22 0 0,-21 0 16,21 0-16,-1 0 0,22 0 0,0 0 16,0 0-16,0 0 0,22 0 0,-22 0 15,21 0-15,21 0 0,-21 0 16,0 0-16,1 0 0,-1 0 0,-21 0 16,21 0-16,0 0 0,-21 0 15,21 0-15,-21 0 0,-21 0 0,21 0 16,-21 0-16,0 0 0,-22 0 0,1 0 15,0 0-15,-22 0 0,1 0 16,-22 0-16,0 21 0,1-21 0,-22 0 16,0 0-16,0 0 0,0 0 15,-42 0 17,0 0-17,21-21-15</inkml:trace>
  <inkml:trace contextRef="#ctx0" brushRef="#br0" timeOffset="15912.98">13441 2350 0,'0'-22'15,"0"1"17,-21 21-1,-1 21-16,1-21-15,21 22 16,0-1-16,-21-21 16,21 21-16,0 0 15,0 0 1,21-21 0,0 0-16,1 0 15,-1 0-15,-21-21 16,21 0-16,0 0 15,-21 0-15,0-1 16,0 1-16,0 0 16,0 0-1,-21 21 17,0 0-32,0 0 0,21 21 15,-22 0-15,1 0 16,21 1-16,-21-22 0,21 21 15,0 0-15,0 0 0,0 0 16,21-21 31,0 0-47,1-21 16,-22 0-1,0 0-15,0 0 16,0-1-16,0 1 15,-22 21 17,1 0-32,0 0 15,21 21-15,0 1 0,0-1 16,-21-21-16,21 21 0,0 0 16,0 0-16,0 0 15,0 1 1,21-22-1,0 0 17,0 0-32,-21-22 15,0 1-15,0 0 16,0 0-16,0 0 16,0 0-16,0-1 0,-21 22 15,21-21 1,-21 21-16,0 0 15,21 21-15,-21 1 16,21-1-16,-21-21 16,21 21-16,0 0 0,0 0 0,0 0 15,0 1 1,0-1-16,21-21 16,0 0-1,0 0-15,0 0 0,0 0 16,-21-21-16,22-1 15,-1 22-15,-21-21 16,0 0-16,0 0 0,0 0 16,0 0-16,0-1 15,-21 22-15,-1 0 16,1 0 0,0 0-16,0 0 15,21 22-15,-21-1 16,21 0-16,-21 0 15,21 0-15,0 0 0,0 1 16,21-22 0,0 0-16,0 0 15,0 0 1,0 0-16,-21-22 16,22 1-1,-22 0 1,0 0-16,0 0 15,0 0 1,-22 21 0,1 0-1,0 0 1,0 0 31,0 0-32,0 0 32,-1 0-47,1 0 16,21-22-16,-21 22 16,0 0-16,0 0 0,0 0 15,-1 0-15,1 0 16,0 0-16,0 0 0,0 0 15,0 0-15,-1 0 0,1 0 0,-21 0 16,21 0-16,0 0 0,-1 0 16,1 0-16,0 0 0,0 0 15,0 0-15,0 0 0,-1 0 0,1 0 16,0 0-16,0 0 0,0 22 16,0-1-1,-1-21-15,1 21 0,0-21 0,0 21 16,0 0-16,0-21 0,-1 21 0,-20 1 15,21-1-15,0-21 0,-22 21 16,22 0-16,0-21 0,0 21 0,0 0 16,0-21-16,-1 22 0,1-1 15,-21 0-15,21-21 0,0 21 0,-1 0 16,1 0-16,0-21 0,0 22 0,0-1 16,0 0-16,-1 0 0,1 0 15,0 0-15,0-21 0,-21 22 16,20-1-16,1 0 0,0 0 0,0 0 0,0 0 15,0 1-15,-1-1 0,1-21 16,21 21-16,-21 0 0,0 0 16,21 0-16,-21 1 0,0-1 15,-1 0-15,22 21 0,0-21 0,-21 1 16,21-1-16,-21 0 0,0 0 16,21 21-16,0-20 0,-21-1 0,0 0 15,21 21-15,-22-21 0,22 1 0,0-1 16,0 21-16,-21-21 0,21 0 15,0 1-15,-21-1 0,21 0 0,0 0 16,0 0-16,0 0 0,0 1 0,0-1 16,0 0-16,0 0 0,0 0 15,-21 22-15,21-22 16,0 0-16,0 0 0,0 0 0,0 0 16,0 1-16,0 20 0,0-21 0,0 0 15,0 0-15,0 1 0,0-1 0,0 0 16,0 21-16,0-21 0,0 1 15,0-1-15,0 0 0,0 0 0,0 0 16,0 0-16,0 1 0,21-1 16,-21 0-16,0 0 0,0 0 0,0 0 15,0 1-15,0-1 16,0 0-16,0 0 16,21-21-16,-21 21 0,0 0 15,0 1-15,21-22 16,-21 21-16,0 0 15,22-21 1,-22 21-16,21-21 0,-21 21 16,0 0-16,21 1 15,-21-1-15,21 0 0,-21 0 16,21 0-16,0 0 0,-21 1 16,0-1-16,22-21 0,-1 21 0,-21 0 15,21 0-15,0 0 0,0 1 16,-21-1-16,21 0 15,1 0-15,-1 0 0,0 0 16,0 1-16,0-22 0,0 21 16,1 0-16,-1-21 0,0 21 0,0 0 15,0 0-15,22-21 0,-22 22 0,0-1 16,21 0-16,-21-21 0,1 21 0,20 0 16,-21 0-16,0 1 0,22-22 15,-22 21-15,0 0 0,21-21 0,-21 21 16,1 0-16,-1-21 0,21 21 0,-21-21 15,0 22-15,1-22 0,-1 0 0,0 21 16,0-21-16,0 0 0,0 0 0,22 0 16,-22 21-16,0-21 0,0 0 15,0 0-15,1 0 0,-1 0 16,0 21-16,21-21 0,-21 0 0,22 0 16,-1 21-16,0-21 0,1 0 0,-22 21 15,21-21-15,1 22 0,-1-22 0,0 0 16,1 0-16,-1 21 0,0-21 0,1 0 15,-22 0-15,21 0 0,0 0 16,-20 0-16,20 0 0,-21 0 0,0 0 16,0 0-16,22 0 0,-22 0 0,0 0 15,0 0-15,0 0 0,1 0 0,20 0 16,-21 0-16,0 0 0,0 0 0,22 0 16,-22-21-16,21 21 0,-21 0 0,22 0 15,-22-22-15,21 22 16,-21-21-16,22 21 0,-22 0 0,21-21 15,-21 21-15,22 0 0,-22-21 0,0 21 16,0-21-16,22 21 0,-22 0 0,0-21 16,0 21-16,0-22 0,0 22 0,22 0 15,-22-21-15,0 21 0,0-21 0,0 21 16,1-21-16,-1 21 0,0-21 16,0 21-16,0-21 0,0 21 0,1 0 15,-1-22-15,0 22 0,0-21 0,0 21 16,0-21-16,1 21 0,-1-21 15,0 21-15,0-21 0,0 21 0,0-21 16,1 21-16,-22-22 0,21 22 0,0-21 16,0 0-16,0 21 0,0-21 15,1 0-15,-1 21 0,0-21 0,0-1 16,0 1-16,0 21 0,1-21 0,-1 0 16,0 0-16,0 0 0,21 21 0,-42-22 15,43 1-15,-43 0 0,21 0 0,0 0 16,0 21-16,0-21 0,1-1 15,-1 1-15,-21 0 0,21 0 0,0 0 16,0-22-16,0 22 0,-21 0 0,22 0 16,-1 0-16,0 0 0,-21-1 15,21 1-15,0 0 0,-21 0 16,21 0-16,1 0 0,-1-1 16,-21 1-16,21 0 0,0 0 15,-21 0-15,0 0 0,21-1 0,-21 1 16,21 0-16,1 0 0,-22 0 0,21 0 15,0-1-15,-21-20 0,21 21 16,-21 0-16,21 0 0,-21-1 0,0 1 16,21 0-16,-21 0 0,22 0 0,-22 0 15,21-1-15,-21 1 16,0 0-16,0 0 0,21 0 0,-21 0 16,0-1-16,21 22 0,-21-21 15,0 0-15,0 0 0,21 0 0,-21 0 16,0-1-16,21 22 0,-21-21 0,0 0 15,0 0-15,0 0 16,22 0-16,-22-1 0,0 1 0,0 0 16,0 0-16,0 0 0,0 0 15,0-1-15,0 1 0,0 0 16,0-21-16,0 21 0,0-1 0,0 1 16,0 0-16,0 0 0,0 0 0,0 0 15,0-1-15,0 1 0,0 0 16,0 0-16,0 0 0,0 0 15,0-1-15,0 1 0,0 0 0,0 0 16,0 0-16,0 0 0,0-1 16,0 1-16,-22 21 0,22-21 15,-21 0-15,21 0 0,0 0 0,-21-1 16,21 1-16,-21 0 0,21 0 16,0 0-16,-21 0 15,0-1-15,-1 1 16,22 0-16,0 0 0,0 0 15,-21 21-15,21-21 0,-21-1 16,0 22-16,21-21 0,-21 0 0,21 0 16,0 0-16,-21 21 0,21-21 15,-22-1-15,1 1 0,21 0 16,-21 21-16,21-21 0,-21 0 0,0 0 16,0-1-16,-1 1 0,1 0 15,0 0-15,0 21 16,21-21-16,-21 0 0,21-1 15,-21 22-15,-1-21 0,22 0 16,-21 21-16,0 0 16,21-21-16,-21 21 0,0-21 15,0 21-15,21-21 0,-22 21 16,22-22-16,-21 22 0,0-21 16,0 21-16,0-21 0,0 21 15,-1 0-15,22-21 0,-21 0 16,0 21-1,0 0-15,21-21 0,-21 21 0,0 0 16,-1-22-16,1 22 0,0-21 0,0 21 16,0 0-16,-22-21 0,22 21 15,0-21-15,0 21 0,0 0 16,0 0-16,-1-21 0,1 21 0,0 0 0,0 0 16,21-21-16,-21 21 0,0-22 15,-1 22-15,1 0 0,0 0 16,0 0-16,21-21 0,-21 21 15,0 0-15,-1 0 16,1 0-16,0 0 0,21-21 16,-21 21-16,0 0 0,0 0 15,-1 0-15,1 0 16,0-21-16,0 21 16,0 0-16,0 0 15,-1 0-15,1 0 0,0 0 16,0 0-16,0 0 0,0 0 15,-1 0-15,1 0 16,0 0-16,0 0 0,0 0 16,0 0-16,-1 0 0,1 0 15,0 21-15,0-21 16,0 21 0,0-21-16,-1 0 0,1 21 15,0-21-15,0 0 16,21 22-16,-21-22 0,0 0 15,-1 21-15,1-21 16,0 21-16,0-21 16,0 21-16,0-21 0,-1 0 15,22 21-15,-21 0 16,0-21-16,21 22 16,-21-22-16,21 21 15,-21-21-15,21 21 16,-21-21-16,21 21 15,-22 0 1,1-21 0,21 21-16,0 1 15,-21-1 1,0-21 0,21 21-16,0 0 15,0 0 1,-21 0-1,21 1 1,0-1 0,0 0-1,0 0-15,0 0 16,0 0 15,21-21 0,0 0 16,0 0-31,0 0 0,1 0 15,-22-21-31,0 0 15,0 0 1,0 0 0,0 0-1,-22 21-15,1 0 0,0 0 32,0 0-32,0 0 15,0 0 1,21 21-16,-22 0 15,1 0 1,21 0-16,0 0 16,0 1-16,-21-22 0,21 21 0,0 0 15,0 0 1,0 0 0,21 0-16,0-21 15,1 0-15,-1 0 16,0 0-1,-21-21-15,21 21 0,-21-21 16,0 0-16,0 0 16,0 0-16,0-1 15,0 1-15,0 0 0,0 0 16,0 0 0,-21 21 15,0 0-16,21 21 1,-21-21-16,21 21 0,-22 0 16,22 0-1,0 1 1,0-1 0,22-21 15,-1 0-16,0 0 1,0-21 0,-21-1-16,0 1 15,0 0-15,0 0 16,0 0 0,-21 0-1,0 21-15,0 0 16,-1 0-1,1 0-15,0 21 16,21 0-16,0 0 16,-21 0-16,21 0 0,0 1 15,0-1-15,0 0 0,0 0 16,0 0 0,0 0-1,21-21-15,0 0 16,0 0-1,1 0-15,-1 0 16,0-21-16,-21 0 16,21 0-16,-21 0 15,21 0-15,-21-1 0,0 1 16,0 0-16,0 0 0,0 0 16,0 0-1,-21 21-15,0 0 16,0 0-16,0 0 15,-1 21-15,1 0 16,21 0-16,-21 0 16,21 0-16,-21 1 0,21-1 15,0 0-15,0 0 16,0 0-16,0 0 16,21-21-1,0 0 1,0 0-16,1 0 15,-1-21-15,0 0 16,-21 0-16,21 21 16,-21-21-16,0 0 0,0-1 15,0 1-15,0 0 0,0 0 16,-21 21 15,0 0-15,0 21-16,-1-21 15,22 21-15,0 0 16,-21-21-16,21 22 0,0-1 0,-21-21 16,21 21-16,0 0 15,21-21 17,0 0-17,1 0-15,-1 0 16,-21-21-16,21 0 0,-21 0 15,0-1 1,21 22-16,-21-21 0,0 0 16,0 0-16,0 0 0,0 0 15,-21 21 1,0 0 0,0 0-16,-1 0 15,1 0-15,21 21 0,-21-21 16,21 21-16,-21-21 0,0 21 0,21 0 15,0 0-15,-21 1 0,21-1 16,0 0-16,0 0 16,0 0-1,0 0-15,21-21 16,0 0 0,0 0-16,0 0 15,-21-21-15,21 0 0,1 0 16,-22 0-1,0 0-15,0-1 0,0 1 16,0 0-16,0 0 16,0 0-16,0 0 0,-22 21 15,22-22-15,-21 22 16,0 0-16,0 0 0,0 0 16,0 0-16,-1 22 15,1-22-15,0 21 0,0-21 16,21 21-16,0 0 0,-21 0 0,21 0 15,-21 1-15,21-1 0,0 0 16,0 0-16,0 0 16,0 0-16,21-21 0,0 22 15,0-22-15,0 0 16,0 0-16,1 0 16,-1 0-16,0 0 0,0-22 15,0 1 1,0 0-16,-21 0 0,22 0 15,-22 0-15,0-1 16,0 1-16,0 0 0,0 0 16,0 0-16,0 0 15,0-1-15,-22 1 16,1 21-16,0 0 0,0 0 16,0 0-16,0 0 15,-1 0-15,1 21 0,0 1 0,0-1 16,21 0-16,-21 0 0,21 0 15,-21 0-15,21 1 16,0-1-16,0 0 0,0 0 16,0 0-16,0 0 0,0 1 0,0-1 15,0 0 1,21 0-16,0-21 16,0 0-16,0 0 0,0 0 15,1 0-15,-1 0 16,0-21-16,0 21 0,-21-21 15,21 0-15,0 21 0,-21-22 0,0 1 16,22 0-16,-22 0 16,0 0-16,0 0 0,0-1 0,0 1 15,0 0-15,0 0 0,0 0 0,0 0 16,0-1-16,0 1 0,-22 0 16,1 0-16,0 21 15,0-21-15,0 21 16,0 0-16,-1 0 15,1 0-15,0 21 0,0 0 16,21 0-16,-21 0 0,0 1 16,21-1-16,0 0 0,0 0 15,0 0-15,-22 0 0,22 1 0,0-1 16,0 0-16,0 0 0,0 0 0,0 0 16,0 1-16,22-1 15,-22 0-15,21-21 0,0 0 0,0 0 16,0 0-16,0 0 15,1 0-15,-1 0 16,0 0-16,0 0 0,0-21 0,0 0 16,1-1-16,-22 1 0,21 21 15,-21-21-15,0 0 0,0 0 16,0 0-16,0-1 0,0 1 0,0 0 16,0 0-16,0 0 0,0 0 15,0-1-15,0 1 0,-21 21 16,21-21-16,-22 21 0,1 0 15,0 0-15,0 0 16,0 0-16,0 0 0,21 21 16,-22-21-16,1 21 0,0 1 15,21-1-15,0 0 0,-21 0 0,21 0 0,-21 0 16,21 1-16,0-1 16,0 0-16,0 21 0,0-21 0,0 1 15,0-1-15,0 0 0,0 0 16,0 0-16,21-21 15,0 0-15,0 0 0,0 0 16,1 0-16,-1 0 0,0 0 16,0-21-16,0 0 15,0 0-15,-21 0 16,22-1-16,-22-20 0,0 21 16,0 0-16,0 0 0,0-1 0,0 1 15,0 0-15,0 0 0,0 0 16,0 0-16,0-1 0,-22 22 15,1 0-15,0 0 16,0 0-16,0 0 16,0 0-16,-1 22 0,1-1 15,0 0-15,21 0 0,-21 21 16,21 1-16,-21-22 0,21 0 16,0 0-16,0 0 0,0 1 0,0-1 15,0 0-15,0 0 0,0 0 16,21-21-16,0 0 15,0 0-15,0 21 0,1-21 16,-1 0-16,0 0 0,0 0 16,-21-21-16,21 21 0,0-21 15,-21 0-15,22 0 16,-22 0-16,0-1 0,0 1 0,0 0 16,0 0-16,0 0 0,0 0 15,0-1-15,0 1 0,0 0 0,-22 21 16,22-21-16,-21 0 0,0 21 15,0-21 1,0 21-16,0 0 0,-1 0 0,1 0 16,0 21-16,0 0 0,0-21 15,21 21-15,-21 0 0,-1 0 16,22 1-16,0-1 0,0 0 16,0 0-16,0 0 0,0 0 0,0 1 15,0-1-15,22-21 0,-1 21 16,0-21-16,0 21 0,0-21 15,0 0-15,1 0 0,-1 0 16,0 0-16,0 0 16,0-21-16,-21 0 0,21 21 0,1-21 15,-22-1-15,0 1 0,21 0 16,-21 0-16,0 0 0,0 0 16,0-1-16,0 1 0,0 0 15,0 0-15,0 0 0,0 0 0,-21-1 16,-1 1-16,1 0 15,0 21-15,0 0 16,0 0-16,0 21 0,-1-21 16,22 21-16,-21 1 0,0-1 0,0 0 15,21 0-15,0 0 0,0 0 16,-21 1-16,21-1 0,0 0 0,0 0 16,0 0-16,0 0 0,0 1 15,21-22-15,-21 21 0,21-21 16,0 0-16,0 0 0,1 0 15,-1 0-15,0 0 0,0-21 16,0-1-16,0 1 16,1 0-16,-1 0 0,-21-21 15,0 20-15,0 1 0,0 0 16,0 0-16,0 0 16,0 0-16,0-1 0,-21 22 0,21-21 15,-22 21-15,1 0 0,0 0 16,0 0-1,0 0-15,21 21 0,-21 1 16,21-1-16,0 0 0,0 0 16,0 0-16,0 0 0,0 1 15,0-1-15,0 0 0,0 0 16,0 0-16,21-21 0,0 21 0,0-21 16,0 0-16,0 0 15,1 0-15,-1 0 0,0 0 16,-21-21-16,21 0 0,0 0 15,-21 0-15,0 0 16,0-1-16,0 1 0,0 0 16,0 0-16,0 0 0,0 0 15,-21 21-15,0 0 0,0 0 16,0 0-16,-1 0 16,1 0-16,21 21 15,-21 0-15,0 0 0,21 0 16,0 0-16,0 1 15,0-1-15,0 0 0,0 0 16,21 0-16,0-21 16,0 21-16,1-21 15,-1 0-15,0 0 16,0 0 0,-21-21-16,21 0 15,-21 0-15,0 0 16,0 0-16,0-1 15,0 1-15,-21 21 16,21-21-16,-21 21 16,0 0-1,0 0 17,21 21-32,-22-21 15,22 21-15,-21-21 16,21 22-16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6:21:25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4254 4720 0,'0'0'0,"0"-21"0,22 0 0,-22 0 15,0 0-15,0-1 0,0 1 16,0 0-1,0 42 1,0 0 0,0 22-16,0-1 0,-22 0 0,1 22 15,21-1-15,-21 1 0,0 21 16,0-22-16,0 22 0,-1-22 0,1 1 16,0-1-16,21 1 0,-21-1 0,21-20 15,-21-1-15,21 0 0,0 1 16,0-22-16,0 0 0,0 0 0,0 0 15,21-21 1,0 0-16,0-21 16,0 0-16,1 0 0,-1 0 0,-21-22 15,42 1-15,-21 0 0,0-1 0,1 1 16,20-22-16,-21 22 0,0-21 16,0-1-16,1 22 0,20-1 0,-21 1 15,0 0-15,-21 21 0,21-1 0,-21 1 16,22 21-16,-22 21 15,0 1-15,0-1 0,21 0 16,-21 21-16,0 1 0,21 20 0,-21-21 16,0 22-16,0-22 0,0 22 15,0-22-15,0 22 0,0-22 16,21 0-16,0 1 0,-21-1 0,21-21 16,1 21-16,-1-20 0,0-22 15,0 21-15,0-21 0,0 0 0,1 0 16,-1 0-16,21-21 0,-21 21 0,0-22 15,22-20-15,-1 21 0,-21-21 0,22-1 16,-22 1-16,21-22 16,-21 22-16,22-21 0,-22-22 0,21 21 0,-21-20 15,0 20-15,22-20 0,-22 20 16,-21 1-16,0 20 0,0 1 16,0 21-16,0-22 0,-21 43 0,0 0 15,-1 0-15,1 0 0,0 22 16,0 20-16,0-21 0,0 43 15,-1-22-15,1 21 0,0 1 0,0-1 16,21 1-16,0-1 0,0-20 0,-21 20 16,21 1-16,0-22 0,0 0 15,0 1-15,0-1 0,21 0 0,0-20 16,0-1-16,0 0 0,-21 0 0,43 0 16,-22-21-16,0 0 0,0 0 15,0 0-15,22-21 0,-22 0 0,21 0 16,1 0-16,-1-1 0,0-20 0,-21 0 15,22-1-15,-1-20 16,0-1-16,1 1 0,-22-1 0,21 1 16,-21-22-16,1 22 0,-1-22 15,-21-63-15,0 106 0,0-22 0,0 22 16,0 21-16,0-22 0,0 22 16,-21 21-16,-1 0 0,1 0 0,0 0 15,0 0-15,21 42 0,-21-20 0,0 20 16,21 21-16,-22 1 0,22-1 15,-21 1-15,0-1 0,21 22 0,0-21 16,0-1-16,-21 1 0,21-1 16,-21 1-16,0-1 0,21-21 0,-22 1 15,22-1-15,0 0 0,0 1 0,0-22 16,-21 0-16,21 0 0,0 0 16,21-42 15,-21 0-31,22-21 0,-1 21 15,0-22-15,0 22 0,0-21 16,0-1-16,1 22 0,-1-21 0,0 21 16,0 0-16,0-1 0,0 1 0,1 21 15,-1 0-15,0 0 0,-21 21 16,21 1-16,0-1 16,-21 0-16,0 0 0,0 21 15,0-20-15,21-1 0,-21 0 0,22 21 16,-22-21-16,21 1 0,0-1 0,-21 0 15,21 0-15,0 0 0,0 0 16,1-21-16,-1 22 0,0-22 16,0 0-16,21 0 0,-20 0 0,-1-22 15,0 22-15,0-21 0,21 0 0,-20 0 16,20 0-16,-21 0 0,0-22 16,22 22-16,-22-21 0,0 21 15,0-22-15,0 22 0,0-21 0,-21 21 0,22-1 16,-22 44 15,0-1-31,0 0 0,0 0 16,0 21-16,-22-20 0,22 20 15,0-21-15,0 0 0,0 22 0,0-22 16,0 0-16,0 0 0,0 0 16,22 0-16,-1 1 0,0-22 15,21 0-15,-21 0 0,1 0 0,20 0 16,-21 0-16,21 0 0,-20-22 0,20 1 15,0 0-15,1 0 0,-22 0 16,21 0-16,0-22 0,-20 22 16,20-21-16,-21 21 0,21-22 0,-20 1 15,-1 21-15,0 0 0,0-1 0,0 1 16,-21 0-16,0 0 0,0 42 47,-21 0-47,21 0 0,-21 22 0,0-22 15,21 21-15,0 1 0,-21 20 16,-1-21-16,22 22 0,-21-1 0,21 1 16,0-1-16,0 1 0,0-1 0,-21 1 15,21 21-15,0-22 0,0 22 0,0-1 16,0 1-16,0 0 0,0-22 0,0 22 16,0 0-16,0-1 0,0 1 15,21-22-15,-21 22 0,0-21 0,0 20 16,0-20-16,0-1 0,0 1 15,0-1-15,0-20 0,-21-1 0,-21 0 16,21 1-16,-22-22 0,1 0 0,0 0 16,-22 0-16,22 0 0,-22-21 0,22 0 15,0 0-15,-22 0 0,22-21 0,-1-21 16,22 21-16,-21-22 0,21-20 16,0-1-16,-1 1 0,22-1 0,0-20 15,0-1-15,0 0 0,22 1 0,20-1 16,-21 0-16,21-20 0,-20 20 0,20 0 15,0 22-15,1-22 0,-1 22 16,21-1-16,-20 22 0,-1-22 16,0 22-16,1 0 0,63-64 15,-64 63-15,0 1 0,1 0 0,-1-1 16,0 1-16,1 0 0</inkml:trace>
  <inkml:trace contextRef="#ctx0" brushRef="#br0" timeOffset="548.25">8890 5207 0,'0'0'0,"-21"0"0,0 0 0,-22-21 0,43 0 15,-42 21-15,42-21 0,-21-1 0,0 1 16,21 0-16,0 0 0,0 0 16,0 0-16,0-22 0,0 1 0,21 21 15,0-22-15,0 22 0,0 0 0,0-21 16,22 21-16,-22 21 0,21-22 0,1 1 16,-1 21-16,0 0 15,1 0-15,-22 0 0,21 0 0,-21 21 0,0 1 16,1-1-16,-22 21 0,0-21 0,0 22 15,0-1-15,0 0 0,0 1 16,-22-1-16,1 0 0,-21 1 16,21-1-16,0-21 0,-22 21 0,22-20 15,-21 20-15,21-21 0,-22 0 0,22 0 16,0 1-16,0-1 0,21 21 0,-21-21 16,-1 0-16,22 1 0,-21-1 15,21 0-15,-21 0 0,21 0 0,-21 22 16,0-22-16,21 21 0</inkml:trace>
  <inkml:trace contextRef="#ctx0" brushRef="#br0" timeOffset="820.61">8678 6117 0,'0'21'0,"21"-21"16,1 0-1,-1 0-15,0 0 0,0-21 16,-21 0-16,0 0 0,0 0 15,0 0-15,0-1 16,-21 22-16,0 0 16,0 0-16,-1 22 15,1-1-15,21 0 16,0 0-16,0 0 0,0 0 16,0 1-16,0-1 31,0-42 0</inkml:trace>
  <inkml:trace contextRef="#ctx0" brushRef="#br0" timeOffset="4616.89">3090 8192 0,'0'0'0,"0"-22"0,0 1 0,0 0 0,0 0 15,0 0-15,0 0 0,0-1 16,21 22 0,-21 22-16,0-1 15,0 0-15,0 21 0,0 1 0,0-1 16,0 0-16,0 22 0,0-22 0,0 22 16,0-1-16,0 1 0,0-1 15,0 1-15,-21-22 0,21 21 0,0-20 16,0-1-16,0 0 0,0-20 0,0-1 15,0 0-15,0 0 0,21-21 32,1-21-32,-1 0 0,-21 0 15,21-1-15,0-20 0,0 0 16,0-1-16,1 1 0,20 0 0,-21-1 16,0 1-16,0 0 0,1-22 0,-1 22 15,0 0-15,0 20 0,0 1 16,0 0-16,-21 0 0,22 21 15,-22 21-15,0 21 16,0-20-16,0 20 0,0 0 16,0 1-16,0-1 0,0 21 0,0-20 15,0-1-15,0 22 0,0-22 0,0-21 16,0 21-16,0 1 16,0-22-16,21 0 0,0 0 0,0-21 15,0 0-15,0 0 0,1 0 0,-1 0 16,0 0-16,21 0 0,-21-21 15,22 0-15,-22 0 0,0 0 0,21-22 16,1 22-16,-22-21 0,0-1 0,21 1 16,-20 0-16,-1-1 0,0 1 0,0 0 15,0-1-15,-21-20 0,0 21 16,0 20-16,0-20 0,0 21 16,0 0-16,0 42 15,0 0-15,0 0 16,-21 22-16,21-22 0,0 21 15,-21 0-15,21 1 0,-21-1 0,21 0 16,0 1-16,0-1 0,0 0 0,0 1 16,0-1-16,0-21 0,0 22 15,0-22-15,21 0 0,0 0 0,-21 0 16,21-21-16,0 0 0,1 0 0,-1 0 16,0 0-16,0 0 0,0 0 15,22-21-15,-22 0 0,21 0 0,-21 0 16,22-1-16,-22-20 0,21 0 0,0-1 15,-20-20-15,20 21 0,0-22 0,-21 1 16,22-22-16,-22 21 16,21-20-16,-21-1 0,1 22 0,-1-1 15,-21 1-15,0-1 0,0 22 0,0 21 16,0-1-16,0 1 0,0 0 16,-21 42-16,-1 0 15,22 1-15,0 20 0,-21 0 0,21 22 16,-21-1-16,21 1 0,-21-1 15,21 1-15,0-1 0,0 1 0,0-1 16,0 1-16,-21-22 0,21 22 0,0-22 16,-21 0-16,21 1 0,-22-22 0,22 21 15,0-21-15,0 0 0,0 1 16,0-1-16,0-42 31,0-1-31,22 1 16,-22-21-16,21 21 0,0-22 0,0 22 15,0-21-15,0 21 0,1 0 0,-1-1 16,0 1-16,0 0 0,0 21 16,0 0-16,-21 21 15,22 0-15,-1 1 0,-21-1 16,21 0-16,-21 0 0,0 21 0,21-20 16,0 20-16,-21-21 0,21 0 0,1 0 15,-1 1-15,-21-1 0,21 0 16,0-21-16,0 21 0,0-21 0,22 21 15,-22-21-15,0 0 0,21 0 0,1 0 16,20-21-16,-20 0 0,-1 21 16,0-21-16,1 0 0,-1-1 15,-21 1-15,21 0 0,1-21 0,-1 21 16,-21-22-16,22 22 0,-22-21 0,21-1 16,-21 22-16,-21-21 0,0 21 0,21 0 15,-21-1-15,0-20 0,0 21 16,-21 0-16,0 21 0,0 0 15,0 0-15,0 0 0,-1 0 16,1 21-16,0 0 0,0 0 0,-21 0 16,20 1-16,1-1 0,0 21 0,0 0 15,0-20-15,0 20 0,-1 0 16,1 1-16,21-22 0,0 21 0,0-21 16,0 22-16,0-22 0,0 0 0,0 0 15,0 0-15,0 0 0,21-21 16,1 0-16,-1 0 15,0 0-15,0 0 0,0 0 0,0-21 16,1 0-16,-1 0 0,21 0 0,-21 0 16,0-1-16,1-20 0,-1 21 0,0-21 15,0 20-15,0-20 0,0 0 16,1 21-16,-1-22 0,0 22 16,0 0-16,-21 0 0,21 21 15,-21 21 1,0 0-16,0 21 15,0-20-15,0-1 0,0 0 16,0 0-16,0 21 0,0-20 0,0-1 16,0 0-16,21 0 0,-21 0 15,22 0-15,-1-21 0,0 22 0,0-22 16,0 0-16,0 0 0,22 21 0,-22-21 16,0 0-16,0 0 0,22 0 15,-22-21-15,0 21 0,21-22 0,-21 1 16,1 0-16,20 0 0,-21 0 0,0-22 15,0 22-15,1-21 0,-1 0 0,0-22 16,21 22-16,-21-22 0,1 1 16,-1-1-16,21 1 0,-21-1 0,0 1 15,1-1-15,-1 22 0,-21 0 16,0-1-16,0 22 0,0 0 0,0 0 16,-21 42-1,-1 0-15,1 0 16,0 22-16,0 20 0,0 1 0,0-22 15,21 21-15,-22-20 0,22-1 16,0 22-16,0-22 0,-21 0 16,21 22-16,0-22 0,-21 0 0,21 1 15,0-1-15,0-21 0,0 22 0,0-1 16,0-21-16,0 0 0,0 0 0,21 1 16,-21-1-16,21 0 0,-21 0 15,22-21-15,-1 0 0,0 0 0,0 0 16,0 0-16,0 0 0,1 0 15,20-21-15,-21 21 0,0-21 0,22 0 16,-22-1-16,0 1 0,0 0 16,0 0-16,0-21 0,1 20 0,-1 1 15,-21 0-15,0-21 0,0 21 16</inkml:trace>
  <inkml:trace contextRef="#ctx0" brushRef="#br0" timeOffset="4896.13">6625 8509 0,'0'0'0,"-21"0"15,42 0 1,21 0-16,-20-21 16,20 21-16,0 0 0,1 0 0,-1-21 15,0 21-15,1-21 16,-1 21-16,0 0 0,1 0 0,-22 0 15,0 0-15,21 0 0,-21 0 0,1 0 16,-1 0 0</inkml:trace>
  <inkml:trace contextRef="#ctx0" brushRef="#br0" timeOffset="6324.31">2498 10541 0,'0'21'16,"-22"-21"-16,22 21 16,0 1-16,0 20 0,0-21 15,0 0-15,-21 22 0,21-22 0,0 21 16,-21 0-16,21 1 0,-21-22 15,21 21-15,-21 1 0,0-1 0,21 0 16,-22 1-16,22-1 0,-21-21 0,0 21 16,21-20-16,0 20 0,0-21 15,-21 0-15,21 0 0,0 1 0,0-1 16,-21-21-16,21 21 16,0-42 15,0 0-31,0-1 15,21 22-15,-21-21 0,21 0 16,0 0-16</inkml:trace>
  <inkml:trace contextRef="#ctx0" brushRef="#br0" timeOffset="6712.08">2709 11113 0,'0'0'0,"43"0"16,-22 0-16,0 0 15,0 0 1,0 0-16,-21-22 0,21 1 15,-21 0-15,0 0 16,0 0-16,0 0 16,-21-1-1,0 22 1,0 0-16,21 22 0,-21-22 16,21 21-16,0 0 0,-21-21 15,21 21-15,-22-21 0,22 21 16,22-21-1,-1 0 1,0 0-16,0 0 0,0-21 0,0 0 16</inkml:trace>
  <inkml:trace contextRef="#ctx0" brushRef="#br0" timeOffset="7447.66">1926 10287 0,'21'0'31,"22"0"-31,-22 0 15,21 0-15,22 0 0,-22 0 0,43 0 16,-22 0-16,22 0 0,-1 0 16,1 0-16,0 0 0,-1 0 0,1 0 15,-21 0-15,-1 0 0,1 0 16,-22 0-16,-21 0 0,21 0 0,-20 0 16,-22 21-1,-22-21-15,1 0 16,21 21-16,-21-21 0,0 0 15,0 0-15,-22 0 0,22 0 0,0 0 16</inkml:trace>
  <inkml:trace contextRef="#ctx0" brushRef="#br0" timeOffset="7756.49">2498 10287 0,'0'0'0,"0"21"16,0 0-16,0 1 0,0 20 16,0 0-16,0 1 0,0-1 0,0 0 15,0 22-15,0-22 0,0 22 16,-22-22-16,22 0 0,-21 22 16,0-22-16,21 22 0,-21-22 0,0 21 15,0-20-15,-1-1 0,22 0 16,0 1-16,-21-1 0,21-21 0,0 0 15,0 1-15,0-1 0,0 0 0,21-42 47,-21 0-47,22-1 0,-1-20 0,0 21 16,0 0-16,0-22 16</inkml:trace>
  <inkml:trace contextRef="#ctx0" brushRef="#br0" timeOffset="8389.45">2879 10837 0,'21'22'16,"-21"-1"-16,0 0 16,0 0-16,0 0 0,0 22 15,0-22-15,0 0 0,0 21 0,0-21 16,21 1-16,-21 20 0,0-21 0,0 0 15,0 0-15,0 1 16,21-1-16,-21 0 0,21-21 0,0 0 0,-21 21 16,22-21-16,-1 0 0,0 0 15,0-21-15,21 0 16,-20 0-16,-1-1 0,0 1 0,21 0 16,-21-21-16,1 21 0,20-1 0,-21-20 15,0 21-15,-21 0 0,0 0 16,0-1-16,0 1 0,0 0 0,0 0 15,0 0-15,0 42 32,0 0-32,0 0 15,0 0-15,0 22 0,0-22 16,0 21-16,0-21 0,0 22 0,0-1 16,0 0-16,0 22 0,0-22 15,0 1-15,-21-1 0,21 0 0,0 1 16,0-1-16,-21 21 0,21-20 0,0-1 15,0 0-15,0 1 0,0-1 16,0 0-16,0 1 0,0-1 0,-21-21 16,21 22-16,-21-1 0,21-21 0,0 21 15,-22-20-15,1-1 0,0 0 0,0 0 16,0 0-16,0-21 0,-1 21 16,1-21-16,-21 0 0,21 0 0,-22 0 15,22 0-15,0 0 0,-21-21 16,21 0-16,-22 21 0,22-21 15,0 0-15,0 0 0,0-1 0,-1 1 16,22 0-16,0 0 0,0 0 16,0 0-16,0-1 0,0 1 15,0 0-15,22 0 16,-1 0-16,0 0 0,0-1 0,0 1 16,22 0-16</inkml:trace>
  <inkml:trace contextRef="#ctx0" brushRef="#br0" timeOffset="8743.56">3873 10922 0,'0'0'0,"0"-21"0,0-21 16,0 20-16,0 1 0,0 0 15,0 42 16,0 22-31,22-22 0,-22 21 16,0 0-16,0 22 0,0-1 0,0 1 16,0-1-16,0 1 0,-22-1 15,1 22-15,0-21 0,21-1 0,-21 1 16,0-1-16,0-21 0,-1 22 16,1-1-16,21-20 0,-21 20 0,21-20 15,-21-1-15,21 0 0,-21 1 16,21-22-16,0 21 0,0-21 0,0 0 15,0 1-15,0-44 16,0 1 0,0 0-16,21-21 0,-21 21 15,21-22-15,-21-20 0,21 20 0,-21-20 16</inkml:trace>
  <inkml:trace contextRef="#ctx0" brushRef="#br0" timeOffset="9068.53">3831 11134 0,'0'0'15,"0"-43"-15,0 1 0,0 0 0,0 21 0,0-22 16,0 22-16,0-21 0,21 21 16,0-1-16,-21 1 0,22 0 0,-1 0 15,0 0-15,0 0 0,0 21 0,0-22 16,22 1-16,-22 0 0,0 21 0,21 0 16,-20 0-16,20 0 0,-21 0 15,0 0-15,0 21 0,1 0 0,-1 1 16,-21-1-16,0 0 0,0 21 0,0-21 15,0 22-15,0-1 0,-21-21 16,-1 22-16,1-22 0,0 21 0,0-21 16,0 0-16,0 1 0,-1 20 15,1-21-15,0-21 0,21 21 0,-21 0 16,0-21-16,21 22 16,-21-22-16,21-22 15,0 1 1,0 0-16,0 0 15,0 0-15,0 0 0,0-1 0</inkml:trace>
  <inkml:trace contextRef="#ctx0" brushRef="#br0" timeOffset="9764.17">4424 10986 0,'0'0'0,"0"21"16,21-21 15,0 0-31,-21-21 0,21 21 16,0-22-16,1 1 0,-22 0 0,21 21 15,0-21-15,21 0 0,-21 0 16,1-1-16,-1 1 0,0 0 0,-21 0 16,21 0-16,-21 0 0,21-1 15,-21 1-15,0 0 0,0 0 0,0 0 16,-21 21-1,0 0-15,0 0 16,21 21-16,-21 0 0,-1 21 0,1-20 16,21-1-16,-21 21 0,21 0 15,-21-20-15,21 20 0,0-21 0,0 21 16,0-20-16,0 20 0,0-21 0,0 0 16,0 22-16,0-22 0,21 0 0,0 0 15,-21 0-15,21 0 0,1-21 16,-1 0-16,0 22 0,0-22 15,0 0-15,22 0 0,-22 0 0,21-22 0,-21 1 16,22 0-16,-1 0 0,-21 0 16,21 0-16,1-1 0,-22-20 15,21 21-15,1-21 0,-22-1 0,21 22 16,0-21-16,-20-1 0,-1 1 0,0 0 16,0-1-16,-21 22 0,0 0 15,0 0-15,0 0 0,-21 21 16,0 0-16,0 0 0,-1 0 15,1 21-15,0 0 0,0 0 16,21 0-16,0 1 0,0-1 16,0 0-16,0 0 0,0 0 0,21 0 15,0 1-15,0-1 0,22 0 0,-22 0 16,0-21-16,21 21 0,-20 0 16,-1 1-16,0-1 0,-21 0 15,0 0-15,0 0 0,0 0 0,0 1 16,0-1-16,-21-21 0,0 21 0,-1 0 15,-20 0-15,0-21 0,21 21 0,-22-21 16,1 0-16,21 0 0,0 0 0,-1 0 16,1 0-16,0 0 0,0 0 15,21-21-15,0 0 0,0 0 16,0 0-16,0 0 0,-21-1 0,21 1 16,-21 0-16</inkml:trace>
  <inkml:trace contextRef="#ctx0" brushRef="#br0" timeOffset="10379.99">1587 8170 0,'0'0'16,"0"-21"-16,0 42 31,-21 1-31,0 20 0,0 0 0,21 1 16,-21-1-16,0 21 15,21-20-15,0-1 0,0 0 0,0 22 16,0-22-16,0 1 0,0-1 15,0 0-15,0 1 0,0-22 0,0 21 16,0-21-16,0 0 0,0 1 16,0-1-16,0 0 0,21-21 15,0 0 1,-21-21-16</inkml:trace>
  <inkml:trace contextRef="#ctx0" brushRef="#br0" timeOffset="10663.83">1841 8594 0,'22'0'15,"-1"0"1,0 0-16,-21-21 16,21 21-16,0 0 15,-21-22-15,21 22 0,1 0 16,-44 0 31,1 22-47,0-22 0,21 21 15,-21 0 1,0 0-16,0-21 31,-1 0-15</inkml:trace>
  <inkml:trace contextRef="#ctx0" brushRef="#br0" timeOffset="11567.75">804 10710 0,'0'0'16,"0"-21"-16,-21 21 0,21-21 0,0 0 16,-21 0-16,21 0 0,0-22 15,0 22-15,0 0 0,0 0 16,0 0-16,21-1 0,-21 1 16,21 0-16,0 0 0,1 0 15,-1 21-15,0 0 0,0 0 16,0 21-16,0-21 0,1 42 15,-1-21-15,0 22 0,0-1 16,0 0-16,-21 1 0,0 20 0,0 1 16,0-22-16,0 22 0,0-1 15,0 1-15,-21-1 0,0 1 0,0-1 16,-22 1-16,22-1 0,-21 1 16,21-22-16,-22 0 0,1 1 15,21-1-15,-21-21 0,20 21 0,-20-20 16,21-1-16,-21-21 0,20 21 15,1-21-15,0 0 0,0 0 0,0 0 16,0-21-16,-1 0 0,1-1 16,0 1-16,21-21 0,-21 0 0,21-1 15,-21 1-15,21-22 0,0 22 16,0 0-16,0-1 0,0 1 0,0 0 16,0 21-16,21-1 0,0 1 15,0 0-15,0 21 0,22 0 0,-22 0 16,21 0-16,1 21 0,-22 0 15,21 1-15,-21-1 0,22 21 16,-22 0-16,0-20 0,0 20 0,0 0 16,-21-21-16,0 22 0,21-22 15,-21 21-15,22-21 0,-22 1 0,0-1 16,0 0-16,0 0 0,0 0 16,21-21-16,0 0 15,0 0 16,-21-21-31,21 21 0,-21-21 0</inkml:trace>
  <inkml:trace contextRef="#ctx0" brushRef="#br0" timeOffset="11895.69">1460 11218 0,'-21'0'15,"21"22"1,-21-22-16,21 21 0,0 0 16,-21-21-16,42 0 31,0 0-15,0-21-1,1 0-15,-22-1 16,0 1-1,-22 21 1,1 0-16,0 0 0,0 21 16,0-21-16,0 22 15,21-1 1,-22-21-16,1 0 16,0 0-16,21-21 0</inkml:trace>
  <inkml:trace contextRef="#ctx0" brushRef="#br0" timeOffset="13531.34">1482 7874 0,'0'0'0,"0"-21"15,0 0 1,21 0 0,-21 42 30,0 0-30,0 0-16,0 0 16,0 0-16,0 1 0,0-1 0,0 21 15,0 0-15,0 1 0,0-1 16,0 0-16,0 22 0,0-22 16,0 1-16,0 20 0,0-21 15,-21 1-15,21-1 0,0 22 0,0-43 16,0 21-16,0 0 0,-22 1 15,22-22-15,0 0 0,-21 21 0,21-20 16,-21-1-16,21 0 0,-21-21 31,21-21-15,0 0 0,0-1-16,0 1 0,0 0 15,0-21-15,0 21 0,0-22 16,0 1-16,0 0 0,21-1 0,-21 1 15,21 0-15,-21-22 0,21 1 16,1 20-16,-22-20 0,21-1 0,0 1 16,0-1-16,-21 22 0,0 0 15,21-1-15,-21 1 0,21 0 0,-21 20 16,0 1-16,0 0 0,0 0 16,0 42-1,0 0-15,0 22 16,0-22-16,0 42 15,0-20-15,0 20 0,0 1 0,-21 20 0,21-20 16,-21-1-16,21 1 16,-21 20-16,21-20 0,0-22 0,0 22 15,-21-22-15,21 22 0,-21-22 16,21 0-16,0 1 0,-22-1 0,22-21 16,-21 0-16,21 22 0,0-22 15,0 0-15,0-42 31,0 0-15,0-22-16,0 22 0,0-21 0,0-1 16,0 22-16,0-21 0,0-22 15,21 22-15,1 0 0,-22-1 0,0 1 16,0-21-16,21 20 0,-21 1 16,21 0-16,-21-1 0,0 1 15,0 0-15,0 20 0,0-20 16,0 21-16,0 0 0,0 42 31,0 0-31,0 21 0,0 1 16,0-1-16,0 22 0,0-22 0,-21 21 15,21-20-15,-21 20 0,21-20 16,0 20-16,0-21 0,0 1 0,0-1 16,-22-21-16,22 22 0,0-22 15,0 0-15,0 0 0,0 0 16,0-42 15,0 0-15,0-21-16,0 20 0,0 1 0,0-21 15,0 21-15,0-22 0,22 22 0,-22 0 16,0 0-16,0 0 0,0 0 16,0-1-16,0 44 31,0-1-31,0 0 0,0 0 0,0 0 15,0 0-15,0 1 0,-22-1 16,22 0-16,0 0 0,-21 0 16,21 0-16,0 1 0,0-1 15,0 0-15,-21 0 0,21 0 16,0 0-16,0 1 31</inkml:trace>
  <inkml:trace contextRef="#ctx0" brushRef="#br0" timeOffset="14379.89">3789 9462 0,'-43'0'0,"86"0"0,-128-22 0,43 22 0,21 0 16,-22 0-16,22 0 0,0 0 15,0 0-15,42 0 31,0 0-31,21 0 0,1 0 0,41 0 16,-20-21-16,21 21 0,20 0 0,1 0 16,0 0-16,21 0 0,0 0 15,0 0-15,21 0 0,-21 0 0,0 0 16,-21 0-16,21 21 0,-21-21 0,0 0 16,0 0-16,-22 22 0,1-22 15,-22 0-15,1 0 0,-1 21 0,1-21 16,-22 0-16,-21 0 0,22 0 15,-22 0-15,0 0 0,0 0 0,0 0 16,-42 0 15,0 0-31,0 0 16,0 0-16,-22 0 0,1 0 0</inkml:trace>
  <inkml:trace contextRef="#ctx0" brushRef="#br0" timeOffset="14964.55">2244 11621 0,'21'21'15,"0"-21"1,0 0 0,0 0-16,0 0 0,22 0 15,-22 0-15,21 0 0,1 0 0,-1 0 16,21-21-16,-20 21 0,20 0 0,1 0 16,20-22-16,-20 22 0,21 0 0,-1 0 15,1 0-15,0 0 0,-1 0 16,1 0-16,21 0 0,-22 0 15,22 22-15,0-22 0,0 0 0,0 0 16,0 21-16,-1-21 0,1 0 0,-21 0 16,21 0-16,-22 21 0,1-21 0,0 0 15,-1 0-15,-20 0 0,-1 0 0,1 0 16,-22 0-16,1 0 0,-1 0 0,-21 0 16,0 0-16,0 0 0,1 0 15,-22-21-15,0 0 16,0-1-16,0 1 15,0 0-15,0 0 0,0-21 16,0 20-16,0-20 0,0 0 16,0-1-16</inkml:trace>
  <inkml:trace contextRef="#ctx0" brushRef="#br0" timeOffset="15612.35">4657 6943 0,'0'0'0,"21"0"0,0 0 16,-21-21-16,21 21 15,0 0-15,0 0 0,1-22 16,-1 22-16,21 0 0,43 0 16,-22 0-16,1 0 0,-1 0 0,22-21 15,0 21-15,-1 0 0,1 0 0,21 0 16,0 0-16,-1-21 0,-20 21 16,21 0-16,-21 0 0,-1 0 0,1 0 15,-22-21-15,1 21 0,-22 0 0,1 0 16,-22 0-16,0 0 0,-42 0 15,0 0 1,-22 0-16,22 0 0,-21 0 16,-1 0-16,1-21 0,0 21 0,-22 0 15,22 0-15,-22 0 0</inkml:trace>
  <inkml:trace contextRef="#ctx0" brushRef="#br0" timeOffset="16660.87">5419 6816 0,'0'21'0,"0"0"15,0 0 1,-22-21 0,1 0-16,0 0 15,21 21-15,-21-21 0,0 0 0,-22 0 16,22 22-16,-21-22 0,0 21 0,-1-21 15,1 0-15,0 0 0,-22 0 0,1 0 16,-1 0-16,1 0 0,-1 0 0,1 0 16,-22 0-16,21 0 0,1-21 15,-22 21-15,22-22 0,-22 1 0,0 0 16,1 0-16,-1 0 0,0 0 0,1-1 16,-1-20-16,0 21 0,1-21 0,-1-1 15,0 1-15,1 0 0,-1-1 16,0 1-16,-20 0 0,20-22 0,-21 22 15,21-22-15,-20 22 0,20-22 0,-21 1 16,21-1-16,1 1 0,-1-1 16,22 1-16,-22-22 0,21 22 15,1-22-15,-1 22 0,1-22 0,21 0 16,-1 1-16,1-1 0,0 0 16,20 1-16,1-22 0,0 21 0,21-105 15,0 105-15,0-21 16,0 21-16,0-20 0,0-1 0,0 21 15,21 0-15,0-20 0,1 20 0,-1 0 16,21 1-16,0-1 0,-20 0 16,20 22-16,21-22 0,-20 22 0,20-1 15,-20 1-15,20-1 0,22 1 0,-22 20 16,1 1-16,20 0 16,1-1-16,-21 1 0,20 21 0,-20-22 15,20 22-15,-20 0 0,-1 0 0,1 0 16,-1 0-16,-20 21 0,20 0 0,-20-22 15,-1 22-15,0 0 0,1 0 16,-1 0-16,-21 0 0,21 0 0,-20 0 16,-1 0-16,0 0 0,0 0 15,-42 0 32,0 0-47,0-21 0,-1 21 16,1-21-16,0 21 0,-21-21 15,21 0-15,-1 21 0,-20-21 0,21-1 16,0 1-16,-22 0 0,22 0 0,0 0 16,-21 0-16,21-1 0,-1 1 0,1 21 15,0-21-15,0 21 0,0 0 16,21-21-16,-21 21 0,-1 0 16,1 0-16,21 21 15,0 0 1,21 0-16,1-21 15,20 22-15,-21-1 0,0-21 16,22 0-16,-1 0 0,0 21 0,1-21 16,-1 21-16,0-21 0,1 0 15,20 0-15,-21 0 0,1 0 0,-1 21 16,0-21-16,1 0 0,-1 0 16,-21 21-16,0-21 0,1 22 0,-22-1 15,0 0-15,0 0 0,0 0 0,0 22 16,-22-1-16,-20 0 0,21 1 0,-21 20 15,-1-21-15,1 1 0,-22 20 16,1-20-16,21 20 0,-22-21 0,1 22 16,20-22-16,-20 1 0,20-1 0,1 0 15,0 1-15,-1-1 0,22-21 16,-21 21-16,0-20 0,20-1 16,1 21-16,-21-21 0,21 0 0,0 22 15,-1-22-15,1 0 0,21 21 0</inkml:trace>
  <inkml:trace contextRef="#ctx0" brushRef="#br0" timeOffset="23944.2">7747 11070 0,'0'0'0,"0"-21"0,21 21 16,0-21-16,0 21 0,1-21 16,-1 0-16,0-1 0,21 22 15,1-21-15,-22 0 0,21 0 0,0 0 16,1 0-16,20-1 0,-20 1 0,-1-21 15,0 21-15,1 0 0,-1-22 16,0 22-16,1-21 0,-1 21 16,-21-22-16,21 1 0,-20 21 0,-1-43 15,-21 22-15,0 21 0,0-22 16,0 22-16,0 0 0,-21 21 16,-1 0-1,1 21-15,0 0 0,0 22 16,0-1-16,0 22 0,-1-22 15,-20 21-15,21 1 0,0 21 0,-22-22 16,22 22-16,0-1 0,-21 1 0,21 0 16,-1-1-16,-20 22 0,21-42 15,0 20-15,0 1 0,21-21 0,0-1 16,-22 1-16,22-22 0,0 21 0,0-20 16,0-1-16,0 0 0,0-20 0,0-1 15,22 0-15,-1 0 0,0-21 16,0 0-16,0 0 0,0-21 15,1 0-15,-1 0 0,0-1 16,0-20-16,0 21 0,22-21 0,-22-1 16,0 1-16,0 0 0,0-22 15,0 22-15,1-22 0,-22 1 0,0-1 16,0 22-16,0-22 0,0 1 0,0 21 16,0-1-16,-22 1 0,1 0 15,0 20-15,0 1 0,0 0 0,0 0 16,-1 21-16,1 0 0,21-21 0,0 0 31,21 21-31,1 0 16,-1 0-16,0-22 0,21 22 0,-21 0 15,22-21-15,-1 21 0,-21-21 16,22 21-16,-1-21 0,0 0 0,1 21 16,-1 0-16,0-21 0,1 21 15,-1 0-15,-21 0 0,0 0 0,0 0 16,-21 21-1,0 0-15,0 0 0,0 0 16,0 0-16,0 1 0,0-1 0,0 21 16,0-21-16,0 22 0,0-22 15,0 0-15,0 21 0,0-21 0,0 1 16,0-1-16,22 0 16,-1-21-16,0 0 0,21 0 15,-21 0-15,1 0 0,-1 0 0,0 0 16,0 0-16,0-21 0,0 0 15,1-22-15,-1 22 0,-21 0 0,0-21 16,0 20-16,0-20 0,0 21 0,-21-21 16,-1 20-16,1 1 0,-21 0 0,21 0 15,0 21-15,-22-21 0,22 21 16,0 0-16,0 0 0,0 0 16,21 21-1,0 0 1,21-21-16,0 21 0,0-21 15,0 21-15,0-21 0,1 0 0</inkml:trace>
  <inkml:trace contextRef="#ctx0" brushRef="#br0" timeOffset="24284.17">9483 10901 0,'0'0'0,"42"-21"15,-21 0-15,0 21 16,0 0-16,1 0 15,-1 0-15,0 0 0,21 0 0,-21 21 16,22-21-16,-22 21 0,21 0 0,1 0 16,-22 0-16,21 22 0,-21-22 15,0 0-15,1 0 0,-22 0 0,0 1 16,0-1-16,0 0 0,0 0 16,-22-21-1,1 0-15,21-21 16,0 0-16,0 0 0,0-1 15,0 1-15,0 0 0,0-21 0,0 21 16,0-22-16,21 22 0,1-21 0,-1-1 16,0 22-16,0-21 0,-21 21 15,21-22-15,0 22 0,1 0 16,-22 42 0,0 0-16,0 1 15,0 20-15,0-21 0</inkml:trace>
  <inkml:trace contextRef="#ctx0" brushRef="#br0" timeOffset="25544.26">8445 12425 0,'0'0'0,"0"-21"0,0 0 0,0-1 16,-21 1-16,21 0 0,-21 0 15,0 21 1,0 0-16,0 0 0,-22 0 0,22 21 16,-21 0-16,21 0 0,-22 1 0,1-1 15,0 21-15,20-21 0,-20 22 0,0-22 16,-1 21-16,22 0 0,0-20 16,0 20-16,0-21 0,21 21 15,0-20-15,0-1 0,0 0 0,0 0 16,21 0-16,0-21 0,0 0 0,0 0 15,1 0-15,-1 0 0,0-21 16,21 21-16,-21-21 0,22 0 0,-22-22 16,21 22-16,-21 0 0,22-21 0,-22 21 15,0-22-15,0 1 0,0 21 16,1-22-16,-1 22 0,0 0 0,-21-21 16,0 21-16,0 42 31,0 0-31,0 0 0,0 0 15,0 22-15,0-22 0,0 0 0,0 21 16,0-21-16,0 22 0,0-22 0,0 0 16,0 21-16,21-20 0,0-1 15,0-21-15,1 21 0,-1 0 0,21-21 16,-21 0-16,22 0 0,-1 0 0,0 0 16,-21 0-16,22 0 0,-1 0 15,22-21-15,-22 0 0,0 0 0,-21-1 16,22 1-16,-1 0 0,-21 0 0,0-21 15,1 20-15,-22-20 0,0 21 16,0 0-16,0 0 16,-22-1-16,1 22 0,0 0 0,-21 0 15,21 0-15,-1 0 0,-20 0 0,21 0 16,-21 22-16,20-1 0,1-21 0,0 21 16,0 0-16,0 0 0,21 22 15,0-22-15,0 0 0,0 0 0,0 21 16,0-20-16,0-1 0,0 0 15,21 0-15,0-21 0,0 0 16,0 0-16,1 0 0,20 0 0,-21 0 16,0 0-16,22 0 0,-1-21 15,-21 21-15,21-21 0,-20 0 0,20-22 16,-21 22-16,21-21 0,-20 21 16,-1-22-16,21 1 0,-21 0 0,22-1 15,-22-20-15,0 20 0,0-20 0,0 21 16,-21-22-16,0 22 0,0-1 15,0 1-15,0 21 0,0 0 0,0 0 16,0-1-16,0 44 16,0-1-16,-21 21 15,21 0-15,-21 1 0,0 41 16,21-41-16,0 20 0,0-20 0,0-1 16,-21 0-16,21 1 0,0-1 15,0 0-15,0 1 0,0-1 16,0-21-16,0 0 0,0 0 0,21 1 15,-21-1-15,21-21 0,0 0 0,0 0 16,0 0-16,1-21 16,-1-1-16,0 1 0,0 0 15,0 0-15,-21 0 0,21-22 0,1 22 16,-1 0-16,-21 0 0,21 0 16,0 0-16,0 21 0,0 0 15,-21 21 1,0 0-16,0 21 0,22-21 0,-22 22 15,0-22-15,21 21 0,0 1 16,0-22-16,0 21 0,22-21 16,-22 0-16,21 22 0,0-22 0,-20-21 15,20 21-15,0-21 0,1 0 16,-1 0-16,0 0 0,1 0 0,-22 0 16,21 0-16,-21 0 0,0 0 0,1-21 15,-1 21-15,-21-21 0,0 0 0,0-1 16</inkml:trace>
  <inkml:trace contextRef="#ctx0" brushRef="#br0" timeOffset="27344.33">8403 13907 0,'0'0'0,"0"-22"0,-21 22 15,0-21-15,0 21 16,-1 21 0,22 1-16,0-1 0,0 0 0,0 21 15,0-21-15,0 22 0,0-1 16,0-21-16,0 22 0,0-1 0,0 0 16,0-21-16,0 22 0,0-22 0,0 0 15,0 0-15,0 0 0,0 1 0,22-22 31,-1 0-31,0 0 0,0-22 16,-21 1-16,21 0 0,0-21 0,1 21 0,-1-1 16,0-20-16,0 21 0,0-21 15,0 20-15,1 1 0,-1 0 16,0 0-16,0 0 0,0 21 0,0 0 16,1 0-16,-1 0 0,0 0 0,0 21 15,0 0-15,-21 0 16,21 0-16,1 1 0,-22-1 0,21 0 15,0 21-15,-21-21 0,21 1 0,0-1 16,0 0-16,1 0 0,-1-21 0,0 21 16,0-21-16,0 0 0,0 0 15,22 0-15,-22 0 0,0 0 0,21 0 16,-20-21-16,20 0 0,-21 21 0,0-21 16,22 0-16,-22-22 15,-21 22-15,0 0 0,21 0 0,-21 0 16,21-1-16,-21 1 0,0 0 0,0 42 31,0 0-15,0 1-16,0-1 0,0 0 0,0 0 15,0 0-15,0 0 0,0 1 0,0-1 16,0 0-16,0 0 0,21 0 16,0-21-16,1 0 0,20 21 0,-21-21 15,0 0-15,22 0 0,-22 0 16,21-21-16,0 0 0,1 0 0,-22 0 15,21 0-15,1-1 0,-1-20 16,-21 21-16,21-21 0,1-1 0,-22 1 16,0 0-16,0-1 0,0-20 0,1 20 15,-22 22-15,0-21 0,0 21 0,0 0 16,0-1-16,0 44 16,0 20-1,-22-21-15,1 0 0,0 22 0,21-22 16,-21 21-16,0 0 0,21-20 15,0 20-15,-21-21 0,21 21 16,-22-20-16,22 20 0,0-21 0,0 0 16,0 0-16,0 1 0,0-1 0,22 0 15,-1-21 1,0 0-16,0-21 16,-21 0-16,21-1 0,0 1 0,1 0 15,-1-21-15,0 42 16,0-21-16,-21-1 0,21 1 0,0 21 15,1 0 1,-1 0-16,-21 21 0,0 1 16,21-1-16,-21 0 0,0 0 15,21 0-15,-21 0 0,21 1 0,0-1 16,-21 0-16,22 0 0,-1 0 16,-21 0-16,21-21 0,0 0 0,0 22 15,0-22-15,1 0 0,-1 0 16,0 0-16,0-22 0,0 1 15,0 0-15,-21 0 0,22 0 0,-22 0 16,21-1-16,-21 1 0,0-21 16,21 21-16,-21-22 0,21 1 0,-21 0 15,21-1-15,-21 1 0,21 0 0,-21 21 16,22-22-16,-22 22 0,21 0 16,-21 0-16,0 42 31,0 0-31,0 0 0,0 0 15,0 1-15,-21-1 0,21 0 0,0 21 16,0-21-16,0 1 0,0-1 16,0 0-16,21 21 0,0-21 0,0 1 15,0-1-15,0 0 0,1-21 0,-1 21 16,0-21-16,0 0 0,21 0 0,-20 0 16,-1 0-16,21 0 0,-21 0 15,0 0-15,22-21 0,-22 0 0,0 0 16,43-43-16,-43 22 0,0-1 15,0 1-15,0 0 0,0-22 16,1 22-16,-1-22 0,0 1 16,0 21-16,-21-1 0,0 1 0,21 0 15,-21 20-15,0 1 0,0 42 32,-21 1-32,0-1 0,0 21 0,21 0 15,-21 1-15,-1-1 0,1 0 0,0 1 16,0-1-16,21 22 0,0-22 15,0-21-15,0 21 0,0 1 0,0-22 16,21 21-16,0-21 0,0 1 0,1-1 16,-1 0-16,0 0 0,0-21 0,0 0 15,0 0-15,1 0 0,-1 0 16,0 0-16,0 0 0,0 0 16,0-21-16,1 21 0,-22-21 0,21 0 15,0-1-15,0 1 0,0 0 0,-21 0 16,0 0-16,21 0 0,-21-1 15,22 22-15,-22 22 16,0-1-16,0 0 16,0 0-16,0 0 0,0 0 0,0 22 15,0-22-15,0 0 0,0 21 16,0-20-16,21-1 0,-21 0 0,21 0 16,0 0-16,0-21 0,22 21 0,-22-21 15,0 0-15,0 0 0,0 0 16,0 0-16,1 0 0,20 0 15,-21-21-15,0 0 0,0 0 0,1 0 16,-1 0-16,0-22 0,-21 22 0,0-21 16,0 21-16,0-22 0</inkml:trace>
  <inkml:trace contextRef="#ctx0" brushRef="#br0" timeOffset="27544.21">11197 13568 0,'0'0'0,"-21"-21"0,0 21 0,0 0 16,-1 21 47,22 0-48,-21-21-15,0 21 0,0 0 16,0 1-16</inkml:trace>
  <inkml:trace contextRef="#ctx0" brushRef="#br0" timeOffset="28519.81">8890 15663 0,'0'0'16,"0"-21"-16,-42-21 16,42 21-16,-22 0 0,1-1 15,0 1-15,21 0 16,-21 0-16,0 0 0,21 0 0,-21-1 15,-1 22-15,1-21 0,21 0 0,-21 21 16,0 0-16,0 0 0,0 0 16,-1 0-16,-20 42 0,21-42 15,-21 43-15,20-22 0,1 0 0,0 0 16,0 22-16,0-22 0,21 21 0,-21-21 16,21 22-16,0-22 0,0 21 15,0-21-15,0 0 0,0 22 0,21-43 16,0 21-16,0 0 0,0-21 0,0 0 15,1 0-15,-1 0 0,0 0 16,21-21-16,-21 0 0,22 0 16,-1-1-16,0-20 0,1 21 0,20-21 15,-20-1-15,-1 1 0,21 0 0,-20-1 16,-22-20-16,21-1 0,-21 1 16,22-1-16,-43 22 0,21-22 0,-21 22 15,21 0-15,-21-1 0,0 22 0,0 0 16,0 0-16,-21 63 31,21-21-31,-21 22 0,21-22 0,0 21 16,-21 22-16,21-22 0,-22 0 0,22 22 15,-21-22-15,21 1 0,0-1 16,0 0-16,0 1 0,0-1 16,0 0-16,0-21 0,0 22 0,0-22 15,0 0-15,0 0 0,21 0 16,1-21-16,-1 22 0,0-22 0,0 0 15,0 0-15,0 0 0,1 0 0,-1 0 16,0-22-16,0 22 0,-21-21 0,21 0 16,0 0-16,1 0 0,-22 0 15,21-1-15,-21 1 0,0 0 0,0 0 16,0 0-16,21 0 0,-21 42 31,0 0-31,0 0 0,0 0 16,-21 0-16,21 1 0,-21-1 15,21 0-15,0 0 0,0 21 0,0-20 16,0-1-16,0 0 0,0 0 0,0 0 16,0 0-16,21-21 15,0 0-15,0 0 0,21 0 0,-20 0 16,-1 0-16,21 0 0,-21 0 0,22-21 16,-22 0-16,0 0 0,0 0 15,0 0-15,-21-1 0,0 1 0,0 0 16,0 0-16,0 0 0,-21 0 0,0-1 15,0 1-15,0 0 0,-1 21 16,1 0-16,0-21 0,0 21 16,0 0-16,0 0 0,-1 0 15,22 21-15,0 0 16,0 0-16,0 1 16</inkml:trace>
  <inkml:trace contextRef="#ctx0" brushRef="#br0" timeOffset="30248.74">10202 15536 0,'0'-21'16,"0"42"-1,0 1-15,-21-1 0,0-21 0,0 21 16,21 0-16,-21 0 0,-1 0 15,22 1-15,-21-1 0,21 0 0,0 0 16,0 0-16,-21 0 0,21 1 16,21-22-1,0 0 1,1 0-16,-1 0 0,0-22 16,0 1-16,0 21 0,0-21 0,1 0 15,-22 0-15,21 0 16,0-1-16,0 1 0,0 0 0,-21 0 15,0 0-15,21 21 0,-21 21 32,0 0-32,0 0 15,0 0-15,0 1 0,0-1 0,0 0 16,0 0-16,0 0 0,0 0 0,0 1 16,22-1-16,-1-21 0,-21 21 15,21-21-15,0 0 0,0 0 0,0 0 16,1 0-16,-1 0 0,0 0 0,0 0 15,0-21-15,0 21 0,1-21 0,-1-1 16,0 1-16,0 0 16,-21 0-16,21-21 0,-21 20 0,21 1 15,-21-21-15,0 21 0,0 0 0,0-1 16,0 1-16,-21 42 31,21 1-31,-21-1 0,21 0 0,0 0 16,0 0-16,0 0 0,0 22 0,0-22 15,0 0-15,0 0 0,0 0 16,0 1-16,21-1 0,-21 0 0,21-21 16,1 21-16,-1-21 0,0 0 0,21 0 15,-21 0-15,22 0 0,-22 0 16,21 0-16,1 0 0,-1-21 0,0 0 16,-21 0-16,22-1 0,-1 1 15,0 0-15,1-21 0,-22-1 0,21 1 16,-21 0-16,1-1 0,-1 1 15,-21 0-15,0-22 0,21 22 0,-21 0 16,0-1-16,0 1 0,0 21 0,0-22 16,0 22-16,0 0 15,-21 42 1,21 0-16,-21 1 0,21 20 0,-22 0 16,22 1-16,-21-1 0,0 0 15,21 1-15,0-1 0,-21 21 16,0-20-16,21-1 0,-21 0 0,21 1 15,0-1-15,0-21 0,0 22 0,0-22 16,0 21-16,0-21 0,0 0 16,0 1-16,21-44 31,0 1-31,-21 0 0,21 0 16,0 0-16,0 0 0,-21-1 0,22 1 15,-1-21-15,0 21 0,0 0 0,21-22 16,-20 22-16,-1 21 0,-21-21 15,21 0-15,0 21 0,-21 21 16,0 0-16,0 0 16,0 0-16,0 1 0,0-1 15,0 0-15,0 0 0,21 0 16,-21 0-16,21 1 0,1-1 0,-22 0 16,21 0-16,0-21 0,0 0 15,0 0-15,0 0 16,1 0-16,-1 0 0,0-21 15,0 0-15,0 0 0,0 21 16,1-22-16,-1 1 0,0-21 0,-21 21 0,0 0 16,0-1-16,21 1 0,-21 0 15,0 0-15,0 42 32,0 0-32,0 0 15,0 1-15,0-1 0,0 0 16,0 0-16,0 0 0,0 0 0,0 1 15,0-1-15,21 0 0,0-21 16,1 21-16,-1-21 0,0 0 16,0 0-16,0 0 0,22 0 0,-22 0 15,0 0-15,21 0 0,-21-21 16,1 0-16,-1 0 0,21-1 0,-21 1 16,0 0-16,1-21 0,-1-1 15,-21 1-15,21 0 0,0-1 0,0 1 16,0-21-16,-21-1 0,22 22 0,-1-22 15,0 1-15,0 20 0,0 1 16,-21 0-16,0 21 0,21-1 0,-21 1 16,0 0-16,0 42 31,-21 0-31,0 1 0,21 20 0,-21 0 16,0 1-16,0-1 0,-1 0 0,1 1 15,21 20-15,0-21 0,-21 1 16,21 20-16,0-20 0,0-1 0,0 0 15,0 1-15,0-22 0,0 21 16,0-21-16,21 22 0,0-22 0,-21 0 16,22 0-16,-1-21 0,0 21 15,0-21-15,0 0 0,0 0 0,1 0 16,-1 0-16,0-21 0,0 21 0,0-21 16,0 0-16,1 0 0,20-22 15,-42 22-15,21-21 0,0 21 0,0-22 16,-21 1-16,0 0 0,0 20 0,0-20 15,0 0-15,0 21 0,0-1 0,-21 22 16,0 0 0,0 0-16,0 22 0,0-1 0,21 21 15,-22-21-15,1 22 0,21-22 0,0 21 16,0-21-16,0 22 0,0-22 16,0 0-16,21 21 0,1-21 15,-1 1-15,21-1 0,-21 0 0,22 0 16,-22 0-16,21-21 0,0 0 0,-20 21 15,20-21-15,-21 0 0,0 0 16,0 0-16,1-21 0,-1 0 0,0 0 16,0 21-16,-21-21 0,0 0 0,0-22 15,0 22-15,0 0 0,0 0 16,0-22-16</inkml:trace>
  <inkml:trace contextRef="#ctx0" brushRef="#br0" timeOffset="30427.63">12255 15240 0,'-21'0'0,"42"0"0,-63 0 16,21 0 0,21-21 15</inkml:trace>
  <inkml:trace contextRef="#ctx0" brushRef="#br0" timeOffset="31176.73">10731 10964 0,'22'0'0,"-1"0"0,0 0 15,0-21-15,21 0 0,22 21 16,-22-21-16,43 21 0,-22-21 0,22 0 16,0-1-16,21 1 0,-1 0 15,1 0-15,0 0 0,21 0 0,0-1 16,0 1-16,-21 0 0,21 0 0</inkml:trace>
  <inkml:trace contextRef="#ctx0" brushRef="#br0" timeOffset="31560.51">10858 12615 0,'0'0'0,"0"-21"0,22 21 0,-1 0 16,0-21-16,0 21 0,21-21 16,-20 21-16,20-21 0,21 21 0,-20-21 15,20-1-15,22 22 0,0-21 0,-1 0 16,22 0-16,21 21 0,0-21 0,0 0 15,21-1-15</inkml:trace>
  <inkml:trace contextRef="#ctx0" brushRef="#br0" timeOffset="31929.3">12848 13970 0,'-21'0'0,"42"-21"47,0 0-47,0 21 16,1-21-16,20 21 0,0-22 0,1 1 16,20 0-16,1 21 0,-1-21 0,22 0 15,-22 0-15,22-1 0,-22 22 0,1-21 16,-1 21-16,1 0 0</inkml:trace>
  <inkml:trace contextRef="#ctx0" brushRef="#br0" timeOffset="32189.15">12869 15558 0,'0'0'0,"0"84"15,0-63-15,21-21 0,22 0 16,-22 0-16,21 0 0,1-21 16,-1 21-16,21-21 0,-20 0 0,20 0 15,1 0-15,-22-1 0,22 1 0,-1 0 16,1 0-16,-22-21 0,21 20 0,-20 1 15,-1-21-15,-21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252A-A595-4726-9ED5-3FCB427CF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7759A-4C3D-4C9C-8C77-3A1AD7131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D920-5BB5-484B-9F47-BA36ADD7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58A19-BB51-4894-8033-C00DC933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054E-FBC2-417D-A628-B0D086FC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3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668C-F2CC-4628-8C0B-17FD97C2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B9533-B753-4D95-A68A-5FAA91AB4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F079-8B78-4600-87F3-9C05EE29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4FBF-3693-4E95-9BD0-E036F58A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99D09-E8E5-43B4-99C1-0E8D3962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0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46AA1-1A1A-4CD2-83DB-6C87E6C32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19922-81F7-4678-9563-CBD7DAA70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B486-C5FE-450B-88C6-F39607A2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4FEEA-7ECE-4EA9-9E03-9CC0BBAD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D781-4301-4ED1-A41A-DA5D8D5E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2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5510-4311-407A-B023-73F54999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3654-CF46-4C34-B3E6-1AA3EB4D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970B2-8F38-46DB-AF53-7BA0A139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695A-4152-45A5-965A-886AD8CB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5DFA-4D38-401E-B6E6-B580641C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0EB4-B8CB-4ED0-A49D-B71EF62F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88B4-0F71-47B9-8963-C7E4B539C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25662-4471-4B98-AF9A-341DC54E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6D2D1-B970-46EA-8FD2-CCE6F8CF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FEC5-C22A-4081-A7C7-517C3CCA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8465-D3F6-49CA-93D7-00C6D3C6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8564-F522-4D82-A51A-415EBD98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564A-D751-4541-89FC-920B67FF2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81CC0-9FAA-42C4-A4CF-25C77A85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58A1F-96C4-40A8-BCDE-63EBDC67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23223-F937-46B2-8B57-923CC42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1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2F0E-CEAA-419B-A09B-5D45A2F1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EBD7A-4514-4176-8C67-2008FEDAA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9566A-5C4F-4AF8-A130-5D051F4BB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11A5B-0FB8-4B20-AF6B-A8CCC48FB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9B31C-0F34-415D-A71E-36110F6A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0DD86-E1E9-40CC-8156-A5B92ED4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9CA69-049E-4B2C-A785-403D85EC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4B3C2-FE75-458C-936E-B93B8DA4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51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1510-E91D-4A98-9D1B-1AF39D43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5FCD5-5C7E-494C-98AC-8979141A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5B05C-B72A-4246-9658-1B54F142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7E1D1-1936-4DF8-B038-3AF6ABD5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E116D-9935-4E3F-86F9-061CC499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B4688-AA84-40DF-BC8A-A6F1BA06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04A2C-D70D-475B-8CCC-017AB775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0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620C-4E98-451B-9365-9CB6D868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EF70-B315-41E6-B466-128E04B9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3831F-8066-43FF-8FD9-DB0B0FCD3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B9EB7-6A61-4785-80F5-2833A194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B7C1-69F3-4788-A925-92A0EA5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80F79-D37D-4AAB-A406-8B12E18E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0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4E2E-140F-469A-A84E-F232B76F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8B867-8185-4529-85E8-F8CC08B79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7A815-AAE1-4A1F-AA5D-B6897AD72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49B8-87DA-4AF6-8728-37795415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2A2ED-E730-4937-98B1-EF295528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04D1A-C608-401A-9BFA-5C296D48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5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11A51-60AC-4FAF-A26C-EE6B6116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9B84-E263-40F7-BF31-4334E733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95898-BB3E-417D-A4B6-B7C90878E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4AE0-AB24-48E2-B211-6170A9727FE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6627-C0E6-4EBB-894D-A91651A0D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3CAA-1139-44FF-B2CA-039D50858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7B2E-3720-42C1-ACDF-EB9347F93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2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7766-1C5F-49B8-B71D-8EFEB33E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481CC-6C75-43CC-B7EA-7ECE9548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28F9AD-B2F0-47A6-B609-F98DAD8B2052}"/>
                  </a:ext>
                </a:extLst>
              </p14:cNvPr>
              <p14:cNvContentPartPr/>
              <p14:nvPr/>
            </p14:nvContentPartPr>
            <p14:xfrm>
              <a:off x="678240" y="228600"/>
              <a:ext cx="5486760" cy="29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28F9AD-B2F0-47A6-B609-F98DAD8B20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219240"/>
                <a:ext cx="550548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7766-1C5F-49B8-B71D-8EFEB33E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481CC-6C75-43CC-B7EA-7ECE9548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019697-BA2C-4928-BF88-DD47137214BD}"/>
                  </a:ext>
                </a:extLst>
              </p14:cNvPr>
              <p14:cNvContentPartPr/>
              <p14:nvPr/>
            </p14:nvContentPartPr>
            <p14:xfrm>
              <a:off x="449640" y="122040"/>
              <a:ext cx="8008920" cy="312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019697-BA2C-4928-BF88-DD47137214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12680"/>
                <a:ext cx="802764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78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7766-1C5F-49B8-B71D-8EFEB33E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481CC-6C75-43CC-B7EA-7ECE9548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37A0A7-2D80-4717-B14C-E67108B9B81E}"/>
                  </a:ext>
                </a:extLst>
              </p14:cNvPr>
              <p14:cNvContentPartPr/>
              <p14:nvPr/>
            </p14:nvContentPartPr>
            <p14:xfrm>
              <a:off x="281880" y="167760"/>
              <a:ext cx="812340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37A0A7-2D80-4717-B14C-E67108B9B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58400"/>
                <a:ext cx="814212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77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7766-1C5F-49B8-B71D-8EFEB33E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481CC-6C75-43CC-B7EA-7ECE9548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722F4A-F24A-4BE3-B60E-62E2876112CB}"/>
                  </a:ext>
                </a:extLst>
              </p14:cNvPr>
              <p14:cNvContentPartPr/>
              <p14:nvPr/>
            </p14:nvContentPartPr>
            <p14:xfrm>
              <a:off x="190440" y="289440"/>
              <a:ext cx="899208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722F4A-F24A-4BE3-B60E-62E287611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80080"/>
                <a:ext cx="901080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984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7766-1C5F-49B8-B71D-8EFEB33E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481CC-6C75-43CC-B7EA-7ECE9548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F90090-9806-4878-BACD-02640D127865}"/>
                  </a:ext>
                </a:extLst>
              </p14:cNvPr>
              <p14:cNvContentPartPr/>
              <p14:nvPr/>
            </p14:nvContentPartPr>
            <p14:xfrm>
              <a:off x="205560" y="335160"/>
              <a:ext cx="8816760" cy="426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F90090-9806-4878-BACD-02640D1278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325800"/>
                <a:ext cx="8835480" cy="42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9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7766-1C5F-49B8-B71D-8EFEB33E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481CC-6C75-43CC-B7EA-7ECE9548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16FD07-C703-486D-863F-65343A209B35}"/>
                  </a:ext>
                </a:extLst>
              </p14:cNvPr>
              <p14:cNvContentPartPr/>
              <p14:nvPr/>
            </p14:nvContentPartPr>
            <p14:xfrm>
              <a:off x="556200" y="122040"/>
              <a:ext cx="6340320" cy="118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16FD07-C703-486D-863F-65343A209B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12680"/>
                <a:ext cx="635904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47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7766-1C5F-49B8-B71D-8EFEB33E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481CC-6C75-43CC-B7EA-7ECE9548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5FD3F-D25F-4843-9501-7A7206D7F5FA}"/>
              </a:ext>
            </a:extLst>
          </p:cNvPr>
          <p:cNvSpPr txBox="1"/>
          <p:nvPr/>
        </p:nvSpPr>
        <p:spPr>
          <a:xfrm>
            <a:off x="3048886" y="1720840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sub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sub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"Selenium"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Test6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Test6();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.abc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A25186-FFC3-41B6-82E2-92443DC30A52}"/>
                  </a:ext>
                </a:extLst>
              </p14:cNvPr>
              <p14:cNvContentPartPr/>
              <p14:nvPr/>
            </p14:nvContentPartPr>
            <p14:xfrm>
              <a:off x="304920" y="99000"/>
              <a:ext cx="8146080" cy="4755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A25186-FFC3-41B6-82E2-92443DC30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89640"/>
                <a:ext cx="816480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48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7766-1C5F-49B8-B71D-8EFEB33E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481CC-6C75-43CC-B7EA-7ECE9548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CA2B71-AFB3-4773-8C0F-2CE7780A79DF}"/>
                  </a:ext>
                </a:extLst>
              </p14:cNvPr>
              <p14:cNvContentPartPr/>
              <p14:nvPr/>
            </p14:nvContentPartPr>
            <p14:xfrm>
              <a:off x="1569600" y="411480"/>
              <a:ext cx="4267800" cy="163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CA2B71-AFB3-4773-8C0F-2CE7780A7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240" y="402120"/>
                <a:ext cx="4286520" cy="16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239CD9-B7DD-485A-98F6-303C32B2D66F}"/>
                  </a:ext>
                </a:extLst>
              </p14:cNvPr>
              <p14:cNvContentPartPr/>
              <p14:nvPr/>
            </p14:nvContentPartPr>
            <p14:xfrm>
              <a:off x="129600" y="815400"/>
              <a:ext cx="4823640" cy="492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239CD9-B7DD-485A-98F6-303C32B2D6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40" y="806040"/>
                <a:ext cx="484236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92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2020-11-26T15:41:33Z</dcterms:created>
  <dcterms:modified xsi:type="dcterms:W3CDTF">2020-11-26T16:23:32Z</dcterms:modified>
</cp:coreProperties>
</file>