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3T02:11:17.6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6604 2561 0,'0'-21'0,"0"0"0,190-127 156</inkml:trace>
  <inkml:trace contextRef="#ctx0" brushRef="#br0" timeOffset="1089.59">6794 2286 0,'0'-21'16,"-21"21"-1,21-21-15,0 0 16,0-1-16,-21 1 16,21 0-16,-21 21 15,21-21-15,0 0 0,0 0 0,-21-1 16,21 1-16,0 0 15,-21 21-15,21-21 0,0 42 63,0 0-63,0 0 0,0 1 16,0-1-16,21 0 0,-21 0 0,21 21 15,-21-20-15,0 20 0,0 0 16,0 1-16,21 20 0,-21 1 0,0-1 15,0 1-15,0-1 16,0 1-16,0-1 0,0 1 0,0-1 16,0 1-16,0-1 0,0 1 15,0-1-15,0 1 0,0-1 0,0 1 16,0-1-16,0-21 0,0 22 16,0-22-16,0 1 0,0-1 0,0 0 15,0-21-15,0 1 0,0-1 16,0 0-16,0 0 0,0 0 0,-21-21 15,21-21 17,0 0-17,0 0-15,21 0 0,0-1 16,-21-20-16,0 0 0,21-22 16,1 22-16,-22-22 0</inkml:trace>
  <inkml:trace contextRef="#ctx0" brushRef="#br0" timeOffset="2277.12">6837 2201 0,'0'-21'0,"0"0"31,21 21 0,0 0-31,0 0 16,0 0-16,1 0 16,-1 0-16,0 0 0,21 0 15,-21 0-15,1 0 0,20 0 0,0 0 16,1 0-16,-22 0 15,42 0-15,-20 0 0,20 0 0,1 0 16,-1 0-16,22 0 0,-1 0 16,1 0-16,0 0 0,21 0 0,-22 0 15,22 0-15,0 0 0,0 0 16,21 0-16,0 0 0,0 0 0,21 0 16,-21 0-16,0 0 0,21 0 15,0 0-15,0 0 0,22 0 0,-22 0 16,0 0-16,0 0 0,-21 0 15,21 0-15,1 0 0,-1 0 0,-21 0 16,0 0-16,0 0 0,-21 0 16,-1 0-16,1-21 0,-21 21 15,0 0-15,-1-21 0,-20 21 16,-1 0-16,1-21 0,-22 21 0,0-22 16,-20 22-16,-1 0 0,0 0 15,-21-21-15,21 21 16,-21 21 15,0 1-15,0-1-16,0 0 0,0 0 15,0 0-15,0 0 0,0 1 16,0 20-16,0-21 0,0 21 0,0-20 16,0 20-16,0 0 15,0 1-15,0-1 0,0 21 0,0-20 16,0-1-16,0 22 0,0-22 15,0 0-15,0 22 0,0-22 0,0 0 16,0 22-16,0-22 0,0 1 16,21 20-16,-21-21 0,0 22 0,0-22 15,0 1-15,0-1 0,21 0 16,-21 1-16,0-1 0,0 0 0,0 1 16,0-22-16,0 0 0,0 21 0,0-21 15,0 1-15,0-1 0,0 0 16,0 0-16,-21-21 0,0 0 15,21 21-15,-21-21 16,0 21-16,0-21 0,-22 0 0,22 0 16,-21 0-16,21 0 0,-22 0 0,1 0 15,0 0-15,-1 0 0,-105 22 16,106-22-16,-22 0 16,1 0-16,-1 0 0,-20 0 15,20 0-15,-21 0 0,1 0 0,-1 0 16,0 0-16,1 0 0,-1 0 0,-21 21 15,0-21-15,1 0 0,-1 0 16,-21 0-16,0 0 0,21 0 16,-21 21-16,21-21 0,0 0 15,-21 0-15,21 0 0,-21 0 0,22 21 16,-22-21-16,21 0 0,-21 0 16,21 0-16,0 0 0,0 0 0,0 0 15,-21 0-15,22 0 0,-1 0 0,-21 0 16,21 0-16,0 0 0,0 0 15,22 0-15,-1 0 0,0 0 0,1 0 16,20 0-16,1 0 0,20 0 16,-20 0-16,20 0 0,22 0 0,-21 0 15,21 0-15,0 0 0,-1 0 16,1 0-16,21-21 62,21 0-62,1 0 16,-1 21-16,0-22 0</inkml:trace>
  <inkml:trace contextRef="#ctx0" brushRef="#br0" timeOffset="3189.45">8361 2709 0,'0'0'16,"0"-21"-16,0 0 0,0 0 15,-21 0 1,-1 42 15,22 0-31,0 0 0,-21 0 16,21 22-16,0-1 0,0 0 0,0 22 16,-21-22-16,0 22 0,21-1 15,-21 1-15,0 20 0,-1-20 0,1 21 16,0-22-16,0 22 0,0-22 15,-22-20-15,22 20 0,0-21 0,0 22 16,-21-43-16,20 21 0,1 1 16,0-22-16,0 0 0,21 0 0,-21-21 15,0 0 1,-1 0-16,22-21 0,0 0 16,0 0-16,-21 0 15,21-1-15,-21-20 0,21 21 0,0-21 16,0-1-16,-21 1 0,21 0 15,-21-22-15,21 22 0,0-1 0,0-20 16,0 21-16,0-1 0,0 22 16,0-21-16,0 21 0,21 21 15,0 0-15,0 21 16,0 0-16,1 0 0,-1 21 16,0-20-16,0 20 0,0 0 15,22 1-15,-22-22 0,0 21 16,0-21-16,0 22 0,0-22 15,22 0-15,-22 0 0,0 0 0,0 0 16,0 1-16,22-22 0,-22 0 16,0 21-16,0-21 0,0 0 0,1 0 15,-1 0-15,0 0 0,0-21 16,0 21-16,0-22 0,1 1 0,-1 0 16,-21 0-16,21 0 0,-21 0 15,21-1-15,-21 1 0,0-21 0,0 21 16,0-22-16,21 22 0,-21 0 15,0 0-15,21 0 0,-21 42 32,0 0-32,0 0 15,0 0-15,0 1 0,0-1 16,0 0-16,0 0 0,22 0 16,-22 0-16,0 1 0,0-1 15,0 0-15,0 0 0,0 0 16,0-42 31,0 0-47,0 0 15,21 0-15,-21-22 0,21 1 16</inkml:trace>
  <inkml:trace contextRef="#ctx0" brushRef="#br0" timeOffset="3529.25">8657 3069 0,'-21'0'16,"21"21"0,0 1-16,0-1 15,0 0-15,21-21 16,0 0-16,0 0 16,1 0-16,-1 0 15,-21-21-15,21 21 16,-21-21-16,0-1 15,0 1-15,0 0 16,-21 0 0,21 0-16,-21 21 15,-1 0-15,1 0 16,0 0 0,0 21-16,21 0 15,-21 0-15,21 0 16,0 1-1,0-1-15,21-21 0,-21 21 16,21-21-16,0 21 0</inkml:trace>
  <inkml:trace contextRef="#ctx0" brushRef="#br0" timeOffset="4033.48">9250 3323 0,'0'0'0,"42"0"15,-42-21-15,21 21 0,-21-21 16,21 0-16,-21 0 16,0-1-16,-21 22 47,0 0-47,0 22 15,0-1-15,21 0 0,-21 0 16,-1 0-16,22 0 15,0 1-15,0-1 0,0 0 16,0 0-16,0 0 16,22-21-16,-22 21 0,21-21 0,0 22 15,0-22-15,-21 21 0,21-21 16,0 21-16,1 0 0,-1 0 16,-21 0-16,0 1 15,0-1-15,0 0 16,0 0-16,0 0 15,-43-21-15,22 21 0,0-21 16,0 0-16,0 22 0,-22-22 0,22 0 16,0 0-16,-21 0 0,21 0 15,-1 0-15,1 0 0,0 0 0,0 0 16,0 0-16,0 0 0,-1-22 16,1 22-16,0-21 0,21 0 15,0 0-15,0 0 16,0 0-16,21 21 15,-21-22-15,21 1 0,1 0 16,-1 0-16,21 0 0,-21 0 16</inkml:trace>
  <inkml:trace contextRef="#ctx0" brushRef="#br0" timeOffset="4429.14">9800 2815 0,'0'0'0,"0"-21"0,0 0 15,0 42 17,-21-21-32,21 21 15,0 0-15,0 1 0,0-1 16,0 21-16,0-21 0,0 22 0,0-1 15,0 0-15,0 1 0,0-1 16,0 0-16,0 1 0,-21-1 0,21 21 16,0-20-16,0-1 0,0-21 15,0 22-15,0-1 0,0-21 0,0 21 16,0-20-16,0-1 0,0 0 0,21 0 16,0 0-16,0-21 15,0 0-15,1 0 16,-1 0-16,0 0 15,0 0-15,0 0 0,0-21 16,1 0-16,-1 21 0,-21-21 16,21 0-16,0-1 0,-21-20 0,0 21 15,21 0-15</inkml:trace>
  <inkml:trace contextRef="#ctx0" brushRef="#br0" timeOffset="4677.99">9758 3196 0,'-21'0'16,"21"-21"-1,21 21 1,0 0-16,0-21 0,0 21 0,22 0 16,-22-21-16,21 21 0,0-21 15,-20 21-15,20 0 0,0-22 0,-21 22 16,1 0-16,20 0 0,-21-21 0,0 21 15,0 0-15,1-21 16,-1 0-16,0 0 16,0 0-16,0 21 15</inkml:trace>
  <inkml:trace contextRef="#ctx0" brushRef="#br0" timeOffset="5257.79">11430 2413 0,'0'-21'16,"0"42"31,0 0-47,0 22 15,0-22-15,0 21 0,0-21 0,0 22 16,0-1-16,0-21 0,0 21 16,0-20-16,0-1 0,0 21 0,0-21 15,0 0-15,0 1 0,0-1 16,0 0-16</inkml:trace>
  <inkml:trace contextRef="#ctx0" brushRef="#br0" timeOffset="5537.63">11091 2985 0,'0'0'0,"0"21"0,21-21 16,1 21 0,-1-21-16,0 0 0,0 0 0,0 0 15,0 0-15,22 0 0,-22 0 0,0 0 16,21 0-16,-20 0 0,-1 0 16,0 0-16,21 0 0,-21-21 0,1 21 15,-1-21-15,0 21 0,0-22 16,0 22-16,0 0 0,-21-21 15,0 0-15,22 0 16,-22 0-16,0 0 0</inkml:trace>
  <inkml:trace contextRef="#ctx0" brushRef="#br0" timeOffset="5782.49">11218 2413 0,'0'0'16,"0"-21"-16,0 0 15,21 21 1,1 0-16,-1 0 0,0-21 0,0 21 16,0 0-16,0 0 15,1 0-15,-1 0 0,-21-22 0,21 22 16,0 0-16,0 0 0,0 0 15,1 0-15,-1 0 0,-21-21 16,21 21-16,0 0 0</inkml:trace>
  <inkml:trace contextRef="#ctx0" brushRef="#br0" timeOffset="6369.16">11620 2117 0,'0'0'0,"-21"0"16,-42 0-16,20 0 15,22 0-15,0 0 0,-21 0 16,-1 21-16,1-21 0,0 21 0,-1-21 16,1 21-16,0 0 0,-22 1 15,22-1-15,0 0 0,-1 0 0,1 21 16,21 1-16,-22-22 0,22 42 15,-21-20-15,21-1 0,0 22 0,21-22 16,-22 0-16,22 22 16,0-22-16,0 0 0,0 1 0,0-1 15,0 0-15,0 1 0,22-22 16,-1 0-16,0 21 0,21-20 0,1-1 16,-1 0-16,0 0 0,1 0 0,-1 0 15,21 1-15,-20-22 0,20 0 16,-20 21-16,20-21 0,-21 0 0,1 0 15,-1 0-15,0 0 0,1-21 16,-1-1-16,0 22 0,1-21 0,-1 0 16,0 0-16,1 0 0,-22 0 15,21-1-15,1 1 0,-22-21 0,0 21 16,0-22-16,0 22 16,0-21-16,1-22 0,-22 22 0,0-21 15,0 20-15,0-20 0,0-1 16,0 1-16,0-1 0,-22 1 0,1 20 15,-21 1-15,21 0 0,-22-1 16,22 22-16,-21 0 0,0 0 0,-1 0 16,1 21-16,21 0 0,-22 0 15,1 0-15,21 0 0,-21 0 0,20 21 16,1 0-16,-21 0 0,21 0 16,-22 1-16,22-1 0,0 0 15,-21 21-15,-1 1 0,1-1 0,21 0 0,-43 1 16</inkml:trace>
  <inkml:trace contextRef="#ctx0" brushRef="#br0" timeOffset="7117.25">7493 4255 0,'0'0'0,"21"0"16,-42 0 0,0 0-16,-22 21 15,22 0-15,0-21 0,-21 21 0,-1 0 16,1 0-16,0 1 0,-22 20 16,-20-21-16,-1 21 0,0 1 0,-21-22 15,1 42-15,-1-20 0,0 20 16,-21-20-16,21 41 0,-21-20 0,0-1 15,0 1-15,0-1 0,0 1 16,0-1-16,0 1 0,0-1 16,21 1-16,0-22 0,1 22 15,20-22-15,0 0 0,1 1 0,41-22 16,1 0-16,0 0 0,20 0 16,22 0-16,22-21 15,20 0-15,0 0 0,1-21 16,20 0-16</inkml:trace>
  <inkml:trace contextRef="#ctx0" brushRef="#br0" timeOffset="7704.91">9821 3979 0,'0'0'0,"21"0"16,-21 22-1,0-1 1,0 0-16,0 21 0,0 1 16,0-1-16,22 21 0,-1-20 15,-21 20-15,21 22 0,-21 0 16,0-1-16,0 1 0,0 0 0,0 20 16,0 1-16,0 0 0,-21-21 0,0 21 15,-1-22-15,1 22 0,0-21 16,0-1-16,0 1 0,0 0 0,-1-22 15,1 1-15,21-1 0,0-20 16,-21-1-16,21 0 0,0-21 0,0 1 16,0-1-16,21-21 15,0-21-15,-21-1 16,22-20-16,20 21 0,-21-21 0</inkml:trace>
  <inkml:trace contextRef="#ctx0" brushRef="#br0" timeOffset="8237.62">11493 3979 0,'0'0'0,"0"-21"0,0 0 15,22 21 16,-1 0-31,0 0 16,0 21-16,0 0 0,22 1 16,-1-1-16,21 21 0,1 0 15,-1-20-15,22 20 0,21 0 0,-21 1 16,20-1-16,1 0 0,0 1 16,21-1-16,0 0 0,21 1 0,-21-1 15,21 21-15,1-20 0,-22 20 16,21 1-16,-21-1 0,0 1 0,21-22 15,-21 22-15,0-1 0,-21-21 16,0 1-16,-1-1 0,-20 0 0,-21 1 16,-1-22-16,1 21 0,-22-21 15,0-21-15,-21 22 0,1-1 0,-22 0 16,-22-21 0,1 0-16,0 0 15,-21 0-15,-1 0 0,1-21 16</inkml:trace>
  <inkml:trace contextRef="#ctx0" brushRef="#br0" timeOffset="9205.06">847 6477 0,'0'0'0,"0"-85"15,0 64-15,0-21 0,0 21 0,0 0 16,0-1-16,0 1 16,-22 21-1,22 21 1,0 1-16,0 20 0,0-21 15,0 43-15,0-22 0,0 21 16,0 1-16,0-1 0,0 1 0,0-1 16,0 1-16,0 21 15,0-1-15,-21 1 0,21 0 0,0-1 16,-21 22-16,21-21 0,0-1 16,0 1-16,-21 0 0,21-1 15,-21 1-15,21-21 0,-21-1 0,21 1 16,0-22-16,0 0 0,0-21 15,0 1-15,0-44 16,0 1-16,21-21 16,-21 21-16,21-22 0,-21-20 15,0 21-15,0-22 0,21 1 0,-21-1 16,21 1-16,-21-22 16</inkml:trace>
  <inkml:trace contextRef="#ctx0" brushRef="#br0" timeOffset="10197.19">868 6308 0,'0'0'0,"0"-64"15,-21 64-15,42 0 32,0 0-17,0 0-15,21 0 0,1 0 16,-1 0-16,22 0 0,-1 21 15,22-21-15,-22 0 0,43 0 16,-21 0-16,21 0 0,-22 0 0,22 0 16,21 0-16,0 0 0,0 0 15,21-21-15,0 21 0,22 0 0,-22 0 16,42-21-16,-20 21 0,20-21 16,-20 21-16,20-21 0,-21 21 0,43-21 15,-21 21-15,-1-22 0,-21 1 16,22 21-16,-22-21 0,22 21 0,-22-21 15,0 0-15,1 21 0,-22-21 16,0 21-16,-21-22 0,0 1 0,0 21 16,0-21-16,-21 21 0,-21 0 15,-1-21-15,1 21 0,-22 0 16,-20-21-16,-1 21 0,-21 0 16,0 0-16,-42 21 31,21 0-16,-21 0-15,21 0 16,0 1-16,0-1 0,0 0 0,0 0 16,0 21-16,0-20 0,0 20 0,0 0 15,21 1-15,-21-1 0,0 21 16,21 1-16,-21-22 0,22 22 0,-22-1 16,21 1-16,-21-1 0,0 1 15,0-1-15,0 1 0,0-1 16,21 1-16,-21-1 0,21 1 15,-21-1-15,0 1 0,0-1 0,0 1 16,21-22-16,-21 0 0,0 22 0,0-43 16,0 21-16,0 1 0,0-22 15,0 0-15,0 21 0,0-20 0,0-1 16,-21-21-16,21 21 0,0 0 0,-21-21 16,0 21-16,0 0 0,-1-21 15,1 0-15,0 22 0,0-22 16,0 0-16,-22 0 0,22 21 15,-21-21-15,0 0 0,-1 0 0,1 0 16,0 0-16,-22 0 0,22 0 0,-22 0 16,-20 0-16,20 0 0,-21 0 15,1 0-15,-22 0 0,0 0 0,0 0 16,0 0-16,-21 0 0,22 21 16,-1-21-16,-21 0 0,21 0 0,-21 21 15,21-21-15,-21 0 0,0 0 0,0 21 16,21-21-16,-21 0 0,0 0 15,0 21-15,0-21 0,-21 0 0,21 0 16,-21 22-16,0-22 16,0 0-16,-1 0 0,1 0 0,-21 21 15,21-21-15,0 0 0,-1 0 16,22 0-16,0 0 0,0 0 0,0 0 16,0 0-16,0 0 0,22 0 15,-1 0-15,21 0 0,0 0 16,1 0-16,20 0 0,1 0 0,20 0 15,1 0-15,21 0 0,0 0 16,0 0-16,-1 0 0,22-21 16,0-1-1,22 1-15,-1 21 0,21-42 0,-21 21 16</inkml:trace>
  <inkml:trace contextRef="#ctx0" brushRef="#br0" timeOffset="10977.74">4720 5313 0,'0'0'0,"-21"-21"15,0 21-15,0 0 16,-1 0-16,1 0 31,21 21-31,-21 0 0,21 0 0,0 22 16,-21-22-16,21 21 0,0 0 15,-21-20-15,0 20 0,21 0 0,-22 1 16,1-1-16,0-21 0,21 21 16,0-20-16,-21 20 0,21-21 0,-21 0 15,21 0-15,0 1 16,21-22 0,0 0-16,0 0 0,0 0 15,1 0-15,20-22 0,0 22 0,1-21 16,-1 21-16,0 0 0,1-21 15,-1 21-15,0 0 0,1-21 16,-1 21-16,0-21 0,1 21 0,-22 0 16,21 0-16,-21 0 0,0 0 15,1 0-15,-1 0 0,0 0 16,-21 21-16,0 0 0,0 0 16,-21 0-16,0 1 0,-1-1 15,-20 0-15</inkml:trace>
  <inkml:trace contextRef="#ctx0" brushRef="#br0" timeOffset="11808.88">1630 6858 0,'0'0'0,"42"-63"16,-21 41-1,-21 1-15,21 21 16,-21-21-16,22 21 0,-1 21 16,-21 0-16,0 1 15,0 20-15,0-21 0,0 21 0,0 1 16,0-1-16,-21 22 0,-1-22 16,1 21-16,0 1 0,0-1 15,0 1-15,-22-22 0,22 22 0,-21-22 16,21 0-16,0-20 0,21 20 15,0-21-15,-22-21 0,22 21 0,22-42 47,-22 0-47,21 0 0,0 0 16,0-22-16,0 1 0,0 0 16,1-1-16,-22 1 0,21-22 0,0 22 15,0-21-15,-21 20 0,0 1 16,21 0-16,-21-1 0,21 1 0,-21 0 15,0-1-15,0 22 0,0 0 16,22 21 0,-1 0-16,-21 21 0,21 0 15,0 0-15,-21 22 0,21-22 16,0 21-16,1 1 0,-22-1 0,21 21 16,0-20-16,-21-1 15,0 0-15,0 1 0,21-1 0,-21 0 16,21-20-16,-21-1 0,21 21 15,-21-21-15,0 0 0</inkml:trace>
  <inkml:trace contextRef="#ctx0" brushRef="#br0" timeOffset="12000.86">1545 7387 0,'21'0'16,"0"0"-1,1 0-15,-1-21 16,0 21-16,0 0 0,0-21 16,0 21-16,22-21 0,-22 0 0,0 21 15,0-22-15,22 22 0,-22-21 16,0 0-16,0 21 0,0-21 0</inkml:trace>
  <inkml:trace contextRef="#ctx0" brushRef="#br0" timeOffset="12433.61">2053 7176 0,'0'0'0,"-21"0"16,0-22-16,21 1 15,0 0 1,0 0 0,21 21-16,0 0 0,21 0 15,-20 0-15,-1 21 0,0-21 16,21 21-16,-21 0 0,1 22 0,20-22 16,-21 0-16,0 21 15,0-20-15,1 20 0,-1-21 0,0 21 16,-21-20-16,0-1 0,0 21 15,0-21-15,0 0 0,0 1 16,0-1-16,-21-21 31,21-21-15,0-1-16,-21 1 0,21 0 0,0 0 16,0 0-16,0-22 0,0 22 15,0 0-15,0-21 0,0 21 0,0-22 16,0 22-16,0 0 0,0 0 15,21 0-15,0-1 0,0 1 16,0 0-16,0 21 0,1-21 16,-1 21-16,0 0 0,-21-21 0,21 21 15,0 0-15</inkml:trace>
  <inkml:trace contextRef="#ctx0" brushRef="#br0" timeOffset="12874.87">2625 7112 0,'0'0'0,"-22"0"16,22-21-1,22 42 32,-1-21-47,0 21 0,0 0 0,0 1 16,0-1-16,1 21 0,-1-21 15,0 0-15,-21 22 0,21-22 0,0 0 16,-21 21-16,21-20 0,-21-1 16,0 0-16,0 0 0,0 0 0,0 0 15,0 1-15,0-44 47,0 1-47,0 0 16,0 0-16,0-21 0,0 20 15,0 1-15,0 0 0,0-21 16,0-1-16,0 22 0,0-21 0,0 0 16,0 20-16,0-20 0,0 21 15,0 0-15,22 0 0,-1-1 0,0 1 16,0 21-16,0-21 16,0 21-16,1 0 0,-1 0 15,0 0-15,0 0 0,-21 21 16,21 0-16,0-21 0</inkml:trace>
  <inkml:trace contextRef="#ctx0" brushRef="#br0" timeOffset="14121.66">3492 7239 0,'0'-42'16,"0"21"-16,0-1 15,0 1-15,0 0 0,0 0 16,-21 0-16,0 21 0,0-21 16,0 21-16,0 0 0,-1 0 15,1 0 1,0 21-16,0 0 0,0 0 0,0 0 16,-1 0-16,1 1 0,21-1 15,0 21-15,0-21 0,-21 0 0,21 22 16,0-22-16,0 0 0,0 0 15,0 0-15,0 1 0,0-1 0,0 0 16,21 0-16,0-21 16,1 0-16,-1 0 15,0 0-15,-21-21 16,21 21-16,0-21 0,0 0 0,1-1 16,-22 1-16,21 0 0,0 0 15,0 0-15,-21-22 0,21 22 16,-21 0-16,21 0 0,-21-21 0,0 20 15,0 1-15,22 21 0,-22-21 16,21 21-16,-21 21 31,0 0-31,0 1 0,21-1 16,-21 0-16,0 0 0,0 0 16,21 22-16,-21-22 0,21 0 0,-21 0 15,0 0-15,0 0 0,21 1 16,1-1-16,-1 0 0,0 0 15,0-21-15,0 0 16,0 0-16,1 0 0,-1 0 16,0 0-16,0-21 0,0 0 15,0 21-15,1-21 0,-22-1 16,21 1-16,-21 0 0,21 0 0,-21 0 16,0 0-16,0-1 0,21 1 15,-21 0-15,0 0 0,0-21 0,0 20 16,0 1-16,0 0 15,21 21-15,-21 21 32,21 0-17,-21 22-15,0-22 0,0 0 0,0 0 16,0 0-16,22 1 0,-22-1 16,21 0-16,-21 0 0,0 0 0,21 0 15,0 1-15,0-22 0,0 21 16,1-21-16,-1 0 15,0 0-15,0-21 0,0 21 16,0-22-16,-21 1 0,22 0 16,-1 0-16,-21 0 0,21 0 0,-21-1 15,21 1-15,-21 0 0,0 0 16,0 0-16,0 0 0,0-1 16,0 1-16,0 0 0,0 0 31,21 21-31,-21 21 15,0 0-15,0 0 16,0 1-16,0-1 0,0 21 0,0-21 16,0 22-16,0-1 0,0 0 15,0 1-15,0-1 0,0 21 0,0-20 16,0 20-16,21 1 0,-21-1 0,0 1 16,0-1-16,0 22 0,0 0 15,0-22-15,0 22 0,0-1 0,0 1 16,0 0-16,0 21 0,0-22 15,0 1-15,0-22 0,0 22 16,0 0-16,0-22 0,-21 22 0,21-22 16,-21-20-16,0 20 0,0-20 0,0-22 15,-1 21-15,1-21 0,21 0 16,-21-21-16,0 0 0,0 0 0,0 0 16,-1 0-16,1-21 0,0 0 0,0 0 15,0 0-15,-22-22 0,22 1 16,0-21-16,-21-1 0,21 1 0,-1-1 15,1-21-15,0-20 0,0 20 0,21-21 16,-21 0-16,21 0 0,0 1 16,0-1-16,0 0 0,21 21 0,0 1 15,0-1-15,0 0 0,22 22 16,-22-1-16,21 1 0,-21-1 16,22 1-16,-1 20 0,0-20 0,1 21 15,-22-1-15,21 1 0,1 0 16,-1 20-16,0-20 0</inkml:trace>
  <inkml:trace contextRef="#ctx0" brushRef="#br0" timeOffset="15153.07">4974 6752 0,'0'21'0,"0"-42"0,0 0 0,0 0 15,0 0-15,0 0 0,0-1 0,0 1 16,0 0-16,0 42 31,0 0-31,0 1 0,21-1 16,-21 21-16,0 0 0,0 1 0,0-1 16,0 0-16,0 22 0,0-22 15,0 22-15,0-22 0,-21 22 16,0-22-16,21 21 0,-21-20 0,0-1 15,21-21-15,-22 22 0,1-22 16,21 0-16,-21 0 0,0-21 16,0 0-1,21-21 1,0 0-16,0 0 0,0-1 0,0-20 16,0 21-16,0-21 0,0 20 15,0-20-15,0 0 0,0-1 0,0 22 16,0 0-16,0-21 0,0 21 15,0-1-15,21 22 16,0 0-16,0 22 16,0-1-16,1-21 0,-22 42 15,21-21-15,0 0 0,0 1 0,0 20 16,0-21-16,1 0 0,-22 0 16,21 1-16,0-1 0,0 0 0,0 0 15,0-21-15,1 0 16,-1 0-16,0 0 0,0 0 0,0 0 15,0-21-15,1 21 0,-22-21 16,21 0-16,0-1 0,-21 1 16,21 0-16,-21 0 0,21-21 0,-21 20 15,0 1-15,0 0 0,0-21 16,21 21-16,-21-1 0,0 1 16,0 0-16,22 0 0,-22 42 31,0 0-31,0 0 15,0 1-15,0-1 0,0 0 16,0 0-16,0 21 0,21-20 0,-21-1 16,21 0-16,0 21 0,-21-21 0,21-21 15,0 22-15,1-1 0,-22 0 16,21-21-16,0 0 0,0 0 0,0 0 16,0 0-16,1 0 0,20 0 0,-21 0 15,0-21-15,0 21 0,1-21 16,-1-1-16,0 1 0,0 0 15,-21 0-15,21 0 0,0 0 16,-21-1-16,22 1 0,-22 0 0,0 0 16,0 0-16,0 0 0,0-1 0,0 1 15,0 0 1,0 42 0,0 0-1,-22-21-15,22 22 0,0-1 0,0 0 16,0 21-16,0-21 0,0 1 0,0-1 15,0 0-15,0 0 0,0 0 16,0 0-16,0 1 0,0-1 0,0 0 16,0 0-16,0 0 15,0 0-15,0 1 16,-21-22 15,0 0-31,0 0 0,0 0 16,0 0-16,-1 0 0,22-22 15,-21 1-15,21 0 0,-21 0 16,21-21-16,0 20 0</inkml:trace>
  <inkml:trace contextRef="#ctx0" brushRef="#br0" timeOffset="15497.09">6138 6583 0,'0'0'0,"0"21"32,0 0-32,0 0 15,0 22-15,0-22 0,0 21 0,0 1 16,0-22-16,0 21 0,0 0 0,0-20 16,0 20-16,0 0 0,0 1 15,21-1-15,-21 0 0,0-21 0,0 22 16,22-22-16,-22 21 0,0-21 15,0 1-15,21-1 0,0-21 16,0 21-16,0-21 0,0 0 16,1 0-16,-1 0 15,0 0-15,0-21 0,-21 0 16,21 21-16,0-22 0,-21 1 0,22 0 16,-1 0-16,-21 0 0,0-22 15,21 22-15,0 0 0,-21-21 0,0 21 16,0-22-16,0 22 0</inkml:trace>
  <inkml:trace contextRef="#ctx0" brushRef="#br0" timeOffset="15717.98">6308 6752 0,'0'0'0,"-43"21"16,64-21 30,1 0-46,-22-21 0,21 21 16,0-21-16,0 0 0,0 0 16,0 21-16,-21-21 0,22-1 15,-22 1-15,0 0 16,0 0 0</inkml:trace>
  <inkml:trace contextRef="#ctx0" brushRef="#br0" timeOffset="15880.87">5884 6625 0,'0'0'0,"-21"21"0,-42-21 16,63 22 0,21-22 30</inkml:trace>
  <inkml:trace contextRef="#ctx0" brushRef="#br0" timeOffset="16520.9">8572 6562 0,'0'0'0,"0"-21"0,-21-1 16,0 22-16,21 43 31,0-22-31,0 21 16,0 1-16,0-1 0,0 21 0,21 1 15,0-1-15,1 1 0,-22-1 0,0 1 16,0-1-16,0 22 0,0-21 15,0-1-15,0 1 0,0-22 16,0 21-16,0-20 0,0-1 0,0-21 16,0 22-16,0-22 0,0 0 15,0 0-15,0 0 0,0 0 0,0-42 32,0 0-17,0 0-15,0 0 0,0 0 16,0-22-16,21 22 0,-21-21 15,0-1-15,21 1 0,-21 0 0,0-1 16</inkml:trace>
  <inkml:trace contextRef="#ctx0" brushRef="#br0" timeOffset="17325.43">8615 6943 0,'0'0'0,"-21"-43"16,-1 1-16,1 0 0,0-1 16,0 1-16,0 21 0,0-21 0,-1 20 15,22 1-15,0 0 0,0 0 0,0 0 16,22 0-16,20 21 15,0 0-15,1-22 0,20 22 0,1 0 16,-1-21-16,22 21 0,21-21 16,-22 21-16,22-21 0,0 21 0,0-21 15,21 0-15,21-1 0,-21 22 16,21-21-16,-21 0 0,21 21 0,-21-21 16,21 21-16,1-21 15,-1 21-15,0 0 0,-21 0 0,21-21 16,-21 21-16,0-22 0,0 22 0,0 0 15,-21 0-15,0-21 0,0 21 16,-22 0-16,1 0 0,0 0 0,-22 0 16,-21 0-16,1-21 0,-1 21 15,0-21-15,-20 21 0,-1 0 0,0 0 16,0 0-16,-21-21 16,21 21-1,-21 21 1,0 0-1,0 0-15,21-21 16,-21 21-16,0 22 0,0-22 0,0 0 16,0 21-16,0 1 0,0-1 15,0 0-15,0 22 0,0-22 0,-21 22 16,21-22-16,-21 22 0,0-1 16,21-21-16,-21 22 0,0-1 0,21 1 15,-22-1-15,22-20 0,-21 20 0,0 1 16,21-22-16,0 0 0,0 22 15,-21-22-15,21 1 0,-21-1 16,21-21-16,-21 21 0,21 1 0,0-22 0,0 0 16,-22 0-16,1 22 0,0-43 15,21 21-15,-21 0 0,0 0 16,0-21-16,-1 21 0,1 0 0,-42-21 16,20 22-16,22-22 15,-21 0-15,-22 21 0,22-21 0,-21 0 16,-1 0-16,1 0 0,-22 21 0,-21-21 15,0 0-15,0 0 0,-21 0 16,0 0-16,-21 0 0,0 0 0,0 0 16,0 21-16,-22-21 0,22 21 0,-21-21 15,21 0-15,-22 21 0,22-21 16,0 0-16,0 0 0,21 22 0,0-22 16,0 0-16,21 0 0,0 0 15,22 0-15,-1 0 0,0 0 16,22 0-16,-1-22 0,22 22 0,0 0 15,-1 0-15,22-21 0,0 21 16,21-21-16,0 0 0,0 0 16,0 0-1,21 21-15,0-22 0,0 1 0,1 21 16,-1-21-16,0 0 0</inkml:trace>
  <inkml:trace contextRef="#ctx0" brushRef="#br0" timeOffset="17641.25">8763 6879 0,'0'21'46,"21"1"-46,-21-1 0,21 21 0,0 0 16,1-20-16,-1 20 0,0 21 16,-21-20-16,21-1 0,0 0 15,-21 1-15,0 20 0,0-20 0,21-22 16,-21 21-16,0 0 0,0-20 16,0-1-16,0 0 0,0 0 0,0 0 15,0 0-15,22-21 16,-22-21-1,21 0-15,0 0 0</inkml:trace>
  <inkml:trace contextRef="#ctx0" brushRef="#br0" timeOffset="17897.25">9271 6858 0,'0'0'0,"0"-21"0,0 0 0,0 0 16,-21 21-16,21 21 15,-21 0-15,-1 0 0,22 0 16,-21 0-16,21 22 0,-21-1 0,21 0 16,-21 1-16,21 20 0,-21-20 15,0-1-15,21 21 0,0-20 0,0-1 16,-22 0-16,22 1 0,-21-22 0,21 21 16,0-21-16,0 1 0,0-1 15,0 0-15,0 0 16,21-21-16,1 0 15,-1-21-15,-21 0 16,21 21-16</inkml:trace>
  <inkml:trace contextRef="#ctx0" brushRef="#br0" timeOffset="18297.71">9356 7281 0,'0'22'0,"0"-1"15,0 0-15,0 0 16,21-21-16,-21 21 0,0 0 16,21-21-16,0 0 15,0 0-15,0 0 16,1 0-16,-1-21 0,0 0 0,0 21 16,0-21-16,0 0 0,1 0 15,-1-1-15,0 1 0,0 21 0,-21-21 16,21 0-16,-21 0 0,0 0 0,0-1 15,-21 1-15,0 21 16,0 0-16,0 0 0,-1 0 0,1 0 16,0 0-16,0 0 0,21 21 15,-21 1-15,0-1 0,-1 0 0,22 21 16,0-21-16,0 22 0,0-1 16,0-21-16,-21 22 0,21-22 15,0 0-15,0 21 0,0-21 0,0 1 16,0-1-16,0 0 0,21-21 0,-21 21 15,22-21-15,-1 0 0,0 0 16,0 0-16,0 0 0,0 0 0,1 0 16,20 0-16,-21 0 0,21 0 0</inkml:trace>
  <inkml:trace contextRef="#ctx0" brushRef="#br0" timeOffset="18566.03">10223 7197 0,'0'0'0,"0"-21"0,0-1 0,-21 22 16,0 0 0,0 22-16,0-1 0,0-21 15,-1 21-15,1 21 0,0-21 0,0 1 16,21 20-16,0-21 0,-21 21 16,21-20-16,0-1 0,0 21 0,0-21 15,0 0-15,0 1 0,0-1 16,0 0-16,21 0 0,0-21 15,-21 21-15,21-21 0,0 0 16,1 0-16,-1 0 16,0 0-16,0 0 0,0-21 15,0 21-15,1-21 0,-1 0 0,0 0 16</inkml:trace>
  <inkml:trace contextRef="#ctx0" brushRef="#br0" timeOffset="18849.9">10689 6837 0,'0'0'0,"0"-21"0,0-64 16,-21 85-16,0 0 15,21 21 1,-21 22-16,21-22 0,-22 21 16,22-21-16,0 22 15,0-1-15,0 0 0,0 1 0,0-1 16,-21 21-16,21-20 0,0-1 0,-21 22 15,21-22-15,-21 0 0,21 1 16,0-22-16,0 21 0,0-21 0,0 22 16,-21-22-16,21 0 0,0 0 15,21-21 1,0 0-16,0 0 16,-21-21-16,21 0 0,1 0 0,20-1 15</inkml:trace>
  <inkml:trace contextRef="#ctx0" brushRef="#br0" timeOffset="19277.29">10964 7112 0,'0'0'15,"0"-21"1,0 42 0,0 0-16,-21 0 0,0 1 15,21-1-15,0 21 0,-21-21 0,21 22 16,-21-22-16,-1 21 0,22-21 15,0 22-15,0-22 0,0 0 0,0 0 16,0 0-16,0 0 0,0 1 0,22-1 16,-1-21-16,21 0 15,-21 0-15,0 0 0,1 0 16,20 0-16,-21 0 0,0 0 0,0-21 16,22-1-16,-22 22 0,0-21 15,0 0-15,0 0 0,-21 0 0,0 0 16,22-1-16,-22 1 0,0-21 15,0 21-15,0 0 0,0-22 0,0 22 16,-22-21-16,1 21 0,0-1 16,0 1-16,0 21 0,0 0 15,-1 0-15,1 0 16,0 0-16,21 21 0,0 1 16,0-1-1,0 0-15,0 0 0,0 0 16,21-21-16,0 0 0,1 21 0,-1-21 15,0 0-15,0 0 0,0 0 16,0 0-16,1 0 0</inkml:trace>
  <inkml:trace contextRef="#ctx0" brushRef="#br0" timeOffset="19693.24">11515 7176 0,'21'-22'16,"0"1"-1,-21 0-15,21 21 0,0 0 16,0 0-16,1 0 0,-1 0 16,0 0-16,0 0 0,21 0 0,-20 0 15,-1 0-15,-21 21 0,21-21 16,0 21-16,0 1 0,-21-1 0,0 0 16,0 0-16,21 21 0,-21-20 0,0-1 15,0 0-15,0 21 0,0-21 16,0 1-16,0-1 0,-21 0 0,21 0 15,0 0-15,-21 0 0,21 1 0,-21-22 16,21 21-16,0-42 47,0-1-31,0 1-16,21 21 0,0-21 0,-21-21 15,21 21-15,1-1 0,-1 1 0,0-21 16,-21 0-16,21 20 0,0-20 15,0 21-15,1-21 0,-22 20 0,21 1 16,0-21-16,-21 21 0,21 0 0,-21-1 16,21 1-16,-21 0 15,0 0-15,0 0 0,0 0 16</inkml:trace>
  <inkml:trace contextRef="#ctx0" brushRef="#br0" timeOffset="19982.16">9991 7049 0,'0'0'0,"-43"0"15,22 0-15,63 0 16,-20 0-16,41-22 15,-21 1-15,1 21 0,20-21 16,1 0-16,-1 21 0,-20-21 0,20 0 16,1 21-16,-1-22 0,-21 22 15,1-21-15,-1 21 0,0-21 0,1 21 16,-22 0-16,0-21 0,0 0 0,0 21 16,-21-21-16,0-1 15,0 1-15</inkml:trace>
  <inkml:trace contextRef="#ctx0" brushRef="#br0" timeOffset="20475.59">8996 5800 0,'0'0'0,"0"-21"0,0-1 15,0 1 1,0 0-16,21 21 0,-21-21 0,0 0 16,21 0-16,0 21 15,0-22-15,1 22 16,-1 0-16,0 22 0,0-1 16,0 21-16,22 0 0,-22-20 0,21 20 15,-21 0-15,0 1 0,22-1 16,-22 0-16,0 1 0,0-22 15,0 21-15,-21-21 0,22 0 0,-1 22 16,-21-22-16,21 0 16,-21 0-16,21-21 0,-21 21 15,21-21-15,0 0 0,1 0 16,-22-21-16,21 21 16,0-21-16,0 0 0,-21 0 0,21 0 15</inkml:trace>
  <inkml:trace contextRef="#ctx0" brushRef="#br0" timeOffset="20697.06">10096 5609 0,'0'0'0,"22"-21"15,-22 42 1,-22-21-16,1 21 16,0 22-16,0-22 0,0 21 15,0-21-15,-1 22 0,1-1 0,0 0 16,0-20-16,0 20 0,0 0 0,-1-21 15,1 22-15,0-22 0,0 0 16,21 0-16,-21 0 0,21 1 0,-21-1 16,21 0-16,0 0 15,21-21 1</inkml:trace>
  <inkml:trace contextRef="#ctx0" brushRef="#br0" timeOffset="21437.91">14414 6202 0,'0'0'0,"-21"-21"0,0 0 16,21-1-16,-21 22 0,0-21 15,21 0-15,-21 21 0,-1-21 16,1 21 0,21 21-1,0 0 1,0 0-16,0 1 0,0 20 0,0 21 15,21-20-15,-21 20 0,22 22 0,-1-22 16,-21 22-16,21-21 0,-21-1 16,0 22-16,0-22 0,0 1 0,0-1 15,0 22-15,0-22 0,0-20 16,-21 20-16,0 1 0,-1-22 0,1 0 16,21 1-16,0-1 0,-21-21 0,0 22 15,21-22-15,-21-21 0,21 21 16,0-42 15,0 0-31,0-1 0,0 1 16,0 0-16,0-21 0,21-1 0,-21 1 15,21 0-15,0-1 0,-21-20 0</inkml:trace>
  <inkml:trace contextRef="#ctx0" brushRef="#br0" timeOffset="22381.71">14393 6181 0,'0'0'0,"0"-21"16,0-1-1,21 22-15,1-21 16,-1 21-16,0 0 0,0 0 16,21 0-16,-20-21 0,20 21 0,21-21 15,-20 21-15,20 0 0,22 0 16,0-21-16,-1 21 0,1 0 0,21 0 15,0-21-15,-1 21 0,1 0 16,0-22-16,0 22 0,21 0 0,0 0 16,0-21-16,0 0 0,21 21 15,-21 0-15,21-21 0,-21 21 0,21 0 16,1-21-16,-1 21 0,0 0 16,-21-21-16,0-1 0,0 22 15,0 0-15,-21-21 0,21 21 0,-21-21 16,21 21-16,-22-21 0,1 21 15,0 0-15,-21-21 0,-1 0 0,1 21 16,0 0-16,-22 0 0,1-22 16,-1 22-16,-20 0 0,-1 0 0,-21 0 15,21 0-15,-20 0 0,-1 0 16,0 0-16,0 0 0,0 0 16,0 0-1,-21 22-15,0-1 16,0 0-16,22-21 0,-22 42 0,0-21 15,0 1-15,21 20 0,-21-21 16,0 21-16,0 1 0,0-1 16,0 0-16,0 1 0,0 20 0,0-20 15,0 20-15,0 1 0,0-1 0,-21 1 16,-1-1-16,22 1 0,-21-1 16,21 1-16,0-22 0,0 21 0,0 1 15,0-1-15,0-20 0,0 20 16,0 1-16,0-1 0,0-20 0,0 20 15,0-21-15,0 1 0,0-1 16,0 0-16,0 1 0,0-1 16,-21-21-16,0 0 0,0 1 0,0-1 15,21 0-15,-22-21 0,1 21 0,0-21 16,0 0-16,0 0 0,0 0 16,-22 0-16,22 0 0,0 0 0,-21 0 15,-1 0-15,1 0 0,0 0 0,-22 0 16,22 0-16,-43 0 0,22 0 15,-22 0-15,-21-21 0,21 21 0,-20 0 16,-1 0-16,0 0 0,-21-21 16,21 21-16,-21 0 0,-21 0 0,21 0 15,-21 0-15,21 0 0,-21 0 0,21 0 16,-22 0-16,1 0 0,-21 0 16,21 0-16,0 0 0,-1 0 15,1 0-15,0 0 0,0 0 0,21 0 16,-21 0-16,21 21 0,21-21 15,-21 0-15,21 0 0,21 0 0,-20 0 16,20 0-16,21 0 0,-20 0 0,20 0 16,1 0-16,-1 0 0,22 0 15,0 0-15,20 0 0,1 0 0,0 0 16,0 0-16,21-21 31,0 0-15,0-1-16,21 1 0,0 21 15</inkml:trace>
  <inkml:trace contextRef="#ctx0" brushRef="#br0" timeOffset="23046.43">14287 5567 0,'0'0'0,"0"-21"16,0 0-1,22 21 1,-1 0-16,0 0 16,0 0-16,21 21 0,-20 0 0,20-21 15,-21 21-15,21 0 0,-20 0 16,20 22-16,-21-22 0,0 0 0,22 0 16,-22 0-16,0 1 0,-21-1 0,21 0 15,0 0-15,0 0 16,-21 0-16,22-21 15,-1 0 1,-21-21 0</inkml:trace>
  <inkml:trace contextRef="#ctx0" brushRef="#br0" timeOffset="23315.28">15071 5186 0,'0'-21'0,"0"42"0,0-85 16,0 22-16,0 21 0,0 0 0,0 0 16,0-1-16,0 44 15,0 20 1,0-21-16,0 21 16,0 1-16,0 20 0,-22-20 0,22-1 15,-21 21-15,21-20 0,-21-1 0,21 22 16,-21-22-16,0 0 0,21 1 15,-21-1-15,-1-21 0,22 21 0,-21-20 16,21-1-16,0 0 0,0 0 16,0 0-16,0 0 0</inkml:trace>
  <inkml:trace contextRef="#ctx0" brushRef="#br0" timeOffset="24365.79">15325 6435 0,'0'-21'0,"0"42"0,0-85 0,0 43 15,0 0-15,-22 42 32,22 21-32,-21 1 0,0-1 0,21 22 15,0-1-15,-21 1 0,21-1 16,-21 1-16,0-1 0,-1 1 0,1-1 16,0 1-16,0-1 0,0-21 0,0 22 15,-1-22-15,-20 1 16,21-1-16,0 0 0,0-21 0,-1 1 15,1-1-15,0 0 0,0 0 0,0-21 16,0 0 0,21-21-16,0 0 0,-22 0 15,22-1-15,0 1 0,0-21 16,0 0-16,0-1 0,0 22 0,0-21 16,0-1-16,0 1 0,0 0 15,0-1-15,0 1 0,0 0 0,0 21 16,0-22-16,0 22 0,0 0 15,0 0-15,22 0 0,-1 21 16,0 21-16,0 0 16,0 0-16,-21 0 0,21 22 15,1-1-15,-1-21 0,0 21 0,21 1 16,-21-22-16,1 21 0,-1-21 16,0 22-16,0-22 0,0 0 0,0 0 15,1 0-15,-1-21 0,0 22 0,0-22 16,0 0-16,0 0 0,1 0 15,-1 0-15,0 0 0,0-22 0,0 1 16,0 0-16,1 0 16,-1 0-16,0 0 0,0-1 0,-21-20 15,0 21-15,21 0 0,-21 0 0,0-1 16,0 1-16,0 0 16,21 21-16,-21-21 0,0 42 31,0 0-31,0 0 0,0 1 15,0-1-15,0 0 0,0 0 0,0 0 16,0 0-16,0 1 0,0-1 16,0 0-16,0 0 0,0 0 15,0 0-15,0 1 16,0-44 15,0 1-31,0 0 0,0 0 16</inkml:trace>
  <inkml:trace contextRef="#ctx0" brushRef="#br0" timeOffset="24554.25">15642 6858 0,'0'0'0,"0"-42"16,-21 42 15,42 0 0,0 21-15,0-21 0,1 0-16,-1 0 15,0 0-15</inkml:trace>
  <inkml:trace contextRef="#ctx0" brushRef="#br0" timeOffset="24985">15833 6837 0,'0'21'0,"0"0"16,0 0-16,0 1 15,0-1-15,0 0 16,0 0-16,0 0 0,0 0 16,0 1-16,0-1 0,0 0 15,0 0-15,0 0 0,0 0 0,0 1 16,-22-22-16,22 21 0,0 0 16,0 0-1,0-42 16,0 0-31,0 0 16,0-1-16,22 1 0,-22 0 16,21 0-16,0-21 0,0 20 15,0 1-15,22-21 0,-22 21 0,0 0 16,21-1-16,-21 1 0,22 0 0,-22 21 16,0 0-16,0 0 0,0 0 15,1 0-15,-1 0 0,-21 21 0,21 0 16,-21 1-16,21-1 15,-21 0-15,0 0 0,0 0 0,0 22 16,0-22-16,0 0 0,0 0 0,0 0 16,0 0-16,0 1 0,-21-22 15,21 21-15,-21 0 0,21 0 16,0-42 15,21 0-31,0 0 0</inkml:trace>
  <inkml:trace contextRef="#ctx0" brushRef="#br0" timeOffset="25809.76">16679 6456 0,'0'0'0,"0"21"31,0 0-31,0 0 0,0 22 15,0-22-15,0 21 0,0 1 16,0-1-16,0-21 0,-21 21 0,21 1 16,0-1-16,-21-21 0,21 22 0,0-22 15,0 21-15,-21-21 0,21 0 16,-21 1-16,21-1 0,-22 0 16,22 0-16,-21-21 15,21-21 16,0 0-15,21 0-16,1 21 0,-22-22 16,21 1-16,0 0 0,0 0 0,0-21 15,0 20-15,-21 1 0,22 0 16,-1 0-16,0 21 0,0-21 0,-21 0 16,21 21-16,0 0 15,-21 21 1,0 0-16,0 0 15,0 0-15,0 0 0,-21-21 16,0 22-16,0-22 0,21 21 0,-21 0 16,0-21-16,-1 21 15,22 0-15,-21-21 16,21 21-16,-21-21 0,21 22 16,0-1-1,0 0-15,0 0 16,0 0-16,21-21 15,0 21-15,1-21 16,-1 0-16,0 0 16,0 0-16,0 0 15,0 0-15,1 0 0,-1 0 0,0 0 16,0-21-16,0 21 0,0-21 0,1 21 16,-1-21-16,0 0 0,0 21 15,0-21-15,0-1 0,1 22 0,-1-21 16,-21 0-16,0 0 0,0 0 15,0 0-15,0-1 0,0 1 16,-21 21 0,21 21-1,-22-21-15,22 22 16,0-1-16,-21 0 0,21 0 16,0 0-16,0 0 15,0 1-15,0-1 0,0 0 16,0 0-16,0 0 15,21-21-15,1 0 16,-1 0-16,0 0 0,0 0 16,0 0-16,0 0 15,22 0-15,-22-21 0</inkml:trace>
  <inkml:trace contextRef="#ctx0" brushRef="#br0" timeOffset="26365.53">17674 6879 0,'0'0'0,"0"-21"15,0 0-15,0 0 0,0 0 16,-21 21 15,0 0-31,0 0 0,-1 21 16,1 0-16,0 0 0,0 0 16,21 0-16,-21 1 0,21-1 15,0 0-15,-21 0 0,21 0 0,0 0 16,-22 1-16,22-1 15,0 0-15,0 0 0,0 0 16,22-21 0,-1 0-16,0 0 15,0 0-15,0 0 0,0 0 16,1-21-16,-1 21 0,0-21 16,0 21-16,-21-21 0,21 0 0,0-1 15,1 1-15,-1 0 0,-21 0 16,21-21-16,0 20 0,-21-20 0,0 0 15,21-1-15,-21 1 0,21-21 0,-21 20 16,0 1-16,22 0 0,-22-1 16,0 1-16,0 0 0,0 20 0,0 1 15,0 42 1,0 1 0,-22-1-16,22 21 15,-21 0-15,21 1 0,-21-1 0,21 0 16,0 1-16,0-1 0,-21 0 0,21 1 15,0-1-15,0 0 0,0-20 16,0 20-16,0-21 0,0 0 0,0 0 16,0 1-16,21-1 0,-21 0 15,21-21-15,0 0 0,1 0 16,-1 0 0,0 0-16,0 0 0,0-21 15,0 0-15,1 21 0,-1-22 16</inkml:trace>
  <inkml:trace contextRef="#ctx0" brushRef="#br0" timeOffset="27065.78">18373 6541 0,'0'0'0,"21"-22"16,-21-20-16,0 21 0,0-21 16,-21 63-1,-1 0-15,22 0 0,-21 21 16,21-20-16,-21 20 0,0 0 15,21 22-15,-21-22 0,0 0 0,-1 1 16,22-1-16,-21 0 0,0 1 16,0-22-16,0 21 0,0 1 15,21-22-15,-22 0 0,22 0 0,-21 0 16,21 0-16,0 1 0,-21-22 16,21 21-16,0-42 31,0-1-31,0 1 15,0 0-15,0 0 0,21 0 16,-21 0-16,0-1 0,0 1 16,85-63 31,-64 84-47,-21 21 0,21-21 15,-21 21-15,21 0 16,1 0-16,-22 0 0,0 1 15,21-22-15,0 21 16,0-21 0,0 0-16,0 0 0,1 0 15,-1 0-15,-21-21 16,21 21-16,0-22 16,0 22-16,-21-21 0,0 0 0,21 21 15,-21-21-15,22 0 0,-22 0 16,21-1-16,-21 1 0,21 0 15,-21 0 1,0 42 0,0 0-1,0 0-15,0 1 16,0-1-16,0 0 0,0 0 0,0 0 16,0 0-16,-21 1 15,21-1 1,21-21 31,-21-21-47,21-1 0,0 1 15,0 0 1</inkml:trace>
  <inkml:trace contextRef="#ctx0" brushRef="#br0" timeOffset="27229.69">18648 6773 0,'0'0'0,"0"-21"15,21 21 64,0 0-79,0 0 15,0 0-15,1 0 0</inkml:trace>
  <inkml:trace contextRef="#ctx0" brushRef="#br0" timeOffset="27613.6">18944 6752 0,'21'0'16,"0"0"-1,-42 0 17,0 0-32,0 0 15,0 21-15,0 1 16,21-1-16,0 0 15,0 0-15,0 0 16,0 0 0,21 1-16,-21-1 15,21-21-15,0 0 16,-21 21-16,0 0 0,21-21 16,0 21-16,-21 0 15,0 1 1,-21-1-1,0-21-15,0 0 16,0 0-16,0 0 16,-1 0-16,1 0 15,0 0-15,0 0 16,21-21 0,0-1-1,0 1-15,21 21 0,0-21 16</inkml:trace>
  <inkml:trace contextRef="#ctx0" brushRef="#br0" timeOffset="27993.03">19177 6435 0,'0'0'0,"0"-21"0,0-1 0,0 1 0,0 0 15,0 42 16,0 0-15,0 1-16,0 20 0,0-21 0,0 0 16,0 22-16,0-22 0,0 21 15,0-21-15,-21 22 0,21-22 0,0 21 16,0-21-16,0 22 0,0-22 0,-21 0 16,21 0-16,0 0 0,0 0 15,0 1-15,0-1 0,-22 0 0,22 0 16,0 0-16,-21-21 15,21 21-15,21-21 47,1 0-47,-1-21 16,0 21-16,0-21 0,0 0 16,-21 0-16,21 21 15,-21-21-15,22-1 0,-1 1 0,-21 0 16,0 0-16</inkml:trace>
  <inkml:trace contextRef="#ctx0" brushRef="#br0" timeOffset="28226.97">19156 6583 0,'-21'0'15,"42"0"16,0 0-31,0 0 16,0 0-16,0 0 16,1 0-16,-22-21 0,21 21 15,0 0-15,-21-21 16,21 21-16,0 0 0,0 0 16,-21-22-16</inkml:trace>
  <inkml:trace contextRef="#ctx0" brushRef="#br0" timeOffset="37897.74">741 9462 0,'0'0'0,"-21"0"16,-1 0-16,1 0 0,0 0 16,0 0-16,-21 0 0,20 0 15,1 0-15,0 0 0,0 0 16,42 0 15,21 0-31,1 0 0,-1 0 16,0 21-16,1-21 0,20 0 15,1 0-15,-22 21 0,22-21 0,-1 0 16,1 0-16,-1 21 0,1-21 16,-1 0-16,1 0 15,-1 0-15,1 0 0,-1 0 0,1 0 16,-22 0-16,0 0 0,22 0 15,-43 0-15,21 0 0,1 0 0,-22 0 16,21 0-16,-21 0 0,0 0 16,1 0-16,-22-21 78,0 0-78,-22 21 15,1-21-15,21-1 16</inkml:trace>
  <inkml:trace contextRef="#ctx0" brushRef="#br0" timeOffset="38418.5">1757 9208 0,'0'0'0,"-21"0"0,-1 0 16,22 21 0,0 0-1,0 0 1,22 0-16,-1-21 16,0 21-16,0-21 0,0 22 0,0-22 15,22 21-15,-22-21 0,0 21 16,0-21-16,22 21 0,-22-21 0,0 0 15,21 21-15,-21-21 0,1 0 16,-1 0-16,0 0 0,0 0 0,0 21 16,0-21-16,1 0 0,-22 22 47,0-1-32,-22 0 1,1-21-16,0 21 0,0 0 0,-21 0 15,20 1-15,1-1 0,-21 0 16,21 0-16,-22 0 0,1 0 0,0 1 16,21-1-16,-22 21 0,1-21 15,21 0-15,-22 1 0,22-1 16,0-21-16,0 21 0,0 0 0,0-21 16,21 21-16,-22-21 0,1 0 15,21 21-15,0-42 63,21 21-63</inkml:trace>
  <inkml:trace contextRef="#ctx0" brushRef="#br0" timeOffset="39001.48">3556 9186 0,'0'0'0,"-21"0"0,0 0 16,-1 0-16,1 0 16,21-21-1,21 21 1,1 0-16,20 0 16,-21 0-16,21 0 0,1 0 0,-1-21 15,0 21-15,1 0 0,-1 0 0,0 0 16,1 0-16,-22 0 0,21 0 15,-21 0-15,1 0 0,20 0 16,-21 0-16,0 0 0,0 0 16,1 0-16,-44 0 31,1 0-15,0 0-16,0 0 0,0 0 15,0 0-15,-1 0 0,1 0 0,-21 0 16,21 0-16,0 0 0</inkml:trace>
  <inkml:trace contextRef="#ctx0" brushRef="#br0" timeOffset="39577.71">3683 9144 0,'0'0'0,"-42"0"15,20 0-15,22 21 0,-21-21 16,0 21 0,21 1-16,0-1 0,-21 0 15,21 0 1,-21 0-16,21 0 0,0 1 0,0-1 15,0 0-15,-21 0 16,21 0-16,-22-21 0,22 21 0,-21 1 16,21-1-16,0 0 15,21-21 48,1-21-63,-1 21 15,0-21-15,0 21 0,0 0 16,0-22-16,1 22 0,-1-21 0,21 21 16,-21 0-16,22 0 0,-22-21 15,21 21-15,0 0 0,-20 0 0,20 0 16,-21 0-16,21 0 0,-20 0 0,-1 0 16,0 21-16,0 0 0,0-21 15,0 22-15,-21-1 0,22 0 16,-22 0-16,0 0 15,0 0-15,0 1 0,0-1 16,-22 0-16,1 0 0,0 0 16,0 0-16,0 1 0,0-22 0,-22 21 15,22 0-15,-21-21 0,-1 21 0,1-21 16,21 0-16,-21 0 0,-1 21 16,22-21-16,-21 0 0,21 0 0,-22 0 15,22 0-15,0 0 0,0 0 16,0 0-16,-1 0 0,1 0 15,21-21-15,0 0 32,0 0-17,21 21-15,1-21 16,-1 21-16,0-22 0,0 22 0</inkml:trace>
  <inkml:trace contextRef="#ctx0" brushRef="#br0" timeOffset="40285.31">4699 9208 0,'0'-22'15,"-21"22"-15,0 0 16,-1 0-16,1 0 16,0 22-16,0-1 15,0 0-15,21 0 0,0 0 16,-21 0-16,21 1 0,-22-1 0,22 21 16,-21-21-16,21 0 0,0 1 15,0 20-15,0-21 0,0 0 0,0 22 16,0-22-16,0 0 0,0 0 0,0 0 15,0 0 1,21 1-16,1-22 0,-1 0 0,0 21 16,0-21-16,0 0 0,0 0 15,22 0-15,-22 0 0,0 0 0,21 0 16,-20-21-16,-1 21 0,0-22 16,0 1-16,0 21 0,0-21 0,1 0 15,-1 0-15,0 0 0,0-1 0,-21 1 16,0 0-16,21 0 0,-21-21 15,21 20-15,-21 1 0,0-21 0,0 21 16,0-22-16,0 22 0,0 0 16,0 0-16,-21-21 0,0 20 15,0 22-15,0-21 0,0 0 0,-22 21 16,22 0-16,0 0 16,0 0-16,-22 0 0,22 0 0,-21 0 15,21 0-15,0 21 0,-22 0 16,22 1-16,0-1 0,21 0 0,-21 21 15,0-21-15,21 1 0,0 20 16,0-21-16,0 0 0,-22 0 0,22 22 16,0-22-16,0 0 0,0 0 15,0 0-15,0 1 0,0-1 0,0 0 16,0 0-16,22 0 0,-1 0 16,-21 1-16,21-22 15,0 0-15,-21 21 0,21-21 0,0 0 16,1 0-16,-1 0 15,0 0-15,0 0 0,0-21 16,0 21-16,22-22 0,-22 1 0,0 0 16</inkml:trace>
  <inkml:trace contextRef="#ctx0" brushRef="#br0" timeOffset="40800.93">5524 9186 0,'0'0'0,"-21"0"31,0 0-15,21 22-16,-21-1 0,21 0 15,0 0-15,0 0 16,0 0-16,0 1 0,0-1 15,0 0 1,21-21 0,0 0-16,0 0 15,1 0-15,-1-21 16,0 21 0,-21-21-16,0-1 0,0 1 15,0 0-15,0 0 16,0 0-16,0 0 15,0-1 1,-21 22-16,0 0 31,-1 0 1,1 0-17,21 22 1,0-1-1</inkml:trace>
  <inkml:trace contextRef="#ctx0" brushRef="#br0" timeOffset="41466.15">6223 8700 0,'0'0'16,"0"-22"-16,0 1 0,0 0 16,0 0-1,-21 42 17,21 0-32,0 0 15,-21 1-15,-1-1 0,22 21 16,-21 0-16,0 1 0,21-1 0,-21 0 15,0 1-15,0-1 0,-1 0 0,1 22 16,0-22-16,0 1 0,-21-1 16,20 0-16,-20 1 0,21-1 0,-21 0 15,20 1-15,-20-1 0,21 0 16,-21 1-16,20-1 0,1 0 0,-21-21 16,21 22-16,0-22 0,-1 21 0,1-21 15,21 1-15,-21-1 0,21 0 16,-21 0-16,21 0 15,0 0-15,0-42 47,0 0-31,0 0-16,21 21 0,0-21 0,0-22 16,1 22-16,-22 0 0</inkml:trace>
  <inkml:trace contextRef="#ctx0" brushRef="#br0" timeOffset="42164.76">6117 9419 0,'21'0'0,"-21"21"47,21-21-16,1 0-15,-1 0 15,0 0-31,-21-21 16,0 0-1,0 0 1,0 0 15,-21 21-15,0 0-16,21 21 15,0 0 1,0 0-16,0 0 16,0 1-16,0-1 15,21-21 17,0 0-17,0 0-15,0 0 16,-21-21-1,0-1-15,21 22 16,-21-21-16,0 0 0,0 0 31,0 0-31,-21 21 16,0 0 15,21 21-15,0 0-16</inkml:trace>
  <inkml:trace contextRef="#ctx0" brushRef="#br0" timeOffset="43317.11">9080 8996 0,'0'-21'16,"0"0"0,22 21-16,-22-22 0,0 1 0,0 0 15,0 0-15,0 0 16,0 0-16,-22 21 0,1-22 16,0 22-1,0 0 1,21 22-16,0-1 0,0 0 0,0 0 15,0 21-15,0-20 0,0 20 16,0 0-16,0-21 0,0 22 0,0-22 16,0 21-16,0 1 0,0-22 15,0 0-15,0 21 0,0-21 0,0 1 16,0-1-16,0 0 0,0 0 16,0 0-16,0 0 15,0 1 1,-21-22-1,21-22 17,0 1-32,0 0 15,21 0-15,-21 0 0,21 0 0,0-1 16</inkml:trace>
  <inkml:trace contextRef="#ctx0" brushRef="#br0" timeOffset="43849.58">9461 8996 0,'0'0'0,"0"-21"0,0 0 15,0 42 32,0 0-47,0 0 16,0 0-16,0 0 0,-21 1 15,21-1-15,0 0 0,0 21 0,0-21 16,0 1-16,0-1 0,0 0 0,0 0 16,0 0-16,0 0 0,0 1 15,0-1-15,0 0 0,0 0 16,0 0-16,21 0 16,1-21-1,-1 0-15,0 0 0,0 0 0,0 0 16,0 0-16,1 0 0,-1-21 15,0 0-15,0 21 0,0-21 0,0 0 16,1 21-16,-1-21 0,0-1 0,0 1 16,0 0-16,-21 0 0,0-21 15,0 20-15,21 1 0,-21-21 0,0 21 16,0 0-16,0-22 0,0 22 16,0 0-16,-21 0 0,0 0 15,0-1-15,21 1 0,-21 0 0,0 21 16,-1 0-16,1 0 15,0 0-15,0 0 0,0 0 16,21 21-16,-21-21 0,-1 21 16,22 1-16,-21-22 0,21 21 0,0 0 15,0 0-15,0 0 16,21-21-16,1 0 16,-1 0-16,0 0 0,0 0 0,21 0 15</inkml:trace>
  <inkml:trace contextRef="#ctx0" brushRef="#br0" timeOffset="44450.52">10604 8890 0,'0'0'0,"0"-21"16,-21 21-1,0 0-15,0 0 16,0 21-16,0 0 16,-1-21-16,22 21 0,-21 22 15,0-22-15,21 0 0,0 0 16,-21 22-16,0-22 0,0 0 0,21 21 16,0-21-16,0 1 0,0-1 0,0 0 15,0 0-15,0 0 0,0 0 16,0 1-16,0-1 0,0 0 15,21-21-15,0 0 0,0 0 16,0 0-16,0 0 0,1 0 16,-1 0-16,0 0 0,0 0 0,0 0 15,0 0-15,1-21 16,-1 21-16,0-21 0,0-1 0,0 22 16,0-21-16,1 0 0,-22 0 0,21 0 15,0 0-15,-21-1 0,0 1 16,0 0-16,0 0 0,0-21 0,0 20 15,0 1-15,0-21 0,0 21 16,0 0-16,-21-1 0,0 1 0,21 0 16,-22 0-16,1 21 0,0 0 15,0-21-15,0 21 0,0 0 0,-1 0 16,1 0-16,0 0 0,0 21 0,0-21 16,0 21-16,-1 0 15,22 0-15,-21 1 0,21-1 0,-21 0 16,21 0-16,0 0 0,0 0 15,0 1-15,0-1 0,0 0 16,0 0-16,0 0 0,0 0 16,21-21-16,0 22 15,1-22-15,-1 0 0,63 0 16</inkml:trace>
  <inkml:trace contextRef="#ctx0" brushRef="#br0" timeOffset="44913.94">11536 8932 0,'-21'0'16,"-1"0"-16,22 22 0,-21-1 15,0 0 1,21 0-16,0 0 16,0 0-16,21-21 31,0 0-31,1 0 16,-22-21-1,21 21-15,-21-21 16,0 0-16,0 0 0,0 0 15,0-1-15,0 1 16,0 0-16,-21 21 0,-1-21 16,1 21-1,0 0 1,0 0-16,21 21 16,-21 0-16,21 0 15,-21-21-15,21 22 0,0-1 0,-22 0 16,22 0-16,0 0 15,0 0 1,22-21-16,-1 0 16,0 0-16</inkml:trace>
  <inkml:trace contextRef="#ctx0" brushRef="#br0" timeOffset="45345.47">12086 8636 0,'0'0'0,"0"-21"0,0 0 16,0 0-16,0-1 0,0 1 15,0 0-15,-21 21 47,21 21-47,0 0 0,-21-21 0,0 22 16,-1-1-16,22 21 0,-21-21 0,0 22 15,21-1-15,-21-21 0,0 21 16,0 22-16,-1-22 0,1 1 0,0-1 16,0 0-16,0 1 0,0 20 15,-1-21-15,1 1 0,0-1 0,0 0 16,0 1-16,0-22 0,-22 21 16,22 1-16,0-1 0,0 0 0,-22 1 15,22-22-15,0 21 0,-21 0 16,21-20-16,-1-1 0,1 21 0,0-21 15,0 0-15,21 1 0,0-1 16,21-21 15,0-21-31,0-1 16,1 22-16,-1-21 0,0 0 16,21 0-16,-21 0 0,1-22 0</inkml:trace>
  <inkml:trace contextRef="#ctx0" brushRef="#br0" timeOffset="45745.8">12065 9250 0,'0'0'0,"0"21"16,-21-21-16,21 21 0,-21 0 0,21 1 15,0-1-15,0 0 16,0 0-16,0 0 16,21-21 31,0-21-47,0 0 0,-21 0 15,0 0-15,0-1 16,0 1-16,0 0 15,0 0-15,0 0 16,-21 21 0,0 0-16,0 0 0,21 21 15,-22-21 1,1 21-16,21 0 16</inkml:trace>
  <inkml:trace contextRef="#ctx0" brushRef="#br0" timeOffset="46683.78">889 11155 0,'0'21'0,"-21"-21"16,0 0-16,-1 0 15,1 0-15,0 0 16,0 0-16,0 0 0,0 0 15,-1 0-15,1 0 0,0 0 16,0 0-16,0 0 0,0 0 16,-1 0-16,1 0 0,0 0 15,21 21-15,42-21 32,-20 0-32,20 0 15,0 0-15,1 0 0,-1 0 16,21 0-16,-20 0 0,20 0 0,1 0 15,-1 0-15,22 0 0,-22 0 16,22 0-16,-21 0 0,20 0 0,1-21 16,-22 21-16,1 0 15,21 0-15,-22-21 0,-21 21 0,22 0 16,-22 0-16,1 0 0,-22 0 16,0-21-16,0 21 0,0 0 0,0 0 15,-21-21 16,0-1-15,-21 1 0,0 0-16,21 0 15</inkml:trace>
  <inkml:trace contextRef="#ctx0" brushRef="#br0" timeOffset="47270.44">1841 10922 0,'0'0'0,"-21"0"0,0 0 0,0 0 31,0 0-15,42 0 15,0 21-31,0-21 16,0 0-16,1 0 0,-1 21 0,21-21 15,-21 0-15,22 0 16,-22 22-16,21-22 0,-21 0 0,0 0 16,1 0-16,20 0 0,-21 0 15,0 21-15,0-21 0,1 0 16,-1 0-16,0 0 0,0 21 16,0-21-1,-21 21-15,0 0 16,0 0-1,0 1-15,-21-1 16,0 0-16,0 0 0,0 0 0,-1 0 16,-20 1-16,21 20 0,-21-21 15,-1 0-15,22 22 0,-21-22 16,-1 0-16,1 0 0,21 21 16,0-20-16,0-1 0,-1 0 0,1-21 15,0 21-15,21 0 0,-21-21 16,21 21-16,0 1 0,0-44 109,0 1-93,21 21-16,0-21 0,0 21 0,1-21 15,-1 0-15,0 0 0,0 21 16</inkml:trace>
  <inkml:trace contextRef="#ctx0" brushRef="#br0" timeOffset="57719.67">3006 10710 0,'0'-21'16,"0"42"15,0 1-15,-22-1-16,22 0 0,0 0 15,-21 0-15,21 0 0,0 1 0,0 20 16,0-21-16,0 0 0,0 0 15,0 22-15,-21-22 0,21 0 16,0 0-16,0 0 0,-21 1 16,21-1-16,0 0 0,0-42 47,0 0-32,0-1-15,0 1 0,0 0 16,0 0-16,0-21 0,0 20 15,21 1-15,0 0 0,-21-21 0,21 21 16,-21-1-16,22-20 0,-1 21 16,0 0-16,-21 0 0,21 21 0,0 0 15,0 0-15,1 0 0,-1 0 16,0 0-16,0 21 16,-21 0-16,21 0 0,0 0 0,-21 0 15,0 22-15,22-22 0,-22 0 16,0 0-16,0 0 0,0 22 0,0-22 15,0 0-15,0 0 0,0 0 16,0 1-16,0-1 0,0 0 0,0 0 16,0 0-16,0 0 15,0-42 1,0 0 0,21 21-16,0-21 0</inkml:trace>
  <inkml:trace contextRef="#ctx0" brushRef="#br0" timeOffset="58192.91">3662 10732 0,'0'21'16,"-21"-21"-16,-1 21 15,22 0-15,-21 0 0,0 0 16,0 1-16,21-1 0,-21 0 0,0 0 15,21 0-15,0 0 0,0 1 16,0 20-16,0-21 0,0 0 16,0 0-16,0 1 0,0-1 0,0 0 15,0 0-15,21 0 16,0 0-16,0-21 0,0 0 16,0 0-16,1 0 0,-1 0 15,0 0-15,0-21 0,0 0 0,0 0 16,1 0-16,-1 0 0,0-1 15,0 1-15,-21 0 0,0 0 16,0 0-16,0 0 0,0-1 0,0 1 16,0 0-16,0 0 15,0 0-15,-21 0 0,21-22 0,-21 43 16,0-21-16,-1 0 0,1 21 16,0 0-16,0 0 0,0 0 15,0 0-15,-1 0 16,1 21-16,21 0 15,0 0 1,0 1-16,21-22 16,1 0-16,-1 0 15,0 0-15,0 0 0,0 0 16</inkml:trace>
  <inkml:trace contextRef="#ctx0" brushRef="#br0" timeOffset="58502.73">4085 10583 0,'0'0'0,"0"-21"16,0 42 15,0 1-15,0-1-16,0 21 0,0-21 0,0 22 15,0-22-15,0 21 0,0-21 16,0 22-16,0-1 0,0-21 0,0 21 15,0-20-15,0 20 0,0-21 16,0 0-16,0 22 0,0-22 16,0 0-16,0 0 0,0 0 15,21-21-15,0 0 16,1 0-16,-1 0 16,0 0-16,0-21 0,-21 0 15,21 0-15,0 0 0,-21-1 0,22 1 16,-22 0-16,0 0 0,0 0 0</inkml:trace>
  <inkml:trace contextRef="#ctx0" brushRef="#br0" timeOffset="58689.64">4022 10795 0,'0'21'16,"21"-21"-1,0 0 1,0 0-16,0 0 0,0 0 16,1-21-16,20 21 0,-21-21 15,0 0-15,22 21 0,-1-21 0</inkml:trace>
  <inkml:trace contextRef="#ctx0" brushRef="#br0" timeOffset="59289.24">5165 10710 0,'0'0'0,"21"0"16,0 0-1,-21-21-15,0 0 0,21 0 16,0 0-1,-21 0-15,21 21 0,-21-22 0,0 1 16,0 0-16,0 0 16,0 0-16,0 0 0,0-1 15,0 1-15,0 0 0,-21 21 0,21-21 16,-21 21-16,0 0 0,0 0 16,0 0-16,-1 0 0,1 0 0,-21 21 15,21 0-15,0 0 0,-1 1 16,1-1-16,0 0 0,0 21 0,0-21 15,21 1-15,-21-1 0,21 21 16,0-21-16,0 0 0,0 1 0,0-1 16,21 0-16,0-21 0,0 21 15,0 0-15,0-21 0,1 21 16,-1 1-16,21-22 0,-21 21 0,0-21 16,1 21-16,-1 0 15,0-21-15,0 21 0,-21 0 16,0 1-16,0-1 15,0 0-15,0 0 16,-21-21-16,0 21 0,0-21 0,-1 0 16,-20 21-16,21-21 0,-21 0 15,20 0-15,-20 0 0,21 0 0,-21 0 16,20 0-16,-20 0 16,21 0-16,0 0 0,0 0 0,-1 0 15,1 0-15,0-21 0,21 0 16,0 0-16,0 0 15,21 0-15,0-1 16,1 22-16,-1-21 0,21 21 16,-21-21-16</inkml:trace>
  <inkml:trace contextRef="#ctx0" brushRef="#br0" timeOffset="59990.37">5292 10774 0,'0'0'0,"0"21"15,21 0 1,-21 0-16,0 1 16,0-1-16,0 0 0,0 0 15,0 0-15,0 0 16,0 1-16,0-1 0,0 0 16,0 0-1,21-21-15,0 0 16,0 0-16,0 0 15,1 0-15,-1 0 0,0 0 0,0 0 16,0-21-16,0 0 0,1 21 16,-1-21-16,-21-1 0,21 1 15,0 0-15,0 0 0,-21 0 16,0 0-16,21-1 0,-21 1 0,22 0 16,-22 0-16,0 0 0,0 0 15,0-1-15,0 44 47,0-1-47,0 0 0,0 0 16,0 0-16,0 22 0,0-22 0,0 0 15,0 0-15,0 21 0,-22-20 16,22 20-16,0 0 0,0 1 0,0-1 16,0 0-16,0 1 15,0-1-15,0 21 0,0-20 0,0 20 16,0-20-16,0-1 0,0 0 0,-21 1 15,0 20-15,21-21 0,-21 1 16,0-1-16,21 0 0,-21 1 0,-1-1 16,1 0-16,0 1 0,0-1 0,0 0 15,0-20-15,-22 20 0,22-21 16,0 0-16,-21 22 0,20-43 0,1 21 16,0 0-16,-21-21 0,21 0 0,-1 0 15,1 0-15,-21-21 0,21 0 16,-22-1-16,22 1 0,0 0 15,-21-21-15,21 21 0,-1-22 0,-20-20 16,21 20-16,0 1 0,0 0 16,-1-22-16,1 22 0,21 0 0,0-1 15,0 1-15,0 0 0,0-1 16,0 22-16,0-21 0,0 21 0,21-22 16,22 22-16,-22-21 0,0 21 0,21-22 15,-20 1-15,20 21 0,0-22 16</inkml:trace>
  <inkml:trace contextRef="#ctx0" brushRef="#br0" timeOffset="60669.18">5905 10710 0,'0'0'0,"0"-21"0,-21 21 16,0 0 0,21 21-1,0 1-15,-21-22 16,21 21-16,0 0 0,0 0 16,0 0-16,0 0 0,0 1 15,-21-1-15,21 0 16,-21-21-16,21 21 15,-22-21-15,22 21 16,0-42 31,0 0-47,0 0 0,22 0 16,-22-1-16,21 22 15,0-21-15,-21 0 0,21 0 0,0 0 16,0 0-16,1 21 0,-1-22 0,0 22 15,0 0-15,0 0 0,0 0 16,1 0-16,-1 0 0,0 0 16,0 22-16,-21-1 15,0 0-15,0 0 0,0 0 16,0 0-16,0 1 0,0-1 0,0 0 16,0 0-16,0 0 15,-21 0-15,21 1 0,-21-22 16,42 0 15,0-22-15,0 1-16,0 21 0</inkml:trace>
  <inkml:trace contextRef="#ctx0" brushRef="#br0" timeOffset="60942.13">6413 10668 0,'0'0'0,"0"-21"0,22 21 0,-22-21 0,-22 21 31,1 0-15,0 0-16,0 21 0,0 0 15,0 0-15,21 0 0,0 1 16,-22-1-16,22 0 0,-21 0 0,21 0 16,0 0-16,-21 1 0,21-1 15,0 0-15,0 0 0,0 0 0,0 0 16,0 1-16,21-22 15,-21 21-15,21-21 16,1 0-16,-1 0 0,0 0 0,0 0 16,0-21-16,0 21 0,1-22 15,20 1-15,-21 0 0,0 0 16</inkml:trace>
  <inkml:trace contextRef="#ctx0" brushRef="#br0" timeOffset="62650.19">6837 10266 0,'0'0'16,"0"-21"-16,0-22 16,-21 65-1,21-1-15,-22 21 16,22-21-16,0 22 0,0-1 0,-21 0 16,21 1-16,-21-1 0,21 0 15,-21 1-15,21-1 0,0 0 0,0 1 16,-21-22-16,21 21 0,-21-21 15,21 0-15,0 1 0,0-1 0,0 0 16,-22 0-16,1 0 16,21-42 15,0 0-15,0 0-16,0 0 15,21-1-15,1 1 0,-1-21 0,-21 21 16,21 0-16,0-22 0,0 22 0,0 0 15,1 0-15,-1 21 0,0-21 16,0 21-16,0 21 16,-21 0-16,21 0 15,-21 0-15,0 0 0,0 1 0,0-1 16,0 0-16,0 0 0,0 0 16,0 0-16,0 1 0,0-1 0,0 0 15,0 0-15,0 0 16,22-21-16,-1 0 15,0 0-15,0 0 16,0 0-16,0-21 0,1 0 16,-1 0-16,0 0 15,0-1-15,0 22 0,-21-21 0,21 0 16,-21 0-16,22-21 0,-22 20 0,0 1 16,0 0-16,0 0 0,0 0 15,0 0-15,0 42 47,0 0-47,0 0 0,0 0 0,0 0 16,0 1-16,0-1 0,0 0 15,0 0-15,0 0 0,0 0 16,0 1-16,0-1 16,0 0-16,0 0 15,21-21 1,0 0-1,0 0-15,0 0 16,0-21-16,1 21 16,-1-21-16,0 0 15,0-1-15,0 1 0,-21 0 16,0 0-16,21 0 0,-21 0 16,22-1-16,-22 44 46,0-1-46,-22 0 0,1 0 16,21 0-16,0 0 0,0 1 16,0-1-16,0 0 15,0 0-15,21-21 47,1 0-47,-1 0 0,-21-21 31,21 0-31,-21 0 0,0-1 16,0 1-16,0 0 0,0 0 16,0 0-16,-21 0 15,0 21-15,21-22 0,0 1 16,-22 21-16,1 0 16,21-21-1,21 21 1,1 0-1,-1-21-15,0 21 0,21 0 16,-21-21-16,1 21 0,-1 0 16,0 0-16,0 0 0,0 0 0,0 0 15,1 0-15,-1 21 0,0-21 16,-21 21-16,0 0 0,21 0 16,-21 1-16,0-1 0,0 0 15,0 0-15,0 0 0,0 0 16,-21-21-16,21 22 0,-21-1 15,0-21-15,21 21 16,-22-21-16,22 21 0,-21-21 16,21-21 15,0 0-15,0 0-16,0-1 15,0 1-15,21 0 0,-21 0 0,22 0 16,-1 0-16,0-1 0,-21-20 15,21 21-15,0 0 0,22 0 0,-43-1 16,21 22-16,0 0 0,0 0 0,0 0 16,0 0-16,-21 22 15,0-1-15,0 0 0,0 0 0,0 0 16,0 22-16,0-22 0,0 0 16,0 0-16,0 0 0,0 0 15,0 1-15,0-1 16,22-21-1,-1 21-15,0-21 16,0 0 0,-21-21-16,21 0 15,0 21-15,1-22 0,-22 1 0,21 0 16,0 0-16,-21 0 16,0 0-16,0-1 0,21 22 0,-21-21 15,21 0-15,-21 42 31,0 0-15,0 1-16,0-1 16,-21 0-16,21 0 0,-21 0 0,21 0 15,0 1-15,0-1 0,-21 0 16,21 0-16,-21 0 16,21 0-1,0-42 16,0 0-15,0 0-16</inkml:trace>
  <inkml:trace contextRef="#ctx0" brushRef="#br0" timeOffset="62838.09">8170 10626 0,'-21'0'16,"0"0"-1,0 0-15,21-21 47,21 21-47,0 0 16,0 0-16,0 0 16</inkml:trace>
  <inkml:trace contextRef="#ctx0" brushRef="#br0" timeOffset="63369.82">8297 10710 0,'21'0'16,"-21"22"15,22-22-31,-22 21 15,0 0-15,0 0 0,0 0 16,0 0-16,0 1 0,-22-1 16,22 0-16,-21-21 15,0 21-15,21 0 0,-21 0 0,0 1 16,0-1-16,-1 0 0,1 0 0,0 0 16,0-21-16,21 21 0,0 1 15,-21-22-15,21 21 16,21-21-1,0 0 1,0 0-16,0 0 0,1 21 16,-1-21-16,0 0 0,0 21 15,0 0-15,-21 0 0,21 1 16,-21-1-16,22 0 0,-22 0 0,0 0 16,0 0-16,0 1 15,0-1-15,-22 0 0,1 0 0,0 21 16,0-20-16,0-1 0,0-21 0,-1 21 15,1 0-15,-21 0 0,21-21 16,0 0-16,-1 0 0,-20 21 0,21-21 16,0 0-16,0 0 0,-1 0 0,1 0 15,0 0-15,0 0 0,21-21 16,0 0-16,0 0 0,0 0 16,0 0-16,0-1 0,0-20 0,21 0 15,0 21-15,0-43 0,22 22 16,-22-1-16</inkml:trace>
  <inkml:trace contextRef="#ctx0" brushRef="#br0" timeOffset="63689.64">8488 10859 0,'21'-43'16,"-21"22"-1,21 0-15,-21 0 16,0 0 0,-21 21 15,0 0-15,21 21-16,-21 0 15,21 0-15,-22 0 0,1 0 16,21 1-16,0-1 0,0 0 15,0 0-15,0 0 16,21-21 0,1 0-1,-1 0-15,0 0 0,0 0 16</inkml:trace>
  <inkml:trace contextRef="#ctx0" brushRef="#br0" timeOffset="64235.07">8953 10689 0,'0'0'0,"0"-21"0,0 0 16,-21 21-1,0 0-15,0 0 16,0 0-16,0 0 0,21 21 16,-22-21-16,1 21 0,0 0 0,0 1 15,21-1-15,-21 0 0,21 0 16,0 0-16,0 0 0,0 1 15,-21-22-15,21 21 0,0 0 0,0 0 16,21 0 0,0-21-1,0 0-15,0 0 0,0 0 16,1-21-16,-1 0 16,0 21-16,-21-21 0,21 21 0,0-21 15,-21-1-15,21 1 0,1 0 16,-22-21-16,21 21 0,-21-22 0,0 22 15,21-21-15,-21-1 0,21 1 0,-21 0 16,0 21-16,0-22 0,0 1 16,0 21-16,21 0 0,-21-1 15,0 65 1,-21-22 0,21 21-16,-21-21 0,21 22 0,0 20 15,0-20-15,-21-1 0,21 0 16,0 1-16,0-1 0,-21 0 0,21 1 15,-22-22-15,22 21 0,0-21 0,0 0 16,0 1-16,0-1 0,0 0 16,0 0-16,22-21 15,-1 0-15,0 0 16,0 0 0,0 0-16,0 0 0,1 0 0,-1 0 15,0 0-15,-21-21 0</inkml:trace>
  <inkml:trace contextRef="#ctx0" brushRef="#br0" timeOffset="65154.27">0 12933 0,'42'0'109,"64"0"-109,0 0 16,0-21-16,0 0 0,-22 21 16,-20 0-16,20-22 0,-20 22 15,-22 0-15,1 0 0,-1-21 0,-21 21 16,0 0-16,-21-21 16,0 0-16,-21 21 15,0-21-15,0 21 16,-22 0-16,22-21 0,0 21 15,-21-22-15,-1 22 0,22-21 16,-21 21-16,21 0 0,0-21 16,-1 21-16,1-21 0,0 21 0,0 0 15,21-21 1,21 21 0,0 0-16,0 0 0,1 0 15,20 0-15,-21 0 0,0 0 16,22 0-16,-22 0 0,0 0 0,0 21 15,0-21-15,0 21 0,1 0 16,-1-21-16,-21 21 0,0 1 16,0-1-16,0 0 15,0 0-15,0 0 0,0 0 16,0 1-16,0-1 0,-21 0 16,-1-21-16,1 21 0,0 0 15,0-21-15,0 21 0,0-21 16,-1 22-16,1-22 15,0 0-15</inkml:trace>
  <inkml:trace contextRef="#ctx0" brushRef="#br0" timeOffset="65978.31">1863 12806 0,'0'0'16,"-22"21"-16,-20 0 15,21-21-15,42-21 32,0 21-32,0-21 0,1 21 15,-1-21-15,0 0 0,21-1 16,-21 1-16,1 0 0,20 0 0,-21 0 16,21 0-16,-20-1 0,-1-20 15,21 21-15,-21 0 0,0 0 0,1-1 16,-1 1-16,0-21 0,-21 21 15,0 0-15,0-22 0,0 22 0,0-21 16,0 21-16,0-1 0,0-20 16,-21 21-16,0 0 0,21 0 15,-22 21-15,1 0 0,0 0 16,0 0-16,0 0 0,0 21 0,21 21 16,-22-21-16,1 22 0,21 20 15,-21-21-15,0 22 0,21-1 0,-21 1 16,0-1-16,-1 22 0,1-21 15,0 20-15,0 1 0,0 0 0,0-22 16,-1 22-16,1-1 0,21-20 16,-21 21-16,21-1 0,0 1 0,0 0 15,0-22-15,0 1 0,0 20 16,0-41-16,0 20 0,0-21 16,0 1-16,0-1 0,21-21 15,-21 22-15,21-43 0,1 21 0,-1-21 16,0 0-16,0-21 15,0 21-15,0-22 0,1-20 0,-1 21 16,0-21-16,0 20 0,0-20 16,0-21-16,1 20 0,-1 1 0,-21-22 15,21 1-15,-21 21 0,0-22 16,0 22-16,-21-22 0,0 22 0,-1-22 16,-20 22-16,21 0 0,-21 21 15,-1-22-15,1 1 0,0 21 16,-1 0-16,22-1 0,-21 22 15,21-21-15,-22 21 0,22 0 0,42 0 47,0 0-47,1 0 16,20 0-16,-21 0 0,21 0 16,-20 0-16,20-21 0,0 0 0,1 0 15,-22 0-15</inkml:trace>
  <inkml:trace contextRef="#ctx0" brushRef="#br0" timeOffset="66481.03">2815 12510 0,'0'0'0,"0"-22"0,-21 1 16,0 21-1,0 0-15,-22 0 0,22 0 0,0 0 16,0 0-16,-22 21 0,22-21 15,0 22-15,-21-1 0,21 21 0,-1-21 16,1 0-16,0 22 0,0-22 16,21 21-16,0 1 0,-21-22 0,21 21 15,-21-21-15,21 22 0,0-22 16,0 0-16,0 0 0,0 0 16,21-21-16,0 21 0,0-21 15,0 0-15,0 0 0,1 0 16,-1 0-16,21-21 0,-21 21 15,0-21-15,1 0 0,-1 0 0,0 0 16,0-1-16,0 1 0,0 0 16,1-21-16,-1 21 0,0-1 0,-21-20 15,0 21-15,21 0 0,-21 0 16,21-22-16,-21 22 0,0 0 0,21 21 16,-21-21-16,0 42 46,0 0-46,0 0 0,0 0 0,0 1 16,0 20-16,0-21 0,0 0 16,-21 22-16,21-22 0,0 0 0,-21 0 15,21 0-15,0 0 0,0 1 16,0-1-16,21-21 0,0 0 16,1 0-16,-1 0 0,0 0 0,0-21 15,0-1-15</inkml:trace>
  <inkml:trace contextRef="#ctx0" brushRef="#br0" timeOffset="66909.73">3365 12531 0,'0'0'0,"22"-21"15,-1-1-15,0 22 0,-21-21 0,0 0 16,-21 21 15,21 21-31,-21-21 16,-1 21-16,1 1 0,21-1 15,-21 0-15,0 0 0,0 0 16,21 0-16,0 1 0,0-1 16,0 0-16,0 0 0,21 0 15,0-21 1,0 0-16,0 0 0,1 0 0,-1 21 16,21-21-16,-21 0 15,0 0-15,1 0 0,-1 22 0,0-1 16,-21 0-16,0 0 15,0 0 1,0 0-16,-21-21 16,0 22-16,-1-22 0,1 0 15,0 21-15,-21 0 0,21-21 0,-1 0 16,1 0-16,-21 21 0,21-21 16,0 0-16,-1 0 0,-20 0 0,21 0 15,0 0-15,0 0 16,-1 0-16,22-21 0,0 0 15,0 0-15,0-1 16,0 1-16,22-21 0,-1 21 16</inkml:trace>
  <inkml:trace contextRef="#ctx0" brushRef="#br0" timeOffset="67237.53">3852 12086 0,'21'-21'0,"-42"42"0,42-63 16,-21 21-16,0 0 0,0-1 0,0 1 16,0 0-16,-21 42 31,21 0-31,-42 106 16,42-84-16,0-1 15,0 0-15,-21 22 0,21-22 16,-21 1-16,21-1 0,0 0 0,0 1 15,-22-1-15,22 0 0,0 1 16,0-1-16,0-21 0,-21 21 0,21-20 16,0-1-16,0 0 0,0 0 0,0 0 15,0 0 1,21-21 0,1-21-1,-22 0-15,21 21 0,0-21 0,0 0 16</inkml:trace>
  <inkml:trace contextRef="#ctx0" brushRef="#br0" timeOffset="67629.31">4000 12615 0,'0'22'0,"22"-1"16,-1-21-1,0 0 1,0 0-16,0 0 0,0 0 0,1 0 15,-1-21 1,0 21-16,0 0 0,-21-22 0,0 1 16,21 0-16,-21 0 15,0 0 1,0 0-16,0-1 16,-21 22-1,0 0 1,0 22-16,0-1 15,21 0-15,-22 0 0,22 0 16,-21 0-16,21 1 0,-21-1 16,21 0-16,0 0 0,0 0 15,0 0-15,0 1 0,0-1 0,0 0 16,0 0-16,0 0 16,21-21-16,0 0 0,1 0 15,-1 0-15,0 0 16,0 0-16,-21-21 0,21 0 15</inkml:trace>
  <inkml:trace contextRef="#ctx0" brushRef="#br0" timeOffset="68053.07">4466 12467 0,'0'0'0,"0"-21"0,21 21 16,0 0-1,1 0 1,-1 0-16,0 0 0,0 21 16,-21 0-16,21-21 0,0 22 15,-21-1-15,0 0 0,22 0 0,-22 0 16,0 0-16,0 1 0,0-1 0,0 0 16,0 0-16,0 21 0,0-20 15,0-1-15,-22 0 0,1-21 0,21 21 16,0 0-16,-21-21 15,21 21-15,-21-21 0,0 0 32,21-21-17,0 0-15,0 0 16,0 0-16,21 0 16,-21-22-16,21 22 0,0 0 0,0-21 15,-21-1-15,22 22 0,-1 0 0,0-21 16,0 20-16,0 1 0,0 0 15,-21 0-15,22 0 0,-1 21 16,-21-21 0</inkml:trace>
  <inkml:trace contextRef="#ctx0" brushRef="#br0" timeOffset="68410.39">3598 12298 0,'0'0'0,"21"-21"31,1 21-15,20 0-16,0-21 0,1 21 0,-1-22 15,0 22-15,1 0 0,-1-21 16,0 21-16,1-21 0,-1 21 0,0 0 16,1-21-16,-22 21 0,21 0 15,-21 0-15,0 0 0,1-21 0,-1 21 16,0 0-16,0 0 0,0 0 16,-21-21-1</inkml:trace>
  <inkml:trace contextRef="#ctx0" brushRef="#br0" timeOffset="69841.62">8805 12488 0,'-21'0'0,"21"22"16,-21-22-16,0 0 0,0 21 16,-1-21-16,22-21 109,22 21-109,-1 0 0,0 0 16,0 0 15</inkml:trace>
  <inkml:trace contextRef="#ctx0" brushRef="#br0" timeOffset="71885.74">8784 12510 0,'-21'0'16,"42"-22"31,0 22-32,-21-21-15,21 21 0,1-21 16,20 0-16,-21 21 0,0-21 0,0 0 16,1-1-16,-1 1 0,0 0 0,0 0 15,0-21-15,0 20 16,1 1-16,-1-21 0,0 21 0,-21-22 16,0 22-16,21-21 0,-21 21 15,0-22-15,0 22 0,0 0 0,0 0 16,0 0-16,-21 0 15,0 21-15,0 0 16,-1 0-16,1 21 0,0 0 0,0 0 16,0-21-16,0 42 0,21-20 15,0-1-15,0 0 0,0 0 16,0 21-16,0-20 0,0-1 0,21 0 16,0 0-16,0 0 0,21 0 0,-20 1 15,-1-1-15,0 0 0,21 0 16,-21 0-16,1 0 0,-1 1 15,0-1-15,0 0 0,-21 0 16,21 0-16,-21 0 0,0 1 16,-21-22-1,0 21-15,0-21 0,0 0 16,-22 0-16,22 0 0,0 0 0,0 0 16,0 0-16,-1 0 0,1 0 15,0 0-15,0 0 0,0 0 16,0 0-16,21-21 15,21 21 32,0 0-47,0 0 0,0 0 16,22 0-16,-22 0 0,0 0 0,21 0 16,-21 0-16,22 0 0,-22 0 15,21 0-15,-21 0 0,22-22 0,-22 22 16,21-21-16,-21 0 0,1 21 15,20-21-15,-21 0 0,0 0 0,0-1 16,1 1-16,-1 0 0,0 0 16,0-21-16,0 20 0,0-20 15,-21 21-15,0-21 0,22-1 0,-22 1 16,21 0-16,-21-1 0,0 1 0,0 21 16,0-22-16,0 22 0,0 0 15,0 0-15,-21 21 16,-1 0-16,1 0 15,21 21-15,-21 21 0,21-20 16,0-1-16,-21 21 0,21 0 0,0 1 16,0-1-16,0 0 0,0 1 15,0-1-15,0 0 0,0 1 0,0-1 16,0 0-16,0-20 0,0 20 16,0-21-16,0 0 0,21 0 15,0 1-15,0-22 0,1 21 0,-1-21 16,0 0-16,0 0 0,21 0 15,-20 0-15,-1 0 0,0 0 0,0 0 16,0 0-16,22-21 0,-22 21 0,0-22 16,0 1-16,0 0 0,0 21 15,1-21-15,-22 0 0,21 0 0,0-1 16,-21 1-16,21 0 0,-21 0 0,0 0 16,0 0-16,0-1 0,0 1 15,21 21-15,-21-21 0,0 42 31,0 0-31,-21 1 16,21-1-16,0 21 0,-21-21 16,21 0-16,0 1 0,0-1 15,0 0-15,0 0 0,0 0 16,0 0-16,0 1 0,21-22 16,0 0-16,0 0 0,1 0 15,-1 0-15,0 0 0,0 0 0,21 0 16,-20 0-16,-1 0 0,0 0 15,0-22-15,0 22 0,0-21 0,1 0 16,-22 0-16,21 0 0,0 21 0,-21-43 16,21 22-16,-21 0 15,0-21-15,0 21 0,0-22 0,0 1 16,0 0-16,0-1 0,0 1 0,0 21 16,0-22-16,-21 22 0,0 0 15,0 21-15,-1 0 16,1 0-16,0 0 0,0 21 15,21 0-15,-21 22 0,0-22 0,21 0 16,-22 21-16,22 1 0,0-22 0,0 21 16,0-21-16,0 22 0,0-22 15,0 0-15,0 0 0,0 0 0,22 1 16,-22-1-16,21-21 0,0 21 16,0-21-16,0 0 0,0 0 15,1 0-15,-1 0 0,0 0 16,0 0-16,0 0 0,-21-21 15,21 21-15,1-21 0,-1-1 0,0 22 16,0-21-16,0 0 0,0 0 0,-21 0 16,22-22-16,-1 22 0,-21 0 15,21 0-15,0 0 0,-21 0 0,21-1 16,-21 1-16,0 42 31,0 1-31,0-1 0,0 0 16,0 0-16,0 0 15,-21 64-15,21-64 16,0 0-16,0 0 0,0 1 0,0-1 16,0 0-16,0 0 15,21-21 1,0 0-16,1 0 0,-1 0 16,0 0-16,0 0 15,0-21-15,0 21 0,1-21 0,-1 0 16,0 21-16,0-22 0,0 1 0,0 0 15,-21 0-15,22 0 0,-1 0 16,0-1-16,-21 1 0,0 0 0,0 42 47,0 0-47,0 1 0,0-1 0,0 0 16,0 0-16,0 0 0,0 0 15,0 1-15,0-1 0,0 0 16,21 0-16,0-21 0,0 0 15,1 0-15,-1 0 16,0 0-16,0 0 0,0 0 16,0 0-16,1-21 15,-1 0-15,-21 0 16,0-1-16,0 1 0,0 0 16,0 0-1,0 0-15,-21 0 0,-1-1 0,22 1 16,0 0-16,0 0 0,-21 21 15,42 0 17,1 0-17,-1 0 1,0 0-16,0 0 0,0 0 16,0 0-16,-21-21 0,22 21 15,-1-21-15,-21-1 0,21 1 16,-21 0-16,21 0 0,-21 0 0,0 0 15,0-1-15</inkml:trace>
  <inkml:trace contextRef="#ctx0" brushRef="#br0" timeOffset="73377.33">10308 10562 0,'21'0'31,"0"0"-31,1-21 0,-1 21 16,0-21-16,-21 0 0,21 21 0,0-21 16,0-1-16,1 1 0,-1 0 15,0 0-15,0 0 0,0 0 16,-21-1-16,0 1 0,0 0 16,0 0-16,0 0 0,-21 21 15,0-21-15,0 21 0,-22 0 0,22 0 16,-21 0-16,21 0 0,-22 0 15,1 0-15,21 0 0,-21 0 16,20 21-16,-20 0 0,21-21 16,0 21-16,21 0 0,0 0 0,0 1 15,0 20-15,0-21 0,0 0 0,21 0 16,0 22-16,0-22 0,0 0 16,1 0-16,-1 0 0,21 22 0,-21-22 15,0 0-15,1 0 0,-1 0 16,0 1-16,0-1 0,-21 0 0,0 0 15,0 0-15,0 0 0,-21 1 16,-21-22 0,20 21-16,1-21 0,-21 0 0,21 0 15,-22 0-15,22 21 0,-21-21 0,21 0 16,-22 0-16,22 0 0,0 0 16,0-21-16,0 21 0,0-21 0,21-1 15,-22 1-15,1 0 16,21 0-16,0 0 0,0 0 15,0-1-15,0 1 0,0 0 0,0 0 16,0 0-16,0 0 0,21-1 16,1 1-16,-1 21 0,0 0 0,0 0 15,0 0-15,0 21 0,1 1 16,-1-1-16,0 0 0,0 0 16,0 0-16,0 22 0,1-22 0,-1 0 15,-21 0-15,21 0 0,-21 0 16,21 1-16,-21-1 0,21 0 0,0 0 15,1 0-15,-1-21 0,0 0 16,0 0-16,0 0 16,0 0-16,1 0 0,-1 0 15,0-21-15,0 21 0,0-21 0,0 0 16,1 21-16,-1-21 0,0-1 16,0 1-16,0 0 0,0 0 0,1 0 15,-1 0-15,-21-1 0,21-20 16,-21 21-16,21 21 0,-21-21 0,0 0 15,-21 42 17,21 0-32,-21 0 15,0 0-15,21 0 0,0 1 0,0 20 16,0-21-16,0 0 0,0 0 16,0 1-16,0-1 0,0 0 15,21-21-15,0 21 0,0-21 16,0 0-16,0 0 15,1 0-15,-1 0 0,0 0 0,0-21 16,0 21-16,0-21 0,1 0 16,-1-1-16,0 1 0,0 0 15,0 21-15,0-21 0,1 0 16,-22 0-16,0-1 0,0 1 0,0 0 16,0 0-16,-22 21 31,22 21-31,-21 0 15,21 0-15,-21 1 0,21-1 0,0 0 16,0 21-16,0-21 0,0 1 0,0-1 16,0 21-16,0-21 0,0 22 15,0-22-15,0 21 0,0-21 0,0 0 16,0 22-16,0-22 0,0 21 0,0-21 16,-21 1-16,21-1 15,-21 0-15,0 0 0,21 0 0,-22 0 16,1-21-16,0 22 0,0-22 0,0 0 15,0 0-15,-1 0 0,1 0 16,0 0-16,0 0 0,0 0 0,0 0 16,-1 0-16,1 0 0,0-22 0,0 1 15,0 21-15,0-21 0,21 0 16,-22 0-16,22 0 0,0-1 16,0 1-16,0 0 0,0 0 0,0 0 15,22 0-15,-22-1 16,21 1-16,21 0 0,-21 0 0,0 0 15</inkml:trace>
  <inkml:trace contextRef="#ctx0" brushRef="#br0" timeOffset="73873.25">11303 10583 0,'0'0'0,"0"22"31,-21-1-16,21 0-15,0 0 0,-21 0 16,21 0-16,0 1 0,0-1 0,0 0 16,0 0-16,0 0 15,0 0-15,0 1 0,0-1 16,0 0-16,0 0 16,-22-21-1,1 0 1,21-21-1,0 0 1,0 0-16,0-1 0,0 1 0,0 0 16,21 0-16,1 0 0,-1 0 0,0-1 15,0-20-15,0 21 0,0 0 16,1-22-16,-1 22 0,21 21 16,-21-21-16,0 21 0,1 0 15,-1 0-15,0 21 0,0-21 0,-21 21 16,0 1-16,0-1 0,21 21 0,-21 22 15,0-43 1,0 0-16,0 0 0,0 0 0,0 0 16,-21 1-16,0-1 0,0 0 15,0-21 1,21-21 15,21 0-15,0 21-16,0-22 0</inkml:trace>
  <inkml:trace contextRef="#ctx0" brushRef="#br0" timeOffset="74141.2">11874 10456 0,'0'0'0,"0"-21"0,-21 21 31,0 0-15,0 21-16,21 1 0,0-1 0,-21 0 15,0 0-15,21 0 0,0 22 0,0-22 16,-22 0-16,22 21 0,0-21 16,0 1-16,0-1 0,0 0 0,0 0 15,0 0-15,0 0 16,0 1-16,22-22 16,-22 21-16,21-21 0,0 0 15,0 0-15,0 0 0,0-21 16,1-1-16,-1 22 0,0-21 15,0 0-15,0 0 0,-21 0 0</inkml:trace>
  <inkml:trace contextRef="#ctx0" brushRef="#br0" timeOffset="75695.47">12171 10329 0,'0'0'16,"0"-21"-16,0 0 0,0 0 0,0 0 15,0 0-15,0 42 31,0 0-31,0 0 0,0 0 16,0 22-16,0-1 0,0-21 0,0 21 16,0 1-16,0-1 0,-21-21 15,21 22-15,0-1 0,-22-21 0,22 0 16,-21 0-16,21 22 0,0-22 0,0 0 16,-21 0-16,21 0 15,-21-21-15,21 22 0,0-44 47,0 1-47,0 0 16,0 0-16,21 0 15,0 0-15,0-1 0,-21 1 0,22-21 16,-1 21-16,0 0 0,0-22 0,0 22 16,0 0-16,1 0 0,-1 0 15,0 21-15,0 0 0,-21 21 16,21 0-16,-21 0 15,0 0-15,0 0 0,0 1 16,0-1-16,0 0 0,0 0 0,0 0 16,0 0-16,0 1 0,0-1 15,0 0-15,0 0 16,21-21 15,1 0-31,-1 0 0,0 0 16,0 0-16,-21-21 0,21 0 15,0 21-15,1-21 0,-22-1 16,21 1-16,0 0 0,0 0 0,-21 0 16,0 0-16,21-1 0,-21-20 0,0 21 15,0 0-15,0 0 0,0-1 16,0 1-16,0 42 31,0 1-15,-21-1-16,21 0 0,0 0 15,0 0-15,0 0 0,0 1 16,0-1-16,0 0 0,0 0 16,0 0-16,0 0 0,21-21 15,-21 22 1,21-22-16,1 0 16,-1 0-16,-21-22 15,21 22-15,0-21 16,0 0-16,-21 0 0,21 21 15,-21-21-15,22 0 0,-22-1 16,21 1-16,-21 0 0,0 0 16,0 0-16,0 0 0,0-1 15,21 22-15,-21 22 16,0-1 0,0 0-16,-21 0 0,21 0 0,0 0 15,-21 1-15,21-1 0,0 0 16,0 0-16,0 0 0,0 0 0,0 1 15,0-1-15,21-21 16,-21 21-16,21-21 0,0 0 16,0 0-1,0 0-15,-21-21 16,22 0-16,-1-1 16,0 1-16,-21 0 15,0 0-15,0 0 0,0 0 16,0-1-16,0 1 0,0 0 15,0-21-15,0 21 0,-21-1 16,0 1-16,-1 0 0,1 21 16,0 0-1,0 0 1,42 0 15,0 0-31,0 0 0,1-21 0,-1 21 16,0 0-16,0 0 0,0-21 15,22 21-15,-22 0 0,0 0 0,21 0 16,-21 0-16,1 0 0,20 0 0,-21 0 16,0 0-16,0 21 0,-21 0 15,22 0-15,-22 0 0,0 1 16,0-1-16,0 21 16,0-21-16,0 0 0,0 22 15,0-22-15,0 0 16,0 0-16,0 0 0,0 1 15,-22-22 1,22 21-16,0-42 47,0-1-47,0 1 16,0 0-16,0 0 15,0 0-15,0 0 0,22-1 0,-1 1 16,0-21-16,0 21 0,0-22 15,0 22-15,1-21 0,20 21 0,-21 0 16,21-1-16,-20 1 0,20 21 0,-21 0 16,0 0-16,0 0 0,1 0 15,-1 21-15,-21 1 0,21-1 16,-21 0-16,0 0 0,0 0 0,0 22 16,0-22-16,0 0 0,0 0 15,0 0-15,0 0 0,0 1 0,-21-1 16,21 0-16,-21-21 15,21 21-15,-22-21 16,22 21-16,-21-21 31,21-21-15</inkml:trace>
  <inkml:trace contextRef="#ctx0" brushRef="#br0" timeOffset="75951.64">13822 10393 0,'0'0'16,"0"-21"-16,0 42 47,0 0-47,0 0 0,0 0 0,0 1 16,0-1-16,0 0 0,0 0 15,-21 0-15,21 0 0,0 1 16,-22-22-16,22 21 0,0 0 0,0 0 15,-21-21 1,21-21 31</inkml:trace>
  <inkml:trace contextRef="#ctx0" brushRef="#br0" timeOffset="76137.64">13822 10266 0,'0'0'0,"0"-21"16,-21 21 15</inkml:trace>
  <inkml:trace contextRef="#ctx0" brushRef="#br0" timeOffset="76721.33">13970 10372 0,'21'0'31,"0"0"-15,0 0-1,1 0-15,-1 21 16,-21 0-16,0 0 0,0 0 16,0 1-16,0 20 15,0-21-15,0 0 0,0 0 0,-21 1 16,21-1-16,-22 0 0,1 0 15,0 0-15,0 0 0,0 1 16,0-22-16,21 21 0,-22-21 16,1 0-1,42 0 17,1 0-32,-1 0 15,0 0-15,0 0 16,0 0-16,0 0 15,-21 21-15,22-21 0,-22 21 0,21-21 16,-21 21-16,21 0 0,-21 1 16,0-1-16,0 0 15,0 0-15,0 0 0,0 0 16,0 1-16,-21-1 16,0 0-16,-1-21 0,22 21 15,-21-21-15,0 0 0,0 21 0,0-21 16,0 0-16,-1 0 0,1 21 15,0-21-15,0 0 0,0 0 16,0 0-16,-1 0 16,22-21-1,0 0-15,0 0 16,22 0-16,-1 0 16,0-1-16,0 1 0,0 0 15</inkml:trace>
  <inkml:trace contextRef="#ctx0" brushRef="#br0" timeOffset="77061.64">14224 10647 0,'0'0'0,"21"0"0,0-21 0,0 0 16,1 21-16,-22-22 0,21 1 16,0 21-16,0-21 0,-21 0 0,21 0 15,0 21-15,-21-21 0,0-1 16,0 1-16,0 0 0,0 0 0,0 0 15,0 0 1,-21 21 0,0 21-16,0-21 15,21 21-15,-21 0 0,0 0 16,21 0-16,-22 1 0,22-1 0,0 0 16,-21 0-16,21 0 0,0 0 0,0 1 15,0-1-15,0 0 16,0 0-16,21 0 15,1-21 1,-1 0-16,0 0 0,0 0 16,0 0-16,0 0 0,1-21 0,-1 21 15,0 0-15</inkml:trace>
  <inkml:trace contextRef="#ctx0" brushRef="#br0" timeOffset="77638.03">14817 10435 0,'21'-21'15,"-42"42"-15,42-63 0,-21 21 16,0 0-16,0-1 0,0 1 16,-21 42 15,-1 1-31,1-22 0,0 21 16,0 0-16,0 0 0,0 0 15,21 22-15,-22-22 0,1 0 16,0 0-16,21 0 0,0 0 0,-21 1 15,21-1-15,0 0 0,0 0 16,0 0 0,21-21-16,0 0 15,0 0-15,1 0 0,-1 0 16,0-21-16,0 0 0,0 21 16,-21-21-16,21 0 0,1 21 15,-22-22-15,21-20 0,0 21 0,-21 0 16,0-22-16,21 22 0,0-21 0,-21 0 15,21-1-15,-21 22 16,0-21-16,0-1 0,22 22 0,-22-21 16,0 21-16,0 0 0,21-1 15,-21 1-15,0 42 32,-21 1-32,21-1 0,-22 0 15,22 21-15,0-21 0,-21 1 0,21 20 16,0-21-16,0 21 0,0-20 0,0 20 15,0-21-15,0 0 0,0 0 16,0 1-16,0-1 0,0 0 0,0 0 16,0 0-16,0 0 15,0 1 1,0-1-16,21-21 0,1 0 16,-1 0-1,0 0-15,0 0 16,-21-21-16,21-1 0,0 22 15,-21-21-15</inkml:trace>
  <inkml:trace contextRef="#ctx0" brushRef="#br0" timeOffset="77805.97">15134 10668 0,'0'42'15,"-21"-42"-15,0 0 16,0 0 15,-1 0-15,1 0-16,0 0 15,0 0-15</inkml:trace>
  <inkml:trace contextRef="#ctx0" brushRef="#br0" timeOffset="79450.53">825 15240 0,'-21'0'15,"0"0"-15,0-21 16,0 21-16,0 0 0,-1 0 0,1 0 16,-21 0-16,21 0 0,-22-21 15,22 21-15,0 0 0,-21 0 16,21 0-16,-22-21 0,22 21 0,-21 0 16,21 0-16,-1 0 15,1 0-15,0 0 0,0-22 16,0 22-16,42 0 31,21 0-31,1 0 16,-1 0-16,21 0 0,1 0 0,-1 0 15,1 0-15,21 0 0,-22 0 16,22 0-16,-22 0 0,1 0 16,-1 0-16,1 0 0,-1 0 0,1 0 15,-22 0-15,0 0 16,1 0-16,-1 0 0,0 0 0,-20 0 15,20 0-15,-21 0 0,0 0 16,0 0 0,-21-21-16,0 0 15,0 0 1,-21 0-16,0 0 16,0-1-16,0 1 0,-22 21 15,22-21-15,0 0 0,-21 0 16,21 21-16,-22-21 0,1 21 0,21-22 15,-22 22-15,22-21 0,0 21 16,0 0-16,0 0 0,0 0 16,21 21 15,21-21-15,0 22-16,0-22 0,0 21 15,0-21-15,1 0 0,20 21 16,-21 0-16,21-21 0,-20 0 0,20 21 15,-21-21-15,0 0 0,22 0 16,-22 21-16,0-21 0,0 0 0,0 0 16,0 0-16,1 0 0,-1 22 15,0-22-15,-21 21 32,0 0-32,0 0 15,0 0-15,0 0 16,-21 1-16,0-1 0,-1 0 15,1 0-15,-21 21 0,21-20 0,-22-1 16,22 21-16,-21-21 0,0 22 16,-1-1-16,1-21 0,21 0 15,-22 22-15,22-22 0,-21 0 0,21 0 16,0 0-16,-1-21 0,1 21 16,0-21 15,21-21 0,21 0-15,0 0-16,1 0 15,-1 0-15,0-1 16,0 1-16,0 0 0</inkml:trace>
  <inkml:trace contextRef="#ctx0" brushRef="#br0" timeOffset="83872.86">2646 14944 0,'0'-21'109,"21"21"0,0 0-62,-21 21-15</inkml:trace>
  <inkml:trace contextRef="#ctx0" brushRef="#br0" timeOffset="85289.57">2646 15113 0,'0'-21'31,"0"0"-15,0 0-16,0-1 16,21 1-16,0 0 0,-21 0 15,21 0-15,0 0 0,1-1 0,-22-20 16,21 21-16,0-21 0,0-1 15,0 22-15,-21-21 0,0-1 0,21 1 16,-21 0-16,0-1 0,0 22 16,0-21-16,0 21 0,0 0 15,0-1-15,-21 1 0,0 21 16,0 0-16,0 0 0,0 21 16,21 1-16,-22-1 0,1 21 15,0-21-15,21 22 0,-21-22 16,21 21-16,0 0 0,0 1 0,0-22 15,-21 21-15,21 1 0,0-22 16,-21 21-16,21-21 0,0 22 16,0-22-16,0 0 0,0 0 0,0 0 15,21 0-15,0 1 0,0-22 16,-21 21-16,21-21 0,0 0 0,1 0 16,20 0-16,-21 0 0,0 0 15,0-21-15,1 21 0,20-22 0,-21 1 16,0 21-16,0-21 0,1 0 15,-1 0-15,0 0 0,0-1 16,-21 1-16,21 0 0,0 0 16,-21 0-16,0 0 0,0-1 0,22 1 15,-22 0-15,21 0 16,-21 42 15,-21 0-31,-1 0 0,1 1 0,21-1 16,0 0-16,0 0 0,-21 0 15,21 0-15,0 1 0,0-1 16,0 0-16,0 0 0,0 0 0,0 0 16,0 1-16,0-1 0,21 0 15,0-21-15,1 0 0,-1 21 16,0-21-16,0 0 0,0 0 16,22 0-16,-1-21 0,0 21 0,-21-21 15,22 0-15,-1 21 0,0-22 16,1 1-16,-1 21 0,0-21 0,-20 0 15,20 0-15,-21 0 0,21-1 16,-20 1-16,-1 0 0,0 0 0,-21 0 16,0 0-16,0-1 0,0 1 15,0 0-15,0 0 0,-21 21 16,0 0-16,-1 0 16,1 0-16,0 0 15,0 21-15,-21 0 0,20-21 16,1 21-16,0 1 0,0-1 0,0 0 15,21 0-15,-21 0 16,21 0-16,0 1 0,21-22 31,0 0-31,0 0 0,0 0 16,0 0-16,1 0 0,-1 0 16,0-22-16,0 22 0,-21-21 0,21 21 15,0 0-15,1-21 0,-22 0 16,21 21-16,0 0 47,-21 21-47,0 0 0,0 0 15,0 1-15,0 20 0,0-21 16,0 21-16,0 1 0,0-1 0,0 0 16,0 22-16,0-1 0,0-20 15,0 20-15,0 1 0,0-1 0,0 1 16,0-22-16,0 22 0,0-1 15,0-21-15,0 22 0,0-1 0,0-20 16,-21 20-16,21-20 0,0 20 16,0-21-16,-21 1 0,21-1 0,-22 0 15,1-20-15,0 20 0,21-21 16,-21 0-16,0 0 0,21 1 16,-21-1-16,-1-21 0,1 0 0,0 0 15,0 0-15,0 0 0,0 0 16,-1-21-16,1-1 0,-21 1 0,21-21 15,0 21-15,-1-22 0,22-20 16,0 21-16,0-22 0,0-21 0,0 22 16,0-22-16,0 22 0,0-22 15,22 0-15,-22 22 0,42-22 0,-21 1 16,0-1-16,22 21 0,-1-20 16,-21 20-16,21 22 0,1-22 0,-1 22 15,0 0-15,1 21 0,-1-22 16,-21 22-16,22 0 0,-22 0 15,21 21-15,-21-21 0,0-1 0,1 22 16,-1 0-16,0 0 0,0-21 16,0 21-16</inkml:trace>
  <inkml:trace contextRef="#ctx0" brushRef="#br0" timeOffset="88044.9">4466 14796 0,'-21'0'16,"0"0"0,21-22-1,0 1-15,-21 0 16,21 0-16,0 0 16,0 0-16,-22 21 15,1-22-15,0 1 0,0 0 16,0 21-16,0-21 15,-1 21-15,1 0 0,0 0 16,0 0-16,0 0 0,0 0 0,-1 21 16,1 0-16,0 0 0,0 1 15,0-1-15,0 0 0,-1 21 0,22-21 16,0 1-16,0 20 0,0-21 16,0 0-16,0 0 0,0 1 0,0-1 15,0 0-15,22-21 16,-1 0-16,0 0 0,0 0 15,0 0-15,0 0 16,1 0-16,-1 0 0,0-21 0,0 0 16,0-1-16,0 1 15,1 21-15,-22-21 0,21 0 16,-21 0-16,21 0 0,0-1 16,-21 1-16,0 0 0,0 0 15,0 0-15,0 0 16,0 42 15,0 0-31,-21 0 16,21 0-16,0 0 0,0 1 15,0-1-15,0 0 0,0 0 16,0 0-16,0 0 0,0 1 16,21-22-16,0 0 0,0 0 15,1 21-15,-1-21 0,0 0 16,0 0-16,0 0 0,0 0 15,1-21-15,-1 21 0,0-22 0,0 1 16,0 21-16,0-21 0,1 0 16,-1 0-16,0 0 0,0-1 15,-21 1-15,0 0 0,21 0 16,-21 0-16,0 0 0,0-1 0,0 1 16,0 0-16,0 42 31,0 0-16,0 1-15,0-1 0,0 0 16,0 0-16,0 0 0,0 0 0,0 1 16,0-1-16,0 0 0,0 0 15,0 0-15,0 0 0,0 1 16,21-22 31,-21-22-47,0 1 0,22 21 15,-1-21-15,-21 0 0,21 21 16,-21-21-16,0 0 0,21 21 0,0-22 16,-21 1-16,21 0 0,-21 0 15,22 21-15,-22-21 0,21 21 16,0 0-16,0 0 16,0 21-1,-21 0-15,21-21 0,-21 21 16,0 0-16,0 1 15,22-1-15,-1-21 16,0 0-16,-21 21 0,21-21 16,0 0-16,0 0 0,1 0 0,-1 0 15,0 0-15,0 0 0,0-21 16,0 0 0,1 21-16,-1-22 0,0 1 0,0 0 15,-21 0-15,21 21 16,-21-21-16,0 0 0,21-1 0,-21 1 15,22 0-15,-22 0 16,0 0-16,21 0 16,-42 21 124,-1 0-140,1 21 16,0 0 0,21 0-16,0 0 0,0 0 15,0 1-15,0-1 16,0 0-16,0 0 0,0 0 0,0 0 15,0 1-15,0-1 0,0 0 16,0 0-16,21 0 16,0-21-16,1 0 15,-1 0-15,0 0 0,0 0 16,0 0-16,0 0 0,1 0 0,-1 0 16,0 0-16,0 0 0,0 0 15,0-21-15,1 0 0,-1 21 0,0-21 16,0 0-16,-21-1 0,21 22 0,0-21 15,-21 0-15,0 0 0,22 0 16,-22 0-16,21 21 0,-21-22 0,0 1 16,0 42 15,0 1-31,0-1 0,0 0 16,0 0-16,21 0 15,-21 0-15,0 1 16,21-22-16,0 0 0,-21 21 15,21-21-15,1 0 0,-1 0 16,0 0-16,0 0 16,0 0-16,0 0 0,-21-21 15,22-1-15,-1 1 16,-21 0-16,0 0 16,0 0-16,0 0 0,21 21 0,-21-22 15,0 1-15,0 0 0,0 0 16,21 21-16,-21-21 0,0 0 15,0 42 17,0 0-32,0 0 15,0 0-15,0 0 0,0 1 16,0-1-16,0 21 0,0-21 0,-21 22 16,21-22-16,-21 21 0,21-21 0,0 22 15,0-22-15,-21 21 0,21 0 16,0 1-16,-22 20 0,22-20 0,0-1 15,0 0-15,0 22 0,0-22 0,0 22 16,0-22-16,0 21 16,0-20-16,0 20 0,0-20 0,0 20 15,0-21-15,0 22 0,22-22 0,-22 22 16,0-1-16,21-20 0,-21-1 16,0 21-16,0-20 0,0-22 0,0 21 15,0 1-15,-21-22 0,-1 0 0,1 21 16,0-21-16,0-21 0,0 22 15,0-1-15,-1-21 0,1 0 0,0 0 16,0 0-16,0 0 0,0 0 16,-1 0-16,1-21 0,0-1 0,0 1 15,0 0-15,0 0 0,-1-21 0,1 20 16,21-20-16,0 0 16,0-22-16,0 22 0,0-22 0,0 1 15,0-1-15,0 22 0,21-21 0,1-1 16,-1 1-16,0-1 0,0 1 15,0-1-15,22 22 0,-22-1 0,0-20 16,0 42-16,0-22 0,0 22 16,1-21-16,-22 21 0,21 0 15,-21-1-15,21 22 0,-21-21 0,0 0 16,21 0 0,-21 0-1,21 21 1,-21-21-16,21 21 78,-42 0 16,0-22-94</inkml:trace>
  <inkml:trace contextRef="#ctx0" brushRef="#br0" timeOffset="88833.47">4149 13949 0,'0'-21'0,"0"42"0,0-63 16,0 20-16,0 1 15,0 42 17,0 1-32,0-1 15,0 0-15,0 0 0,0 21 16,0-20-16,0-1 0,0 0 0,0 21 15,0-21-15,0 1 0,0-1 0,0 0 16,0 0-16,0 0 16,-22 0-16,22 1 0,0-1 0,0-42 47,0-1-32,0 1-15,0 0 0,22 0 16,-1 0-16,-21 0 0,21-1 15,0-20-15,0 21 0,0 0 0,1-22 16,-1 22-16,0 0 0,0 0 16,0 0-16,0 0 0,1-1 0,-1 22 15,0 0-15,0 0 16,0 22-16,-21-1 0,21 0 0,1 0 16,-22 0-16,0 22 0,0-22 15,21 0-15,-21 21 0,0-21 16,0 1-16,0-1 0,0 0 0,0 0 15,0 0-15,0 0 0,0 1 16,0-1-16,21-21 31,0-21-15,-21-1-16</inkml:trace>
  <inkml:trace contextRef="#ctx0" brushRef="#br0" timeOffset="89277.75">4889 13885 0,'0'0'0,"0"-42"16,0 63 15,0 0-15,0 1-16,-21-1 0,21 0 0,-21 0 15,21 21-15,0-20 0,0-1 16,0 0-16,0 0 0,0 0 0,0 0 15,0 1-15,0-1 0,0 0 16,0 0-16,21-21 16,0 0-16,1 0 0,-1 0 15,0 0-15,0 0 16,0 0-16,0 0 0,-21-21 0,22 21 16,-22-21-16,21 0 0,-21-1 15,0 1-15,21 0 0,-21 0 16,0 0-16,0 0 0,0-1 15,0 1-15,0 0 0,-21 0 0,21-21 16,-21 20-16,-1 1 0,22 0 16,-21 21-16,0-21 0,21 0 0,-21 21 15,0 0-15,0 0 0,-1 0 16,22 21 0,-21 0-16,21 0 15,0 0-15,0 1 16,21-1-16,1-21 15,-1 0-15,0 0 0,0 0 16,0 0-16,0-21 0</inkml:trace>
  <inkml:trace contextRef="#ctx0" brushRef="#br0" timeOffset="89577.57">5397 13631 0,'0'0'0,"0"-42"16,0 21-1,0 42 1,0 0 0,0 0-16,0 22 0,0-22 15,0 21-15,0 1 0,0-1 0,0 0 16,0 1-16,0-1 0,0 0 16,0 1-16,0-1 0,0-21 0,22 21 15,-22-20-15,21-1 0,-21 0 16,0 0-16,21 0 0,0-21 15,0 0-15,0 0 16,1 0-16,-1 0 16,0-21-16,0 0 0,0 0 15,0 0 1,-21-1-16,0 1 0,0 0 0</inkml:trace>
  <inkml:trace contextRef="#ctx0" brushRef="#br0" timeOffset="89833.87">5482 13780 0,'0'0'0,"-21"0"0,42 0 47,0 0-47,0 0 0,22 0 15,-22 0-15,0 0 0,21-22 16,1 22-16,-22-21 0,21 21 0,-21-21 15,22 21-15,-1-21 0,-21 21 16,22 0-16,-22-21 0,0 21 0,0 0 16,0 0-16,0-21 0,1 21 0,-1 0 31,0-22-15</inkml:trace>
  <inkml:trace contextRef="#ctx0" brushRef="#br0" timeOffset="91445.66">8848 14669 0,'0'-22'0,"21"22"0,0-21 16,0 21-16,-21-21 0,0 0 0,21 0 15,0 0-15,-21-1 0,22 1 16,-1-21-16,-21 21 0,21-22 0,0 1 16,0 21-16,0-21 0,-21-1 15,22 1-15,-1 21 0,0-22 0,-21 1 16,21 21-16,-21-21 0,0-1 16,0 22-16,0 0 0,0 0 0,0 0 15,-21-1-15,0 1 16,0 21-16,-1 0 0,-20 0 0,21 0 0,-21 0 15,20 0-15,-20 21 0,21 1 16,-21-1-16,20 21 0,1-21 16,0 22-16,0-1 0,0-21 0,21 21 15,0 1-15,0-1 0,0 0 16,0 1-16,0-1 0,42 0 0,-21 1 16,0-22-16,1 0 0,20 0 15,0 0-15,-21 1 0,22-22 0,-1 0 16,0 0-16,22 0 0,-22 0 15,1 0-15,-1-22 0,0 1 0,1 0 16,-1 0-16,-21 0 0,21 0 0,-20-1 16,-1 1-16,0 0 0,0 0 15,-21 0-15,21 0 0,-21-1 16,0 1-16,21 0 0,-21 0 16,0 0-16,0 0 0,-21 21 31,0 0-31,0 21 0,0 0 15,0 0-15,-1 0 0,22 22 16,0-22-16,0 21 0,-21-21 16,21 22-16,0-22 0,0 0 0,0 0 15,0 0-15,21 0 0,-21 1 16,22-1-16,-1-21 0,0 21 16,0-21-16,0 0 0,22 0 0,-22 0 15,21 0-15,-21 0 0,22 0 16,-1 0-16,0-21 0,1 0 0,-1 21 15,0-22-15,1 1 0,-1 0 16,0-21-16,-21 21 0,22-1 0,-22 1 16,0-21-16,0 21 0,0 0 15,-21-1-15,0 1 0,0 0 0,0 0 16,0 0-16,0 0 0,-21 21 16,0 0-16,0 0 0,0 0 15,0 0-15,-1 0 0,1 21 16,0-21-16,0 21 15,21 0-15,-21 0 0,21 0 16,0 1-16,0-1 0,0 0 16,21-21-1,0 0-15,0 0 16,0 0-16,1 0 16,-1 0-16,0-21 0,0 21 15,-21-21-15,21 21 0,0-22 16,-21 1-16,0 0 0,22 21 15,-22-21-15,0 0 16,0 42 31,0 0-47,0 0 16,0 22-16,0-22 0,0 21 0,0 0 15,0 1-15,0 20 0,0-20 16,0-1-16,0 21 0,0-20 0,0-1 15,0 0-15,0 22 0,0-22 0,0 1 16,0-1-16,0 0 0,0 1 16,0 20-16,0-21 0,0 1 0,0-1 15,0 0-15,-22 1 0,22-1 16,-21 0-16,21 1 0,-21-22 0,0 21 16,0-21-16,0 22 0,-1-22 15,1 0-15,0 0 0,0 0 16,0-21-16,0 0 0,-1 0 15,1 0-15,21-21 16,-21 0-16,21 0 0,-21 0 16,21 0-16,-21-22 0,21 1 0,-21 21 15,21-43-15,0 22 0,0 0 0,0-22 16,0 22-16,0-22 0,0 1 16,0-1-16,42 22 0,-21-22 0,0 1 15,22 21-15,-22-22 0,21 22 16,0-1-16,1-20 0,-1 21 0,-21-1 15,22 1-15,-1 21 0,-21 0 16,0-1-16,22 1 0,-22 0 16,0 0-16,0 21 0,0 0 0,0 0 15,1 0-15,-1 0 0,0 0 16</inkml:trace>
  <inkml:trace contextRef="#ctx0" brushRef="#br0" timeOffset="93724.76">10689 14330 0,'0'0'0,"21"0"15,-21-21-15,0 0 16,0-1 0,0 1-16,0 0 15,0 0 1,0 0-16,0 0 0,0-1 16,0 1-16,-21 21 15,0-21-15,0 21 16,0 0-16,-1 0 15,1 21-15,21 0 16,-21 1-16,0-1 0,21 0 0,-21 0 16,21 0-16,0 22 0,0-22 15,0 0-15,0 0 0,0 0 16,0 0-16,0 1 0,0-1 16,21-21-16,0 0 0,0 0 15,0 0 1,1 0-16,-1-21 15,0-1-15,-21 1 0,21 21 0,-21-21 16,0 0-16,21 0 0,0 0 16,-21-1-16,0 1 0,22 0 15,-22 0-15,0 0 0,21 0 16,-21-1-16,0 44 31,0-1-15,0 0-16,0 0 0,21 0 15,0 0-15,-21 1 0,21-22 0,0 21 16,1 0-16,-1 0 0,0 0 16,0-21-16,0 21 0,22-21 0,-22 0 15,0 22-15,0-22 0,21 0 16,-20 0-16,-1 0 0,0 0 0,0 0 16,0-22-16,0 1 15,1 21-15,-22-21 0,0 0 16,21 0-16,-21 0 0,21-1 15,-21 1-15,0 0 0,0 0 16,0 0-16,0 0 16,0-1-16,0 1 15,0 42 17,0 1-32,0-1 15,0 0-15,0 0 0,0 0 16,0 0-16,0 1 0,-21-1 15,21 0-15,0 0 0,0 0 0,0 0 16,0 1-16,0-1 16,21-21 15,-21-21-15,21-1-16,-21 1 15,21 21-15,0-21 0,-21 0 16,0 0-16,22 21 0,-22-21 0,21-1 15,-21 1-15,21 0 0,0 21 16,-21-21-16,21 0 0,0 21 0,-21-21 16,22 21-16,-1 0 0,0 0 15,-21 21 1,0 0-16,21-21 0,0 21 0,-21 0 16,21 0-16,-21 1 0,22-1 15,-1-21-15,-21 21 0,0 0 16,21-21-16,-21 21 0,21-21 15,0 0-15,0 0 16,1 0-16,-1 0 0,0 0 16,0-21-1,-21 0-15,21 21 0,-21-21 0,21 21 16,1-21-16,-22-1 0,21 1 16,0 21-16,-21-21 0,21 0 0,0 0 15,-21 0-15,21 21 0,1-22 16,-22 1-16,0 0 0,21 21 0,0-21 15,0 21-15,-21-21 0,21 21 32,0 0-17,-21 21 17,0-42 14,0 0-30,-21 21-16,0 0 16,0 0-1,0 0-15,0 0 16,21 21-16,-22-21 0,1 21 16,21 0-16,-21 0 15,0 0-15,0 1 0,21-1 16,-21 0-16,21 0 0,0 0 0,0 0 15,0 1-15,0-1 16,0 0-16,0 0 0,0 0 16,21-21-16,0 21 15,0-21-15,0 0 0,0 0 0,1 0 16,-1 0-16,21 0 0,-21 0 16,0 0-16,22 0 0,-22 0 0,0-21 15,0 0-15,0 21 0,22-21 0,-22 0 16,-21 0-16,21 21 0,0-22 15,0 1-15,-21 0 0,22 0 16,-22 0-16,21 0 0,-21-1 16,0 1-16,21 0 0,-21 42 47,0 0-47,0 1 15,0-1-15,0 0 16,0 0-16,0 0 15,21 0 1,0-21 0,0 0-16,1 0 0,-1 0 15,0 0 1,0-21-16,0 0 0,-21 0 16,21 21-16,-21-21 15,22 0-15,-1-1 0,-21 1 16,0 0-16,0 0 0,21 0 15,-21 0 1,21 21-16,-21 21 31,0 0-31,0 0 16,0 0-16,0 0 0,0 1 16,0-1-16,0 0 15,0 0-15,-21 21 0,21-20 0,0-1 16,-21 21-16,21-21 0,0 22 15,-21-22-15,21 21 0,0 0 0,0 1 16,-22-22-16,22 21 0,-21 1 0,21 20 16,0-21-16,0 1 0,0-1 15,-21 22-15,21-22 0,0 21 0,0-20 16,0 20-16,0 1 0,0-22 16,0 22-16,0-1 0,0-21 0,0 1 15,0 20-15,0-20 0,0-1 0,0 0 16,0-21-16,0 22 15,0-22-15,0 0 0,0 0 0,0 0 16,0 1-16,-21-1 0,0-21 0,0 0 16,-1 0-16,1 0 15,0 0-15,-21 0 0,21-21 16,-22-1-16,22 22 0,-21-21 16,21 0-16,-22 0 0,22-21 0,0 20 15,0-20-15,0 0 0,21-1 16,-22 1-16,22-21 0,0 20 0,0-20 15,0-1-15,22-20 0,-1 20 0,0 1 16,0-1-16,0 1 0,0 20 16,22-20-16,-22-1 0,21 1 15,-21 20-15,22-20 0,-22 21 0,21-1 16,-21 1-16,1 0 0,-1 20 16,0-20-16,0 21 0,0 0 0,-21 0 15,21-1-15,-21 1 16,22 0-1,-1 42 48,0-21-47,-21 21-1</inkml:trace>
  <inkml:trace contextRef="#ctx0" brushRef="#br0" timeOffset="111380.8">15960 9440 0,'0'22'15,"-22"-1"1,22 0-1,-21-21-15,21 21 16,0 0-16,-21 0 16,0 1-1,21-1 1,0 0 0,-21-21-1,21 21-15,-21 0 16,21 0 15,-22-21-15,22-21 77,0 0-93,0-21 16,22 21-16,-1-1 0,0 1 16,0 0-16,0-21 0,0 21 0,1-1 15,-1-20-15,21 21 0,-21-21 0,22 20 16,-1-20-16,-21 0 0,21 21 16,1-22-16,-22 1 0,21 0 0,1-1 15,-22 1-15,21 21 0,-21-22 16,0 1-16,1 0 0,-1-1 0,0 22 15,0 0-15,0-21 16,-21 21-16,21-1 0,-21 1 0,0 0 16,-21 21 15,0 0-31,0 0 0,0 0 16,-22 21-16,22 0 0,-21 1 0,0-1 15,20 0-15,-20 0 0,21 21 16,-21-20-16,20-1 0,1 0 0,-21 0 15,42 0-15,-21 0 0,21 1 16,-21-1-16,21 0 0,0 0 16,0 0-16,0 0 15,0 1-15,21-22 0,0 21 16,0 0-16,0 0 16,0-21-16,1 21 0,-1-21 0,0 21 15,0 1-15,0-1 0,0-21 16,1 21-16,-1 0 0,-21 0 15,21-21-15,-21 21 0,21 1 0,-21-1 16,0 0-16,0 0 16,0 0-16,0 0 0,-21-21 0,0 22 15,0-1-15,-1 0 0,1-21 0,21 21 16,-21 0-16,0-21 0,0 0 16,0 21-16,-1-21 15,1 0-15,0 0 0,0 0 16,0 0-16,0-21 15,-1 0-15,1 0 16,21 0-16,-21 0 16,0-1-16,21 1 0,0 0 15,0-21-15,-21 21 0,21-1 0,0 1 16,-21 0-16,21 0 0,0-21 0,0 20 16,0 1-16,0 0 15,0 0-15,0 42 31,21 0-15,-21 0 0,0 1-16,0-1 0,21 0 0,0 0 15,-21 0-15,21 0 0,-21 1 16,0-1-16,21 0 0,1 0 0,-22 0 16,21 0-16,0-21 0,0 22 0,0-22 15,0 0-15,1 21 0,-1-21 16,21 0-16,-21 0 0,0 0 0,1 0 15,-1 0-15,21 0 0,-21 0 16,0 0-16,22 0 0,-22 0 0,21-21 16,-21 21-16,22-22 0,-22 1 0,21 21 15,-21-21-15,1 0 0,20 21 16,-21-21-16,0 0 0,0-1 16,1 1-16,-1 0 0,-21 0 15,0 0-15,21-22 0,-21 22 0,0 0 16,0 0-16,0 0 0,0 0 15,0-1-15,0 1 0,0 0 0,-21 21 16,0 0 0,-1 0-16,1 0 0,0 0 15,0 21-15,0-21 0,0 21 16,-1 1-16,1 20 0,0-21 0,21 0 16,-21 0-16,21 22 0,-21-22 0,21 0 15,0 0-15,0 22 0,0-22 16,0 0-16,0 0 0,0 0 15,0 0 1,21-21 0,0 0-16,0 0 0,0 0 15,1 0-15,-22-21 16,21 0-16,0 21 0,-21-21 0,21 0 16,0 21-16,-21-21 0,0-1 15,21 1-15,1 0 0,-22 0 16,0 0-16,21 0 0,-21-1 15,0 1-15,21 0 0,-21 0 0,0 0 16,0 42 15,0 0-31,0 0 16,0 0-16,0 1 16,0-1-16,0 0 0,0 0 0,21-21 15,-21 21-15,0 0 0,21 1 16,-21-1-16,21 0 0,1-21 15,-1 0-15,0 21 0,0-21 16,0 0-16,0 0 0,1 0 16,-1 0-16,0 0 0,0 0 15,0 0-15,0-21 16,1 21-16,-1-21 0,0 0 0,0 21 0,-21-22 16,21 22-16,0-21 0,-21 0 15,0 0-15,0 0 0,22 21 16,-22-21-16,0-1 0,0 1 0,0 0 15,0 0-15,0 0 16,0 42 15,0 0-31,-22 0 16,22 0-16,0 1 0,0-1 16,0 0-16,-21 0 0,21 0 15,0 0-15,-21 1 0,21-1 16,0 0-16,0 0 15,-21 0 1,21-42 31,0 0-31,0 0-16,21 0 15,-21-1-15,0 1 0,21 0 16,-21 0-16,21 21 0,1-21 0,-22 0 15,21-1-15,0 1 0,-21 0 0,21 0 16,0 0-16,0 21 16,-21-21-16,22 21 0,-1 0 0,0 0 15,0 0-15,0 0 0,0 0 16,1 21-16,-22 0 16,21 0-16,-21 0 0,21 0 15,-21 1-15,0-1 0,21 0 0,-21 0 16,0 0-16,0 0 0,0 1 0,0-1 15,0 0-15,0 0 16,0 0-16,0 0 0,0 1 16,0-44 46,0 1-62,0 0 16,0 0-16,0 0 15,0 0-15,0-1 0,21 1 0,0 0 16,1 0-16,-22-21 0,21 20 16,0-20-16,0 21 0,21 0 0,-20 0 15,-1-1-15,0 1 0,0 0 0,21 21 16,-20 0-16,-1 0 0,0 0 16,0 21-16,0-21 0,-21 21 15,0 1-15,0-1 0,21 21 16,-21-21-16,0 0 0,22 1 15,-22-1-15,0 0 0,0 0 0,0 0 16,0 0-16,0 1 0,0-1 16,0 0-16,0 0 0,0 0 15,21 0-15,0-21 16,-21 22-16,21-22 16,0 0-16,0 0 0,1 0 15,-1 0-15,0 0 16,0 0-16,0-22 0,0 22 0,1-21 15,-1 0-15,0 21 0,0-21 16,0 0-16,0 0 0,1-1 0,20 1 16,-21 0-16,0 0 0,0 0 15,-21-22-15,22 22 0,-1 0 16,-21 0-16,0 0 0,0 0 0,0-1 16,0 1-16,0 0 0,-21 21 31,-1 0-31,1 0 15,0 0-15,21 21 0,-21 0 0,0 1 16,0 20-16,21-21 0,0 0 16,-22 0-16,22 22 0,-21-22 0,21 0 15,0 0-15,0 0 0,0 1 0,0-1 16,0 0-16,0 0 0,0 0 16,21-21-16,1 0 15,-1 21-15,0-21 0,0 0 16,21 0-16,-20 0 0,-1 0 15,0 0-15,0 0 0,0 0 0,0 0 16,1 0-16,-1-21 0,0 0 16,0 21-16,-21-21 0,21 21 15,-21-21-15,21 0 16,-21-1 0</inkml:trace>
  <inkml:trace contextRef="#ctx0" brushRef="#br0" timeOffset="111613.64">18817 9356 0,'-21'0'31,"0"0"47,0 21-62</inkml:trace>
  <inkml:trace contextRef="#ctx0" brushRef="#br0" timeOffset="112593.18">16171 10435 0,'0'0'15,"0"-21"-15,-21-42 16,21 41-16,0 1 0,0 0 0,-21 21 16,21-21-16,-21 21 0,21-21 15,-21 21-15,-1 0 16,1 0-16,0 21 16,0 0-1,0 21-15,21-20 0,-21 20 16,21-21-16,0 21 0,0 1 0,0 20 15,0-20-15,0-1 0,0 0 16,0 1-16,0-1 0,0-21 0,0 21 16,0-20-16,0-1 0,0 21 15,21-21-15,0 0 0,0-21 0,0 22 16,0-1-16,1-21 0,-1 0 0,0 21 16,0-21-16,0 0 15,22 0-15,-22 0 0,0 0 0,21 0 16,-21-21-16,1 0 0,20 21 0,-21-22 15,21 1-15,-20 0 0,20 0 16,-21 0-16,21-22 0,-20 22 0,-1 0 16,0-21-16,0-1 0,0 1 15,0 0-15,1-1 0,-22-20 0,0 21 16,0-22-16,21 22 0,-21-1 16,0 1-16,0 0 0,0-1 0,0 1 15,0 21-15,-21 0 0,21-22 16,-22 22-16,1 0 0,0 21 15,0-21-15,0 21 0,0 0 0,-1 0 0,1 0 16,-21 0-16,0 0 16,-1 0-16,1 0 0,0 0 0,20 21 15,-20 0-15,0 0 0,21 1 16,-22-1-16,22 0 0,21 21 0,0-21 16,-21 1-16,21 20 0,0 0 15,0 1-15,0-22 0,0 21 0,21 0 16,0-20-16,0-1 0,1 21 15,-1-21-15,0 0 0,0 1 0,0-1 16,0 0-16,1-21 0,20 21 16,-21-21-16,0 0 0,-21 21 15,21-21-15,1 0 0,-1 0 0,0 0 16,0 0 0,0 0-16</inkml:trace>
  <inkml:trace contextRef="#ctx0" brushRef="#br0" timeOffset="113141.87">16722 10795 0,'21'0'15,"-21"-21"16,21 21-15,-21-21-16,21 21 0,-21-21 0,21 21 16,0 0-1,1 0-15,-1 0 16,0 0 0,0 21-16,-21 0 0,0 0 15,0 0-15,21 0 16,-21 1-16,0-1 0,0 0 15,0 0-15,0 0 0,0 0 16,0 1-16,0-1 16,-21-21-16,21 21 0,0-42 47,0 0-47,0-1 15,21 1-15,0 0 16,-21 0-16,22 0 0,-22 0 15,0-1-15,21 1 0,0 0 16,-21 0-16,21 0 0,-21 0 16,21-1-16,0 1 0,1 21 31,-1 0-31,0 0 16,0 0-1,-21 21-15,21 1 0,0-1 16,1-21-16,-1 21 15,0-21-15,0 21 0</inkml:trace>
  <inkml:trace contextRef="#ctx0" brushRef="#br0" timeOffset="114373.13">17738 10901 0,'0'0'0,"21"-42"15,0 20-15,-21 1 16,0 0-16,0 0 0,0 0 16,0 0-16,0-1 0,0 1 15,-21 0-15,0 0 0,-1 21 16,1-21-16,0 21 0,-21 0 16,-1 0-16,22 0 15,0 0-15,0 0 0,0 21 0,21 0 16,-21 0-16,-1-21 0,1 21 15,0 1-15,21-1 0,-21 21 16,21-21-16,-21 0 0,21 1 0,-21-22 16,21 21-16,0 0 0,0 0 15,0 0-15,0 0 0,0 1 16,21-22-16,0 21 16,0-21-16,0 0 0,0 0 15,1 0-15,-1 0 16,0 0-16,0 0 15,0 0-15,0-21 0,1-1 0,-1 22 16,0-21-16,0 0 0,0 0 16,0 0-16,1 0 0,-1-1 0,-21 1 15,21 0-15,0-21 0,0 21 16,0-22-16,-21 1 0,22 21 16,-22-22-16,21 1 0,-21 21 0,0-21 15,21-1-15,-21 22 0,0-21 16,0 21-16,0-1 0,0 1 0,0 0 15,0 0-15,0 0 16,-21 21 0,21 21-1,-21 0-15,-1 0 0,22 22 16,-21-22-16,21 21 0,0 0 16,-21 1-16,21-22 0,-21 21 15,21 1-15,0-1 0,0-21 0,0 21 16,0-20-16,-21 20 0,21-21 15,0 0-15,0 0 0,0 1 0,0-1 16,21 0-16,-21 0 0,63 0 16,-41-21-1,-1 21-15,0-21 0,0 0 0,0 0 16,0 0-16,1 0 0,-1 0 16,0 0-16,0-21 0,0 21 0,0-21 15,1 21-15,-1-21 0,0 0 16,0 21-16,0-21 0,0-1 15,1 1-15,-22 0 0,21 0 0,0 0 16,-21 0-16,0-1 0,21 1 16,-21 0-16,0 0 0,21 21 0,-21-21 15,0 42 17,-21 0-32,0 0 0,21 0 15,0 1-15,-21-1 0,21 0 16,0 0-16,-21 0 0,21 0 0,0 1 15,0-1-15,0 0 16,0 0-16,21-21 0,-21 21 0,21-21 16,0 0-16,0 0 0,0 0 15,-21 21-15,22-21 0,-1 0 16,0 0-16,0 0 0,0 0 0,0 0 16,1 0-16,-1-21 0,0 0 15,0 21-15,0-21 0,0 0 0,1 0 16,-1 21-16,0-22 0,0-20 0,0 21 15,0 0-15,22 0 0,-22-1 16,0-20-16,-21 21 0,21 0 0,0 21 16,-21-21-16,22 21 0,-22 21 15,0 0 1,0 21-16,0-21 16,-22 1-16,1-1 0,21 0 15,-21 0-15,21 0 0,0 0 0,0 1 16,0-1-16,0 0 15,0 0-15,21 0 16,0-21-16,1 0 16,-1 0-16,0 0 15,0 0-15,0 0 0,0-21 16,1 21-16,-22-21 0,21 0 16,0 0-16,-21-1 15,0 1-15,0 0 16,0 0-16</inkml:trace>
  <inkml:trace contextRef="#ctx0" brushRef="#br0" timeOffset="115805.31">15515 12023 0,'0'0'0,"0"-21"0,-21-43 15,21 43-15,-21 0 16,0 21-16,-1-21 0,1-1 0,0 22 16,0 0-16,0 0 0,0 0 0,-1 0 15,1 0-15,0 0 0,0 0 16,0 22-16,0-1 0,-1 0 0,1 21 16,0-21-16,0 22 0,21-1 15,0 0-15,0 1 0,0-1 0,0 0 16,0 1-16,0-1 0,0 0 15,0-20-15,0-1 0,0 21 16,21-21-16,0 0 0,0-21 0,-21 22 16,22-22-16,-1 0 0,0 0 15,0 0-15,0 0 0,22 0 0,-22 0 16,0 0-16,0 0 0,0-22 16,0 1-16,22 0 0,-22 21 0,0-21 15,0-21-15,0 20 0,22 1 16,-22 0-16,0-21 0,0 21 0,-21-22 15,0 1-15,0 21 0,0-22 0,0 22 16,0-21-16,0 21 0,-21-22 16,21 22-16,-42 0 0,21 0 0,-1 0 15,1 21-15,0 0 16,0 0-16,0 0 0,0 0 0,-1 0 16,1 0-16,0 21 15,21 0-15,0 0 16,0 0-16,21 1 15,0-22-15,1 21 0,-1-21 0,21 0 16,-21 0-16,0 0 0,22 0 0,-22 0 16,21 0-16,-21 0 0,22 0 15,-22 0-15,21 0 0,-21-21 0,22-1 16,-22 22-16,21-21 0,-21 0 16,22 0-16,-22 21 0,0-21 0,0 0 15,0 21-15,1-22 16,-1 22-16,-21-21 0,-21 21 47,-1 21-32,22 22-15,-21-22 0,21 21 16,0 1-16,0-1 0,0 0 0,0 22 16,0-22-16,0 22 0,0-1 15,0-21-15,0 22 0,0-22 0,0 22 16,0-1-16,0-20 0,0 20 0,0 1 15,0-1-15,0-21 0,0 22 16,0-1-16,0-20 0,0 20 16,-21-20-16,21-1 0,-21 0 0,21 22 15,0-22-15,0 0 0,-21 1 16,21-1-16,-21 0 0,21 1 0,-22-1 16,22 0-16,0 1 0,-21-1 15,0 0-15,21-20 0,-21 20 0,0-21 16,21 0-16,0 0 0,0 1 0,-21-1 15,-1-21-15,1 0 16,21-21 0,0-1-16,-21 1 0,0 0 0,0 0 15,21 0-15,0-22 16,-21 1-16,21 0 0,-22-1 0,22 1 16,0-21-16,0 20 0,0-20 0,0 20 15,0-20-15,0-1 0,0 1 16,22-1-16,-1 1 0,-21 21 0,21-22 15,0 22-15,-21-22 0,21 22 16,0 0-16,1-1 0,-1 22 0,-21-21 16,21 21-16,21-1 0,-21-20 15,1 21-15,-1 0 0,21 0 0,-21 21 16,0-22-16,22 1 0,-22 21 16,0-21-16,0 21 0,0 0 15,1-21-15,-1 21 0,0 0 0,-21-21 16,21 21-1,0 0-15,0 0 16,1 0 0,-1 0-16,0-21 15</inkml:trace>
  <inkml:trace contextRef="#ctx0" brushRef="#br0" timeOffset="116121.42">16785 12150 0,'0'0'0,"21"-21"15,-21 42 17,21-21-17,-21 21-15,0 0 0,0 0 16,0 0-16,0 1 0,0-1 0,0 0 15,0 0-15,0 0 0,0 0 16,0 1-16,0-1 16,0 0-16,0 0 15,0-42 32,0 0-31,0 0-16</inkml:trace>
  <inkml:trace contextRef="#ctx0" brushRef="#br0" timeOffset="116353.29">16827 11896 0,'0'0'0,"0"-21"16,0 42 62,22 0-78,-1-21 16,-21 21-16,21-21 0,-21 21 15,21-21-15</inkml:trace>
  <inkml:trace contextRef="#ctx0" brushRef="#br0" timeOffset="119498.26">16976 12086 0,'0'0'0,"0"21"0,0 1 16,0-1 0,0 0-16,0 0 15,0 0-15,0 0 0,0 1 16,0-1-16,0 0 0,0 0 0,0 0 15,21-21-15,-21 21 0,0 1 16,0-1-16,0 0 16,0 0-16,0 0 15,0 0 1,0-42 31,0 0-47,0 0 15,0 0-15,0 0 0,0-1 16,0 1-16,0 0 0,21 0 0,-21-21 16,0 20-16,21 1 0,0-21 15,0 21-15,1-22 0,-1 22 0,0 0 16,0 0-16,0 0 16,0 0-16,1 21 0,-1 0 0,0 0 15,0 0-15,0 0 0,0 0 16,1 0-16,-1 21 0,0 0 0,-21 0 15,21 21-15,-21-20 16,21-1-16,-21 0 0,0 0 0,0 0 16,0 22-16,0-22 0,0 0 0,0 0 15,0 0-15,0 0 16,0 1-16,21-1 16,1-21-16,-1 0 15,0 0-15,0 0 16,0 0-16,0 0 15,1-21-15,-1-1 16,0 22-16,0-21 0,0 0 0,0 0 16,1 0-16,-22 0 0,21-1 15,0-20-15,0 21 0,-21 0 0,0 0 16,21-1-16,-21 1 0,21 0 16,-21 0-16,0 42 46,0 0-46,0 0 16,0 1-16,0-1 0,0 0 16,0 0-16,0 0 0,0 0 15,22-21-15,-22 22 0,21-1 16,-21 0-16,21 0 0,-21 0 16,0 0-16,0 1 15,0-1 1,-21-21 15,0 0-15,-1 0-1,22-21-15,-21 21 0,21-22 16,-21 22-16,21 22 62,0-1-46,0 0-16,21-21 0,0 0 16,-21 21-16,22-21 0,-1 0 15,0 0-15,0 0 0,0 0 16,0 0-16,1 0 16,-1 0-16,0 0 0,0 0 0,0 0 15,0 0-15,1-21 0,-1 0 16,0 21-16,0-21 0,0-1 0,0 1 15,1 0-15,-1 0 16,-21 0-16,21 0 0,-21-22 16,21 22-16,-21 0 0,0 0 0,0 0 15,0-1-15,0 1 0,0 0 16,0 0-16,-21 21 16,0 21-1,0 0-15,21 0 16,0 1-16,0-1 0,-22 0 0,22 21 15,0-21-15,-21 1 0,21-1 16,0 0-16,0 0 0,0 0 0,0 0 16,0 1-16,0-1 0,0 0 15,21-21 1,1 21-16,-1 0 0,0-21 16,0 0-16,0 0 15,0 0-15,1 0 0,-1 0 16,0-21-16,0 0 15,0 21-15,0-21 0,-21 0 0,22-1 16,-1 22-16,0-21 0,0 0 0,0 0 16,-21 0-16,21 0 0,1-1 15,-1 1-15,-21 0 0,21 21 16,-21 21 15,0 0-31,0 1 0,0-1 16,0 0-16,0 0 15,0 0-15,0 0 0,0 1 16,21-1-16,0 0 16,0 0-16,1-21 0,-1 0 15,0 0-15,0 0 16,0 0-16,0 0 0,1 0 16,-1 0-16,0-21 15,-21 0-15,21 21 0,-21-21 16,0-1-16,21 1 0,0 0 0,1-21 15,-22 21-15,0-22 16,21 22-16,-21-21 0,21-1 0,-21 1 16,0 0-16,0 21 0,21-22 15,-21 1-15,0 21 0,0 0 0,0-1 16,0-20-16,0 21 0,0 0 16,0 0-1,-21 21 1,21 21-1,0 0-15,-21 0 0,21 0 16,-21 0-16,21 22 0,0-1 16,0 0-16,0 1 0,-22-1 0,22 0 15,-21 1-15,0-22 0,21 21 16,0 1-16,-21-22 0,21 0 16,-21 0-16,21 0 0,-21 0 0,21 1 15,0-1-15,0 0 0,0 0 16,0 0-16,0 0 15,21-21-15,0 0 16,0 0-16,0 0 16,0 0-16,1 0 0,-1 0 15,0 0-15,0 0 16,0 0-16,0 0 0,1-21 0,-1 0 16,0 0-16,0 0 15,-21 0-15,21-1 0,0 1 16,-21 0-16,0 0 0,0 0 0,22 0 15,-22-1-15,0 44 47,0-1-47,0 0 16,0 0-16,0 0 0,0 0 16,0 1-16,0-1 0,0 0 15,0 0-15,0 0 0,0 0 16,21 1-1,0-22-15,0 0 16,0 0-16,0 0 0,1 0 16,-1 0-16,0 0 0,0 0 15,0 0-15,0 0 0,-21-22 16,22 22-16,-1-21 0,-21 0 16,21 0-16,0 0 0,-21 0 15,21-1-15,-21 1 0,21 0 16,-21 0-16,22 0 0,-1 21 0,-21-21 15,0 42 32,0 0-47,0 0 16,0 0-16,-21-21 0,21 21 0,0 1 16,-22-22-16,22 21 0,0 0 15,0 0 1,0 0-16,22-21 31,-1 0-31,0 0 16,0 0-16,0 0 15,-21-21-15,21 21 0,-21-21 0,22 0 16,-22 0-16,0-1 16,0 1-16,0 0 15,0 0-15,0 0 0,0 0 16,-22-1-16,22 1 0,0 0 15,-21 21-15,0 0 0,0-21 0,0 21 16,0 0-16,-1 0 16,1 21-1,21 0 1,21-21 0,1 0-1,-1 0-15,21 0 16,0 0-16,-20 0 0,-1 0 0,0-21 15,0 21-15,0 0 16,0-21-16,1 21 0,-1 0 16,0 0-16,0 0 15,0 0-15,0 0 32,-21 21-32,0 0 15,22-21-15,-22 21 0,0 1 16,0-1-16,0 0 15,0 0-15,0 0 16,-22 0 0,1 1-16,21-1 15,-21-21 1,21 21-16,-21-21 16,21-21 30,0 0-46,0-1 16,21 1-16,0 21 0,-21-21 16,21 0-16,1 0 0,-1 0 15,0-1-15,0 1 0,0 0 16,0 0-16,1 0 0,-1 0 0,21-1 16,-21 1-16,0 0 0,1 21 15,-1 0-15,0 0 0,0 0 0,0 0 16,-21 21-16,0 0 0,0 1 15,0 20-15,0-21 0,0 0 16,0 0-16,0 1 0,-21-1 16,0 0-16,21 0 0,-21 0 0,21 0 15,0 1-15,0-1 0,-21-21 16,21 21-16,0 0 16,21-21-1,0 0-15,0 0 16,0 0-16,0 0 0,1 0 15,-1 0-15,0-21 0,0 21 16,0-21-16,0 0 0,1 21 16,-1-22-16,21 1 0,-21 0 0,0 0 15,1 0-15,-1 21 0,0-21 16,0-1-16,0 1 0,-21 0 0,0 0 16,21 0-16,-21 0 15,0-1-15,0 1 0,0 0 16,0 0-16</inkml:trace>
  <inkml:trace contextRef="#ctx0" brushRef="#br0" timeOffset="119838.07">20087 11705 0,'0'0'0,"-21"0"16,0 0-1,0 0 16,21-21-31,-22 21 63,1 0-63,0 0 16,0 0-16</inkml:trace>
  <inkml:trace contextRef="#ctx0" brushRef="#br0" timeOffset="120133.9">18902 11896 0,'0'0'0,"0"21"15,21-21 16,0 0-31,0 0 0,0 0 16,1-21-16,-1 21 0,0 0 0,21 0 16,-21-21-16,1 21 0,20 0 15,-21 0-15,0 0 0,0-22 16,1 22-16,-1 0 0,0 0 0,-21-21 47,-21 21-32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3T02:25:00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6477 2096 0,'-21'0'15,"0"0"1,-1 0-16,22-22 31,0 1-31,0 0 16,0 0 0,0 0-16,0 0 0,0-1 15,0 1-15,0 0 0,0 0 16,0 0-16,-21 0 15,21-1-15,0 1 0,-21 0 16,21 0 0,0 0-16,0 0 15,-21 21 48,21 21-63,0 0 15,0 0-15,0 0 0,0 0 16,0 22-16,0-22 0,0 21 0,0 1 16,0-1-16,0 0 15,0 1-15,0-1 0,0 0 0,0 22 16,0-1-16,0 1 0,0-1 16,0 22-16,0-22 0,0 22 15,-21 0-15,21-22 0,0 22 0,0-22 16,0 22-16,0-21 0,-21 20 15,21-20-15,0 20 0,0-20 0,0-1 16,0-20-16,0 20 0,0-20 16,0-1-16,0 0 0,0-21 0,0 1 15,0-1-15,0 0 0,21-21 16,-21-21 0,21 0-1,0-1-15</inkml:trace>
  <inkml:trace contextRef="#ctx0" brushRef="#br0" timeOffset="1640.43">6540 1969 0,'0'-22'0,"0"1"31,22 21-15,-1 0 15,0 0-31,0 0 0,0 0 0,22 21 16,-22-21-1,0 0-15,21 0 0,-21 0 0,22 0 16,-1 22-16,0-22 0,1 0 16,-1 0-16,0 0 0,22 0 0,-22 21 15,22-21-15,-1 0 0,1 0 16,20 0-16,1 0 0,21 21 0,-21-21 15,20 0-15,1 0 0,21 0 16,-21 0-16,42 0 0,-21 0 16,43 0-16,-22 0 0,21 0 0,-21 0 15,22 21-15,-1-21 0,21 0 16,-20 0-16,20 0 0,-20 21 0,20-21 16,-21 0-16,22 0 15,-22 21-15,22-21 0,-22 0 0,0 0 0,1 22 16,-1-22-16,0 0 15,1 0-15,-22 0 0,0 0 0,0 0 16,0 0-16,1 0 0,-22 0 16,0 0-16,0 0 0,-22 0 0,1 0 15,-21 0-15,0 0 0,-22 0 16,1 0-16,-1 0 0,-21 0 0,1 0 16,-22 0-16,0 0 15,-21 21 48,-21-21-63,21 21 0,-21 0 15,21 0 1,0 0-16,0 1 0,0-1 16,-21 0-16,21 0 0,0 21 15,0-20-15,0 20 0,-22 0 0,22 1 16,0-1-16,-21 0 0,21 22 15,0-22-15,0 0 0,-21 22 0,21-22 16,0 1-16,-21 20 0,21-21 16,0 22-16,0-22 0,0 22 15,-21-1-15,21 1 0,0-1 0,-21 1 16,21-22-16,0 22 0,0-22 16,0 21-16,0-20 0,-22-1 0,22 0 15,0 1-15,-21-1 0,21 0 16,0 1-16,0-22 0,0 21 0,-21 1 15,21-22-15,-21 21 0,21-21 16,-21 0-16,21 1 0,0-1 0,-21 0 16,21 0-16,-22-21 0,1 0 15,0 0-15,0 0 16,0 0-16,0 0 0,-1 0 16,1 0-16,-21 0 0,21-21 0,-22 21 15,1 0-15,0-21 0,-1 21 16,-20 0-16,21-21 0,-22-1 15,1 22-15,-1 0 0,1 0 0,-1-21 16,1 21-16,-1 0 0,-21 0 16,1 0-16,-22 0 0,0 0 0,0 0 15,0 0-15,1 0 0,-22 21 16,0 1-16,0-22 0,0 21 0,-22-21 16,1 21-16,21-21 0,-21 21 15,0-21-15,0 21 0,0-21 0,-1 0 16,1 21-16,0-21 0,0 0 15,0 0-15,0 22 0,-1-22 16,1 0-16,0 0 0,0 21 16,0-21-16,21 0 0,-21 0 0,21 0 15,0 0-15,-22 0 0,22 0 0,22 0 16,-22 0-16,21 0 0,0 0 16,21 0-16,-21 0 0,22 0 0,-1 0 15,0 0-15,1 0 0,20 0 16,1 0-16,-1 0 0,1-21 0,20 21 15,22 0-15,-21 0 0,21 0 16,0 0-16,42 0 63,0 0-32,0 0-16,-21-22 1,0 1-16,0 0 16,-21 21-1,0-21-15,0 21 16,-1 0-16,1 0 0,0-21 16,0 21-16,0 0 15,21-21-15,-21 21 0,21-22 16,-22 1-16,22 0 15,0 0 1,0 0-16,0 0 0,0-1 0,0 1 16,22 0-16,-22 0 15,0 0-15,0 0 0,0-1 16,0 1-16,0 0 16,0 0-16,0 0 15,21 0-15,0-1 16,0 1-16</inkml:trace>
  <inkml:trace contextRef="#ctx0" brushRef="#br0" timeOffset="2735.87">8424 2244 0,'0'0'0,"-21"0"16,0 0-16,0 0 16,0 0-16,-1 0 0,1 0 15,0 21-15,-21 0 0,21 0 0,-1 0 16,-20 22-16,0-22 0,21 21 16,-22 1-16,1 20 0,21-21 0,-22 22 15,1-1-15,0 1 0,-1-1 16,22 1-16,-21-1 0,21 1 15,0 21-15,-1-22 0,22 1 16,0-1-16,0 1 0,0-1 0,0-21 16,22 1-16,-1-1 0,0 0 15,21-20-15,1 20 0,-1-21 0,0 0 16,1-21-16,-1 21 0,0-21 16,1 0-16,-1 0 0,21 0 0,-20 0 15,-1 0-15,0-21 0,1 0 16,-1 21-16,0-42 0,1 21 0,20-1 15,-20-20-15,-1 0 0,0-1 16,1 1-16,-1 0 0,0-22 0,1 1 16,-22 20-16,21-20 15,-21-1-15,0 1 0,1-1 0,-22 1 16,0-1-16,0 1 0,0-1 16,-22 1-16,1-1 0,-21 1 0,0 21 15,-1-1-15,1 1 0,-22 21 16,1 0-16,21-1 0,-22 22 0,22 0 15,-22 0-15,22 0 0,-22 0 16,22 22-16,-21 20 0,20-21 16,22 21-16,-21 1 0,21-1 0,-1 0 15,22 1-15,0-1 0,0 22 16,0-22-16,22 0 0,-1 1 0,21-22 16,-21 21-16,0 0 15,22 22-15,-1-22 0,-21 1 0,22 20 16,-1-21-16,0 22 0,1-1 15,-1 1-15,0-22 0,1 22 0,-1-1 16,0-20-16,-21 20 0,22 1 16,-22-1-16,0 1 0,0-1 0,-21 1 15,0-1-15,0 1 0,0-1 16,0 1-16,-21-1 0,-21 1 0,21-1 16,-1-21-16,1 1 0,-21-1 0,21-21 15,0 22-15,-1-22 16,1 0-16,21 0 0,-21-21 0,0 0 15,0 0 1,21-21-16,0 0 16,0 0-16,0-22 0,0 22 15,0-21-15,0 21 0,0-22 0,0 1 16,0-22-16,21 22 0,0-21 0,0-1 16,0 1-16</inkml:trace>
  <inkml:trace contextRef="#ctx0" brushRef="#br0" timeOffset="4316.71">9229 2963 0,'-22'0'16,"1"22"-1,21-1 1,0 0-16,-21 0 0,21 0 0,0 22 16,0-22-16,0 21 0,0 0 15,0 1-15,0-22 0,0 21 0,0 1 16,0-1-16,0-21 0,0 0 16,0 22-16,0-22 0,0 0 0,0 0 15,21-21 1,0 0-1,1 0-15,-1 0 16,-21-21-16,21 0 0,0 21 0,0-21 16,-21-1-16,21-20 0,1 21 15,-1 0-15,-21-22 0,21 1 0,0 0 16,-21 21-16,21-22 0,-21 1 16,0 21-16,21 0 0,-21-1 0,22 1 15,-22 0-15,0 0 0,0 42 47,0 0-47,0 0 0,0 22 16,0-22-16,0 0 0,0 21 15,0 1-15,0-22 0,0 21 0,0-21 16,0 22-16,0-22 0,21 0 16,0 0-16,0 0 0,-21 1 0,21-1 15,0-21-15,1 0 0,-1 21 16,0-21-16,21 0 0,-21 0 0,1 0 15,20 0-15,-21-21 0,0 21 16,22-21-16,-22-1 0,0 1 0,21 0 16,-21 0-16,1 0 0,-1-22 15,0 22-15,0-21 0,0 0 16,0 20-16,-21-20 0,0 0 16,0 21-16,0-22 0,0 22 0,0 0 15,0 0-15,0 0 16,-21 21-16,0 0 0,0 0 15,0 0-15,0 21 0,-1 0 16,1-21-16,0 21 0,21 21 0,-21-20 16,0-1-16,21 21 0,-21-21 15,21 22-15,0-22 0,0 21 0,0-21 16,0 0-16,0 22 0,21-22 16,0 0-16,0 0 0,0 0 0,0 1 15,1-22-15,-1 21 0,21-21 16,-21 0-16,0 0 0,1 0 15,20 0-15,-21 0 0,0 0 0,22 0 16,-22 0-16,0 0 0,0-21 16,0-1-16,0 1 0,1 0 0,-1 0 15,0 0-15,0 0 0,-21-22 16,21 22-16,-21-21 0,21 21 0,-21-1 16,0-20-16,0 21 0,22 21 15,-22-21-15,0 0 0,0 42 47,0 0-47,0 0 16,0 0-16,0 0 0,0 1 0,0 20 15,0-21-15,0 0 0,0 0 16,0 1-16,0-1 0,0 0 0,0 0 16,0 0-16,0 0 15,21-21-15,0 0 0,0 0 16,0 0-16,0 0 15,1 0-15,-1-21 0,0 21 16,0-21-16,-21 0 0,21 0 16,0 0-16,1-1 0,-1 1 15,0-21-15,-21 21 0,21 0 0,0-22 16,-21 22-16,21 0 0,1 0 16,-22 0-16,0-1 0,21 1 0,0 21 15,-21-21-15,0 42 31,0 0-31,0 1 16,0-1-16,0 0 0,0 21 16,0-21-16,-21 1 0,21-1 15,0 21-15,0-21 0,0 0 0,0 1 16,0-1-16,21 0 0,-21 0 16,21 0-16,0-21 0,0 21 15,1-21-15,-1 0 0,0 0 0,21 0 16,-21 0-16,1 0 0,20 0 15,-21 0-15,0 0 0,22 0 0,-22 0 16,0-21-16,0 0 0,0 0 16,0 0-16,1 0 0,-1-1 0,0 1 15,0 0-15,0 0 0,-21-21 16,0 20-16,0-20 0,21-43 16,-21 64-16,0 0 15,0 0-15,0 0 16,-21 21-16,0 0 15,0 0-15,21 21 16,0 0-16,-21 0 0,0 0 0,21 22 16,0-22-16,-22 0 0,22 21 15,0-20-15,0 20 0,0-21 0,0 0 16,0 22-16,0-22 0,0 0 16,22 0-16,-22 0 0,21-21 0,0 21 15,0-21-15,0 22 16,0-22-16,1 0 0,-1 0 15,0 0-15,-21-22 16,21 22-16,0-21 0,0 0 0,1 0 16,-1-21-16,0 20 0</inkml:trace>
  <inkml:trace contextRef="#ctx0" brushRef="#br0" timeOffset="5251.77">12700 2307 0,'0'-21'0,"0"0"16,0 0-16,0 0 15,0-1 1,0 44 31,0-1-47,0 0 16,0 0-16,0 0 0,0 22 0,0-22 15,0 0-15,0 21 0,0-21 16,0 22-16,0-22 0,0 0 15,0 21-15,0-20 0,0-1 16,-21 0-16,21 0 0,0 0 16,0 0-16,-21-21 15,21 22-15,0-44 32,0 1-17</inkml:trace>
  <inkml:trace contextRef="#ctx0" brushRef="#br0" timeOffset="5584.59">12446 2794 0,'0'0'0,"21"21"16,0-21-16,0 0 0,1 0 15,-1 0-15,0 0 0,0 0 0,0 0 16,0 0-16,1 0 0,-1 0 16,0 0-16,0 0 0,0 0 0,0 0 15,1 0-15,-1 0 16,0-21-16,0 21 0,0-21 15,-21 0 1,0 0-16,0-1 16,0 1-1,0 0-15,0 0 0</inkml:trace>
  <inkml:trace contextRef="#ctx0" brushRef="#br0" timeOffset="5887.88">12425 2286 0,'0'-21'15,"21"21"-15,0 0 0,0 0 16,0 0-16,1 0 0,-1 0 0,0 0 15,0-21-15,0 21 16,0 0-16,1 0 0,-1-21 0,0 21 16,0 0-16,0 0 15,0 0-15,-21-22 47</inkml:trace>
  <inkml:trace contextRef="#ctx0" brushRef="#br0" timeOffset="6551.98">12848 2074 0,'0'0'0,"-85"-21"16,64 21-16,0 0 16,0 0-16,0 0 0,0 0 0,-22 0 15,22 21-15,0-21 0,-21 22 16,20-22-16,-20 21 0,21 0 0,0-21 16,-22 21-16,22 0 0,-21 0 15,21 1-15,0-1 0,-1 21 0,1-21 16,0 22-16,0-22 15,21 21-15,-21 0 0,21 1 0,-21-1 16,21-21-16,0 22 0,0-1 16,0-21-16,0 21 0,0-20 0,0-1 15,0 0-15,21 0 0,0 0 16,0 0-16,0 1 0,0-1 0,1 0 16,-1-21-16,0 21 0,0 0 0,21-21 15,-20 0-15,-1 0 0,21 21 16,-21-21-16,22 22 0,-22-22 0,21 0 15,-21 0-15,22 0 0,-22 0 16,21 0-16,0 0 0,1 0 0,-22-22 16,21 1-16,1 21 15,-1-21-15,-21 0 0,21 21 0,-20-21 16,20 0-16,-21-1 0,21 1 16,-20 0-16,-1 0 0,0-21 0,0 20 15,0 1-15,0-21 0,-21 21 16,22-22-16,-22 1 0,0 0 0,0-1 15,0 1-15,0 0 0,-22 21 16,1-22-16,0 22 0,0-21 0,-21 21 16,20-1-16,1 1 0,-21 0 15,0 0-15,20 21 0,-20-21 0,21 21 16,-21 0-16,-1 0 0,22 0 16,0 0-16,-21 0 0,20 0 15,1 0-15,0 0 0,0 0 16,0 0-16,0 21 0,-1 0 15,1-21-15,0 21 0,21 0 16,-21-21-16,0 22 0,0-1 0</inkml:trace>
  <inkml:trace contextRef="#ctx0" brushRef="#br0" timeOffset="7448.29">8467 4403 0,'0'0'0,"42"0"15,-42-21 1,-21 21 31,0 21-47,-1-21 0,1 21 15,0 0-15,0 0 0,-21 0 0,20 1 16,-20-1-16,-21 0 0,20 21 16,-20-21-16,-22 22 0,22-1 0,-43 22 15,21-1-15,-21 1 0,22-1 16,-22 1-16,-21-1 0,0 1 0,0-1 15,0 1-15,-21-1 0,21 22 16,0-22-16,0 1 0,0 20 0,0-20 16,0-1-16,0 1 0,0-22 15,21 22-15,0-22 0,21 0 16,22 1-16,-1-22 0,1 21 16,20-21-16,1 1 0,21-22 0,0 21 15,0-21-15,-1 0 0,22 21 16,22-21 15,-1-21-31,0 0 0,21-1 16,-21 22-16,22-42 0,20 21 15</inkml:trace>
  <inkml:trace contextRef="#ctx0" brushRef="#br0" timeOffset="8323.99">11345 4382 0,'0'-43'0,"0"22"16,0 0-1,0 0 1,21 21 0,1 21-16,-1 0 15,0-21-15,0 21 0,21 22 16,-20-22-16,20 0 0,0 21 0,1 1 16,-1-22-16,21 21 0,1 0 15,-22 1-15,43-1 0,-22 22 0,22-22 16,-21 21-16,20-20 15,1 20-15,-22 1 0,22-22 0,0 22 16,-1-22-16,1 21 0,-21-20 16,20 20-16,-20-20 0,20 20 0,-20-21 15,-1 1-15,1 20 0,-1-20 0,1-1 16,-1 0-16,-20 1 0,20-1 16,-20 0-16,-1-21 0,0 22 0,-21-22 15,22 0-15,-22 0 0,0-21 16,0 21-16,-21 1 0,-21-22 47,0 0-47,-21 0 0,20 21 15,-20-21-15</inkml:trace>
  <inkml:trace contextRef="#ctx0" brushRef="#br0" timeOffset="9180.29">1799 6689 0,'0'0'0,"0"-21"0,-21-1 16,0 22-16,21-21 0,-21 0 15,-1 0-15,1 21 0,0-21 16,0 21 0,0 0-1,21 21-15,0 0 0,0 0 16,0 0-16,0 22 0,0-1 16,0 22-16,0-22 0,0 21 15,21 1-15,-21-1 0,21 22 0,-21 0 16,0 21-16,0-22 15,0 1-15,0 21 0,0-22 0,0 22 16,-21-21-16,21 21 0,-21-22 16,0 1-16,21 0 0,-22-22 0,1 1 15,21-1-15,0 1 0,-21-22 16,21-21-16,-21 22 0,21-22 16,-21 0-16,21 0 0,-21-42 31,21 0-31,0 0 15,0-22-15,0 1 0,0 0 16,0-22-16,0 1 0,21-22 0,-21 21 16</inkml:trace>
  <inkml:trace contextRef="#ctx0" brushRef="#br0" timeOffset="10252.69">1799 6731 0,'0'0'0,"0"-21"0,21 21 16,0 0-1,-21-21-15,22 21 0,-1 0 16,0 0-16,0-21 0,0 21 16,0 0-16,22 0 0,-22 0 0,21 0 15,22 0-15,-1 0 0,1 0 16,20 0-16,22 0 0,-21 0 15,21 0-15,-22 0 0,22 0 0,0-22 16,0 22-16,21 0 0,-21 0 16,21 0-16,0 0 0,0 0 0,-21-21 15,21 21-15,0 0 0,0 0 16,21 0-16,-21 0 0,21 0 0,0 0 16,0 0-16,22 0 15,-22 0-15,21 0 0,-21 0 0,0 0 16,1 0-16,-1 0 0,-21 0 15,0 0-15,0 0 0,-21 0 0,-1 0 16,1 0-16,-21 0 0,0 0 16,-1-21-16,-20 21 0,-1 0 0,-20 0 15,-1 0-15,-21 0 0,21 0 16,-20 0-16,-22 21 31,0 0-15,0 1-16,0-1 15,0 0-15,0 0 16,0 0-16,0 22 0,0-22 0,0 0 16,0 21-16,0-21 0,0 22 15,0-22-15,0 21 0,0 1 0,0-1 16,0 0-16,0 22 0,0-22 16,0 22-16,0-1 0,0-21 0,0 22 15,0-22-15,0 22 0,0-22 0,0 22 16,0-22-16,0 0 0,21 22 15,-21-22-15,0 0 0,0 22 0,0-22 16,0 1-16,0-1 0,0-21 16,0 21-16,0 1 0,0-22 0,0 21 15,0-21-15,0 1 0,-21-1 0,21 0 16,-22 0-16,1-21 16,0 21-16,0 0 0,-21-21 0,20 22 15,-20-22-15,21 0 0,-21 0 0,-1 21 16,22-21-16,-21 0 0,-1 0 15,1 21-15,0-21 0,-1 0 0,1 0 16,0 0-16,-22 21 0,22-21 0,-22 0 16,1 0-16,-1 21 0,1-21 15,-22 0-15,1 21 0,-1-21 0,0 22 16,-21-22-16,22 0 0,-22 21 16,21-21-16,1 21 0,-1-21 15,0 21-15,-21-21 0,22 0 0,-1 21 16,-21-21-16,0 0 0,1 21 15,-1-21-15,-21 0 0,21 22 0,-21-1 16,0-21-16,0 21 0,-21-21 16,0 21-16,21 0 0,-22-21 0,22 21 15,0-21-15,22 0 0,-22 22 16,21-22-16,0 0 0,0 21 0,0-21 16,0 0-16,22 0 0,-22 21 15,21-21-15,1 21 0,-1-21 16,0 0-16,-21 0 0,22 21 15,-1-21-15,22 0 0,-22 0 16,21 0-16,22 0 0,0 0 0,-1 0 16,1 0-16,21 0 0,0 0 15,21-21 1,21 21 0,0-21-16,21 0 0,-20-22 15,41 22-15,1-21 0</inkml:trace>
  <inkml:trace contextRef="#ctx0" brushRef="#br0" timeOffset="10968.52">4995 6033 0,'0'0'0,"21"-22"0,-21 1 16,0 0-16,22 21 0,-22-21 0,21 0 16,0 21-16,-21-21 15,0 42 16,0 0-31,0 0 0,0 0 0,0 0 16,0 1-16,0 20 0,0-21 16,0 21-16,0 1 0,0-22 0,0 21 15,-21 1-15,0-1 16,21-21-16,-22 21 0,22-20 0,-21-1 16,21 0-16,0 0 0,0 0 15,0 0-15,21-21 31,1-21-15,-1 21-16,-21-21 16,21 0-16,0 21 0,0-21 0,0 0 15,1-1-15,-1 1 0,0 0 16,21 0-16</inkml:trace>
  <inkml:trace contextRef="#ctx0" brushRef="#br0" timeOffset="11232.37">5757 6096 0,'-21'21'15,"0"-21"1,0 21-16,-22-21 0,22 22 16,-21-1-16,0 0 0,-1 0 0,1 0 15,0 0-15,-1 1 0,1-1 16,21 21-16,-22-21 0,1 0 15,21 22-15,-21-22 0,20 0 16,1 0-16,0 0 0,21 1 0,0-1 16,0 0-16,21-21 31,0 0-31,22-21 16,-22 0-16</inkml:trace>
  <inkml:trace contextRef="#ctx0" brushRef="#br0" timeOffset="11992.66">11155 6710 0,'0'0'0,"21"-21"0,-21 0 16,0-1-16,0 1 15,0 42 16,0 1-31,0 20 16,0 0-16,0-21 0,0 43 0,0-22 16,21 22-16,-21-1 0,0 1 15,21 20-15,-21-20 0,0 21 16,0-1-16,0-20 0,-21 20 0,21 1 16,-21-21-16,0 20 0,21-20 15,0 20-15,-21-20 0,-1-1 0,1 1 16,21-22-16,0 22 0,-21-22 15,21-21-15,-21 22 0,21-22 0,-21 0 16,21 0-16,0-42 31,0 0-31,0 0 0,0-22 0,0 1 16,21 0-16,0-1 0,0-20 0,-21-1 16,21 1-16,1-1 0</inkml:trace>
  <inkml:trace contextRef="#ctx0" brushRef="#br0" timeOffset="12996.12">11303 6604 0,'0'0'0,"-21"0"0,42 0 46,0 0-46,21 0 0,1 0 16,-1 0-16,22 0 0,-1 0 16,22 0-16,-1 0 0,1-21 0,21 21 15,21-21-15,-21 21 0,21-21 16,0 21-16,0-22 0,21 22 0,21-21 16,1 0-16,-1 21 0,0-21 15,1 21-15,20-21 0,1 21 16,-1 0-16,1-21 0,-22 21 0,21 0 15,1 0-15,-22 0 0,1-22 16,-1 22-16,0 0 0,-21 0 0,22 0 16,-22 0-16,0 0 15,0 0-15,-21-21 0,0 21 0,0-21 16,-21 21-16,0 0 0,0-21 16,-22 21-16,1 0 0,0 0 0,-22-21 15,1 21-15,-1 0 0,-42 0 0,22 0 16,-22 0-16,0-21 0,0 21 15,0 0-15,-21 21 32,0 0-32,0 0 15,0 21-15,0-20 16,0-1-16,0 21 0,0 0 0,0 1 16,-21-1-16,21-21 15,-21 43-15,21-22 0,0 0 0,-21 1 16,0-1-16,21 22 0,-21-22 15,21 21-15,-22-20 0,22 20 0,0-20 16,0 20-16,-21 1 0,21-22 0,0 0 16,0 22-16,-21-22 0,21 0 15,0 1-15,0-1 0,0 0 0,0-20 16,-21 20-16,21-21 0,-21 0 16,0 22-16,21-22 0,-22 0 0,1 0 15,21 21-15,-21-20 0,0-22 0,0 21 16,0 0-16,-1 0 15,1 0-15,0-21 0,0 21 0,0 1 0,0-22 16,-1 21-16,1-21 0,0 0 16,0 21-16,0-21 15,0 0-15,-22 0 0,22 21 0,-21-21 16,-1 0-16,1 0 0,0 0 16,-22 0-16,1 0 0,-22 0 0,0 0 15,1 0-15,-22 21 0,0-21 0,0 0 16,0 0-16,-21 21 0,0-21 15,0 0-15,0 0 0,-21 0 0,21 0 16,0 22-16,-21-22 0,0 0 16,0 0-16,-22 21 0,22 0 15,-21-21-15,0 0 0,-1 21 0,-20-21 16,-1 21-16,1-21 0,-1 21 16,22-21-16,-22 0 0,43 22 0,0-22 15,0 0-15,21 0 0,0 21 0,21-21 16,0 0-16,22 0 0,-22 0 15,21 0-15,0 21 0,1-21 0,20 0 16,-20 0-16,20 0 0,22 0 16,-1 0-16,1 0 0,0 0 0,21 0 15,-1 0-15,22-21 32,43 0-32,-22-1 0,21 1 15,1-21-15</inkml:trace>
  <inkml:trace contextRef="#ctx0" brushRef="#br0" timeOffset="13620.25">13208 6096 0,'0'0'0,"63"0"15,-41 0-15,-1 0 16,0 0-16,0 0 16,21 0-16,-20 0 0,-1 21 0,21-21 15,-21 21-15,22 1 0,-1-1 0,-21 0 16,21 0-16,-20 0 0,20 0 16,-21-21-16,0 22 0,0-1 15,1 0-15,-1 0 0,0-21 0,0 21 16,-21 0-16,0-42 47,0 0-32,0 0-15,0 0 0,21 21 16,0-21-16,-21-1 0,0 1 16,22-21-16,-1 21 0,0 0 0,-21-1 15</inkml:trace>
  <inkml:trace contextRef="#ctx0" brushRef="#br0" timeOffset="13814.14">14118 5884 0,'0'0'0,"0"-21"0,0 0 16,0 42-1,0 0-15,-21 1 0,0-1 16,0 0-16,-1 21 0,1-21 0,0 22 16,0-22-16,0 21 0,0-21 15,-1 1-15,1 20 0,0-21 0,0 0 16,21 0-16,-21 1 0,0-1 15,21 21-15,-22-21 0,1 0 0,0 1 16,0-1-16,0-21 0,-22 21 16,1 0-16</inkml:trace>
  <inkml:trace contextRef="#ctx0" brushRef="#br0" timeOffset="14655.7">2201 7049 0,'0'0'0,"0"-22"0,0 44 16,0-1-16,0 0 16,0 21-16,0 22 0,0-22 15,0 22-15,0-1 0,21 1 16,-21 20-16,0-20 0,0-1 15,0 1-15,0-1 0,0 1 16,0-1-16,0 1 0,0-1 0,0-20 16,0-1-16,0 0 0,0 1 15,0-22-15,0 21 0,0-21 0,0 0 16,0 1-16,0-44 47,0 1-47,-21 0 15,21 0-15</inkml:trace>
  <inkml:trace contextRef="#ctx0" brushRef="#br0" timeOffset="15000.51">1926 7218 0,'0'0'0,"21"-42"0,0 20 0,43-41 16,-43 42-16,21 0 16,22 21-16,-22-22 0,1 22 0,20 0 15,-21 0-15,22 0 16,-22 0-16,1 0 0,-1 22 0,0 20 16,-21-21-16,1 21 0,-1 1 15,-21-1-15,0 22 0,0-22 16,-21 21-16,-1-20 0,-20-1 0,21 22 15,-21-22-15,-1 0 0,1 1 16,0-1-16,-1-21 0,22 21 0,-21-20 16,-1-1-16,22 0 0,0 0 15,0 0-15,0 0 0,0 1 16,42-22 15,0 0-31</inkml:trace>
  <inkml:trace contextRef="#ctx0" brushRef="#br0" timeOffset="16348.79">2498 8128 0,'0'0'0,"0"21"0,42-21 15,-21 0-15,0 0 16,0 0-16,1-21 0,-1 0 15,0 21-15,-21-21 0,21 0 0,0-1 16,0 1-16,1 21 16,-1-21-16,-21 0 0,0 0 0,0 0 15,0-1-15,0 1 16,0 0-16,-21 21 0,-1-21 0,1 21 16,0 0-16,0 0 0,0 0 15,0 0-15,-1 0 0,1 21 0,-21 0 16,21 0-16,21 1 0,-21 20 15,21-21-15,0 21 0,0 1 0,0-22 16,0 21-16,0-21 0,0 1 16,21-1-16,0 0 0,0 0 15,0 0-15,0 0 0,1-21 0,-1 0 16,0 22-16,0-22 0,0 0 16,22 0-16,-22 0 0,0 0 15,21-22-15,-21 1 0,1 0 0,20 0 16,-21 0-16,0 0 0,22-1 15,-22 1-15,0-21 0,0 21 0,0 0 16,0-22-16,-21 22 0,0-21 16,22 21-16,-22-1 0,0-20 0,0 21 15,0 0-15,0 0 0,0-1 16,-22 44 15,22-1-31,0 0 16,0 0-16,0 21 0,0-20 15,0 20-15,0 0 0,0-21 0,0 22 16,0-1-16,0-21 0,0 22 16,0-22-16,22 0 0,-1 0 0,-21 0 15,21-21-15,0 21 0,0-21 16,0 0-16,1 0 0,-1 0 0,0 0 16,0 0-16,0-21 0,0 0 15,1 0-15,-1 0 0,0 0 16,0-1-16,0-20 15,-21 21-15,0 0 0,0-22 0,0 1 16,0 21-16,0-21 0,0 20 16,-21-20-16,0 21 0,0-21 0,0 20 15,-1 1-15,1 21 0,21-21 16,-21 21-16,0 0 0,0 0 0,0 21 16,-1 0-1,22 1-15,-21 20 0,21-21 0,0 21 16,0-20-16,0 20 0,0 0 15,0-21-15,0 22 0,0-22 0,21 0 16,1 21-16,-1-20 0,0-22 16,0 21-16,0-21 0,22 0 15,-22 0-15,0 0 0,21 0 16,-21 0-16,22 0 0,-22 0 0,21-21 16,-21-1-16,22 1 0,-22 0 15,21 0-15,-21 0 0,22-22 0,-22 22 16,0 0-16,0-21 0,0 21 15,-21-22-15,0 22 0,0 0 0,0 0 16,0 0-16,0-1 16,-21 22-16,0 0 15,0 0-15,21 22 16,0-1-16,0 0 0,0 0 16,0 0-1,0 0-15,0 1 0,21-1 0,0 0 16,-21 0-16,21 0 0,-21 0 15,0 1-15,22-1 0,-1 0 0,0 0 16,-21 0-16,21 0 0,0-21 16,0 22-16,1-22 15,-1 0-15,0 0 16,0 0-16,0-22 16,0 1-16,1 0 0,-1 0 0,-21 0 15,21 0-15,0-1 0,0 1 16,0-21-16,1 21 0,-1 0 0,-21-1 15,21 1-15,-21 0 16,21 0-16,-21 0 16,0 42-1,0 0-15,0 0 16,0 0-16,0 1 0,-21-1 16,21 0-16,-21 0 0,21 0 0,-21 0 15,21 1-15,0-1 0,0 0 0,0 0 16,0 0-16,21-42 47,-21 0-47,21 0 15,-21 0-15,0-1 16,0 1-16,21 0 0,0 0 0</inkml:trace>
  <inkml:trace contextRef="#ctx0" brushRef="#br0" timeOffset="16736.56">4360 7620 0,'0'0'0,"0"-21"0,-21 0 0,21 0 0,-21-1 16,0 22 0,0 0-16,21 22 0,0-1 15,-22-21-15,22 21 0,0 0 16,0 0-16,0 0 0,22-21 16,-1 22-16,0-22 15,0 0-15,0 0 16,0 0-16,1 0 0,-1-22 15,0 1-15,0 21 0,-21-21 16,21 0-16,0 21 0,-21-21 0,0 0 16,0-1-16,0 1 0,0 0 15,0 0-15,0 0 0,-21 0 0,0-1 16,0 1-16,0 21 0,0 0 16,-1 0-16,1 0 0,0 0 0,0 0 15,0 21-15,0-21 16,-1 22-16,22-1 0,0 0 0,0 0 15,-21 21-15,21-20 0,0-1 16,0 0-16,0 0 16,21 0-16,1-21 15,-1 21-15,0-21 0,0 0 0,21 0 16,-20 0-16,-1 0 0,21-21 0,43-21 16</inkml:trace>
  <inkml:trace contextRef="#ctx0" brushRef="#br0" timeOffset="17597">4868 7303 0,'0'0'16,"0"-22"-16,0 1 0,0 0 16,-21 42-1,0 0 1,21 22-16,-21-1 0,0-21 16,21 43-16,0-22 0,-22 0 15,1 1-15,0 20 0,21-20 0,-21-1 16,21 0-16,0 22 0,0-22 15,0 0-15,0-20 0,0 20 0,0-21 16,0 21-16,21-20 0,0-1 16,0 0-16,1-21 0,-1 0 0,0 0 15,0 0-15,0 0 0,22 0 0,-22 0 16,0-21-16,0 21 16,0-21-16,0-1 0,1 1 0,-1 0 0,0 0 15,-21 0-15,21 0 0,-21-1 16,21 1-16,-21 0 0,0 0 15,0 0-15,21 21 16,-21 21 0,0 0-1,0 0-15,0 0 16,0 1-16,0-1 0,0 0 0,0 0 16,0 0-16,22-21 15,-22 21-15,21-21 0,0 0 16,0 0-16,0 0 0,0 0 15,1 0-15,-1-21 0,0 0 16,0 21-16,21-21 0,-20 0 0,-1 0 16,0-1-16,0 1 15,0 0-15,-21 0 0,0 0 16,0 42 15,0 0-31,0 0 16,0 0-16,0 1 0,0 20 15,0 0-15,0 1 0,0-1 0,0 0 16,0 1-16,0 20 0,0-21 16,0 22-16,21-1 0,-21 1 0,0-22 15,22 43-15,-1-22 0,-21 1 16,21 21-16,-21-22 0,0 22 16,0-1-16,0-20 0,0 21 0,0-22 15,0 22-15,0-22 0,0 22 0,0-22 16,0 1-16,-21-1 0,21 22 15,-21-43-15,-1 22 0,22-22 0,-21 22 16,0-43-16,0 21 0,0-21 0,0 1 16,-1-1-16,1-21 0,0 0 15,0 0-15,0 0 0,0 0 0,-1-21 16,1-22-16,21 22 0,0-21 16,0-1-16,-21 1 0,21-21 15,0 20-15,0-20 0,0-1 16,0-20-16,0 20 0,21 1 0,0-1 15,1 1-15,-1-22 0,0 21 16,0 1-16,0-1 0,0 1 0,1-1 16,-1 1-16,21 21 0,-21-22 0,0 22 15,-21-22-15,22 22 0,-1-22 16,-21 22-16,21 0 0</inkml:trace>
  <inkml:trace contextRef="#ctx0" brushRef="#br0" timeOffset="17865">4847 7768 0,'0'-21'15,"0"0"-15,21 21 0,0-21 0,1 21 16,-1-21-16,0 21 0,21-22 0,-21 22 15,22-21-15,-22 0 0,21 21 16,-21-21-16,1 0 0,20 21 0,-21-21 16,0 21-16,0 0 15,1-22-15,-1 22 0,0 0 0,0-21 16,0 21 0,0 0-16</inkml:trace>
  <inkml:trace contextRef="#ctx0" brushRef="#br0" timeOffset="18707.78">6329 7239 0,'0'0'0,"-43"-21"16,22 21-1,0 0-15,0 0 16,0 0-16,21 21 0,-21 0 0,-1 0 16,1 22-16,-21-22 0,21 21 15,0 1-15,-1-1 0,1 21 0,0-20 16,0 20-16,0-20 0,21-1 16,0 21-16,0-20 0,0-1 0,0 0 15,0 1-15,0-1 0,21-21 16,0 22-16,21-22 0,-20 0 0,-1-21 15,21 0-15,-21 0 0,22 0 0,-22 0 16,21 0-16,0 0 16,-20-21-16,20 0 0,-21-1 0,21 1 0,1 0 15,-22-21-15,21 21 16,-21-22-16,1 22 0,20-21 0,-21-1 16,0 1-16,-21-21 0,0 20 0,0-20 15,0 20-15,0-20 0,0-1 16,-21 22-16,-21-21 0,21 20 0,-22 1 15,1 0-15,0 20 0,-1 1 16,1 0-16,0 0 0,-1 21 0,22 0 16,-21 0-16,-1 21 0,1 0 15,21 22-15,0-22 0,21 21 0,0 0 16,0 22-16,0-22 0,21 1 16,0 20-16,0-21 0,0 1 15,22 20-15,-22-20 0,21 20 0,-21-21 16,22 22-16,-1-1 0,0 1 15,1-1-15,-22 1 0,21-1 0,-21 1 16,1-1-16,-1 1 0,0-1 16,-21 1-16,0-1 0,0-20 0,0 20 15,0 1-15,-21-1 0,0-20 0,-1 20 16,1-21-16,0 1 0,-21-1 16,21-21-16,-22 22 0,22-22 0,0 0 15,0 0-15,0 0 0,-1 0 16,1-21-16,0 0 0,0 0 0,0 0 15,21-21 1,0 0-16,0 0 0,0-21 16,0 20-16,0-20 0,0-21 0,0 20 15,0-20-15,21-1 0,0 1 0</inkml:trace>
  <inkml:trace contextRef="#ctx0" brushRef="#br0" timeOffset="20100.27">6583 7726 0,'21'0'16,"-21"21"-16,0 0 16,21 0-16,-21 1 0,0-1 15,0 0-15,0 0 0,0 0 16,0 0-16,21 1 0,-21-1 0,0 0 15,21 0-15,-21 0 16,22-21 0,-1 0-1,0-21 1,-21 0-16,0 0 0,0 0 0,21-1 16,-21 1-16,21 0 15,-21 0-15,21 0 0,-21 0 0,0-1 16,0 1-16,22 21 15,-22-21-15,0 42 32,0 0-32,0 1 15,21-1-15,-21 0 0,0 0 0,0 0 16,21 0-16,-21 1 0,21-1 16,-21 0-16,21 0 0,-21 0 15,21-21-15,-21 21 0,22-21 16,-1 0-16,0 0 0,0 0 15,0-21-15,0 21 16,1-21-16,-1 0 0,0 0 16,0 21-16,0-21 0,-21-1 0,21 1 15,-21 0-15,22 0 0,-22-21 0,0 20 16,0 1-16,21 0 0,-21 0 16,0 0-16,0 0 0,0-1 0,0 1 15,0 0 1,-21 21-16,-1 0 15,22 21-15,-21 0 16,21 1-16,-21-1 0,21 0 16,0 0-16,0 0 0,0 0 15,0 1-15,0-1 16,0 0-16,0 0 0,0 0 0,0 0 16,21 1-16,0-22 0,-21 21 15,22-21-15,-1 0 16,0 0-16,0 0 0,0 0 15,0 0-15,1-21 0,-1-1 16,0 22-16,0-21 0,-21 0 16,21 21-16,0-21 0,1 0 0,-22 0 15,0-1-15,21 1 16,-21 0-16,0 0 0,0 0 16,0 42 15,0 0-31,0 0 15,0 0-15,0 1 16,0-1-16,0 0 0,0 0 16,0 0-16,0 0 0,0 1 15,0-1 1,21-21-16,0 0 16,0 0-16,0 0 0,-21-21 15,22 21-15,-22-22 0,21 22 16,0-21-16,-21 0 0,21 0 15,0 0-15,-21 0 0,0-1 16,21 1-16,-21 0 16,22 0-16,-22 0 15,0 42 17,0 0-32,0 0 15,0 0-15,0 1 0,0-1 16,21 0-16,0-21 0,-21 21 15,21 0-15,0 0 0,0-21 16,1 0-16,-1 22 16,0-22-16,0 0 0,0 0 15,0 0-15,1 0 16,-1-22-16,0 1 16,0 0-16,-21 0 0,21 0 15,0 21-15,-21-21 0,22-1 16,-22 1-16,0 0 0,0 0 0,0 0 15,21 0-15,-21-1 0,0 1 0,0 0 16,0 42 15,-21 0-31,-1-21 0,22 22 16,0-1-16,0 0 0,0 0 0,-21 0 16,21 0-16,0 1 0,0-1 15,0 0-15,0 0 16,0 0-16,21-21 0,-21 21 15,22-21-15,-1 0 16,0 0-16,0 0 0,0-21 16,0 0-16,1 0 15,-22 0-15,21 21 0,-21-21 16,0-1-16,21-20 0,-21 21 0</inkml:trace>
  <inkml:trace contextRef="#ctx0" brushRef="#br0" timeOffset="20408.47">7874 6646 0,'0'0'0,"-21"0"0,-43 0 16,22 0-16,21 0 15,0 0-15,-1 0 16,1 22-16,0-22 0,0 21 0,21 0 16,0 0-1,0 0-15,0 0 0,0 1 16,0-1-16,0 0 0,0 0 16,0 0-1,21-21-15,0 0 16,0 0-16,1 0 0,-1 0 15,0-21-15,0 21 0</inkml:trace>
  <inkml:trace contextRef="#ctx0" brushRef="#br0" timeOffset="20968.41">7853 6244 0,'0'0'0,"-43"-21"0,1 0 0,21 21 0,-21 0 16,-1 0-16,1 0 0,0 0 16,20 0-16,-20 0 0,0 21 0,21-21 15,-22 21-15,1 0 0,21 1 16,0 20-16,-1-21 0,-20 21 0,21 1 16,21-1-16,0 0 0,-21 1 15,21-1-15,0 0 0,0 22 0,0-22 16,0 1-16,0-1 0,21 0 0,0 1 15,-21-1-15,21-21 0,0 21 16,1 1-16,-1-22 0,21 0 16,-21 0-16,22 22 0,-22-43 15,21 21-15,0 0 0,1-21 0,20 0 16,-20 0-16,-1 0 0,0 0 16,1 0-16,20-21 0,-21 0 0,1 21 15,-1-22-15,0 1 0,-20 0 16,20 0-16,-21-21 0,0 20 0,22-20 15,-22 21-15,-21-21 0,21-1 0,-21-20 16,21 20-16,-21-20 0,0-1 16,0 22-16,0-21 0,0-1 15,-21 1-15,0 20 0,-22 1 0,1 0 16,21 20-16,-43 1 0,22 0 16,0 0-16,-22 21 0,1 0 15,-1 0-15,22 0 0,-22 21 0,1 0 16,-1 0-16,1 22 0,21-1 15,-22-21-15,22 22 0,21-1 0,-22 0 16,22 1-16,0-22 0,21 21 16,0-21-16,0 0 0,0 1 0,0-1 15,21 0-15,0-21 0,0 0 16,1 21-16</inkml:trace>
  <inkml:trace contextRef="#ctx0" brushRef="#br0" timeOffset="22996.02">12234 7049 0,'0'0'0,"0"-22"0,0 1 15,21 21-15,-21-21 0,0 0 16,0 0-16,0 0 16,0-1-16,-21 22 31,0 22-16,21-1-15,-21 21 0,0-21 16,21 22-16,-21-1 0,-1 21 16,22-20-16,-21 20 0,0 1 0,0-22 15,0 22-15,0-22 0,-1 0 0,-20 22 16,21-22-16,0 0 0,-22-20 16,22 20-16,0-21 0,0 21 15,0-20-15,0-1 0,-1-21 0,1 21 16,0-21-1,0 0-15,21-21 16,0 0-16,0-1 16,0-20-16,0 21 0,-21 0 15,21-22-15,0 22 0,0-21 16,0 0-16,-21-1 0,21 22 0,0-21 16,0-1-16,0 22 0,0 0 15,0 0-15,21 42 16,0 0-1,0 0-15,0 1 0,-21-1 16,21 21-16,1-21 0,-1 22 0,0-22 16,0 21-16,0-21 0,-21 0 15,21 1-15,1-1 0,-1 0 0,0 0 16,0-21-16,0 21 0,0-21 0,1 0 16,20 0-16,-21 0 0,0 0 15,0 0-15,1 0 0,-1 0 0,0 0 16,0-21-16,0 0 0,0 0 15,1 0-15,-1-1 0,0 1 0,0 0 16,0 0-16,0-21 0,-21 20 0,0 1 16,0-21-16,0 21 15,0 0-15,0-1 0,0 1 0,0 42 32,0 1-17,0-1-15,0 0 0,0 21 0,0-21 16,0 1-16,0-1 0,0 0 15,0 0-15,0 0 0,0 0 0,0 1 16,0-1-16,22-21 47,-1-21-31,-21-1-16,21 1 0,0 0 15,-21 0-15</inkml:trace>
  <inkml:trace contextRef="#ctx0" brushRef="#br0" timeOffset="23151.93">12531 7260 0,'0'0'0,"0"-63"16,0 42-16,-22 21 0,1 0 15,0 0 1,0 0 0,21 21-16,0 0 15,0 0-15,0 0 16,21-21-1</inkml:trace>
  <inkml:trace contextRef="#ctx0" brushRef="#br0" timeOffset="24924.43">12658 7324 0,'0'0'16,"0"21"-16,0 0 0,0 0 15,0 0-15,0 1 0,0 20 0,0-21 16,0 0-16,0 0 0,0 1 15,0-1-15,0 0 0,0 0 16,0 0-16,-22-21 0,22 21 0,0 1 16,-21-22-16,21-22 47,0 1-47,0 0 15,21 0-15,-21-21 0,22 20 16,-1 1-16,-21-21 0,21 21 15,0-22-15,0 22 0,0-21 0,-21 21 16,22 0-16,-1 21 0,0 0 16,0 0-16,0 0 15,-21 21-15,0 0 0,21 0 0,-21 0 16,22 0-16,-22 22 0,0-22 16,0 0-16,21 0 0,-21 22 0,21-22 15,0 0-15,0 0 16,0 0-16,-21 0 0,22-21 15,-1 0-15,0 0 0,0 0 0,0 0 16,0 0-16,1 0 0,-1 0 16,0 0-16,-21-21 0,21 21 0,0-21 15,0 0-15,1 0 0,-1 0 16,0-1-16,0 1 0,0-21 0,-21 21 16,21-22-16,1-20 0,-22 21 0,0-1 15,0-20-15,21 20 0,-21-20 16,21 21-16,-21-1 0,0 1 0,0 0 15,0 20-15,0 1 16,0 0-16,0 42 31,0 22-31,0-22 0,0 21 16,-21-21-16,21 22 0,-21-1 0,-1 21 16,22-20-16,0-1 0,-21 0 15,21 1-15,-21-22 0,21 21 0,0-21 16,0 22-16,0-22 0,-21 0 15,21 0-15,0-42 47,0 0-47,21 0 0,-21 0 0,21-1 16,0 1-16,1-21 16,-1 21-16,0 0 0,0-22 0,0 22 15,0 0-15,1 0 0,-1 0 16,0-1-16,0 22 0,0 0 15,-21 22 1,0-1-16,0 0 16,-21-21-16,0 21 15,0 0-15,0 0 0,-1-21 16,1 22-16,0-22 0,0 21 0,0 0 16,0 0-1,-1 0-15,22 0 0,0 1 16,0-1-16,0 21 15,0-21-15,0 0 16,0 1-16,0-1 0,0 0 0,22-21 16,-1 21-16,0 0 0,0-21 15,21 21-15,-20-21 0,-1 0 16,0 0-16,0 0 0,21 0 16,-20 0-16,20 0 0,-21 0 0,21 0 15,1 0-15,-22-21 0,21 0 0,1 21 16,-1-21-16,0 0 15,-21 0-15,22-1 0,-22 1 0,21 0 0,-21-21 16,1 21-16,-1-1 16,0-20-16,-21 21 0,0 0 0,0-22 15,0 22-15,0 0 0,0 0 16,-21 21 0,0 0-16,-1 0 0,1 21 0,0 0 15,0 0-15,21 1 0,-21-1 16,0 0-16,21 21 0,0-21 0,0 1 15,-22 20-15,22-21 0,0 0 16,0 0-16,0 1 0,0-1 16,0 0-16,22-21 0,-1 21 0,0 0 0,0-21 15,0 21-15,0-21 0,22 0 16,-22 0-16,21 0 0,1 0 16,-22 0-16,21 0 0,0 0 0,1 0 15,-22 0-15,21 0 0,1-21 16,-22 21-16,21-21 0,-21 0 0,22 0 15,-22 21-15,0-21 0,0-1 16,0 1-16,-21-21 0,0 21 0,21 0 16,-21-1-16,0-20 0,0 21 0,0 0 15,0 0-15,0-1 0,0 1 16,0 0-16,-21 21 0,0 0 16,0 0-16,0 0 15,0 21-15,21 0 0,-22-21 0,1 43 0,0-22 16,0 0-16,0 0 0,21 22 15,0-22-15,-21 0 0,21 0 16,-22 21-16,22-20 0,0-1 0,0 0 16,0 0-16,0 0 15,22-21-15,-1 0 16,0 0-16,0 0 0,0 0 16,0-21-16,1 21 15,-1-21-15,0 0 0,0 0 0,0-1 16,0 1-16,1-21 15,-1 21-15,0-22 0,-21 1 0,21 0 16,0-1-16,0-20 0,-21 21 0,0-22 16,0 22-16,0-1 0,0-20 15,0 21-15,0-1 0,0 1 0,0 0 16,0-1-16,-21 22 0,21-21 16,0 21-16,-21 21 0,0 0 15,21 21-15,0 0 16,0 21-16,0-21 0,0 22 0,0-1 15,0 0-15,0 1 0,0-1 0,0 0 16,0 1-16,0 20 0,0-20 16,0-1-16,0 0 0,0 1 15,0-1-15,0 0 0,0-21 16,21 22-16,-21-22 0,21 0 0,-21 0 16,0 0-16,0 1 0,21-22 15,1 0-15,-1 0 16,0 0-16,0 0 15,0-22-15,-21 1 0,21 0 0,22 0 16,-22 0-16</inkml:trace>
  <inkml:trace contextRef="#ctx0" brushRef="#br0" timeOffset="25600.07">15452 6816 0,'0'0'0,"21"-43"15,-21 1-15,0-21 16,0 41-16,0 1 0,0 42 31,0 1-31,0-1 0,0 21 0,0-21 16,0 22-16,0-1 0,0 0 0,0 1 15,0-1-15,0 0 0,0 22 16,0-22-16,0 0 0,-21 1 0,-1-1 16,22 0-16,0 1 0,-21-1 15,0-21-15,0 22 0,21-22 0,0 0 16,-21 0-16,0 0 15,-1-21 1,22-21 0,0 0-16,0 0 0,0 0 15,0-22-15,0 22 0,0 0 16,0-21-16,22-1 0,-22 22 0,0 0 16,21 0-16,0 0 0,-21-1 15,21 22-15,0 0 16,0 22-16,-21-1 15,0 0-15,22 0 0,-22 0 0,21 0 16,-21 1-16,21-1 0,-21 0 0,0 0 16,21 0-16,0-21 15,-21 21-15,21-21 0,1 22 0,-1-22 16,0 0-16,0 0 0,0 0 16,0 0-16,1-22 15,-1 1-15,0 21 0,-21-21 0,21 0 16,-21 0-16,21 0 0,-21-1 15,0 1-15,21 0 0,-21 0 0,22 0 16,-22 0-16,0-1 0,0 1 16,0 0-16,0 42 15,0 0 1,0 1-16,0-1 0,0 0 16,0 0-16,0 0 0,0 0 15,0 22-15,-22-22 0,22 0 16,-21 0-16,21 0 0,0 1 15,0-44 32,0 1-31,21 0-16,1 0 0,-1 0 0</inkml:trace>
  <inkml:trace contextRef="#ctx0" brushRef="#br0" timeOffset="25771.98">15938 6985 0,'0'0'0,"0"-21"0,0 0 0,0 0 32,-21 21-32,0 0 15,21 21 1,21 0 15,0-21-31,1 0 16,-1 0-16,0 0 0,0 0 0</inkml:trace>
  <inkml:trace contextRef="#ctx0" brushRef="#br0" timeOffset="26156.76">16383 6964 0,'21'0'0,"-21"-21"16,-21 21 15,0 0-31,0 21 0,-1 0 16,1-21-16,0 21 0,0-21 0,0 21 15,0 1-15,-1-22 0,1 21 0,21 0 16,0 0-16,0 0 16,0 0-16,0 1 15,21-22-15,1 21 16,-1-21-16,0 21 0,0-21 16,0 21-16,-21 0 15,21-21-15,-21 21 0,0 1 16,0-1-16,0 0 15,0 0 1,-21-21-16,0 21 0,0-21 16,0 21-16,0-21 0,-1 0 0,1 22 15,0-22-15,0 0 0,0 0 16,0 0-16,-1 0 0,1 0 16,0 0-16,21-22 15,0 1 1,0 0-16,21 0 0,0 0 15,1 0-15</inkml:trace>
  <inkml:trace contextRef="#ctx0" brushRef="#br0" timeOffset="26508.29">16679 6731 0,'0'0'0,"0"-21"0,21-43 16,-21 43-1,0 42 1,0 1-16,0-1 16,0 21-16,0-21 0,0 22 0,0-1 15,-21-21-15,0 21 0,21 1 0,-21-1 16,21 0-16,0-20 16,-21 20-16,21-21 0,0 21 0,-21-20 15,21 20-15,0-21 0,0 0 0,0 0 16,0 1-16,0-1 0,0 0 15,0 0 1,21-21 0,0 0-16,0 0 15,0-21-15,0 0 0,1 0 16,-1 21-16,0-22 16,-21 1-16,21 0 0,0 0 0,-21 0 15,0 0-15</inkml:trace>
  <inkml:trace contextRef="#ctx0" brushRef="#br0" timeOffset="26704.17">16616 7070 0,'0'0'16,"21"0"15,0 0-31,0-21 0,0 21 16,1 0-16,-1 0 15,0-22-15,0 22 0,0-21 16,0 21-16,1-21 16,-1 21-16,0-21 0,-21 0 0,21 21 15,-21-21-15,21 21 0</inkml:trace>
  <inkml:trace contextRef="#ctx0" brushRef="#br0" timeOffset="27407.77">17611 6414 0,'-22'0'16,"1"0"-16,21 21 0,-21-21 16,0 21-16,21 0 0,-21 0 15,0 0-15,21 22 0,0-22 16,0 0-16,0 0 0,0 0 15,0 1-15,0-1 0,0 0 0,0 0 16,0 0-16,0 0 0,21-21 16,-21 22-16,21-22 15,0 0-15,0 0 16,0 0-16,1 0 16,-1 0-16,0 0 0,0-22 15,0 1-15,0 0 16,-21 0-16,0 0 0,22 21 15,-1-21-15,-21-1 0</inkml:trace>
  <inkml:trace contextRef="#ctx0" brushRef="#br0" timeOffset="27965.11">17674 6265 0,'-85'0'15,"64"0"-15,0 0 0,0 0 16,-21 0-16,20 0 0,1 0 0,0 0 16,0 22-16,0-1 0,0 0 15,-1 0-15,1 0 0,21 22 0,-21-22 16,21 21-16,-21-21 0,21 22 16,-21-1-16,21-21 0,0 21 0,0-20 15,0 20-15,0-21 0,0 0 16,0 0-16,0 1 0,21-1 0,0 0 15,0 0 1,0-21-16,1 21 0,-1-21 0,0 0 0,0 0 16,0 0-16,0 0 0,1 0 15,20 0-15,-21 0 0,0 0 16,22 0-16,-22 0 0,21 0 0,-21-21 16,0 21-16,1-21 0,20 0 15,-21 21-15,0-21 0,0-1 0,1 1 16,-1-21-16,0 21 0,-21-22 15,0 1-15,0 0 0,0-1 0,0 1 16,0 0-16,0-1 0,0 22 16,0-21-16,-21 21 0,0 0 15,-1-1-15,1 1 0,0 0 16,0 21-16,-21 0 0,20 0 0,-20 0 16,21 0-16,-21 0 0,20 0 0,-20 0 15,21 21-15,-21-21 0,20 21 16,1-21-16,0 22 0,0-1 0,0 0 15,0 21-15,-1-21 0,22 1 16,-21 20-16,0-21 0,0 0 0,21 22 16,-21-22-16,0 0 0,-1 0 15,1 0-15,21 0 0,-21 1 0,0-22 16</inkml:trace>
  <inkml:trace contextRef="#ctx0" brushRef="#br0" timeOffset="40052.43">10414 10075 0,'0'22'0,"0"-1"47,0 0-16,0-42 32,0 0-48,21-1-15,0 1 0,0 0 0,1-21 16,-1-1-16,0 22 0,21-42 15,1 20-15,-22-20 0,21 21 0,0-22 16,1 1-16,-1 20 0,0-20 16,1-1-16,-1 22 0,0 0 0,-20-1 15,20-20-15,-21 42 0,21-22 16,-20 1-16,-1 21 0,0 0 0,-21-1 16,0 1-16,21 21 15,-42 21 1,0 1-16,0-1 15,-22 21-15,22-21 0,-21 22 0,21-22 16,-22 21-16,1 0 0,21-20 0,0 20 16,-1-21-16,1 0 0,21 0 15,0 1-15,0 20 0,0-21 0,0 0 16,21 0-16,1 1 16,-1-1-16,0-21 0,0 21 0,0-21 15,22 0-15,-22 21 0,0-21 16,0 21-16,0-21 0,0 21 0,1-21 15,-22 22-15,21-22 16,0 21-16,-21 0 0,0 0 16,0 0-16,0 0 0,0 1 15,0-1-15,-21 0 0,0 0 16,-1 0-16,1 0 0,0 1 0,0-22 16,0 21-16,-22 0 0,22-21 15,0 21-15,0-21 0,-21 0 0,20 0 16,-20 0-16,21 0 0,0 0 15,0 0-15,-1 0 0,1 0 0,0 0 16,0-21-16,21 0 16,0 0-16,0-1 0,0 1 0,-21 0 15,21 0-15,0-21 0,-21 20 16,21-20-16,0 21 0,0 0 16,0 0-16,0-1 0,0 1 0,0 0 15,0 42 16,21 0-31,0 1 16,0-1-16,0 0 0,-21 0 0,21 0 16,1 0-16,-1 1 0,0-1 15,0 0-15,0 0 0,0 0 0,22-21 16,-22 21-16,21 1 0,-21-1 16,22-21-16,-1 21 0,-21-21 15,22 0-15,-1 0 0,-21 0 0,21 0 16,1 0-16,-22 0 0,21 0 15,1 0-15,-22-21 0,21 21 0,-21-21 16,0-1-16,22 1 0,-22 0 16,0 0-16,0 0 0,0 0 0,1-1 15,-1 1-15,0-21 0,0 21 16,-21-22-16,0 22 0,0-21 0,0 21 16,0-22-16,0 22 0,0 0 0,0 0 15,-21 0-15,0 21 16,0 0-16,-1 0 0,1 0 15,0 0-15,0 0 0,0 21 16,0 0-16,-1 0 0,1 0 16,0 1-16,0-1 0,0 21 0,21-21 15,0 22-15,-21-22 0,21 21 16,0-21-16,0 0 0,0 22 0,0-22 16,0 0-16,0 0 0,0 0 15,21 1-15,0-22 16,0 0-16,0 0 15,0 0-15,1 0 16,-22-22-16,21 1 0,0 21 0,0-21 16,-21 0-16,21 0 0,0 0 15,1-22-15,-22 22 0,21 0 0,-21-21 16,21 20-16,-21 1 0,0-21 16,0 21-16,0 0 0,0-1 15,0 1-15,0 0 0,0 42 47,0 0-47,0 1 0,0-1 16,0 21-16,0-21 0,0 22 0,0-22 15,0 21-15,0-21 0,0 22 16,0-22-16,0 0 0,0 0 0,0 0 16,21 0-16,0 1 0,0-22 15,1 0-15,-1 0 0,0 0 16,0 0-16,0 0 0,0 0 15,1-22-15,20 22 0,-21-21 16,0 0-16,0 21 0,1-21 0,20 0 16,-21-22-16,0 22 0,0 0 0,-21 0 15,22-21-15,-1 20 0,-21-20 16,0 21-16,0-21 0,0 20 0,0 1 16,0 0-16,0 0 0,-21 42 46,21 0-46,-22 0 0,22 1 16,-21 20-16,21-21 0,0 0 0,0 22 16,0-22-16,0 21 0,-21-21 15,21 0-15,0 22 0,0-22 0,-21 0 16,21 0-16,0 0 0,0 1 16,0-44 30,0 1-46,0 0 0,21 0 16,-21 0-16,21 0 0,-21-1 0,21 1 16,-21-21-16,0 21 0,0 0 15,22-22-15,-22 22 0,21 0 16,-21 0-16,21 0 0,-21-1 16,21 22-16,0 0 15,-21 22 1,0-1-16,21 0 0,1 0 15,-22 0-15,0 0 0,21 1 0,-21-1 16,0 0-16,0 0 0,0 0 16,0 43-1,0-43-15,0 0 0,0 0 16,21-21 0,0 0-1,0-21 1,-21 0-16,21 0 15,1 0-15,-22-1 0,21 1 0,0 0 16,-21 0-16,21-21 0,0 20 16,-21 1-16,21-21 0,1 21 0,-1 0 15,-21-22-15,21 22 0,-21 0 16,21 0-16,0 21 16,0 0-16,1 0 15,-22 21 1,0 0-16,0 0 0,0 22 15,0-22-15,0 0 0,0 0 16,0 21-16,0-20 0,0-1 16,0 21-16,0-21 0,21 0 0,-21 1 15,21-1-15,-21 0 0,21 0 16,-21 0-16,21-21 0,0 21 0,1 1 16,-1-22-16,21 0 15,-21 0-15,0 0 0,1 0 0,20 0 16,-21 0-16,21 0 0,1-22 0,-22 1 15,21 21-15,-21-21 0,22 0 16,-22 0-16,0 0 0,0-22 0,22 22 16,-43 0-16,21-21 0,0 20 15,-21-20-15,21 21 0,-21-21 0,0 20 16,0 1-16,0 0 0,0 0 16,0 0-16,0 0 0,-21 21 15,0 0-15,0 0 16,-1 21-16,1 0 0,21 0 15,0 0-15,-21 22 0,21-22 16,0 21-16,0-21 0,0 22 0,0-22 16,0 21-16,0-21 0,21 0 15,-21 1-15,21-1 0,1 0 0,-1-21 16,0 21-16,0 0 0,0-21 0,0 0 16,1 0-16,-1 0 0,0 0 15,0 0-15,21 0 0,-20 0 16,-1 0-16,0-21 0,0 0 15,0 0-15,-21 0 0,21-1 16,1 1-16,-1 0 0,-21-21 0</inkml:trace>
  <inkml:trace contextRef="#ctx0" brushRef="#br0" timeOffset="40903.87">14541 9165 0,'0'0'16,"22"-63"-16,-22 42 0,0-22 16,0 22-16,0 0 0,0 0 15,0 0-15,0-1 0,-22 22 16,1 0 0,0 0-16,0 0 0,0 22 15,-22-1-15,22 0 0,0 21 0,0-21 16,0 22-16,0-1 0,-1 0 15,1 22-15,21-22 0,-21 1 0,21 20 16,-21-21-16,21 22 0,0-22 16,0 22-16,0-22 0,0 22 0,21-22 15,0-21-15,0 21 0,1 1 0,-1-22 16,0 0-16,0 0 0,0-21 16,0 0-16,22 0 0,-22 0 0,0 0 15,21 0-15,-20 0 0,20-21 16,-21 0-16,0 0 0,22-22 0,-22 22 15,0-21-15,0 0 0,21-1 16,-20 1-16,-1 0 0,-21-22 16,21 22-16,-21-22 0,0 22 0,0 0 15,0-22-15,0 22 0,-21-22 16,0 22-16,-1 0 0,1-1 0,0 22 16,0-21-16,0 21 0,-22 21 15,22 0-15,-21 0 0,0 0 0,20 0 16,-20 0-16,21 21 0,0 0 15,0 0-15,-1 21 0,1 1 0,0-22 16,0 21-16,21 1 0,0-1 0,0 0 16,0 1-16,0-22 0,0 21 15,0-21-15,0 22 0,0-22 16,0 21-16,21-21 0,0 0 16,0 1-16,1-1 0,-1 0 0,0-21 15,0 21-15,0-21 0,0 0 0,1 0 16,-1 0-16,21 0 0,-21-21 15,0 21-15</inkml:trace>
  <inkml:trace contextRef="#ctx0" brushRef="#br0" timeOffset="41387.83">15049 9440 0,'0'-21'16,"0"0"-1,22 21-15,-1 0 16,0 0-16,0 0 0,0 0 16,0 0-16,1 0 0,-1 0 15,0 0-15,0 0 0,0 21 0,0 0 16,22-21-16,-22 22 0,0-1 16,0 0-16,-21 0 0,21 0 0,-21 0 15,22 1-15,-22-1 0,0 0 16,0 0-16,0 0 0,0 0 0,0 1 15,-22-1-15,1-21 16,21 21-16,-21-21 16,21-21-1,0 0 1,0-1-16,0 1 0,0 0 16,0 0-16,21-21 0,-21 20 0,21-20 15,1 21-15,-1-21 0,-21-1 16,21 22-16,0-21 0,0 21 0,0-1 15,-21 1-15,22 0 0,-1 0 16,0 0-16,0 0 0,0 21 16,0 0-16,1 0 15,-1 0 1,-21 21-16,21-21 0,0 21 16,0 0-16,0 0 15,1 0-15,-1-21 0,0 22 16,0-22-16</inkml:trace>
  <inkml:trace contextRef="#ctx0" brushRef="#br0" timeOffset="42796.07">16510 9483 0,'0'0'0,"0"-21"15,0-1 1,0 1-16,0 0 15,-21 21-15,21-21 0,-21 21 16,-1-21-16,1 21 0,-21-21 0,21 21 16,0 0-16,-22 0 0,22 0 0,0 0 15,0 0-15,-22 0 0,22 0 16,0 0-16,0 0 0,0 21 0,0 0 16,-1 0-16,22 0 0,0 0 15,-21 1-15,21-1 0,0 21 0,0-21 16,0 22-16,0-22 0,0 0 15,0 21-15,0-21 0,0 1 0,21-1 16,1 0-16,-1-21 16,0 0-16,0 0 15,0 0-15,0 0 0,1 0 0,-1 0 16,0-21-16,0 21 0,0-21 16,0-1-16,22 1 0,-22 0 0,0-21 15,0 21-15,0-1 0,1-20 0,-1 21 16,-21-21-16,21 20 0,-21-20 15,21 0-15,0-1 0,-21 22 0,0-21 16,0 0-16,0-1 0,0 22 16,0-21-16,0-1 0,0 22 0,0-21 15,0 21-15,0 0 0,0-22 16,0 22-16,0 0 16,0 42-1,0 0 1,0 0-16,0 22 0,0-22 0,0 21 15,0 1-15,0-1 0,-21 0 16,21 1-16,0-1 0,-21-21 0,21 21 16,0 1-16,0-1 0,0-21 15,0 22-15,0-22 0,0 21 0,0-21 16,0 0-16,21 1 0,0-1 0,0 0 16,1 0-16,-1 0 0,0-21 15,21 21-15,-21-21 0,1 0 16,-1 0-16,0 0 0,21 0 15,-21 0-15,1 0 0,-1-21 0,0 21 16,21-21-16,-21 0 0,1 0 0,-1 0 16,-21-1-16,21 1 0,0 0 15,0 0-15,-21 0 0,0 0 0,0-22 16,21 22-16,-21 0 0,0 0 16,0 0-16,0-1 0,0 1 15,-21 21 1,0 0-1,0 21-15,21 1 0,-21-1 0,21 0 16,0 0-16,0 0 16,0 0-16,-21 1 0,21-1 0,0 0 15,0 0-15,0 0 0,0 0 0,0 1 16,0-1-16,0 0 0,0 0 16,0 0-16,21-21 15,0 0-15,0 0 16,0 0-16,0 0 0,1 0 15,-1 0-15,0 0 0,21-21 0,-21 0 16,1 21-16,-1-21 0,0 0 16,0-1-16,0 1 0,0 0 0,1-21 15,-1 21-15,0-1 16,0 1-16,-21-21 0,0 21 0,0 0 16,0-1-16,0 1 0,0 0 0,0 0 15,0 42 32,-21-21-47,21 21 0,0 0 16,0 1-1,21-22 17,0 0-32,0 0 15,1 0-15,-1-22 16,-21 1-16,21 21 15,0-21 1,-21 42 15,0 0-31,0 1 0,0-1 16,0 0-16,0 0 0,0 0 0,0 0 16,0 1-16,0-1 0,0 0 15,0 0-15,0 21 0,0-20 16,0-1-16,0 0 0,21 0 15,0-21 1,1 0-16,-1 0 0,0 0 16,0 0-16,0 0 15,0 0-15,1-21 0,-1 0 0,0 21 16,-21-21-16,21-1 0,0 1 0,0 21 16,-21-21-16,0 0 0,22 0 15,-1 0-15,-21-1 0,0 1 16,0 0-16,0 0 15,-21 21 1,-1 0-16</inkml:trace>
  <inkml:trace contextRef="#ctx0" brushRef="#br0" timeOffset="44176.23">11938 11070 0,'0'0'0,"0"-21"0,0 0 0,0-21 16,0 20-16,-21 1 16,21 0-16,0 0 0,-21 0 15,21 0-15,-22-1 0,1 22 16,0 0-16,0 0 15,0 0-15,0 0 0,-1 0 16,1 22 0,0-1-16,0 0 0,0 0 0,21 0 0,-21 22 15,-1-22-15,22 21 0,-21 0 16,21 1-16,0-1 0,0 0 16,0 1-16,0-1 0,0 0 0,0 1 15,0-22-15,21 0 0,1 0 16,-1 0-16,21-21 0,-21 0 0,22 0 15,-1 0-15,0 0 0,1-21 16,-22 0-16,21 0 0,0 21 0,1-42 16,-22 20-16,21 1 0,-21 0 0,1 0 15,20-21-15,-42 20 0,21 1 16,-21 0-16,0-21 0,0 21 0,0-1 16,0-20-16,0 21 0,-21 0 15,21 0-15,-21-22 0,-22 22 16,22 0-16,0 21 0,-21-21 0,21 21 15,-22 0-15,22 0 0,-21 0 16,21 0-16,-1 0 0,-20 0 0,21 21 16,0 0-16,-22-21 0,22 21 15,21 0-15,0 1 0,-21-22 0,21 21 16,0 0-16,21-21 16,0 0-16,22 0 0,-22 0 0,21 0 15,-21 0-15,22 0 0,-1 0 16,0 0-16,22-21 0,-22 21 0,1-21 15,-1-1-15,21 1 0,-20 0 16,-1 0-16,0 0 0,1 0 16,-1-1-16,0-20 0,-20 21 0,-1 0 15,0 0-15,0-1 0,-21 1 0,0 0 16,0 0-16,0 0 16,-21 0-16,0 21 15,0 0-15,-1 0 0,1 0 16,0 0-16,0 0 0,21 21 15,-21 0-15,21 0 0,0 0 16,0 0-16,-21 1 0,21 20 0,0-21 16,0 21-16,0 1 0,0-1 15,0 0-15,21 1 0,0 20 0,-21-20 16,21 20-16,0 1 0,-21-1 16,21 1-16,1-1 0,-22-21 0,21 22 15,-21-1-15,0 1 0,21-22 16,0 22-16,-21-1 0,21 1 0,-21-1 15,0 1-15,0-1 0,21 1 16,-21-1-16,0 1 0,0-22 0,0 22 16,0-22-16,0 0 0,0-21 0,0 22 15,0-22-15,-21 0 0,21 0 16,-21 0-16,0-21 16,0 0-16,0 0 0,-1 0 15,-20 0-15,21-21 0,-21 21 0,-1-21 16,22-21-16,-21 21 0,-1-22 15,1 22-15,0-21 0,21-22 0,-22 22 16,22-22-16,0 1 0,0-22 16,21 22-16,0-1 0,0 1 0,0-1 15,21 22-15,-21-22 0,42 1 0,-21 21 16,1-22-16,20 22 0,-21-1 16,21 1-16,-20 0 0,-1-1 0,21 1 15,-21 0-15,22 21 0,-22-22 16,0 22-16,21 0 0,-21 0 15,1 0-15,-1-1 0,0 22 0,0-21 16,0 21-16,-21-21 0,21 0 0</inkml:trace>
  <inkml:trace contextRef="#ctx0" brushRef="#br0" timeOffset="48072.4">13779 10626 0,'0'-21'15,"-21"21"16,21 21-15,0 0 0,21-21-1,1 0-15,-1 0 0,0 0 16,0-21-16,0 21 0,0-21 16,22-1-16,-22 22 0,0-21 0,21 0 15,-20 0-15,-1 0 0,21 0 16,-21-1-16,0 1 0,1 0 0,-22 0 15,21 0-15,-21 0 0,0-1 16,0 1-16,0 0 16,0 0-16,-21 21 15,-1 0-15,1 0 16,21 21-16,-21-21 0,21 21 0,-21 22 16,0-22-16,21 21 0,0-21 15,0 22-15,-21-1 0,21 21 0,0-20 16,-22-1-16,22 0 0,0 1 0,0-1 15,0 0-15,0 1 0,0-1 16,0 0-16,0 1 0,0-1 0,0 0 16,0-20-16,0 20 0,-21-21 15,21 21-15,-21-20 0,21-1 16,0 0-16,-21-21 0,0 21 0,0 0 16,-1-21-16,1 0 15,0 0-15,0 0 0,0 0 0,0-21 16,-1 0-16,1 0 0,0 0 15,0-1-15,0 1 0,0 0 16,-1 0-16,1-21 0,0 20 0,0 1 16,0 0-16,0 0 0,21 0 15,-22 0-15,22 42 47,22 0-47,-1 0 0,-21 0 16,21 0-16,0 1 0,0-1 0,0 0 15,1 0-15,-1 0 0,0 0 16,0 1-16,0-22 0,0 21 0,22-21 16,-22 0-16,0 0 0,0 0 15,22 0-15,-22 0 0,21 0 0,-21 0 16,22-21-16,-22-1 0,21 1 0,-21 0 16,22 0-16,-22 0 0,21 0 15,-21-1-15,0 1 0,1 0 0,-1 0 16,-21 0-16,0 0 0,0-1 15,0 1-15,0 0 0,0 0 16,0 0-16,0 0 0,0 42 47,0 0-47,0 0 16,0 0-16,0 0 0,0 1 0,0-1 15,0 0-15,0 0 0,0 0 16,0 0-16,0 1 0,0-1 15,0 0-15,0 0 0,0 0 16,0-42 15,0 0-15,0 0-16,0 0 16,0-1-16,0 1 0,21 0 0,-21 0 15,21 0-15,-21-22 0,21 22 16,0 0-16,-21 0 0,22 0 0,-1 0 15,-21-1-15,21 1 0,0 21 0,0-21 16,0 21-16,1 0 16,-22 21-1,0 0-15,21 1 0,-21-1 16,0 0-16,0 0 16,0 0-16,0 0 0,0 1 0,0 20 0,0-21 15,0 0-15,0 0 16,0 1-16,0-1 0,0 0 0,0 0 15,21-21-15,0 0 16,0 0 0,0 0-16,1 0 0,-1 0 0,0-21 15,0 0-15,0 0 0,0 21 16,1-22-16,-1 1 0,21 0 0,-21 0 16,0 0-16,1 0 0,-1-1 15,0 1-15,0 0 0,0 0 0,0-21 16,-21 20-16,22 1 0,-22 0 0,0 0 15,0 0-15,0 0 0,-22 21 32,1 0-32,0 0 15,21 21-15,-21 0 0,21 0 16,-21 0-16,21 0 0,0 1 0,0-1 16,0 0-16,0 0 0,0 0 15,0 0-15,0 1 0,0-1 0,21 0 16,0 0-16,0 0 15,-21 0-15,0 1 0,0-1 0,21-21 16,-21 21-16,0 0 16,-21-21 31,0-21-47,21 0 15,-21 21-15,0-21 0,21-1 16,-21 22-16,21-21 0,-22 0 15,22 42 17,0 0-17,22 1 1,-22-1-16,21-21 0,0 21 0,0-21 16,0 21-16,0-21 0,1 0 15,-1 0-15,0 0 16,0 0-16,0 0 0,0 0 0,22 0 15,-22 0-15,21 0 0,-21-21 16,22 21-16,-22-21 0,21 0 0,-21 21 16,1-22-16,20 1 0,-21 0 0,0 21 15,0-21-15,1 0 0,-22 0 16,0-1-16,21 1 0,-21 0 0,0 0 16,0 0-16,0 0 0,0-1 15,0 1-15,0 0 0,0 0 0,-21 21 16,-1 0-16,1 0 15,0 0 1,0 21-16,21 0 0,-21 0 16,21 1-16,0-1 0,0 0 15,0 0-15,0 0 0,0 0 16,0 1-16,0-1 0,0 0 0,0 0 16,0 0-16,0 0 15,0 1-15,21-22 16,0 0-16,0 0 0,0 0 15,1 0-15,-1 0 0,0 0 16,0 0-16,0-22 0,0 22 16,1-21-16,-1 0 0,0 21 15,0-21-15,-21 0 0,21 0 16,0 21-16,1-22 0,-22 1 0,0 0 16,21 0-16,-21 0 0,21 21 15,-21-21-15,0-1 0,0 1 16,0 42 15,0 1-31,0-1 16,0 0-16,0 0 15,0 0-15,0 0 0,0 1 16,0-1-16,0 0 0,0 0 16,0 0-16,21 0 0,0-21 15,0 22-15,1-22 16,-1 0-16,0 0 0,0 0 15,0 0-15,0 0 0,1 0 0,-1 0 16,0-22-16,0 1 0,0 21 0,0-21 16,1 0-16,-1 0 0,0 0 15,0-1-15,0 1 0,0 0 0,1 0 16,-1-21-16,0 20 0,0-20 16,0 0-16,-21-1 0,21 1 0,1 0 15,-1-1-15,-21-20 0,0 21 16,21 20-16,-21-20 0,0 0 0,0 21 15,0-1-15,0 1 0,0 0 16,-21 21 0,21 21-16,0 0 15,0 1-15,0-1 0,-21 21 16,21 0-16,0 1 0,-22-1 0,22 0 16,0 1-16,0-1 0,-21 0 0,0 1 15,21-1-15,-21-21 0,21 22 16,0-1-16,0-21 0,0 0 0,0 0 15,0 22-15,0-22 16,0 0-16,0 0 0,21 0 16,0-21-16,0 0 15,1 0-15,-1 0 0,0 0 16,0 0-16,0-21 0,0 0 16,1 21-16,-1-21 0,0 0 0,0 21 15,-21-21-15,21-1 0,0 1 16,-21 0-16,0 0 0,22 0 0,-22 0 15,21-1-15,-21 1 0,21 21 0,-21-21 16,0 42 31,0 0-47,0 1 16,0-1-16,0 0 15,0 0-15,0 0 0,0 0 16,0 1-16,0-1 15,0 0-15,21-21 0,0 0 16,0 21-16,1-21 16,-1 0-16,0 0 15,0 0-15,0-21 16,0 21-16,-21-21 0,22 21 16,-1-21-16,-21-1 0,21 1 15,0 0-15,-21 0 0,21 0 16,0 0-16,-21-1 0,0 1 0,22 21 15,-22-21-15,0 0 0,21 21 16,-21-21-16,0 42 31,0 0-15,0 0-16,-21 0 0,21 1 16,-22-1-16,1 0 0,21 0 15,0 0-15,0 0 0,0 1 16,0-1-16,0 0 31,21-21-31,1 0 0,-1 0 16,0 0-16,0 0 15,0-21-15,0 0 16,1-1-16,-1 1 16,-21 0-16,0 0 15,0 0-15,0 0 0,0-1 16,0 1-16,-21 21 0,21-21 15,-22 21-15,1-21 0,0 21 16,0 0-16,0 0 16,42-21 46,0 21-62,0-21 16,0 21-16,1 0 0,-1-22 0,0 22 15,0 0-15,0 0 0,0-21 16,1 21-16,-1 0 0,0 0 16,0 0-16,0 0 15,0 0-15,1 21 16,-1-21-16,-21 22 0,21-1 16,-21 0-16,21 0 15,-21 0-15,0 0 16,0 1-16,0-1 0,0 0 0,0 0 15,-21 0-15,21 0 16,-21-21-16,21 22 0,0-1 16,-21-21-1,21-21 32,0-1-47,0 1 16,0 0-16,0 0 0,0 0 15,21 0-15,-21-1 0,21 1 16,0 0-16,-21 0 0,21-21 0,0 20 16,1 22-16,-1-21 0,0 0 15,0 0-15,0 21 16,0 0-16,1 0 0,-1 0 0,0 0 16,0 21-1,-21 0-15,0 0 0,0 1 0,0-1 16,0 0-16,0 0 0,0 0 15,0 0-15,0 1 0,0-1 16,0 0-16,0 0 0,0 0 16,0 0-16,0 1 0,21-22 15,-21 21-15,21-21 16,1 0 15,-1 0-31,-21-21 31,0-1-31,0 1 16,0 0-16,0 0 16,0 0-16,0 0 0,0-1 0,0 1 15</inkml:trace>
  <inkml:trace contextRef="#ctx0" brushRef="#br0" timeOffset="48344.28">17420 10224 0,'0'0'0,"0"-22"16,0 1 30,-21 21-30,21 21 0,-21-21-1,0 0-15,-1 0 0,1 22 16,0-22-16</inkml:trace>
  <inkml:trace contextRef="#ctx0" brushRef="#br0" timeOffset="48648.1">16214 10647 0,'0'0'0,"-22"21"0,44-21 31,-1 0-15,0 0-16,0 0 0,0 0 0,0 0 15,1 0-15,20-21 0,-21 21 16,0 0-16,0 0 0,1 0 0,-1-21 16,0 21-16,0 0 0,0 0 31,-42 0 0,0 0-31,0 0 16,0 0-1</inkml:trace>
  <inkml:trace contextRef="#ctx0" brushRef="#br0" timeOffset="63852.69">2476 10626 0,'22'21'0,"-22"0"0,0 0 15,21-21 17,0 0-32,-21-21 15,0 0-15,0 0 16,0 0-16,0-1 0,0 1 0,0 0 16,0 0-16,0-21 15,0 20-15,0 1 0,-21 0 0,0 0 16,-1 0-16,-20 0 0,21-1 15,-21 1-15,20 0 0,-20 0 16,21 21-16,-21 0 0,20 0 16,-20 0-16,21 0 0,-21 0 0,20 21 15,1 0-15,0 22 0,-21-22 16,21 21-16,-1 0 0,22 1 0,-21-1 16,21 0-16,-21 1 0,21-1 15,0 0-15,0 1 0,0-1 0,0 0 16,0-20-16,0 20 0,0-21 15,21 21-15,0-20 0,1-1 0,-22 0 16,0 0-16,21-21 0,0 21 16,0 0-16,0-21 0,0 0 15,1 0-15,-1 0 16,0-21-16,0 0 0,0 0 16,0 0-16,1 0 0,-1-1 15,0 1-15,0 0 0,0-21 0,0 21 16,1-22-16,-1 22 0,0-21 0,-21-1 15,0 22-15,21-21 0,-21 21 16,21-22-16,-21 22 0,21 0 0,-21 0 16,0 0-16,22 42 47,-22 0-47,0 0 0,0 0 0,0 22 0,0-22 15,0 0-15,0 21 0,0-20 16,0 20-16,0-21 0,0 0 15,0 22-15,21-22 0,-21 0 16,21 0-16,-21 0 0,21 0 16,0 1-16,0-22 15,1 0-15,-1 0 0,0 0 16,0 0-16,-21-22 0,21 22 16,0-21-16,1 0 0,-1 0 0,0 0 15,-21 0-15,21-1 0,0 1 0,0 0 16,-21-21-16,0 21 0,22-22 15,-22 22-15,0-21 0,21 21 16,-21-1-16,0 1 0,0 0 16,0 0-16,0 42 31,0 0-31,0 0 16,0 1-16,0-1 0,0 21 0,0-21 15,0 22-15,0-22 0,0 0 16,0 21-16,0-21 0,21 1 0,-21-1 15,21 0-15,-21 0 0,21 0 16,0 0-16,1-21 0,-1 0 16,0 0-16,0 0 15,0 0-15,0-21 16,1 21-16,-1-21 0,0 21 0,0-21 16,0 0-16,0 0 0,1-1 15,-1 1-15,-21 0 0,21 0 0,-21 0 16,21-22-16,-21 22 0,0 0 15,0 0-15,0-21 0,0 20 0,0 1 16,0 0-16,0 42 31,0 0-15,0 1-16,0 20 16,0-21-16,0 0 0,0 0 15,0 1-15,0-1 0,0 0 16,0 21-16,0-21 0,0 1 15,0-1-15,0 0 0,21-21 16,0 21-16,1-21 16,-1 0-16,0 0 0,0 0 15,0 0-15,0-21 0,1 0 16,-1 21-16,21-21 0,-21-1 0,0 1 16,1-21-16,-1 21 0,0 0 15,0-22-15,0 1 0,-21 21 0,21-22 16,1 1-16,-22 0 0,0-1 15,0 1-15,21 0 0,-21-1 16,0 1-16,0 0 0,0 21 0,0-22 16,0 22-16,0 0 0,0 0 15,0 0-15,0 42 32,-21 0-32,21 0 15,-22 0-15,22 22 0,0-22 0,0 21 16,0 22-16,-21-22 0,21 0 15,0 22-15,0-22 0,0 0 0,0 1 16,0-1-16,0 0 0,0 1 16,0-22-16,0 21 0,0-21 15,0 1-15,21-1 0,1 0 16,-1-21-16,0 0 0,-21 21 16,21-21-16,0 0 0,0 0 0,1 0 15,-1 0-15,0-21 0,0 0 16,0 21-16,22-64 15,-22 43-15,0 0 0,-21 0 16,21 0-16,-21-1 0,0 1 16,21 0-16,-21 0 0,0 0 0,21 0 15,-21-1-15,0 44 47,0-1-47,0 0 0,0 0 16,0 0-16,0 0 0,0 1 15,0-1-15,0 0 0,0 0 0,0 0 16,0 0-16,0 1 16,0-1-16,0 0 15,22-21-15,-1 0 0,0 0 16,0 0-16,0 0 16,0-21-16,1 21 0,-1-21 0,0 21 15,0-22-15,0 1 0,0 0 0,1 21 16,-22-21-16,21 0 0,0 0 15,-21-1-15,0 1 0,0-21 16,0 21-16,0 0 0,0-1 0,0-20 16,0 21-16,0 0 0,0 0 15,-21-1-15,0 1 0,-1 21 0,1-21 16,0 21-16,0 0 16,0 0-16,21 21 0,-21-21 15,-1 21-15,22 1 0,-21-1 16,21 0-16,-21 0 0,0 0 15,21 0 1,-21-21 0,0 0-1,21-21 1,0 0 0</inkml:trace>
  <inkml:trace contextRef="#ctx0" brushRef="#br0" timeOffset="64139.52">3619 10329 0,'22'0'47,"-1"-21"-47,0 0 16,21 21-16,-21-21 0,1 21 15,20-21-15,-21 21 0,21-21 0,-20 21 16,-1 0-16,21-22 0,-21 22 0,0 0 16,22 0-16,-22-21 0,0 21 15,0 0-15,0 0 0,-21 21 63</inkml:trace>
  <inkml:trace contextRef="#ctx0" brushRef="#br0" timeOffset="65632.36">5143 10901 0,'0'21'32,"-21"-21"14,21-21-14,0 0-32,0 0 15,0-1-15,0 1 0,21-21 0,-21 0 16,0-1-16,22 1 0,-1 0 0,-21-22 16,0 22-16,21-22 0,0 22 15,-21-22-15,21 22 0,-21 0 0,0 21 16,0-22-16,0 22 15,0 0-15,0 0 0,0 0 0,-21 42 47,21 0-47,-21 0 0,21 21 0,-21-20 16,21 20-16,0 0 0,0 1 16,0-1-16,0 0 0,0 1 0,0-1 15,0 0-15,0-21 0,0 22 16,21-22-16,0 21 0,-21-21 0,21 1 15,0-1-15,1 0 0,-22 0 0,21 0 16,-21 0-16,21 1 0,-21-1 16,0 0-16,0 0 15,0 0-15,-21-21 16,0 21-16,-1-21 0,1 0 16,0 0-16,0 22 0,-21-22 0,20 0 15,1 0-15,-21 0 0,21-22 16,0 22-16,-22-21 0,22 0 0,-21 0 15,21 0-15,-1 0 0,-20-1 0,21-20 16,0 21-16,0-21 0,-1 20 16,1-20-16,21 21 0,-21 0 0,21 0 15,0-1-15,0 1 16,21 21-16,0 0 16,1 21-16,-1-21 15,0 22-15,0-1 0,0 0 0,0 21 16,1-21-16,-1 1 0,0 20 0,0-21 15,0 0-15,0 22 0,1-22 16,-1 0-16,0 0 0,-21 0 0,21 0 16,0 1-16,0-22 0,1 21 15,-1-21-15,21 0 0,-21 0 0,0 0 16,22 0-16,-22 0 0,21 0 0,-21-21 16,22-1-16,-22 22 0,21-21 15,-21 0-15,22 0 0,-22 0 0,0 0 16,21-1-16,-20-20 0,-1 21 0,-21 0 15,21-22-15,-21 22 16,21-21-16,-21 21 0,0 0 0,0-1 16,0 1-16,0 42 31,-21 1-31,21-1 16,0 0-16,-21 0 0,21 0 15,-21 0-15,21 22 0,0-22 0,0 0 16,0 0-16,0 22 0,0-22 0,0 0 15,0 0-15,0 0 16,21 0-16,0 1 0,0-22 0,0 0 16,0 0-16,1 0 15,-1 0-15,0 0 0,0 0 16,0 0-16,0-22 0,1 22 0,-1-21 16,0 21-16,-21-21 0,21 0 15,0 0-15,0 0 0,-21-1 0,0 1 16,0 0-16,22-21 0,-22 21 0,0-1 15,0-20-15,0 21 0,0-21 16,-22 20-16,1 1 0,0-21 0,0 21 16,21 0-16,-21 21 0,0-22 0,-1 22 15,1 0-15,0 0 16,0 0-16,0 22 0,0-1 0,-1 0 0,1 0 16,0 0-16,0 0 0,21 22 15,-21-22-15,21 0 0,0 21 16,0-20-16,0-1 0,0 21 0,0-21 15,0 0-15,0 1 0,21-1 16,-21 0-16,21-21 0,0 21 16,0-21-16,1 0 15,-1 0-15,-21 21 0,21-21 16,0 0-16,0 0 16,-21-21-16,21 21 15,1-21-15,-1 0 0</inkml:trace>
  <inkml:trace contextRef="#ctx0" brushRef="#br0" timeOffset="66156.28">6265 10668 0,'0'-21'0,"0"0"31,0 0-31,21 21 16,1 0-16,-1 0 15,0 0-15,0 0 16,0 21-16,0 0 16,1-21-16,-1 21 0,-21 0 0,21 0 15,-21 1-15,21-1 0,-21 0 0,0 21 16,0-21-16,0 1 0,0-1 15,0 0-15,0 0 0,0 0 0,-21 0 16,21 1-16,-21-22 16,21 21-16,0-42 31,0-1-15,0 1-16,0 0 0,0 0 15,0 0-15,21 0 0,0-22 0,-21 22 16,21-21-16,-21 21 0,0-22 15,21 1-15,-21 21 0,22-22 0,-1 22 16,-21 0-16,21-21 0,-21 21 0,21 21 16,-21-22-16,0 1 0,21 0 15,0 21-15,-21-21 0,22 21 32,-1 0-17,0 0 16</inkml:trace>
  <inkml:trace contextRef="#ctx0" brushRef="#br0" timeOffset="67352.25">6964 10118 0,'0'0'0,"21"0"0,-21-21 16,0-1-16,0 1 15,21 21-15,-21-21 0,0 0 16,0 0 0,0 42 31,0 0-47,0 0 0,-21 0 15,21 1-15,0 20 0,0-21 0,0 21 16,0 1-16,0-1 0,-21 0 15,21 1-15,-21-1 0,21 0 0,0 1 16,0-1-16,-22 0 0,22 1 16,-21-1-16,21 0 0,0 1 15,0-22-15,0 21 0,0-21 0,0 1 16,0-1-16,0 0 0,0 0 16,0 0-16,0 0 0,0 1 15,21-22 1,1 0-16,-1 0 15,0 0-15,0-22 16,0 22-16,-21-21 0,21 0 0,1 0 16,-1 0-16,-21 0 15,0-1-15,21 1 0,-21 0 0,21 0 16,-21 0-16,0 0 0,0-1 16</inkml:trace>
  <inkml:trace contextRef="#ctx0" brushRef="#br0" timeOffset="67617.22">6900 10520 0,'0'0'0,"0"21"0,-21-21 16,42 0 31,0 0-47,1 0 0,-1 0 0,0 0 15,0-21-15,0 0 0,0 21 16,1 0-16,-1-21 0,0 21 0,0 0 16,-21-22-16,21 22 0,0 0 0,1-21 15,-22 0 1,21 21-16</inkml:trace>
  <inkml:trace contextRef="#ctx0" brushRef="#br0" timeOffset="68048.21">7302 10689 0,'22'0'0,"-1"0"15,0 0-15,-21-21 16,21 0-16,0 21 16,-21-21-16,21 0 0,-21-1 15,22 1-15,-22 0 0,0 0 16,0 0 0,0 42 30,-22 0-46,22 0 0,-21 0 16,21 1-16,-21-1 0,21 0 0,0 0 16,0 0-16,0 0 0,0 1 15,0-1-15,0 0 0,0 0 0,0 0 16,0 0-16,0 1 16,0-1-16,21-21 15,0 0-15,-21 21 0,22-21 16,-1 0-16,0 0 0,0 0 15,0 0-15,0-21 16,1 0-16,20 21 0</inkml:trace>
  <inkml:trace contextRef="#ctx0" brushRef="#br0" timeOffset="68706.89">8170 10435 0,'0'0'0,"-63"-21"16,42 21-16,-1 0 16,1 0-16,0 0 0,0 0 15,0 0-15,0 21 0,-1 0 0,1-21 16,0 22-16,0-1 0,0 0 0,0 21 16,-1-21-16,1 1 0,21-1 15,0 0-15,-21 21 0,21-21 0,0 1 16,0-1-16,0 0 0,0 0 0,0 0 15,0 0-15,0 1 16,21-1-16,0-21 16,1 0-1,-1 0-15,0 0 0,0 0 16,0 0-16,0-21 0,1-1 16,-22 1-16,21 21 0,0-21 0,0 0 15,0-21-15,0 20 0,-21 1 16,22-21-16,-1 0 0,-21 20 0,0-20 15,21 0-15,-21-1 0,0-20 0,0 21 16,0-1-16,0 1 0,0 0 16,0-1-16,0 22 0,0-21 0,0 21 15,0-22-15,-21 22 0,21 0 16,0 0-16,-21 0 0,-1 21 0,1-22 16,0 22-1,21 22-15,-21-1 16,21 0-16,0 0 0,0 21 0,0 1 15,0-22-15,0 21 0,0 22 0,0-22 16,0 0-16,0 22 0,0-22 16,0 1-16,0 20 0,0-21 0,0 1 15,0-1-15,21-21 0,-21 22 16,21-22-16,-21 0 0,0 0 0,21 0 16,1 0-16,-22 1 0,21-22 0,0 0 15,0 21-15,0-21 0,0 0 16,1 0-16,-1 0 0,0 0 15,0 0-15,0-21 16,-21-1-16,21 22 0,1-21 0,-22 0 16,21 0-16,0 0 0,-21 0 15,21-1-15,0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3T02:31:50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11430 1524 0,'0'0'0,"21"0"16,0-21-1,0-21 1,1-1 0,-1-20-1,-21 42 1,0-1-16,0 1 15,0-21 17,0 21-17,0 0 1,0-1 0,-21 22-1,-1 0 32,22 22-31,-21 20-1,21-21-15,0 21 16,0 64 0,0-42-1,0 84 1,0-21-1,0 63 1,-21-63 15,21-84-31,-21 126 16,21-42 0,0 21-1,0-42 1,0 21-1,0-63 1,0-43-16,0 42 16,0-84 31,0 0-32,0-21-15,0-85 16</inkml:trace>
  <inkml:trace contextRef="#ctx0" brushRef="#br0" timeOffset="1316.65">11515 1376 0,'0'0'0,"-22"0"16,44 0 77,-1 0-93,0 0 16,21 0 0,-21 0-16,43 0 15,84 0 1,-21 0 0,64 0-1,-1 0 1,-148 0-16,212 0 15,-42 0 1,127 0 15,-85-21-15,106 21 0,-64 0-1,148-21 1,-168 21-1,105 0 1,-106 0 0,-21 0-1,21 0 1,-190 0-16,126 0 16,86 0-1,-107 0 1,43 0-1,-64 0 1,43 0 15,-170 0-31,85 0 16,0 0 0,-63-22-1,-22 22 1,-21 0-1,0 0 1,-21 22 31,0-1-47,0 0 16,0 42-1,0-41-15,0 41 16,0 43-1,0-21 1,0 42 15,0-43-15,0-41-16,0 41 16,-21 1-1,21-43-15,0 64 16,-21 0-1,21 21 1,0-21 0,0 42-1,0-63 1,0-64-16,0 63 16,0-41-1,0-22 1,0-42 31,-21 0-47,0-1 15,0 1-15</inkml:trace>
  <inkml:trace contextRef="#ctx0" brushRef="#br0" timeOffset="2750.64">11557 2963 0,'-21'0'15,"0"0"1,21 22 15,21-1 0,21-21-15,43 0 0,21 0 15,63 0-15,-21 0-1,64 0 1,-149 0-16,107 0 15,105 0 1,-42-21 0,105 21-1,-105-22 1,-148 22-16,253-21 16,-105 21-1,85 0 1,-107 0-1,86 0 1,-86 0 15,128 0-15,-148 0 0,20 0-1,-63 0 1,43 0-1,-22-21 1,-21 21 0,-21 0-1,-42-21 1,21 21 0,-21 0-1,20 0 1,-20 0-1,0 0 1,-43 0 15,43 0-15,-43 0 0,64 0-1,-43 0 1,22 0-1,-43 0 1,-20 0 0,-1 0-1,-21-21 17,-21 0-32,-1-1 15,-41-41 1</inkml:trace>
  <inkml:trace contextRef="#ctx0" brushRef="#br0" timeOffset="3900.27">13716 1947 0,'21'0'47,"0"0"-31,0-21 0,43-21-1,-22 0 1,-21-22-1,-21 22 1,-42-43 0,-43 43-1,-20 42 1,-22 42 0,21 22-1,0 63 1,85-106-16,21 21 15,0 0-15,0 43 32,21-43-17,64 22 1,-22-43 0,43 21-1,-43 1 1,22 20-1,-64-20 1,0-22-16,-42 106 31,-85-21-15,43-64 0,-43-21-1,21-21 1,-42-21-1,64-21 1,-22-43 0,85 21 15,0 22-15,0 21-1,21 21 1,43-21-1,-1 21-15</inkml:trace>
  <inkml:trace contextRef="#ctx0" brushRef="#br0" timeOffset="4400.04">14033 2350 0,'0'21'15,"22"-21"1,20 0 0,43-21-1,-22-22 1,-42 43-16,85-63 15,-42-1 1,-64 1 0,-22 20-1,-62 43 1,41 0-16,-62 22 16,-22 62-1,63 1 1,43 63-1,21-63 1,21 21 15,64-43-15,42-42 0,-21-21-1,42-63 1,-42-22-1,-1 0-15</inkml:trace>
  <inkml:trace contextRef="#ctx0" brushRef="#br0" timeOffset="4783.26">15028 1609 0,'0'0'16,"-21"0"-16,0 0 0,0 0 31,0 63-15,-1 43 0,1 21-1,0 42 1,0-126-16,0 105 15,0 0 1,21-42 0,0 0-1,21-64 1,63-42 0,1-42-1,42-22 1,-42-63-1,-64 43 1</inkml:trace>
  <inkml:trace contextRef="#ctx0" brushRef="#br0" timeOffset="5033.12">14774 2096 0,'21'0'32,"1"0"-32,62 0 15,43-22 1,21 1 0,-42 0-1,21 0 1,-84-21-1,-22 42 1</inkml:trace>
  <inkml:trace contextRef="#ctx0" brushRef="#br0" timeOffset="5504.87">16891 1461 0,'0'21'47,"0"0"-47,0 0 16,0 64-1,0-1 1,0-41-16,-21 41 16,21 1-1,0-21 17,-21-64 14</inkml:trace>
  <inkml:trace contextRef="#ctx0" brushRef="#br0" timeOffset="5783.72">16573 2053 0,'0'0'0,"43"21"16,20-21-1,-20 0 1,-22 0-16,42 0 16,1 0-1,-22-21 1,-21-21-1,0 0 1</inkml:trace>
  <inkml:trace contextRef="#ctx0" brushRef="#br0" timeOffset="6133.03">16658 1545 0,'21'0'15,"0"0"-15,64-21 16,-43 21 0,43-21 15,-43 21-15,-20-21-1,-1 0 1,0 21-16</inkml:trace>
  <inkml:trace contextRef="#ctx0" brushRef="#br0" timeOffset="6850.01">17081 1249 0,'0'0'0,"-21"0"0,-85 0 31,64 0-31,-85 42 16,42 1-1,-42 41 1,22-20-1,20 84 1,0 0 0,22-21-1,63-21 1,0 0 0,42-64-1,43 43 1,21-43-1,-85-42-15,127 21 16,-21 0 0,0-21 15,-21 0-15,42-63-1,-127 63-15,85-42 16,21-43-1,-42-21 1,-43-42 0,-21 21-1,-42-42 1,-64 20 0,-21 65-1,1 20 1,-1 64-1,21 0 1,-21 21 0,-42 64 15,106-64-31,-85 64 16,84-43-16</inkml:trace>
  <inkml:trace contextRef="#ctx0" brushRef="#br0" timeOffset="7916.36">13081 3260 0,'0'-21'0,"-21"21"31,-43 21-16,-63 63 1,-21 1 0,-148 42-1,-43 0 1,-148 85 0,339-149-16,-296 149 15,-170 63 1,190-106-1,-20 43 1,190-85 0,-42 0 15,105-63-15,85-64-1,191-43 16,63-63-15,-21 43-16</inkml:trace>
  <inkml:trace contextRef="#ctx0" brushRef="#br0" timeOffset="8683">15134 3196 0,'-21'-42'16,"21"21"-1,0 0 1,0-1 0,-21 22-1,21 22 17,0 126-17,0 21 1,0 64-1,-21-43 1,-1-126-16,-20 253 31,-21 191 1,20-211-17,22-86 1,0 1-1,21-148-15,-21 41 16,21-41 0</inkml:trace>
  <inkml:trace contextRef="#ctx0" brushRef="#br0" timeOffset="9565.71">17293 2942 0,'0'0'0,"0"-21"16,21 21 46,0 21-62,1-21 16,83 43-16,44 41 16,83 43-1,44 0 17,-192-84-32,255 105 15,148 42 1,42 43-1,-127-21 1,191 42 0,-106-43-1,-106-41 1,-212-86 0,-106-20-1,-84-64 16,-21-21-15,42 0-16,-42-43 16,20 43-1</inkml:trace>
  <inkml:trace contextRef="#ctx0" brushRef="#br0" timeOffset="10699.43">4043 5588 0,'0'0'0,"0"-21"0,0-21 15,0-1 1,0 22 0,0 0-1,0 63 17,0 22-17,0 126 1,0 1-1,0-128-15,-21 234 16,-1-43 0,22 42 15,0-21-15,0-84-1,0-22 1,0-84-1,-21-64 1,21-85 0,0-84-1,0 42-15</inkml:trace>
  <inkml:trace contextRef="#ctx0" brushRef="#br0" timeOffset="12215.39">4127 5630 0,'22'0'31,"-22"22"-15,84-22 0,128 0-1,0 0 1,126 0-1,-20-43 1,-212 22-16,275 0 16,127-43-1,-64 22 17,149 21-17,42-21 1,0 20-1,-64 1 1,-211 21 0,42-21-1,-190 21 1,-43 0 0,-105-21-1,-1 21 1,-20-21-1,-43 42 48,0 0-47,0 43-1,0 41 1,-22 1-1,-20 64 1,42-43 0,-21 42-1,0-127-15,21 85 16,0 85 0,0-22-1,0-41 1,0 41-1,42 22 1,-21-85 0,-21 0 15,0-43-15,0 1-1,0-43 1,-42-42-1,0 22 1,-43-22 0,-21 0-1,-63 0 1,-22 21 0,-20-21-1,-43 0 1,21 21-1,-127 0 1,-42 0 0,0-21 15,21 21-15,-22-21-1,65 22 1,-128-1-1,85 0 1,-21-21 0,106 0-1,63 0 1,0 0 0,64 0-1,-43 0 1,85 0-1,-21 0 1,84 0 0,22 0 15,0 0-15,-22 0-1,22 0 1,21 0-16,-1 0 15,22-42 17,0 20-32,64-62 31,-43 63-31</inkml:trace>
  <inkml:trace contextRef="#ctx0" brushRef="#br0" timeOffset="13260.26">8911 4445 0,'-21'0'16,"0"0"-1,21 21 1,0 0 0,0 1-1,0 20 1,-43 43-1,43 42 1,-63 42 0,-1 0-1,1-63 1,63-64-16,-64 43 16,43-64-1,0-21 1,21-21 15,0 0-15,21 0-16,85 0 15,0-22 17,106 22-17,-43 0 1,64 21-1,-43-21 1,-42 21 0,-42 0-1,-85 0 1,1 0 0,-1 0 30</inkml:trace>
  <inkml:trace contextRef="#ctx0" brushRef="#br0" timeOffset="14098.26">12425 6117 0,'0'21'31,"0"1"-16,0 105 1,0 21 0,0 127-1,0-63 1,0-149-16,0 233 16,0-42-1,0-127 1,0 22-1,0-86 1,0-42 0,0-42-1,0-21 17,0-22-32</inkml:trace>
  <inkml:trace contextRef="#ctx0" brushRef="#br0" timeOffset="15548.4">12319 6244 0,'0'0'16,"-21"0"-16,-22 0 15,43 21 32,106-21-31,0 0-1,148-21 1,21-21 0,170 0-1,-339 42-15,296-43 16,190 22 0,86-21-1,-170 21 1,169-22-1,-232 43 1,105-42 0,-423 42-16,190-21 31,22-22-15,-148 22-1,41 0 1,-105 21-1,-84-21-15,84 21 16,-43 0 0,-62-21-1,-1 21 1,-21 42 15,0-21-31,0 64 16,-21 0-1,-1 42 1,22-106 0,-21 233 15,21-64-15,0-147-16,21 84 15,-21 42 1,0-63-1,-42 0 1,-21-1 0,41-62-1,22-22-15,-42 42 16,21-20 0,-43-22-1,-20 0 1,-1 0-1,-84 0 1,-22-21 0,-20 0-1,-1 22 17,21-22-17,-105 0 1,-64 21-1,-42-21 1,63 21 0,85-21-1,-105 0 1,-44 0 0,107 21-1,-127-21 1,190 0-1,-85 0 1,1 0 0,63 21-1,-64 0 17,43 1-17,64-1 1,41 0-1,64 0 1,-21 0 0,-21 0-1,42 1 1,85-22-16,-21 0 31,21 0-15,63-22 15,-21 1-31,43-21 16</inkml:trace>
  <inkml:trace contextRef="#ctx0" brushRef="#br0" timeOffset="16232.19">14414 5313 0,'0'-21'16,"22"21"15,-1 0-31,0 0 0,21 42 16,-21-21-16,64 106 31,-43-21-15,1 42-1,-1-63 1,-21 0-1,22-22 1,-43-84 31,21 0-31,0-43-1</inkml:trace>
  <inkml:trace contextRef="#ctx0" brushRef="#br0" timeOffset="16547.52">15430 5165 0,'0'0'0,"-21"21"16,-21 0-1,-64 85 1,0 21 0,-63 63-1,42-41 1,85-86-16,-43 64 16,64-85-1,21 1 1,42-43 15,-42-21-31</inkml:trace>
  <inkml:trace contextRef="#ctx0" brushRef="#br0" timeOffset="17398.5">20891 5567 0,'0'-21'16,"0"0"-1,0 42 17,22 106-17,-22 42 1,21 85 0,-21-42-1,0 126 1,0-274-16,-21 169 15,-1 0 1,22-43 0,0-105-1,0-64 1,22-63 15,-22-43-15,0-84-1,0 126-15</inkml:trace>
  <inkml:trace contextRef="#ctx0" brushRef="#br0" timeOffset="18930.93">20891 5652 0,'22'0'15,"-1"0"1,63 0-1,22 0 1,-63 0-16,211-43 16,21 22-1,169-21 1,-20 21 0,168 21-1,-444-22-15,297 22 16,105-21-1,22-21 1,-170 21 0,127 0-1,-148 21 17,148-22-17,64 1 16,-424 21-15,22-21 0,-64 21-1,-85 0-15,85-21 16,-63 21 0,-22 0-1,-42 21 1,0 43-1,0-22 1,-64 106 0,43-21-1,21 42 17,0-42-17,0 64 1,0-22-1,0-42 1,0-106-16,0 128 16,-42-44-1,0-20 1,20-21 0,-20 20-1,0-41 1,21-22-16,-22 0 15,-20 21 1,-1-21 0,-63-21-1,21 22 17,-126-22-17,168 0-15,-126 0 16,-64 0-1,0 0 1,169 0-16,-402 21 31,233-21-15,-190 42 0,147-21-1,86 0 1,-86 22-1,-20-22 1,63 0 0,-106 0-1,169-21 17,-41 43-17,-1-43 1,-21 21-1,84 0 1,-20-21 0,42 0-1,21 0 1,0 21 0,-21-21-1,21 0 1,-43 0-1,1 0 1,63 21 0,-21-21-1,85 0 17,-22 0-17,43 0 16,21-42-15,0 0 0,0 20-16</inkml:trace>
  <inkml:trace contextRef="#ctx0" brushRef="#br0" timeOffset="19664.54">21167 5271 0,'0'-22'16,"0"1"-16,21 0 16,21 21 15,22 0-15,-43 0-16,85 21 15,42 22 1,-42 20-1,42 1 1,-42-22 0,-22 0-1,-63-42 17,1 21-17,-22-42 16,-22-21-15,1-22-16</inkml:trace>
  <inkml:trace contextRef="#ctx0" brushRef="#br0" timeOffset="20197.79">22013 4318 0,'0'21'31,"0"22"-16,0 41 1,0 64 0,0-21-1,0-84-15,0 126 16,0 22 0,0-64-1,0-22 1,-21-62-1,21 20 1,0-42 15,0-42 47,0 0-46,0 0-17,0 0-15</inkml:trace>
  <inkml:trace contextRef="#ctx0" brushRef="#br0" timeOffset="20951.36">21590 4763 0,'0'21'15,"21"0"-15,21 21 16,-42 22 0,43-1-1,-43-20 1,42-1 15,-42-21-31,21 0 31</inkml:trace>
  <inkml:trace contextRef="#ctx0" brushRef="#br0" timeOffset="21346.98">21463 5249 0,'-21'0'47,"0"0"-47,-1 0 16,1 0 0</inkml:trace>
  <inkml:trace contextRef="#ctx0" brushRef="#br0" timeOffset="23165.15">3958 7662 0,'0'-21'16,"0"0"-1,0 0 1,0 0 15,0 42 16,0 0-47,0 0 16</inkml:trace>
  <inkml:trace contextRef="#ctx0" brushRef="#br0" timeOffset="26580.7">4614 6160 0,'0'0'0,"-21"0"0,0 0 0,-43 21 31,43-21-15,42 0-1,128 0 1,-1 0 0,63 0-1,-168 0-15,84-21 16,21 21-1,-63 0 1,-22 0 0,-126 0 15,41 0-31</inkml:trace>
  <inkml:trace contextRef="#ctx0" brushRef="#br0" timeOffset="26897.03">4995 6223 0,'0'0'0,"0"21"0,0 64 16,0 0-1,0 84 1,0-127-16,0 85 16,0 21-1,0-84 1,0-1 15,0-41-15,0-65-1</inkml:trace>
  <inkml:trace contextRef="#ctx0" brushRef="#br0" timeOffset="27397.75">5228 6752 0,'-21'0'15,"21"-21"1,0 0 0,0 0-1,85-22 1,-22 43-1,64 22 1,-21 62 0,-85 1-1,-21 63 1,-21-63 0,-21-43-1,-1-42 1,43-21 15,0-21-31,0 20 0,106-189 31,-64 126-15,43-21 15,-21 85-15,-43 0-1,0 21-15,0 0 0</inkml:trace>
  <inkml:trace contextRef="#ctx0" brushRef="#br0" timeOffset="27897.46">6054 6943 0,'0'0'0,"21"0"47,21 0-32,43-43 1,-43 1-1,-21 21-15,64-64 32,-85 64-32,0-21 15,0 21-15,-21 21 16,-43 0 0,-20 42-1,20 21 1,43 22-1,21-21 1,0 20 0,63-20-1,-20-64 1,41 0 0,-41 0 15,41-43-16,-62 22-15,-1 0 0</inkml:trace>
  <inkml:trace contextRef="#ctx0" brushRef="#br0" timeOffset="28297.27">6689 6795 0,'0'21'16,"21"-21"15,0 0-31,21 0 16,1-21-1,41-43 1,-63 43 0,43-43-16,-64 1 31,0 21-16,-64 42 1,-41 63 0,20 43-1,43 21 1,42-64 0,21 22-1,63-64 1,-20-21-1,21-21 1,-43 0-16,21-43 16</inkml:trace>
  <inkml:trace contextRef="#ctx0" brushRef="#br0" timeOffset="28963.16">7429 6477 0,'0'0'0,"22"-21"0,20 0 16,85-64 0,-21-21-1,-64 43 1,-42 42-16,0-43 31,-21 43-15,-85 21-1,-21 42 1,42 1 0,1 62-1,84-83-15,0 62 16,21 43 0,21-42-1,64 21 1,21-22-1,-63-20 1,-22 21 0,-63-43-1,-64 0 17,-42-21-32,42-21 31,-20 0-16,83 0-15,-62-63 16,63 21 0,21-43-1,42 21 1,21 22 0</inkml:trace>
  <inkml:trace contextRef="#ctx0" brushRef="#br0" timeOffset="29396.38">7895 6731 0,'0'0'0,"21"0"16,22 0-1,20-21 1,22-43-1,-22-20 1,-42 20 0,-21 1-1,-42 63 1,-43 21 0,22 85-1,21-22 1,20 43-1,22-42 1,64-43 0,21-20-1,-1-22 1,-20-43 0,20-20 15,22-43-16,-42 0-15</inkml:trace>
  <inkml:trace contextRef="#ctx0" brushRef="#br0" timeOffset="29713.56">8636 6033 0,'0'0'0,"0"-106"16,-42 106 15,42 21-31,0 42 15,-22 64 1,22 22 0,0-22-1,0 21 1,0-106-16,0 64 31,0-43-15,0-20-1,22-43 1,20 0 0,0-43-1,-21 22-15,22-42 16,-22 20-16</inkml:trace>
  <inkml:trace contextRef="#ctx0" brushRef="#br0" timeOffset="29998.41">8594 6244 0,'0'0'0,"-43"21"0,64-21 47,64 0-31,-43 0-16,43 0 15,-64-21-15,43 21 16,-1-21 0,-42 21-1,1 0 1,-22-21 0,21 21 15</inkml:trace>
  <inkml:trace contextRef="#ctx0" brushRef="#br0" timeOffset="30663.23">9906 5821 0,'0'0'0,"0"-21"15,0 0 1,-64 21 0,-41 21-1,-1 42 1,42 22-1,22 42 1,42-64 0,21 1-1,0-64 1,127 21 15,-42-42-15,-21-21-1,-22-22 1,-20 22-16</inkml:trace>
  <inkml:trace contextRef="#ctx0" brushRef="#br0" timeOffset="31212.88">10075 5503 0,'0'0'0,"-42"0"0,-106-21 15,21 21 1,84 0-16,-105 64 16,64 20-1,-1 65 1,21-22 15,64 21-15,0 0-1,106-21 1,21-64 0,21-41-1,43-1 1,-22-42 0,-42-43-1,-106 43-15,106-64 16,-42-63-1,-85 21 1,-21-106 0,-64 64-1,-84 42 1,-22 106 15,-41 63-15,-1 106-1,85-21 1,42 21 0,127-42-1,64-21 1</inkml:trace>
  <inkml:trace contextRef="#ctx0" brushRef="#br0" timeOffset="31913.48">13144 6625 0,'0'-42'16,"0"21"-16,-42-22 31,21 43-15,21 22-1,0 105 1,0 63 0,0-148-16,0 107 15,0 20 1,-21-63 0,21-22 15,0-105 0,42-63-15</inkml:trace>
  <inkml:trace contextRef="#ctx0" brushRef="#br0" timeOffset="32179.32">13377 6562 0,'0'0'0,"0"-106"15,0 127 1,0 64 0,0 63-1,0 0 1,21-106-16,-21 128 16,0-64 15,0-1-16,0-41 1</inkml:trace>
  <inkml:trace contextRef="#ctx0" brushRef="#br0" timeOffset="32380.21">12996 7112 0,'21'0'47,"64"-21"-47,42 21 16,-21-21 0,42-22-1,-106 22 1</inkml:trace>
  <inkml:trace contextRef="#ctx0" brushRef="#br0" timeOffset="32945.87">14012 7112 0,'0'-21'31,"0"-21"-15,-21-1 0,-42 1-1,-1 42 1,22 0 0,21 0-1,-64 63 1,43 1-1,20 63 1,22-21 0,22-43-1,62-42 1,-41-21 0,41-42-1,-20-43 1,-1 22-1,-20-64 1,-22 21 0,0 21-1,-21 128 17,0 63-1,-21 21-16,0-43 1,21-63-16,0 22 16,63-43-1,22-43 1</inkml:trace>
  <inkml:trace contextRef="#ctx0" brushRef="#br0" timeOffset="33412.72">14668 6943 0,'0'0'16,"22"-21"-16,-22-1 0,21-41 16,-21 42-1,-43 21 1,-41 63 0,20-20 15,64 20-16,0-21 1,21-20 0,43-22-1,-43 0-15,64 21 16,-64-21-16,21 21 16,22 0-1,-64 0 1,0 43-1,-64-22 1,1-21 0,-85 22-1,42-43 1,42 0 15,64-22 0,0 1-31,43-42 16</inkml:trace>
  <inkml:trace contextRef="#ctx0" brushRef="#br0" timeOffset="33945.49">15113 6392 0,'0'0'0,"0"-21"0,-21-21 15,0-43 1,21 106 15,0 22-31,0 84 16,0 84 0,-22-20 15,1-22-16,0-42 1,-21-63 0,42-22-1,0-63 17,0 0-32,21-43 15,64-42 1,-1 1-1,86-22 1,-43 84 0,-85 43-16,64 43 15,-43 41 1,-63 1 0,-21 0 15,-42-1-16,20-63 1,22 1 0,21-44-1,0 1-15</inkml:trace>
  <inkml:trace contextRef="#ctx0" brushRef="#br0" timeOffset="34712.76">16468 6731 0,'0'-21'16,"0"0"-1,0 0 1,21-1-16,21-20 16,-21 21-16,22-43 15,-22-20 1,-21 20 0,-43 22 15,-62 21-16,-1 105 1,42 43 0,64-21-1,21 21 1,22-42 0,41 21-1,-62-85-15,83 106 31,-126-64-15,-85-20 0,-21-22-1,-63-21 1,21-64 15,84-20-15,43-1-1,42 22 1,21-22 0,21 43-1,64-1 1,-64 43-16</inkml:trace>
  <inkml:trace contextRef="#ctx0" brushRef="#br0" timeOffset="35413.05">16595 7027 0,'42'22'16,"-21"-22"-16,21 0 16,22-43 15,-1 1-16,1-64 1,-64 43 0,0 20-1,-85 43 1,22 43 0,-22 41-1,43 22 1,42-42-1,0-43-15,84 42 16,1-42 0,42-21-1,0-63 1,-21 21 0,42-85 15,-84 21-16,-22-85 1,-21 1 0,0 105-1,-21 43 1,0 105 0,0 107-1,-63-1 1,42-42-1,-1 21 1,22-63 0,0-64-16,22 42 15,41-63 1,1 0 0,20-42 15,-20-21-16,-22-22 1,-21 21-16</inkml:trace>
  <inkml:trace contextRef="#ctx0" brushRef="#br0" timeOffset="35629.93">17187 6731 0,'0'0'0,"0"21"15,85-21 17,42 0-17,-42-21 1,42-21 0,-22-1 15,1-41-16</inkml:trace>
  <inkml:trace contextRef="#ctx0" brushRef="#br0" timeOffset="35946.18">18605 6138 0,'0'-21'31,"-21"21"-31,-85 0 16,22 0-1,63 0-15,-106 64 16,63-1 15,22 64-31,21-21 31,42-21-15,85-85 0,-1 0-1,-62-21-15</inkml:trace>
  <inkml:trace contextRef="#ctx0" brushRef="#br0" timeOffset="36445.61">18690 5906 0,'0'0'16,"-63"-43"-16,-107 22 15,22 63 1,42 22 0,85-43-1,-106 127-15,85 0 31,-1 43-15,43-85 0,64 0-1,84-64 1,-106-42-16,107 0 16,20-42-1,-63-43 1,42-42-1,-63-42 1,-85-22 0,-43 22-1,22 148-15,-64-64 16,-84 85 0,21 85 15,-21 84-16,63-63 1,0 42 0,106-85-1</inkml:trace>
  <inkml:trace contextRef="#ctx0" brushRef="#br0" timeOffset="37529.51">22056 6265 0,'0'-21'15,"0"0"-15,0-42 31,0 20-15,0 22-16,0-21 31,0 84-15,0 64 0,-22 148-1,-62 21 1,-22-106-1,64-105-15,-107 105 16,65-84 0,-22-43-1,42-105 1,43-22 0,21-63 15,0 84-31,0-84 15,0-42 1,43 84 0,-22 106-1,42 85 1,1 63 0,-1 0-1,1-21 1,-1-64-1,43-20 1,-21-43 0,21-43-1,-22-41 1,-63-1 0,1-21 15,-22 85-16,0 63 17,0-20-32,-22 62 15,1 1 1,21-43 0,0-21-1,0-42 16,0 0-15</inkml:trace>
  <inkml:trace contextRef="#ctx0" brushRef="#br0" timeOffset="37695.56">22204 6752 0,'0'-106'16,"0"212"-16,0-296 16,0 169-16,0-1 31,-21 22-16,21 22 1,0 20 0,21-21-1,42 0 1</inkml:trace>
  <inkml:trace contextRef="#ctx0" brushRef="#br0" timeOffset="38196.76">22458 6646 0,'-21'22'16,"21"-1"-16,-22 21 15,22-21-15,0 22 16,0 41 0,0-20 15,0-1-16,-21-42 1,0-21 15,21-63-15,0-1 0,42-63-1,22 22 1,84-22-1,-106 105-15,85 1 16,-63 85 0,-22 63-1,-42-21 1,0-1 0,0-83-1,0 20-15,0-21 16,0 0-1,0-42 17,21-21-17,1 21-15</inkml:trace>
  <inkml:trace contextRef="#ctx0" brushRef="#br0" timeOffset="39578.66">23220 6329 0,'21'-85'15,"-42"170"-15,42-254 16,-21 147 0,0 86-1,0-43-15,0 148 16,-21-20 0,-22 41 15,1-63-16,21-42 1,-21-43 0,42-63 15,42-21-15,21-22-1,22-63 1,-21 64-1,-43 63-15,42-22 16,-63 44 0,0-1-1,-21 21 1,-42 0 0,-1-20 15,22-22-16,21 21 17,21 0-17,0 21 1,21 1 0,21-1-1,43-42 1,21 0-1,-22 0 1,22-42 0,-64 20-16,1-20 15,20-43 1,-63 22 0,0 21 15,-21 63 0,-21 42-15,42-42-16,0 43 15,0-22 1,0-21 0,63 22-1,1-43 1,42 0-1,-85 0-15,63 0 16,1-43 0,-43 1-1,-20-21 1,-1-22 0,-21 21 15,0 43-16,-64 21 1,-20 85 15,41-22-15,1 22 0,42-21-1,0-43 1,63-21-1,22 0 1,-43-43 0,43-20-1,-21-43 1,-22-63 0,-21-22-1,-21 64 16,0 64-15,-21 84 0,0 42-1,21-41-15,-64 253 32,64-127-17,0-63 1,0-1-1,21-84 1,22 0 0,20-21-1,1-42 1</inkml:trace>
  <inkml:trace contextRef="#ctx0" brushRef="#br0" timeOffset="40411.72">25082 6096 0,'0'0'0,"0"-21"16,-21 0-1,0 42 16,21 0-31,-21 85 16,0 63 0,0-21-1,-22 1 1,-20-44 0,42-62 15,21-22-31,-43-21 15,43-42 17,0-43-17,43 0 1,41-63 0,-63 127-16,64-64 15,21 43 1,0 63-1,-64 43 1,-21 63 0,-21-22-1,0 1 1,-42-42 0,42-85 46,21-22-62</inkml:trace>
  <inkml:trace contextRef="#ctx0" brushRef="#br0" timeOffset="40945.1">25760 6498 0,'0'0'0,"0"-21"16,0 0-16,-64-43 16,22 43-1,-22 0 1,22 42 0,-43 106 15,43 0-16,21-42 1,21-22 0,0-20-1,63-43 17,-20-21-17,-22-1-15,64-41 16,-43-1-1,0-63 1,-21 64 0,-21 42-1,0 84 1,0 1 0,-21 42 15,0-43-16,21-42-15,0 0 16,0 1 0,21-22-1,22-22 1</inkml:trace>
  <inkml:trace contextRef="#ctx0" brushRef="#br0" timeOffset="41428.83">26204 6392 0,'0'0'0,"21"0"0,-21-42 15,0 21 1,-21 21 0,-63 0 15,41 42-16,1 22 1,42-22 0,0 0-1,63-20 1,22 20 0,21 0-1,-64-21 1,-42 1-1,-21-1 1,-64 21 0,-20-21-1,20-21 1,64 0 0,0 0-1,42-21 32,21 0-31,-42 0-16</inkml:trace>
  <inkml:trace contextRef="#ctx0" brushRef="#br0" timeOffset="42011.79">26564 6075 0,'0'0'0,"0"-42"16,0 20-16,0-20 16,0 63 31,0 22-47,-21 62 15,21 44 16,0-107-31,-21 64 16,0 21 0,-1-43-1,1-20 1,0-43 0,21-42 15,0-21-16,64-22 1,20-21 0,22-42-1,0 43 1,-43 84 0,-63 63-1,0 22 1,-21 21 15,0 0-15,-21-64-1,21-21 1,21-42 31,0 0-47,63 0 15</inkml:trace>
  <inkml:trace contextRef="#ctx0" brushRef="#br0" timeOffset="42445.54">27263 6329 0,'0'0'16,"0"-21"-16,0 0 15,-22 21 16,1 0-15,0 21 0,0 21-1,21 0 1,0-20 0,0 20-1,21-42-15,21 21 16,22 0-1,-43 22 1,-21-22 0,0 21-1,-21-21 1,-64 0 0,22-21-1,-1 0 16,22 0-15,42-42 15,21 42-31,21-21 0</inkml:trace>
  <inkml:trace contextRef="#ctx0" brushRef="#br0" timeOffset="43145.9">27517 6456 0,'21'0'15,"-21"-21"1,21 21-16,0-43 16,0 1-1,-21-21 1,0-1 15,-21 64-15,0 0-1,-21 64 1,42-43-16,-64 148 31,64-148-31,0 43 16,0-22-1,64-21 1,-1-21 0,22 0-1,-22-63 1,1-1 0,-22-42-1,0-42 16,-20 21-15,-1 0 0,-21 106-1,0 42 1,0 64 0,-21 21-1,-1 21 1,-20-43-1,0 43 1,42-63 0,0-43-1,63 0 1,1-21 0,20-21-1,-20-21 1,-1-22 15</inkml:trace>
  <inkml:trace contextRef="#ctx0" brushRef="#br0" timeOffset="43377.76">27792 6244 0,'-21'0'15,"42"0"17,0 0-32,42 0 15,-41 0-15,62-21 16,43 0 0,0-43-1,-84 43 1</inkml:trace>
  <inkml:trace contextRef="#ctx0" brushRef="#br0" timeOffset="43732.56">28554 5334 0,'0'0'0,"0"-21"15,0 42 32,0 0-47,0 0 0,0 22 16,0-22-1,0 42 1,-21 22 0,-1-43-1,22-20 1</inkml:trace>
  <inkml:trace contextRef="#ctx0" brushRef="#br0" timeOffset="43994.41">28363 5736 0,'0'0'0,"0"21"0,21-21 16,43 0 15,-22 0-15,43 0-1,-43-42 1,1 0 0,-22-1-1,0 22-15</inkml:trace>
  <inkml:trace contextRef="#ctx0" brushRef="#br0" timeOffset="44228.22">28427 5355 0,'21'0'31,"0"0"-15,21-21-1,1 21 1,20-21 0,-42 0-16</inkml:trace>
  <inkml:trace contextRef="#ctx0" brushRef="#br0" timeOffset="44662.03">28765 5080 0,'0'0'15,"-63"-21"1,21 21 0,-43 0-1,0 42 1,1 22 0,20-1-1,22 1 1,21-43-1,-1 0 1,22 0 0,22-21 77,-1 0-93,0 0 16,21-21-16</inkml:trace>
  <inkml:trace contextRef="#ctx0" brushRef="#br0" timeOffset="45577.57">28554 5334 0,'0'-21'32,"0"0"-32,0 0 15,0-1 1,63-20 0,-42 42-16,22-21 15,41 21 16,-20 0-15,-22 0 0,1 21-1,-65-21 63,1 0-78,0 0 16,-21 0 0,-1-21-1,1 21 1,-21 21 0,20 43-1,1 20 1,21 22 15,21-21-15,21-22-1,42-20 1,1-22 0,-1-21-1,-20-21 1,-22-22-1,-21 22 1,-21 21 0,-22 0-1,-20 0 1,42 21-16,-43 0 16,-20 1-1,41-22 16,1 0-15,42-22 15,0 1-31,0-21 16,0-22 0,42 22-1,1-21 1,-1 41-1,-42 1-15,42 21 16,1-21 0,-1 21-1,0 0 1</inkml:trace>
  <inkml:trace contextRef="#ctx0" brushRef="#br0" timeOffset="46211.07">28998 5144 0,'0'0'0,"-63"-64"16,-1 43-1,-42 0 1,22 21-1,-22 63 1,21 22 0,-42 42-1,21-21 1,22 63 0,84-84-1,21 21 16,42-43-15,64 1 0,22-64-1,20 0 1,-21-64 0,-63 1-1,21-64 1,-43 0-1,-63-85 1,-63 106 0,-86 0-1,44 85 1,-44 21 0,65 21-1,-22 64 16,85-43-15,-22 22 0,22-22-1,-42 0 1,-1 22-16</inkml:trace>
  <inkml:trace contextRef="#ctx0" brushRef="#br0" timeOffset="47611.35">1312 9970 0,'0'0'0,"-21"0"15,0 0-15,0 0 16,0 0 0,-22 0-1,22 0-15,-21 0 16,-22 0-1,1 0 1,-22 0 0,-21 21-1,22-21 1,41 0 0,107 0 15,84 0 0,0 0-15,85 0-1,-43 0 1,-126 0-16,84 0 16,21-21-1,-63 21 1,-63 0-1,-22 0 1,-21-22 15,-43 1-15,1 21 0,21-21-1</inkml:trace>
  <inkml:trace contextRef="#ctx0" brushRef="#br0" timeOffset="48211.01">1609 9631 0,'0'0'0,"-22"-21"16,-20 21-1,21 0 1,63 42 15,43 0-15,42 1 0,-85-43-16,64 21 15,0 21 16,21-21-15,-42 1 0,-1-22-1,-84 21 17,-42 21-17,-43 0 1,-21 1-1,-42 63 1,64-43 0,41-21-16,-41 64 15,20-21 1,1 0 0,41-43-1,1-21 16,21-42 16,21 21-31,64-85 0</inkml:trace>
  <inkml:trace contextRef="#ctx0" brushRef="#br0" timeOffset="50077.35">4022 9864 0,'0'0'0,"0"21"16,0 0 0,21-21-1,0 0 1,0-21-1,-21 0 1,21-22 0,-21 1-1,-21-21 1,-42-1 0,-1 1-1,-63 41 1,0 1-1,21 42 1,-42 85 0,63 42-1,85-21 1,0 22 0,0-107-16,43 43 15,41-43 1,1-42 15,21-21-15,-21-43-1,42-42 1,-106 64-16,42-64 16,1-63-1,-64 42 1,0 63-1,0 43 1,0 42 0,0 1-16,0 105 15,0-22 1,0 22 0,0-21-1,42-42 1,64-43 15,-21-21-15,63-42-1,-42-22 1,21-42 0,-64 0-1,-63 22 1,0 63-16,0-64 15,-21 85 1,-43 42 0,22 22-1,0 20 1,42 22 0,42-42-1,43-22 1,-43 0 15,0-20-15,-42-1-1,-21 0 1,-85 0 0,43-21-1,-22 0 1,43 0-1,42-42 32,42 21-31</inkml:trace>
  <inkml:trace contextRef="#ctx0" brushRef="#br0" timeOffset="50644.02">5249 9694 0,'0'0'0,"0"-21"16,0 0 0,-63 0-1,20 21 1,22 0-16,-42 0 16,20 42-1,1 85 1,21 21-1,21-63 1,0 21 0,0-85-16,42 0 15,22 0 1,20-42 0,1 0-1,21-64 16,-43 43-31</inkml:trace>
  <inkml:trace contextRef="#ctx0" brushRef="#br0" timeOffset="51094.12">5588 9779 0,'0'0'0,"-64"85"31,64-64-15,22-21 15,20-21-31,21-22 16,1-20 0,-43 42-16,0-22 15,-21-20 1,0 42 15,-63 0-15,-22 63-1,64-21-15,-21 64 16,-22 21 0,64-22-1,42 1 1,64-22-1,-21-41 1,84-22 0,-63-64-1,-21 22 1,-64 21 0</inkml:trace>
  <inkml:trace contextRef="#ctx0" brushRef="#br0" timeOffset="51560.79">6202 9652 0,'0'0'16,"-43"0"15,22 64-15,0 41 0,21 1-1,-21-21 1,21-22-1,0-41-15,0 20 16,0-63 15,0-22-15,0 1 0,0 0-16,21-85 15,43 21 1,41-21 15,-20 85-15,21 84-1,-64 85 1,-21-106-16,-21 85 16,-21 21-1,0-21 1,0-64-1,0-42 1,21-21 0,0 0-16,0 0 0</inkml:trace>
  <inkml:trace contextRef="#ctx0" brushRef="#br0" timeOffset="53976.62">6964 9885 0,'0'0'0,"21"0"15,0-21 1,21-22 0,-20 1-1,-1-21 1,-21 20 0,0 22-16,-43-21 15,-20 21 1,-22 42-1,-63 42 1,63 22 0,22 84-1,63-105 1,42 20 0,43-41-1,-22-43 1,-20 0-1,211-127 17,-170 42-17,-20-63 1,-43 21 0,-21-64-1,0-41 1,-21 126-1,0 21 1,0 170 15,21 63-15,0 0 0,0 43-1,0-128-15,21 85 16,0 0 15,21-63-15,1-64-1,20-21 1,-42 0-16,64-42 16,-22-22-1,1-41 1,-22-22-1,-42 63 1,0 22 0,-21 126 15,0 1-15,21 0-1,0-22 1,42-42-1,43 1 17,-64-22-32,85-43 15,-43 1 1,22-43 0,-43-21-1,-42 22 1,0 20-1,0 107 17,0 41-17,0-20 1,0 42 0,0-43-1,-21-42 1,21-42 31,0-21-32,43-64 1,20-21 0,22 21-1,-22 85 1,1 21-1,-22 42 1,-21 22 0,0 63-1,1-106-15,-1 64 16,0-22 0,21-42-1,43-21 16,-22 0-15,64-63 0,-42 20-1,0-62 1,-1-1 0,-62 21-1,-22-21 1,0 64-1,-64 42 1,1 42 0,-1 22-1,22 42 1,42-22 0,0-20-1,63-43 1,1-21 15,-22-42-15,0-22-1,-20-21 1,-1 43 0,-21 21-16,21-21 15,-21 63 16,0 21-15,0-21-16,0 22 16,-21 126-1,-22 0 1,22-21 0,21 64-1,21 42 1,22-63 15,-43-128-31,42 106 16,-42-105-16,21 148 15,-42-43 1,-21-84 0,-43-64-1,0-42 1,43-64-1,0-63 1,42-85 0,-21 21-1,21-105 1,42-22 0,43 64-1,20 63 16,1 64-15,-42 63 0,-43 22-1,-21 21 1,0 20 0,0 1-16</inkml:trace>
  <inkml:trace contextRef="#ctx0" brushRef="#br0" timeOffset="54243.47">8001 8763 0,'0'0'0,"-21"0"0,0 0 16,-1 0 15,1 0-15,0 64 15,0-22-31</inkml:trace>
  <inkml:trace contextRef="#ctx0" brushRef="#br0" timeOffset="54993.05">5397 11197 0,'0'0'16,"-21"-63"0,-21 63-1,0 42 1,-22 43-1,1 42 17,63-85-32,-22 106 15,22-42 1,43 21 0,41-63-1,43-43 1,64-64-1,-106-20 1,42-43 0,-85 0-1,-42-21 1,-42 0 0,20 85-16,-232-127 46,127 169-46,22 0 32,83 84-17,44 1 1,105 42 0,-22-85-1,-62-21-15</inkml:trace>
  <inkml:trace contextRef="#ctx0" brushRef="#br0" timeOffset="55443.31">6181 11324 0,'-64'-42'15,"22"0"1,42 20-1,21 22 17,0 0-32,43 43 15,20 41 1,-41 22 0,-22-21-1,-21 0 1,0-43-1,-21-42 1,-1 0 0,22-21-16,0-127 31,43-1-15,20 44-1,-63 62-15,64-41 16,-22 62-1,0 22 17,1 43-17,-22-22-15</inkml:trace>
  <inkml:trace contextRef="#ctx0" brushRef="#br0" timeOffset="56677.2">7324 11388 0,'0'0'0,"0"-21"0,0-22 16,0 1 0,-85-43-1,-42 64 1,42 21 15,-21 64-15,1 41-1,41 44 1,43-22 0,21-43-1,21-84-15,43 43 16,84-43-1,-42-22 1,-1-62 0,1-43-1,-42 21 1,-22-106 0,0 22-1,-42 20 1,0 65-1,-21 126 32,21 0-47,-21 64 16,0 20 0,0 107-1,21-64 1,0 0-1,21-21 1,42-63 0,22-43-1,21 0 1,-21-21 0,-1-63-1,1-22 1,-43 22-1,-21-86 17,-21 86-17,0 42 1,-63 21 0,42 84-1,0-20 1,-1 42-1,22-85-15,0 42 16,43-20 0,20-43-1,22 0 1,-22 0 0,1-64-1,-43 43-15,21-42 16,1-43-1,-43 21 17,0 64-32,0 0 31,-21 21-15,-1 63-1,22 22 1,-21-22-1,0 22 1,-21-21 0,42-22-1,63-42 17,-20-21-17,-1 0 1,0-43-1,-21 43 1,22-43-16</inkml:trace>
  <inkml:trace contextRef="#ctx0" brushRef="#br0" timeOffset="59026.55">13504 9631 0,'0'0'0,"21"0"0,1-21 32,-22 0-32,21-22 15,-21 1 1,0-22 0,0 1-1,0 42-15,-64-43 16,-42-20 15,-21 62-15,22 44-1,-65 83 1,86 44 0,84 20-1,63-21 1,1-63-1,20-43 1,43-42 0,-21-42-1,42-85 1,-42 0 0,-64 42-1,-20-42 1,-22 64-1,0 41 17,0 65-17,-22 84 1,22-21 0,0 42-1,0-42 1,22-64-1,-1-42-15,42 0 16,1-42 0,20-43-1,1-63 1,-43 63 0,-20-42-1,20 64 1,-42 126 15,0 64 0,0-42-15,0 42 0,21-43-1,0-84-15,22 22 16,41-22-1,1-64 1,0 1 0,-22-43-1,-42-42 1,-21 63 0,21 43-1,-21 105 16,0 22-15,-21 21 15,21-64-31,0 21 16,0 22 0,64-64-1,-1-21 1,22-21-1,-22-64 1,22-20 0,-43-44-1,1 22 1,-22-84 0,-21 20-1,0 64 1,0 85-16,0-22 31,0 86-15,-21 41-1,0 128 1,21-22 0,0-127-16,0 149 15,0-22 1,0-63-1,63 0 1,22-64 0,-1-42-1,22-85 1,0-20 0,-42 20-1,-1-63 1,-42 63 15,0 85-15,-42 21-1,-21 43 1,0 20 0,20 22-1,22-42 1,0-1-1,85-42 1,-43-21 0,43-63-1,-43-1 1,22-41 0,-43-1-1,-21 63-15,0-20 16,-21 21 15,-64 42-15,22 42-1,-43 21 1,64-20 0,20-43-1,1-21 16,0-1-31</inkml:trace>
  <inkml:trace contextRef="#ctx0" brushRef="#br0" timeOffset="59293.39">14774 9123 0,'0'0'0,"21"0"31,43 0 1,105-21-17,-126 0-15,147-22 16,-63 43 0,-42-21-1,-64 21 1,-21-21 15</inkml:trace>
  <inkml:trace contextRef="#ctx0" brushRef="#br0" timeOffset="60942.36">16510 9102 0,'0'0'0,"21"-21"15,0 21-15,22-43 16,-1 1 15,0 0-15,-42-22 0,0 43-1,0 0-15,-84 21 16,-22 21-1,21 21 1,22 43 0,63-43-1,42 43 1,21-22 0,22 1-1,0-1 1,-1 1-1,-62-1 17,-44 22-17,-62-21 1,-43-22 0,-21-42-1,63 0 1,0-64-1,22-20 1,42-1 0,21 0-1,0 64 1,21 21 0,63 64-1,-41-22 1,-22-21-16,64 85 15,42-42 17,-43-22-17,22-21 1,0-21 0,-21-42-1,20-43 1,-62 22-1,-1-22 1,-42 0 0,0 43-1,0 84 17,-21 22-17,21 20 1,0-20-1,21-1 1,64-41 15,-64-22-31,42 0 16,22-22 0,0-41-1,-43 21 1,-21-64-1,-42-64 1,-42 107 0,-1 21-1,1 42 1,-1 42 0,22 43-1,42-22 1,0-42-16,0 43 15,21-22 17,64-42-17,20 0-15</inkml:trace>
  <inkml:trace contextRef="#ctx0" brushRef="#br0" timeOffset="61393.08">17759 9250 0,'0'0'15,"-21"-21"-15,21 0 16,21-1 0,42 1-1,1 42 1,-1 43-1,-42-1 17,1-20-17,-22-22-15,0 42 16,-43-20 0,43-64 15,0-1-16,0-41 1,0-22 0,43 1-1,-1-22 1,-21 63 0,21 22-1,1-21 1,-1 21-1</inkml:trace>
  <inkml:trace contextRef="#ctx0" brushRef="#br0" timeOffset="61726.4">18457 8700 0,'0'-64'16,"0"128"-16,0-170 15,-21 106 1,0 106 0,0-1-1,0 86 1,-1-149-16,-20 106 16,21-42-1,-21-21 1,42-43-1,42-42 32,-21 0-47,43-42 16,-22 0 0,-21 20-16</inkml:trace>
  <inkml:trace contextRef="#ctx0" brushRef="#br0" timeOffset="61976.28">18373 9038 0,'0'0'0,"-22"0"16,44 0 15,-1 0-31,42 0 16,-42 0-16,43 0 15,21-21 17,-43 21-1,-42-21-15</inkml:trace>
  <inkml:trace contextRef="#ctx0" brushRef="#br0" timeOffset="62409.04">18923 9292 0,'-21'0'0,"21"-21"47,42 0-32,-21-21 1,0 20-16,22-41 16,-43 42-1,0 0 1,-64 84 15,1 22-15,63-64-16,-21 42 15,21 1 1,0-1 0,42-63-1,21 0 1,43-21-1,-42 0 1</inkml:trace>
  <inkml:trace contextRef="#ctx0" brushRef="#br0" timeOffset="63042.77">19643 9165 0,'0'0'0,"0"-21"16,0-42-1,0 20 1,-64 43 0,1 21-1,-22 43 1,0 42 0,43-43-1,0 22 1,42-43-1,0-21 1,84-21 15,1-21-15,-22-21 0,-41 21-16,105-149 31,-106 65-16,-21 62-15,42-168 16,-42 41 0,0 86-1,0 41 1,0 86 0,-42 105-1,42 21 1,0-127-16,-21 85 15,21-21 17,0-21-17,21-43 1,0-21 0,21-21-1,1 0 1,-1-21-1,-21-21 1</inkml:trace>
  <inkml:trace contextRef="#ctx0" brushRef="#br0" timeOffset="78723.98">24151 8763 0,'0'21'0,"0"0"16,0 22-1,-42-1 1,42-21 0,0 0-1,0-42 32,21 0-47,106-85 16,-106 85-1,106-85 1,21-42 0,-42 42-1,-21-21 1,-85 43-1,0 62 1,-85 65 0,0 41-1,1 65 1,84-22 0,0-22-1,84 1 1,-62-85-16,41 43 15,-42 21 1,-42-43 0,-42 0 15,-43-42-15,-42-21-1,126 0-15,-62-43 16,-1-84-1,22 0 1,41 63 0,22 1-1,22 105 17,41 64-17,-21-1 1,22 64-1,-43-105-15,21 41 16,64 43 15,64-63-15,-43-64 0,42 0-1,0-42 1,-84-22-1,21-84 1,-85-21 0,-21 63-1,0-21 1,-42 84 0,-43 65-1,-63 105 1,84-22-1,1 65 1,42-43 0,21-43 15,84-41-15,22-43-1,-85-21-15,64-22 16,0-63-1,-43 22 1,0-64 0,-42 84-1,0 85 17,0 0-32,0 85 15,0-21 1,43 21-1,20-64 1,1-21 0,-43-21-1,85-21 1,-43-21 0,22-43-1,-64-42 1,-21 42-1,0-42 1,0 149 15,-21 62-15,21 43 0,0-42-1,0 21 1,0-85-16,0 21 15,0-21 1,0-42 31,0-21-31,21-64-1,0 64-15,0-43 16,43-42-1,-22 85 1,-21 42 0,22 42-1,-22 64 1,0 0 0,0-22-1,-21-41 1,0-1-1,0-63 32,0 0-31,42-64 0,1 0-1,41-63 1,22 64-1,21 20 1,-21 85 0,-64 64-1,-42 21 1,0 21 0,-42-64-1,0 22 1,21-64-1,42-42 32,42-21-47,22-22 32,-43 43-32</inkml:trace>
  <inkml:trace contextRef="#ctx0" brushRef="#br0" timeOffset="79174.72">26882 8805 0,'0'0'0,"0"22"0,-22-22 0,1 21 31,64-21-15,20 0-1,22-43 1,-1-20 0,-62 42-1,20-43 1,-21 1 0,-63 20-1,-43 43 1,0 43-1,1 41 1,63 22 0,21 0-1,21-64 1,42 1 0,1-22-1,-43-21-15,0 0 16,106-42-1,-42-1 1,63-20 0</inkml:trace>
  <inkml:trace contextRef="#ctx0" brushRef="#br0" timeOffset="79807.17">28469 8192 0,'0'0'0,"-21"-22"0,-43 1 15,1 21 1,-1 21-1,1 64 1,-22 42 0,64-85-16,0 64 15,0 42 17,21-42-17,42 0 1,22-42-1,-1-64 1,-21 0-16,64 0 16,21-64-1,-42-21 1,21-42 0,-64-21-1,-42 42 1,0 64-16,0-85 15,-21 106-15,-43-64 16,-41 43 0,20 42 15,0 63-15,22 43-1,20 0 1,43-42-1,0-22 1,64-21 0,-22-21-16</inkml:trace>
  <inkml:trace contextRef="#ctx0" brushRef="#br0" timeOffset="80323.78">28765 8530 0,'-21'-21'0,"42"42"0,-42-63 15,42 42 1,64-42-1,0 42 1,21 42 0,-64 21-1,-21 22 1,-21 21 0,-42-64-1,-22 22 1,64-43-16,-21-21 15,0 0 1,42-64 15,43 1 1,20-64-17,1 42 1,-64 64-16,21-42 15,-20 63 1,-1 42 15,-21-21-15</inkml:trace>
  <inkml:trace contextRef="#ctx0" brushRef="#br0" timeOffset="81758.21">29887 8615 0,'0'-64'15,"0"43"-15,0 0 16,-42-42-1,-43 63 1,1 21 0,-22 63-1,42 1 1,43 21 0,21-21-1,0-43 1,21-21-16,43 0 15,-1-21 1,43 0 0,0-63 15,-43-1-15,22-42-1,-43-42 1,-20 0-1,-22 42 1,0 22 0,0 41-1,-22 43 1,-20 64 0,0 63-1,-1 0 1,43-21-1,0-1 1,0-20 0,64 0 15,21-43-15,-1-21-1,22-21 1,-42-21-1,20-42 1,-20-22 0,-22-21-1,-21 43 1,-21 41 0,-21 86 15,-42 21-16,63-64-15,0 42 16,0 1 0,0-22 15,42-21-15,21-21-1,64 0 1,-63-21-1,21-42 1,-1-43 0,-63 21-1,-21 22 1,0 20 0,-84 43-1,63 43 1,-1-1-1,22-21 1,22-21 0,41 0-1,1 0 17,20-42-17,-41-1 1,-1 1-1,-21 21 1,-21 42 0,-42 43-1,-22 20 1,43-20 0,0-43-16,0 85 31,21-85-16,42-21 1,0 0 0,43-21-1,-43-22 17,1-41-17,-43 20 1,0 43-16</inkml:trace>
  <inkml:trace contextRef="#ctx0" brushRef="#br0" timeOffset="83174.03">24088 10181 0,'0'0'0,"-22"0"0,-41 0 16,-22 0 0,1 85 15,41 21-15,-20 63-1,20 0 1,43-63-1,85-42 1,21-64 0,21 0-1,-21-64 1,-64-20 0,-21-22-1,-42-42 1,-42 21-1,-64 21 1,42 42 0,-42 64-1,106 0-15,-64 43 32,85 20-17,64 1 1,63-22-1,-22-42 1,44 0 0,-107-21-16,64-22 15,21-41 1,-85 20 0,-42 1-1,0-1 1,-21 43-1,21 0-15,-21 21 16,0 42 0,21 22-1,0 84 17,21 42-17,-21-20 1,0 84-1,0-21 1,-21-43 0,-1 43-1,22-21 1,0-1 0,22 1-1,20-22 1,-42-84-1,0-21 1,-64-64 0,-20-21-1,63-21-15,-43-43 32,-42-105-17,0-64 1,64 0-1,21-63 1,63 0 0,64 42-1,42 63 1,0 43 0,-42 85-1,21-1 1,-84 43-1,-1 0 1,0 0 0</inkml:trace>
  <inkml:trace contextRef="#ctx0" brushRef="#br0" timeOffset="87089.53">26268 10224 0,'-21'21'16,"-1"0"-1,44-42 32,-1 21-47,0-43 16,21 1-1,-21 21-15,43-64 16,-22-21 0,-42 22-1,0 63-15,0-43 16,-21 43-1,-21 84 1,21 86 0,21-22-1,0 84 17,21-41-17,-21 41 1,0-168-16,-21 105 15,-22-64 1,-20-20 0,-1-43-1,1-21 1,-22-63 0,0-86-1,22 44 1,-1-22-1,43 63 1,42 149 15,-21-64-15,64 64 0,21 42-1,-1-22 1,1-41-1,-22-64 1,43 0 0,0-42-1,0-149 17,-106 106-17,0 1 1,0 63-1,0 42 1,0 0-16,0 85 16,0 0-1,0-22 17,-21-20-17,21-22 1,0-63 15,0-21-15,21-1-1,-21 1-15,42-43 16,22-42 0,-1 43-1,1 62 1,-43 65-1,0 63 1,-21-1 0,0-41-1,42 42 17,22-85-17,-22-21 1,43 0-1,-64 0-15,148-127 32,-84 21-17,-64 0 1,-21 43 0,0 42-1,-42 21 1,21 42-1,0 64 1,63 63 15,0-127 1,-21-20-17,1-1 1,-22-42 31,-22 21-47,22-22 0,-42-41 31,21 63-15,21 21-1,0 21 1,21 1-1,43-1 1,-22-21 0,43-21-1,42 0 17,-64-21-17,22-42 1,-43-22-1,0 21 1,-42-20 0,0 41-1,-21 43 1,-21 43 0,0 41-1,20-41 1,22 20-1,0-20 1,22-43-16,20 0 16,43 0-1,-22 0 1,1-22 15,20-62-15,-41 20-1,-22 1 1,-21 42 0,0 42 15,0 42-15,0 1-1,0-1 1,42-20-1,22-22 1,-1-21 0,22 0-1,-22-43 1,-42 22 0,43-42-1,-22-22 1,1-63-1,-22-21 1,0-22 0,-21 106-1,0 64-15,0-21 16,-21 105 15,21 43-15,-21 42-1,21 1 1,0-107-16,0 43 16,0 20-1,0-62 17,42-1-17,43-21 1,-22-21-1,1-42 1,-1-22 0,-42 1-1,22-22 1,-22 43 0,-21 84 15,0 1-16,0 20 1,0-21 0,0-20-1,63-1 1,-42-21 0,43 0-1,21 0 1,-22-64-1,-42 22 1,22-43 0,-22 22-1,-21 42 1,0 84 15,0 1-15,0 20-1,0-41 1,0-22-16,42 0 16,0 0-1,1-21 17,20-21-17,1-21 1,-22-22-1,-42-42 1,0 22 0,0-22-1,-85 85 1,22 21 0,-22 84-1,64 1 1,0 0-1,21-64-15,63 85 32,22-85-17,63-21 17,-21 0-17,0 0 1,-42-64-1,-22 1 1,-41-43 0,-22 21-1,0 64 1,0 85 15,-43 20-15,1-20-1,42-1 1,0-42-16,-21 1 16,21-1-1,0-42 48,21-1-48,0 1-15,21-42 16,43-43 0,0 42-1,21-20 1,-43 63 0,1 63-1,-64 85 1,-22-64-1,1 22 1,21-21 0,21-22-1,43-21 17,-1-21-17,1 0 1,-1-42-1,22-22 1,0-42 0,-43 1-1,-42-1 1,-21 63 0</inkml:trace>
  <inkml:trace contextRef="#ctx0" brushRef="#br0" timeOffset="87573.42">29591 9885 0,'0'0'0,"-64"0"15,22 42 1,21-21 0,21 22-1,42-43 1,22 0-1,-43 0 1,-21-43 0,0 1 15,0 21-15,-21-21-1,0 42 1,-1 0-1,-20 63 1,0 1 0,-1-22-1,1 0-15</inkml:trace>
  <inkml:trace contextRef="#ctx0" brushRef="#br0" timeOffset="87939.38">28236 10329 0,'21'0'15,"22"0"1,-22 0-16,127-21 31,-42-21-15,-43 42 0,-20-21-1,-22 21-15,0 0 16,-42 0 31,-21 0-32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B27D-FE4F-4A29-8405-4C50965B3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E369D-7AD6-4669-89A7-B53F4CA2E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DDC2C-4215-4D92-AA8B-A7CEEE9D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1335-63BB-4C7B-BB12-AC0F4C81D281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A079D-A9F3-4FDE-A0F0-8852595A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B1CDE-267E-4B20-9FEF-24ECDFAD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ECE8-85A6-4CC1-AF8E-5ED438AD9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44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98246-7CCF-4D40-B520-DE4BF912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DBEBB-3369-438E-AE52-324B02069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1F21F-B552-47F6-8281-3F575566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1335-63BB-4C7B-BB12-AC0F4C81D281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C1D6C-D601-4263-AF50-057B7439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2C9E5-A8B3-4CFD-BFD7-ED462AD4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ECE8-85A6-4CC1-AF8E-5ED438AD9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74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D6892-13F1-4FA8-9053-DB3123ACA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6188B-0154-424E-858F-7FD13FB7F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3B5E3-470D-4280-804A-01D0F46E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1335-63BB-4C7B-BB12-AC0F4C81D281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83FF-8301-4E16-9719-FFA47AF4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041CF-D727-49C8-A38B-DB26BF10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ECE8-85A6-4CC1-AF8E-5ED438AD9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59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A1C9-F956-4F5F-AFB8-A4F444AD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4D42-2897-4F9F-B739-D04199756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E1655-D3DB-4326-811E-4CB89A220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1335-63BB-4C7B-BB12-AC0F4C81D281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2FFBF-2E01-4BAB-935A-53B16F49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1A012-CC74-495B-8D50-0724C5D9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ECE8-85A6-4CC1-AF8E-5ED438AD9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5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EAB4-6C02-4A33-B567-BA85C638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8B079-9420-4296-9865-D93DB4576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94810-77BD-486E-A46B-FBA6F1ED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1335-63BB-4C7B-BB12-AC0F4C81D281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BC8CA-1C57-4C1C-B021-E5D3C915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9387B-B5EB-4536-A98A-72A22F20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ECE8-85A6-4CC1-AF8E-5ED438AD9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60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76A5-CBA8-4C58-BF40-2D5A8BAD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E84B3-B8BF-40D9-97AA-B1D2D9D64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4E346-7614-402F-90CD-83FA4D1AF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33EAD-97B6-4E28-A9B9-797144B9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1335-63BB-4C7B-BB12-AC0F4C81D281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C46A6-8302-4058-B365-2DC2C5B7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E703C-667E-4D9D-8CD5-77E6378D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ECE8-85A6-4CC1-AF8E-5ED438AD9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41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04BE-DBE8-474A-B105-FE87883C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FE2CB-52E4-443D-A894-B96568784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1DD96-C9DE-418F-8B59-0A8F6F65B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143F6-8FE6-4795-B372-9D389E51B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0C8C9-22E3-4B8B-9EA5-F1FD43374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94DF4-9EB8-4D86-BF2E-2F937E97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1335-63BB-4C7B-BB12-AC0F4C81D281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02677-39FC-421C-BE71-DEEE7BE2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102753-A8E5-42E4-8EF7-756AAA5F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ECE8-85A6-4CC1-AF8E-5ED438AD9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88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DB50-052A-4F33-8D15-DC8FD2F6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4B7CB-B2B1-4E5F-94F2-9A5D4EA8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1335-63BB-4C7B-BB12-AC0F4C81D281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03718-C959-4861-A5FB-A5829804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6CDEA-866D-438C-9858-6F01CD6A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ECE8-85A6-4CC1-AF8E-5ED438AD9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6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0C52A-96E2-46C5-8E72-62AD394F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1335-63BB-4C7B-BB12-AC0F4C81D281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8EA4D-668D-4F53-9243-42DD0A6E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1CEE1-EB38-4A9E-B8B0-627B8C3C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ECE8-85A6-4CC1-AF8E-5ED438AD9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17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BA28-7871-465E-B1B0-D7BD4A00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09BB2-93EB-45C1-9526-B1626909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7B4CC-F528-42EF-AD1A-2BF7E4D5D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D9769-F671-4E74-BC50-B906A5CD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1335-63BB-4C7B-BB12-AC0F4C81D281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3210D-51D7-4FFA-840B-A4EBD886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CAE91-1C34-4676-9A71-56C7BE5A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ECE8-85A6-4CC1-AF8E-5ED438AD9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97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09E2-A03C-4F61-AD46-DEF204A9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6856C-73F5-4B81-BF88-78E897509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EF16C-228B-4D2F-BDCE-9D0A3E925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2BDEA-73D3-4B82-9B95-2C8B51D6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1335-63BB-4C7B-BB12-AC0F4C81D281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2BFDF-9007-4DE4-BE15-001B3E3D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4D672-533C-497B-831C-8756C5D3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ECE8-85A6-4CC1-AF8E-5ED438AD9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86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80FC8-415E-4458-A2C8-D4340FA0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CA910-8E18-4A26-93A2-02CABC19C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E4373-AB8E-4E8D-8AEA-5A811A0D0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11335-63BB-4C7B-BB12-AC0F4C81D281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1C8AC-E1D1-425F-A4D2-ECCF5273C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160F5-DB7A-4172-89D6-0AE17F0B4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FECE8-85A6-4CC1-AF8E-5ED438AD9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2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C08F-FE73-49C9-986A-6B49F8025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064C7-2238-4F40-948E-007CDC9BA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F6128A-D330-4FC0-9B92-E454F8351BC9}"/>
                  </a:ext>
                </a:extLst>
              </p14:cNvPr>
              <p14:cNvContentPartPr/>
              <p14:nvPr/>
            </p14:nvContentPartPr>
            <p14:xfrm>
              <a:off x="0" y="723960"/>
              <a:ext cx="7475400" cy="520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F6128A-D330-4FC0-9B92-E454F8351B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14600"/>
                <a:ext cx="7494120" cy="522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811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C08F-FE73-49C9-986A-6B49F8025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064C7-2238-4F40-948E-007CDC9BA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61E78A-2747-4143-8FDA-8B9A772184E2}"/>
                  </a:ext>
                </a:extLst>
              </p14:cNvPr>
              <p14:cNvContentPartPr/>
              <p14:nvPr/>
            </p14:nvContentPartPr>
            <p14:xfrm>
              <a:off x="403920" y="617400"/>
              <a:ext cx="6042960" cy="392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61E78A-2747-4143-8FDA-8B9A772184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608040"/>
                <a:ext cx="6061680" cy="39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202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C08F-FE73-49C9-986A-6B49F8025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064C7-2238-4F40-948E-007CDC9BA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86A998-7EEE-4A1F-9FEA-CA2CC667AC18}"/>
                  </a:ext>
                </a:extLst>
              </p14:cNvPr>
              <p14:cNvContentPartPr/>
              <p14:nvPr/>
            </p14:nvContentPartPr>
            <p14:xfrm>
              <a:off x="243720" y="426600"/>
              <a:ext cx="10996200" cy="410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86A998-7EEE-4A1F-9FEA-CA2CC667AC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417240"/>
                <a:ext cx="11014920" cy="411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895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2021-02-23T02:10:50Z</dcterms:created>
  <dcterms:modified xsi:type="dcterms:W3CDTF">2021-02-23T02:57:38Z</dcterms:modified>
</cp:coreProperties>
</file>