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09:38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593 0,'0'-21'16,"0"-1"0,0 1-16,0 0 15,0 0-15,0 0 16,0 0-16,0-1 15,0 44 32,0-1-47,0 0 0,0 21 16,0-21-16,0 22 0,0-1 16,0 22-16,0-1 0,0 1 0,0-1 15,0 1-15,0 20 0,0-20 16,0 20-16,0-20 0,0-1 15,0 1-15,0-1 0,0 22 16,0-43-16,0 22 0,0-1 16,0-20-16,21-1 0,-21 0 0,0 1 15,21-22-15,-21 0 0,0 0 16,0 0-16,0-42 31,0 0-31,0 0 0,0 0 16,0 0-16,0-22 0</inkml:trace>
  <inkml:trace contextRef="#ctx0" brushRef="#br0" timeOffset="728.3">1566 868 0,'0'0'0,"-63"-42"16,42 20-16,21 1 0,0 0 16,-22-21-16,22 21 0,0-1 0,0-20 15,0 21-15,22 0 0,-1-22 16,0 22-16,21-21 0,1 21 16,-1-22-16,0 22 0,22 0 15,-22 0-15,22 0 0,-1 21 16,-21 0-16,22 0 0,-1 21 15,22 0-15,-21 21 0,-1 1 0,-21-1 16,22 0-16,-1 22 0,-20-1 16,-1 1-16,0 21 0,1-22 0,-22 22 15,21-1-15,-21-20 0,1 21 16,-22-22-16,0 1 0,0-1 16,0-21-16,0 22 0,0-1 15,0-20-15,0-1 0,0 0 0,-22 1 16,22-22-16,0 0 0,0 0 0,-21 0 15,21-42 1,0 0 0,0-21-16,0-1 0,0 1 15,0 0-15,0-1 0,0-20 16,0 21-16,21-43 0,1 21 0,-22-20 16,21-1-16,0 0 0,0 1 15,21-1-15,-20 0 0,20 1 16,0 20-16,1 1 0,-1-1 0,0 1 15,1 20-15,-1 1 0,0 21 16,1 0-16,-1 21 0,0 0 0,-21 0 16,22 21-16,-22 21 15,0 1-15,0-1 0,0 21 16,1 1-16,-1 21 0,-21-1 0,0 1 16,0 21-16,0-22 0,0 1 15,0-21-15,-21 20 0,-1-20 0,22 20 16,-21-20-16,21-1 0,0 1 15,0-22-15,0 1 0,-21 20 0,21-42 16,0 22-16,0-22 0,0 0 16,0 0-16,0-42 31,0 0-15,0 0-16,0-1 0,0 1 0,0-21 15</inkml:trace>
  <inkml:trace contextRef="#ctx0" brushRef="#br0" timeOffset="1233.01">3873 1715 0,'0'0'0,"0"-22"31,0 1-15,22 0-16,-1 0 16,0 0-16,0-22 0,21 22 0,-20 0 15,-1 0-15,0 0 0,0 0 16,0-22-16,0 22 0,-21 0 0,0 0 15,0 0-15,0-1 0,0 1 16,0 0-16,-21 21 16,0 0-1,0 0-15,0 0 0,0 21 0,-1 22 16,1-22-16,0 21 0,0 0 16,0 1-16,0-1 0,-1 22 0,22-22 15,0 21-15,-21-20 0,21-1 16,0 0-16,0 1 0,0-1 15,0-21-15,0 0 0,0 1 0,0-1 16,0 0-16,21-21 0,-21 21 16,22-21-16,-1 0 0,0 0 15,0 0-15,0-21 0,0 21 16,1-21-16,-1 0 0,0-22 0,0 22 16,21-21-16,-20-1 15,20 1-15,-21 0 0</inkml:trace>
  <inkml:trace contextRef="#ctx0" brushRef="#br0" timeOffset="1567.33">4699 550 0,'0'-21'16,"0"42"-16,0-63 0,0 21 0,0 42 31,0 0-31,0 0 15,0 22-15,0-22 0,0 42 16,0-20-16,0 20 0,-21 1 0,21 20 16,-21 1-16,-1-21 0,22 20 15,-21 1-15,21-22 0,-21 1 16,0 21-16,0-22 0,21 1 0,0-1 16,-21 1-16,21-1 0,-22-21 15,22 1-15,0-1 0,0-21 0,0 0 16,0 1-16,0-1 0,22-42 47,-1-1-47,0-20 0,0 21 0,0-21 15,0-22-15,1 22 0,20-22 16</inkml:trace>
  <inkml:trace contextRef="#ctx0" brushRef="#br0" timeOffset="2092.29">5059 762 0,'0'0'0,"21"-106"16,-21 85-16,0 0 0,0 0 0,0 0 16,21 42-1,-21 0 1,0 0-16,0 21 0,0 1 16,0 20-16,0-20 0,0 20 0,0 22 15,0-22-15,0 1 0,0-1 16,0 1-16,0-1 0,0 1 15,0-1-15,0-20 0,0 20 0,0-21 16,-21 1-16,21 20 0,0-42 16,-21 22-16,21-1 0,0-21 0,0 0 15,0 1-15,0-1 16,0-42 0,0-1-1,0 1-15,0 0 0,0 0 0,0-21 16,0 20-16,0-20 15,0 0-15,0-1 0,21 1 0,0 0 16,0-1-16,22 1 0,-22 0 16,21 21-16,-21-1 0,22 1 0,-1 0 15,-21 21-15,21 0 0,1 0 16,-22 21-16,21 0 0,-21 1 0,1-1 16,-1 21-16,-21-21 0,0 0 15,0 22-15,0-1 0,0-21 0,0 22 16,0-1-16,0-21 0,0 21 15,-21-20-15,21-1 0,0 0 0,0 0 16,-22 0-16,22 0 0,-21-21 16,0 0-16,0 0 15,0 0 1,0-21-16,21 0 0,-22 0 16,1-21-16,21 20 0</inkml:trace>
  <inkml:trace contextRef="#ctx0" brushRef="#br0" timeOffset="2321.16">4487 1207 0,'21'0'16,"1"0"-1,20 0-15,-21 0 16,21-22-16,1 22 0,-1-21 0,0 21 15,1 0-15,20-21 0,-20 21 16,-1 0-16,0-21 0,-21 21 16,22 0-16,-22 0 0,0 0 0,0 0 15,0 0-15,1 0 0</inkml:trace>
  <inkml:trace contextRef="#ctx0" brushRef="#br0" timeOffset="3011.76">6117 1566 0,'0'0'0,"21"-21"0,-21 0 16,21 0-16,1 0 0,-22 0 15,0-1-15,0 1 0,0 0 0,0 0 16,-22 21 15,1 0-31,0 0 0,0 0 0,0 21 16,0 21-16,-1-20 0,1 20 0,0 0 16,0 1-16,0-1 15,21 0-15,0 1 0,-21 20 0,21-21 16,0 1-16,0-1 0,0-21 15,0 22-15,0-22 0,21 0 0,0 0 16,0 0-16,0-21 0,0 0 16,1 0-16,-1 0 0,21 0 0,-21 0 15,0-21-15,22 0 0,-22 0 16,0 0-16,0-1 0,0 1 0,22-21 16,-22 21-16,0-22 0,-21 1 15,0 21-15,0-21 0,0-1 0,0 1 16,0 0-16,0 20 0,-21-20 15,0 21-15,0 0 0,-1 0 16,1-1-16,0 1 0,-21 21 16,21 0-16,-1 0 0,1 0 0,0 0 15,0 21-15,0 1 0,0-1 16,-1 0-16,22 0 0,0 0 0,0 22 16,0-22-16,0 21 0,0-21 15,0 0-15,22 1 0,-1 20 0,0-21 16,0-21-16,0 21 0,0-21 15,22 0-15</inkml:trace>
  <inkml:trace contextRef="#ctx0" brushRef="#br0" timeOffset="3639.91">7027 1545 0,'21'-21'0,"-42"42"0,42-63 16,1 21-16,-22 0 0,0-1 15,-22 22 1,1 0-16,0 0 0,-21 0 16,21 0-16,-22 22 0,22-1 0,-21 0 15,-1 0-15,1 21 0,21-20 16,-21 20-16,-1 0 0,22 1 0,-21-1 16,21 0-16,-1 1 0,22-1 15,0 0-15,0-21 0,0 22 16,0-22-16,0 0 0,0 0 15,22 0-15,-22 1 0,21-22 0,21 0 16,-21 0-16,0 0 0,22 0 16,-22 0-16,21-22 0,1 1 0,-1 0 15,-21 0-15,21 0 0,1-22 16,-22 22-16,21-21 0,-21 0 0,22-1 16,-22-20-16,21 20 0,-21-20 15,1-1-15,20 1 0,-21-1 0,0 1 16,0-22-16,1 22 15,-1-1-15,0-20 0,-21 20 0,21 1 16,0-1-16,-21 1 0,0 20 16,0-20-16,0 20 0,0 22 0,0-21 15,0 21-15,0 0 0,0-1 16,0 44-16,-21-1 16,0 21-16,21 0 0,-21 1 15,21 41-15,-21-20 0,-1 21 16,1-1-16,0-20 0,21 20 0,-21 1 15,0 0-15,0-1 0,21-20 16,0 21-16,0-22 0,-22 1 0,22-1 16,0 1-16,0-1 0,0-21 15,0 1-15,0-1 0,22-21 16,-1 22-16,0-22 0,0 0 0,-21 0 16,21-21-16,0 0 0,1 21 15,-1-21-15,0 0 0,21 0 0,-21 0 16,1-21-16,-1 0 0,0 21 15,0-42-15,0 20 0</inkml:trace>
  <inkml:trace contextRef="#ctx0" brushRef="#br0" timeOffset="9476.59">9758 550 0,'0'0'0,"0"-21"0,0-21 0,0 21 0,0 0 15,0-1-15,-21 1 16,-1 0-16,1 0 0,0 0 0,-21 0 15,21 21-15,-1 0 0,-20 0 16,21 0-16,-21 0 0,20 0 0,1 21 16,-21 0-16,21 21 0,0-21 15,-22 22-15,22 20 0,0-20 0,-21 20 16,20 22-16,1-1 0,0-20 16,0 21-16,0-1 0,0 1 15,21 0-15,0-1 0,-22 1 0,22-22 16,0 22-16,0-21 0,0 20 15,0-20-15,0-1 0,0-20 0,22-1 16,-1 0-16,0 1 0,21-1 16,-21-21-16,1 0 0,20 0 15,-21-21-15,21 0 0,1 0 0,-1 0 16,0 0-16,1-21 0,-1 0 16,0 0-16,22-21 0,-22 20 0,22-20 15,-1-21-15,-20 20 0,20-20 16,-21-1-16,22 1 0,-22-1 0,1 1 15,-22-1-15,21 1 0,-42-22 16,21 22-16,-21-22 0,0 0 16,0 22-16,0-22 0,-21 22 0,0-1 15,-21 1-15,-1 20 0,1 1 16,0-22-16,-22 43 0,22-21 0,-22 0 16,1 20-16,-1 1 15,22 21-15,-22 0 0,22 0 0,0 0 16,-1 21-16,1 1 0,0 20 15,-1-21-15,1 43 0,21-22 0,-21 21 16,20 22-16,1-21 0,0 20 16,0 1-16,21 0 0,0-22 15,0 22-15,0-22 0,0 22 0,0-22 16,21 1-16,0 21 0,0-22 16,1-21-16,-1 22 0,0-22 0,21 1 15,-21-1-15,1 0 0,20-21 16,0 1-16,-21-1 0,22-21 15,20 0-15,-20 0 0,-1 0 0,21 0 16,-20 0-16,20-21 0,-20-22 16,20 22-16,-21 0 0,22-21 0,-22-1 15,22 1-15,-22 0 0,0-1 16,-20 22-16,20-21 0,-21 21 0,0-22 16,0 22-16,1 0 0,-1 21 15,-21-21-15,0 0 0,21 21 16,-21 21-1,0 0-15,0 0 16,0 0-16,21 0 0,-21 22 16,0-22-16,0 21 0,0-21 15,0 22-15,0-22 0,0 0 16,0 21-16,21-20 0,-21-1 16,21 0-16,-21 0 0,0 0 15,22-21-15,-1 0 0,0 0 16,0 0-16,0 0 15,0 0-15,1-21 0,-1 0 16,0 0-16,0-22 0,0 22 16,0-21-16,1 21 0,-1-22 0,0 22 15,0-21-15,0 21 0,-21 0 16,0-1-16,21-20 0,1 21 16,-22 0-16,0 42 46,0 0-46,0 0 16,0 0-16,0 22 0,0-22 0,0 0 16,0 21-16,0-20 0,0 20 15,0 21-15,0-41 0,0-1 16,0 0-16,0 0 0,21 0 16,0 0-16,-21 1 0,21-22 15,0 0-15,-21 21 0,21-21 0,1 0 16,-1 0-16,0 0 0,0 0 0,0-21 15,0-1-15,22 22 16,-22-21-16,0 0 0,0-21 0,0 21 16,1-1-16,-1-20 0,-21 21 15,0-21-15,21-1 0,-21 22 0,0-21 16,21 21-16,-21-22 0,0 22 0,0 0 16,0 0-16,0 0 0,0-1 15,-21 22 1,0 22-1,21-1-15,0 0 0,-21 0 0,21 0 16,-22 0-16,22 22 0,-21-22 16,21 21-16,0-21 0,0 22 15,0-22-15,0 21 0,0-21 16,0 1-16,0-1 0,0 0 0,0 0 16,0 0-16,0 0 0,0 1 15,21-22-15,1 0 0,-1 0 16,0 0-16,0 0 0,0 0 15,0 0-15,1 0 0,-1 0 0,0-22 16,0 22-16,0-21 0,0 0 0,1 0 16,-1 0-16,0-22 0,0 22 15,-21 0-15,21-21 0,0 21 16,1-22-16,-22 22 0,0 0 0,0-21 16,0 20-16,0 1 31,0 42-16,0 1 1,0-1-16,0 0 0,0 0 16,0 0-16,0 0 15,0 1-15,0-1 0,21 0 0,0 0 16,-21 0-16,21 0 16,0 1-16,0-1 0,-21 0 0,22 0 15,-1 0-15,0-21 16,-21 21-16,21 1 0,0-22 0,0 0 15,1 21-15,-1-21 0,21 0 16,-21 0-16,0 0 0,1 0 16,-1 0-16,0 0 0,21 0 0,-21 0 15,1-21-15,-1-1 0,0 1 16,0 0-16,21 0 0,-20 0 0,-1-22 16,0 1-16,0 0 0,0-1 15,0 1-15,1-21 0,-22 20 0,21-20 16,-21-1-16,21 22 0,-21-22 15,0 1-15,0 21 0,0-22 0,0 22 16,0-1-16,0 1 0,0 21 16,0 0-16,0-22 0,0 22 15,-21 21-15,0 0 16,-1 0-16,22 21 0,0 1 16,-21-1-16,0 0 0,0 21 15,21 1-15,0-1 0,-21 21 0,21-20 16,-21-1-16,-1 22 0,22-22 15,0 21-15,0 1 0,-21-22 0,21 22 16,0-22-16,0 0 16,0 22-16,0-22 0,0 1 0,0-1 0,0-21 15,21 21-15,-21-20 0,22 20 0,20-21 16,-21 0-16,0-21 0,0 21 16,22-21-16,-22 0 0,21 0 15,-21 0-15,1 0 0,20 0 16,-21 0-16,0-21 0,0 0 0,1 0 15,-1 0-15,0 0 0,0-22 16,0 22-16,0-21 0,-21-1 0,0 22 16,22-21-16,-22 21 0,21 0 15,-21-1-15,21 1 0,-21 0 0,0 0 16,-21 42 15,21 0-15,-21 22-16,21-22 0,-22 0 15,22 0-15,0 21 0,0-20 0,0-1 0,0 21 16,0-21-16,0 0 16,0 1-16,0-1 0,0 0 0,0 0 15,22 0-15,-1-21 16,0 21-16,21-21 0,-21 0 16,22 0-16,-22 0 0,21 0 0,1 0 15,-1 0-15,-21-21 0,21 0 16,1 0-16,-22 21 0,21-42 0,-21 20 15,1 1-15,-1-21 0,0 21 16,-21-22-16,0 1 0,0 0 0,0-1 16,0 22-16,0-21 15,0 0-15,-21 20 0,0 1 0,-1 0 16,1 0-16,0 0 0,-21 0 0,21 21 16,-22 0-16,22 0 0,-21 0 15,21 0-15,-22 21 0,22 0 0,-21 0 16,21 0-16,-22 22 0,22-22 15,0 21-15,0 0 0,0 1 16,21-1-16,0-21 0,0 22 0,0-1 16,0-21-16,0 21 0,0-20 0,0-1 15,21 21-15,0-21 0,0-21 16,21 21-16,-20 1 0,20-22 16,64 21-16,-43 0 0,1-21 15,-1 0-15,1 0 0,-1 0 16,1 0-16,-1 0 0,1-21 0,-22 0 15,22 21-15,-22-22 0,0 1 16,-21-21-16,22 21 0,-22 0 0,21-22 16,-42 1-16,21 21 0,-21-22 15,0 1-15,0 21 0,0-21 0,0 20 16,0 1-16,-42-21 0,21 21 16,0 21-16,0 0 0,-1 0 15,-20 0-15,21 0 0,0 21 0,0 0 16,-1 0-16,1 0 15,0 22-15,0-22 0,0 21 0,0-21 16,21 22-16,-22-22 0,22 0 16,0 21-16,0-20 0,0-1 0,0 0 15,0 0-15,0 0 0,0 0 16,22-21-16,-1 0 16,0 0-16,0 0 0,0 0 0,0 0 15,1 0-15,-1 0 0,21-42 16,-21 21-16,0 0 0,1 0 15,-1-1-15,0-20 0,0 21 16,-21 0-16,0-22 0,21 22 16,-21 0-16,21 0 0,-21 0 0,0 0 15,0-1-15,0 44 47,0-1-47,0 0 0,0 0 0,0 0 16,0 0-16,0 22 0,0-22 15,0 0-15,0 0 0,0 0 0,0 1 16,22-1-16,-1 0 0,0 0 16,0 0-16,0-21 0,0 21 0,22-21 15,-22 0-15,21 0 0,1 0 16,-1 0-16,0 0 0,1 0 16,20 0-16,-21 0 0,1 0 0,-1 0 15,0-21-15,1 0 0,-1 0 16,-21 0-16,0 0 0,1-1 0,-1-20 15,0 21-15,0-21 0,-21-1 0,0 22 16,0-21-16,0-1 0,0 1 16,-21-21-16,0 41 0,0 1 15,-1 0-15,1 21 0,0 0 16,21-21-16,-21 21 0,0 0 0,0 0 16,-1 21-16,-20 0 0,21 0 15,0 1-15,0-1 0,-1 21 0,1-21 16,0 22-16,0-1 0,0-21 15,0 21-15,21 1 0,0-22 0,-22 21 16,22-21-16,0 1 0,0-1 16,0 0-16,0 0 0,0 0 15,0 0-15,22 1 0,-1-22 16,0 0-16,0 0 0,0 0 16,0 0-16,22 0 0,-22 0 0,0 0 15,0-22-15,0 1 0,22 0 16,-22 0-16,0 0 0,0-22 0,0 22 15,-21-21-15,22 0 0,-1-1 16,0 1-16,-21-22 0,21 22 0,-21-21 16,21-1-16,-21 22 0,0-22 0,21 1 15,-21-1-15,0 1 16,22 20-16,-22-20 0,0-1 0,0 22 16,0 0-16,0-1 0,0 22 15,0 0-15,0 0 0,0 0 16,0 42-16,0 0 15,-22 21-15,22 1 0,-21-1 16,21 22-16,-21-1 0,21 1 0,0-1 16,-21 1-16,21-1 0,0 1 0,0-1 15,0 128 1,0-149-16,0 21 0,0-20 0,0-1 16,0 0-16,0 1 0,21-1 15,-21-21-15,21 22 0,0-22 16,1 21-16,-1-21 0,21 0 15,-21 1-15,22-1 0,-1 0 0,-21-21 16,21 0-16,1 0 0,-22 0 0,21 0 16,1 0-16,-22-21 0,21 0 15,0-1-15,-20 1 0,20 0 0,-21 0 16,21 0-16,-20-22 0,-1 1 16,0 21-16,0-21 0,-21-1 0,0 22 15,0-21-15,21-1 16,-21 22-16,0 42 31,0 1-15,0-1-16,0 0 0,0 0 0,-21 0 15,21 0-15,0 1 0,0-1 0,0 0 16,0 0-16,0 0 0,21 0 16,0 1-16,1-22 15,-1 21-15,0-21 16,0 0-16,0 0 0,0 0 15,1 0-15,-1 0 0,0 0 16,0-43-16,0 22 16,0 0-16,-21 0 0,0 0 0,22-22 15,-22 22-15,21-21 0,-21 21 16,0 0-16,0-22 0,0 22 0,21 21 16,-21-21-16,0 0 0,0 42 31,0 0-31,0 0 0,0 0 15,0 1-15,0-1 0,0 21 0,0-21 16,0 0-16,0 22 0,-21-22 0,21 0 16,0 0-16,0 0 0,-21 1 15,21-1-15,-22 0 0,22 0 16,-21-21-16,21 21 0,0-42 62,0 0-62,21 0 0,-21 0 0,22-1 16,-1 1-16,0-21 0,0 21 16,0-22-16,0 1 0,1 21 0,-1 0 15,0-22-15,0 22 16,0 0-16,43 21 0,-43 0 16,21 0-16,1 0 15,-1 21-15,-21 0 0,0 1 0,-21-1 16,21 0-16,-21 21 0,22-21 0,-22 1 15,0-1-15,21 0 0,-21 0 16,21 0-16,-21 0 0,0 1 0,21-1 16,0 0-16,0-21 15,1 0-15,-1 0 16,0 0-16,0 0 0,0 0 16,0-21-16,1 21 0,-1-21 15,0-1-15,0 1 0,0-21 0,22 21 16,-22 0-16,0-22 0,21 1 15,22-43-15,-43 64 16,0-21-16,21 21 0,-20-1 16,20 1-16,0 0 0,-21 0 0,22 21 15,-1 0-15,-21 0 16,0 21-16,-21 0 0,0 0 16,0 1-16,0-1 0,0 0 15,0 0-15,0 0 0,0 0 16,0 1-16,0-1 0,0 0 15,0 0 1,-21-21 0,21-21-1,-21 0-15,21 0 16,0-1-16,0 1 0,-21 21 16,0-21-16,0 0 15,-1 0-15,1 0 0,21-1 0,-21 22 16,0 0-16,21-21 0,-21 21 15,0 0-15,-1 0 0,22 21 0,-21-21 16,-21 22-16,21-1 0,0 0 16,-1 0-16,-41 43 0,42-22 15,-22 0-15,22 1 16,0-22-16,0 21 0,0-21 16,21 0-16,-21 1 0,21-1 0,0 21 15,0 0-15,0-20 16,21-1-16,21 21 15,0-21-15,-20 0 0,20-21 0,0 22 16,1-22-16,-22 0 0,21 0 16,0 0-16,-20 0 0,20-22 0,0-20 15,1 21-15,-22-21 16,-21 20-16,21-20 0,0 21 16,-21-21-16,21-1 0,-21 22 0,0-21 15,0-1-15,21 22 0,-21 0 0,0 0 16,0 0-16,0 0 0,0 42 47,-21 0-32,0 21-15,21-21 0,-21 1 0,0 20 16,0-21-16,21 21 0,-22-20 0,1 20 16,0 0-16,21 1 0,0-1 15,0 21-15,0-20 0,0 20 0,0-20 16,0 20-16,0 1 0,0-1 15,0 1-15,0-1 0,0 1 0,0-1 16,0 1-16,0 20 0,0-20 0,0-1 16,0 1-16,0 20 0,0-20 15,0-1-15,0 1 0,0-1 0,0 1 16,0-1-16,0 1 0,0-1 16,0 1-16,0-1 0,0-20 0,0 63 15,-21-64-15,0 0 16,0 1-16,21-22 0,-22 0 0,1 0 15,0 0-15,0-21 16,0 0-16,0 0 0,-1 0 16,1 0-16,0 0 0,0-21 0,0 0 15,21 0-15,-21 0 0,-1-22 16,1 22-16,0-42 0,0-22 16,0-42-16,0-21 15,21 63-15,0 0 16,0 1-16,21-1 0,0 0 0,0 1 15,0 20-15,22 1 0,-22-22 0,21 22 16,0-64-16,22 0 16,-1 0-16,-20 0 15,-1 0 1,-21 84-16,0-20 0,-21-1 0,0 1 16,22-1-16,-22 22 0,0-22 15</inkml:trace>
  <inkml:trace contextRef="#ctx0" brushRef="#br0" timeOffset="9873.57">15430 1101 0,'0'21'0,"0"-42"0,0 63 0,0-21 15,0 0-15,0 1 16,22-22-16,-1 0 16,0 0-16,0 0 15,0 0-15,0 0 0,-21-22 0,22 22 16,-1-21-16,-21 0 15,0 0-15,0 0 0,0 0 16,0-1 0,-21 22-16,-1 0 15,1 0-15,0 0 16,0 0 0,21 22-16,-21-22 15,21 21-15,-43 0 16,22-21-16,0 21 0</inkml:trace>
  <inkml:trace contextRef="#ctx0" brushRef="#br0" timeOffset="10789.36">2963 2752 0,'-63'0'0,"126"0"0,-211 0 0,85 0 15,-22 0-15,21 0 0,1 0 0,-1 0 16,22 0-16,0 0 15,-22 0-15,43 0 0,42 0 16,0 0 0,22 0-16,-1 0 15,22 0-15,-1 0 0,22-21 0,-1 21 16,1 0-16,0 0 0,21-22 16,21 22-16,0 0 0,0 0 15,21-21-15,0 21 0,0 0 0,0 0 16,0 0-16,22 0 0,-1 0 15,0 0-15,-20-21 0,-1 21 0,0 0 16,-21 0-16,148 0 16,-148 0-16,-21 0 0,0 0 0,0 0 15,-22 0-15,1-21 0,0 21 16,-22 0-16,1 0 0,-1 0 0,-21-21 16,-20 21-16,20 0 15,-21 0-15,0 0 16,0-21 15,1 21-31,-1-22 16</inkml:trace>
  <inkml:trace contextRef="#ctx0" brushRef="#br0" timeOffset="11481.86">9102 2519 0,'-43'0'0,"1"0"0,0 0 16,-43 21-16,43-21 15,-1 0-15,-20 21 16,20-21-16,22 0 0,0 0 0,0 0 16,21 21-16,21 1 31,0-22-31,22 0 0,-1 0 0,0 0 15,1 0-15,20 21 0,1-21 16,-1 0-16,1 0 0,84 0 16,-85 0-16,22 0 0,21 0 15,-22 21-15,43-21 0,-21 0 16,42 0-16,-21 0 0,22 0 0,20 0 16,0 0-16,1 0 0,20 0 15,1 0-15,-1 0 0,22 0 16,-22 21-16,22-21 0,0 0 0,-1 21 15,1-21-15,21 0 0,-22 0 16,1 0-16,0 21 0,21-21 0,-22 0 16,22 0-16,-21 0 0,-1 0 15,1 22-15,0-22 0,-22 0 0,1 0 16,-1 0-16,-20 0 0,-1 0 16,0 0-16,-21 0 0,1 0 0,-22 0 15,-22 0-15,1 0 0,0 0 16,-21 0-16,-22 0 0,1 0 15,-22 0-15,0 21 0,-20-21 0,-1 0 16,-21-21 31,0-1-31,21 1-16,0 0 15,0 0-15</inkml:trace>
  <inkml:trace contextRef="#ctx0" brushRef="#br0" timeOffset="27391.96">3090 4614 0,'0'22'31,"0"-1"235,-21-21-235,21 21 47,0 0 1,-21-21 202,0 0-266,0 21-15,-1-21 0</inkml:trace>
  <inkml:trace contextRef="#ctx0" brushRef="#br0" timeOffset="32459.42">2392 4551 0,'0'0'0,"0"21"0,-21-21 16,21 21-16,0 0 16,0 1-16,0-1 15,21-42 48,0-1-48,0 22-15,0-21 0,0 0 16,1 0-16,20-21 0,-21 20 16,21-20-16,1 21 0,20-64 15,-20 43-15,-22 0 0,21-22 16,0 22-16,-20-1 0,20 1 15,-21 0-15,0-1 0,22 1 0,-22 21 16,-21-21-16,21 20 0,-21 1 16,21 21-16,-21-21 0,-21 42 31,0-21-15,0 21-16,-1 1 0,1-1 0,0 0 15,21 21-15,-21-21 0,0 1 16,0 20-16,21-21 0,-22 21 15,22-20-15,0-1 0,0 0 16,0 0-16,0 0 0,0 0 0,22 1 16,-1-1-16,0-21 0,0 21 15,0 0-15,0 0 0,1-21 0,-1 21 16,0 1-16,0-1 0,0-21 16,-21 21-16,21 0 0,1 0 15,-22 0-15,0 1 0,0-1 0,0 0 16,0 0-16,0 0 15,-22 0-15,1 1 0,0-22 0,21 21 16,-21-21-16,0 0 0,0 0 16,-1 0-16,1 0 15,0 0-15,0 0 0,0 0 16,21-21-16,-21-1 0,-1 22 0,1-21 16,21 0-16,0 0 0,-21 0 15,0 21-15,21-21 0,0-1 0,0 1 16,0 0-1,0 42 17,0 0-32,21-21 15,0 22-15,-21-1 0,21-21 0,1 21 16,-1 0-16,0 0 0,0 0 16,0-21-16,0 22 0,1-1 15,-1-21-15,0 0 0,0 21 16,21-21-16,-20 0 0,20 0 0,-21 0 15,21 0-15,1 0 0,-1 0 16,0-21-16,1 0 0,20 21 0,-20-22 16,-1 1-16,0 0 0,-21 0 15,22 0-15,-1 0 0,-21-22 0,0 22 16,1 0-16,-1-21 0,0 20 16,-21-20-16,0 21 0,0-21 0,0 20 15,0-20-15,0 21 0,0 0 16,0 0-16,0-1 0,0 1 15,-21 21-15,0 0 16,-1 0 0,1 21-16,0-21 0,21 22 15,-21-1-15,21 0 0,0 21 0,0-21 16,0 22-16,0-22 0,-21 21 16,21-21-16,0 22 0,0-1 0,0-21 15,0 22-15,0-22 0,0 0 16,21 0-16,-21 0 0,21 0 0,0 1 15,0-1-15,1-21 0,-1 0 16,21 21-16,-21-21 0,0 0 0,22 0 16,-22 0-16,21 0 15,1 0-15,-22-21 0,21 0 0,0 21 16,-20-22-16,20 1 0,0 0 16,-21 0-16,22 0 0,-22 0 0,0-22 15,0 22-15,0 0 0,1-21 16,-1 20-16,-21-20 0,0 21 0,0 0 15,0-22-15,0 22 0,0 0 16,0 0-16,0 0 0,-21 0 0,-1 21 16,22-22-16,-21 22 15,0 0-15,0 0 0,0 0 16,0 22-16,21-1 0,-22 0 16,1 0-16,0 0 0,21 0 15,0 22-15,0-22 0,-21 0 16,21 21-16,0-20 0,-21 20 0,21-21 15,0 0-15,0 22 0,0-22 16,0 0-16,0 0 0,0 0 0,0 0 16,21-21-16,0 22 15,0-22-15,0 0 16,1 0-16,-1 0 16,0-22-16,0 22 0,0-21 0,-21 0 15,21 0-15,1 0 0,-1 0 0,0-1 16,-21 1-16,0 0 15,21-21-15,-21 21 0,21-1 0,-21-20 16,0 21-16,0-21 0,0 20 16,0 1-16,0 0 0,0 0 0,0 0 15,21 21-15,-21-21 0,0 42 47,0 0-47,0 0 0,0 0 16,-21 22-16,21-22 0,0 21 15,0 0-15,0-20 0,0 20 0,0-21 16,0 21-16,0-20 0,0-1 16,0 21-16,21-21 0,1 0 15,-1 1-15,0-22 16,0 0-16,0 0 0,0 0 0,1 0 16,20 0-16,-21 0 0,0 0 15,22 0-15,-22-22 0,0 22 0,21-21 16,-21 0-16,22 0 0,-22 0 0,0-22 15,0 22-15,0 0 0,1-21 16,-1 21-16,-21-22 0,0 22 0,0-21 16,0-1-16,0 22 15,0 0-15,0 0 0,0 0 0,0 0 16,-21 21 0,-1 0-16,1 21 0,0 0 0,21 0 15,-21 0 1,21 0-16,0 1 0,21-22 15,0 0 1,0 0 0,1 0-16,-1 0 0,0-22 15,0 1-15,0 21 16,-21-21-16,21 21 0,1-21 16,-22 42-1,0 0 1,21 0-1,-21 1-15,0-1 0,0 21 0,21-21 16,-21 0-16,0 1 0,0 20 0,0-21 16,21 0-16,0 0 0,-21 1 15,21-1-15,-21 0 0,22-21 0,-1 21 16,-21 0-16,21-21 0,0 0 16,-21 21-16,21-21 0,0 0 0,1 0 15,-1 0-15,0 0 0,0-21 16,0 0-16,0 21 0,1-21 15,-1 0-15,0 0 0,0-22 16,0 22-16,0-21 0,-21-1 16,64-20-16,-43 21 0,0-1 15,0 22-15,1 0 0,20 0 16,-21 0-16,0-1 0,0 22 0,1 0 16,-1 0-1,0 22 1,-21-1-16,0 0 15,21-21-15,-21 21 16,0-42 47,0 0-63,0 0 15,0-1 1,-21 22-16,0 0 15,0 0-15,-1 0 16,1 0-16,21 22 16,-21-1-16,21 0 0,-21 0 0,21 21 15,-21-20-15,0-1 0,21 21 16,0 22-16,0-43 0,0 21 16,0-21-16,0 0 0,0 1 15,0-1-15,0 0 0,0 0 0,21 0 16,0 0-16,0-21 0,0 0 15,22 0-15,-22 22 0,21-22 16,0 0-16,1 0 0,-1 0 0,0 0 16,1-22-16,-22 1 0,21 21 15,1-21-15,-1 0 0,0 0 0,22-43 16,-22 22-16,-21 0 16,0-1-16,1 1 0,-1 0 0,0-22 15,0 22-15,-21-22 0,0 1 0,0 20 16,0-20-16,0 21 0,0-1 15,0 1-15,0 0 0,0 20 0,0-20 16,0 21-16,-21 21 0,21-21 16,-21 21-16,0 21 15,21 0 1,0 0-16,-22 22 0,22-22 0,0 21 16,0 0-16,0 1 0,0 20 15,0-20-15,0 20 0,0-21 0,0 1 16,0 20-16,0-20 0,0-1 0,0 0 15,0 1-15,0-22 0,0 21 16,0-21-16,0 0 0,0 1 0,0-1 16,0 0-16,0 0 0,0 0 15,0-42 17,0 0-17,22 0-15,-1 0 0,-21-22 16,21 22-16,0 0 0,0-21 15,0-1-15,1 22 0,20-21 0,-21 21 16,64-43-16,-64 43 0,21 0 16,1 0-16,-22 21 0,21 0 15,-21 0-15,0 21 0,22 0 0,-22 0 16,-21 0-16,21 0 0,-21 1 16,21 20-16,-21-21 0,0 0 15,0 22-15,0-22 0,0 0 0,0 0 16,0 0-16,-21 0 0,21 1 15,-21-1-15,21 0 0,-21 0 0,21 0 16,0-42 31,0 0-47,0 0 16</inkml:trace>
  <inkml:trace contextRef="#ctx0" brushRef="#br0" timeOffset="33275.57">8297 4445 0,'0'0'0,"-21"0"16,0 0-16,0 0 15,42 0 32,0 0-31,21 0-16,-20 0 0,20-21 0,21 21 15,-20 0-15,20 0 0,1 0 16,20-21-16,1 21 0,0 0 16,-22 0-16,22-21 0,0 21 0,-1 0 15,-20 0-15,-1 0 0,1-22 16,-22 22-16,0 0 0,1 0 0,-1 0 16,0 0-16,-20 0 0,-1 0 15,-21-21-15,0 0 16,-21 21-16,-1 0 15,1-21-15,0 21 0,0 0 16,-21 0-16,20 0 0,1-21 0,0 21 16,0 0-16,0 0 0,0 0 15,21-21 17,21 21-17,0-22-15,0 22 0,0 0 0,22 0 16,-22 0-16,0 0 0,0 0 15,0 0-15,0 0 0,1 0 0,-1 22 16,0-1-16,-21 0 0,0 0 16,0 0-16,0 0 0,0 1 15,0-1-15,-21 0 0,21 0 0,-21 0 16,-1 0-16,22 1 0,-21-1 16,0 0-16,21 0 0,-21-21 15,0 21 1,0-21-1,21-21 1</inkml:trace>
  <inkml:trace contextRef="#ctx0" brushRef="#br0" timeOffset="33837.43">10795 4001 0,'0'-22'16,"0"44"-16,-21-65 0,21 22 0,0 0 16,0 0-1,-21 42 1,21 0-1,0 21-15,0-20 16,0 20-16,0 0 0,0 43 16,0-43-16,0 22 0,0-22 0,0 0 15,0 1-15,0 20 16,0-20-16,0-1 0,-22 0 0,22 1 16,0-1-16,-21-21 0,21 21 0,-21 1 15,21-1-15,0-21 0,0 0 16,0 1-16,0-1 0,0 0 0,0 0 15,0 0-15,0-42 32,0 0-17,0-21-15,0 20 0,0 1 16,21-21-16,-21 21 0,21-22 16</inkml:trace>
  <inkml:trace contextRef="#ctx0" brushRef="#br0" timeOffset="34087.48">10858 3958 0,'0'0'0,"-21"-21"16,42 21 15,1 0-16,-1 0-15,0 0 0,0 0 16,0 0-16,22 0 0,-1 0 0,0 0 16,1 0-16,-1 0 0,21 0 0,-20 0 15,20 0-15,1 0 16,-1 0-16,22 0 0,0 0 0,-22-21 16</inkml:trace>
  <inkml:trace contextRef="#ctx0" brushRef="#br0" timeOffset="34660.62">16192 4191 0,'0'42'16,"0"-20"-16,0 20 0,0-21 16,0 21-16,0-20 0,0 20 0,-21-21 15,21 0-15,0 22 0,-21-22 0,21 21 16,0-21-16,0 0 0,0 22 16,-21-22-16,21 0 0,-21 0 0,0 43 15,21-43-15,0 0 16,0 0-16,-22 0 0,1 1 0,21-1 15,-21-21-15,21 21 0,-21-21 16,21 21-16,-21-21 16,0 0 46,21-21-46,0 0-1,-22 0-15,1 21 16,0 0-16,21-22 0</inkml:trace>
  <inkml:trace contextRef="#ctx0" brushRef="#br0" timeOffset="36218.85">11726 3937 0,'0'0'0,"-21"0"0,0 0 0,0 0 0,0 0 16,-1 0-16,1 0 16,0 0-16,63 0 46,-20 0-30,-1 0-16,21 0 0,0 0 16,1 0-16,20 0 0,1 0 0,-1 0 15,22 0-15,0 0 0,20 0 0,-20 0 16,21 0-16,21 0 16,-21 0-16,42 0 0,-21 0 0,0 0 15,0 0-15,21 0 0,-21 0 16,0 0-16,0 0 0,0 0 0,0 0 15,0 0-15,0 0 0,-21 0 16,0 0-16,21 0 0,-21 0 0,84 0 16,-84 0-16,0 0 0,0 0 15,-22 0-15,1 0 0,0 0 16,-1 0-16,-20 0 0,-1 0 0,-20 0 16,20 0-16,-21 0 0,1 0 15,-1 0-15,-21 0 0,22 0 16,-22 0-16,0 0 0,0 0 15,0 0-15,0 0 0,1 0 16,-1 0-16,0 0 16,-21 21-1,21-21-15,-21 21 32,0 1-32,21-1 15,-21 0-15,0 0 0,0 0 16,0 0-16,0 1 0,0 20 0,0-21 15,0 0-15,0 22 0,0-1 16,21-21-16,-21 21 0,0-20 16,0 20-16,0-21 0,0 21 0,0-20 15,0 20-15,0-21 0,-21 0 16,21 22-16,-21-22 0,0 0 0,21 21 16,-21-21-16,0 1 0,21 20 15,-22-21-15,1 0 0,21 0 0,-21 1 16,0-1-16,0 0 0,21 0 15,0 0-15,-21-21 16,21 21-16,0 1 0,-22-22 16,22 21-1,-21-21 1,0 0-16,0 0 16,0 21-16,0-21 0,-1 0 15,1 0-15,-21 0 0,0 0 0,-1 0 16,1 0-16,0 0 0,-1 0 15,-20 0-15,20 0 0,-20 0 0,-1 0 16,1 0-16,-1 0 0,-20 0 0,20 0 16,-20 0-16,20 0 0,-21 0 15,-20 0-15,20 0 0,-21 0 0,21 0 16,-20-21-16,-22 21 0,21 0 0,0 0 16,0 0-16,0 0 0,0 0 15,1 0-15,-1 0 0,21 0 0,0 0 16,-20 0-16,20 0 15,0 0-15,1 0 0,20 0 0,-21 0 16,1 0-16,-1 0 0,0 0 0,1 0 16,-1 0-16,-21 0 0,22 0 15,-1 0-15,0 0 0,1 0 0,20 0 16,1 0-16,-1 0 0,1 21 16,20-21-16,1 0 0,0 0 0,-1 0 15,1 0-15,0 0 0,-1 0 0,22 0 16,-21 0-16,-1 0 0,1 0 15,0 0-15,21 0 0,-22 0 0,1 0 16,21 0-16,0 0 0,-1 0 16,1 0-16,0 0 0,0 0 15,0 0 1,0 0 0,42 0 93,-21-21-109,21 21 16,0-21-16</inkml:trace>
  <inkml:trace contextRef="#ctx0" brushRef="#br0" timeOffset="36884.89">12234 4255 0,'-21'21'16,"21"0"-16,0 0 15,-21 0-15,21 0 0,0 22 0,0-22 16,0 21-16,0 1 0,0-22 16,0 21-16,-21-21 0,21 22 0,0-22 15,-21 21-15,21-21 0,0 0 16,0 1-16,0-1 0,0 0 0,0 0 16,0-42 15,0 0-16</inkml:trace>
  <inkml:trace contextRef="#ctx0" brushRef="#br0" timeOffset="37375.29">12044 4255 0,'0'0'0,"42"-43"16,-21 43-16,0-21 15,22 21-15,-22 0 0,21-21 0,-21 21 16,22 0-16,-1 0 0,-21 0 16,22 21-16,-1-21 0,-21 21 15,0 0-15,0 22 0,1-22 16,-22 0-16,0 21 0,0-20 16,0-1-16,-22 0 0,1 0 15,0 0-15,0 0 0,0 1 0,-22-22 16,22 21-16,0 0 0,0-21 15,21-21 17,21 0-32,0-1 0,0 22 15,1 0-15,20-21 0,-21 21 0,0 0 16,0 0-16,1 0 16,-1 0-16,21 21 0,-21-21 0,0 22 0,-21-1 15,22 0-15,-22 0 16,21 0-16,-21 0 0,0 1 0,0-1 15,-21 0-15,-1 0 0,1-21 16,0 21-16,0 0 0,-21 1 0,20-1 16,-20 0-16,21-21 0,-21 21 15,-1-21-15,22 0 0,0 0 0,0 0 16,0 0-16,-1 0 0,1 0 16,21-21-16,0 0 0,0 0 15,0-1-15,21 22 0,1-21 16,-1 0-16</inkml:trace>
  <inkml:trace contextRef="#ctx0" brushRef="#br0" timeOffset="38127.86">12869 4509 0,'0'0'0,"21"0"0,22-22 16,-22 22-16,0 0 0,0 0 16,-42 0 15,0 22-31,0-1 0,0 0 15,-1 0-15,1 0 0,0 0 16,0 1-16,0-22 0,21 21 16,-21 0-16,21 0 0,0 0 15,0 0 1,21-21 0,0 0-16,0 0 15,0-21-15,0 21 0,-21-21 0,22 0 16,-1 21-16,0-21 0,0 0 15,-21-1-15,0 1 0,21 21 0,-21-21 16,0 0-16,0 0 16,0 42-1,0 0 1,0 0-16,0 0 16,0 1-16,0-1 0,0 0 15,0 0-15,0 0 0,0 0 16,0 1-16,43-1 0,-43 0 0,42-21 15,-21 21-15,0-21 0,22 0 0,-1 0 16,-21 0-16,21 0 0,1 0 16,-1 0-16,22-21 0,-22 21 0,-21-21 15,21 0-15,1-1 0,-1 22 16,-21-21-16,22 0 0,-22 0 0,0 0 16,0 0-16,-21-1 0,0 1 15,0 0-15,0 0 0,0 0 0,-21 0 16,-21 21-16,20-22 15,1 22-15,0-21 0,0 21 0,-21 0 16,20 0-16,1 0 0,0 0 16,0 0-16,0 0 0,21 21 0,0 1 15,0-1-15,0 0 16,21 0 0,0-21-16,0 21 0,0 0 0,1 1 15,-1-1-15,-21 0 0,21 0 16,-21 21-16,21-20 0,-21 20 0,0 0 15,0 1-15,0-1 0,0 21 0,0-20 16,0-22-16,0 21 0,0 1 16,0-22-16,0 21 0,-21-21 15,21 0-15,-21 1 0,21-1 16,0 0-16,0 0 0,-21-21 16,-1 0-16,1 0 15,0 0 1,0 0-16,0 21 0,0-21 0</inkml:trace>
  <inkml:trace contextRef="#ctx0" brushRef="#br0" timeOffset="38540.58">11980 5757 0,'0'0'0,"-21"-42"16,21 63 15,0 0-31,0 1 0,0 20 16,0 0-16,0 1 0,0-22 0,0 21 15,0 0-15,0 1 0,0-1 16,-21 0-16,0-20 0,0 20 0,21-21 16,-22 21-16,1-20 0,21 20 15,0-21-15,-21 0 0,21 0 0,-21 1 16,21-44 15,0 1-31,0 0 0,0 0 16</inkml:trace>
  <inkml:trace contextRef="#ctx0" brushRef="#br0" timeOffset="38818.42">11726 5948 0,'0'0'0,"0"-42"0,0-1 15,0 1-15,0 0 0,0-1 0,0 1 16,21 0-16,22 20 0,-22 1 15,0 0-15,0 0 0,22 0 0,-22 21 16,21 0-16,0 0 0,1 0 16,-22 21-16,21 0 0,1 0 0,-1 22 15,-21-22-15,0 21 0,0 0 16,-21-20-16,0 20 0,0-21 0,0 21 16,-21-20-16,0 20 0,-21-21 0,21 0 15,-22 0-15,1-21 16,21 22-16,-22-1 0,22-21 0,-21 0 15,21 21-15,0-21 0,-1 0 16,22-21 0,0 0-16,22-1 0,-1 1 0,21 0 15,-21-21-15,22-1 0</inkml:trace>
  <inkml:trace contextRef="#ctx0" brushRef="#br0" timeOffset="40135.53">12446 5525 0,'0'0'0,"21"-22"16,43 1-16,-43 21 15,0 0-15,-21 21 16,0 1-16,0-1 0,0 21 0,0-21 16,0 22-16,0-1 0,0-21 15,0 21-15,0 1 0,0-1 0,0-21 16,0 22-16,-21-22 0,21 21 16,-21-21-16,21 0 0,0 1 0,0-1 15,0 0-15,0 0 16,21-42 15,-21 0-31,21 0 0,0-1 16,-21 1-16,21 0 0,0 0 15,-21 0-15,22 0 0,-1 21 0,-21-22 16,0 1-16,21 21 16,0 0-16,-21 21 15,21 1-15,-21-1 0,0 0 16,21 0-16,-21 0 0,0 0 15,0 1-15,22-1 0,-1 0 0,0 0 16,0-21 0,0 21-16,0-21 0,1 0 15,-1 0-15,0 0 0,0 0 16,0-21-16,0 21 0,22-21 16,-22 21-16,21-21 0,-21 0 0,1-1 15,-1 1-15,0 0 0,0 0 16,0 0-16,-21 0 0,0 42 47,0 0-47,0 0 0,0 0 15,0 0-15,0 1 0,0-1 16,0 0-16,21-21 0,-21 21 0,22 0 16,-1 0-1,0-21-15,0 0 0,0 0 16,0 0-16,1 0 15,-1-21-15,-21 0 16,21 0-16,0 0 0,-21 0 16,0-1-16,0 1 0,0 0 15,0 0-15,-21 21 0,0-21 0,0 0 16,-1-1-16,1 1 0,0 21 0,-21 0 16,42-21-16,-21 21 0,-1 0 15,1 0-15,42 0 31,1 0-31,20 0 0,-21 0 16,0 0-16,22 0 0,-22 0 16,21 0-16,0 0 0,-20 0 15,20 0-15,0 0 0,-21 0 0,22 0 16,-22 21-16,0 0 0,0 1 16,0-22-16,-21 21 0,22 0 0,-22 0 15,21 0-15,-21 0 0,0 1 16,0-1-16,0 0 0,0 0 0,0 0 15,0 0-15,0 1 16,0-44 31,0 1-47,21 21 16,0-21-16,0 0 0,0 0 15,-21 0-15,22 21 0,-1-22 16,0 1-16,0 0 0,0 21 0,0 0 15,1 0 1,-22 21 0,0 0-16,0 1 0,0-1 15,0 0-15,0 0 0,0 0 16,21-21-16,0 21 0,-21 1 0,21-22 16,0 21-16,0 0 0,1-21 15,-1 0-15,0 0 0,21 0 0,-21 0 16,22 0-16,-1 0 0,-21 0 15,22 0-15,-22-21 0,21 21 16,-21-21-16,22-1 0,-22 22 0,0-21 16,21 0-16,-42 0 0,21 0 0,-21-22 15,22 22-15,-22 0 0,0 0 16,0 0-16,0 0 0,-22 21 16,1 0-1,0 21-15,0 0 0,0 0 16,21 0-16,0 0 0,0 1 15,-21-1-15,21 21 0,0 0 16,0-20-16,21-22 0,0 21 0,0 0 16,0-21-16,0 21 0,1-21 15,-1 0-15,21 0 0,-21 0 16,22 0-16,-22 0 0,21 0 0,-21 0 16,0 0-16,1-21 0,-1 21 15,0-21-15,0 21 0,-21-21 0,0-1 16,0 1-16,0 0 15</inkml:trace>
  <inkml:trace contextRef="#ctx0" brushRef="#br0" timeOffset="41720.64">11578 7197 0,'0'0'0,"21"-21"0,22-22 0,-22 22 0,0-21 15,0 21-15,0-1 0,-21 1 16,0 0-16,0 0 0,0 0 15,-21 21-15,0 0 0,0 0 0,-22 0 16,22 0-16,0 0 0,-21 21 16,21 0-16,-22 0 0,22 0 0,-21 22 15,-1-1-15,22 0 0,0 1 16,-21 20-16,21 1 0,21-22 16,0 22-16,0-22 0,0 21 0,0-20 15,0-1-15,21-21 0,0 22 16,0-22-16,0 0 0,0 0 0,22 0 15,-1-21-15,0 0 0,1 0 0,-1 0 16,0 0-16,1 0 0,-1 0 16,22-21-16,-22 21 0,0-21 0,1 0 15,20 0-15,-21-1 16,1 1-16,-22-21 0,21 21 0,-21 0 0,1-1 16,-1 1-16,-21 0 0,0 0 0,-21 21 31,-1 0-31,1 0 15,21 21-15,-21 0 0,0 0 0,21 1 16,0-1-16,0 0 0,0 0 16,0 21-16,0-20 0,0-1 0,0 0 15,0 0-15,0 0 0,21 0 16,0-21-16,0 0 0,1 0 16,20 0-16,-21 0 0,21 0 0,-20 0 15,-1 0-15,21-21 0,-21 0 16,0 0-16,1 0 0,-1 0 15,0-1-15,0 1 0,-21 0 0,21 0 16,-21 0-16,0 0 0,0-1 16,0-20-16,-21 21 0,0 0 0,0 0 15,0-1-15,-1 22 0,1 0 16,0 0-16,0 0 0,0 0 0,0 0 16,-1 22-16,1-1 0,21 21 0,0-21 15,0 0-15,0 22 16,0-22-16,0 21 0,0-21 0,0 1 15,0 20-15,21-21 0,1 0 0,-22 0 0,21-21 16,21 22-16,-21-1 0,0-21 16,1 0-16,-1 0 0,0 0 15,0 0-15,0 0 0,0 0 0,1-21 16,-1 21-16,0-22 0,0 1 16,0 21-16,-21-21 0,21 0 0,-21 0 15,22 0-15,-22-1 0,0 1 16,21 21-16,-21-21 0,21 21 15,0 0 1,-21 21 0,21 0-16,-21 1 0,0-1 15,21 0-15,1 0 16,-22 0-16,21-21 0,-21 21 0,21-21 16,0 0-16,0 0 15,0 0-15,1 0 16,-1 0-16,0 0 0,0-21 15,0 21-15,0-21 0,1 0 0,-1 0 16,0 0-16,-21-1 16,21 22-16,-21-21 0,21 21 0,-21-21 15,0 42 17,0 0-32,0 1 0,0-1 15,21 0-15,1 0 16,-22 0-16,21-21 0,-21 21 15,21-21-15,0 0 0,0 22 16,0-22-16,22 0 16,-22 0-16,0 0 0,0 0 0,22 0 15,-22 0-15,0 0 0,0-22 16,21 22-16,-20-21 0,-1 21 0,0-21 16,-21 0-16,21 0 0,-21 0 0,21-1 15,-21 1-15,0 0 16,0 0-16,0 0 15,-21 42 1,21 0 0,0 0-16,-21 0 0,21 1 15,0-1-15,0 0 16,0 21-16,0-21 0,0 1 0,0 20 16,0-21-16,0 21 0,0 1 0,0-1 15,0 0-15,0 1 0,0-1 16,0 0-16,0 1 0,-21-1 0,0 0 15,-1-20-15,1 41 0,0-42 16,0 0-16,21 1 0,-21-1 16,21-42-1,0-1 1,0 1-16,0 0 0,0-21 16,21-1-16,0 1 0</inkml:trace>
  <inkml:trace contextRef="#ctx0" brushRef="#br0" timeOffset="42001.48">13589 7599 0,'0'0'0,"0"-21"0,0 0 15,0-1-15,0 1 16,0 0-16,21 0 16,0 21-16,0 0 0,1 0 0,-1 0 15,0 21-15,0 0 16,0 0-16,-21 1 0,0-1 15,0 0-15,0 21 0,0-21 16,0 1-16,0-1 0,-21 0 16,0-21-16,0 21 0,21 0 0,-21 0 15,-1-21-15,22 22 0,0-44 32,22 1-17,-1 0 1,0 0-16,0 0 0,21 0 0</inkml:trace>
  <inkml:trace contextRef="#ctx0" brushRef="#br0" timeOffset="42865.68">13885 7557 0,'21'-22'0,"-42"44"0,64-65 0,-22 43 16,-21-21-16,0 42 31,0 0-31,0 1 0,0-1 16,0 21-16,0-21 0,0 0 15,0 1-15,0-1 16,0 0-16,0 0 0,0 0 0,21-21 15,-21 21-15,21-21 0,0 0 0,0 0 16,1 0 0,-1 0-16,0 0 0,0-21 15,0 21-15,0-21 0,1 0 16,-1 0-16,0 0 16,-21-1-16,0 1 0,21 0 0,-21 0 0,21 0 15,-21 0-15,0-1 16,0 44-1,0-1 1,0 0-16,0 0 0,0 0 16,0 0-16,0 1 0,21-1 15,-21 0-15,22 0 0,-1-21 16,-21 21-16,21 0 0,0-21 0,0 0 16,0 0-16,1 0 0,20 0 0,-21 0 15,0 0-15,0 0 0,1 0 16,20 0-16,-21-21 0,0 21 15,0-21-15,1 0 0,-1 0 16,21 0-16,-21-1 0,0-20 0,1 21 16,-1-21-16,0 20 0,0-20 0,0 0 15,-21-1-15,0 1 0,21 21 16,-21 0-16,0 0 0,0-1 0,0 1 16,-21 21-1,0 21-15,21 1 0,-21-1 0,0 0 16,0 21-16,-1 1 0,22-22 0,0 21 15,0 0-15,-21-20 0,21 20 16,0-21-16,0 21 0,0 1 16,0-22-16,0 0 0,0 0 15,0 0-15,21-21 16,1 0-16,-1 0 0,0 0 16,21 0-16,-21 0 0,1 0 15,-1 0-15,0-21 0,0 21 0,0-21 16,0 0-16,22 0 0,-22 0 0,0-1 15,0 1-15,-21 0 0,21 0 16,-21 0-16,22 21 0,-22 21 31,-22 0-15,22 0-16,0 0 0,-21 1 16,21-1-16,0 0 15,0 0-15,0 0 0,21-21 16,1 21-16,-1-21 0,0 0 0,0 0 15,0 22-15,0-22 0,22 0 16,-22 0-16,0 0 0,0 0 0,0 0 16,1 0-16,-1 0 0,0 0 15,0 0-15,0-22 0,0 1 0,-21 0 16,22 21-16,-22-21 0,0 0 16,21 21-16,-21-21 0,0-1 15,0 1-15,0 0 0,0 0 0</inkml:trace>
  <inkml:trace contextRef="#ctx0" brushRef="#br0" timeOffset="43171.5">14626 7197 0,'21'21'31,"0"-21"-31,22 0 0,-22 0 15,21 0-15,1 0 0,-1 0 16,0 0-16,1 0 0,-1 0 0,0 0 16,1 0-16,-1 0 0,0 0 15,1-21-15,-1 21 0,0 0 16,1 0-16,-22 0 0,0 0 16,0 0-16,0 0 0,0 0 15,-21-21-15,-21 21 47,0 0-31,0 0-16,0 21 0</inkml:trace>
  <inkml:trace contextRef="#ctx0" brushRef="#br0" timeOffset="44634.73">12213 9186 0,'0'0'0,"21"0"15,0 22-15,1-22 16,-1 0-16,0 0 15,0 0-15,-21-22 63,-21 22-63,0 0 0,0 0 0,-1 0 16,1 0-16,0 0 0,0 0 15,0 0-15,0 0 0,-22 0 16,22 22-16,0-22 0,-21 21 0,20 0 15,1-21-15,0 21 0,0 0 16,21 0-16,0 1 0,0-1 16,0 0-16,0 0 0,0 0 0,0 0 15,21-21-15,0 0 16,0 22-16,1-22 0,-1 0 0,21 0 16,-21 0-16,0 0 15,1-22-15,20 1 0,-21 21 0,0-21 16,22 0-16,-22 0 0,0 0 15,21-22-15,-21 22 0,1-21 16,20-1-16,0-62 0,-21 62 16,-21-20-16,0-1 0,22 22 15,-22-22-15,0 1 0,0 21 0,0-1 16,0 22-16,0-21 0,0 21 16,0 42-1,-22 0 1,22 0-16,-21 21 0,21 1 0,0-1 15,0 0-15,0 1 0,0 20 0,0-20 16,0-1-16,0 0 0,0 1 16,0-1-16,0 0 0,0 1 0,0-22 15,0 21-15,0-21 16,0 0-16,0 1 0,0-1 0,0 0 16,21 0-16,1-21 0,-1 0 15,0 0-15,0 0 16,0 0-16,0-21 0,1 0 0,-1 0 15,0 21-15</inkml:trace>
  <inkml:trace contextRef="#ctx0" brushRef="#br0" timeOffset="45051.81">12848 9123 0,'-21'-21'16,"21"0"-16,0-1 15,0 1 1,21 21-16,0 0 0,0 0 15,1 0-15,-1 0 0,0 21 0,0 1 16,0-22-16,0 21 0,1 0 16,-1 21-16,0-21 0,-21 1 15,21-1-15,-21 0 0,0 0 0,0 21 16,0-20-16,0-1 0,0 0 16,0 0-16,-21 0 15,21-42 32,0 0-47,0 0 0,0 0 0,21-1 16,0 1-16,-21 0 0,21-21 0,1 21 15,-1-22-15,-21 22 0,21 0 16,0 0-16,-21 0 0,0-1 0,21 22 16,0-21-16,1 21 15,-1 0 1,0 21-16,0 1 15,-21-1-15,21 0 16,-21 0-16,21 0 0,-21 0 16,22-21-16,-22 22 0</inkml:trace>
  <inkml:trace contextRef="#ctx0" brushRef="#br0" timeOffset="46003.77">13547 9250 0,'21'21'0,"-42"-42"0,63 42 15,-21-21-15,0 0 0,-21-21 16,21 21-16,1-21 0,-22 0 15,21 21-15,-21-22 0,0 1 0,21 0 16,0 0-16,-21 0 16,0 0-16,-21 21 31,21 21-31,-21-21 0,21 21 0,-21 0 16,21 0-16,-22 0 0,1 1 15,21-1-15,0 0 0,0 0 16,0 0-16,0 0 0,0 1 0,0-1 15,0 0-15,0 0 0,21-21 16,1 0-16,-1 0 0,0 0 16,0 0-16,0 0 0,22 0 0,-22 0 15,0 0-15,21-21 0,-21 21 16,1-21-16,20 21 0,-21-21 0,21-1 16,-20 1-16,-1 0 0,0 0 0,0 0 15,-21 0-15,0-1 16,21 22-16,-21-42 0,0 21 15,-21 21 1,0 0-16,0 21 16,0 0-16,-1 0 0,22 1 0,0-1 15,-21 0-15,21 0 0,0 0 16,0 0-16,0 1 0,0-1 16,0 0-16,0 0 15,0 0-15,21-21 0,-21 21 16,22-21-16,-22-21 62,-22 21-30,22 21-1,0 1-31,22-22 0,-1 21 15,0-21-15,0 0 16,0 0-16,22 0 0,-22 0 16,0 0-16,21 0 0,-21 0 0,22-21 15,-22-1-15,21 22 0,-21-21 0,1 21 16,-1-21-16,21 0 0,-21 0 16,0 0-16,1-1 0,-1 1 15,0 0-15,0 0 0,-21 0 0,21-22 16,-21 22-16,0 0 0,0 0 15,-21 21 1,0 21-16,0 0 16,21 0-16,0 1 0,-21-1 15,-1 21-15,22-21 0,-21 0 0,21 22 16,0-22-16,0 0 16,0 0-16,0 0 0,0 1 15,21-22-15,-21 21 0,22 0 16,-22 0-16,-22-21 94,22-21-94,-21 21 15,0-21-15,0 21 16</inkml:trace>
  <inkml:trace contextRef="#ctx0" brushRef="#br0" timeOffset="48966.87">8721 4424 0,'0'0'0,"-22"0"16,1 0-16,0 0 0,0 0 15,0 0-15,0 0 0,-1 21 0,1-21 16,0 0-16,0 0 15,0 0-15,0 0 0,-1 0 16,44 0 31,-1 0-31,0 0-16,0 0 0,21 0 15,-20 0-15,20 0 0,-21 0 16,21 0-16,1 0 0,20 0 0,-20 0 15,20 0-15,-21 0 0,22 0 16,-1 0-16,1 0 0,-22 0 0,22 0 16,-1-21-16,-20 21 0,20 0 15,-21 0-15,1 0 0,-1 0 0,0-21 16,1 21-16,-22 0 0,21 0 16,-21 0-16,1 0 0,-1 0 0,-21-21 15,0-1 16,0 1-15,-21 21 0,21-21-16,-22 21 0,1-21 15,0 0-15,0 21 0,0-21 16,0 21-16,-1-22 0,1 1 0,0 21 16,0-21-16,0 21 0,0-21 15,-1 0-15,1 21 0,0-21 16,0 21-16,0-22 0,0 22 0,21-21 15,-22 21-15,1 0 16,21-21-16,-21 21 0,21-21 16,21 21 46,0 21-46,1-21-16,-22 21 0,21-21 15,0 21-15,0 1 0,0-22 0,22 21 16,-22 0-16,21-21 0,0 21 16,-20 0-16,20 0 0,0-21 15,1 22-15,-22-1 0,21-21 0,-21 21 16,0 0-16,1-21 0,20 21 16,-21 0-16,0-21 15,-21 22-15,21-22 0,-21 21 16,-21 0-1,0-21 1,0 21-16,-21-21 0,20 21 16,-20-21-16,0 21 0,-1 1 0,1-1 15,-21 0-15,41 0 0,-20 0 0,0 0 16,21-21-16,-22 22 0,22-1 16,0 0-16,0 0 0,21 0 15,-21 0-15,-1 1 16</inkml:trace>
  <inkml:trace contextRef="#ctx0" brushRef="#br0" timeOffset="50007.21">8424 4741 0,'0'0'0,"-21"0"0,0 0 0,0 0 15,21-21-15,-21 21 0,-1 0 16,1 0-1,21 21 32,21-21-47,1 22 16,-1-1-16,21-21 0,-21 21 16,22 0-16,-1 0 0,0 0 0,22 1 15,-22-1-15,22 0 0,-1 21 0,1-21 16,-1 1-16,1-1 0,84 42 15,-85-42-15,1 22 16,-1-22-16,22 0 0,-22 21 16,22-20-16,0-1 0,-1 0 0,1 21 15,0-21-15,-1 1 0,1-1 16,-21 0-16,20 0 0,-20 0 0,-1 0 16,-20-21-16,-1 22 0,21-1 0,-41-21 15,20 21-15,0 0 0,-21-21 16,1 21-16,-1-21 0,0 0 0,0 0 15,0 21-15,0-21 32,-21-21-1,0 0-31,-21 21 16,0-21-16,0 0 15,0 0-15,21-1 16,-21 1-16,-1 0 15,1 21 1,21-21-16,-21 21 0,21-21 16,-21 21 15,42 0 16,-21 21-47,21-21 0,-21 21 15,21-21-15,1 0 0,-22 21 16,21-21-16,0 21 0,0 1 16,0-22-16,0 21 0,1-21 15,-1 21-15,-21 0 16,21-21-16,-21 21 16,0 0-1,-21-21-15,0 22 16,-1-1-16,1-21 15,0 0-15,-21 21 0,21-21 0,-1 0 16,1 21-16,0-21 0,0 0 0,0 0 16,0 21-16,-1-21 15,1 0 1,0 0-16,21-21 16,0 0-1,0 0-15,-21 0 16,21-1-16,-21 1 0,0 0 15</inkml:trace>
  <inkml:trace contextRef="#ctx0" brushRef="#br0" timeOffset="51075.96">8361 4932 0,'0'0'0,"-21"-21"0,-1 21 0,1 0 15,0-21-15,0 21 0,0 0 0,0-22 16,-1 22-16,1 0 0,-21-21 15,21 21-15,0 0 16,-1 0-16,22 21 31,0 1-31,22-22 0,20 21 16,-21 0-16,0 21 0,22-21 0,-1 1 16,-21 20-16,43-21 0,-22 0 0,0 22 15,22-1-15,-1-21 0,-20 21 16,41 1-16,-20-22 0,-1 21 15,22 1-15,-22-1 0,22 0 16,-21 1-16,-1 20 0,1-21 0,20 1 16,-20 20-16,-1-20 0,1 20 0,-1-21 15,22 22-15,-22-1 0,22-20 16,-21 20-16,20 1 0,1-1 16,-22-20-16,22 20 0,-21 1 0,-1-22 15,1 21-15,-1-20 0,-21-1 0,22 0 16,-22 1-16,22-1 0,20 43 15,-41-64-15,41 42 16,-62-41-16,-1-1 0,0 0 16,-21 0-16,0 0 15,-21-42 32,0 0-47,21 0 16,0 0-16,-22 21 0,1-22 15,0 1-15,0 21 0,0-21 0,21 0 16,-43 0-16,22 0 0,0-1 16,0 1-16,21 0 0,-21 0 0,0 0 15,-1 0-15,22-1 0,0 1 0,0 0 16,-21 21-16,21-21 16,0 0-16,-21 21 0,21-21 15,21 21 16,0 21-15,1 0-16,-1 0 16,0-21-16,0 21 0,0 0 0,0 1 15,1-22-15,20 21 0,-21 0 16,0-21-16,0 21 0,1 0 0,-1-21 16,21 21-16,-42 1 0,21-22 15,0 21-15,-21 0 16,0 0-1,-21 0 1,0-21-16,0 21 0,0-21 16,0 0-16,-1 22 0,1-22 15,0 0-15,0 21 0,0-21 0,0 0 16,-1 0-16,1 21 0,0-21 0,0 0 16,0 0-16,0 21 0,-1-21 15,1 0-15,0 0 16,0 0-16,0 0 15,21-21 17,0 0-32,0 0 15,0-1-15,0-20 0,0 21 16,0-21-16,0 20 0</inkml:trace>
  <inkml:trace contextRef="#ctx0" brushRef="#br0" timeOffset="52303.77">8572 4868 0,'0'-21'16,"-21"21"-1,0 0-15,0 0 16,0 0-16,0 21 15,-1 1-15,1-22 16,21 21-16,-21-21 0,21 21 16,0 0-16,0 0 0,-21 0 0,21 1 15,0-1-15,0 21 0,0-21 16,0 22-16,0-1 0,21 0 0,0 1 16,0-1-16,22 21 0,-22-20 15,21 20-15,-21 1 0,22-1 16,-1-20-16,0 20 0,22 22 0,-22-22 0,22 1 15,-1-1-15,-20 1 0,20-1 16,1 1-16,-1 20 0,-21-20 16,22 21-16,-1-1 0,1-20 0,-1 20 15,1-20-15,-1-1 0,1 22 16,-1-21-16,-20 20 0,20-20 0,1 20 16,42 86-16,-43-107 15,-21 22-15,22 0 0,-22-1 0,22-20 16,-22 20-16,0 1 0,1-21 0,-1 20 15,0 1-15,1-22 0,-1 22 16,0-21-16,1-1 0,-1 1 0,-21-1 16,22 1-16,-1-22 0,-21 21 0,21 1 15,-20-22-15,-1 1 0,0 20 16,0-21-16,0-20 0,0 20 0,-21-21 16,0 21-16,22-20 0,-22-1 15,-22-42 16,1 21-31,0-22 0,0 1 16,0 0-16,-22 0 0,22 0 16,-21 0-16,0-1 0,-1-20 0,1 21 15,21 0-15,-22-22 0,1 22 0,0-21 16,-1 21-16,1 0 0,21-22 16,-21 22-16,20 0 0,1 0 0,0 0 15,0 21-15,0-22 0,0 1 0,-1 21 16,22-21-16,-21 0 15,21 0 1,21 42 15,1 0-31,-1 0 16,21-21-16,-21 21 0,0 1 0,22-22 16,-22 21-16,21 0 0,-21 0 15,22 0-15,-1 0 0,0 1 0,1 20 16,-1-21-16,0 0 0,1 22 0,-1-22 15,0 0-15,-20 21 0,20-21 16,0 1-16,-21-1 0,1 0 0,-1 0 16,0 0-16,0 0 0,0 1 15,-21-1-15,0 0 16,21-21-16,-21-21 31,0 0-15,0-22-16,0 22 0,0 0 15,0-21-15,0-1 0,0 22 0,22-21 16,-22-22-16,0 22 0,21 21 16,0-22-16,-21 1 0,21 0 0,0 21 15,-21-1-15,0-20 0,21 21 0,1 21 16,-22-21-16,0 0 16,0-1-16,0 44 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37:31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4889 1312 0,'0'0'16,"22"-21"-16,41-63 15,-42 41-15,0 22 0,1-21 16,-22-1-16,21 22 0,-21-21 16,0 0-16,0 20 0,0-20 0,0 21 15,-21 0-15,-22 0 0,22 21 16,-21 0-16,-1 0 0,1 0 15,-21 21-15,-1 0 0,1 21 0,-1 1 16,1-1-16,-1 0 0,1 22 16,-1-1-16,1 1 0,-1-1 0,22 1 15,-22 20-15,22 1 0,0 21 16,-1-21-16,22-1 0,0 1 16,0 0-16,21-1 0,0 1 15,0 0-15,21-22 0,0 22 0,21-22 16,-20 1-16,-1-22 0,21 22 15,0-22-15,1-21 0,20 21 0,-20-20 16,20-22-16,1 0 0,-1 0 16,22 0-16,-22-22 0,22 1 0,0 0 15,-1-21-15,-20-1 0,20 1 16,1 0-16,-21-1 0,-1-20 0,22 21 16,-22-22-16,-20 22 0,20-1 15,-21-20-15,1 21 0,-22-1 0,0 1 16,0 0-16,-21-1 0,0 22 15,0 0-15,0 0 0,-21 21 16,0 0 0,0 21-16,0 21 0,-1-21 15,-20 22-15,21-1 0,0 22 0,0-22 16,21 0-16,-22 22 0,22-22 16,0 22-16,0-22 0,0 21 0,0-20 15,0-1-15,22 0 0,-1-20 16,21-1-16,-21 0 0,22 0 0,-1 0 15,0-21-15,1 0 0,-22 0 16,21 0-16,0-21 0,1 0 0,-1 0 16,-21 0-16,22-1 15,-1 1-15,-21-21 0,0 21 0,0-22 16,1 1-16,-1 21 0,0-21 0,-21-1 16,0 1-16,0 0 0,0-1 15,0 1-15,0 21 0,-21-22 0,0 22 16,-1-21-16,1 21 0,0 0 15,0 21-15,-21 0 0,20 0 0,1 0 16,-21 0-16,21 21 0,-22 0 16,22 0-16,-21 0 0,21 0 15,0 1-15,-1-1 0,1 0 0,21 0 16,0 0-16,0 0 0,0 1 16,21-22-16,22 0 0,-22 21 15,0-21-15,21 0 0,1 0 16,-1 0-16,-21-21 0,22 21 15,-1-22-15,0 1 0,22 0 0,-22 0 16,0 0-16,1 0 0,20-22 0,-20 22 16,-1 0-16,21 0 0,-20 0 15,-22-1-15,21 22 0,1 0 0,-22 0 16,0 0-16,0 0 0,0 0 16,0 22-16,1-1 0,-22 0 0,0 0 15,21 0-15,-21 0 0,21 22 16,-21-22-16,0 21 0,0-21 0,0 22 15,0-1-15,0 0 16,0-20-16,-21 20 0,0 0 0,-1 1 16,1-22-16,0 42 0,0-20 15,21-22-15,0 0 16,-21-21-16,21-21 16,0 0-1,0-22-15,0 22 0,0-21 16,0 21-16,21-22 0,0 1 15,0-22-15,0 22 0,1 0 0,20-1 16,-21-20-16,21 21 0,1-1 16,-1 1-16,0 21 0,-20 0 0,20-1 15,0 22-15,-21 0 0,1 0 16,20 0-16,-21 22 0,0-1 16,0 0-16,-21 21 0,0-21 0,22 22 15,-22-1-15,0 0 0,21 1 16,-21-1-16,0 0 0,0 1 0,0-1 15,21 0-15,0 1 0,-21-1 16,21 0-16,-21-20 0,21 20 0,1-21 16,-1 0-16,21 0 0,-21 1 0,22-22 15,-22 0-15,21 0 0,0 0 16,1-22-16,-1 1 0,0 0 0,22 0 16,-22 0-16,1-22 0,-1 1 15,0 0-15,1-1 0,-1 1 16,-21 0-16,0-1 0,0-20 0,1 21 15,-1-1-15,-21 1 0,0 0 16,0 20-16,0-20 0,0 21 0,0 0 16,0 42-1,0 0-15,-21 0 16,21 0-16,0 22 0,-22-22 16,22 0-16,0 21 0,0-20 0,0 20 15,0-21-15,0 21 0,0-20 16,0 20-16,0-21 0,0 21 0,0-20 15,0 20-15,0-21 0,0 21 16,22-20-16,-1-1 0,0 21 0,-21-21 16,0 0-16,21 1 0,0-1 15,-42-21 17,0 0-32,0 0 0,0-21 15,-1 21-15,1-22 0,-21 1 0,21 21 16,0-21-16,-1 0 0,1 21 15,0 0-15,0 0 16,0 0 0,21 21-16,0 0 0,0 0 0,0 1 15,0-1-15,0 0 0,0 0 16,0 0-16,21 0 16,0 1-16,0-22 0,0 21 0,1-21 15,-1 0-15,0 0 0,21 0 16,-21 0-16,22 0 0,-1 0 0,0-21 15,-20-1-15,20 1 0,0 0 16,22 0-16,-22-21 0,0 20 16,1-20-16,-1 0 0,0-1 0,-20 1 15,20 0-15,0-1 0,-21-20 0,22 21 16,-22-22-16,0 22 0,0-22 0,0 1 16,1-1-16,-1 22 15,0-22-15,-21 1 0,0-1 0,0 1 16,0-1-16,0 1 0,0 21 0,0-1 15,0 1-15,0 0 0,0-1 16,0 22-16,0-21 0,0 21 0,0-1 16,0 44-1,0-1-15,-21 0 0,0 0 16,21 21-16,-22 22 0,22-1 16,0-20-16,-21 41 0,0-20 0,0-1 15,21 1-15,-21-1 0,21 1 16,-21-1-16,-1 1 0,22-1 15,-42 64-15,42-63 0,0-22 16,-21 22-16,21-22 0,0 0 16,-21 1-16,21-1 0,0 0 0,0-20 15,0-1-15,21 0 0,0 0 16,0-21-16,0 0 0,1 0 0,-1 0 16,21 0-16,-21-21 0,22 0 0,-1 0 15,0-1-15,1 1 0,-1-21 16,0 21-16,1-22 0,-22 1 15,21 0-15,-21 21 0,0-22 0,1 1 16,-1 0-16,-21 20 0,0 1 16,0 0-16,0 0 0,0 0 0,0 0 0,-21 21 31,-1 0-31,22 21 0,-21-21 16,21 21-16,0 0 0,0 0 0,0 0 15,0 1-15,0 20 16,0-21-16,0 21 0,0-20 15,21-1-15,-21 0 0,0 0 16,22 0-16,-1 0 0,-21 1 0,0-1 16,21 0-16,0-21 0,0 21 0,0 0 15,22 0 1,-22-21-16,0 0 0,0 0 0,0 0 16,22 0-16,-22 0 0,21 0 0,-21 0 15,22 0-15,-1-21 0,-21 0 16,0 0-16,22 0 0,-22-22 0,0 22 15,0 0-15,-21-21 0,0-1 16,21 1-16,-21 21 0,0-21 0,0 20 16,0-20-16,0 21 0,0 0 0,0 0 15,-21 21 1,21 21 0,-21 0-16,21 0 0,-21 0 15,21 0-15,0 1 0,0 20 0,0-21 16,-21 21-16,21-20 0,0 20 15,-21-21-15,21 0 0,0 22 16,0-22-16,0 0 0,0 0 0,0 0 16,21 0-16,0-21 0,0 0 15,0 0-15,0 0 16,1 0-16,-1 0 0,21-21 0,-21 21 16,0-21-16,1 0 0,20 0 0,-21 0 15,0-22-15,0 22 0,1-21 16,-22 21-16,21-22 0,0 1 0,0 21 15,-21-22-15,0 1 0,0 21 16,21 0-16,-21 0 0,0-1 16,0 1-16,0 42 15,0 1-15,0-1 0,-21 0 16,21 0-16,-21 21 0,0 1 16,21-22-16,0 21 0,-21-21 0,-1 22 15,22-1-15,-21-21 0,21 0 16,0 1-16,0-1 0,0 0 0,0 0 15,0 0-15,0 0 16,21-42 15,1 21-31,-1-21 16,-21 0-16,21 0 0</inkml:trace>
  <inkml:trace contextRef="#ctx0" brushRef="#br0" timeOffset="497.71">10583 2328 0,'0'0'15,"21"-63"-15,-21 42 16,0 0-16,22-1 0,-22 1 0,21 0 16,-21 0-16,0 0 0,0 0 15,0-1-15,0 1 0,0 0 0,0 0 16,-21 21-16,-1 0 15,1 0-15,0 21 0,0 0 16,0 22-16,21-22 0,-21 21 16,-1 0-16,22 1 0,-21 20 15,21-20-15,0 20 0,0-21 0,0 1 16,0 20-16,0-20 0,0-1 16,21 0-16,1-21 0,-1 1 0,-21-1 15,42 0-15,-21 0 0,0-21 0,1 0 16,20 0-16,0 0 0,-21 0 15,22 0-15,-1-21 0,0 0 0,1-22 16,-1 22-16,0 0 0,1-21 16,-1-1-16,-21 1 0,22 0 0,-1-1 15,-21-20-15,0 21 0,22-22 16,-22 1-16</inkml:trace>
  <inkml:trace contextRef="#ctx0" brushRef="#br0" timeOffset="1465.77">11388 1842 0,'0'0'0,"0"-85"0,21 43 0,-21-22 16,0 1-16,0 20 0,0 22 0,0-21 15,0 21-15,-21 21 16,-1 21-16,22 21 16,-21 0-16,0 1 0,0 20 15,21 1-15,-21 20 0,0-20 0,21-1 16,0 22-16,-22-21 0,1-1 16,21 1-16,0-1 0,0 1 0,0 41 15,0-62-15,0-1 0,21 0 16,-21 1-16,22-22 15,-1 0-15,0 0 0,0 0 0,0-21 16,0 0-16,1 0 0,-1 0 0,0 0 16,0 0-16,0 0 0,0-21 15,1 0-15,-1 0 0,0-21 0,0 20 16,0-20-16,0 21 0,1-21 16,-1 20-16,-21-20 0,0 0 0,21 21 15,-21-1-15,0 1 0,0 0 0,0 42 31,0 0-15,-21 1-16,0-1 0,21 0 16,0 21-16,0-21 0,0 22 15,-22-1-15,22-21 0,0 22 0,0-22 16,0 21-16,0-21 0,0 0 16,0 1-16,0-1 0,22 0 0,-1-21 15,0 21-15,0-21 0,0 0 0,0 0 16,1 0-16,-1 0 0,21 0 15,-21 0-15,22-21 0,-22 0 0,0 0 16,21-1-16,-21 1 0,1 0 16,-1 0-16,0-21 0,0-1 15,0 22-15,-21-21 0,21-1 0,-21-20 0,0 21 16,0-1-16,0 1 0,-21 0 16,0 20-16,0-20 0,0 42 15,0-21-15,-1 21 0,1 0 16,-21 0-16,21 21 0,0 0 0,-1 0 15,-20 1-15,21 20 0,0-21 0,0 21 16,-1 1-16,22-22 0,0 21 16,0-21-16,0 22 0,0-22 0,0 0 15,0 0-15,0 0 0,22-21 0,-1 22 16,0-22-16,21 0 0,1 0 16,-1 0-16,0 0 0,1-22 0,20 22 15,-21-21-15,1 0 0,20 0 16,-20 0-16,-1 0 0,0-1 15,1 22-15,-1-21 0,-21 0 0,0 21 16,22 0-16,-22 0 0,0 0 16,0 21-16,-21 0 0,0 1 15,0-1-15,0 0 0,0 0 16,0 21-16,0-20 0,0 20 0,0-21 16,0 0-16,0 22 0,0-22 0,0 0 15,0 0-15,-21 0 16,0-21-16,0-21 31,21 0-15,0 0-16,0 0 0,0-1 15,0-20-15,21 0 0,-21 21 16,21-22-16,0 1 0,0 0 0,-21-1 16,21 22-16,-21-21 0,22 21 0,-22-22 15,0 22-15,0 0 0,0 0 16,0 0-16,0-1 15,0 1 1,-22 21-16,1 0 16,0-21-16</inkml:trace>
  <inkml:trace contextRef="#ctx0" brushRef="#br0" timeOffset="1756.6">11388 1905 0,'0'0'15,"0"-21"-15,0 0 16,21 21-16,0-21 0,21-1 16,1 1-16,-1 21 0,0-21 15,1 0-15,-1 21 0,0-21 16,22 0-16,-22 21 0,22-22 0,-1 1 15,-21 21-15,22-21 0,-22 21 16,1-21-16,-1 21 0,-21 0 16,0-21-16,0 21 0,-21-21 31,-42 21-31,21 0 0,0 0 0,-22 0 16</inkml:trace>
  <inkml:trace contextRef="#ctx0" brushRef="#br0" timeOffset="2057.37">9525 1884 0,'-42'21'0,"84"-42"0,-127 42 0,64 0 15,0-21-15,42-21 16,21 0-16,1 21 15,-1-21-15,22 0 0,-1-1 16,1 1-16,20 21 0,1-21 0,0 0 16,-1 0-16,-20 0 0,20 21 15,-20-22-15,-1 22 0,-20-21 0,-1 0 16,0 21-16,1 0 16,-22 0-16,0 0 0,0-21 0,0 21 0,-21 21 46</inkml:trace>
  <inkml:trace contextRef="#ctx0" brushRef="#br0" timeOffset="2914.52">14732 2138 0,'0'0'0,"0"-42"0,0 20 0,21 1 16,-21 0-16,0 0 0,0-21 15,0 63 1,-21 21-16,0-21 15,21 22-15,-21-1 0,-1 0 0,1 22 16,0-22-16,0 22 0,0-1 16,-22-21-16,22 22 0,21-22 0,-21 1 15,0-1-15,21-21 0,0 0 16,-21 0-16,21 1 0,0-1 0,21-42 31,0-1-15,0 1-16,0 0 0,1 0 0,-1-21 15,0 20-15,0-20 0,0 0 16,0-1-16,1 22 0,-1-21 0,0 21 16,0 0-16,-21-1 0,21 1 15,0 21-15,1 0 0,-1 21 16,0 1-16,-21-1 0,0 0 16,21 21-16,-21 1 0,21-22 0,-21 21 15,21 0-15,-21-20 0,22 20 0,-1-21 16,-21 0-16,21 0 0,0 1 15,0-1-15,22-21 0,-22 0 16,21 0-16,-21 0 0,22 0 16,-1-21-16,0-1 0,1 1 0,-1 0 15,0 0-15,1-21 0,-22 20 0,21-20 16,0 0-16,-20-1 0,-1 1 16,0 0-16,0-1 0,-21 1 0,0 0 15,0-1-15,0 1 0,0-21 16,0 20-16,0 22 0,0-21 15,0 21-15,-21 21 16,0 0-16,0 0 0,-1 0 0,1 21 16,21 0-16,-21 0 0,0 21 15,0-20-15,21-1 0,0 21 16,0-21-16,-21 0 0,21 1 0,0-1 16,0 0-16,0 0 0,0 0 15,0 0-15,21-21 0,0 0 16</inkml:trace>
  <inkml:trace contextRef="#ctx0" brushRef="#br0" timeOffset="3152.49">16192 1969 0,'0'21'31,"-21"0"-31,0 0 0,21 0 16,-21 22-16,0-22 0,0 0 0,-1 21 15,1 1-15,0-22 0,0 21 16,21-21-16,-21 22 0,0-22 0,21 21 16,-22-21-16,22 22 0,0-22 15,-21 0-15,21 0 0,0-42 32,21-21-17,1 20-15</inkml:trace>
  <inkml:trace contextRef="#ctx0" brushRef="#br0" timeOffset="3529.28">16150 1588 0,'0'0'0,"-21"0"0,0 0 16,0 0-16,21 21 0,-22 0 15,1 0-15,21 0 0,0 0 16,0 22-16,0-22 0,0 0 0,0 0 15,0 0-15,0 1 0,21-1 16,1 0-16,-1-21 0,21 0 0,-21 0 16,0 0-16,22 0 0,-22 0 15,21-21-15,-21 0 0,22 21 16,-22-22-16,0 1 0,0 0 0,-21 0 16,0-21-16,0 20 0,0 1 15,0-21-15,0 21 0,-21 0 0,0-1 16,0 1-16,0 0 0,-1 0 15,1 21-15,-21 0 0,21 0 0,0 0 16,-1 21-16,-20 0 0,21 0 16,0 1-16,0 20 0,21-21 15,0 21-15,0 1 0,-22-1 0,22-21 16,0 22-16,0-22 0,0 0 0,22 0 16,-1 0-16,0 0 0,21-21 15,-21 0-15</inkml:trace>
  <inkml:trace contextRef="#ctx0" brushRef="#br0" timeOffset="3836.03">17103 1418 0,'0'0'0,"0"-21"0,0-21 0,0-1 16,-22 43-16,1 0 15,0 22-15,0-1 16,21 21-16,-21 0 0,0 1 0,-1 20 15,1 22-15,0-22 0,0 22 16,0 0-16,0-22 0,-1 22 16,1-22-16,0 22 0,0-21 0,0-1 15,0 1-15,-1-1 0,22-21 16,0 1-16,-21-1 0,21 0 0,0-20 16,0-1-16,0 0 0,21-21 15,1 0-15,-1 0 16,0-21-16,0 0 0,0-1 0,22-20 15,-22 0-15,21-1 0,-21 1 16,22 0-16,-1-22 0,-21 22 0,21-22 16</inkml:trace>
  <inkml:trace contextRef="#ctx0" brushRef="#br0" timeOffset="4272.55">17378 1524 0,'0'0'0,"42"-106"15,-42 127 1,0 22-16,0-1 0,-21 0 15,0 22-15,0-22 0,-1 22 16,1-1-16,21 22 0,-21-22 0,0 1 16,0-1-16,0 1 0,-22-1 0,22-20 15,0 20-15,21-20 0,-21-1 16,0 0-16,21 1 0,0-1 16,0-21-16,0 0 0,0 0 15,-22-21-15,22 22 0,0-44 16,22 1-1,-1-21-15,0 21 16,0-22-16,0 22 0,0-21 0,1 0 16,20-1-16,-21 1 0,21 0 15,1 20-15,-22-20 0,0 21 0,21 21 16,-20 0-16,-1 0 0,-21 42 16,0-21-16,0 1 15,0 20-15,0-21 0,0 21 0,0-20 16,0 20-16,0-21 15,0 21-15,0-20 0,0-1 0,0 0 16,0 0-16,0 0 0,-21-21 16,21 21-16,-22-21 15,1 0-15,0 0 16,0 0 0,0-21-16,0 0 0,-22 0 0,22 0 15</inkml:trace>
  <inkml:trace contextRef="#ctx0" brushRef="#br0" timeOffset="4464.18">16785 2180 0,'-21'0'0,"21"-21"0,21 21 32,0 0-32,0 0 15,1-21-15,-1 21 0,21 0 0,0 0 16,-20 0-16,20 0 0,0-21 15,22 21-15,-22 0 0,0 0 0,1 0 16,-1 0-16,0 0 0,22 0 16,-22 0-16</inkml:trace>
  <inkml:trace contextRef="#ctx0" brushRef="#br0" timeOffset="5689.02">18076 2074 0,'-21'22'16,"0"-1"0,0-21-16,0 21 0,21 0 0,-22 0 15,1 22-15,0-22 0,0 0 16,0 21-16,21 1 0,0-22 0,-21 21 16,21 0-16,-22 1 0,22-22 15,0 21-15,0-21 0,0 1 0,0-1 16,0 0-16,0 0 0,22-21 15,-1 0-15,0 0 0,0 0 16,0 0-16,22 0 0,-22 0 0,0 0 16,0-21-16,21 0 0,-20 21 15,-1-21-15,0-1 0,0 1 0,0-21 16,0 21-16,1-22 0,-22 22 16,0-21-16,0 21 0,0-22 0,0 1 15,0 21-15,0-21 0,0 20 0,-22 1 16,1 0-16,0 21 0,0 0 15,0 0-15,0 0 0,-22 0 16,22 21-16,0 0 0,-21 1 0,20-1 16,1 0-16,0 21 0,0-21 15,21 22-15,0-22 0,-21 21 16,21 1-16,0-22 0,0 21 0,0-21 16,0 0-16,0 1 0,0-1 0,21 0 15,0-21-15,0 0 16,22 0-16,-22 0 0,21 0 0,-21-21 15,22 21-15,-22-21 0,21-1 16,0 1-16,-20-21 0,20 21 0,0 0 16,-21-1-16,22-20 0,-22 21 15,0-21-15,0 20 0,0 1 0,1 0 16,-1 0-16,0 21 16,-21-21-16,0 42 15,0 0 1,0 0-16,0 0 0,0 1 15,-21 20-15,21-21 0,0 0 0,-21 0 16,21 22-16,0-22 0,0 0 16,0 0-16,0 0 0,21-21 15,0 0 1,0 0-16,0 0 0,0 0 16,1 0-16,-1-21 0,0 21 0,0-21 15,0 0-15,0 0 0,1 0 16,-22-1-16,21 1 0,0 0 0,-21 0 15,21 0-15,-21 0 0,21-1 16,-21 44 15,0-1-31,0 21 0,0-21 16,0 0-16,0 1 0,0-1 0,0 0 16,0 0-16,0 0 0,0 0 15,0 1-15,21-1 0,1-21 16,-1 0-16,0 0 15,0 0-15,21 0 0,-20 0 0,-1 0 16,0-21-16,0-1 0,0 22 16,0-21-16,1 0 0,-1 0 0,0-21 15,0 20-15,0-20 0,0 21 0,1-21 16,-22-1-16,0 1 16,21 0-16,0-1 0,-21 1 0,0-22 15,21 22-15,0-21 0,-21-1 16,21 22-16,1-22 0,-22 22 0,0 0 15,21-1-15,-21 1 0,0 21 16,0 0-16,0-1 0,-21 44 16,21-1-1,-22 0-15,1 21 0,0 1 0,0 20 16,-21-21-16,20 22 0,1-1 16,0 1-16,0-1 0,0-20 0,21 20 15,-21-20-15,21 20 0,-22-21 16,22 1-16,0 20 0,0-42 15,0 22-15,0-1 0,0-21 0,0 0 16,0 22-16,22-43 0,-1 21 16,-21 0-16,21-21 0,0 0 0,0 0 15,0 0-15,1 0 0,-1 0 16,0 0-16,0-21 16,0 21-16,-21-21 0,21 0 0,1-1 15,-22 1-15,0 0 0,21 0 16,-21 0-16,0-22 0,0 22 15,0-21-15,0 21 0,0-22 0</inkml:trace>
  <inkml:trace contextRef="#ctx0" brushRef="#br0" timeOffset="5924.89">19071 2180 0,'0'0'16,"21"0"15,0 0-31,1 0 0,20 0 0,-21 0 15,21 0-15,1 0 0,-22-21 16,21 21-16,1 0 0,-1-21 0,-21 21 16,21 0-16,-20-21 0,-1 21 15,21 0-15,-21 0 0,-21-21 16,21 21-16,1 0 0,-22-22 16,0 1-1,21 21-15,-21-21 0,0 0 16</inkml:trace>
  <inkml:trace contextRef="#ctx0" brushRef="#br0" timeOffset="6496.35">20722 2265 0,'0'0'0,"0"-21"0,0 0 16,0-1-16,0-20 0,0 21 15,0 0-15,0 0 0,0-1 0,0 1 16,0 42 0,0 22-1,0-22-15,0 42 0,0 1 16,-21-1-16,0 22 0,0 0 0,-1-1 15,1 22-15,0-21 0,0 0 16,0 20-16,0 1 0,-22-21 0,22 21 16,0-22-16,0 22 0,0-21 15,-1 0-15,1 20 0,0-20 16,0 21-16,0-21 0,0-1 0,-1 1 16,1-22-16,0 22 0,0-21 0,21-22 15,0 21-15,-21-20 0,21-22 16,0 21-16,-21-21 0,21-42 31,21 0-31,0 0 0,-21-21 16,21-1-16,0-20 0,0-1 0,1 1 15,-1-1-15,0-20 0,-21 20 0,21-21 16</inkml:trace>
  <inkml:trace contextRef="#ctx0" brushRef="#br0" timeOffset="9236.53">20320 2752 0,'0'0'0,"-21"-85"16,0 22-16,-1-1 0,1 1 16,0 20-16,21-20 0,0 20 0,0 1 15,0 0-15,0-1 0,21 22 16,22-21-16,-1 21 0,0-22 0,1 22 16,20 0-16,1 21 0,-1-21 15,1 21-15,-1 0 0,1 0 16,-1 0-16,1 21 0,-22 0 15,21 0-15,-41 1 0,20-1 0,-21 21 0,-21 0 16,0-20-16,0 20 16,0 0-16,-21-21 0,0 22 0,-22-1 15,22 0-15,-21-20 0,0 20 16,-1 0-16,1-21 0,-22 1 0,22 20 16,0-21-16,21 0 0,-22-21 15,22 21-15,0-21 0,42 0 16,0 0-1,0 0-15,22 0 0,-1-21 16,0 0-16,1 21 0,-1-21 16,0 0-16,1-22 0,-1 22 0,0 0 15,1-21-15,-1 21 0,0-1 16,1-20-16,-1 21 0,-21-21 16,0 20-16,22-20 0,-22 21 0,-21 0 15,0 0-15,21-1 0,-21 1 16,-21 21-1,0 0-15,0 0 0,-1 0 16,1 21-16,0 1 0,0 20 0,0-21 16,0 21-16,-1 1 0,22-1 15,-21 0-15,21-20 0,-21 20 0,21 0 16,0-21-16,0 1 0,0-1 16,0 0-16,0 0 0,21-21 15,0 0 1,1 0-16,-1 0 15,0-21-15,0 0 0,0 0 0,0-1 16,1 1-16,-1 0 0,0-21 16,-21 21-16,21-22 0,0 22 0,0 0 15,-21 0-15,0 0 0,0-1 16,22 1-16,-22 42 16,0 1-1,0-1-15,0 21 0,0-21 0,0 22 16,0-22-16,0 21 0,0-21 15,21 0-15,-21 1 0,0-1 0,0 0 16,0 0-16,21 0 0,0-21 16,0 0-16,0 0 15,1 0-15,-1 0 0,0 0 16,0 0-16,0-21 0,0 0 16,1 0-16,-1 0 0,0-1 0,0 1 15,0-21-15,0 21 0,1-22 16,-1 22-16,0-21 0,0 21 0,0 0 15,-21-1-15,0 44 32,0-1-32,0 0 15,0 0-15,0 0 0,0 22 16,0-22-16,0 21 0,0-21 0,0 0 16,0 1-16,21-1 0,1 0 15,-22 0-15,21 0 0,0-21 0,21 0 16,-21 21-16,1-21 0,-1 0 15,21 0-15,-21 0 0,22-21 0,-22 21 16,0-21-16,21 0 0,-21 0 16,22 0-16,-22-1 0,0 1 0,0 0 15,-21-21-15,0 21 0,21-22 0,-21 1 16,0 21-16,0-22 16,0 1-16,0 21 0,0 0 0,-21 0 15,21-1-15,-21 22 0,0 0 16,0 0-16,0 0 0,-1 0 0,1 22 15,0-1-15,0 0 0,0 21 16,0 1-16,-1-1 0,1 0 0,21 22 16,0-22-16,0-21 15,0 22-15,0-22 0,0 0 0,0 0 16,21 0-16,1-21 16,-1 0-16,0 0 0,0 0 0,0 0 15,0-21-15,22 21 0,-22-21 0,0 0 16,0 0-16,0-1 15,1 1-15,-22 0 0,21 0 0,0 0 16,-21-22-16,0 22 0,21-21 16,-21 21-16,21-22 0,-21 22 0,0 0 15,21 21-15,-21-21 0,0 42 16,0 0 0,0 0-16,0 1 0,0-1 15,0 0-15,0 21 0,-21-21 0,21 22 16,0-22-16,0 0 0,0 0 15,21 0-15,-21 1 0,22-1 0,-1-21 16,0 0-16,0 0 0,0 0 0,0 0 16,22 0-16,-22 0 15,0 0-15,0 0 0,0-21 0,1 21 16,-1-22-16,0 1 0,0 0 16,-21 0-16,21 0 0,-21-22 0,0 22 15,0-21-15,0 21 0,21 0 16,-21-22-16,0 22 0,22 21 0,-22-21 15,0 42 1,0 0 0,0 0-16,-22 22 0,1-22 0,21 0 15,-21 43 1,21-22-16,-21-21 0,21 0 0,0 0 0,0 1 16,-21-1-16,21 0 15,0 0-15,0-42 31,0 0-31,21 0 16,-21-1-16,21 1 16,0 0-16,-21-21 0,21 21 0,1-22 15,-1 22-15,-21-21 0,21 21 16,0-1-16,0 1 0,0 0 0,1 0 16,-1 21-1,0 0-15,-21 21 0,0 0 16,0 0-16,0 1 0,0 20 15,0-21-15,0 0 0,0 0 16,0 22-16,0-22 0,21 0 0,-21 0 16,21 0-16,-21 1 15,21-22-15,1 21 16,-1-21-16,0 0 0,0 0 16,0 0-16,-21-21 0,21-1 15,1 1-15,-22 0 16,21 0-16,0 0 0,-21 0 0,21-22 15,0 22-15,-21 0 0,0-21 16,21 20-16,1 1 0,-1 21 0,-21-21 16,21 0-16,0 21 15,-21 21 1,0 0-16,0 0 0,0 1 16,0-1-16,0 21 0,0-21 15,0 0-15,0 1 0,0-1 0,0 0 16,21 0-16,0 0 0,-21 0 15,22 1-15,-1-22 0,0 21 16,0-21-16,0 0 0,0 0 16,1 0-16,-1 0 0,21 0 0,-21-21 15,0-1-15,1 22 0,-1-21 16,0 0-16,0 0 0,-21 0 16,21 0-16,0-22 0,-21 22 15,0 0-15,0-21 0,22 20 0,-22 1 16,0 0-16,0 0 0,-22 42 31,1-21-31,21 21 0,-21 0 16,0 1-16,0-1 0,21 21 15,0-21-15,0 0 0,-21 1 0,21-1 16,0 0-16,0 0 0,0 0 16,0 0-16,0 1 0,21-1 0,0 0 15,0-21-15,0 0 16,0 0-16,1 0 0,-1 0 0,0 0 15,0 0-15,21 0 16,-20 0-16,-1-21 0,0 0 0,0 21 16,0-22-16,0-20 0,-21 21 0,22 0 15,-1-22-15,-21 1 0,0 0 16,21-1-16,0 1 0,-21 0 0,21-1 16,-21 1-16,0 0 0,21 21 15,-21-22-15,22 22 0,-22 0 0,0 42 31,-22 0-31,22 0 16,-21 1-16,0 20 0,21-21 16,0 21-16,-21 1 0,21-1 15,-21-21-15,21 22 0,0-1 16,0 0-16,0 1 0,0-22 0,0 21 16,0-21-16,0 22 0,0-22 15,21 0-15,0 0 0,0 0 16,0-21-16,1 0 15,-1 0-15,0 0 0,0 0 16,0 0-16,0 0 16,1-21-16,-1 0 0,-21 0 0,21 21 15,0-21-15,-21-22 0,0 22 16,21 0-16,0 0 0,-21 0 16,22-1-16,-22 44 31,0-1-31,0 0 15,-22 0-15,22 0 0,-21 0 16,21 1-16,0-1 0,0 0 16,0 0-16,21 0 15,1-21-15,-1 0 16,0 0-16,0 0 0,0 0 16,0 0-16,1 0 0,20 0 0,-21-21 15,0 21-15,0 0 0,22 0 0,-43-21 16,21 21-16,0 0 0,0 0 15,-21-21-15,0 0 16,0-1 0,0 1-16,0 0 15,0 0-15</inkml:trace>
  <inkml:trace contextRef="#ctx0" brushRef="#br0" timeOffset="9536.36">24088 2201 0,'0'0'0,"21"0"32,0 0-32,21 0 0,-21 0 0,22 0 15,-22 0-15,21 0 0,1 0 16,-22 0-16,21 0 0,-21 0 0,22 0 15,-22-21-15,0 21 0,0 0 16,0 0-16,0 0 0,1 0 0,-22-21 16,21 21-1,-42 0 17,-22 0-17,22 21-15,0-21 16</inkml:trace>
  <inkml:trace contextRef="#ctx0" brushRef="#br0" timeOffset="14296.6">8445 5059 0,'0'0'0,"0"-21"16,0 0-1,0-1-15,-21 22 32,0 0-1,0 0 78,0 0-109,21 22 16</inkml:trace>
  <inkml:trace contextRef="#ctx0" brushRef="#br0" timeOffset="16745.41">8424 4741 0,'0'0'0,"0"-21"16,0 0-16,0 0 0,0 0 15,0 0 1,0-1-16,0 1 0,0 0 16,0 0-1,0 0-15,0 0 31,-21 21-31,21-22 32,0 1-1,0 0 31,0 0-30,0 0-1,0 0-15,0-1 93,-21 22 0,0 0-109,0 0 0,-1 0 16,1 0-16,0 0 0,0 0 16,0 22-16,-22-1 0,22 0 0,-21 0 15,0 21-15,20 1 0,-20-1 16,0 22-16,21-1 0,-1 1 15,1 20-15,0 1 0,21-22 16,0 22-16,0 63 0,21-84 16,0-1-16,1 1 0,-1-1 15,0 1-15,21-22 0,-21 0 0,22 1 16,-1-1-16,0-21 0,1 0 0,-1 1 16,0-1-16,1-21 0,-1 0 15,0 0-15,1 0 0,-1 0 16,22-21-16,-22-1 0,0 1 15,1-21-15,20 21 0,-21-22 0,64-41 16,-63 41-16,20-20 0,-21 21 16,1-22-16,-1 1 0,0-22 15,1 21-15,-1-20 0,0-1 16,-20 22-16,-1-22 0,0 21 0,0 1 16,-21-1-16,0 1 0,0 21 0,0-1 15,0 1-15,0 21 0,0 0 16,0-1-16,-21 22 15,0 22-15,0-1 0,-1 0 16,1 21-16,21 22 0,-21-22 0,0 22 16,0 20-16,21-20 0,0 20 15,-21 1-15,21 0 0,-22-22 0,22 22 16,0-22-16,0 1 0,0-1 16,0-20-16,22 20 0,-22-20 15,21-1-15,0 0 0,21-21 16,-21 1-16,1-1 0,20 0 0,-21-21 15,21 0-15,1 0 0,-1 0 0,22 0 16,-1-21-16,1 0 0,-22-1 16,43-20-16,-22 21 0,-21 0 0,22-22 15,-22 22-15,1-21 0,-1 0 16,0 20-16,-21-20 0,1 0 0,-22-1 16,0 1-16,0 0 0,0-1 15,0 1-15,-22 21 0,1-21 0,0 20 16,0 22-16,0 0 0,0 0 15,-1 0-15,-20 0 0,21 22 0,-21-1 16,20 21-16,-20 0 0,0 1 16,21-1-16,-22 22 0,22-22 15,0 0-15,0 22 0,0-22 0,21 0 16,0 1-16,0-1 0,0-21 16,0 22-16,0-22 0,21 0 0,0 0 15,21 0-15,-21-21 0,1 0 0,-1 0 16,21 0-16,-21 0 0,22 0 15,-22-21-15,21 0 0,-21 0 0,0 0 16,22-1-16,-22-20 0,21 21 16,-21-21-16,1 20 0,-1-20 0,21 0 15,-42-1-15,21 1 0,-21 0 16,21-1-16,-21 1 0,0 0 16,0 21-16,0-1 0,0 1 0,-21 42 31,21 1-31,-21-1 0,21 0 15,0 21-15,0-21 0,0 22 16,0-1-16,0-21 0,0 22 0,0-22 16,0 21-16,0-21 0,21 0 0,0 1 15,1-1-15,-1 0 0,0 0 16,0-21-16,21 0 0,1 0 16,-22 0-16,21 0 0,1 0 0,-22-21 15,21 21-15,0-21 0,1 0 16,-1-1-16,-21 1 0,22 0 0,-1-21 15,-21 21-15,21-1 0,-20-20 16,-1 21-16,0-21 0,0 20 0,0 1 16,-21 0-16,0 0 0,0 0 15,0 42 1,0 0 0,0 0-16,0 0 0,0 1 0,0-1 15,-21 21-15,21-21 0,0 0 16,0 1-16,0-1 0,0 21 0,0-21 15,0 0-15,0 1 0,0-1 16,0 0-16,0 0 16,0 0-16,0-42 62,0 0-62,0 0 0,-21 0 16,0 21-16,0 0 15,-1 0 1,1 0-16,21 21 16,-21 0-16,21 0 0,-21 0 15,21 0-15,0 1 0,0-1 16,0 0-16,0 0 0,21 0 16,0-21-16,0 21 0,22-21 15,-22 0-15,21 0 0,1 0 0,-1 0 16,0 0-16,1 0 0,-1-21 15,106-42 1,-21-1-16,-85 43 0,-20-21 16,20 21-16,-21-22 0,0 22 15,0-21-15,1 21 0,-1-22 16,0 1-16,-21 0 0,21 20 0,-21 1 16,0-21-16,0 21 15,-21 21 1,0 21-16,0 0 0,-1 0 15,1 0-15,0 22 0,21-22 0,0 0 16,0 21-16,0-20 0,0-1 16,0 21-16,0-21 0,0 0 0,0 1 15,0-1-15,0 0 0,0 0 16,21 0-16,-21 0 0,21 1 0,-21-1 16,22-21-16,-22 21 0,0 0 15,0 0-15,-22 0 16,1-21-16,0 0 0,0 22 15,0-22-15,0 0 16,-1 0-16,22-22 16,0 1-1,-21 21-15,21-21 0,0 0 16,0 0-16</inkml:trace>
  <inkml:trace contextRef="#ctx0" brushRef="#br0" timeOffset="18472.8">13843 4678 0,'21'0'16,"-42"0"-16,63 0 0,-21 21 0,1-21 0,-1 0 15,21 0-15,-21 0 16,0 0-16,22 0 0,-1-21 0,0 21 15,1-21-15,-1 0 0,43-22 16,-43 22-16,0 0 0,1 0 16,-1-22-16,-21 22 0,0-21 15,1 21-15,-22-22 0,0 22 0,0-21 16,0 21-16,0 0 0,-22-1 16,1 1-16,0 21 0,0 0 0,0 0 15,-22 21-15,22 1 0,0-1 16,0 21-16,0 22 0,0-22 0,-22 254 31,43-211-31,0 0 0,-21-1 16,21-20-16,0 20 0,0-20 0,0-1 15,0 1-15,0-22 0,0 1 16,-21-1-16,21 64 16,0-85-16,0 0 0,0 0 15,0 0-15,-21-21 0,0 0 16,-1 0-16,1 0 0,0 0 0,0 0 15,0-21-15,0 0 0,-1-21 16,1 21-16,-21-1 0,21-20 16,0 21-16,-1-21 0,1 20 15,0-20-15,21 21 0,-21 0 0,21 0 16,0 42 0,0 0-16,0 0 15,21 0-15,-21 22 0,21-22 0,0 0 16,-21 21-16,22-21 0,-1 22 15,0-22-15,0 0 0,0 0 0,22 0 16,-1 1-16,-21-1 0,21-21 16,1 0-16,-1 0 0,22 0 0,-22 0 15,0 0-15,22 0 0,-22 0 0,0-21 16,1-1-16,-1 1 0,0 0 16,1 0-16,-22 0 0,21 0 15,-21-22-15,1 22 0,-1-21 16,0 21-16,-21-22 0,0 1 0,0 21 15,0-22-15,0 22 0,0 0 0,0 0 16,0 0-16,0 42 16,-21-21-16,0 21 15,-1 21-15,22-20 0,-21 20 16,0-21-16,21 21 0,0-20 0,0 20 16,0 0-16,-21-21 0,21 22 15,0-22-15,0 21 0,0-21 0,0 1 16,42 20-16,-21-42 0,1 21 15,-1-21-15,0 0 0,21 0 16,22 0-16,-43 0 16,21-21-16,1 0 0,-1 0 15,21-1-15,-20 1 0,-1 0 0,0-21 16,22-1-16,21-20 16,-22 21-16,-21-1 0,1 1 0,-22 0 15,0-1-15,21-41 0,-42 62 16,0 1-16,0 0 15,-21 21-15,0 0 0,0 0 0,-43 21 16,43 0-16,0 1 16,0-1-16,0 21 0,0-21 0,21 22 15,0-22-15,0 0 0,0 21 16,0-21-16,0 1 0,21 20 0,0-21 16,0 0-16,0 0 0,-21 1 0,21-1 15,1-21-15,-1 21 0,-21 0 16,0 0-1,-21-21 17,-1 0-32,22-21 0,-21 0 15,0 21-15,0 0 0,0 0 16,21-21-16,-21 21 0,-1 21 31,22 0-31,0 0 16,0 0-16,22 1 15,-1-22-15,21 21 0,-21-21 0,0 0 16,22 21-16,-22-21 0,21 0 16,1 0-16,-22 0 0,21 0 0,0 0 15,-20-21-15,20 21 0,0-21 0,-21-1 16,22 22-16,-22-21 0,0 0 16,21 0-16,-20-21 0,20 20 0,-21-20 15,0 0-15,22-1 0,-1-20 16,-21-1-16,21 1 0,-20-1 15,20-20-15,-21 20 0,0-20 0,0 20 16,1-21-16,-1 22 0,0-22 16,-21 22-16,21-1 0,-21 22 15,0-43-15,0 64 0,0 0 16,-21 21-16,0 21 16,0 0-16,-1 22 0,1-1 15,0 0-15,-42 128 16,41-107-16,1 1 0,0 20 15,0 1-15,0 0 0,0-22 16,-1 1-16,1 20 0,21-20 0,-21-22 16,21 22-16,0-22 0,0 0 15,0 1-15,0-22 0,0 21 0,21-21 16,0 0-16,1 1 0,-1-1 16,0-21-16,0 21 0,0-21 15,0 0-15,1 0 0,-1 0 16,0-21-16,0 21 0,0-21 15,0 21-15,1-22 0,-1 1 0,-21 0 16,21 0-16,0 0 0,-21-22 16,0 22-16</inkml:trace>
  <inkml:trace contextRef="#ctx0" brushRef="#br0" timeOffset="18684.77">16277 5059 0,'0'21'16,"21"-21"15,0 0-31,1 0 0,-1 0 0,21 0 16,-21 0-16,0 0 0,1 0 16,20-21-16,-21 21 0,0 0 0,0-21 15,22 0-15,-22 21 0,0-22 16,0 1-16,0 21 0,22-21 0,-22 0 15,21 0-15</inkml:trace>
  <inkml:trace contextRef="#ctx0" brushRef="#br0" timeOffset="19428.22">17293 5059 0,'21'0'15,"-21"-21"1,21 0-16,1-1 16,-1 1-16,-21 0 0,21 0 0,0-21 15,0 20-15,0-20 0,-21 0 16,22 21-16,-1-22 0,21-20 16,-21 20-16,0 1 0,-21 21 15,0 0-15,22 0 0,-22 42 47,0 0-47,0 21 0,0-21 0,-22 22 16,22-1-16,-21 0 0,21 1 15,-42 126 1,21-127-16,21 22 0,-21-22 0,21 22 16,-22-22-16,1 0 0,21 1 15,-21-1-15,21 0 0,-21 1 0,21-22 16,-21 21-16,0-21 0,21 22 15,0-22-15,0 0 0,0 43 16,0-43-16,-22 21 16,22-21-1,-21-21-15,0 0 0,0 0 16,0 0-16,0 0 16,-1 0-16,1 0 0,0 0 15,0 0-15,0 0 16,0 0-16,-1 0 0,1 0 0,0 0 15,0 0 1,42 0 15,0 0-31,0 0 0,1 0 0,20 0 16,-21 0-16,21 0 0,1 0 16,-22 0-16,21 0 0,1 0 0,-1 0 15,-21 0-15,0 0 0,22 0 16,-22 0-16,0 0 0,0 0 0,-21-21 15,21 21-15,-21-21 47,0 0-31,0 0 0</inkml:trace>
  <inkml:trace contextRef="#ctx0" brushRef="#br0" timeOffset="21678.44">19410 4085 0,'0'-21'0,"0"0"16,-21 0-16,-1 21 16,1-21-16,0 21 0,-21 0 15,21 0-15,-22 0 0,1 0 16,0 0-16,-1 0 0,-20 0 0,20 21 16,1 0-16,0 0 0,-1 0 15,1 0-15,21 1 0,0 20 16,0-21-16,-1 0 0,22 0 0,0 1 15,0-1-15,0 0 0,0 0 16,22 0-16,-1 0 0,0 1 16,0-1-16,21 0 0,-20 0 0,20 0 15,-21 0-15,21 1 0,1-1 16,-22 0-16,21 21 0,-21-21 0,1 22 16,-1-22-16,0 21 0,-21 1 15,0-22-15,0 21 0,0 0 16,-21-20-16,0 20 0,-1-21 0,1 21 15,0-20-15,-21-1 0,21 0 0,-1-21 16,1 21-16,0-21 0,0 0 16,0 0-16,21-21 47,21 21-47,0-21 15,0 0-15,0 21 0,1 0 16,-1 0-16,0 0 0,0 0 0,0 0 15,0 0-15,1 21 0,-1-21 16,0 42-16,-21-21 0,0 0 0,0 22 16,0-22-16,0 21 0,0 1 15,-21-1-15,0-21 0,-1 21 0,1 1 16,0-1-16,0 0 0,0 1 16,0-22-16,-1 21 0,22-21 0,-21 22 15,21-22-15,0 0 0,-21 0 16,21 0-16,0 1 0,0-1 15,0 0-15,21-21 16,0 21-16,1-21 0,-1 0 16,0 0-16,0 0 0,0 0 15,0 0-15,1 0 0,-1 0 16,-21 21 15,-21-21-31,-1 21 16,22 1-16,-21-1 0,0 0 0</inkml:trace>
  <inkml:trace contextRef="#ctx0" brushRef="#br0" timeOffset="22717.55">20764 15409 0,'-21'0'16,"0"0"0,0-21-16,21 0 15,0 0 1,0 0-16,0 0 0,0-1 16,0 1-16,21 0 15,0 0-15,0 21 0,1 0 16,-1 0-16,0 0 0,0 0 0,0 0 15,0 0-15,1 21 0,-22 0 16,0 0-16,0 22 0,0-22 0,0 0 16,0 21-16,0 1 15,-22-22-15,1 21 0,0 1 0,-21-1 16,-1 0-16,1-21 0,0 22 0,-1-1 16,-20 0-16,21 1 0,-1-1 15,1 0-15,0 1 0,20-22 0,1 21 16,0-21-16,21 22 0,0-22 15,0 0-15,0 0 0,0 0 16,21-21-16,0 0 16,1 22-16,-1-22 0,0 0 0,0 0 15,0 0-15,0 0 0,1 21 0,-22 0 16,21-21-16,-21 21 16,21 0-16,-21 0 0,0 1 15,0-1-15,0 0 0,0 21 16,0-21-16,0 22 0,0-1 0,0 0 15,0 1-15,0 20 0,0-20 0,-21-1 16,21 21-16,-21-20 0,21-1 16,-22 0-16,22 1 0,-21-1 0,21 22 15,0-43-15,0 0 0,-21 0 16,21 0-16,0 0 0,-21 1 16,21-1-16,-21-21 15,0 21-15,-1-21 16,1 0-16,0 0 0,-21 0 15,21 0-15,-22 0 0,22-21 16,-21 0-16,-22-1 0,22-20 16,0 0-16</inkml:trace>
  <inkml:trace contextRef="#ctx0" brushRef="#br0" timeOffset="23493.87">14859 7959 0,'0'0'0,"0"-21"0,-21-1 16,0 1-16,-1 0 0,1 0 15,0 0-15,0 21 0,0-21 0,0 21 16,-1 0-16,1-22 0,0 22 0,0 0 15,0 0-15,0 0 0,-1 0 16,44 0 0,20 0-1,-21 0-15,21 0 0,22 0 0,-1 0 16,1-21-16,21 21 0,-1-21 0,1 21 16,0-21-16,-1 0 0,1 21 15,0-21-15,-1 21 0,-20 0 0,-1-22 16,1 22-16,-22 0 0,0 0 15,-20 0-15,20 0 0,-21 0 0,-63 22 32,21-22-32,-1 0 15,1 0-15,-21 21 0,21 0 16</inkml:trace>
  <inkml:trace contextRef="#ctx0" brushRef="#br0" timeOffset="23784.71">15303 7768 0,'-21'0'16,"0"0"-16,0 0 16,0 0-16,21 21 0,-21 1 15,21 20-15,0-21 16,0 21-16,0 22 0,0-22 0,0 43 16,0-22-16,0 1 0,21-1 15,-21 1-15,21 21 0,-21-22 0,0 1 16,0-1-16,0 1 0,0-1 0,0 1 15,0-1-15,0-21 16,0 22-16,21-22 0,-21 1 0,0-22 16,0 21-16,0-21 0,21 0 0,-21 1 15,21-44 17,-21 1-32,22 0 0,-1 0 15,-21 0-15,21-22 0,0 22 0</inkml:trace>
  <inkml:trace contextRef="#ctx0" brushRef="#br0" timeOffset="24852.75">15727 8763 0,'0'0'0,"21"0"16,0 0-16,0 0 16,0-21-16,1 0 15,-1 0-15,0 21 0,0-22 0,0 1 16,0 21-16,1-21 0,-1 0 15,0 0-15,0 0 0,0-1 0,0-20 16,1 21-16,-1 0 0,0-22 0,-21 22 16,0 0-16,0-21 0,0 21 15,0-1-15,0-20 0,0 21 16,0 0-16,-21 21 16,0 21-16,-1 0 15,1 21-15,21 1 0,-21-22 16,0 42-16,21-20 0,0-1 15,-21 0-15,21 1 0,-21 20 0,21-20 16,0-1-16,0 0 0,0 1 16,0-22-16,21 21 0,0-21 0,0 0 15,0 1-15,22-1 0,-1-21 0,0 0 16,1 0-16,-1 0 0,0 0 16,22 0-16,-22-21 0,0-1 0,22 1 15,-22 0-15,1-21 0,-1 21 0,0-22 16,-21 22-16,22-21 0,-22-1 15,21 22-15,-21-21 0,1 0 16,-1-22-16,-21 43 0,0 0 16,21 0-16,-21 42 15,0 0 1,0 21-16,-21-21 16,21 1-16,-21 20 0,21 0 0,0-21 15,0 22-15,0-1 0,0-21 16,0 0-16,0 22 0,0-22 0,0 0 15,0 0-15,0 0 0,21 1 0,-21-1 16,21-21-16,0 21 16,-21-42 15,0 0-31,0-1 16,0 1-16,-21 0 0,21 0 15,0 0-15,-21 0 0,0 21 16,21 21 15,0 0-31,0 0 0,0 0 16,0 0-16,0 1 0,0-1 15,0 0-15,21-21 0,0 21 16,0-21-16,0 0 16,0 0-16,1 0 0,-1 0 0,21 0 15,22-42-15,-43 21 16,21-1-16,-21 1 0,22 0 15,-1 0-15,-21-21 0,21-1 0,1 22 16,-22-21-16,21-1 0,1-41 16,-22 20-16,21 22 0,-42-22 15,21 1-15,0-1 0,-21 1 0,0-1 16,0 1-16,0-1 0,22 22 16,-22 0-16,0-1 0,0 22 0,0 0 15,0 0-15,0 42 16,0 0-16,0 22 0,0-1 15,0 0-15,0 22 0,-22-1 16,1 1-16,0-1 0,0 1 0,0-22 16,0 22-16,-1-1 0,1 1 15,0-1-15,0-21 0,21 22 0,0-22 16,-21 1-16,21-1 0,0-21 16,0 21-16,0-20 0,0-1 0,0 0 15,21-21-15,0 0 0,0 0 16,0 0-16,1 0 15,-1-21-15,0 0 0,0-1 0,-21 1 16,21 0-16,0 0 0,1 0 16,-22-22-16,0 22 0,0-21 15,21 0-15</inkml:trace>
  <inkml:trace contextRef="#ctx0" brushRef="#br0" timeOffset="25065.15">17314 8446 0,'0'0'0,"-21"21"16,0-21-16,42 0 16,0 0-1,0 0-15,1 0 0,20 0 0,-21 0 16,0 0-16,22 0 0,-22 0 0,21-21 16,-21 21-16,0 0 0,1 0 15,-1-22-15,0 22 0,-21-21 16,21 0-16,0 21 0,-21-21 15,21 21-15,-21-21 0</inkml:trace>
  <inkml:trace contextRef="#ctx0" brushRef="#br0" timeOffset="25654">18415 8530 0,'0'-21'0,"0"0"0,0 0 16,0 0-16,0-1 15,0 1-15,0 0 0,0-21 0,0 21 16,0-22-16,0 22 0,0-21 0,0 21 16,0-22-16,0 22 0,0 0 15,0 0-15,0 42 31,0 0-31,0 21 0,0-20 0,0 20 16,0 0-16,21 1 0,-21-1 16,0 0-16,0 1 0,0-1 0,0 0 15,0 1-15,0-1 0,0-21 0,0 21 16,0 1-16,0-22 16,0 21-16,0-21 0,0 22 0,0-22 15,0 0-15,0 0 0,0 0 0,0 1 16,0-1-16,-21-21 15,0 0-15,0 21 0,-1-21 0,1 0 16,-21 0-16,21 0 0,0 0 0,-22 0 16,22 0-16,-21 0 0,21 0 15,-1 0-15,1 0 0,0 0 0,0 0 16,42 0 15,0 0-15,0 0-16,1 0 15,-1 0-15,21 0 0,-21 0 0,22 0 16,-22 0-16,21 0 0,0 0 0,1 0 16,-1 0-16,0 0 0,-20 0 15,20 0-15,-21 0 0,21 0 0,-20 0 16,-1-21-16,0 21 0,0-43 16,0 22-16,0 21 0,-21-21 15,22 0-15</inkml:trace>
  <inkml:trace contextRef="#ctx0" brushRef="#br0" timeOffset="26101.73">20024 7895 0,'0'-42'16,"0"84"-16,0-105 0,0 42 0,0-22 15,0 22-15,-22 21 16,1 0-1,0 21-15,21 0 0,-21 1 0,0 20 16,21 0-16,0 22 0,-21-1 16,21 1-16,-22-1 0,22 1 0,0-1 15,-21 1-15,21-1 0,0 1 0,0-22 16,0 22-16,0-22 0,0 21 16,0-20-16,0-1 0,21 0 15,1 1-15,-22-22 0,21 0 16,0 21-16,0-42 0,-21 22 0,21-1 15,0-21-15,1 0 0,-1 0 0,21 0 16,-21-21-16,22-1 0,-22 1 16,21 0-16,0 0 0,1-21 0,-1-1 15</inkml:trace>
  <inkml:trace contextRef="#ctx0" brushRef="#br0" timeOffset="26400.56">20891 7811 0,'0'0'0,"0"-22"16,22 1-16,-1 0 0,0 0 16,0 21-16,0 0 0,0 0 0,22 0 15,-22 0-15,21 0 0,-21 21 16,22 0-16,-22 0 0,21 22 0,-21 20 16,1-20-16,20 20 0,-21 1 15,-21-1-15,0 1 0,21-1 0,-21-21 16,0 22-16,0-1 0,-21-20 0,0-1 15,0 0-15,0 1 0,-1-1 16,-20 0-16,21 1 0,-21-22 0,20 21 16,-20-21-16,21 1 0,0-1 0,21 0 15,-21-21 1,21 21-16,0-42 16,21 0-16,-21 0 15,21-1-15</inkml:trace>
  <inkml:trace contextRef="#ctx0" brushRef="#br0" timeOffset="27016.13">22564 7747 0,'0'0'0,"21"-21"0,0-21 0,-21 20 15,0 1-15,0 0 0,0 0 16,-21 21-1,0 0-15,-1 0 0,1 0 0,-21 0 16,0 21-16,20 0 0,-20 0 16,0 1-16,21-1 0,-22 21 0,22-21 15,0 0-15,0 22 0,0-22 16,21 21-16,0-21 0,0 1 0,0-1 16,0 21-16,0-21 0,0 0 15,21 1-15,0-22 0,0 21 0,0 0 16,22 0-16,-22 0 0,21 0 15,0 1-15,-20-1 0,20 21 16,-21-21-16,0 22 0,-21-22 0,0 0 16,0 21-16,0-21 0,-21 1 15,0 20-15,0-21 0,0 0 0,-22 0 16,22 1-16,0-1 0,-21-21 0,20 21 16,1-21-16,0 21 0,0-21 15,0 0-15,42 0 47,0 0-47,0 0 16,0 0-16,1-21 0,-1 21 0,0 0 15,0 0 1,-21 21-16,0 0 0,0 0 16,0 1-16,0-1 0,0 0 15,0 0-15,-21 0 0,0 0 0,0 1 16,-1-1-16,1 0 0,0 0 15,21 0-15,-21 0 0,0 1 16,21-1-16,0 0 16,-21-21-1,-1-21 1,22 0 0,-21 21-16</inkml:trace>
  <inkml:trace contextRef="#ctx0" brushRef="#br0" timeOffset="27713.03">22119 11113 0,'-21'-22'0,"42"44"0,-42-65 16,21 22-16,0 0 0,0 0 15,0 0-15,21-1 0,0 22 16,-21-21-16,21 0 0,1 0 16,-1 0-16,0 21 0,-21-21 15,21 21-15,0 0 0,-21 21 47,-21 0-31,0-21-16,21 21 0,0 0 0,-21 0 15,0 1-15,-1-1 0,22 0 16,0 21-16,-21-21 0,21 1 16,-21 20-16,21-21 0,0 21 0,-21-20 15,21 20-15,0 0 0,0-21 16,0 22-16,0-1 0,0-21 16,21 22-16,0-1 0,0-21 0,1 21 15,-1-20-15,21 20 0,-21-21 0,22 21 16,-22-20-16,21-1 0,0 21 15,-20-21-15,20 22 0,-21-22 0,0 21 16,0-21-16,-21 22 0,0-22 16,0 21-16,0-21 0,-21 0 0,0 22 15,-21-22-15,-1 0 0,22 0 0,-63 22 16,41-22-16,1-21 16,0 21-16,-1-21 0,22 21 0,-21-21 15,21 0-15,-1 0 0,1 0 0,0 0 16,0 0-16,21-21 0,-42-21 15,42 20-15,-22 1 16,22-21-16,0 21 0,0-22 0,0 1 16,0-21-16</inkml:trace>
  <inkml:trace contextRef="#ctx0" brushRef="#br0" timeOffset="31147.97">22161 9610 0,'0'0'0,"-21"0"16,0 0-16,0 0 0,0 21 15,0-21-15,-1 0 0,-20 0 16,21 0-16,0 0 0,0 21 0,-1-21 16,1 0-1,42 0 1,1 0-16,20 0 0,0 0 15,22 0-15,-1 0 0,22 0 0,0 0 16,20 0-16,22 0 0,-21-21 16,21 21-16,0-21 0,-21 0 0,21 21 15,0-22-15,-21 22 0,21-21 16,-21 21-16,0 0 0,-22-21 0,1 21 16,-22 0-16,1-21 0,-22 21 15,1-21-15,-22 21 0,0 0 16,0 0-16,0 0 0,-42 0 47,0 0-32,0 0-15,0 0 0,-22 0 0,22 0 16,-21 0-16,-1 21 0,1-21 16,-21 0-16,20 21 0,-20-21 0,20 21 15</inkml:trace>
  <inkml:trace contextRef="#ctx0" brushRef="#br0" timeOffset="31544.74">22225 9906 0,'0'0'0,"-42"0"0,-43 21 15,85 0 16,21-21-31,0 0 16,22 0-16,-1 0 0,21 0 16,1 0-16,21 0 0,-1-21 15,22 21-15,-21 0 0,21-21 16,-1 21-16,1 0 0,-21-21 0,21 21 16,0 0-16,-1 0 0,-20-21 15,0 21-15,-1-21 0,1 21 0,-21 0 16,-1 0-16,-21 0 0,1 0 15,-1 0-15,-21 0 0,0 0 0,-21-22 16,22 22-16,-44 0 31,1 0-31,0 0 16,0 0-16,-21 0 0,20 0 16,-20 0-16,0 22 0,-1-1 15,1-21-15,0 0 0,-22 21 16,22-21-16,-22 21 0</inkml:trace>
  <inkml:trace contextRef="#ctx0" brushRef="#br0" timeOffset="31929.54">22225 10224 0,'-42'0'0,"84"0"0,-127 21 0,64-21 15,0 0-15,0 0 0,21 21 16,42-21-1,-21 0-15,22 0 0,-1 0 16,0 0-16,22 0 0,20 0 16,1 0-16,0 0 0,-1 0 0,1-21 15,21 21-15,-21 0 0,20 0 16,-20-21-16,0 21 0,-1 0 0,1 0 16,0-22-16,-1 22 0,-20 0 0,21 0 15,-22 0-15,-21 0 0,22 0 16,-22-21-16,1 21 0,-22 0 0,21 0 15,-21 0-15,0 0 16,-42 0 15,0 0-15,0 0-16,0 0 0,0 0 16,-1 0-16,1 0 15,0 0-15,0 0 0,0 0 16,0-21-16,-1 21 0,-20 0 0</inkml:trace>
  <inkml:trace contextRef="#ctx0" brushRef="#br0" timeOffset="33407.6">20426 9419 0,'21'0'16,"0"0"-1,0 0-15,0 0 0,1 0 0,-1 0 16,0 0-16,0 0 15,0 0-15,0 0 0,1 0 0,-22-21 16,21 21-16,0 0 0,0 0 16,0 0-1</inkml:trace>
  <inkml:trace contextRef="#ctx0" brushRef="#br0" timeOffset="33709.47">20341 9546 0,'21'0'31,"0"0"-31,1 0 0,-1 0 16,0 0-16,0 0 0,0 0 16,0-21-16,1 21 0,-1 0 15,0 0-15,0 0 16,0 0-16,0-21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49:28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614 0,'21'0'15,"-21"-21"-15,21 0 16,0 21 0,-21-22-16,0 1 15,0 0 1,0 0-16,0 0 16,0 0-16,0-1 0,0 1 15,0 0-15,0 0 16,-21 0-16,0 0 0,0-1 15,0 1-15,0 21 0,-1 0 16,1 0-16,0 0 0,-21 0 16,21 0-16,-1 0 0,-20 0 15,21 0-15,-21 21 0,20-21 16,-20 22-16,21-1 0,-21 0 16,20 0-16,-20 0 0,0 22 0,21-22 15,-1 21-15,-20 0 0,21-20 16,0 41-16,0-21 0,-1 1 15,1 20-15,0 1 0,0-1 16,0-20-16,0 20 0,21 1 0,0-1 16,-22-21-16,22 1 0,0 20 15,0-20-15,0-1 0,0 0 0,0 1 16,0-22-16,22 21 16,-1-21-16,0 22 0,0-22 15,0 0-15,0 0 0,22 0 0,-22 0 16,21-21-16,-21 0 0,22 0 15,-1 0-15,0 0 0,1 0 16,-1 0-16,0 0 0,1-21 0,-1 0 16,0 0-16,1 0 0,-1 0 15,-21-1-15,22 1 0,-1 0 0,0 0 16,-21 0-16,22 0 0,-22-1 16,0-20-16,0 21 0,0 0 15,1 0-15,-1-22 0,0 22 0,-21 0 16,21 0-16,-21-22 0,21 22 15,-21 0-15,0 0 0,0 0 0,0 0 16,0-1 0,0 44 15,-21-1-31,0 0 0,21 0 16,-21 0-16,21 0 0,0 1 0,-21-1 15,21 21-15,-22-21 0,22 0 16,0 22-16,0-22 0,0 0 15,0 0-15,0 0 0,0 1 0,22-1 16,-1 0-16,0-21 16,-21 21-16,21-21 0,0 0 0,0 0 0,22 0 15,-22 0-15,0 0 0,0 0 16,0 0-16,22 0 0,-22-21 16,0 0-16,21 0 0,-20 21 15,-1-22-15,0 1 0,21 0 16,-21 0-16,1-21 0,-22 20 0,21 1 15,-21-21-15,0 0 0,0 20 16,0-20-16,0-43 0,-21 64 16,21 0-16,-43-21 0,22 42 15,0-21-15,0 21 0,0 0 16,-22 0-16,22 0 0,-21 0 16,21 21-16,-22 0 0,22 0 0,0 0 15,-21 22-15,20-22 0,22 0 16,-21 21-16,21-21 0,0 22 15,0-22-15,0 0 0,0 0 16,0 0-16,0 1 0,21-1 0,1-21 16,-1 21-16,0-21 0,21 0 15,-21 0-15,22 0 0,-1 0 0,0 0 16,1 0-16,-1 0 0,0-21 16,1 0-16,20 21 0,-20-22 15,-1 1-15,0 0 0,1 0 0,-22 21 16,21-21-16,-21 0 15,0-1-15,1 22 0,-1-21 0,0 0 16,0 21 0,-21 21 15,0 0-31,0 1 0,0-1 0,0 0 16,0 0-16,0 0 15,0 0-15,0 1 0,0 20 16,0-21-16,0 0 0,0 0 0,0 1 15,0-1-15,0 0 0,0 0 16,0 0-16,-21 0 0,21 1 16,0-1-1,-21-21 17,21-21-32,0-1 0,0 1 15,0 0-15,0 0 16,0 0-16,0-22 0,0 22 0,21-21 15,0 21-15,0-22 0,0 1 16,1 21-16,-1-21 0,21 20 16,-21-20-16,22 21 0,-1 0 0,-21 0 15,21-1-15,1 22 0,-1 0 16,-21 0-16,22 0 0,20 22 16,-21-1-16,1 21 15,-22-21-15,0 0 0,-21 1 16,21 20-16,-21-21 0,0 0 15,0 22-15,0-22 0,0 0 0,0 0 16,0 0-16,-21 0 0,21 22 16,0-22-16,0 0 0,0 0 15,0 0-15,0 1 0,0-1 16,21-21 0,0 0-16,1 0 0,-1 0 15,21-21-15,-21 21 16,0-22-16,1 1 0,-1 0 0,21 0 15,-21 0-15,0 0 0,1-22 16,20 22-16,-21-21 0,0 21 16,0-22-16,1 22 0,-22-21 15,21 21-15,-21-1 0,0 1 0,0 0 16,0 0-16,-21 21 16,-1 0-1,1 21-15,21 0 0,-21 0 16,0 1-16,21-1 0,0 0 0,0 0 15,0 0-15,0 0 0,0 1 16,0-1-16,0 0 0,21 0 16,0 0-16,0-21 0,1 21 15,-1 1-15,0-1 0,0 0 16,0-21-16,0 21 16,-21 0-16,22-21 0,-22 21 15,-22-21 1,1 0-1,0 0-15,0 0 0,0 0 16,0 0-16,-1-21 0,1 21 0,0 0 16,0 0-16,0 0 0,0 0 15,-1 0 1,22 21 0,0 1-16,0-1 0,0 0 15,22 0-15,-1-21 16,0 21-16,0-21 0,0 0 0,-21 21 15,21-21-15,1 0 0,-1 0 16,0 0-16,21 0 0,-21 0 0,1 0 16,-1 0-16,0-21 0,0 0 15,21 21-15,-20-21 0,-1 0 0,0 0 16,21-1-16,-21-20 0,1 21 16,-1 0-16,21-64 0,-21 43 15,0-1-15,1 1 16,-1-21-16,0 20 0,-21-20 0,21-1 15,0 1-15,0-1 0,-21 1 0,0 20 16,0-20-16,22 21 16,-22-1-16,0 1 0,0 0 0,0-1 15,0 22-15,0 0 0,0 0 16,-22 21 0,22 21-1,-21 0-15,21 21 0,-21 1 0,21-1 16,-21 0-16,21 22 0,0-1 15,0 1-15,0-1 0,-21 1 0,21-22 16,0 22-16,0-1 16,0-20-16,0 20 0,0-21 0,0 1 15,0-1-15,0-21 0,0 22 16,0-22-16,0 21 0,0-21 0,0 0 16,0 1-16,0-1 0,0 0 15,21 0-15,0-21 0,0 0 16,0 0-16,1 0 15,-1 0-15,0-21 0,0 21 0,0-21 16,0 0-16,1-1 0,-22 1 16,21 0-16,0 0 0,0 0 0,-21 0 15,0-1-15,0 1 0,21 0 16,-21 0-16</inkml:trace>
  <inkml:trace contextRef="#ctx0" brushRef="#br0" timeOffset="248.85">5334 1207 0,'21'0'32,"0"0"-32,0 0 0,1 0 15,-1 0-15,0 0 0,21 0 0,-21 0 16,22-22-16,-22 1 15,21 21-15,-21-21 0,22 21 0,-22-21 16,21 21-16,-21 0 0,1 0 16,-1-21-16,0 21 0,0 0 15,-21-21 1</inkml:trace>
  <inkml:trace contextRef="#ctx0" brushRef="#br0" timeOffset="1203.11">5969 1228 0,'0'-21'15,"0"-1"16,0 1-15,21 21 0,0 0-16,-21-21 0,21 21 15,1 0-15,-1 0 16,0 0-16,0 0 0,0 0 16,0 0-16,1 21 0,-1 0 0,0 1 15,0-1-15,0 21 0,-21-21 16,0 0-16,0 22 0,21-22 0,-21 0 15,0 0-15,0 0 0,0 22 16,0-22-16,-21 0 0,21 0 16,-21 0-16,21 1 15,-21-22-15,21-22 32,0 1-32,0 0 15,0 0-15,0 0 0,0 0 16,0-1-16,21-20 0,-21 21 0,21-21 15,0 20-15,-21-20 0,22 0 16,-1 21-16,0-22 0,0 1 16,0 21-16,0 0 0,1-1 0,-22 1 15,21 21-15,0 0 16,-21 21 15,0 1-31,0-1 16,0 0-1,-21-21-15,21 21 0,-21-21 0,21 21 0,-22-21 16,22 21-16</inkml:trace>
  <inkml:trace contextRef="#ctx0" brushRef="#br0" timeOffset="1782.21">6816 1164 0,'0'0'0,"0"-21"16,-22 21 15,1 21-15,21 0-16,-21 1 16,21-1-16,-21 0 0,21 21 15,0-21-15,0 1 0,0-1 16,0 21-16,0-21 0,0 0 0,0 1 15,0 20-15,0-21 0,0 0 16,21 0-16,0 1 0,0-22 0,-21 21 16,22-21-16,-1 0 0,0 0 15,0 0-15,0 0 0,0 0 0,1 0 16,-1 0-16,21 0 16,-21-21-16,0-1 0,1 22 0,-1-21 0,0 0 15,0 0-15,0 0 16,0 0-16,1-22 0,-22 22 0,0-21 15,21 21-15,0-22 0,-21 22 16,0-21-16,0 21 0,21-22 0,-21 22 16,21 0-16,-21 0 15,0 42 17,0 0-32,0 0 0,0 0 15,0 22-15,-21-22 0,21 21 0,0-21 16,0 22-16,0-22 0,0 0 15,0 0-15,0 22 0,0-22 16,0 0-16,0 0 0,0 0 16,21-21-16,-21 21 0,21 1 15,1-22-15,-1 0 16,0 0-16,21 0 16,-21 0-16,1-22 0,-1 1 15,0 21-15,21-21 0,-21 21 0</inkml:trace>
  <inkml:trace contextRef="#ctx0" brushRef="#br0" timeOffset="2151.09">8001 1143 0,'0'0'0,"0"-42"16,0 21-16,-21 21 15,0 0-15,-1 0 16,1 0-16,0 21 0,0 0 15,0 0-15,0 0 0,21 0 16,-22 1-16,1-1 0,21 21 0,0-21 16,0 0-16,-21 1 0,21 20 15,0-21-15,0 0 0,0 0 0,0 1 16,0-1-16,0 0 0,0 0 16,21 0-16,-21 0 0,21-21 15,1 22-15,-1-22 0,0 0 16,0 0-16,0 0 0,0 0 0,1 0 15,20 0-15,-21 0 0,0-22 16,22 22-16,-22-21 0,0 0 0,21 21 16,-21-21-16,1 0 0,20 0 15,-21-22-15,0 22 0,22 0 0,-22-21 16,21-1-16,0 1 0,-20 0 16,-1-22-16,21 1 0,-21-1 0,0 22 15</inkml:trace>
  <inkml:trace contextRef="#ctx0" brushRef="#br0" timeOffset="2881.11">8615 741 0,'0'0'0,"21"-64"0,-21 22 15,21-43-15,-21 43 16,0 21-16,0 0 0,0-22 0,0 22 16,-21 21-1,0 0-15,21 21 16,-21 1-16,21 20 0,-22 21 16,22-20-16,-21 20 15,21-20-15,-21 20 0,21 1 0,0-1 16,0-21-16,-21 22 0,21-1 15,0 1-15,-21-22 0,21 1 0,0-1 16,0 0-16,0 1 0,0-1 16,0-21-16,0 21 0,0-20 15,0-1-15,0 0 0,0 0 0,0 0 16,0 0-16,21-21 0,0 22 16,0-22-1,0 0-15,1 0 0,-1-22 16,0 22-16,0-21 0,0 0 0,0 0 15,22 0-15,-22 0 0,0 21 16,0-43-16,22 22 0,-22 0 0,0 0 16,0 0-16,0-1 0,0 1 15,1 0-15,-1 0 0,0 0 16,-21 0-16,21-1 16,-21 1-16,0 42 31,-21 1-16,21-1-15,-21 0 0,0 0 16,21 0-16,0 0 0,-22 22 0,22-22 16,-21 0-16,21 0 0,0 22 15,0-22-15,0 0 0,0 0 0,0 0 16,0 0-16,21-21 16,22 22-16,-22-22 0,0 0 15,0 0-15,0 0 0,1 0 16,-1-22-16,0 22 0,0-21 15,21 0-15,-20 0 0,-1 21 0,-21-42 16,21 20-16,0 1 0,-21 0 16,21-21-16,-21 21 0,0-22 0,0 1 15,0 21-15,0-22 0,0 22 16,-21-21-16,0 21 0,-21 0 16,20 21-16,1 0 0,-21 0 15,21 0-15,0 21 0,-22-21 0,22 21 16,0 0-16,0 0 0,0 0 15,-1 1-15,1-1 0,0 0 0,21 0 16,0 0-16,0 0 16,0 1-16,0-1 15,21-21 1,22 0-16,-22 0 0,0 0 16</inkml:trace>
  <inkml:trace contextRef="#ctx0" brushRef="#br0" timeOffset="3338.5">9588 1249 0,'0'-21'16,"0"0"0,0-1-1,22 22 1,-1 0-16,0 0 15,0 0-15,0 0 16,0 22-16,1-1 0,-1-21 0,21 63 16,-21-42-16,-21 1 15,0-1-15,21 21 0,-21-21 0,0 0 16,0 1-16,0-1 0,0 21 16,0-21-16,0 0 0,0 1 15,-21-22-15,0 21 0,21 0 0,-21-21 16,0 21-16,0-21 15,21-21 17,0 0-32,0 0 0,0-1 0,0 1 15,21-21-15,-21 21 0,21-22 16,0 22-16,0-21 0,0 21 0,1-22 16,20 22-16,-21-21 0,0 21 15,0 0-15,1-1 0,-1 1 0,0 0 16,0 0-16,-21 0 15,21 21-15,0-21 0,-21-1 16,0 1 0</inkml:trace>
  <inkml:trace contextRef="#ctx0" brushRef="#br0" timeOffset="3714.28">8340 804 0,'21'0'31,"0"-21"-31,0 21 0,21 0 16,1 0-16,-1-21 0,0 21 0,22-21 15,-1 21-15,-20-21 0,20 21 16,1 0-16,-1-21 0,-20 21 0,-1 0 16,0 0-16,1 0 0,-22-22 15,0 22-15,0 0 0,0 0 0,-42 0 47,0 0-31</inkml:trace>
  <inkml:trace contextRef="#ctx0" brushRef="#br0" timeOffset="9107.77">11896 1037 0,'0'0'0,"21"-21"0,-21 0 0,21 0 15,-21 0-15,0-1 16,0 1-16,0 0 0,0 0 15,0 0-15,0 0 0,0-1 16,0 1-16,0 0 0,0 0 0,0 0 16,-21 21-16,0-21 0,-1 21 15,1 0-15,0 0 0,0 0 0,0 0 16,0 0-16,-1 0 0,1 0 16,-21 21-16,21 0 0,0 0 0,-1 21 15,-20-20-15,21 20 0,0 21 16,0-20-16,-1-1 0,22 22 0,-21-22 15,21 21-15,-21-20 0,21 20 16,0-20-16,0 20 0,0-21 0,0 1 16,0-1-16,0 0 15,0 1-15,21-1 0,0-21 0,1 22 16,-1-22-16,0 0 0,21 0 16,-21 0-16,22-21 0,-1 0 0,-21 0 15,22 0-15,20 0 0,-21 0 16,1-21-16,-1 21 0,22-21 15,-22-21-15,21 20 0,-20 1 0,20-21 0,-20 21 16,-1-22-16,0 1 0,1 0 16,-1 21-16,-21-22 0,21 1 0,-42-22 15,0 22-15,22 0 0,-22-22 16,0 22-16,0-22 0,0 1 16,-22 21-16,1-22 0,0 1 15,0 20-15,0 1 0,0 0 0,-22-1 16,22 22-16,-21 0 0,-1 0 15,-41 0-15,41 21 0,1 0 16,-21 0-16,20 21 0,-20 0 16,20 21-16,-20-21 0,21 43 15,-1-22-15,1 1 0,21 20 0,0 1 16,-22-1-16,22 1 0,21-1 16,0-21-16,0 22 0,0-22 0,0 22 15,0-22-15,0 0 0,21 1 16,22-22-16,-22 21 0,21-21 0,-21 22 15,22-22-15,-1 0 0,0 0 16,22-21-16,-22 0 0,0 0 16,22 0-16,-22 0 0,22 0 15,-22 0-15,0-21 0,22 0 0,21-21 16,-43 20-16,-21 1 16,21-21-16,1 21 0,-22 0 0,0-1 15,0-20-15,0 21 0,1 0 16,-1 0-16,-21-1 0,0 1 0,21 0 15,-21 42 17,0 0-17,0 1-15,0-1 0,21 21 0,-21-21 16,0 0-16,0 1 0,0-1 16,0 0-16,0 0 0,21 0 15,-21 0-15,21 1 0,-21-1 0,0 0 16,22-21-16,-1 0 0,-21 21 15,21-21-15,0 0 0,0 0 16,0 0-16,1 0 0,-1-21 16,0 0-16,0 0 0,0 21 0,-21-22 15,21 1-15,1 0 0,-1 0 16,-21 0-16,21 0 0,0-1 0,0 1 16,-21 0-16,21 0 15,1 0-15,-22 0 0,0-1 0,21 22 16,-21-21-16,0 42 31,0 1-15,0-1-16,0 0 0,0 0 15,0 0-15,0 0 0,0 1 0,0-1 16,0 21-16,0-21 0,0 0 16,0 1-16,0-1 0,0 0 0,0 0 15,21 0-15,0 0 0,0 1 16,0-22-16,1 0 15,-1 0-15,0 0 0,0 0 16,0 0-16,0 0 0,1 0 0,-1 0 16,0-22-16,0 1 0,0 0 15,0 0-15,22 0 0,-43 0 0,21-22 16,0 22-16,0 0 0,0-21 16,-21 20-16,0 1 0,0 0 0,0 0 15,0 0-15,0 0 0,0-1 16,0 1-16,0 0 15,-21 21-15,0 0 16,0 21-16,0-21 16,21 21-16,-21 1 0,-1-1 15,22 0-15,0 0 0,-21 0 16,21 0-16,0 1 0,0-1 0,0 0 16,0 21-16,0-21 0,0 1 15,0-1-15,0 0 0,21 0 0,1 0 16,-1 0-16,0-21 15,0 0-15,-21 22 0,21-22 0,0 0 16,22 0-16,-22 0 0,0 0 16,0 0-16,22-22 0,-22 1 0,0 21 15,21-21-15,1 0 0,-22 0 0,21 0 16,-21-22-16,22 22 16,-22 0-16,0 0 0,0 0 0,0-22 15,0 22-15,-21 0 16,0 0-16,0 0 15,-21 21 1,0 0-16,21 21 16,0 0-16,0 0 15,0 0-15,0 0 0,0 1 0,0-1 16,21 0-16,0 0 0,1 0 16,-1 0-16,0 1 0,-21-1 15,21-21-15,0 21 0,0 0 0,1 0 16,-1-21-16,0 21 15,0-21-15,0 0 0,0 0 16,1 0-16,-1 0 16,0 0-16,0 0 0,0-21 15,0 0-15,-21 0 16,22 0-16,-1 0 0,-21-1 0,21 1 16,0-21-16,0 0 0,-21 20 15,21-20-15,1-21 0,-1 20 0,0 1 16,-21-22-16,0 1 0,21 21 0,-21-22 15,21 1-15,-21 20 0,0 1 16,0 0-16,0 20 0,0-20 0,0 21 16,0 0-16,-21 21 31,0 21-31,21 0 0,-21 0 16,21 22-16,0-1 0,-21 0 0,21 1 15,0 20-15,-22-21 0,22 22 16,0-22-16,0 22 0,0-22 15,0 22-15,0-22 0,0 0 0,0 1 16,0-1-16,0 0 0,0-21 0,0 22 16,0-1-16,22-21 0,-22 0 15,21 22-15,-21-22 0,21 0 0,0 0 16,0-21-16,0 0 16,1 0-16,-1 0 15,0 0-15,21 0 0,-21 0 0,1 0 16,20-21-16,-21 0 0,21 0 15,-20 0-15,20-1 0,0 1 0,-21-21 16,1 21-16,20 0 0,-21-1 16,0 1-16,0 0 0,1 0 0,-22 0 15,0 0-15,21 21 0,-21-22 16,-21 44 15,21-1-31,0 0 0,-22-21 16,1 21-16,21 0 0,0 22 0,0-22 15,0 0-15,-21 0 16,21 0-16,0 0 0,0 1 0,0-1 16,0 0-16,0 0 0,21 0 15,0 0-15,1-21 16,20 22-16,-21-22 0,0 0 0,22 0 16,-22 0-16,21 0 0,-21 0 15,22 0-15,-22 0 0,0-22 0,21 1 16,-21 0-16,1 0 0,-1 0 15,0 0-15,0-1 0,-21-20 16,0 21-16,0-21 0,0 20 0,0-20 16,0 21-16,0-21 0,0 20 0,-21 1 15,21 0-15,-21 0 0,0 0 16,-1 0-16,-20 21 0,21 0 16,0-22-16,0 22 0,-1 0 0,-20 0 15,21 22-15,0-22 0,0 21 16,-1 0-16,1 0 0,0 21 0,0-20 15,21-1-15,0 21 0,0-21 16,0 0-16,0 22 0,0-22 0,0 21 16,0-21-16,21 1 0,0-1 0,0 0 15,1 0-15,-1 0 0,0 0 16,21 1-16,-21-22 0,22 21 16,-1-21-16,0 0 0,1 0 15,-1 0-15,0 0 0,22 0 0,-22 0 16,1 0-16,20 0 0,-21-21 15,1-1-15,20 1 0,-42 0 0,22 0 16,-1 0-16,-21-22 0,0 22 0,1-21 16,-1 21-16,0 0 0,-21-22 15,0 22-15,0 0 0,0 0 0,0 0 16,0-1-16,0 1 0,-21 21 16,0 0-16,-1-21 0,-20 21 0,21 0 15,0 0-15,0 0 16,-1 21-16,-20 0 0,21 1 0,0-1 0,0 0 15,-1 0-15,1 0 16,0 22-16,21-22 0,-21 0 0,21 21 16,0-21-16,-21 1 0,21 20 0,0-21 15,0 0-15,0 0 0,0 1 16,21-1-16,0-21 0,0 0 16,0 0-16,1 0 15,-1 0-15,0 0 0,0 0 16,0-21-16,0-1 0,1 1 0,-1 0 15,0 0-15,0 0 0,0 0 16,22-22-16,-22 22 0,0 0 16,0-21-16,0 20 0,0 1 15,1-42-15,-1 63 16,-21 21 15,0 0-31,0 0 16,-21 0-16,21 1 0,0-1 15,0 21-15,0-21 0,0 0 0,0 1 0,0 20 16,0-21-16,0 0 0,21 0 16,0 1-16,21-1 15,1 0-15,-1 0 0,-21-21 0,21 0 16,1 0-16,-1 0 0,0 0 16,1 0-16,-22 0 0,21 0 0,1-21 15,-22 21-15,0-21 0,42-22 16,-41 22-16,-1-21 0,-21 21 15,21-22-15,-21 22 0,0-21 16,0 21-16,0-22 0,0 22 0,0 0 16,0 0-16,0 0 0,-21 0 15,-22 21-15,22-22 0,0 22 16,0 0-16,0 0 0,-22 0 16,22 22-16,0-22 0,0 21 0,-21 0 15,20 21-15,1-21 16,0 1-16,21 20 0,-21-21 0,21 21 15,-21-20-15,21-1 0,0 21 0,0-21 16,0 0-16,0 1 0,0-1 16,21 0-16,0-21 0,0 21 0,0-21 15,1 0-15,-1 0 0,0 0 16,0 0-16,0 0 0,0 0 0,1 0 16,-1 0-16,0-21 0,0 0 15,0 21-15,0-21 0,1-22 0,20-20 16,-21 20-16,0 1 0,0 0 15,1-1-15,-1-20 0,0 21 16,-21-22-16,21 1 0,0-1 16,0 1-16,1-1 0,-22 22 15,0-22-15,21 1 0,-21 20 0,21 1 16,-21 0-16,0 21 0,0-1 16,0 1-16,0 0 0,0 0 0,0 42 31,-21 0-31,0 0 0,-1 1 0,22 20 15,-21 0-15,0 1 0,0-1 16,21 21-16,0-20 0,-21 20 0,21 1 16,0-22-16,0 0 15,0 22-15,0-22 0,0 1 0,0 20 0,0-21 16,0 1-16,0-22 0,0 21 16,0 1-16,0-22 0,0 0 15,0 0-15,0 0 0,0 0 0,21-21 16,0 22-1,0-22-15,0 0 0,1 0 16,-1 0-16,0-22 0,0 22 16,0-21-16,0 0 0,22 0 0,-22 0 15,0 0-15,0-1 0,0 1 16,-21 0-16,22 0 0,-1 0 16,-21 42 15,0 0-31,0 0 15,0 0-15,0 1 16,0-1-16,0 0 0,0 0 0,0 0 16,0 0-16,0 1 15,0-1-15,0 0 0,21-21 0,0 21 16,0-21-16,0 21 0,1-21 16,-1 0-16,21 0 0,0 0 15,1 0-15,-22 0 0,0 0 16,0 0-16,0-21 0,1 0 15,-1 0-15,0 0 0,0-22 0,0 22 16,0 0-16,-21-21 0,0 20 16,22-20-16,-22 21 0,21 0 15,-21 0-15,0-1 0,0 1 16,0 42 0,0 1-1,0-1-15,-21 0 0,21 0 16,-22 0-16,22 22 0,0-22 0,0 0 15,-21 0-15,21 0 0,0 22 16,-21-22-16,21 0 0,0 0 0,0 0 16,0 0-16,0 1 15,0-1-15,0-42 47,0-1-47,0 1 16,0 0-16,21 0 0,0 0 15,1-22-15,-22 22 0,21 0 0,0-21 16,-21 21-16,21-22 0,0 22 16,22 0-16,-22 0 0,0-22 15,42 22-15,-41 0 0,20 0 16,0 21-16,-21 0 0,22 0 16,-22 0-16,0 0 0,-21 21 0,21-21 15,0 21-15,-21 22 0,22-22 16,-22 0-16,0 0 0,0 21 15,0-20-15,0 20 16,21 0-16,-21-21 0,0 1 0,21-22 16,-21 21-16,21 0 0,-21 0 15,21-21-15,0 0 0,-21 21 0,22-21 16,-1 0-16,21 0 0,-21 0 0,0 0 16,1 0-16,-1 0 0,0 0 15,21 0-15,-21-21 0,1 21 0,-1-21 16,0 0-16,21 0 0,-21-1 15,1-20-15,-1 21 0,0-21 16,-21 20-16,21-20 0,-21 21 0,21-21 16,-21 20-16,0-20 0,0 21 15,0-21-15,0 20 0,-21 22 16,0 0-16,0 0 16,0 0-16,-1 0 0,1 0 0,0 22 15,0-22-15,0 21 0,-22 0 16,22 0-16,0 0 0,0 0 0,0 22 15,21-22-15,0 0 0,-21 0 16,21 0-16,0 1 0,0-1 0,0 0 16,0 0-16,0 0 0,0 0 15,21-21-15,0 0 16,0 0-16,0 0 0,0 0 16,1 0-1,-1-21-15,0 21 0,-21-21 0,21 0 16,-21 0-16,21 0 0,-21-1 0,0 1 15,21 0-15,-21 0 0,22 0 16,-22 0-16,0-1 16,21 22-1,-21 22 17,0-1-32,0 21 15,0-21-15,0 0 16,0 22-16,21-1 0,0 0 0,-21 1 15,0-1-15,21 0 0,0 1 16,1-1-16,-22 22 0,21-22 16,0 0-16,0 22 0,0-22 0,0 22 15,1-1-15,-1 1 0,-21-1 16,21 22-16,0 42 0,0-64 16,-21 1-16,0-1 0,0 1 0,0-1 15,0 1-15,0-1 0,0 1 16,0-1-16,0-20 0,0 20 0,0-21 15,0 22-15,0-22 0,0 1 0,0-22 16,0 21-16,0 0 0,0-20 16,-21-1-16,21 0 0,-21 0 0,0-21 15,0 0 1,-1 0-16,1 0 0,0 0 16,0 0-16,0-21 0,0 0 0,-1 0 15,1-1-15,0 1 0,0-21 16,-21 21-16,-1-64 15,22 22-15,21 20 0,-21-20 0,21 20 16,0-20-16,0-1 0,0 1 0,0-1 16,0 1-16,0-1 0,0 1 0,21-22 15,0 22-15,-21-1 16,21 1-16,1-1 0,20 22 0,0-64 16,1 64-16,-22-1 15,0 1-15,21 21 0,-21 0 0,1-22 16,-1 22-16,0 0 0,0 0 15,21-21-15,-20 20 0,-1 1 16,0 21-16,-21-42 0,0 21 16,0-22-16,0 22 15,0-21-15,0 21 0,0 0 0</inkml:trace>
  <inkml:trace contextRef="#ctx0" brushRef="#br0" timeOffset="9569.92">18161 1080 0,'-42'0'0,"84"0"0,-106 21 0,43 0 0,-21-21 16,21 21-16,0-21 0,21 21 16,0 0-1,21-21 1,0 0-16,0 0 0,0 0 15,0-21-15,1 21 0,-1-21 16,-21 0-16,21 0 0,-21 0 16,0-1-16,0 1 15,-21 0 1,0 21 0,21 21 15,0 0-16</inkml:trace>
  <inkml:trace contextRef="#ctx0" brushRef="#br0" timeOffset="10790.52">2730 2074 0,'0'0'0,"-21"0"0,-21 0 16,21 0-16,0 0 0,-1 0 16,1 0-16,21 22 31,0-1-15,21-21-1,-21 21-15,22-21 0,-1 0 16,0 0-16,21 0 0,-21 21 0,22-21 15,-1 0-15,-21 0 0,22 0 16,20 0-16,-21 21 0,1-21 0,20 0 16,1 0-16,-1 0 0,1 0 15,20 21-15,1-21 0,0 0 0,-1 0 16,1 0-16,84 22 16,-63-22-16,-21 0 0,21 0 15,0 0-15,21 0 0,-22 0 0,22 0 16,0 0-16,0 0 0,22 0 15,-22 0-15,21 0 0,-21 0 0,21 0 16,-21 0-16,21 0 0,0 0 16,0 0-16,-21 0 0,43 0 0,-22 0 15,0 0-15,0 0 0,0 0 16,1 0-16,-1 0 0,0 0 0,21 0 16,-21 0-16,1 0 0,-1 0 15,0 0-15,21 0 0,-21 0 0,1 0 16,-22 0-16,21 0 0,-21 0 15,0 0-15,0 0 0,-21 0 16,21 0-16,-22 21 0,-20-21 16,0 0-16,-1 0 0,-20 21 0,-1-21 15,1 0-15,-22 0 0,1 0 0,-22 21 16,0-21-16,0 0 0</inkml:trace>
  <inkml:trace contextRef="#ctx0" brushRef="#br0" timeOffset="11757.97">12319 2180 0,'-42'0'0,"84"0"0,-106 0 0,22 0 16,0 0-16,21 0 0,-22 0 0,22 0 16,-21 0-16,21 0 0,-22 0 15,22 0-15,0 0 0,0 0 0,0 0 16,-1 0-16,1 0 0,0 0 15,21 21-15,-21-21 0,0 0 16,21 22 0,21-22-1,0 0-15,21 0 16,1 0-16,-1 0 0,0 0 16,1 0-16,20 0 0,1 0 0,-1 0 15,1 0-15,20 0 0,-20 0 16,21 0-16,-22 0 0,43 0 0,-21 0 15,20 0-15,1 0 0,0 0 0,0 21 16,0-21-16,21 0 0,-21 0 16,21 0-16,0 0 0,21 0 0,-21 0 15,21 21-15,-21-21 0,21 0 16,0 0-16,0 21 0,1-21 0,-1 0 16,0 0-16,0 21 15,0-21-15,0 0 0,1 0 0,-1 21 0,0-21 16,0 22-16,-21-22 0,21 0 15,0 21-15,-21-21 0,22 0 16,-22 0-16,0 0 0,0 0 0,-22 21 16,1-21-16,0 0 0,-21 0 15,-1 0-15,1 0 0,-21 0 0,-22 0 16,21 0-16,-20 0 0,-1 0 16,0 0-16,1 0 0,-22 0 0,0 0 15,21 0-15,-20 0 0,-22-21 16,21 21-16,0 0 15,0 0 48,-21-21-63,0-1 16</inkml:trace>
  <inkml:trace contextRef="#ctx0" brushRef="#br0" timeOffset="26098.11">2773 3090 0,'0'0'0,"0"-21"0,0 0 16,21 0-16,-21 0 16,0 0-16,0-1 15,0 1 1,21 0 0,-21 42 30,0 0-46,0 1 0,0-1 16,-21 0-16,21 0 0,-21 21 16,0 1-16,-1-1 0,1 22 0,0-22 15,0 21-15,0-20 0,-22 20 16,22 1-16,-21-22 0,21 22 16,-22-22-16,22 0 0,0 22 0,-21-43 15,21 21-15,-1 1 0,1-1 16,0-21-16,0 21 0,21-20 0,0-1 15,0 0-15,-21-21 16,21-21 0,0 0-1,0-1-15,0 1 0,0 0 16,0-21-16,0 21 0,0-1 16,21-20-16,-21 0 0,0 21 15,21-22-15,0 1 0,0 21 0,1 0 16,-22-22-16,21 22 0,0 21 15,0 0-15,0 0 0,0 0 16,1 0-16,-1 21 0,0-21 16,0 21-16,0 1 0,0 20 15,-21-21-15,22 0 0,-1 0 0,-21 1 16,0-1-16,21 0 16,0 0-16,-21 0 0,42 0 15,-20 1-15,-22-1 0,21-21 16,0 0-16,0 0 0,21 0 0,-20 0 15,-1 0-15,21 0 0,-21 0 16,22-21-16,-22 21 0,21-22 0,-21 1 16,22 0-16,-1 0 0,-21 0 15,21-22-15,-20 22 0,20-21 16,-21 0-16,0-1 0,0 1 0,1-22 16,-1 22-16,0-21 0,-21-1 15,21 22-15,-21-22 0,0 22 0,0-22 16,0 22-16,0 0 15,-42-1-15,21 1 0,-1 0 0,1 21 16,-21-22-16,21 22 0,-22 0 16,1 0-16,0 0 0,-1 21 15,1 0-15,0 0 0,-1 0 0,1 0 16,0 21-16,-22 0 0,22 0 16,0 21-16,-1 1 0,1-1 0,21 22 15,0-22-15,-1 21 0,22 1 16,0-1-16,0 1 0,0-1 15,0-20-15,22-1 0,20 64 16,-21-85-16,21 21 0,-20 1 16,20-22-16,-21 0 0,0 0 15,22 0-15,-22-21 0,21 22 16,-21-22-16,22 0 0,-22 0 0,21 0 16,0 0-16,1 0 0,-22 0 15,21-22-15,22 1 0,-22 21 0,0-21 16,1 0-16,-1 0 0,0-22 15,22 22-15,-22 0 0,-21 0 0,22-21 16,-1 20-16,-21 1 0,0 0 16,-21-21-16,22 42 15,-22-21-15,-22 42 32,22 0-32,-21 0 0,0 0 15,21 0-15,-21 22 0,0-22 16,0 21-16,-1-21 0,22 22 0,0-22 15,-21 21-15,21-21 0,0 1 16,0-1-16,0 21 0,0-21 0,0 0 16,21 1-16,1-1 0,-1 0 15,21-21-15,-21 21 0,0-21 0,22 0 16,-1 0-16,-21 0 0,22 0 16,-1 0-16,-21-21 0,21 0 0,-20 21 15,20-21-15,-21-1 0,0 1 16,0 0-16,1 0 0,-1 0 0,0 0 15,0-22-15,0 22 16,-21 0-16,21-21 0,-21 20 0,22 1 16,-22 0-16,0 0 15,21 0-15,0 21 16,-21 21-16,0 0 16,0 0-16,0 0 0,0 1 15,0-1-15,0 0 0,0 21 16,0-21-16,0 1 0,0-1 0,0 0 15,0 0-15,0 0 0,21 0 16,-21 1-16,21-22 0,-21 21 0,21 0 16,1-21-16,-1 0 15,0 0-15,0 0 0,21 0 16,-20 0-16,-1 0 0,0 0 16,21-21-16,-21 21 0,1-21 0,-1-1 15,0 1-15,21 0 0,-21 0 16,1 0-16,-1-22 0,0 22 0,0 0 15,0 0-15,-21 0 0,21 0 16,1-1-16,-22 1 0,0 0 0,21 21 16,0 0-1,-21 21 1,0 0-16,0 1 16,0-1-16,0 0 0,0 0 15,0 0-15,0 0 0,0 1 0,0-1 16,0 0-16,0 0 0,0 0 15,0 0-15,0 1 0,21-1 0,0 0 16,22 0-16,-22-21 0,0 21 16,21 0-16,1-21 0,-22 0 0,63 0 15,-41 0-15,-22 0 16,21 0-16,1-21 0,-22 0 0,21 0 16,-21 0-16,22 0 0,-22-1 15,42-20-15,-42 0 0,-21 21 16,22-22-16,-1 22 0,-21 0 15,0-21-15,0 20 0,0 1 16,0-21-16,0 21 0,0 0 16,0-1-16,-21 22 15,-1 0-15,1 22 16,0-1-16,0 0 0,0 0 16,0 0-16,21 22 0,-43-1 15,43 0-15,-21-21 0,21 1 16,0 20-16,0-21 0,0 0 15,0 0-15,0 1 0,0-1 0,0 0 16,0 0-16,21 0 0,0 0 0,1-21 16,-1 22-16,21-22 0,0 0 15,1 0-15,-22 0 0,21 0 16,1 0-16,-1 0 0,0-22 0,1 1 16,-1 0-16,-21 0 0,21 0 15,1-22-15,-1 22 0,-21-21 0,22 0 16,-22-1-16,0 1 0,21 0 15,-21-22-15,22-42 0,-22 43 16,0-1-16,0 22 0,0-22 16,-21 22-16,0-21 0,0 20 0,0 1 15,0 21-15,0 0 0,0-1 16,0 1-16,0 0 0,0 42 31,-21 0-31,0 1 0,21-1 0,-21 21 16,0 0-16,21 1 0,-21-1 15,-1 0-15,22 22 0,-21-22 0,0 22 16,0-22-16,21 0 0,0 22 16,0-22-16,-21 1 0,21-1 0,0 43 15,0-43-15,0 0 0,0 1 16,21-22-16,0 21 0,0-21 16,0 22-16,1-22 0,20 0 15,-21 21-15,21-42 0,1 21 0,-1 1 16,0-22-16,1 0 0,-22 0 15,21 0-15,1-22 0,-22 1 16,21 0-16,-21 0 0,22 0 0,-22 0 16,21-1-16,-21-20 0,0 21 0,22-21 15,-22 20-15,0-20 0,0 0 16,-21 21-16,21-1 0,1-41 16,-22 42-16,0 42 31,0 0-16,-22 0-15,22 0 0,-21 1 0,0 20 16,21-21-16,0 0 0,0 0 16,-21 1-16,21-1 0,0 0 0,0 0 15,0 0-15,0 0 0,0 1 16,21-22-16,-21 21 16,21-21-16,0 0 0,1 0 0,-1 0 15,0 0-15,21-21 0,-21-1 16,1 22-16,-1-21 0,0 0 0,21 0 15,-21 0-15,1 0 0,-22-1 16,21 1-16,0 0 0,-21 0 0,0-21 16,0 20-16,0 1 0,0 0 0,0 0 15,0 0-15,0 0 0,-21 21 16,0 0-16,-1 0 0,1 0 16,0 0-16,0 0 0,0 0 15,0 0-15,-1 21 0,1-21 16,0 0-16,21 21 0,-21-21 15,0 0-15,0 0 0,21 21 0,-22-21 16,1 0-16,0 0 16</inkml:trace>
  <inkml:trace contextRef="#ctx0" brushRef="#br0" timeOffset="27399.23">7789 3979 0,'0'-21'15,"0"0"-15,0 0 0,0 0 16,0 0-16,0-1 0,0 1 16,0 0-16,0 0 0,0 0 15,0 0-15,0-1 0,0 1 0,0-21 16,0 21-16,0 0 0,0-1 16,0 1-1,-21 21-15,21 21 16,0 1-16,0 20 15,0-21-15,0 21 0,0 1 16,0-1-16,0 22 16,0-22-16,0 21 0,0 1 0,0-1 15,0 22-15,-21 42 0,0-42 16,21-1-16,-21-20 0,-1 21 16,1-1-16,0 1 0,0 0 0,0-1 15,0-20-15,-22 63 16,22-85-16,0 22 0,21-43 0,-21 21 15,21 0-15,-21-20 0,21-1 0,0 0 16,0-42 15,0 0-15,0-1-16,0 1 0,0-21 16,0 21-16,0-22 0,0 1 0,21 0 15,0-22-15</inkml:trace>
  <inkml:trace contextRef="#ctx0" brushRef="#br0" timeOffset="27760.02">7620 3662 0,'0'0'0,"0"-21"15,0 0-15,0-1 0,0 1 0,0 0 16,21 0-16,0 21 0,22-21 15,-22 21-15,21 0 0,-21 0 0,22 0 16,-1 0-16,0 0 0,1 0 16,-1 21-16,-21 0 0,21 0 0,-20 22 15,20-22-15,-42 21 0,0-21 16,21 22-16,-21-22 0,0 21 0,-21-21 16,0 22-16,0-22 0,-1 21 0,-20-21 15,0 0-15,21 1 0,-22 20 16,1-21-16,0-21 0,-1 21 15,1 0-15,21-21 0,0 0 16,-1 22-16,1-22 0,0 0 0,0 0 16,21-22 15,21 1-31,0 0 16,22 0-16</inkml:trace>
  <inkml:trace contextRef="#ctx0" brushRef="#br0" timeOffset="28005.88">8382 3641 0,'0'0'0,"42"-21"15,-42 42 17,0 0-32,0 0 15,0 0-15,0 0 0,0 22 0,0-22 16,0 0-16,0 0 0,0 0 15,0 1-15,0-1 0,-21 0 16,21 0 0,0-42 15,0 0-31,0 0 16</inkml:trace>
  <inkml:trace contextRef="#ctx0" brushRef="#br0" timeOffset="28178.08">8445 3344 0,'0'0'0,"0"-21"0,0 0 15,-21 21-15,21 21 16,0 0 0,-21 1-16,21-1 15,0 0-15,0 0 0,0 0 0,0 0 16,21 1-1</inkml:trace>
  <inkml:trace contextRef="#ctx0" brushRef="#br0" timeOffset="29278.06">8848 3620 0,'0'0'0,"0"21"15,0 0-15,0 0 16,0 0-16,0 0 0,0 1 15,0-1-15,0 0 0,0 0 16,0 0-16,0 0 0,0 1 0,-22-1 0,22 0 16,-21 0-16,0 0 15,21 0-15,0 1 16,-21-22 0,21-22-1,0 1-15,0 0 16,21 0-16,0 0 0,0 0 15,1-1-15,-1-20 0,0 21 16,0 0-16,0-22 0,0 22 0,1 0 16,-1 21-16,0-21 0,0 21 0,0 0 15,0 0-15,-21 21 16,0 0-16,22 0 16,-22 1-16,0-1 0,0 0 15,0 0-15,21 21 0,-21-20 0,0-1 16,0 0-16,21 0 0,0 0 15,0 0-15,0 1 0,1-22 0,-1 21 16,0-21-16,0 0 0,0 0 16,0 0-16,22 0 0,-22-21 0,0 21 15,21-22-15,-20 1 0,-1 0 0,21 0 16,-21 0-16,22 0 0,-22-1 16,0-20-16,0 21 0,0 0 0,0-22 15,-21 22-15,0-21 0,0 21 16,0 0-16,0-1 0,0 1 15,-21 21-15,0 0 16,-21 0-16,21 0 0,-1 0 0,1 21 16,0 1-16,-21-1 0,21 0 0,-1 0 15,-20 43-15,21-43 16,0 0-16,0 42 0,21-41 16,0-1-16,0 0 15,21-21-15,0 0 0,0 0 16,0 0-16,0 0 0,1 0 15,-1-21-15,0 21 0,21-21 0,-21-1 16,1 22-16,-1-21 0,0 0 0,0 21 16,0-21-16,0 0 15,1 0-15,-1 21 16,0 0 15,-21 21-31,0 0 16,0 0-16,0 0 0,0 0 15,0 1-15,0 41 0,-21-42 16,21 22-16,0 20 0,0-21 16,0 22-16,21-22 0,0 22 0,0-1 15,0 1-15,1-1 0,-1 1 0,0-1 16,0 1-16,0 20 0,0-20 16,22 21-16,-22-1 0,21 1 15,-21-22-15,22 22 0,-22-21 0,0-1 16,0 1-16,0-1 0,1 1 15,-22-22-15,0 21 0,0-20 0,0-22 16,-22 21-16,1-21 0,-21 1 0,21-22 16,-22 0-16,1 0 0,21 0 15,-21 0-15,-1 0 0,-20-22 0,-22-41 16,43 21-16,-1-1 0,1 1 16,0-22-16,21 22 0,-22-21 15,22-22-15,21 21 0,0-20 0,-21-22 16,21 21-16,0 1 0,0-22 15,21 21-15,0 0 0,0 1 16,1 20-16,20-20 0,0 20 0,1 1 16,-1 20-16,0-20 0,1 20 15,-1 1-15,0 21 0,1-21 0,-1 20 16,0 1-16,-21 21 0,22-21 0,-22 21 16,0 0-16,0 0 0,0 0 15</inkml:trace>
  <inkml:trace contextRef="#ctx0" brushRef="#br0" timeOffset="31471.93">11536 3958 0,'0'0'0,"0"-42"0,21-22 15,0 43-15,-21-21 16,0 21-16,0 0 0,0-1 16,0 1-16,0 0 0,0 0 0,0 42 31,0 0-15,0 0-16,0 22 0,0-22 15,0 21-15,0 1 0,0-1 0,0 0 16,0 1-16,-21-22 0,21 21 0,-21 0 15,21 1-15,0-1 16,-21-21-16,21 0 0,-22 1 0,22-1 16,0 0-16,0-42 31,0 0-15,0-1-16,0 1 0,0 0 15,0 0-15,0-21 0,0-1 0,22 1 16,-1 0-16,-21-1 0,21 1 15,-21 0-15,21 20 0,0-20 0,0 0 16,1 21-16,-1-22 0,21 43 16,-21-21-16,0 21 0,22 0 15,-22 0-15,0 0 0,21 21 0,-20 0 16,-1 1-16,21-1 0,-21 0 16,0 21-16,-21-21 0,22 22 0,-22-1 15,0-21-15,0 22 0,0-22 16,0 21-16,0 0 0,0-20 0,0-1 15,0 0-15,0 0 0,0 0 0,0 0 16,-22-21 0,22 22-16,0-44 15,0 1 1,0 0-16,0 0 0,0-21 16,22 20-16,-1-20 0,0 21 15,0-21-15,0-1 0,0 1 16,1 0-16,-1-1 0,21 1 0,-21 21 15,22 0-15,-22-1 0,21 1 16,-21 0-16,0 21 0,22 0 0,-22 0 16,0 21-16,-21 0 0,21 1 15,0-1-15,-21 21 0,0-21 0,0 22 16,0-22-16,0 21 0,0 0 16,0-20-16,0 20 0,0 0 0,0-21 15,22 22-15,-22-22 0,21 0 0,-21 0 16,21 0-16,0 1 0,0-1 15,0-21-15,1 0 16,-1 0-16,21 0 0,-21 0 16,0 0-16,22-21 0,-22-1 0,21 1 15,-21 21-15,1-21 0,20-21 0,-21 21 16,21-1-16,-20-20 0,-1 21 16,0-21-16,0-1 0,0 22 0,0-21 15,-21 21-15,0-1 0,0 1 16,0 0-16,22 0 0,-22 0 0,0 42 31,0 0-15,0 0-16,0 0 0,-22 1 0,22-1 15,0 21-15,0-21 16,0 22-16,0-22 0,0 21 0,0-21 16,0 0-16,0 22 0,0-22 15,0 0-15,0 0 0,22 0 0,-1 1 16,21-22-16,-21 0 0,0 0 15,1 0-15,20 0 0,-21 0 16,0-22-16,22 22 0,-22-21 0,21 0 16,-21 0-16,0 0 0,22-22 15,-22 22-15,0-21 0,0 21 16,0-22-16,1 1 0,-22 21 0,0-21 16,21-1-16,-21 22 0,0 0 15,21 0-15,-21 0 0,0-1 0,0 44 31,0-1-31,0 0 16,-21 0-16,21 21 0,-21-20 16,21 20-16,0-21 0,-22 21 0,22-20 15,0 20-15,0 0 0,0-21 0,0 1 16,0-1-16,22 21 0,-1-21 16,0-21-16,0 21 0,0 1 0,22-22 15,-22 0-15,0 0 16,21 0-16,-21 0 0,22 0 0,-22 0 0,21 0 15,1-22-15,-22 1 0,21 0 16,-21-21-16,22 21 0,-1-22 16,-21 1-16,0 0 0,22-1 0,-22 1 15,0 0-15,0-1 0,0-20 16,0 20-16,-21 1 0,0-85 16,22 85-16,-22-1 0,0-20 15,0 42-15,0-22 0,0 22 0,0 0 16,0 42-1,-22 0-15,22 1 0,-21 20 16,21 0-16,-21 1 0,-21 41 16,42-20-16,-21-22 15,-1 0-15,22 1 0,-21-1 0,21 43 16,0-43-16,0 0 16,0 1-16,0-22 0,0 21 0,0 1 15,21-1-15,1-21 0,-1 0 16,21 0-16,-21-21 0,0 0 15,22 0-15,-22 0 0,0 0 0,21 0 16,-20 0-16,-1 0 0,21-21 16,-21 0-16,0 0 0,1-21 0,-1 20 15,21 1-15,-21-21 0,0 0 16,22-1-16,-22 1 0,0 0 0,21-1 16,-20-20-16,20-22 15,-21 22-15,-21-1 0,0 22 16,21-22-16,-21 22 0,21 0 0,-21-1 15,0 1-15,0 21 0,0 0 0,0 42 32,0 0-32,0 0 0,0 21 15,-21 1-15,0-1 0,21 0 16,-21 1-16,21 20 0,-21-20 0,21-1 16,-21 21-16,21-20 0,-22-1 15,22 0-15,0 1 0,0-1 16,0 0-16,0-20 0,0 20 0,0 0 0,0-21 15,0 1-15,0-1 0,22 0 16,-1 0-16,0-21 16,0 0-16,0 0 15,0 0-15,1 0 0,-1-21 0,0 0 16,21 0-16,-21-1 0,1 1 0,-1 0 16,21 0-16,-21 0 0,0 0 15,1-1-15,-1-20 0,0 42 16,-21-21-16,0 0 0,0 42 31,0 0-31,0 0 0,0 22 0,-21-22 16,0 0-16,21 0 15,-22 0-15,22 22 0,-21-22 0,21 0 16,0 0-16,0 0 0,0 0 16,21 1-16,1-22 15,-1 0-15,21 0 0,-21 0 0,0 0 16,1 0-16,-1 0 0,0-22 15,21 1-15,-21 21 0,1-21 0,-1 0 16,0 0-16,0 0 0,0-1 0,0 1 16,1-21-16,-22 21 0</inkml:trace>
  <inkml:trace contextRef="#ctx0" brushRef="#br0" timeOffset="31678.32">15557 3471 0,'0'0'0,"-21"0"0,0-21 0,21 0 16,-21 21-1,21 21 17,0 0-32,0 1 31,-21-22-16</inkml:trace>
  <inkml:trace contextRef="#ctx0" brushRef="#br0" timeOffset="31894.2">14753 3768 0,'0'0'0,"0"21"15,21-21 1,0 0-16,1 0 0,20 0 16,-21 0-16,21 0 0,-20 0 15,20 0-15,0 0 0,-21 0 0,22 0 16,-22 0-16,21 0 16,-21 0-16,1 0 0,-1 0 0,0-21 15</inkml:trace>
  <inkml:trace contextRef="#ctx0" brushRef="#br0" timeOffset="32462.28">15600 3979 0,'0'0'0,"21"-21"0,0 21 0,0-21 15,0 0-15,1 0 16,-1 0-16,0 21 0,-21-22 0,0 1 16,21 21-16,-21 21 31,0 1-31,0 20 0,-21-21 16,21 21-16,0 1 0,-21-1 15,0 22-15,-1 41 0,1-41 16,0-1-16,21 1 0,-21-1 0,0 1 15,21-1-15,-21 1 0,-1 21 16,1-22-16,0 1 0,21-1 16,-21 1-16,0-1 0,0 1 0,21-22 15,-22 21-15,1-20 0,21-22 16,-21 21-16,21-21 0,0 22 0,-21-22 16,21 0-16,-21 0 0,21 0 15,0-42 16,0 0-31,0 0 0,0 0 0,0-22 16,21 1-16,0 0 0,0-1 16,0 1-16</inkml:trace>
  <inkml:trace contextRef="#ctx0" brushRef="#br0" timeOffset="32777.1">15769 3958 0,'0'0'0,"21"-42"0,0 0 15,1 20-15,-22 1 0,21-21 16,0 21-16,0 0 0,0-1 0,22 22 16,-22-21-16,0 21 0,21 0 15,-21 0-15,22 0 0,-22 21 0,21-21 16,-21 22-16,1-1 0,-1 0 0,-21 21 16,0-21-16,0 22 0,0-22 15,0 21-15,0 1 0,-21-22 16,-1 21-16,1-21 0,0 22 0,0-22 15,0 0-15,-22 0 0,22 0 16,0 0-16,0 1 0,-21-22 0,20 21 16,1 0-16,0-21 15,0 0-15,21-21 32,0 0-32,0-1 0,21 1 15,0-21-15</inkml:trace>
  <inkml:trace contextRef="#ctx0" brushRef="#br0" timeOffset="33118.42">16891 3048 0,'0'0'16,"0"21"-1,0 0-15,-21 1 16,0-1-16,-1 21 0,1 0 0,21 22 16,-21-22-16,0 22 0,0-1 15,0-20-15,-1 20 0,1-21 0,0 22 16,0-22-16,21 22 0,-21-22 16,21 0-16,-21 1 0,21-1 0,0 0 15,0-20-15,0 20 0,0-21 16,0 0-16,0 0 0,0 1 15,0-1-15,21-21 32,-21-21-17,21-1-15,0 1 0,0 0 0,0 0 16,1 0-16</inkml:trace>
  <inkml:trace contextRef="#ctx0" brushRef="#br0" timeOffset="33579.21">16954 3852 0,'0'22'16,"0"-1"-16,22 0 31,-1-21-31,0 0 0,0 0 0,0 0 16,0 0-16,1 0 0,20 0 15,-21 0-15,21-21 0,-20 0 0,20 21 16,-21-22-16,0 22 0,22-21 15,-22 0-15,0 0 0,0 0 16,-21 0-16,21-1 0,-21 1 0,0 0 16,0 0-16,0 0 15,0 0-15,-21 21 16,0 0-16,0 0 0,0 21 16,-22 0-16,22 0 0,-21 0 0,-1 0 15,1 22-15,21-22 0,-21 21 16,-1 1-16,22-22 0,-21 21 0,42 0 15,0 22-15,0-22 0,0-21 16,0 1-16,0 20 0,21-42 16,0 21-16,0 0 0,22-21 0,-1 0 15,-21 0-15,21 0 0,1 0 16,-1 0-16,0 0 0,-20 0 0,20 0 16,0-21-16,-21 21 0,1-21 15,-1 21-15,0 0 0,0-21 16,0 21-16,-21-21 15,0-1 1</inkml:trace>
  <inkml:trace contextRef="#ctx0" brushRef="#br0" timeOffset="37683.12">18859 4106 0,'0'22'0,"-21"-22"15,21 21-15,-21-21 16,21-21 47,21-1-63,0 1 15,1 21-15,-1-21 0,0 0 0,0 0 16,0-22-16,0 22 0,22 0 0,-22 0 15,21-21-15,1 20 0,-22 1 16,21-21-16,0 21 0,-20-22 16,20 1-16,-21 21 0,21-21 15,-20 20-15,-1-20 0,0 0 0,0 21 16,0-1-16,-21 1 0,21 0 16,-21 0-16,0 0 0,-21 21 31,0 0-31,0 0 0,0 0 0,0 21 15,-1-21-15,1 21 16,0-21-16,21 21 0,21-21 94,0 21-94,1-21 15,-1 0-15,-21 22 0,21-22 16,0 0-16,0 21 16,0-21-16,-21 21 31,0 0-15,22-21-1,-22 21 1,21-21 15,-21-21-15,0 0-16,0 0 0,0 0 15,0-1 1,0 1-16,-21 21 16,21-21-16,-22 21 0,1 0 15,0 0-15,0 0 0,0 0 16,0 21-16,-1 0 0,1 1 15,0-1-15,0 21 0,0-21 16,0 22-16,-1-22 0,1 21 0,21 0 16,0 1-16,0-1 15,0 0-15,0 1 0,0-1 0,0-21 0,0 22 16,21-1-16,1-21 0,-1 21 16,21-20-16,-21-1 0,22-21 0,-1 21 15,0-21-15,1 21 0,-1-21 16,0 0-16,1 0 0,-1-21 0,0 21 15,22-21-15,-22 0 0,0-1 16,-20 1-16,20 0 0,0 0 0,-21 0 16,22 0-16,-22-22 0,0 22 15,0 0-15,0 0 0,-21 0 16,22-22-16,-22 22 0,21 0 0,-21 0 16,0 0-16,0-1 15,0 44 1,0-1-16,0 0 15,0 0-15,0 0 0,-21 0 16,-1 1-16,22 20 0,-21-21 0,21 21 16,0-20-16,0 20 0,0-21 15,0 0-15,0 0 0,0 1 0,0-1 16,0 0-16,21-21 16,1 0-16,-1 0 0,0 0 15,0 0-15,21 0 0,-20 0 16,20-21-16,-21 0 0,21-1 15,-20 1-15,20 0 0,-21 0 0,21-21 0,-20 20 16,-1 1-16,0-21 0,-21 21 16,0-22-16,0 22 0,0-21 0,0 21 15,-21 0-15,0-22 0,-1 22 16,1 0-16,-21 21 0,21-21 0,0 21 16,-22 0-16,22 0 0,-21 0 0,21 0 15,-1 0-15,1 0 0,0 0 16,42 0 15,0 0-15,1 0-16,20 0 0,0 0 15,-21 0-15,22 0 0,41 0 16,-41 0-16,-1 0 0,22 0 16,-22 0-16,-21 0 0,21 21 0,1 0 15,-1-21-15,-21 21 0,0 0 0,1 1 16,-22-1-16,0 0 0,0 0 15,0 0-15,0 0 0,0 1 16,0-1-16,0 21 0,0-21 0,0 0 16,0 1-16,0-1 0,-22 0 15,1 0-15,21 0 0,-21 0 0,21 1 16,-21-1-16,0-21 16,21-21 15,0-1-16,0 1-15,21 0 0,0-21 16,0 21-16,0-22 0,1 22 0,-1-21 16,21-1-16,-21 1 0,22 0 15,-22 21-15,21-22 0,0 22 16,1-21-16,-22 21 0,21 21 0,-21 0 0,22 0 16,-22 0-16,0 0 15,0 0-15,-21 21 0,0 0 0,0 0 16,0 21-16,0-20 0,0-1 15,0 21-15,0-21 0,0 22 0,0-22 16,0 21-16,-21-21 0,21 22 0,0-22 16,0 21-16,0-21 0,0 0 15,0 1-15,21-1 0,0-21 16,1 0-16,-1 0 0,21 0 16,-21 0-16,22 0 0,-22-21 0,21-1 15,-21 1-15,43-21 16,-22 21-16,-21 0 0,22-22 0,-22 22 15,0 0-15,21-21 0,-21 20 16,1-20-16,-1 21 0,0-21 16,-21 20-16,0 1 0,0 0 15,-21 21 1,0 21-16,-1 0 16,1 1-16,0-22 0,0 21 15,0 0-15,0 0 0,21 0 0,-22 0 16,22 1-16,0-1 15,0 0-15,0 0 0,0 0 0,0 0 0,-21 1 16,21-1-16,0 0 0,0 0 16,0-42 46,-21 21-62,21-21 16,-21 21-16,0 0 0,21-21 0,-21-1 15,-1 22-15,1 0 16,0 0 0,0 0-1,21 22 1,0-1-16,0 0 16,0 0-16,21-21 15,-21 21-15,21-21 0,0 21 16,1-21-16,-1 0 0,0 0 0,0 0 15,0 22-15,0-22 0,22 0 16,-22 0-16,0 0 0,0 0 0,0 0 16,1-22-16,-1 22 0,0-21 15,0 0-15,0 21 0,0-21 0,22-21 16,-22 20-16,0 1 16,0-21-16,0 21 0,1-22 0,-1 1 15,0 0-15,0-1 0,0-20 16,43-64-16,-43 63 15,-21 1-15,21-1 0,0 1 0,-21-1 16,21 1-16,-21 21 0,0-1 16,0 1-16,0 0 0,0 20 0,0 1 15,-21 21 1,21 43 0,-21-22-16,0 21 0,0 0 15,0 1-15,-1 20 0,22-20 0,-21 20 16,21 1-16,0-1 0,0 1 15,-21-22-15,21 21 0,-42 43 16,42-63-16,0-1 0,-21-21 16,21 21-16,-22-20 0,22 20 15,0-21-15,0 0 0,0 0 16,22-21 0,-1 0-16,0 0 0,0 0 15,0-21-15,22 0 0,-22 21 16,21-21-16,-21 0 0,22 0 0,-1-1 15,-21 1-15,21-21 0,1 21 16,-22 0-16,0-22 0,0 22 16,0 0-16,-21 0 0,22 0 0,-44 21 31,1 0-31,0 0 0,0 0 16,0 0-16,0 21 0,-1 0 15,1-21-15,0 21 0,0 21 16,21-20-16,0-1 15,0 0-15,0 0 16,0 0-16,21-21 16,-21 21-16,21-21 0,-21 22 15,21-1 1,1 0 0,-22 0-16,21-21 15,0 0-15,0 0 16,0 0-16,0 0 15,1 0-15,-1-21 0,0 21 16,0-21-16,0 0 0,0-1 16,1 1-16,-1 0 0,0 0 15,-21 0-15,21 0 0,0-1 16,0 1-16,-21 0 0,22 0 0,-1 0 16,-21 0-16,0-1 15,21 22-15,-21 22 31,-21-1-31,21 0 0,-21 0 0,-1 0 16,22 0-16,-21 1 0,0-1 16,21 0-16,0 0 0,-21 0 0,0 0 15,21 1-15,0-1 16,0 0 0,21-21-16,0 0 0,21 0 15,-20 0-15,20 0 16,-21 0-16,21 0 0,-20 0 0,-1-21 15,21 21-15,-21-21 0,0-1 16,22 1-16,-22 0 0,0 0 0,0 0 16,0 0-16,1-1 0,-1 1 0,-21 0 15,0 0-15,0 0 0,0 0 16,-21 42 15,21 0-15,-22 0-16,22 0 0,0 0 15,-21 1-15,21-1 0,-21 0 0,21 0 16,0 0-16,0 0 0,-21-21 16,21 22-16,0-1 0,0 0 0,21 0 15,0 0-15,0 0 0,1 1 0,20-1 16,-21 0-16,0-21 0,0 0 16,1 0-16,-1 0 0,0 0 0,0 0 15,0 0 1,0-21-16,1 0 0,-22-1 0,21 1 15,-21 0-15</inkml:trace>
  <inkml:trace contextRef="#ctx0" brushRef="#br0" timeOffset="38035.06">23707 3556 0,'0'0'0,"0"-21"16,0 0-16,0 42 31,-22 0-31,1 0 16,0 0-16,0 22 16,0-22-16,0 0 0,-1 21 0,22-20 15,-21-1-15,0 21 0,21-21 0,-21 0 16,21 1-16,0 20 0,0-21 15,0 0-15,0 0 0,0 1 16,0-1-16,21-21 0,0 21 16,0-21-16,1 0 0,-1 0 0,0 0 15,21 0-15,-21 0 0,1 0 16,-1 0-16,21 0 0,-21-21 0,0 21 16,22-21-16,-22-1 0,0 1 15,21 0-15,-20 21 0,-1-42 16</inkml:trace>
  <inkml:trace contextRef="#ctx0" brushRef="#br0" timeOffset="38375.86">24363 3090 0,'0'0'16,"0"-21"-16,0 0 0,0 0 0,0 0 0,0 0 15,-21 21 1,-1 0-1,1 21-15,21 0 16,-21 21-16,0 1 0,21-1 0,0 0 16,-21 22-16,21-22 0,-21 22 15,21-1-15,-22-21 0,22 22 0,0-22 16,-21 1-16,0 20 0,21-42 0,-21 22 16,0-1-16,21-21 0,0 21 15,-21-20-15,-1-1 0,22 0 0,0 0 16,0 0-16,0 0 15,0 1-15,0-1 0,22-21 32,-1 0-32,0 0 0,0-21 15,0 21-15,0-22 0,1 22 0,-1-21 16,0 0-16,0 21 0</inkml:trace>
  <inkml:trace contextRef="#ctx0" brushRef="#br0" timeOffset="38750.65">24426 3789 0,'0'21'16,"0"0"0,-21-21-16,0 21 0,0 1 15,21-1-15,0 0 16,0 0-16,0 0 31,21-21-31,0 0 16,0 0-16,0 0 0,1 0 15,-1 0-15,0 0 0,0 0 16,0-21-16,0 21 0,-21-21 16,0 0-16,22 21 15,-22-21-15,0-1 0,0 1 16,0 0-16,0 0 0,0 0 16,-22 21-16,1 0 15,0 0 1,0 0-16,0 0 0,0 21 15,-1 0 1,22 0 0,0 0-1,22-21 1,-1 0-16,0 0 0</inkml:trace>
  <inkml:trace contextRef="#ctx0" brushRef="#br0" timeOffset="39170.96">24850 3831 0,'0'0'0,"21"0"0,-21-21 0,0 0 15,21 21 17,0 0-17,0 0 1,-21 21-16,0 0 15,0 0-15,0 1 16,0-1-16,0 0 0,0 0 16,0 0-16,0 0 15,0 1 1,0-1-16,0 0 0,0 0 16,0-42 46,0 0-62,21 21 16,1-21-16,-22-1 0,21 22 0,0-21 15,-21 0-15,21 21 0,0-21 16,0 0-16,1 0 0,-1 21 0,21-43 16,-21 22-16,0 21 0,-21-21 15,22 21-15,-1-21 0,-21 0 16,21-1-16</inkml:trace>
  <inkml:trace contextRef="#ctx0" brushRef="#br0" timeOffset="39510.76">24426 3281 0,'0'0'0,"-21"0"15,0 0-15,42 0 16,0 0-16,22 0 16,-22 0-16,21 0 0,22 0 15,-22 0-15,0 21 0,1-21 0,20 0 16,-21 0-16,1 0 0,-1 0 15,0 0-15,1 0 0,-22 0 0,0 0 16,0 0-16,0 0 16,-21-21 15,-21 21-31,0 0 0,0-21 16,0 21-16,0 0 0</inkml:trace>
  <inkml:trace contextRef="#ctx0" brushRef="#br0" timeOffset="39899.54">22183 3217 0,'0'0'0,"-43"0"0,1 0 0,0 0 0,20 22 16,1-22-16,42 0 15,1 0-15,20 0 16,-21 0-16,21 0 0,1 0 16,20 0-16,-20 0 0,20 0 0,1 0 15,-22 0-15,21 0 0,1 0 16,-1 0-16,-20 0 0,-1 0 0,0 0 15,1 0-15,-22-22 0,21 22 16,-21 0-16,1 0 16,-44 0 31,1 0-47,0 0 0,-21 22 15,21-22-15</inkml:trace>
  <inkml:trace contextRef="#ctx0" brushRef="#br0" timeOffset="47519.51">2434 5609 0,'0'-21'0,"0"0"15,0 0 1,0 0-16,0-1 0,0 1 16,0 0-16,0 0 15,0 0-15,0 0 16,0-1-16,-21 1 0,0 0 15,21 0-15,-21 21 16,21-21-16,0 42 31,0 0-15,0 0-16,0 0 0,0 22 16,0-1-16,0 0 0,0 1 15,0-1-15,0 22 0,0-22 0,0 0 16,0 22-16,0-22 0,0 0 15,0 1-15,0-22 0,0 21 0,0-21 16,0 1-16,0-1 0,0 0 16,0 0-16,0-42 47,21 0-47,0 0 15,0-22-15,0 22 0,0 0 16,1-21-16,-1 20 0,0-20 0,0 21 15,0-21-15,0-1 0,1 22 16,-1 0-16,0 0 0,-21 0 16,21 21-16,0 0 0,0 0 0,1 0 15,-1 21 1,0 0-16,-21 0 0,0 21 0,0-20 16,0 20-16,21-21 0,-21 0 15,0 22-15,0-22 0,0 0 0,0 0 16,0 0-16,21 0 0,-21 1 15,21-1-15,-21 0 0,22-21 16,-22 21-16,21-21 16,0 0-16,0 0 15,0-21-15,0 0 0,-21 0 16,22-1-16,20 1 0,-21 0 16,0 0-16,0-21 0,1-1 0,-1 1 15,0 0-15,0-1 0,0 1 16,0 0-16,1 20 0,-1-20 0,-21 0 15,0 21-15,0-1 0,0 1 16,0 0-16,0 42 31,0 0-31,0 1 16,0 20-16,0-21 0,0 21 0,-21 1 16,21-1-16,0 0 0,0 1 15,0-1-15,-22 0 0,22-20 0,0 20 16,0-21-16,0 0 0,0 0 15,0 1-15,0-1 0,22-21 0,-1 0 16,0 21-16,0-21 16,0 0-16,22 0 0,-22-21 0,0 21 15,21-21-15,-21-1 0,22 1 16,-22 0-16,21 0 0,-21 0 0,1 0 16,-1-22-16,21 22 15,-42-21-15,21 21 0,0-22 0,-21 22 16,22-21-16,-22 21 0,0-1 15,0 1-15,0 0 0,0 0 16,0 42 15,0 0-31,0 0 0,0 22 16,0-22-16,0 21 0,0 1 16,0-22-16,0 21 0,0 0 0,0-20 15,0 20-15,0-21 0,0 0 16,0 0-16,0 1 0,0-1 15,42 0-15,-21-21 16,43 0-16,-43 0 16,0 0-16,21 0 0,-21-21 15,22 0-15,-22-1 0,21 1 0,-21 0 16,22-21-16,-22 21 0,21-22 16,-21 1-16,22 0 0,-22-1 0,21 1 15,-21 0-15,1-22 0,-1 22 16,0-1-16,0 1 0,-21 0 0,0-22 15,0 22-15,0 21 0,0-22 16,0 1-16,0 21 0,0-21 16,0 20-16,0 1 15,0 42 1,-21 1-16,21-1 0,0 21 16,-21 0-16,21-20 0,0 41 0,0-21 15,0 1-15,-21 20 0,21-20 16,0 20-16,-22-21 0,22 22 0,0-22 15,0 22-15,0-22 0,0 0 16,0-20-16,0 20 0,0-21 0,22 0 16,-1 0-16,0 1 0,0-22 15,0 0-15,0 0 0,1 0 16,20 0-16,-21 0 0,21 0 16,1-22-16,-1 1 0,0-21 0,-20 21 0,20-22 15,0 22-15,1-21 16,-1 0-16,-21-22 0,21 22 0,-20-1 15,-1 1-15,0-21 0,0 20 16,-21 1-16,21 0 0,-21-1 0,0 1 16,0 0-16,0-1 0,0 22 15,0 0-15,0 0 0,0 0 0,-21 21 16,0 21 0,21 0-16,-21 0 0,21 21 0,0-20 15,-21 20-15,21 0 0,-22 22 16,1-22-16,21 22 0,-21-22 15,0 0-15,0 22 0,21-22 0,-21 0 16,21 1-16,-22-22 0,22 21 16,-21-21-16,21 1 0,0-1 0,0 0 15,0 0-15,21-42 32,1 21-17,-1-21-15,0 0 0,0-22 0,0 22 16,0 0-16,1-21 0,-1 20 15,0 1-15,0 0 0,21-21 16,-20 42-16,-1 0 0,0 0 16,0 21-16,-21 0 15,0 0-15,0 0 0,21 1 16,-21-1-16,0 21 0,0-21 0,21 0 16,-21 1-16,0-1 0,0 0 15,22 0-15,-1 0 0,-21 0 0,21-21 16,0 0-16,-21 22 0,21-22 0,0 0 15,1 0-15,-1 0 0,21 0 16,-21-22-16,0 1 0,1 21 16,-1-21-16,0 0 0,0 0 15,0 0-15,0-1 0,-21 1 16,0 0-16,0 0 0,0-21 0,0 20 16,0 1-16,0-21 0,0 21 15</inkml:trace>
  <inkml:trace contextRef="#ctx0" brushRef="#br0" timeOffset="47766.36">4466 5355 0,'0'0'15,"-21"0"-15,0 0 0,42 0 31,0 0-31,0 0 16,0 0-16,1 0 0,-1 0 0,21 0 16,-21-21-16,22 21 0,-22-21 15,21 21-15,-21-21 0,0 0 0,1 21 16,-1-22-16,-21 1 16,0 0-16</inkml:trace>
  <inkml:trace contextRef="#ctx0" brushRef="#br0" timeOffset="47966.25">3852 5186 0,'0'0'0,"-21"21"0,0-21 15,0 21 1,21 0-1,0 1 1,-21-22-16,-1 0 0,22 21 16,-21-21-16</inkml:trace>
  <inkml:trace contextRef="#ctx0" brushRef="#br0" timeOffset="50131.23">7387 5927 0,'0'0'15,"0"21"-15,0 0 0,-21-21 0,21 21 16,-21-21-16,21-21 47,0 0-47,42 0 16,-21-22-16,0 22 0,22-21 15,-22 0-15,21-1 0,1 1 0,-1 0 16,0-22-16,22 22 0,-22-1 0,0-20 15,1 21-15,-1-1 0,-21 1 16,0 0-16,1-1 0,-1 1 16,-21 0-16,0 20 0,0 1 0,0 0 15,0 0-15,0 0 0,-21 21 16,-1 0 0,1 21-16,0 0 0,0 21 0,0-20 15,0 20-15,-1 0 0,1 1 16,0-1-16,21 0 0,0 1 0,0-1 15,0 0-15,0 1 0,0-1 16,21 0-16,-21 1 0,21-22 0,1 21 16,-1 0-16,-21-20 0,0 20 15,21-21-15,-21 21 0,0-20 0,0-1 16,0 0-16,0 0 16,0 0-16,-21-21 0,0 21 15,-1-21-15,1 0 16,0 0-16,0 0 0,-21 0 0,20 0 15,-20-21-15,21 21 0,-21-21 16,20 0-16,1 0 0,-21 21 0,21-21 16,0-1-16,-1 1 0,1 0 15,21 0-15,0 0 0,-21 0 0,21-1 16,0 44 0,0-1-1,21 0-15,0 0 0,1 0 16,-1 0-16,0 1 0,21 20 0,-21-21 15,22 0-15,-1 0 0,0 1 16,1-1-16,-1 0 0,0-21 16,85 21-16,-63 0 0,-1-21 15,1 0-15,-22 0 0,22 0 16,-1 0-16,-20-21 0,20 0 0,-21 21 16,1-21-16,20 0 0,-20-1 15,-1 1-15,-21 0 0,21 0 0,1 0 16,-22-22-16,0 22 0,0-21 15,0 21-15,-21-22 0,0 22 16,0-21-16,0 21 0,0-22 0,-21 22 0,0 0 16,0-21-16,-21 21 15,20 21-15,1-22 0,0 22 0,-21 0 16,21 0-16,-1 0 16,1 22-16,-21-1 0,21 0 0,0 21 15,-1 1-15,-20-1 0,21-21 16,0 21-16,0 1 0,21-1 0,0-21 15,0 22-15,0-22 0,0 0 16,0 0-16,0 0 0,21-21 0,0 21 16,0-21-16,0 0 0,0 0 0,22 0 15,-1 0-15,-21-21 0,22 21 16,-1-21-16,-21 0 0,21 0 16,1 0-16,-22-1 0,0 1 15,0 0-15,22 0 0,-43 0 0,21 0 16,0-1-16,-21 1 0,21-21 15,-21 21-15,0 0 0,0-1 0,0 1 16,0 42 15,-21 1-31,21-1 0,-21 21 16,21-21-16,0 22 0,0-22 0,0 0 16,0 21-16,0-21 0,0 1 0,0-1 15,0 0-15,21 0 0,0-21 16,0 21-16,0-21 0,1 0 15,20 0-15,-21 0 0,21 0 16,1 0-16,-22-21 0,21 0 0,1 0 16,-22 21-16,21-21 0,-21-1 15,0-20-15,1 21 0,-1 0 0,0 0 16,0-1-16,0-20 0,-21 21 16,0 0-16,0 0 0,21-1 0,-21 1 15,0 0-15,0 42 31,0 0-31,0 1 0,0 20 16,0-21-16,0 0 0,0 22 0,0-22 16,0 21-16,0-21 0,0 0 15,0 1-15,0-1 0,0 0 16,0 0-16,0 0 0,0 0 16,22-42 30,-1 0-46,0 0 0,-21 0 16,21 21-16,-21-21 0,21-22 0,0 22 16,1 0-16,-1 0 0,0-22 15,-21 22-15,21 0 0,0 0 16,0 0-16,1 0 0,-1 21 0,0 0 16,0 0-16,0 21 15,-21 0-15,21-21 16,-21 21-16,0 21 0,0-20 0,0-1 15,0 0-15,0 0 0,0 0 16,22 0-16,-22 1 0,0-1 0,0 0 16,21 0-16,0 0 0,0-21 15,0 0 1,0 0-16,1 0 0,-1 0 16,0 0-16,0-21 0,21 0 15,-20 21-15,-1-21 0,0 0 16,0-1-16,0 1 0,22 0 0,-22 0 15,0-21-15,0 20 0,0 1 0,0 0 16,1 0-16,-1 0 0,0 0 16,0-1-16,0 22 15,-21 22 1,0-1-16,0 0 16,0 0-16,0 0 0,0 22 15,0-22-15,-21 0 0,21 0 16,0 0-16,0 0 0,0 1 15,0-1-15,0 0 0,21-21 16,0 21-16,1-21 0,-1 0 16,21 21-16,-21-21 0,0 0 0,1 0 15,-1 0-15,21 0 0,-21 0 16,0 0-16,1-21 0,-1 0 0,21 0 16,-21 0-16,0 21 15,1-22-15,-1 1 0,0 0 0,21-21 16,-42-1-16,0 22 15,0 0-15,21 0 0,-21-21 0,0 20 16,0 1-16,0 0 0,-21 21 31,0 21-31,0 0 0,0 1 0,0-1 16,-1 0-16,1 0 0,21 21 16,0-20-16,-21-1 0,21 0 0,-21 0 15,21 0-15,0 0 16,0 1-16,0-1 0,0 0 15,0 0-15,21-21 16,0 0 0,0 0-16,1 0 0,-1 0 0,21 0 15,-21 0-15,22-21 0,-1 21 16,0 0-16,22-21 0,-1 21 0,1-21 16</inkml:trace>
  <inkml:trace contextRef="#ctx0" brushRef="#br0" timeOffset="51013.94">12234 5736 0,'-21'0'16,"21"-21"15,0 0-15,21 21-16,-21-21 0,21 0 0,-21-1 15,0 1-15,22 0 0,-22 0 16,0 0-16,0 0 0,0-1 16,0 1-16,0 0 0,0 0 0,0 0 15,-22 21 1,-20 0-16,21 0 16,0 21-16,-22 0 0,1 0 15,0 0-15,-1 22 0,22-22 0,-21 21 16,0 1-16,20-22 0,1 21 15,0 0-15,0 1 0,0-22 0,21 21 16,0-21-16,0 1 0,0-1 16,0 0-16,0 0 0,0 0 0,21-21 15,0 0-15,0 0 0,0 0 0,1 0 16,20 0-16,-21 0 16,0 0-16,43-42 0,-43 42 15,21-42-15,-21 20 0,22 1 16,-22 0-16,0-21 0,21 21 0,-20-22 15,-1 22-15,0-21 0,0 21 16,0-22-16,-21 22 0,21 0 16,-21 0-16,22 21 0,-22 21 31,0 0-31,-22 21 0,1-20 16,0-1-16,21 0 0,0 21 15,0-21-15,-21 1 0,21-1 0,0 21 16,0-21-16,0 0 0,0 1 0,0-1 15,21 0 1,0-21-16,0 0 0,1 21 0,-1-21 16,21 0-16,-21 0 0,22 0 15,-22 0-15,21-21 0,0 0 0,-20 0 16,20 21-16,-21-22 0,21 1 0,-20-21 16,20 21-16,-21 0 0,0-22 15,22 22-15,-22-21 0,0-22 16,0 43-16,-21 0 0,0-21 15,21 20-15,-21 1 0,0 0 16,0 42 15,0 0-31,0 1 0,0 20 0,0-21 16,0 0-16,0 0 16,0 1-16,0-1 0,21 0 0,-21 0 15,22 0-15,-22 0 0,0 1 16,0-1-16,0 0 0,21 0 15,-42-21 17,-1 0-32,1 0 15,0 0-15,0 0 16,0 0-16,0 0 0,-1-21 16,22 0-16,-21 21 0</inkml:trace>
  <inkml:trace contextRef="#ctx0" brushRef="#br0" timeOffset="53150.4">14139 5821 0,'0'0'15,"-106"63"-15,85-41 16,-21-1-16,21 0 0,0-21 0,21 21 16,-22-21-16,44-21 31,-1 0-16,0 0-15,0-1 0,0 1 16,0 0-16,1 0 0,20 0 0,-21-22 16,0 1-16,0 21 15,22-21-15,-22-1 0,0 1 0,21 0 16,-20-1-16,-1 22 0,0-21 16,0 21-16,0 21 0,0-22 0,1 22 31,-22 22-31,21-22 0,-21 21 15,0 0-15,0 0 0,0 0 0,0 0 16,0 1-16,0-1 16,21-21 15,0 0-31,0-21 16,-21-1-1,21 1-15,-21 0 0,0 0 16,0 0-16,0 0 15,0-1-15,0 1 0,-21 21 16,0-21-16,0 21 0,0 0 16,0 21-16,-1 0 15,1 1-15,0-1 0,-21 0 0,21 0 16,-1 21-16,1 1 0,0-1 16,0 0-16,0 1 0,0-1 0,21 0 15,0 1-15,0-1 0,0-21 16,0 22-16,0-22 0,42 0 0,-21 21 15,0-21-15,22 1 0,-1-22 16,0 21-16,1-21 0,20 0 16,-21 0-16,1 0 0,-1 0 0,22-21 15,-22 21-15,21-22 0,-20 1 16,-1 0-16,0-21 0,22 21 16,-22-22-16,1 1 0,-1 0 0,0-1 15,-21 1-15,22-22 0,-22 22 0,0-21 16,0-1-16,0 22 0,1-22 15,-22 1-15,0 20 0,0-20 0,0 21 16,0 20-16,0-20 0,0 21 16,-22 21-1,1 21-15,0 0 0,0 22 16,0-1-16,0 0 0,-1 1 16,1-1-16,0 0 0,21 22 0,-21 42 15,0-64-15,21 0 16,0 22-16,0-22 0,0 0 0,0-20 15,0 20-15,21 0 0,0-21 16,0 1-16,0-1 0,22 0 0,-22 0 16,21-21-16,-21 0 0,22 0 0,-1 0 15,0 0-15,1 0 0,-22 0 16,21 0-16,1-21 0,-1 0 0,0 0 16,1-1-16,-1 1 0,-21 0 15,21 0-15,-20-21 0,-1 20 16,0-20-16,0 21 0,-21-21 15,21 20-15,-21-20 0,0 21 0,0-21 16,0 20-16,-21 1 0,0 21 0,0 0 16,0 0-16,-1 0 0,1 0 15,0 0-15,-21 21 0,21 1 16,-22-1-16,1 21 0,-22 22 16,43-22-16,-21-21 0,21 21 0,0 1 15,-1-22-15,1 21 0,0-21 16,21 1-16,0-1 0,0 0 15,0 0-15,21 0 0,0-21 16,1 0-16,-1 0 0,21 0 16,-21 0-16,0 0 0,22 0 0,-22-21 15,21 0-15,-21 21 0,22-21 16,-22 0-16,0-1 0,21-20 0,-20 21 16,-1 0-16,0-22 0,0 22 15,0-21-15,0 21 0,1 0 0,-22-22 16,0 22-16,0 0 15,0 42 1,0 0-16,-22 0 16,1 1-16,21 20 15,-21-21-15,21 0 0,-21 22 0,21-22 16,0 0-16,0 0 0,0 0 16,0 0-16,0 1 0,0-1 0,0 0 15,21-21-15,0 0 0,-21 21 0,43-21 16,-22 0-16,0 0 0,0 0 15,21 0-15,-20 0 0,20-21 0,-21 0 16,21 21-16,1-21 0,-22-1 16,21 1-16,1 0 0,-22 21 0,0-21 15,21-21-15,-21 20 0,1 1 16,-1 0-16,-21 0 0,0 0 0,0 0 16,0-1-16,0 1 15,0 0-15,0 0 0,0 42 31,0 0-31,0 0 16,0 1-16,0-1 0,0 0 16,0 0-16,0 0 0,0 22 0,0-22 15,0 0-15,0 0 0,0 0 0,0 0 16,0 1-16,0-1 16,21-21-1,-21-21 32,-21 21-31,0 0-16,21-22 0,-22 22 31,22 22-15,0-1-1,0 0-15,22 0 16,-1-21-16,0 0 0,0 0 15,0 0-15,0 0 0,1 0 16,20 0-16,-21 0 0,21 0 0,1 0 16,-1 0-16,-21-21 0,22 0 0,-1 21 15,-21-21-15,21-1 0,-20 1 16,20 0-16,0 0 0,-21 0 16,1 0-16,20-1 0,-21 1 0,0-21 15,0 21-15,1 0 0,-1-1 16,-21 1-16,21 0 0,-21 0 15,0 42 1,-21-21 0,0 21-16,21 0 0,-22 1 15,22-1-15,0 0 0,-21 0 16,21 0-16,-21 0 0,21 1 0,-21-1 16,21 0-16,0 0 0,0 0 15,0 0 1,0 1-1,0-1 1,-21-21 0,0 0-1,-1 0-15,1 0 16,0 0-16,0 0 16,21-21-1,0-1-15</inkml:trace>
  <inkml:trace contextRef="#ctx0" brushRef="#br0" timeOffset="53660.11">18394 5419 0,'0'0'0,"21"-21"0,21-43 16,-21 43-16,-21 0 0,0 0 16,22-1-16,-22 44 31,0-1-31,0 21 16,0-21-16,0 22 0,0-1 0,0 21 15,0-20-15,-22-1 0,22 22 16,-21-22-16,21 0 0,-21 1 0,0-1 15,21 0-15,-21 1 0,0-1 16,21-21-16,-22 0 0,22 0 0,0 1 16,-21-1-16,21 0 0,0 0 15,-21-21 17,21-21-32,-21 0 0,0 21 15,21-21-15,-21-1 0,-1-20 0</inkml:trace>
  <inkml:trace contextRef="#ctx0" brushRef="#br0" timeOffset="54141.35">17992 5588 0,'0'0'0,"-22"-42"0,-41-43 15,63 43-15,0 21 16,0-1-16,0-20 0,0 21 0,0 0 16,21 0-16,0 21 0,22-22 15,-22 22-15,21 0 0,0 0 0,1 0 16,-1 0-16,22 22 0,-1-1 15,-21 21-15,22-21 0,-22 22 0,1-1 16,20 21-16,-21-20 16,1 20-16,-1-20 0,-21 20 0,43 43 15,-43-64-15,0 1 0,0-1 16,0 0-16,-21-21 0,0 1 16,22 20-16,-22-21 0,21 0 15,-21-42 32,0 0-47,0 0 0,0 0 16,0-22-16,0 22 0,0-21 15,21-1-15,0-20 0,-21 21 0,21-22 16,0 1-16,1-1 0,-1 1 16,0-1-16,0 1 0,0 20 0,0-20 15,1 20-15,-1 1 0,0 21 16,0-21-16,0 42 0,0-22 15,-21 1-15,22 21 16,-1 0-16,-21 21 16,0 1-16,0-1 0,0 0 15,0 0-15,0 0 16,0 0-16,-21 1 0,21-1 0,0 0 16,-22 0-16</inkml:trace>
  <inkml:trace contextRef="#ctx0" brushRef="#br0" timeOffset="55814.9">19664 5906 0,'0'0'0,"21"0"0,0 21 0,21-21 0,-20 0 16,-1 0-16,0 0 0,0 0 0,0 0 15,22 0-15,-22 0 0,0 0 16,0-21-16,0-1 0,0 1 0,1 0 15,-22 0-15,21-21 16,-21 20-16,0 1 0,0-21 16,0 0-16,0 20 0,0-20 0,0 0 15,0 21-15,0-1 0,-21 1 0,-1 0 16,1 21 0,0 0-16,0 0 0,0 0 0,-22 21 15,22 0-15,-21 1 0,21-1 16,-22 0-16,1 21 0,21 1 0,-21-22 15,20 21-15,1 0 0,0-20 16,0 20-16,21 0 0,0-21 0,0 1 16,0 20-16,0-21 0,0 0 15,21 0-15,0 1 0,0-22 0,1 21 16,-1-21-16,0 0 0,0 0 16,21 0-16,-20 0 0,20 0 0,-21 0 15,21 0-15,1 0 0,-22-21 16,21-1-16,1 1 0,-22 0 15,21 0-15,0-21 0,-20 20 0,20 1 16,-21-21-16,21 0 0,-20-1 16,-1 1-16,0 21 0,0-22 0,-21 22 15,0 0-15,0 0 0,0 42 32,0 21-32,-21-20 15,21-1-15,0 0 0,0 21 0,-21-21 16,21 22-16,0-22 0,0 0 15,0 0-15,0 22 0,0-22 16,0 0-16,21 0 0,0 0 16,0-21-16,0 0 15,1 0-15,-1 0 0,0 0 0,0 0 16,21 0-16,-20-21 0,20 0 16,-21 21-16,21-21 0,-20 0 0,-1-1 15,21 1-15,-21-21 0,0 21 16,1 0-16,-1-22 0,0 1 0,0 0 15,-21 20-15,0-20 0,0 21 16,21 0-16,-21 0 0,0-1 0,0 44 31,0-1-15,0 0-16,0 0 0,-21 21 0,21-20 16,0-1-16,0 21 0,-21-21 15,21 22-15,0-22 0,-21 0 0,21 0 16,0 0-16,0 0 0,0 1 15,0-1-15,0 0 0,0-42 63,21 21-63,-21-21 0,21-1 0,0 1 16,-21 0-16,21 0 0,1-21 15,-1 20-15,0-20 0,0 21 16,0-21-16,0 20 0,1 1 0,-1 0 15,0 0-15,0 21 0,0 0 16,0 0-16,1 0 0,-1 21 16,0 0-1,-21 0-15,0 1 0,0 20 0,0-21 16,0 0-16,0 0 0,0 1 16,0-1-16,0 0 0,0 0 0,0 0 15,0 0-15,0 1 16,0-1-1,0-42 17,0-1-17,0 1-15,21 0 16,0 0-16,-21 0 0,21 0 0,1-22 16,-1 22-16,0-21 0,0-1 15,0 22-15,22-21 0,-22 21 16,21 0-16,-21-1 0,22 1 0,-1 0 15,-21 21-15,0 0 0,0 0 0,1 0 16,-1 0-16,-21 21 0,0 0 16,0 1-16,0 20 15,0-21-15,0 0 0,0 0 16,0 22-16,0-22 0,0 0 0,-21 0 16,-1 22-16,22-22 0,0 0 15,0 0-15,0 0 0,0 0 0,0 1 16,0-1-16,0 0 0,22-21 15,-1 0-15,0 21 0,0-21 16,0 0-16,22 0 0,-22 0 0,21 0 16,-21 0-16,22-21 0,-22 21 15,21-21-15,-21 0 0,22-1 0,-22 22 16,0-21-16,21 0 0,-21-21 16,1 21-16,-1-1 0,0 1 15,0-21-15,0 21 0,0-22 16,-21 22-16,0 0 0,0 0 0,0 0 15,-21 21 1,0 0-16,0 0 16,0 21-16,0 0 0,-1 0 15,-20 0-15,21 22 0,0-22 0,0 0 16,21 21-16,-22-20 0,22-1 16,-21 0-16,21 0 0,0 0 0,0 0 15,0 1-15,0-1 0,0 0 16,21-21-16,1 0 15,-1 0-15,0 0 0,21 0 16,-21 0-16,22 0 0,-22 0 16,21 0-16,-21 0 0,1-21 0,20 21 15,-21-21-15,0 21 0,22-22 16,-22 22-16,0 0 0,0-21 0,0 21 16,-21-21-16,21 21 0,-21-21 15,22 21-15,-22-21 0,0 0 31,-22 21-31,1 0 0</inkml:trace>
  <inkml:trace contextRef="#ctx0" brushRef="#br0" timeOffset="61467.26">3852 7154 0,'0'0'0,"0"-21"0,0 0 0,0 0 0,-21 21 15,21-21-15,0 0 0,0-1 16,0 44 15,0 20-15,0-21-16,21 21 0,-21 22 15,21-22-15,1 22 0,-22-22 0,21 22 16,0-1-16,-21-21 16,0 22-16,0-22 0,0 22 0,21-22 0,-21 0 15,0 22-15,0-22 16,0 1-16,0-22 0,0 21 0,0-21 16,0 0-16,0 1 0,-21-44 46,21 1-46,0 0 0,0 0 0,0 0 16,0-22-16,0 22 0,0-21 16,0 21-16,0-22 0,0 1 0,0 0 15,0 21-15,21-22 0,0 1 16,-21 21-16,21 0 0,1-1 0,-1 22 16,0 0-16,21 0 0,-21 0 15,1 22-15,20-1 0,-21 0 16,21 0-16,-20 0 0,-1 22 0,0-22 15,0 21-15,0-21 0,-21 22 16,0-1-16,0-21 0,0 21 0,0 1 16,0-22-16,-21 21 0,0-21 15,0 1-15,0-1 0,-1 0 0,1 0 16,0-21-16,0 0 0,0 0 16,0 0-16,-1 0 0,1 0 15,0-21-15,0 0 0,0 21 16,21-21-16,-21-1 0,-1 1 0,1 0 15,21 0-15,-21 0 16,21 0-16,-21 21 0,42 0 31,0 21-15,0-21-16,1 21 0,-1 0 16,0 0-16,0-21 0,0 21 0,22 1 15,-22-22-15,0 21 0,21-21 0,-21 0 16,22 0-16,-1 0 0,0 0 15,-20 0-15,20 0 0,0 0 0,1-21 16,-1-1-16,0 1 0,-21 21 16,22-42-16,-1 21 0,-21 0 15,0-1-15,22 1 0,-22-21 16,0 21-16,0 0 0,0-1 0,-21-20 16,0 21-16,0 0 0,22 0 15,-22-1-15,0 1 0,0 0 0,0 42 31,0 0-15,0 1-16,0-1 0,0 0 0,0 0 16,0 0-16,0 0 0,21 1 15,-21-1-15,21 0 0,0 0 0,0-21 16,-21 21-16,21 0 0,1-21 16,-1 0-16,0 0 0,0 0 15,0 0-15,0 0 0,1 0 0,-1-21 16,0 0-16,0 0 0,0 0 15,0 0-15,1-1 0,-1 1 0,0 0 16,0 0-16,0 0 0,-21 0 16,0-1-16,0 1 0,21 0 0,-21 0 15,22 21-15,-22 21 32,0 0-32,0 0 0,0 1 15,0 20-15,0-21 0,0 21 16,0-20-16,0 20 0,0 0 0,0 22 15,0-22-15,0 0 16,0 22-16,0-1 0,0-20 0,0 20 16,0 1-16,0-1 0,-22-20 0,22 20 15,0 1-15,0-1 0,0 1 16,0-1-16,0 1 0,0-1 0,0-21 16,0 22-16,0-22 0,0 1 0,0-1 15,0-21-15,0 0 0,0 0 16,-21-21-16,0 0 15,0 0-15,21-21 0,-21 21 0,0-42 16,21 21-16,-22 0 0,1-22 16,0 1-16,21 0 0,0-1 0,-21 1 15,0-22-15,21 22 0,0-21 16,0 20-16,0-63 16,0 64-16,0-21 0,0 20 0,42-63 15,-21 64-15,0 0 16,1-1-16,-1 1 0,21 0 0,0-1 15,-20 1-15,20 21 0,0-21 16,22-22-16,-22 43 0,-21-21 16,22 20-16,-22 1 0</inkml:trace>
  <inkml:trace contextRef="#ctx0" brushRef="#br0" timeOffset="62134.49">7429 7154 0,'0'0'0,"0"-21"0,-21 21 0,21-21 16,-21 0-16,21 0 0,-21 0 15,21-1-15,0 1 0,0 0 16,0 0-16,0 0 0,21 21 15,0-21-15,0 21 0,1 0 16,-1 0-16,21 21 0,-21 21 0,22-21 16,-22 43-16,21-22 15,-21 22-15,22-1 0,-22 1 0,0-1 16,21 1-16,-42-1 0,21 1 16,-21-22-16,0 21 0,0-20 0,0 63 15,0-64-15,0-21 16,0 0-16,0 22 0,0-22 15,0-42 1,0-1 0,22-20-16,-1 21 0,-21-21 0,0 20 15,21-20-15,0-21 0,0 20 16,0-20-16,-21-1 0,22 1 0,-1-1 16,0-20-16,0 20 0,0 1 15,0-22-15,1 21 0,-1 1 16,0-1-16,0 22 0,0-21 0,0 20 15,-21 22-15,22-21 0,-1 21 16,-21 42 0,0 0-1,0 0-15,0 0 0,0 22 0,0-22 16,0 21-16,0-21 0,0 22 16,0-1-16</inkml:trace>
  <inkml:trace contextRef="#ctx0" brushRef="#br0" timeOffset="65146.36">8678 7726 0,'0'0'16,"21"0"0,1-21-16,-22 0 0,21-1 15,-21 1-15,21 0 0,-21 0 16,21 0-16,-21-22 0,0 22 0,0 0 15,0-21-15,0 21 0,-21-22 16,0 1-16,0 21 0,-1-22 16,1 1-16,0 21 0,-21 0 0,21 0 15,-1 21-15,1 0 0,0 0 16,0 0-16,-21 21 0,20 0 0,1 0 16,0 0-16,0 22 0,0-1 15,0 0-15,21 1 0,0-1 0,0 0 16,0 1-16,0-1 0,0 0 15,0 1-15,0-22 0,21 21 0,0-21 16,-21 0-16,21 1 0,0-1 16,0-21-16,1 0 0,-1 0 15,0 0-15,0 0 0,0 0 16,0-21-16,1-1 0,-1 1 16,0 0-16,0 0 0,0 0 0,-21 0 15,21-1-15,1 1 16,-1-21-16,-21 21 0,21 0 0,-21-22 15,0 22-15,0-21 0,0 21 0,0-22 16,0 22-16,0 0 0,0 0 16,0 42-1,0 0-15,0 0 16,0 0-16,0 22 0,0-22 0,0 21 16,0-21-16,0 22 0,0-1 15,21-21-15,-21 22 0,0-22 0,0 0 16,0 0-16,21 0 0,-21 0 15,21 1-15,1-1 0,-1-21 16,0 0-16,0 0 0,0 0 16,0 0-16,1 0 0,-1-21 15,21-1-15,-21 1 0,22 0 0,-22 0 16,0 0-16,21 0 0,-21-1 0,1-20 16,-1 21-16,0-21 0,0-1 15,0 1-15,0 0 0,1-1 0,-22 1 16,0 0-16,0 20 15,0-20-15,0 21 0,0 0 0,0 0 0,-22 21 16,1 0-16,0 0 16,0 21-16,21 0 0,0 0 15,-21 21-15,21-20 0,0-1 0,0 21 16,0-21-16,0 22 16,0-22-16,0 21 0,0-21 0,0 0 15,21 1-15,0-1 0,0 0 16,-21 0-16,21 0 0,1 0 0,20 1 15,-21-1-15,0-21 0,0 21 16,22-21-16,-22 0 0,21 0 16,-21 0-16,22 0 0,-22 0 15,21 0-15,1 0 0,-22 0 0,21 0 16,0 0-16,1 0 0,-1-21 16,-21 21-16,22-21 0,-22-1 0,21 22 15,-21-21-15,0 0 0,1 0 16,-1 0-16,0-22 0,-21 22 0,0 0 15,0-21-15,0 21 0,0-22 16,0 1-16,0-22 0,-21 43 16,0 0-16,21 0 0,-22 0 15,1 21-15,0 0 0,0 0 0,0 0 16,0 21-16,-1 0 0,-20 0 0,21 22 16,0-1-16,0-21 0,-1 21 15,1 1-15,21-22 0,-21 21 0,21 1 16,-21-22-16,21 0 0,0 21 0,0-21 15,0 1-15,0-1 16,21-21-16,0 0 0,-21 21 16,21-21-16,1 0 0,-1 0 0,0 0 15,0 0-15,0-21 0,0 21 16,1-21-16,-22-1 0,21 22 0,0-21 16,0 0-16,0 0 0,0-21 15,1 20-15,-22 1 0,0 0 0,21-21 16,-21 21-16,21-1 0,-21 1 0,0 0 15,0 0-15,0 0 0,0 42 47,0 0-47,0 0 0,0 0 0,0 1 16,0 20-16,0-21 0,0 0 0,0 22 16,21-22-16,-21 0 0,0 0 15,0 21-15,21-20 0,0-22 0,-21 21 16,22 0-16,-1 0 0,0-21 15,0 0-15,21 0 0,-20 0 16,-1 0-16,0 0 0,0 0 0,21 0 16,-20-21-16,-1 0 0,0 21 15,0-21-15,0-1 0,0 1 0,22 0 16,-22 0-16,-21 0 0,21 0 16,0-1-16,0-20 0,-21 21 0,0 0 15,0 0-15,22-22 0,-22 22 16,0 0-16,21 21 0,-21-21 0,0 42 31,0 0-31,0 0 16,0 0-16,0 1 0,0-1 15,-21 0-15,21 0 0,0 21 0,-22-20 16,22-1-16,0 0 0,0 0 0,0 0 16,0 0-16,0 1 15,0-1-15,0 0 16,22-21-16,-1 0 0,0 0 15,0 0-15,0 0 16,0 0-16,1 0 0,-1-21 0,0 0 16,21-1-16,-21 1 0,1 21 0,20-21 15,-21-21-15,0 21 0,0-1 16,1-20-16,-1 21 0,0-21 0,0-1 16,0 1-16,0 0 0,-21-22 15,0 22-15,0-1 0,0 1 0,0 0 16,0-22-16,0 22 0,0 0 15,0-1-15,0 1 0,0 21 0,0-22 16,0 22-16,0 0 0,0 0 0,0 42 31,0 0-31,0 0 16,-21 22-16,21-1 0,-21-21 16,0 22-16,21-1 0,0 0 0,-21 22 15,0-22-15,21 0 0,-22 22 0,22-22 16,0 1-16,0-1 0,0 0 15,0 1-15,0-1 0,0 0 0,0-21 16,0 1-16,0 20 0,0-21 16,22-21-16,-1 21 0,21 0 0,-21 1 15,22-22-15,-22 0 0,21 0 0,-21 0 16,22 0-16,-22 0 0,0 0 16,21 0-16,-21-22 0,1 1 15,-1 0-15,21 0 0,-21 0 0,0 0 16,1-1-16,-1 1 0,0-21 15,0 21-15,0-22 0,-21 1 0,0 21 16,21-21-16,-21 20 0,22 1 16,-22 0-16,0 0 0,0 42 31,0 0-31,0 0 0,0 1 16,0 20-16,0-21 0,0 0 0,0 22 15,0-22-15,-22 0 0,22 0 16,0 21-16,0-20 0,0-1 15,0 0-15,0 0 0,22 0 16,-1-21-16,0 0 16,0 0-16,0 0 0,0 0 0,1 0 15,-1 0-15,0 0 0,0 0 0,0-21 16,0 0-16,1 0 0,-1 0 16,0-1-16,21 1 0,-21-21 0,1 21 15,-22 0-15,21-22 0,0 22 16,0-21-16,-21 21 0,0-1 0,0 1 15,21 0-15,-21 0 16,21 42 0,-21 0-16,0 0 0,0 1 15,-21 20-15,0-21 0,21 0 16,-21 22-16,0-22 0,0 0 16,21 21-16,-22-21 0,22 1 0,-21-1 15,21 0-15,0 0 0,0 0 16,0 0-1,21-21-15,1 0 0,-1 0 0,0 0 16,0 0-16,0 0 0,0 0 16,1-21-16,-1 21 0,0-21 0,0 0 15,0 21-15,-21-21 0,0 0 16,21-22-16,-21 22 0,0 0 0,0 0 16,0-43-16,0 22 0,-21 21 15,0 0-15,21-22 16,-21 22-16,0 0 0,0 0 15,-1 21-15,1 0 0,42 0 47,1 0-31,20 0-16,-21 0 0,0 0 16,0 0-16,22 0 0,-22 0 15,21-21-15,-21 21 0,1 0 0,20 0 16,-21-22-16,0 22 0,0 0 15,1 0-15,-1 0 0,0 0 0,-21 22 16,21-22-16,-21 21 16,0 0-16,0 0 15,0 0-15,0 0 0,0 1 0,0-1 16,0 0-16,0 21 0,0-21 16,0 1-16,0-1 0,0 0 0,0 21 15,0-21-15,0 1 0,0-1 0,0 21 16,0-21-16,0 0 0,0 1 15,0-1-15,0 0 0,0 0 0,0 0 16,-21-21-16,21-21 47,0 0-47,0 0 16,0 0-16,0-1 0,21 1 15,0-21-15,0 21 0,1-22 0,41-41 16,-42 41-16,22 1 15,-1 0-15,0-1 0,1 1 16,20 21-16,22-43 0,-43 64 0,0 0 16,1 0-16,-1 0 0,0 0 15,-20 22-15,-1-1 0,0 0 0,-21 0 16,0 21-16,0-20 0,0 20 16,0 0-16,0-21 0,-21 22 0,0-22 15,-1 21-15,1-21 0,0 22 16,0-22-16,0 0 0,0 0 15,-1 0-15,1 1 0,0-1 0,0 0 16,0-21-16,21 21 0,-21-21 0,21-21 47,0 0-47,0 0 16,0-1-16,-22 1 0,22 0 0,-21-21 15</inkml:trace>
  <inkml:trace contextRef="#ctx0" brushRef="#br0" timeOffset="65362.24">12488 6773 0,'0'0'0,"-21"0"0,0 0 16,0 0-16,0 0 0,-1 0 0,1 0 31,0 0 0,0 0-15</inkml:trace>
  <inkml:trace contextRef="#ctx0" brushRef="#br0" timeOffset="65606.1">11049 6964 0,'0'0'0,"-21"21"0,0 0 0,63 0 31,-21-21-31,21 0 0,1 0 16,-1 0-16,0 0 0,1 0 0,-1 0 15,0-21-15,1 0 0,-1 21 16,-21 0-16,22-21 0,-22 21 0,0 0 16,0 0-16,-21-21 0</inkml:trace>
  <inkml:trace contextRef="#ctx0" brushRef="#br0" timeOffset="65794.99">10583 6964 0,'0'0'0,"-21"0"16,-21 0-16,21 0 0,-1 0 0,22 21 15,-21-21-15,42 0 47,1 0-47,-1 0 16</inkml:trace>
  <inkml:trace contextRef="#ctx0" brushRef="#br0" timeOffset="66256.85">14097 7451 0,'0'0'0,"0"-21"0,-21-1 15,21 1-15,0 0 16,0 0-16,0 0 0,0 0 16,0-1-16,21 22 15,-21 22 1,0-1-16,0 0 16,0 0-16,0 0 0,0 64 15,0-43-15,0-21 16,0 1-16,0-1 0,0 21 15,-21-21-15,21 0 0,-21 1 16,-1-22 15,22-22-15,0 1-16,0 0 16</inkml:trace>
  <inkml:trace contextRef="#ctx0" brushRef="#br0" timeOffset="66434.75">13991 7112 0,'0'0'0,"0"-21"16,-42-43-1,21 43-15,21 0 0,-22 21 16,22 21 15,0 0-31,22-21 16,-1 22-16,0-1 0,0-21 0,0 21 15,22-21-15,-1 21 0</inkml:trace>
  <inkml:trace contextRef="#ctx0" brushRef="#br0" timeOffset="66889.49">14541 7112 0,'0'21'31,"0"0"-31,0 1 0,0-1 0,0 0 15,-21 21-15,0-21 0,21 22 16,-21-1-16,21-21 0,0 22 0,-21-1 16,21-21-16,-21 43 15,-1-43-15,22 0 0,0 0 0,0 0 16,-21 0-16,21 1 0,-21-22 16,0-22 15,21 1-31,0 0 0,0 0 15,0-21 1,0 20-16,0 1 0,21-21 0,0 0 16,0-1-16,1 1 0,-1 0 15,21-1-15,-21 1 0,22 0 0,-22-1 16,63 1-16,-62 42 16,20 0-16,-21 0 0,21 0 0,-20 0 15,-1 21-15,0 0 0,0 22 0,0-22 16,0 21-16,-21-21 0,0 22 15,0-1-15,0-21 0,0 21 0,0 1 16,0-22-16,0 0 0,0 21 16,0-20-16,0-1 0,0 0 0,0 0 15,0 0-15,0 0 16</inkml:trace>
  <inkml:trace contextRef="#ctx0" brushRef="#br0" timeOffset="67302.25">16637 6985 0,'0'0'0,"0"-21"16,0 0-16,0 42 16,0 0-1,0 0-15,0 0 0,0 22 16,0-1-16,0 0 0,0 1 0,0-1 15,-21 22-15,0-22 0,21 0 16,-22 1-16,1-1 0,21 0 16,-21 1-16,0-22 0,0 21 0,21-21 15,0 0-15,-21 1 0,21-1 16,-22 0-16,22 0 0,-21-21 16,0 0-1,0-21 1,0 0-16,0 0 0,-1-1 15</inkml:trace>
  <inkml:trace contextRef="#ctx0" brushRef="#br0" timeOffset="68109.5">16087 7493 0,'0'0'0,"-22"-21"15,1 0-15,0 21 16,42 0 0,0 0-1,1 0-15,20-21 0,-21 21 0,21 0 16,22-22-16,-22 1 0,22 0 15,-1 21-15,1-42 0,20 21 0,-20-1 16,-1-20-16,-20 21 0,20-21 16,1 20-16,-22-20 0,0 21 0,-20-21 15,20-1-15,-21 22 0,-21-21 0,0 21 16,21-1-16,-21 1 0,0 0 16,0 0-16,0 0 0,-21 21 15,21 21 1,-21 0-16,0 0 0,0 43 15,-1-22-15,1 0 0,0 1 16,21-1-16,0 0 0,-21 22 0,21-22 16,-21 1-16,21 20 0,-21-21 0,21 1 15,-22-1-15,22 0 0,0-20 16,0 20-16,0-21 0,-21 0 0,21 0 16,0 1-16,0-1 0,0 0 15,21-42 16,-21 0-31,22-1 0,-1 1 16,0 0-16,0 0 0,0 0 16,43-43-16,-43 43 15,0 0-15,0-21 0,0 42 0,1-22 16,-1 1-16,0 21 0,0 0 16,-21 21-16,0 1 15,21-1-15,-21 0 0,0 0 0,0 0 16,0 0-16,0 1 0,0 20 15,0-21-15,0 0 0,21 0 0,1 1 16,-1-1-16,0 0 0,0-21 16,0 21-16,0-21 0,1 0 15,-1 0-15,21 0 0,-21 0 16,22 0-16,-1 0 0,-21 0 0,21 0 16,1-21-16,20 0 15,-42 0-15,22-1 0,-22 1 0,0-21 16,0 21-16,0-22 0,1 22 15,-22-21-15,0 0 0,0 20 0,0-20 16,0 21-16,0 0 0,-22 21 16,1 0-16,0 0 15,0 21-15,0 0 0,21 21 0,-21-20 16,-1-1-16,1 21 16,21-21-16,0 22 0,0-22 0,0 0 15,0 0-15,0 21 0,0-20 0,0-1 16,0 0-16,0 0 15,21-21-15,-21 21 0,22-21 0,-1 0 16,0 0-16,0 0 16,0 0-16,0 0 0,1 0 15,-1-21-15,0 0 0</inkml:trace>
  <inkml:trace contextRef="#ctx0" brushRef="#br0" timeOffset="71862.03">19643 7684 0,'0'0'15,"-22"0"-15,22-22 16,0 1 0,0 0-16,22 0 15,-1 0-15,0 0 0,-21-1 16,21 1-16,0 0 0,-21-21 0,21 21 16,-21-22-16,0 1 0,0 21 15,0-22-15,0 22 0,-21-21 0,0 21 16,0 0-16,0-1 0,-22 1 15,22 21-15,0 0 0,-21 0 0,21 0 16,-22 0-16,1 21 0,21 1 16,-22-1-16,1 21 0,21 0 0,-21 1 15,20-1-15,1 0 0,-21 1 16,21-1-16,21 0 0,-21 1 16,21-1-16,-22 0 0,22-20 0,0 20 0,0-21 15,0 0-15,0 0 16,22 1-16,-1-22 0,0 0 15,0 0-15,0 0 0,22 0 0,-22 0 16,0 0-16,21-22 0,-21 1 16,22 0-16,-22 21 0,21-42 0,-21 21 15,1-1-15,20 1 0,-21-21 16,0 21-16,0-22 0,1 1 0,20-21 16,-42 20-16,0 1 0,0 0 15,21 20-15,-21-20 0,0 21 16,0 0-16,0 42 15,0 0 1,0 0-16,0 22 0,0-1 16,0 0-16,0 1 0,0-1 15,0 0-15,0 1 0,0-1 0,21-21 16,-21 21-16,21 22 0,1-43 16,-1 0-16,0 0 0,0-21 15,0 22-15,22-22 0,-22 0 0,0 0 16,0 0-16,21 0 0,-20 0 15,20-22-15,0 1 0,-21 21 16,22-21-16,-1 0 0,0 0 0,1 0 16,-22-22-16,21 22 0,1-21 15,-22 21-15,0-22 0,0 1 0,0 21 16,-21-22-16,0 22 0,0-21 16,0 21-16,0 0 0,-21 21 15,0 0-15,0 21 16,0 0-16,21 0 0,-22 43 15,22-43-15,-21 21 0,21-21 16,0 0-16,0 22 0,0-22 16,0 0-16,0 0 0,21 22 0,1-22 15,-1 0-15,0 0 0,21-21 0,-21 21 16,22 0-16,-1-21 0,0 0 16,64 22-16,-63-22 15,-1 0-15,0 0 0,22 0 16,-22 0-16,0-22 0,22 1 15,-22 0-15,-21 21 0,22-21 0,-22 0 16,0 0-16,0-1 0,0 1 16,1 0-16,-1-21 0,-21 21 0,21-22 15,-21 22-15,0-21 0,0 21 16,0-22-16,0 22 0,-21 0 16,0 21-16,-1 0 0,1 0 15,0 0-15,0 21 16,-21 0-16,20 22 0,1-22 0,0 0 15,-21 21-15,21 1 0,-1-22 16,22 21-16,-21-21 0,21 0 0,0 1 16,0 20-16,0-21 0,0 0 15,0 0-15,21-21 16,1 0-16,-1 0 0,0 0 0,21 0 16,-21 0-16,1 0 0,20-21 15,-21 0-15,0 21 0,22-21 0,-22 0 16,0 0-16,0-1 0,0 1 15,0 0-15,1 0 0,-22 0 0,0 0 16,0-1-16,0 1 0,21 21 16,-21-21-16,0 0 0,0 42 31,0 0-31,0 0 0,0 1 0,0-1 16,0 0-16,-21 21 0,21 22 15,0-22-15,-22 0 0,1 64 16,0-63-16,0 20 15,21-21-15,0 22 0,-21-1 0,21 22 16,0 42-16,0-63 0,0 20 16,0 1-16,0-22 0,0 22 15,0 0-15,21-1 0,-21-20 0,21 21 16,-21-22-16,0 1 0,0-22 16,0 0-16,0 1 0,0-1 0,0-21 0,-21 0 15,0 0-15,0 1 16,-1-22-16,1 0 15,0 0-15,0 0 0,0-22 0,0 1 0,-22 0 16,22 0-16,0-21 0,0-1 16,0 1-16,-1 0 0,22-1 0,0-20 15,0 20-15,0-20 0,0-22 0,22 22 16,-1-1-16,0-20 0,21 20 16,-21-21-16,22 1 0,-22-1 0,64-84 15,-43 63-15,21 21 16,-20 22-16,20-22 0,-20 0 0,20 22 15,-21-22-15,1 43 0,-1-22 16,0 1-16,-20 21 0,-1-1 16,0 22-16,0 0 0,-21 0 0,0 0 15,0 42 1,-21 0-16,0 0 0,0 0 16,21 22-16,0-22 0,-22 21 15,22 0-15,0-20 0,0 20 16,0-21-16,0 21 0,0-20 0,0-1 15,0 21-15,22-21 0,-1-21 16,-21 21-16,21 1 0,0-22 0,0 0 16,0 0-16,1 0 0,-1 0 15,0 0-15,0 0 0,0 0 16,0-22-16,1 1 0,-1 0 16,0 0-16,-21 0 0,21 0 15,0-1-15,-21-20 0,0 21 0,21-21 0,-21 20 16,0 1-16,22 0 0,-22 0 15,0 0-15,0 42 32,0 0-32,0 0 0,0 0 0,0 1 15,0-1-15,0 0 0,0 21 16,0-21-16,0 1 0,0-1 16,0 0-16,0 0 15,21-21 1,0 0-16,0 0 15,0-21-15,0 21 16,1-21-16,-1 21 0,-21-21 0,21-1 16,0 1-16,0 0 0,-21 0 15,0 0-15,0 0 0,21-22 16,-21 22-16,0 0 0,0 0 16,0 42-1,0 0-15,-21 0 16,21 0-16,0 1 0,0-1 15,0 0-15,0 0 0,0 0 16,0 22-16,0-22 16,0 0-16,21-21 0,1 0 15,-1 21-15,0-21 0,0 0 0,0 0 16,22 0-16,-22 0 0,21 0 16,-21-21-16,22 21 0,-22-21 0,0 0 15,21 21-15,-21-22 0,1 1 16,-1 0-16,-21 0 0,21 0 0,-21-22 15,21 22-15,-21 0 16,0 0-16,0 0 0,0 0 0,0-1 16,0 1-16,0 42 15,0 1-15,-21-1 16,0 0-16,21 0 0,0 21 0,-21-20 16,21 20-16,-22-21 0,22 0 15,0 22-15,0-22 0,0 0 0,0 0 16,0 0-16,0 0 0,0 1 15,0-1-15,0-42 47,0-1-47,22 1 16,-22 0 0,21 0-16,21-21 0,-21 20 15,0-20-15,1 21 0,-1 0 16,0 0-16,0-1 0,-21 1 0,21 21 15,0 0-15,1 0 16,-22 21 0,0 1-16,0-1 0,0 0 15,0 0-15,0 0 0,21 22 16,-21-22-16,0 21 16,21-21-16,-21 0 15,21-21 1,0 0-16,0 0 15,1 0-15,-1-21 16,0 21-16,0-21 0,0 0 16,0 0-16,1 0 15,-1-1-15,0 1 0,0-21 0,0 21 16,0 0-16,22-1 0,-43 1 16,21 21-16,-21-21 0,0 42 15,0 0 1,0 1-16,0-1 15,0 0-15,0 0 0,0 0 0,0 0 16,0 1-16,0-1 0,0 0 16,21 0-16,0 0 0,0 0 15,1-21-15,-1 0 0,0 22 0,0-22 16,0 0-16,0 0 16,1 0-16,20 0 0,-21 0 0,0 0 15,0-22-15,1 22 0,-1-21 16,0 21-16,0-21 0,0 0 0,0 0 15,1 0-15,-1-1 0,-21 1 0,0-21 16,0 21-16,21 0 0,-21-22 16,0 22-16,0 0 0,0 0 15,-21 21 1,0 21-16,-1 0 0,1 0 16,0 0-16,0 1 0,0-1 15,21 0-15,0 0 0,0 0 16,0 0-16,0 1 0,0-1 0,0 0 15,0 0-15,0 0 0,21-21 16,0 21-16,21-21 0,-20 0 16,-1 0-16,0 0 0,0 0 15,0 0-15,0 0 0,1 0 0,-1 0 16,0-21-16,0 0 0,0 21 16,0-21-16,1 0 0,-1 0 0,0-1 15,0 1-15,0 0 0,-21 0 0,0 0 16,21 21-16,-21-21 0,22 21 15,-22 21 17,-22 0-32,1 0 0,21 0 0,0 0 15,-21-21-15,0 22 0,21-1 0,-21 0 16,21 0-16,0 0 0,0 0 16,-21-21-16,21 22 15,21-22 16,0 0-31,-21-22 16,21 22-16,-21-21 0,21 21 16,-21-21-16,21 0 0,1 21 0,-22-21 15,21 0-15,0-1 0,-21 1 16,21 0-16,0 21 16,-21 21-1,0 0-15,0 1 16,0-1-16,0 0 0,-21-21 15,21 21-15,0 0 0,0 0 16,0 1-16,0-1 16,21-21 15,0 0-31,1 0 16,-1 0-16,-21-21 0,21 21 15,0-22-15,-21 1 0,21 0 0,0 0 16,-21 0-16,22 0 0,-22-1 0,42-41 15,21-85 1,-20 63 0,-43 22-16,21 20 0,21-41 15,-42 41-15,21 22 0,-21 0 0,0 0 16,0 42 0,-21 0-1,0 21-15,0-20 0,0 20 0,-22 43 16,1-1-1,42 1-15,-21-43 0,0 1 16,21-1-16,0 0 0,0-21 16,0 43-16,0-22 0,0-21 15,0 1-15,0-1 0,0 0 16,21-21-16,0 0 0,0 21 16,0-21-16,1 0 15,-1 0-15,0 0 0,0 0 16,0-21-16,0 21 0,1-21 15,-1 0-15,0 21 0,0-22 16,0 1-16,-21 0 0,21 21 16,-21-21-16,0 0 0,0 0 15,0-1-15,0 1 16</inkml:trace>
  <inkml:trace contextRef="#ctx0" brushRef="#br0" timeOffset="72114.48">24511 7493 0,'0'0'0,"-21"0"16,21-21-1,21 21 1,0 0-16,0 0 0,0-21 16,1 21-16,20 0 0,-21 0 0,21 0 15,-20 0-15,-1 0 0,21 0 0,-21 0 16,0 0-16,1 0 0,-1 0 15,-21-21 1,21 21-16,-42 0 31,-22 0-31,22 0 0,-21 0 0,0 0 16</inkml:trace>
  <inkml:trace contextRef="#ctx0" brushRef="#br0" timeOffset="74678.45">6540 9546 0,'0'-21'16,"22"0"-16,-1 21 16,-21-21-16,0 0 0,0-1 0,0 1 15,0 0-15,0 0 0,0 0 16,0 0-16,0-1 0,0 1 16,0 0-16,0 0 0,0 0 15,0 0-15,0 42 47,0 0-47,0 0 16,0 21-16,0-20 0,0-1 0,0 21 15,0 0-15,0 1 0,0-1 16,0 0-16,0 1 0,0-1 16,0 0-16,0 1 0,-21-1 15,21-21-15,0 22 0,-22-1 0,22-21 0,0 21 16,-21-20-16,21-1 0,0 0 15,0 0-15,0 0 0,0 0 16,0 1-16,0-1 0,0 0 31,0-42 16,0 0-31,0-1-16,0 1 0</inkml:trace>
  <inkml:trace contextRef="#ctx0" brushRef="#br0" timeOffset="75746.84">7006 9843 0,'0'-22'0,"0"44"47,0-1-32,0 0-15,0 0 16,0 0-16,21 0 16,0-21-1,-21 22-15,22-22 16,-1 0-16,0-43 31,0 43-31,-21-21 16,0 0-16,0 0 15,0 0-15,0-1 16,0 1 0,-21 21-1,21 21-15,-21 1 16,21-1 0,0 0-16,0 0 15,0 0 1,21-21 15,0 0-15,-21-21-1,21 21-15,-21-21 16,0 0 0,0 0-1,0 42 48,-21-21 93,0 0 47,0 0-203,0 21 16,-1-21-1,1 0 1,0 0-16</inkml:trace>
  <inkml:trace contextRef="#ctx0" brushRef="#br0" timeOffset="80505.88">9631 9335 0,'0'-22'0,"21"22"62,0 0-30,-21-21 30,0 0-31,21 21-15,0 0 0,1 0 31,-22-21-47,0 0 0,0 0 15,0-1 1,0 1-16,0 0 15,0 0-15,0 0 0,0 0 16,21-1-16,-21 1 16,0 0-16,21 21 15,0-21 1,-21 0 0,0 0-16,21 21 15,-21-22 1,-21 44 78,21 20-94,0-21 15,0 21-15,0-20 0,-21 20 16,21 21-16,-21-20 0,21-1 15,-21 22-15,21-22 0,-22 21 0,1 1 16,0-22-16,0 22 0,0-22 0,0 22 16,-22-22-16,22-21 0,0 21 0,21-20 15,-21 20-15,0-21 0,-1-21 16,1 21 0,-21-21-16,42-21 15,-21 0-15,21 0 16,0 0-16,0-1 0,0 1 0,0-21 15,0 21-15,0-22 0,0 1 16,0 21-16,0-21 0,0-1 0,0 22 16,0-21-16,0 21 0,0-1 15,21 1-15,0 21 16,0 0-16,0 0 0,1 21 16,-1 1-16,-21-1 15,21 0-15,0 21 0,0-21 0,0 22 16,1-22-16,-1 21 0,21 22 15,0-43-15,43 42 16,-43-41-16,1-22 16,-1 21-16,0-21 0,1 0 15,20 0-15,-20 0 0,-1 0 0,0 0 16,22-21-16,-22-1 0,0 22 16,1-42-16,-1 21 0,0 0 0,-20-22 15,62-41 1,-41 41-16,-43 1 0,0 21 0,21-21 15,-21 20-15,0-20 0,0 21 0,0-21 16,-21 20-16,21 1 16,-22 0-16,1 0 0,0 21 15,0 0-15,21 21 0,-21 0 0,0 0 16,-1 1-16,22 20 16,-21-21-16,21 21 0,0 1 0,0-1 15,0-21-15,0 22 0,0-1 16,0 0-16,0-21 0,0 1 0,21 20 15,1-21-15,-1 0 0,0-21 0,21 21 16,1-21-16,-1 0 0,0 0 16,1 0-16,-1 0 0,0-21 0,1 0 15,20 0-15,-21 0 0,1 0 16,-1-1-16,0-20 0,1 21 16,-22-21-16,21 20 0,-21 1 0,1-21 15,-1 21-15,0-22 16,0 22-16,-21 0 0,0 42 31,0 0-31,0 1 16,-21-1-16,21 0 0,-21 21 0,0-21 15,21 22-15,0-22 0,-22 21 16,22-21-16,-21 1 0,21 20 16,0-21-16,0 0 0,0 0 15,0 1-15,0-44 31,21 1-31,1 0 16,-1 0-16,0 0 0,0 0 16,0-1-16,0-20 0,1 21 0,-1-21 15,21-1-15,-21 1 0,0 21 16,1 21-16,-1-21 0,0 21 16,0 0-1,-21 21-15,0 0 0,0 0 16,0 0-16,0 0 0,0 1 0,0-1 15,0 0-15,0 21 0,0-21 16,21 1-16,0-1 0,-21 0 0,22 0 16,-1 0-16,0-21 0,42 43 15,-41-43-15,41 0 16,-21 0-16,1 0 0,-1 0 16,0 0-16,1-22 0,-1 1 0,0 0 15,1 0-15,-1 0 0,-21 0 0,22-22 16,-22 22-16,0-21 0,0 21 15,0-1-15,0-20 0,-21 21 0,22-43 16,-22 43-16,0 0 0,-22 21 16,1 0-1,0 0-15,0 0 0,0 0 0,0 21 16,-1 0-16,1 1 0,-21-1 16,21 21-16,0-21 0,21 22 15,-22-22-15,1 21 0,21-21 0,0 0 16,-21 1-16,21-1 0,0 0 15,0 0-15,21-21 16,0 0-16,1 0 0,-1 0 16,0-21-16,21 21 0,-21-21 0,1 0 15,-1-1-15,0 1 0,0 0 16,21 0-16,-20 0 0,-22 0 0,21-1 0,0 1 16,-21 0-16,21 21 0,-21-21 15,0 42 16,0 0-31,0 0 16,0 22-16,-21-22 0,21 0 16,-21 21-16,0 1 0,-1-22 0,22 42 15,-21-20-15,21-1 0,-21 22 16,21-1-16,0 1 0,0-1 0,0 1 16,0 20-16,0 1 0,0-22 0,21 22 15,0 0-15,1-1 0,-1 1 16,0-21-16,0 20 0,0-20 0,0 20 15,-21-20-15,0-22 0,22 22 0,-22-22 16,0-21-16,0 22 0,-22-22 16,1-21-16,0 0 0,-64 0 15,43-21-15,21-1 16,-21 1-16,20-21 0,-20 0 0,0-1 16,21 1-16,-22 0 0,22-1 0,0-20 15,0-1-15,0 22 0,-1-22 16,1 1-16,21-22 0,0 22 0,0-85 15,0 84-15,0 1 0,21-1 16,1 1-16,-1-1 0,0 22 16,21-22-16,1 22 0,-22-22 15,21 22-15,0-21 0,1-1 0,-1 22 16,43-64-16,-43 42 16</inkml:trace>
  <inkml:trace contextRef="#ctx0" brushRef="#br0" timeOffset="80794.71">13060 8996 0,'0'0'0,"0"-64"16,0 43-16,-21 0 15,-1 0-15,22 0 0,-21 0 0,0 21 16,0 0-16,21 21 16,-21 0-16,0 21 0,21-21 0,-22 22 15,22-1-15,0 22 0,0-22 16,-21 21-16,21-20 0,-21-1 15,21 22-15,-21-22 0,21 21 0,0-20 16,0-1-16,0 0 0,0 1 16,0-22-16,0 21 0,0-21 0,0 1 15,0-1-15,0 0 16,21-21-16,0 0 16,0 0-16,1-21 0,-1 0 0,0-1 15,0 1-15,21-21 0,-20 0 16,20 20-16,0-20 0</inkml:trace>
  <inkml:trace contextRef="#ctx0" brushRef="#br0" timeOffset="81258.73">13441 8911 0,'0'0'0,"0"-21"0,0 0 16,0 0-16,0 42 16,0 0-16,0 21 15,0 1-15,0-22 0,0 21 16,0 1-16,0 20 0,0-21 0,0 1 15,0-1-15,0 0 0,0 1 0,0-1 16,0-21-16,0 22 0,0-1 16,0-21-16,0 0 0,0 0 0,0 1 15,0-1-15,0 0 0,0 0 0,-21-21 16,21-21 15,0 0-31,0 0 16,0-1-16,0 1 0,0-21 0,0 21 15,21-22-15,0 22 0,0-21 0,0 0 16,0 20-16,22 1 0,-22-21 16,21 21-16,-21 21 0,22 0 0,-1 0 15,-21 0-15,0 0 0,22 0 0,-22 21 16,0 0-16,0 0 0,-21 22 16,0-22-16,21 42 15,-21-42-15,0 22 0,0-22 0,0 0 16,0 21-16,0-20 0,0-1 0,0 0 15,-21 0-15,21 0 16,-21-21 0,0 0-1,21-21-15,-21 0 16,0 21-16,-1-21 0,1 0 16,21-1-16</inkml:trace>
  <inkml:trace contextRef="#ctx0" brushRef="#br0" timeOffset="81482.61">12912 9250 0,'-22'0'0,"44"0"0,-65 0 15,22 0-15,42 0 16,0 0 0,1-21-16,20 21 0,-21 0 0,21 0 15,1 0-15,-1 0 0,0 0 16,1-21-16,-1 21 0,-21 0 0,0 0 15,22 0-15,-22 0 0,0 0 16,-42 0 0,0 0-1,-22 0-15</inkml:trace>
  <inkml:trace contextRef="#ctx0" brushRef="#br0" timeOffset="82282.14">6138 11303 0,'0'0'0,"-21"0"0,0 0 15,0 0-15,0 0 16,-1 0-16,22-21 16,0 0-16,0 0 15,0-1-15,0 1 0,0 0 0,22 0 16,-1 0-16,0 0 15,0-1-15,21 22 0,-20 0 0,20 0 16,-21 0-16,21 0 0,1 22 0,-22-1 16,21 21-16,-21 0 0,22-20 15,-43 41-15,0-21 0,0 1 0,0-1 16,0 0-16,0 1 0,-21-1 16,-1 0-16,1 1 0,-21-22 0,21 21 15,-22-21-15,22 1 0,-21 20 16,21-42-16,-22 21 0,22 0 15,-21-21-15,21 0 0,-22 0 0,1 0 16,21 0-16,0 0 0,0 0 0,-1 0 16,22-21-16,0 0 0,0 0 15,0-22-15,0 22 0,0 0 0,0-21 16,22 21-16,-1-22 0,0 22 16,0 0-16,21 0 0,-20 21 0,20 0 15,-21 0-15,21 0 0,1 0 16,-22 0-16,21 21 0,1 0 0,-22 0 15,21 0-15,-21 22 0,43-1 16,-43-21-16,0 22 16,0-22-16,-21 0 0,0 0 0,21 0 15,-21 0-15,0 1 0,22-1 0,-22 0 16,0 0-16</inkml:trace>
  <inkml:trace contextRef="#ctx0" brushRef="#br0" timeOffset="82450.23">6816 11621 0,'0'0'0,"0"-22"0,0 1 0,21 0 16,-21 0-16,0 0 16,0 0-1,21 21-15,0 0 16,0 0-1,0 0-15,1 0 0,-1 0 16,21 0-16</inkml:trace>
  <inkml:trace contextRef="#ctx0" brushRef="#br0" timeOffset="84187.8">9588 11028 0,'0'0'0,"0"-21"0,-21-22 15,21 22-15,-21 0 16,21 0-16,-21 0 0,0 0 0,0-1 0,-1 1 15,1 0-15,0 0 0,21 0 16,-42 21-16,21 0 0,-1 0 16,1 0-16,0 0 0,-21 0 15,21 0-15,-22 21 0,22 0 0,-21 21 16,-1-20-16,22 20 0,0 0 0,-21 1 16,21 20-16,-1-21 0,1 22 15,21-1-15,0 1 0,-21 21 0,21-22 16,0-21-16,0 22 0,0-1 15,0-20-15,0-1 0,0 0 0,21-20 16,0-1-16,1 0 0,-1 0 0,0 0 16,0-21-16,21 0 0,-20 0 15,20 0-15,-21 0 0,21 0 0,-20 0 16,20-21-16,-21 0 0,21 0 16,-20 0-16,20-1 0,-21-20 15,21 21-15,1-21 0,-22-1 0,0 1 16,21 0-16,-20-1 0,-1 1 0,-21 0 15,0-22-15,0 22 0,0-1 16,0-20-16,-21 21 0,-1-1 0,1 1 16,-21 0-16,21 20 0,-43-41 15,43 42-15,0 21 0,-21 0 16,20 0-16,1 0 0,0 0 0,-21 21 16,21 0-16,-1 0 0,1 22 15,0-1-15,0 21 0,21-20 16,0 20-16,0 1 0,0-22 0,0 22 15,0-22-15,21 0 0,0 1 16,0-1-16,1 0 0,-1-21 0,21 1 16,-21-1-16,22-21 0,-22 0 0,21 0 15,0 0-15,1 0 0,-1 0 16,0 0-16,1-21 0,-1 21 0,0-22 16,1 1-16,-1 0 0,0 0 15,1 0-15,-22 0 0,21-1 16,-21 22-16,1-21 0,-22 0 15,21 21-15,-21 21 16,0 0-16,0 1 16,0-1-16,0 0 0,21 0 0,-21 21 15,21-20-15,-21-1 0,21 0 16,0 0-16,1 0 0,-1 0 0,0 1 16,0-1-16,0 0 0,0-21 15,22 21-15,-22-21 0,21 0 0,-21 0 16,22 0-16,-1 0 0,0 0 0,-20 0 15,20-21-15,0 21 0,1-21 0,-1 0 16,0-1-16,1 1 0,-1 21 16,-21-21-16,21-21 0,-20 21 15,-1-1-15,0 1 0,0-21 0,-21 21 16,0 0-16,0-22 0,0 22 16,0-21-16,-21 21 0,-21-22 15,20 22-15,1 21 0,-21 0 16,0 0-16,20 21 0,1 0 15,0 1-15,0-1 0,0 0 0,0 0 16,-1 21-16,22 1 0,0-22 0,-21 21 16,21-21-16,0 22 0,0-22 15,0 0-15,0 0 0,0 0 0,0 1 16,0-1-16,21-21 0,1 0 0,-1 21 16,0-21-16,0 0 15,0 0-15,0 0 0,1 0 0,-1-21 16,21 0-16,-21 21 0,0-22 0,1 1 15,20 0-15,-21 0 0,0 0 16,22-22-16,-22 22 0,0-21 0,0 0 16,0-1-16,0 1 0,1-22 0,-1 22 15,-21-21-15,0-43 16,21 63-16,-21-62 16,0 62-16,0 1 0,0 21 0,0 0 15,0-1-15,0 1 0,0 42 16,0 22-1,0-22-15,0 21 0,0-21 0,0 22 16,0 20-16,0-20 0,0-1 16,0 21-16,0-20 0,0-1 0,0 0 15,0 22-15,0-22 0,0 1 16,0-22-16,0 21 0,0-21 0,0 22 16,0-22-16,0 0 0,21 0 0,0 0 15,0-21-15,1 0 16,-1 0-16,0 0 0,0 0 15,0 0-15,0-21 0,1 0 16,-1 21-16,0-21 0,0 0 16,-21-1-16,21 1 0,0 0 15,1 0-15,-22 0 0,21 0 0,-21-1 16,21 22-16,-21-21 0,21 42 31,-21 1-15,0-1-16,0 0 0,0 0 15,0 0-15,0 0 0,0 1 16,0-1-16,0 0 16,21-21-16,-21 21 0,21-21 15,1 0-15,-1 0 16,0 0-16,0 0 0,0 0 16,0-21-16,1 0 0,-1 0 0,0 21 15,0-22-15,0 1 0,0 0 16,1 0-16,20 0 0,-21 0 15,0 21-15,-21 21 32,0 0-32,0 0 0,0 0 15,0 0-15,0 1 0,0-1 0,0 0 16,0 0-16,0 0 16,21-21-16,-21 21 15,22-21-15,-1 0 16,0-21-1,-21 0-15,21 21 0</inkml:trace>
  <inkml:trace contextRef="#ctx0" brushRef="#br0" timeOffset="85142.27">13483 11324 0,'0'0'0,"0"-21"0,0-21 16,0 21-16,0-1 15,0 1-15,0 0 0,0 0 16,-21 0-16,0 21 16,0 21-16,21 0 15,-22 0-15,1 0 0,0 22 0,21-22 16,-21 21-16,0 1 0,21-1 16,0 0-16,-21 1 0,21-22 15,0 21-15,0-21 0,0 22 0,0-22 16,0 0-16,0 0 0,0 0 15,21-21-15,0 0 0,0 21 0,0-21 16,0 0-16,22 0 0,-22 0 16,0-21-16,0 21 0,0-21 15,1 0-15,-1 0 0,-21 0 16,0-1-16,0 1 0,0 0 0,0 0 16,0 0-16,-21 0 0,21-1 15,-22 1-15,1 0 0,0 0 0,0 0 16,0 0-16,0 21 0,-1-22 0,22 1 15,0 0 1,22 0 0,-1 21-16,0-21 0,21 0 15,1 21-15,-1-22 0,0 1 16,1 0-16,20 0 0,-21 0 0,22 0 16,-22-1-16,1 1 0,20 0 0,-21 21 15,1-21-15,-22 0 0,21 21 16,-21 0-16,1 0 0,-1 0 0,-21 21 15,0 0-15,0 0 0,0 0 16,0 22-16,0-1 0,0 0 16,0 1-16,0-1 0,-21 22 0,21-22 15,0 0-15,0 22 0,0-1 16,0-20-16,-22 20 0,22 1 16,0-22-16,0 21 0,0 1 0,0 21 15,0-22-15,-21 1 0,0-1 0,0 1 16,21-1-16,-21-21 0,0 22 15,21-1-15,-22-20 0,1 20 0,0-20 16,0-1-16,21 0 0,-21 22 0,0-22 16,21 0-16,0-20 0,-22 20 0,1-21 15,21 21-15,-21-20 0,0-22 16,21 21-16,-21-21 0,0-21 16,-1 21-16,22-22 0,0-20 15,-21 21-15,21-21 16,-21-1-16,21 1 0,0-22 0,0 22 15,0-21-15,0-1 0,0 1 0,0-22 16,0 21-16,0-20 0,0-1 16,0 22-16,21-22 0,0 21 0,1-20 15,-1 20-15,0 1 0,0-1 0,0 22 16,22-22-16,-1 22 0,-21-21 16,21 20-16,1 1 0,20 0 0</inkml:trace>
  <inkml:trace contextRef="#ctx0" brushRef="#br0" timeOffset="89121.73">15642 11028 0,'0'0'0,"0"-21"0,0 0 16,0-1-16,0 1 0,0 0 16,0 0-16,-21 0 0,21 0 15,-21-1-15,0 1 0,21 0 0,-22 0 16,1 21-16,0 0 16,0 0-16,0 0 0,0 21 15,-1 0-15,22 0 0,-21 22 16,0-22-16,0 42 0,0-20 0,0 20 15,21-20-15,-22 20 0,1 1 0,21-1 16,0 1-16,0-1 0,0-21 16,0 1-16,0-1 0,0 0 0,21 1 15,1-22-15,-1 0 0,21 0 0,-21-21 16,22 0-16,-22 0 16,21 0-16,0 0 0,1 0 0,-1 0 15,0-21-15,1 0 0,-1 0 0,22 0 16,-22-1-16,21-20 0,-20 0 15,20-1-15,-20 1 0,-1 0 0,0-1 16,-21 1-16,1-21 0,-1 20 0,-21-20 16,0 20-16,0 1 0,-21-21 15,-1 20-15,-20 1 0,0 0 0,-1-1 16,1 1-16,0 21 0,-1 0 16,1-1-16,0 1 0,-1 21 0,1 0 15,-21 0-15,20 21 0,1 1 0,0 20 16,20 0-16,-20 1 15,21-1-15,0 21 0,0-20 0,-1 20 16,22 1-16,0-1 0,0 1 0,0-22 16,0 22-16,0-22 0,22 0 15,-1 1-15,21-22 0,0 0 0,-20 0 16,20 0-16,21 0 0,-20-21 0,-1 0 16,22 0-16,-22 0 0,21 0 15,1-21-15,-22 0 0,22 0 0,-22 21 16,22-42-16,-22 20 0,0 1 15,22 0-15,-22-21 0,0 21 0,1-22 16,-22 22-16,21-21 0,-21 21 0,22-22 16,-22 22-16,0 0 15,0 21-15,-21-21 0,21 21 16,-21 21 0,0 0-16,0 0 15,0 0 1,0-42 31,0 0-47,0 0 0,0 0 15,0 0-15,0-1 16,0 1-16,-21 21 0,0-21 16,0 21-16,0 0 0,0 0 15,-1 21-15,1 0 16,0 1-16,21-1 0,0 21 0,-21 0 15,21-20-15,-21 20 0,21 0 16,0 1-16,0-1 0,0-21 0,0 21 16,0-20-16,0 20 0,0-21 0,21 0 15,0-21-15,0 21 16,22-21-16,-22 0 0,42 0 16,-42 0-16,22 0 0,-22 0 0,21 0 0,-21-21 15,22 0-15,-22 0 0,0 21 16,21-21-16,-20 0 0,-1-22 15,21 22-15,-21 0 0,0-21 0,22-22 16,-22 43-16,0 0 16,0-22-16,-21 22 0,0 0 0,21 0 15,-21 42 17,0 0-32,0 0 0,0 1 15,0-1-15,0-42 47,0-1-31,0 1-16,0 0 15,0 0-15,0 0 16,0 0-16,-21 21 16,21-22-16,-21 22 15,0 0-15,0 22 16,21-1-16,-21 0 0,21 0 15,0 0-15,-22 0 0,22 22 0,-21-22 16,21 21-16,0 1 0,0-22 0,0 21 16,0-21-16,0 22 0,0-22 15,0 0-15,0 0 0,0 0 0,0 0 16,21 1-16,1-22 0,-1 0 0,0 0 16,0 0-16,21 0 15,-20 0-15,-1 0 0,21 0 0,-21-22 0,22 1 16,-22 21-16,21-21 0,-21 0 15,0-21-15,22 20 0,-22 1 16,0 0-16,0 0 0,0-21 0,-21 20 16,22 1-16,-1-42 15,-21 42-15,0-1 0,0 1 16,0 0-16,0 0 16,-43 21-16,22-21 0,0 21 15,0 0-15,-21 0 0,20-21 16,-20 21-16,21 0 0,-21 0 15,20 0-15,1 0 0,0 0 16,42 0 62,0 0-78,1 0 16,-1 0-16,0 0 0,0 0 15,0 0-15,0 0 0,1 0 16,-1 0-16,0 0 16,0 0-16,0 0 47,-21 21-32,21 0-15,-21 0 16,0 0-16,0 0 0,0 1 15,22-1-15,-22 0 0,0 0 0,0 0 16,0 0-16,0 1 0,0-1 16,0 0-16,0 0 0,0 0 0,0 0 15,0 1-15,21-22 16,-21 21-16,0 0 16,21-21-16,0 0 0,0 0 15,0 0-15,1 0 16,-1 0-1,0 0 1,0 0-16,0-21 0,0 21 16,-21-21-16,22-1 0,-1 22 15,0-21-15,-21 0 0,21 0 0,0 0 16,0 0-16,1-22 0,-22 22 0,21 0 16,0-21-16,0-22 15,-21 43-15,0 0 0,21 0 0,-21-1 16,21 22-16,-21 22 31,0-1-31,0 0 16,0 0-16,0 0 0,0 22 0,0-22 15,0 0-15,0 21 0,0-21 16,-21 1-16,21-1 0,-21 0 0,21 21 16,0-21-16,-21 1 0,21-1 15,0 0-15,0 0 16,21-21-1,0 0-15,0 0 0,1 0 16,-1 0-16,0-21 0,21 0 16,-21 21-16,1-21 0,-1-1 15,0 1-15,21 0 0,-21 0 0,1 0 16,-1-22-16,0 22 0,0-21 16,0 21-16,0-22 0,1 1 15,-22 21-15,0 0 0,21 0 16,-21 42-1,0 0-15,0 0 16,0 0-16,0 0 0,0 1 16,0-1-16,21 0 0,-21 0 15,0 0-15,0 0 0,0 1 0,21-1 16,-21 0-16,21 0 0,-21 0 16,21 0-16,-21 1 0,22-1 15,-1 0-15,0-21 0,0 0 0,-21 21 16,21-21-16,0 0 0,22 0 15,-22 0-15,0 0 0,0 0 16,0 0-16,1-21 0,20 0 0,-21 21 16,0-21-16,-21-1 0,21 1 0,1 0 15,-1 0-15,-21-21 16,0 20-16,0 1 0,0 0 0,0-21 16,0 21-16,0-1 0,-21 1 15,21 0-15,-22 21 0,1 0 0,0 0 16,0 0-16,0 0 0,-22 0 15,1 21-15,21 0 16,0 1-16,0-1 0,-1 21 0,1-21 16,0 0-16,21 22 0,-21-22 0,21 0 15,-21 0-15,21 0 0,0 1 16,0-1-16,0 0 0,21-21 16,0 0-16,21 0 0,-20 0 15,-1 0-15,0 0 0,0 0 16,0 0-16,0-21 0,1 21 0,20-21 15,-21-1-15,0 22 0,0-21 0,1 0 16,-1 0-16,0 0 0,-21 0 16,21 21-16,-21-22 0,21 1 15,-21 0-15,0 0 0,0 42 47,0 0-47,0 0 0,0 1 0,-21 20 16,21-21-16,-21 0 15,21 0-15,0 1 0,0-1 0,0 0 16,0 0-16,21-21 16,0 21-16,0-21 0,1 0 15,-1 0-15,0 0 0,0 0 16,0 0-16,0 0 0,1-21 0,20 21 16,-21-21-16,0 0 0,0 0 15,1-1-15,-1 1 16,0 0-16,-21 0 0,0 0 0,21 0 15,-21-22-15,21 22 0,-21 0 16,0 0-16,0 0 0,0 42 31,0 0-31,-21 0 16,21 0-16,-21 0 0,21 1 0,-21-1 16,0 0-16,-1 0 0,22 0 0,0 0 15,0 1-15,-21-1 0,21 0 16,-21 0-16,42-21 31,0-21-15,1 0-16,-1 21 15,-21-21-15,21-1 0,0 1 0,0 0 16,0 0-16,1 0 0,-1 0 0,0-1 16,0 1-16,0 21 15,-21-21-15,21 21 0,1 0 0,-22 21 16,21 0-1,-21 1-15,21-1 0,-21 0 16,0 0-16,0 0 0,0 0 0,21 1 0,0-1 16,0 0-16,-21 0 15,43-21-15,-22 21 0,0 0 0,21-21 16,-20 0-16,-1 0 0,21 0 0,-21 0 16,0 0-16,1 0 0,20 0 15,-21-21-15,0 0 0,0 21 0,1-21 16,-1 0-16,0 0 0,0-1 0,0 1 15,0 0-15,22-21 0,-22 21 16,0-1-16,0-20 0,22 21 16,-22 0-16,-21 0 0,21 21 15,-21 21 17,0 0-1,21-21-16,0 0 1,0-21 0,-21 0-1,0-1 1,0 1-16,22 21 16,-44 0 15,1 21-31,21 1 15,-21-22-15,0 21 0,0 0 16,0 0-16,-1-21 0,22 21 0,-21 0 16,0 1-16,0-1 0,0-21 0,0 21 15,-1 0-15,1 0 0,21 0 16,-21-21-16,21 22 0,-21-1 0,21 0 16,0 0-16,0 0 15,21 0 1,0-21-16,0 0 0,1 0 0,-1 0 15,0 0-15,42 0 0,-41 0 16,20 0-16,0 0 0,1 0 16,-1 0-16,21 0 0,-20 0 15,-1 0-15,22 0 0,-22 0 0,21-21 16,-20 21-16,-1-21 0,0 0 16,1 21-16,-1-21 0,-21 0 0,0-1 15,1 1-15,-1 0 0,0-21 0,-21 21 16,21-1-16,-21 1 0,0 0 15,0 0-15,-21 21 16,0 0-16,0 0 0,-22 42 16,22-21-16,0 1 15,0-1-15,-22 0 0,22 0 16,0 0-16,0 0 0,0 1 0,21-1 16,0 0-16,0 0 0,0 0 15,0 0-15,21 1 16,0-22-16,0 0 0,0 21 15,1-21-15,-1 0 0,0 0 16,0 0-16,0 0 0,0-21 16,1-1-16,-1 22 0,-21-21 15,0 0-15,0 0 16,0 0-16</inkml:trace>
  <inkml:trace contextRef="#ctx0" brushRef="#br0" timeOffset="90262.24">5990 13166 0,'0'-21'0,"-21"21"16,0 0 0,21-22-1,0 1 1,0 0-1,0 0-15,21 21 0,0-21 16,0 21-16,0 0 0,1 0 16,20 0-16,-21 0 0,0 0 15,22 0-15,-22 21 0,0-21 16,0 21-16,0 0 0,0 0 0,-21 1 16,0-1-16,0 0 0,0 0 15,0 0-15,0 0 0,-21 1 0,0-1 16,0 21-16,0-21 0,-22-21 0,22 21 15,0 1-15,0-1 0,-21-21 16,20 21-16,1-21 0,0 0 16,21-21 31,21 21-47,0 0 0,22 0 0,-22 0 15,0 0-15,21 0 0,-20 0 16,20 0-16,-21 21 0,21 0 15,-20 0-15,-1 0 0,0 1 0,0-1 16,0 21-16,-21-21 16,0 0-16,0 1 0,-21 20 0,0-21 15,0 0-15,0 0 0,-22 1 16,22-22-16,-21 21 0,-1 0 16,22-21-16,-21 0 0,0 0 0,-1 21 0,22-21 15,-21 0-15,-1 0 0,22 0 16,0 0-16,-21-21 0,21 0 15,-1 21-15,1-21 0,0-1 0,21 1 16,-21 0-16,0 0 16,21 0-16,0 0 0,0-1 15,21 22-15,0-21 16,0 21-16,0 0 0,22-21 0,-22 21 16,21-21-16,-21 21 0</inkml:trace>
  <inkml:trace contextRef="#ctx0" brushRef="#br0" timeOffset="90462.11">7133 13399 0,'0'0'0,"42"0"16,1 0-16,-22-22 0,0 22 0,0 0 78,0 0-78,1 0 16,-1 0-16</inkml:trace>
  <inkml:trace contextRef="#ctx0" brushRef="#br0" timeOffset="92180.53">8848 13631 0,'0'0'0,"-22"0"0,22 22 16,-21-22-16,21-22 31,0 1-31,0 0 16,0 0-16,0 0 0,0 0 15,21-1-15,-21 1 0,0 0 16,0 0-16,0 0 0,0 0 0,0-1 16,-21 1-16,0 0 0,0 0 0,0 21 15,-22 0-15,22 0 0,0 0 16,-21 0-16,21 0 0,-22 0 0,22 21 16,-21 0-16,21 0 0,-1 22 0,-20-22 15,21 21-15,0 1 0,0-1 16,-1 0-16,22-21 0,0 22 0,0-1 15,0-21-15,0 0 0,0 22 16,22-43-16,-1 21 0,0 0 0,0-21 16,21 0-16,-20 0 0,20 0 15,-21 0-15,21-21 0,1 0 16,-1 21-16,-21-43 0,22 22 0,-1 0 16,0-21-16,-21 21 0,64-64 15,-64 64-15,22-22 0,-22 1 16,21 0-16,-21-22 0,0 22 0,-21 0 15,0-1-15,0-20 0,0 20 16,0 1-16,0 0 0,0-1 0,0-41 16,-21 63-16,0-1 0,21 1 15,-21 21-15,21 21 16,-21 1-16,21 20 0,-21-21 0,21 21 16,0 22-16,0-22 0,0 1 15,0 20-15,0-21 0,0 1 16,0 20-16,0 1 0,0-22 0,0 22 15,0-22-15,0 0 0,21 1 16,0-1-16,0 0 0,21-21 0,-20 22 16,20-22-16,0-21 0,1 21 0,-1-21 15,21 0-15,-20 0 0,20 0 16,1-21-16,-1 0 0,1 0 0,-22-1 16,22 1-16,-22-21 0,0 21 15,1-22-15,-22 1 0,0 21 16,0-21-16,-21 20 0,0-41 15,0 42-15,-21 0 0,0-1 0,-22 1 16,22 21-16,0 0 16,0 0-16,0 21 0,0 1 0,-1-1 15,1 0-15,0 21 0,0-21 0,0 22 16,21-22-16,-21 21 0,21 1 16,-22-22-16,22 0 0,0 21 0,0-21 15,0 1-15,0-1 0,22 0 16,-1-21-16,0 0 15,0 0-15,0 0 0,0 0 0,1-21 16,-1 21-16,0-21 0,0-1 16,0 1-16,0 0 0,1 0 0,-1 0 15,-21 0-15,21-1 0,0 1 16,-21 0-16,0 0 0,21 0 16,0 21-1,-21 21-15,22 0 16,-22 0-16,21 0 15,-21 22-15,21-22 0,-21 0 0,21 0 16,0 0-16,0 1 0,1-1 0,-1-21 16,0 21-16,0-21 0,0 0 15,22 0-15,-22 0 0,0 0 0,21 0 16,-21-21-16,1 21 0,-1-21 0,21-1 16,-21 1-16,0 0 0,1-21 15,20-22-15,-21 43 16,-21-21-16,21-1 0,0 1 0,-21 0 15,22-1-15,-22 1 0,21 0 16,-21-1-16,21-41 0,0 41 16,-21 22-16,21 0 0,-21 0 0,21 0 15,-21 42 1,0 0 0,0 0-16,0 22 0,0-22 0,0 0 15,-21 21-15,21 1 0,-21-22 16,0 21-16,21 0 0,-21 1 15,21-1-15,-21 0 0,-1 22 0,22-22 16,0 1-16,-21-1 0,0 0 16,21-21-16,0 22 0,0-1 0,0-21 15,0 0-15,21 1 0,0-1 0,1 0 16,41-21-16,-21 0 16,1 0-16,-1 0 0,0-21 0,1 21 15,20-21-15,-20-1 0,-1 1 0,-21-21 16,21 21-16,1 0 0,-22-22 0,0 22 15,0 0-15,0-21 16,-21 20-16,0-41 0,0 42 0,0 0 16,0-1-16,0 1 0,-21 21 31,0 0-31,0 21 0,21 1 0,-21-1 16,0 0-16,-1 0 0,-20 43 15,21-22-15,0 0 0,0-21 16,21 22-16,0-22 0,0 0 0,0 0 15,0 0-15,0 1 0,0-1 16,21-21 0,-21-21-16,21 21 15,0-22-15,0 1 0,-21 0 0,21 21 16,1-21-16,-1 0 0,0 0 16,-21-1-16,21 1 0,0 0 15,0 0-15,1 21 16,-1 0-16,0 21 15,-21 0-15,0 0 16,0 1-16,0-1 0,0 0 16,0 0-16,21 0 0,-21 0 0,21 1 0,0-1 15,1 0-15,-1-21 0,0 21 16,0-21-16,0 0 0,0 0 0,1 0 16,-1 0-16,21 0 0,-21 0 0,0-21 15,1 0-15,-1 0 0,0-1 16,0 1-16,0-21 0,0 21 15,1-22-15</inkml:trace>
  <inkml:trace contextRef="#ctx0" brushRef="#br0" timeOffset="92430.38">10753 13399 0,'0'0'0,"-22"0"0,44-22 15,-1 22 1,21-21-16,0 0 0,1 21 0,-1-21 16,0 21-16,22-21 0,-22 21 0,22-21 15,-1 21-15,-20 0 0,20-22 16,-21 1-16,1 21 0,-1 0 0,0 0 15,-20-21-15</inkml:trace>
  <inkml:trace contextRef="#ctx0" brushRef="#br0" timeOffset="92858.14">12912 13229 0,'0'0'0,"-22"0"0,1-21 0,0 0 16,21 0-16,-21 0 16,0-1-16,21 1 0,-21 0 0,21 0 15,-22 0 1,1 0-16,0 42 31,21 21-15,0-21-16,0 22 0,0-1 0,-21 0 15,21 1-15,0-1 0,0 0 0,0 1 16,-21-1-16,21 21 0,-21-20 16,-1-1-16,22-21 0,0 22 0,-21-1 15,0-21-15,21 0 0,0 0 0,0 1 16,0-1-16,0 0 0,-21-21 15,0 0 1,0 0-16,21-21 16,-22 21-16,1-21 0,0-1 15,0 1-15</inkml:trace>
  <inkml:trace contextRef="#ctx0" brushRef="#br0" timeOffset="93546.87">12213 13589 0,'-21'0'16,"42"0"-16,-63 0 0,63 0 31,0 0-31,21 0 0,-20 0 16,20 0-16,21 0 0,-20 0 0,20-21 15,-20 0-15,20 21 0,1-21 16,20-1-16,-20 22 0,-1-21 0,1 0 16,-1 21-16,1 0 0,-22 0 15,22-21-15,-22 21 0,-21 0 0,21 0 16,-20 0-16,-1 21 0,0 0 15,-21 0-15,0 1 0,21-1 0,-21 0 16,0 0-16,0 0 0,0 0 16,0 1-16,0-1 0,0 0 15,0 0-15,21-21 0,0 0 0,-21 21 16,22-21-16,-1 0 0,0 0 16,21 0-16,-21 0 0,1-21 0,20 0 15,-21 21-15,21-21 0,-20 0 16,20-1-16,-21 1 0,0 0 0,0 0 15,1 0-15,-1 0 0,0-1 16,0 1-16,0 0 0,-21 0 0,0 0 16,21 0-16,1 21 15,-22 21 1,0 0-16,0 21 16,0-21-16,0 1 0,0 20 0,0 0 15,0 1-15,-22-1 0,22 0 16,-21 1-16,21-1 0,0 0 0,0 1 15,0-1-15,-21 21 0,21-20 0,0 20 16,0-20-16,-21 20 0,21 1 16,-21-1-16,21-21 0,0 22 0,-21-1 15,21-20-15,-22 20 0,1-20 16,21-1-16,-21 0 0,21 1 16,-21-1-16,21-21 0,-21 0 0,21 0 15,-21-21-15,-1 0 0,1 0 16,21-21-16,-21 0 0,21 0 15,0-21-15,0 20 0,0-20 16,0-21-16,0 20 0,0 1 0,0-22 16,0 1-16,0-1 0,0 1 0,0 21 15,0-22-15,21 1 0,0-1 16,1 22-16,-1-1 0,0 1 16,0 0-16,0-1 0,0 22 0,22-21 15,-22 21-15,0 0 0,21-1 0,1 1 16,-22 0-16,21 0 0</inkml:trace>
  <inkml:trace contextRef="#ctx0" brushRef="#br0" timeOffset="93937.7">14838 13293 0,'0'0'0,"-21"0"0,-1 0 0,1-21 16,0 21-16,0 0 0,0 0 0,0 21 16,-1 0-16,22 0 15,0 0-15,-21 22 0,21-22 0,-21 21 16,21 22-16,-21-22 0,21 0 0,-21 22 16,21-1-16,0-20 0,0 20 15,-21-21-15,21 22 0,-22-22 0,22 85 16,0-84-16,0 20 0,0-21 15,0 1-15,0-1 0,0 0 16,0 1-16,0-1 0,0-21 0,0 22 16,0-22-16,0 0 0,0 0 15,0 0-15,0-42 32,0 0-17,0 0-15,0 0 0,22-1 0,-22-20 16,0 21-16,0-21 0,0-1 0,0 1 15,0 0-15,0-22 0</inkml:trace>
  <inkml:trace contextRef="#ctx0" brushRef="#br0" timeOffset="94862.19">14563 13758 0,'21'-105'16,"-42"210"-16,42-253 0,0 106 0,0-22 0,0 43 16,0-21-16,22 0 0,-22 20 0,0 1 15,21 0-15,-20 0 0,-1 0 16,21 21-16,-21 0 0,0 0 0,1 0 15,-1 21-15,0-21 0,0 21 0,0 0 16,0 0-16,-21 1 0,22-22 16,-22 21-16,0 0 0,0 0 0,0 0 15,-22 0-15,1 1 0,0-1 16,0 0-16,0-21 16,0 0-16,-1 21 0,1-21 0,0 0 15,0 0-15,21 21 0,-21-21 0,0 0 16,42 0 15,0 0-15,0 0-16,0 21 0,22-21 0,-22 0 15,0 0-15,21 0 0,-21 0 16,22 0-16,-22 0 0,0 0 0,21 0 16,-20 0-16,20 0 0,-21-21 0,0 21 15,22 0-15,-22-21 0,0 21 16,0-21-16,0 0 0,0 21 0,1-21 15,-1-1-15,0 22 0,-21-21 0,0 0 16,21 21-16,-21-21 0,21 0 16,-21 0-16,0-1 0,0 1 15,0 0-15,0 0 0,0 0 16,-21 21 0,0 0-16,0 0 15,0 21-15,-1-21 0,22 21 0,-21 0 16,0 0-16,21 22 0,-21-22 15,21 0-15,-21 21 0,21-20 0,0 20 16,0-21-16,0 21 0,0-20 0,0-1 16,0 0-16,0 0 0,21 0 15,0 0-15,0 1 0,0-22 0,1 21 16,-1-21-16,21 0 0,-21 0 0,0 0 16,22 0-16,-22 0 0,0-21 15,21 21-15,-20-22 0,-1 1 16,0 0-16,0 0 0,21 0 0,-20 0 15,-1-1-15,21-20 0,-21 21 0,0-21 16,1 20-16,20-20 0,-21 21 16,0-21-16,22 20 0,-22 1 15,-21 0-15,21 0 0,-42 42 32,0 0-32,-1 0 0,1 1 0,0-1 15,0 0-15,0 21 0,0-21 16,-1 1-16,22 20 0,0-21 0,0 0 15,0 0-15,22-21 0,-1 22 16,0-1-16,21-21 0,-21 0 0,85 21 16,-85-21-16,22 21 15,-22-21-15,0 0 0,0 0 16,0 0-16,-42 0 31,0 0-15,0 0-16,0 0 0,0 21 0,-1-21 15,1 0-15,0 0 0,0 21 16,0-21-16,0 0 16,-1 0-16</inkml:trace>
  <inkml:trace contextRef="#ctx0" brushRef="#br0" timeOffset="95126.04">16595 13780 0,'-22'0'47,"22"-22"0,22 22-32,-22-21 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55:21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2879 0,'0'0'0,"0"-43"16,0 22-16,0-21 0,0 0 16,0 20-16,0-20 0,21 0 0,-21 21 15,0-1-15,0-20 0,0 21 16,0 0-16,0 0 0,0-1 15,0 44 1,-21-1 0,21 0-16,-21 0 0,21 0 0,0 22 15,0-1-15,-21 0 0,21 22 16,-21-22-16,-1 22 0,22-22 16,0 21-16,-21 22 0,0-21 0,0 20 15,21 1-15,-21 21 0,0-22 16,-1 1-16,1 21 0,0 0 0,21-22 15,-21 43-15,21-21 0,-21 0 16,0 0-16,21 21 0,0 0 0,-22 0 16,22 0-16,-21 0 15,21 0-15,-21 0 0,21 21 0,0-21 0,0 0 16,0 0-16,0 0 0,-21 0 16,21 0-16,0 0 0,-21 0 15,21 0-15,0 0 0,0-21 0,0 21 16,0-21-16,0 0 0,0 21 15,0-43-15,0 22 0,0-21 0,0-1 16,0-20-16,0-1 0,0 1 16,0-22-16,0 1 0,0-1 0,0-21 15,0 0-15,0-42 16,0 0-16,0 0 16,0-22-16,0 1 0,0-21 15,0-1-15,0-21 0,0 1 16,0-1-16</inkml:trace>
  <inkml:trace contextRef="#ctx0" brushRef="#br0" timeOffset="1455.96">4508 2731 0,'0'0'0,"0"-22"0,0 1 15,-21 0-15,21 0 16,-21 21-16,21-21 0,21 42 62,0-21-62,22 0 0,-22 21 16,0 0-16,21-21 0,1 0 0,20 0 16,-20 21-16,20-21 15,1 0-15,20 0 0,1 0 0,21 0 0,0 0 16,-1 0-16,22 0 15,0-21-15,22 21 0,-1-21 0,0 21 16,21-21-16,1 21 0,20-21 16,1 21-16,-1-21 0,1 21 15,20-22-15,-20 22 0,20-21 0,-20 21 16,21-21-16,-1 21 0,1-21 16,0 21-16,-1-21 0,1 21 0,0-21 15,-1-1-15,1 22 16,-22-21-16,-20 21 0,20 0 0,-20-21 15,-1 21-15,-21 0 0,0 0 16,-21 0-16,0 0 0,-21 0 0,0 0 16,0 0-16,-43 21 0,22-21 15,-43 21-15,1 1 0,-1-22 0,0 21 16,-21 0-16,-21 21 0,0-21 16,22 22-16,-22-22 0,0 21 0,0-21 15,0 22-15,0-1 0,0 0 16,0 1-16,0-1 0,0 0 0,0 1 15,0 20-15,0-20 0,0 20 16,0 1-16,0-1 0,0 1 0,0 20 16,0-20-16,0-1 0,0 22 15,0-22-15,0 22 0,0 0 0,0-1 16,0 22-16,0-21 16,0 0-16,0-1 0,0 22 0,0-21 15,0 21-15,21-22 0,-21 22 16,21-21-16,-21 21 0,0-22 0,21 22 15,0-21-15,-21 21 0,0-22 0,0 22 16,21 0-16,-21-21 0,0 20 16,0-20-16,0 0 0,0 21 0,0-22 15,0 22-15,0 0 0,0-21 16,0 20-16,0-20 0,-21 0 0,21-1 16,-21 1-16,21 21 0,-21-21 0,21-22 15,0 22-15,-21-1 0,21-20 16,-21-1-16,21 1 0,0-1 15,-22 1-15,1-22 0,0 22 0,0-22 16,21 0-16,-21 22 0,0-22 16,-1 1-16,1-22 0,0 21 0,0-21 15,0 22-15,0-22 0,-1 0 16,1-21-16,0 21 0,0-21 0,0 0 16,0 0-16,-1 21 0,1-21 15,0 0-15,-21 0 0,21 0 0,-22 0 16,22 0-16,-21 0 0,-22 0 0,22 0 15,-22 0-15,1 0 0,-1-21 0,-20 21 16,-1 0-16,0 0 16,1 0-16,-1 0 0,-21-21 0,0 21 15,-21 0-15,22 0 0,-44 0 0,22-21 16,0 21-16,-21 0 0,0 0 16,0-21-16,0 21 0,-22 0 0,1-22 15,21 22-15,-43-21 0,22 21 0,0-21 16,-22 21-16,22-21 0,-22 21 15,1-21-15,-1 21 0,1 0 0,21-21 16,-22 21-16,1 0 16,20-22-16,-20 22 0,20 0 0,1 0 15,0 0-15,-1-21 0,22 21 0,-21 0 16,21 0-16,0 0 0,-1 0 0,22 0 16,0 0-16,22 0 0,-1 0 15,0-21-15,21 21 0,1 0 16,20 0-16,1-21 0,20 21 0,1 0 15,0 0-15,20-21 0,1 21 16,0-21-16,21-1 16,0 1-1,0 0-15,0 0 0,0 0 0,0-22 16,21 1-16</inkml:trace>
  <inkml:trace contextRef="#ctx0" brushRef="#br0" timeOffset="3522.77">4530 4466 0,'0'0'0,"0"-21"0,21-42 15,-21 41-15,0 1 0,0 0 16,0 0 0,0 42-1,0 0-15,0 22 0,0-22 16,0 21-16,0-21 0,-21 22 0,21 20 16,0-21-16,0 22 0,0-22 15,-22 22-15,22-1 0,-21 1 16,0-1-16,0-20 0,21 20 15,-21-21-15,0 1 0,21-1 0,0-21 16,0 0-16,0 1 0,0-1 16,0-42 15,0-1-31,0-20 16,0 21-16,0-21 0,21-1 0,-21 1 15,21 0-15,-21-22 0,0 1 16,0-1-16,21 1 0,-21-1 15,21 1-15,-21-1 0,21 1 0,-21-22 16,0 21-16,0 1 0,0 21 16,0-1-16,22 1 0,-22 21 15,0 0-15,21 21 0,0 21 16,0 0-16,0 21 0,0 1 16,1-1-16,-1 21 0,0-20 0,0 20 15,0 22-15,-21-22 0,0 1 16,21 21-16,-21-22 0,0 1 0,0-1 15,0 1-15,22-22 0,-22 0 16,21 1-16,-21-1 0,21-21 0,-21 0 16,0 0-16,0 1 0,21-22 15,0 0 17,-21-22-32,0 1 15,0 0-15,0 0 0,0-21 16,0 20-16,-21 1 0,0 0 0,-21 0 15,-1-21-15,1 20 0,0 1 16,-1 0-16,1 0 0,-22 21 0,22 0 16,0 0-16,-1 0 0,1 21 15,21 21-15,0-20 0,0-1 16,-1 21-16,22 0 0,0-20 0,0 20 16,0 0-16,0-21 0,22 1 15,-1-1-15,0 0 0,21 0 0,-21 0 16,22-21-16,-22 0 15,21 0-15,1 0 0,-1 0 0,0 0 16,1 0-16,-1-21 0,0 0 16,1 0-16,-1 0 0,0-1 0,1-20 15,-1 21-15,-21-21 0,21 20 0,-20-20 16,-1 0-16,0 21 0,0-22 16,0 1-16,0 21 0,-21-22 15,22 22-15,-1 21 0,0 0 16,-21 21-1,0 1-15,21-1 0,-21 0 16,0 21-16,0-21 0,0 22 0,0-1 16,0-21-16,0 22 0,0-22 15,0 21-15,0-21 0,0 22 0,0-22 16,0 0-16,0 0 0,0 0 16,0-42 15,0 0-16,0 0-15,0 0 0,21-1 16,-21-20-16,0 21 0,21-21 0,-21-1 16,22 1-16,-1 0 0,-21-1 15,21 22-15,0 0 0,-21 0 16,21 0-16,0 21 0,1 0 16,-1 21-16,-21 0 0,21 0 15,0 0-15,-21 0 0,0 22 16,21-22-16,0 21 0,-21-21 0,22 1 15,-22 20-15,0-21 0,21 0 16,-21 0-16,21 1 0,-21-1 16,21-21-16,0 0 15,0 0-15,1 0 0,-1 0 16,0-21-16,0-1 16,0 1-16,-21 0 0,21 0 15,1-21-15,-1 20 0,0 1 0,0-21 16,0 0-16,-21 20 0,21-20 0,1 21 15,-1 0-15,-21 0 16,0-1-16,21 22 0,0 0 16,-21 22-16,0-1 15,0 0-15,0 0 0,0 0 0,0 0 16,0 22-16,0-22 0,0 21 0,0-21 16,0 1-16,0 20 0,21-21 15,0 0-15,-21 0 0,22 1 0,-1-1 16,0 0-16,0-21 0,0 0 15,0 0-15,1 0 0,20 0 16,-21 0-16,21-21 0,-20 0 16,20-1-16,-21 1 0,21-21 0,-20 21 15,-1-22-15,21 22 0,-21-21 16,0 0-16,1-22 0,-1 22 0,-21-22 16,21 22-16,0-22 0,-21 22 0,0-21 15,0 20-15,21-20 0,-21-1 16,0 1-16,0 20 0,0-20 0,0 21 15,0 20-15,0-20 0,0 21 16,-21 21 0,21 21-16,0 21 0,-21-20 15,21 20-15,0 21 0,-21-20 16,21-1-16,0 22 0,0-1 16,0 1-16,0-22 0,0 21 0,0 1 15,0-1-15,0 1 0,0-1 16,0-20-16,0-1 0,0 0 0,0 1 15,0-1-15,21-21 0,0 22 16,0-22-16,0 0 0,1 0 16,-1-21-16,0 0 0,0 0 15,0 0-15,0 0 0,1 0 16,-1-21-16,0 0 0,0 0 0,0 21 16,0-22-16,1 1 0,-22 0 15,21 0-15,-21-21 0,21 20 16,-21 1-16,0-21 0,0 21 0,0 0 15,0-22-15,0 1 0</inkml:trace>
  <inkml:trace contextRef="#ctx0" brushRef="#br0" timeOffset="3759.64">6519 4720 0,'0'21'0,"-21"-21"16,42 0-1,22 0 1,-22 0-16,21 0 0,-21-21 16,22 21-16,-1-21 0,0 21 0,1 0 15,-1 0-15,-21-21 0,21 0 16,-20 21-16,-1 0 0,0 0 0,0-21 16,0 21-16,0 0 0,-21-22 15</inkml:trace>
  <inkml:trace contextRef="#ctx0" brushRef="#br0" timeOffset="4071.45">7578 4847 0,'0'0'0,"0"-21"16,-22 21-16,22-21 0,0 0 16,0 0-16,0-1 15,0 44 48,0-1-63,0 0 0,0 0 0,0 0 15,0 0-15,0 1 0</inkml:trace>
  <inkml:trace contextRef="#ctx0" brushRef="#br0" timeOffset="4247.35">7556 5144 0,'0'21'0,"22"-21"63,-1 0-63,0 0 31</inkml:trace>
  <inkml:trace contextRef="#ctx0" brushRef="#br0" timeOffset="4743.07">8467 4509 0,'0'-22'0,"0"1"16,0 0-16,0 42 31,0 0-15,0 1-16,0-1 0,0 21 16,0 0-16,0-20 0,21 41 0,-21-21 15,0 1-15,0 20 0,0-20 16,0-1-16,0 21 0,0-20 0,0-1 15,-21 0-15,21 1 0,0-22 16,0 21-16,-22-21 0,22 1 16,0-1-16,-21-21 0,21 21 0,0-42 47,0 0-47,0-1 0,0 1 15,0-21-15,0 21 0,0-22 0</inkml:trace>
  <inkml:trace contextRef="#ctx0" brushRef="#br0" timeOffset="5555.88">8424 4487 0,'-21'-21'0,"42"21"47,0 0-47,1 0 0,-1 0 15,21 0-15,0 0 0,1 0 0,20 0 16,1 0-16,-1 0 0,22 0 0,0 0 16,-1 0-16,22 0 0,0 0 15,0 0-15,21-21 0,0 21 0,21-21 16,-21 21-16,0-21 0,0 21 16,-21 0-16,0-21 0,-1 21 0,1-22 15,-21 22-15,0 0 0,-1-21 16,1 21-16,0 0 0,-22 0 15,1 0-15,-1-21 0,-21 21 16,22 0-16,-22 0 0,1 0 0,-22 0 16,21 0-16,-21 0 0,0 0 15,1 0-15,-1 0 0,0 0 0,0 21 16,-21 0 0,0 1-16,0-1 0,0 0 15,0 0-15,0 0 0,0 0 0,0 1 16,0 20-16,0-21 0,0 0 15,0 0-15,0 22 0,0-22 16,-21 21-16,21-21 0,0 22 0,0-1 16,0-21-16,-21 22 0,21-22 15,0 21-15,0 0 0,0-20 16,0 20-16,0-21 0,0 21 0,0-20 16,0-1-16,0 0 0,-21 0 0,21 0 15,0 0-15,-22 1 0,22-1 16,0 0-16,-21 0 0,0-21 15,21 21-15,-21-21 0,0 21 16,0-21-16,-1 0 0,1 0 0,0 22 16,-21-22-16,21 0 0,-22 0 0,-20 0 15,20 0-15,-20 21 16,-1-21-16,1 0 0,-22 0 0,-21 0 16,22 0-16,-22 0 0,-21 0 0,0 0 15,0 0-15,0 0 0,0 0 16,0 0-16,21 0 0,-21 0 0,21 0 15,0 0-15,1 0 0,-1-21 16,0 21-16,21 0 0,-21 0 0,22-22 16,-1 22-16,0 0 0,22 0 15,-1 0-15,1 0 0,-1 0 0,22 0 16,21 0-16,-21 0 0,20 0 0,1 0 16,42 0 30,1 0-30,-1 0-16,0-21 0,21 0 16,-21 0-16,1 0 0</inkml:trace>
  <inkml:trace contextRef="#ctx0" brushRef="#br0" timeOffset="6015.26">8975 4720 0,'0'-21'0,"0"42"47,0 0-32,0 1-15,0 20 0,0-21 0,0 21 16,0 1-16,0-22 0,0 21 16,0 1-16,0-1 0,0-21 0,0 21 15,0-20-15,-22-1 0,22 0 16,0 0-16,0 0 0,0 0 16,22-21-1,-1-21 1,0 0-16,-21 0 0,21 21 15</inkml:trace>
  <inkml:trace contextRef="#ctx0" brushRef="#br0" timeOffset="7088.18">9377 4741 0,'0'0'0,"0"22"31,0-1-16,0 0-15,0 0 0,0 21 0,0-20 16,-21 20-16,21-21 0,0 0 16,0 22-16,0-22 0,0 0 0,0 0 15,0 21-15,0-20 0,0-1 16,0 0-16,21 0 16,0-21-16,0 0 15,0 0-15,0 0 16,1-21-16,-1 21 0,0-21 0,0 21 15,-21-21-15,21-1 0,-21 1 16,0 0-16,0 0 0,0 0 16,0 0-16,0-1 0,-21 1 15,0 0-15,21 0 0,-21-21 16,0 20-16,-1 1 0,22 0 0,0 0 16,-21 21-16,21-21 0,0 0 15,-21-1-15,21 1 0,0 0 16,21 0-16,0 0 15,1 21-15,-1 0 0,21-21 0,-21 21 16,22 0-16,-1 0 0,0 0 16,1 0-16,-1 21 0,-21 0 0,21 0 15,1-21-15,-22 21 0,21 0 16,-21 22-16,1-22 0,-22 0 0,0 0 16,0 22-16,0-22 0,0 0 15,0 21-15,0-21 0,0 1 16,-22-1-16,22 0 0,0 0 0,0 0 15,0 0-15,0 1 0,0-1 16,0 0 0,22-21-1,-1 0-15,0 0 0,0 0 0,0 0 16,22-21-16,-22 21 0,0-21 16,0-1-16,21 1 15,-42 0-15,0 0 0,22 0 0,-22 0 16,0-22-16,0 22 0,0 0 0,-22 0 15,1-22-15,0 22 0,-21 0 16,21 0-16,-1 0 0,1 21 16,0-21-16,0-1 0,0 22 0,21-21 15,0 0 1,21 21 0,0-21-16,21 21 0,-20-21 15,20 21-15,-21 0 0,21 0 0,-20 0 16,20 0-16,-21 0 0,21 0 15,-20 21-15,20 0 0,-21-21 0,0 21 16,0 0-16,-21 1 0,0-1 0,22 0 16,-22 21-16,0-21 0,0 1 15,0 20-15,0-21 0,0 0 0,0 22 16,21-22-16,-21 0 16,0 0-16,0 0 0,21 0 0,0 1 15,0-1-15,0-21 16,1 0-16,-1 0 0,0 0 0,0 0 15,21 0-15,-20 0 0,20-21 0,-21-1 16,0 22-16,22-21 0,-22 0 16,0-21-16,0 21 0,0-1 0,0-20 15,-21 0-15,0-1 0,0 1 16,0 21-16,0-21 0,0 20 0,-21-20 16,0 21-16,0 0 0,0 0 15,0 21-15,-1 0 0,1-22 0,0 22 16,0 0-16,0 0 0,-22 0 15,22 0-15,0 0 0,-21 0 16,21 22-16,-1-22 0,-20 21 0,21-21 16,0 21-16,0 0 0,-1-21 15,-20 21-15,21-21 0,0 21 0,0-21 16,-1 22-16,-20-1 0</inkml:trace>
  <inkml:trace contextRef="#ctx0" brushRef="#br0" timeOffset="7635.38">6265 6329 0,'0'0'16,"0"-21"-16,0 0 0,0-1 0,0 1 16,0 0-16,0 42 31,0 0-31,0 1 0,0 20 16,0 0-16,0 22 0,0-1 15,0 1-15,0-1 0,0-20 16,0 20-16,0 1 0,0-1 0,0-21 15,0 22-15,0-22 0,0 1 16,0-1-16,0 0 0,0 1 0,0-22 16,0 0-16,0 0 0,0 0 15,0 0-15,0-42 32,0 0-32,0 0 15,0-21-15,0 20 0,0-20 0,0 21 16,0-21-16,0-1 15</inkml:trace>
  <inkml:trace contextRef="#ctx0" brushRef="#br0" timeOffset="8399.77">6202 6371 0,'0'-21'0,"0"42"0,0-63 16,0 21-16,0 0 16,21-1-16,0 22 0,0 0 15,22 0-15,-1 0 0,0 0 16,22 0-16,20 0 0,1 0 0,21-21 15,-21 21-15,20 0 0,22 0 16,-21-21-16,21 21 0,0 0 0,21-21 16,1 21-16,-22 0 0,21-21 15,-21 21-15,21-21 0,-21 21 16,21-22-16,-21 22 0,0 0 16,0-21-16,-21 21 0,0 0 0,0-21 15,-22 0-15,1 21 0,-22-21 0,22 21 16,-21-21-16,-1 21 0,1-22 15,-1 22-15,1-21 0,-22 21 0,21 0 16,-20 0-16,-1 0 0,0 0 16,1 0-16,-22 0 0,21 0 0,1 0 15,-22 21-15,0-21 0,0 22 16,0-1-16,-21 0 0,21 21 0,-21-21 16,22 22-16,-22-22 0,21 21 15,-21 1-15,21 20 0,0-21 16,-21 22-16,0-22 0,21 1 0,-21 20 15,21-21-15,-21 22 0,0-22 16,0 1-16,0 20 0,0-21 0,0 1 16,0-1-16,0 0 0,-21-20 15,0 20-15,0 0 0,0-21 0,0 22 16,-1-22-16,1 42 16,0-41-16,0-22 0,21 21 0,0 0 15,-21 0-15,0-21 0,-1 0 16,22 21-16,-21-21 0,0 0 0,0 0 0,0 21 15,0-21-15,-1 0 16,-20 0-16,0 0 0,-1 0 0,1 0 16,-21 0-16,-22 0 0,21 0 0,-20 0 15,-1 0-15,-21 0 0,-21-21 16,21 21-16,-42 0 0,21 0 0,0 0 16,-21 0-16,0-21 0,-21 21 15,20 0-15,-20 0 0,0 0 0,21 0 16,-22 0-16,1 21 0,21-21 15,0 0-15,21 0 0,0 0 0,0 21 16,42-21-16,0 0 0,1 0 0,41 0 16,-20 0-16,20 0 0,22 0 15,0 0-15,0 0 0,0 0 16,42 0 15,0 0-15,0-21-16,0 0 0,1 0 15,20 0-15,-21 0 0,21-1 0</inkml:trace>
  <inkml:trace contextRef="#ctx0" brushRef="#br0" timeOffset="8697.59">6921 6773 0,'0'0'0,"-21"0"0,0 0 15,21-21-15,0 0 32,21 21-32,0 0 0,1-21 0,-1 21 15,21-21-15,0 0 0,-20 21 16,20-22-16,0 22 0,1-21 0,-1 0 16,0 21-16,1-21 15,-1 0-15,0 0 0,1 21 0,-22-22 16,21 22-16,-21 0 0,0-21 0,1 21 15,-44 21 1,1-21 0,0 22-16,-21-22 0,21 21 0,-1-21 15,1 21-15,0-21 0</inkml:trace>
  <inkml:trace contextRef="#ctx0" brushRef="#br0" timeOffset="8931.45">7260 6668 0,'-21'21'16,"0"-21"-1,21 21-15,0 0 0,0 0 16,0 0-16,0 1 0,0-1 16,0 21-16,0-21 0,0 0 15,0 22-15,0-22 0,0 21 0,0 1 16,0-22-16,0 21 16,21-21-16,-21 22 0,0-22 0,21 0 15,-21 0-15,0 0 0,0 0 0,0 1 16,0-1-16,21-21 15,0 0 1,-21-21-16,22-1 16,-22 1-16</inkml:trace>
  <inkml:trace contextRef="#ctx0" brushRef="#br0" timeOffset="9343.21">7408 6943 0,'0'-21'15,"0"-1"1,21 22-16,1 0 16,-1 0-16,0 0 0,0 0 0,0 0 15,22 22-15,-1-1 0,-21 0 16,21-21-16,1 21 0,-1 0 16,-21 0-16,22 22 0,-22-22 0,21 0 15,-21 21-15,0-20 0,-21-1 0,0 0 16,22 0-16,-22 0 0,0 0 15,0 1-15,0-1 16,-22-21-16,1 0 16,0-21-1,21-1-15,-21 1 0,21 0 16,0 0-16,0 0 0,0 0 16,0-1-16,0 1 0,0 0 0,0 0 15,0-21-15,0 20 0,0 1 0,0 0 16,0 0-16,0 0 0,0 0 15,21-1-15,0 22 0,0-21 0,1 21 16,-1 0-16,0 0 0,0 0 16,0 0-16,0 0 0,1 0 15,-1 0-15,0 21 0,0-21 16,0 22-16,0-1 0,1-21 16</inkml:trace>
  <inkml:trace contextRef="#ctx0" brushRef="#br0" timeOffset="10251.28">8467 6985 0,'0'0'0,"21"0"0,0-21 16,-21 0-1,0 0-15,0-1 16,-21 1-16,0 0 16,-1 21-16,1 0 15,0 0-15,0 0 0,0 0 16,0 21-16,-1 0 15,1 1-15,0-1 0,21 0 0,0 21 16,-21-21-16,21 1 0,-21 20 0,21-21 16,0 0-16,0 22 0,0-22 15,0 0-15,0 0 0,0 0 0,0 0 16,21-21-16,0 0 16,0 0-16,0 0 0,1 0 15,-1-21-15,0 0 16,0 0-16,0 0 15,-21 0-15,0-1 0,21 1 0,1 0 16,-22 0-16,0 0 0,0 0 16,0-1-16,21 1 0,-21 0 0,0 0 15,21 21 1,-21 21 15,0 0-31,0 0 0,0 1 16,21-1-16,-21 0 0,21 0 0,-21 0 15,21 0-15,1 1 16,-1-22-16,-21 21 0,21-21 0,0 0 16,0 0-16,0 0 15,1-21-15,-1 21 0,-21-22 16,21 22-16,-21-21 0,21 0 16,-21 0-16,0 0 15,0 0-15,0-1 0,0 1 16,0 0-16,0 0 0,0 0 15,0 0-15,0 42 32,0 0-17,-21 0-15,21 0 0,0 0 0,0 1 16,0-1-16,0 0 16,0 0-16,0 0 0,-21 0 0,21 1 15,-21-1-15,21 0 0,-22 0 16,22-42 31,0 0-47,0 0 0,22-1 15,-1 1-15,0 0 16,-21 0-16,21-21 0,0 20 0,-21 1 16,21 21-16,1-21 0,-1 0 0,0 21 15,0 0-15,0 0 16,0 0-16,-21 21 15,22 0-15,-1 0 16,-21 1-16,0-1 0,0 0 0,0 0 16,0 0-16,0 0 0,0 1 15,0-1-15,0 0 16,0 0-16,-21-21 31,21-21-15</inkml:trace>
  <inkml:trace contextRef="#ctx0" brushRef="#br0" timeOffset="10639.05">9356 6858 0,'-22'0'46,"1"0"-46,0 0 0,0 21 16,0 0-16,0 1 16,-1-22-16,22 21 0,0 0 0,0 0 15,0 0-15,0 0 16,22 1 0,-1-22-16,-21 21 15,21-21-15,0 0 0,-21 21 0,0 0 16,21-21-16,0 21 15,-21 0-15,0 1 16,0-1 0,-21-21-16,0 0 0,0 21 15,0-21-15,0 21 0,-1-21 16,1 0-16,0 0 16,0 0-16,21-21 31,0 0-31,0 0 15</inkml:trace>
  <inkml:trace contextRef="#ctx0" brushRef="#br0" timeOffset="11696.65">9610 6456 0,'0'0'0,"0"-21"0,-22 21 16,22-21-1,0 42 1,0 0-16,0 0 16,0 0-16,0 22 0,0-1 0,0 0 15,0-21-15,0 22 0,0-1 0,0 22 16,0-22-16,0 0 0,0 1 15,-21 20-15,21-21 0,0 22 0,0-1 16,-21 1-16,0-1 0,0 1 16,0 21-16,21-22 0,-22 1 0,1-1 15,0 1-15,0 20 0,0-20 0,0-1 16,-1 1-16,1-1 0,21-20 16,0-1-16,-21 0 0,21 1 15,-21-1-15,21-21 0,-21 21 0,21-20 16,0-1-16,0 0 0,21-42 31,0 21-31,0-21 16,0-1-16,1-20 0,-1 21 0,21 0 15,-21-22-15,0 1 0,1 21 16,-1-21-16,0-1 0,-21 1 16,0 0-16,21-1 0,-21 1 0,0 0 15,0-1-15,0-20 0,0 20 0,0 1 16,-21 0-16,0-1 0,0 1 0,21 0 15,-22-1-15,1 22 16,0 0-16,21 0 0,0 0 0,-21 21 16,21-21-16,-21 21 15,42 0 17,0 0-32,0 0 0,0-22 15,1 1-15,-1 21 16,0-21-16,21 0 0,-21 21 0,1-21 15,-1 0-15,0-1 0,0 1 16,0 0-16,0 0 0,1 0 0,-1 0 16,0-1-16,-21 1 0,0 0 15,0 0 1,0 0-16,0 42 31,0 0-15,0 0-16,0 0 0,-21 1 0,21-1 15,0 21-15,-21-21 0,21 22 16,0-22-16,0 0 0,0 21 0,0-21 16,0 1-16,0-1 0,0 0 15,21-21-15,0 0 16,0 0-16,0 0 16,0 0-16,-21-21 0,22 21 0,-1-21 15,-21-1-15,21 1 16,0 0-16,0 0 0,0 0 0,1 0 15,-1-1-15,0 1 0,-21 0 0,21 0 16,0 0-16,0 0 0,1 21 16,-1 0-1,0 21-15,-21 0 16,0 0-16,0 0 0,0 0 0,21 1 16,-21-1-16,0 0 0,0 0 15,0 0-15,21 0 16,-21 1-16,21-22 15,-21-22 32,0 1-47,0 0 0</inkml:trace>
  <inkml:trace contextRef="#ctx0" brushRef="#br0" timeOffset="28968.08">2730 10012 0,'-21'21'0,"0"0"16,21 0-16,0 1 15,-21-1 1,21 0-1,0 0 1,-21 0 0,21 0-1,0 1-15,-21-22 16,21 21-16,-22-21 0,1 21 16,21-42 77,0 0-77,21-1 0,1 1-16,-1 21 0,0-21 0,-21 0 15,21 21-15,0-21 0,0 0 16,1-1-16,-1 1 0,0 0 0,0 0 15,0 0-15,0-22 0,1 22 16,-1 0-16,0 0 0,0-21 0,0 20 16,0 1-16,1-21 0,-1 21 15,0 0-15,0-22 0,0 22 0,0-21 16,1 21-16,-1-1 0,21-20 16,-21 21-16,0 0 0,22-22 0,-22 22 15,0 0-15,0-21 0,22 21 16,-22-1-16,21-20 0,-21 21 15,22 0-15,-22-22 0,21 22 16,-21-21-16,22 21 0,-1 0 0,-21-22 16,21 22-16,1-21 0,-22 21 15,21-22-15,1 22 0,-1-21 0,-21 21 16,21-22-16,1 22 0,-22-21 16,21 21-16,-21-1 0,22 1 0,-1-21 15,0 21-15,1 0 0,-1-22 16,0 22-16,64-21 15,-63-1-15,20 22 0,-21-21 0,22 21 16,-22 0-16,22-22 0,-22 22 16,22-21-16,-22 21 0,21-22 0,-20 22 15,-1 0-15,0-21 0,1 20 16,-1 1-16,0-21 0,-20 21 0,20 0 16,0-1-16,1 1 0,-1 0 15,0 0-15,22 0 0,-22 0 0,0-1 16,1 1-16,-1 0 0,22 21 15,-22-21-15,0 0 0,1 0 0,-1-1 16,0 22-16,1-21 0,-1 0 16,0 0-16,1 21 0,-22-21 0,21 0 15,-21 21-15,22-22 0,-22 22 16,21-21-16,-21 21 0,22 0 16,-22-21-16,0 0 0,21 21 0,-21 0 15,22-21-15,-22 21 0,0 0 16,21-21-16,-20 21 0,-1 0 0,0-22 15,21 1-15,-21 21 0,1 0 16,-1 0-16,0-21 0,0 21 16,0-21-16,0 21 15,-21-21 1,-21 21 0,0-21-16,0 21 15,0 0-15,0 0 0,-1 0 16,1 0-16,0 0 0,-21 0 15,21 0-15,-1 0 0,-20 0 0,21 0 16,-21 0-16,20 0 0,-20 0 16,21 0-16,-21 0 0,20 0 0,1 0 15,0 0-15,0 0 0,0 0 16,0 0-16,-1 0 16,22 21 15,22-21-16,-1 0 1,0 0-16,0 0 0,0 0 16,0 0-16,22 0 0,-22 0 15,21 0-15,-21 0 0,22 0 16,-22 0-16,0 0 0,0 0 0,0 0 16,1 0-16,-1 0 0,0 0 15,0 0-15,-21 21 31,0 0-31,0 0 0,0 0 16,0 1-16,-21-1 0,0 0 16,21 21-16,-21-21 0,-1 1 15,1-1-15,0 0 0,21 21 16,-21-21-16,0 1 0,0-1 0,-1 0 16,22 0-16,0 0 0,-21-21 15,21 21-15,-21 1 0,21-1 16,0 0-1,-21-21 1,0 0 0,0 0-1,-1 0-15,1 0 16,0 0-16,0 0 0,0 0 16</inkml:trace>
  <inkml:trace contextRef="#ctx0" brushRef="#br0" timeOffset="30168.4">508 9017 0,'0'0'0,"-21"0"0,0 0 0,-1 0 15,1 0-15,0 0 16,0 0-16,0 21 16,0 0-16,-1 1 0,1-1 0,0 0 15,0 0-15,0 21 16,0 1-16,21-1 0,-22 0 15,1 1-15,0-1 0,21 0 0,0 1 16,0-1-16,0 22 0,0-22 16,0 0-16,0-21 0,0 22 15,0-1-15,21-21 0,0 0 0,1 1 16,-1-1-16,0 0 0,21 0 16,-21-21-16,1 0 0,20 0 0,-21 0 15,21 0-15,1 0 0,-1 0 16,0-21-16,1 0 0,-1 0 15,0-1-15,1-20 0,-1 21 16,0-21-16,1-1 0,-1 22 16,-21-21-16,22-1 0,-22 1 0,0 0 15,0-1-15,0-20 0,0 21 16,-21-1-16,0 1 0,0 0 16,0-1-16,0 1 0,0 0 0,0 20 15,0-20-15,0 21 0,0 0 16,0 0-16,0-1 15,0 44 1,-21-1-16,21 0 16,0 21-16,-21-21 0,0 22 15,21-1-15,0 0 0,-21 22 0,0-22 16,-1 1-16,22-1 16,0 0-16,-21 22 0,21-22 0,0 0 15,0-20-15,0 20 0,0-21 16,0 0-16,0 0 0,0 1 15,21-1-15,1-21 0,-1 0 16,0 0-16,0 0 16,0 0-16,0-21 0,1 21 0,-1-22 15,0 1-15,0 0 0,0 0 16,0 0-16,-21-22 16,22 22-16,-1 0 0,-21 0 0,0-21 0,0 20 15,21 1-15,-21 0 16,21 21-16,-21-21 0,0 42 31,0 0-31,0 0 0,0 1 16,0-1-16,0 0 0,21 0 0,-21 0 15,0 0-15,0 1 0,0-1 16,0 0-16,0 0 0,0 0 0,0 0 16,0-42 30,0 0-30,0 0-16,21-21 16</inkml:trace>
  <inkml:trace contextRef="#ctx0" brushRef="#br0" timeOffset="30383.27">1524 9186 0,'0'-21'0,"-21"21"63,21 21-63,0 1 16,0-1 15</inkml:trace>
  <inkml:trace contextRef="#ctx0" brushRef="#br0" timeOffset="31283.59">1841 9144 0,'-21'0'16,"0"0"-16,0 0 15,0 0-15,21 21 16,-21 0-16,21 1 0,-22-1 16,1 0-16,21 0 0,0 0 0,0 22 15,-21-22-15,21 21 0,0-21 16,0 22-16,0-22 0,0 21 0,0-21 16,0 0-16,0 1 0,0-1 15,21 0-15,-21 0 0,21 0 0,1-21 16,-1 0-16,21 0 0,-21 0 15,0 0-15,1 0 0,-1 0 16,21-21-16,-21 0 0,0 21 0,22-42 16,-22 20-16,0 1 15,0 0-15,22-21 0,-22 21 0,0-22 16,0 1-16,-21 0 0,0-1 16,21 1-16,-21 0 0,0-1 0,0 1 15,0-22-15,0 22 0,0 0 16,0 21-16,0-22 0,-21 22 0,21 0 15,0 42 1,0 0 0,0 0-16,0 1 0,0 20 15,0 0-15,0 1 0,0-1 0,0 0 16,0 1-16,-21-1 0,21-21 16,-21 21-16,0 1 0,21-1 15,0 0-15,-22 1 0,22-22 0,-21 21 16,21-21-16,-21 1 0,21-1 15,0 0-15,0 0 0,0 0 16,0-42 15,21 0-31,0-21 16,1 20-16,-1 1 0,0-21 16,0 0-16,0 20 0,0-20 0,22 21 15,-22-21-15,0 20 0,0 1 16,0 0-16,1 0 0,-1 21 15,0-21-15,0 21 0,0 0 16,-21 21 15,-21 0-31,0-21 0,0 21 16,0-21-16,-1 21 0,-20-21 16,21 22-16,0-22 0,0 21 0,-1 0 15,1-21-15,21 21 0,-21 0 16,21 0-16,0 1 15,0-1 1,21 0-16,0 0 16,1 0-16,-1-21 15,21 21-15,-21-21 0,0 0 0,1 22 16,-1-22-16,0 0 0,0 21 16,0-21-16,-21 21 15,21-21 32</inkml:trace>
  <inkml:trace contextRef="#ctx0" brushRef="#br0" timeOffset="34315.08">4551 9758 0,'0'-21'0,"0"42"0,0-63 0,0-1 0,0 22 15,21 0-15,-21 0 0,0 0 16,21 21-16,-21-22 0,21 22 31,0 22-31,-21 20 16,22-21-16,-22 0 0,0 22 15,0-1-15,0-21 0,0 21 0,0 1 16,0-22-16,0 21 0,0 1 16,0-22-16,0 0 0,0 0 0,-22 0 15,22 0-15,0 1 0,0-1 0,0 0 16,0-42 15,0 0-15,0-1-16,0 1 0,0 0 15,0 0-15,0-21 0,0 20 16,22-20-16,-22 21 0,21-21 16,0-1-16,-21 1 0,21 21 0,0-22 15,0 22-15,1 0 0,-1 0 16,0 0-16,0 0 0,0 21 0,0 0 15,1 0-15,-1 0 0,0 21 16,0 0-16,-21 0 0,21 21 0,-21-20 16,21 20-16,-21-21 0,0 21 15,0-20-15,0-1 0,0 21 0,0-21 16,0 0-16,0 1 0,0-1 16,0 0-16,0 0 0,0 0 15,0-42 16,0 0-15,22 0-16,-22 0 0,21-1 16,-21-20-16,21 21 0,-21-21 15,21-1-15,0 1 0,-21 0 0,21-1 16,1 1-16,-1 0 0,0 20 16,0 1-16,0 0 0,0 0 0,1 21 15,-1 0-15,0 0 0,0 0 16,0 21-16,-21 0 0,0 0 0,21 22 15,-21-22-15,22 0 0,-22 21 16,0-20-16,0 20 0,0 0 0,0-21 16,0 1-16,0 20 0,21-21 15,0 0-15,-21 0 0,21 1 16,0-1-16,0 0 0,1-21 16,-1 0-16,0 0 0,0 0 15,0 0-15,22 0 0,-22 0 0,21-21 16,-21 21-16,22-21 0,-22-1 0,21 1 15,-21 0-15,22 0 0,-22-21 16,0 20-16,0 1 0,-21-21 0,21 0 16,-21 20-16,0-20 15,21 0-15,-21 21 0,0-22 0,0 22 0,0 0 16,0 0-16,-21 21 16,0-21-16,0 21 15,0 0-15,21 21 0,-21 0 0,-1 0 16,1 0-16,21 22 0,0-22 15,-21 21-15,0 0 0,21-20 0,-21 20 16,21 0-16,0 1 0,0-22 0,0 21 16,0-21-16,0 0 0,0 1 15,0-1-15,21 0 0,0-21 0,0 21 16,0-21-16,1 21 0,-1-21 16,0 0-16,0 0 0,21 0 0,-20 0 15,-1-21-15,21 0 0,-21 0 0,22 21 16,-22-21-16,21-22 15,-21 22-15,22 0 0,-22-21 0,0 20 16,21-20-16,-21 0 0,-21-1 16,22 1-16,-1 0 0,-21-1 0,0 1 15,21 0-15,-21 21 0,0-22 0,0 22 16,0-21-16,0 21 0,0-1 16,0 1-16,0 42 31,0 1-31,0-1 15,0 21-15,0 0 0,0-20 0,0 20 16,-21 0-16,21 1 0,-21 20 0,21-21 16,0 1-16,0-22 0,0 21 15,0 1-15,0-22 0,0 21 16,0-21-16,0 0 0,0 1 0,0-1 16,0 0-16,21-21 0,0 21 0,0-21 15,0 0-15,0 0 16,1 0-16,-1 0 0,0 0 0,21-21 15,-21 0-15,1 21 0,-1-21 16,0-1-16,21 1 0,-21 0 0,1 0 16,-1-21-16,0 20 0,0-20 0,0 21 15,0-21-15,-21-1 16,0 1-16,0 0 0,0-1 0,0 22 0,0-21 16,0 21-16,0-22 15,0 22-15,0 0 0,0 42 31,0 0-31,-21 0 0,21 22 16,-21-22-16,21 21 0,0-21 0,0 22 16,-21-1-16,0 0 0,21-20 15,-21 20-15,-1 0 0,22-21 0,-21 22 16,21-22-16,-21 21 0,0-21 16,21 1-16,0 20 0,0-21 0,-21 0 15,21 0-15,0 1 0,21-22 47,0-22-47,0 22 16,-21-21-16,21 0 0,1 0 0,-1 0 15,0 0-15,0-1 0,0-20 16,0 21-16,1 0 0,-1 0 0,-21-1 16,21 22-16,0-21 0,0 21 15,0 0-15,1 0 16,-22 21-1,21 1-15,-21-1 16,0 0-16,21-21 0,-21 21 0,0 0 16,0 0-16,0 1 0,21-22 0,-21 21 15,21 0-15,0-21 0,-21 21 16,22-21-16,-22 21 0,21-21 16,0 0-16,0 0 15,0 0-15,0 0 0,1-21 16,-1 21-16,-21-21 0,21 0 0,0 21 15,0-21-15,0-1 0,1-20 16,-22 21-16,21 0 0,0-22 0,0 22 16,0 0-16,-21-21 0,21 21 15,-21-1-15,22 1 0,-1 21 16,-21 21 0,0 1-1,0-1-15,-21 0 0,21 0 16,-22 21-16,22-20 0,0-1 0,0 0 15,0 0-15,0 0 0,0 0 16,0 1-16,0-1 0,22 0 16,-1 0-16,0-21 0,0 0 15,0 21-15,0-21 16,1 0-16,-1 0 0,0 0 0,0 0 16,-21-21-16,21 0 0,0 21 15,1-21-15,-1 0 0,-21-1 0,0 1 16,0 0-16,0 0 0,0 0 15,0-22-15,0 22 0,0-21 16,0 21-16,0 0 0,-21-1 0,-1 1 16,1 0-16,0 0 0,0 21 0,0 0 15,0 21 1,21 0 0,0 0-16,0 1 15,21-22-15,0 0 0,0 0 0,0 21 16,22-21-16,-1 0 15,0 0-15,-21 0 0,22 0 0,-1 0 16,-21-21-16,22-1 0,-1 22 16,0-21-16,-21 21 0,22 0 15,-22-21-15,0 21 0,21-21 0,-20 21 16,-1 0-16,0-21 0,-42 21 62,0 21-62,-1-21 0,1 21 0,0-21 0,0 21 16,0 0-16,0 1 0,-1-1 0,1 0 16,0 0-16,0 0 15,0 0-15,21 1 0,-21-1 0,21 0 16,-22 0-16,22 0 0,-21-21 0,21 21 16,0 1-16,0-1 15,0 0-15,21-21 31,1 0-31,-1 0 0,0 0 16,0 0-16,0 0 0,0-21 16,1 0-16,-1 21 0,0-22 15,0 1-15,0-21 0,0 21 16,1 0-16,-1-22 0,0 1 0,0 0 16,0-1-16,-21 1 0,0 0 15,21-1-15,-21 1 0,22-22 0,-22 22 0,0 0 16,0-1-16,0 1 0,0 0 15,21 21-15,-21-1 0,0-20 16,21 21-16,-21 0 16,0 0-16,0 42 15,0 0-15,0 0 16,0 21-16,0-20 0,0 20 16,0-21-16,0 21 0,0 1 0,0-1 15,0 0-15,0 1 0,0-1 16,0 0-16,0 1 0,0-1 0,-21 0 15,21 1-15,-21-22 0,21 21 16,0 1-16,-22-22 0,22 0 16,0 0-16,0 0 0,0 0 0,0 1 15,0-1-15,22-21 16,-1 0-16,0 0 0,0 0 16,0 0-16,0 0 0,1 0 15,20-21-15,-21-1 0,0 22 16,0-21-16,1 21 0,-1-21 0,0 0 15,0 21-15,0-21 0,-21 0 0,0-1 16,0 1-16,0 0 16,0 0-1,0 0-15</inkml:trace>
  <inkml:trace contextRef="#ctx0" brushRef="#br0" timeOffset="34693.87">6202 9652 0,'0'0'0,"-21"21"16,42-21-1,0 0-15,0 0 0,0 0 16,22 0-16,-22-21 0,21 21 0,0-21 16,1 21-16,-1-21 0,0 21 15,1 0-15,-1-21 0,0 21 0,-20 0 16,-1 0-16,0 0 0,-21-22 15,-21 22 32,0 0-47</inkml:trace>
  <inkml:trace contextRef="#ctx0" brushRef="#br0" timeOffset="41934.62">15536 4699 0,'0'-21'16,"0"0"-1,0 0 1,0-1-16,0 1 16,21 21-16,1 0 15,-22-21-15,21 21 16,0 0-1,0 0-15,0 21 16,-21 0-16,21 1 16,-21-1-16,0 21 0,22-21 0,-22 22 15,21-1-15,-21-21 0,0 21 16,0 1-16,0-1 0,0 0 0,0-20 16,0 20-16,0-21 0,0 21 15,0-20-15,0-1 0,0 0 16,0 0-1,0-42 17,0 0-32,21 0 15,-21-1-15,21 1 0,0 0 16,-21 0-16,0-21 0,21 20 16,1 1-16,-22-21 0,21 21 15,0-22-15,0 1 0,0 21 0,-21 0 16,21-22-16,1 22 0,-1 0 15,0 21-15,0-21 0,0 21 0,0 0 16,1 0-16,-1 0 0,0 21 16,-21 0-16,21 0 0,0 1 15,-21 20-15,21-21 0,-21 21 0,22 1 16,-22-1-16,0-21 0,0 22 0,0-22 16,0 21-16,0-21 0,0 0 15,0 1-15,0-1 0,0 0 0,0 0 16,0-42 31,21 0-47,-21 0 0,21-1 15,0 1-15,0 0 0,22-21 16,-22 21-16,0-22 0,0 22 0,21-21 16,-20-1-16,-1 1 0,0 21 15,21-21-15,-21 20 0,1-20 0,-1 21 16,0 0-16,0 21 0,0 0 15,0 0-15,-21 21 16,0 21-16,0-21 16,0 22-16,0-22 0,0 21 15,0 1-15,0-1 0,0 0 16,0 1-16,0-1 0,0-21 0,22 0 16,-22 22-16,0-22 0,0 0 15,21-21-15,0 21 0,0-21 0,0 0 16,0 0-16,1 0 0,-1 0 15,21 0-15,-21 0 0,22 0 0,-1-21 16,0 0-16,1 0 0,-1 21 16,21-22-16,-20-20 0,-1 21 0,-21 0 15,22 0-15,-22-22 0,21 22 16,-21-21-16,0-1 0,-21 22 16,22-21-16,-22 21 0,0 0 15,0-1-15,0 1 0,0 0 0,-22 21 31,22 21-31,0 0 0,0 1 16,0 20-16,-21 0 0,21-21 16,0 22-16,0-1 0,0-21 0,0 22 15,0-22-15,0 21 0,0-21 16,0 0-16,0 1 0,0-1 0,21 0 16,-21 0-16,22-21 15,-22-21 32,0 0-47,-22 0 16,22-1-16,-21 1 0,0 0 15,0 21-15,0 0 16,0 21 0,21 0-1,0 1-15,0-1 16,21 0-16,-21 0 0,21-21 15,0 21-15,21 0 0,-20-21 16,20 0-16,-21 0 0,21 0 16,1 0-16,-1 0 0,0 0 15,1 0-15,-1 0 0,22 0 0,-22-21 16,0 21-16,1-21 0,-1 0 16,0 0-16,1 0 0,-1-1 0,0 1 15,-21-21-15,22 21 0,-1-22 16,0 1-16,-20 21 0,20-21 0,-21-1 15,0 1-15,0 21 0,-21-22 16,0 22-16,0 0 0,0 0 16,-21 21-16,0 0 15,-21 0-15,21 0 0,-22 21 0,1 0 16,0 0-16,-1 22 0,1-22 16,21 21-16,-22-21 0,22 22 0,0-22 15,0 21-15,0-21 0,21 1 16,0-1-16,0 0 0,0 0 0,21-21 15,0 0 1,0 0-16,0 0 0,1 0 0,-1 0 16,21 0-16,-21-21 0,22 0 15,-22 21-15,0-21 0,21-1 16,-21-20-16,1 21 0,-1 0 0,0 0 16,0-1-16,-21 1 0,21 0 15,-21 0-15,21 0 0,-21 42 31,0 0-15,0 0-16,0 22 0,0-22 0,0 21 16,0 0-16,0-20 0,-21 20 15,21 0-15,0 1 0,0-1 0,-21 0 16,21 1-16,-21-1 0,21 0 16,-21 1-16,21 20 0,0-21 0,-21 22 15,21-22-15,-22 22 0,22-22 0,0 22 16,-21-22-16,21 21 0,0-20 15,0 20-15,0-20 0,0-1 16,0 0-16,0 1 0,0-1 0,0 0 16,0-21-16,0 1 0,0-1 15,0 0-15,0 0 0,0 0 0,-21-21 32,0 0-32,0 0 15,21-21-15,-21 21 0,-1-21 0,1 0 16,21 0-16,-21-1 0,21 1 15,-21 0-15,21-21 0,0-1 0,0 1 16,0 0-16,0-1 0,0 1 0,0-21 16,0-1-16,0 1 0,0 20 15,0-20-15,21-1 0,0 22 16,0-22-16,1 22 0,-1-21 16,0 20-16,21 1 0,-21 0 0,22 20 15,-22-20-15,21 0 0,-21 21 16,22-1-16,-22 1 0,21-21 15,-21 42-15,1 0 16,-44 0 0,1 0-1</inkml:trace>
  <inkml:trace contextRef="#ctx0" brushRef="#br0" timeOffset="42516.81">15833 5757 0,'0'0'0,"-43"0"0,22 0 0,-85 0 16,85 0 0,-21 0-16,21 0 0,-1 0 0,1 0 15,0 0-15,-21 0 0,21 0 16,-1 0-16,1 0 0,42 0 47,1 0-32,20 0-15,0 0 0,1 0 0,20 0 16,1 0-16,-1 0 0,22 0 16,-1 0-16,22 0 0,0 0 0,21 0 15,0 0-15,0 0 0,0 0 16,0 0-16,21 0 0,-21 0 16,21 0-16,-21 0 0,0 0 15,0 0-15,0-21 0,-42 21 0,21-21 16,0 21-16,-22 0 0,1-21 0,0 21 15,-22 0-15,22 0 0,-22-21 16,-20 21-16,20 0 0,-20-21 0,-1 21 16,-21 0-16,21 0 0,-20 0 15,-1 0-15,-42 0 47,-1 0-47,1 0 16,-21 21-16,21-21 0,-22 0 0,1 0 15,0 21-15</inkml:trace>
  <inkml:trace contextRef="#ctx0" brushRef="#br0" timeOffset="43040.02">15833 6054 0,'0'0'0,"-22"0"16,-20 0-16,21 0 0,0 21 0,0-21 15,-1 0-15,65 0 47,-22 21-47,21-21 16,22 0-16,-1 0 15,1 0-15,20 0 0,1 0 0,21 0 16,21 0-16,-21 0 0,0 0 16,126 0-16,-105 0 0,0 0 15,-21-21-15,21 21 0,-21 0 0,0 0 16,-21-21-16,20 21 0,-41 0 15,21 0-15,-22-21 0,1 21 0,-1 0 16,-21 0-16,22-22 0,-22 22 16,1 0-16,-22 0 0,21 0 0,-21 0 15,0 0-15,1 0 0,-1 0 16,-42 0 15,-22 0-15,22 0-16,-21 0 0,21 0 0,-22 0 0,1 0 15,-22 0-15,22 0 16,-21 0-16,-1 0 0,22 0 0</inkml:trace>
  <inkml:trace contextRef="#ctx0" brushRef="#br0" timeOffset="43438.79">16573 6138 0,'0'0'16,"-84"22"-16,-1-22 0,-63 21 15,84 0-15,1-21 0,21 21 16,-22-21-16,22 21 0,-1-21 0,1 21 16,21-21-16,0 0 0,0 22 15,-1-22-15,22 21 16,22-21-16,-1 0 0,21 0 16,0 0-16,64 0 15,-42 0-15,20 0 0,1 0 0,127 0 16,-128 0-16,22 0 15,0 0-15,0 0 0,-21 0 0,20 0 16,-20 0-16,21 0 0,-21 0 16,-22 0-16,22 0 0,-22 0 0,-20 0 15,20 0-15,-21 0 0,1-21 16,-1 21-16,0 0 0,-20 0 16,-1 0-16,0 0 0,0 0 0,0 0 15,-21-22-15,-21 22 31,0 0-15,0 0-16,-22 0 0,1 0 16,0 0-16,-1 0 0,1 0 0,-21 22 15,-1-22-15</inkml:trace>
  <inkml:trace contextRef="#ctx0" brushRef="#br0" timeOffset="43783.59">16150 6519 0,'0'0'0,"-63"0"0,20 22 0,1-1 16,0-21-16,-1 0 0,22 21 15,21 0 1,42-21 0,-20 21-16,20-21 0,21 0 0,22 21 15,-21-21-15,41 22 0,-20-22 0,21 0 16,0 0-16,0 0 0,-1 0 15,1 0-15,0 0 0,-21 0 0,21 0 16,-22 0-16,1 0 16,0 0-16,-1-22 0,-20 22 0,-1-21 15,1 21-15,-1 0 0,-20 0 0,-1-21 16,0 21-16,43 0 16,-85-21-1,0 0 1,-21 21-16,0 0 0,-22 0 15,22-21-15,-21 21 0,-1 0 16,-20-22-16</inkml:trace>
  <inkml:trace contextRef="#ctx0" brushRef="#br0" timeOffset="44287.3">15367 5715 0,'-21'0'0,"42"0"0,-63-21 0,42 0 15,-43 0-15,22 21 16,0-22-16,0 22 16,0 22-1,21-1-15,0 0 16,0 21-16,-22 22 16,22 42-16,0-64 0,0 21 15,-21-20-15,21 20 0,0 1 16,0-1-16,0 1 0,-21 20 0,21-20 15,-21-1-15,21 1 0,0-1 16,-21 1-16,0-22 16,21 1-16,-22-1 0,22 0 0,-21 1 0,21-22 15,0 0-15,0 0 0,0 0 16,21-42 15,-21 0-31,22 0 0,-22 0 16,21-1-16,-21 1 0,0-21 0,0 21 15,0-22-15,0 1 0,0 0 0,0-1 16,0-20-16</inkml:trace>
  <inkml:trace contextRef="#ctx0" brushRef="#br0" timeOffset="45144.32">15028 5736 0,'0'0'16,"0"-21"-16,0-21 0,0 21 0,0-1 15,0 1-15,21 21 16,1 0-16,-1 0 16,21 0-16,0 0 0,1 0 15,20 0-15,1 0 0,-1 0 0,22 0 16,0 21-16,-1-21 0,22 22 16,0-1-16,0-21 0,21 21 15,0-21-15,21 0 0,-21 0 16,0 21-16,148-21 0,0 0 15,-148 0-15,21 0 16,-42 0-16,21-21 0,-21 21 0,-21 0 16,21-21-16,-22 0 0,1 21 15,-22 0-15,22 0 0,-21-22 0,-22 22 16,21 0-16,-20 0 16,-1 0-16,43 0 0,-64 0 0,0 0 15,0 22-15,0-1 16,-21 0-16,22 0 15,-22 0-15,0 0 16,21 1-16,-21-1 0,0 0 16,0 0-16,0 0 0,0 0 0,0 1 15,0-1-15,0 21 0,0-21 0,0 0 16,0 22-16,0-22 0,0 21 16,0-21-16,0 1 0,21 20 0,-21 0 15,0-21-15,0 22 0,0-22 16,0 21-16,0 1 0,0-22 0,0 21 15,0 0-15,0-20 0,0 20 0,0-21 16,0 0-16,0 22 0,0 20 16,0-42-16,0 0 0,0 22 15,0-22-15,0 0 0,0 0 16,0 0-16,0 1 0,-21-1 16,0 0-16,-1 0 0,1 0 15,21 0-15,-21-21 16,0 0-16,21 22 0,-21-22 0,0 0 15,-1 0-15,1 0 16,0 0-16,0 0 0,0 0 0,-22 0 16,1 0-16,0 0 0,-1 0 0,1 0 15,-21 0-15,-1 0 0,-21 0 16,1 0-16,-1 0 0,-21 0 0,-21-22 16,21 22-16,-21 0 0,-21 0 15,21 0-15,-21 0 0,-21 0 0,21 0 16,-1 0-16,1 0 0,0 22 15,-106-22-15,127 21 16,42-21-16,-20 21 0,41-21 0,1 0 16,-1 0-16,22 0 0,-1 21 0,22-21 15,0 0-15,0 0 16,42-21 15,-21 0-31,21 0 16,0 21-16,1-22 0,-1-20 15,21 21-15,-21 0 0</inkml:trace>
  <inkml:trace contextRef="#ctx0" brushRef="#br0" timeOffset="45580.58">15706 6160 0,'0'0'0,"-22"0"0,-20 0 16,21 0-16,-21 0 0,20-22 15,65 1 1,-22 21-1,21 0-15,22 0 0,-1-21 0,1 21 16,42 0-16,-22 0 0,43 0 0,-21 0 16,21 0-16,0-21 0,0 21 15,-21 0-15,21 0 0,0 0 0,0 0 16,-21 0-16,0 0 0,-1 0 16,1 0-16,-21 0 0,0 0 0,-22 0 15,1 0-15,-1 0 16,-21 0-16,1 0 0,-1 0 0,-21 0 15,22 0-15,-22 0 0,0 0 0,-42 0 32,0 0-17,-1 0-15,-20 0 0,0 0 16,-1 0-16</inkml:trace>
  <inkml:trace contextRef="#ctx0" brushRef="#br0" timeOffset="45935.55">15981 6371 0,'-64'0'0,"128"0"0,-170 0 0,42 0 0,43 0 16,0 0-16,0 0 0,42 0 15,21 0 1,-20 0-16,41 0 0,-21 0 15,22 21-15,-1-21 0,22 0 0,0 0 16,-1 22-16,22-22 0,-21 0 16,0 0-16,20 0 0,-20 0 0,0 0 15,-1 0-15,-20 0 0,21 0 0,-22 0 16,1 0-16,-1 0 16,1 0-16,-1-22 0,-21 22 0,1 0 15,-1 0-15,-21 0 0,0 0 16,1 0-16,-1 0 0,-42 0 31,-1 0-31,-20 0 0,21 0 0,-21 0 16,-22 22-16,1-22 0,20 0 0,-41 0 15</inkml:trace>
  <inkml:trace contextRef="#ctx0" brushRef="#br0" timeOffset="46315.28">15706 6795 0,'-22'21'0,"44"-42"0,-65 42 0,43 0 15,21-21-15,22 0 16,-1 0-16,0 21 0,22-21 0,-1 0 16,1 0-16,21 21 0,-1-21 15,22 0-15,-21 21 0,21-21 0,-1 0 16,-20 0-16,0 22 0,21-22 0,-22 0 15,1 0-15,-22 0 0,22 0 16,-21 0-16,-1 0 0,1-22 16,-1 22-16,1 0 0,-22-21 0,21 21 15,-20 0-15,-1 0 0,0-21 16,-20 21-16,20 0 0,-21 0 0,0 0 16,0-21-16,1 21 0,-1 0 15,0 0 1,-42 0 15,0 0-31,-1 0 0,1 0 16,-21 0-16,21 0 15,0 0-15,-22 0 0</inkml:trace>
  <inkml:trace contextRef="#ctx0" brushRef="#br0" timeOffset="63420.67">16468 2942 0,'0'0'0,"21"-21"15,-21 0-15,0 0 0,21 0 16,-21-1-16,0 1 0,0 0 0,0 0 16,0 0-16,0-22 0,0 22 15,0 0-15,-21 0 0,0 21 0,-1-21 16,22 0-16,-21 21 0,0 0 16,0 0-16,-21 0 0,20 0 0,1 21 15,0 0-15,-21 0 0,21 0 16,-22 22-16,22-1 0,0 0 15,0 1-15,-22-1 0,22 21 16,0 1-16,0-1 0,0 1 0,0-1 16,21 22-16,0-21 0,0-1 15,0 1-15,0-22 0,0 0 16,21 1-16,0-1 0,0 0 0,0-21 16,22 1-16,-22-1 0,21-21 15,0 0-15,-20 0 0,20 0 0,21 0 16,-20 0-16,-1 0 0,0-21 0,1-1 15,-1 1-15,22 0 0,-22 0 16,0 0-16,1-22 0,-22 22 0,21-21 16,0 21-16,-20-22 0,-1 1 15,0 21-15,0-21 0,-21-1 16,0 22-16,0 0 0,21 0 16,-21 0-16,0 42 15,0 0 1,-21 0-16,21 0 0,-21 0 15,21 22-15,-21-22 0,0 64 16,-1-64-16,22 0 0,0 21 16,0-21-16,0 22 15,0-22-15,0 0 0,22-21 16,-1 21-16,0-21 0,0 0 0,0 0 16,22 0-16,-22 0 0,0-21 15,21 21-15,-21-21 0,22 0 16,-22 0-16,21-1 0,-21 1 0,22 0 15,-22 0-15,0 0 0,-21-22 16,0 22-16,0 0 0,0-21 16,0 21-16,-21-22 0,-21 22 0,20-21 15,1 21-15,-21-1 0,0 22 16,20 0-16,-20 0 0,21 0 0,-21 0 16,20 0-16,1 0 0,-21 0 15,21 22-15,21-1 0,-21-21 16,21 21-16,21-21 31,0 0-31,0 0 0,0 0 16,22 0-16,-22 0 0,21 0 0,0-21 15,1 0-15,-1 21 0,22-22 16,-22 22-16,0 0 0,22 0 0,-22 0 16,0 0-16,22 0 0,-22 0 15,1 0-15,-1 22 0,-21-1 16,21 0-16,-20 0 0,-1 21 0,-21-20 15,0-1-15,0 21 0,0-21 16,0 0-16,0 22 0,0-22 0,0 0 16,0 0-16,0 0 0,0 1 15,0-1-15,0 0 16,0-42 15,0 0-15,0-1-16,0 1 15,0 0-15,0 0 0,0 0 0,0-22 16,21 22-16,0-21 0,-21 0 16,21 20-16,0-20 0,1 0 15,-1 21-15,0-1 0,0 1 0,0 0 16,0 21-16,1 0 0,-1 0 16,0 21-16,-21 0 0,0 1 15,21-1-15,-21 0 16,21 0-16,-21 21 0,0-20 0,0 20 15,0-21-15,0 21 0,0-20 16,0-1-16,0 21 0,0-21 0,0 0 16,21 1-16,1-22 15,-1 0-15,21 0 0,-21 0 16,0 0-16,22 0 0,-22 0 16,21-22-16,1 22 0,-1-21 0,0 0 15,1 0-15,-1 0 0,0 0 16,1-1-16,20-41 0,-42 21 15,0 20-15,1-20 16,-1 21-16,0-21 0,-21 20 0,0 1 16,0 0-16,-21 21 31,0 21-31,21 0 0,0 1 16,0-1-16,-22 0 0,22 0 0,0 21 15,0-20-15,0-1 0,0 0 16,0 21-16,0-21 0,0 1 0,0-1 15,0 0-15,0 0 16,22-21-16,-22 21 0,21 0 16,-21-42 46,-21 21-62,-1-21 0,22 0 16,-21 21-16,0 0 0,21-21 15,-21 21 1,21 21 0,0 0-16,0 0 15,0 0-15,0 1 16,0-1-16,21-21 16,0 0-16,0 0 0,1 21 15,-1-21-15,0 0 0,0 0 16,0 0-16,22 0 0,-22 0 0,21 0 15,-21-21-15,22 21 0,-22-21 16,21-1-16,-21 1 0,22 0 0,-22 0 16,21-21-16,-21 20 0,0-20 15,1 0-15,20-1 0,-21-20 0,0 21 16,0-22-16,1 1 0,-1-1 16,0 1-16,0-1 0,-21-21 15,21 22-15,-21-1 0,21 1 0,-21-1 16,0-20-16,0 41 0,0 1 15,0 21-15,-21 63 32,21-21-32,-21 22 15,0 20-15,0-20 0,0 20 16,-1 1-16,22-1 0,-21 1 0,0-1 16,0 1-16,21-1 0,0-21 15,0 22-15,0-22 0,0 22 0,0-22 16,0 0-16,0-20 0,0 20 15,0-21-15,0 0 0,21 22 0,0-22 16,0-21-16,1 21 0,-1-21 16,0 0-16,0 0 0,0 0 0,22 0 15,-22 0-15,21 0 16,-21 0-16,22 0 0,-22-21 0,21 0 16,-21 21-16,22-22 0,-22 1 15,0 0-15,0-21 0,0 21 0,-21-1 16,0-20-16,0 21 0,0 0 15,0-22-15,0 22 0,0 0 0,0 0 16,-21 21 0,0 0-16,21 21 0,-21 0 15,21 0-15,-21 22 16,21-22-16,0 0 0,0 0 0,0 0 16,0 1-16,0-1 0,0 0 15,0 0-15,21 0 0,0 0 16,0-21-16,-21 22 0,21-22 15,0 0-15,1 21 0,-1-21 0,0 0 16,0 0-16,0 0 16,0 0-16,1 0 0,-1 0 0,0-21 15,0-1-15,0 1 0,0 21 16,1-21-16,-1 0 0,0 0 0,0-22 16,0 22-16,0 0 0,1-21 15,-1 21-15,-21-1 0,0 1 16,21 21-16,-21 21 31,0 1-31,0 20 16,0-21-16,0 0 0,0 0 0,0 1 15,0-1-15,0 0 0,0 0 16,0 0-16,0 0 0,0 1 0,21-22 16,0 21-16,0-21 15,1 0-15,-1 0 0,0 0 16,0 0-16,0 0 0,0-21 15,1 21-15,-1-22 0,0 1 0,0 0 16,0 0-16,0 0 0,1 0 16,-22-1-16,21-20 0,-21 21 0,21 0 15,-21 0-15,0-1 0,0 1 16,0 0-16,21 21 16,-21 21-1,0 0-15,0 1 16,0-1-16,0 0 0,0 21 15,0-21-15,0 1 0,0-1 0,0 0 16,0 0-16,0 0 0,0 0 16,21 1-16,0-1 0,1-21 15,-1 0-15,0 21 16,0-21-16,0 0 0,0 0 16,1 0-16,-1-21 0,0 21 0,0-21 15,21-1-15,-20 1 0,-1 0 16,0 0-16,0 0 0,0 0 15,0-22-15,22 1 0,-22 21 0,0-22 16,0 22-16,0-21 0,1 21 16,-22 0-16,0-1 0,21 22 0,0 0 15,-21 22 17,0-1-17,0-42 63,0-1-78,0 1 16,0 0 0,-21 21-16,0 0 15,-1 0-15,1 21 16,0 0-16,0 1 15,21-1-15,-21 0 0,0 0 16,21 21-16,0-20 0,-22-1 16,22 21-16,-21-21 0,21 0 15,0 43-15,0-43 0,0 0 16,0 0-16,0 1 0,21-1 16,1 0-16,-1 0 15,0-21-15,0 0 0,0 21 0,0-21 16,22 0-16,-22 0 0,21 0 0,1 0 15,-22 0-15,0 0 0,0 0 16,21-21-16,-20 0 0,-1 0 16,0 0-16,0-1 0,21-41 15,-42 21-15,22-1 0,-1 1 16,-21 0-16,21-22 0,-21 22 0,0-1 16,0-20-16,0-1 15,21 22-15,-21-21 0,0 20 0,21-41 16,-21 41-16,0 22 15,0 0-15,0 0 0,0 0 0,0 42 16,0 0 0,0 0-16,-21 21 0,0 1 0,0-1 15,21 0-15,0 22 0,-21-22 16,21 22-16,-22-22 0,22 22 0,-21-22 16,21 0-16,0 22 0,0-22 15,0 0-15,0-20 0,0 20 0,0-21 16,0 0-16,0 22 0,0-22 15,0 0-15,21-21 16,1 0-16,-1 0 0,0 0 0,0 0 16,21 0-16,-20 0 0,20 0 15,-21 0-15,0 0 0,22-21 16,-22 0-16,21-1 0,-21 1 16,0 0-16,1 0 0,-1 0 0,0 0 15,0-1-15,-21 1 0,0 0 16,21 21-16,-21-21 0,21 21 15,-21 21 1,0 0-16,-21 0 16,0 1-16,21-1 15,0 0-15,0 0 0,0 0 0,0 0 16,0 1-16,0-1 0,0 0 16,0 0-1,21-21 1,0 0-16,1 0 15,-1 0-15,0 0 0,0 0 0,0 0 16,-21-21-16,21 21 0,1-21 16,-1 0-16,-21-1 0,21 1 0,0-21 15,-21 21-15,0-22 0,0 1 16,21 21-16,-21-21 0,0-1 0,0 22 16,0-21-16,0 21 0,0-1 15,-21 1-15,0 21 16,0 0-16,0 0 0,-1 0 15,1 21-15,0-21 0,0 22 0,-21 20 16,20-21-16,1 0 0,0 22 16,21-22-16,0 21 0,-21-21 0,21 0 15,0 1-15,0-1 0,0 0 16,0 0-16,0 0 0,21-21 0,0 21 16,0-21-16,1 0 15,-1 0-15,0 0 0,0 0 0,0 0 16,0 0-16,1-21 0,-1 0 15,21 0-15,-21 21 16,0-21-16,1 21 0,-1-21 16,0-1-16,0 22 0,0 0 15,0 0-15,-21 22 32,0-1-32,0 0 15,0 0-15,0 0 16,0 0-16,0 1 15,0-1 1,0 0 0,22-21 15,-1 0-15,0-21-16,0 21 15,-21-21-15,21-1 0,0 1 0,1 0 16,-1 0-16,-21 0 15,0 0-15,0-1 0,21 1 0,-21 0 16,0 0-16,0 0 0,0 0 16</inkml:trace>
  <inkml:trace contextRef="#ctx0" brushRef="#br0" timeOffset="63699.5">21950 2921 0,'0'0'0,"-21"0"0,42-21 32,0 21-32,0 0 0,0 0 15,22 0-15,-22 0 0,21 0 0,-21 0 16,22-21-16,-22 21 0,21 0 15,-21 0-15,0 0 0,1 0 0,-1-21 16,0 21-16,0 0 16,-21-22-16,21 1 0,-21 0 15,0 0-15</inkml:trace>
  <inkml:trace contextRef="#ctx0" brushRef="#br0" timeOffset="64083.28">19283 2921 0,'0'0'0,"-43"0"0,1 0 15,0 0-15,21 0 0,-1 0 16,44 0 0,-1 0-16,21 0 15,22 0-15,-22 0 0,43 0 0,-1 0 16,1 0-16,0 0 0,-1-21 16,1 21-16,0 0 0,-22-21 15,1 0-15,-1 21 0,-21 0 0,1-22 16,-1 22-16,-21 0 0,22-21 15,-22 21-15,0 0 16,0 0 0,-21-21-16,0 0 15,-21 21 1,0 0-16</inkml:trace>
  <inkml:trace contextRef="#ctx0" brushRef="#br0" timeOffset="66727.14">5842 12488 0,'0'0'0,"0"-21"15,0 0-15,0 0 16,21 0-16,-21 0 0,0-1 16,21 22-16,-21-21 0,0 0 0,0 0 15,0 0-15,0 0 16,0-1-16,0 1 0,0 0 15,0 0-15,0 0 16,0 0-16,-21 21 31,0 0-31,0 21 16,21 0 0,-21 0-16,-1 0 0,22 0 0,-21 1 15,0-1-15,0 21 0,21-21 16,-21 22-16,0-22 0,21 21 0,-22 0 15,1 1-15,0-1 0,21 0 0,-21 1 16,21 20-16,-21 1 0,21-1 16,0 1-16,0-1 0,0 1 0,0-1 15,0 22-15,0-22 0,0 22 16,0-21-16,21 20 0,0 1 0,-21 0 16,0-1-16,0 1 0,21 0 15,-21-1-15,0 1 0,0 21 0,0-22 16,0 22-16,0 0 0,0-21 15,0 21-15,0-1 0,0 1 16,0 21-16,0-21 0,0 0 0,0 0 16,-21 0-16,21 21 0,0-22 15,0 1-15,0 0 0,-21 0 0,21 21 16,-21-21-16,21-22 0,0 22 0,0 0 16,-21 0-16,21-21 0,-22-1 15,22 22-15,-21-42 0,21 20 16,-21-20-16,21-1 0,0 1 15,0-22-15,0 0 0,0-20 0,0-1 0,0 0 16,-21-42 0,21 0-16,0-22 15,-21 1-15,21-22 0,0 1 0,0-22 16,-21 1-16,21-22 0,-22 0 16,22-21-16,0-21 0,0 0 0</inkml:trace>
  <inkml:trace contextRef="#ctx0" brushRef="#br0" timeOffset="68163.64">5694 12488 0,'0'-21'47,"0"0"-31,21 0-16,-21 0 0,21 21 15,-21-21-15,21 21 0,0-22 16,1 22-16,-1-21 16,21 21-16,-21 0 0,0 0 0,22-21 15,-1 21-15,0 0 0,22 0 16,-22 0-16,22 0 0,-1-21 0,1 21 16,-1 0-16,22 0 0,0 0 15,-1 0-15,22 0 0,0 0 0,-21 0 16,20 0-16,22 0 0,-21-21 0,42 21 15,-21 0-15,22 0 16,20 0-16,-21 0 0,21 0 0,1 0 16,20 0-16,1 0 0,-1 0 0,1 0 15,20 0-15,-20 0 0,21 0 16,-1 0-16,-20-21 0,-1 21 16,22 0-16,-22 0 0,1 0 0,-22-22 15,1 22-15,-1 0 0,0 0 0,1 0 16,-22 0-16,0-21 0,0 21 15,-21 0-15,-21 0 0,0 0 0,0 0 16,-22 0-16,1 0 0,0 0 16,-1 0-16,-20 0 0,-22 0 0,22 0 15,-43 0-15,21 0 0,-21 21 16,0-21-16,1 22 0,-22-1 16,0 0-16,0 21 0,0-21 15,0 1-15,-22 20 0,1 0 16,21 1-16,-21-1 0,0 0 0,0 1 15,0 20-15,-1-21 0,1 22 16,0-1-16,0-20 0,0 20 16,0 1-16,-1-1 0,22 1 0,-21-22 0,0 22 15,21-1-15,-21 1 0,21 20 16,0-20-16,-21 20 0,21-20 0,-21 21 16,21-22-16,0 22 0,0-22 0,-22 22 15,22 0-15,-21-1 16,21 1-16,0 0 0,0-1 0,0 1 15,-21 0-15,21-1 0,0-20 0,-21 20 16,21 1-16,0 0 0,-21-1 16,21 1-16,0 0 0,0-22 0,-21 22 15,21 0-15,-22-22 0,22 22 0,-21-1 16,21-20-16,0 21 0,0-1 16,-21-20-16,21 20 0,-21-20 0,21 21 15,0-22-15,-21 1 0,21 20 0,-21-20 16,-1-1-16,22 1 0,0-1 15,-21 1-15,0-22 0,21 22 0,0-22 16,-21 21-16,0-20 0,0-1 16,-1 0-16,1 1 0,0-22 15,0 21-15,0-21 0,0 1 0,-1 20 16,1-21-16,0 0 0,-21 0 0,21 1 16,-22-1-16,22-21 0,-21 21 15,-1 0-15,1-21 0,21 21 0,-21-21 16,-22 0-16,22 0 0,-1 0 0,-20 21 15,-1-21-15,1 0 0,-1 0 16,1 0-16,-1 0 0,-20 0 0,-1 0 16,0 0-16,1-21 0,-22 21 15,21 0-15,-21-21 0,1 21 0,-1 0 16,-21 0-16,21-21 0,0 21 16,-21 0-16,21-21 0,-21 0 15,21 21-15,-21-22 0,0 22 0,22-21 16,-22 21-16,-22-21 0,22 0 0,-21 21 15,21-21-15,-21 0 0,0-1 16,0 1-16,-22 0 0,22 21 0,-21-21 16,21 0-16,-22 0 0,22 21 0,-21 0 15,21-22-15,0 22 0,21 0 16,-22 0-16,22 0 0,0 0 16,0 0-16,22 0 0,-22 0 0,21 22 15,0-22-15,-21 21 0,21 0 16,0 0-16,22 0 0,-1 0 0,0-21 15,1 22-15,20-1 0,1 0 16,-1 0-16,1-21 0,41 21 0,-20-21 16,21 0-16,0 21 0,0-21 0,21-21 62,0 0-62,0 0 0,0 0 16,21 0-16,-21-1 0,21 1 15,0 0-15,-21-21 0,21 21 0,0-22 16,1 22-16,-22-21 0</inkml:trace>
  <inkml:trace contextRef="#ctx0" brushRef="#br0" timeOffset="69136.1">6498 13949 0,'0'0'0,"0"-21"16,-21 21-16,0-21 15,21-1-15,-21 22 0,21 22 32,0-1-32,0 21 15,0-21-15,0 22 0,0-1 16,0 0-16,0 1 0,0 20 0,21 1 16,-21-1-16,21 1 0,-21-22 15,0 21-15,0 1 0,0-22 0,0 22 16,0-22-16,0 0 15,0-20-15,0 20 0,0-21 0,0 0 16,0 0-16,0-42 31,0 0-15,0 0-16,0 0 0,0 0 16,0-1-16,21-20 0,-21 0 0,0-1 15,21 1-15,-21 0 0,0-1 16,0 1-16,0 0 0,0-22 0</inkml:trace>
  <inkml:trace contextRef="#ctx0" brushRef="#br0" timeOffset="69846.69">6413 13991 0,'0'0'0,"0"-21"0,-21 0 16,42 21 0,22 0-1,-22 0-15,21 0 16,22 0-16,-1 0 0,1 0 0,20 0 15,1 0-15,21 0 0,-21-21 16,20 21-16,22 0 0,-21-21 0,21 21 16,0 0-16,0 0 15,-21-22-15,21 22 0,0-21 0,-21 21 16,0 0-16,0-21 0,-1 21 16,1 0-16,0-21 0,-21 21 0,21 0 15,-22-21-15,-20 21 0,-1 0 16,1 0-16,-1-21 0,64 21 15,-84 0-15,-22 0 16,0 0-16,0 21 0,0-21 0,0 21 16,-21 0-16,22 0 0,-1 0 15,-21 1-15,21 20 0,-21-21 0,21 0 16,0 22-16,-21-1 0,21-21 16,1 21-16,-22 1 0,21-1 15,0 0-15,-21 1 0,21-1 0,-21 0 16,21 1-16,-21 20 0,0-20 15,21-1-15,-21 0 0,0 1 0,0-1 16,22 0-16,-22 1 0,0-1 16,0-21-16,0 21 0,0-20 0,0-1 15,0 0-15,0 0 0,0 0 16,0 0-16,-22-21 47,1 0-47,-21 0 0,21 0 0,-22 0 15,1 0-15,0 0 0,-22-21 16,1 21-16,-22 0 16,0 0-16,-20 0 0,-1 0 0,0 0 0,0 0 15,-21 21-15,21 1 0,-21-22 16,0 21-16,0-21 0,0 21 0,0 0 16,-21-21-16,21 21 0,0-21 15,0 0-15,0 21 0,21-21 0,-21 0 16,21 0-16,1 0 0,20 0 15,0 0-15,22 0 0,-1 0 0,1 0 16,20 0-16,22 0 0,-21 0 0,21 0 16,21-21-1,0 0 1,0 0-16,0 0 16</inkml:trace>
  <inkml:trace contextRef="#ctx0" brushRef="#br0" timeOffset="70358.7">6943 14330 0,'0'-21'0,"0"42"0,0-63 15,-22 42-15,22 21 16,-21 0-16,21 0 0,-21 0 15,0 22-15,21-22 0,0 21 16,0 0-16,-21 1 0,21 20 0,-21-20 16,21-1-16,-22 0 0,22-21 15,-21 22-15,21-1 0,0-21 0,-21 0 16,21 1-16,-21-1 0,21 0 16,0-42 15,0 0-31,0-1 0,21 1 15,0 0-15,-21 0 0,21-21 16,1 20-16,-22 1 0,0-21 16,21 21-16,-21-22 0,21 1 0,0 21 15,-21-21-15,21 20 0,0-20 16,-21 21-16,22 21 0,-1 0 16,0 21-1,-21 0-15,21 0 0,0 22 0,-21-22 16,0 21-16,0-21 0,21 22 15,-21-1-15,22-21 0,-22 0 0,0 22 16,0-22-16,0 0 0,21 0 16,-21 0-16,0 1 0,0-1 15,-21-21 1,-1 0 0,1 0-16,0 0 0,-21 0 15</inkml:trace>
  <inkml:trace contextRef="#ctx0" brushRef="#br0" timeOffset="71443.8">6604 14859 0,'0'0'0,"-21"0"0,42 0 31,0 0-31,0-21 0,0 21 16,1 0-16,20 0 0,-21 0 0,21-21 15,1 21-15,-1-21 0,22 21 16,-22-22-16,0 22 0,1-21 0,20 0 15,-21 21-15,1-21 0,-1 21 16,0-21-16,1 0 0,-22 21 0,0 0 16,0-22-16,0 22 15,-21-21-15,-21 21 16,0 0 0,0 0-16,0 0 0,0 21 15,-1 1-15,22-1 16,-21 0-16,21 0 0,0 0 0,0 0 15,0 1-15,0-1 0,0 0 0,0 0 16,0 0 0,0 0-16,0 1 15,21-22 1,1 0-16,-1-22 16,-21 1-16,21 21 0,0-21 0,0 0 15,-21 0-15,21 0 0,1-1 16,-1-20-16,-21 21 0,0-21 0,21-43 15,0 43-15,-21-43 16,0 43-16,0-22 16,0 43-16,0 0 0,0 0 15,0-1-15,0 44 16,0-1 0,-21 0-16,21 42 0,0-20 15,0 41-15,0-41 16,0-1-16,0 0 0,0-20 0,0 20 15,0 0-15,21 1 0,0-22 16,0 0-16,1 0 0,-1 0 16,0-21-16,0 0 0,21 0 0,-20 0 15,20 0-15,-21 0 0,21 0 16,-20 0-16,20 0 0,-21 0 0,21-21 16,-20 0-16,-1 21 0,0-21 15,0 0-15,-21-1 16,0 1-16,0 0 0,0 0 0,0 0 15,0 0-15,0-1 0,-21-20 16,0 42-16,0 0 0,-1 0 16,1 0-16,0 0 15,0 21-15,0 0 0,0 1 16,21 20 0,-22 43-16,22-64 15,0 0-15,0 0 0,0 0 0,0 0 16,0 1-1,22-22-15,-1 0 16,0 0-16,0 0 16,0-22-16,0 1 0,1 0 0,-1 21 15,0-21-15,0-21 0,0 20 16,0 1-16,1-21 0,-22 0 0,21-1 16,-21 1-16,21 0 0,-21-1 15,0-20-15,0 20 0,21-41 16,-21 41-16,0 22 0,0 0 15,0 0-15,0 0 0,0 0 0,-21 42 16,21 0 0,0 0-16,0 21 0,0 1 15,0-1-15,0 0 0,0 1 16,0 20-16,0-20 0,0-1 16,0 0-16,0 1 0,0-1 0,21 0 15,-21-21-15,21 1 0,-21-1 16,21 21-16,1-21 0,-1 0 15,0 1 1,0-22-16,0 0 16,0 0-16,1-22 0,-1 22 0,0-21 15,0 0-15</inkml:trace>
  <inkml:trace contextRef="#ctx0" brushRef="#br0" timeOffset="72614.94">8826 14415 0,'0'0'16,"0"-22"-16,0 1 0,0 0 0,0 0 0,0 0 15,0 0-15,0-1 0,0 1 16,0 0-16,-21 42 31,21 0-31,0 1 0,0 20 0,-21-21 16,0 21-16,21 1 0,0 20 15,0-20-15,0-1 0,-21 21 0,21-20 16,0-1-16,-21 0 0,21 1 16,0-1-16,0 22 0,0-22 15,0 0-15,0 1 0,0 20 0,0-21 16,0 1-16,0-1 0,0 0 16,0-20-16,0 20 0,0-21 0,0 0 15,0 0-15,0 1 0,21-22 0,0 21 16,0-21-16,0 0 15,22 0-15,-22 0 0,0 0 0,0-21 16,0-1-16,22 22 0,-22-42 16,0 21-16,-21 0 0,21 0 0,0-22 15,-21 1-15,0 21 0,0-22 0,0 1 16,0 0-16,0-1 16,-21 22-16,0-21 0,-21 21 0,20-22 15,1 22-15,-21 21 0,21-21 16,0 21-16,-1 0 0,1 0 0,0 0 15,0 0-15,21 21 0,-21-21 0,21 21 16,0 1 0,21-22-1,0 0-15,0 0 16,0 0-16,1 0 0,-1 0 0,0-22 16,0 22-16,0-21 0,22 21 15,-22-21-15,0 0 0,0 0 16,0 0-16,0-1 0,1 1 0,-1 21 15,0-21-15,-21 0 0,21 0 16,-21 0-16,21 21 0,-21 21 31,0 0-31,0 0 16,0 0-16,0 0 0,0 1 0,0-1 16,0 0-16,0 0 15,0 0-15,21 0 0,1-21 16,-1 0 15,0 0-31,0-21 16,-21 0-16,21 0 15,0 0-15,-21 0 0,22 21 0,-22-22 16,21 1-16,-21 0 0,21 0 16,-21 0-16,21 21 31,-21 21-31,0 0 0,0 0 15,0 0-15,0 1 0,0-1 16,0 0-16,0 0 16,21-21-16,0 21 0,1-21 15,-1 0 17,0 0-32,0-21 0,0 0 15,0 21-15,-21-21 16,0 0-16,22-1 0,-1 22 0,-21-21 15,0 0-15,0 0 0,21 21 16,-21-21-16,21 21 0,-21-21 16,21 21-16,-21 21 15,0 0 1,0 0-16,0 0 16,0 0-16,0 1 15,0-1-15,0 0 0,21-21 16,-21 21-1,22-21-15,-1 0 16,0 0 0,-21-21-1,0 0 1,0 0 0,-21 21-16,0-22 0,-1 1 0,1 0 15,0 0-15</inkml:trace>
  <inkml:trace contextRef="#ctx0" brushRef="#br0" timeOffset="72806.37">9504 14436 0,'0'0'15,"-21"0"-15,-1 0 0,22-21 16,-21 21 46,0 0-46,0 0-16,0 0 16,0 0-16,-22 0 0</inkml:trace>
  <inkml:trace contextRef="#ctx0" brushRef="#br0" timeOffset="73779.85">4149 15367 0,'-43'-21'15,"22"21"-15,21-21 0,-21 21 16,21-21-16,-21 21 0,0-22 31,63 22-15,-21 0 0,0 0-16,22 0 0,20 0 0,1 0 15,-1 22-15,43-22 0,-21 0 16,20 21-16,-20-21 0,21 0 0,0 0 15,-22 0-15,22 0 0,-21 0 16,21 0-16,-22 0 0,1 0 0,0-21 16,-1-1-16,-20 22 0,-1 0 15,1-21-15,-1 21 0,-20 0 0,20-21 16,-42 21-16,22 0 0,-1-21 16,-21 21-16,0-21 0,1 21 15,-22-21-15,0-1 16,0 1-1,0 0 1,-22 21-16,1 0 0,21-21 16,-21 21-16,0-21 0,0 21 15,-22 0-15,22 0 0,0-21 0,0 21 16,0 0-16,0 0 0,-1 0 0,1-22 16,0 22-1,42 0 16,0 0-15,1 0-16,-1 0 0,0 0 0,0 0 16,0 0-16,0 0 0,1 0 15,-1 0-15,21 0 0,-21 0 0,0 0 16,1 0-16,-1 0 16,-21 22-1,0-1 1,0 0-16,-21 0 0,-1 0 15,1 22-15,0-22 16,0 0-16,0 0 0,0 21 0,-1-20 16,1-1-16,0 21 0,-21-21 0,21 0 15,-1 1-15,1-1 0,-21 0 16,21 0-16,0 0 0,21 0 0,-22-21 16,1 22-16,42-44 31,1 1-31,-1 0 15,0 0-15,21-21 0,1 20 0,-1-20 16</inkml:trace>
  <inkml:trace contextRef="#ctx0" brushRef="#br0" timeOffset="87474.93">1143 14055 0,'0'-21'15,"0"-1"1,0 1 0,0 0-1,0 0-15,0 0 16,0 42 31,0 0-47,0 21 15,0-20-15,-21 20 0,21-21 0,0 21 16,0 1-16,0-1 0,-21 0 16,21-20-16,-22 20 15,22 0-15,0 1 0,0-22 0,-21 0 16,21 0-16,0 0 0,-21 0 15,21 1-15,0-44 47,0 1-47,0 0 0,0 0 0,0 0 16,21-22-16,-21 22 0,21 0 16,-21-21-16,0 21 0,0-22 15,0 22-15,22 0 0,-22-21 16,0 20-16,0-20 0,21 21 0,-21 0 15,21 0-15,-21-1 16,21 22-16,-21-21 0,21 21 16,0 0-16,1 0 0,-1 0 15,0 21-15,0 1 0,0-1 16,0 0-16,1 0 0,-1 0 0,-21 22 16,21-22-16,-21 0 0,21 21 15,-21-21-15,0 1 0,0 41 16,0-42-16,0 0 0,0 1 15,0-1-15,0 0 32,21-21-32,0-21 31,-21 0-31,0-1 0,22 1 0,-1 0 16,0 0-16,-21 0 0,21 0 15,0-1-15,0-20 0,-21 21 16,22-21-16,-1 20 0,-21 1 0,21 0 15,0 0-15,-21 0 0,0 0 16,21-1-16,0 22 0,1 22 16,-1-1-1,-21 0-15,0 0 0,0 0 16,21 22-16,-21-22 0,0 21 0,21 0 16,-21 1-16,0-22 0,0 21 15,0 1-15,21-22 0,-21 21 16,21-21-16,1 0 0,-22 1 15,21-1-15,0-21 0,0 0 0,0 0 16,0 0-16,1 0 0,-1 0 16,0 0-16,0 0 0,21-21 15,-20-1-15,-1 1 0,21 0 0,-21 0 16,0 0-16,1-22 0,20 22 16,-21-42-16,0 42 0,-21-22 15,21 22-15,-21-21 0,0 21 16,0-1-16,0 1 0,0 0 0,0 0 15,0 0-15,-21 21 0,0 0 16,0 21 0,0-21-16,21 21 15,-21 0-15,21 22 0,0-22 16,0 21-16,0 0 0,0-20 0,0 20 16,0 0-16,0-21 0,0 22 15,0-22-15,0 21 0,0-21 0,0 1 16,21-1-16,0 0 15,0-21-15,0 0 0,0 0 0,1 0 16,20 0-16,-21 0 0,21-21 16,-20 0-16,20-1 0,0 1 0,1-21 15,-22 21-15,21-22 0,0 22 16,-20-21-16,20 0 0,-21-1 16,0 1-16,0 21 0,1-22 15,-22 1-15,0 0 0,0-1 0,0 1 16,0 0-16,0 21 0,0-22 15,0-20-15,0 42 0,-22 63 47,22-21-47,-21 21 0,21 1 0,0-1 16,0 0-16,-21 1 0,21-1 16,0 22-16,0-22 0,0 43 15,0-43-15,0 0 0,0 1 16,0-22-16,0 21 0,21-21 15,0 0-15,1 1 0,-1-22 16,0 21-16,0-21 0,0 0 0,0 0 16,22 0-16,-22-21 0,0 21 15,0-22-15,22 1 0,-22-21 0,42-22 16,-42 43-16,1-21 16,20-43-16,-21 43 15,0 0-15,0-1 0,-21 1 0,0 21 16,0-22-16,0 1 0,0 0 0,0 21 15,22-1-15,-22 1 16,0 0-16,0 42 16,0 22-1,0-22-15,0 21 0,0 22 16,0-22-16,-22 0 0,22 1 16,-21-1-16,21 0 0,0 1 15,0-1-15,-21-21 0,21 21 0,0-20 16,0 20-16,0-21 0,0 0 15,0 0-15,0 1 0,21-44 32,0 1-17,1 0-15,-22 0 16,21 0-16,-21-22 0,21 22 0,0 0 16,-21-21-16,21 21 0,-21-1 15,21 22-15,1-21 0,-1 21 16,0 0-16,-21 21 15,21 1-15,-21-1 16,21 0-16,-21 0 0,0 21 16,21 1-16,1-22 0,-22 0 15,0 0-15,21 0 0,0-21 16,0 22-16,0-22 0,0 0 16,1 0-16,-1 0 0,0 0 15,0 0-15,0 0 16,0-22-16,1 1 0,-1 0 0,-21 0 15,21 0-15,0 0 0,-21-1 16,0 1-16,21-21 0,0 21 0,-21 0 16,22-1-16,-22 1 0,0 0 15,21 21-15,-21 21 32,0 0-32,0 1 0,0-1 15,0 0-15,0 21 0,21-21 16,-21 1-16,0-1 0,0 0 0,21-21 15,0 21-15,-21 0 16,21-21-16,1 21 0,-1-21 16,0 0-16,0 0 15,0 0-15,-21-21 16,21 0-16,-21 0 16,0 0-16,0 0 15,0-1-15,0-20 0,0 21 16,0 0-16,0 0 0,0-1 15,-21 1-15,0 0 0,0 0 16,0 21-16,21-21 16,-21 21-16,-1 0 15,22 21 1,22-21-16,-1 0 16,0 0-16,0 0 0,0 0 15,0 0-15,1 0 0,20 0 16,-21 0-16,21 0 0,-20-21 0,20 21 15,-21 0-15,0 0 0,22-21 16,-22 21-16,0 0 0,0 0 0,0-22 16,0 22-16,1-21 15,-44 21 17,22 21-17,-21-21-15,0 22 0,0-1 16,0 0-16,21 0 0,-21 0 15,-1 0-15,1 22 0,21-22 0,0 0 16,-21 0-16,21 22 0,-21-22 16,21 0-16,0 0 0,0 0 0,0 0 15,21 1 1,0-22-16,0 0 16,1 0-16,-1 0 0,0-22 15,0 1-15,0 21 0,-21-21 16,21 0-16,1 0 0,-1 0 0,0-22 15,-21 22-15,21 0 0,0-21 16,-21-1-16,0 22 0,21-21 16,1-1-16,-22 1 0,21 0 15,-21-1-15,0 1 0,0 0 0,21-1 16,-21 1-16,21 0 0,-21-1 16,0 22-16,0 0 0,0 0 0,21 21 15,-21 21 1,0 21-16,0-20 15,0-1-15,0 21 0,-21 0 0,21-20 16,0 20-16,0 0 0,0-21 16,-21 22-16,21-1 0,-21-21 15,21 22-15,0-22 0,-21 21 16,21-21-16,0 0 0,0 22 0,0-22 16,0 0-16,0 0 0,0 0 15,0 1-15,0-1 0,0 0 0,0 0 16,21-21-16,0 0 15,0 0 1,0 0-16,0 0 0,1 0 16,-22-21-16,21 0 0,0 21 15,-21-21-15,21-1 0,-21 1 0,0 0 16,21 0-16,0 0 0,-21 0 16,0-1-16,0 1 0</inkml:trace>
  <inkml:trace contextRef="#ctx0" brushRef="#br0" timeOffset="87991.15">2434 14076 0,'21'0'16,"0"0"-16,22 0 15,-22 0-15,21 0 0,1 0 0,-1 0 16,21-21-16,-20 21 0,-1 0 16,22 0-16,-22-21 0,21 21 15,-20 0-15,-1-22 0,22 22 16,-22 0-16,0 0 0,-21-21 0,22 21 15,-22 0-15,0 0 0,21 0 16,-20 0-16,-1 0 0,0 0 31,0 0-31,0 0 32,0 0-32,1 0 15</inkml:trace>
  <inkml:trace contextRef="#ctx0" brushRef="#br0" timeOffset="100514.42">14901 12213 0,'0'-21'78,"0"0"-47,-21 21 1063,21-21-922,0 0-141,21 21-15,-21-22 0,21 22 15,1 0-16,-1 0 17,0 0-1,-21-21 1031,21 21-1046,0 0 0,-21-21-16,21 21 15,1 0 17,-22-21 343,0 0-360,0 0-15,0-1 16,0 1-1,0 0 1,0 42 62,0 0-78,-22-21 16,1 22-16,0-22 0,21 21 15,-21 0-15,0 0 0,0 0 16,-1 0-16,22 1 16,-21-1-16,21 0 0,-21 0 0,0 0 15,21 0-15,0 1 0,-21-1 16,21 0-16,-21 0 0,-1 0 0,22 0 16,0 1-16,-21-1 0,21 0 15,-21 0-15,21 0 0,0 0 0,-21 1 16,21-1-16,-21 0 0,0 0 15,21 0-15,-22 0 0,22 1 16,0-1-16,0 0 0,-21 0 0,21 21 16,0-20-16,-21-1 0,21 0 15,0 0-15,0 0 0,0 0 0,0 1 16,0-1-16,0 0 0,-21-21 16,21 21-16,0 0 0,0 0 0,0 1 15,0-1-15,0 0 16,0 0-16,0 0 15,0 0-15,0 1 16,21-22 0,-21 21-16,0 0 15,21-21 1,-21 21 0,21-21-1,1 0 1,-1 0-16,0 0 15,0 0-15,0 0 16,0 0-16,1 0 0,-1-21 0,0 21 16,0-21-16,0 21 0,22-21 15,-22 21-15,0-22 0,0 22 16,0-21-16,0 21 0,1 0 0,-1-21 16,0 21-16,0 0 0,0 0 15,0 0-15,1 0 0,-1-21 0,0 21 16,0 0-16,0 0 0,0 0 15,22 0-15,-22 0 0,0 0 0,0 0 16,22 0-16,-22 0 0,0 21 16,0-21-16,21 21 0,-20-21 0,-1 0 15,0 0-15,-21 21 0,21-21 0,0 0 16,0 0-16,1 0 0,-1 22 16,0-22-16,0 0 15,0 0-15,0 0 16,1 0-16,-1 0 0,0 0 15,0 0-15,0 0 0,0 0 16,1 0-16,-1 0 0,0 0 16,0 0-16,0-22 0,0 22 15,-21-21-15,22 0 16,-1 21-16,-21-21 0,21 0 0,-21 0 16,0-1-16,0 1 0,0 0 15,21 0-15,-21 0 0,0-22 0,21 22 16,-21-21-16,0 21 0,0-22 15,0 22-15,0-21 0,0 21 0,0 0 16,0-1-16,0-20 0,0 21 16,0 0-16,-21 0 0,21-1 15,-21-20-15,21 21 0,0 0 0,-21 0 16,0-1-16,21 1 0,-22-21 16,22 21-16,0 0 0,-21-1 0,0 1 15,0 0-15,21 0 0,-21 0 16,0 0-16,-1-22 0,1 22 0,0 21 15,21-21-15,-21 0 0,0 0 16,0-1-16,-1 22 0,1-21 0,0 0 16,-21 21-16,21-21 0,-1 21 15,1 0-15,0 0 0,0-21 0,0 21 16,0 0-16,-1 0 16,1 0-16,0 0 15,0-21 1,0 21-16,0 0 15,-1 0 1,1 0 0,0 0-16,0 0 15,0 0 1,0 0-16,-1 0 0,1 21 16,0-21-16,0 21 0,0-21 15,0 21-15,21 0 0,-22 0 16,22 1-16</inkml:trace>
  <inkml:trace contextRef="#ctx0" brushRef="#br0" timeOffset="100828.11">14986 12340 0,'21'0'16,"0"0"-16,43 0 0,-43 0 16,21 0-16,-21 0 0,22 0 0,-1 0 15,0 0-15,1 0 0,-1 0 16,0 0-16,-20 0 0,20-21 0,-21 21 15,21-21-15,-20 21 0,-1 0 16,0 0-16,0 0 0,-21-21 0,0 0 47</inkml:trace>
  <inkml:trace contextRef="#ctx0" brushRef="#br0" timeOffset="101205.15">15388 12234 0,'-21'0'0,"42"0"0,-63-21 0,21 0 0,-1 0 16,1 0-16,0 0 0,0-22 15,0 22-15,21-21 0,0-1 0,0 1 16,0 0-16,0-1 15,0 1-15,0 0 0,21-1 0,0 1 16,0 0-16,0-1 0,22-20 16,-22 21-16,21-22 0,1 22 15,-1-22-15,0 22 0,1 0 0,-1-1 16,0 1-16,1 0 0,-1-1 0,0 22 16,1-21-16,-1 21 0,0-1 15,1 1-15,-1 0 0,-21 21 0,21-21 16,1 0-16,-1 21 0,-21 0 15,0-21-15,1 21 0,-1 0 0,-42 0 47,-1 0-31,22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57:50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910 0,'42'-21'16,"-63"21"15,21-21 47,21 21-62,0 0-1,-21-21-15</inkml:trace>
  <inkml:trace contextRef="#ctx0" brushRef="#br0" timeOffset="727.68">3916 339 0,'0'-21'0,"0"42"0,0-64 0,0 22 16,0 0-16,0 0 0,0 0 16,0 42 31,0 0-47,0 0 0,0 22 0,0-1 15,0 0-15,-21 1 0,21 20 16,0 1-16,-22-1 0,22 1 15,-21-1-15,21 22 0,0-1 0,0-20 16,-21-1-16,0 22 0,21-21 16,-21-1-16,21-21 0,0 22 0,-21-22 15,21 1-15,-22-1 16,22 0-16,0 1 0,-21-22 0,21 0 16,0 0-16,-21 0 0,21 0 15,-21-42 1,21 0-1,0 0-15,0-21 0,0 20 16,0-20-16,0 21 0,0-21 16</inkml:trace>
  <inkml:trace contextRef="#ctx0" brushRef="#br0" timeOffset="1357.84">3556 677 0,'0'0'0,"0"-42"0,0 21 16,0 0-16,0 0 0,0-1 16,0 1-16,21 0 0,0 0 15,0 21-15,1-21 0,20 21 16,-21 0-16,21 0 0,1 0 0,-1 0 16,0 0-16,1 21 0,-1 21 15,0-21-15,1 22 0,-1-1 0,0 22 16,1-22-16,-1 21 0,-21 1 15,0-1-15,1 1 0,-22-1 16,0 1-16,0-22 0,0 22 16,0-22-16,0 0 0,0 1 0,0-1 15,0-21-15,0 0 0,0 1 16,0-1-16,0 0 0,0-42 47,0 0-47,21-1 0,-21-20 0,21 21 15,0-21-15,0-1 0,0-20 16,1-1-16,-1 1 0,21-1 0,0-20 16,1 20-16,-22-21 0,21 22 15,1-1-15,20 1 0,-21-1 16,1 22-16,-1-21 0,-21 20 16,22 22-16,-1 0 0,-21 0 15,0 21-15,22 0 0,-22 21 0,0 0 16,0 21-16,0 1 0,-21-1 15,21 0-15,-21 22 0,0-1 0,0 1 16,0-1-16,0 22 0,0-21 16,0-1-16,0 1 0,0-1 15,-21-21-15,0 22 0,21-22 0,-21 1 16,21-1-16,-21 0 0,21-21 16,0 1-16,0-1 0,0 0 0,-21 21 15,21-63 16,21 0-15,-21 0-16,0 0 0,21-1 16,0 1-16</inkml:trace>
  <inkml:trace contextRef="#ctx0" brushRef="#br0" timeOffset="1763.61">5228 1334 0,'21'21'15,"0"-21"-15,1 0 0,-1 0 16,0 0-16,0 0 16,0 0-16,0 0 0,1-21 15,20-1-15,-21 22 0,21-21 16,-20-21-16,20 21 0,-21 0 0,0-1 16,0-20-16,1 21 0,-1-21 15,-21 20-15,0-20 0,0 21 0,0-21 16,0 20-16,-21 22 0,-1 0 15,-20 0-15,21 0 0,-21 0 0,-1 22 16,1-1-16,21 0 0,-22 21 16,1 1-16,21-1 0,0 0 15,0 1-15,-1-1 0,1 21 0,21-20 16,0-1-16,0-21 0,0 22 16,0-1-16,0-21 0,0 21 15,21-20-15,1-1 0,-1 0 16,21-21-16,-21 21 0,22-21 0,-22 0 15,21 0-15,0 0 0,1-21 16,-1 21-16,0-21 0,1 0 0,-1-1 16,0-20-16,1 21 0,-1-21 15,0 20-15,1-20 0,-1 0 0</inkml:trace>
  <inkml:trace contextRef="#ctx0" brushRef="#br0" timeOffset="2031.46">6223 550 0,'0'0'0,"0"-21"16,-21 21 0,21 21-1,-21 1-15,21-1 0,-22 21 0,22 0 16,-21 1-16,21 20 0,0 1 16,0-22-16,-21 22 0,21-1 0,-21 1 15,21-22-15,-21 21 0,21-20 16,0-1-16,-21 0 0,-1 1 0,22-1 15,-21 0-15,21-20 16,0 20-16,0-21 0,0 0 0,0 0 16,21-21-1,1-21 1,-1 0-16,0 0 0,0 0 16,0-22-16,22 22 0</inkml:trace>
  <inkml:trace contextRef="#ctx0" brushRef="#br0" timeOffset="2660.1">6604 572 0,'0'-43'0,"0"86"0,0-107 0,0 85 31,-21 0-31,21 1 16,0 20-16,0 0 0,-21 22 15,21-22-15,-22 22 0,1-1 0,21 1 16,0-1-16,-21-21 0,21 22 15,-21-1-15,0-20 0,21-1 0,0 0 16,0 1-16,-21-1 0,21-21 16,-22 0-16,22 22 0,0-22 15,0 0-15,0-42 32,22 0-17,-1 0-15,-21-1 0,21 1 16,0-21-16,0 21 0,0-22 15,1 22-15,-1-21 0,0 21 0,0-22 16,0 22-16,22 0 0,-22 21 16,0 0-16,0 0 0,0 0 0,0 0 15,1 21-15,-22 0 16,0 1-16,0-1 0,0 0 0,0 21 16,0-21-16,0 22 0,0-22 15,0 0-15,0 21 0,0-20 0,0-1 16,0 21-16,0-21 0,0 0 15,0 1-15,0-1 0,21-21 0,0 21 16,0-21-16,21 0 0,-20 0 16,-1 0-16,21-21 0,-21 0 15,22-1-15,-22 1 0,21 0 0,-21 0 16,22 0-16,-22-22 0,0 22 16,0 0-16,0 0 0,0-21 0,1 20 15,-1 22-15,-21-21 0,0 0 16,0 42-1,0 0 1,0 1-16,0-1 0,0 0 16,-21 21-16,-1-21 0,22 1 15,0-1-15,0 0 0,0 0 0,0 0 16,0 22-16,0-22 16,0 0-16</inkml:trace>
  <inkml:trace contextRef="#ctx0" brushRef="#br0" timeOffset="2910.95">7514 1693 0,'0'0'0,"21"0"0,-21-21 0,21 0 15,22 0-15,-22 0 0,0 0 16,0-1-16,0-20 0,1 0 0,-1 21 16,0-22-16,-21 1 0,0 0 15,0-1-15,0 22 0,0-21 0,-21-1 16,0 22-16,-22 0 0,22 0 16,0 21-16,-21 0 0,20 0 0,-20 0 15,0 0-15,21 0 0,-22 21 16,22-21-16,-21 21 0,21 0 15,-22 1-15,22-1 0,0 0 16,0 0-16,0 0 0,21 0 0,0 1 16,0-1-16,0 0 15,21 0-15,0-21 16,0 0-16,21 0 0,1 0 16,-1 0-16</inkml:trace>
  <inkml:trace contextRef="#ctx0" brushRef="#br0" timeOffset="3832.42">8191 1291 0,'0'0'0,"0"-42"15,0 21-15,0 0 16,-21-1-16,0 1 0,0 21 16,0-21-16,0 21 0,-1 0 15,1 0-15,0 0 0,0 21 16,0 0-16,0 1 15,21-1-15,-22 0 0,22 21 16,0-21-16,-21 1 0,21 20 0,0-21 16,0 21-16,0-20 0,0 20 0,0-21 15,0 21-15,0-20 0,0-1 16,0 0-16,21 0 0,1-21 16,-1 21-16,0-21 0,0 0 15,0 0-15,0 0 0,1 0 0,-1 0 16,0-21-16,21 0 0,-21 0 15,1 0-15,-1-1 0,42-62 16,-42 63-16,1-43 0,-1 22 16,0-1-16,0-20 0,0-1 0,0 1 15,-21-22-15,22 22 0,-1-1 16,-21 1-16,0-1 0,0 1 0,0-1 16,21 22-16,-21 0 0,0 20 15,0-20-15,0 21 0,0 0 16,0 42-1,-21 21 1,21-21-16,-21 22 0,21-22 16,0 42-16,0-20 0,-22 20 0,1-20 15,21 20-15,-21 1 0,21-1 16,-21-21-16,21 22 0,0-1 0,0-20 16,0-1-16,0 0 0,0 1 15,0-1-15,0-21 0,0 22 0,0-22 16,21 0-16,0 21 0,0-21 15,1-21-15,-1 22 0,0-22 16,0 0-16,0 0 0,0 0 0,22 0 16,-22 0-16,21 0 0,-21-22 15,22 1-15,-22 0 0,21 0 0,1 0 16,-22 0-16,21-1 0,-21-20 16,22 21-16,-1-21 0,-21 20 0,0-20 15,22 0-15,-22-1 0,-21 22 16,21 0-16,-21 0 0,0 0 0,0 0 15,-21 42 1,0-21-16,-1 21 16,22 0-16,-21 0 0,0 0 15,0 1-15,21-1 0,0 21 16,0-21-16,0 0 0,0 1 16,0-1-16,0 0 0,21 0 15,0-21-15,0 21 0,-21 0 0,22-21 16,-1 22-16,-21-1 15,0 0-15,0 0 16,0 0 0,-21-21-16,21 21 0,-22-21 15,1 0-15,0 22 0,0-22 16,0 0-16,0 0 0,-1 0 16,1 0-1,21-22-15,-21 22 16,21-21-16,0 0 0,0 0 0,-21 0 15</inkml:trace>
  <inkml:trace contextRef="#ctx0" brushRef="#br0" timeOffset="4171.22">6477 995 0,'0'0'0,"-21"0"0,0 0 0,42 0 31,0 0-31,21 0 0,-21 0 16,22-21-16,-1 21 0,22 0 0,-22-21 15,0 21-15,22 0 0,-22-22 16,0 22-16,1 0 0,-1-21 0,0 21 16,1 0-16,-22-21 0,0 21 15,0 0-15,0 0 0,1 0 16,-1 0 0</inkml:trace>
  <inkml:trace contextRef="#ctx0" brushRef="#br0" timeOffset="5727.87">13716 1058 0,'0'0'0,"21"-21"0,-21 0 16,0-21-16,0 21 0,0-22 15,21 22-15,-21-21 0,0-1 16,0 22-16,0 0 0,0-21 0,0 21 15,0-1-15,0 1 0,0 0 0,0 0 16,-21 0-16,21 0 16,0-1-16,0 1 0,-21 21 47,21 21-32,0 1-15,0-1 0,0 0 0,0 21 16,0 1-16,-21-1 0,21 0 0,0 22 15,0-22-15,0 22 0,0-22 16,0 21-16,0 1 0,0-22 16,0 22-16,0-22 0,0 22 0,0-1 15,0-21-15,-21 22 0,21-1 16,0-20-16,-22 20 0,22 1 0,0-1 16,0 1-16,-21-1 0,21 1 15,-21-1-15,21 1 0,-21-1 0,21 1 16,0 20-16,0-20 0,0 21 0,-21-1 15,21 1-15,0-22 16,0 22-16,-21 0 0,21-1 0,0 22 16,0 85-16,0-107 15,0 22-15,0-21 0,0 0 0,0 20 16,0-20-16,0 21 0,0-21 0,0 20 16,0-20-16,-22 21 0,22-21 15,0-1-15,-21 22 0,21-21 0,0 21 16,0-22-16,-21 22 0,21-21 0,-21 21 15,0-22-15,21 1 0,0 0 16,-43 105-16,43-105 0,0-1 16,-21 1-16,0 0 0,0-1 15,21 1-15,-21 0 0,21-1 16,-21 1-16,21 0 0,-22-1 0,22 22 16,0-21-16,-21 0 0,0-1 15,21 1-15,-21 0 0,21-1 16,-21 22-16,21-21 0,0-1 0,0 1 15,-21 0-15,21-1 0,0 1 0,-22 0 16,22-1-16,0 22 0,0-21 16,0 0-16,0-1 0,0 1 0,0 0 0,0 20 15,0-20-15,0 0 0,0 21 0,0-22 16,0 22-16,0-21 0,0 21 16,0-22-16,0 1 0,0 21 0,0-22 15,0 22-15,0-21 0,0 21 16,0-22-16,0 1 0,22 0 0,-22 21 15,21-22-15,-21 1 0,0 0 16,0-1-16,0 1 0,21 21 0,-21-22 16,21 1-16,-21 0 0,0-1 0,0 1 15,0 0-15,21-1 0,-21 1 0,0 0 16,21-1-16,-21 1 0,0 0 16,0-1-16,0 1 0,0 0 0,0-1 15,0 22-15,0-21 0,0 0 0,0-1 16,22 1-16,-22 0 0,0 20 15,0-20-15,0 0 0,0 21 0,0-22 16,0 22-16,0-21 0,0 105 16,21-84-16,-21-21 0,0 21 15,0-1-15,21 1 0,-21-21 0,0 21 16,0-22-16,0 22 0,0 0 16,0 0-16,0-21 0,0 20 0,21 1 15,0 85-15,-21-107 0,0 22 16,21 0-16,-21-21 0,0 21 15,0-1-15,0 1 0,0-21 0,22 21 16,-22 105-16,0-84 16,0-21-16,0 0 0,0-21 0,0 21 15,0-1-15,0 1 0,0-21 16,0 21-16,0-22 0,0 1 0,21 0 16,-21-22-16,21 22 0,-21-22 15,0 22-15,0-21 0,21-1 0,-21 1 16,21-22-16,-21 0 0,21 1 15,-21-1-15,0-21 0,0 0 0,0 0 16</inkml:trace>
  <inkml:trace contextRef="#ctx0" brushRef="#br0" timeOffset="6844.04">15028 1185 0,'0'0'0,"21"0"15,1 0-15,-1 0 16,0 0-16,0-21 0,0 21 16,0 0-16,-21-21 15,22 21-15,-22-21 0,21 21 0,0-21 16,-21 0-1,21 21-15,-21-22 0,21 1 0,-21 0 16,0 0 0,0 0-16,0 0 15,0-1-15,0 1 16,-21 21 0,0 0-16,0 0 15,0 0-15,-1 21 16,1 1-16,0-1 0,0-21 0,-21 21 15,20 0-15,1 0 0,0 0 16,0 1-16,21-1 0</inkml:trace>
  <inkml:trace contextRef="#ctx0" brushRef="#br0" timeOffset="9515.67">15198 1291 0,'21'0'31,"0"0"-15,-21-21-16,21 21 0,-21-21 0,0 0 15,0 0 17,-21 21-17,0 0-15,0 0 0,-1 0 16,1 0-16,-21 0 0,21 0 15,-22 0-15,1 21 0,21-21 0,-21 21 16,-1 0-16,22 21 0,-21-20 16,21 20-16,-1-21 0,1 21 0,0 1 15,0-1-15,0 22 0,0-22 16,-1 21-16,1-20 0,21 20 0,0-20 16,0-1-16,0 0 0,0 1 0,0-1 15,0-21-15,0 0 16,21 0-16,22 1 0,-22-1 0,0-21 15,21 0-15,1 0 0,-1 0 16,0 0-16,1-21 0,20-1 0,1 1 16,-22 0-16,22 0 0,-1 0 15,1 0-15,-1-22 0,-21 22 0,22-21 16,-22 21-16,1-22 0,-1 22 0,-21-21 16,0 21-16,0-22 0,1 22 15,-1 0-15,-21-43 16,0 86 15,0-1-31,-21 0 16,-1 0-16,22 21 0,-21-20 0,21 20 15,-21-21-15,0 21 0,21 1 16,0-22-16,0 21 0,0-21 0,0 1 16,0-1-16,0 0 0,0 0 0,21 0 15,0-21-15,0 0 16,1 0-16,-1 0 0,0 0 0,21 0 15,-21 0-15,1-21 0,20 0 16,-21 0-16,21 0 0,-20-1 0,-1-20 16,0 21-16,0 0 0,0-22 15,-21 1-15,0 21 0,0-21 0,0 20 16,-21-20-16,21 21 0,-21 0 16,-21-22-16,20 43 0,1-21 15,-21 0-15,21 21 0,0 0 0,-22 0 16,22-21-16,0 21 0,0 0 15,21-21 17,0 0-32,21 21 0,0-22 15,21 22-15,-20 0 0,-1 0 16,21-21-16,0 21 0,-20 0 0,20 0 16,0 0-16,1 0 0,-1 21 15,0-21-15,1 22 0,-1-1 16,0 0-16,-21 0 0,1 0 0,20 0 15,-21 1-15,-21-1 0,0 21 16,21-21-16,-21 0 0,0 22 0,0-22 16,0 0-16,0 21 0,0-20 15,-21-1-15,21 0 0,-21 0 0,21 0 16,-21-21-16,21 21 0,-21-21 16,21-21 15,0 0-31,0 0 0,0 0 15,0 0-15,0-22 0,0 22 16,21-21-16,0-1 0,0 1 16,0 0-16,0-1 0,1 22 0,-1-21 15,21 21-15,-21 0 0,0-1 16,22 1-16,-22 0 0,0 21 0,21 0 16,-20 0-16,-1 21 0,0 0 15,0 1-15,-21-1 0,0 0 0,21 21 16,-21-21-16,0 22 0,0-1 15,0 0-15,0-20 0,0 20 0,0 0 16,0 1-16,0-22 0,0 0 16,0 0-16,0 0 0,0 0 0,21-21 15,1 0 1,-1 0-16,0 0 0,0 0 16,0-21-16,0 21 0,22-21 0,-22 0 15,21-21-15,1 20 0,-22 1 16,21-21-16,0 0 0,-20 20 0,20-20 15,-21 0-15,0 21 0,0-22 16,1 22-16,-22 0 0,21 0 0,-21 0 16,-21 21-1,-1 0-15,1 21 16,21 0-16,-21 0 16,21 0-16,-21-21 0,21 43 0,0-22 15,0 0-15,0 0 0,0 0 16,0 0-16,0 1 0,21-1 15,0 0-15,0 0 0,1 0 0,-1-21 16,-21 21-16,21 1 0,0-22 16,-21 21-16,-21-21 47,0 0-47,0-21 0,-1 21 15,1 0-15,0 0 0,0 0 16,0 0-16,0 0 15,21 21-15,0 0 16,0 0-16,0 0 31,21-21-31,0 0 0,0 0 0,0 0 16,22 0-16,-22 0 16,0 0-16,21 0 0,-21 0 0,22 0 15,-22-21-15,21 0 0,-21 21 0,22-21 16,-1 0-16,-21-22 0,22 22 15,-1 0-15,-21-21 0,21-1 16,-20 1-16,20 0 0,-21-1 0,0-20 16,0 20-16,1-20 0,-22 21 15,0-22-15,0 1 0,21-1 0,-21 22 16,0-22-16,0 1 0,0 20 0,0 1 16,0 0-16,0-1 15,0 22-15,0 0 0,0 0 0,0 0 16,-21 21-1,21 21-15,0 0 0,-22 0 0,1 22 16,21-1-16,-21 0 0,0 22 16,21-22-16,0 22 0,-21-1 0,21 1 15,-21-22-15,21 21 0,-22-20 16,22 20-16,0 1 0,0-22 0,0 0 16,0 22-16,0-22 0,0 22 15,0-22-15,0-21 0,0 22 16,0-22-16,22-21 15,-1 21-15,0 0 0,0-21 0,0 0 16,0 0-16,22 0 0,-22 0 16,21-21-16,-21 0 0,22 21 0,-22-21 15,0-1-15,21 1 0,-20-21 0,-1 21 16,0-22-16,0 22 16,-21-21-16,0 21 0,0-43 0,0 22 15,0 21-15,0 0 0,0-1 16,-21 22 15,21 22-31,0-1 0,0 21 16,-21-21-16,21 0 0,0 22 15,0-22-15,0 0 0,0 21 0,0-20 16,0-1-16,0 0 0,0 0 16,21 0-16,0-21 0,0 0 15,0 0-15,1 0 0,-1 0 0,0 0 16,21 0-16,-21 0 0,22 0 15,-22 0-15,21-21 0,-21 0 0,22 0 16,-22 0-16,0-1 0,0 1 16,0 0-16,1-21 0,-1 21 15,0-1-15,0 1 0,-21 0 0,0 0 16,0 0-16,0 0 0,21 21 16,-21 21-1,0 0-15,0 0 16,-21 0-16,21 0 0,-21 1 0,21-1 15,0 0-15,-21 0 0,21 21 16,0-20-16,-21-1 0,21 0 0,0 0 16,0 0-16,21-21 15,0 21-15,0-21 16,0 0-16,0 0 0,1 0 16,-1 0-16,0-21 0,0 0 0,0 21 15,22-21-15,-22 0 0,0 0 16,-21-1-16,21 1 0,0-21 15,0 21-15,-21-43 0,0 43 16,0 0-16,22 0 0,-22 0 16,0-1-16,0 44 31,0-1-31,-22 0 0,22 0 16,-21 0-16,21 0 0,0 1 15,0 20-15,-21-21 0,21 0 16,0 0-16,-21 1 0,21-1 0,0 0 15,0 0-15,0 0 0,0 0 16,21-21 0,0 0-1,0 0-15,1 0 0,-22-21 16,21 0-16,0 21 0</inkml:trace>
  <inkml:trace contextRef="#ctx0" brushRef="#br0" timeOffset="10955.23">19621 1439 0,'0'0'0,"0"-21"16,0 0-16,0 0 0,0 0 15,-21 21 1,0 21-16,0-21 16,0 21-16,0 0 0,21 0 15,-22 1-15,1-1 0,0 21 16,0-21-16,21 0 0,-21 22 0,0-22 15,21 21-15,-22-21 0,22 1 16,0-1-16,0 0 0,0 0 0,0 0 16,0 0-16,0 1 15,22-1-15,20-21 0,-21 0 0,0 0 16,22 0-16,-22 0 0,21 0 0,-21 0 16,22-21-16,-22 21 0,21-22 15,-21 1-15,0 0 0,22 0 16,-22-21-16,0 20 0,0-20 0,0 0 15,1-1-15,-1 1 0,0-21 16,-21 20-16,21-20 0,-21-1 16,21 1-16,-21-1 0,0 1 0,21-1 15,-21 1-15,0 20 0,0 1 16,0 21-16,0 0 0,0 0 0,0-1 16,0 44-1,0-1-15,0 0 0,-21 21 0,21 1 16,0-1-16,-21 21 0,21-20 15,-21 20-15,0-20 0,21 20 16,0-21-16,0 22 0,-21-22 16,21 1-16,-22 20 0,22-21 0,0 1 15,0-1-15,0 0 0,0 1 16,0-22-16,0 0 0,0 21 0,0-20 16,0-1-16,22 0 0,-1-21 15,21 21-15,-21-21 0,0 0 0,1 0 16,20 0-16,-21 0 0,0 0 0,22-21 15,-22 0-15,0 21 0,21-21 16,-21-1-16,1 1 0,-1-21 0,0 21 16,0 0-16,0-22 0,0 22 15,1-21-15,-22 21 0,0-22 0,0 22 16,0 0-16,0 0 16,0 42 15,-22-21-31,22 21 0,-21 0 0,0 22 15,21-22-15,-21 0 0,21 0 0,-21 0 16,21 22-16,-21-22 0,21 0 16,0 0-16,0 0 0,0 0 15,0 1 1,21-22-16,0 0 0,0 0 0,0 0 16,0 0-16,1 0 0,-1-22 15,0 22-15,21-21 0,-21 0 16,1 0-16,-1 0 0,0 0 0,0-1 15,0 1-15,0 0 0,1-21 16,-1-22-16,-21 22 0,21 21 16,-21 0-16,0-1 0,0 1 15,0 0-15,0 0 0,-21 21 16,0 0-16,-1 0 0,1 21 16,0 0-16,0-21 0,0 21 0,0 1 15,-1 20-15,1-21 0,21 0 16,-21 0-16,21 1 0,-21 20 0,21-21 15,0 0-15,0 0 16,0 1-16,21-22 16,0 21-16,0-21 0,1 0 0,-1 0 15,0 0-15,21 0 0,-21 0 16,22-21-16,-1 21 0,-21-22 0,22 1 16,-22 21-16,21-21 0,0 0 15,-20 21-15,-1-21 0,21 0 0,-21 21 16,0-22-16,1 22 0,-1-21 15,0 21-15,0 0 0,-21 21 32,0 1-32,0-1 0,0 0 0,0 0 15,0 0 1,0 0-16,0 1 0,0-1 16,0 0-1,21-21 1,0 0-16,1 0 15,-1 0-15,0 0 0,0-21 0,0 0 16,0 21-16,1-22 0,-1 1 16,0 21-16,0-21 0,0 0 0,0 0 15,1 0-15,-1-1 0,0 1 0,-21 0 16,21 21-16,-21-21 0,21 0 16,-21 42 15,0 0-31,-21 0 0,0 0 15,0 1-15,21-1 0,-21 0 16,-1 0-16,1 0 0,21 0 0,0 1 16,0-1-16,-21-21 0,21 21 15,-21 0-15,21 0 16,21-42 31,-21 0-47,0 0 15,0 0-15</inkml:trace>
  <inkml:trace contextRef="#ctx0" brushRef="#br0" timeOffset="11221.6">20299 1270 0,'0'0'0,"-64"0"16,43 0-16,0 0 0,21-21 0,21 21 31,21 0-31,-20 0 0,20-21 16,-21 21-16,21 0 0,1-21 0,-1 21 16,22-22-16,-22 22 15,-21-21-15,21 21 0,1 0 0,-22-21 16,0 21-16,-21-21 15,-21 21 1,0 0-16</inkml:trace>
  <inkml:trace contextRef="#ctx0" brushRef="#br0" timeOffset="11483.45">18457 1249 0,'0'0'0,"-42"21"0,0-21 0,-1 0 16,22 21-16,0-21 0,42 0 31,0 0-31,0 0 0,22 0 16,-22 0-16,21 0 0,-21 0 15,22 0-15,-1-21 0,0 21 0,-20 0 16,-1 0-16,0-21 0,0 21 15,-42 0 1,0 0 0,0 0-16</inkml:trace>
  <inkml:trace contextRef="#ctx0" brushRef="#br0" timeOffset="12343.81">5143 2074 0,'-63'0'0,"126"0"0,-190 0 0,64 0 0,-1 0 15,1 0-15,21 0 0,-22 0 16,22 0-16,21 0 0,-22 0 0,22 0 16,0 0-16,42 0 15,0 0-15,22 0 16,-1 0-16,21 0 16,22 0-16,0 0 0,-1 0 0,22 0 15,0 0-15,21 0 0,-21 0 16,21 0-16,0 0 0,0 0 15,0 0-15,-21 0 0,21 0 0,0 0 16,0 0-16,-21 0 0,-1 0 0,1 0 16,0 0-16,-21 0 0,-1 0 15,1-21-15,-21 21 0,-22 0 0,21 0 16,-20 0-16,-22 0 0,0-21 16,0 21-16,0 0 0,1 0 15,-1 0 16,0 0-31,0 0 0,0 0 16,0 0-16</inkml:trace>
  <inkml:trace contextRef="#ctx0" brushRef="#br0" timeOffset="13159.93">14690 2265 0,'-22'0'0,"22"21"15,-21-21 1,0 0-1,21 21-15,0 0 16,0 1 0,21-22-16,0 0 0,1 0 15,-1 21-15,0-21 0,21 0 0,1 0 16,-1 0-16,0 0 0,22 0 16,20 0-16,-20 0 0,21 0 0,-1 0 15,22 0-15,0 0 0,0 0 16,21 0-16,0 0 0,21 0 0,21 0 15,-21 0-15,22 0 0,20 0 16,1 0-16,-1 0 0,22 0 16,0 0-16,-1 0 0,22 0 15,-21 0-15,21 0 0,-1 0 0,-20 0 16,21 0-16,0 0 0,-22-21 0,1 21 16,0 0-16,-1 0 0,-20 0 15,-1 0-15,-20 0 0,-1-22 0,-21 22 16,0 0-16,-21 0 0,0 0 15,-21-21-15,-21 21 0,0 0 0,-22 0 16,-21 0-16,1-21 0,-1 21 16,-63 0-1,0 0-15,-22 0 16,1 0-16,-21 0 0,-1 0 16,-21 21-16,-20-21 0,-1 0 0</inkml:trace>
  <inkml:trace contextRef="#ctx0" brushRef="#br0" timeOffset="14024.57">1185 2921 0,'0'0'0,"0"-21"0,0 0 15,0 0-15,0-1 0,0 1 16,0 0-16,0 0 0,0 42 31,0 0-31,0 0 16,0 22-16,0-1 0,0 0 16,0 1-16,0-1 0,-21 22 15,21-1-15,0-21 0,-21 22 16,21-22-16,-21 1 0,0 20 15,-1-21-15,22-20 0,-21 20 16,21-21-16,-21 0 0,21 0 0,0 1 0,-21-22 16,0 0-1,21-22 1,0 1-16,-21-21 16</inkml:trace>
  <inkml:trace contextRef="#ctx0" brushRef="#br0" timeOffset="14564.26">825 2985 0,'0'0'16,"0"-22"-16,-21-20 0,21 21 0,0 0 15,0 0-15,0-1 0,21 1 16,1 21 0,-1 0-16,21 0 0,0 0 0,-20 0 15,20 0-15,0 0 0,22 0 16,-22 0-16,0 0 0,1 21 15,-1 22-15,-21-22 0,0 0 0,-21 0 16,0 22-16,0-1 0,-42-21 16,21 21-16,-21 1 0,-1-1 15,1-21-15,0 22 0,-1-22 16,22 0-16,-21 0 0,21-21 0,-1 0 16,1 0-16,21-21 15,0 0 1,21 0-16,1-1 15,-1 22-15,0-21 0,21 0 16,1 21-16,20 0 0,-21 0 0,22 0 16,-1 21-16,-20 0 0,20 1 15,1-1-15,-22 0 0,0 0 16,-20 21-16,-1-20 0,-21 20 0,0 0 16,0-21-16,-21 22 0,-1-1 15,-20-21-15,-64 43 16,64-22-16,-22-21 0,1 0 0,-1 1 15,1-1-15,-1 0 16,1-21-16,21 0 0,-1 0 0,1 0 16,0 0-16,20 0 0,-20-21 15,21 21-15,0-21 0,0-1 0,21 1 16,0 0-16,0-21 0,0 21 16,0-22-16,0 22 0,21-21 15,0-1-15,0 1 0,21 0 0,-20-1 16,20 1-16</inkml:trace>
  <inkml:trace contextRef="#ctx0" brushRef="#br0" timeOffset="14838.1">1820 2667 0,'21'21'0,"-21"22"16,0-22-16,0 21 0,0 0 0,0 1 15,0-1-15,0 0 0,-21 1 16,21 20-16,0 1 0,0-1 16,0-20-16,-21 20 0,0 1 0,21-22 15,-21 0-15,21 1 0,0-1 16,-21 0-16,21-21 0,0 1 0,0-1 16,0 0-16,21-21 31,-21-21-31,21 0 15,0-1-15,0 1 0,0 0 16</inkml:trace>
  <inkml:trace contextRef="#ctx0" brushRef="#br0" timeOffset="15229.88">2074 3154 0,'0'0'0,"0"21"15,0 0 1,0 0-16,0 22 0,0-22 15,0 21-15,0 1 0,-21-1 16,21 0-16,0-21 0,0 22 16,0-1-16,0-21 0,0 0 0,0 1 15,21-1-15,0 0 0,-21 0 16,22-21-16,-1 0 0,0 0 16,21 0-16,-21 0 0,1-21 0,20 0 15,-21 0-15,21-1 0,-20 1 16,-1 0-16,21-21 0,-21 21 0,0-22 15,-21 22-15,0-21 0,0 21 16,0-22-16,0 1 0,-21 21 0,0-22 16,0 22-16,0 0 0,-22 0 15,22 21-15,0 0 0,-21 0 16,-1 0-16,22 0 16,0 21-16,0 0 0,0 0 15,0 1-15,-1 20 0,22-21 0,-21 0 16,21 22-16,0-22 0,0 0 15,0 0-15,0 0 0,21-21 16,22 0-16,-22 0 0,42 0 16</inkml:trace>
  <inkml:trace contextRef="#ctx0" brushRef="#br0" timeOffset="15999.06">2900 3112 0,'0'0'0,"0"-22"15,-21 22 1,-1 22 0,1-1-16,0 0 0,0 0 15,21 21-15,0-20 0,-21 20 0,21 0 16,-21 1-16,21-1 0,0 0 16,0 1-16,0-1 0,0-21 0,0 21 15,0-20-15,21 20 0,0-21 16,0 0-16,0-21 0,0 21 15,1-21-15,-1 0 0,0 0 0,21 0 16,-21-21-16,1 21 0,20-21 16,-21 0-16,21 0 0,-20-22 15,20 22-15,-21-21 0,21 21 16,-20-22-16,20 1 0,-21-21 0,0 20 16,-21 1-16,0-22 0,0 22 15,0 0-15,0-1 0,0 1 0,0 0 16,0-1-16,0 1 0,0 21 15,0 0-15,0 0 0,0 42 32,0 21-32,0-21 0,0 22 0,0-22 15,0 21-15,0 0 16,0 22-16,0-22 0,-21 1 0,21-1 16,-21 0-16,21 1 0,-21-1 15,0-21-15,21 21 0,0-20 16,-22-1-16,22-42 31,0-1-15,22 1-16,-1 0 0,-21 0 15,21 0-15,0 0 0,0-1 0,0 1 16,1 0-16,-1 0 0,0 0 16,0 21-16,0-21 0,-42 21 62,0 21-62,0-21 16,21 21-16,0 0 0,0 0 15,-21 0-15,21 1 0,0-1 16,0 21-16,0-21 0,0 0 0,0 1 16,0-1-16,0 0 0,21 0 15,-21 0-15,21 0 0,0 1 0,0-22 16,0 21-16,1 0 15,-1-21-15,0 0 0,0 0 0,0 21 16,0-21-16,1 0 0,-1 0 16,0 0-16,0 0 15,0-21-15,0 21 0</inkml:trace>
  <inkml:trace contextRef="#ctx0" brushRef="#br0" timeOffset="16937.78">4762 3281 0,'0'0'0,"43"-42"15,-43 20 1,0 1-16,0 0 16,0 0-16,-21 0 15,-1 21-15,1 0 0,0 0 16,0 0-16,0 0 15,0 21-15,-1 0 0,1 0 0,-21 22 16,21-1-16,0 0 0,-1 1 16,1-1-16,0 0 0,0 43 15,21-64-15,0 21 0,0-20 16,0 20-16,0-21 0,21 0 0,0-21 16,22 21-16,-22-21 0,21 0 15,-21 0-15,22 0 0,-1 0 0,0-21 16,1 0-16,-1 0 15,21 0-15,-20 0 0,-22-1 0,21 1 16,1-21-16,-22 21 0,21-22 0,-21 1 16,-21 21-16,0-21 0,0-1 15,0 22-15,-21-21 0,21-1 0,-42 22 16,21-21-16,-1 21 0,-20-22 16,21 22-16,-21 21 0,20-21 0,1 21 15,0 0-15,0 0 0,0 0 16,21 21-16,0 0 15,21 1 1,0-22-16,0 0 0,22 0 0,-22 0 16,21 0-16,0 0 15,-20 0-15,20-22 0,0 1 0,1 0 16,-22 21-16,21-21 0,0 0 16,1 0-16,-22-1 0,0 1 0,0 0 15,0 0-15,1 21 0,-22-21 16,21 21-16,-21 21 31,0 0-31,0 0 0,0 22 16,-21-22-16,21 21 0,0 0 15,0 22-15,-22-22 0,22 22 16,0-1-16,0 1 0,0-22 0,0 22 16,0-1-16,0 1 0,0-1 15,0 1-15,0-1 0,-21 22 0,21-22 16,0 22-16,0-22 0,0 22 15,0 0-15,0-22 0,0 22 0,0-22 16,0 22-16,0-21 0,0-1 16,-21 1-16,21-1 0,-21 1 0,21-22 15,-21 0-15,0-21 0,21 1 0,-22-1 16,22 0-16,-21-21 0,0 0 16,0-21-16,0 0 0,0-1 15,-1-20-15,1 21 0,21-21 0,-21-22 16,21 22-16,0-22 15,0 1-15,0-64 0,0 42 16,0 0-16,21 1 0,0-1 16,-21 22-16,22-22 0,20 21 0,-21 1 15,0-1-15,0 22 0,22-21 0,-22 20 16,0 1-16,21 0 0,-20-1 16,20 1-16,-21 21 0,0-22 0,22 22 15,-22 0-15,21 0 0,-21 0 16,0 0-16</inkml:trace>
  <inkml:trace contextRef="#ctx0" brushRef="#br0" timeOffset="20247.82">6985 3493 0,'0'0'0,"-21"21"16,21 0-16,-21-21 15,-1 0 1,22-21 0,0 0-16,0-1 15,0 1-15,0-21 0,22 21 16,-1-22-16,0 1 0,0 0 0,0-1 15,0 1-15,1-21 0,-1 20 16,0 1-16,-21 0 0,21-1 0,-21 1 16,21 21-16,-21-22 15,0 22-15,0 0 0,0 42 16,0 0 0,0 22-16,-21-22 0,21 21 0,-21 1 15,21-1-15,0 0 0,0 1 16,0-1-16,0 0 0,0 22 0,0-22 15,0-21-15,0 22 0,21-1 16,0-21-16,-21 21 0,21-20 16,-21-1-16,0 0 0,0 0 15,-21-21 17,21-21-32,-21 21 15,0-21-15,0 0 0,0 21 0,-1-22 16,1 1-16,0 21 0,0-21 15,0 21-15,21 21 32,0 0-32,0 1 0,0-1 15,21 0-15,0 0 0,0 0 0,0 0 16,1 1-16,-1-22 0,0 21 16,0-21-16,0 0 0,0 0 0,22 0 15,-22 0-15,21 0 0,-21 0 16,1 0-16,20-21 0,0-1 0,-21 1 15,22 0-15,-1-21 0,-21 21 16,22-22-16,-1 1 0,-21 0 0,21-1 16,1-63-16,-22 64 15,0-21-15,-21 20 0,0-20 0,0 20 16,0-20-16,0 21 0,0-1 16,0 1-16,0 0 0,0-1 15,0 22-15,-21 42 16,21 0-1,-21 22-15,21-1 0,-21 0 0,21 1 16,0-1-16,0 22 0,-22-22 16,22 21-16,-21 1 0,21-1 0,0 1 15,0-1-15,0-20 0,21 20 16,1-20-16,-1-1 0,21 0 0,-21-21 16,22 1-16,-1-1 0,0 0 15,1 0-15,-1-21 0,0 0 0,22 0 16,-22 0-16,0 0 0,1-21 15,-1 0-15,0 0 0,1-1 16,-22-20-16,21 21 0,-21 0 0,1-22 16,-1 1-16,0 21 0,-21-21 15,0-1-15,0 1 0,0 0 0,0-1 16,0 22-16,0 0 0,-21 0 16,0 0-16,21-1 0,-22 22 0,1 0 15,0 0-15,21 22 0,-21-1 16,0 21-16,0-21 0,-1 22 0,1-22 15,0 21-15,21 0 0,-21 1 16,21-1-16,-21-21 0,21 22 16,0-22-16,0 0 0,0 0 0,0 0 15,0 0-15,21-21 16,0 0 0,0 0-16,0-21 15,1 0-15,-22 0 0,21 0 16,-21-22-16,0 22 0,21 0 0,0-21 15,-21-1-15,21 1 0,-21 21 16,0-21-16,0 20 0,0 1 0,21 21 16,1 21-1,-22 1-15,0 20 16,0-21-16,0 21 0,0 1 16,0-22-16,21 21 0,-21-21 15,21 22-15,-21-22 0,21 21 16,0-21-16,0 1 0,-21-1 0,22-21 15,-1 21-15,0-21 0,21 0 0,-21 0 16,1 0-16,-1-21 0,21 0 16,0 21-16,-20-43 0,20 22 15,0 0-15,-21-21 0,22-1 0,-22 1 16,21 0-16,-21-22 0,1 22 0,20-22 16,-21 1-16,-21-1 0,21 1 15,0-1-15,-21 1 0,0-1 0,0-42 16,0 64-16,0 21 0,0 0 15,0 0-15,-21 42 16,0 0-16,0 0 16,0 21-16,21 1 0,-21-1 15,-1 22-15,1-22 0,0 21 0,0 1 16,0-1-16,21 1 0,0-1 16,0 1-16,0-1 0,0-20 0,0-1 15,0 0-15,21 1 0,0-1 16,0-21-16,0 22 0,22-22 0,-22-21 15,21 21-15,-21-21 0,22 0 16,-22 0-16,21 0 0,1 0 16,-22-21-16,21 21 0,0-21 0,-20-1 15,20 1-15,-21 0 0,21-21 0,-20 21 16,-1-22-16,0 22 0,0-21 16,0-1-16,-21 22 0,0-21 0,0 21 15,0 0-15,0-1 0,0 1 16,-21 42-1,0 1-15,0-1 0,21 21 16,-21-21-16,-1 22 0,1-22 0,21 21 16,0-21-16,0 22 0,-21-22 0,21 0 15,0 21-15,0-21 16,0 1-16,21-1 0,0-21 16,1 0-16,20 0 0,-21 0 15,0 0-15,22 0 0,-22-21 16,21-1-16,-21 22 0,22-21 0,-22 0 15,0 0-15,21-21 0,-21 20 16,1-20-16,-1 21 0,-21-21 16,0-1-16,21 22 0,-21-21 0,21 21 15,-21-1-15,0 1 0,0 42 32,0 1-32,0 20 0,0-21 15,-21 21-15,0-20 0,21 20 16,-21-21-16,21 21 0,0-20 15,-22 20-15,22-21 0,-21 0 0,21 0 16,0 1-16,0-1 0,0 0 16,0-42 15,0 0-15,0-1-16,0 1 0,21 0 0,1 0 15,-1-21-15,0 20 0,0-20 16,0 0-16,0-1 0,1 22 15,-1-21-15,0 21 0,0 0 0,0-1 0,0 22 16,1 0 0,-1 22-16,0-1 15,-21 0-15,21 0 0,-21 0 16,0 22-16,0-22 0,0 0 0,0 21 16,0-21-16,21 1 0,0 20 15,-21-21-15,22 0 0,-1 0 0,-21 1 16,21-1-16,0 0 0,0 0 0,0-21 15,1 0 1,-1 0-16,-21-21 0,21 0 16,0 21-16,-21-21 0,21-22 15,0 22-15,1 0 0,-22-21 0,21-1 16,0 22-16,0-21 0,0-1 16,0 1-16,1 0 0,-1 21 15,-21-1-15,21 1 0,-21 0 0,21 0 16,0 21-16,-21 21 15,0 0-15,0 0 16,0 22-16,0-22 0,0 21 16,0-21-16,0 22 0,-21-22 0,21 21 15,0-21-15,0 1 0,0 20 0,0-21 16,0 0-16,0 0 0,21-21 0,0 22 16,1-1-16,-1-21 0,0 0 15,21 0-15,1 0 0,-22 0 0,21 0 16,0 0-16,1-21 15,-1 21-15,-21-22 0,22 1 0,-1 0 16,-21 0-16,21 0 0,-20-22 0,20 22 16,-21-21-16,0 21 0,0-22 15,-21 1-15,0 0 0,22 21 0,-22-22 16,0 22-16,0 0 0,0 0 16,0 0-16,-22 21 0,1 0 15,0 21-15,0 0 0,0 0 16,0 21-16,21 1 0,-22-22 15,1 21-15,0 1 0,21-1 0,0 0 16,0-21-16,0 22 0,0-22 16,0 0-16,0 0 0,0 0 0,21 1 15,0-22-15,1 21 0,-1-21 16,0 0-16,0 0 0,21 0 16,-20-21-16,-1 21 0,0-22 0,0 1 15,0 21-15,22-21 0,-22 0 16,0 0-16,-21 0 0,21-22 0,0 22 15,0-21-15,-21 21 0,22-22 0,-22 1 16,0 21-16,0 0 0,21-1 16,-21 1-16,0 42 15,0 1 1,0-1-16,-21 0 0,21 0 0,-22 21 16,1-20-16,0 20 0,0 21 15,21-41-15,-21 20 0,21-21 16,0 0-16,0 0 0,0 1 15,0-1-15,21-42 32,0-1-32,0 22 15,-21-21-15,21 0 0,1 0 16,-1 0-16,0-22 0,0 22 0,0-21 16,0 21-16,1-22 0,20 22 15,-21 0-15,0 0 0,0 0 16,22 0-16,-43 42 15,0 21 1,0-21-16,0 0 0,0 22 0,0-22 16,-21 21-16,21-21 0,-22 1 15,22 20-15,-21-21 0,21 0 0,0 0 16,0 1-16,21-22 16,1 0-1,-1 0-15,0 0 0,21 0 0,-21-22 16,22 1-16,-22 21 0,21-21 0,-21 0 15,22-21-15,-22 20 0,21-20 16,-21 0-16,22-1 0,20-41 16,-42 20-16,1 22 15,-1-22-15,0 1 0,0 21 0,-21-22 16,0 1-16,0-1 0,0 1 16,0 20-16,0 1 0,0 21 0,0-22 15,-21 65 1,21-1-16,-21 21 15,21 0-15,0 1 0,0 20 0,-21-20 16,21 20-16,0-21 0,0 22 16,0-1-16,0-20 0,0 20 0,0-20 15,0 20-15,0-21 0,0 1 16,0-1-16,0-21 0,21 22 16,-21-22-16,0 0 0,0 0 0,21 0 15,0-21-15,-21 21 0,21-21 16,0 0-16,1 0 0,-1 0 15,0-21-15,0 21 16,0-21-16,22 0 0,-22 0 0,0 0 16,0-1-16,0 1 0,22-21 15,-22 21-15</inkml:trace>
  <inkml:trace contextRef="#ctx0" brushRef="#br0" timeOffset="20491.68">12298 2985 0,'0'0'0,"21"0"16,21 0 0,1 0-16,-22-22 0,21 22 0,0 0 15,1-21-15,-1 21 0,0 0 0,-20-21 16,20 0-16,-21 21 15,21 0-15,-20 0 0,-1-21 0,0 21 0,-21-21 16,0-1 0,-21 1-1</inkml:trace>
  <inkml:trace contextRef="#ctx0" brushRef="#br0" timeOffset="20660.59">9652 2815 0,'0'0'0,"-191"43"16,149-22-16,-21-21 0</inkml:trace>
  <inkml:trace contextRef="#ctx0" brushRef="#br0" timeOffset="21047.67">8234 2942 0,'-21'0'16,"-1"21"-1</inkml:trace>
  <inkml:trace contextRef="#ctx0" brushRef="#br0" timeOffset="24047.51">1270 5122 0,'0'22'16,"-21"-22"-16,21 21 0,0-42 46,21-1-46,-21 1 16,21 0-16,0 0 0,0-21 0,1-1 16,-1 22-16,21-21 0,-21-1 15,0 1-15,1 0 0,-22-1 16,0 1-16,0 21 0,0-21 16,0 20-16,0 1 0,0-21 0,-22 21 15,1 0-15,-21 21 16,21 0-16,0 0 0,-1 0 15,1 21-15,0 0 0,-21 0 16,21 0-16,-1 64 0,1-22 16,21-20-16,-21 20 0,21 1 15,0-22-15,0 22 0,0-22 16,0 21-16,21-20 0,0-22 0,1 21 16,-1-21-16,0 1 0,0-22 15,0 21-15,0-21 0,22 0 16,-22 0-16,0 0 0,0-21 0,0 21 15,1-22-15,-1 1 0,0-21 16,21 21-16,-21-22 0,1 22 16,20-21-16,-21 0 0,0-1 15,22 1-15,-22 0 0,0 20 16,21-20-16,-21 21 0,22-21 0,-22 42 16,0-22-16,21 22 0,-20 0 15,-1 0-15,0 0 0,0 22 0,0-1 16,-21 21-16,0-21 0,21 22 15,-21-1-15,0 0 0,0 1 16,0-1-16,0 0 0,-21 1 0,21-1 16,-21-21-16,21 21 0,0-20 15,-21-1-15,21 0 0,-21-21 16,21 21-16,0-42 31,0 0-31,0 0 0,21-1 16,0 1-16,0-21 0,0 0 0,1 20 15,-1-20-15,0-21 0,0 20 16,0 1-16,22 0 0,-22-22 16,0 22-16,0 21 0,0-22 0,0 1 15,-21 21-15,0 0 16,0 42 0,0 0-16,0 0 0,-21 0 15,21 22-15,-21-1 0,21 0 0,-21 1 16,21-1-16,0 21 15,0-20-15,0-1 0,0 0 0,0-20 16,0 20-16,0-21 0,21 0 16,0 22-16,0-43 0,1 21 0,20-21 15,-21 0-15,21 0 0,1 0 16,-1 0-16,0-21 0,1 21 16,-1-22-16,22 1 0,-22-21 0,0 21 15,1 0-15,-22-22 0,21 22 16,-21-21-16,0-1 0,22-20 15,-43 21-15,0-1 0,0 1 16,0 21-16,0-22 0,0 22 16,0 0-16,-21 0 0,-1 21 15,1 0-15,0 0 0,0 21 16,0 0-16,21 22 16,0-1-16,-21 0 0,21 1 0,0-1 15,0 0-15,0 1 0,0-1 16,0 0-16,0-21 0,0 22 0,0-22 15,21 0-15,0 0 0,0 0 16,-21 1-16,21-22 0,0 0 0,22 0 16,-22 0-16,0 0 15,0 0-15,0-22 0,22 1 0,-22 0 0,21 0 16,-21 0-16,22 0 16,-1-22-16,0 1 0,-20 21 0,20-22 15,0 1-15,-21 0 0,22-1 16,-22 1-16,0 0 0,0 21 0,0-1 15,1 1-15,-1 0 0,0 42 32,-21 0-17,0 1-15,0-1 0,0 0 0,0 0 16,0 0-16,0 0 16,0-42 30,0 0-46,0 0 0,0 0 16,0 0-16,0-1 16,0 1-16,0 0 0,-21 0 15,21 0-15,-21 21 16,-1 0-16,1 0 0,0 0 16,0 21-16,0 0 15,21 0-15,0 0 0,-21 22 0,21-1 16,-22-21-16,22 22 0,-21-1 15,21 0-15,0 1 0,0 41 16,0-63-16,0 22 16,21-22-16,1 0 0,-1 0 0,0 0 15,0 1-15,0-1 0,22-21 16,-22 0-16,21 0 0,-21 0 0,85-21 16,-85-1-1,22 1-15,-22 0 0,21 0 0,-21 0 16,0-22-16,1 22 0,-1 0 15,0-21-15,0-1 0,0 22 0,-21-21 16,0 0-16,0 20 0,0-20 0,0 21 16,0 0-16,0 42 31,0 0-31,0 21 16,0-20-16,0 20 0,0-21 15,0 21-15,0-20 0,0 20 16,0 0-16,0-21 0,0 22 0,0-22 15,0 0-15,0 0 0,0 0 16,21 1-16,1-1 0,-1-21 16,0 21-16,0-21 15,0 0-15,0 0 0,1-21 0,-1 0 16,21 21-16,-21-22 0,0 1 0,1-21 16,-1 21-16,0 0 0,0-1 15,0-20-15,0 21 0,-21-21 16,0 20-16,22 1 0,-22 0 15,21 0-15,-21 0 0,0 0 0,21 21 16,-21 21 0,0 0-16,0 0 15,0 21-15,0-20 0,0-1 0,0 0 16,0 21-16,0-21 0,0 1 16,0 20-16,0-21 0,0 0 0,0 0 15,0 1-15,21-1 16,0 0-16,0-21 0,1 0 0,-1 0 15,0 0-15,21 0 0,-21 0 16,22-21-16,-22 0 0,21 21 16,-21-22-16,22 1 0,-22 0 0,0-21 15,0 21-15,0-1 0,1-20 16,-1 0-16,0-1 0,0 1 0,0-64 16,-21 64-16,0-22 15,21 22-15,-21-21 0,0 20 0,22 1 16,-22-22-16,0 43 0,0-21 15,0 0-15,0 20 0,0 1 0,0 42 32,0 22-32,0-22 15,0 21-15,0-21 0,-22 43 0,22-22 16,-21 1-16,21-1 16,0 21-16,0-20 0,0-1 0,-21 22 15,21-22-15,0 0 0,0 1 16,0-1-16,0-21 0,0 21 0,0-20 15,0-1-15,21 0 0,0 0 16,-21 0-16,22-21 0,-1 0 0,21 21 16,-21-21-16,22 0 0,-1 0 0,0 0 15,1 0-15,20-21 0,-21 0 16,1 21-16,-1-21 0,43-21 16,-43 20-16,0 1 0,-20 0 15,-1-21-15,21-22 16,-21 43-16,-21-42 0,0-1 15,0 43-15,0 0 16,0-22-16,-21 43 16,0 0-16,0 22 0,0-1 15,21 0-15,0 0 0,-22 21 0,22-20 16,-21 20-16,21 0 0,0-21 0,0 22 16,0-22-16,0 0 0,0 0 15,0 0-15,0 1 0,0-1 0,0 0 16,21-21-16,1 0 0,-22 21 15,21-21-15,0 0 0,0 0 16,0 0-16,0 0 0,22 0 16,-22-21-16,0 0 0,0 21 15,0-21-15,1 21 0,-1-22 0,21 1 16,-42 0-16,21 0 16,-21 0-16,0 0 0,0-1 15,0 1-15</inkml:trace>
  <inkml:trace contextRef="#ctx0" brushRef="#br0" timeOffset="24321.99">5080 4657 0,'0'0'16,"-21"0"-16,0 21 0,42-21 15,0 0 1,0 0-16,21-21 0,1 21 0,-22 0 16,42-21-16,-20 21 0,-1 0 0,0 0 15,1-22-15,20 22 0,-20-21 16,-1 21-16,0 0 0,1 0 0,-22 0 16,0 0-16,21-21 15,-21 21-15,1 0 0</inkml:trace>
  <inkml:trace contextRef="#ctx0" brushRef="#br0" timeOffset="24791.27">7366 4911 0,'0'-21'15,"0"-1"-15,0 1 16,0 0-16,0 0 0,0 0 0,0 0 16,0-1-16,0 1 15,0 0-15,0 42 32,0 0-32,0 22 15,0-22-15,0 21 0,0-21 16,0 22-16,0-1 0,-21 0 15,21-20-15,0 20 0,-21-21 0,21 21 16,-22-20-16,22-1 0,0 0 16,0 0-16,0-42 47,0 0-47,0 0 0,0-1 15</inkml:trace>
  <inkml:trace contextRef="#ctx0" brushRef="#br0" timeOffset="26679.6">7302 4593 0,'22'-21'15,"-22"0"-15,0 0 16,21 21 0,-21 21-1,0 0-15,0 0 16,0 64-16,0-43 15,0 1-15,-21-1 0,21 0 0,-22 1 16,22-1-16,-21 0 0,21 1 0,0-1 16,0-21-16,0 21 0,0-20 15,0 41 1,21-63 15,-21-21-31,22 0 0,-1 0 0,0-1 16,0 1-16,0 0 0,0-21 15,22 21-15,-22-22 0,0 1 0,21-22 16,-20 22-16,-1 0 16,0 21-16,0 21 15,-21 21-15,21 0 16,-21 0-16,0 0 0,21 22 16,-21-22-16,0 21 0,0-21 0,0 22 15,0-22-15,22 0 0,-22 0 16,21 21-16,0-42 0,-21 22 15,21-1-15,0-21 0,0 0 0,1 0 16,-1 0-16,0 0 0,21 0 16,1 0-16,-22 0 0,0-21 15,21-1-15,-21 1 0,1 0 16,20-21-16,-21 21 0,0-1 0,0-20 16,1 0-16,20-43 15,-21 64-15,0-21 0,-21-1 0,0 1 16,0 0-16,21 20 0,-21 1 0,0 0 15,0 0-15,0 0 0,0 42 32,0 0-32,0 0 0,0 0 0,-21 1 15,21 20-15,-21-21 0,21 21 16,0 1-16,0-1 0,-21 0 0,21 1 16,0-1-16,0 0 0,0-20 15,21 62-15,21-41 16,-20-43-16,-1 0 15,21 0-15,-21 0 0,0 0 16,22 0-16,-22-22 0,21 1 0,-21 0 16,22 0-16,-22 0 0,21-22 15,-21 22-15,22-21 0,-22 0 16,0-1-16,43-105 16,-43 42-16,0 43 15,-21 20-15,0-20 0,0 21 16,0-1-16,0 22 0,0-21 0,0 63 31,-21 0-31,0 0 0,21 22 16,-22-1-16,1 0 0,21 1 0,-42 41 15,21-41-15,21-1 0,-21 21 16,21-20-16,-22-1 0,22 106 16,0-127-1,0 1-15,0-1 0,0 0 16,0 0-16,22-21 31,-1-21-31,0 0 16,0 0-16,0-1 0,0 1 0,1 0 15,-1 0-15,0 0 0,0-22 0,0 22 16,0 0-16,1 0 0,-1 21 16,0 0-16,0 0 15,-21 21 1,0 0-16,0 0 0,0 1 15,0-1-15,21 0 0,-21 0 0,0 0 16,0 0-16,0 1 0,21-1 16,1 0-16,-1 0 0,0-21 0,0 21 15,21-21-15,-20 0 0,-1 0 16,0 0-16,21 0 0,-21 0 16,22-21-16,-1 21 0,0-21 0,1 0 15,-1 0-15,-21-1 0,22 1 16,-1 0-16,-21 0 0,21-21 0,-20 20 15,-1-20-15,0 21 0,0-21 0,0 20 16,-21 1-16,0 0 16,0 0-16,0 0 0,-21 21 15,0 0-15,0 0 0,0 21 16,-1-21-16,1 21 0,0 0 0,21 0 16,-21 22-16,0-22 0,21 21 15,-21-21-15,21 1 0,0 20 16,0-21-16,0 0 0,0 0 0,0 1 15,0-1-15,0 0 0,21-21 0,0 21 16,0-21-16,21 0 0,1 0 16,-1 0-16,0 0 0,1 0 15,-22 0-15,21-21 0,1 21 0,-22-21 16,21 0-16,-21-1 0,0 1 16,22 0-16,-22 0 0,0 0 0,-21 0 0,21-22 15,-21 22-15,21-21 16,-21 21-16,0-1 0,0 1 0,0 0 15,0 42 1,0 0 0,-21 1-16,0-1 0,0 21 15,0-21-15,0 0 0,21 1 16,-22-1-16,1 21 0,0-21 0,21 0 16,0 1-16,0-1 0,0 0 0,0 0 15,0 0-15,0 0 16,21-21-16,0 0 15,-21-21 1,22 21-16,-1-21 16,-21 0-16,21 0 0,0 0 0,0-1 15,0-20-15,1 21 0,-1 0 16,0-22-16,21 1 0,-21 0 0,22 21 16,-22-1-16,21-20 0,-21 21 0,1 21 15,-1 0-15,0 0 0,0 0 16,0 0-16,0 21 0,-21 0 15,0 0-15,0 22 0,0-22 16,0 0-16,0 21 0,0-20 0,0-1 16,-21 0-16,21 21 0,-21-21 0,21 1 15,0-1-15,-21-21 0,21 21 16,-21 0-16,0-21 0,21 21 16,-22-21-1</inkml:trace>
  <inkml:trace contextRef="#ctx0" brushRef="#br0" timeOffset="27027.39">11642 4699 0,'-22'-21'15,"1"21"1,21 21 0,0 0-16,0 0 15,0 1-15,0-1 0,0 0 16,0 21-16,0-21 0,0 1 15,0-1-15,0 21 0,0-21 16,0 0-16,0 1 0,0-44 47,0 1-31,0 0-16</inkml:trace>
  <inkml:trace contextRef="#ctx0" brushRef="#br0" timeOffset="27331.1">11599 4466 0,'0'0'0,"0"-21"0,-21 21 0,0 0 15,21 21 1,0 0 0,21-21 15,0 0-31,0-21 15,-21 0-15,0 0 16,0 0-16,0 0 16,0-1-16,0 1 0,0 0 15,-21 0 1,0 21-16,21 21 31,0 0-31,0 0 16,0 1-16,21-22 15</inkml:trace>
  <inkml:trace contextRef="#ctx0" brushRef="#br0" timeOffset="27627.93">12192 4233 0,'0'0'0,"0"-21"16,0 42-1,-21 1 1,21 20-16,0-21 16,0 0-16,0 22 0,0-1 0,0 0 15,0 1-15,-21-1 0,21 0 16,0 1-16,-22-1 0,22 0 0,0-21 16,0 22-16,-21-1 0,21 0 15,0-20-15,0-1 0,0 21 0,0-21 16,0 0-16,21-21 31,1 0-15,-22-21-16,21 0 0,-21 0 0,0 0 15,0 0-15</inkml:trace>
  <inkml:trace contextRef="#ctx0" brushRef="#br0" timeOffset="27847.81">11917 4593 0,'0'0'15,"-21"-21"-15,21 0 16,21 21 0,21 0-16,-21 0 0,22 0 15,-1 0-15,0-21 0,22 21 16,-22 0-16,22 0 0,-22-21 0,0 21 16,1 0-16,-1 0 0,0-22 0,-21 22 15,1 0-15,-1 0 0,0 0 16,-42 0 15,0 0-31,-1 0 0,-20 0 0</inkml:trace>
  <inkml:trace contextRef="#ctx0" brushRef="#br0" timeOffset="28331.53">3365 6117 0,'0'0'0,"22"-21"0,-22 0 15,0 42 32,0 0-47,0 22 0,0-22 0,0 21 16,0-21-16,0 22 0,0-1 15,-22 0-15,1-21 0,21 22 0,-21-1 16,0-21-16,21 0 0,0 1 16,-21-1-16,21 0 0,21-21 15,0 0 1,0-21-16,0 0 15,1-1-15,20 1 0,0-21 0</inkml:trace>
  <inkml:trace contextRef="#ctx0" brushRef="#br0" timeOffset="28688.33">4043 6054 0,'21'-21'0,"-42"42"0,42-64 0,-42 65 31,0-1-31,-1 0 15,1 0-15,-21 0 0,21 0 16,0 1-16,-1-1 0,1 0 0,0 0 0,21 0 16,0 0-16,0 1 15,21-22 1,0 0-16,1 0 0,-1 21 16,0-21-16,21 0 0,-21 0 0,1 0 15,-1 0-15,21 21 0,-21 0 16,0-21-16,-21 21 0,22-21 15,-22 21-15,0 1 16,-22-1-16,1-21 16,0 0-16,0 21 0,0 0 0,0-21 15,-1 0-15,1 0 0,0 0 16,0 0-16,0 0 0,0 0 0,-1 0 16,1 0-16,21-21 15,-21 21-15,0-21 0,21 0 0,-21-1 16,21 1-16,-21 0 0</inkml:trace>
  <inkml:trace contextRef="#ctx0" brushRef="#br0" timeOffset="28885.72">3556 5757 0,'-21'0'0,"0"-21"16,-1 21-1,44 0 32,-1 0-47,0 0 0,0 0 0,0 0 16</inkml:trace>
  <inkml:trace contextRef="#ctx0" brushRef="#br0" timeOffset="31024.75">6138 6033 0,'0'0'16,"0"-22"-16,0 1 0,0 0 0,0 0 16,0 0-16,0 0 15,0-1-15,0 1 0,0 0 16,0 0-16,0 0 0,0 0 16,-21-1-16,0 22 0,0 0 15,0 0-15,-1 0 0,1 22 16,0-1-16,-21 0 0,21 21 0,-1-21 15,-20 22-15,21 20 0,0-20 16,0-1-16,-1 21 0,1-20 0,0 20 16,21 1-16,-21-22 0,21 22 15,0-22-15,0 21 0,21-20 0,0-1 16,22-21-16,-22 22 0,21-22 0,64 21 16,-43-42-16,-20 0 15,20 0-15,1 0 0,-1 0 0,1-21 16,-1 21-16,1-21 0,-1-22 0,1 22 15,-1 0-15,1-21 16,-1 21-16,-20-22 0,-1 22 0,-21-21 16,21 21-16,-20-22 0,-22 1 0,0 21 15,0-22-15,0 22 0,0-21 16,-22 0-16,1 20 0,0 1 16,0 21-16,-21 0 0,20 0 15,1 0-15,0 21 0,0 1 0,0-1 16,-22 21-16,22-21 0,0 22 15,0-1-15,0 0 0,21 1 16,-21-1-16,21 0 0,-22 1 0,22-1 16,0-21-16,0 0 0,0 0 15,0 1-15,0-1 0,22-21 0,-1 0 16,0 0-16,21 0 0,-21 0 16,1-21-16,20-1 0,-21 1 0,21 0 15,-20-21-15,20 21 0,-21-22 0,21 22 16,-20-21-16,20-1 0,-21 1 15,0 21-15,0-21 0,1-1 0,-22 22 16,0-21-16,0 21 0,0-1 16,0 1-16,0 42 31,0 22-31,0-22 16,0 0-16,0 21 0,0-20 0,0 20 15,0 0-15,0 1 0,0-22 16,0 21-16,21 0 0,0-20 0,-21-1 15,21 0-15,21 21 0,1-42 16,-22 0-16,0 0 0,21 0 16,-20 0-16,20 0 0,-21-21 0,21 0 15,-20 0-15,20-22 0,0 22 16,-21-21-16,22 21 0,-22-22 16,0 1-16,21 0 0,-20-1 0,-1 1 0,-21 0 15,0-1-15,21 1 0,-21 0 16,0-22-16,0 22 0,0 0 15,0-1-15,0 1 0,0 21 16,0 0-16,0-1 0,-21 22 16,21 22-16,-21-22 0,21 42 15,-22-21-15,22 21 0,-21 1 16,21-1-16,0 0 0,0 1 0,0 20 16,0-20-16,0-1 0,0 0 15,0 1-15,0-1 0,0-21 0,0 21 16,21-20-16,-21 20 0,22-21 0,-1 0 15,0 0-15,0 1 0,21-22 16,-20 0-16,-1 0 0,63 0 16,-62-22-16,20 1 15,0 0-15,-21 0 0,22 0 0,-1-22 16,-21 22-16,0-21 0,22 0 0,-1-22 16,-21 22-16,0-43 15,-21 43-15,0-22 0,0 22 16,0 0-16,0-1 0,0 1 0,0 0 15,0 20-15,0 1 0,0 0 16,-21 21-16,21 21 16,0 0-16,-21 22 0,0-1 15,21-21-15,-21 22 0,21 20 0,0-21 16,0 1-16,0-1 0,-21 0 16,21 1-16,0-1 0,0 0 15,0 1-15,0-22 0,0 21 0,21 1 16,-21-22-16,21 0 0,0 0 15,0 0-15,0 0 0,1-21 0,-1 0 16,0 0-16,0 0 0,21 0 0,-20 0 16,20 0-16,0-21 0,-21 0 15,22 0-15,-1 0 0,0 0 0,1-22 16,-22 22-16,21 0 0,1-21 0,-22 20 16,21-20-16,-21 21 15,0-21-15,-21 20 0,0 1 0,22-21 0,-22 21 16,0 0-16,-22 21 15,1 0 1,0 21-16,0 0 0,0-21 0,0 42 16,-1-21-16,1 1 0,0-1 15,21 0-15,-21 21 0,21-21 0,-21 1 16,21 20-16,0-21 0,0 0 0,0 0 16,0 1-16,0-1 0,21 0 15,0 0-15,0 0 0,0-21 0,22 21 16,20 1-16,-20-22 0,20 0 0,1 0 15,-22 0-15,21 0 16,1 0-16,-1 0 0,-20 0 0,20-22 16,-20 1-16,20 0 0,-21 0 0,1 0 15,-22 0-15,21-1 0,1 1 16,-22-21-16,0 21 0,0 0 0,0-22 16,-21 22-16,0-21 0,0 21 0,0-22 15,0 22-15,0 0 0,0 0 16,0 0-16,-21 21 0,0 0 0,0 0 15,0 0-15,-1 0 0,1 21 0,-21-21 16,21 42-16,0-21 0,-22 0 16,22 1-16,0 20 0,0-21 15,-22 21-15,22-20 0,0 20 0,21-21 16,-21 0-16,21 0 0,0 1 16,0-1-16,0 0 0,0 0 0,0 0 15,21-21 1,0 21-16,0-21 0,22 0 15,-22 0-15,0-21 0,0 0 0,0 21 16,22-21-16,-22 0 0,0 0 16,21-1-16,-20-20 0,20 21 0,-21 0 15,0-22-15,22 22 0,-22-21 16,0 0-16,0-1 0,21 1 0,-20 0 16,-22-22-16,21 22 0,0-22 0,21-20 15,-21 41-15,1 1 16,-22 21-16,0 0 0,21-1 15,-21 44 1,0-1-16,0 21 0,-21-21 16,21 22-16,-22-1 0,1 0 0,21 1 15,-21-1-15,21 0 0,0 1 0,0-1 16,0 0-16,0-21 0,0 22 16,0-22-16,0 0 0,0 0 0,0 0 15,0 1-15,0-1 0,21 0 16,0-21-16,1 0 0,-22 21 0,21-21 15,0 0-15,0 0 0,0 0 16,0 0-16,1 0 0,-1 0 0,-21-21 16,21 0-16,21 0 15,-21 21-15,1-22 0,-22 1 0,21 0 16,-21 0 0</inkml:trace>
  <inkml:trace contextRef="#ctx0" brushRef="#br0" timeOffset="31219.63">10393 6265 0,'0'0'0,"0"22"0,-21-22 16,-1 0 0,22 21-16,0-42 62,22 21-62</inkml:trace>
  <inkml:trace contextRef="#ctx0" brushRef="#br0" timeOffset="35304.91">14922 3260 0,'22'0'15,"-1"-21"1,0 21-16,0-22 0,0 1 0,-21 0 15,43 0-15,-22 21 0,0-42 16,0 20-16,0 1 0,0 0 16,22 0-16,-22 0 0,-21-22 0,21 22 15,-21 0-15,0 0 0,0 0 0,0 0 16,0-1-16,-21 1 16,0 21-16,-22 0 0,1 0 0,0 0 15,-1 0-15,-20 21 0,21 1 16,-1-1-16,1 0 0,0 0 0,-1 0 15,1 0-15,21 22 0,0-22 16,-1 21-16,22 1 0,0-22 0,0 21 16,0 0-16,0-20 0,22 20 0,-1-21 15,0 0-15,0 22 0,21-22 16,-20 0-16,20 0 0,-21 0 0,21 0 16,-20 22-16,20-1 15,-21-42-15,-21 21 0,0 0 0,0 1 16,0-1-16,0 0 15,-21 0-15,0-21 0,-22 0 16,22 0-16,0 0 0,-21 0 0,21 0 16,-1 0-16,-20 0 0,21-21 15,-43 0-15,43 0 0,0-1 16,-21 1-16,21 0 0,-1 0 16,1 0-16,0 21 0,21-21 0,0-1 15,-21 22-15,21 22 16,0-1-16,21 0 15,-21 0-15,21 0 0,0 0 16,1 1-16,-1-1 0,0 21 0,21-21 16,-21 0-16,1 1 0,-1-1 15,21-21-15,-21 21 0,22 0 16,-1-21-16,0 0 0,1 0 0,-1 0 16,0 0-16,22 0 0,-22-21 15,22 0-15,-22 0 0,21-1 0,-20 1 16,-1 0-16,0 0 0,1 0 0,-1 0 15,-21-1-15,0 1 0,1-21 16,-1 0-16,0-1 0,-21 22 16,0 0-16,0 0 0,0-22 15,0 22-15,0 0 0,0 0 0,-21 21 16,0 0 0,21 21-16,0 21 0,-22-20 15,22 20-15,-21 0 0,21 1 16,-21-1-16,21 21 0,0-20 0,-21 20 15,21 1-15,-21-1 0,21 1 0,0 20 16,0-20-16,0 21 0,0-1 16,-21 1-16,21-22 0,0 22 0,-22 0 15,22-1-15,-21 1 0,21 0 16,0-1-16,0-20 0,0-1 0,0 1 16,0-1-16,0-20 0,0-22 0,0 21 15,0-21-15,0-42 31,0-21-31,0 21 0,0-22 16,0 1-16,0-21 0,0-1 0,0 1 16,0-22-16,0 0 0,0 1 15,0-1-15,0-21 0,0 0 0,0 0 16,0 1-16,0-1 0,0 0 16,0 0-16,0 21 0,21-20 0,-21 20 15,22 21-15,-1 1 0,0-1 16,0 22-16,0 0 0,0 21 0,22-1 15,-22 1-15,0 21 0,21 0 16,1 21-16,-22 1 0,21-1 16,1 21-16,-22-21 0,21 22 0,-21-22 15,0 21-15,1-21 0,-22 22 16,0-22-16,0 0 0,0 0 0,0 0 16,0 0-16,-22 1 15,1-22-15,0 0 0,0 0 16,0 0-16,0 0 0,-1 0 15,1 0-15,0-22 0,0 22 16,0 0-16,0 0 16,21 22-1,0-1-15,0 0 0,0 0 16,0 0 0,0 0-16,21 1 0,0-22 15,0 0-15,0 21 0,0-21 16,22 0-16,-1 0 0,0 0 0,1 0 15,-1-21-15,0 21 0,1-22 0,20 1 16,-20 0-16,-1 21 0,0-21 16,22-21-16,-22 20 0,-21 1 0,22-21 15,-22 21-15,0-22 16,0 22-16,-21-21 0,0 0 0,0-1 0,0 22 16,0-21-16,0 21 0,0-1 15,-21 22-15,0 0 0,0 0 16,-1 22-16,1-1 15,0 0-15,21 0 0,-21 21 0,0 1 16,21-1-16,-21-21 0,21 22 16,0-1-16,0-21 0,0 21 0,0-20 15,0-1-15,21 0 0,0 0 0,0 0 16,0-21-16,0 0 0,1 0 16,-1 0-16,21 0 0,-21 0 0,0 0 15,22 0-15,-22-21 0,21 0 16,1 0-16,-22 21 0,21-21 0,0-1 15,-20-20-15,20 21 0,-21 0 16,0-22-16,0 22 0,1 0 0,-1-21 16,0 21-16,-21-22 15,0 64 17,0 1-32,0-1 15,0 0-15,0 0 0,0 0 16,0 0-16,21-21 31,0 0-15,-21-21-16,0 0 15,0 0-15,0 0 0,0 0 16,0-1-16,0 1 0,0 0 16,0-21-16,0 21 15,-21 21 1,21 21-16,-21 0 15,21 0-15,-21 0 0,21 0 16,0 22-16,-21-22 0,-1 21 16,22-21-16,-21 22 0,21-22 0,0 0 15,0 21-15,0-20 0,0-1 0,0 0 16,0 0-16,21-21 0,1 21 0,-1 0 16,0-21-16,0 0 15,0 0-15,22 0 0,-22 0 0,0 0 16,21 0-16,1 0 0,-22-21 0,21 0 15,-21 0-15,22 0 0,-22 0 16,21-1-16,-21 1 0,0 0 16,1 0-16,-1-21 0,-21 20 0,0-20 15,21 21-15,-21 0 0,21-22 0,-21 22 16,0 0-16,0 42 31,0 0-31,0 1 0,0-1 16,0 0-16,-21 21 0,21-21 15,0 1-15,0 20 0,0-21 0,0 0 16,0 22-16,0-22 0,0 0 16,0 0-16,21 0 0,0 0 0,0-21 15,1 22-15,20-22 16,-21 0-16,21 0 0,-20 0 0,20 0 0,0 0 16,1 0-16,-1 0 0,0 0 15,1-22-15,-1 1 0,0 0 0,43 0 16,-64-21-16,21 20 15,-20 1-15,20 0 0,-21-21 16,0-1-16,0 1 0,-21 21 0,0-21 0,0-1 16,0 22-16,0-21 0,0 21 15,0-1-15,-21 22 16,-21 0-16,21 22 16,0-22-16,-43 63 0,22-42 15,21 22-15,-1-1 0,-20-21 16,21 21-16,0 1 0,0-22 0,21 21 15,0-21-15,0 1 0,0-1 16,0 0-16,0 0 0,0 0 16,21-21-16,0 0 15,0 0-15,0 0 0,0 0 16,1 0-16,-1-21 0,0 0 0,0 21 16,0-21-16,0 0 0,1-1 15,-1 1-15,0-21 0,0 21 16,0-22-16,-21 22 0,0-21 15,21 0-15,-21 20 0,22-20 0,-22 21 16,0 0-16,0 42 31,0 0-31,0 21 0,-22-20 0,22 20 16,-21-21-16,21 21 0,0 1 16,-21-22-16,21 21 0,0-21 0,0 1 15,0-1-15,0 21 16,21-21-16,0 0 0,1 1 0,-1-22 15,0 0-15,21 0 0,-21 0 16,22 0-16,-22 0 0,21 0 16,1-22-16,-22 22 0,21-21 0,-21 0 15,22 0-15,-1 0 0,-21 0 16,0-22-16,22 22 0,-22-21 0,0-1 16,21 1-16,-21 0 0,1-1 15,-1-20-15,0 21 0,21-22 0,-42 1 16,21 20-16,-21-20 0,22 20 15,-22 1-15,0 21 0,0 0 0,0 0 16,-22 42 0,1 0-16,21 21 0,-21 1 15,0-1-15,21 0 0,-21 22 16,21-1-16,0-20 0,-21 20 16,21 1-16,0-22 0,-22 0 15,22 22-15,0-22 0,0-21 0,0 22 16,0-22-16,0 21 0,0-21 0,22 0 15,-1 1-15,0-22 16,0 0-16,0 0 0,22 0 16,-22 0-16,0 0 0,21 0 15,-21 0-15,1-22 0,20 1 0,-21 21 16,21-21-16,-20 0 0,-1 0 16,0 0-16,-21-22 0,0 22 0,0 0 15,0-21-15,0 20 0</inkml:trace>
  <inkml:trace contextRef="#ctx0" brushRef="#br0" timeOffset="35516.82">18034 3090 0,'-21'-21'0,"42"42"0,-85-42 0,43 21 0,0 0 16,0 0-16,0-21 0,0 21 15,42 0 32,0 0-31</inkml:trace>
  <inkml:trace contextRef="#ctx0" brushRef="#br0" timeOffset="37267.91">20595 3450 0,'0'0'0,"-21"0"0,21-21 15,-21 0-15,21 0 0,0 0 16,0-1-16,0 1 16,0 0-16,0 0 0,0 0 0,0 0 15,0-1-15,21 22 16,-21 22-1,21-1-15,-21 0 0,0 21 16,0-21-16,0 22 0,0-1 0,0 0 16,0-20-16,0 20 0,0-21 15,-21 21-15,0-20 0,21-1 0,-21 0 16,-1-21-16,22 21 0,-21-21 16,0 0-16,0 0 15,21-21-15,-21 0 16,21 0-16,0-1 15,0 1-15,0 0 0,0-21 0,0 21 16,0-22-16,0 1 16,21 0-16,0 20 0,-21-20 0,21 0 15,0 21-15,1-22 0,20 43 16,-21-21-16,0 21 0,22 0 0,-22 0 16,0 0-16,0 21 0,21 0 15,-20 22-15,-1-22 0,-21 21 0,0 1 16,21-22-16,-21 21 0,0-21 15,21 22-15,-21-22 0,0 0 0,0 21 16,0-21-16,0 1 0,0-1 16,0-42 31,0-1-47,0 1 0,0 0 0,0 0 15,21 0-15,0-22 0,1 1 16,-22 21-16,21-21 0,21-43 15,-21 43-15,0 20 0,1 1 16,-1 0-16,0 0 0,-21 0 0,21 21 16,0 0-16,0 0 0,-21 21 15,0 0-15,0 0 0,22 22 0,-22-22 16,0 21-16,0-21 0,0 22 16,0-1-16,0-21 0,0 21 0,0-20 15,21 20-15,-21-21 0,0 0 16,21 0-16,0 1 0,0-22 15,-21 21-15,43-21 0,-22 0 0,0 0 16,0 0-16,21 0 0,-20 0 16,20 0-16,-21-21 0,21 21 0,1-22 15,-22 1-15,21 0 0,-21 0 16,22 0-16,-22 0 0,0-1 0,0-20 16,0 21-16,-21-21 0,0 20 0,0-20 15,0 0-15,0 21 0,0-1 16,0 1-16,0 0 0,-21 21 15,0 0-15,0 0 16,21 21-16,-21 0 0,0 1 16,-1 20-16,1-21 0,21 21 15,0 1-15,0-1 0,0-21 0,0 22 16,0-22-16,0 21 0,0-21 16,21 0-16,1 1 0,-1-22 0,0 21 15,0-21-15,21 21 0,-20-21 0,20 0 16,-21 0-16,21 0 0,1-21 15,-22 0-15,21 21 0,1-22 0,-22 1 16,0 0-16,21 0 0,-21 0 16,1 0-16,-1-22 0,-21 22 15,0 0-15,21-21 0,-21 20 16,0 1-16,0 0 0,0 0 0,0 0 16,0 42-1,0 0 1,-21 21-16,21-20 0,-21-1 15,21 21-15,0-21 0,-22 0 0,1 22 16,21-22-16,0 0 0,0 0 16,0 0-16,0 1 0,-21-1 0,21 0 15,0-42 32,0 0-31,0-1-16,21 1 0,-21-21 15,21 21-15,1 0 0,-1-22 16,-21 22-16,21-21 0,0-1 0,0 22 16,22 0-16,-22-21 0,0 42 15,0-21-15,0 21 0,0 0 0,1 0 16,-1 0-16,0 21 16,-21 0-16,21 0 0,-21 0 0,0 0 15,0 22-15,21-22 0,-21 0 0,0 21 16,0-20-16,21-1 0,-21 0 15,0 0-15,0 0 0,0 0 16,0 1 0,0-44 15,0 1-31,0 0 16,0 0-16,0 0 15,22-22-15,-1 22 0,0-21 0,0 21 16,0-22-16,0 1 0,1 0 0,20 21 15,-21-1-15,21 1 0,-20 0 16,20 21-16,-21 0 0,0 0 0,0 0 16,-21 21-16,0 0 0,22 1 15,-22-1-15,0 21 0,0-21 0,0 22 16,0-22-16,0 21 16,0-21-16,0 22 0,0-22 0,-22 0 15,22 0-15,0 0 0,0 0 16,0 1-16,-21-22 0,21 21 15,0-42 17,0-1-17,0 1-15,21 0 0,1 0 16,-1-21-16,0 20 0</inkml:trace>
  <inkml:trace contextRef="#ctx0" brushRef="#br0" timeOffset="38627.49">23220 2985 0,'0'0'0,"42"-149"15,-42 107-15,21 0 16,-21 21-16,0-1 16,0 44-1,0 20-15,0-21 16,-21 21-16,21 1 0,-21-1 0,0 0 16,21 1-16,0-1 0,-21 0 15,21 22-15,-22-22 0,22 22 0,-21-22 16,21 22-16,0-22 0,0 0 15,-21 1-15,21-22 0,0 21 0,0-21 16,0 0-16,0 1 0,0-1 16,0 0-1,0-42 1,0 0 0,21-1-16,-21 1 0,0 0 0,21 0 15,1 0-15,-1 0 0,0-22 16,0 22-16,0-21 0,0 21 0,1-22 15,20 22-15,-21 0 0,0 0 16,22 21-16,-22 0 0,0 0 0,0 0 16,0 0-16,-21 21 0,21 0 15,-21 21-15,0-20 0,0-1 16,0 0-16,0 0 0,0 21 16,-21-20-16,21-1 0,-21 0 15,0 0-15,0 0 0,0 0 0,-1-21 16,1 22-16,0-22 0,21 21 15,-21-21-15,0 0 0,0 0 0,-1 0 16,1 0 0,21-21-16,0-1 15,-21 22-15,21 22 47,21-1-47,0-21 16,-21 21-16,22-21 15,-1 0-15,0 0 0,0 0 16,0 0-16,0 0 0,1 0 0,41 0 16,-21 0-16,-20 0 15,20 0-15,-21 0 0,21-21 0,-20 0 16,20 21-16,-21-22 0,0 1 16,22 0-16,-22 0 0,0 0 0,0 0 15,-21-1-15,21-20 0,-21 21 0,21 0 16,-21 0-16,0-1 15,0 44 1,-21-1 0,0 0-16,21 0 15,0 0-15,-21 0 0,0 1 16,21-1-16,-21 0 0,21 0 16,0 0-16,0 0 15,0 1-15,21-22 16,0 0-16,0 0 15,0 0-15,0 0 16,1-22-16,-1 1 0,0 21 0,0-21 16,0 0-1,0 0-15,1 0 0,-22-1 0,21 1 0,0 0 16,-21 0-16,0 0 16,21 21-16,-21 21 31,0 0-31,0 0 15,0 0-15,-21 1 0,21-1 16,-21 0-16,21 0 0,0 0 0,0 0 16,0 1-16,0-1 15,21 0 1,0-21-16,0 0 0,0 0 0,1 0 16,-1 0-16,21 0 15,-21 0-15,0-21 0,1 21 16,-1-21-16,0 21 0,-21-22 15,21 1-15,0 0 0,0 0 0,1-21 16,-1 20-16,-21-20 0,21 21 0,-21-21 16,21 20-16,-21 1 0,0 0 15,-21 42 17,21 0-32,0 22 0,-21-22 0,21 0 15,-21 21-15,21-20 0,0-1 16,0 0-16,0 0 0,0 0 0,0 0 15,0 1-15,0-1 16,0 0-16,0 0 0,0 0 31,-22-21 1,1 0-1,21-21 31</inkml:trace>
  <inkml:trace contextRef="#ctx0" brushRef="#br0" timeOffset="38827.37">24469 3683 0,'0'21'62,"-22"-21"-30,1 0-17,0 0 1,0 0-1,0 0-15</inkml:trace>
  <inkml:trace contextRef="#ctx0" brushRef="#br0" timeOffset="39561.12">14520 4720 0,'0'-21'0,"21"21"16,-21-21-16,0 0 15,0 42 1,0 0-16,0 0 15,0 22-15,0-22 0,-21 21 16,21 0-16,-21 1 0,21-22 16,0 21-16,0-21 0,-21 22 15,21-22-15,0 0 0,-21 0 0,21 0 16,0 1-16,0-44 31,0 1-31,0 0 16,0 0-16</inkml:trace>
  <inkml:trace contextRef="#ctx0" brushRef="#br0" timeOffset="39920.44">14541 4382 0,'0'0'0,"-21"0"0,0 0 15,0 0-15,0 0 0,21 21 16,-21 0-16,21 0 0,-22-21 0,22 21 15,0 0-15,0 1 0,0-1 16,0 0-16,22-21 0,-1 0 16,0 0-16,0 0 15,0 0-15,0 0 0,1 0 0,-1-21 0,0 0 16,0-1-16,-21 1 0,0 0 16,21 0-16,-21 0 0,0 0 0,0-1 15,0 1-15,0 0 0,-21 0 16,0 0-16,0 0 0,0-1 15,-1 22-15,1 0 0,0 22 32,21-1-32,-21 0 0,21 0 0,0 21 15,-21 1-15,21-22 0,0 21 16,0-21-16,0 22 0,0-22 0,0 21 16,0-21-16,0 1 0,0-1 15,21 0-15</inkml:trace>
  <inkml:trace contextRef="#ctx0" brushRef="#br0" timeOffset="40891.87">15028 4657 0,'21'0'16,"-21"21"-16,0 0 16,0 0-16,0 0 0,0 1 0,0 20 15,0-21-15,0 21 0,0-20 16,0 20-16,-21-21 0,21 21 0,0-20 15,0-1-15,-21 0 0,0 0 16,21 0-16,-21 0 0,21 1 0,-21-22 16,21 21-16,0-42 31,0-1-31,0 1 0,0 0 16,0 0-16,21-21 15,0 20-15,-21-20 0,21 0 0,0-1 16,0 1-16,1 21 0,-1-21 15,0-1-15,0 22 0,0 0 0,0 21 16,1 0-16,20 0 0,-21 0 16,0 0-16,-21 21 0,21 0 15,-21 0-15,22 22 0,-22-22 16,0 21-16,0 1 0,0-22 0,21 21 16,-21 0-16,21-20 0,0 41 15,-21-42-15,0 22 0,21-22 16,0-21-16,-21 21 0,22 0 15,-1-21-15,0 0 0,0 0 0,0 0 16,0 0-16,1 0 0,-1-21 16,0 0-16,21 0 0,-21-1 0,1 1 15,-1 0-15,0 0 0,0 0 0,0-22 16,0 22-16,-21-21 0,22 0 16,-22 20-16,21-20 0,-21 0 0,0 21 15,0-22-15,0 22 0,21 0 16,-21 0-16,0 42 15,0 0 1,0 0-16,0 22 16,-21-22-16,21 21 0,0-21 0,0 22 15,0-1-15,-21 0 0,21-21 16,0 22-16,0-22 0,0 0 0,0 21 16,0-20-16,0-1 0,21 0 15,0-21-15,0 0 16,0 0-16,22 0 0,-22 0 0,0 0 15,21-21-15,1 0 0,-22-1 16,21 1-16,-21 0 0,22-21 0,-1 21 16,-21-22-16,0 1 0,22 21 15,-22-43-15,0 22 0,-21 0 0,21-1 16,-21-20-16,21 20 0,-21 1 16,0-21-16,0 20 0,0 1 15,0 21-15,0-22 0,0 22 0,0 0 16,0 42-1,0 0-15,0 1 0,-21 20 16,21-21-16,-21 21 0,21 1 16,-21 20-16,0-20 0,21-1 0,-22 21 15,22-20-15,0-1 0,-21 22 16,21-22-16,0 0 0,0 1 0,0-1 16,0-21-16,0 21 0,0-20 0,0-1 15,0 0-15,21 0 0,1 0 16,-1-21-16,0 21 15,0-21-15,0 0 0,0 0 16,1-21-16,-1 0 16,0 21-16,0-21 0,-21 0 0,21 0 15,0-1-15,1 1 0,-1 0 16,-21 0-16,0 0 0</inkml:trace>
  <inkml:trace contextRef="#ctx0" brushRef="#br0" timeOffset="41123.94">16468 4678 0,'0'0'0,"-22"0"15,44 0 1,-1 0 0,0 0-16,21 0 0,-21 0 15,1 0-15,20-21 0,-21 21 0,21 0 16,-20 0-16,20-21 0,-21-1 15,0 22-15,22 0 0,-22-21 0,0 21 16,-21-21-16,0 0 16</inkml:trace>
  <inkml:trace contextRef="#ctx0" brushRef="#br0" timeOffset="41307.83">16044 4572 0,'0'0'0,"-21"0"0,-42 0 16,41 0 15</inkml:trace>
  <inkml:trace contextRef="#ctx0" brushRef="#br0" timeOffset="43167.95">17399 5080 0,'21'21'0,"0"-21"15,0 0-15,1-21 16,-1 21-16,0-21 0,0 0 0,0 0 15,0-1-15,1 1 0,-1 0 0,0 0 16,-21 0-16,0 0 0,0-22 16,0 22-16,0 0 0,0 0 0,-21-22 15,0 22-15,-1 0 0,1 0 16,-21 21-16,21-21 0,-22 21 0,1 0 16,21 0-16,-21 0 0,-1 0 15,1 21-15,0 0 0,20 0 16,-20 22-16,21-22 0,-21 21 0,20 0 15,1 1-15,21-1 0,0 0 16,0-20-16,0 41 0,0-21 16,0-20-16,21-1 15,1 0-15,-1-21 0,0 0 0,0 0 16,0 0-16,0 0 0,22-21 16,-22 0-16,21 21 0,-21-22 0,1 1 15,20 0-15,-21 0 0,0 0 16,0 0-16,1-1 0,-22-20 15,0 21-15,0-21 0,21 20 0,-21-20 16,0 21-16,0-21 0,0 20 16,0 1-16,0 0 0,0 0 0,0 42 31,0 0-31,0 22 0,0-22 16,0 21-16,0 0 0,0 1 0,0-1 15,0 0-15,0-20 0,0 20 16,0 0-16,21-21 0,-21 1 0,21-1 15,0 0-15,0-21 16,1 0-16,-1 0 0,21 0 0,-21 0 16,0 0-16,1 0 0,20-21 0,-21 0 15,0-1-15,22 1 0,-22 0 16,0 0-16,0-21 0,21 20 0,-20-20 16,-22 0-16,21-1 0,0 1 15,0-21-15,-21 20 0,0-20 0,0-43 16,21 64-16,-21-22 15,0 1-15,0 20 0,0 1 0,0 21 16,0-22-16,0 22 16,0 42-16,0 1 15,0 20-15,0 0 0,0 1 0,0-1 16,0 0-16,0 22 0,0-22 16,0 22-16,0-1 0,0-21 15,-21 22-15,21-22 0,0 22 16,0-22-16,0 0 0,0-20 0,0 20 15,0-21-15,21 0 0,0 0 0,1 1 16,-1-22-16,0 0 16,0 0-16,0 0 0,22-22 0,-22 1 15,0 21-15,21-21 0,-21-21 16,22 21-16,-22-1 0,21-20 16,1 21-16,-22-21 0,0 20 0,21 1 15,-21-21-15,1 21 16,-22 42-1,0 0-15,0 0 16,0 0-16,0 22 0,-22-22 0,1 42 16,0-41-16,0-1 15,21 0-15,0 0 0,-21 0 0,21 0 16,-21-21-16,21 22 0,0-44 31,0 1-31,21 21 16,0-21-16,0 0 0,0 0 15,0 0-15,22-1 0,-22 1 16,0 0-16,21 0 0,-20 0 0,20 0 16,-21 21-16,0 0 0,22 0 15,-22 0-15,0 0 0,0 0 0,0 21 16,0 0-16,1 0 0,-22 0 16,0 0-16,0 1 0,0-1 0,0 21 15,0-21-15,0 0 0,0 22 16,0-22-16,0 21 0,-22-21 0,1 1 15,0 20-15,0-21 0,0 0 0,0 0 16,-1 1-16,1-1 0,0-21 16,-21 21-16,21-21 0,-1 0 15,1 0-15,21-21 16,0 0 0,0-1-1,21 22-15,1 0 16,-1 0-16,0 0 0,0 0 0,0 0 15,0 0-15,1 22 0,-1-1 16,0 0-16,-21 0 0,21 0 16,-21 0-16,0 1 0,0-1 0,0 21 15,0-21-15,0 22 0,0 20 16,-21-21-16,0 1 16,21-22-16,-21 21 0,-1 1 0,1-22 15,0 21-15,-21-21 0,21 0 0,-1 1 16,1-1-16,0-21 0,-21 0 15,21 0-15,-1 0 0,22-21 16,0-1 0,0 1-16,0-21 0,22 21 15,-1-22-15,21 1 0,-21 0 0,22-1 16,-1 1-16,0-21 0,1-1 0,-1 1 16,21-1-16,-20 1 0,20-1 15,1 1-15,42-86 16,-43 86-16,1-1 0,-22 1 0,0-1 15,1 22-15,-1 0 0,-21-1 16,0 22-16,-21 0 0,0 0 0,-21 21 16,0 0-1,0 21-15,-22 0 0,1 0 0,21 1 16,-21 20-16,20 0 0,1 1 16,-21-1-16,42 0 0,-21-21 0,21 22 15,0-1-15,0-21 0,0 0 0,0 22 16,0-22-16,21 0 0,21 0 15,-21-21-15,1 0 0,-1 0 16,21 0-16,-21 0 0,22 0 16,-22 0-16,21 0 0,0 0 0,-20-21 15,-1 21-15,0-21 0,0 21 0,0-21 16,0 0-16,1-1 16,-22 1-16,0 0 0,0 0 15</inkml:trace>
  <inkml:trace contextRef="#ctx0" brushRef="#br0" timeOffset="43378.85">18796 4657 0,'0'0'0,"-42"-21"0,20 21 0,1 0 15,0 0-15,0 0 0,0 0 16,42 0 46</inkml:trace>
  <inkml:trace contextRef="#ctx0" brushRef="#br0" timeOffset="43807.24">20849 4826 0,'0'-21'16,"0"42"-16,0-63 0,0 21 0,0-1 0,0 1 16,0 0-16,0-21 0,21 21 15,-21-22-15,0 22 0,21 0 16,1-43-16,-1 43 16,-21 0-16,0 42 15,0 0-15,0 1 16,0-1-16,-21 21 0,21 0 15,-22 22-15,22-22 0,-21 22 0,21-22 16,0 22-16,0-22 0,0 21 16,0-20-16,-21-1 0,21 0 0,0-20 15,-21 20-15,21-21 0,0 0 0,0 0 16,-21 1 0,0-22-16,-1 0 15,1-22-15,0 1 16</inkml:trace>
  <inkml:trace contextRef="#ctx0" brushRef="#br0" timeOffset="44620.04">20447 4995 0,'0'0'0,"-21"-21"0,21 0 0,0 0 0,21 21 31,0 0-31,0 0 16,22 0-16,-1 0 0,0 0 15,22-21-15,-22 21 0,22-21 0,-1 21 16,1-22-16,-1 1 0,1 0 0,-1-21 15,1 21-15,-1-1 0,1 1 16,-22-21-16,0 21 0,1 0 16,-22-22-16,21 22 0,-21-21 15,-21-1-15,0 22 0,0-21 0,0 21 16,0 0-16,0-1 0,0 1 0,-21 21 16,0 21-1,0 1-15,0 20 0,21-21 0,-22 21 16,1 1-16,21-1 0,-21 0 15,21 22-15,-21-22 0,0 1 0,0 20 16,21-21-16,-22 1 0,22-1 16,-21 0-16,21 1 0,0-22 0,0 21 15,0-21-15,0 1 0,0-1 16,21-21 0,1-21-1,-1-1-15,0 1 0,0 0 16,0 0-16,0 0 0,22 0 0,-22-22 15,0 22-15,21-42 0,-20 41 16,-1-20-16,0 42 0,0-21 16,-21 0-16,21 21 0,-21 21 15,21 0-15,-21 0 16,0 0-16,0 1 0,0-1 0,0 21 16,0-21-16,22 0 0,-22 22 15,21-22-15,-21 0 0,21 0 16,0 22-16,0-22 0,0-21 0,43 42 15,-43-42-15,21 0 16,1 0-16,-1 0 0,-21 0 0,22 0 16,-1 0-16,0 0 0,1 0 15,-1-21-15,0 0 0,1 0 0,-22-1 16,21 1-16,0 0 0,-20 0 0,-1-21 16,21 20-16,-21-20 0,0 0 15,-21-1-15,22-20 0,-22 42 16,0 0-16,0-1 0,-22 22 15,1 22 1,0-1-16,0 0 0,0 0 16,0 21-16,-1-20 0,22 20 15,-21-21-15,21 21 0,0-20 0,0-1 16,0 0-16,0 0 0,21 0 16,1 0-16,-1-21 0,21 22 0,-21-22 15,22 0-15,-1 0 0,0 0 0,1 0 16,-1 0-16,0 0 0,1 0 15,-1 0-15,-21-22 0,0 22 0,0 0 16,1-21-16,-22 0 0,0 0 16,-22 0-1</inkml:trace>
  <inkml:trace contextRef="#ctx0" brushRef="#br0" timeOffset="46467.45">16319 6498 0,'0'0'0,"22"0"16,-1 0-1,0-21 1,-21 0-1,0 0-15,0 0 16,0-1-16,0 1 0,0 0 16,0 0-16,-21 0 15,0 0-15,-1-1 0,1 1 0,0 0 16,-21 21-16,-1-21 0,22 21 16,-21 0-16,0 0 0,-1 0 0,1 0 15,21 0-15,-22 21 0,1 0 0,21 22 16,-21-1-16,20 0 0,1 1 15,0-1-15,21 21 0,0-20 0,0-1 16,0 0-16,0 1 0,0-22 16,21 21-16,0-21 0,1-21 0,20 22 15,-21-22-15,21 0 0,-20 0 0,20-22 16,0 22-16,1-21 0,-1 0 16,0-21-16,1 21 0,-1-22 15,0 22-15,1-21 0,-22-1 16,21 1-16,-21 0 0,0-1 0,22 1 15,-43 0-15,21-1 0,-21 1 0,0 0 16,0-1-16,0-20 0,0 42 16,0-22-16,0 1 0,0 21 0,-21 0 15,21 0-15,-21-1 0,21 44 16,0-1-16,-22 0 16,22 21-16,0-21 0,0 22 15,0-1-15,0 22 0,0-22 0,0 21 16,0-20-16,0 20 0,0-20 15,0 20-15,22-21 0,-22 1 16,21-1-16,0-21 0,0 22 0,21-22 16,-20 0-16,-1-21 0,21 0 0,0 0 15,1 0-15,-1 0 0,0 0 16,1 0-16,-1-21 0,0 0 0,22-1 16,-22 1-16,1 0 0,-1 0 15,-21 0-15,21-22 0,-20 22 16,-1-21-16,0 21 0,-21-22 0,0 22 0,0-21 15,0 21-15,0 0 0,0-1 16,-21 1-16,-22 21 16,22 0-16,0 0 0,0 0 15,0 21-15,-22 1 0,22-1 0,0 21 16,0-21-16,0 22 0,-22 20 16,22-21-16,21-20 15,0-1-15,0 0 0,0 0 0,0 0 0,21-21 16,1 0-16,-1 0 15,0 0-15,0 0 0,0 0 0,22-21 16,-22 0-16,0 0 0,0 0 0,0-1 16,-21 1-16,21 0 0,-21 0 15,22 0-15,-22 0 0,21-22 0,-21 22 16,0 0-16,0 0 0,0 0 16,0-1-16,0 44 31,0-1-31,0 0 0,0 21 15,0-21-15,0 22 0,0 20 16,0-20-16,0 20 0,21-42 16,-21 22-16,42-22 0,-21-21 15,1 21-15,-1-21 0,21 0 0,-21 0 16,22 0-16,-1 0 0,-21 0 16,21-21-16,1 0 0,-1-1 0,0 1 15,1 0-15,-22-21 0,21 21 16,1-22-16,-22 22 0,0-21 15,0-1-15,21 1 0,-20 0 0,-22-1 16,21 1-16,-21-21 0,21 20 0,-21-20 16,0 20-16,0 1 0,0 0 15,0-1-15,0 22 0,0 0 0,-21 21 32,0 21-32,21 22 0,-22-22 0,1 21 15,0 0-15,0 1 0,21-1 16,0 0-16,-21 43 15,21-21-15,0-22 0,0 0 0,0 1 0,0-1 16,21 0-16,0 1 0,0-1 16,0-21-16,1 0 0,20 0 15,-21 1-15,0-1 0,22-21 0,-1 0 16,-21 0-16,21 0 0,-20 0 16,20-21-16,-21-1 0,21 1 0,-20 21 15,-1-21-15,0-21 0,0 21 16,0-1-16,0-20 0,1 21 0,-1-43 15,-21 22-15,21 0 0,-21 21 16,0-22-16,0 22 0,0 0 16,0 0-16,-21 21 15,0 0-15,-1 21 0,1 0 16,0 0-16,0 0 0,-21 22 0,20-22 16,1 21-16,21 1 0,-21-22 15,21 21-15,0-21 0,0 22 16,0-22-16,0 0 0,0 0 15,21-21-15,0 0 0,1 0 0,-1 0 16,0 0-16,0 0 0,0-21 16,0 21-16,1-21 0,-1 0 0,-21-1 15,21 22-15,0-21 0,0-21 16,0 21-16,-21 0 0,22-1 0,-22-20 16,21 21-16,-21 0 0,21 0 0,-21-1 15,0 1-15,0 42 31,0 1-31,0-1 16,-21 21-16,21-21 0,0 0 16,0 1-16,0-1 0,0 0 0,0 0 15,0 0-15,0 0 0,21 1 16,0-22-16,0 0 0,22 0 16,-22 0-16,21 0 0,-21 0 0,22 0 15,-22 0-15,21 0 0,-21 0 16,0-22-16,1 22 0,-1-21 0,0 0 15,-21 0-15,21 0 0,-21 0 16,0-1-16</inkml:trace>
  <inkml:trace contextRef="#ctx0" brushRef="#br0" timeOffset="46727.31">17992 6096 0,'-22'0'16,"44"0"15,-1 0-31,21 0 0,-21 0 0,22 0 16,-1 0-16,0 0 0,22 0 16,-22-21-16,22 21 0,-22 0 15,21-21-15,-20 21 0,20 0 16,-20 0-16,-1-21 0,0 21 0,-21-22 15,22 22-15,-22 0 0,0 0 0,0-21 16,0 21-16</inkml:trace>
  <inkml:trace contextRef="#ctx0" brushRef="#br0" timeOffset="49752.1">20002 6350 0,'0'-21'0,"0"42"0,0-63 15,0 21-15,0-1 0,0 1 16,0 0 0,0 0-16,0 0 0,0 42 31,0 0-15,0 21-16,0-20 0,0 20 0,0 0 15,0-21-15,0 22 0,0-1 16,-21-21-16,21 22 0,-21-22 0,21 0 15,0 0-15,-21 0 0,21 0 16,0-42 15,0 0-31,0 0 16,0 0-16,0 0 0,0-1 16,0-20-16,0 21 0,0 0 0,0-22 15,0 1-15,21 21 0,-21-21 16,21 20-16,0-20 0,-21 21 0,22 0 15,-1 0-15,-21-1 0,21 1 16,0 21-16,0 0 0,0 0 16,1 21-16,-22 1 0,21-1 15,0 0-15,-21 21 0,0-21 0,21 1 16,-21 20-16,21-21 0,-21 21 16,0-20-16,0-1 0,0 21 0,0-21 15,0 0-15,0 1 0,0-1 16,0-42 31,0-1-47,21 1 15,-21-21-15,22 21 0,-22 0 0,21-22 16,0 22-16,0-21 0,0-1 16,0 22-16,1-21 0,20 21 15,-21 0-15,0-1 0,0 1 0,1 21 0,-1 0 16,0 0-16,0 0 0,-21 21 15,21 22-15,-21-22 0,0 21 16,0-21-16,0 22 16,0-22-16,0 21 0,0-21 0,0 22 15,0-22-15,0 21 0,21-21 0,1 1 16,-22-1-16,21 0 0,0-21 16,21 21-16,-21-21 0,1 0 0,20 0 15,-21 0-15,21 0 0,22-21 16,-43 0-16,0 21 0,22-21 15,-22-1-15,0 1 0,0 0 0,0 0 16,0-21-16,-21 20 0,0 1 16,22-21-16,-22 21 0,0 0 0,0-22 15,0 22-15,0 0 16,0 0-16,-22 21 16,1 0-16,21 21 0,-21-21 15,0 21-15,21 0 0,-21 22 16,21-22-16,-21 21 0,21-21 0,-22 22 15,22-22-15,0 21 0,0-21 16,0 0-16,0 22 0,22-22 16,-1-21-16,-21 21 0,21 0 0,21-21 0,-21 0 15,1 0-15,-1 0 0,21 0 16,-21 0-16,22-21 0,-22 0 0,21 21 16,-21-21-16,22 0 0,-22-1 15,0 1-15,0 0 0,0 0 16,0-21-16,-21 20 0,0 1 0,22-21 15,-22 21-15,0 0 0,21 21 16,-21-22-16,0 44 16,0-1-16,-21 0 15,21 0-15,-22 21 0,1-20 16,21 20-16,0-21 0,-21 0 0,21 22 16,-21-22-16,21 0 0,0 0 15,0 0-15,-21-21 0,21 21 0,0-42 63,21 0-63,0 0 15,-21 0-15,21-22 0,-21 22 0,21 0 16,1-21-16,-1 21 0,-21-22 0,21 22 16,0 0-16,0 0 0,-21 0 15,21 21-15,1 0 16,-1 0-16,-21 21 15,0 0-15,0 0 0,0 0 0,0 0 16,21 1-16,-21-1 0,0 0 0,0 0 16,0 0-16,0 0 0,0 1 15,21-22-15,-21 21 16,21-21 0,-21-21-1,21 21-15,-21-22 0,0 1 0,22 0 16,-1 0-16,-21 0 0,21 0 15,0-1-15,0 1 0,-21 0 0,21-21 16,1 21-16,-1-1 0,0 22 0,0-21 16,0 21-1,-21 21-15,21-21 16,-21 22-16,0-1 0,0 0 16,0 21-16,0-21 0,0 1 0,0-1 15,0 21-15,0-21 0,22 0 0,-22 1 16,21-1-16,0 0 0,0-21 15,0 21-15,0-21 0,22 0 16,-22 0-16,21 0 16,-21 0-16,1-21 0,-1 0 0,0 21 15,0-21-15,0-1 0,0 1 0,1 0 16,-1-21-16,-21 21 0,0-22 16,21 1-16,-21 21 0,21-22 0,0 1 15,-21-21-15,0 20 0,0-20 16,21 20-16,-21 1 0,0 0 0,0-1 15,22 22-15,-22 0 0,0 42 32,-22 0-32,1 22 0,21-22 0,-21 21 15,0 1-15,0-22 16,21 21-16,-21 0 0,21 1 0,-22-1 16,22 0-16,0 1 0,0-22 0,-21 21 15,21-21-15,0 22 0,0-22 16,0 0-16,0 0 0,0 0 0,0 1 15,0-44 17,21 1-32,1 0 0,-1 0 15,0-21 1,0 20-16,0 1 0,0 0 0,1-21 16,20 21-16,-21-1 0,21 1 0,-20 21 15,41-21-15,-42 21 16,0 0-16,1 0 0,-1 21 15,-21 0-15,21-21 0,-21 22 16,0-1-16,0 0 0,0 21 16,0-21-16,0 1 0,0 20 0,0-21 15,0 0-15,-21-21 0,21 21 16,-21 1-16,-1-22 0,22 21 16,-21-21-16,0 0 0,0 0 15,0 0 1,0 0-16,21-21 15,-22-1-15,22 1 16,-21 21-16,21 21 63,0 1-63,0-1 15,21-21-15,1 0 0,-1 21 16,0-21-16,0 0 0,0 0 15,0 0-15,22 0 0,-22 0 16,21 0-16,-21 0 0,22 0 0,-1 0 16,0 0-16,1 0 15,-22-21-15,21 0 0,-21 21 0,1-22 16,-1 1-16,21 0 0,-42 0 0,21 0 16,0-22-16,-21 22 0,22 0 15,-22-21-15,0 21 0,0-1 0,0 1 16,0 0-16,0 0 0,0 0 15,0 42 1,-22 0-16,22 0 16,-21 0-16,0 1 0,21-1 15,0 21-15,-21-21 0,21 22 16,0-22-16,0 0 0,0 0 16,0 0-16,0 0 0,0 1 15,21-22 1,0 0-1,0 0-15,1 0 0,-1-22 16,0 1-16,0 21 0,0-21 0,0 0 16,1 0-16,-1 0 0,0-1 15,0 1-15,0 0 0,0 0 16,1 0-16,-1 21 0,0-21 0,-21 42 47,0 0-47,0 0 0,0 0 15,0 0-15,0 1 0,0-1 0,0 21 16,0-21-16,0 0 16,0 1-16,0-1 0,21-21 15,-21 21-15,21-21 0,0 0 0,1 21 16,-1-21-16,0 0 0,21 0 16,-21 0-16,43 0 0,-43-21 15,21 21-15,-20-21 0,20 21 16,-21-21-16,21-1 0,-20 1 0,20 0 15,-21 0-15,0-21 0,0 20 16,1 1-16,-1-21 0,0 21 16,0-22-16,-21 22 0,21-21 15,-21 21-15,-21 42 32,21 0-32,0 0 15,-21 0-15,0 1 0,21-1 16,-21 21-16,21-21 0,0 0 0,0 1 15,0-1-15,0 0 16,0 0-16,0 0 0,0 0 0,0 1 16,0-1-1,-22-21 17,1 0-32,0 0 15,0 0 1,0 0-16</inkml:trace>
  <inkml:trace contextRef="#ctx0" brushRef="#br0" timeOffset="49917">24193 6583 0,'-21'0'79,"0"0"-64</inkml:trace>
  <inkml:trace contextRef="#ctx0" brushRef="#br0" timeOffset="55903.52">1206 8678 0,'0'-21'63,"22"21"-63,-1-21 15,0 0-15,0 21 0,0-21 0,0 0 16,1-1-16,-1 1 0,0 0 16,-21-21-16,0 21 15,0-1-15,0 1 0,0 0 16,-21 0-16,0 21 0,-22 0 15,22 0-15,-21 0 0,-1 0 0,-20 0 16,21 0-16,-1 21 0,1 0 16,0-21-16,20 21 0,-20 22 15,21-22-15,0 0 0,0 0 0,21 22 16,0-22-16,0 21 0,0-21 16,21 22-16,21-22 0,-21 21 15,0 0-15,1-20 0,20 20 16,-21 0-16,0-21 0,22 22 0,-22-22 15,0 0-15,0 21 0,0-20 16,0-1-16,1 21 0,-22-21 16,0 0-16,0 1 0,0-1 0,-22-21 15,1 21-15,0-21 0,-21 0 16,21 0-16,-22 0 0,22 0 0,-21 0 16,21 0-16,-22 0 0,22-21 15,-21 0-15,21-1 0,-22 1 16,22 0-16,0-21 0,0 21 15,0-22-15,-1 22 0,1-21 16,0 21-16,21-1 0,0 1 0,0 0 16,0 0-16,21 21 15,0 21-15,1 0 16,-1 22-16,21-1 0,22 21 16,-43-20-16,21-22 0,-21 21 15,22-21-15,-22 22 0,21-22 0,-21 0 16,22 0-16,-22 0 0,0 1 15,21-1-15,-21-21 0,22 0 16,-22 0-16,0 0 0,21 0 0,-20 0 16,-1-21-16,21-1 0,0 1 15,-20-21-15,20 21 0,0-22 0,1 1 16,-1 0-16,-21-1 0,21-20 16,1 21-16,-22-22 0,0 1 15,21-1-15,-20 22 0,-22-22 16,21 22-16,-21-64 0,0 64 15,21-1-15,-21 1 0,0 21 16,0 0-16,0 63 16,0-21-1,0 22-15,0-1 0,0 0 16,0 22-16,0-1 0,0 1 0,0-1 16,0 1-16,-21-1 0,21-20 15,0 20-15,0-21 0,0 1 16,0-1-16,0 0 0,0-20 15,0-1-15,0 0 0,21-21 32,0-21-32,-21 0 15,0-1-15,0-20 16,0 21-16,0 0 0,0 0 0,0-22 16</inkml:trace>
  <inkml:trace contextRef="#ctx0" brushRef="#br0" timeOffset="56109.02">1651 8742 0,'0'0'16,"-21"0"-16,42 0 31,0 0-15,0 0-16,0 0 0,22 0 0,-22 0 15,21 0-15,-21-21 0,22 21 16,-22-21-16,21-1 0,1 22 0,-1-21 15,0 0-15,-21 21 0,22-21 16,-1 21-16,-21 0 0,22 0 0,-22 0 16</inkml:trace>
  <inkml:trace contextRef="#ctx0" brushRef="#br0" timeOffset="57672.24">2667 9165 0,'21'21'0,"-42"-42"0,63 42 16,-42 1-16,21-22 0,1 0 16,-1 0-16,0 0 15,-21-22 1,21 1-16,0 0 0,-21-21 16,0 21-16,0-22 0,0 22 15,0-21-15,0-1 0,0 1 0,0-21 16,-21 20-16,0 1 0,-21-22 15,20 22-15,1 21 0,-21 0 16,21 0-16,-22 21 0,22 0 16,-21 0-16,21 21 0,0 0 0,-22 21 15,22-21-15,0 22 0,0 20 16,0-20-16,-1-1 0,1 21 0,21-20 16,-21 20-16,21-20 0,0-1 15,0 0-15,0-21 0,21 22 16,0-22-16,1 0 0,-1 0 15,0-21-15,0 0 0,0 0 0,22 0 16,-22 0-16,0 0 0,21 0 16,-21-21-16,22 0 0,-22 0 0,21 0 15,-21-1-15,22-20 0,-22 21 16,0 0-16,0-22 0,0-41 16,1 20-1,-1 22-15,-21 0 0,0-43 0,0 64 16,0-22-16,0 22 0,0 0 15,0 42 1,0 0-16,0 1 16,0-1-16,0 21 0,0 0 0,0 1 15,0-1-15,0 0 0,0 1 16,0-1-16,0 0 0,0-20 16,0 20-16,21 0 0,-21-21 0,21 1 15,0-1-15,0 0 0,1 0 16,-1-21-16,0 0 15,0 0-15,0 0 0,43-21 16,-22 0-16,-21 0 16,22-1-16,-22-20 0,21 21 0,-21-21 15,22-1-15,-22 1 0,0 0 0,21-1 16,-21-20-16,1 20 16,-1-20-16,0-1 0,0 22 0,-21-21 0,21 20 15,-21-20-15,0 20 0,0-41 16,0 41-16,0 22 15,0 0-15,0 0 0,-21 42 16,21 0 0,0 22-16,-21-22 0,21 21 15,0 22-15,-21-22 0,21 21 0,0-20 16,0 20-16,-21 1 0,21-22 16,-22 22-16,22-22 0,0 21 0,0-20 15,0-1-15,0-21 0,0 22 16,0-22-16,0 0 0,22 0 0,-1 0 15,0-21-15,0 0 0,0 0 16,22 0-16,-22 0 16,0 0-16,0-21 0,21 21 0,-20-21 0,-1-21 15,21 20-15,-21 1 16,0 0-16,1-21 0,-1-1 0,0 22 16,0-21-16,-21 21 0,0-22 15,0 22-15,0 0 0,21-21 16,-21 63-1,0 0-15,0 21 16,0 22-16,0-1 16,0-41-16,0 20 0,0-21 15,0 21-15,0-20 0,0-1 16,0 0-16,0 0 0,0 0 0,21 0 16,1 1-16,-1-22 0,0 0 15,0 0 1,21 0-16,-20 0 0,-1 0 0,0 0 15,21-22-15,-21 1 0,1 0 0,-1 0 16,21 0-16,-21 0 0,22-22 16,-22 1-16,0 21 0,21-22 0,-21 1 15,22 0-15,-22-1 0,0 22 0,0-21 16,0 21-16,1 0 16,-1 21-16,0 0 15,-21 21 1,0 0-16,0 0 15,21-21-15,-21 21 0,0 0 16,0-42 31,0 0-31,0 0-16,0 0 15,0 0-15,0-1 0,0 1 16,0 0-1,-21 21-15,0 0 16,0 0-16,-22 64 16,43-43-16,-21 21 0,0 0 0,0-20 15,0 20-15,-1 0 0,1 1 16,0-1-16,21 0 0,0 1 16,0-22-16,0 21 0,0 0 15,0-20-15,0-1 0,0 0 0,21-21 16,0 0-16,1 0 0,20 0 15,0 0-15,-21 0 0,1 0 16,20 0-16,-21-21 0,21 0 16,-20 21-16,-1-22 0,21 1 0,-21 0 15,0 0-15,1 0 0,-1 0 16,0-1-16,0 1 0,-21 0 0,0 0 16,21 0-16,-21-22 0,0 22 15,0-21-15</inkml:trace>
  <inkml:trace contextRef="#ctx0" brushRef="#br0" timeOffset="57900.7">4593 8340 0,'-21'-21'0,"42"42"15,-63-42-15,21 21 16,21-22-16,-22 22 0,1 0 78,0 0-78,0 0 0</inkml:trace>
  <inkml:trace contextRef="#ctx0" brushRef="#br0" timeOffset="58159.65">3387 8594 0,'-22'0'0,"44"0"0,-65 0 16,64 0 15,1 0-31,20 0 15,-21 0-15,21 0 0,1 0 16,-1 0-16,0 0 0,1-21 0,-1 21 16,0 0-16,1 0 0,-1-22 15,0 22-15,1 0 0,-22 0 16,0 0-16,0 0 0,0-21 0,1 21 16</inkml:trace>
  <inkml:trace contextRef="#ctx0" brushRef="#br0" timeOffset="59062.16">5905 8657 0,'0'-21'0,"0"0"15,0 0 1,0 0-16,22 21 0,-22-22 15,21 1-15,0 0 16,-21 0-16,0 0 16,0 0-16,-21-1 15,0 22-15,-1 0 16,1 0-16,-21 0 0,21 0 0,-22 22 16,1-22-16,21 21 0,-21 0 15,20 0-15,-20 21 0,21-20 0,-21 41 16,20-21-1,22-20-15,0 20 0,0-21 0,0 0 16,0 0-16,22 1 0,-1-22 16,0 21-16,0-21 0,21 0 0,43 0 15,0 0 1,-64 0-16,21 0 16,-21 0-16,1 0 0,-1 0 0,0 0 15,-42 0 16,0 21-31,-1-21 0,1 21 16,0 0-16,-21 22 0,21-22 0,-22 21 16,22-21-16,-42 43 0,41-43 15,1 21-15,0-21 16,0 1-16,21-1 0,-21 0 16,42-21 15,0 0-31,0 0 0,0 0 0,22-42 15,-1 42-15,-21-22 16,0 1-16,1 0 0,-1 0 0,0 0 16,21 0-16,-21-1 0,1 22 31,-22 22-31,0-1 16,0 21-16,0-21 15,0 0-15,0 22 0,-22-1 0,22 0 16,0-20-16,-21 83 15,0-20-15,0-21 16,21-22-16,-21 0 0,21 1 0,-21-1 16,-1 0-16,1 1 0,21-22 0,0 0 15,-21 21-15,0-21 16,21-42 15,0 0-31,0 0 0,21 0 16,0-22-16</inkml:trace>
  <inkml:trace contextRef="#ctx0" brushRef="#br0" timeOffset="60571.98">7091 8573 0,'0'0'0,"0"-43"15,0 64 1,0 1-1,0 20-15,0-21 0,0 21 0,0 1 16,0 20-16,0-20 16,0-1-16,0 0 0,0 1 0,-21-1 0,21 0 15,0-21-15,0 1 0,0-1 16,0 0-16,0 0 0,0-42 47,0 0-47,0 0 0,0-1 15,0 1-15,0 0 0,0-21 0,0 21 16,21-22-16,-21 1 0,21 0 16,-21-1-16,21 1 0,0 0 0,0 20 15,-21-20-15,22 21 16,-1 0-16,0 21 0,0 0 0,0 0 16,0 0-16,1 21 0,-22 21 15,21-21-15,-21 1 0,21 20 16,-21 0-16,0-21 0,21 22 0,-21-1 15,21 0-15,-21 1 0,0-22 16,21 21-16,1 1 16,-1-22-16,-21 0 0,21 0 0,0-21 15,0 0-15,0 0 0,1 0 16,-1 0-16,0-21 0,0 21 0,21-21 16,-20 0-16,-1-1 0,0 1 15,21 0-15,-21-21 0,1 21 16,-1-22-16,0 22 0,0-21 15,0-1-15,-21 22 0,0-21 0,21-22 16,-21 43-16,0 0 0,0 0 16,22 21-16,-22 21 31,0 0-31,0 0 0,0 22 16,0-22-16,0 21 0,0 1 0,0-22 15,0 21-15,0 0 0,0-20 0,0 20 16,0-21-16,0 0 0,0 0 15,0 1-15,21-1 0,0 0 0,0-21 16,0 0-16,0 0 16,1 0-16,-1 0 15,0-21-15,-21 0 0,21 21 0,0-22 16,-21 1-16,0 0 0,0 0 16,0 0-16,0 0 0,0-1 0,0 1 15,0-21-15,0 21 0,0 0 0,-21-1 16,0-20-16,0 21 15,-22 0-15,22 0 0,0-1 0,0 1 0,0 21 16,0-21-16,21 0 16,-22 21-16,22-21 15,22 21 1,-1 0-16,0-21 0,0 21 16,0 0-16,22 0 0,-22 0 0,21-22 15,-21 22-15,22 0 0,-1 0 16,-21 0-16,21 0 0,1 22 0,-1-1 15,-21 0-15,22 0 0,-22 0 0,21 0 16,-21 22-16,0-22 0,1 21 16,-1-21-16,-21 22 0,0-1 0,0-21 15,0 22-15,0-22 0,0 21 16,0-21-16,0 0 0,-21 1 0,-1 20 16,22-21-16,-21-21 0,21 21 0,0 0 15,-21-21 1,21 22-16,-21-22 15,21-22-15,0 1 16,0 0-16,0 0 16,0-21-16,0 20 0,21-20 0,0 0 15,-21-1-15,21 1 0,1 0 16,-1-1-16,0 1 0,0 0 0,21-1 16,-20 1-16,-1 21 0,21 0 15,-21 21-15,22 0 0,-22 0 0,21 0 16,-21 0-16,0 21 0,1 0 0,-1 0 15,0 22-15,0-22 0,-21 21 16,0 0-16,0-20 0,0 20 16,0 0-16,0-21 0,0 22 0,0-22 15,0 21-15,0-21 0,0 1 16,0-1-16,0 0 0,0 0 16,0 0-16,0-42 46</inkml:trace>
  <inkml:trace contextRef="#ctx0" brushRef="#br0" timeOffset="62982.12">9885 9186 0,'0'0'0,"-43"0"0,22 0 0,-21 0 0,21 0 16,0 0-16,-1 22 0,1-22 15,0 0 1,21-22 0,0 1-16,0 0 15,21 21-15,0-21 0,1 0 16,-1-22-16,0 22 0,0-21 0,0 21 16,22-22-16,-22 1 0,0 0 15,21-1-15,-21-20 0,1 21 0,-1-1 16,0 1-16,0 21 0,-21-22 0,21 22 15,-21 0-15,0 0 0,0 0 16,-21 42 15,0 0-31,21 0 0,-21 22 0,21-22 16,0 21-16,0 0 0,0 1 0,0-1 16,0 0-16,0 1 0,0-1 15,0 0-15,21-20 0,-21 20 0,21-21 16,-21 21-16,21-20 0,0-1 15,-21 0-15,0 0 0,-21-21 47,0 0-47,0 0 16,0-21-16,0 21 0,-22-21 0,22 0 16,0 21-16,0-22 0,0 1 15,-1 21-15,1 0 0,21-21 0,-21 21 16,21 21-1,0 0-15,0 1 16,21-1-16,0 0 0,1 0 0,-22 0 16,21 0-16,0-21 0,0 22 15,0-1-15,0-21 0,1 0 16,-1 21-16,21-21 0,-21 0 0,0 0 16,1 0-16,20 0 0,-21-21 0,21 0 15,1-1-15,-22 1 0,21 0 16,1 0-16,-22 0 0,21-22 15,0 22-15,-20-21 0,20 0 0,-21-1 16,21 1-16,-20-22 0,-1 22 0,-21 0 16,21-22-16,-21 22 0,21-22 15,-21 22-15,0 0 0,0-22 0,0 22 16,0 0-16,0-22 0,0 22 16,0 21-16,0-22 0,0 22 0,0 0 15,0 63 1,0 1-16,0-1 15,0 0-15,0 1 0,0 20 0,-21-21 16,0 22-16,21-1 16,-21-20-16,-1 63 0,22-43 15,0-21-15,0 22 0,0-22 0,0 1 16,0-1-16,0-21 0,0 21 16,0-20-16,22-1 0,-1 0 0,0 0 15,0 0-15,0-21 0,0 0 16,1 0-16,-1 0 0,0 0 0,21 0 15,-21 0-15,22 0 0,-22 0 16,21 0-16,-21-21 0,22 0 0,-22 0 16,21 0-16,-21-1 0,1 1 0,20 0 15,-21 0-15,0-21 0,0 20 16,-21-20-16,0 21 0,22-21 16,-22 20-16,0-20 0,0 21 0,0 0 15,0 0-15,0-1 0,0 1 16,-22 21-16,1 0 0,0 0 15,0 0-15,0 21 0,-22 1 0,22-1 16,-21 0-16,21 21 0,0-21 16,-1 22-16,-20-1 0,21-21 15,0 22-15,0-1 0,21 0 0,-22 1 16,22-22-16,0 0 0,0 0 16,0 0-16,22-21 0,-1 0 15,0 0-15,0 0 16,0 0-16,0 0 0,1-21 15,-1 0-15,0 0 0,21 21 0,-21-21 16,1-1-16,-1 1 0,0 0 16,0-21-16,-21 21 0,21-1 0,0-41 15,-21 21-15,0 20 0,22 1 16,-22 0-16,0 0 0,21 21 16,-21 21-1,0 0-15,0 0 0,0 1 16,0-1-16,0 21 0,0-21 15,0 22-15,0-22 0,0 21 0,0-21 16,0 0-16,0 1 0,0-1 16,0 0-16,21-21 0,0 21 15,0-21-15,0 0 0,1 0 16,-1 0-16,0 0 0,0 0 16,0 0-16,0-21 0,1 21 0,-1-21 15,21 0-15,-21-1 0,0-20 0,1 21 16,-1-21-16,0 20 0,21-83 15,-21 62-15,1 1 0,-22-22 16,21 22-16,0 0 0,0-22 0,0 1 16,-21 20-16,0 1 0,21 0 15,-21-1-15,0 22 0,0 0 0,0 0 16,0 42 0,0 21-16,0-20 15,0 20-15,0 0 0,-21 1 0,0-1 16,21 0-16,-21 1 0,0-1 15,21 64-15,-21-64 0,21 0 16,-22 1-16,22 41 0,0-62 16,0 20-16,0 0 0,0-21 15,0 1-15,0-1 0,22 0 0,-1 0 16,-21 0-16,21 0 0,0-21 0,0 0 16,0 0-1,1 0-15,-1 0 0,0 0 0,0-21 0,0 21 16,0-21-16,1 0 0,-1 0 15,0 0-15,0-1 0,0 1 16,0-21-16,1 21 0,-22 0 0,21-22 16,0 22-16,-21-21 0,0 21 0,21-1 15,0 22 1,-21 22 0,0-1-16,0 21 0,0-21 15,0 0-15,-21 1 0,21 20 0,0-21 16,0 0-16,0 0 0,0 1 0,0-1 15,0 0-15,0 0 16,0 0-16,0 0 0,21-21 16,0 0-1,1 0-15,-1-21 16,21 0-16,-21 0 0,0 21 16,1-21-16,-1 0 0,0-22 0,21 22 15,-21 0-15,1-21 0,41-22 16,-42 43-16,22-21 0,-22 20 15,0 1-15,0 21 0,-21-21 16,21 21-16,-21 21 16,0 0-1,0 1 1,0-1 0,0-42 15,21-1-16,-21 1-15,0 0 16,0 0-16,0 0 16,-21 21-1,0 0 1,0 0-16,0 21 0,0 0 16,-1 21-16,1-20 0,0 20 15,0-21-15,0 21 0,0-20 16,-1 20-16,22-21 0,-21 21 0,0 1 15,21-1-15,0-21 16,0 0-16,0 1 0,21-1 16,0-21-16,1 21 0,-1-21 15,0 0-15,21 0 0,-21 0 16,1 0-16,20 0 0,-21 0 0,21-21 16,-20 21-16,-1-21 0,21-1 15,-21 22-15,0-21 0,1 0 0,-1 0 16,0 0-16,0 0 0,-21-1 0,21 1 15,-21 0-15,0 0 16,0 0-16,0-22 0,0 22 16,0 0-16</inkml:trace>
  <inkml:trace contextRef="#ctx0" brushRef="#br0" timeOffset="63302.93">12785 8361 0,'-22'0'0,"1"0"16,0 0-16,21 21 0,0 0 15,0 0 1,21-21 31,-21-21-32,0 42 64,-21-21-79</inkml:trace>
  <inkml:trace contextRef="#ctx0" brushRef="#br0" timeOffset="63614.77">11769 8594 0,'0'0'0,"-43"0"15,64 0 1,1 0 0,-1 0-16,0 0 15,0 0-15,0 0 0,0 0 0,22-21 16,-22 21-16,0 0 0,21 0 0,-20 0 16,-1-22-16,0 22 0,0 0 15,0 0-15,-21-21 31,-21 21-15,0 0-16,0-21 0,0 21 16,-1 0-16</inkml:trace>
  <inkml:trace contextRef="#ctx0" brushRef="#br0" timeOffset="63915.6">10562 8551 0,'0'0'0,"-21"0"0,42 0 32,0 0-32,0 0 0,1 0 0,20 0 15,0 0-15,1-21 0,-1 21 16,21 0-16,-20 0 0,20 0 15,-20-21-15,-1 21 0,21 0 0,-20 0 16,-1 0-16,-21-21 0,0 21 16,1 0-16,-1 0 0,0 0 0,0 0 15,0-21 17,0 21-17</inkml:trace>
  <inkml:trace contextRef="#ctx0" brushRef="#br0" timeOffset="67255.23">15621 8636 0,'0'-21'0,"0"0"15,0 0-15,0-1 16,0 1-16,0 0 15,0 0-15,0 0 16,0 0 0,0-1-1,0 1 17,21 21 61,0 0 110,0 0 126,1 21-298,-1-21 0,0 0 141,-21-21-125,0 0-16,0 0 47,0 42 16,0 0-94,0 0 16,0 1-16,0-1 0,0 21 0,0-21 15,0 22-15,0-22 0,0 21 16,0 0-16,0 1 0,0-22 15,0 21-15,-21-21 0,0 22 0,21-22 16,-22 0-16,22 0 0,0 0 16,-21 1-16,21-1 0,-21 0 15,21 0 1,0-42 78,0 42-1,0 0-61,0 0-1,0-42 16,0 0-32,0 0-15,0 0 16,0 0-16,0-1 0,0 1 0,0 0 16,0-21-16,0 21 0,0-22 15,0 1-15,21 21 0,0-22 0,1 1 16,-22 0-16,21 21 16,0-22-16,0 1 0,0 21 0,0-22 0,1 22 15,-1 0-15,21 0 16,-21 0-16,0 21 0,43 0 15,-43 21-15,0 0 0,0 0 0,1 22 16,-1-22-16,0 21 0,-21 0 16,21-20-16,-21 20 0,0 0 0,0 43 15,0-64-15,0 21 0,0-20 16,0 20-16,0-21 0,0 0 16,0 0-16,0 1 0,21-22 31,0 0-31,1 0 0,-1 0 0,21-22 15,-21 1-15,22 21 0,-22-21 0,21 0 16,-21 0-16,22-22 0,-22 22 16,21 0-16,-21-21 0,0 21 15,1-1-15,-1-20 0,-21 21 16,0 0-16,21-22 0,-21 22 0,0 0 16,0 42 15,0 0-31,0 1 0,0-1 0,0 21 15,-21 0-15,21-20 0,-21 20 16,21 0-16,0-21 0,0 22 0,0-22 16,0 21-16,0-21 0,0 1 0,0-1 15,0 0-15,21 0 0,0-21 16,0 0-16,0 0 0,0 0 16,1 0-16,-1-21 15,0 21-15,0-21 0,0 0 16,-21-1-16,21 1 0,1 0 0,-22 0 15,0 0-15,0 0 0,0-22 16,0 22-16,0 0 0,0-21 0,0 20 16,0-20-16,-22 21 0,1 0 15,0 0-15,0-1 0,0 1 0,0 0 16,-1 21-16,1-21 0,0 21 16,21-21 15,21 21-31,0 0 0,22-21 15,-22 21-15,0 0 0,21 0 16,-20 0-16,20 0 0,0 0 0,-21 0 16,22 0-16,-22 0 0,21 21 15,-21-21-15,1 21 0,20 0 0,-21 0 16,0 0-16,-21 1 0,0-1 0,21 0 16,-21 0-16,0 0 0,0 22 15,0-22-15,0 0 0,0 0 0,0 0 16,0 0-16,0 22 0,-21-22 15,21 0-15,-21 0 0,0-21 0,21 21 16,-21 1-16,21-1 16,-21-21-16,21-21 47,0-1-47,0 1 0,0 0 0,0 0 15,0-21-15,21-1 0,0 22 0,0-21 16,0-1-16,22-41 15,-1 41-15,0 22 0,1-21 0,-22 21 16,21 0-16,0 21 0,-20 0 16,20 0-16,-21 0 0,0 21 0,22 21 15,-43-21-15,0 0 16,0 22-16,0-22 0,0 21 16,0 1-16,0-1 0,0-21 0,0 21 15,0 1-15,0-22 0,-22 0 0,22 21 16,-21-20-16,21-1 15,0 0-15,0 21 0,0-21 16,-21-21 0,21-21-1</inkml:trace>
  <inkml:trace contextRef="#ctx0" brushRef="#br0" timeOffset="69608.06">18119 9017 0,'0'21'16,"-22"-21"-1,44-21 17,-1 0-32,0 21 0,0-21 15,0 0-15,0-1 0,1 1 0,20 0 16,-21-21-16,21 21 0,-20-22 15,20 22-15,-21-21 0,43-43 16,-43 64-16,0-21 0,0-1 16,-21 22-16,0-21 0,0 21 0,0-1 15,-21 22 1,0 0 0,21 22-16,-21-1 0,-1 0 0,1 21 15,21-21-15,0 22 0,0-1 16,0-21-16,0 22 0,0-1 0,0-21 15,0 21-15,21 1 0,1-22 16,-22 21-16,21-21 0,0 1 0,-21-1 16,0 0-16,21-21 0,-21 21 0,21-21 15,-42 0 17,0 0-32,0-21 0,0 21 15,-1-21-15,-20 0 16,21-1-16,0 22 0,0-21 15,-1 21 1,22 21 0,22 1-16,-1-1 15,0-21-15,0 21 0,0-21 16,0 0-16,1 21 0,-1-21 0,0 0 16,21 0-16,-21 0 0,22 0 15,-22 0-15,21 0 0,1-21 0,-1 0 16,0 21-16,-21-21 0,22-1 0,-1 1 15,0-21-15,-20 21 16,20-22-16,0-20 0,-21 21 0,1 20 16,-1-20-16,0 0 15,-21-1-15,0 1 0,21-21 0,-21 20 16,21 1-16,-21-22 0,0 22 0,0 0 16,0-1-16,0 1 0,0 21 15,0 0-15,0 0 0,0 42 16,0 0-16,0 0 15,0 21-15,0 1 0,0-1 0,-21 0 16,0 1-16,21-1 0,0 0 16,-21 22-16,21-22 0,0 1 0,-21-1 15,21 0-15,0 1 0,0-1 0,0 0 16,0 1-16,21-22 0,0 21 16,0-21-16,0 0 0,0 1 15,1-1-15,-1-21 0,21 0 0,-21 0 16,22 0-16,-1 0 0,0 0 15,1 0-15,41-21 0,-41-1 16,-1 1-16,0 0 0,1 0 16,-22 0-16,21 0 0,-21-22 0,0 22 15,1-21-15,-22 21 0,0-22 0,0 22 16,0-21-16,0 21 0,0-22 16,0 22-16,0 0 0,0 0 15,-22 21-15,1 0 16,0 0-16,0 21 0,0 0 0,0 0 15,-22 0-15,22 22 0,0-22 16,-21 21-16,20-21 0,1 22 16,0-22-16,21 21 0,0 1 0,0-1 15,0-21-15,0 0 0,0 0 16,0 1-16,21-22 16,0 0-16,1 0 0,-1 0 0,0 0 15,0 0-15,0 0 0,0-22 0,22 1 16,-22 0-16,0 0 0,0 0 15,0 0-15,1-1 0,-1-20 0,0 21 16,0-21-16,-21 20 0,21-20 16,0 21-16,-21-21 0,22 20 15,-22-20-15,0 21 0,0 0 16,0 42 0,0 0-16,0 0 15,0 0-15,0 22 0,0-22 16,0 21-16,0-21 0,0 22 0,0-22 15,0 21-15,0-21 0,0 22 16,0-22-16,0 0 0,0 0 16,21 0-16,0-21 0,21 0 15,-21 0-15,1 0 0,-1 0 0,0 0 16,21 0-16,-21 0 0,1-21 16,-1 0-16,0 0 0,21 0 15,-21-22-15,1 22 0,-1-21 16,0 0-16,0-1 0,0 1 0,0 0 15,1-1-15,20-84 0,-21 85 16,0-22-16,0 1 0,-21-1 16,22 22-16,-22-21 0,21 20 0,-21 22 15,0 0-15,0 0 0,0 42 16,0 0 0,-21 21-16,21 1 0,-22-1 15,1 0-15,0 1 0,0 20 16,0-20-16,21-1 0,-21 21 0,-1 22 15,22-43-15,0 1 16,0-1-16,0 0 0,0 1 0,0-22 16,0 21-16,0-21 0,0 1 0,0-1 15,22 0-15,-1-21 16,0 21-16,0-21 0,0 0 0,0 0 16,1 0-16,-1-21 0,21 0 0,-21 21 15,0-21-15,22-1 0,-22 1 16,0 0-16,0 0 0,0-21 0,22 20 15,-22 1-15,0 0 0,0-21 16,0 21-16,-21-1 16,22 22-16,-22 22 15,0-1 1,0 0-16,0 0 0,0 0 0,-22 0 16,22 1-16,-21-1 0,21 21 0,0-21 15,0 0-15,0 1 0,0-1 16,0 0-16,0 0 0,21 0 15,1-21 1,-1 0-16,0 0 0,0 0 16,0 0-16,0 0 0,22-42 15,-22 21-15,0-22 16,0 22-16,0 0 0,22 0 16,-1-64-16,-21 64 0,0-21 15,1 21-15,20-22 0,-21 22 16,0 0-16,0 0 0,1 21 0,-22-21 15,21 21-15,0 0 16,-21 21-16,0 0 16,0 0-16,0 0 15,0 0 1,21-21 15,-21-21-15,21 21-16,-21-21 15,0 0-15,0 0 16,0 0-16,0-1 0,0 1 16,-21 21-16,0 0 15,0 0-15,0 0 16,-1 0-16,1 0 0,0 21 0,0 1 16,0-1-16,0 0 0,-1 21 15,1-21-15,0 1 0,21-1 0,0 21 16,-21-21-16,21 22 0,0-22 15,0 0-15,0 21 0,0-21 0,0 1 16,0-1-16,21 21 16,0-21-16,0-21 0,22 21 0,-22-21 15,0 0-15,21 0 0,-20 0 16,20 0-16,21 0 0,-20-21 16,-1 21-16,-21-21 0,22 0 0,-22 0 15,21 0-15,-21-1 0,22-20 16,-22 21-16,0-21 15,0 20-15,0 1 0,-21 0 0,0 0 16,0 0-16,0 0 0,0-1 0,0 1 16,0 0-16</inkml:trace>
  <inkml:trace contextRef="#ctx0" brushRef="#br0" timeOffset="69888.03">21548 7895 0,'0'0'0,"-22"-21"0,1 21 15,21-21-15,0 0 16,0 0-16,0-1 16,-21 22 62,0 22-63,0-22-15,0 0 0,-1 0 16</inkml:trace>
  <inkml:trace contextRef="#ctx0" brushRef="#br0" timeOffset="70180.37">20447 8086 0,'-42'21'0,"84"-42"0,-106 42 0,43-21 16,0 21-16,0-21 0,21 21 16,21-21-1,0 0-15,0 0 0,1 0 16,20 0-16,0 0 0,-21 0 15,22 0-15,-1 0 0,0-21 0,1 21 16,-1 0-16,0-21 0,1 21 16,-22 0-16,0-21 0,21 21 0,-42-21 15,22 21-15,-22-22 16,-22 22 0,1 0-16,-21 0 15,21 0-15,-22-21 0,1 21 16</inkml:trace>
  <inkml:trace contextRef="#ctx0" brushRef="#br0" timeOffset="70484.21">19156 8255 0,'0'0'0,"-21"0"16,42 0 0,0 0-1,0 0-15,0 0 0,0 0 16,22-21-16,-1 21 0,-21 0 0,22 0 16,-1-21-16,0 21 0,-21 0 15,22 0-15,-22 0 0,0-21 0,0 21 16,-42 0 15,0 0-31,-21 0 16,20 0-16,-20 0 0</inkml:trace>
  <inkml:trace contextRef="#ctx0" brushRef="#br0" timeOffset="73336.69">847 10964 0,'-22'-21'0,"1"21"31,0 0-31,21-21 16,-21 0-16,21 0 15,-21 21-15,21-21 0,0-1 16,0 1-1,21 0-15,0 21 16,0 0-16,0 0 0,1 0 16,-1 0-16,21 0 0,-21 21 15,0 0-15,1 22 0,-1-22 16,0 21-16,0 1 0,0-1 0,0 0 16,1 22-16,-22-22 0,0 22 15,0-22-15,0 21 0,0-20 0,0-1 16,-22 0-16,1 1 0,0-22 15,21 0-15,-21 0 0,21 0 16,-21 1-16,0-22 16,-1 0-1,22-22-15,0 1 0,0-21 16,0 21-16,0-22 0,0 1 16,22 0-16,-1-22 0,0 22 0,0-22 15,0 1-15,22 21 0,-22-22 16,21 22-16,-21-1 0,22 22 0,-1 0 15,-21 0-15,21 21 0,-20 0 16,-1 0-16,0 21 0,0 0 16,0 0-16,-21 22 0,21-22 0,-21 21 15,0 1-15,22-1 0,-22 0 16,0 22-16,0-22 0,0-21 0,0 22 16,0-1-16,0 0 15,0-21-15,21 1 0,-21-1 0,21 0 16,0 0-16,0-21 15,0 0-15,1 0 16,-1 0-16,0 0 0,0-21 16,0 0-16,0 0 0,1-22 0,-1 22 15,0-21-15,0-1 0,0 1 16,0-21-16,1 20 0,20 1 16,-21 0-16,0-1 0,0 1 0,22 0 15,-22 20-15,0 1 16,0 21-16,0 0 0,22 0 0,-22 0 15,0 0-15,0 21 0,0 1 16,1-1-16,-1 0 0,-21 0 0,21 0 16,0 22-16,-21-22 0,0 21 15,0-21-15,21 0 0,-21 1 0,0-1 16,21 0-16,-21 0 0,0 0 0,0 0 16,0-42 15,0 0-31,0 0 15,0 0-15,0 0 16,0-1-16,0-20 0,-21 21 0,21 0 16,-21 0-16,0-22 0,0 22 15,0 0-15,-1 0 0,1 0 16,0-1-16,0 22 0,0 0 16,0 0-16,-1 0 0,1 22 15,0-1-15,21 0 0,-21 21 16,0-21-16,0 22 0,21 20 0,-22-20 15,1-1-15,21 0 0,-21 1 16,21-1-16,0 0 0,0 1 0,0-22 16,0 0-16,0 21 0,0-21 15,21-21-15,0 22 0,1-22 16,-1 0-16,0 0 0,0 0 0,0 0 16,0 0-16,1 0 0,20-22 15,-21 1-15,0 0 0,0-21 0,22 21 16,-22-1-16,0-20 0,0 21 15,22-64-15,-22 43 0,-21 0 16,0 20-16,0-20 0,0 21 16,0-21-16,0 20 0,0 44 31,0-1-31,0 0 16,0 0-16,0 21 0,0 1 15,0-22-15,0 21 0,0 1 0,0-22 16,0 21-16,0-21 15,21 0-15,0 1 0,0-1 0,-21 0 16,21 0-16,1 0 0,-1-21 16,0 0-16,0 0 0,0 0 0,22 0 15,-1 0-15,-21-21 16,0 21-16,0-21 0,1 0 0,20 0 16,-42-1-16,21-20 0,0 21 15,0 0-15,-21-22 0,22 1 0,-22 0 16,0 21-16,0-22 0,0 1 15,0 21-15,0 0 0,0-1 0,0 1 16,0 42 0,0 1-1,0-1-15,0 0 0,0 0 0,0 21 16,0-20-16,0 20 0,0-21 16,0 21-16,0-20 0,0-1 0,0 21 15,0-21-15,0 0 0,0 1 16,0-1-16,-22 0 0,22 0 0,0 0 15,-21-21 1,21-21 15,0 0-31,0 0 0,0 0 16,0-22-16,21 22 0,1 0 0,-1-21 16,-21-1-16,21 22 15,0-21-15,-21-1 0,21 22 0,0-21 16,1 21-16,-1 0 0,0 21 15,0 0-15,0 0 0,0 0 16,1 0-16,-22 21 0,21 0 16,-21 0-16,21 0 0,-21 0 0,0 22 15,0-22-15,0 21 0,0-21 16,0 1-16,0 20 0,0-21 0,0 0 16,0 0-16,0 1 0,0-1 15,0 0-15,0 0 0,0 0 16,0-42 15,0 0-31,21 21 16,-21-21-16,21 0 0,0-1 15,-21 1-15,22-21 0,-1 21 0,0-22 16,-21 1-16,21 21 0,21-21 16,-20-1-16,-1 22 0,0 0 0,21 0 15,-21 0-15,1-1 0,20 22 0,-21-21 16,0 21-16,0 0 0,1 0 15,-22 21-15,0 1 0,21-1 0,-21 0 16,0 21-16,0-21 16,0 1-16,0 20 0,0-21 0,0 0 15,0 22-15,-21-1 0,21 0 16,0-21-16,0 1 0,0-1 16,0 0-16,21 0 15,0-21 1,0 0-16,0 0 0,0 0 0,22 0 15,-22-21-15,0 0 0,0 21 16,22-21-16,-22-1 0,0 1 0,21 0 16,-21-21-16,1 21 0,20-22 15,-21 22-15,0-21 0,0 21 0,1-22 16,-1 22-16,-21-21 0,0 21 16,0-22-16,0 22 15,-21 21 1,-1 21-16,1 0 0,21 1 0,-21-1 15,21 21-15,-21-21 0,21 22 16,0-1-16,-21 0 0,21-21 0,-21 22 16,21-22-16,0 0 0,0 0 15,0 0-15,0 1 0,0-1 16,21-21-16,0 0 0,0 0 16,0 0-16,0-21 15,1 21-15,-1-22 0,0 1 0,0 21 16,0-21-16,22 21 15,-22-21-15,0 0 0,21 21 0,1-21 16</inkml:trace>
  <inkml:trace contextRef="#ctx0" brushRef="#br0" timeOffset="74396.95">5207 11176 0,'-21'0'15,"42"0"-15,-42-21 31,42 0-31,0 0 16,0-1-16,-21 1 16,0 0-16,21 0 0,-21 0 15,-21 42 17,0 0-32,21 0 15,0 0-15,-21 22 0,21-22 16,-21 21-16,21 1 0,0-1 0,0-21 15,0 21-15,0 1 0,0-22 16,0 21-16,0-21 0,0 1 0,0-1 16,21 0-16,-21 0 0,21-21 0,0 0 15,22 0-15,-22 0 0,0 0 16,21 0-16,-21-21 0,22 0 16,-22 0-16,21-1 0,1 1 0,-22 0 15,0-21-15,0 21 0,0-22 0,-21 1 16,0 0-16,0 20 0,0-20 15,0 0-15,-21 21 0,0-22 16,0 22-16,-22-21 0,22 21 0,0-1 16,0 22-16,0-21 0,0 21 15,-1 0-15,22 21 32,22-21-32,-1 0 0,0 0 15,21 0-15,-21 0 0,22 0 0,-1 0 16,0 0-16,1-21 0,-1 0 15,22 21-15,-22-21 0,-21 0 16,21 0-16,1-1 0,-22 1 0,0 0 0,0 0 16,0 0-16,-21 0 15,22 21-15,-22-22 0,0 44 47,0-1-47,0 0 0,-22 21 0,22-21 16,0 1-16,0 20 0,0 0 15,0 1-15,0-1 0,0 0 0,0 1 16,0 20-16,0 1 0,0-1 0,0 1 16,0-1-16,22 1 0,-1-1 15,-21 1-15,21-1 0,-21 1 0,21 20 16,-21-20-16,21 20 0,0-20 16,-21 21-16,22-1 0,-1-20 15,-21-1-15,21 22 0,0-22 0,-21 1 16,21-1-16,-21 1 0,21-22 0,-21 1 15,0-1-15,0-21 0,0 0 16,-21-21-16,0 0 16,0-21-16,0 0 0,21-21 15,-21-1-15,-22 1 0,22 0 16,0-1-16,0-20 0,0-1 0,-1 1 16,1-1-16,21 1 0,0-22 0,0 0 15,-21 22-15,21-22 0,0 22 16,0-22-16,0 22 0,0-22 15,21 21-15,0 1 0,1-1 0,-1 22 16,0 0-16,21-1 0,-21 1 16,22 0-16,-22 21 0,0-22 0,21 22 15,-20 0-15,20 0 0,-21 0 16,21 21-16,1-22 0,-1 22 0</inkml:trace>
  <inkml:trace contextRef="#ctx0" brushRef="#br0" timeOffset="77103.5">7514 11261 0,'-21'-21'0,"-21"-43"16,20 43-16,22 0 0,0 0 15,0-1-15,0 1 0,-21 0 0,21 0 16,0 0-16,0 42 31,0 0-31,0 0 16,21 22-16,-21-1 0,0 0 0,0 1 15,0-1-15,0 0 0,22 1 16,-22-1-16,0-21 0,0 21 0,0-20 16,0 20-16,0-21 0,0 0 15,0 0-15,0-42 32,0 0-17,0 0-15,0 0 0,0 0 0,0-1 0,0 1 16,21-21-16,-21 21 15,0-22-15,0 1 0,21 0 0,-21-1 16,21 22-16,-21-21 0,21 21 0,-21-22 16,21 43-16,1-21 0,-1 21 15,0 0-15,0 0 0,0 21 16,0 1-16,1-1 0,-1 0 16,0 21-16,-21-21 0,21 22 0,0-22 15,0 21-15,-21 1 0,0-22 0,22 0 16,-22 21-16,21-21 0,-21 1 15,21-1-15,-21 0 0,0 0 16,21-21 0,0 0-1,0-21-15,-21 0 0,22 0 16,-1-1-16,0-20 0,0 21 16,-21-21-16,21 20 0,0-20 0,1 0 15,-1-1-15,0 22 0,0-63 16,0 62-16,-21 1 15,0 0-15,0 0 0,21 21 0,1 0 16,-22 21-16,0 0 0,0 0 16,0 1-16,21 20 0,-21-21 15,0 21-15,0-20 0,0 20 0,21 0 16,-21-21-16,0 22 0,0-22 16,0 21-16,21-21 0,0 1 15,-21-1-15,21 0 0,1 0 0,-1-21 16,21 21-16,-21-21 15,0 0-15,43 0 0,-43-21 16,21 21-16,-20-21 0,20 0 0,-21 0 16,21-1-16,-20 1 0,-1 0 15,0 0-15,0-21 0,0 20 16,-21 1-16,0-21 0,0 21 0,0-22 16,0 1-16,0 21 0,0-43 15,-21 43-15,0 0 0,0 21 16,0 0-16,-1 0 15,1 21-15,21 0 16,0 1-16,-21 20 0,21-21 0,0 21 16,0 1-16,0-22 0,0 21 15,0 1-15,0-1 0,0-21 0,0 0 16,0 22-16,21-22 0,0 0 0,1 0 16,-1 0-16,0-21 0,0 21 15,43-21-15,-22 0 0,0 0 16,1 0-16,-1-21 0,-21 0 0,21 21 15,1-21-15,-1 0 0,0-22 16,-20 22-16,20 0 0,0-21 16,-21 21-16,1-22 0,-1 1 0,0 0 15,0-1-15,21-41 16,-42 41-16,0 1 0,0 0 0,0 20 16,0-20-16,0 21 0,0-21 15,0 20-15,0 1 0,0 42 16,0 1-1,0-1-15,0 0 0,0 21 16,0 1-16,0-22 0,0 21 0,0 22 16,-21-22-16,21 0 0,0 1 0,0-1 15,0-21-15,0 21 0,0 1 16,0-22-16,0 0 0,0 0 0,43 22 16,-22-22-16,0-21 15,0 0-15,0 0 0,22 0 16,-22 0-16,21 0 0,-21-21 0,22-1 15,-1 1-15,-21 0 0,0 0 16,22 0-16,-22-22 0,0 22 0,0-21 16,0 0-16,0-1 0,1 1 0,-22 0 15,0-1-15,21 1 0,-21 0 16,0-1-16,0 1 0,0 0 0,0 20 16,0 1-16,0 42 15,0 1 1,0-1-16,0 0 0,0 21 15,0 1-15,-21-22 0,-1 21 0,22 0 16,-21 1-16,0-1 0,21 0 16,0 1-16,0-1 0,-21 0 0,21-20 15,0 20-15,0-21 0,0 0 0,0 0 16,0 1-16,0-1 0,21-21 31,0-21-15,-21-1-16,21 1 0,1 0 15,-1-21-15,0 21 0,0-1 16,0-20-16,0 21 0,1 0 0,-1-22 16,0 22-16,0 0 15,0 21-15,-21 21 16,0 0-16,0 1 16,0-1-16,0 0 0,0 0 0,0 0 15,0 22-15,0-22 0,0 0 0,0 0 16,0 0-16,0 0 0,0 1 15,0-1-15,0 0 0,21-21 0,1 0 16,-22 21-16,21-21 0,21 0 16,-21 0-16,0 0 0,1-21 15,-1 0-15,21 21 0,-21-21 16,0-1-16,1 1 0,-1 0 0,0 0 16,0 0-16,0-22 0,0 22 15,1-21-15,-1 21 0,-21 0 0,21-1 16,-21 1-16,21 0 0,-21 42 31,0 0-31,0 1 0,0-1 0,-21 0 16,21 0-16,-21 21 0,21-20 0,0-1 15,0 0-15,-21 21 0,21-21 16,0 1-16,0 20 16,0-21-16,21 0 15,0-21 1,0 0-16,0 0 0,0 0 0,1 0 0,-1-21 15,0 21-15,0-21 0,21-21 16,-20 20-16,-22 1 16,0 0-16,21 0 0,-21 0 0,0 0 15,0-22-15,0 22 0,0-21 0,0 21 16,0-1-16,0 1 0,-21 0 16,-1-21-16,1 42 0,0 0 15,0 0-15,21 21 47,21-21-47,0 0 0,22 0 0,-22 0 16,21 0-16,0 0 15,1 0-15,-1 0 0,0 0 0,64 0 16,-42-21-16,-22 21 0,22 0 16,20-21-1,-41 21-15,-1 0 0,21 0 16,-41-22-16,-44 22 31,1 22-31,0-22 0,0 21 16,-21 0-16,20 0 0,-20 0 15,21 0-15,-21 1 0,-1-1 16,-20 42-16,42-42 0,-1 22 16,-20-22-16,21 21 0,0-21 15,0 1-15,21 20 0,0-21 0,0 0 16,0 0-16,0 1 0,21-22 31,0 0-31,0 0 0,0 0 0,0 0 16,22-22-16,-22 22 0,0-21 0,0 0 15,22 0-15,-22 0 0,0-22 16,0 22-16,43-42 16,-43 20-16,0 1 0,21 0 0,-21-22 0,1 22 15,-1 0-15,0-22 16,0 22-16,-21-1 0,21-20 0,0 21 15,-21-1-15,0-20 0,22 20 0,-1-20 16,-21 21-16,0 20 16,0 44-1,0-1-15,-21 0 16,-1 21-16,22 1 0,-21-1 16,0 64-16,21-64 0,-21 22 15,0-22-15,21 21 0,0-20 16,-21 20-16,21-20 0,-22 20 15,22-21-15,0 1 0,0-22 0,0 21 0,0-21 16,0 22-16,0-22 16,0 0-16,22 0 0,-1-21 15,21 0-15,-21 21 0,0-21 0,22 0 16,-1 0-16,0 0 0,1 0 0,-1 0 16,0-21-16,1 21 0,-1-21 15,0 0-15,-20 0 0,20 21 0,-21-21 16,21-1-16,-20 1 0,-22 0 0,0 0 15,0 0-15,0 0 16,0-1-16,0 1 0,-22 21 16</inkml:trace>
  <inkml:trace contextRef="#ctx0" brushRef="#br0" timeOffset="77372.75">9398 11197 0,'0'0'0,"-21"0"0,21-21 16,0 0-16,21 21 0,0-21 15,64 0 1,-43 21-16,0-22 0,-20 22 15,20 0-15,0 0 0,1 0 0,-1 0 16,-21 0-16,0 0 0,0 0 0,1 0 16,-44 22-1</inkml:trace>
  <inkml:trace contextRef="#ctx0" brushRef="#br0" timeOffset="78896.3">2244 12129 0,'0'0'16,"0"-22"-16,0 1 0,0 0 0,0-42 16,0 41-1,0 1-15,-22 21 0,1 0 0,0 0 16,0 0-16,0 0 0,-22 21 16,22-21-16,-21 43 0,21-22 0,-22 21 15,22 1-15,0-1 0,0 0 16,-21 64-16,20-64 0,22 22 15,0-22-15,0 1 0,0-1 16,0 0-16,0 1 0,22-1 16,-1 0-16,0-21 0,21 1 15,-21 20-15,22-42 0,-22 21 16,21-21-16,1 0 0,41 0 16,-20 0-16,-22 0 0,0-21 15,1 21-15,-1-21 0,22-43 16,-22 43-16,-21 0 0,0 0 15,0-22-15,-21 22 0,0-63 16,0 41-16,-21 22 16,0 0-16,0 0 0,-64-22 15,64 43 1,0 0-16,-21 22 0,20-1 0,1 0 16,0 0-16,-21 21 0,21-20 15,-1 20-15,1 0 0,21 1 0,0-1 16,-21 0-16,21 1 0,0-22 15,0 42-15,0-42 0,21 1 16,0-1-16,1-21 16,-1 0-16,21 0 0,-21 0 15,0-21-15,22-1 0,-22 1 0,21 0 16,-21 0-16,1 0 0,20 0 0,-21-22 16,0 22-16,0 0 0,-21-21 15,0 20-15,0 1 0,0 0 16,0 0-16,0 0 0,0 42 31,0 0-15,0 0-16,0 0 0,0 1 0,0-1 15,0 21-15,0-21 0,22 0 16,-1 1-16,-21-1 0,21 0 0,0 0 16,0 0-16,0-21 0,1 0 15,20 21-15,-21-21 0,0 0 16,0 0-16,22-21 0,-22 0 15,0 0-15,0 0 0,-21 0 0,21-1 16,1 1-16,-22 0 16,21 0-16,-21 0 0,0 0 15,0-22-15,0 22 0,0 0 0,0 0 16,0 0-16,0-1 0,21 22 0,-21 22 31,0-1-31,0 0 0,0 0 16,0 0-16,0 0 0,0 22 15,0-22-15,0 21 0,0-21 16,-21 1-16,21 20 0,-21-21 0,21 0 16,0 0-16,0 1 0,-22-1 15,22 0-15,0-42 32,0 0-17,0-1-15,0 1 0,22 0 16,-22-21-16,21 21 0,0-22 0,0 22 15,0-21-15,0-1 0,1 22 16,-1-21-16,0 21 0,21 0 0,1-1 16,-22 22-16,21 0 0,0 0 15,-20 0-15,20 22 0,-21-1 16,0 0-16,0 0 0,1 0 0,-1 0 16,0 1-16,-21 20 0,21-21 0,-21 0 15,0 22-15,0-22 0,0 0 16,0 0-16,0 21 0,0 1 15,0-22-15,-21 0 16,21 0 0,-21-21-16,21-21 15,0 0 1,0 0-16,0 0 0</inkml:trace>
  <inkml:trace contextRef="#ctx0" brushRef="#br0" timeOffset="79817.55">4276 12234 0,'0'0'0,"0"-21"0,0 0 0,0 0 16,0 0-16,0 0 0,0-1 16,-22 22-16,1 0 0,21 22 15,0-1 1,0 0-16,0 21 0,0 1 15,0-1-15,0 0 0,0 1 16,0-1-16,0 0 0,0 1 0,0-1 16,0 0-16,0-21 0,0 22 15,0-1-15,0 0 0,0-20 0,0 20 16,0-21-16,0 0 0,0 0 0,0 1 16,-21-1-16,21 0 0,-21-21 15,21 21-15,-21-42 31,21 0-31,0 0 16,0-22-16,0 22 0,0 0 16,0-21-16,21 20 0,-21-20 15,21 21-15,21-21 0,-20 20 16,-1 1-16,21 0 0,-21 0 0,22 21 0,-1 0 16,-21 0-16,21 0 15,-20 0-15,20 0 0,-21 21 0,0 0 16,0-21-16,1 21 0,-1 22 15,-21-22-15,0 0 0,0 0 0,0 0 16,0 1-16,0 20 0,0-21 0,0 0 16,-21 0-16,-1 1 0,1-22 15,0 21-15,0 0 0,0 0 0,0-21 16,-22 0-16,22 21 0,0-21 16,0 0-16,0 0 0,-1 0 0,1 0 15,0 0-15,21-21 16,-21 21-16,21-21 15,21 42 17,-21 0-32,21-21 0,0 0 0,1 21 15,-1-21-15,0 0 16,0 0-16,0 0 0,22 0 16,-22 0-16,21 0 0,0 0 0,1 0 15,-1-21-15,0 21 0,22-21 16,-22 21-16,1-21 0,-1 0 0,-21 0 15,21 21-15,1-22 0,-22 1 16,0 0-16,0 0 0,0-21 0,22-1 16,-43 22-16,21-21 0,-21 21 15,0-1-15,0 1 16,0 0-16,0 0 0,-21 21 31,0 21-31,-1 0 0,22 0 16,-21 22-16,0-22 0,21 21 0,0-21 15,-21 22-15,21-22 0,-21 21 16,21-21-16,0 1 0,0-1 0,0 0 16,21 0-16,0-21 15,0 0-15,0 0 16,1 0-16,-1 0 0,0-21 0,0 0 16,0 21-16,22-21 15,-22-1-15,-21 1 0,21 0 16,0 21-16,0-21 0,0 0 0</inkml:trace>
  <inkml:trace contextRef="#ctx0" brushRef="#br0" timeOffset="81563.7">7091 13018 0,'0'0'16,"-21"0"-16,42 0 15,0 0-15,0 0 16,0 0-16,0-22 0,1 22 16,20-21-16,-21 21 0,0-21 15,0 0-15,1 21 0,-1-21 16,0 0-16,0 21 0,0-22 0,-21 1 0,0 0 16,21 0-16,-21 0 0,0-22 15,0 22-15,0 0 0,-21 0 16,0 0-16,21 0 0,-42-1 0,21 1 15,-1 0-15,-20 0 0,0 21 16,21 0-16,-43 0 0,22 0 16,-1 0-16,22 0 0,0 21 0,0 21 15,0-20-15,0 20 0,21 0 16,-22 1-16,22-1 0,0 0 0,0 1 16,0-1-16,0 0 0,0-21 15,0 1-15,22-1 0,-1 0 16,0 0-16,0-21 0,0 0 0,22 0 15,-22 0-15,0 0 0,0 0 0,21-21 16,-20 0-16,-1 0 0,21-1 16,-21 1-16,0 0 0,1 0 15,-1-21-15,0 20 0,0 1 0,0-42 16,-21 42-16,0-22 16,0 22-16,0 0 0,0 0 0,0 0 15,0-1-15,0 44 31,0-1-31,0 0 0,0 0 0,0 21 16,0 1-16,0-22 16,21 21-16,-21-21 0,22 22 0,-1-22 15,-21 0-15,21 0 0,0 0 0,-21 1 16,21-1-16,0-21 0,1 0 16,-1 0-16,0 0 0,0 0 0,0 0 15,0 0-15,1-21 0,-1-1 16,21 1-16,-21 0 0,0 0 0,1 0 15,-22 0-15,21-1 0,-21-20 0,21 21 16,-21 0-16,0 0 0,0-22 16,0 22-16,0 0 0,0 0 0,0 0 15,0 42 17,0 0-32,0 0 0,0 0 15,0 22-15,0-22 0,0 21 16,0 0-16,0-20 0,-21 20 0,21-21 15,0 0-15,0 0 0,0 1 0,0-1 16,-21-21-16,21 21 16,0-42-1,21 21 1,-21-21-16,0-1 0,21 22 0,0-21 16,-21 0-16,21 0 0,-21 0 15,0-22-15,21 22 0,-21 0 16,22-21-16,-22 21 0,21-1 0,-21 1 15,0 0-15,21 21 0,0 0 16,-21 21 0,0 0-16,21 1 0,-21-1 15,0 0-15,21 0 0,-21 0 16,0 0-16,0 1 0,22-1 0,-22 0 16,21 0-16,-21 0 0,21 0 15,0-21-15,0 0 0,0 0 16,1 0-16,-1 0 0,0 0 15,0 0-15,21 0 0,-20-21 0,-1 0 16,0 21-16,0-21 16,0 0-16,0 0 0,1-1 15,-1 1-15,-21 0 0,0 0 0,21 0 16,-21-22-16,0 22 0,21 0 0,-21 0 16,0 0-16,0 0 0,21 42 31,-21 0-31,0 0 15,0 0-15,0 0 0,21 1 0,-21-1 16,0 0-16,22 0 0,-22 0 16,0 0-16,0 1 0,21-22 15,0 0-15,-21 21 0,21-21 0,0 0 16,0 0-16,1 0 16,-1-21-16,0-1 0,21 22 0,-21-21 15,1 0-15,-1 21 0,0-21 16,-21 0-16,21 0 0,-21-1 0,21 1 15,-21 0-15,0 0 0,0 0 16,0 0-16,0-1 16,0 44-1,0-1-15,0 0 16,0 21-16,0-21 16,0 1-16,0 20 0,0-21 15,0 21-15,0 1 0,0-1 0,0 0 16,0 1-16,21-1 0,-21 22 15,0-22-15,0 21 0,22-20 0,-22 20 16,0 1-16,0-22 0,0 22 0,0-1 16,0-21-16,0 22 0,0-22 15,-22 22-15,22-22 0,-21 0 0,21 1 16,0-22-16,-21 21 0,0-21 0,0-21 16,0 0-16,-1 0 15,1 0-15,21-21 0,0 0 0,-21-21 16,21 21-16,0-22 0,-21 1 0,21-22 15,0 22-15,0-21 0,0-1 16,0-21-16,0 22 0,21-1 0,0 1 16,-21-1-16,43 1 0,-22 21 15,0-1-15,0 1 0,21 0 16,1-1-16,-22 22 0,21-21 0,1 21 16,-22-1-16,21 1 0,-21 0 0,22 0 15,-22 0-15,0 0 16,21-1-16,-21 1 0</inkml:trace>
  <inkml:trace contextRef="#ctx0" brushRef="#br0" timeOffset="81870.88">9694 12319 0,'0'-21'0,"0"42"0,-21-63 0,21 21 0,0-1 16,-21 1-16,0 0 15,0 21-15,21 21 32,0 22-32,0-22 0,0 21 0,0 0 15,0-20-15,-22 20 0,22 0 0,0 1 16,0-1-16,0 0 0,0 1 16,-21-1-16,21 0 0,-21 1 0,21-22 15,-21 21-15,21-21 0,0 0 16,-21 1-16,21-1 0,0 0 15,-21-21-15,-1 0 32,22-21-32,-21 0 15</inkml:trace>
  <inkml:trace contextRef="#ctx0" brushRef="#br0" timeOffset="83147.75">9229 12679 0,'-22'0'16,"44"0"-16,-44-21 15,44 21 1,-1 0-16,0 0 0,0 0 0,21-21 16,1 21-16,-1 0 15,0-22-15,1 22 0,-1-21 0,0 21 16,22-21-16,-22 0 0,22 0 0,-22 21 16,0-21-16,1-1 0,-1 1 15,0 0-15,1 0 0,-22 0 0,0-22 16,0 22-16,-21 0 0,0 0 15,0-21-15,0 20 0,0 1 0,0-21 16,0 21-16,0 0 0,0-1 0,0 44 31,0-1-31,-21 0 0,21 21 0,-21 1 16,21-1-16,-21 0 0,21 1 16,0-1-16,0 0 0,-21 1 15,21-1-15,-22 0 0,22-21 0,-21 22 16,21-1-16,0-21 0,0 0 0,0 22 15,-21-22-15,21 0 0,0 0 16,-21-21-16,21 21 16,0-42-1,21 0 1,0 0-16,0 0 0,1 0 16,-1-1-16,0 1 0,0 0 15,0 0-15,0 0 0,1 0 0,-1-1 16,0 1-16,0 21 0,0 0 0,0 0 31,1 21-31,-22 1 0,0-1 16,0 0-16,0 0 0,0 0 15,0 0-15,0 1 0,21-1 16,-21 0-16,21-21 0,-21 21 0,21-21 16,0 0-16,-21 21 0,21-21 0,22 0 15,-22 0-15,0 0 16,0 0-16,0 0 0,1-21 0,-1 21 15,0-21-15,0 21 0,0-21 0,0 0 16,1-1-16,-1 1 16,-21 0-16,21 0 0,-21 0 15,21 0-15,-21-1 0,0 1 16,0 42 15,0 1-31,0-1 16,0 0-16,0 0 0,0 0 15,0 0-15,0 1 0,0-1 16,0 0-16,0 0 16,21 0-16,0-21 0,1 0 15,-1 0-15,0 0 0,0 0 0,21 0 16,-20 0-16,-1 0 0,0 0 16,21-21-16,-21 21 0,1-21 15,-1 21-15,0-21 0,0 21 0,0-21 16,0-1-16,1 1 0,-1 0 0,-21 0 15,0 0-15,21 0 0,0-1 16,-21 1-16,0 0 0,0 0 16,21 21-16,-21 21 31,-21 0-31,21 0 0,-21 1 16,0-1-16,21 0 0,-21 0 0,-1 0 15,1 0-15,21 1 0,-21-1 16,0 0-16,0 0 15,21 0-15,0 0 0,-21-21 16,21-21 31,0 0-47,21 0 16,0 0-16,-21 0 0,21-1 15,0 1-15,0 0 0,22 0 0,-22-21 16,0 20-16,21 1 15,1-21-15,-22 21 0,21 21 0,-21-21 16,22-1-16,20 22 0,-42 0 16,22 0-16,-22 22 0,0-22 15,-21 21-15,0 0 0,0 0 0,0 0 16,21 0-16,-21 22 0,0-22 0,0 0 16,0 21-16,0-20 0,0-1 15,0 0-15,0 21 0,-21-21 16,21 1-16,-21-1 0,21 0 15,0-42 17,0 0-17,0-1-15,0 1 0,21 0 16,-21 0-16,21 0 16</inkml:trace>
  <inkml:trace contextRef="#ctx0" brushRef="#br0" timeOffset="84004.86">12340 12806 0,'0'0'0,"-21"0"0,21-21 31,0 0-15,21 21-16,0-22 0,-21 1 16,21 21-16,1-21 0,-22 0 15,0 0-15,21 0 0,-21-1 0,0 1 16,0 0-16,0 0 0,0 0 16,-21 21-1,-1 0-15,1 0 0,0 0 16,0 0-16,-21 21 0,20 0 0,1 0 15,-21 0-15,21 1 0,0-1 16,-22 21-16,22-21 0,0 0 0,0 1 16,0 41-16,21-42 15,0 0-15,0 1 16,21-22-16,0 0 0,0 0 16,21 0-16,43 0 15,-43 0-15,-20-22 0,20 22 16,-21-21-16,21 0 0,-20 21 0,-1-21 15,0 0-15,0 21 0,-21-21 0,0-1 16,21 22-16,-21-21 0,21 21 16,-21-21-16,0 42 31,0 0-15,0 1-16,-21-1 0,21 0 0,-21 0 15,21 21-15,0-20 0,0-1 16,-21 0-16,21 21 0,-21-21 15,21 22-15,0-22 0,0 21 0,0-21 16,0 22-16,0-22 0,0 21 0,0 1 16,0-1-16,0 0 0,0 1 15,0-1-15,0 0 0,0 1 0,21-1 16,-21 0-16,0 1 0,21-1 0,-21 0 16,0 1-16,0-1 0,0-21 15,0 21-15,-21 1 0,0-22 16,0-21-16,-1 21 0,1-21 15,0 0-15,0 0 0,0 0 0,-22 0 16,22 0-16,0 0 0,0 0 0,21-21 16,-21 0-16,21 0 15,0-1-15,0-20 0,0 21 0,0-21 16,0 20-16,21-20 0,0 0 0,0-1 16,22-20-16,-22 21 0,21-1 15,22-84-15,-43 85 0,21-22 16,0 1-16,-20 21 0,20-1 0,-21-20 15,0 42-15,0-22 0,1 1 16,-22 21-16,21-22 0,-21 22 0,0 0 16,0 0-16,-21 0 0,-1 0 15,1-1-15,0 1 0</inkml:trace>
  <inkml:trace contextRef="#ctx0" brushRef="#br0" timeOffset="84255.72">11091 12234 0,'0'0'0,"-21"0"0,0 0 15,42 0 32,0 22-31,0-22-1,1 0-15,-1 0 0</inkml:trace>
  <inkml:trace contextRef="#ctx0" brushRef="#br0" timeOffset="86515.96">14478 11536 0,'0'0'0,"0"21"16,-21-21-16,21 21 0,-21 0 15,-1 1-15,1-22 16,42-22 15,1 22-15,-1-21-16,21 0 0,-21 0 0,0-21 15,22 20-15,-22-20 0,21 21 16,-21-21-16,22-1 0,-22 1 0,0-22 16,0 22-16,0 0 0,1-1 15,-22 1-15,0 21 0,0-21 0,0 20 16,0 1-16,0 0 0,0 0 15,-22 21-15,1 0 16,0 21-16,0 0 0,21 0 0,-21 22 16,21-1-16,-21 0 0,21 1 0,0-1 15,0 22-15,0-22 0,0 0 16,0 22-16,0-22 0,21 0 0,0 1 16,-21-22-16,0 21 0,0 1 15,0-22-15,0 0 0,0 0 0,0 0 16,0 0-16,0 1 0,-21-22 15,0 0-15,-1 0 16,1 0-16,0 0 0,0-22 16,0 22-16,0-21 0,21 0 15,-22 0-15,1 0 0,21-22 16,-21 22-16,0 0 0,21-21 0,0 21 16,-21-22-16,21 22 0,-21 0 15,21 0-15,-22 21 16,22 21-1,0 0-15,0 21 0,0-20 16,0-1-16,22 21 0,-1-21 0,0 22 16,0-22-16,0 0 0,0 21 0,1-21 15,-1 1-15,21-22 16,-21 21-16,22 0 0,-1-21 0,0 0 16,1 0-16,-1 0 0,0 0 0,22 0 15,-22-21-15,22 0 0,-22 21 16,21-22-16,1 1 0,-22 0 0,1 0 15,-1-21-15,0 20 0,-21 1 16,1-21-16,-1 21 0,-21-22 0,0 22 16,0-21-16,0 0 0,0 20 0,0-20 15,0 0-15,0 21 0,-21-1 16,-1 1-16,1 21 0,0 0 0,0 0 16,0 0-16,-22 0 0,22 21 15,-21 22-15,0-22 0,20 21 16,-20-21-16,0 22 0,-22 41 15,43-41-15,0-1 0,0-21 16,21 22-16,0-22 0,0 0 0,0 0 16,21 0-16,0-21 0,0 0 0,0 0 15,1 0-15,20 0 0,-21 0 16,21 0-16,1 0 0,-22-21 0,21 0 16,1 0-16,-22 0 0,21-1 0,-21 1 15,0 0-15,1-21 0,-1 21 16,0-1-16,-21-20 0,0 21 0,0-21 15,0 20-15,0-20 0,0 21 0,0-21 16,0 20-16,0 1 16,0 42-1,-21 22-15,21-22 16,-21 21-16,21-21 0,0 22 0,0-1 16,0 0-16,0-20 0,0 20 0,0-21 15,21 21-15,0-20 0,0-1 16,0 0-16,0 0 0,1-21 0,-1 0 15,0 0-15,21 0 0,-21 0 0,1 0 16,-1 0-16,21 0 16,-21-21-16,0 21 0,1-21 0,-1 0 0,-21-1 15,21 22-15,0-21 0,0 0 0,-21-21 16,0 21-16,21-1 16,1-20-16,-22 21 0,0 0 0,0-22 15,0 22-15,21 0 0,-21 0 0,0 0 16,0 42-1,0 0 1,0 0-16,0 22 0,0-22 16,-21 0-16,21 21 0,0-21 0,-22 1 15,22 20-15,0-21 0,0 0 0,0 0 16,0 22-16,0-22 16,22-42 30,-22 0-46,21-1 16,0 1-16,-21 0 0,21 0 16,0 0-16,0 0 0,1-22 15,-22 22-15,21-21 0,0 21 0,0-1 16,0 1-16,0 0 0,1 21 16,-1 0-1,-21 21-15,0 0 0,0 1 0,0-1 16,0 0-16,0 0 0,0 0 0,0 0 15,0 1-15,0-1 0,0 0 16,0 0-16,0 0 0,0 0 0,0 1 16,0-1-16,21 0 15,0-21 1,0 0-16,0 0 16,1 0-16,-1-21 0,0 0 15,0 21-15,0-22 0,0 1 16,1 0-16,-1 0 0,0 0 15,21 0-15,-21-22 0,1 22 0,-1 0 0,0-21 16,0 20-16,0 1 0,22-42 16,-22 42-16,-21-1 15,0 44 1,0-1 0,0 0-16,0 0 0,0 21 0,-21-20 15,21-1-15,-22 21 0,22-21 16,-21 22-16,21-22 0,0 0 0,0 0 15,0 0-15,0 22 0,0-22 16,0 0-16,21 0 0,1-21 16,-1 0-16,0 21 0,0-21 0,21 0 15,-20 0-15,-1 0 0,21 0 0,-21 0 16,22-21-16,-22 0 0,21 0 16,-21 21-16,22-21 0,-22-1 15,21 1-15,-21-21 0,0 21 0,1 0 16,-1-22-16,0 22 0,0-21 15,-21 21-15,0-22 0,21-20 16,-21 42-16,0-22 0,0 22 0,0 0 16,-21 21-1,0 0-15,21 21 0,-21 0 0,0 22 16,21-22-16,0 0 0,-22 21 0,1-21 16,21 22-16,-21-22 0,21 21 15,0-21-15,0 1 0,0-1 0,0 0 16,0 0-16,0 0 0,0 0 15,0 1 1,21-22 0,0 0-1,1-22-15,-22 1 16,21 21-16</inkml:trace>
  <inkml:trace contextRef="#ctx0" brushRef="#br0" timeOffset="87519.75">18161 11515 0,'0'0'0,"21"0"15,0 0-15,0-21 16,1 21-16,-1-22 0,21 1 0,-21 21 16,0-21-16,1 0 0,-1 0 15,0 0-15,0-1 0,0 1 0,-21-21 16,0 21-16,0-22 0,0 22 16,0 0-16,0-21 0,-21 21 0,0-1 15,0 22-15,0 0 0,-1 0 16,1 0-16,-21 0 0,0 0 15,-1 22-15,1-1 0,21 0 0,-22 21 16,1 1-16,0-22 0,21 21 0,-1 0 16,1 1-16,0-1 0,0 22 15,21-22-15,0-21 0,0 21 16,0-20-16,21-1 0,0 0 0,0 0 16,1-21-16,-1 21 0,0-21 15,21 0-15,-21 0 0,22 0 0,-22 0 16,21 0-16,-21-21 0,22 0 0,-22 21 15,21-21-15,-21 0 0,1-1 16,-1 1-16,0-21 0,0 21 0,0-22 16,0 22-16,-21-21 0,0 0 15,0-1-15,22 22 0,-22-21 16,0-1-16,0 1 0,0 21 0,0 0 16,0 0-16,0-1 0,0 44 31,0-1-31,0 0 0,0 0 0,-22 21 15,22-20-15,0 20 0,-21 0 16,21-21-16,-21 22 0,21-1 0,-21-21 16,21 22-16,0-22 0,0 21 0,0-21 15,0 0-15,21 1 0,0-1 16,0 0-16,1-21 0,-1 21 16,0-21-16,0 0 0,21 0 0,-20 0 15,20 0-15,-21 0 0,21 0 16,-20-21-16,20 0 0,0 21 0,-21-21 15,22-1-15,-1 1 0,0 0 0,-20-21 16,20 21-16,0-22 16,1 22-16,-22-21 0,21-1 0,-21 22 15,0-21-15,1 0 0,-1 20 0,-21-20 16,0 21-16,0 0 0,0 0 0,-21 21 16,-1 0-1,1 0-15,21 21 0,0 21 0,-21-21 16,21 0-16,0 22 15,0-22-15,0 21 0,0-21 0,0 22 16,21-22-16,0 0 0,1 21 0,-22-20 16,21-1-16,0 0 0,0 0 15,-21 0-15,21 0 0,-21 1 16,0-1 0,-21-21-16,0 0 15,0 0-15,0 0 0,-1 0 0,1 0 16,0 0-16,0 0 0,0 0 15,0 0-15,-1-21 0,1 21 0,0 0 16,0 0-16,0 0 0,21-22 16,-21 22-16,21-21 15,0 0-15,0 0 16,21 0-16</inkml:trace>
  <inkml:trace contextRef="#ctx0" brushRef="#br0" timeOffset="89687.53">20426 11621 0,'0'0'16,"-21"0"-16,-1 0 0,22 21 16,22-21 15,-1-21-31,0 21 16,0-22-16,0 1 0,0 21 15,1-21-15,-1 0 0,0 0 0,0 0 16,0-1-16,-21 1 0,21-21 15,1 21-15,-1-22 0,-21 22 16,0-21-16,0 21 0,21-22 0,-21 1 16,0 21-16,21 0 0,-21 0 15,0-1-15,0 1 0,21 21 16,-21 21-16,0 1 16,21-22-16,-21 21 0,0 0 15,0 0-15,0 0 0,0 0 0,22-21 16,-22 22-16,21-22 0,-21 21 15,21-21-15,0 0 16,0 0 0,-21-21-16,21 21 15,-21-22-15,0 1 0,0 0 16,0 0-16,0 0 0,0 0 16,-21-1-16,0 1 15,0 0-15,0 21 0,0 0 16,-1 0-16,1 0 0,0 0 15,0 21-15,21 0 0,-21 1 16,0 20-16,-1 0 0,1 1 0,21-1 16,-21 0-16,21 1 0,0 20 0,0-21 15,0 1-15,0-1 0,0-21 16,21 22-16,0-1 0,1-21 0,-1 0 16,0 0-16,21 1 0,-21-1 15,22-21-15,-1 0 0,-21 0 16,22 0-16,-1 0 0,-21 0 0,21 0 15,1-21-15,-22-1 0,21 1 0,-21 0 16,1 0-16,20 0 0,-21-22 16,0 1-16,0 21 0,1-43 0,-1 22 15,0 0-15,0-22 0,0 1 16,0-43-16,1 42 0,-1 22 16,0-21-16,-21 20 0,21 1 0,0-22 15,-21 22-15,0 0 16,0 21-16,21-1 0,-21 1 0,0 0 15,0 42-15,0 0 16,-21 1-16,0 20 0,0 0 16,0 1-16,0-1 0,-1 21 0,1-20 15,0 20-15,0-20 0,0 20 0,21 1 16,0-1-16,0-21 0,0 22 16,0-22-16,0 1 0,0-1 0,0 0 15,21 1-15,0-1 0,0-21 0,0 0 16,1 0-16,20 1 0,-21-1 15,21-21-15,-20 0 0,20 0 0,0 0 16,-21 0-16,22 0 0,-1 0 16,0 0-16,1-21 0,-22-1 15,21 1-15,43-21 0,-64 21 16,21 0-16,-20-1 0,-1-20 0,0 0 16,0-1-16,0 22 0,0-21 15,-21 0-15,22-1 0,-22 1 0,0 0 16,0 20-16,0 1 0,0 0 15,-22 21-15,1 0 0,0 0 16,-21 21-16,21-21 0,-43 64 16,22-43-16,21 0 0,-22 21 15,22 1-15,-21-22 0,21 21 16,-1-21-16,1 22 0,0-22 0,21 21 16,-21-21-16,21 1 0,0 20 15,0-21-15,0 0 0,21 0 16,0-21-16,0 0 0,1 0 0,-1 0 15,0 0-15,0 0 0,21 0 16,-20-21-16,-1 0 0,0 0 0,0 21 16,0-21-16,0 0 0,1-22 0,-1 22 15,-21 0-15,21-21 0,0-1 16,-21 1-16,21 0 0,-21 20 0,0-20 16,0 0-16,21-1 0,-21 1 15,0 21-15,22 0 0,-22 0 0,0-1 16,0 44-1,0-1 1,0 0-16,0 21 0,0 1 0,0-22 16,0 21-16,0 0 0,0 22 15,0-22-15,0-21 0,0 22 16,0-22-16,0 0 0,0 0 0,0 0 16,21 1-16,0-22 0,0 21 0,0-21 15,0 0-15,1 0 0,20 0 16,-21 0-16,0 0 0,22-21 0,-1 21 15,-21-22-15,21 1 0,-20 21 0,20-21 16,-21 0-16,21-21 0,-20 20 16,20 1-16,-21-21 0,0 0 15,0-1-15,1 22 0,-1-21 0,0-1 16,-21 1-16,21 21 0,-21-21 16,0 20-16,-21 44 31,0-1-31,21 21 0,-21-21 15,21 22-15,0-22 0,0 21 0,0-21 16,0 22-16,0-22 0,0 21 16,0-21-16,21 0 0,0 1 0,-21-1 15,0 0-15,21 0 0,-21 0 0,21-21 16,-21 21-16,0 1 16,-21-22 15,0 0-31,0-22 15,0 1-15,-1 21 0,22-21 16,-21 21-16,0 0 0,0 0 31,21 21-15,0 0 0,21-21-16,-21 22 15,21-22-15,0 0 0,1 21 0,-1-21 16,21 0-16,-21 0 0,0 0 0,22 0 15,-1 0-15,0 0 16,-20 0-16,20 0 0,0-21 0,1 21 16,-22-22-16,21 22 0,0-42 15,1 21-15,-22 0 0,0 0 16,0-1-16,0 1 0,1-21 0,20-22 16,-21 22-16,-21 21 0,0-21 15,0-1-15,0 22 0,0-21 16,0 21-16,0-1 0,0 44 31,-21-22-31,21 21 16,0 21-16,-21-21 0,21 22 0,0-22 15,0 21-15,0-21 0,0 22 0,0-22 16,0 21-16,0-21 0,0 0 16,0 22-16,0-22 0,0 0 0,0 0 15,0 0-15,0 1 0,0-1 0,0 0 16,0 0-16,0 0 31,-21-21-31,-1 0 16,1 0-1,0 0-15,0 0 16,0 0-16,0 0 16,-1 0-16,1 0 15,21-21-15,-21 21 0,0 0 0,0 0 16,0 0-16</inkml:trace>
  <inkml:trace contextRef="#ctx0" brushRef="#br0" timeOffset="91938.94">18754 12869 0,'0'0'16,"0"-21"-16,0-42 15,0 42-15,0-1 0,0 1 16,0 0-16,0 0 0,0 0 0,0 0 16,0-1-16,0 44 47,0-1-47,0 21 0,0 0 15,0 1-15,0-1 0,0 0 0,0 1 16,0-22-16,0 21 0,0 1 0,0-22 15,0 21-15,0-21 0,0 0 16,0 1-16,0-1 0,0 0 16,0-42 15,0 0-31,0-1 16,0 1-16,21 0 0,-21-21 15,21 21-15,0-22 0,-21 22 0,0-21 16,21 21-16,0-22 0,-21 1 15,22 21-15,-22 0 0,21-1 16,-21 1-16,0 0 0,21 21 16,-21 21-16,21 0 15,-21 1-15,21 20 0,-21-21 0,0 21 16,0 1-16,21-1 0,-21 0 0,22-20 16,-22 20-16,21 0 0,0-21 15,0 1-15,0-1 0,22 21 0,-22-42 16,21 21-16,-21 0 0,22-21 0,-1 0 15,0 0-15,1 0 0,-1 0 16,21 0-16,-20 0 0,-1-21 0,0 0 16,1 0-16,-1 0 0,0 0 15,1-1-15,-22 1 0,21 0 16,-21-21-16,-21 21 0,0-22 0,22 22 16,-22-21-16,0-1 0,0 22 15,0-21-15,0 21 0,0-22 0,-22 22 16,1 0-16,0 0 0,0 21 15,0 0-15,0 0 0,-1 21 16,1 0-16,-21 0 0,21 1 0,0 20 16,-22 0-16,22 1 0,0-1 15,-21 0-15,20 1 0,1-22 0,21 21 16,0-21-16,-21 22 0,21-22 16,0 0-16,0 0 0,0 0 15,21-21-15,0 0 0,1 0 16,-1 0-16,0 0 0,0 0 0,21 0 15,-20-21-15,-1 21 0,21-21 16,-21 0-16,0 0 0,1-1 0,-1 1 16,0 0-16,0 0 0,-21 0 0,0-22 15,21 22-15,-21-21 0,21 21 16,-21 0-16,0-1 0,0 1 0,0 0 16,0 42-1,0 0 1,0 1-16,0-1 0,0 21 0,0-21 15,0 0-15,0 22 16,0-22-16,0 0 0,0 21 0,0-20 16,22-1-16,-1 0 0,0 0 15,0 0-15,0-21 0,0 0 16,22 0-16,-22 0 0,21 0 0,-21 0 16,22 0-16,-22-21 0,21 0 0,-21 0 15,22 21-15,-22-21 0,0-1 16,0 1-16,0-21 0,-21 21 0,22 0 15,-22-22-15,21 22 0,-21 0 16,0-21-16,0 20 0,0-20 0,0 21 16,0 0-16,0 0 0,0-1 0,0 44 31,0-1-31,0 21 16,0-21-16,0 22 0,-21-22 0,21 0 15,0 21-15,0-21 0,-22 22 16,22-22-16,-21 0 0,21 0 0,0 0 15,0 1-15,0-1 0,0 0 0,0 0 16,0 0 0,0-42 15,0 0-31,0 0 16,21 0-16,-21-1 15,22 1-15,-1 0 0,-21-21 0,21 21 16,0-22-16,0 1 0,0 21 15,1-22-15,-1 22 0,0 0 0,0 0 16,0 21-16,0 0 16,-21 21-16,22 0 15,-22 0-15,0 1 0,0-1 0,0 0 16,0 21-16,0-21 0,0 1 0,0 20 16,0-21-16,0 0 0,21 0 15,-21 1-15,0-1 0,0 0 16,21-21-16,-21 21 15,21-21-15,0 0 32,0 0-32,-21-21 0,22 0 0,-1 0 15,0-1-15,0 1 16,0 0-16,0 0 0,1-21 0,-1 20 16,21-20-16,-21 21 0,0-21 0,22-1 15,-22 22-15,0 0 0,0 0 16,0 0-16,1-1 0,-1 22 15,-21 22 1,0-1-16,0 0 16,0 0-16,0 0 0,0 22 0,0-22 15,0 0-15,0 21 0,0-21 16,0 1-16,0-1 0,0 21 0,0-21 16,0 0-16,0 22 0,0-22 15,21 0-15,0-21 16,0 0-16,0 21 0,1-21 0,-1 0 15,0 0-15,21 0 0,1 0 0,-22 0 16,21 0-16,0-21 0,1 0 16,-1 21-16,0-21 0,-20 0 0,20-1 15,0 1-15,-21 0 0,1 0 16,-1 0-16,0 0 0,0-1 16,0-20-16,0 21 0,-21 0 0,0-22 15,0 22-15,0-21 0,0 21 0,0 0 16,0-1-16,-21 22 15,0 22 1,0-22-16,21 21 0,-21 21 0,0-21 16,-1 0-16,22 22 0,0-22 15,-21 0-15,21 0 0,0 0 0,0 1 16,0-1-16,0 0 0,0 0 16,0 0-1,21-21-15,1 0 16,-1 0-16,0 0 15,0 0-15,0 0 0,-21-21 16,21 21-16,1-21 0,-1 21 0,21-21 16,-21 0-16,0 21 0,1-22 15,-1 22-15,0 0 0,0-21 16,0 21-16,0 0 16</inkml:trace>
  <inkml:trace contextRef="#ctx0" brushRef="#br0" timeOffset="92139.83">22161 13123 0,'-21'0'78,"0"0"-63,0 0 1,0 0-16,0 0 0</inkml:trace>
  <inkml:trace contextRef="#ctx0" brushRef="#br0" timeOffset="102483.04">741 14563 0,'-21'-21'16,"-1"21"-1,22-22-15,0 1 16,0 0-16,0 0 31,0 0-15,0 0 0,0-1-16,0 1 15,0 0 1,0 0-16,0 0 15,0 0-15,0-1 16,0 1 0,22 0-16,-1 21 0,0 0 15,0 0-15,0 0 16,0 21-16,1 0 16,-1 1-16,21 20 0,-21 0 15,0 1-15,1-1 0,-1 21 0,0-20 16,-21-1-16,0 0 0,0 1 15,0-1-15,0 0 0,0 1 16,0-22-16,0 0 0,0 0 0,0 0 16,-21 1-16,21-1 0,-21-21 15,21-21 17,0-1-17,0 1-15,0 0 0,0 0 0,0 0 16,0 0-16,0-22 0,0 22 15,21-21-15,-21-1 0,21 1 16,0 0-16,0-1 0,0 1 0,1 21 16,-1 0-16,0 0 0,0-1 15,0 22-15,0 0 0,22 0 16,-22 22-16,0-1 0,21 0 0,-20 21 16,-1-21-16,0 22 0,0-22 15,0 21-15,-21 1 0,0-22 16,0 21-16,0-21 0,0 0 15,0 1-15,0-1 0,0 0 16,0 0-16,0 0 0,0-42 47,21 0-47,1 0 0,-22 0 16,21-1-16,0 1 0,0-21 15,0 21-15,0-22 0,1 22 16,-1-21-16,21 0 0,-21-1 0,0 22 15,1-21-15,-1 21 0,0-1 16,0 22-16,0 0 0,0 0 0,1 22 16,-22-1-16,21 0 15,-21 0-15,21 21 0,-21-20 0,0 20 16,0 0-16,21-21 0,-21 22 16,0-1-16,21 0 0,-21-20 15,21 20-15,-21-21 0,22 0 0,-22 0 16,21 22-16,0-43 0,0 21 15,-21 0-15,21-21 0,0 0 0,22 0 16,-22 0-16,0 0 0,21 0 16,-20 0-16,20-21 0,-21 0 15,21 0-15,1-1 0,-1 1 16,0 0-16,-20 0 0,20-21 0,-21 20 16,0-20-16,0 21 0,1-21 15,-22 20-15,0-20 0,0 0 16,0 21-16,0-22 0,-22 22 0,1 0 15,0 0-15,0 21 0,0 0 16,0 0-16,-1 21 0,1 0 16,0 0-16,21 0 0,0 22 15,-21-1-15,21-21 0,-21 22 0,21-1 16,0 0-16,0 1 0,0-22 16,0 21-16,0-21 0,0 22 15,0-22-15,21 0 0,0 0 0,0-21 16,0 21-16,1-21 0,-1 0 15,21 0-15,-21 0 0,0 0 16,22-21-16,-1 0 0,-21 21 16,22-21-16,-1 0 0,0-22 0,1 22 15,-1 0-15,-21-21 0,21-1 16,-20 22-16,20-21 0,-21-1 0,21-41 16,-20 20-16,-1 22 15,0 0-15,-21-1 0,0 1 0,0 0 16,0 20-16,0-20 0,0 21 15,0 0-15,0 42 16,0 0 0,0 0-16,0 22 0,0-1 0,0 21 15,-21-20-15,21 20 0,0-20 16,0 20-16,0-21 0,0 1 0,0-1 16,0 0-16,0 1 0,0-22 15,0 21-15,21-21 0,0 1 16,0-1-16,0-21 0,1 0 15,-1 0-15,0 0 0,0 0 0,0-21 16,0 21-16,22-22 0,-22 1 16,0 0-16,43-21 15,-43 21-15,21-22 0,-21 1 16,0 21-16,1-22 0,-1 1 0,-21 0 16,0-1-16,0 1 0,0 0 15,0-22-15,0 43 0,0 0 16,0 0-16,0 42 15,0 0 1,0 21-16,0 1 0,0-22 0,0 21 16,0 1-16,0-1 0,-21 0 15,21 1-15,-22-1 0,22 0 0,-21-21 16,21 22-16,0-22 0,-21 21 16,21-21-16,-21 1 0,21-1 15,0 0-15,21-42 31,0 0-15,-21-1-16,21 1 0,1 0 16,-1 0-16,0 0 0,0-22 0,-21 22 15,21 0-15,0 0 0,1 0 16,-1 0-16,0 21 16,0 0-16,-21 21 15,0 0-15,0 0 0,0 0 0,0 0 16,0 1-16,0-1 0,0 21 15,0-21-15,0 0 0,0 1 0,0-1 16,21 0-16,0 0 16,1-21-16,-1 0 15,0 0-15,21 0 16,-21 0-16,1 0 0,-1 0 0,21 0 16,-21-21-16,0 0 0,22 21 15,-22-21-15,0-1 0,0 1 0,0 0 16,1 0-16,-1 0 0,-21 0 0,0-22 15,21 22-15,-21 0 0,0 0 16,0 0-16,21 21 0,-21 21 31,0 0-31,0 0 0,0 21 16,0-20-16,0-1 16,0 0-16,0 0 0,0 0 0,0 0 15,0 1-15,0-1 0,0 0 16,0 0-16,21-21 0,-21 21 0,21-21 15,1 0-15,-1 21 0,0-21 16,0 0-16,0 0 0,0 0 16,1 0-16,-1 0 0,-21-21 0,21 21 15,0-21-15,0 0 0,-21 0 16,0 0-16,0-1 0,0 1 16,0 0-16,0 0 0,0 0 15,0 0-15,-21-1 0,0-20 0,0 21 16,0 0-16,-1 0 0,1 21 15,0-22-15,0 22 0,0 0 16,21 22 15,21-22-31,0 21 0,0-21 16,22 0-16,-22 0 0,21 0 16,0 0-16,1 0 0,-1 0 0,0 0 15,1 0-15,-1 0 0,0 0 16,1-21-16,-1 21 0,0 0 0,-20 0 15,20-22-15,0 22 0,-21 0 16,1 0-16,-1-21 0,-42 21 47,-1 0-47,1 21 0,0 1 16,0-1-16,0 0 0,0 0 15,-22 0-15,22 22 0,0-22 0,0 0 16,0 21-16,-1-21 0,1 1 15,21 20-15,0-21 0,-21 0 0,21 0 16,0 1-16,0-1 16,21-21-16,0 0 15,1 0-15,-1 0 16,0 0-16,0 0 0,0-21 0,0 21 16,1-22-16,-1 1 0,0 0 15,0 21-15,0-42 0,0 21 16,1-1-16,-1 1 0,0-21 0,0 0 15,-21-1-15,0 1 0,21 0 16,0-1-16,-21-20 0,0 20 0,0 1 16,22-21-16,-22 20 0,21 1 15,-21 21-15,0-22 0,0 22 0,21 0 16,-21 0-16,0 42 16,0 0-16,0 22 15,-21-22-15,21 21 0,-21 0 16,21 1-16,-22-1 0,22 0 15,0 22-15,0-22 0,0 1 0,0-22 16,-21 21-16,21 0 0,-21 1 16,21-22-16,0 21 0,0-21 0,0 1 15,0 20-15,0-21 16,0 0-16,21 0 16,0-21-16,1 0 0,-1 0 15,0 0-15,0 0 0,0 0 16,0-21-16,1 21 0,-1-21 0,0 0 15,0 21-15,0-21 0,-21 0 16,0-1-16,21 1 0,-21 0 16,0 0-16,0 0 0</inkml:trace>
  <inkml:trace contextRef="#ctx0" brushRef="#br0" timeOffset="102779.87">3175 14563 0,'0'0'0,"-21"0"0,42-21 31,0 21-31,21-22 15,-20 22-15,20-21 0,0 21 16,22-21-16,-22 21 0,22 0 0,-22-21 16,21 21-16,-20 0 0,-1 0 15,0 0-15,-20 0 0,-1 0 0,0 0 16,0 0-16</inkml:trace>
  <inkml:trace contextRef="#ctx0" brushRef="#br0" timeOffset="104542.88">6477 14542 0,'0'0'0,"0"-22"0,21 1 0,0 0 15,-21 0-15,21 0 16,1 21 0,-22 21-16,0 0 15,0 0-15,0 22 0,0-22 0,0 21 16,0-21-16,0 22 0,0-22 15,0 21-15,0-21 0,0 0 0,-22 22 16,1-22-16,21 0 0,-21 0 16,21 0-16,0 1 0,-21-22 15,21-22 17,0 1-32,21 0 15,0 0-15,-21 0 0,21 0 16,1-1-16,-22 1 0,21 0 15,-21 0-15,21 0 0,-21 0 16,21-1-16,-21 1 0,0 0 0,21 21 31,-21 21-31,21 0 16,-21 1-16,0-1 0,0 0 0,22 0 16,-22 0-16,21 0 0,-21 1 15,0 20-15,21-42 0,0 21 0,0 0 16,0 0-16,1 1 15,-1-22-15,0 0 0,0 0 16,0 0-16,0 0 0,1 0 0,-1 0 0,0 0 16,0-22-16,0 1 0,0 21 15,1-21-15,-1 0 0,0 0 16,0 0-16,0-1 0,-21 1 16,0-21-16,21 21 0,-21 0 0,0-22 15,0 22-15,0 0 0,0-21 16,0 20-16,0 1 0,0 0 0,0 42 31,0 0-15,0 1-16,0 20 0,0-21 0,0 21 15,0-20-15,0 20 16,0-21-16,0 0 0,0 22 0,0-22 0,0 0 16,0 0-16,22 0 0,-22 0 15,21 1-15,0-22 0,0 21 16,0-21-16,0 0 15,1 0-15,-1 0 0,0-21 16,0-1-16,0 22 0,0-21 0,22 0 16,-22 0-16,0 0 0,0 0 15,0-1-15,1 1 0,-1-21 0,0 21 16,0 0-16,-21-1 0,0-20 0,21 21 16,-21 0-16,21 0 0,-21-1 15,0 1-15,0 42 31,0 1-31,0-1 0,0 21 16,0-21-16,0 0 0,0 22 16,0-22-16,0 0 0,0 0 0,0 22 15,0-22-15,0 0 0,0 0 0,0 0 16,0 0-16,0 1 0,0-1 16,22-21-16,-1 0 0,0 0 15,0 0-15,0 0 16,0 0-16,1 0 0,-1-21 0,21-1 15,-21 22-15,0-21 0,22 0 0,-22 0 16,0 0-16,0-22 16,22 22-16,-1-42 0,-21 20 15,-21 22-15,21-21 0,0 0 16,-21-1-16,22 22 0,-22-21 0,0-1 16,21-20-16,-21 42 15,0 0-15,0-1 0,0 1 16,0 42-1,0 1-15,0-1 0,0 21 16,0 0-16,0-20 0,-21 20 0,-1 0 16,22 1-16,-21-1 0,21 0 15,0-21-15,0 22 0,-21-1 0,21-21 16,0 0-16,0 1 16,0 41-16,0-42 15,0 0-15,21-21 0,0 22 16,1-22-16,-1 0 0,0 0 15,21 0-15,-21 0 0,1-22 0,-1 1 16,21 21-16,-21-21 0,22 0 16,-22 0-16,0 0 0,21-1 0,-21 1 15,1-21-15,-1 21 0,0-22 16,0 1-16,0 0 0,-21 21 0,21-22 16,-21 1-16,22 0 0,-22-1 0,0 1 15,0 21-15,0 0 16,0-22-16,0 22 0,0 0 15,0 42 1,0 0-16,0 22 0,0-22 16,0 21-16,-22 0 0,1 1 0,21-1 15,-21 22-15,21-22 0,0 0 16,-21 1-16,21-1 0,-21-21 0,21 21 16,0-20-16,0 20 0,0-21 15,0 0-15,0 0 0,0 1 0,21-1 16,0 0-16,0-21 15,0 0-15,1 0 0,20 0 16,-21 0-16,0 0 0,0-21 16,22 21-16,-22-21 0,0-1 15,64-20-15,-64 21 16,-21-21-16,21 20 16,-21-41-16,0 42 0,0-22 15,0 22-15</inkml:trace>
  <inkml:trace contextRef="#ctx0" brushRef="#br0" timeOffset="104871.69">7789 14245 0,'0'0'0,"-42"0"0,21 21 0,-22-21 15,22 0-15,42 0 47,1 0-47,-1-21 16,0 0 0,-42 21 30,0 21-46,21 0 16,0 1-16,0-1 16,0 0-16,63 0 15,-42-21-15</inkml:trace>
  <inkml:trace contextRef="#ctx0" brushRef="#br0" timeOffset="105496.38">9969 14732 0,'0'0'0,"-21"0"16,0-21-16,21 0 15,-21 21-15,21-21 0,0-1 0,0 1 16,0 0-16,0 0 16,0 0-16,0 0 0,0-1 0,21 1 15,0 0-15,0 0 0,1 21 16,-1-21-16,0 21 0,0 0 0,0 0 15,0 0-15,1 0 0,-1 0 16,21 21-16,-21 0 0,0 0 0,1 22 16,-1-22-16,0 21 0,0-21 15,-21 22-15,0-22 0,0 21 0,0-21 16,0 43-16,0-43 0,0 0 16,0 0-16,-21 0 0,21 1 15,-21-22-15,0 0 0,-1 21 16,1-21-16,0 0 15,21-21 1,0-1-16,0 1 16,0 0-16,0 0 0,21 0 15,0 0-15,1-1 0,-1 1 16,0-21-16,-21 21 0,21-22 0,0 1 16,0 21-16,1-21 0,20-22 15,-21 43-15,0 21 0,0-21 16,1 21-1,-22 21 1,0 0-16,0 0 16,0 0-16,0 1 0,0-1 15</inkml:trace>
  <inkml:trace contextRef="#ctx0" brushRef="#br0" timeOffset="107283.36">10541 14753 0,'0'0'16,"21"0"-16,0 0 15,0 0-15,1 0 16,-1 0-16,0 0 0,0 0 16,0-21-16,0 21 0,1-21 15,-22 0-15,21 21 0,0-21 0,-21-1 16,0 1-16,0 0 16,0 0-16,0 0 0,0 0 0,0-1 15,0 1-15,-21 21 16,0-21-16,-1 21 0,1 0 0,0 21 15,0 0-15,0 1 0,0-1 16,-1 21-16,22-21 0,0 22 16,0-22-16,-21 21 0,21-21 0,0 22 15,0-22-15,0 0 0,0 21 16,0-21-16,0 1 0,21-1 16,1 0-16,-1-21 0,0 0 15,21 0-15,-21 0 0,22 0 0,-22 0 16,21 0-16,-21-21 0,22 21 15,-1-21-15,0-1 0,-20 1 16,20 0-16,0 0 0,-21 0 0,22 0 16,-22-22-16,0 1 0,21 0 15,-20-1-15,-22 1 0,21 0 16,0-1-16,-21 1 0,0-22 0,0 22 0,21 0 16,-21-1-16,0 22 0,21-21 15,-21 21-15,0 0 0,0-1 0,0 1 16,0 42-1,0 1 1,0 20-16,0 0 0,0 1 16,0-1-16,-21 0 0,0 1 15,21 20-15,-21-21 0,21 22 0,0-22 16,0 1-16,-21-1 0,21 0 16,0 1-16,0-22 0,0 21 0,0-21 15,0 0-15,0 1 16,0-1-16,21-21 0,0 0 15,0 0-15,0 0 16,0 0-16,1 0 0,-1-21 0,21-1 16,-21 22-16,0-21 0,1 0 0,-1 0 15,0 0-15,0 0 0,0-1 16,0 1-16,1-21 0,-22 21 0,0 0 16,0-1-16,0 1 15,21 0-15,-21 42 31,0 0-31,0 1 0,0-1 16,-21 0-16,21 0 0,-22 21 0,22-20 16,0-1-16,0 0 0,0 0 15,-21 0-15,21 0 0,0 1 0,0-1 16,0 0-16,0 0 16,21-21-16,1 0 15,-1 0-15,0 0 0,0 0 16,0-21-16,0 21 15,1-21-15,-1 0 0,0 21 0,21-22 16,-21 1-16,1-21 0,-1 21 0,0 0 16,0-22-16,-21 22 0,21 0 15,-21-21-15,21 20 0,-21-20 0,22 21 16,-22 0-16,0 0 0,0-1 16,0 44-1,0-1 1,0 0-16,-22 0 0,1 0 0,0 22 15,21-1-15,0-21 0,0 0 16,0 0-16,0 1 0,0-1 16,0 0-16,0 0 15,0 0-15,0 0 16,21-21-16,0 22 0,1-22 16,-1 0-16,0 0 0,21 0 0,-21 0 15,22 0-15,-22 0 0,0 0 16,21 0-16,-20-22 0,20 22 15,-21-21-15,0 0 0,0 0 0,22 21 16,-22-21-16,0-22 0,-21 22 0,21 0 16,0 0-16,1-21 0,-22 20 0,0 1 15,0-21-15,21 21 16,-21 0-16,0-1 0,0 44 31,-21-1-31,-1 0 16,22 0-16,-21 0 0,21 0 15,-21 22-15,21-22 0,0 0 0,-21 0 16,21 0-16,0 1 0,0-1 0,0 0 16,0 0-16,0 0 15,21-21-15,-21 21 0,21-21 16,0 0-16,1 0 0,-1 0 16,0 0-16,0 0 0,21-21 15,-42 0-15,43 21 0,-43-21 16,21 0-16,0 0 0,0 21 0,0-43 15,-21 22-15,22 0 0,-1 0 16,-21 0-16,0-1 0,21-20 0,-21 21 16,21 0-16,-21 0 15,0 42 1,0 0-16,0 0 16,0 0-16,0 0 0,0 1 0,0-1 15,-21 0-15,0 0 0,21 0 16,-21 0-16,-1 1 0,22-1 15,0 0-15,-21 0 0,0-21 16,21 21 0,-21-21-16,21-21 31,0 0-15,0 0-16,0 0 15,21-1-15,0-20 0,-21 21 16,21 0-16,1-22 0,-1 22 0,0-21 15,0 21-15,0-22 0,0 22 0,1 0 16,-1 0-16,21 21 16,-21 0-16,0 0 0,-21 21 15,22 0-15,-22 0 0,21 1 16,-21-1-16,0 21 0,0-21 0,0 22 16,0-22-16,0 0 0,0 0 0,0 21 15,0-20-15,-21-1 0,21 0 16,-22 0-16,22 0 0,0 0 15,-21-21 32,0 0-31,21-21-16,0 0 0,-21 0 16,21 0-16,-21 21 0</inkml:trace>
  <inkml:trace contextRef="#ctx0" brushRef="#br0" timeOffset="107576.2">11578 14330 0,'0'0'0,"0"-21"15,0 0-15,21-1 16,0 22-16,1 0 16,-1 0-16,0 0 0,0-21 15,21 21-15,-20-21 0,20 21 16,-21 0-16,21 0 0,-20 0 0,-1-21 16,21 21-16,0 0 0,-42 21 31,0 0-31,-21 0 15,-21 1-15</inkml:trace>
  <inkml:trace contextRef="#ctx0" brushRef="#br0" timeOffset="108092.9">8805 15282 0,'0'0'15,"21"-21"-15,1-21 0,-22 0 16,21 20-16,-21 1 0,0 0 0,0 0 16,21 0-16,-21 42 31,0 0-16,0 21-15,0-20 0,0 20 0,0 0 16,0 1-16,0-1 16,0 0-16,-21 1 0,21-1 0,-21 0 15,21-21-15,-22 22 0,22-22 0,0 0 16,0 21-16,-21-20 0,0-1 16,21 0-16,0 0 15,-21-21 1,0-21-1,0 0 1</inkml:trace>
  <inkml:trace contextRef="#ctx0" brushRef="#br0" timeOffset="108871.97">8488 15579 0,'21'0'31,"0"0"-31,21 0 0,-20 0 15,20 0-15,-21 0 0,21 0 16,1 0-16,-1 0 0,0 0 0,22-21 16,-22-1-16,1 22 0,-1 0 15,0-21-15,1 21 0,-22 0 0,21 0 16,-21-21-16,0 21 0,1 0 16,-22 21 15,0 0-31,0 1 15,21-1-15,-21 0 0,0 0 0,0 0 16,0 0-16,0 1 0,21-1 16,-21 0-16,21 0 0,0 0 15,-21 0-15,21-21 0,1 0 0,-1 22 16,0-22-16,0 0 16,0 0-16,0 0 0,1-22 0,20 22 15,-21-21-15,0 0 0,0 21 16,1-21-16,-1 0 0,0 0 0,21-22 15,-21 43-15,-21-21 0,0 0 16,0 0-16,0 0 16,0-1-16,0 44 47,0-1-47,0 0 15,0 0-15,0 0 16,0 0-16,0 1 15,0-1-15,0 0 16,0 0-16,0 21 16,0-20-16,0 20 15,0-21-15,22-21 0,-22 21 0,0 0 16,0 1-16,0-1 16,0 0-16,0 0 15,0 0-15,0 0 0,0 1 16,0-1-16,0 0 0,0 0 15,-22-21-15,1 21 16,0 0 0,0-21-16,0 0 15,0 0 1,-1 0-16,1 0 16,0 0-1,0 0-15,21-21 0,-21 21 16,21-21-16,-21 21 0,21-21 15,0 0-15,0 0 16,0-1-16,0 1 16,21 0-16,0 0 0,0 0 15,-21 0-15</inkml:trace>
  <inkml:trace contextRef="#ctx0" brushRef="#br0" timeOffset="109858.99">10054 15600 0,'0'-21'0,"0"0"16,0 42 15,0 0-15,0 0-16,0 21 0,0-20 15,0-1-15,0 21 0,0-21 0,0 22 16,0-1-16,0 0 0,0 1 0,0-22 15,0 21-15,0 0 0,0 1 16,0-22-16,-21 64 0,0-64 16,21 21-16,-21-21 0,21 0 15,0 1-15,0-1 0,-22 0 0,22 0 16,0-42 15,0 0-15,22 0-16,-22-1 0,0 1 15,0-21-15,21 21 0,-21 0 16,0-22-16,21 1 0,-21 0 0,0-1 16,0 1-16,0 0 0,0-1 15,0 1-15,21 0 0,-21-1 0,21 1 16,-21 21-16,21-22 0,-21 22 0,22-21 16,-1 21-16,-21 0 0,21-1 15,0 22-15,21-21 16,-20 21-16,-1 0 0,-21 21 15,21 1-15,-21-1 16,21 0-16,-21 0 0,0 0 0,0 0 16,0 1-16,0-1 0,0 0 15,0 0-15,-21-21 0,0 21 16,0-21-16,-1 21 16,1-21-16,0 0 15,0 0 1,21-21-1,0 42 32,21-21-47,-21 22 16,21-22-16,0 0 16,1 21-16,-1-21 0,0 0 15,0 0-15,0 0 16,0 0-16,1-21 0,-1 21 15,21-22-15,-21 22 0,0-21 0,22 21 16,-1-21-16,-21 0 0,22 0 16,-1 0-16,-21-1 0,0 1 15,22 0-15,-22 0 0,0 0 0,0 0 16,-21-1-16,0 1 0,0 0 16,0 0-16,0 0 0,-21 21 31,0 21-31,0 0 0,-1 0 15,22 0-15,-21 1 0,0-1 0,21 21 16,-21-21-16,21 0 0,0 1 16,0-1-16,0 0 0,0 0 0,0 0 15,0 0-15,0 1 16,21-22-16,0 0 16,0 0-16,1 0 0,-1 0 15,0 0-15,0 0 16,0 0-16,0 0 0,1-22 0,-1 1 15,0 21-15,-21-21 0,21 21 16,0-21-16,0 21 0,1-21 0,-1 0 16,0-1-16,0 1 0</inkml:trace>
  <inkml:trace contextRef="#ctx0" brushRef="#br0" timeOffset="111387.55">15071 14542 0,'0'0'0,"0"-22"16,0 1-16,0 0 16,0 0-16,0 0 15,0 0-15,0-1 16,0 1-16,21 0 0,0 0 0,-21 0 15,21 0-15,0 21 0,0-22 16,1 22-16,-1 0 0,0 0 0,0 0 16,-21 22-16,21-1 0,0 0 15,1 21-15,-1 1 0,0-1 0,0 0 16,-21 1-16,0-1 16,0 0-16,0 1 0,0-1 0,0 0 15,0-21-15,0 1 0,0 20 0,0-21 16,-21 0-16,0 0 15,0 1-15,-1-22 16,1 0-16,21-22 31,0 1-31,0 0 0,0 0 16,21 0-16,1 0 0,-1-1 16,0-20-16,0 21 0,21-21 0,-20-1 15,20 1-15,-21 0 0,21-1 16,-20 22-16,20-21 0,-21-1 15,21 22-15,-20 0 0,-1 21 16,0 0-16,0 0 0,-21 21 0,0 0 16,0 1-16,0 20 0,0-21 15,0 21-15,0 1 0,0-1 0,0 0 16,0-20-16,0 20 0,0-21 16,0 21-16,0-20 0,0 20 0,0-21 15,0 0-15,0 0 0,0 1 16,21-22-16,0 0 15,1 0-15,-1 0 0,0 0 16,21-22-16,-21 22 0,1-21 16,-1 0-16,21 21 0,-21-21 15,0 0-15,22 0 0,-22-22 0,0 22 16,0 0-16,0-21 0,1 20 16,-1 1-16,-21-21 0,0 21 0,21 0 15,-21-1-15,0 44 31,0-1-31,0 21 0,0-21 16,0 22-16,0-22 0,0 21 16,-21-21-16,21 0 0,0 22 0,0-22 0,0 0 15,0 0-15,0 0 0,21 1 16,0-22-16,0 21 0,0-21 16,1 0-16,20 0 0,-21 0 15,0 0-15,0 0 0,1-21 16,20 21-16,-21-22 0,21 1 0,-20 0 15,-1 0-15,21 0 0,0-22 16,-42 1-16,0 0 0,22 21 16,-22-22-16,0 1 0,0 0 0,0-1 15,-22 1-15,1 0 0,0-1 16,0 22-16,0-21 0,-22 21 16,22 21-16,-21-22 0,21 22 0,-22 0 15,-20 22-15,42-1 0,-22 0 16,22 0-16,0 0 0,0 22 15,0-22-15,0 21 0,-1-21 16,22 22-16,0-22 0,-21 0 0,21 0 16,0 0-16,0 0 0,0 1 15,0-1-15,21-21 0,1 0 0,-1 21 16,21-21-16</inkml:trace>
  <inkml:trace contextRef="#ctx0" brushRef="#br0" timeOffset="113596.18">18034 14965 0,'0'0'0,"-42"0"0,20 21 16,1-21-16,0 0 0,0 21 15,0-21-15,21-21 32,0 0-32,0 0 15,21 0-15,0-1 0,0 1 0,22 0 16,-22-21-16,21-1 0,0 22 15,-20-21-15,20-22 0,0 22 0,-21 0 16,1-1-16,-1 1 0,0 0 0,0 21 16,-21-22-16,21 22 0,-21 0 15,0 42 1,-21 0-16,0 0 16,21 1-16,-21 20 0,21 0 15,-21-21-15,-1 22 0,22-1 16,0 0-16,0-20 0,0 20 0,0-21 15,0 0-15,0 22 0,0-22 0,0 0 16,22 0-16,-1-21 0,0 21 16,0-21-16,0 0 0,0 0 0,22 0 15,-22 0-15,21 0 0,-21 0 16,22 0-16,-1-21 0,0 0 16,1 0-16,-22 0 0,0-1 0,0 1 15,0 0-15,-21 0 0,0 0 16,0 0-16,22-1 0,-22 1 0,0-21 15,0 21-15,0 0 0,0-1 16,0 1-16,-22 21 16,1 0-16,0 21 15,0 1-15,0-1 0,21 21 16,-21-21-16,-1 22 0,1-22 0,21 21 16,0-21-16,-21 22 0,21-1 15,0-21-15,0 0 0,0 22 0,0-22 16,0 0-16,21 0 0,0-21 15,1 21-15,-1-21 0,0 0 16,0 0-16,21 0 0,-20 0 0,20 0 0,-21 0 16,21-21-16,1 21 0,-22-21 15,21 0-15,-21 0 0,22-1 0,-22 1 16,21-21-16,-21 21 0,1-22 16,-1 22-16,0-21 0,0 0 15,0-1-15,0-20 0,-21 20 0,22 1 16,-22 0-16,21-22 0,-21 22 15,0 21-15,0-22 0,0 22 0,0-21 16,0 21-16,0 0 16,0 42-1,0 21-15,0-21 0,0 22 0,0-1 16,-21 0-16,-1 22 0,22-22 16,-21 0-16,21 22 0,0-22 0,-21 1 15,21-1-15,-21 0 16,21 1-16,0-22 0,0 21 0,0-21 15,0 22-15,0-22 0,0 0 0,0 0 16,0 0-16,21-21 16,0 0-16,0 0 0,1 0 15,-1 0-15,0 0 0,0-21 0,0 21 16,22-21-16,-22 21 0,0-21 16,21 0-16,-21-1 0,1 1 0,-1 0 15,21 0-15,-21 0 0,0 0 16,-21-22-16,22 22 0,-1 0 0,-21 0 15,21 0-15,-21-1 0,0 44 32,0-1-17,-21 0-15,21 0 0,-21 0 16,-1 0-16,22 22 0,0-22 0,0 0 16,0 0-16,-21 0 0,21 1 0,0-1 15,0 0-15,0 0 0,0 0 16,0 0-16,21-21 0,1 0 15,-1 0-15,0 0 16,0 0-16,21 0 0,-20 0 16,-1-21-16,0 21 0,0-21 0,0 0 15,0 21-15,1-21 16,-1 0-16,0-1 0,0 1 0,-21 0 16,21 0-16,-21-21 0,21 20 15,-21 1-15,0 0 0,0 0 0,22-21 16,-22 20-16,0 1 0,0 42 31,0 1-31,0-1 16,0 0-16,0 0 0,0 0 15,0 0-15,-22 1 0,22-1 0,0 21 16,0-21-16,0 0 0,0 1 0,0-1 16,0 0-16,0 0 15,0 0-15,22-21 0,-1 21 0,0-21 16,0 0-16,0 0 0,22 0 15,-22 0-15,63 0 16,-62-21-16,20 0 0,-21 21 16,0-21-16,0 0 0,1 0 15,-1-1-15,-21 1 0,21 0 0,-21 0 16,21-21-16,-21 20 0,0 1 16,0-21-16,0 21 0,0 0 0,0-1 15,0 1-15,0 42 31,0 1-31,-21-1 0,21 0 16,0 0-16,-21 0 0,21 0 16,-21 1-16,21-1 0,0 0 15,0 0-15,0 0 0,0 0 0,0 1 16,0-1-16,0 0 16,21-21-16,0 0 0,0 21 0,0-21 15,0 0-15,1 0 0,-1 0 16,21 0-16,-21 0 0,0 0 0,22 0 15,-22-21-15,21 21 0,-21-21 16,1 0-16,-1 21 0,21-22 0,-21 1 16,0 0-16,1 0 0,-22 0 0,21 0 15,0-1-15,-21 1 0,0 0 16,0-21-16,21 42 0,-21-21 16,0-1-16,0 44 31,0-1-31,-21 0 0,21 0 15,-21 0-15,21 0 0,0 1 0,-21-1 16,-1 0-16,22 0 0,0 0 16,0 0-16,-21 1 0,0-1 15,21 0-15,-21-21 0,21 21 16,-21 0 0,0-21 15,21-21-31,0 0 15,0 0-15,0 0 16,21-1-16,0 1 16,0 0-16,0 0 0,0-21 0,1 20 15,-1 1-15,0-21 0,21 21 16,-21 0-16,1-1 0,20 1 16,-21 0-16,21 21 0,-20 0 0,-1 0 15,0 0-15,-21 21 0,0 0 0,21 1 16,-21-1-16,0 0 0,0 64 15,0-64-15,0 0 16,0 0-16,0 0 0,-21 0 16,21 1-16,0-1 0,0 0 0,-21-21 15,21 21-15,0 0 16,-21-21 0,21-21 15,-22 0-16,22 0-15,-21 21 0,0-21 0,21-1 16,-21 1-16</inkml:trace>
  <inkml:trace contextRef="#ctx0" brushRef="#br0" timeOffset="113931.31">18965 14478 0,'0'0'0,"-21"0"0,0 0 0,0 0 0,0 0 16,21-21-16,21 0 15,0 21-15,21 0 16,-21 0-16,22 0 15,20-21-15,-20 21 0,20 0 0,1 0 16,-1 0-16,64-22 16,-63 22-16,-1 0 0,-21 0 0,22-21 15,-22 21-15,-21 0 0,22 0 16,-22 0-16,-21-21 0,21 21 16,-21-21-1</inkml:trace>
  <inkml:trace contextRef="#ctx0" brushRef="#br0" timeOffset="114475">22352 14309 0,'0'0'0,"21"-21"0,21-22 16,-20 22-16,-22 0 15,21 0-15,0 21 0,-21-21 16,21 21-16,-21 21 47,-21 0-47,0 21 0,0 1 15,-1-1-15,1 0 0,0 22 0,0-22 16,0 22-16,0-22 0,21 0 16,-22 22-16,1-22 0,0 0 15,21 1-15,0-22 0,-21 21 0,21-21 16,-21 1-16,21-1 0,0 21 16,0-21-16,0-42 46,0 0-46,0 0 16,-21 0-16,21-1 16</inkml:trace>
  <inkml:trace contextRef="#ctx0" brushRef="#br0" timeOffset="115309.18">21950 14711 0,'0'0'15,"-21"0"-15,42 0 31,0 0-31,0 0 0,21 0 16,-20 0-16,20 0 0,0-21 0,1 21 0,-1 0 16,21-21-16,1 21 0,-22-22 15,22 22-15,-1-21 0,1 21 0,-22-21 16,22 21-16,-43-21 16,21 0-16,0 21 0,-20-21 0,-1 21 15,-21-22 1,0 44-1,-21-1-15,21 0 16,0 0-16,-22 0 0,22 22 16,0-22-16,0 0 0,0 21 0,0-21 15,0 1-15,0-1 0,0 0 16,0 0-16,0 0 0,22 0 0,-1-21 16,-21 22-16,21-22 0,0 21 15,21-21-15,-20 0 0,-1 0 0,21 0 16,0 0-16,-20 0 0,20 0 15,-21-21-15,21 21 0,-20-22 16,-1 1-16,0 21 0,0-21 0,0 0 16,0 0-16,1 0 0,-1-1 0,0 1 15,-21 0-15,21 0 0,-21 0 16,21 0-16,-21-1 0,0 1 0,21 0 16,1 0-16,-22 42 46,0 0-46,0 0 16,0 1-16,0-1 0,0 0 0,-22 21 16,22-21-16,-21 1 15,21-1-15,-21 21 0,21-21 0,0 22 16,-42 20-16,42-21 0,-21-20 16,21 20-16,-22 0 0,1 22 15,21-22-15,-21 0 0,0 1 0,0-1 16,0 0-16,21 1 0,-22-1 15,1 0-15,0-20 0,0 20 0,0-21 16,21 0-16,-64 43 16,43-43-16,0-21 15,0 0-15,0 0 16,-1 0-16,1 0 16,21-21-1,-21 0-15,21-1 0,0 1 16,0 0-16,0 0 0,0 0 0,0-22 15,0 22-15,0-21 0,21 0 16,0-1-16,1 22 0,-1-21 0,21-1 16,0-20-16,1 42 0,-22-22 15,0 22-15,21 0 0,-20 0 16,-1 0-16,0 0 0,0-1 0,21 1 16,-20 0-16,-1 0 0,0 0 15,0 0-15,0-1 0,0 1 0,1 0 16</inkml:trace>
  <inkml:trace contextRef="#ctx0" brushRef="#br0" timeOffset="115664.59">23791 14499 0,'0'0'0,"0"-21"16,0 42 15,0 0-16,0 1-15,0 20 0,0-21 16,0 21-16,0 1 0,0-1 0,0 0 16,0 1-16,0-1 15,0 0-15,-21 1 0,21-1 0,-21 0 16,0 1-16,21-1 0,-21 0 0,-1 1 16,22-22-16,-21 21 0,0 1 15,0-22-15,21 21 0,-21-21 0,0 0 16,21 22-16,-22-22 0,1 0 0,21 0 15,-21 0-15,21 1 0,0-1 16,-21 0 0,21 0-16,21-42 47,0 0-47,0 0 0,1-1 15</inkml:trace>
  <inkml:trace contextRef="#ctx0" brushRef="#br0" timeOffset="116059.55">23876 14753 0,'0'0'0,"0"-21"0,-21-21 0,21 21 0,0-1 15,0 1-15,0-21 0,0 21 16,0 0-16,21-1 0,0 1 15,0 21-15,0-21 0,22 21 0,-22 0 16,0 0-16,0 0 0,0 0 16,1 0-16,-1 21 0,0 0 15,0 1-15,0-22 0,-21 42 0,0-21 16,0 0-16,0 0 0,0 1 16,0-1-16,0 0 0,-21 0 15,0 0-15,0-21 0,21 21 0,-21-21 16,-1 22-16,1-22 0,0 0 0,-21 21 15,21-21-15,-1 0 0,1 0 16,0 21-16,0-21 0,0 0 16,0 0-16,21 21 0,21-21 62,0 0-62,0 0 0,0 0 16</inkml:trace>
  <inkml:trace contextRef="#ctx0" brushRef="#br0" timeOffset="116499.55">24151 14774 0,'21'0'15,"-42"0"-15,63 0 0,-20 0 0,-1-21 0,0 21 16,0 0-16,0 0 0,0-21 16,22 0-16,-22 21 0,64-42 15,-43 20-15,0 22 16,-21-21-16,1 0 0,-1 0 15,0 0-15,0 0 0,-21-1 0,0 1 16,0 0-16,0 0 16,-21 0-16,0 21 15,0 0-15,-22 0 0,1 0 16,0 21-16,20 0 16,-20 0-16,0 22 0,21-22 0,-1 0 15,1 0-15,0 21 0,0-20 16,0-1-16,21 0 0,-21 21 15,21-21-15,0 1 0,0-1 16,0 0-16,21 0 0,0-21 0,0 21 16,0 0-16,0 1 0,1-22 0,20 0 15,-21 21-15,0-21 0,22 0 16,-22 0-16,0 0 0,0 0 16,0 0-16,0 0 0,1 0 0,-1 0 0,0 0 15,-42 0 48,0 0-63,-1 0 15,1 0-15</inkml:trace>
  <inkml:trace contextRef="#ctx0" brushRef="#br0" timeOffset="116711.47">24532 15134 0,'-21'0'16,"0"0"-1,0 0 63,-1 0-78,1 0 0,0 0 16</inkml:trace>
  <inkml:trace contextRef="#ctx0" brushRef="#br0" timeOffset="122051.18">952 16616 0,'0'-21'0,"0"0"31,22 21-15,-22-22-16,0 1 31,0 0-15,0 0 0,0 0 15,0 0 0,0-1-15,0 1 15,0 42-15,0 1-1,0 20-15,0-21 16,0 21-16,21-20 0,-21 20 0,0 0 15,21 22-15,-21-22 0,21 0 16,-21 1-16,0-1 0,0 0 16,0 1-16,0-22 0,0 21 15,0-21-15,0 43 16,0-43-16,0 0 16,0-42-1,0 0 1,0 0-16,0-22 0,0 22 15,0 0-15,0-21 0,0-1 0,0 1 16,21 0-16,-21-1 0,0-20 16,0 21-16,0-1 0,0 1 15,0-22-15,0 22 0,0 21 0,0-21 16,0 20-16,0 1 0,0 0 16,21 21-16,1 0 0,-1 21 15,0 0-15,0 1 16,0-1-16,-21 21 0,21 0 15,1 1-15,-1-1 0,0 0 16,-21 1-16,21-1 0,0 0 0,-21 1 16,0-22-16,21 21 0,-21-21 15,22 1-15,-22-1 0,0 0 16,21-21-16,0 0 16,-21-21-16,21 0 15,-21-1-15,21 1 0,0-21 16,-21 21-16,22-22 0,-1 1 0,0 0 15,0-1-15,0 1 0,0 0 16,1-1-16,-22 1 0,21 0 0,0-1 16,0 1-16,-21-21 15,0 41-15,21 1 0,-21 0 16,21 21-16,-21 21 16,0 22-16,22-22 15,-22 21-15,21 0 0,-21 1 0,0-1 16,0 0-16,0 1 0,0 20 15,0-20-15,0 20 0,0-21 16,0 1-16,0-1 0,0 0 0,21 1 16,-21-1-16,21-21 0,0 0 15,0 1-15,-21-1 0,22 0 0,20-21 16,-21 0-16,0 0 16,0 0-16,22 0 0,-22 0 0,21-21 15,1 0-15,-1-1 0,-21 1 16,21 0-16,-20 0 0,20-21 15,-21 20-15,0-20 0,0 21 0,-21-43 16,0 22-16,0 21 16,0 0-16,0-22 0,0 22 0,-21 21 15,21-21-15,-21 21 0,0 0 16,0 0-16,21 21 0,-21 0 0,-1 1 16,1-1-16,0 0 0,21 21 15,-21 1-15,0-1 0,21 0 16,-21 1-16,21-22 0,0 21 15,0 0-15,0 1 0,0-22 16,0 0-16,0 0 0,21 0 0,0 1 16,0-1-16,0-21 0,22 0 15,-22 0-15,21 0 0,0 0 0,1 0 16,-1-21-16,0-1 0,1 1 16,-1 0-16,0 0 0,1 0 15,-22-22-15,21 22 0,1-21 0,-22 0 16,21-1-16,-21 1 0,0 0 15,1-1-15,-22-20 0,0 20 0,21 1 16,-21 0-16,21-1 0,-21 22 16,0-21-16,0 21 0,0 0 15,0-1-15,0 44 16,0-1 0,0 0-16,0 21 0,0-21 15,0 22-15,0 20 0,0-20 0,0-1 16,0 0-16,0 22 0,0-22 15,0 0-15,0 1 0,0-1 0,0-21 16,0 22-16,0-22 0,0 0 16,0 0-16,21 0 0,0 0 0,0-21 15,1 0-15,-1 0 0,0 0 16,0 0-16,0-21 0,22 0 16,-22 0-16,0 21 0,21-42 15,-21 20-15,1 1 0,-1-21 0,0 0 16,0-1-16,0 1 0,0 0 15,1-1-15,-1 1 0,-21 0 0,0-1 16,0 1-16,0 0 0,0-22 16,0 43-16,0 0 0,0 42 31,0 0-31,0 0 0,0 0 16,0 22-16,0-1 0,0-21 15,-21 22-15,21 20 0,-22-42 16,22 22-16,0-1 0,0 0 0,-21 1 15,21-22-15,-21 21 0,21-21 16,-21 0-16,21 1 0,0-1 16,0 0-16,0 0 15,0-42 17,0 0-32,21 0 0,0-1 15,-21 1-15,21-21 0,1 21 16,-1 0-16,0-1 0,-21-20 0,21 21 15,0 0-15,0 21 0,1 0 16,-1 0-16,-21 21 16,0 0-16,0 0 15,0 0-15,0 1 0,0-1 16,0 21-16,0-21 0,0 0 16,0 1-16,0-1 0,0 0 15,21-21 1,0 0-16,0 0 15,0 0-15,1 0 0,-1 0 0,0-21 16,0 0-16,0 21 0,0-22 16,1 1-16,-1 0 0,21-21 15,-21 21-15,0-1 0,1-20 0,-1 21 16,0 0-16,0-22 0,0 22 16,-21 0-16,21 21 0,-21 21 31,0 0-31,0 1 0,0-1 15,0 0-15,-21 0 0,21 0 0,0 0 16,-21 1-16,21-1 0,-21 0 16,21 0-16,0 0 0,0 0 15,21-21 1,0 0-16,0 0 16,1 0-16,-1 0 15,0-21-15,0 21 0,0-21 16,0 0-16,-21 0 0,22 21 15,-22-21-15,21-1 0,-21 1 0,0 0 16,0 0-16,0 0 0,0 0 16,0-1-16,0 1 0,0 0 0,0 0 15,-21 21-15,-1 0 0,1 0 16,0 0-16,0 0 16,21 21-1,21-21 1,0 0-1,0 0-15,22 0 0,-22 0 0,0 0 16,21 0-16,1 0 16,-1 0-16,0 0 0,1 0 0,20-21 15,-20 21-15,-1 0 0,21 0 0,-20 0 16,-1-21-16,0 21 0,-20 0 16,-1 0-16,0 0 0,-42 0 31,0 0-31,-1 0 0,1 0 15,0 0-15,0 21 0,-21 0 16,20 0-16,1-21 0,0 21 0,0 22 16,0-22-16,0 0 15,-1 0-15,1 22 0,0-22 0,0 0 16,21 0-16,0 21 0,0-20 16,0-1-16,0 0 0,0 0 0,0 0 15,21 0-15,0-21 0,0 22 16,1-22-16,-1 0 0,0 0 0,21 0 15,-21 0-15,1 0 0,20 0 16,-21-22-16,0 1 0,22 0 0,-22 0 16,0 0-16,21 0 0,-21-22 15,1 22-15,-1-21 0,0-1 0,21-62 16,-21 62-16,1 1 16,-1-22-16,0 22 0,-21 0 0,21-22 15,21-20-15,-42 41 16,22 22-16,-22-21 0,21 21 0,-21-1 15,0 44 1,0-1 0,-21 0-16,-1 21 0,1-21 0,0 22 15,0-1-15,0-21 0,21 22 16,-21-1-16,-1 0 0,1 1 0,0-1 16,0 0-16,0 1 0,21-1 15,0-21-15,-21 21 0,21-20 16,0-1-16,0 0 0,0 0 0,0 0 0,0 0 15,21-21-15,0 0 16,0 0-16,0 0 0,0 0 0,1 0 16,20 0-16,-21-21 0,0 0 15,0 21-15,22-21 0,-22 0 16,0 0-16,0-1 0,0 1 16,1 0-16,-1 0 0,0 0 0,-21-22 15,0 22-15,0 0 0</inkml:trace>
  <inkml:trace contextRef="#ctx0" brushRef="#br0" timeOffset="122347.03">2984 16616 0,'0'0'16,"0"-21"-1,0 0-15,22-1 0,20 22 16,-21-21-16,21 0 0,1 21 16,-1-21-16,22 21 0,-1-21 0,-21 21 15,22 0-15,-1 0 0,1-21 16,-22 21-16,1 0 0,-1 0 15,-21 0-15,21 0 0,-20 0 0,-1 0 16</inkml:trace>
  <inkml:trace contextRef="#ctx0" brushRef="#br0" timeOffset="125616.53">6583 16785 0,'-21'0'0,"42"0"0,-64-21 0,22 0 16,21 0-16,0 0 0,0-1 15,0 1-15,0-21 0,0 21 0,0 0 16,0-1-16,0 1 0,21 0 16,-21 0-16,0 0 0,22 0 15,-22-1-15,0 1 0,0 0 0,0 0 16,-22 42 15,1 0-31,0 0 16,21 1-16,-21-1 0,0 21 0,0-21 15,21 43-15,-22-22 0,22 0 16,-21 22-16,21-22 0,0 22 0,0-22 16,0 22-16,0-22 0,21-21 15,1 21-15,-22 1 0,21-22 16,0 0-16,0-21 0,21 21 15,-20-21-15,-1 0 0,21 0 0,-21 0 16,22-21-16,-1 21 0,-21-21 16,21 0-16,1 0 0,-22-22 0,21 22 15,1-21-15,-22-1 0,0 1 16,21 21-16,-21-43 0,-21 22 0,0 0 16,22-1-16,-22 1 0,0 0 15,0-1-15,0 22 0,0-21 0,-22-43 16,1 64-16,0-21 0,0 21 15,0-1-15,0 1 0,-1 21 16,-20 0-16,21 0 0,-21 0 16,20 0-16,-20 21 0,21 22 15,-21-22-15,20 21 0,1 1 0,-21-1 16,21 0-16,21 1 0,0-1 16,0 21-16,0-20 0,0-1 0,0 0 15,0 1-15,21-1 0,0 0 16,0-20-16,0-1 0,22 0 0,-22 0 15,21 0-15,-21-21 0,22 0 16,-1 0-16,-21 0 0,22 0 0,-1-21 16,0 21-16,-21-21 0,22 0 15,-1 0-15,-21-1 0,22-20 0,-22 21 16,21 0-16,-21-22 16,0 22-16,1 0 0,-1 0 0,0-21 15,0 42 1,-21 21-1,0 0-15,21 0 16,-21 0-16,0 0 0,0 22 0,0-22 16,0 21-16,21-21 0,-21 22 15,0-22-15,0 0 0,0 0 0,0 0 16,22 1-16,-1-1 0,0-21 16,0 0-16,0 0 15,0 0-15,1 0 0,20 0 16,-21-21-16,0-1 15,0 1-15,22 0 0,-22 0 0,0 0 16,0-22-16,0 22 0,1-21 16,-1 21-16,0-22 0,0 22 0,-21 0 15,21 0-15,-21 0 0,0 0 16,0 42 0,0 0-1,0 0-15,0 0 0,0 22 0,0-22 16,0 0-16,0 0 0,0 21 15,0-20-15,0-1 0,0 0 16,0 0-16,0 0 0,21 0 0,-21 1 16,22-1-16,-1-21 0,-21 21 15,21-21-15,0 0 0,0 0 0,0 0 16,1 0-16,-1 0 0,0 0 16,0 0-16,21-21 0,-20 0 0,-1 21 15,0-22-15,21 1 0,-21 0 16,-21-21-16,22 21 0,-22-1 0,21-20 15,-21 21-15,0-21 0,0 20 16,0 1-16,0-21 0,0 21 0,0 0 16,0-1-16,-21 22 15,-1 0-15,1 22 0,0-1 16,0 0-16,21 0 16,0 21-16,0-20 0,-21-1 15,21 21-15,0-21 0,0 0 0,0 1 16,0-1-16,0 0 0,0 0 15,0 0-15,21 0 16,0-21-16,0 0 16,0 0-16,1-21 0,-1 0 15,0 21-15,0-21 0,-21 0 16,21 0-16,0-1 0,1 1 0,-1 0 16,0 0-16,0 0 0,-21 0 15,21 21-15,0-22 0,1 22 16,-22 22-1,21-1 1,-21 0-16,0 0 0,0 0 0,0 0 16,0 1-16,0-1 0,0 0 15,21 0-15,-21 0 0,21 0 0,0 1 16,-21-1-16,21-21 0,1 21 16,-1 0-16,0-21 0,0 0 0,0 0 15,0 0-15,1 0 0,-1 0 16,21 0-16,-21-21 0,22 21 0,-22-21 15,0 0-15,21 21 0,-21-22 16,1 1-16,-1-21 0,0 21 0,0 0 16,0-22-16,0 1 0,1 21 0,-1-22 15,-21 1-15,0 0 16,0 21-16,21-22 0,-21 1 0,0 21 16,0-22-16,0 22 0,0 0 0,0 0 15,0 0-15,-21 42 16,21 0-1,-21 0-15,21 0 0,-22 22 16,1-22-16,0 21 0,21 1 0,-21-1 16,0 0-16,21-21 0,0 22 15,-21-1-15,21-21 0,0 22 16,0-22-16,0 0 0,0 0 0,0 21 16,0-20-16,21-1 0,-21 0 15,21-21-15,0 0 0,21 0 16,-20 0-16,-1 0 0,0 0 15,21 0-15,-21 0 0,22-21 0,-22 21 16,0-21-16,21-1 0,-20 1 16,-1 0-16,0 0 0,0 0 0,0 0 15,0-1-15,1 22 0,-22-21 16,21 21-16,-21-21 0,0 42 16,0 0-1,-21 1-15,-1-1 16,1 0-16,21 0 0,0 0 15,0 0-15,-21 1 16,21-1-16,0 0 0,0 0 16,21-21-1,0 0-15,1 0 16,-1 0-16,0 0 0,0-21 16,0 21-16,0-21 0,1 21 15,-1-21-15,0-1 0,0 1 16,0 21-16,0-21 0,1 0 0,-1 0 15,-21 0-15,0-22 0,21 22 0,-21 0 16,0 0-16,0 0 0,0-1 16,0 1-16,0 0 15,-21 21-15,0 0 0,-1 0 16,1 0-16,21 21 0,-21 0 16,0-21-16,0 22 0,0 20 0,-1-21 15,1 0-15,21 0 0,-21 1 16,21-1-16,-21 21 0,21-21 15,0 0-15,0 1 16,0-1-16,21-21 0,0 21 16,0-21-16,1 0 0,-1 0 0,0 0 15,21 0-15,-21 0 0,43 0 16,-22 0-16,1 0 0,-1-21 16,21 21-16,-20-21 0,-1 21 15,0-22-15,1 22 0,-22-21 0,21 0 16,-21 0-16,1 0 0,20 0 15,-42-1-15,0 1 0,0 0 16,0 0-16,0 0 0,0 0 16,-21 21-1,0 0-15,-1 0 0,1 21 16,0 0-16,0-21 0,0 21 16,0 21-16,-1-20 0,1-1 0,0 0 15,0 0-15,0 0 16,0 0-16,21 1 0,0-1 0,0 0 15,0 0 1,21-21-16,0 0 16,0 0-16,0 0 0,0 0 15,1 0-15,20-21 0,-21 0 0,0 21 16,0-21-16,1-1 0,-1 1 16,0 21-16,0-21 0,0 0 0,0 0 15,1 0-15,-22-1 0,21 1 16,0 0-16,0 0 0,-21 0 15,0 0-15,21 21 0,-21 21 32,0 0-32,0 0 15,-21 0-15,0 0 16,21 1-16,0-1 0,0 0 0,0 0 16,0 0-1,21-21-15,0 0 16,22 0-16,-22 21 0,21-21 15,0 0-15,1 0 0,-1 0 0,-21 0 16,22-21-16,-1 21 0,0-21 0,-21 21 16,43-42-16,-43 21 15,0-1-15,0 1 0,1 0 16,-1-21-16,-21 21 0,0-1 16,0-20-16,0 21 0,0 0 0,0-22 15,0 22-15,0 0 0,-21 21 16,-1 0-16,1 0 0,-21 0 15,21 21-15,-22 0 0,22 1 0,-21 20 16,0-21-16,20 21 0,-20-20 16,21 20-16,0-21 0,0 21 0,-1-20 15,22-1-15,0 0 0,0 0 16,0 0-16,22-21 16,-1 0-16,0 0 0,0 0 15,0 0-15,0 0 0,22 0 0,-22 0 16,21-21-16,-21 0 0,22 0 15,-22 0-15,21-1 0,1 1 16,-22 0-16,63-21 0,-62-1 16,20 22-16,-21-21 0,21 0 15,-20 20-15,-1-20 0,0 0 0,-21-1 16,21 1-16,21-21 16,-42 20-16,0 22 0,22 0 15,-22 0-15,21 0 0,-21-1 0,0 44 16,-21-1-1,-1 0-15,1 0 0,0 21 0,-21 43 16,21-43-16,-1 1 16,22-1-16,0 0 0,-21 1 15,21-22-15,0 21 0,0 1 0,0-22 16,0 0-16,0 0 0,0 0 16,21 0-16,1-21 0,-1 22 0,0-22 15,0 21-15,21-21 0,1 0 16,-22 0-16,21 0 0,1 0 0,-1 0 15,0 0-15,22 0 0,-1 0 16,1 0-16,20 0 0,-20 0 16,21 0-16,-1 0 0,1 0 0,0 0 15</inkml:trace>
  <inkml:trace contextRef="#ctx0" brushRef="#br0" timeOffset="129595.77">15409 16552 0,'0'-21'0,"0"0"15,0 0-15,0 0 0,0 0 16,0-1-16,0 1 16,-21 0-16,0 0 0,0 21 15,0-21 1,-1 21-16,1 0 0,0 0 0,0 0 16,0 0-16,0 0 0,-1 0 0,1 21 15,0 0-15,-21 0 0,21 22 16,-1-22-16,1 21 0,0 0 0,21 22 15,0-22-15,0 22 0,0-22 16,0 22-16,0-22 0,0 0 0,0 1 16,21-1-16,0-21 0,1 0 15,20 0-15,-21 1 0,21-1 0,1-21 16,-22 0-16,21 0 0,1 0 16,-1 0-16,0 0 0,1-21 0,-1 21 15,0-22-15,1 1 16,-1 0-16,-21-21 0,0 21 0,22-1 15,-22 1-15,0-21 0,-21 21 16,21 0-16,-21-1 0,21 1 0,-21 0 16,0 0-16,0 0 0,0 42 31,0 0-31,0 0 0,0 0 16,0 1-16,0-1 0,0 0 0,0 21 15,0-21-15,0 1 0,0-1 16,0 0-16,21 0 0,1-21 0,-1 21 15,0-21-15,21 0 16,-21 0-16,1 0 0,-1 0 16,0 0-16,0-21 0,0 0 15,0 21-15,1-21 0,-1 0 0,-21-1 16,0 1-16,0 0 0,0 0 16,0 0-16,0-22 0,-21 22 0,-1 0 15,1 0-15,0 0 0,0-22 16,-21 22-16,20 0 0,1 21 0,0-21 15,0 0-15,0 21 0,0 0 0,-1 0 16,65 0 31,-22 0-47,0 0 0,0 0 0,22 0 16,-22 0-16,21-21 15,0 21-15,-20-22 0,20 22 0,0 0 16,1 0-16,-22 0 0,21 0 15,0 0-15,-20 0 0,20 0 0,-21 22 16,0-1-16,0 0 0,-21 21 0,0-21 16,0 1-16,0 20 0,0-21 15,0 0-15,0 22 0,0-22 0,0 0 16,0 0-16,0 0 0,-21 0 16,0 1-16,21-1 0,-21 0 0,0-21 15,21 21 1,0-42 15,0 0-15,0 0-16,0-1 0,0 1 15,21 0-15,0 0 0,0-21 0,22 20 16,-22-20-16,0 21 0,21-21 16,-21 20-16,22 1 0,-1 0 0,-21 0 15,0 21-15,1 0 0,-1 0 0,0 21 16,-21 0-16,21 0 0,-21 22 15,0-22-15,0 0 0,0 21 16,0-20-16,0 20 0,0-21 0,0 21 16,0-20-16,0-1 0,0 0 0,0 0 15,0 0 1,0 0-16,21-21 0,0 0 16,1 0-16,20 0 0,-21 0 15,21 0-15,1 0 0,-1 0 0,0 0 16,1-21-16,-1 0 0,0 0 15,1 0-15,-22 0 0,21-1 0,1 1 16,-22-21-16,0 21 0,-21-22 16,21 22-16,-21-21 0,0 21 0,0-22 15,0 22-15,0 0 0,0 0 16,-21 21 0,0 0-16,0 21 0,21 0 0,-22 0 15,22 22-15,-21-22 16,21 21-16,-21 1 0,21-22 0,0 21 15,0-21-15,0 22 0,0-22 16,0 21-16,0-21 0,0 0 0,0 1 16,0-1-16,0 0 0,0 0 15,-21-21 17,21-21-32,-21 21 15,21-21-15,0 0 0,-21 21 16,-1-22-16,22 1 0,-21 0 15,21 0-15,-21 0 0,0 0 16,21 42 15,0 0-31,0 0 16,21 0-16,0 0 0,0 1 16,-21-1-16,22-21 0,-1 0 15,0 21-15,0-21 0,0 0 0,0 0 16,22 0-16,-22 0 0,21 0 0,1 0 15,-1-21-15,0 0 0,43-1 16,-43 1-16,-21 0 16,22 0-16,-1 0 0,-21 0 15,0-22-15,22 1 0,-22 21 0,0-22 16,0 1-16,0-21 0,1 20 16,-1-41-16,0 41 0,0-20 15,-21 20-15,21 1 0,0 0 0,-21-1 16,0 1-16,22 0 0,-22 21 15,0-22-15,0 22 0,0 42 16,0 0 0,-22 22-16,1-22 0,0 21 0,0 22 15,0-22-15,0 0 0,-1 22 16,1-1-16,0-20 0,0 20 16,21-20-16,0-1 0,-21 0 15,21 1-15,0-1 0,0 0 0,0-21 16,0 1-16,0-1 0,0 0 0,0 0 15,21 0-15,0-21 16,0 0-16,0 0 0,1 0 0,-1 0 16,0 0-16,0-21 0,0 0 15,22 0-15,-22 21 0,0-21 0,21-1 16,-21 1-16,1 0 16,-1 0-16,0 0 0,0 21 0,-21 21 46,0 0-46,0 0 0,0 0 0,-21 1 16,21-1-16,-21 0 0,21 0 16,-21 0-16,21 0 0,0 1 0,0-1 15,0 0-15,21-21 16,0 0 0,0 0-16,0 0 15,0 0-15,1 0 0,-22-21 0,21 21 16,0-21-16,0-1 0,0 1 15,0 0-15,1 0 0,-1 0 0,0 0 16,-21-1-16,21-20 0,0 21 0,0 0 16,-21 0-16,0-1 15,22 22-15,-22 22 16,0-1-16,0 0 16,0 0-16,0 0 0,-22 0 0,22 1 15,0-1-15,-21 0 0,21 0 0,0 0 16,0 0-16,0 1 15,0-1-15,21-21 16,1 0-16,-1 0 0,0 0 16,21 0-16,-21 0 0,1 0 0,-1-21 15,0 21-15,0-22 0,0 1 16,0 0-16,1 0 0,-1 0 16,0 0-16,0-1 0,-21 1 15,0-21-15,21 21 0,-21 0 0,21-1 16,-21 44 15,-21-22-31,21 21 0,0 0 16,-21 0-16,21 0 0,0 0 15,0 1-15,0-1 0,0 0 16,42 0 0,-20-21-16,-1 0 15,0 0-15,0 0 16,0-21-16,-21 0 0,21 21 15,-21-21-15,0-1 0,22 1 16,-1 0-16,0 0 0,-21-21 16,21 20-16,0 1 0,-21-21 0,21 21 15,1 0-15,-1-1 0,0 1 16,0 0-16,0 21 0,0 0 0,-21-21 16,22 21-1,-44 0 16,1 0-15,21 21-16,-21-21 16,0 0-1,0 0-15,0 0 16,-1 0 0,22 21-16,-21 0 15,0 1-15,21-1 0,-21 0 16,21 0-16,0 0 0,-21 0 15,21 1-15,-21-1 0,21 0 0,-22 21 16,22-21-16,0 1 0,0-1 16,0 0-16,0 0 0,22 0 15,-1-21-15,0 21 0,0-21 16,0 0-16,0 0 0,1 0 16,20 0-16,-21 0 0,43 0 15,-22 0-15,-21 0 0,21-21 16,-20 0-16,20 0 0,-21 0 0,21 0 15,-20-1-15,-1-20 0,21 0 16,-21-1-16,0 1 0,22 0 0,-22-1 16,0-20-16,0 21 0,0-1 15,1-20-15,-1 20 0,0-20 16,0 21-16,-21-1 0,0 1 0,21 0 16,-21-1-16,-21 43 15,0 21-15,0 1 16,0 20-16,-1-21 0,1 21 15,0 1-15,0-1 0,-21 43 16,20-43-16,1 0 16,21 1-16,0-1 0,-21 0 0,21-20 15,0 20-15,-21 0 0,21 1 16,0-22-16,0 0 0,0 21 0,0-21 16,0 1-16,21-1 0,0-21 0,0 21 15,1-21-15,-1 0 0,0 0 16,0 0-16,21 0 0,-20 0 15,-1 0-15,0 0 0,21-21 0,-21 0 16,1-1-16,20 1 0,-21 0 16,0 0-16,0-21 0,22 20 15,-22 1-15,0 0 0,0 0 0,0 0 16,-21 0-16,0 42 16,0 0-1,0 0-15,0 0 0,-21 22 0,21-22 16,-21 0-16,21 0 0,-21 0 15,21 0-15,0 1 0,0-1 0,0 0 16,0 0-16,0 0 16,21-21-1,0 0-15,0 0 16,1 0-16,-1 0 16,0 0-16,0 0 0,-21-21 0,21 0 15,0 21-15,1-21 0,-22 0 16,21-1-16,-21-20 0,21 21 0,-21-21 15,0 20-15,21-20 0,-21 21 16,0-21-16,0 20 0,0-20 0,0 21 16,0 0-16,-21 21 15,0 0-15,0 21 0,-22 0 16,43 0-16,-42 22 0,42-22 16,-21 0-16,0 0 0,21 0 15,-22 22-15,22-22 16,0 0-16,0 0 0,0 0 15,0 0-15,22-21 16,-1 0-16,0 0 16,0 0-16,0 0 0,22 0 15,-43-21-15,21 21 0,0-21 0,21 0 16,-21 0-16,1 21 16,20-21-16,-21-1 0,21 1 0,1 0 15,-22 0-15,21 21 0,-21-21 0,1 21 16,-1 0-16,0 0 0,-21 21 15,0 0-15,0 0 16,0 0-16,0 22 0,0-22 0,-21-21 16,21 21-16,-21 0 0,21 0 15,0 1-15,0-1 16,0 0-16,21-21 31,0 0-31,0 0 0,0 0 16,0 0-16,-21-21 15,22 0-15,-1-1 0,-21 1 16,0 0-16</inkml:trace>
  <inkml:trace contextRef="#ctx0" brushRef="#br0" timeOffset="129864.18">20193 16510 0,'0'-21'0,"21"0"16,0 21-16,0 0 0,1-21 16,-1 21-16,0 0 0,0 0 0,21-22 15,-20 22-15,-1 0 0,21 0 16,-21 0-16,0 0 0,1 0 15,-1 0-15,0 0 0,-21-21 0,0 0 32,-21 21-32,-22 0 0</inkml:trace>
  <inkml:trace contextRef="#ctx0" brushRef="#br0" timeOffset="130152.02">18140 16468 0,'0'0'0,"-21"0"0,-1 0 0,44-21 31,-1-1-31,21 22 16,-21 0-16,43-21 0,-22 21 15,0 0-15,22 0 0,-1 0 0,-20 0 16,20-21-16,1 21 0,-22 0 0,0 0 16,1 0-16,-1 0 0,-21 0 15,0 0-15,1-21 0,-1 21 16,0 0-16,-21-21 0,21 21 16</inkml:trace>
  <inkml:trace contextRef="#ctx0" brushRef="#br0" timeOffset="133522.9">22627 16574 0,'0'0'15,"0"-22"-15,0 1 16,0 0-16,0 0 0,0 0 16,0 0-16,0-1 15,0 1-15,0 0 0,0 0 0,0 0 16,0 0-16,-21-1 0,0 22 15,-22-42-15,22 42 16,-21 0-16,21 0 0,-22 0 0,1 0 16,0 0-16,21 21 0,-22 0 15,1 1-15,0-1 0,-1 0 16,1 21-16,0 1 0,-1-22 16,1 21-16,0 0 0,-1 1 15,1-1-15,21-21 0,-22 22 0,22-1 16,21-21-16,0 21 0,0-20 0,0-1 15,21 0-15,1 0 0,-1 0 16,21-21-16,0 0 0,-20 0 0,20 0 16,0 0-16,22 0 0,-22-21 0,0 21 15,-20-21-15,20 0 0,0 0 16,1-1-16,-22 1 0,0 0 0,21 0 16,-21-21-16,1 20 0,20-41 15,-42 21-15,0-1 16,0 1-16,0 0 0,0-1 0,0 1 15,0 0-15,-21-1 0,0 1 16,-1 0-16,1-1 0,-21 1 16,21 21-16,0 0 0,-22-1 0,22 22 15,0 0-15,-64 22 0,64-1 16,-21 0-16,-1 21 0,22 1 16,-21-1-16,0 21 0,20-20 0,1 20 15,0 1-15,21-22 0,0 22 16,0-22-16,0 0 0,21 1 0,0-1 15,1 0-15,20-21 16,-21 1-16,21-1 0,-20 0 0,20 0 0,21-21 16,-20 0-1,-1 0-15,0 0 0,1-21 0,20-21 16,-20 20-16,-22 1 0,21 0 16,-21 0-16,22 0 0,-22 0 15,42-64 1,-42 64-16,1 0 0,-22-1 0,21 22 15,0 0-15,0 0 16,-21 22-16,0 20 16,0-21-16,0 0 0,0 22 0,0-22 15,0 0-15,0 21 0,0-21 16,0 1-16,0-1 0,0 0 16,0 0-16,21 0 0,0 0 15,1-21-15,-1 0 16,0 0-16,0 0 0,0 0 0,0 0 15,-21-21-15,22 0 0,-1 0 16,0 21-16,0-21 0,0 0 0,0-22 16,-21 22-16,22 0 0,-1-21 15,-21 20-15,0 1 0,21-21 0,-21 21 16,21 21-16,-21-21 0,0 42 31,0 0-31,0 0 16,0 0-16,0 0 15,0 22-15,0-22 0,0 0 0,0 0 16,0 0-16,0 1 0,21-1 16,0 0-16,1 0 0,-1-21 15,0 0-15,0 0 16,0 0-16,0 0 0,1 0 0,-1 0 16,0-21-16,0 21 15,-21-21-15,0 0 0,21-1 0,-21 1 16,0 0-16,21 0 0,-21 0 0,0-22 15,0 22-15,0 0 0,0 0 16,0 0-16,0 0 0,0-1 0,-21 22 31,0 0-31,0 22 0,21-1 16,-21 0-16,0 0 0,21 0 0,0 22 16,0-22-16,-22 0 0,22 0 15,0 21-15,0-20 0,0-1 0,0 0 16,0 0-16,22 0 15,-1-21-15,0 0 0,0 0 16,0 0-16,0 0 0,1 0 16,-1 0-16,0 0 0,0-21 15,0 0-15,0 21 0,-21-21 0,22 0 16,-1-1-16,0 1 0,-21 0 16,21 0-16,0-21 0,-21 20 0,21 1 15,-21 0-15,22 0 0,-1 21 16,-21-21-16,21 21 15,-21 21 1,0 0-16,0 0 0,21 0 16,-21 1-16,0-1 0,0 0 15,0 0-15,21 0 16,0 0-16,1 1 0,-1-1 16,0-21-16,0 0 0,0 21 0,0-21 15,1 0-15,-1 0 0,0 0 16,0 0-16,0 0 15,0 0-15,1-21 16,-22 0-16,21-22 16,-21 22-16,0 0 0,42-64 15,-42 64-15,0 0 16,0-21-16,21 20 0,-21 1 0,21-21 16,-21 21-16,0 0 0,0-1 0,22 1 15,-22 0-15,0 0 0,0 0 16,0 0-16,21-1 0,-21 1 15,0 0 1,-21 21 15,-1 21-31,1 0 16,0 1-16,0-1 16,0 21-16,21-21 0,-21 0 0,-1 22 15,1-22-15,21 21 0,0 1 0,-21-22 16,21 21-16,0-21 0,0 22 15,0-1-15,0 0 0,0 1 16,21-22-16,0 0 0,1 0 16,-1-21-16,0 21 0,0-21 0,0 0 15,0 0-15,1 0 16,-1 0-16,0 0 0,21 0 16,-21 0-16,1-21 0,20 0 15,-21 0-15,0 0 0,0-1 16,1 1-16,-1-21 0,0 21 0,-21 0 15,0-1-15,21 1 0,0 0 16,-21 42 15,0 0-31,-21 1 0,0-1 16,21 0-16,0 0 0,0 0 16,0 0-16,-21 22 15,21-22-15,0 0 16,21-21-16,0 0 15,0 0-15,0 0 0,1 0 16,-1 0-16,0 0 0,0 0 16,0 0-16,0-21 0,-21 0 15,22 0-15,-22-1 0,21 1 16,-21 0-16,0-21 0,0 21 0,0-1 16,0-20-16,0 21 0,0 0 15,0-22-15,0 22 0,-21 0 16,-1 0-16,1 21 0,0 0 15,0 0-15,0 0 0,0 21 0,-1 0 16,1 0-16,0 1 0,0-1 16,21 21-16,0 22 15,0-43-15,0 0 0,0 0 16,0 0-16,0 0 0,21 1 0,0-1 16,0-21-16,1 21 0,-1-21 15,21 0-15,-21 0 0,22 0 0,-1 0 16,0 0-16,1 0 0,-1 0 15,0 0-15,22-42 0,-43 42 16,0-22-16,0 1 0,0 0 16,1 0-16,-1 0 0,-21-22 0,0 22 15,21 0-15,-21 0 0,21-21 16,-21 20-16,0 1 16,-21 42-1,0-21 1,0 22-16,-1 20 0,1-21 0,0 0 15,0 0-15,0 1 16,21 20-16,-21-21 0,21 0 0,0 0 16,0 1-16,0-1 15,21-21 1,0 0-16,0 0 0,0 0 16,0-21-16,-21-1 0,22 22 15,-1-21-15,0 0 16,0 0-16,0 0 0,-21 0 15,21-1-15,1 22 16,-22-21-16,0 42 16,0 1-1,0-1-15,21 0 16,0 0-16,-21 0 0,21-21 16,0 21-16,22 22 15,-1-43-15,-21 21 0,64 0 16,-43-21-16,-21 0 0,22 0 15,-1 0-15,-21 0 0,0 0 16,22 0-16,-22 0 0,0 0 0,0 0 0,0-21 16,-21 0-1,21 0-15,-21-1 0,0 1 0,0-21 16,0 21-16,0 0 0,0-22 16,0 1-16,0 21 0,0 0 15,-21 21 1,0 0-16,0 0 0,0 0 0,0 21 15,-1 0-15,-20 0 0,21 0 0,0 0 16,0 1-16,-1 20 0,22-21 16,0 0-16,0 0 0,0 1 15,0-1-15,0 0 0,0 0 16,0 0-16,22-21 0,20 0 16,-21 0-1,0 0-15,0 0 0,1 0 0,-1 0 16,0-21-16,0 0 0,0 0 15,0 0-15,1-22 16,-1 1-16,0-22 16,0 43-16,0-21 0,0-22 15,1 22-15,-22 0 16,21 21-16,0-22 0,0 22 0,0 0 16,-21 0-16,0 0 0,21 21 15,1 0-15,-22 21 16,0 0-16,0 0 15,-22 0-15,1 0 0,0 22 0,0-22 16,0 0-16,0 21 0,-1-20 16,1 20-16,0-21 0,0 64 15,21-64-15,0 21 0,0-21 16,0 22-16,0-22 0,0 0 0,21 0 16,0 0-16,-21 1 0,21-22 15,1 21-15,-1-21 0,0 0 16,0 0-16,0 0 0,0 0 0,1 21 15,-1-21-15,0 0 0,0 0 16,0 0-16,-21-21 31</inkml:trace>
  <inkml:trace contextRef="#ctx0" brushRef="#br0" timeOffset="136321.98">593 17717 0,'0'0'0,"-22"0"15,1 0 1,0-22-16,0 1 16,0 0-16,0 0 15,-1 21-15,22-21 0,-21 0 0,0-1 16,0 22-16,21-21 0,0 0 15,-21 21-15,21 21 32,0 0-32,0 22 0,21-22 0,0 21 15,-21 22-15,21-22 0,0 0 16,1 22-16,-22-22 0,0 1 16,0 20-16,0-21 0,0 1 15,0-1-15,0 0 0,0-20 16,0-1-16,0 0 0,0 0 15,0-42 1,0 0 0,0 0-16,0-22 0,0 22 15,-22 0-15,22-21 0,0-1 16,-21 1-16,0 21 0,21-22 0,0 1 16,0-21-16,0 20 0,0 1 15,0 0-15,0-1 0,0 22 16,0-21-16,21 42 15,0 0-15,1 0 0,-1 0 16,0 21-16,0 21 0,0-21 0,22 22 16,-22-1-16,0 0 15,0 1-15,0-1 0,0 0 0,1-20 16,-1 20-16,0-21 0,0 21 16,0-20-16,0-1 15,1-21-15,-1 0 0,0 0 16,0 0-16,0-21 15,0 21-15,-21-22 0,22 1 0,-1-21 16,0 21-16,0 0 0,0-22 16,0 1-16,-21 21 0,0-22 15,22 1-15,-22 0 0,0-1 16,21 22-16,-21-21 0,0 21 16,0 42-1,21 0-15,-21 21 16,21 1-16,-21-1 0,0 0 0,0 1 15,0-1-15,0 0 0,21 1 16,-21-1-16,0 0 0,21-20 16,-21 20-16,0-21 0,0 0 15,0 0-15,0 1 0,0-1 16,22-21 0,-1-21-1,-21-1-15,21 1 16,-21 0-16,21 0 0,0 0 15</inkml:trace>
  <inkml:trace contextRef="#ctx0" brushRef="#br0" timeOffset="136720.76">1482 18098 0,'-22'0'15,"44"0"1,-1 0 0,0-22-16,0 22 0,0-21 15,0 0-15,1 0 0,-1 0 16,0 21-16,0-21 0,-21-1 16,0 1-16,0 0 0,0 0 15,0 0-15,0 0 0,0-1 0,-21 22 31,0 22-31,0-1 0,21 0 16,-22 0-16,22 0 0,-21 0 0,21 22 16,0-22-16,0 21 0,0-21 15,0 22-15,0-22 0,0 0 16,0 0-16,21 0 0,1 1 16,-1-1-16,0 0 0,0-21 15,0 0-15,22 0 0,-22 0 16,0 0-16,0 0 0,21 0 0,-20 0 15,-1-21-15,0 0 0,21-1 16,-21 22-16</inkml:trace>
  <inkml:trace contextRef="#ctx0" brushRef="#br0" timeOffset="136970.6">2180 17801 0,'0'-42'0,"0"84"0,0-105 0,0 42 0,0-1 16,0 44-1,0-1 1,0 21-16,0-21 16,0 22-16,0-1 0,0-21 0,0 21 15,0 1-15,0-22 0,0 21 16,0-21-16,0 22 0,0-22 16,0 0-16,0 0 0,0 0 0,0 1 15,-21-1-15,0-21 31,21-21-15,-21 21-16,-1-22 0</inkml:trace>
  <inkml:trace contextRef="#ctx0" brushRef="#br0" timeOffset="138376.12">1799 18098 0,'21'0'16,"0"0"-16,1 0 15,-1 0-15,21 0 0,-21 0 16,22 0-16,-1-22 0,0 22 16,1-21-16,-1 0 0,21 0 0,-20 0 15,-1 0-15,22-1 0,-22 1 16,-21-21-16,21 21 0,-20 0 0,-1-1 16,0-20-16,-21 21 15,21 0-15,-21-22 0,0 22 16,0 0-16,0-21 0,0 21 15,-21 21-15,0 0 16,21 21-16,0 0 0,0 0 16,0 21-16,0 1 0,0-1 15,0 0-15,-21 1 0,21-1 16,0 0-16,-22-20 0,22 20 0,0 0 16,0-21-16,0 22 0,0-22 15,0 0-15,0 0 0,0 0 16,22-21 15,-1-21-31,0 0 16,0 0-16,0 0 0,0 0 15,1-1-15,-1 1 0,0 0 16,21 0-16,-21 0 0,1 0 16,-1 21-16,0 0 15,-21 21-15,0 0 16,0 0-16,0 0 15,0 0-15,0 1 16,21-1-16,-21 0 0,21-21 0,0 21 16,1-21-1,-1 0-15,0 0 16,0-21-16,0 21 0,0-21 16,1 0-16,-1 21 0,0-22 15,0 1-15,0 0 0,22 0 0,-22 0 16,0 0-16,0-1 0,0 1 15,0-21-15,-21 21 16,22 21-16,-22 21 16,0 0-1,0 0-15,0 0 0,-22 1 16,1-1-16,21 0 0,0 0 0,0 0 16,0 0-16,0 1 15,0-1-15,0 0 0,21-21 16,1 21-16,-1-21 15,0 0-15,21 0 0,-21 0 0,22 0 16,-22 0-16,0-21 0,0 0 16,0 21-16,1-21 0,-22-1 15,0 1-15,0 0 0,0 0 16,0 0-16,0 0 0,-22-1 16,1 22-16,0-21 0,0 0 0,0 0 15,0 21-15,-1 0 0,1 0 16,21 21 15,0 0-31,21-21 16,1 0-16,20 0 0,0 0 15,1 0-15,-1 0 0,21 0 16,1 0-16,-1 0 0,1 0 0,-1 0 16,1 0-16,-1 0 0,-20 0 15,20 0-15,-20 0 0,-1 0 16,-21-21-16,0 21 0,0 0 0,-42 0 31,0 0-31,0 0 16,0 21-16,0 0 0,-1 1 15,-20-1-15,21 0 0,0 0 16,0 0-16,-1 0 0,-20 1 16,21 20-16,0-21 0,0 0 15,-1 0-15,22 1 0,0-1 0,0 0 16,0 0-16,0 0 15,22-21-15,-1 0 0,0 0 16,0 0-16,0 0 0,22-21 16,-22 0-16,0 0 0,21 0 15,-21-1-15,1 1 0,-1 0 16,21 0-16,-21-21 0,0 20 16,-21-20-16,22 0 0,-1-1 0,-21 22 15,21-42-15,-21 20 0,0 1 16,0 0-16,0-1 0,0 1 0,0 0 15,0-1-15,0 22 0,0 0 16,0 42 0,0 0-16,0 1 0,0 20 15,0 0-15,0 1 0,0-1 16,0 0-16,0 22 0,0-22 0,0-21 16,-21 22-16,21-1 0,0-21 15,0 21-15,0-20 0,0-1 0,21-21 16,-21 21-16,21-21 15,0 0-15,0 0 0,1 0 0,-1 0 16,0 0-16,21 0 0,-21 0 16,1-21-16,-1 0 0,0-1 15,0 22-15,0-21 0</inkml:trace>
  <inkml:trace contextRef="#ctx0" brushRef="#br0" timeOffset="140463.93">6096 17928 0,'0'0'16,"0"-21"-16,0-21 0,0 21 16,0-22-16,0 1 0,0 0 0,0-1 15,0 1-15,0 21 0,0-22 16,0 22-16,0-21 0,0 21 0,0 0 15,-21 21 1,21 21-16,-21 0 16,-1 0-16,1 0 0,0 22 15,0-1-15,0 21 0,0-20 16,21 20-16,0-20 0,-22 20 0,22-21 16,0 22-16,0-22 0,0 1 15,0-22-15,0 21 0,0-21 16,22 22-16,-1-22 0,0-21 15,0 21-15,0-21 0,0 0 16,1 0-16,-1 0 0,21-21 0,-21 0 16,0-1-16,1 1 0,20 0 15,-21-21-15,0 21 0,-21-22 0,0 22 16,21-21-16,-21-1 0,0 1 16,0 0-16,0-1 0,-21 1 15,0 0-15,0-22 0,0 22 0,0 0 16,-22-1-16,22 22 15,0-21-15,-21 42 0,20-21 0,1 21 16,0 0-16,0 21 0,0-21 0,0 42 16,21 0-16,0 1 0,0-1 15,0 0-15,0 22 0,0 21 16,0-43-16,0 0 16,21 1-16,0-22 0,0 0 0,0 0 15,0 0-15,1 0 0,-1-21 16,21 0-16,-21 0 0,0 0 0,22 0 15,-22-21-15,21 0 0,-21 0 16,22 0-16,-22 0 0,21-1 16,-21 1-16,1 0 0,-1 0 0,0 0 15,-21-22-15,21 22 0,-21 0 16,21 21-16,-21-21 0,0 42 31,0 0-31,0 0 0,21 1 16,-21-1-16,0 0 0,22 21 15,-22-21-15,0 1 0,0 20 16,0-21-16,21 0 0,-21 0 0,21 1 16,-21-1-16,21 0 15,0-21-15,0 0 0,1 0 16,-1 0-16,0 0 16,0-21-16,0 0 0,0-1 15,1 1-15,-1 0 0,0 0 0,21-21 16,-42 20-16,0 1 15,21-21-15,-21 21 0,0 0 16,0-1-16,0 1 0,0 0 16,0 42-1,0 0 1,0 1-16,0-1 0,0 0 0,0 0 16,0 0-16,0 22 0,0-22 15,0 0-15,0 0 0,0 0 16,22 0-16,-22 1 0,21-1 0,-21 0 15,21 0-15,0 0 16,0-21-16,0 0 0,1 0 0,20 0 16,-21 0-1,0 0-15,0 0 0,1-21 0,-1 21 16,21-21-16,-21 0 0,0 0 16,1-1-16,-1 1 0,0 0 15,0 0-15,-21 0 0,0-22 0,0 22 16,0 0-16,0-21 0,0 21 15,0-1-15,0 1 0,-21 21 16,0 0-16,0 0 16,-1 0-16,22 21 15,0 1-15,0 20 0,-21-21 0,21 21 16,0-20-16,-21 20 0,21-21 16,0 0-16,0 22 0,0-22 15,0 0-15,0 0 0,0 0 16,0 0-16,21-21 0,0 0 15,1 22-15,-1-22 16,0 0-16,0 0 0,0 0 16,0-22-16,1 22 0,20-21 0,-21 21 15,0-21-15,0 0 0,22 0 16,-22 0-16,0-1 0,0 1 0,0 0 16,-21 0-16,0 0 0,0 0 15,0-22-15,0 22 0,0 0 0,0 0 16,0 0-16,-21 21 31,21 21-15,0 0-16,0 0 0,0 0 15,0 0-15,0 1 0,0-1 0,21 0 16,-21 0-16,22-21 0,-22 21 16,0 0-16,42 1 0,-42-1 15,21-21-15,-21 21 0,0 0 16,21 0-16,0 0 15,1 1 1,-1-22-16,0 0 0,0 0 16,0 0-16,0 0 0,1 0 15,-1 0-15,0 0 0,0 0 16,0 0-16,0-22 0,1 22 0,-1-21 16,0 0-16,0 0 0,0 0 15,0 0-15,1-1 0,-22 1 0,0 0 16,21 0-16,-21-21 0,0 20 15,0 1-15,0 0 0,0 0 16,-21 21-16,-1 21 16,22 0-1,0 0-15,0 1 0,0-1 16,0 0-16,0 0 16,0 0-16,0 0 0,22 1 15,-1-1-15,-21 0 16,21-21-16,-21 21 0,21-21 0,0 21 15,-21 0-15,21-21 16,1 0-16,-1 0 16,0 0-16,0 0 15,0-21-15,0 21 16,1-21-16,-1 21 0,-21-21 0,21 0 16,0 0-16,0-1 0,0 1 15,1 0-15,-1 21 0,0-21 16,-21 42 15,0 0-31,0 0 16,0 1-16,0-1 0,0 0 15,0 0-15,0 0 0,0 0 16,0 1 0,21-22-16,0 0 15,0-22 1,-21 1-1,0 0-15,0 0 16</inkml:trace>
  <inkml:trace contextRef="#ctx0" brushRef="#br0" timeOffset="140638.82">8636 17738 0,'-21'0'15,"0"0"-15,21 21 0,-22-21 0,22 21 16,22-21 15,-1 0-31,0 0 0,0 0 16,21 0-16</inkml:trace>
  <inkml:trace contextRef="#ctx0" brushRef="#br0" timeOffset="142006.6">9334 18225 0,'0'0'16,"0"-22"-1,0 1 1,22 21-16,-1-21 0,-21 0 16,21 0-16,-21 0 0,21-1 15,-21 1-15,0 0 0,0 0 0,0-21 16,0 20-16,0 1 0,0 0 16,0 0-16,0 0 0,-21 0 0,0-1 15,-22 22-15,22 0 16,0 0-16,-21 22 0,21-1 0,-1 0 15,1 21-15,0-21 0,0 1 16,0 20-16,0-21 0,21 21 16,0-20-16,0-1 0,0 0 15,0 21-15,0-21 0,0 1 16,21-22-16,0 21 0,0-21 0,0 0 16,22 0-16,-22 0 15,0 0-15,0 0 0,0-21 0,0-1 16,1 1-16,20 0 0,-21 0 15,0 0-15,0-22 0,1 22 16,-1 0-16,0-21 0,-21-1 0,21 22 16,0-21-16,-21 0 0,0-1 15,21 1-15,1 0 0,-22-1 0,0 1 16,0 0-16,0 20 0,0 1 16,0 42-1,0 1 1,0-1-16,0 21 0,0 0 0,0 1 15,0-1-15,-22 0 0,22 1 16,0-1-16,-21-21 0,21 22 16,0-1-16,0-21 0,0 21 0,0-20 15,0-1-15,21 0 0,1 0 16,-1-21-16,0 21 0,0-21 0,21 0 16,-20 0-16,20 0 0,-21 0 15,21 0-15,-20 0 0,20-21 16,0 0-16,-21 0 0,22 21 15,-22-21-15,21-1 0,-21 1 16,1 0-16,-22-21 0,0 21 0,0-1 16,0 1-16,0 0 0,0 0 15,0 0-15,0 0 0,0-1 0,-22 22 16,1 0-16,0 0 0,0 0 16,0 22-16,21-1 0,-21 0 0,21 21 15,-22-21-15,22 1 0,-21 20 16,21-21-16,0 0 0,0 22 15,0-22-15,0 0 0,21 0 0,1-21 16,-1 21-16,0 0 16,0-21-16,0 0 0,22 0 0,-22 0 15,21 0-15,-21 0 0,22 0 16,-1-21-16,-21 0 0,21 0 0,-20 0 16,-1 0-16,0-1 0,0 1 15,0 0-15,0 0 0,1-21 16,-22 20-16,0-20 0,0 21 0,0 0 15,0 0-15,0-1 0,0 1 16,0 42 0,0 1-1,0-1-15,0 0 0,0 21 0,0-21 16,0 1-16,0-1 0,0 0 16,0 21-16,0-21 15,0 1-15,0-1 0,0 0 16,0 0-16,0 0 15,-22-21-15,1 0 32,21-21-17,0 0-15,0 0 16,0 0-16,0-1 0,21-20 16,1 21-16,-1-21 0,0 20 0,0-20 15,0 0-15,0 21 0,22-22 16,-22 22-16,21 0 0,-21 21 15,22 0-15,-22 0 0,0 0 16,0 21-16,0 0 0,1 0 0,-1 1 16,0 20-16,-21-21 0,0 0 15,0 22-15,0-22 0,0 0 0,0 0 16,0 0-16,0 0 0,0 1 16,0-1-16,0 0 0,0 0 15,0-42 48,0 0-48,0 0-15</inkml:trace>
  <inkml:trace contextRef="#ctx0" brushRef="#br0" timeOffset="145680.09">15706 17590 0,'0'0'0,"0"-22"0,0-41 16,0 42 0,-22 0-16,22-1 0,-42-20 15,42 21-15,-21 0 0,0 21 16,0-21-16,-1 21 0,1 0 0,0 0 15,0 0-15,0 0 0,0 0 16,-1 21-16,1 0 16,0 21-16,0-21 0,0 22 0,21 20 15,-21-20-15,21-1 0,-22 21 16,22-20-16,0 20 0,0-20 0,0-1 16,0 0-16,22-21 0,-1 22 15,0-22-15,0 0 0,0 0 0,22-21 16,-22 0-16,21 0 0,-21 0 15,22 0-15,-1 0 16,0 0-16,1 0 0,-22-21 0,21 0 16,0 0-16,1 0 0,-22-1 15,21 1-15,-21 0 0,1 0 0,-22 0 16,0 0-16,21-1 0,-21 1 16,0 0-1,0 42 1,0 0-16,0 1 0,-21-1 15,21 0-15,0 21 0,0-21 16,0 1-16,0 20 0,0-21 0,0 0 16,0 0-16,0 1 0,0-1 15,21-21 1,0 0-16,0 0 16,0 0-16,0 0 0,1-21 0,-1-1 15,0 22-15,0-21 0,-21 0 16,0 0-16,0 0 0,0 0 0,0-1 15,0 1-15,0 0 0,0 0 16,-21 0-16,0 0 0,0-22 16,21 22-16,-22 0 0,1 21 0,0-21 15,21 0-15,-21 21 0,21-22 32,0 1-17,21 21-15,0 0 0,22 0 16,-22 0-16,0 0 0,21 0 15,1 0-15,-22 0 0,21 0 0,-21 21 16,22 1-16,-22-1 0,0 0 16,0 0-16,0 0 0,0 0 15,-21 1-15,0-1 0,0 21 0,0-21 16,0 0-16,0 1 0,0-1 16,0 0-16,-21-21 0,21 21 0,-21 0 15,0 0-15,0-21 16,0 0-1,21-21 17,0 0-32,21 0 15,0 0-15,0-22 16,0 22-16,0 0 0,1-21 16,-1 21-16,0-22 0,0 22 0,0 21 15,0-21-15,1 21 0,-1 0 0,0 0 16,0 0-16,0 21 0,-21 0 15,0 0-15,0 1 0,0-1 16,0 0-16,0 21 0,0-21 0,0 1 16,0-1-16,0 21 15,0-21-15,0 0 0,0 1 0,0-1 16,0 0-16,21-21 16,1 21-16,-1-21 15,0 0-15,0 0 0,0 0 16,0-21-16,22 21 0,-22-21 15,21 21-15,-21-21 0,22-1 0,-22 1 16,21 0-16,-21 0 0,1-21 16,-1 20-16,0 1 0,-21 0 0,0-21 15,0 21-15,-21 42 32,0-21-17,-1 21-15,22 0 0,-21 0 16,21 22-16,-21-22 0,21 0 0,0 0 15,0 0-15,0 0 0,0 1 16,0-1-16,0 0 0,0 0 16,21-21-16,-21 21 15,21-21 1,-21-21 0,-21 0-1,0 21-15,0-21 16,0 21-1,0 0 1,21 21 0,0 0-16,0 0 15,21-21-15,0 21 16,0-21-16,0 0 16,0 0-16,1 0 0,-1 0 0,0 0 15,21 0-15,1-21 0,-22 0 16,21 21-16,0-21 0,1 0 15,-1 0-15,0-1 0,1-20 0,-22 21 16,21-21-16,-21-1 0,1 22 16,20-42-16,-21 20 0,-21 1 15,21-22-15,-21 22 0,21 0 16,-21-1-16,0 1 0,0 21 0,0 0 16,0 0-16,0 42 15,-21 0-15,0 0 16,21 21-16,-21 1 0,0-1 15,21 0-15,-21 22 0,-1-22 0,1 1 16,21-1-16,-21 0 0,21 1 16,-21-1-16,21-21 0,0 21 15,0-20-15,0-1 0,0 0 0,0 0 16,21-21-16,0 0 0,0 21 16,1-21-16,-1 0 15,0 0-15,0-21 0,21 21 16,-20-21-16,-1 0 0,0 0 0,0-1 15,0 1-15,22 0 0,-22 0 16,0 0-16,0 0 0,0-1 16,0 1-16,1 21 15,-22 21 1,0 1-16,0-1 0,0 0 0,0 0 16,0 0-16,0 0 0,0 1 15,0-1-15,0 0 0,0 0 0,0 0 16,0 0-1,21-21-15,0 0 16,0 0-16,0 0 16,0 0-16,1 0 0,-1 0 15,-21-21-15,21 21 0,0-21 0,0 0 16,0 21-16,-21-21 0,22 0 16,-1-1-16,-21 1 0,21 0 0,0-21 15,-21 21-15,21-1 16,0 22-16,-21 22 15,0-1 1,0 0-16,0 0 16,0 0-16,0 0 0,0 1 15,0-1-15,0 0 16,0 0-16,22-21 0,-1 21 16,0-21-16,0 0 0,0 0 15,0 0-15,1 0 0,-1 0 16,0-21-16,0 21 0,0-21 15,0 0-15,1 0 0,-1-1 16,0 1-16,-21 0 0,21 0 16,0 0-16,0 0 0,-21-1 15,22 1-15,-1 0 0,0 21 0,0-21 16,0 21-16,0 0 16,1 21-1,-22 0 1,21-21-16,-21 21 15,21-21 48,-21-21-63,0 0 16,0 0-1,-21 21 1,0 0-16,-1 0 15,1 21-15,0 0 16,0 0-16,0-21 0,21 22 16,-21-1-16,-1 0 0,1 0 15,21 0-15,-21 0 0,21 1 0,0-1 16,0 0-16,0 0 16,0 0-16,21-21 0,0 0 15,1 21-15,-1-21 0,0 0 0,0 0 16,0 0-16,0 0 0,22 0 0,-22-21 15,0 0-15,0 21 0,0-21 16,1 0-16,-1 0 16,0-1-16,-21 1 0,21-21 0,0 21 15,0-22-15,1 1 0,-1 0 16,-21-1-16,21 1 0,0-21 0,0 20 16,0 1-16,-21-22 0,22 43 15,-1-42-15,-21 105 31,0-21-31,-21 22 0,21-1 16,-22 0-16,22 1 0,0-1 16,0 0-16,0 1 0,0-1 15,0-21-15,0 21 0,0-20 0,0-1 16,0 0-16,0 0 16,0 0-16,0 0 0,22-21 31,-1 0-31,0 0 0,0-21 15,0 21-15,0-21 0,1 0 16,-1 21-16,0-21 0,0 0 0,0-1 16,0 22-16,1-21 0,-1 21 15,-21 21 17,0 1-32,0-1 0,0 0 15,0 0-15,0 0 0,0 0 0,0 1 16,0-1-16,0 0 15,21-21 1,0 0-16,0 0 16,0 0-16,1 0 0,-1 0 0,0 0 15,0 0-15,0-21 0,0 0 16,1 21-16,-22-22 0,0 1 16,0 0-16,21 0 0,-21 0 15,0 0-15,0-1 0,0 1 0,0-21 16,0 21-16,0 0 15,-21 21 1,-1 0-16,1 21 16,0 0-16,0 0 0,0 0 0,0 0 15,-1 1-15,22-1 16,-21 0-16,21 0 0,0 0 16,0 0-16,0 1 0,21-22 15,1 21-15,-1-21 16,0 0-16,0 0 0,0 0 15,0 0-15,1 0 0,-1-21 16,0 21-16,0 0 16,0-22-16,-21 1 0,21 21 15,1 0-15,-22-21 16,0 0 0,0 0-1</inkml:trace>
  <inkml:trace contextRef="#ctx0" brushRef="#br0" timeOffset="145943.46">19304 17738 0,'-21'0'0,"21"-21"15,0-1-15,21 22 16,0 0-16,0-21 0,0 21 16,22 0-16,-22 0 0,21-21 0,-21 21 15,22 0-15,-1 0 0,-21 0 16,22 0-16,-22 0 0,0 0 0,-21-21 16,0 0-1,0 0-15,-21 21 16,-22 0-16</inkml:trace>
  <inkml:trace contextRef="#ctx0" brushRef="#br0" timeOffset="146171.32">18119 17653 0,'0'0'0,"-43"0"0,22 21 16,-42-21-16,41 0 15,44 0 1,20 0 0,-21 0-16,21-21 0,-20 21 15,20 0-15,0 0 16,22-21-16,-22 21 0,0 0 0,1 0 0,-1 0 16,-21 0-16,22 0 0,-1 0 15,0 0-15</inkml:trace>
  <inkml:trace contextRef="#ctx0" brushRef="#br0" timeOffset="146728.09">20616 17780 0,'0'-21'0,"0"42"0,0-63 16,0 21-16,0-1 16,0 1-16,0 0 0,0 0 15,0 0-15,21 42 32,1 21-17,-22-21-15,21 22 0,0 20 16,0-20-16,0-1 0,0 21 0,22-20 15,-22 20-15,0-20 0,0-1 16,0 0-16,1 1 0,-1-1 16,0 0-16,-21 1 0,0-22 0,21 0 15,-21 0-15,0 0 16,21-21-16,-21 21 0,0-42 31,0 0-15,0 0-16,-21 0 0,21 0 15,0-1-15,0 1 0,0 0 16,0 0-16,0-21 0,0 20 16</inkml:trace>
  <inkml:trace contextRef="#ctx0" brushRef="#br0" timeOffset="147025.92">21167 17738 0,'0'0'0,"0"-21"0,21-1 16,-21 1-16,-21 21 31,-1 0-31,-20 21 0,21 1 16,-21-1-16,-1 21 0,1 0 15,-22-20-15,22 20 0,-21 0 0,-1 1 16,1-1-16,-22 0 0,21 1 16,1-1-16,-1 0 0,22 1 15,-21-1-15,20 0 0,1-21 0,0 22 16,20-22-16,1 0 0,0 0 15,0-21-15,21 21 0,0 1 0,0-1 32,21-21-17,0 0-15,0 0 16,1-21-16,20-1 0,0 22 16</inkml:trace>
  <inkml:trace contextRef="#ctx0" brushRef="#br0" timeOffset="150239.71">21992 17928 0,'0'0'0,"0"-21"0,0-64 16,0 64-16,0 0 16,0-21-16,0 21 0,0-22 0,0 22 15,0 0-15,0-21 0,0 20 16,0 1-16,21 0 0,-21 0 15,0 0-15,21 0 0,-21-1 16,-21 44 15,0-1-31,0 0 16,0 21-16,21 1 0,-21-1 0,-1 21 16,1 1-16,0-22 0,21 22 15,0-22-15,0 22 0,0-22 0,0 0 16,0 1-16,0-22 0,21 21 15,0-21-15,1 0 0,20-21 16,-21 22-16,21-22 0,1 0 0,-22 0 16,21 0-16,1-22 15,-1 22-15,0-21 0,1 0 0,-1 0 16,0-21-16,-21 20 0,22-20 16,-22 21-16,0-21 0,0-1 0,-21-20 15,0 20-15,0-20 0,0 21 16,0-22-16,0 1 0,0 20 15,-21-20-15,0 20 0,0 1 0,0 0 16,-1-1-16,1 22 0,0 0 16,0 0-16,0 0 0,0 21 0,-1 0 15,1 21-15,0 0 0,0 0 16,0 22-16,0-1 0,-1 21 0,1 1 16,0-22-16,21 22 15,0-1-15,0-20 0,0 20 0,0-21 16,0 1-16,0-22 0,0 21 15,21-21-15,0 1 0,1-1 16,-1-21-16,0 0 0,0 0 0,0 0 16,22 0-16,-22 0 0,21 0 15,-21 0-15,22-21 0,-22 21 0,21-22 16,-21 1-16,0 0 0,1 0 16,-1 21-16,0-21 0,0 0 0,0-1 15,-21 1-15,21 0 0,1 0 16,-22 42 15,0 0-31,0 0 0,0 1 16,0-1-16,0 0 0,0 0 0,0 21 15,0-20-15,21-1 0,-21 0 16,0 0-16,21 0 0,-21 0 16,0 1-16,21-22 0,0 0 15,0 0-15,1 0 0,-1 0 16,0 0-16,0 0 0,0-22 15,0 1-15,1 21 16,-22-21-16,21 0 0,0 0 0,-21 0 0,0-1 16,21 1-16,-21-21 15,21 21-15,-21 0 0,0-22 0,0 22 16,0 0-16,0 42 31,0 0-15,0 0-16,0 1 0,0 20 15,0-21-15,0 0 0,0 0 0,0 1 16,0-1-16,0 0 0,0 0 16,0 0-16,21 0 0,1 1 0,-1-1 15,0-21-15,0 0 16,0 0-16,0 0 16,1 0-16,-1 0 0,0 0 15,0-21-15,0 21 0,0-22 16,1 1-16,-1 0 0,0 0 0,0 0 15,-21 0-15,0-1 0,0 1 16,0-21-16,0 21 0,0 0 0,0-1 16,0 1-16,0 0 0,0 0 15,-21 42 1,0 0-16,21 0 16,-21 1-16,21-1 0,0 0 15,-22 0-15,22 0 0,-21 0 0,21 22 16,0-22-16,0 0 0,0 0 15,0 0-15,0 1 16,0-1-16,21-21 0,1 0 16,-22 21-16,21-21 0,0 0 15,0 0-15,0 0 0,0 0 0,1 0 16,-1 0-16,21-21 0,-21 21 16,22-21-16,-1-1 0,-21 1 0,0 0 15,0 0-15,1 0 0,-1 0 16,0-22-16,-21 22 0,0 0 15,0 0-15,0 0 0,0-1 16,-21 44 0,0-1-16,21 0 15,0 0-15,0 0 16,0 0-16,0 1 0,0-1 16,0 0-16,0 0 15,0 0-15,21 0 16,0 1-16,-21-1 0,21-21 0,-21 21 15,0 0-15,0 0 0,0 0 16,0 1 0,21-22-16,0 0 31,1 0-31,-1 0 0,0 0 16,0 0-16,0-22 15,22 22-15,-22-21 0,21 0 0,-21 0 16,0 0-16,22 0 0,-22-22 15,0 22-15,0-21 0,0 21 16,1-22-16,-22 22 0,21 0 0,-21 0 16,-21 42 15,-1 0-31,1 0 0,0 0 16,21 1-16,0-1 0,0 0 0,-21 0 15,21 0-15,0 0 0,0 1 16,0-1-16,0 0 15,21-21-15,-21 21 16,21-21-16,0 0 0,1 0 16,20 0-16,-21 0 0,0 0 0,22 0 15,-22 0-15,0-21 0,21 21 16,-21-21-16,1 0 0,20 21 0,-21-22 16,0 1-16,0 21 0,1-21 15,-1 0-15,0 0 0,0 0 16,0-1-16,-21 44 31,0-1-31,0 0 0,0 0 16,0 0-1,0 0-15,0 1 0,0-1 16,21-21-16,1 21 0,-1-21 16,21 21-16,-21-21 0,22 0 0,-1 0 15,0 0-15,1 0 0,-1 0 16,0 0-16,1 0 0,-22 0 15,21-21-15,-21 21 0,0-21 0,1 21 16,-22-21-16,0-1 0,0 1 16,0 0-16,0 0 0,0-21 15,0 20-15,0 1 0,-22-21 0,1 21 16,0 0-16,0-1 16,0 22-16,0 0 0,-1 0 15,1 0-15,0 22 0,0-1 16,0 0-16,0 0 0,-1 0 0,1 22 15,0-22-15,21 0 0,-21 0 16,21 21-16,0-20 0,0-1 0,0 0 16,0 0-16,21 0 15,0-21-15,0 0 0,1 0 16,-1 0-16,0 0 0,0 0 0,0 0 16,0 0-16,1-21 15,-1 21-15,0-21 0,0 0 0,-21 0 16,21-1-16,0-20 15,1 21-15,-1-21 0,0 20 0,-21-20 16,21 0-16,0-1 0,0-20 16,1 21-16,-1-1 0,0-20 15,0 20-15,0 1 0,0 0 0,1 21 16,-22-1-16,0 1 0,0 0 16,0 42-16,-22 0 15,1 1-15,0-1 0,0 21 16,21 0-16,-21 1 0,21-1 15,-21 0-15,21 1 0,0-1 16,0 22-16,0-22 0,0 0 16,0-21-16,0 22 0,21-1 0,0-21 15,0 0-15,-21 22 0,21-43 16,0 21-16,-21 0 0,22-21 0,-1 0 16,0 0-16,0 0 15,0 0-15,0 0 0,1-21 0,-1 21 16,0-21-16,0 0 0,0-1 15,-21 1-15,21 0 16,-21 0-16,22-21 0,-22 20 0,0 1 16,0 0-16,-22 42 31,1 0-31,0 1 0,0-1 16,21 0-16,0 0 0,-21 0 15,21 0-15,-21 1 0,21-1 16,0 0-16,0 0 15,21-21-15,0 0 16,0 0-16,0 0 16,0 0-16,1 0 0,-1 0 0,21 0 15,-21 0-15,0-21 0,1 21 16,20-21-16,-21 0 0,0-1 0,0 1 16,1 0-16,-1 0 0,0 0 15,-21 0-15,21-1 0,-21 1 16,21 0-16,-42 42 31,21 0-15,-21 1-16,21-1 0,0 0 15,-21 0-15,21 0 0,-21 0 0,21 1 16,-22-22-16,22 21 0,0 0 16,0 0-16,0 0 15,0-42 32,0 0-31,0 0-16,0 0 15,22-1-15,-1 1 16,-21 0-16,42 0 0,-21-21 0,0 20 16,22 1-16,-1-21 0,0 21 15,1 0-15,-1-1 0,0 1 16,-20 21-16,20 0 0,0 0 0,-21 0 15,1 21-15,-1 1 0,-21-1 16,0 0-16,0 0 0,0 21 0,0-20 16,0-1-16,0 0 0,0 0 15,0 0-15,-21 0 0,21 1 16,-22-1-16,22 0 0,0 0 16,-21-21-16,21 21 0,-21-21 15,0 21-15,0-21 47,0-21-47,21 0 16,-22 21-16,1-21 0</inkml:trace>
  <inkml:trace contextRef="#ctx0" brushRef="#br0" timeOffset="150579.51">24257 17420 0,'0'0'0,"0"-21"16,-21 0-16,21 0 16,0 0-16,0-1 15,0 1 1,0 42 31,0 1-32,0-1-15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4:00:35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1270 0,'0'0'0,"0"-21"15,0 0-15,0 0 16,0-1-16,-21 1 0,21 0 16,0 0-16,0 0 15,0 0 1,21 21 0,0 21-16,-21 0 0,43 0 15,-22 0-15,-21 22 0,21-1 0,21 0 16,1 1-16,-1 20 0,0-21 15,1 22-15,-1-1 0,0 1 16,22 63-16,-43-64 0,-21 22 16,0-43-16,21 22 0,-21-1 15,0-20-15,0-1 0,0 0 0,0-20 16,0-1-16,0 0 16,0 0-16,0 0 0,-21-21 31,21-21-31,0 0 15,0 0-15,0 0 0,0-22 16,0 1-16,0 0 0,0-1 0,0-20 16,0-1-16,0-20 15,21 20-15,-21-21 0,21 22 0,1-1 16,-1-20-16,21 20 0,-21 1 0,0-1 16,1 1-16,-1-1 0,0 1 15,0-1-15,0 22 0,0 0 0,-21 20 16,0-20-16,22 21 15,-22 0-15,0 42 16,0 0 0,0 0-16,0 0 0,0 22 15,0-22-15</inkml:trace>
  <inkml:trace contextRef="#ctx0" brushRef="#br0" timeOffset="3204.87">3260 2011 0,'0'0'0,"21"0"0,0 0 0,0 0 16,0 0-16,0 0 16,1-21-16,-1 0 15,0-1-15,-21 1 0,21 0 16,0 0-16,-21-21 0,0-1 0,0 1 15,0 0-15,0-1 0,0 1 16,0 0-16,-21-1 0,0 22 0,0-21 16,0 21-16,-22-1 0,22 1 15,-21 0-15,-1 21 0,22 0 16,-21 0-16,21 0 0,-22 21 0,22 0 16,-21 1-16,21 20 15,0 0-15,-1 1 0,-20 20 0,21-21 16,0 22-16,0-22 0,-1 22 15,22-1-15,0-20 0,-21-1 0,21 0 16,0 1-16,0-1 0,0-21 16,21 0-16,-21 0 0,22 1 15,-1-1-15,0-21 0,0 0 16,0 0-16,22 0 0,-22-21 0,21 21 16,-21-22-16,0 1 0,22 0 0,-22-21 15,21 21-15,-21-1 0,1-20 16,-1 0-16,0 21 0,21-64 15,-42 43-15,0-1 16,0 1-16,0 0 0,0-1 0,0 1 16,0 21-16,0 0 0,0-1 15,0 44 1,0 20 0,0-21-16,0 21 0,0 1 15,0-1-15,0 0 0,0 1 0,0-1 16,0 0-16,0 1 0,0-1 15,21-21-15,1 22 0,-22-22 16,21 0-16,0 0 0,0 0 0,0-21 16,0 0-16,1 21 0,-1-21 15,21 0-15,-21 0 0,22 0 16,-22-21-16,21 0 0,0 0 0,-20 0 16,20 0-16,0-1 0,1 1 15,-1-21-15,0 0 0,1-1 0,-22 1 16,21 0-16,-21-1 0,0-20 15,1 20-15,-1 1 0,-21 0 0,0-1 16,0 22-16,0-21 0,0 21 16,-21 21-1,-1 0-15,1 0 0,0 21 16,0 0-16,21 21 0,-21-20 16,21 20-16,0-21 0,-43 21 15,43 1-15,0-22 0,0 21 0,0-21 16,22 22-16,-1-22 0,0 0 15,-21 0-15,21 22 0,0-22 0,0 0 16,-21 0-16,22 0 0,-1-21 16,0 21-16,-21 1 0,21-1 0,0-21 15,-21 21-15,21-21 16,1 0-16,-1 0 0,21 0 0,-21 0 16,0 0-16,22 0 0,-22 0 0,21-21 15,1 21-15,-1-21 0,-21-1 0,21 1 16,1 0-16,-22 0 0,21-21 15,1 20-15,-22-20 0,0 0 16,0-1-16,0 1 0,-21 0 16,0-1-16,0 22 0,0-21 0,0 21 15,0-22-15,-21 22 0,0 0 16,0 21-16,0 0 0,-22 0 0,22 0 16,-21 0-16,21 21 0,-22 0 15,1 22-15,21-1 0,-22 0 0,1 1 16,21-1-16,-21 0 0,20 1 15,1-1-15,0 0 0,0 1 0,21-1 16,-21-21-16,21 22 0,0-22 16,0 0-16,0 0 0,21-21 15,0 21-15,0-21 0,22 0 16,-22 0-16,0 0 0,21 0 0,-21-21 16,22 21-16,-1-21 0,-21 0 15,22 0-15,-22-1 0,0 1 0,21 0 16,-21 0-16,1 0 0,-1-22 15,0 22-15,0-21 0,0 21 0,-21-22 16,0 1-16,21 21 0,-21 0 16,0 0-16,22-1 0,-22 1 0,0 42 31,0 1-31,0-1 0,0 0 16,0 21-16,-22-21 0,1 22 15,21-22-15,-21 21 0,21-21 0,0 1 16,0 20-16,0-21 0,0 0 15,0 0-15,21 1 0,0-1 0,1 0 16,-1-21-16,21 21 0,-21-21 16,0 21-16,22-21 0,-1 0 0,-21 0 15,22 0-15,-22 0 0,0-21 16,21 0-16,-21 0 0,1 21 0,-1-21 16,0-1-16,0 1 0,0-21 15,-21 21-15,0-22 0,21 22 0,-21-21 16,0 21-16,0-22 0,22 1 15,-22 21-15,0-21 0,0 20 16,0 1-16,21 21 16,-21 21-1,0 1-15,0 20 0,0-21 16,0 21-16,0-20 0,0 20 0,0-21 16,0 21-16,0-20 0,0-1 15,0 21-15,0-21 0,0 0 0,0 1 16,0-1-16,0 0 0,21 0 15,0 0-15,0-21 0,22 21 0,-22-21 16,21 0-16,0 0 0,1 0 0,-1 0 16,0 0-16,1 0 0,-1 0 15,0-21-15,-20 0 0,20 0 16,-21-21-16,0 20 0,0-20 16,1 0-16,-1-1 0,-21 1 0,0-21 15,21-1-15,-21 1 0,0 20 16,0-20-16,21-1 0,-21 22 0,0-22 15,0 22-15,0 0 0,0 21 16,0-22-16,0 22 0,0 0 0,0 42 31,0 0-31,0 22 0,0-1 16,0-21-16,0 43 0,0-22 16,0 0-16,0 22 0,0-22 0,0 22 15,-21-22-15,0 0 16,21 22-16,-21-22 0,21 0 0,0-20 15,-22 20-15,1-21 0,21 21 16,-21-20-16,21-1 0,0 0 0,0 0 16,-21-21-16,21-21 47,0 0-47,0 0 0,21-1 15,0 1-15,0-21 0,1 0 16,-1 20-16,0-20 0,21 0 0,-21-1 15,1 22-15,20 0 0,-21 0 16,21 0-16,-20 21 0,-1 0 16,42 0-16,-20 21 0,-22-21 15,0 21-15,0 0 0,-21 0 16,0 22-16,21-22 0,-21 0 0,0 0 16,0 22-16,0-22 0,0 0 15,0 0-15,0 21 0,-21-20 0,21-1 16,-21 0-16,21 0 0,-21 0 15,0-21-15,-1 21 0,1-21 0,0 0 16,0 0-16,0 0 0,0 0 16,-1 0-16,1 0 0,0 0 15,0-21-15,0 0 0,0 21 0,-1-21 16,1 0-16,0 21 0,0-21 16,21-1-16,-21 22 15,21 22 1,0-1-1,0 0-15,0 0 16,21 0-16,-21 0 0,21-21 16,0 22-16,0-1 0,1-21 15,-1 0-15,0 0 0,21 0 0,-21 0 16,22 0-16,-1 0 0,0 0 16,1 0-16,20 0 0,-20-21 15,20 21-15,-21-22 0,22 1 0,-22 0 16,1 0-16,-1 0 0,0 0 15,1-22-15,-22 1 0,21 21 0,-21-43 16,0 22-16,1 0 0,-1-22 16,-21 1-16,0 20 0,21-84 15,-21 85-15,0 0 0,0-22 16,0 22-16,21 21 0,-21-22 16,0 22-16,0 0 0,0 0 0,0 42 31,0 0-31,0 21 15,0-20-15,0 20 0,0 0 0,0 1 16,-21-1-16,21 0 0,-21 1 16,21-1-16,-21 21 0,21-20 15,0-1-15,0 0 0,0 1 0,-22-1 16,22-21-16,0 22 0,-21-1 0,21-21 16,0 0-16,0 0 0,0 1 15,0-1-15,0 0 0,0 0 0,0 0 16,21-21-16,1 0 0,-1 21 0,0-21 15,0 0-15,0 0 0,0 0 16,1 0-16,-1 0 0,21 0 16,-21-21-16,0 0 0,1 21 15,20-21-15,-21 0 0,0 0 0,0-1 16,1 1-16,-1 0 0,0-21 16,0 21-16,0-22 0,0 1 0,-21 0 15,0-1-15,0 22 0,0-21 16,0 21-16,0-1 0,0 1 0,-21 21 31,21 21-31,-21 1 0,0-1 16,0 21-16,21-21 0,-21 22 15,-1-22-15,22 0 0,-21 21 0,21-21 16,0 1-16,0-1 0,-21 0 16,21 21-16,0-21 15,0 1-15,0-1 0,0 0 0,0 0 16,21-21-1,0 21-15,1-21 0,-1 0 16,0 0-16,0 0 0,0 0 16,22 0-16,-22 0 0,0 0 0,21 0 15,-21-21-15,22 0 0,-1 21 0,-21-21 16,22 21-16,-1-21 0,-21-1 16,21 1-16,-20 0 0,20 0 15,-21-21-15,21 20 0,-20-20 0,-1 21 16,0-21-16,0 20 0,-21 1 15,21-21-15,-21 21 0,0 0 16,-21 21 0,0 0-16,0 0 0,0 0 15,-1 21-15,22 0 0,-21 0 0,21 0 16,0 22-16,0-22 0,0 0 16,0 0-16,0 0 0,0 22 0,0-22 15,0 0-15,0 0 16,21 0-16,-21 0 0,22 1 15,-22-1 1,0 0 0,-22-21-1,1 0-15,0 0 0,0 21 16,0-21-16,0 0 0,-1 0 16,1 0-16,0 0 15,0 0-15,0 0 0,21-21 16,-21 0-16,-1 0 15,1-1-15</inkml:trace>
  <inkml:trace contextRef="#ctx0" brushRef="#br0" timeOffset="3408.75">5567 1334 0,'0'0'0,"-21"0"0,-22 0 0,22-22 16</inkml:trace>
  <inkml:trace contextRef="#ctx0" brushRef="#br0" timeOffset="3438.73">5355 3979 0</inkml:trace>
  <inkml:trace contextRef="#ctx0" brushRef="#br0" timeOffset="3553.67">6308 1439 0,'0'0'0,"63"0"0,22 0 15</inkml:trace>
  <inkml:trace contextRef="#ctx0" brushRef="#br0" timeOffset="4196.81">9588 2011 0,'0'0'0,"-21"0"0,0 0 16,-21 0-16,21 0 0,-1 0 15,1 0-15,0-21 0,0 21 16,0 0-16,42 0 31,0 21-15,0-21-16,22 21 0,-1-21 15,0 21-15,22-21 0,-1 0 0,22 21 16,0-21-16,-1 0 0,1 0 16,0 0-16,-1 0 0,1 0 0,-22 0 15,1 0-15,21 0 0,-22 0 16,-21 0-16,1 0 0,-1 0 0,0 0 16,-20-21-16,-1 21 0,0-21 15,-21 0-15,0 0 0,0 0 16,-21-1-16,0 22 15,-1-21-15,1 0 0,-21 21 16,21-21-16,-22 21 0,22 0 0,-21-21 16,21 21-16,0 0 0,21-21 15,21 21 17,0 0-32,0 0 0,0 0 15,22 0-15,-22 0 0,0 0 16,0 0-16,0 21 0,0 0 0,-21 0 15,0 0-15,0 0 0,0 1 16,0 20-16,0-21 0,0 0 0,-21 0 16,0 22-16,0-22 0,0 0 15,-22 0-15,22 0 0,0 1 16,-21-1-16,21-21 0,-22 21 0,22 0 16,0-21-16,0 21 0,0-21 15,-1 0-15,-20 0 0,21 0 16,0 0-16,0 0 0,-1 0 15</inkml:trace>
  <inkml:trace contextRef="#ctx0" brushRef="#br0" timeOffset="5928.85">12044 2180 0,'0'0'0,"-43"21"0,-20 1 15,42-1-15,0-21 0,-43 42 16,22-42-16,21 21 0,-1-21 16,1 0-16,0 0 0,0 0 0,21-21 31,21 0-16,0-21-15,0 20 0,22 1 16,-22-21-16,21 0 0,1-1 16,-1 1-16,0 0 0,1-22 0,-1 1 15,43-43-15,-64 63 16,0-20-16,0 21 0,0-1 0,-21 1 16,0 21-16,0 0 0,0-1 15,-21 22-15,0 0 0,0 0 0,0 0 16,-1 22-16,-20-1 0,21 21 15,-21 0-15,20 1 0,1 20 16,0-20-16,21 20 0,0-21 0,0 22 16,0-22-16,0 1 0,0-1 15,0 0-15,21 1 0,0-22 0,1 21 16,-1-21-16,0 0 0,-21 1 16,21-22-16,0 21 0,-42-21 46,0 0-46,-21 0 0,20 0 0,1 0 16,0-21-16,0 21 0,0-22 16,0 22-16,-1 0 0,1-21 0,0 21 15,21 21 17,0 1-32,21-1 15,0 0-15,1 0 0,-1-21 16,0 21-16,0 0 0,21-21 0,-20 22 15,20-22-15,0 0 0,1 0 16,-1 0-16,0 0 0,1 0 16,-1-22-16,0 1 0,1 0 0,-1 21 15,0-21-15,1 0 0,-22 0 0,21-22 16,-21 22-16,22 0 0,-22-21 16,0-1-16,0 1 0,0 0 0,0-22 15,-21 22-15,22-22 0,-22 1 16,21-1-16,-21 22 0,0-22 0,0 22 15,0-21-15,21 20 0,-21 1 16,0 0-16,0 20 0,0 1 16,0 0-16,0 42 15,0 0-15,0 22 0,0-22 16,0 21-16,-21 1 0,21 20 16,0-21-16,0 22 0,-21-1 0,21 1 15,0-1-15,-22-20 0,22 20 16,0-20-16,0 20 0,0-21 0,0 1 15,0-22-15,0 21 0,0-21 0,0 22 16,22-22-16,-1-21 16,0 21-16,0 0 0,0-21 0,0 0 15,22 0-15,-22 0 0,21 0 0,-21 0 16,22-21-16,-1 0 0,-21 21 16,22-21-16,-1 0 0,-21-1 0,21 1 15,-20-21-15,20 21 0,-21 0 16,0-22-16,0 22 0,-21-21 0,22 21 15,-22-1-15,21 1 0,-21 0 16,0 42 0,0 0-16,0 1 15,0-1-15,-21 0 0,-1 21 0,22-21 16,0 22-16,-21-22 0,21 0 16,-21 0-16,21 22 0,0-22 15,0 0-15,0 0 0,0 0 16,21-21-16,0 0 0,1 0 15,-1 0-15,0 0 0,0 0 0,0 0 16,0 0-16,22-21 0,-1 0 16,-21 0-16,0 21 0,1-21 15,-1-1-15,0-20 0,-21 21 16,0 0-16,0-22 0,0 1 0,0 21 16,0-21-16,0-22 0,0 22 0,-21-1 15,0 22-15,-1-21 0,1 0 16,0 20-16,0 22 0,-21 0 15,20 0-15,-20 0 0,21 22 16,-21-1-16,20 21 0,1-21 0,-21 22 16,21-1-16,21 0 0,-21 1 15,21-22-15,0 21 0,0-21 0,0 22 16,0-22-16,21 0 0,0 0 0,0 0 16,21-21-16,-20 0 0,20 0 15,-21 0-15,21 0 0,1 0 0,-22 0 16,21 0-16,1-21 0,-22 21 15,21-21-15,0 0 0,1 0 0,-1-1 16,0 1-16,1 0 0,-1 0 16,0 0-16,1-22 0,-1 22 15,0 21-15,1-21 0,-1 21 0,-21 0 16,22 0-16,-22 0 0,0 21 16,-21 0-16,0 1 0,21-1 0,-21 0 15,0 21-15,0-21 0,0 1 16,0-1-16,0 21 0,0-21 0,-21 0 15,21 1-15,-21-22 0,21 21 16,0 0-16,0 0 16,-21-21-1,21-21 1,0 0 0,0 0-16,21 21 15,0-22-15,-21 1 0,21 0 0,-21 0 16,21-21-16,0 20 0,1-20 0,-1 21 15,-21-21-15,21 20 0,0-20 16,0 21-16,-21 0 0,21 21 0,-21-21 16,22 21-16,-22-22 0,21 22 15,-21 22 1,21-1-16,-21 0 16,0 0-16,0 0 0,0 0 15,-21-21-15</inkml:trace>
  <inkml:trace contextRef="#ctx0" brushRef="#br0" timeOffset="6344.6">14668 2053 0,'22'0'0,"-44"0"0,65 0 0,-22 0 15,0 0-15,0 0 16,0 0-16,1 0 0,-1 0 16,0 0-16,0 0 0,0-21 15,0 21-15,1-21 0,-1 21 0,0-21 16,-21 0-16,21 21 0,-21-22 0,21-20 15,-21 21-15,0 0 0,0 0 16,0-1-16,0 1 0,-21 21 16,0 0-1,0 0-15,0 0 0,-1 43 16,1-22-16,-21 0 0,21 0 16,0 21-16,-1-20 0,1 20 0,0-21 15,-21 21-15,42-20 0,-21-1 16,-1 21-16,22-21 0,-21 0 0,21 1 15,0-1-15,0 0 0,0 0 16,0 0-16,21-21 0,1 21 16,-1-21-16,21 0 0,-21 0 0,0 0 15,22 0-15,-22 0 0,21 0 16,1 0-16,-1 0 0,-21-21 0,21 21 16,1-21-16,-22 0 0,21 21 0,-21-21 15,1 21-15,-1-21 16,0-1-16,0 22 0,-21-21 0,21 0 15,-21 0-15,0 0 16,0 0-16,0-1 0</inkml:trace>
  <inkml:trace contextRef="#ctx0" brushRef="#br0" timeOffset="6534.5">12806 1482 0,'0'0'0,"-64"21"16</inkml:trace>
  <inkml:trace contextRef="#ctx0" brushRef="#br0" timeOffset="6676.41">13801 1397 0</inkml:trace>
  <inkml:trace contextRef="#ctx0" brushRef="#br0" timeOffset="7932.74">13039 1524 0,'0'0'0,"-22"0"0,1 0 15,0 0-15,-21 0 0,21 0 0,-1 0 16,1 0-16,0 0 0,0 0 15,0 0-15,0 0 0,-1 0 0,1 0 16,0 0 0,42 0-1,0 0 1,1 0-16,20 0 0,0 0 0,1 0 16,20 0-16,22 0 0,-22-21 15,22 0-15,0 21 0,-1-21 16,1 21-16,-22-22 0,22 22 0,-21 0 15,-1 0-15,43-21 0,-64 21 16,1 0-16,-22-21 0,0 21 16,0 0-16,0 0 0,-42 0 62,0 0-62</inkml:trace>
  <inkml:trace contextRef="#ctx0" brushRef="#br0" timeOffset="8442.36">16446 1524 0,'0'0'0,"22"-21"0,-1-21 16,-21 20-16,0 1 0,21 0 16,-21 0-16,21 0 0,-21 0 0,0-1 15,0 1-15,0 42 16,21 22 0,-21-22-1,0 21-15,0 1 0,0-1 0,0 21 16,0 1-16,0-1 0,0 1 15,0-22-15,-21 22 0,21-1 0,-21-20 16,0 20-16,21-21 0,-21 1 16,-1-1-16,22 0 0,-21-20 0,21-1 15,0 0-15,0 0 0,0 0 16,0 0-16,-21-21 31,0-21-15,21 0-16,0 0 0</inkml:trace>
  <inkml:trace contextRef="#ctx0" brushRef="#br0" timeOffset="9348.78">16171 1905 0,'0'0'0,"-21"-42"16,42 42-1,22 0-15,-22 0 16,0 21-16,21-21 0,1 0 0,-1 0 15,0 0-15,1 0 0,-1 0 16,21-21-16,-20 21 0,-1-21 16,22-1-16,-22 1 0,0 0 15,-21-21-15,22 21 0,-22-1 0,21-20 16,-21 21-16,1-21 0,-22-1 16,0 22-16,0-21 0,0 21 0,0-22 15,0 22-15,0 0 0,0-21 16,0 20-16,0 1 15,-22 21-15,22 21 16,-21 1-16,21-1 0,-21 0 16,21 21-16,-21 22 0,21-22 0,0 22 15,0-22-15,0 21 0,0 1 16,0-22-16,0 22 0,-21-22 16,21 22-16,0-22 0,0 0 15,-21 1-15,21-22 0,0 21 0,0-21 16,0 22-16,0-22 0,0 0 0,0 0 15,0 0-15,0-42 47,0 0-31,21 0-16,-21 0 0,21-1 16,-21 1-16,21 0 0,0 0 0,0-21 15,1 20-15,-1-20 0,0 0 16,0 21-16,0-1 0,22-20 0,-22 21 15,0 21-15,0 0 0,0 0 16,0 0-16,1 0 0,-1 0 16,-21 21-16,0 0 0,21 0 0,-21 1 15,0 20-15,21-21 0,-21 0 16,0 22-16,0-22 0,0 0 0,0 0 16,0 0-16,0 0 0,21 1 15,-21-1-15,21 0 0,1 0 16,-1-21-16,0 0 0,21 0 15,-21 0-15,1 0 0,-1 0 16,21-21-16,-21 21 0,22-21 0,-1 0 16,-21-1-16,21 22 15,-20-42-15,20 21 0,-21 0 0,0 0 16,0-22-16,1 22 0,-1-21 16,-21-1-16,0 22 0,0-21 0,0 0 15,0 20-15,0 1 0,0 0 16,-21 21-16,-1 0 0,1 0 0,0 21 15,0 0-15,0 1 0,-22-1 16,22 21-16,0-21 0,0 22 0,0-1 16,0-21-16,21 21 0,0-20 15,0 20-15,0-21 0,0 0 0,0 0 16,0 1-16,0-1 0,21 0 16,-21 0-16,21-21 0,0 0 15,-21 21-15,21-21 0,0 0 16,1 0-16,-1 0 0,0 0 15,0 0-15,0-21 0,0 0 16,1 0-16,-1 21 0</inkml:trace>
  <inkml:trace contextRef="#ctx0" brushRef="#br0" timeOffset="9965.2">19071 2223 0,'-21'0'0,"42"0"0,-63 0 15,21 0-15,-1-22 0,1 22 16,0-21-16,21 0 0,0 0 0,-21 0 15,21 0-15,0-1 0,0 1 16,0-21-16,0 21 0,0-22 0,0 1 16,0 21-16,21-21 0,0-1 15,0 1-15,22-22 16,-22 43-16,0 0 0,0 21 16,22 0-16,-22 0 0,21 0 0,-21 42 15,22-20-15,-1 20 0,-21 0 16,21 22-16,1-22 0,-22 22 0,0-1 15,0-21-15,0 1 0,1 20 16,-22-20-16,0-1 0,0 0 0,0 1 16,0-1-16,0 0 0,-22-21 15,22 1-15,-21-1 0,21 0 0,-21-21 32,21-21-17,0 0-15,0-1 16,0-20-16,0 21 0,0 0 0,0-22 15,0 1-15,21 0 0,-21-1 0,21 1 16,1 0-16,-1-22 0,0 22 16,0-22-16,21 1 0,-20-1 15,-1 22-15,21-21 0,-21 20 0,22 1 16,-22 21-16,0-22 0,0 22 16,0 21-16,0 0 0,-21 21 15,0 1 1,0-1-16,0 21 0,0-21 0,0 22 15,0-1-15,0-21 16,0 21-16</inkml:trace>
  <inkml:trace contextRef="#ctx0" brushRef="#br0" timeOffset="11560.47">20151 2159 0,'0'0'0,"21"0"0,0 0 15,0 0-15,0 0 16,0 0-16,1 0 0,-1 0 0,0 0 15,21 0-15,-21-21 0,1 21 16,-1-21-16,0 0 0,0 21 16,-21-22-16,0 1 0,0-21 15,0 21-15,0-22 0,0 22 0,-21-21 16,0 21-16,0 0 0,-1-1 16,-20 1-16,21 21 0,-21 0 0,20 0 15,-20 0-15,21 21 0,-21 1 16,-1 20-16,22 0 0,-21-21 0,21 22 15,-1-1-15,1 0 0,0 1 16,0-22-16,21 21 0,0-21 0,0 22 16,0-22-16,0 0 0,21 0 15,0 0-15,0-21 16,1 0-16,20 0 0,-21 0 16,0 0-16,22 0 0,-22-21 15,0 0-15,21 21 0,-21-21 16,1 0-16,-1 0 0,0-1 0,0 1 15,0 0-15,-21 0 0,21-21 16,1 20-16,-22-20 0,0 21 0,0-21 16,0 20-16,21 22 0,-21-21 15,0 42 1,0 1-16,0-1 0,0 21 16,0-21-16,0 0 0,21 22 0,-21-22 15,21 0-15,-21 0 0,21 0 16,0 1-16,1-1 0,-1 0 15,21-21-15,-21 0 0,0 0 16,1 0-16,-1 0 0,0 0 16,21 0-16,-21 0 0,1-21 0,-1 21 15,21-21-15,-21-1 0,0 1 16,1 0-16,-1 0 0,0-21 0,-21 20 16,0-20-16,21 0 0,0-22 15,-21 22-15,0 0 0,0-22 16,0 1-16,21 20 0,-21-20 0,0 20 15,22 1-15,-22 0 0,0 21 16,0-1-16,0 44 16,0-1-16,0 21 15,0 0-15,-22 22 0,1-22 16,0 22-16,0-22 0,0 22 16,0-1-16,-1-21 0,22 1 0,0-1 15,-21 0-15,21 1 0,0-22 16,0 0-16,0 21 0,0-20 0,21-1 15,1 0-15,-1-21 0,0 0 16,0 0-16,0 0 16,22 0-16,-22 0 0,0-21 15,0 0-15,0 21 0,0-22 0,1 1 16,-1 0-16,0 0 0,-21 0 0,21 0 16,0-22-16,0 22 0,-21-21 15,0 21-15,0-1 0,22 1 16,-22 42-1,0 1 1,0-1-16,0 21 16,-22-21-16,1 0 0,21 22 0,0-22 0,-21 0 15,21 0-15,0 0 0,0 1 16,0-1-16,0 0 0,0 0 0,0 0 16,21-21-16,0 0 15,1 0-15,-1 0 0,0 0 16,0 0-16,0 0 0,0-21 15,1 0-15,-1 21 0,0-21 16,0 0-16,0-1 0,0 1 0,1 0 16,-1 0-16,0 0 0,0-22 15,-21 22-15,21-21 0,0 21 0,-21 0 16,22-1 0,-22 44-1,0-1-15,0 0 16,0 0-16,-22 21 0,1-20 15,0-1-15,0 42 16,21-42-16,-21 1 0,21-1 0,0 0 0,0 0 16,0 0-16,0 0 15,21 22-15,42-22 16,-41-21-16,-1 0 0,21 0 16,-21 0-16,22 0 0,-22 0 0,21-21 15,-21 0-15,22 21 0,-22-22 16,0 1-16,0 0 0,0 0 0,0 0 15,1 0-15,-1-1 0,0-20 16,0 21-16,-21-21 0,0 20 0,0 1 16,0 0-16,0 0 0,-21 21 15,21 21 1,-21 0-16,-22 0 0,22 1 16,0-1-16,0 0 0,21 0 15,-21 0-15,21 0 0,-21 1 16,21-1-16,0 0 0,0 0 15,0 0-15,21-21 16,0 0-16,0 0 0,0 0 16,0 0-16,1 0 0,-1 0 0,0-21 15,0 0-15,0 21 0,0-21 16,1 0-16,20-1 0,-21 1 16,21 0-16,1 0 0,-1 0 15,0 0-15,-20-1 0,62 1 16,-63 21-16,1 0 0,-1 0 15,0 0-15,-21 21 0,0 1 16,0-1-16,0 0 0,0 0 16,0 0-16,0 0 0,-21 1 0,21-1 15,-43 21-15,43-21 16,-21-21-16,21 21 0,-21 1 0,0-22 16,0 21-16,0-21 0,-1 21 15,1 0-15,-21-21 0,0 21 0,-22-21 16,1 21-16</inkml:trace>
  <inkml:trace contextRef="#ctx0" brushRef="#br0" timeOffset="14685.32">2646 3979 0,'0'-21'0,"0"42"0,0-63 0,0 21 15,0 0 1,0 0-16,0 42 31,0 0-31,0 21 0,0 1 0,0-1 16,0 21-16,21-20 15,-21 20-15,0-20 0,0 20 0,0 22 16,-21-43-16,21 0 16,-21-20-16,-1 20 0,1-21 0,21 0 15,0 0-15,-21-21 16,21-21-1,0 0 1,0 0-16,0-21 0,0 20 0,0 1 16,0-21-16,0 21 0,21-22 15,0-62-15,-21 62 16,22-20-16,-1 20 0,0 1 16,0 0-16,0-1 0,0 22 15,1 0-15,-1 0 0,42 42 16,-42 0-16,1 0 0,-1 22 15,0-1-15,21 64 16,-21-64-16,1 1 0,-22 20 0,21-21 16,-21 1-16,0-1 0,0 0 15,0-20-15,21-1 0,-21 0 0,21 0 16,-21 0-16,21-21 0,0 0 16,1 0-16,-22-21 15,21 0-15,0 21 0,21-42 16,-21-1-16,1 22 0,-1-21 15,0 21-15,0-22 0,-21 1 16,21 0-16,0-22 0,1 22 16,-22-1-16,21-20 0,0 21 0,-21 20 15,21-20-15,0 21 0,0 21 16,1 0-16,-1 21 16,-21 0-16,0 22 0,21-1 15,-21 0-15,0 1 0,0 20 0,0-21 16,0 1-16,0 20 0,0-20 15,0-1-15,21 0 0,0 1 0,0-22 16,1 0-16,20 0 0,-21 0 16,21 0-16,1-21 0,-22 0 15,21 0-15,1 0 0,62 0 16,-62 0-16,-1-21 0,0 0 16,-20 0-16,20-21 0,0 20 0,1 1 15,-22-21-15,0 0 0,0-1 16,0 1-16,-21 0 0,0-22 0,0 22 15,0-22-15,0 22 0,-21-43 16,0 43-16,21 21 0,-21 0 16,0-1-16,-1 22 0,1 0 15,-21 22-15,42-1 16,-21 21-16,0 0 0,-1 1 0,22 20 16,0 1-16,0-22 0,0 22 15,-21-22-15,21 0 0,0 22 16,0-22-16,0-21 0,21 22 0,1-22 15,-1 21-15,21-21 0,-21 0 16,22-21-16,-1 22 0,21-22 0,-20 0 16,20 0-16,-20 0 0,20-22 15,1 22-15,-22-21 0,106-42 16,-63-1 0,-43 22-16,-21 0 0,0-1 15,22-20-15,-22 20 0,-21-20 0,42-64 16,-42 63-16,0 22 15,0-21-15,0-43 0,0 42 16,0 22-16,0 0 0,0 20 16,0 1-16,0 0 0,0 42 15,0 0-15,0 1 16,0 20-16,0 0 0,0 1 0,0-1 16,0 21-16,0-20 0,0 20 15,0 1-15,-21-1 0,21-20 16,0 20-16,-21 43 0,21-64 0,0 1 15,0-1-15,0-21 16,21 0-16,0 0 0,0 1 0,1-1 16,-1-21-16,0 0 0,0 0 15,0 0-15,0 0 0,22 0 0,20-43 16,1 1 0,-43 21-16,21-21 0,-21-1 0,22 22 15,-22-42-15,21 20 0,-21 1 16,1-22-16,-1 1 0,-21 21 0,0-85 15,0 84-15,0 1 0,0 0 16,0-1-16,0 22 0,0 0 16,-21 21-16,-1 21 15,22 0-15,-21 22 0,0-1 16,21 0-16,-21 22 0,21-1 16,-21 1-16,0-1 0,-1 1 0,1-1 15,0-20-15,21 20 0,0-21 16,-21 1-16,21 63 15,0-64-15,0-21 0,0 0 16,21-21 0,0 0-16,0-21 15,1 0-15,-1 0 0,0 0 16,0-1-16,0-20 0,0 21 0,1-21 16,-1-1-16,0 1 0,0-22 15,0 22-15,0 21 0,1-21 16,-1 42-16,-21-22 0,21 22 15,-21 22-15,21-1 0,-21 0 16,0 42-16,0-41 16,0 20-16,0 0 0,0-21 0,0 1 15,0 20-15,0-21 0,0 0 0,0 0 16,0 1-16,21-22 0,0 21 16,1-21-16,-1 21 0,0-21 0,0 0 15,0 0-15,22 0 0,-22 0 16,21-21-16,-21 0 0,22-1 15,-22 1-15,0 0 0,42-21 0,-41 21 16,-1-1-16,0-20 0,0 21 16,0-21-16,0 20 0,1-20 15,-22 21-15,0 0 0,21 0 16,-21 42 0,0 0-16,0 0 0,0 0 15,-21 0-15,-1 22 0,22-22 16,-21 21-16,0-21 0,0 1 0,21 20 15,0-21-15,0 0 0,0 0 16,0 1-16,0-1 0,0 0 0,21 0 16,0-21-16,0 0 0,1 0 15,20 0-15,-21 0 0,21 0 16,-20 0-16,-1-21 0,21 21 16,-21-21-16,0 0 0,1-1 15,-1 22-15,0-42 0,0 21 0,0 0 16,-21 0-16,0-22 0,0 22 0,0-21 15,0 21-15,-21-85 16,-21 42 0,21 43-16,-1 0 0,1 21 0,0 0 15,0 0-15,0 0 0,0 21 16,21 0-16,0 0 16,0 1-16,21-1 15,0-21-15,0 0 0,21 0 0,1 21 16,-1-21-16,0 0 0,22 0 15,-22 0-15,22 0 0,-22-21 16,22 21-16,-1 0 0,-21-21 16,22-1-16,-22 22 0,1-21 0,-22 21 15,21-21-15,-21 0 0,0 0 16,-21 0-16,0-1 16,-21 22-1,0 0-15,0 0 0,0 22 16,-22-1-16,22 0 0,-21 21 0,21-21 15,-22 22-15,22-1 0,-21-21 16,21 22-16,-22-1 0,22-21 16,0 21-16,0-20 0,0 20 15,0-21-15,21 0 0,0 0 0,0 1 16,0-1-16,21-21 16,0 0-1,0 0-15,21 0 0,-20-21 0,-1 21 16,0-22-16,0 1 0,21 0 0,-20 0 15,-1 0-15,0-22 0,0 1 16,0 0-16,0-1 0,1 1 0,-1 0 16,0-22-16,0 22 0,-21-22 15,0 1-15,0 21 0,0-22 0,21 22 16,-21-22-16,0 22 0,0 0 16,0-1-16,0 1 0,0 21 0,0 0 15,0 42 1,0 21-16,-21-21 15,21 22-15,-21-1 0,21 0 0,0 22 16,-21-22-16,21 0 0,0 22 16,0-22-16,0 22 0,0-22 0,0 0 15,0 1-15,0-1 0,0 0 16,0-20-16,0-1 0,42 21 16,-42-21-16,21 0 0,0-21 15,1 0-15,-1 0 16,0 0-16,0 0 0,0-21 15,0 0-15,1 0 0,-1 21 0,0-21 16,0 0-16,0-22 0,0 22 16,1 0-16,-1 0 0,0-22 15,0 22-15,0 21 0,0-21 0,1 21 16,-1 0-16,0 0 0,0 21 0,-21 0 16,0 22-16,0-22 15,0 0-15,0 0 0,0 22 0,0-22 16,0 0-16,0 0 0,0 0 15,0 0-15,0 1 0,0-1 16,0 0-16,0-42 47,0 0-47,0-1 16,-21 1-16,0 0 0,0 0 0,-1-21 15,1 20-15,0-20 0,-21 0 0,-1-1 16</inkml:trace>
  <inkml:trace contextRef="#ctx0" brushRef="#br0" timeOffset="14813.24">5503 3768 0,'0'0'0,"-42"0"0,0 0 16,-22 0-16</inkml:trace>
  <inkml:trace contextRef="#ctx0" brushRef="#br0" timeOffset="15016.13">8361 3831 0,'0'0'0,"42"0"0,43 0 0,21 21 16</inkml:trace>
  <inkml:trace contextRef="#ctx0" brushRef="#br0" timeOffset="15585.51">9694 4128 0,'0'0'0,"-84"0"15,62 0-15,-20 21 16,21-21-16,21 21 16,21-21-1,21 0-15,-20 0 0,20 21 0,21-21 16,-20 0-16,41 0 0,-20 0 15,21 0-15,-1 0 0,1 0 0,-22 0 16,22 0-16,-21 0 0,-1-21 16,1 21-16,-1 0 0,-21-21 0,-20 21 15,20 0-15,-21 0 0,0-21 16,-21-1-16,0 1 16,-21 0-1,0 21-15,0-21 0,-22 21 16,22-21-16,-21 21 0,21-21 0,-22 21 15,22 0-15,-21 0 0,21-22 16,0 22-16,-1 0 0,1 0 0,0 0 16,0 0-16,21-21 15,21 21 1,0-21-16,0 21 16,22 0-16,-1 0 0,-21 0 15,22-21-15,-1 21 0,0 0 0,1 0 16,-1 0-16,-21 0 0,21 0 15,-20 0-15,20 0 0,-21 0 16,0 0-16,0 21 0,-21 0 0,0 0 16,0 1-16,0-1 15,-21 0-15,-21 0 0,21 0 16,0-21-16,-1 21 0,-20 1 16,21-1-16,-21-21 0,20 21 0,-20 0 15,21-21-15,-21 21 0,20 0 16,-20-21-16,0 22 0,21-22 0,-22 0 15,22 0-15,0 0 0</inkml:trace>
  <inkml:trace contextRef="#ctx0" brushRef="#br0" timeOffset="16076.75">12700 3747 0,'0'0'0,"0"-22"16,-42-41-16,42 21 15,0 20-15,0-20 0,0 21 16,0-21-16,0 20 0,0-20 0,0 21 15,0 0-15,0-22 0,0 22 16,0 0-16,0 0 0,0 42 31,0 21-31,0 1 0,0 20 0,0 1 16,0-1-16,0 22 0,0 0 16,0 20-16,-22-20 0,22 21 15,-21 0-15,0 0 0,21-22 0,-21 22 16,0 0-16,0-21 0,-1 20 15,1-20-15,0 21 0,21-21 0,-63 147 16,63-168 0,0-1-16,-22 1 0,22-22 0,-21 1 15,21-1-15,0-21 0,0 0 0,0-42 32,0 0-32,0 0 15,0 0-15,0-22 0,0 1 0,0 0 16,0-1-16,0-20 0,0-1 15,0 1-15</inkml:trace>
  <inkml:trace contextRef="#ctx0" brushRef="#br0" timeOffset="18883.3">12382 4318 0,'0'-63'0,"0"126"0,0-190 0,0 64 0,0-1 16,0 22-16,0-22 0,22 22 15,-1 0-15,0-22 0,0 43 0,0-21 16,22 20-16,-22 1 0,21 0 15,0 21-15,1 0 0,-1 0 0,0 21 16,1 0-16,-1 1 0,0 20 16,1 21-16,-43-20 0,0-22 15,0 21-15,0-21 16,-21 22-16,-1-22 0,-20 0 0,21 0 0,-21 0 16,20 1-16,-20-1 0,21-21 15,0 0-15,-22 21 0,22-21 16,0 0-16,0 0 0,0 0 0,0 0 15,42 21 17,0-21-17,0 0-15,0 21 0,22-21 0,-22 0 16,21 0-16,-21 0 0,22 0 16,-1 0-16,0 0 0,1 0 0,-1 0 15,0 0-15,22-21 0,-22 0 16,22 0-16,20-22 15,-41 22-15,-1 0 0,0-21 0,1 21 16,-22-1-16,0-20 0,0 21 16,-21-21-16,0 20 0,0 1 0,0 0 15,0 0-15,0 0 0,0 0 16,-21 21-16,0 21 16,0-21-16,-1 21 0,1 0 15,0 21-15,0-20 0,0 20 0,0-21 16,21 21-16,-22 1 0,22-22 0,0 21 15,0-21-15,0 1 0,0-1 16,0 0-16,0 0 0,22 0 0,-1-21 16,0 0-16,0 0 15,0 0-15,0 0 0,1 0 0,-1 0 16,21-21-16,-21 0 0,0 0 16,22 0-16,-22 21 0,0-43 0,21 22 15,-20 0-15,-1 0 0,0 0 0,0-22 16,-21 22-16,0 0 0,21 0 15,0 21-15,1 0 16,-22 21 0,0 0-16,0 0 0,0 22 0,0-22 15,0 0-15,0 21 0,21-21 16,-21 1-16,21 20 0,0-21 16,0 0-16,0 0 0,1-21 0,-1 22 15,21-22-15,0 21 0,-20-21 16,20 0-16,0 0 0,1-21 15,20-1-15,-21 22 0,1-21 0,-1 0 16,0 0-16,22-43 0,-43 43 16,0-21-16,0 21 0,1-22 15,-22 1-15,21 0 0,-21-1 0,0 1 16,0 0-16,0-1 0,0 1 16,0 0-16,0-1 0,0 1 15,0 0-15,0 21 0,0-1 0,0 1 0,0 42 31,0 1-31,0-1 0,0 21 0,-21 22 16,-1-1-16,1-21 16,21 1-16,-21 20 0,0-20 0,0 20 15,-22 64-15,43-42 0,-21-22 16,0 1-16,0-1 0,21 1 16,-64 147-16,64-126 15,0 0-15,0-1 0,0 1 16,0 0-16,0-1 0,0 1 0,0 0 15,22-1-15,-1 1 0,0-21 0,0 20 16,0-20-16,0-1 0,1-20 16,-1 20-16,0-21 0,0-20 15,0-1-15,0 0 0,1 0 0,-1-21 16,0 0-16,0 0 0,0-21 0,22 0 16,-22 0-16,0-1 0,0-20 15,21 0-15,-20-1 0,62-147 16,-63 126-16,1 1 15,-22 21-15,0-43 0,0 21 16,0 1-16,0-22 0,-22 22 0,1-22 16,-21 22-16,21-1 0,-22 1 15,1-1-15,0 22 0,-1-1 16,1 1-16,21 21 0,0 0 0,0-22 16,-1 22-16,22 0 0,0 0 15,0 0-15,0 0 0,0-1 16,0 1-16,22 0 0,-1 0 15,-21 0-15,42 0 0,-21-1 0,0-20 16,1 21-16,-1-21 0,21 20 16,-21-20-16,0 0 0,22 21 15,-22-22-15,0 22 0,0-21 0,0 21 16,-21-1-16,0 1 0,22 0 16,-22 0-16,21 21 0,-21-21 15,0 42 1,0 0-16,0 0 15,0 0-15,0 1 0,0-1 16,0 21-16,0-21 0,0 0 0,0 43 16,0-22-16,0-21 0,0 1 15,0-1-15,0 0 0,21 0 16,0 0-16,0-21 0,0 0 16,1 0-16,-1 0 0,0 0 15,0 0-15,0 0 0,0-21 0,22 21 16,-22-21-16,42-43 15,-41 43-15,-22-21 16,0 21-16,0-22 0,0 22 0,0 0 0,0-21 16,0 21-16,0-22 15,-22 22-15,1 0 0,0 21 0,-21-21 16,21 21-16,-22 0 0,22 0 16,-21 0-16,21 0 0,-22 21 0,1 0 15,0 0-15,42 22 16,-22-22-16,1 0 0,21 0 0,0 0 15,0 0-15,0 1 0,0-1 0,0 0 16,21-21-16,1 21 0,126-21 31,-106 0-31,0 0 16,-20 0-16,20-21 0,0 0 0,1 0 0,-22 21 16,21-22-16,-21 1 15,22 0-15,-22 0 0,0 0 0,0 0 16,0 21-16,-21-22 0,0 44 31,0-1-31,0 0 16,0 0-16,0 0 0,0 22 15,0-22-15,0 0 0,0 0 0,0 0 16,21 0-16,1 1 16,-1-1-16,-21 0 0,42 0 0,-21-21 15,0 0-15,1 0 0,-1 0 0,21 0 16,-21 0-16,22 0 0,-22 0 15,0-21-15,21 21 0,-21-21 0,1 0 16,-1-1-16,0 1 0,0 0 16,0-21-16,0 21 0,-21-1 0,22-20 15,-1 21-15,-21 0 0,0 0 16,0-1-16,0 1 0,21 0 0,-21 42 31,0 0-31,-21 1 16,0-1-16,21 0 0,-43 42 15,22-20-15,21-22 0,-21 0 16,21 0-16,-21 0 0,21 22 16,0-22-16,-21-21 0,21 21 15,0 0-15,-22-21 0,22 21 16,0-42 15,0 0-31,0 0 0,0 0 16,0 0-16,0-1 0,0 1 15,22-21-15,-1 21 0,0-22 0,0 22 16,0-21-16,0 21 0,1 0 16,-1-1-16,0 1 0,0 0 15,0 21-15,0 0 0,1 0 0,-1 0 16,0 21 0,-21 0-16,0 1 0,0-1 0,21 0 15,-21 0-15,21 0 0,-21 0 16,0 1-16,0 20 0,0 0 15,0-21-15,0 1 16,0-1-16,0 0 0,0-42 63,21 0-63,1 21 0,-1-22 15,0 1-15,21 0 0,-21-21 0,1 21 16,20-1-16,-21-20 0,43 0 15,-43 21-15,42-22 16,-42 22-16,22 0 16,-22 21-16,0 0 0,0 21 15,-21 0-15,0 0 0,0 1 16,0-1-16,0 21 0,0-21 16,-21 22-16,0-22 0,21 21 0,-21-21 15,21 43-15,0-43 16,0 0-16,0 0 0,0 0 0,0 1 15,21-22-15,0 0 16,0 0-16,0 0 0,1 0 0,-1 0 16,0 0-16,0 0 0,0-22 15,0 1-15,1 21 0,-1-21 16,21 0-16,-21 0 0,0-22 0,1 22 16,-1 0-16,0-21 0,0-22 15,-21 22-15,0 21 0,0 0 16,0-1-16,0 1 0,0 0 15,0 42 1,-21 0-16,21 1 16,0 41-1,0 22-15,0-43 0,0 0 16,0 1 0,0-22-16,0 0 0,0 0 0,0 0 15,0 1-15,0-1 0,-21-21 16,21 21-1,-21-21-15,-1 0 0,1 0 16,-21 0 0,21 0-16,0 0 0,-1-21 0,1 21 15,0-21-15,0 21 0,0-22 0</inkml:trace>
  <inkml:trace contextRef="#ctx0" brushRef="#br0" timeOffset="19752.31">4868 3874 0,'0'0'0,"21"0"31,1 0-31,-1 0 0,0 0 16,21-22-16,1 22 0,-22 0 16,21 0-16,64-21 15,-64 0-15,1 21 0,-1 0 0,21-21 16,-20 21-16,-1 0 0,0 0 15,-20-21-15,20 21 0,-21 0 0,0 0 16,0 0-16,1 0 16,-1 0-16,0 0 15,-21-21-15,21 21 0</inkml:trace>
  <inkml:trace contextRef="#ctx0" brushRef="#br0" timeOffset="20526.08">18288 3429 0,'0'0'0,"21"0"0,-21-21 15,0 0-15,0 0 0,21-1 16,0 22 15,-21 22-31,0 20 16,0-21-16,0 21 0,0 1 0,0 20 16,0-20-16,0-1 0,0 21 15,0-20-15,-21-1 0,0 0 0,0 1 16,21-1-16,0 0 15,-21 1-15,21-22 0,-21 21 0,21-21 16,0 1-16,0-1 0,0 0 16,0 0-16,-22-21 15,1 0 1,0-21-16,0 0 16</inkml:trace>
  <inkml:trace contextRef="#ctx0" brushRef="#br0" timeOffset="21313.31">17928 3916 0,'0'0'0,"0"-21"0,0 0 16,0-1-16,21 22 15,22 0-15,-22 0 16,21-21-16,0 21 0,1-21 0,84 0 16,-64 0-16,1 21 15,-1-21-15,1-22 0,-1 22 0,1 0 16,-22 0-16,0-22 0,-20 1 15,20 21-15,-42-21 0,21-1 0,-21 22 16,0-21-16,0-1 0,0 22 16,0 0-16,0 0 0,0 0 0,-21 21 15,21 21 1,0 0-16,-21 0 0,0 22 16,21-1-16,-22 0 0,22 1 15,0-1-15,-21 0 0,0 1 0,0-1 16,0 0-16,21 1 0,-21-1 0,-1 0 15,1 1-15,0-1 0,21-21 16,-21 21-16,0-20 0,21-1 0,-21 0 16,21 0-16,0 21 15,21-63 17,0 0-32,0 0 15,0 0-15,0 0 0,1-1 16,-1 1-16,0-21 0,0 21 15,0 0-15,0-1 0,1 1 0,-1 0 16,-21 0-16,21 21 0,0 0 16,0 21-1,-21 0-15,0 0 0,0 1 16,0-1-16,0 21 0,0-21 0,0 0 16,0 22-16,21-22 0,-21 0 15,0 0-15,22 0 0,-1 1 0,0-1 16,0 0-16,0-21 0,0 0 15,1 0-15,20 0 0,-21 0 0,21 0 16,-20 0-16,20 0 0,-21 0 16,21-21-16,1 0 0,-22-1 15,21 1-15,-21 0 0,1-21 0,-1 21 16,0-1-16,0-20 0,0 21 16,-21-21-16,0 20 0,0-41 15,0 42-15,0-22 0,-21 22 16,0 21-16,0 0 0,0 0 15,-1 21-15,1-21 0,0 22 0,0-1 16,21 0-16,-21 21 0,21-21 16,-21 1-16,21-1 0,0 21 0,0-21 15,0 0-15,0 1 0,0-1 16,0 0-16,21 0 0,0 0 16,0-21-16,0 0 0,0 0 15,1 0-15,-1 0 0,0 0 0,21 0 16,-21 0-16</inkml:trace>
  <inkml:trace contextRef="#ctx0" brushRef="#br0" timeOffset="21833.01">20934 3493 0,'0'0'0,"-43"0"16,1 0-16,21 0 0,-21 21 0,20 0 15,-20 0-15,0 0 0,21 22 16,-22-22-16,22 21 0,-21 0 0,21 1 16,-22 63-16,1-43 0,21 1 15,0-22-15,-1 21 0,22-20 16,0-1-16,0 0 0,0-20 0,0 20 15,0-21-15,22 0 0,-1-21 16,0 21-16,21-21 0,-21 0 0,22 0 16,-1 0-16,22 0 0,-22-21 15,21 0-15,-20 0 0,-1 0 16,22 0-16,-22-1 0,0-20 0,-21 0 16,22-1-16,-22 1 0,0 0 15,-21-1-15,0 1 0,0-21 0,0 20 16,0 1-16,0 0 0,-21-1 15,0 22-15,0-21 0,-1 21 0,-20-22 16,0 43-16,21 0 16,-1 0-16,-20 0 0,21 21 0,0 1 15,0-1-15,-1 0 0,1 0 16,21 0-16,-21 0 0,21 22 16,0-22-16,0 0 0,21 0 15,22 0-15,-22-21 0,21 0 16,-21 0-16,22 0 0,-1 0 0,0 0 15,1 0-15,-1-21 0</inkml:trace>
  <inkml:trace contextRef="#ctx0" brushRef="#br0" timeOffset="22148.84">21442 3598 0,'0'0'16,"21"-21"-16,0-21 16,0 21-16,0-22 0,-21 22 0,22 0 15,-1 21-15,-21 21 16,0 0-16,0 1 0,0 20 15,0 0-15,0 1 0,0-1 16,0 21-16,0-20 0,0 20 0,0 1 16,0-1-16,-21 1 0,-1-1 0,1 1 15,0 20-15,0-20 0,0 21 16,-43 63-16,43-64 0,0 1 16,-21 0-16,20-1 0,-20-20 15,21 21-15,0-22 0,0 1 0,-1-1 16,22-21-16,0 1 0,-21-1 0,21-21 15,0 0-15,0 1 0,0-1 16,21-21 0,-21-21-16,22-1 0,-1 1 15,0 0-15,0-21 0,-21 21 0,21-22 16,0 1-16,1 0 0,-22-1 16</inkml:trace>
  <inkml:trace contextRef="#ctx0" brushRef="#br0" timeOffset="24591.1">21336 4149 0,'0'0'0,"0"-64"0,0 1 0,0 20 16,0 1-16,0 0 0,0-1 0,21 22 15,0 0-15,22-21 0,-22 42 16,21-21-16,0 21 0,1 0 16,-1 0-16,0 0 0,1 0 0,-1 0 15,-21 21-15,22 0 0,-22-21 16,-21 21-16,0 0 0,0 0 0,0 1 15,0-1-15,-21 0 16,-22 0-16,22 0 0,0-21 16,-21 21-16,-1 1 0,22-1 15,0-21-15,-21 21 0,42 0 0,-22 0 16,1 0-16,21 1 16,21-22-1,1 0-15,-1 0 0,0 0 16,0 0-16,0-22 0,0 22 15,1-21-15,-1 21 0,0-21 16,0 0-16,0 0 0,0 21 16,1-21-16,-1-1 0,0 1 0,0 0 15,-21 0-15,0 0 0,21 0 16,-21-1-16,21 22 0,-21-21 0,0 0 16,0 42 15,0 0-31,0 1 0,0-1 15,0 0-15,0 0 0,0 0 0,0 0 16,0 1-16,0-1 16,0 0-16,22-21 15,-1 0-15,0 0 0,0 0 16,0 0-16,0-21 16,1 0-16,-1 21 0,-21-22 0,21 22 15,0-21-15,0 0 0,0 0 16,-21 0-16,22 0 0,-22-1 15,21 22-15,-21-21 16,21 21-16,-21 21 16,0 1-1,0-1-15,0 0 0,0 0 16,0 0-16,0 0 16,21 1-16,0-1 0,0-21 15,1 0-15,-1 21 0,0-21 16,21 0-16,-21 0 0,22 0 15,-22 0-15,21 0 0,1 0 0,-22-21 16,21 21-16,-21-21 0,22 21 16,-22-22-16,0 1 0,0 21 0,-21-21 15,0 0-15,21 0 0,-21 0 16,0-1-16,0-20 0,0 21 0,0-21 16,0 20-1,-21 22-15,21-21 0,-21 21 0,0 0 16,0 0-16,-1 0 0,-20 21 0,21-21 15,0 22-15,-22-1 0,22 0 16,0 0-16,0 0 0,0 0 0,0 1 16,-1-1-16,22 0 0,0 0 15,0 0-15,0 0 0,0 1 16,22-22 0,-1 0-16,0 0 0,0 0 0,0 0 15,0 0-15,1-22 16,-1 1-16,0 21 0,0-21 0,0 0 15,0 0-15,-21 0 16,22-1-16,-1 22 16,0 0-1,-21 22 1,0-1-16,0 0 16,0 0-16,0 0 15,0 0-15,0 1 0,0-1 16,0 0-16,21-21 0,-21 21 15,21-21-15,0 0 0,1 0 0,-1 0 16,21 0-16,-21 0 0,0 0 0,22 0 16,-22-21-16,0 0 0,21 0 15,-20 21-15,-1-22 0,0 1 0,0 0 16,0 0-16,0-21 16,-21 20-16,22-20 0,-22 21 0,21-21 15,-21-1-15,0 1 0,0 0 16,0-1-16,0-20 0,0 20 0,0 1 15,0 0-15,0 21 0,0-1 16,0 1-16,0 42 16,0 1-16,0 20 0,-21-21 15,-1 21-15,1 1 0,21-1 0,0 0 16,-21-20-16,21 20 0,-21 0 16,21 1-16,0-22 0,0 21 0,0-21 15,0 0-15,0 22 0,0-22 16,0 0-16,0 0 0,21 0 15,0-21-15,0 0 16,1 0-16,-1 0 0,0 0 16,0 0-16,0 0 0,0-21 15,1 0-15,-1 21 16,-21-21-16,21 0 0,0 0 0,0-1 16,0 1-16,-21 0 0,22 21 15,-1-21-15,-21 42 31,0 0-31,0 0 16,0 1-16,0-1 0,0 0 0,0 0 16,0 0-16,0 0 15,0 1-15,0-1 16,21-21 0,0 0-16,0 0 0,0 0 15,1 0-15,-1 0 0,0 0 16,0-21-16,0 21 0,0-22 0,1 1 15,-1 21-15,-21-21 0,21 0 0,0 0 16,0 21-16,-21-21 16,0 42-1,0 0 1,0 0-16,0 0 0,0 0 16,-21 1-16,0-1 15,21 0-15,0 0 16,21-21 15,0 0-31,-21-21 16,21 21-1,-21-21-15,22 21 0,-22-21 0,0-1 16,0 1-16,0 0 16,0 0-16,0 0 0,0 0 0,0-1 15,-22 1-15,1 0 0,0 21 16,21-21-16,-21 21 15,21-21 1,21 21 15,0 0-31,0-21 16,1 21-16,-1 0 0,0 0 0,0 0 16,0 0-16,-21 21 15,21 0-15,1 0 16,-22 0-16,0 0 0,0 1 15,0-1-15,0 0 0,0 0 0,0 0 16,0 0-16,0 1 16,0-1-16,0 0 0,0 0 15,0 0 1,0-42 15,0 0-15,0 0-16,0 0 0,21 21 15,0-22-15,-21 1 0,21 0 16,0-21-16,0 21 0,1-1 0,-1 1 16,0 0-16,0 0 0,0 21 0,0 0 15,1 21 1,-22 0-16,0 0 16,0 1-16,0-1 15,0 21-15,0-21 0,0 0 0,0 1 16,0-1-16,0 0 0,0 0 15,0 0-15,0 0 0,21-21 32,0 0-17,0 0-15,0 0 0,-21-21 0,21 0 16,-21 0-16,22 0 16,-1 0-16,-21-1 0,21 1 15,0 0-15,-21 0 0,21 0 0,0 0 16,-21-1-16,0 1 0,22 21 15,-22 21 1,0 1 0,0-1-16,0 0 0,-22 0 15,1-21-15,21 21 0,0 0 16,-21 1-16,0-1 0,0-21 16,21 21-16,-21-21 15,-1 0 1,1 0-16,21-21 15,0 0-15,-21 21 16</inkml:trace>
  <inkml:trace contextRef="#ctx0" brushRef="#br0" timeOffset="24778">23939 3450 0,'0'0'16,"0"-21"-16,0 0 0,0 0 0,-21 0 15,0 21 32,0 21-31,0-21-16,0 0 16</inkml:trace>
  <inkml:trace contextRef="#ctx0" brushRef="#br0" timeOffset="24891.93">22627 3620 0,'0'0'0,"-21"21"0,0-21 0,21 21 16</inkml:trace>
  <inkml:trace contextRef="#ctx0" brushRef="#br0" timeOffset="24992.87">22902 3704 0,'85'0'15,"-43"0"1,22 0-16,-22 0 0,0 0 0,1 0 15,-1 0-15,-21 0 0,22 0 16,-22 0-16,0 0 0,-21 21 16,-42 1-1</inkml:trace>
  <inkml:trace contextRef="#ctx0" brushRef="#br0" timeOffset="25715.47">1651 6414 0,'21'-43'0,"-42"86"0,84-107 0,-41 43 0,-1-21 15,-21 20-15,21 1 0,-21 0 16,0-21-16,0 21 0,0-1 16,-21 22-16,0-21 0,-1 0 15,1 21-15,-21 0 0,0 0 0,-1 0 16,1 0-16,0 0 0,-1 0 16,-20 0-16,20 21 0,1 0 15,0 1-15,-22 20 0,22 0 0,0 1 16,-1 20-16,1 1 0,21-1 15,21 22-15,-21-1 0,-22-20 16</inkml:trace>
  <inkml:trace contextRef="#ctx0" brushRef="#br0" timeOffset="25908.36">1016 7260 0,'63'64'15,"-41"-64"-15,20 21 16,21-21-16,-20 0 0,20 0 16,-20 0-16,20 0 0,1-21 0,-1 0 15,1-1-15,-1 1 0,-21 0 16,22-21-16,-22 21 0,1-22 15,-1 22-15,0 0 0,-21-21 0,1 20 16,-1-20-16,0 21 0,-21-21 16,21 20-16,-21-20 0,0 21 0,0 0 15,0 0-15,0-1 0,-21 22 16,0 22 0</inkml:trace>
  <inkml:trace contextRef="#ctx0" brushRef="#br0" timeOffset="26081.26">2074 7281 0,'21'0'16,"1"0"-16,-1 0 16,0 0-16,21 0 0,-21 0 0,22 0 15,-22-21-15,21 0 0,1 0 16,-22 0-16,21 0 0,-21-1 0,22-20 16,-22 21-16,0 0 0,0 0 15,0-22-15,-21 22 0,0-21 0,0 21 16,-42-43-16,21 22 15,0-1-15</inkml:trace>
  <inkml:trace contextRef="#ctx0" brushRef="#br0" timeOffset="26148.22">2159 6604 0,'0'21'0,"-21"0"15,0-21-15,-1 22 0,1-1 0</inkml:trace>
  <inkml:trace contextRef="#ctx0" brushRef="#br0" timeOffset="27281.09">2349 7027 0,'85'0'15,"-64"-21"-15,22 0 0,-1 21 0,-21-21 16,21 0-16,-20 21 0,20-21 0,-21-1 16,21 1-16,-20 0 0,-1 0 15,0 21-15,0-21 0,0 0 0,0-1 16,1 1-16,-1 21 16,0-21-16,0 21 0,0-21 0,0 21 15,1 0-15,-22 21 0,21 0 16,-21 0-16,0 1 0,0 20 0,0-21 15,0 0-15,0 22 0,0-22 16,0 21-16,0-21 0,0 0 0,-21 22 16,21-22-16,0 0 0,-22 0 0,22 0 15,0 1-15,0-1 16,0-42 15,0-1-31,22 1 16,-1 0-16,0 0 0,-21 0 15,21-22-15,0 22 0,0-21 0,1 0 16,20-1-16,-21 1 0,0 21 16,22-22-16,-22 1 0,21 21 0,-21 0 15,0 0-15,22 21 0,-22 0 0,0 21 16,0 0-16,-21 0 0,0 0 16,0 0-16,0 22 0,0-22 0,0 0 15,0 21-15,0-20 0,0 20 16,0-21-16,0 0 0,0 0 0,0 1 15,0-1-15,0 0 0,0 0 16,21-21-16,1 21 0,-1-21 16,21 0-16,-21 0 0,22 0 0,-1 0 0,-21 0 15,21-21-15,-20 21 16,20-21-16,-21 0 0,21 0 0,1-1 16,-22 1-16,0 0 0,0 0 15,0 0-15,1 0 0,-1-22 0,-21 22 16,0-21-16,0 21 0,0-1 0,0-20 15,0 21-15,-21 21 16,-1 0-16,1 21 16,21 0-16,0 0 0,-21 1 15,21-1-15,0 0 0,0 21 0,0-21 16,0 1-16,0-1 16,0 0-16,0 0 0,0 0 0,0 0 15,0 1-15,0-1 0,21-21 16,-21 21-16,21-21 15,-21 21-15,0-42 32,-21 21-17,21-21-15,-21 21 0,0 0 16,0-21-16,21 42 31,0 0-15,0 0-16,0 0 15,0 0-15,0 1 16,21-22-16,0 0 0,0 0 16,0 0-16,1 0 0,-1 0 15,0 0-15,21 0 0,-21 0 16,1-22-16,-1 1 0,21 0 0,-21 0 16,0 0-16,22 0 0,-22-1 0,21 1 15,-21-21-15,1 21 0,20-22 16,-21 1-16,0 0 0,0-1 15,1-20-15,-1 21 0,0-22 0,-21 1 16,85-1-16,-64 1 0,-21 20 16,0-20-16,0 20 0,-21 1 0,21-21 15,-22 41-15,22-20 0,0 21 16,0 0-16,0 0 0,-21 21 0,0 0 16,21 21-16,-21 0 15,0 21-15,21-21 0,-21 22 0,-1-1 16,22 0-16,-21 1 0,21 20 0,-21-20 15,0 20-15,21-21 0,0 22 16,0-22-16,0 22 0,-21-22 0,21 0 16,0 1-16,0-1 0,0 0 15,0 1-15,0-22 0,21 21 0,-21-21 16,42 22-16,-21-22 0,1-21 16</inkml:trace>
  <inkml:trace contextRef="#ctx0" brushRef="#br0" timeOffset="27396.02">4932 6985 0,'21'-21'0,"0"0"16,0 0-16,0-1 0,1-20 0,-22 21 16,0-21-16,21-1 0,-21 22 15,0 0-15,0 0 0,0 0 0,0-1 16,0 1-16</inkml:trace>
  <inkml:trace contextRef="#ctx0" brushRef="#br0" timeOffset="28000.69">5016 6900 0,'0'22'0,"0"-1"15,0 0-15,0 0 16,0 0-16,0 0 16,22-21-1,-1 0-15,0 0 16,0 0-16,0-21 0,0 21 16,1-21-16,-1 0 0,0 0 15,0 0-15,0-1 0,22 1 0,-22 0 16,0 0-16,0 0 0,0-22 0,-21 22 15,21 0-15,1 0 16,-22 42 0,0 0-16,0 0 15,0 1-15,-22-1 0,1 0 16,21 0-16,0 0 0,0 0 0,-21 22 16,21-22-16,0 0 0,0 0 15,0 0-15,0 1 0,21-22 16,0 0-16,1 21 0,-1-21 0,0 0 15,0 0-15,0 0 0,0 0 16,1-21-16,-1-1 0,0 22 0,0-21 16,0 0-16,0 0 0,-21 0 0,22 0 15,-1-22-15,-21 22 0,0-21 16,21 21-16,-21-22 0,21 22 0,-21 0 16,21-21-16,-21 20 15,0 44 1,0-1-16,0 0 15,0 0-15,-21 0 0,21 22 16,-21-22-16,21 0 0,0 0 0,0 0 16,0 22-16,0-22 0,0 0 15,0 0-15,0 0 16,21-21 0,0 0-16,0 0 15,1-21-15,-1 21 16,0-21-16,0 21 0,0 0 0,0 0 15,-42 0 17,0 0-17</inkml:trace>
  <inkml:trace contextRef="#ctx0" brushRef="#br0" timeOffset="29468.57">6223 6646 0,'0'0'0,"0"-42"15,0 21-15,0 0 16,-21 0-16,0 21 16,-1 0-16,1 0 15,0 0-15,21 21 16,-21 0-16,0 0 0,21 21 0,0-20 16,-21 20-16,21-21 0,-22 21 15,22-20-15,0 20 0,0-21 16,0 21-16,0-20 0,0-1 0,0 0 15,0 0-15,22 0 16,-1-21-16,0 0 0,0 0 16,0 0-16,0 0 0,1 0 0,20 0 15,-21-21-15,0 0 0,0 0 16,22 0-16,-22-1 0,21 1 0,-21-21 16,22 21-16,-22-22 0,0 22 15,0-21-15,0-22 0,1 22 0,-1 0 16,-21-22-16,0 22 0,0 0 15,0-22-15,0 22 0,0-1 0,0 1 16,0 0-16,0-1 0,0 22 16,0 0-16,0 0 0,0 0 15,0 42 1,-21 21-16,21-21 16,-22 22-16,22-1 0,0 0 0,0 1 15,-21 20-15,21 1 0,-21-22 16,21 22-16,0-1 0,0-21 0,0 1 15,0-1-15,0 0 0,0 1 0,0-1 16,0-21-16,21 0 0,0 1 16,1-1-16,-1 0 0,21-21 0,-21 0 15,0 0-15,22 0 0,-22 0 0,21 0 16,1 0-16,-22-21 16,21 21-16,-21-21 0,22-1 0,-22 1 15,0 0-15,21 0 0,-21 0 16,1 0-16,-1-1 0,-21-20 0,0 21 15,21-21-15,-21 20 0,0 1 16,0 42 0,0 1-1,0-1-15,0 0 0,0 0 16,0 0-16,0 0 0,0 1 0,0-1 16,0 0-16,0 0 0,21 0 0,-21 0 15,21 1-15,0-22 16,1 0-16,-1 0 15,0 0-15,0 0 0,0 0 16,0 0-16,1 0 0,-1 0 16,0-22-16,-21 1 0,21 21 0,0-21 15,0 0-15,-21 0 0,0 0 0,22-1 16,-22-20-16,0 21 0,0-21 16,0-1-16,0 22 0,0-21 0,-22-1 15,1 22-15,21-21 0,-21 21 16,0 0-16,0-1 0,0 22 0,-1 0 15,1 0-15,0 0 0,0 22 16,0-1-16,0 0 0,-1 21 0,1-21 16,0 22-16,0-1 0,0-21 15,21 22-15,-21-1 0,21-21 16,0 0-16,0 22 0,0-22 0,0 0 16,0 0-16,21-21 0,0 21 15,0-21-15,0 0 0,22 0 0,-22 0 16,0 0-16,21 0 0,-21 0 15,1 0-15,20-21 0,-21 0 0,0 0 16,22 21-16,-22-21 0,21-1 0,-21 1 16,0 0-16,1-21 0,-1 21 0,0-1 15,0 1-15,0-21 0,0 21 16,1 21-16,-22-21 0,0 42 31,0 0-31,0 0 16,0 21-16,0-20 0,0-1 0,0 21 15,0-21-15,0 0 0,0 22 16,0-22-16,0 0 0,0 0 0,21 0 16,0 1-16,0-22 15,0 0-15,0 21 0,1-21 0,-1 0 16,0 0-16,0 0 0,0 0 0,0 0 16,1-21-16,-1 21 0,0-22 15,0 22-15,-21-21 0,21 0 16,-21 0-16,21 21 0,-21-21 0,0 0 15,0-1-15,0-20 0,0 21 16,0 0-16,-21 0 0</inkml:trace>
  <inkml:trace contextRef="#ctx0" brushRef="#br0" timeOffset="29612">6731 6308 0,'-21'0'0,"42"0"0,-63 0 16,20 0-16</inkml:trace>
  <inkml:trace contextRef="#ctx0" brushRef="#br0" timeOffset="29741.93">7345 6160 0,'63'0'16,"-42"0"-16,1-22 0,-22 1 31,-43 21-31,22 0 16,-21 0-16,-1 0 0</inkml:trace>
  <inkml:trace contextRef="#ctx0" brushRef="#br0" timeOffset="29889.85">4784 6371 0,'0'0'0,"-22"0"0,-20 21 0,21-21 16</inkml:trace>
  <inkml:trace contextRef="#ctx0" brushRef="#br0" timeOffset="30024.77">5630 6181 0,'21'0'16,"1"0"-16,-44 0 31,1 0-15,0 0-16,-21 21 0,-1-21 0</inkml:trace>
  <inkml:trace contextRef="#ctx0" brushRef="#br0" timeOffset="31045.03">2180 6795 0,'0'0'16,"0"-22"-16,0 1 15,0 0-15,0 0 16,0 0-1,-21 21-15,0 0 0,0 0 16,-1 0 0,1 0-16,0 0 0,21 21 15,-21 0-15,0 0 0,21 0 16,-21 1-16,-1-1 0,1 21 16,21-21-16,-21 22 0,21-22 15,-21 21-15,21 0 0,0-20 0,0 20 16,0-21-16,0 21 0,0-20 0,0 20 15,0-21-15,21 0 0,0 0 16,-21 1-16,21-1 0,22-21 0,-22 0 16,0 0-16,0 0 0,0 0 15,1 0-15,20 0 0,-21-21 16,21-1-16,-20 22 0,20-21 0,-21 0 16,21-21-16,-20 21 0,20-1 15,-21 1-15,0 0 0,0 0 16,1-21-16,-22 20 0,0-20 0,0 21 15,0 0-15,0-22 0,0 1 16,0 21-16,-22-21 0,1 20 0,0-20 16,0 21-16,0 0 0,0 0 15,-22-1-15,22 1 0,-21 0 16,21 21-16,-22 0 0,22 0 0,-21 21 16,21 0-16,-22 1 0,22 20 15,0-21-15,0 21 0,21 1 0,0-22 16,0 21-16,0 1 15,0-22-15,0 0 0,0 21 0,21-21 16,0 1-16,0-22 0,0 21 16,22 0-16,-22-21 0,21 0 0,-21 0 15,1 0-15,20 0 0,-21 0 16,21 0-16,-20 0 0,-1 0 0,0-21 16,0 0-16,21 21 0,-20-22 15,-1 22-15</inkml:trace>
  <inkml:trace contextRef="#ctx0" brushRef="#br0" timeOffset="31829.17">5059 6773 0,'0'-21'16,"0"0"-16,0 0 16,21 21-1,-21 21 16,0 0-31,0 22 16,0-22-16,0 21 0,0-21 0,0 22 16,0-22-16,0 21 0,0-21 15,0 22-15,0-22 0,21 0 0,-21 0 16,21 0-16,0-21 0,1 21 16,-1-21-16,0 0 15,0 0-15,0 0 0,0-21 0,1 21 16,-1-21-16,0 0 0,0 0 15,0 0-15,0-1 0</inkml:trace>
  <inkml:trace contextRef="#ctx0" brushRef="#br0" timeOffset="32160.69">4403 6541 0,'0'0'15,"21"0"1,0 0-16,0 0 0,0-22 16,22 22-16,-1 0 0,0-21 0,1 0 15,-1 21-15,21-21 0,1 21 16,-22-21-16,22 21 0,-22-21 0,0 21 15,1-22-15,-1 22 0,0 0 16,1-21-16,-22 21 0,0 0 0,0 0 16,0 0-16,1 0 47</inkml:trace>
  <inkml:trace contextRef="#ctx0" brushRef="#br0" timeOffset="32956.58">9461 6414 0,'0'0'0,"-42"0"15,21 0-15,42 0 32,21 0-17,1 0-15,-1 0 0,0 0 16,22 0-16,21 0 0,-22 0 0,22 0 15,-22 0-15,22 0 0,0 0 16,-1 0-16,1 0 0,-22-22 0,22 22 16,-21 0-16,-1-21 0,-21 21 0,22 0 15,-22-21-15,-21 0 16,22 21-16,-22 0 0,-21-21 16,0 0-16,0-1 15,-21 22 1,0-21-16,-1 21 0,1 0 0,0 0 15,-21-21-15,21 21 0,-1 0 16,1 0-16,0-21 0,0 21 0,0 0 16,0 0-16,42 0 47,0 0-47,0 0 0,0 0 15,22 0-15,-22 0 0,0 0 0,21 0 16,-21 0-16,1 21 0,-1 0 0,0-21 15,-21 21-15,0 1 0,0 20 16,0-21-16,0 0 0,0 22 0,-21-22 16,0 0-16,-1 21 0,1-21 0,-21 22 15,21-22-15,0 0 0,-22 0 16,22 0-16,0 1 0,0-1 0,0 0 16,-1-21-16,1 21 0,21 0 15,0-42 16</inkml:trace>
  <inkml:trace contextRef="#ctx0" brushRef="#br0" timeOffset="36469.36">12636 6646 0,'0'0'0,"-21"22"0,21-1 15,-21 0-15,21 0 0,-21 0 0,21-42 47,0 0-47,0 0 0,0 0 0,0-1 16,21 1-16,0 0 0,0-21 0,-21-1 15,43 22-15,-22-21 0,0-22 16,43-20-16,-22 41 0,0 1 16,-21-21-16,22 20 0,-22 1 15,0 0-15,0-1 0,0 1 0,-21 21 16,0 0-16,0-1 0,0 1 16,0 0-16,-21 21 0,0 0 15,0 21-15,0 0 0,0 1 16,-1-1-16,1 0 15,0 0-15,21 21 0,0-20 0,-21 20 16,21-21-16,0 21 0,0-20 16,0 20-16,0-21 0,0 21 0,0 1 15,0-22-15,21 21 0,-21-21 0,0 22 16,0-22-16,21 0 0,-21 21 16,0-20-16,21-22 0,-21 21 0,0-42 62,-21 21-62,0-22 0,0 22 16,0-21-16,0 0 0,21 0 0,-22 21 0,1-21 15,0 21-15,0-21 16,0 42 0,21 0-16,0 0 15,0 0-15,0 0 0,0 1 16,0-1-16,0 0 0,21 0 0,0 0 15,0-21-15,-21 21 0,21 1 16,22-1-16,-22-21 0,0 0 0,21 0 16,-20 0-16,20 0 0,0 0 0,1-21 15,-1 21-15,0-22 0,1-20 16,-1 21-16,21 0 0,-20-22 16,-1 1-16,0 0 0,-20 21 0,20-22 15,-21 1-15,21 0 0,-20-1 16,-1 1-16,-21-22 0,21 22 0,-21 0 15,21-22-15,-21 22 0,0 0 16,0-22-16,21 22 0,-21-1 0,21 1 16,-21 0-16,0-1 0,0 22 15,0 0-15,0 42 16,0 0 0,0 22-16,0-1 0,0 0 0,0 1 15,0-1-15,0 22 16,0-22-16,0 0 0,0 22 0,-21-22 15,21 0-15,0 1 0,0 20 0,0-20 16,0-1-16,0 0 0,0 1 16,0-1-16,0-21 0,0 0 0,0 22 15,21-22-15,1-21 16,-1 0-16,0 0 0,21 0 16,-21 0-16,1-21 0,-1-1 15,0 22-15,0-21 0,0 0 16,0 0-16,1 0 0,-22 0 0,21-1 15,-21 1-15,21 0 0,-21 0 16,0 0-16,0 42 47,0 0-47,0 0 0,0 0 0,0 1 16,0-1-16,0 0 0,0 0 0,0 0 15,0 0-15,0 1 0,0-1 16,0 0-16,0 0 0,21 0 15,-21 0-15,21-21 0,0 0 16,1 0-16,-1 0 0,0 0 16,0 0-16,0-21 0,0 0 0,1 0 15,20 0-15,-21 0 0,0-1 16,22 1-16,-22 0 0,-21-21 16,21 21-16,-21-22 0,0 22 0,0-21 15,0 21-15,0-1 0,0-20 16,0 21-16,-21 0 0,21 0 0,-21-1 15,-1 1-15,1 0 0,0 21 16,0 0-16,0 0 0,0 0 16,-22 21-16,22 0 0,0 1 0,0-1 15,0 0-15,-1 0 0,22 0 16,0 0-16,0 1 0,0-1 0,0 0 16,0 0-16,0 0 0,22-21 15,-1 0-15,0 0 0,21 0 16,-21 0-16,1 0 0,20 0 15,-21-21-15,21 21 0,1-21 16,-22 21-16,21-21 0,1 0 0,-22-1 16,21 22-16,-21-21 0,0 0 15,22 21-15,-22-21 0,0 21 0,0-21 16,0 21-16,1 0 0,-1 0 31,-21 21-31,0 0 0,0 0 16,0 0-16,0 22 0,0-22 15,0 0-15,0 0 0,0 22 0,0-22 16,0 0-16,0 0 0,21 0 16,-21 0-16,21-21 0,-21 22 0,21-22 15,22 21-15,-22-21 16,0 0-16,0 0 0,0 0 0,22 0 16,-22 0-16,21-21 0,-21 21 15,22-22-15,-1 1 0,-21 0 16,21 0-16,-20 0 0,-1 0 0,21-1 15,-21 1-15,0-21 0,1 21 0,-1 0 16,0-22-16,0 22 0,0 0 0,0-21 16,-21 20-16,0 1 0,0 0 15,-21 21 17,0 21-32,0 0 0,0 1 15,0 20-15,21-21 0,-22 0 0,1 22 16,21-22-16,-21 21 0,21-21 15,0 22-15,0-22 0,0 0 0,0 0 16,0 0-16,0 0 0,21-21 16,0 22-16,1-22 0,-1 0 0,0 0 15,21 0-15,-21 0 0,22 0 16,-22 0-16,21-22 0,-21 22 0,22-21 16,-22 0-16,21 21 0,-21-21 0,1 0 15,-1 0-15,0-1 0,0 1 0,-21 0 16,0 0-16,0 0 15,0-22-15,0 22 0,0 0 0,0 0 16,-21 0-16,0 0 0</inkml:trace>
  <inkml:trace contextRef="#ctx0" brushRef="#br0" timeOffset="36744.19">13652 5969 0,'0'0'0,"-21"0"0,0 0 0,0 0 15,42 0 1,21 0-16,-20 0 16,20 0-16,0-21 0,1 21 15,-1 0-15,21-21 0,1 21 0,-1-21 16,1 21-16,-1 0 0,1 0 15,-1 0-15,-20 0 0,-1 0 0,-21 0 16,22 0-16,-22-22 0,0 22 16,-21-21-16,21 21 15</inkml:trace>
  <inkml:trace contextRef="#ctx0" brushRef="#br0" timeOffset="37780.83">16912 6265 0,'0'0'0,"0"-21"0,21 0 16,0 0-16,1 21 0,-1-21 0,0 0 15,0-1-15,0 1 0,0 0 16,1 0-16,-22 0 0,21 0 0,0-22 16,0 22-16,-21 0 15,0 42 16,0 0-31,0 0 0,0 22 16,0-22-16,0 21 0,0-21 16,0 22-16,0-22 0,0 21 15,0-21-15,-21 22 0,21-22 0,-21 0 16,0 0-16,21 0 0,0 1 0,-22-1 16,1-21-16,21-21 31,0-1-31,0 1 15,0 0-15,0 0 0,21 0 0,1-22 16,-22 22-16,21 0 0,0-21 16,0 21-16,0-1 0,0-20 0,1 21 15,-22 0-15,21 0 0,0-1 16,-21 1-16,21 21 0,0 0 16,0 21-16,-21 1 15,22-1-15,-22 0 0,21 0 16,0 21-16,0-20 0,-21 20 0,21-21 15,0 0-15,1 0 0,-22 22 16,21-22-16,0 0 0,0 0 0,0-21 16,0 21-16,1-21 0,-1 0 0,21 0 15,-21 0-15,0 0 0,22-21 16,-22 0-16,21 0 0,-21 21 0,1-21 16,20 0-16,-21-1 0,0 1 15,0 0-15,1 0 0,-1 0 0,-21 0 16,0-1-16,0-20 0,0 21 15,0 0-15,0 0 0,0-1 16,0 1-16,0 42 31,0 1-31,0-1 0,0 0 16,0 0-16,0 21 0,0-20 16,0-1-16,0 0 0,0 0 0,0 0 15,0 0-15,0 1 0,21-1 0,0-21 16,0 0-16,0 0 15,1 0-15,-1 0 0,0 0 0,0 0 16,0 0-16,0 0 0,1-21 16,-22-1-16,21 22 0,0-21 15,-21 0-15,0 0 0,0 0 16,0 0-16,0-1 0,0 1 16,-21 0-16,0 0 0,-1 0 0,1 0 15,0-1-15,0 1 0,0 21 16,0-21-16,-1 21 0,1-21 15,21 0 1,0 0-16,21 21 16,1 0-16,-1-22 0,0 22 15,0 0-15,0-21 0,22 21 0,-22 0 16,0 0-16,21 0 0,1 0 0</inkml:trace>
  <inkml:trace contextRef="#ctx0" brushRef="#br0" timeOffset="38009.71">18711 6011 0,'0'22'0,"0"-44"0,0 65 0,21-43 0,-21 21 15,0 0-15,0 0 0,0 0 16,0 1-16,0-1 0,0 21 0,0-21 16,-21 0-16,21 1 0,0-1 15,-21 0-15,0-21 0,21 21 16,-21-21-16,0 0 16,-1-21-1,22 0 1,0 0-16,0-1 0,0 1 15,22 0-15,-1 0 16,0-21-16,0 20 0,21-20 0,-20 0 16,20-1-16,-21 22 0,21-21 15,1 0-15,-1 20 0,-42 1 0,42 21 16</inkml:trace>
  <inkml:trace contextRef="#ctx0" brushRef="#br0" timeOffset="38155.76">19198 6223 0,'0'42'15,"-21"-42"-15,21 43 0,0-22 16,-21 0-16,0 0 0,21 0 16,-22-21-16,22 22 0,-21-22 15,0 0 1,21-22 0</inkml:trace>
  <inkml:trace contextRef="#ctx0" brushRef="#br0" timeOffset="38521.54">19706 9123 0,'21'0'16,"0"0"31,-21-21-32,22 0-15,-1-1 16,-21 1-16,21-21 0,0 21 0,0-22 16,0-20-16,1-255 0,-1-126 0,21-1 15,-21 64-15,22 43 0,-1 84 16,-21 21-16,21 42 0</inkml:trace>
  <inkml:trace contextRef="#ctx0" brushRef="#br0" timeOffset="39021.33">20002 6054 0,'0'21'15,"0"0"-15,22 0 16,-22 0-16,21 1 0,0-1 16,-21 0-16,21-21 0,0 21 15,0 0-15,1-21 0,-1 21 0,0-21 16,0 0-16,0 22 0,0-22 15,-42 0 17,0 0-17,0 0-15,-21 0 16,20 0-16,1 0 0,0-22 0,0 22 16,0 0-16,0 0 0,-1 0 15,1 0 1,21-21-16,-21 21 0,0 0 15,0 0 157,21-21-156,-21 21-16</inkml:trace>
  <inkml:trace contextRef="#ctx0" brushRef="#br0" timeOffset="39457.03">20235 8763 0,'43'-233'15,"-22"-148"-15,-21-42 0</inkml:trace>
  <inkml:trace contextRef="#ctx0" brushRef="#br0" timeOffset="39481.01">20299 5884 0,'84'-42'16</inkml:trace>
  <inkml:trace contextRef="#ctx0" brushRef="#br0" timeOffset="39709.87">20659 5525 0,'0'21'32,"0"0"-32,0 0 31</inkml:trace>
  <inkml:trace contextRef="#ctx0" brushRef="#br0" timeOffset="42461.77">21188 6181 0,'0'0'0,"-21"0"16,-1 0-16,1 21 15,0-21-15,0 21 16,0-21-16,0 21 16,21-42 15,0 0-31,21 21 15,0-21-15,0 0 0,0-1 0,22 1 16,-22 0-16,21-21 0,0 21 16,1-1-16,-1-20 0,22 0 0,-22-1 15,0 1-15,22 0 0,-22-1 16,0 1-16,1 0 0,-22-1 0,21 22 16,-21-21-16,1 21 0,-1 0 0,-42 42 31,-1 0-31,-20 0 15,21 0-15,0 22 0,-22-1 16,22 0-16,0 1 0,0-1 0,0 0 16,0 1-16,21-22 15,0 21-15,0-21 0,0 22 0,0-22 16,0 0-16,21 0 0,-21 0 0,21 0 16,0 1-16,0-1 0,0 0 15,1-21-15,-22 21 16,-22-21 15,1 0-31,0 0 0,0 0 0,21-21 16,-21 0-16,0 21 0,-1-21 15,22-1-15,-21 1 0,0 21 16,21-21-16,0 42 31,0 0-15,21 1-16,-21-1 0,21 0 0,-21 0 15,22 0-15,-1 0 0,-21 1 16,21-1-16,0-21 0,0 21 0,0 0 16,1-21-16,20 0 0,-21 0 15,21 0-15,-20 0 0,20 0 16,0-21-16,-21 0 0,22 21 0,-1-21 16,0-1-16,1 1 0,-22 0 0,21-21 15,1 21-15,-22-22 0,21 1 16,-21 0-16,22-1 0,-22 1 0,0-22 15,21 1-15,-21-1 0,1 22 16,-1-21-16,0-1 0,-21 22 0,21-22 16,-21 22-16,21 0 0,-21 20 15,0-20-15,0 21 0,0 42 32,0 0-32,-21 22 0,0-1 15,0 0-15,0 1 0,-1 20 0,1 1 16,0-1-16,0-21 0,0 22 15,0-1-15,-1-20 0,22-1 16,0 0-16,0 1 0,0-1 16,0 0-16,0 1 0,0-22 0,22 0 15,-1-21-15,0 21 0,0-21 16,0 0-16,22 0 0,-22 0 16,21 0-16,-21 0 0,22 0 0,-1-21 15,0 0-15,1 0 0,-22 21 0,21-21 16,0-1-16,-20 1 0,-1 0 15,0-21-15,0 21 0,-21-1 0,0-20 16,0 21-16,0-21 0,0 20 16,0 1-16,0 0 0,-21 0 0,0 0 15,0 21-15,-1 0 0,1 0 16,0 21-16,-21 0 0,21 0 0,-22 0 16,22 1-16,0 20 0,-21-21 15,20 21-15,1-20 0,0 20 16,21-21-16,0 21 0,-21-20 0,21-1 15,0 21-15,0-21 0,21-21 16,0 0 0,0 0-16,1 0 0,-1 0 15,0 0-15,0 0 0,21-21 0,-20 0 0,-1 21 16,0-21-16,0 0 0,21-1 16,-20 1-16,-1-21 0,-21 21 0,21 0 15,0-22-15,-21 22 16,0 0-16,21-21 0,-21 20 0,21 22 15,-21 22 1,0-1 0,0 0-16,0 0 0,0 0 0,0 0 15,0 22-15,0-22 0,0 0 16,0 0-16,0 0 0,0 1 0,0-1 16,0 0-16,22-21 15,-1 0-15,0 0 16,0 0-16,0 0 0,0 0 0,1 0 15,-1-21-15,21 21 0,-21-21 0,0-1 16,1 1-16,-1 0 16,0 0-16,0-21 0,0-1 0,-21 1 15,21 0-15,1-1 0,-1-20 16,-21 20-16,21-20 0,0-1 0,-21 22 16,21-21-16,-21 20 0,0 1 0,21 0 15,-21-1-15,22 22 0,-22-21 16,0 63-1,0 0-15,0 21 16,-22 1-16,1-1 0,0 22 0,0-1 16,21 1-16,-21-1 0,0 1 15,-1-1-15,1-21 0,0 22 0,0-22 16,21 1-16,0-22 0,0 21 16,0-21-16,0 0 0,0 1 15,0-1-15,0 0 0,21-21 16,0 0-16,0 0 0,1 0 15,-1 0-15,0 0 0,0-21 16,21 21-16,-20-21 0,-1-1 0,0 1 16,0 0-16,21 0 0,-20 0 15,-1 0-15,0-1 0,-21 1 16,0 0-16,21 0 0,0 21 16,-21 21-1,0 0-15,0 0 0,0 1 0,0-1 16,-21 0-16,21 21 0,-21-21 15,21 1-15,0-1 0,0 0 16,0 0-16,0 0 0,21 0 16,0 1-16,0-22 15,1 0-15,-1 0 0,0 0 0,0 0 16,21 0-16,-20 0 0,-1-22 0,21 1 16,-21 21-16,0-21 0,22 0 15,-22 0-15,0 0 0,0-1 0,0 1 16,1 0-16,-1-21 0,0 21 15,0-22-15,0 22 0,0 0 16,1 0-16,-22 0 0,21 21 0,-21 21 47,0 0-47,0 0 16,21-21 15,0 0-16,-21-21-15,0 0 16,0 0-16,0-1 16,0 1-16,0 0 15,0 0-15,-21 21 16,0 21 0,0 0-16,-1 0 15,1 1-15,0-1 0,0 21 0,0-21 16,0 22-16,-1-22 0,1 0 15,21 0-15,0 21 0,0-20 0,0-1 16,0 0-16,0 0 0,21 0 16,1-21-16,-1 0 0,0 0 15,0 0-15,0 0 0,0 0 0,1 0 16,-1 0-16,0 0 0,0-21 16,0 21-16,0-21 0,1 21 0,-1-21 15,-21 0-15,21 21 0,0-43 16,0 1-16,-21 21 15,21 0-15,-21-22 0,0 1 0,22 21 16</inkml:trace>
  <inkml:trace contextRef="#ctx0" brushRef="#br0" timeOffset="42672.74">24363 5525 0,'0'0'0,"-21"-43"16,-1 43-16,22-21 16,-21 21 31,0 0-47,0 0 15</inkml:trace>
  <inkml:trace contextRef="#ctx0" brushRef="#br0" timeOffset="42900.64">23283 5588 0,'0'0'15,"-21"0"-15,42 0 16,22 0-16,-22 0 15,0 0-15,21 0 0,1-21 16,-1 21-16,0 0 0,1 0 0,-1 0 16,0-21-16,22 21 0,-43-21 0,21 21 15,-21 0-15,1 0 0,-1-22 16</inkml:trace>
  <inkml:trace contextRef="#ctx0" brushRef="#br0" timeOffset="43139.51">22373 5652 0,'-42'0'0,"84"0"0,-127 21 0,64-21 0,0 0 16,42 0-1,0 0-15,22-21 16,-1 21-16,22-22 0,-1 22 0,1 0 15,20 0-15,1-21 0,-22 21 16,22 0-16,-21 0 0,-1 0 16,-21 0-16,1 0 0,-22 0 0,0 0 15,-42 0 1</inkml:trace>
  <inkml:trace contextRef="#ctx0" brushRef="#br0" timeOffset="43981.54">18859 6011 0,'0'-21'15,"0"0"1,0 0-1,22 0-15,-1 21 16,-21-21-16,21 21 0,0 0 16,0 0-16,0 0 0,1 0 0,20 0 15,-21 21-15,0 0 0,0 0 16,1 21-16,-22-20 0,0 20 0,21-21 16,-21 21-16,0-20 0,0-1 15,0 21-15,0-21 0,-21 0 0,-1 1 16,22-1-16,-21 0 0,0-21 0,0 21 15,0-21-15,0 0 16,-1 0-16,1 0 0,0 0 16</inkml:trace>
  <inkml:trace contextRef="#ctx0" brushRef="#br0" timeOffset="44276.37">18246 5969 0,'-22'0'16,"1"0"15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10:43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1376 0,'0'-21'31,"0"0"-16,0-1 1,0 1-16,0 0 16,0 0-1,0 0-15,21 21 0,-21-21 16,0-1-16,0 1 0,0 0 0,0 0 16,0 0-16,0 0 15,0-1-15,0 1 16,0 0-16,0 0 15,0 0 1,-21 21 31,21 21-31,0 0-1,0 0 1,0-42 109,0 0-63,-21 21-62,21-21 172,0 42-31,0 0-126,0 0-15,0 0 0,0 1 16,0-1 0,0 0-1,0 0 1,21-21 0,0 0-16,0-21 15,0 21 1,-21-21-16,0 0 0,0-1 15,22 22-15,-22-21 16,0 0-16,0 0 16,-22 21-1,1 0-15,0 0 16,0 0-16,0 21 16,0-21-16,21 21 0,-22 0 15,22 1-15,0-1 16,0 0-16,-21-21 0,21 21 0,0 0 15,0 0-15,0 1 16,0-1-16,21 0 16,1-21-16,-1 0 15,0 0-15,0 0 16,0 0-16,0 0 16,-21-21-16,22 21 15,-22-21-15,0-1 16,0 1-16,0 0 15,0 0-15,-22 21 16,1 0-16,21-21 0,-21 21 16,0 0-16,0 0 15,0 0-15,-1 0 0,22 21 16,-21 0-16,21 21 0,-21-20 16,21-1-16,0 21 0,0 0 15,0-20-15,0 20 0,0 0 0,0-21 16,0 22-16,21-1 0,0-21 15,-21 0-15,22 22 0,-1-22 16,-21 0-16,21-21 0,0 21 0,0-21 16,0 0-16,1 0 15,-1 0-15,21-21 0,-21 21 16,0-21-16,1 0 0</inkml:trace>
  <inkml:trace contextRef="#ctx0" brushRef="#br0" timeOffset="652.62">1376 1185 0,'-21'22'15,"-1"-1"1,22 0-1,22-21 17,-1 0-17,0 0-15,0 0 16,-21-21-16,21 0 0,-21-1 16,0 1-16,0 0 15,0 0-15,-21 0 16,0 21-16,0 0 0,0-21 0,-1 21 15,1 0-15,0 0 0,0 0 16,0 21 0,0 0-16,-1-21 0,1 21 0,21 0 15,0 0-15,0 22 0,-21-22 16,21 0-16,0 0 0,0 0 16,21 1-16,0-1 15,1-21-15,-1 0 0,0 0 16,0 0-16,0 0 0,0 0 15,1 0-15,-1-21 0,0 21 16,0-22-16,0 22 0,-21-21 0,21 0 16,-21 0-16,0 0 15,0 0-15,0-1 0,-21 1 16,0 0-16,0 0 0,0 21 16,0 0-16,-1 0 0,1 0 15,0 0-15,0 0 0,0 21 16,0 0-16,21 0 0,-22 1 0,22 20 15,0-21-15,0 21 0,0-20 16,0-1-16,0 21 0,0-21 16,0 0-16,0 1 0,0-1 15,22 0-15,-1 0 0,0 0 16,-21 0-16,21-21 0,0 22 16,0-1-16,1-21 0,-22 21 15,21-21-15</inkml:trace>
  <inkml:trace contextRef="#ctx0" brushRef="#br0" timeOffset="7715.56">2836 1693 0,'21'-21'16,"-21"0"0,22 21-16,-22-21 0,0 0 15,21 0-15,-21-1 16,0 1-1,0 0-15,0 0 0,21 21 0,-21-21 16,0 0-16,0-1 0,0 1 16,21 0-16,-21 0 15,-21 21 17,0 21-32,21 0 0,-21 0 15,-1 22-15,-20 41 16,21-20-16,0-1 0,-22 1 0,22-1 15,-21 1-15,0-1 0,-1 1 16,1-1-16,0 1 0,-1-1 16,22 1-16,-21-22 0,-1 22 15,1-22-15,21 22 0,0-22 16,-22-21-16,22 21 0,21-20 0,-21-1 16,21 0-16,-21-21 0,0 0 15,21-21 1,0 0-16,0-22 0,0 22 15,0-21-15,0-1 0,0 22 16,0-21-16,21 0 0,0-1 16,-21 1-16,21 0 0,0-1 0,1 22 15,-1 0-15,0 0 0,0 0 16,0-1-16,0 22 16,1 0-16,-1 0 0,0 22 15,0-1-15,0 0 0,0 0 0,1 0 16,-1 0-16,21 43 15,-42-22-15,21-21 0,0 22 16,-21-1-16,22-21 0,-1 0 0,0 22 16,0-22-16,0 0 0,0 0 15,1-21-15,-1 21 0,21-21 0,-21 0 16,22 0-16,-22 0 0,21 0 16,-21 0-16,22-21 0,-22 0 0,21 0 15,0 0-15,-20-22 0,20 22 16,-21-21-16,21 0 0,-20-1 0,-1 1 15,0-22-15,0 22 16,-21-21-16,0-1 0,0 1 0,0-1 16,0 1-16,0-1 0,0 1 15,-21-1-15,0 1 0,0 20 16,-22-20-16,22 20 0,-21 1 16,21 0-16,-22 21 0,1-1 0,0 1 15,-1 0-15,1 21 0,0 0 0,-1 0 16,-20 0-16,20 0 0,22 21 15,-21 22-15,0-22 0,20 21 16,1 0-16,0 22 0,21-22 16,0 22-16,0-1 0,0 22 0,0-22 15,0 1-15,0-1 0,0 1 16,21-1-16,-21 1 0,21-1 16,22-20-16,-22 20 0,0-20 0,0-1 15,22 0-15,-1 1 0,-21-22 16,21 0-16,1 21 0,-1-21 15,0-21-15,-20 22 0,20-22 0,21 0 16,-20 0-16,-1 0 0,0-22 16,22 22-16,-22-21 0,1 0 0,-1-21 15,0 21-15,1-1 0,-1-20 16,0 0-16,1 21 0,-22-22 16,0 22-16,0-21 0,0 21 0,-21-22 15,0 22-15,0-21 16,0 21-16,0-1 0,-21 22 15,0 0-15,0 0 0,0 0 0,-1 0 16,1 0-16,0 22 0,0-1 16,0 21-16,0-21 0,-1 0 0,22 1 15,0 20-15,-21-21 0,21 127 16,0-127 0,0 22-16,0-22 15,43 21-15,-22-21 0,0 1 0,0-22 16,0 0-16,0 0 0,22 0 15,-22 0-15,21 0 0,-21 0 16,22 0-16,-22-22 0,21 1 16,-21 0-16,22 0 0,-22 0 0,21 0 15,-21-1-15,1-20 0,-1 21 16,0 0-16,0-64 16,0 64-16,-21 0 0,0 0 15,0-1-15,0 44 31,0-1-31,0 0 16,0 0-16,0 0 0,0 22 16,0-22-16,0 0 0,0 21 15,0-21-15,0 1 0,0 20 16,0-21-16,0 0 0,0 0 0,21-21 16,1 22-16,-22-1 0,21-21 0,0 0 15,0 0-15,0 0 16,0 0-16,1 0 0,20-21 0,-21-1 15,0 22-15,0-42 0,22 21 16,-22 0-16,0 0 0,0-22 0,0 22 16,1-21-16,-1 21 15,0-22-15,0 22 0,-21 0 0,21 0 16,-21 0-16,21-1 0,-21 1 16,0 0-16,0 42 31,0 0-31,0 1 15,0-1-15,0 0 0,0 0 16,0 21-16,0-20 0,0-1 0,0 42 16,0-42-16,0 1 15,0-1-15,0 0 0,0 0 0,22 0 16,-1 0-16,0-21 0,0 22 16,43-22-16,-43 0 0,42 0 15,-20 0-15,-22 0 16,21-22-16,-21 1 0,22 0 0,41-42 15,-63 41 1,1 1-16,-1-21 0,0 21 16,-21 0-16,0-22 0,21 22 0,-21 0 15,0-21-15,0 20 0,0 1 16,0 0-16,-42 21 16,21 0-16,-1 0 15,1 21-15,0-21 0,0 21 0,0 1 16,21-1-16,-21 21 0,-1-21 15,22 22-15,0-22 0,0 21 0,0-21 16,-21 22-16,21-1 0,0-21 16,0 0-16,0 0 0,0 22 15,21-43-15,-21 21 0,22 0 0,-1 0 16,0-21-16,0 0 0,21 0 16,-20 0-16,-1 0 0,21 0 0,-21-21 15,22 0-15,-22 0 0,21 0 16,0-1-16,-20-20 0,20 0 0,-21-1 15,21 1-15,1 0 0,-22-1 16,21-20-16,1-1 0,-22 1 0,21-1 16,-21 1-16,0-1 0,1 1 15,-1-1-15,-21 1 0,0-1 0,0 1 16,0 21-16,0-1 0,0 22 16,0-21-16,0 21 0,0-1 15,-21 22 1,-1 22-16,1-1 15,21 0-15,-21 21 0,21 1 16,0 20-16,-21 1 0,21-22 0,0 21 16,0 1-16,-21-1 0,21 1 15,-21-22-15,21 22 0,-22-1 0,22-20 16,0 20-16,0-21 0,0 22 16,0-22-16,0 1 0,0-1 0,0 0 15,0 1-15,0-22 0,0 21 16,0-21-16,22 0 0,-22 1 0,42-22 15,-21 0-15,0 0 0,0 0 16,1 0-16,20 0 0,-21-22 16,0 22-16,22-21 0,-22-21 0,0 21 15,21 0-15,-21-22 0,22 1 16,-22 21-16,0-22 0,0 1 16,0 21-16,1-21 0,-22 20 0,0 1 0,21 0 15,-21 0-15,0 0 0,0 42 31,0 0-31,-21 0 16,21 0-16,-22 43 16,22-22-16,0-21 0,0 22 15,-21-22-15,21 21 0,0-21 0,0 1 16,0-1-16,0 0 0,0 0 0,0 0 16,21-21-16,1 0 15,20 0-15,-21 0 0,0 0 16,22 0-16,-22-21 0,0 0 15,42-21-15,-41 20 16,-1 1-16,0-21 0,0 21 0,-21-22 16,0 22-16,0-21 0,0 0 0,0 20 15,0-20-15,-42-21 0,21 41 16,-22 22-16,22-21 16,0 21-16,-21 0 0,20 0 0,1 0 15,-21 0-15,21 21 0,0-21 16,-1 22-16,1-1 0,0 0 0,0 0 15,-21 21-15,20-20 16,22-1-16,-21 0 0</inkml:trace>
  <inkml:trace contextRef="#ctx0" brushRef="#br0" timeOffset="8524.09">6371 2180 0,'21'0'16,"0"0"-16,1 0 16,-1 21-16,0-21 0,0 0 15</inkml:trace>
  <inkml:trace contextRef="#ctx0" brushRef="#br0" timeOffset="11728.87">6900 2223 0,'0'0'0,"0"-22"0,-21 22 0,21-21 15,0 0-15,-21 21 0,21-21 16,-21 0-16,21 0 16,0-1-16,-21 22 15,21-21-15,0 42 32,0 1-32,0-1 15,0 21-15,0 0 0,0 1 0,0 20 16,0 1-16,21-1 0,-21 22 15,0-22-15,0 22 0,0 0 0,0-22 16,0 22-16,0 0 0,0-1 0,0 1 16,0 0-16,0-1 0,-21-20 15,-1 20-15,22-20 0,-21-1 0,21 1 16,0-22-16,-21 22 16,21-22-16,-21-21 0,21 22 0,-21-22 15,21 0-15,0 0 0,0-42 31,0 0-31,0 0 16,0-22-16,0 22 0,0-21 16,0-1-16,0-20 0,21 21 0,-21-22 15</inkml:trace>
  <inkml:trace contextRef="#ctx0" brushRef="#br0" timeOffset="12076.67">6646 2371 0,'-21'-21'16,"42"42"-16,-63-85 0,21 43 0,21-21 0,0 21 16,-21-1-16,21-20 0,0 21 15,0-21-15,21 20 0,0-20 16,0 21-16,21 0 0,1 0 0,-1-1 16,22 22-16,-22 0 0,21 0 15,1 0-15,-22 0 0,22 22 0,-22-1 16,22 21-16,-43-21 0,21 22 15,-21-22-15,0 21 0,1 0 0,-22 1 16,0-1-16,0 0 0,-22-20 16,1 20-16,0 0 0,-21-21 15,21 22-15,-22-22 0,22 21 0,-21-21 16,21 1-16,-22-22 0,22 21 16,0-21-16,0 0 0,0 21 0,21-42 31,21 0-16,0-1-15,0 1 0,0 0 16,22-21-16</inkml:trace>
  <inkml:trace contextRef="#ctx0" brushRef="#br0" timeOffset="12309.54">7514 1969 0,'0'0'0,"0"21"31,0 0-31,0 0 0,0 0 0,0 0 16,0 1-16,0 20 0,0-21 16,0 0-16,-21 0 0,21 22 0,0-22 15,0 0-15,0 0 0,-21 0 16,21 1-16,0-1 0,0-42 31,0-1-15,21 1-1,-21-21-15</inkml:trace>
  <inkml:trace contextRef="#ctx0" brushRef="#br0" timeOffset="12660.34">7451 1609 0,'0'0'0,"-22"0"0,1 21 15,21 0-15,0 0 16,0 0-16,0 1 0,0-1 15,0 0-15,0 0 0,0 0 0,21 0 16,1-21 0,-1 0-16,0 0 0,0 0 15,0-21-15,0 0 16,1 0-16,-22 0 0,0 0 16,0-1-16,0 1 0,0 0 15,0 0-15,-22 0 0,22 0 0,-42 21 16,21 0-16,0 0 0,0 0 15,-1 0-15,1 0 0,0 0 0,0 21 16,0 0-16,0 0 0,21 21 16,0-20-16,0 20 0,0 0 0,0-21 15,0 22-15,0-22 0,0 0 16,21 21-16,0-20 0,0-1 0,0 0 16,0-21-16,22 21 15,-22-21-15,21 21 0,1-21 0</inkml:trace>
  <inkml:trace contextRef="#ctx0" brushRef="#br0" timeOffset="13715.73">7874 2117 0,'0'0'0,"21"21"0,-21 0 16,0 0-16,0 0 0,0 1 0,0-1 16,0 0-16,-21 0 0,21 0 0,-21 0 15,21 1-15,0-1 0,-43 0 16,43 0-16,-21-21 0,21 21 15,0-42 17,0 0-32,0 0 15,0-22-15,21 22 0,1 0 0,-1-21 16,0 21-16,-21-22 0,21 22 16,0-21-16,0 21 0,1-1 0,-1 1 15,0 21-15,0-21 0,0 21 0,0 0 16,1 0-16,-1 21 15,-21 0-15,0 1 0,0-1 0,21 0 16,-21 0-16,0 21 16,21-20-16,-21 20 0,0-21 0,0 21 15,0-20-15,21-1 0,0 21 16,1-21-16,-22 0 0,21 1 0,0-22 16,0 21-16,21-21 0,-20 0 0,20 0 15,-21 0-15,21 0 0,1 0 16,-22-21-16,21-1 0,1 1 0,-1 0 15,0 0-15,1-21 0,-1 20 16,-21 1-16,21-21 0,-20 0 0,20 20 16,-21-20-16,-21 0 0,0 21 15,0-22-15,0 1 0,0 21 0,0 0 16,0-1-16,-21 22 0,0 0 16,0 0-16,-22 0 0,22 0 0,0 0 15,-21 22-15,20-1 0,1 0 16,-21 0-16,21 0 0,0 22 15,-1-22-15,1 21 0,21-21 0,0 22 16,0-22-16,0 21 16,0-21-16,0 0 0,0 1 0,0-1 15,21-21-15,1 0 0,-1 0 0,0 0 16,21 0-16,-21 0 0,22 0 0,-1-21 16,-21 21-16,22-22 0,-22 1 15,0 0-15,21 0 0,-21 0 0,1 0 16,-22-1-16,0 1 0,0 0 15,0 0-15,0 0 16,-22 42 15,22 0-31,0 21 0,0-20 16,0 20-16,0 0 0,-21 1 16,21-1-16,0 21 0,-21 1 0,21-1 15,0 1-15,0-1 0,0 22 16,0-21-16,0 20 0,0 1 0,0 0 15,0 20-15,0 1 0,0-21 0,0 21 16,0 0-16,0-1 0,0-20 16,0 21-16,0 0 0,0 0 0,0-22 15,0 1-15,0 0 0,0-1 16,0-20-16,0-1 0,0 1 0,-21-22 16,0 0-16,0-20 0,-1 20 15,-20-21-15,21-21 0,-21 0 0,-1 0 16,1 0-16,0 0 0,-1-21 0,-20-21 15,-1 20-15,22-20 0,-22-21 16,1-1-16,21 1 0,-22-22 0,22 0 16,-1-21-16,22 1 0,0-1 15,0-21-15,21 0 0,0 21 0,0-21 16,0 21-16,21-21 0,0 21 16,22 22-16,-1-1 0,-21 0 15,21 1-15,1 20 0,-1 1 0,22-1 16,-22 22-16,21-1 0,-20 1 0,-1 21 15,22-21-15,-22 20 0,0 1 16,1 0-16,-1 0 0,0 21 0,1-21 16,-22 21-16</inkml:trace>
  <inkml:trace contextRef="#ctx0" brushRef="#br0" timeOffset="15813.75">10647 2032 0,'0'0'0,"0"-21"0,0 0 0,-21 0 0,21-22 16,-22 22-16,22 0 15,0 0-15,0 0 0,0 42 31,0 21-15,0-21-16,0 22 0,0-1 16,0 0-16,0 1 0,0-1 0,0 0 15,0 1-15,0-1 0,0 0 16,0 1-16,0-22 0,0 21 16,0-21-16,0 0 0,0 1 15,0-44 1,0 1-16,0 0 15,0 0-15,0 0 0,0 0 16,0-22-16,0 22 0,0-21 0,0-22 16,0 22-16,22 0 15,-1-1-15,0 1 0,0 21 0,21 0 16,-20-22-16,-1 43 0,21-21 16,-21 21-16,22 0 0,-22 0 0,0 21 15,21 0-15,-21 1 0,1-1 16,-1 0-16,0 21 0,0-21 15,-21 22-15,0-22 0,0 21 0,21-21 16,-21 22-16,0-22 0,0 21 16,0-21-16,0 1 0,0-1 0,0 0 15,0 0-15,0-42 32,0 0-32,21 0 15,-21-1-15,22 1 0,-22-21 16,0 21-16,21 0 0,0-22 15,-21 1-15,21 21 0,0-22 0,-21 1 16,21 21-16,1-21 0,-1 20 16,0 1-16,0 0 0,0 21 0,0 0 15,1 0-15,-1 21 16,0 0-16,0 22 0,-21-22 0,0 0 16,0 21-16,21 1 0,-21-22 15,0 21-15,0 1 0,0-22 0,21 21 16,-21-21-16,0 22 0,0-22 15,22 0-15,-1 0 0,-21 0 0,21 0 16,0-21-16,0 0 0,0 0 16,1 0-16,20 0 0,-21-21 15,0 0-15,22 0 0,-22 0 0,21 0 16,-21-1-16,0 1 0,1-21 16,-1 21-16,0-22 0,0 22 15,0-21-15,-21 0 0,0 20 0,0-20 16,0 0-16,0 21 0,0-1 15,0 1-15,0 0 0,0 42 32,0 0-32,0 22 0,0-22 15,0 21-15,-21-21 0,21 22 16,0-1-16,0-21 0,0 22 0,0-1 16,0-21-16,0 21 0,0 22 15,0-43-15,21 0 0,-21 0 16,21-21-16,1 22 0,-1-22 0,0 0 15,0 0-15,0 0 16,22 0-16,-22-22 0,0 1 0,21 0 16,-21 0-16,1 0 0,-1 0 0,21-22 15,-21 22-15,0-21 0,-21 21 16,22-22-16,-22 1 0,21 21 0,-21-22 16,21 1-16,-21 0 0,0 21 15,0-22-15,0 22 0,0 0 0,0 42 31,0 21-15,0-20-16,0 20 0,0-21 0,0 21 16,0 1-16,0-1 0,0-21 15,0 22-15,0-1 0,0-21 16,0 21-16,0-20 0,0 20 0,21-21 16,0 0-16,0 0 0,1 1 15,-1-22-15,0 0 0,0 0 16,0 0-16,22 0 0,-22-22 15,0 1-15,21 0 0,-21 0 0,22 0 16,-22-22-16,21 1 0,-21 21 0,1-21 16,20-1-16,-21-20 0,0-1 15,22 22-15,-22-22 0,0-20 0,0 20 16,-21 1-16,0-1 0,21 1 16,-21-22-16,0 43 15,0-1-15,0 22 0,0 0 16,-21 21-16,0 21 15,21 0-15,-21 22 0,0-1 0,21 0 16,0 1-16,-22 20 0,1-20 16,21 20-16,-21 1 0,21 41 15,0-41-15,0-22 0,0 22 16,0-22-16,0 0 0,0-20 0,21 20 16,0 0-16,1-21 0,-1 1 15,0-1-15,0 0 0,0 0 0,0-21 16,1 0-16,-1 0 0,21 0 15,-21 0-15,22-21 0,-22 0 0,21 0 16,-21-1-16,0 1 0,22-21 16,-22 0-16,0-1 0,21 1 0,-20 0 15,-1-22-15,0 1 0,0-1 16,0 1-16,22-64 16,-43 63-16,21 1 0,-21 20 0,0 1 15,0 0-15,0-1 0,0 22 0,0 0 16,-21 21-1,-1 0-15,22 21 0,-21 21 16,21 1-16,0-1 0,0 0 16,0 22-16,-21-22 0,21 22 0,0-1 15,-21 1-15,21-1 0,0 1 16,0-22-16,0 22 0,0-22 16,0 0-16,0 1 0,0-1 0,0 21 15,0-20-15,21-22 16,-21 0-16,21-21 0,0 21 0,1-21 15,-1 0-15,0 0 0,0 0 0,0 0 16,22-21-16,-22 0 0,0 0 16,21 0-16,-21-1 0,1 1 0,-1-21 15,0 21-15,0-22 0,0 22 0,0-21 16,1 21-16,-1-22 0,-21 22 16,0 0-16,0-21 15,21 42-15,-21 21 16,0 0-1,0 0-15,0 22 0,0-22 0,0 0 16,-21 21-16,21 1 16,0-22-16,0 21 0,0-21 0,0 0 15,0 1-15,0-1 0,21-21 16,0 0-16,0 0 16,0 0-16,1 0 0,20 0 15,-21 0-15,0-21 0,0-1 16,1 1-16,-1 0 0,0 0 0,0 0 15,21-22-15</inkml:trace>
  <inkml:trace contextRef="#ctx0" brushRef="#br0" timeOffset="16140.57">14393 1461 0,'-21'21'0,"42"-42"0,-63 42 0,21 0 16,0 0-16,-1 0 0,22 0 15,0 1-15,0-1 0,0 0 16,22 0-16,-1-21 16,0 0-16,0 0 15,0 0-15,0-21 0,1 21 16,-22-21-16,0 0 0,0-1 16,0 1-16,0 0 0,0 0 15,-22 0-15,1 0 0,0 21 16,0 0-16,0 0 15,0 0-15,-1 0 0,1 0 0,0 0 16,0 0-16,21 21 0,-21 0 16,21 0-16,0 0 0,-21-21 15,21 21-15,0 1 0,0-1 16,-22 0-16,22 0 16</inkml:trace>
  <inkml:trace contextRef="#ctx0" brushRef="#br0" timeOffset="16388.09">13377 1947 0,'0'0'0,"0"22"16,21-22-16,1 0 15,20 0-15,-21 0 0,0 0 0,22 0 16,-1 0-16,-21-22 15,21 22-15,1 0 0,-1-21 0,0 21 16,-20 0-16,20-21 0,-21 21 16,0-21-16,0 21 0,1 0 0,-1 0 15,-42 0 1,-1 0 0,1 0-16</inkml:trace>
  <inkml:trace contextRef="#ctx0" brushRef="#br0" timeOffset="19547.03">14922 2032 0,'0'0'0,"0"-21"16,0 0 0,0 0-16,0-1 0,0 1 0,0 0 15,0 0 1,-21 21-1,21 21-15,0 0 0,0 0 16,0 22-16,0-22 0,-21 21 0,21 1 16,-21-22-16,21 21 0,0-21 15,0 22-15,-21-22 0,21 21 16,-21-21-16,21 0 0,0 1 0,-22-1 16,22 0-16,0 0 15,0-42 1,0 0-16,0 0 15,22-1-15,-1 1 0,0 0 16,-21 0-16,21-21 0,0-1 0,0 22 16,1-21-16,-1-1 0,0 22 15,0-21-15,0 21 0,0 0 0,1-1 16,-22 1-16,21 21 0,0 0 0,0 0 16,0 0-16,-21 21 15,0 1-15,21-1 0,-21 0 0,22 0 16,-22 21-16,0-20 0,0-1 15,0 21-15,21-21 0,-21 22 0,21-22 16,-21 0-16,21 0 0,-21 0 0,0 0 16,21 1-16,0-1 15,1-21-15,-1 0 0,0 0 16,0 0-16,0-21 16,0 21-16,1-22 0,-1 1 0,0 0 15,0 0-15,0 0 0,0 0 0,1-22 16,-1 22-16,0 0 0,-21-21 15,21 20-15,0-20 0,-21 21 16,0 0-16,21 0 0,1-1 16,-22 44-1,0-1 1,0 0-16,0 0 0,0 0 16,0 22-16,0-22 0,0 0 0,0 21 15,0-21-15,0 1 0,0 20 16,0-21-16,0 0 0,21 0 15,0 1-15,-21-1 0,21-21 0,0 21 16,0 0-16,1-21 0,-1 0 0,0 0 16,0 0-16,0 0 0,22-21 0,-1 0 15,-21 21-15,21-21 16,-20-1-16,20 1 0,0 0 0,-21 0 16,1-21-16,-1 20 0,0-20 0,0 21 15,0-21-15,-21 20 0,21-20 16,-21 0-16,0 21 0,0-1 0,0 1 15,0 0-15,0 0 0,-21 21 16,0 0-16,0 0 0,0 0 0,0 21 16,-1 0-16,1 0 0,0 1 0,21-1 15,-21 0-15,21 21 0,-21-21 16,21 22-16,0-22 0,0 21 16,0-21-16,0 1 0,0 20 0,21-21 15,0 0-15,0 0 0,0 1 16,1-1-16,-1 0 0,0 0 0,21-21 15,-21 0-15,1 0 0,20 0 16,-21 0-16,21 0 0,22-21 16,-43 21-16,0-21 0,22 0 15,-22-1-15,0 1 0,0 0 0,0-21 16,0-1-16,1 22 0,-1-21 16,21-22-16,-21 22 0,0-21 0,1 20 15,-1-20-15,-21-1 0,21 1 16,-21-1-16,0 22 0,0 0 0,0-1 15,0 22-15,0 0 0,0 0 0,-21 42 32,0 0-32,21 0 0,0 22 15,-22-1-15,22 0 0,-21 22 0,21-22 16,0 22-16,0-1 0,0-21 16,0 22-16,0-22 0,0 1 0,0-1 15,0 0-15,0 1 0,0-1 16,0-21-16,0 21 0,21-20 0,1-1 15,-1-21-15,0 21 0,21-21 0,-21 0 16,22 0-16,-22 0 16,21 0-16,-21-21 0,22 21 0,-1-21 15,-21-1-15,22 1 0,-22-21 16,21 21-16,-21-22 0,0 1 0,1 0 16,-1-1-16,0-20 0,0-1 0,0 1 15,0-1-15,-21 1 0,22-1 16,-22 22-16,0-21 0,0 41 0,0-20 15,0 21-15,0 0 0,-22 42 16,22 0 0,-21 0-16,21 22 0,0-1 15,-21 21-15,21-20 0,-21-1 0,21 22 16,-21-22-16,21 21 0,0-20 16,-21-1-16,-1 22 0,22-22 15,-21 0-15,21-21 0,0 22 0,-21-22 16,21 21-16,-21-21 0,21 1 15,0-1-15,0 0 0,21-42 47,0 0-47,0-1 0,1 1 0,20-21 16,-42 0-16,21 20 16,0 1-16,0 0 0,22-21 15,-43 21-15,0-1 0,21 22 16,-21 22-1,0-1-15,0 0 0,0 0 16,0 0-16,0 0 0,0 1 0,0-1 16,0 0-16,0 0 15,21 0-15,-21 0 0,21 1 16,0-22-16,1 0 0,-1 0 16,0 0-16,0 0 0,0 0 0,0 0 15,1 0-15,-1 0 0,21-22 0,-21 1 16,0 21-16,22-21 0,-22 0 15,0 0-15,0-22 0,0 22 0,1 0 16,-1-21-16,0 21 0,0-1 16,0 1-16,0 0 15,-21 42 1,-21 0 0,0 22-16,21-22 0,-21 0 15,21 0-15,0 0 0,0 1 16,0-1-16,0 0 0,0 0 0,0 0 15,0 0-15,21 1 16,0-22 0,0 0-16,1 0 0,-1 0 0,0 0 15,0-22-15,0 1 16,-21 0-16,21 0 0,-21 0 16,0 0-16,0-22 15,0 22-15,0 0 0,0 0 16,0 0-16,0-1 0,-21 1 0,21 0 15,-21 0-15,21 0 0,-21 21 16,0 0-16,42 0 31,21 0-31,-21 0 16,1 0-16,20 0 0,0 0 0,1 0 16,-1 0-16,21 0 0,-20 0 15,-1 0-15,22 0 0,-22 0 0,21 0 16,-20 0-16,-1 0 0,0 0 15,-20 0-15,-1 0 0,0 0 16,-42 0 0,0 0-1,-1 21-15,1 0 0,-21-21 0,21 21 16,-22 0-16,22 1 0,-21-1 16,21 0-16,-22 0 0,22 0 15,0 22-15,0-22 0,0 0 0,21 0 16,-21 0-16,21 0 0,0 1 0,0-1 15,0 0-15,21-21 16,0 0-16,0 21 0,0-21 16,0 0-16,22 0 15,-22-21-15,0 0 0,0 21 0,0-21 16,1-1-16,-1 1 0,0 0 16,21-21-16,-21-1 0,1 22 0,-1-21 15,0-22-15,0 22 0,-21-21 0,21 20 16,0-20-16,-21-1 0,0 1 15,22-1-15,-22 1 0,21-1 0,-21 22 16,0 0-16,0-1 0,0 22 16,0 0-16,0 0 0,0 42 15,-21 0 1,21 0-16,-22 22 0,22-1 0,-21 21 16,21-20-16,-21 20 15,0 1-15,21-1 0,0-20 0,0 20 16,-21-21-16,21 22 0,-21-22 0,21 1 15,0-1-15,0 0 0,0-21 16,0 22-16,0-22 0,0 0 0,0 0 16,0 0-16,0 1 0,21-22 15,0 0-15,0 21 0,0-21 0,0 0 16,1 0-16,-1 0 0,0-21 0,0 21 16,21-22-16,-20 1 0,-1 0 15,21 0-15,-21 0 0,0 0 16,22-22-16,-22 22 0,0-21 0,0 21 15,0-22-15,1 22 0,-22-21 16,21 21-16,-21-1 0,0 1 16,-21 21-16,-1 0 15,1 0-15,21 21 0,-21 1 0,0-1 16,0 0-16,21 0 0,0 0 0,-21 0 16,21 1-16,0 20 0,0-21 15,0 0-15,0 0 0,0 1 16,0-1-16,21-21 0,-21 21 15,0 0-15,0 0 0,21-21 16,-21 21-16,-21-21 31,0 0-15,-1-21 0,1 21-16,21-21 0,-21 21 15,0-21-15,0 0 0,0 0 0,-22 21 16,1-22-16</inkml:trace>
  <inkml:trace contextRef="#ctx0" brushRef="#br0" timeOffset="19795.89">16404 1863 0,'0'0'0,"-42"-21"0,-1 21 15,22 0-15,21-22 0,0 1 16,21 21-16,22 0 0,-1-21 16,22 21-16,-22 0 0,21 0 0,1-21 15,-1 21-15,22 0 0,-21 0 16,-1 0-16,1 0 0,-1 0 0,-21 0 16,1 0-16,-1-21 0,-21 21 15,0 0-15,1 0 0</inkml:trace>
  <inkml:trace contextRef="#ctx0" brushRef="#br0" timeOffset="21704.65">20426 1799 0,'0'0'0,"21"-21"0,0-21 15,-21 21-15,-21 42 31,0 0-31,21 0 0,-21 0 16,-1 22-16,1-22 0,21 21 16,-21 0-16,0 1 0,21-1 0,-21-21 15,0 22-15,21-1 0,0-21 16,-22 21-16,22-20 0,-21-1 0,21 0 16,0 0-16,0 0 0,21-42 31,1 21-16,-1-21-15,0 0 16,0 0-16,0-1 0,0-20 0,1 21 16,20 0-16,-21-22 0,0 22 0,0 0 15,1 0-15,-1 0 0,-21 0 16,21 21-16,0 0 0,0 0 16,-21 21-16,0 0 15,0 0-15,0 0 0,21 0 16,-21 22-16,0-22 0,0 0 15,22 0-15,-22 0 0,0 1 16,21-22-16,0 21 0,0-21 0,0 0 16,0 0-16,1 0 15,20 0-15,-21 0 0,0 0 16,0 0-16,22-21 0,-22 21 0,0-22 16,0 1-16,0 0 0,1 0 15,-22-21-15,21 20 0,0-20 0,-21 0 16,21-1-16,-21 22 0,0-21 15,21 0-15,-21 20 0,0-20 0,21 21 16,-21 0-16,0 42 16,0 0-1,0 0-15,0 0 0,-21 22 16,21-22-16,-21 21 0,21 1 0,0-22 16,0 21-16,0-21 0,0 22 15,0-22-15,0 0 0,0 0 16,0 0-16,0 0 0,21 1 0,0-22 15,1 0-15,-22 21 0,21-21 16,0 0-16,21 0 0,-21 0 0,1 0 16,-1-21-16,0-1 0,0 22 0,0-21 15,0 0-15,1 0 0,-1 0 16,0-22-16,0 22 0,-21-21 0,21 21 16,0-22-16,-21 22 0,22-21 15,-22 21-15,0 0 0,21-1 16,-21 44-1,0-1 1,-21 21-16,-1-21 0,22 0 0,0 22 16,-21-22-16,21 0 0,-21 21 15,21-20-15,0-1 0,0 0 0,0 0 16,0 0-16,21 0 0,0 1 16,1-1-16,-1-21 0,0 0 15,0 0-15,21 0 0,-20 0 0,-1 0 16,21 0-16,-21 0 0,0-21 15,22-1-15,-22 1 0,0 0 16,21 0-16,-20 0 0,-1-22 0,0 22 16,0-21-16,21 0 0,-20-22 15,-1 1-15,0 20 0,0-20 0,0-1 16,0 1-16,1-1 0,-22 1 16,0 20-16,0 1 0,0 0 0,0 21 15,0-1-15,0 1 0,-22 21 16,1 0-16,0 21 0,0 22 15,0-22-15,0 21 0,-1 1 16,1 20-16,21-21 0,-21 22 0,21-1 16,0-20-16,-21 20 0,21 1 15,0-22-15,0 0 0,0 1 0,21-1 16,0 0-16,0-20 0,1 20 16,-1-21-16,-21 0 0,21 0 15,0-21-15,21 22 0,-20-22 0,-1 0 16,0 0-16,0 0 0,0 0 15,22-22-15,-22 22 0,0-21 0,0 0 16,21 0-16,-20-21 0,-1 20 16,0-20-16,0 0 0,0-1 0,22-20 15,-22-1-15,0 1 0,0 21 0,0-22 16,-21 1-16,0-1 0,21-21 16,-21 64-16,0 0 0,0 0 15,-21 21 1,21 21-16,-21 21 0,0-20 0,21 20 15,-21 0-15,21 22 16,0-22-16,-21 22 0,-1-22 0,22 21 16,0-20-16,-21 20 0,21-20 0,-21-1 15,0 43-15,21-43 16,0-21-16,0 0 0,-21 0 0,21 1 16,0-1-16,0 0 0,-21-21 15,42 0 1,0-21-1,0 0-15,0-1 0,0 1 16,1 0-16,-1 0 0,0 0 16,21-22-16,-21 22 0,1 0 15,-1 0-15,0 21 0,0-21 0,0 21 16,-21 21 0,0 0-16,0 0 0,0 0 15,0 1-15,0-1 0,0 0 0,0 0 16,0 0-16,21 0 0,-21 1 15,22-1-15,-1 0 0,0 0 16,0-21-16,0 0 0,0 0 16,1 0-16,-1 0 0,21 0 15,-21 0-15,0 0 0,1 0 0,-1-21 16,21 0-16,-21 21 16,0-21-16,1-1 0,-1 1 0,0 0 15,0-21-15,0 21 0,-21-1 0,0-20 16,21 21-16,-21-21 0,0 20 15,0 1-15,0-21 0,0 21 0,0 0 16,0-22-16</inkml:trace>
  <inkml:trace contextRef="#ctx0" brushRef="#br0" timeOffset="21943.51">21675 1503 0,'0'0'0,"0"21"0,21-21 16,0 0-16,0 0 15,0-21-15,22 21 0,-1 0 16,0 0-16,1-21 0,-1 0 0,0 21 16,1 0-16,-1 0 0,0-22 15,1 22-15,-22 0 0,21 0 0,-21-21 16,-21 0-1</inkml:trace>
  <inkml:trace contextRef="#ctx0" brushRef="#br0" timeOffset="22189.49">21315 1418 0,'0'0'0,"-21"0"0,-1 0 16,1 0 0,0 0 15,0 0-15,21 21-1,0 1 1,0-1-16,0 0 15</inkml:trace>
  <inkml:trace contextRef="#ctx0" brushRef="#br0" timeOffset="23021.03">2794 3747 0,'0'-22'0,"0"1"0,0 0 0,-21 21 15,21-21-15,-21 0 16,21 0-16,-22 21 0,1-22 0,21 1 16,-21 21-16,0 0 15,0 0-15,21 21 16,0 1-16,0 20 0,0 21 16,0-20-16,0 20 0,0 22 0,0-22 15,0 22-15,0 0 0,0-1 16,0 1-16,0-21 0,0 20 0,0-20 15,0-22-15,-21 22 0,21-22 16,0 0-16,0 1 0,0-1 0,0-21 16,-22 0-16,22 0 0,-21 1 15,21-1-15,-21-21 0,0 0 16,0 0-16,0 0 0,-1 0 16,-20 0-16,21 0 0,-21 0 0</inkml:trace>
  <inkml:trace contextRef="#ctx0" brushRef="#br0" timeOffset="23873.2">1778 4572 0,'0'0'0,"-42"-21"0,20 0 16,1 21-16,0 0 0,0-21 15,42 21 1,0 0-16,22 0 16,-1 0-16,0 0 0,22-22 0,-1 22 15,1-21-15,20 0 0,1 0 16,0 0-16,-1 0 0,22-22 0,-21 22 15,21-21-15,-22-1 0,22 1 16,-21 21-16,-22-21 0,86-43 16,-86 43-16,-21-1 0,1 1 15,-1 21-15,-21-22 0,0 1 16,-21 21-16,0-21 0,0 20 0,0-20 16,-21 21-16,0 0 0,0 0 0,0 21 15,0 0-15,-1 0 0,1 21 16,0 0-16,0 0 0,0 21 15,21 1-15,0-1 0,0 0 16,0 22-16,-21-1 0,21 1 0,0-1 16,0 1-16,0-1 0,0 1 15,0-1-15,0-20 0,0 20 0,0-20 16,0 20-16,0-21 0,0-20 16,0 20-16,0-21 0,0 21 0,0-20 15,0-1-15,0-42 31,0-1-31,0-20 16,0 21-16,0 0 16,21 0-16,-21-1 0,0 1 15,0 0-15,0 0 0,0 0 16,21 21-16,0 0 0,0 0 16,0 0-16,-21 21 15,22-21-15,-1 21 0,-21 0 0,0 0 16,21 22-16,-21-22 0,21 0 15,0 0-15,-21 0 0,21 1 0,1-1 16,-1 0-16,-21 0 0,21 0 0,0-21 16,0 21-16,0-21 0,43 0 15,-43 0-15,0 0 16,22-21-16,-22 21 0,21-21 0,-21 0 16,22 0-16,-1 0 0,-21-22 15,21 22-15,-20 0 0,20-21 0,-21-1 16,0 22-16,0-21 0,1-1 15,-22 1-15,0 0 0,0-1 0,0 22 16,0-21-16,0 21 0,0 0 16,-22 21-16,1 21 15,21 0-15,-21 21 16,21-21-16,-21 22 0,21-1 0,0-21 16,0 22-16,0-1 0,0-21 0,0 0 15,0 22-15,0-22 0,0 0 16,0 0-16,21 0 0,0-21 0,-21 21 15,21 1 1,1-22-16,-1 0 0,0 0 0,0 0 16,0-22-16,0 1 0,1 21 15,-1-21-15,-21 0 0,21 0 16,0 0-16</inkml:trace>
  <inkml:trace contextRef="#ctx0" brushRef="#br0" timeOffset="25891.47">5461 4847 0,'0'0'0,"-21"21"0,0-21 0,-1 0 16,1 0-16,21-21 16,0 0-1,0 0-15,0 0 0,0 0 0,21-22 16,1 22-16,-1-21 0,0-1 15,21 1-15,-21 0 0,22-22 0,-22 22 16,21-22-16,1 1 0,-22-22 16,0 22-16,21-1 0,-21 1 15,1-1-15,-22 22 0,0 0 0,0-1 16,0 22-16,0 0 0,-22 21 16,-20 0-16,21 0 0,-21 21 0,20 0 15,-20 0-15,21 1 0,0 20 16,0 0-16,-1 1 0,22-1 0,0 0 15,0 1-15,0 20 16,22-21-16,-1 1 0,0-1 0,21 0 16,22 43-16,-22-43 0,0 1 15,1-1-15,-22-21 0,21 22 16,-21-22-16,22 0 0,-22 21 0,0-21 16,-21 1-16,0-1 15,0 0-15,-21-21 16,0 0-1,0-21-15,-1 0 0,1 21 16,0-22-16,0 1 0,-21 0 16,20 0-16,1 0 0,-21-22 0,21 22 15,0 0-15,21 42 32,21 0-17,0 1-15,0-1 0,0 0 16,0 0-16,22 0 0,-22 0 0,21 1 15,-21-1-15,22-21 0,-22 21 16,21-21-16,1 0 0,-1 0 0,-21 0 16,21 0-16,1 0 0,-1 0 0,0-21 15,1 21-15,-1-21 0,0-1 16,-20 1-16,20 0 0,0 0 0,1-21 16,-22 20-16,21 1 0,-21-21 15,0 0-15,1 20 0,-22-20 16,0 0-16,0 21 0,0-22 0,0 22 15,-22 0-15,1 0 0,0 0 16,0 21-16,0 0 0,-22 0 0,22 0 16,0 21-16,-21 0 0,21 0 0,-22 21 15,22-20-15,0 20 16,0 0-16,0-21 0,-1 22 0,22-1 16,-21-21-16,21 0 0,0 22 0,0-22 0,0 0 15,0 0-15,21 0 16,1-21-16,-1 0 0,0 0 0,0 0 15,0 0-15,0 0 0,1 0 16,20-21-16,-21 0 0,0 21 16,0-21-16,1 0 0,-1 0 0,0-1 15,42-20-15,-63 0 16,22 21-16,-1-1 0,-21 1 0,0 0 16,0 0-16,0 0 0,0 42 31,0 0-31,0 0 15,0 0-15,0 1 0,0-1 0,0 21 16,0-21-16,0 0 0,0 1 16,21-1-16,0 0 0,0 0 0,0 0 15,1 0-15,-1-21 0,21 0 0,-21 22 16,22-22-16,-22 0 16,21 0-16,-21 0 0,22-22 0,-22 22 15,21-21-15,0 0 0,-20 0 0,-1 21 16,21-21-16,-21-22 0,0 22 15,1 0-15,-22 0 0,0 0 0,21-43 16,-21 43-16,0 0 0,0 0 16,0 0-16,0-1 0,-21 22 15,21 22 1,0-1-16,-22 0 16,22 0-16,0 21 0,0-20 15,-21-1-15,21 0 0,0 21 0,0-21 16,0 1-16,0-1 0,0 0 0,0 0 15,0 0-15,0 0 16,0-42 15,0 0-31,21 21 16,-21-21-16,22 0 0,-22 0 0,0-1 16,0 1-16,21 0 0,-21-21 15,21 21-15,-21-1 0,21 1 0,-21 0 16,0 0-16,21 0 0,0 21 31,1 0-31,-22 21 0,0 0 16,0 0-16,0 0 0,21 1 0,-21-1 15,21 0-15,-21 0 0,0 0 16,0 0-16,21 1 0,0-1 0,-21 0 16,21-21-16,1 21 0,-1-21 15,0 21-15,0-21 0,0 0 16,0 0-16,1 0 0,20 0 0,-21 0 15,21-21-15,-20 21 0,-1-21 0,21 0 16,-21 21-16,0-21 0,1-1 16,-1 1-16,0 0 0,0 0 15,0 0-15,0 0 0,1-1 0,-22 1 16,0 0-16,0 0 0,21 21 16,-21 21 15,0 0-31,21 0 15,-21 1-15,0-1 0,0 0 0,0 0 16,21 0-16,0 0 0,0-21 0,-21 22 16,22-1-16,-1 0 0,0-21 15,0 21-15,0-21 0,0 0 0,1 0 16,-1 0-16,21 0 0,-21 0 16,0 0-16,1 0 0,-1-21 0,21 21 15,-21-21-15,0 0 0,1-1 16,-1 22-16,0-21 0,-21 0 15,21-21-15,-21 21 0,21-1 0,-21 1 0,0-21 16,0 21-16,0 0 0,0-1 16,0 1-16,-21 21 15,0 0-15,0 0 0,0 43 16,-1-22-16,1 0 0,0 0 16,0 21-16,0-20 0,21-1 15,0 21-15,0-21 0,0 0 0,0 1 0,0-1 16,0 0-16,0 0 15,0 0-15,21 0 0,0-21 16,0 0-16,0 0 0,1 0 16,-1 0-16,0 0 0,0 0 15,0 0-15,0-21 0,1 21 0,-1-21 16,0 0-16,0 21 0,0-21 0,0 0 16</inkml:trace>
  <inkml:trace contextRef="#ctx0" brushRef="#br0" timeOffset="28203.78">10054 4128 0,'0'0'0,"0"-22"15,21-20-15,0 21 0,1-43 16,-22 86 15,0-1-31,0 21 0,0-21 16,0 22-16,0-1 0,0 0 0,0-21 15,0 22-15,-22-1 0,22 0 16,0-20-16,0 20 0,0-21 0,-21 0 16,21 0-16,-21 1 0,21-1 0,0 0 15,0-42 16,0 0-31,0-1 16,0 1-16,0 0 0,21-21 0,0 21 16,1-22-16,-1 1 0,0 0 15,21-1-15,-21 1 0,22 21 0,-22-22 16,21 22-16,1 21 0,-22 0 16,21 0-16,-21 0 0,0 0 0,1 0 15,-1 43-15,0-22 0,0 0 0,0 21 16,-21-21-16,21 22 0,1-1 15,-22-21-15,21 22 0,0-22 16,-21 0-16,21 21 0,0-21 0,0 1 16,1-1-16,-1-21 0,0 21 0,0-21 15,0 0-15,0 0 0,1 0 16,-1 0-16,0 0 0,0-21 0,0 0 16,0 21-16,22-22 0,-22 1 15,0 0-15,21-21 0,-20 21 0,20-22 16,-21 1-16,21 21 0,-20-22 0,20 1 15,-21 0-15,0 21 0,22-22 16,-22 22-16,0 0 0,0 21 0,21 0 16,-20 0-16,-1 0 0,0 0 15,-21 21-15,21 0 0,-21 0 16,0 1-16,21-1 16,-21 0-16,0 0 0,0 0 0,21 0 15,-21 1-15,0-1 0,0-42 63,0-1-63,0 1 0,0 0 15,0 0-15,0 0 0,0 0 16,-21-1-16,21 1 0,-21 0 16,0 0-16,0 0 0,0 0 15,-1 21-15,1 0 0,0 0 0,0 0 16,0 0-16,0 21 15,-1 0-15,1 0 0,0 0 0,0 0 16,0 22-16,21-22 0,-21 21 0,-1 1 16,22-22-16,0 21 0,0-21 15,0 22-15,0-22 0,0 21 0,0-21 16,0 0-16,0 1 0,0-1 0,22 0 16,-1 0-16,0-21 15,0 0-15,0 0 0,0 0 16,1 0-16,-1 0 0,0 0 0,0-21 0,0 0 15,0 21-15,-21-21 0,22-1 16,-1 1-16,0 0 0,0 0 0,0-21 16,-21 20-16,21-20 0,1 21 15,-22-21-15,0-1 0,21 22 16,-21-21-16,21 21 0,-21-1 0,0 1 16,0 0-16,0 42 15,0 0 1,0 1-16,0-1 0,0 0 0,0 0 15,0 21-15,0-20 0,0-1 0,0 21 16,0-21-16,0 0 0,21 1 16,-21 20-16,21-21 0,0-21 0,-21 21 15,22 0-15,-1-21 0,0 0 16,0 22-16,0-22 0,0 0 0,1 0 16,-1 0-16,0 0 0,21 0 15,-21-22-15,1 22 0,-1-21 0,0 0 16,0 21-16,0-21 0,0 0 15,1 0-15,-22-1 0,21-20 0,-21 21 16,21-21-16,-21 20 0,21 1 0,-21-21 16,0 21-16,0 0 0,0-1 15,0 1-15,0 0 0,0 42 32,0 0-32,0 1 0,0-1 15,0 21-15,-21-21 0,21 0 0,0 22 16,0-22-16,-21 0 0,21 21 0,0-20 15,-21-1-15,21 0 16,0 0-16,0 0 0,0 0 0,0 1 16,0-1-1,21-42 17,0-1-32,0 1 15,-21 0-15,21 0 0,0 0 16,-21-22-16,22 22 0,-1 0 15,0-21-15,-21 21 0,42-43 0,-21 22 16,-21 21-16,22-1 0,-1 22 16,-21-21-16,21 21 0,0 0 15,-21 21-15,21 1 16,-21-1-16,21 0 16,-21 21-16,0-21 0,0 1 0,0-1 15,0 0-15,0 0 0,0 0 0,0 0 16,0 1-16,22-1 0,-22 0 15,21-21-15,-21 21 16,21-21-16,0 0 16,0 0-1,0-21-15,1 0 0,-1 0 16,0-1-16,0 1 0,-21-21 16,21 21-16,0 0 0,1-22 15,-1 22-15,0 0 0,0-21 16,0 20-16,22 1 0,-22 21 0,0-21 15,0 21-15,0-21 0,0 21 16,1 0-16,-22 21 0,0 0 16,0 0-16,0 1 0,0-1 0,0 0 15,0 0-15,0 0 0,0 0 16,0 1-16,0-1 0,0 21 0,0-21 16,0 0-16,0 1 0,0-1 15,0 0-15,21 0 0,-21 0 0,21-21 16,0 21-16,0-21 0,0 0 15,22 22-15,-22-22 0,0 0 0,43 0 16,-22 0-16,-21 0 16,21 0-16,-20-22 0,-1 22 15,21-21-15,-21 0 0,0 0 0,1 0 16,-1 0-16,0-1 0,0 1 0,0 0 16,-21-21-16,0 21 0,21-22 15,-21 22-15,22-21 0,-22 21 0,0-1 16,0 1-16,0 0 0,0 0 0,-22 21 15,1 0-15,0 0 16,21 21-16,-21 0 0,0-21 16,0 43-16,-1-22 0,1 0 0,0 21 0,21-21 15,0 1-15,-21 20 0,21-21 16,-21 21-16,21-20 0,0-1 16,0 0-16,0 0 0,0 0 0,0 0 15,0 1-15,21-22 16,0 0-16,0 0 0,0 21 0,1-21 15,-1 0-15,0 0 0,0 0 0,0 0 16,0 0-16,22 0 0,-22-21 16,0 21-16,0 0 0,0-22 15,1 22-15,-1 0 0,-21-21 16,21 21-16,-21-21 16,21 21-16,-21-21 15,0 0-15,-21 21 16,0 0-16,0-21 15,-1 21-15,1-22 16,0 22-16</inkml:trace>
  <inkml:trace contextRef="#ctx0" brushRef="#br0" timeOffset="36918.15">15621 4128 0,'-21'0'15,"0"21"-15</inkml:trace>
  <inkml:trace contextRef="#ctx0" brushRef="#br0" timeOffset="37219.26">15557 4170 0,'0'0'0,"22"-21"16,-22 0 0,21-1-16,0 1 0,0 0 15,0 0-15,0-21 0,1 20 16,-1-20-16,0-21 0,0 20 0,0 1 16,22-22-16,-22 1 0,0-1 15,-21 1-15,21-1 0,-21 1 0,0-22 16,0 43-16,0-22 0,0 1 15,0 21-15,0 20 0,0-20 16,0 21-16,0 0 0,-21 21 0,0 21 31,21 0-31,0 21 0,-21 1 0,21-1 16,0 22-16,0-1 0,0 1 16,0-1-16,-22 1 0,22-1 15,-21 1-15,0 63 0,21-64 16,0 1-16,-21-22 0,21 21 15,-21-20-15,21 20 0,0-42 16,0 22-16,0-1 0,-21 0 0,-22-42 16</inkml:trace>
  <inkml:trace contextRef="#ctx0" brushRef="#br0" timeOffset="38023.66">15684 4255 0,'0'-22'16,"0"44"-16,0-65 0,0 22 0,0-21 16,0 21-16,0-22 0,0 22 15,22-21-15,-1-1 0,0 1 0,-21 21 16,21-21-16,0 20 0,0 1 0,1 0 15,-1 0-15,0 0 0,0 21 0,21 0 16,-20 0-16,41 0 16,-21 0-16,1 21 0,-22 0 15,21 0-15,-21 0 0,1 1 16,-1-1-16,0 21 0,-21-21 0,21 0 16,-21 22-16,0-22 0,0 21 15,-21-21-15,0 1 0,0 20 0,-1-21 16,1 0-16,-21 0 0,21-21 0,0 22 15,-43-22-15,43 0 0,-21 0 16,20 0-16,1 0 0,0-22 0,0 22 16,0-21-16,21-21 0,-21 21 15,-1 0-15,1-1 0,21 1 16,0-21-16,0 21 0,0 0 16,-21 21-16,21-22 0,21 44 31,0-1-31,-21 0 0,22 0 15,-1 0-15,21 22 0,-21-22 0,0 0 16,1 0-16,-1 0 0,0 0 16,21 1-16,-21-1 0,1 0 0,20-21 15,-21 0-15,21 0 0,1 0 16,-22 0-16,21 0 0,1-21 16,-1 0-16,0 21 0,1-22 0,-1 1 15,0 0-15,1-21 16,-1 21-16,-21-22 0,21 1 0,-20 21 15,-1-22-15,-21 1 0,0 21 16,21-21-16,-21-1 0,21 22 16,-21 0-16,0 0 0,0 42 31,0 0-31,0 0 16,0 0-16,0 22 0,0-22 15,0 21-15,0 1 0,0-22 16,0 21-16,0-21 0,0 22 0,0-22 15,0 0-15,0 0 0,21 0 0,0 0 16,1-21-16,-1 0 16,0 0-16,0 0 0,0 0 15,0-21-15,1 21 0,20-21 0,-21 0 16,21-21-16,-20 20 0,-1 1 16,21-21-16,-21 21 0,0-22 0,1 1 15,-1 21-15,0-21 0,-21 20 16,0-20-16,0 21 0,0-21 0,0 20 15,0 1-15,0 0 0,0 42 32,0 0-17,0 1-15,0 20 0,0-21 16,0 0-16,-21 22 0,21-22 0,0 21 16,0-21-16,0 22 0,-21-1 0</inkml:trace>
  <inkml:trace contextRef="#ctx0" brushRef="#br0" timeOffset="38424.94">17272 4212 0,'0'0'0,"21"0"0,0 0 0,0 0 15,1 0-15,-1 0 0,21 0 16,-21 0-16,22 0 0,-22-21 0,21 0 16,0 0-16,1-22 0,-1 22 15,-21-21-15,22 0 0,-22 20 0,21-20 16,-21 0-16,0-1 0,1 1 0,-1 0 16,0-22-16,-21 22 15,21-22-15,-21 1 0,21 21 0,-21-22 16,0 1-16,0-1 0,0 22 15,0-22-15,0 22 0,0-43 16,0 43-16,0 21 0,0 0 16,0 42-1,-21 0-15,21 21 16,0 1-16,-21 20 0,21 1 0,-21-1 16,21 22-16,0-22 0,0 1 15,0-1-15,-21 1 0,21-1 0,0 1 16,0-22-16,0 22 0,0-22 15,0 0-15,0 1 0,0-1 0,21-21 16,-21 21-16,0-20 0,21-1 16,0 0-16,0 0 15,0-21-15,1 0 0,-1 0 16,0 0-16,-21-21 0,21 21 16,0-21-16,0 0 0,1-1 0,-1-20 15,0 21-15,-21-21 0,0 20 0,21-20 16,-21 0-16</inkml:trace>
  <inkml:trace contextRef="#ctx0" brushRef="#br0" timeOffset="38692.64">17272 3598 0,'63'0'15,"-41"-21"-15,20 21 16,0-21-16,22 0 0,-22 21 0,22-21 16,-1 0-16,1-1 0,-1 22 0,-21-21 15,22 0-15,-1 21 0,1-21 16,-1 21-16,1-21 0,-22 21 0,1 0 16,20 0-16,-42 0 0,22 0 15,-22 0-15,-42 0 31,-22 0-31</inkml:trace>
  <inkml:trace contextRef="#ctx0" brushRef="#br0" timeOffset="39640.16">3408 6160 0,'0'0'0,"0"-22"0,0 1 0,0 0 15,0 0-15,0 0 0,0 0 16,0-1-16,0 1 0,0 0 16,0 0-16,0-21 0,0 20 0,21 1 15,0 0-15,0 21 0,0-21 16,1 21-16,-1 0 0,0 0 0,21 21 15,1 0-15,-1 22 0,21-1 16,-20 0-16,-1 1 0,22 20 16,-22-21-16,0 22 0,1-1 0,-22 1 15,21-1-15,-21 1 0,0-1 16,-21-20-16,0 20 0,22-20 0,-22 20 16,0-21-16,0 1 0,0-1 15,0-21-15,0 0 0,0 1 0,0-1 16,0 0-16,0-42 15,0 0 1,0-22-16,0 22 0,0-21 16,0-22-16,0 22 0,0-22 15,0 1-15,21-22 0,-21 22 16,21-1-16,-21-20 0,0 20 16,21-21-16,0 1 0,0 20 0,1 1 15,-22-1-15,21 1 0,0 20 16,0 1-16,0 21 0,-21 0 0,0 0 15,21 21-15,1 0 0,-1 0 16,-21 21 0,21 0-16,-21 0 0,0 0 15,0 22-15,0-22 0,0 0 16,21 0-16,-21 0 0,21 22 16,-21-22-16</inkml:trace>
  <inkml:trace contextRef="#ctx0" brushRef="#br0" timeOffset="40294.39">5207 6604 0,'21'0'0,"-42"0"0,84-21 16,-41 0-16,-1 0 15,0-1-15,-21 1 0,0 0 0,21 0 16,-21-21-16,0 20 0,0-20 15,0 21-15,0-21 0,-21 20 16,0-20-16,0 21 0,-22-21 0,22 20 16,-21-20-16,21 21 0,-22 0 15,1 21-15,21 0 0,-22 0 0,22 0 16,-21 0-16,21 21 0,0 0 16,-1 0-16,1 22 0,0-22 0,0 21 15,21 0-15,-21 22 0,21-22 16,0 22-16,0 42 0,0-64 15,0 0-15,0 1 0,0-1 0,21-21 16,0 21-16,0-42 0,0 22 16,1-1-16,-1-21 0,0 0 15,0 0-15,0 0 0,0 0 0,1 0 16,-1-21-16,0-1 0,0 1 16,0 0-16,0 0 0,1 0 0,-22-22 15,0 22-15,21-21 0,-21 0 16,0 20-16,0-20 0,0 0 0,0-1 15,0 1-15,0 0 0,0 21 16,0-22-16,0 22 0,0 0 16,0 42-1,0 0-15,0 0 16,-21 1-16,21 20 0,0 0 0,0-21 16,0 22-16,0-1 15,0 0-15,0 1 0,0-22 0,21 21 16,0-21-16,0 1 0,-21 20 15,21-42-15,22 21 0,-22 0 0,0-21 16,0 0-16,21 0 0,-20 0 0,20 0 16,0 0-16,-21-21 0,22 0 15,-1 0-15,-21 0 0,22-1 0,-1 1 16,0-21-16,-21 0 0,22 20 16,-22-20-16,0 0 0,0-1 0,-21 1 15,21 0-15,-21 21 0,-21-22 0</inkml:trace>
  <inkml:trace contextRef="#ctx0" brushRef="#br0" timeOffset="41427.56">5800 6625 0,'42'21'16,"0"-21"-16,1 22 0,-22-1 15,0 0-15,0-21 0,0 21 0,0-21 16,22 21-16,-22-21 0,0 0 16,0 0-16,0 0 0,22 0 15,-22 0-15,0 0 0,21 0 16,1-21-16,-22 21 0,21-21 16,-21 0-16,22 0 0,-22-1 15,21 1-15,-21 0 0,1 0 0,-22 0 16,0-22-16,21 22 0,-21-21 15,0 21-15,0-22 0,0 22 0,0 0 16,-21 0-16,21 0 0,-22 0 0,1 21 16,0 0-16,0 0 0,0 0 15,0 0-15,-1 0 0,1 21 0,0 0 16,-21 0-16,21 0 0,-1 0 16,1 22-16,0-22 0,21 21 0,0-21 15,-21 22-15,21-22 0,0 0 16,0 21-16,0-20 0,0-1 15,0 0-15,21 0 0,0-21 16,0 0-16,1 0 0,-1 0 16,0 0-16,0 0 0,0 0 15,0-21-15,1 21 0,-1-21 0,0 0 16,0-1-16,0 1 0,0-21 16,-21 21-16,0 0 0,0-22 0,0 22 15,0-21-15,0 21 0,0-1 16,0 1-16,0 0 0,0 42 31,0 0-15,0 1-16,0 20 0,0-21 15,0 21-15,0-20 0,22 20 0,-22-21 16,21 0-16,-21 22 0,0-22 16,21 0-16,0 0 0,0 0 0,0-21 15,1 21-15,-1-21 0,0 0 0,0 0 16,21 0-16,-20 0 0,20 0 15,-21 0-15,21 0 0,-20-21 0,-1 0 16,21 0-16,-21 21 0,0-42 0,1 20 16,-1 1-16,0 0 0,0-21 15,-21 21-15,0-1 0,0-20 16,0 21-16,0 0 0,0 0 16,0-1-16,0 1 0,0 42 31,0 1-16,0-1-15,0 0 0,0 21 0,0-21 16,0 1-16,0 20 0,0-21 0,0 0 16,0 0-16,0 1 0,0-1 15,0 0-15,21 0 0,0-21 0,1 21 16,-1-21-16,0 0 0,0 0 16,0 0-1,0 0-15,22 0 0,-22-21 0,0 0 16,0 21-16,0-42 0,1 20 15,-1 1-15,21-21 0,-21 0 0,0-1 16,1 1-16,-22 0 0,42-64 16,-21 63-16,0 1 0,0-21 15,-21-1-15,0 22 0,0-22 0,22 1 16,-22 20-16,0-20 0,0 21 0,0 20 16,0 1-16,0 0 0,0 0 15,-22 21-15,1 0 0,21 21 16,-21 0-16,0 0 15,21 22-15,0-1 0,0 22 0,-21-22 16,21 21-16,0-20 0,-21 20 0,21 1 16,-22-1-16,22 1 0,0-22 15,0 22-15,0-1 0,0-21 0,0 1 16,0-1-16,0 0 0,0 1 16,22-22-16,-1 0 0,0 0 0,-21 0 15,21 1-15,21-1 0,-20-21 0,-1 0 16,0 0-16,21 0 0</inkml:trace>
  <inkml:trace contextRef="#ctx0" brushRef="#br0" timeOffset="42207.61">8064 6689 0,'22'-43'0,"-44"86"0,44-107 0,-1 43 16,0 0-16,0-21 15,0-1-15,-21 22 0,0-21 0,21-1 16,-21 22-16,22 0 0,-22 0 0,0 0 16,0 0-16,0 42 31,0 21-31,0-21 0,0 0 15,0 1-15,0 20 0,0-21 16,0 21-16,0-20 0,0-1 0,0 21 16,0-21-16,0 0 0,0 1 0,21-1 15,0-21-15,-21 21 0,21 0 16,0-21-16,0 0 0,1 0 16,-1 0-16,21 0 0,-21 0 15,0 0-15,1-21 0,-1 21 16,0-21-16,0 0 0,0-1 0,0-20 15,1 21-15,-1 0 0,0-22 0,0 22 16,-21 0-16,21-21 0,-21 21 16,21-1-16,-21 1 0,0 0 15,0 42 1,0 0 0,0 1-16,0 20 0,0-21 15,0 0-15,-21 0 0,21 1 0,0 20 16,0-21-16,0 0 0,0 0 15,0 1-15,0-1 16,0 0-16,21 0 16,1-21-16,-1 0 15,0 0-15,0 0 0,0-21 16,0 0-16,1 0 0,-22-1 16,21 1-16,0 0 0,-21 0 15,21 0-15,-21 0 0,0-22 0,0 22 16,0-21-16,0-1 0,0 22 0,0-21 15,-21 21-15,0 0 0,0-1 16,-1 1-16,1 21 0,-21 0 0,21 0 16,0 0-16,-43 0 15,43 0-15,0 21 0,0-21 16,21 22-16,0-1 0,0 0 16,21-21-1,0 0 1,0 0-16,21 0 0,-20 0 0,20 0 15,-21 0-15,21-21 0,1 21 0,-22 0 16,21-21-16,-21 21 0,22 0 16,-22 0-16,0 0 0,21 0 0,-20 0 15,-1 0-15,0 0 0,0 0 0,0 0 16,-21 21-16,0 0 16,21 0-16,-21 0 0,0 0 15,22 1-15,-22-1 0,0 0 0,0 0 16,0 0-16,0 0 0,0 1 15,0-1-15,0 0 0,0 0 0,21 0 16</inkml:trace>
  <inkml:trace contextRef="#ctx0" brushRef="#br0" timeOffset="42557.41">9207 6752 0,'0'-21'32,"0"0"-32,0 0 15,0 0-15,0-1 0,0 1 0,0-21 16,0 21-16,22-22 15,-1 1-15,0 21 0,0-21 0,0-1 16,0 1-16,1 0 0,-1-1 0,21 22 16,-21-21-16,22 21 0,-1 21 15,0-22-15,-21 22 0,22 0 0,-1 0 16,-21 22-16,22-22 0,-22 21 0,0 0 16,0 21-16,-21-21 0,0 1 0,0 20 15,0 0-15,0-21 0,0 22 16,0-22-16,-21 21 0,21-21 0,-21 22 15,21-22-15,-21 0 0,-1 0 0,22 0 16,0 1-16,0-1 16,0 0-16,-21-21 0,0 0 15,63 0-15,-42-21 32,-21 0-32,21-1 0,0 1 15,0 0-15,0-21 0,-21 21 16,0-22-16,0 22 0,0-21 0</inkml:trace>
  <inkml:trace contextRef="#ctx0" brushRef="#br0" timeOffset="42783.89">9123 5715 0,'0'-21'0,"0"42"0,-21-42 15,-1 21-15,22 21 47,-21-21-15,21 21-32,-21-21 0,0 0 15,0 0-15,0 0 0</inkml:trace>
  <inkml:trace contextRef="#ctx0" brushRef="#br0" timeOffset="42920.31">7578 5969 0,'-22'21'0,"44"-42"0,-65 42 0,1-21 16</inkml:trace>
  <inkml:trace contextRef="#ctx0" brushRef="#br0" timeOffset="43040.24">7578 6011 0,'21'0'16,"0"0"-16,64-21 16,-64 21-16,21 0 0,-21 0 15,0-21-15,22 21 0,-22 0 16,0 0-16,0 0 0,-21-21 16,-21 21-1,0-21 1</inkml:trace>
  <inkml:trace contextRef="#ctx0" brushRef="#br0" timeOffset="43172.18">6794 5948 0,'0'0'0,"-21"0"0,21 21 16</inkml:trace>
  <inkml:trace contextRef="#ctx0" brushRef="#br0" timeOffset="43252.63">6752 5969 0,'21'0'16</inkml:trace>
  <inkml:trace contextRef="#ctx0" brushRef="#br0" timeOffset="43786.32">10774 6138 0,'0'-21'0,"0"0"16,0 0-16,0 0 15,0 0-15,0-1 0,21 1 0,-21 0 16,0 0-16,21 0 0,0 0 16,-21-1-16,0 1 0,0 42 31,0 1-15,0-1-16,0 0 0,0 0 15,0 21-15,0-20 0,0 20 16,0 0-16,0-21 0,0 22 0,0-1 15,0-21-15,0 22 0,0-1 0,0-21 16,0 21-16,0-20 0,-21-1 16,21 0-16,-21 0 0,21 0 0,0 0 15,0-42 17,0 0-32,0-21 15,0 21-15,0-1 0</inkml:trace>
  <inkml:trace contextRef="#ctx0" brushRef="#br0" timeOffset="44172.1">10943 5461 0,'0'0'16,"-21"0"-16,0 0 0,0 0 0,-1 0 15,1 21-15,0-21 16,21 21-16,-21 1 0,21 20 0,0-21 15,0 0-15,0 0 0,0 1 0,0-1 16,21 0-16,0-21 16,0 0-16,1 0 0,-1 0 0,0 0 15,0 0-15,21 0 0,-20 0 16,-1-21-16,0 0 0,0-1 16,0 1-16,0 0 0,1 0 0,-22 0 15,0 0-15,0-22 0,0 22 16,0 0-16,0 0 0,-22 0 0,1-1 15,0 1-15,0 21 0,0 0 16,0 0-16,-1 0 0,1 0 0,-21 21 16,21 1-16,0-1 0,21 0 15,0 0-15,-22 21 0,22-20 16,0 20-16,0-21 0,0 21 0,0-20 16,0 20-16,0-21 0,0 0 15,0 0-15,22 1 0,-1-1 16,0 0-16</inkml:trace>
  <inkml:trace contextRef="#ctx0" brushRef="#br0" timeOffset="44312.03">11578 5800 0,'-21'0'0,"0"21"15,21 0-15,-21 0 16,-1-21-16,1 43 15,-21-43-15</inkml:trace>
  <inkml:trace contextRef="#ctx0" brushRef="#br0" timeOffset="44680.32">11430 6138 0,'0'0'0,"0"22"16,0-1-16,0 0 15,0 0-15,0 0 0,0 0 0,0 1 16,0-1-16,0 0 0,-21-21 16,21 21-16,0-42 46,0 0-46,0 0 0,0-22 16,0 22-16,0 0 0,0-21 0,0-1 16,21 1-16,0 0 0,0-1 15,0-20-15,1 20 0,-1 1 16,21 21-16,-21-21 0,22 20 0,-22 1 16,21 0-16,-21 21 0,22 0 15,-1 21-15,-21 0 0,21 1 0,-20 20 16,-1-21-16,0 21 0,0 1 15,0-22-15,-21 21 0,21 1 0,-21-22 16,0 21-16,0-21 0,0 22 0,0-22 16,0 0-16,0 0 0,-21 21 15,0-20-15,0-1 0,0 0 16,21 0-16,0 0 0,-21-21 16,-1 0-1,22-21 1,0 0-1</inkml:trace>
  <inkml:trace contextRef="#ctx0" brushRef="#br0" timeOffset="50920.26">13504 6054 0,'0'0'0,"21"0"16,1 0-16,-1 0 15,-21-21-15,21 21 16,-21-22 0,21 22-16,-21-21 0,0 0 15,0 0-15,21 0 16,-21 0-16,0-1 0,0 1 16,0 0-16,0-21 0,0 21 0,-21-1 15,21 1-15,-21 0 0,0 0 16,0 0-16,-1 0 0,1 21 15,0 0-15,0 0 0,-21 0 0,20 0 16,-20 0-16,21 21 0,-21 0 0,20 0 16,1 0-16,-21 22 0,21-1 0,0 0 15,-1 1-15,1-1 16,21 0-16,-21 1 0,0-1 0,21 0 16,-21 1-16,21-1 0,0 0 15,0-21-15,0 22 0,0-22 0,21 0 16,0 0-16,0 0 0,0-21 0,1 0 15,-1 0-15,0 0 0,21 0 16,-21-21-16,1 0 0,20 21 0,-21-21 16,0 0-16,0-22 0,22 22 0,-22 0 15,0-21-15,0 21 0,0-22 16,1 22-16,-1-21 0,0 21 16,0-22-16,-21 1 0,0 21 0,0 0 15,0-1-15,0 1 0,21 0 16,-21 42 15,0 22-31,0-22 0,0 0 0,0 21 16,0-21-16,0 22 0,0-22 0,0 21 15,-21 1-15,21-22 0,0 0 16,0 0-16,0 21 0,0-20 0,0-1 16,21 0-16,0 0 0,1-21 15,-1 0 1,21 0-16,-21 0 0,0-21 0,22 0 0,-1 21 15,-21-21-15,22-1 0,-1 1 0,-21 0 16,21-21-16,1 21 16,-22-1-16,21 1 0,-21-21 0,1 21 15,-1-22-15,0 22 0,-21 0 16,0-42-16,0 41 0,0 1 16,0 0-16,-21 21 0,0 0 15,-1 0-15,1 0 16,0 0-16,21 21 0,0 0 15,0 1-15,0-1 0,0 0 0,0 0 16,0 0-16,0 0 16,21 1-16,0-1 0,1 21 0,-22-21 0,21 0 15,0 1-15,0-1 0,-21 0 0,21-21 16,0 21-16,1 0 16,-1 0-16,-21 1 0,21-22 0,21 21 15,-21-21-15,1 21 0,-1-21 16,0 0-16,0 0 0,21 0 15,-20 0-15,-1 0 0,0 0 0,21 0 16,-21-21-16,1 21 0,20-21 0,-21-1 16,0 1-16,22 21 15,-22-21-15,0 0 0,21 0 0,-21-22 0,1 22 16,-22 0-16,21-21 0,-21 21 16,21-1-16,-21-20 0,0 21 0,0 0 15,0-22-15,-21 22 16,0 21-16,-1 0 0,1 0 15,0 0-15,0 0 0,0 21 0,-22 1 16,22-1-16,0 0 0,-21 0 0,21 0 16,-1 0-16,1 22 15,0-22-15,0 21 0,21-21 0,0 1 0,-21-1 16,21 0-16,0 21 0,0-21 16,21-21-16,0 22 15,0-22-15,0 0 0,22 0 16,-22 0-16,0-22 0,0 1 15,0 21-15,22-21 0,-22 0 16,0 21-16,0-21 0,0 0 0,-21-1 0,22 1 16,-1 0-16,-21 0 15,0 0-15,0 0 16,0 42 15,0 0-15,0 0-16,0 0 0,0 22 0,0-22 15,-21 21-15,21 0 0,0 1 16,0-1-16,-22 0 0,22 22 0,0-22 16,0 22-16,0-1 0,0 1 15,0-1-15,0 1 0,0-1 0,-21 22 16,21-22-16,0 1 0,-21-1 16,21 22-16,0-21 0,0-1 0,0 1 15,-21-1-15,0 1 0,0 41 16,-1-62-16,1-1 0,0 0 15,0-20-15,0 20 0,0-21 0,-1 0 16,1-21-16,-21 0 0,21 0 0,-22 0 16,22-21-16,0 0 0,0 0 15,0-22-15,0 1 0,21 0 16,0-22-16,0 1 0,0-1 0,0-20 16,42-1-16,-21-21 0,0 21 0,22-20 15,-1-1-15,-21 0 16,43 0-16,-22 0 0,0 0 0,22 1 15,-22 20-15,22 0 0,-22 22 0,21-22 16,-20 22-16,-1 20 16,-21 1-16,22 0 0,-22 20 0,-21-20 0,0 21 15,0 0-15,-21 21 16,-1 0-16,1 0 16,0 0-16,21 21 15,0 0 1,0 0-16,0 0 0,0 1 15,21-1-15,0 0 0,1 0 0,-22 0 0,21 0 16,0 1-16,0-1 16,0 0-16,-21 0 0,21 0 15,1-21-15,-1 21 16,0-21-16,0 0 16,0 0-16,0 0 15,1 0-15,-1 0 0,0-21 16,0 0-16,0 21 0,0-21 15,1 0-15,-1 0 0,-21-22 0,21 22 16,0 0-16,-21 0 0,0 0 16,0-1-16,0 1 0,0 0 0,0 42 47,0 0-47,0 1 15,0-1-15,-21 0 0,21 0 0,0 0 16,0 0-16,-21 22 0,21-22 15,0 0-15,0 0 0,0 22 0,0-22 16,21 0-16,0 0 0,0 0 16,0-21-16,1 0 15,-1 0-15,21 0 0,-21 0 16,0-21-16,1 21 0,20-21 0,-21 0 16,0 0-16,22-1 15,-22 1-15,0 0 0,0 0 0,0-21 16,-21 20-16,0-41 0,21 42 15,-21 0-15,0-1 0,0 1 16,0 0-16,-21 21 31,21 21-31,-21 0 0,21 1 0,0-1 16,0 0-16,0 0 0,0 0 0,0 22 16,0-22-16,0 0 0,0 0 15,0 0-15,0 0 0,21 1 16,0-1-16,1-21 0,-1 21 0,0-21 15,0 0-15,0 0 0,0 0 16,1 0-16,20 0 0,-21 0 0,0-21 16,22 21-16,-22-21 0,0-1 0,21 1 15,-21 0-15,1 0 0,-22 0 16,21-22-16,-21 22 0,21 0 0,-21-21 16,0-1-16,0 1 15,0 21-15,0 0 0,0 0 0,-21 21 31,21 21-31,-21 0 0,21 0 16,0 0-16,0 0 0,0 22 16,-22-22-16,22 21 0,0-21 15,-21 1-15,21 20 0,0-21 0,0 0 16,0 0-16,0 1 0,0-1 16,0-42 30,0-1-46,0 1 0,21 0 0,1 0 16,-1-21-16,-21 20 0,21 1 0,0-21 16,-21 21-16,21-22 0,0 22 15,1 0-15,-22 0 0,21 21 0,0-21 16,0 21-16,0 0 0,0 21 16,-21 0-1,0 0-15,22 0 0,-22 22 0,21-22 16,-21 0-16,21 0 0,-21 22 0,0-22 15,0 0-15,21 0 0,-21 0 16,21 0-16,-21 1 0,0-1 0,21-21 16,-21 21-16,22-21 0,-1 0 15,0 0 1,0 0-16,-21-21 0,21 0 16,0-1-16,1-20 0,-1 21 15,0 0-15,0-22 16,0 22-16,43-63 0,-43 62 15,21-20-15,-21 0 0,1 21 0,-1-1 16,21 1-16,-21 0 0,-21 0 16,21 21-16,1 0 0,-22 21 15,0 0-15,0 22 16,0-22-16,0 0 0,0 21 0,0-21 16,0 22-16,0-22 0,0 21 0,0 1 15,0-22-15,0 0 0,0 21 16,0-21-16,0 1 0,21-1 0,0 0 15,0 0-15,0-21 0,0 0 16,1 0-16,-1 0 0,21 0 16,-21 0-16,0 0 0,22 0 0,-22 0 15,42-21-15,-41 0 16,20 0-16,-21-1 0,0 1 0,22 0 16,-22-21-16,0 21 0,0-1 15,-21-20-15,0 21 0,21-21 0,-21 20 16,0-20-16,0 21 0,0 0 15,0 0-15,-21 21 0,-21 0 16,21 0-16,-1 21 16,1 0-16,0 0 0,21 21 15,0-20-15,0-1 0,-21 21 0,21-21 16,0 0-16,0 22 0,0-22 16,0 0-16,0 0 0,0 0 0,0 1 15,0-1-15,21-21 0,0 21 16,0-21-16,1 0 0,-1 0 0,21 0 15,-21 0-15,22 0 0,-1 0 16,-21 0-16,21-21 0,1 0 0,-1 21 16,0-22-16,-20 1 0,20 0 0,-21 0 15,21 0-15,-20 0 0,-1-22 16,0 22-16,-21 0 0,0 0 0,0 0 16,0-1-16,0 44 31,-21-1-31,21 0 15,0 0-15,-21 0 0,21 0 0,-22 22 16,1-22-16,21 0 0,0 0 16,-21 0-16,21 1 0,0-1 15,-21-21-15,21 21 0,0-42 47,21 21-47,0-21 0,-21-1 0,21 1 16,1 0-16,-1 0 0,0 0 0,0-22 15,21-20-15,-20 42 16,-1-22-16,0 22 0,0 0 0,0 0 16,0 0-16,1 0 15,-1 21-15,0 0 0,0 21 16,-21 0-16,21 0 0,-21 0 0,0 0 16,0 1-16,0 20 0,0-21 0,0 0 15,0 0-15,21 22 0,-21-22 16,0 0-16,0 0 0,22 0 15,-1 1-15,0-22 0,0 21 16,0-21-16,0 0 0,1 0 16,-1 0-16,0 0 0,0-21 15,0 21-15,0-22 0,1 1 0,-1 0 16,0 0-16,0 0 0,0 0 16,0-22-16,1 1 0,-1 0 15,0-1-15,-21 1 0,0 0 0,21-22 16,0 1-16,-21 20 0,0-20 15,0 20-15,21-62 0,-21 62 16,0 1-16,0 21 0,22 0 0,-22-1 16,-22 44-1,1 20-15,0 0 16,0 1-16,0-1 0,0 21 16,-22 1-16,22-1 0,0-20 15,0 20-15,0 1 0,-1-22 0,1 22 0,0-22 16,0 0-16,21-21 15,0 43-15,0-43 0,0 0 16,0 0-16,0 1 0,0-1 16,21-21-1,0 0-15,0 0 0,1 0 16,-1 0-16,0-21 0,0-1 0,0 22 16,0-21-16,1 0 0,-1-21 15,0 21-15,0-1 0,-21-20 16,0 0-16,21 21 0</inkml:trace>
  <inkml:trace contextRef="#ctx0" brushRef="#br0" timeOffset="51152.63">18732 5652 0,'0'0'0,"-21"0"0,21 21 16,0 0-1,21-21-15,22 0 0,-22 0 16,21 0-16,1 0 0,-1 0 0,0 0 15,1 0-15,-1 0 0,0 0 16,-21 0-16,22 0 0,-22 0 0,21 0 16,-21 0-16,1 0 0,-1 0 0,-21-21 31,0 0-15,-21 21-16,-1 0 15</inkml:trace>
  <inkml:trace contextRef="#ctx0" brushRef="#br0" timeOffset="52824.67">20235 5588 0,'21'-42'16,"1"21"-16,20-43 0,-42 43 15,0-21-15,21 20 0,-21-20 0,21 21 16,-21-21-16,0-1 0,0 1 16,0 21-16,0 0 0,0-1 15,0 1-15,0 0 0,0 42 16,0 0 0,0 1-16,-21 20 0,0 0 0,21 1 15,0 20-15,-21-21 0,0 22 16,-1-1-16,1 1 0,0-22 0,0 22 15,0-1-15,0-20 0,-1 20 16,1-21-16,0 1 0,0-1 0,0-21 16,0 22-16,-1-22 0,22 0 0,-21 0 15,21-42 17,0 0-32,0 0 15,0-1-15,0 1 0,0-21 16,21 0-16,1 20 0,-22-20 0,21 0 15,-21-1-15,21 1 0,0 0 0,-21 21 16,0-1-16,21 1 0,-21 0 16,21 21-16,1 0 0,-22 21 15,0 0-15,0 1 16,21 20-16,-21-21 0,21 21 0,-21-20 16,0-1-16,21 21 0,-21-21 0,21 0 15,0 22-15,-21-22 0,22-21 16,-1 21-16,-21 0 0,21-21 0,0 0 15,0 0-15,0 0 0,1 0 16,20 0-16,-21 0 0,21 0 16,1 0-16,-22-21 0,21 0 0,1 0 15,-1 0-15,-21-1 0,21 1 0,1-21 16,-22 21-16,0-22 0,0 1 16,0-21-16,-21 41 0,22 1 15,-22 0-15,0 0 0,0 0 16,0 42-1,0 0 1,0 0-16,0 0 0,0 1 16,-22-1-16,22 21 0,0-21 0,0 0 15,0 22-15,0-22 0,0 0 16,0 0-16,0 0 0,0 1 16,0-1-16,0 0 0,22 0 15,-1-21-15,0 21 0,0-21 16,21 0-16,-20 0 0,-1 0 0,21 0 15,-21 0-15,22-21 0,-1 0 0,0 21 16,1-21-16,-1-22 0,0 22 0,1 0 16,-1-21-16,0-1 0,22-20 15,-43 21-15,-21 20 16,0 1-16,0 0 0,0 0 0,0 0 16,-21 21-16,0 0 15,-1 0-15,1 0 0,0 21 16,21 0-16,-21 0 0,0 0 0,21 1 15,0-1-15,0 0 0,0 21 16,0-21-16,0 1 0,0 20 0,0-21 16,0 0-16,0 0 0,0 1 0,21-1 15,0 0-15,-21 0 0,0 0 16,21 0-16,0-21 16,-21-21 15,0 0-16,-21 0-15,0 0 0,21 0 16,-21 21 0,0 0-1,21 21 1,0 0 0,0 0-16,0 0 0,21 0 15,0-21-15,-21 22 0,21-22 0,0 0 16,1 21-16,20-21 0,-21 0 15,0 0-15,22 0 0,-22 0 0,21 0 16,0 0-16,-20 0 0,20-21 16,0-1-16,-21 22 0,22-21 0,-1 0 15,-21 0-15,22-21 0,-22-1 0,0 22 16,21-42-16,1-22 16,-1 21-16,-21 1 0,0-1 15,0 1-15,1-1 0,-1 1 0,0-1 16,-21 22-16,0-21 0,0 20 0,0 1 15,0 0-15,0 20 0,0 1 16,-21 21 0,0 21-16,-1 1 0,22-1 15,-21 0-15,21 21 0,-21-21 0,21 22 16,-21-1-16,21 0 0,0 1 16,0-1-16,0 0 0,0 1 15,0 20-15,0-20 0,0-1 0,0 21 0,0-20 16,0-1-16,0 0 0,0 1 15,21-1-15,-21-21 0,0 22 16,21-22-16,0 0 0,-21 0 0,0 0 16,22-21-16,-1 21 0,0-21 0,-21 22 15,21-22-15,0 0 16,0 0-16,1 0 0,-1-22 16,0 1-16,0 21 0,0-21 0,0 0 15,1 0-15,-1 0 0,0-22 16,0 22-16,-21 0 0,0 0 0,21-22 15,-21 22-15,0-21 0,0 21 16,0 0-16</inkml:trace>
  <inkml:trace contextRef="#ctx0" brushRef="#br0" timeOffset="53068.04">22246 5419 0,'0'0'0,"-21"0"0,0 0 15,42 0 1,0 0-16,0 0 15,0 0-15,22 0 0,-22 0 16,21 0-16,1-21 0,-1 21 0,0 0 16,1 0-16,-22 0 0,21 0 15,0-22-15,1 22 0,-22 0 16,0 0-16,0 0 0,0-21 0,1 21 16,-22-21-1,-22 0 1,1 21-16,0 0 15,-21 0-15,21-21 0</inkml:trace>
  <inkml:trace contextRef="#ctx0" brushRef="#br0" timeOffset="53315.43">21378 5249 0,'0'0'0,"-21"0"0,0 0 16,42 0 78,0 0-94,0 0 15,1 0-15,-1-21 0</inkml:trace>
  <inkml:trace contextRef="#ctx0" brushRef="#br0" timeOffset="53668.15">23410 5038 0,'0'0'0,"0"-43"16,0 65 15,0-1-31,0 0 0,0 0 15,0 0-15,0 22 0,0-22 0,-21 0 16,21 0-16,-21 0 0,21 0 16,0 1-16,0-1 0,0 0 15,-21 0-15,21 0 32</inkml:trace>
  <inkml:trace contextRef="#ctx0" brushRef="#br0" timeOffset="53888.03">23643 5101 0,'0'0'16,"21"-21"-16,0 0 0,-21 0 16,0 42 15,0 0-31,0 0 15,0 0-15,0 1 0,0-1 16,-21-21-16,21 21 0,0 0 0,0 0 16,0 0-16,-21 1 0,21-1 15,0 0 1,-21-21-16,21 21 16,-21-21-16</inkml:trace>
  <inkml:trace contextRef="#ctx0" brushRef="#br0" timeOffset="55407.63">6583 6900 0,'-21'22'0,"42"-44"0,-64 44 16,22-22-16,0 0 0,0 21 15,0-21 1,21 21-16,0 0 31,21-21-15,0 21-16,0-21 16,0 0-16,22 21 0,-22-21 0,21 0 15,-21 0-15,22 22 0,-1-22 16,0 0-16,22 0 0,-22 0 0,22 0 15,-1 0-15,-20 0 0,20 0 0,1 0 16,-1 21-16,1-21 0,20 0 16,-20 0-16,20 0 0,1 0 15,0 0-15,-1 0 0,22 0 0,0 0 16,-21 0-16,21 0 0,-1 0 0,1 0 16,0 0-16,21 0 0,0 0 15,-21 0-15,21 0 0,0 0 0,-21 0 16,21 0-16,21 0 0,-21 0 0,0 0 15,21 0-15,0 0 0,-21 0 16,21 0-16,1 0 0,20 0 0,-21 0 16,21 0-16,-20 0 0,-1 0 15,21 0-15,-21 0 0,22 0 16,-22 0-16,21 0 0,-21 0 0,0 0 16,22 21-16,-22-21 0,21 0 15,1 0-15,-1 0 0,-21 0 0,21 0 16,1 0-16,-1 0 0,0 0 0,1 0 15,-1 0-15,0 0 0,191 0 16,-190 0-16,20 21 0,-21-21 16,22 0-16,-1 0 0,170 0 15,-190 0-15,20 0 0,-21 21 16,22-21-16,-22 0 0,1 0 16,-1 0-16,0 0 0,1 21 0,20-21 15,-21 0-15,1 0 0,-1 0 16,-21 0-16,22 0 0,-1 0 0,0 0 15,1 0-15,-1 0 0,-21 0 16,21 0-16,-20 0 0,20 0 0,-21 0 16,0 0-16,22 0 0,-43 0 15,21 0-15,-21 0 0,21 0 0,-21 0 16,0 0-16,-21 0 0,21 0 0,-21 0 16,-1 0-16,-20 0 0,21 0 15,-21 0-15,-22 0 0,1 0 0,20 0 16,-41 0-16,-1-21 15,0 21-15,1 0 0,-22 0 0,0 0 16,0 0-16,0 0 0,-42 0 31,-21 0-15,21 0-16,-22 0 0,1 0 0,0 0 16,-22 0-16,1 0 0,-1 21 15,-21-21-15,1 22 0</inkml:trace>
  <inkml:trace contextRef="#ctx0" brushRef="#br0" timeOffset="56286.96">3492 8636 0,'0'0'0,"0"-21"16,0 0-16,-21 21 15,0 0-15,21-21 0,-21 21 0,0 0 32,21 21-17,0 21-15,0-21 16,0 22-16,0-1 0,0 0 0,0 1 16,0-1-16,0 21 15,0-20-15,0 20 0,0-20 0,0 20 16,0-21-16,0 1 0,0-1 15,0 0-15,0 1 0,0-1 0,0-21 16,0 0-16,0 22 0,0-22 0,0 0 16,0 0-16,0-42 47,21 21-47,-21-21 0,0 0 15,21 0-15,0-1 0</inkml:trace>
  <inkml:trace contextRef="#ctx0" brushRef="#br0" timeOffset="56620.3">3958 9081 0,'0'0'0,"0"42"16,0-21-1,21-21 16,0 0-31,1 0 16,-22-21-16,21 21 16,-21-21-16,0 0 15,0-1-15,0 1 16,0 0-16,-21 21 16,-1 0-16,1 0 15,0 0-15,0 0 16,21 21-16,-21 0 15,21 1-15,0-1 16,0 0-16,21-21 31,0 0-31,0 0 16</inkml:trace>
  <inkml:trace contextRef="#ctx0" brushRef="#br0" timeOffset="57240.48">5440 8805 0,'0'0'0,"-21"-21"0,-1-63 15,22 62-15,0 1 0,0-21 16,0 21-16,0 0 0,22-22 0,-1 22 16,21 0-16,-21 0 0,22 0 15,-22 21-15,21 0 0,0 0 0,22 0 16,-22 21-16,1 0 0,20 21 0,-21 1 15,1-1-15,-1 0 0,0 1 16,22 62-16,-43-41 16,0-1-16,0-20 0,-21 20 0,0-20 0,0-1 15,0 21-15,0-20 16,0-22-16,0 21 0,-21 1 0,0-22 16,0 21-16,21-21 0,-21 0 0,0 1 15,-1-22-15,1-22 31,21 1-31,0 0 0,0 0 16,0-21-16,0 20 0,21-20 0,1 0 16,-1-22-16,0 22 0,0-22 0,0 22 15,0-21-15,1-1 0,-1 1 16,21 20-16,-21-20 0,0 20 0,1 1 16,-1 0-16,0 21 0,0-1 15,-21 1-15,21 0 0,0 0 16,1 21-16,-1 0 15,-21 21-15,0 0 16,0 0-16,0 1 0,0-1 0,0 0 16,0 0-16,0 21 0,0-20 0,0 20 15,0-21-15,0 21 0</inkml:trace>
  <inkml:trace contextRef="#ctx0" brushRef="#br0" timeOffset="60016.29">7006 9313 0,'21'-21'15,"-42"42"-15,63-63 0,-20 21 0,-1 0 0,0 0 16,0-1-16,-21 1 0,21-21 0,-21 21 16,0-85-1,-21 42-15,0 22 0,0 21 16,0 0-16,-1 0 0,1-1 15,-21 1-15,21 21 0,0 0 0,-1 0 16,1 21-16,0 1 0,0-1 0,0 21 16,0 0-16,-1 1 15,22-1-15,-21 0 0,21 1 0,0-1 16,0 0-16,0 1 0,0-1 0,0 0 16,0-20-16,0-1 0,0 0 15,21 0-15,1 0 0,-1-21 0,42 0 16,-42 0-16,1 0 15,-1 0-15,0 0 0,42-21 16,-41 0-16,-1 0 0,0 0 0,0-1 16,0 1-16,0-21 0,-21 21 15,22-22-15,-1 1 0,-21 21 16,0-21-16,21-1 0,-21 22 0,0-21 0,0 21 16,0-22-16,0 22 15,0 0-15,0 0 16,0 42-1,0 0-15,0 0 0,0 22 16,0-22-16,-21 0 0,21 21 0,0 1 16,0-22-16,0 21 0,0-21 15,0 22-15,0-22 0,0 0 0,0 0 16,0 0-16,21 22 0,0-43 16,0 0-16,0 21 15,1-21-15,-1 0 0,0 0 0,85-21 16,-85-1-16,64-20 15,-64 21-15,21 0 16,-21 0-16,22-1 0,-22 1 0,0 0 16,0-21-16,0 21 0,-21-22 0,21 22 15,-21 0-15,0-21 0,0 20 16,0 1-16,-21 0 0,0 0 0,0 21 16,0 0-16,0 0 0,-1 0 15,22 21 1,-21 21-16,21-20 0,0-1 0,0 21 15,0-21-15,0 0 0,0 22 16,0-22-16,0 0 0,21 0 0,1 22 16,-22-22-16,21 0 0,0 0 15,0 0-15,0 0 0,22 1 16,-22-1-16,0-21 0,21 21 0,1-21 16,-22 0-16,21 0 0,0 0 0,1 0 15,-22 0-15,21 0 0,1 0 16,-22 0-16,21 0 0,22-21 15,-43 0-15,21-1 0,-21 1 0,0 0 16,22 0-16,-22 0 0,0 0 16,0-22-16,0 22 0,-21-21 0,0 21 15,0-22-15,0 1 0,0 21 0,0-22 16,0 22-16,0 0 0,-21 0 16,0 0-16,0 21 0,-21 0 15,20 0-15,1 21 0,0 0 16,0 0-16,0 0 0,0 22 15,-1-1-15,1-21 0,21 22 0,-21-1 16,21 0-16,-21-21 0,21 22 0,0-22 16,0 0-16,0 0 0,0 0 15,0 1-15,0-1 0,21-21 0,0 0 16,0 21-16,1-21 0,-1 0 16,0 0-16,0 0 0,0-21 15,0 21-15,1-21 0,-1-1 0,0 1 16,0 0-16,-21 0 0,21 0 15,-21 0-15,21-1 0,-21-20 16,0 21-16,0 0 0,0-22 0,0 22 16,0 0-16,0 0 0,0 0 0,0 42 47,0 0-47,0 0 0,0 22 15,0-22-15,0 0 0,0 0 0,0 0 16,0 64-1,0-64-15,0 0 0,0 0 0,22-21 16,-1 22-16,0-22 0,0 0 0,0 21 16,0-21-16,1 0 0,-1 0 15,0 0-15,0 0 0,21 0 0,-20-21 16,-1 21-16,0-22 0,42-20 16,-20 21-16,-22 0 15,0 0-15,-21-22 0,0 22 0,21 0 16,-21 0-16,0-22 0,0 22 15,0 0-15,0 0 0,0 0 16,0 42 0,0 0-16,0 0 15,0 0-15,0 1 0,0 20 16,0 0-16,0-21 0,0 1 16,0 41-16,0-42 15,0 0-15,0 1 0,21-22 16,1 21-16,-1-21 0,0 0 0,0 0 15,0 0-15,0 0 16,22 0-16,-22 0 0,0 0 0,0-21 16,0-1-16,43-20 15,-1-43-15,-63 43 16,22 0-16,-1-43 16,-21 22-16,21 20 0,0-20 0,-21-1 15,0 1-15,21-1 0,-21 22 0,0-22 16,0 1-16,0 21 0,0-1 0,0 22 15,0 0-15,0 0 16,0 0-16,-21 42 16,21 0-16,-21 0 0,0 21 15,21 1-15,0-1 0,0 0 16,-21 22-16,21-22 0,-22 22 0,22-1 16,-21 1-16,21-22 0,0 22 0,0-1 15,0-21-15,0 1 0,0-1 16,0 0-16,0 1 0,0-22 0,21 21 15,1-21-15,-22 1 0,21-1 0,0 0 16,0-21-16,0 0 16,0 0-16,1 0 0,-1 0 0,0 0 15,21 0-15,-21 0 0,1-21 0,20 0 16,-21-1-16,0 1 0,22 0 16,-22 0-16,0 0 0,0-22 0,0 22 15,0 0-15,-21-21 0,0 21 0,22-1 16,-22 1-16,0 0 0,0 0 15,0 42 1,0 0 0,0 0-16,0 1 0,0-1 15,0 0-15,0 0 0,0 0 16,0 0-16,0 1 0,0-1 16,0 0-1,21-21-15,0 0 16,0 0-16,21 0 0,-20 0 15,-1 0-15,0 0 0,21-21 0,-21 0 16,1 21-16,-1-22 0,0 1 16,0 0-16,21-21 0,-42 21 0,22-1 15,-1 1-15,0 0 0,-21 0 0,0 0 16,0 0-16,21 21 0,-21 21 31,0 0-31,0 21 16,0-21-16,-21 1 0,21-1 15,0 0-15,0 21 0,-21-21 16,21 1-16,-21-1 0,21 0 0,0 0 16,0 0-16,0 0 0,0 1 15,21-22-15,0 0 16,0 0-16,0 0 0,0 0 16,1 0-16,-1 0 0,0 0 15,0 0-15,0-22 0,0 1 0,-21 0 16,0 0-16,0 0 0,0 0 15,0-1-15,0 1 0,0 0 16,0-21-16,0 21 0,-21-1 0,0 1 16,0 0-16,0 0 0,21 0 15,-21 0-15,-1 21 0,22-22 16,-21 22-16,21-21 16,0 0-1,21 21-15,1 0 16,-1-21-16,21 21 0,-21 0 15,22 0-15,-22 0 0,21 0 16,-21 0-16,22 0 0,-1 0 0,0 0 0,-21 0 16,22 21-16,-22 0 0,42 0 15,-41 1-15,-22-1 16,0 0-16,0 0 0,21 0 0,-21 0 16,0 1-16,0-1 0,0 21 0,0-21 15,0 0-15,0 1 0,-21-1 16,-1 0-16,1 0 0,21 0 0,-21 0 15,0 1-15,21-1 0,-21 0 16,0-21-16,21 21 16,0-42 15,0 0-15,0 0-16,0-1 0,0 1 15,21-21-15,0 21 0,0-22 0,0 1 16,22 0-16,-22-1 0,0 1 15,21 0-15,22-43 16,-43 64-16,21 0 0,1 0 0,20-1 16,-42 22-16,0 0 0,1 22 15,-1-1-15,-21 21 0,0-21 16,0 0-16,0 22 0,0-22 0,0 21 16,0-21-16,0 1 0,0 20 0,0-21 15,0 0-15,0 0 16,0 1-16,0-1 0,0 0 0,0 0 15,-21-21-15,21 21 0,-22-21 0,1 0 16,0 0 0,0 0-1,0 0-15,0 0 16,-1-21-16,22 0 0,-21 0 16,0 0-16</inkml:trace>
  <inkml:trace contextRef="#ctx0" brushRef="#br0" timeOffset="60235.16">10689 8488 0,'0'0'0,"-21"0"0,-43 0 16,43 0-16,0 0 31,42 0 16</inkml:trace>
  <inkml:trace contextRef="#ctx0" brushRef="#br0" timeOffset="60483.53">9123 8700 0,'0'0'0,"21"0"32,0 0-32,0 0 0,0 0 15,1 0-15,20-22 0,-21 22 0,21 0 16,-20-21-16,20 0 0,-21 21 15,0-21-15,22 21 0,-22 0 0,0-21 16,0 21-16,0 0 0,-21-21 16,0-1-1,-21 22-15</inkml:trace>
  <inkml:trace contextRef="#ctx0" brushRef="#br0" timeOffset="60672.93">8318 8551 0,'-21'0'15,"42"0"-15,-63 0 0,21 0 16,0 0-16,0 0 16,21 22 15</inkml:trace>
  <inkml:trace contextRef="#ctx0" brushRef="#br0" timeOffset="63195.25">11980 9313 0,'0'0'0,"21"0"31,1-21-31,-1 21 0,21 0 15,-21-21-15,-21 0 16,21 21-16,1 0 16,-1-21-16,0 21 0,0-21 0,0-1 15,0 1-15,-21 0 16,22 0-16,-1 0 0,0 0 16,-21-1-16,0 1 0,21 0 0,-21-21 15,21 21-15,-21-43 16,21 43-16,-21 0 0,22-22 0,-22 22 15,21 0-15,-21 0 16,0 42 0,0 0-1,0 22-15,0-1 0,0 64 16,0-64-16,0 0 16,0 1-16,0-1 0,0-21 0,0 22 15,0-22-15,0 0 0,0 0 16,0 0-16,21-21 0,0 21 15,0-21-15,0 0 0,1 0 0,20 0 16,-21-21-16,21 0 0,1 0 16,-1 21-16,0-21 0,1-22 0,-1 22 15,0 0-15,1-21 0,-1 21 16,-21-22-16,22 22 0,-22-21 0,0 21 16,-21-22-16,0 22 0,0-21 0,0 21 15,0-1-15,0 1 0,0 0 16,-21 21 15,21 21-31,-21 0 0,21 1 0,-22-1 16,22 21-16,-21-21 0,21 22 0,0-1 15,0-21-15,0 21 0,-21-20 16,21 20-16,0-21 0,-21 0 0,21 0 16,0 1-16,0-1 0,0 0 15,-21-21-15,0 0 31,21-21-31,0 0 16,0-1-16,0 1 16,0 0-16,21 0 0,0-21 0,0 20 0,-21-20 15,21 0-15,22-22 16,20-20-16,-42 62 16,0-20-16,22 21 0,-22 21 0,21 0 15,-21 0-15,1 0 16,-1 0-16,0 21 0,0 0 0,21 43 15,-20-43-15,-1 21 0,-21-21 16,0 22-16,0-1 0,0-21 0,0 22 16,0-22-16,0 0 0,0 21 0,0 1 15,0-22 1,0 0-16,0 0 16,-21-21-16,-1 0 15,1 0 1,21-21-16,-21 0 0,0 21 15,0-21-15,-22-22 0</inkml:trace>
  <inkml:trace contextRef="#ctx0" brushRef="#br0" timeOffset="63415.23">12763 8551 0,'0'0'15,"-21"0"-15,0 0 0,21-21 16,21 21 31,0 0-31,1 0-16,-1 0 0,0 0 15,0 0-15</inkml:trace>
  <inkml:trace contextRef="#ctx0" brushRef="#br0" timeOffset="65362.74">14563 8657 0,'21'0'0,"0"0"0,0-21 15,-21 0-15,21 21 0,0-21 16,-21 0-16,22-1 0,-1 1 15,0-21-15,0 21 0,-21 0 0,21-22 16,0 1-16,1 21 0,-1-22 16,-21 1-16,21 21 0,0-43 15,-21 43-15,0-21 0,0 63 32,0 0-32,0 22 0,-21-1 15,0 0-15,21 22 0,0-22 16,-21 22-16,-1-1 0,1-21 0,0 85 15,0-84-15,0 20 0,21-20 16,-21 20-16,-1-21 0,1 1 16,0-1-16,21 0 0,-21-20 0,0-1 15,0 0-15,-1 0 0,22 0 0,-21-21 16,0 0 0,0-21-16,21 0 15,0 0-15,0 0 0,0-1 16,0 1-16,0-21 0,0 21 0,0-22 15,0 1-15,0 21 0,0-21 0,0-1 16,0 22-16,0-21 0,0 21 16,0-1-16,0 1 0,0 0 15,0 0-15,0 42 16,21 0 0,0 0-16,-21 22 0,21-1 0,1-21 15,-1 22-15,0-1 0,0 0 0,0-21 16,0 22-16,1-22 15,-1 0-15,0 21 0,21-20 0,-21-22 0,22 21 16,-1-21-16,0 0 0,-20 0 16,20 0-16,0 0 0,22 0 0,-22 0 15,0 0-15,1-21 0,-1-1 0,0 1 16,1 0-16,20-42 16,-42 41-16,22-20 0,-22 21 15,0-21-15,-21-1 0,0 22 0,0-21 0,0-1 16,0 22-16,0 0 15,0 0-15,0 0 0,0 0 0,0-1 16,-21 22-16,0 0 0,0 0 16,21 22-16,-22-1 0,1-21 0,21 42 15,-21-21-15,21 0 0,-21 22 0,21-1 16,-21-21-16,21 43 16,0-22-16,0 22 0,0-43 15,21 0-15,0 0 0,0-21 16,0 21-16,1-21 0,-1 0 15,0 0-15,0 0 0,21 0 0,-20 0 16,20 0-16,-21-21 0,21 0 0,22-21 16,-43 20-16,21 1 15,-20 0-15,-1 0 0,0 0 0,0 0 16,-21-22-16,0 22 0,0 0 16,21 0-16,-21 0 0,0 42 31,0 0-31,0 0 15,0 0-15,-21 43 16,21-1-16,-21-20 16,0-22-16,21 0 15,0 0-15,-21-21 0,21 21 16,0-42 15,0 0-31,21 21 0,0-21 0,0-22 16,0 22-16,0 0 15,1 0-15,-1-21 0,21-22 0,-21 43 16,22-21-16,-22 20 0,0 22 16,0 0-16,0 0 0,0 0 15,-21 22-15,0-1 0,0 0 16,22 0-16,-22 0 0,0 22 16,0-22-16,21 0 0,-21 0 15,21 43-15,0-43 0,-21 0 16,42 0-16,-20 0 15,-1-21-15,21 0 0,-21 0 0,22 0 16,-22 0-16,63 0 16,-41 0-16,-1-21 0,-21 0 0,22 21 15,-1-21-15,0 0 0,-21-22 0,22 22 16,-22 0-16,21-21 0,-21 20 16,1 1-16,-1-21 0,0-22 15,-21 43-15,0 0 0,0 0 0,0 0 16,0 0-16,-21 21 15,0 0-15,-22 0 16,22 21-16,0-21 0,0 21 0,0 0 16,-1 0-16,1 22 0,21-22 0,0 0 15,-21 0-15,21 0 0,0 0 16,0 1-16,0-1 0,0 0 0,0 0 16,0 0-16,21-21 15,0 0-15,1 0 0,-1 0 16,0 0-16,0 0 0,0-21 15,0 21-15,1-21 0,-1 21 16,0-21-16,0 0 16,0-1-16,-21 1 0,0 0 15,21 0-15,-21 42 32,0 0-17,0 0-15,0 22 0,0-22 16,0 21-16,0 22 0,0-22 15,0 22-15,0-22 0,0 21 0,0 64 16,0-63-16,0-1 0,0 1 16,0 21-16,-21-22 0,21 22 0,0 317 31,0-317-31,0-1 0,0-20 16,-21-1-16,21 22 0,-21-43 15,0 22-15,0-22 0,21 0 0,-22-20 16,-20 20-16,21-21 0,0 0 0,0-21 15,-22 0-15,22 0 0,0 0 16,-21 0-16,20-21 0,-20 0 0,21 0 16,0-22-16,0 22 0,-1-42 0,22 20 15,0-20-15,0-1 0,0 1 0,0-1 16,0-20-16,22-1 0,-1 22 16,0-22-16,21 0 0,-21 1 0,1-1 15,20 21-15,21-84 16,-20 106-16,-1-22 0,0 1 15,-20 21-15,20-1 0,-21 1 16,21 0-16,-20-1 0,-1 1 0,21 0 16,-21 20-16,0-20 0,1 0 0,-1-1 15,0 1-15,21 21 0</inkml:trace>
  <inkml:trace contextRef="#ctx0" brushRef="#br0" timeOffset="65656.12">17738 8192 0,'0'-22'0,"0"44"0,0-65 0,0 22 0,0 0 15,0 0-15,-22 21 16,1 21-16,0 0 16,21 0-16,-21 22 0,0-1 15,21 21-15,-21-20 0,-1 20 0,22-20 16,0 20-16,-21 1 0,0-22 15,21 21-15,-21-20 0,21-1 0,0 0 16,0 1-16,0-1 0,0 0 0,0-20 16,0-1-16,0 0 0,0 0 15,0 0-15,0 0 16,21-42 0,0 0-1,0-21-15</inkml:trace>
  <inkml:trace contextRef="#ctx0" brushRef="#br0" timeOffset="66168.49">18140 8213 0,'21'-21'0,"-42"42"0,42-85 16,-21 43-16,0 42 31,0 0-31,-21 22 0,0-1 16,21 0-16,0 1 0,0-1 0,-22 0 15,22 1-15,-21 20 0,0-20 16,21-1-16,0 21 0,-21-20 0,21-1 16,-21 0-16,21 1 0,-21-1 15,21-21-15,0 22 0,0-22 0,0 0 16,0 0-16,-22-21 0,22 21 0,0-42 47,0 0-47,0 0 0,0 0 15,0-22-15,22 22 0,-1-21 16,0 21-16,0-22 0,0 1 0,22 0 16,-22 20-16,21-20 0,0 21 0,1 0 15,-1 0-15,-21 21 0,22 0 16,-22 0-16,0 21 0,0 0 16,0 0-16,-21 21 0,21 1 0,-21-1 15,0 0-15,0 1 0,0-1 0,0 0 16,0 1-16,-21-22 0,0 21 15,21-21-15,-21 22 0,21-22 0,-21 21 16,0-42-16,21 21 0,0 1 16,-22-22 15,22-22-31,-21 1 16,21 0-1,0 0-15,-21 0 0,0-22 0,21 22 16,-21 0-16</inkml:trace>
  <inkml:trace contextRef="#ctx0" brushRef="#br0" timeOffset="66404.36">17568 8594 0,'0'0'0,"-21"0"15,42 0-15,0 0 16,22 0-16,-22 0 15,0 0-15,21 0 0,1 0 16,-22 0-16,21 0 0,-21 0 0,22-21 16,-22 21-16,21 0 0,-21 0 15,1 0-15,-1 0 0,-42 0 32,-22 21-32,22 0 0,-21-21 15,-1 21-15</inkml:trace>
  <inkml:trace contextRef="#ctx0" brushRef="#br0" timeOffset="68868.25">3916 10880 0,'-21'0'16,"-1"0"-16,1 0 0,21-21 15,-21 21-15,0 0 16,21-22-16,0 1 0,0 0 15,0 0-15,0 0 0,0-22 16,0 22-16,0 0 0,21 0 16,0 0-16,0 0 0,-21-1 15,22 1-15,20 21 0,-21 0 16,0 0-16,0 0 0,22 0 0,-22 0 16,21 43-16,1-22 0,-22 0 0,21 21 15,-21 1-15,0-1 0,1 0 16,-1 1-16,-21-1 0,0 0 0,0 1 15,0 20-15,-21-21 0,21 1 16,-43-1-16,22 0 0,0 22 0,-21-43 16,20 21-16,-20 1 0,0-22 0,21 0 15,-22 0-15,1 0 0,21 1 16,-22-22-16,1 0 0,21 0 0,-21 0 16,20 0-16,1 0 0,0-22 15,0 1-15,0-21 0,21 21 16,0 0-16,0-22 0,0 1 0,0 21 15,0-22-15,0 22 0,21-21 0,0 21 16,0 0-16,22 21 0,-22-22 16,0 22-16,21 0 0,1 0 0,-22 0 15,21 22-15,-21-1 0,0 0 16,1 0-16,20 21 0,-21-20 0,0 20 16,-21-21-16,21 21 0,1-20 15,-22 20-15,0-21 0,0 21 0,0-20 16,21 20-16,-21-21 0,0 0 0,0 0 15,21 1-15,-21-1 16,21-21 31</inkml:trace>
  <inkml:trace contextRef="#ctx0" brushRef="#br0" timeOffset="69088.14">4762 11240 0,'0'0'15,"0"-22"1</inkml:trace>
  <inkml:trace contextRef="#ctx0" brushRef="#br0" timeOffset="69755.75">6604 10901 0,'0'0'0,"-21"0"0,21-21 0,0 0 0,-21-22 16,21 22-16,0 0 0,0 0 15,0 0-15,0-22 0,0 22 16,0 0-16,0 0 0,0 0 0,0-1 15,0 1-15,0 0 0,21 0 16,0 21-16,0 0 16,0 21-16,0 0 0,22 22 0,-22-1 15,21 0-15,1 1 0,-22 20 16,21 1-16,-21-22 0,0 21 16,1 1-16,-1-1 0,-21 1 0,0-1 15,0-20-15,0 20 0,0-20 16,0-1-16,0 0 0,0-21 0,0 1 15,0-1-15,0 0 0,0 0 16,0-42 0,0-21-16,21 20 15,0 1-15,-21-21 0,21 0 0,0-22 16,1 22-16,-1-22 16,-21 22-16,21-22 0,0 1 0,0-1 0,22-41 15,-22 41-15,0 1 0,21-22 16,-21 64-1,-21 0-15,0-1 0,0 1 0,22 21 16,-22 21 0,0 1-1,0-1-15,21 0 0,-21 0 16,0 21-16,21-20 0,0-1 0</inkml:trace>
  <inkml:trace contextRef="#ctx0" brushRef="#br0" timeOffset="72389.75">7895 11303 0,'0'0'0,"21"-21"16,0 0-16,1 0 0,-22-1 0,21 1 16,-21 0-16,21 0 0,-21 0 0,0-22 15,0 22-15,0 0 0,0-21 16,0 21-16,-21-1 0,0-20 0,-1 21 15,-20 0-15,21 0 0,0 21 0,0 0 16,-1 0-16,1 0 0,-21 0 16,21 21-16,0 0 0,-1 0 15,1 0-15,0 22 0,0-1 0,0 0 16,21 1-16,-21-1 0,21 0 16,-22 1-16,22-1 0,0 0 0,0 1 15,0-22-15,0 21 0,0-21 0,22-21 16,-1 21-16,0-21 15,0 0-15,0 0 0,0 0 0,1-21 16,-1 0-16,21 21 0,-21-42 0,0 21 16,1-1-16,20-20 0,-21 21 15,0-21-15,0-1 0,1 22 0,-22-21 16,21-1-16,-21 22 0,21-21 0,-21 21 16,0 0-16,0-1 15,21 1-15,-21 42 16,0 1-1,0-1-15,0 0 16,0 21-16,0-21 0,0 22 0,0-22 16,0 21-16,0-21 0,0 1 0,21 20 15,-21-21-15,0 0 0,21 0 16,1-21-16,-1 22 0,0-22 16,0 0-16,0 0 0,0 0 0,1 0 0,-1 0 15,21-22-15,-21 1 0,22 0 0,-22 0 16,0 0-16,21 0 0,-21-22 15,1 22-15,-1 0 0,0-21 16,0 20-16,-21 1 0,0-21 0,0 21 16,0 0-16,0-1 0,0 1 15,0 0-15,-21 21 0,0 0 0,0 0 16,-1 0-16,22 21 16,-21 0-16,21 1 0,0-1 15,0 0-15,0 0 0,0 0 0,0 22 16,0-22-16,21 0 0,1 21 0,-1-21 15,0 1-15,0-1 0,0 21 16,0-21-16,1 0 0,20 1 16,-21-22-16,0 21 0,22 0 0,-22-21 15,21 0-15,-21 0 0,22 0 0,-22 0 16,21 0-16,-21 0 0,22-21 16,-22 0-16,21-1 0,-21 1 0,22 0 15,-22 0-15,21-21 0,-21 20 16,0-20-16,-21 21 0,0 0 15,0-22-15,0 22 0,0-21 0,0 21 16,0 0-16,0-1 0,0 1 16,-21 21-16,0 0 0,0 0 15,0 0-15,0 0 0,21 21 0,-22 1 16,1-1-16,0 0 0,0 21 0,21-21 16,0 22-16,-21-22 0,21 21 15,-21-21-15,21 22 0,0-22 16,0 0-16,0 0 0,0 0 0,0 1 15,21-22-15,0 0 16,0 0-16,0 0 16,0 0-16,1-22 0,-1 1 15,0 0-15,0 0 0,-21 0 16,0 0-16,21-1 0,-21 1 16,21 0-16,-21 0 0,0-21 0,0 20 15,0 1-15,0 0 0,0 42 47,0 0-47,0 1 0,0-1 16,0 0-16,0 21 0,0-21 0,0 1 15,0-1-15,0 0 0,0 0 16,22 0-16,-1 0 0,0 1 16,0-22-16,0 0 0,0 0 15,1 0-15,-1 0 0,0 0 16,0 0-16,0 0 0,0-22 0,22 1 15,-22 0-15,0 0 0,0 0 0,0 0 16,1-1-16,-1 1 0,-21 0 0,21-21 16,0 21-16,-21-1 0,21 1 15,-21 0-15,0 0 0,0 0 16,0 42 0,0 0-1,0 0-15,0 0 0,0 1 16,0-1-16,0 21 0,0-21 0,0 0 0,0 1 15,0-1-15,0 0 0,0 21 16,0-21-16,21 1 0,1-22 16,-1 21-16,0-21 0,0 0 0,0 21 15,43-21-15,-43 0 0,0 0 16,21-21-16,-20 21 0,-1-21 16,21-1-16,-21 1 0,0 0 0,1 0 15,-1 0-15,0-22 0,0 22 16,0-21-16,-21 0 0,0-1 0,21 1 15,-21 0-15,0-1 0,22 1 16,-22-22-16,0-20 0,0 41 16,0 1-16,0 0 0,0 21 0,0-1 15,0 44 17,0 20-32,0-21 0,0 21 0,-22-20 15,22 20-15,0 0 16,0 1-16,0-1 0,0 0 0,0 22 0,0-22 15,-21 0-15,21-20 0,0 20 16,0 0-16,0 1 0,0-22 0,0 21 16,0-21-16,21 0 0,1 1 15,-1-1-15,0 0 0,0 0 0,0-21 16,0 0-16,1 0 0,-1 0 0,0 0 16,0 0-16,0-21 0,22-21 15,-22 42-15,0-22 0,21-41 16,-21 42-16,-21-22 0,0 22 15,22 0-15,-22-21 0,0 21 0,21-1 16,-21 1-16,0 0 16,0 42-1,0 0 1,0 1-16,0 20 16,0-21-16,0 0 0,0 0 0,0 22 15,0-22-15,0 0 0,0 0 0,0 0 16,0 1-16,0-1 0,21-21 15,0 21 1,0-21-16,0 0 0,1 0 16,20 0-16,-21 0 0,0-21 0,22 0 15,-22 21-15,0-22 0,0 1 0,21 0 16,-20 0-16,-1 0 0,0 0 16,0-22-16,0 22 0,-21 0 0,0 0 15,21 0-15,-21 42 31,0 0-31,0 0 16,0 0-16,0 0 0,-21 1 0,21-1 16,0 0-16,0 0 0,0 0 0,0 0 15,0 1-15,0-1 16,21-21-16,1 21 0,-1 0 16,0-21-16,0 0 0,0 0 0,0 0 0,1 0 15,-1 0-15,0 0 16,0 0-16,0-21 0,-21 0 0,0 0 15,0-1-15,0 1 0,0 0 16,0 0-16,0 0 0,-21 0 0,-21-22 16,21 22-16,-1 0 15,1 0-15,0 0 0,-21 21 0,21-22 16,-1 22-16,1 0 16,21-21-16,21 21 15,1-21 1,-1 21-16,21 0 0,-21 0 0,43-21 15,-22 21-15,-21-21 0,22 21 16,-22 0-16,0 0 0,21 0 16,-21 0-16,1 0 0,-1 0 15,0 0-15,0 21 0,0-21 0,-21 21 16,0 0-16,0 0 0,0 1 0,0-1 16,0 0-16,0 0 0,0 0 15,0 0-15,0 1 0,0-1 0,0 0 16,0 0-16,0 0 0,0 0 15,0 1-15,0-1 0,-21 0 16,21 0 0,0 0-16,0-42 31,0 0-15,0 0-16,0 0 15,21-1-15,0-20 0,1 0 0,-1-1 16,0 1-16,0 0 0,21-1 0,-20 1 15,20 0-15,-21-1 0,21 22 0,1 0 16,-22 0-16,21 0 0,1 21 16,-1 0-16,-21 0 0,21 21 0,-20 0 15,-1 0-15,21 22 0,-42-1 16,21-21-16,-21 21 0,0-20 0,0 20 16,0-21-16,0 21 0,0-20 15,-21-1-15,0 0 0,0 0 16,0 0-16,21 0 0,-22 1 0,1-1 15,0-21 1,0 0 0,21-21-1,-21-1 1,21 1-16,-21 0 0,21 0 0,-22 0 16,22-22-16</inkml:trace>
  <inkml:trace contextRef="#ctx0" brushRef="#br0" timeOffset="72603.64">11620 10435 0,'0'0'0,"-21"0"0,0-21 16,0 21-16,0 0 94,0 0-94,-1 0 15</inkml:trace>
  <inkml:trace contextRef="#ctx0" brushRef="#br0" timeOffset="72821.52">10372 10732 0,'0'0'0,"-22"0"0,1 21 16,21 0-16,21-21 15,1 0-15,-1 0 16,0 0-16,0 0 0,0-21 0,0 21 16,22-21-16,-22 21 0,21 0 0,-21-22 15,1 22-15,-1 0 0,0-21 16,0 21-16,-21-21 15,-21 21-15,0 0 16</inkml:trace>
  <inkml:trace contextRef="#ctx0" brushRef="#br0" timeOffset="73016.14">9546 10710 0,'0'0'0,"-21"0"0,-21 0 15,20 0 1,44 0 47</inkml:trace>
  <inkml:trace contextRef="#ctx0" brushRef="#br0" timeOffset="74499.82">13906 11197 0,'0'21'0,"0"-42"0,0 21 46,22-21-46,-22 0 0,21 0 16,0 0-16,0 21 0,0-22 0,0 1 16,-21 0-16,0 0 0,0 0 15,0 0-15,0-1 0,0 1 0,0 0 16,0 0-16,-21 0 0,0 0 0,0-1 16,-21 1-16,20 0 0,1 0 15,0 21-15,-21 0 0,21 0 0,-1 0 16,-20 0-16,21 0 0,-21 21 0,-22 21 15,43-20-15,-21-1 16,20 0-16,-20 21 0,21-21 0,0 1 16,0 20-16,-1-21 0,22 21 15,0-20-15,0-1 0,0 0 0,0 0 16,43 0-16,-22 0 0,0-21 16,0 0-16,22 0 0,-22 0 0,21 0 15,-21-21-15,22 0 0,-1 21 0,-21-21 16,21-21-16,1 20 0,-1 1 15,0 0-15,1-21 0,-1-1 0,0 22 16,-20-21-16,20 0 0,-21-1 0,21-20 16,-20 20-16,-1-20 0,0 21 15,-21-22-15,0 22 0,0-22 0,21 22 16,-21 0-16,0-1 0,0 1 0,0 21 16,0 0-16,-21 21 15,0 0 1,0 21-16,-1 21 0,22 0 0,0 1 15,-21 20-15,0 1 0,0-22 16,21 22-16,0-1 0,0 1 0,0-1 16,0 43-16,0-43 0,0-20 15,0 20-15,21-20 0,21-1 16,-20-21-16,20 21 0,-21-20 0,21-1 16,1-21-16,-22 21 0,21-21 15,1 0-15,-22 0 0,21 0 0,-21-21 16,22 0-16,-1-1 0,-21 1 0,0 0 15,22 0-15,-22-21 0,21-22 16,-21 22-16,0 21 0,1-22 16,-22 1-16,0 0 0,0-1 15,0 22-15,0-21 0,0 21 0,0-1 16,-22 22-16,1 0 0,0 0 16,0 0-16,-21 22 0,20-1 15,1 0-15,-21 0 0,21 0 0,0 22 16,-1-22-16,1 0 0,0 21 15,0-21-15,21 1 0,0-1 0,0 0 16,0 0-16,0 0 0,0 0 0,21-21 16,0 0-16,0 0 15,1 0-15,-1 0 16,0 0-16,0 0 0,0-21 0,0 0 16,1 0-16,-1 0 0,0 0 0,-21-1 15,21 1-15,0 0 0,-21 0 16,0-21-16,21 20 0,1 1 0,-22-21 15,0 21-15,0 0 0,21 21 16,-21 21 0,0 0-16,0 0 0,0 0 0,0 0 15,0 22-15,0-22 0,0 42 16,21-20-16,-21-22 0,0 0 16,21 21-16,-21-20 0,21-1 0,0-21 15,1 21-15,-1 0 0,0-21 16,0 0-16,0 0 0,22 0 15,-22 0-15,21 0 0,-21-21 0,22 0 16,20-22-16,-42 22 0,22 0 16,-22 0-16,21-21 0,-21-1 15,0 22-15,22-21 0,-22-1 0,0-20 16,0 21-16,0-22 0,1 22 0,-1-22 16,0 1-16,-21-1 0,0 1 15,21 20-15,-21 1 0,0 0 0,0-1 16,0 1-16,0 21 0,0 42 31,0 0-31,-21 22 16,0-22-16,21 42 0,0-20 0,-21-1 15,21 21-15,-22 1 0,22-22 16,-21 22-16,21-22 0,0 22 0,0-22 16,0 0-16,0 1 0,0-1 0,0 21 15,0-41-15,0 20 16,0-21-16,0 0 0,21 0 15,1-21-15,-1 0 0,0 0 16,0 0 0,0 0-16,0-21 0,1 0 0,-1 0 15,0 0-15,0 0 0,-21-1 16,0 1-16,0 0 0</inkml:trace>
  <inkml:trace contextRef="#ctx0" brushRef="#br0" timeOffset="74719.69">15346 10626 0,'0'0'0,"21"0"31,0 0-15,21 0-16,1 0 0,-22 0 0,0 0 15,21 0-15,-20 0 16,20 0-16,-21-21 0,21 21 0,1 0 15,-1-22-15,0 22 0,-20 0 16,-1 0-16,0-21 0,0 21 16,0 0-16</inkml:trace>
  <inkml:trace contextRef="#ctx0" brushRef="#br0" timeOffset="75336.81">16214 11134 0,'0'0'0,"21"0"0,0 0 0,0 0 15,0 0-15,0 0 16,1-21-16,-1 21 0,0-22 0,-21 1 16,21 21-16,0-21 0,0 0 0,-21 0 15,0 0-15,0-1 0,0-20 16,0 21-16,0 0 0,0 0 0,-21-1 15,0 1-15,0 0 0,-21 21 0,20 0 16,1 0-16,0 0 0,-21 0 16,21 0-16,-1 21 0,-20 0 15,21 1-15,0-1 0,0 21 0,-1-21 16,1 22-16,0-22 0,0 21 16,0 0-16,21-20 0,0-1 0,0 21 15,0-21-15,0 0 0,0 1 0,21-1 16,0-21-16,0 0 15,0 0-15,1 0 0,-1 0 0,0 0 16,21 0-16,-21 0 0,1 0 0,-1-21 16,0-1-16,0 22 0,0-21 15,22 0-15,-43 0 0,21 0 0,0-22 16,0 22-16,-21 0 0,0 0 0,21-21 16,-21 20-16,21-20 0,-21 21 0,22 0 15,-22 0-15,0-1 16,0 44-1,0-1 1,0 0-16,0 0 0,0 0 16,0 22-16,0-22 0,0 0 0,0 0 15,21 21-15,-21-20 0,21-22 16,-21 21-16,0 0 0,21-21 16,-21 21-16,21-21 0,0 0 0,-21 21 15,22-21-15,-1 0 16,0 0-16,0 0 0,0 0 15,0-21-15,1 0 16,-22 0-16,21 0 0,0-1 0,0 1 16</inkml:trace>
  <inkml:trace contextRef="#ctx0" brushRef="#br0" timeOffset="75787.25">17462 10266 0,'-21'-21'0,"42"42"0,-42-63 15,21-1-15,0 22 0,0 0 16,0 0-16,0 0 0,0-1 16,-21 22-1,21 22-15,0-1 16,0 21-16,0 0 0,-21 1 0,0 20 16,0 1-16,21-1 0,-22 1 15,1-1-15,21 1 0,-21-1 16,0 1-16,0-1 0,0-20 0,21 20 15,0-21-15,-22 1 0,22-1 0,0 0 16,0 1-16,0-22 0,0 21 16,0-21-16,0 1 0,0-1 15,22-21 1,-22-21 0,0-1-16,0 1 15,0 0-15,0 0 0,0 0 0</inkml:trace>
  <inkml:trace contextRef="#ctx0" brushRef="#br0" timeOffset="76586.36">17124 10901 0,'0'0'0,"-21"0"0,-22 0 15,43 21 1,0 0 0,21-21-16,1 0 0,-1 0 15,21 21-15,-21-21 0,22 0 16,-1 0-16,-21 0 0,43 0 0,20-21 15,-41 21-15,-1-21 0,21 21 16,22-21-16,-43 0 16,1 0-16,-1 21 0,-21-22 15,22 1-15,-22 0 0,0 21 0,0-21 0,-21 0 16,0 42 15,0 0-31,0 0 16,0 0-16,0 1 0,0-1 0,-21 0 15,21 0-15,0 0 0,0 0 16,0 1-16,0-1 0,21 0 16,0 0-16,0-21 0,1 0 15,20 0-15,-21 0 0,0 0 16,0 0-16,22 0 0,-1 0 16,-21 0-16,22-21 0,-22 0 0,21 21 15,-21-21-15,22-1 0,-22 1 16,0 0-16,0 0 0,0 0 0,0 0 15,1-1-15,-22 1 0,0 0 0,0 0 16,21 21-16,-21-21 16,0 42-1,0 0-15,0 0 0,0 0 16,0 1-16,0-1 0,0 0 16,0 21-16,0-21 0,-21 22 0,21-1 15,0 0-15,0 1 0,-22-1 0,1 22 16,0-22-16,21 21 0,-21-20 15,0 20-15,21 1 0,-21-1 16,-1 1-16,22-1 0,-21 1 0,21 20 16,0-20-16,-21-1 0,0 1 0,21-1 15,-21 1-15,21-1 0,0 1 0,0-22 16,0 1-16,0-22 0,0 21 16,0-21-16,0-42 31,0 0-31,0 0 0,0-22 0,0 22 15,0-21-15,0 0 0,0-1 16,0-20-16,0 20 0,0-20 0,0-1 16,21 1-16,-21-1 0,21 1 15,0-1-15,-21-20 0,21 20 0,-21 22 16,22-22-16,-1 1 0,-21 21 16,21-1-16,0 1 0,-21 21 0,21-22 15,0 22-15,22-21 0,-43 21 16,21 0-16,0 21 0,0-22 15,0 1-15,1 0 0,-1 21 0,21-21 16,-21 21-16,0 0 0</inkml:trace>
  <inkml:trace contextRef="#ctx0" brushRef="#br0" timeOffset="76947.16">19410 10626 0,'0'0'0,"0"-43"16,-21 43-16,-1 0 16,1 0-16,0 22 0,0-1 15,0 0-15,21 0 0,-21 21 16,-1 1-16,22-1 0,-21 0 0,21 22 16,0-1-16,0-20 0,0 20 0,-21 1 15,21-1-15,0 1 0,-21-1 16,21 1-16,0-1 0,0 1 0,0-22 15,0 0-15,0 22 0,-21-22 16,21 1-16,-21-1 0,21 0 0,0-21 16,0 22-16,0-22 0,-22 21 15,22-21-15,0 1 0,0-1 16,0 0-16,0-42 31,0 0-31,0-1 16,22 1-16,-22-21 0,21 21 0,-21 0 15,0-22-15,21 1 0,0 21 0</inkml:trace>
  <inkml:trace contextRef="#ctx0" brushRef="#br0" timeOffset="77251.98">19240 11155 0,'0'-64'0,"0"128"0,0-170 0,0 64 0,0-1 16,0-20-16,0 21 0,0 20 15,22-20-15,-22 0 0,21 21 0,0-22 16,0 22-16,0 0 0,0 0 0,1 0 15,20-1-15,-21 1 0,0 21 16,22 0-16,-22 0 0,0 0 0,0 21 16,0 1-16,0-1 0,1 0 15,-22 21-15,0-21 0,0 64 16,0-64-16,0 22 0,-22-1 0,-20-21 16,21 21-16,0-20 0,0-1 15,-22 0-15,22 0 0,0 0 16,0 0-16,0 1 0,-1-22 0,1 0 15,21 21-15,-21-21 0,21-21 32,0-1-32,21 22 15,0-21-15,1 0 0,-1 0 0,0 0 16,21 21-16</inkml:trace>
  <inkml:trace contextRef="#ctx0" brushRef="#br0" timeOffset="77620.28">19727 10922 0,'0'0'0,"21"0"0,1 0 0,-1-21 16,0 21-16,0-21 0,0 21 0,0 0 15,1-21-15,-1 21 0,21-22 16,-21 22-16,0-21 0,1 0 0,20 0 16,-21 0-16,0 21 0,0-43 0,1 22 15,-1 0-15,-21 0 0,0 0 16,0 0-16,0-1 0,0 1 15,-21 21-15,-1 0 16,1 0-16,0 21 0,-21 1 0,21-1 16,-22 0-16,1 21 0,21-21 0,-22 22 15,22-1-15,-21 0 16,21-20-16,21 20 0,0-21 0,0 21 16,0-20-16,0-1 0,0 0 0,0 21 15,21-21-15,0 1 16,0-1-16,0-21 0,1 21 0,-1-21 15,0 0-15,0 0 0,0 0 16,0 0-16,1 0 0,-1 0 0,0 0 16,-42 0-1,0 0 1</inkml:trace>
  <inkml:trace contextRef="#ctx0" brushRef="#br0" timeOffset="78791.98">3852 12975 0,'0'-21'15,"0"0"-15,0 0 16,0 0 0,0-1-16,0 1 15,21 21-15,1 0 0,-22-21 0,21 21 16,0 0-16,0 0 16,0 0-16,0 0 0,-21 21 15,0 0-15,22 1 16,-22 20-16,0-21 0,0 0 0,0 22 15,0-22-15,-22 21 0,1-21 16,0 22-16,0-22 0,0 0 0,0 21 16,-1-21-16,1 1 0,0-22 0,0 21 15,-21 0-15,20-21 16,1 0-16,0 0 0,0 0 16,21-21-1,21 21 1,0-21-16,0 21 0,1-22 15,-1 22-15,21 0 0,0 0 0,-20 0 16,20 0-16,-21 0 0,21 0 16,-20 22-16,20-22 0,-21 21 0,0 0 15,0 0-15,-21 0 0,0 22 16,0-22-16,0 0 0,0 21 0,-21-21 16,0 22-16,-21-1 0,21-21 0,-22 0 15,1 22-15,0-22 16,-1 0-16,1 0 0,0-21 0,-1 21 15,1-21-15,0 0 0,-1 0 16,1 0-16,0 0 0,20 0 0,1 0 16,-21-21-16,21 21 0,0-21 15,21 0-15,-22 0 0,22 0 16,0-1-16,0 1 16,22 21-16,-1-21 0,0 0 15,0 21-15,0-21 0,0 21 16</inkml:trace>
  <inkml:trace contextRef="#ctx0" brushRef="#br0" timeOffset="78999.92">4593 13293 0,'0'0'16,"-21"0"15</inkml:trace>
  <inkml:trace contextRef="#ctx0" brushRef="#br0" timeOffset="79651.77">5736 13314 0,'-42'-21'0,"84"42"0,-105-42 0,41 0 0,1-1 16,0 22-16,0-21 0,21 0 0,0-21 16,0 21-16,0-1 0,0 1 15,0 0-15,21-21 0,0 21 0,-21-1 16,21 1-16,1 0 0,20 21 15,-21 0-15,0 0 0,22 0 16,-1 0-16,0 21 0,1 22 16,-1-1-16,0 0 0,1 1 0,-1 20 15,0-21-15,-21 22 0,22-1 0,-22-20 16,0 20-16,0-20 0,-21 20 16,0-21-16,0 22 0,0-22 0,0 1 15,0-1-15,0-21 0,-21 21 16,21-20-16,-21-1 0,21 0 0,-21-21 15,21-21 1,0 0 0,0-1-16,0-20 0,21 21 0,0-21 15,-21-22-15,21 22 0,0-22 16,1 1-16,-1 20 0,0-20 16,0-1-16,43-63 0,-43 64 15,0-1-15,0 1 0,0-1 16,0 22-16,1-21 0,-1 20 0,-21 1 15,0 0-15,21 20 0,-21 1 16,21 0-16,-21 0 0,0 42 31,0 0-31,0 22 0,0-1 0,0-21 16,0 21-16,21 22 0,-21 21 16,21-43-16,1 0 15,-1 1-15</inkml:trace>
  <inkml:trace contextRef="#ctx0" brushRef="#br0" timeOffset="82511.49">7154 13674 0,'0'0'0,"43"0"16,-22 0-16,0-21 16,-21-1-16,21 1 0,0 0 0,-21 0 15,0 0-15,0 0 0,21-22 0,-21 22 16,0-21-16,0 21 15,0-22-15,0 1 0,0 0 0,0 20 16,-21-20-16,0 0 0,21 21 16,-21-22-16,0 22 0,0 0 0,-1 21 15,1 0-15,0 0 0,-21 0 0,21 0 16,-1 21-16,1 0 0,0 0 16,0 22-16,21-1 0,-21 0 0,0 1 15,-1-1-15,22 0 0,0 1 16,0-1-16,0 0 0,0-20 0,0 20 15,0-21-15,0 21 0,0-20 0,22-22 16,-1 21-16,0-21 0,0 0 16,0 0-16,0 0 0,1 0 15,-1-21-15,0 21 0,21-22 0,-21 1 16,1-21-16,-1 21 0,0 0 16,0-1-16,-21-20 0,21 21 0,-21-21 15,21 20-15,-21 1 0,0 0 16,0-21-16,0 21 0,0-1 15,0 44 1,0-1 0,0 0-16,22 0 0,-22 21 0,21-20 15,-21 20-15,0-21 0,0 21 16,21-20-16,-21 20 0,21-21 0,-21 0 16,0 0-16,21 1 0,0-1 15,1 0-15,-1-21 16,0 0-16,0 0 0,21 0 0,-20 0 15,-1 0-15,21-21 0,0 21 0,-20-21 16,20-1-16,0-20 0,-21 21 16,22 0-16,20-43 0,-42 22 15,22 21-15,-22-22 0,0 22 16,0-21-16,0 21 0,-21-22 0,22 22 16,-22-21-16,0 21 0,0 0 0,0-1 15,0 1-15,-22 21 16,1 0-16,0 0 0,0 0 15,0 21 1,0-21-16,21 22 0,-22-1 0,1 0 16,0 0-16,0 21 0,21-20 0,0-1 15,0 0-15,0 0 0,0 0 16,0 22-16,0-22 0,0 0 0,0 0 16,21-21-16,0 21 0,0 0 15,1 1-15,-1-22 0,-21 21 0,21 0 16,0-21-16,0 21 0,0-21 0,22 0 15,-22 21-15,0-21 16,0 0-16,0 0 0,1 0 0,-1 0 16,0 0-16,0 0 0,21 0 0,-20 0 15,-1 0-15,0 0 0,21 0 16,-21 0-16,1 0 0,20 0 16,-21 0-16,0 0 0,0 0 0,1 0 15,-1 0 1,0 0-16,-21-21 0,0 0 15,0 0 1,0 0-16,0-1 0,0 1 16,0 0-16,21 0 0,-21 0 0,0 0 15,21 21-15,-21-22 0,0 1 16,0 0-16,0 0 0,0 0 16,0 0-16,0-1 15,-21 22-15,0-21 16,0 21-16,0 0 0,-1 0 15,1 0-15,0 0 0,21 21 16,-21 1-16,0-22 0,0 21 0,21 0 16,0 0-16,0 0 0,-22 22 0,22-22 15,-21 0-15,21 0 0,0 21 16,0-20-16,0-1 0,0 0 0,0 0 16,0 0-16,0 0 0,0 1 15,21-22-15,1 0 16,-1 0-16,0 0 0,0-22 15,0 1-15,0 21 16,1-21-16,-22 0 0,21 0 16,0 0-16,0-1 0,-21-20 15,0 21-15,0 0 0,21 0 16,-21-1-16,0 1 0,0 0 16,0 42-1,0 0 1,0 1-16,0-1 0,0 0 15,21 0-15,-21 21 0,0-20 16,0-1-16,22 0 0,-22 0 16,21 0-16,0-21 0,-21 21 0,21-21 15,0 0-15,0 0 0,1 0 16,-1 0-16,21 0 0,-21 0 16,0 0-16,22 0 0,-1-42 15,0 42-15,-20-21 0,-1 0 16,0 0-16,0-1 0,-21 1 0,0 0 15,21 0-15,-21-21 0,0 20 0,21 1 16,-21 0-16,0 0 16,0 0-16,0 42 15,0 0 1,0 0-16,0 0 0,0 1 0,0-1 16,0 0-16,0 0 0,0 0 0,-21 0 15,21 1-15,0-1 16,0 0-16,0 0 0,0 0 0,21 0 15,1-21-15,-1 0 0,0 0 16,0 0-16,0 0 0,0 0 16,1 0-16,-1 0 0,0-21 0,0 21 15,21-21-15,-20 0 0,-1 0 0,0 0 16,0-1-16,0 1 0,0 0 16,1-21-16,-1 21 0,0-22 15,0 1-15,0 21 0,0-22 0,-21 1 16,0-21-16,0-22 15,0 43-15,0-1 0,0 1 0,0 0 16,0 20-16,0 1 0,0 0 16,0 0-16,-21 21 15,21 21-15,0 0 0,0 0 16,-21 22-16,21-1 0,0 0 16,0 1-16,-21-1 0,21 0 0,0 1 15,0-1-15,0 0 0,0 1 16,0-1-16,0-21 0,0 22 0,0-22 15,0 21-15,0-21 0,0 0 0,0 1 16,0-1-16,21 0 0,0-21 16,-21 21-16,21-21 0,1 0 15,-1 0-15,0 0 16,0-21-16,0 21 0,0-21 16,1 0-16,-1-1 0,0 22 0,0-21 15,0 0-15,0-21 0,1-1 16,-1 22-16,0 0 0,0 0 15,0 0-15,-21 0 0,21 21 16,-21 21 0,0 0-16,0 0 15,0 0-15,0 0 0,0 1 16,0-1-16,0 0 0,0 0 0,0 0 16,0 0-16,0 1 15,0-1-15,0 0 0,0 0 16,22-21-1,-1 0-15,0 0 16,0 0-16,0 0 0,0 0 16,1-21-16,-1 0 0,0 21 15,0-21-15,0-1 0,0 1 0,-21 0 16,22 0-16,20-21 0,-42 20 16,0 1-16,21 0 0,-21 0 15,21 0-15,-21 42 31,0 0-15,-21 0-16,21 0 0,-21 1 0,21-1 16,0 0-16,0 0 0,0 0 15,0 0-15,0 1 16,21-22 15,0 0-31,-21-22 16,21 22-1,-21-21-15,0 0 0,0 0 16,0 0-16,0 0 16,-21 21-16,0-22 15,21 1-15,0 0 0,-21 0 16,21 0-16,-21 21 16,21-21-16,0-1 15,21 22 1,0 0-16,-21-21 0,21 21 15,0-21-15,1 21 0,-1 0 16,0 0-16,0 0 0,0 0 16,0 0-16,1 21 0,-22 0 15,0 1-15,0-1 0,0 0 16,0 0-16,0 0 0,0 0 16,0 1-16,0-1 0,0 0 15,0 0-15,0 0 0,0 0 0,0 1 16,0-1-1,-22-21 32,22-21-31,0-1-16,0 1 16,0 0-16,0 0 0,0-21 15,0 20-15,22 1 0,-1-21 0,0 21 16,0-22-16,0 1 0,22 21 15,-22 0-15,21-22 0,0 43 16,1-21-16,-22 21 0,21 0 0,1 0 16,-22 0-16,0 21 0,-21 1 0,0-1 15,0 0-15,0 0 0,0 0 16,0 0-16,0 1 0,0-1 0,0 21 16,0-21-16,-21 0 0,0 1 0,-1-1 15,22 0-15,-21-21 0,0 21 16,21 0-16,0 0 0,-21-21 0,0 22 15,0-22 32,21-22-31,0 1-16,-22 0 0,1 0 16</inkml:trace>
  <inkml:trace contextRef="#ctx0" brushRef="#br0" timeOffset="82732.05">10562 12975 0,'0'0'15,"-21"0"-15,0 0 0,0 0 110,-1 0-95,1 0-15</inkml:trace>
  <inkml:trace contextRef="#ctx0" brushRef="#br0" timeOffset="82963.44">9588 13102 0,'0'0'0,"-21"21"16,42-21 15,1 0-15,-1 0-16,0-21 0,0 21 15,0 0-15,0 0 0,1-21 0,-1 21 16,0 0-16,-21-21 15,-21 0 1,0 21-16</inkml:trace>
  <inkml:trace contextRef="#ctx0" brushRef="#br0" timeOffset="83133.34">9207 13018 0,'-21'0'0,"0"0"15,0 0-15,42 0 63</inkml:trace>
  <inkml:trace contextRef="#ctx0" brushRef="#br0" timeOffset="85111.75">12467 13250 0,'0'0'0,"0"-42"0,0-43 15,0 64-15,0 0 0,0-21 0,0 21 16,0-1-16,0 1 0,-21 0 16,0 0-16,-22 21 15,22 0-15,0 0 0,0 0 0,0 0 16,-22 0-16,22 21 16,-21 0-16,21 0 0,-22 22 0,22-22 0,0 21 15,-21 1-15,21-1 0,-1 0 16,1 22-16,0-22 0,0 0 0,0 22 15,21-22-15,0 1 0,0 20 16,0-42-16,0 22 0,0-1 16,21-21-16,0 0 0,0 0 0,0 1 15,1-1-15,20 0 0,-21-21 16,21 0-16,-20 0 0,20 0 0,-21 0 16,21 0-16,1-21 0,-22 0 0,42-22 15,-20 22-15,-22-21 16,21 21-16,-21-22 0,1 22 0,-1-21 15,-21 21-15,0-22 0,0 1 16,0 0-16,0-1 0,0 1 0,0 0 16,-43-64-16,22 63 15,0 22-15,0 0 0,0 0 16,0 0-16,-1 21 0,1 0 0,0 0 16,0 21-16,-21 0 15,20 21-15,1-20 0,0 20 0,0 0 0,21 1 16,0-22-16,-21 21 15,21 22-15,0-22 0,0 21 16,0-20-16,0-1 0,0-21 0,21 22 16,0-22-16,0 0 0,43 0 15,-1-21 1,-42 0-16,22 0 0,-22-21 0,21 0 16,-21 21-16,1-21 0,20-22 15,-21 22-15,0 0 0,0 0 0,1 0 16,-1-22-16,0 22 0,0 0 15,0 0-15,-21 0 0,21 21 16,1 0-16,-1 21 31,0 0-31,-21 0 0,21 0 0,0 0 16,-21 1-16,21-1 0,1 21 0,-22-21 16,21 0-16,0 1 0,0-1 15,0 0-15,0 0 0,1-21 16,-1 0-16,0 0 0,0 0 15,0 0-15,0 0 0,1 0 16,-1-21-16,0 21 0,0-21 16,0 0-16,0-1 0,1-20 15,-1 21-15,21 0 0,-21-22 16,0 22-16,1 0 0,20-21 0,-21 21 16,0-1-16,22 1 0,-22 0 15,0 21-15,21 0 0,-21 0 0,1 0 16,-1 0-16,0 0 0,0 21 15,-21 0-15,21-21 0,-21 22 16,0-1-16,0 0 0,0 0 16,0-42 46,0 0-62,0 0 16,0-1-1,-21 22-15,21-21 0,-21 21 0,0-21 16,0 21-16,-1 0 0,1-21 16,0 21-16,0 0 0,0 0 15,0 21-15,-1-21 0,1 21 16,0 0-16,21 1 0,-21-1 16,0 0-16,0 21 0,21-21 0,0 22 15,-22-22-15,22 0 0,0 0 0,0 0 16,0 1-16,0-1 0,0 0 15,0 0-15,22 0 0,-1-21 16,0 0-16,0 0 16,0 0-16,0 0 0,1 0 0,-1-21 15,0 21-15,0-21 0,0 0 16,0 0-16,1-1 0,-1-20 16,0 21-16,0-21 0,0 20 0,0-20 15,1 0-15,-1-1 0,0 1 16,-21-21-16,0 20 0,21 1 0,-21 0 15,0-1-15,0 1 0,0-22 16,0 22 0,0 21-16,-21 21 0,0 0 15,0 21-15,21 0 0,0 22 16,-22-22-16,22 21 0,0 0 0,0 1 16,0-1-16,0 0 0,0 22 15,0-22-15,0 1 0,0-22 16,0 21-16,0 0 0,0-20 0,0 20 15,22-21-15,-22 0 0,21 0 16,0 1-16,0-1 0,0-21 16,0 0-16,1 0 0,-1 0 0,0 0 15,0 0-15,0 0 0,0-21 16,22-1-16,-22 1 0,0 0 16,0-21-16,0 21 15,1-22-15,-1 22 0,-21 0 16,21 0-16,-21 0 0,0-22 15,0 64 17,0 1-32,0-1 0,0 0 15,0 21-15,0-21 0,0 1 16,0-1-16,0 0 0,0 0 16,21-21-1,0 0-15,0 0 16,-21-21-16,22 21 0,-1-21 0,42-22 31,-20 1-31,-22 21 0,0 0 16,0 0-16,0-1 0,0 22 0,-21-21 15,22 21-15,-1 21 16,-21 1-16,0-1 16,0 0-16,0 0 0,0 0 0,0 22 15,0-22-15,0 0 0,0 0 16,0 0-16,-21 0 0,21 1 15,0-1-15</inkml:trace>
  <inkml:trace contextRef="#ctx0" brushRef="#br0" timeOffset="86075.7">15896 13102 0,'0'0'0,"-21"-21"0,0 0 15,0 0-15,-1 21 0,1-21 16,21-1-16,-21 22 0,0 0 0,0 0 16,0 0-16,-1 0 0,1 0 15,0 22-15,21-1 0,-21 0 0,-21 106 16,42-42 0,0-43-16,0-21 0,0 21 15,0 1-15,0-22 0,21 21 0,0-21 16,0 1-16,0-1 0,0 0 15,22-21-15,-22 0 0,0 0 0,21 0 16,22 0-16,42-42 16,-85 20-1,21 1-15,-21 0 0,1 0 0,-22 0 16,0 0-16,0-1 0,0-20 16,0 21-16,-22-21 0,1 20 0,0-20 15,0 21-15,0-21 0,0-1 0,-22 22 16,22 0-16,0 0 0,0 21 15,0 0-15,21-21 0,-22 21 0,44 0 32,-1 0-32,0 0 0,21 0 0,-21 0 15,22 0-15,-1 0 0,22 0 0,-22-22 16,21 1-16,-20 21 16,20-21-16,1 0 0,-22 0 0,22 0 0,-22-1 15,0 1-15,1 0 16,-22 0-16,21 0 0,-21 0 0,0-1 15,-21 1-15,0 42 32,-21 1-32,0-1 15,21 0-15,-21 21 0,21 1 16,-21-1-16,21 21 0,-21-20 0,21-1 16,-22 22-16,22-22 0,0 21 0,0 1 15,-21-1-15,21 1 16,-21-1-16,21 1 0,0-1 0,0 1 0,-21-1 15,21 1-15,-42 148 16,20-149-16,1 22 16,21-22-16,-21 22 0,21-22 0,-21 22 15,21 0-15,0-1 0,-21-20 0,21 21 16,-21-22-16,21 1 0,-22-1 0,22 1 16,0-1-16,0-21 0,-21 1 15,21-1-15,0-21 0,0 0 0,0-42 31,0 0-31,-21 0 0,21-21 16,-21 20-16,21-20 0,0 0 0,-21-22 16,0-84-1,-1 21-15,1 42 16,21 22-16,0-1 0,0-20 0,0 20 16,21 1-16,1-22 0,-22 22 0,42-1 15,-21 1-15,0-1 0,22 1 16,20-64-16,1 0 15,-22 84-15,0 1 0,1-22 16,-1 22-16</inkml:trace>
  <inkml:trace contextRef="#ctx0" brushRef="#br0" timeOffset="89685.63">18605 12679 0,'-21'-21'16,"42"42"-16,-63-63 0,21-1 0,0 22 0,0 0 16,-1-21-16,22 20 0,-21-20 15,0 21-15,-42-43 16,41 22-1,1 21-15,0 21 0,0 0 16,0 21-16,0 21 0,-1-20 16,1 20-16,0 21 0,0 64 15,0-63-15,21 21 0,-21-1 16,21-20-16,0 20 0,0-20 16,0-1-16,0 1 0,0-1 0,0-20 15,21-1-15,0-21 0,0 22 0,21-22 16,-20-21-16,20 21 0,0-21 15,1 0-15,-1 0 0,-21 0 0,21-21 16,1 0-16,-1-1 0,0 1 16,1 0-16,-1 0 0,0-21 15,1-1-15,-22 1 0,21 0 0,-21-1 16,-21-20-16,0 20 0,0-20 16,0-1-16,0 1 0,0-1 0,0 1 15,0-1-15,-42 1 0,21-1 0,0 22 16,0-21-16,-22 20 0,22 22 15,-21 0-15,-1 0 0,1 21 0,21 0 16,-21 21-16,-1 0 16,1 21-16,0 1 0,-1-1 0,22 22 15,0-1-15,-21 1 0,42-1 0,0 22 16,-22-22-16,22 1 0,0-1 0,0 1 16,22-22-16,-1 0 0,42 43 15,-42-43-15,22-20 16,-1-1-16,0-21 0,1 21 0,20-21 15,-20 0-15,-1 0 0,0 0 0,1-21 16,-1 0-16,0-1 0,1 1 16,-1 0-16,0 0 0,1 0 0,-22-22 15,21 22-15,-21-21 0,0 21 16,1-22-16,-1 22 0,0-21 0,0 21 16,0 0-16,-21-1 0,21 22 15,1 0-15,-1 22 16,-21-1-16,0 0 0,0 0 15,0 0-15,21 0 0,-21 1 16,0-1-16,0 0 16,0-42 15,0 0-15,0-1-16,0 1 0,0 0 15,0 0-15,0 0 0,-21 0 16,0-1-16,21 1 0,-22 0 0,1 0 15,0 21-15,0 0 16,0 0-16,21 21 16,0 0-16,0 0 0,0 22 15,-21-22-15,21 21 0,0 1 16,0-1-16,0 0 0,0-21 0,0 22 16,0-22-16,0 21 0,0-21 0,0 1 15,21-1-15,-21 0 0,21 0 16,0 0-16,0-21 0,22 0 15,-22 0-15,21 0 0,-21 0 0,0 0 16,22 0-16,-22 0 0,21-21 16,-21 0-16,22 0 0,-22 0 0,21-1 15,-21-20-15,1 21 0,20-21 16,-21 20-16,0-20 0,0 0 16,1 21-16,-1-22 0,0 22 0,0 0 15,0 0-15,-21 0 0,21 21 16,1 0-16,-22 21 15,0 0-15,0 0 0,0 0 16,0 0-16,0 1 0,0-1 16,0 0-16,0 0 0,0 0 15,0-42 17,0 0-17,0 0-15,0 0 16,0-1-16,0 1 0,0 0 15,0 0-15,0 0 0,-22 0 16,22-1-16,-21 1 16,0 21-16,0 0 15,0 21-15,21 1 16,-21-1-16,21 0 0,0 21 0,-22-21 16,22 22-16,-21-1 0,21-21 0,0 22 15,0-1-15,0-21 0,0 0 16,0 22-16,0-22 0,0 0 0,0 0 15,21 0-15,1-21 0,-1 21 0,0-21 16,0 0-16,0 0 0,0 0 16,1 0-16,-1 0 0,0 0 15,0 0-15,21 0 0,-20-21 0,-1 0 0,0 0 16,0 0-16,0 0 16,0-1-16,1 1 0,-1-21 0,0 21 15,0-22-15,-21 22 0,0-21 0,21 21 16,-21-22-16,21 22 0,-21 0 15,0 42 17,0 22-32,0-22 0,0 0 15,-21 21-15,21-21 0,0 1 0,0 20 16,-21-21-16,21 0 0,0 0 16,0 1-16,0-1 0,0 0 15,0 0-15,0 0 0,21-21 31,0 0-31,1 0 0,-1 0 0,0 0 16,0 0-16,0 0 0,0-21 0,1 0 16,-1 21-16,0-21 0,0 0 15,0-1-15,0 1 0,1 0 0,-22-21 16,21 21-16,0-43 16,0 43-16,-21 0 0,21 0 0,-21-1 15,21 22-15,-21-21 0,0 42 31,0 1-31,0-1 0,0 0 16,0 0-16,0 21 0,0-20 0,0-1 16,0 21-16,0-21 0,0 0 15,0 1-15,0-1 0,0 0 0,0 0 16,22 0-16,-22 0 0,21-21 16,0 0-16,0 0 0,0 0 15,0 0-15,1 0 0,-1 0 16,0 0-16,0-21 0,0 21 15,0-21-15,1 0 0,-1 21 0,0-21 16,0 0-16,-21-1 0,21-20 0,0 21 16,-21 0-16,22 0 0,-22-22 15,0 22-15,21 0 0,0 0 16,-21 0-16,21 21 16,-21 21-1,0 0-15,0 0 0,0 0 16,0 0-16,0 1 0,0-1 0,0 0 15,0 0-15,21 0 0,-21 0 16,0 1-16,0-1 0,0 0 16,21 0-16,1 0 0,-1-21 0,0 21 15,21 1-15,-21-22 16,1 0-16,20 0 0,-21 0 16,43 0-16,-22 0 0,0 0 15,1 0-15,-22 0 0,21-22 16,22 1-16,-43 0 0,21 0 15,-21 0-15,0 0 0,1-1 0,-1-20 16,-21 21-16,21 0 0,-21-22 16,21-20-16,-21 21 0,0 20 15,0 1-15,0 0 0,0 0 0,-21 0 16,0 21-16,0 0 0,-22 0 16,22 0-16,0 21 0,0 0 15,-22 0-15,22 0 0,0 22 0,0-22 16,-21 21-16,20-21 0,1 22 15,21-22-15,-21 21 0,0-21 0,21 1 16,0-1-16,0 0 0,0 0 16,0 0-16,21-21 15,0 0-15,0 0 0,1 0 0,-1 0 16,0 0-16,0 0 0,0 0 16,22 0-16,-22-21 0,0 0 0,0 21 15,0-21-15,0 0 0,1-1 16,-1 1-16,-21 0 0,21 0 0,0 0 15,-21 0-15,21-1 0,-21 1 0,0 0 16,0 0-16,21 21 0,-21 21 31,0 0-31,0 0 16,0 1-16,0-1 0,0 0 0,0 0 16,0 0-16,0 0 15,0 1-15,0-1 0,0 0 0,0 0 16,22 0-16,-1-21 0,0 0 15,0 0-15,0 0 0,0 0 16,1 0-16,-1 0 0,0 0 0,0 0 16,0 0-16,0 0 0,1-21 15,-1 21-15,0-21 0,21-21 16,-21 20-16,-21 1 0,22 0 0,-1 0 16,-21 0-16,0 0 15,21-22-15,0 22 0,-21 42 47,-21 0-47,0 1 0,21-1 0,-21 0 16,21 0-16,-22 0 0,1 0 0,21 1 15,0-1-15,-21 0 0,21 0 16,-21-21-16,21 21 0,0 0 16,0 1-16,0-44 46,0 1-46,0 0 16,0 0-16,0 0 16,21 0-16,0-1 0,0 1 0,1-21 15,-1 21-15,0 0 0,0-22 0,0 22 16,0 21-16,1-21 0,-1 0 16,21 21-16,-21 0 0,0 0 0,1 21 15,-1 0-15,0 0 0,0 0 16,-21 1-16,21-1 0,-21 0 0,0 0 15,0 0-15,0 0 0,0 1 0,21-1 16,-21 0-16,22 0 16,-22 0-1,21-21-15,0 0 16,0 0-16,0 0 16,0 0-16,1 0 0,-1 0 0,0 0 15,0 0-15,0-21 0,0 0 0,1 0 16,-1 0-16,0-1 0,0 1 15,0 0-15,0 0 0,22-21 0,-22 20 16,0 1-16,0 0 0,-21 0 16,21 0-16,1 21 0,-1 0 0,0 0 15,0 21 1,-21 0-16,0 0 16,0 0-16,0 1 15,0-1 1,0-42 46,0-1-62,0 1 16,0 0-16,0 0 16,-21 21-1,0 0 1,0 21-1,-1 0-15,22 0 0,-21 1 16,0-1-16,0 0 0,21 0 16,-21 0-16,21 0 0,-21 1 0,21-1 15,0 0-15,0 0 0,0 0 16,0 0-16,0 1 0,21-1 16,0 0-16,0-21 15,0 0-15,0 0 0,1 0 0,-1 0 16,0 21-16,0-21 0,0 0 15,22 0-15,-22 0 0,0 0 0,0-21 16,21 21-16,-20-21 0,20 21 0,-21-21 16,0-1-16,22 1 15,-22 0-15,42-21 0,-42 21 16,22-1-16,-43 1 0,21 0 16,-21 0-16,21 0 0,-21 0 15,-21 21 1,0 0-16,0 21 0,-1 0 15,22 0-15,-21-21 0,0 21 0,0 0 16,0 1-16,0-1 0,21 0 16,0 0-16,0 0 0,0 0 15,0 1 1,21-22-16,0 0 0,0 0 16,0 21-16,0-21 0,1 0 15,-1 0-15,0 0 0,0 0 16,0 0-16,22 0 0,-22-21 0,0 21 15,0 0-15</inkml:trace>
  <inkml:trace contextRef="#ctx0" brushRef="#br0" timeOffset="89852.01">24490 13504 0,'-21'0'31,"21"-21"1,0 0-32</inkml:trace>
  <inkml:trace contextRef="#ctx0" brushRef="#br0" timeOffset="111118.92">6583 5017 0,'0'0'0,"-43"0"0,22 0 0,-21 0 0,21 0 16,-22 0-16,22 0 0,-21 0 16,21 0-16,0 0 0,-22 0 0,22 0 15,-21 0-15,21 0 16,-1 0-16,1 0 15,0 0-15,42 0 63,0 0-63,1 0 0,20 0 16,-21 0-16,21 0 0,-20 0 15,41 0-15,-21 0 0,22 0 0,-1 0 16,1 0-16,21-22 0,-22 22 0,22 0 15,-1 0-15,-20 0 0,-1-21 16,22 21-16,-21 0 0,-1 0 0,1 0 16,-1 0-16,1 0 0,-1 0 15,1 0-15,-1 0 0,-21 0 16,22 0-16,-22 0 0,1 0 16,-22 21-16,21-21 0,-21 0 0,0 0 15,1 0-15,-1 0 0,0 0 16,-42 0 15,0 0-31,-1 0 16,1 0-16,-42 0 0,42 0 15,-22 0-15</inkml:trace>
  <inkml:trace contextRef="#ctx0" brushRef="#br0" timeOffset="111617.5">6138 5080 0,'-21'0'15,"0"0"-15,21 21 32,21-21-17,0 0-15,0 0 0,22 0 16,-1 0-16,22 0 0,-1 0 0,1 0 15,20 0-15,1 0 0,0 0 0,-1 0 16,1-21-16,0 21 0,-1 0 16,-20 0-16,20 0 0,-20-21 0,-1 21 15,1 0-15,-22 0 16,22 0-16,-22 0 0,0 0 0,1 0 16,-22 0-16,21 0 0,-21 0 15,22 0-15,-22 0 0,-42 0 63,0 0-48,-1 0-15,1 0 0,0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26:53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6329 2201 0,'21'0'16,"0"0"15,-21 22-15,21-22-1,0 0-15,1 0 16,-1 0-16</inkml:trace>
  <inkml:trace contextRef="#ctx0" brushRef="#br0" timeOffset="9066.99">3365 1947 0,'0'0'0,"0"-21"15,-21 21-15,21-21 16,-21 0-16,0 0 16,21 42 30,0 0-46,21 0 0,0 0 16,-21 1-16,21-1 0,-21 0 16,22 0-16,-1 0 0,-21 0 0,21 1 15,0-1-15,-21 0 0,21 0 16,0 0-16,1-21 0,-22 21 0,21 1 16,0-22-16,0 0 0,-21 21 15,21-21-15,0 0 0,1 0 16,-1 0-16,0-21 0,0-1 15,0-20-15,0 21 0,1 0 16,-1-22-16,0 1 16,0 0-16,0-22 0,0 1 0,1-1 15,-1 1-15,0-22 0,0 22 16,0-1-16,0 1 0,1-1 0,-1 22 16,0-22-16,-21 22 0,21 0 15,-21 20-15,21 1 0,-21 0 16,0 0-16,21 21 0,1 0 15,-22 21-15,21 0 16,-21 0-16,0 1 0,21-1 16,-21 21-16,21-21 0,-21 0 15,0 1-15,0-1 16,21-21-16,-21 21 16,21-21-16,-21-21 31,0 0-16,0-1-15,0 1 16,-21 0-16,21 0 0,-21 0 16,0 0-16,21-1 0,-21 1 15,0 0-15,-1 21 16,1 0 0,0 21-16,21 0 0,-21 1 15,21 20-15,0-21 0,0 21 16,-21-20-16,21 20 0,0 0 15,-21 1-15,21-1 0,0 21 0,0-20 16,0 20-16,0-20 0,0 20 16,0-21-16,0 22 0,0-22 0,21 1 15,0-22-15,0 21 0,-21-21 16,21 0-16,0 1 0,22-1 0,-22 0 16,0-21-16,21 0 0,-20 0 15,20 0-15,-21 0 0,21 0 0,1-21 16,-1 0-16,-21-1 0,22 1 15,-1 0-15,0-21 0,-21-1 16,22 1-16,-22 0 0,21-22 16,-21 22-16,1-22 0,-1 1 0,0-1 15,0 1-15,0-1 0,-21 1 16,21-22-16,-21 22 0,0-1 16,0 22-16,0-22 0,0 22 0,0 0 15,0 21-15,0-22 0,0 22 16,0 42 15,0 22-31,-21-22 0,21 21 0,0 0 16,-21 22-16,21-22 15,0 22-15,0-1 0,0 1 0,0-22 16,0 22-16,0-1 0,0 1 16,0-22-16,0 21 0,0-20 0,21-1 15,0 0-15,1 1 0,-1-1 16,0-21-16,-21 0 0,21 1 0,0-1 15,22 0-15,-22-21 0,0 0 16,0 21-16,0-21 0,0 0 0,1 0 16,-1 0-16,0 0 0,0-21 15,0 0-15,0 0 0,1-1 16,-22 1-16,21-21 0,0 0 0,0-1 16,0 1-16,0 0 0,1-1 15,-1 1-15,0-22 0,0 22 16,21 21-16,-20-21 0,-1 20 15,21-20-15,-21 21 0,0 21 0,1-21 16,-1 21-16,0 0 0,0 0 16,0 0-16,0 21 0,1 0 15,-22 0-15,21 0 16,-21 1-16,21-1 0,-21 0 0,21 0 16,-21 0-16,0 0 0,0 1 15,0-1-15,21 0 0,-21-42 63,0 0-63,0-1 15,0 1-15,-21 0 0,0 0 16,21 0-16,-21 0 0,0-1 16,-1 1-16,1 0 0,0 21 15,0 0-15,21-21 0,-21 21 0,0 0 16,-1 0-16,1 0 0,0 21 15,0-21-15,-21 21 0,20 0 0,22 1 16,-21-1-16,0 21 0,0-21 16,0 22-16,21-1 0,0 0 0,-21 1 15,21-1-15,-22 0 16,22-21-16,0 22 0,0-1 0,0-21 16,0 22-16,0-22 0,0 0 15,0 0-15,0 0 0,22 0 0,-1 1 16,0-22-16,0 0 15,0 0-15,0 0 0,1 0 0,-1 0 16,0 0-16,0-22 0,0 22 16,0-21-16,1 0 0,-1 0 0,0 0 15,21-22-15,-21 22 0,1-21 16,-1 0-16,0-1 0,0 1 0,-21 0 16,21 20-16,0-20 0,-21 21 15,0-21-15,0 20 0,0 1 16,0 0-16,0 0 0,0 0 0,0 0 15,0 42 32,0 0-47,0 0 0,-21 0 0,21 0 16,0 22-16,-21-22 0,21 21 16,0 1-16,0-22 0,0 21 0,-21 0 15,21 1-15,0-22 0,-21 21 16,21-21-16,0 22 0,0-22 0,0 0 15,0 21-15,0-20 0,0-1 16,21-21-16,0 21 0,0 0 16,0-21-16,1 0 0,-1 0 15,0 0-15,0 0 0,0 0 0,0 0 16,1 0-16,-1-21 0,0 21 16,21-21-16,-21 0 0,1-22 0,-1 22 15,0-21-15,21-1 0,-21 1 0,1 0 16,20-1-16,-21 1 0,21 0 15,-20-1-15,-1 1 0,0 21 0,0-21 16,-21 20-16,0 1 16,0 0-16,-21 42 31,0 0-15,21 1-16,-21 20 0,21-21 15,0 0-15,-22 0 0,22 22 0,0-22 16,0 0-16,0 0 0,0 0 15,0 1-15,0-1 0,0 0 0,0 0 16,0 0-16,22 0 16,-1 1-16,0-1 15,-21 0-15,21 0 16,-21 0-16,0 0 16,0 1-1,-21-22 1,0 0-16,0 0 15,-1 0-15,1 0 16,0-22-16,21 1 16,-21 21-16,21-21 15,-21 21-15,21 21 63,0 0-63,0 1 15,0-1-15,21-21 16,0 0-16,0 0 16,0 0-16,1 0 0,-1 0 0,0 0 15,0 0-15,0 0 0,22-21 16,-22 21-16,21-22 0,0 1 0,1 21 16,-1-21-16,0 0 0,1 0 15,-1 0-15,-21-1 0,22 1 0,-22-21 16,21 21-16,-21-22 0,0 22 15,1-21-15,-1 0 0,21-22 16,-42 22-16,21 21 0,-21-1 16,21-20-16,-21 21 0,0 0 0,0 0 15,0-1-15,0 44 47,0-1-47,-21 0 0,21 0 16,-21 0-16,21 0 0,-21 1 0,21-1 15,0 0-15,0 0 0,0 0 16,0 0-16,0 1 0,0-1 0,0 0 16,0 0-16,0 0 15,0 0-15,21-21 16,0 22-16,-21-1 16,21-21-16,1 0 0,-22 21 15,21-21-15,-21 21 16,0 0-1,0 0 1,-21-21 0,21 22-16,-22-22 0,1 0 0,0 21 15,0-21-15,0 0 0,0 21 16,-1-21-16,1 0 0,0 0 16,21 21-16,-21-21 0,0 0 15,0 21 1,21-42 46</inkml:trace>
  <inkml:trace contextRef="#ctx0" brushRef="#br0" timeOffset="10183.87">3725 3239 0,'0'0'0,"0"-22"0,-21 22 15,21 22 32,0-1-47,0 0 0,0 21 16,0-21-16,0 22 0,0-1 0,0 0 15,0 1-15,0-1 16,0 22-16,0-22 0,0 0 0,0 1 16,0-1-16,0 0 0,0 1 15,0-1-15,0 0 0,0 1 0,0-1 16,0 0-16,0-21 0,0 1 16,0-1-16,0 0 0,0 0 0,0 0 15,0-42 32,0 0-31,0 0-16,0 0 0,0-1 15,21 1-15</inkml:trace>
  <inkml:trace contextRef="#ctx0" brushRef="#br0" timeOffset="10690.87">4254 3810 0,'-21'21'16,"21"0"0,-21-21-16,21 22 0,-21-1 15,21 0 1,21-21 15,0 0-31,0 0 16,1 0-16,-22-21 0,21 0 15,0 21-15,-21-22 16,0 1 0,0 0-16,0 0 15,-21 21 1,0 0-16,-1 0 0,1 0 16,0 0-1,21 21-15,0 0 16,0 0-16,0 1 15,0-1-15,0 0 16,21-21 31</inkml:trace>
  <inkml:trace contextRef="#ctx0" brushRef="#br0" timeOffset="15611.17">5207 3387 0,'0'0'0,"-21"0"0,0-21 15,-1-1 1,1 1-16,0 0 16,21 0-16,0 0 15,0 0-15,0-1 0,0 1 16,21 0 15,0 21-31,1 0 0,-1 0 16,0 21-16,21 0 0,-21 1 0,22-1 15,-22 21-15,21 0 0,1 1 16,-22-1-16,21 0 0,0 1 0,-20-1 16,-1 0-16,21 1 0,-21-1 15,0 0-15,-21 1 0,22-1 16,-1 0-16,-21 22 0,0-43 0,0 21 16,0 1-16,21-1 0,-21-21 0,0 0 15,0 1-15,0-1 0,0 0 16,21-21-16,-21-21 31,0 0-31,0-1 0,0-20 16,21 0-16,0-1 0,-21 1 0,22-21 15,-22-1-15,21 22 0,0-43 16,0 22-16,0-22 0,0 0 0,1 22 16,-1-22-16,0 0 0,0 22 15,0-1-15,0 22 0,1 0 0,-1-1 16,0 1-16,0 21 15,-21 0-15,0 0 0,21 21 0,0 0 16,-21 21 0,22-21-1,-22 21-15,0 0 0,21 0 16,-21 0-16,0 1 0,0-1 16,21 0-16,-21 0 0,21 0 15,-21 0-15,21 1 0,-21-1 0</inkml:trace>
  <inkml:trace contextRef="#ctx0" brushRef="#br0" timeOffset="17435.43">6943 4001 0,'0'-22'0,"-22"1"16,22 0-16,0 0 15,0 0-15,0 0 16,0-1-16,0 1 0,0 0 16,0 0-16,0 0 0,0 0 15,0-1-15,-21 1 0,21 0 16,-21 0-16,21-21 0,0 20 0,-21 1 15,0 0-15,0-21 0,-22-1 16,22 22-16,0 0 16,-21 0-16,20 21 0,1 0 0,-21 0 15,21 0-15,-22 0 0,1 0 16,21 21-16,-21 0 0,20 22 0,-20-22 16,21 21-16,0 0 0,0 1 15,-1-1-15,22 22 0,-21-22 0,21 0 16,0 1-16,0-1 0,0 21 15,0-41-15,0 20 0,21 0 16,1-21-16,-1 22 0,-21-22 0,21 0 16,0-21-16,0 21 0,0-21 15,1 0-15,-1 0 0,21 0 0,-21-21 16,0 21-16,22-21 0,-22 0 16,0 0-16,21-22 0,-20 22 0,20-21 15,-21 21-15,0-22 0,0 22 16,1-21-16,-1 21 0,0-22 0,0 22 15,-21-21-15,21-1 0,-21 22 16,0-21-16,0 21 0,0 0 0,0-1 16,0 1-16,0 42 31,0 1-15,0-1-16,0 0 0,0 21 0,0-21 15,0 22-15,0-1 0,0-21 16,0 22-16,0-1 0,0 0 0,0 1 15,0-22-15,0 21 0,0-21 0,21 0 16,1 22-16,-1-22 0,0-21 16,-21 21-16,21 0 0,0-21 0,0 0 15,22 0-15,-22 0 0,0 0 16,0 0-16,22-21 0,-22 21 0,0-21 16,21 0-16,-21 0 15,1-1-15,20-20 0,-21 21 0,21-21 16,1 20-16,-22-20 0,21 0 15,-21-1-15,1 1 0,20 0 0,-21-43 16,0 64-16,-21-21 0,0 20 16,0-20-16,0 21 0,0 0 15,-21 21-15,0 0 16,0 0-16,0 21 16,-1 0-16,22 0 0,-21 0 0,21 1 15,0-1-15,0 0 0,0 0 16,0 0-16,0 0 0,21 1 15,1-1-15,-22 0 16,21 0-16,0 0 0,0-21 0,0 21 16,-21 1-16,21-1 0,1-21 15,-1 21-15,0 0 0,-21 0 0,21 0 16,0 1-16,0-1 0,-21 0 16,22 0-16,-1 0 0,-21 0 15,21 1-15,0-1 0,0 0 16,0-21-16,1 21 15,-1-21-15,0 0 0,0 0 16,0 0-16,0 0 0,1 0 16,-1 0-16,0-21 0,0 0 0,21 21 15,-20-21-15,-1-1 0,0 1 16,21-21-16,-21 21 0,1 0 16,-1-22-16,0 22 0,0-21 0,0 21 15,0-22-15,1 22 0,-1-21 16,-21 21-16,0-22 0,0 22 0,0-21 15,0 21-15,0-1 0,0 1 16,-21 0-16,-1 0 0,1 21 0,0 0 16,0 0-16,0 0 0,-22 0 15,22 21-15,0 0 0,0 0 16,-21 1-16,20-1 0,1 21 0,0 0 16,0-20-16,0 20 0,0 0 15,-1-21-15,1 22 0,21-1 0,0-21 16,0 0-16,0 22 0,0-22 15,0 0-15,0 0 0,0 0 0,0 1 16,21-22-16,1 21 0,-1-21 16,0 0-16,0 0 0,0 0 15,0-21-15,1-1 16,-1 22-16,0-21 0,0 0 0,0 0 16,0 0-16,1 0 0,-1-22 0,-21 22 15,21 0-15,-21 0 0,21-22 16,-21-20-16,21 42 15,-21 0-15,0-22 0,21 22 16,-21 0-16,0 0 0,0 0 16,0 42-1,0 0 1,0 0-16,0 0 0,0 22 16,0-22-16,0 0 0,0 21 0,0-21 15,0 22-15,0-22 0,0 21 16,0-21-16,0 1 0,0 20 0,22-21 15,-1 0-15,-21 0 0,21 1 0,0-22 16,-21 21-16,21-21 0,0 0 16,1 0-16,-1 0 0,0 0 0,0 0 15,21 0-15,-20-21 16,-1-1-16,0 1 0,0 0 0,21 0 16,-20 0-16,-1 0 0,0-1 0,0-20 15,0 21-15,0 0 0,-21-22 16,22 22-16,-22-21 0,21 21 0,-21 0 15,0-22-15,0 22 0,21 21 16,-21-21-16,0 42 31,0 0-31,0 0 0,0 22 16,0-22-16,0 0 0,0 0 0,0 0 16,0 22-16,0-22 15,0 0-15,0 0 0,0 0 0,0 1 16,0-1-16,0 0 15,21-42 17,-21 0-32,0-1 15,21-20-15</inkml:trace>
  <inkml:trace contextRef="#ctx0" brushRef="#br0" timeOffset="17829.12">9102 3281 0,'-22'0'16,"1"0"-16,21 21 15,-21 0-15,21 0 0,-21 1 0,21-1 16,0 0-16,0 0 0,0 0 16,0 0-16,0 1 0,0-1 0,21-21 15,0 21-15,0-21 16,1 0-16,-1 0 0,0 0 15,0-21-15,0 0 0,-21-1 16,21 22-16,1-21 0,-1 0 0,-21 0 16,0 0-16,21 0 0,-21-1 0,0 1 15,0 0-15,0-21 0,0 21 16,-21-1-16,0 22 0,-1-21 16,1 0-16,0 21 0,0 0 15,0 0-15,0 0 0,-1 0 16,1 21-16,21 0 0,0 1 15,-21-1-15,21 0 0,0 0 0,0 0 16,0 0-16,0 1 0,0-1 16,0 0-16,0 0 0,21 0 0,0 0 15,1-21-15,-1 0 16,0 0-16</inkml:trace>
  <inkml:trace contextRef="#ctx0" brushRef="#br0" timeOffset="18428.14">9652 3006 0,'0'-21'15,"0"42"-15,0-64 0,-21 43 0,0 0 16,-1 0 0,22 22-16,-21 20 15,21-21-15,0 21 0,0-20 16,0 41-16,-21-21 0,21 1 15,-21 20-15,21-20 0,0 20 0,0 1 16,0-22-16,-21 21 0,21-20 16,0 20-16,-21-20 0,21-1 0,0 0 15,-22 1-15,22-1 0,0 0 16,0-21-16,0 1 0,0 20 0,0-21 16,0 0-16,0 0 15,0-42 16,0 0-31,0 0 16,0 0-16,0-22 0,22 22 0,-22 0 16,21-21-16,0 21 0,0-22 15,0 22-15,22-21 0,-22 21 0,21-1 16,0 1-16,-20 0 0,20 21 16,0 0-16,1 0 0,-1 0 15,-21 0-15,21 0 0,1 21 0,-22 0 16,21 1-16,-21-1 0,1 0 15,-22 0-15,0 0 0,0 0 0,0 1 16,0-1-16,0 0 0,0 0 0,-22 0 16,1 0-16,0 1 0,-21 20 15,-1-21-15,1 0 0,0 0 0,-1 1 16,1-1-16,0-21 0,-1 21 16,1 0-16,21-21 0,-21 0 0,20 21 15,1-21-15,0 0 0,0 0 16,0 0-1,21-21 1,0 0-16,0 0 0,0 0 16,21-1-16,0 1 0,0-21 0,0 21 15</inkml:trace>
  <inkml:trace contextRef="#ctx0" brushRef="#br0" timeOffset="18764.06">10456 2836 0,'0'0'0,"0"-21"0,0 0 0,0 42 32,0 0-32,0 1 0,0 20 15,0 0-15,0 1 0,0 20 0,0 1 16,0-1-16,0 1 0,-21 20 15,21-20-15,0-1 0,0 22 0,-21-43 16,21 22-16,-21-1 0,21-20 16,0-1-16,0 0 0,0 1 15,0-1-15,0 0 0,0-21 0,0 1 16,0 20-16,-21-21 0,21 0 0,0 0 16,21-42 15,0 21-16,-21-42-15,21 21 0</inkml:trace>
  <inkml:trace contextRef="#ctx0" brushRef="#br0" timeOffset="19535.13">10689 3810 0,'0'21'16,"21"-21"-1,0 0-15,1 0 16,-1 0-16,0 0 0,21 0 16,-21 0-16,1 0 0,-1-21 15,0 21-15,0-21 0,0 0 16,22 21-16,-22-21 0,0-1 0,0 22 16,0-21-16,-21 0 0,21 0 0,-21 0 15,0 0-15,0-1 0,0 1 16,0 0-16,0 0 0,0 0 15,-21 21 1,0 0-16,0 0 0,0 21 16,0 0-16,-1 0 0,1 0 15,0 1-15,0 20 0,21-21 16,-21 21-16,21-20 0,-21-1 0,21 21 16,0-21-16,-22 0 0,22 22 0,0-22 15,0 0-15,0 0 0,0 0 16,0 1-16,0-1 0,22 0 15,-1-21 1,0 0-16,0 0 0,21 0 0,-20 0 16,20 0-16,-21 0 0,21-21 15,1 0-15,-1 21 0,-21-22 16,64-20-16,-64 21 0,21 0 16,1-22-16,-22 22 0,0 0 0,21 0 15,-20-21-15,-1 20 0,0-20 16,0 21-16,-21 0 0,21 0 0,-21-1 15,21 1-15,-21 0 0,-21 21 32,0 21-32,0 0 15,21 1-15,0 20 0,-21-21 0,21 0 16,-21 0-16,21 1 0,0-1 0,0 0 16,0 0-16,0 0 15,0 0-15,0 1 0,21-1 16,0 0-16,-21 0 15,21 0-15,-21 0 16,0 1 0,0-1-16,-21 0 15,0-21-15,0 21 0,-1-21 16,1 21-16,0-21 0,0 21 16,0-21-16,0 0 0,-1 0 15,1 0-15,0 0 16,0 0 15,21-21-31,0 0 0,-21 21 0</inkml:trace>
  <inkml:trace contextRef="#ctx0" brushRef="#br0" timeOffset="20690.73">3725 5673 0,'-21'-21'0,"0"21"16,21-22-16,0 1 16,-21 21-16,21-21 0,-21 21 0,21-21 15,0 0-15,0 0 0,0-1 16,0 1-16,0 0 0,0 0 15,21 21-15,0-21 0,0 0 16,0 21-16,0 0 0,1 0 0,-1 0 16,0 0-16,0 0 0,0 21 15,22 21-15,-22-21 0,0 22 0,0-1 16,0 0-16,0 1 16,-21 20-16,0 1 0,22-22 0,-22 21 0,0 1 15,0-1-15,0-20 16,-22 20-16,1-20 0,0-1 0,0 21 15,0-20-15,-22-1 0,22-21 16,-21 22-16,0-22 0,20 21 0,-20-21 16,21-21-16,0 21 0,-22-21 15,22 0-15,0 0 0,0 0 0,0-21 16,0 0-16,-1 0 0,22 0 16,-21 0-16,0-22 0,0 22 0,21-64 15,0 43-15,-21 21 16,21-21-16,0-1 0,0 22 0,0 0 15,0 0-15,21 0 0,0 21 16,0 0-16,22 0 16,-22 0-16,0 21 0,0 0 15,0 0-15,22 21 0,-22-20 0,0 20 16,0-21-16,0 21 0,0 1 0,1-22 16,-1 21-16,0-21 0,-21 22 15,21-22-15,-21 21 0,21-21 0,0 1 16,-21-1-16,22 0 15,-1-21-15,0 0 16,0 0-16,0 0 16,-21-21-16,0 0 0,0-1 15,21 1-15,-21-21 16</inkml:trace>
  <inkml:trace contextRef="#ctx0" brushRef="#br0" timeOffset="21003.55">4276 6117 0,'0'21'0,"21"-21"31,0 0-31,-21-21 16,0 0-1,0 0 1,0 0-16,-21 21 31,0 0-15,21 21-16,0 0 15,-22-21-15,22 21 16,0 0 0,22-21 15,-1 0-31,0 0 0</inkml:trace>
  <inkml:trace contextRef="#ctx0" brushRef="#br0" timeOffset="24324.79">5905 5736 0,'0'0'15,"0"-42"-15,0 21 0,-21 0 0,0-64 16,21 64 0,0 0-16,0-1 0,0 1 15,-21 21-15,21 21 31,0 22-31,0-22 0,21 21 16,-21 1-16,21-1 0,0 0 0,-21 1 16,0 20-16,22-21 0,-22 1 15,21-1-15,-21 0 0,0 1 0,0-1 16,0-21-16,0 22 0,0-22 16,0 0-16,21 0 0,-21 0 15,0-42 16,0 0-31,0-21 16,0 20-16,0 1 16,0-21-16,0 21 0,0-22 15,0 1-15,0-21 0,0 20 0,0-20 16,0 20-16,0-20 0,21 21 0,0-1 16,-21 22-16,21-21 0,1 21 15,-1-1-15,0 22 0,0 0 16,0 0-16,0 22 0,1-1 0,-1 0 15,0 21-15,0-21 0,0 22 16,0-1-16,1 0 0,-1-20 0,0 20 16,-21 0-16,21 1 0,0-22 15,-21 21-15,21-21 0,-21 0 16,0 1-16,22-1 0,-1 0 16,0-21-1,0 0 1,0 0-16,0-21 0,1 0 15,-22-1-15,21 1 0,0 0 16,0-21-16,0-1 0,0 22 0,22-21 16,-22 0-16,0-1 0,0-20 15,22 20-15,-22 1 0,0 21 16,0-21-16,0 20 0,0 1 0,1 21 0,-1 0 16,0 0-1,0 0-15,-21 21 16,21 22-16,-21-22 0,0 21 15,0 1-15,21-22 0,-21 21 0,22 0 16,-22 1-16,0-1 0,21 0 0,0 1 16,-21-22-16,21 21 0,0-21 15,-21 1-15,21-1 0,1 0 0,-1 0 16,0 0-16,0-21 16,0 0-16,0 0 0,22 0 0,-22 0 15,21-21-15,-21 21 0,22-21 16,-22 0-16,21 0 0,-21-1 0,22-20 15,-1 21-15,-21-21 0,22 20 0,-22-20 16,0 0-16,0-1 16,0 22-16,-21-21 0,21 0 0,-21 20 15,0-20-15,0 21 0,0 0 16,-21 0-16,0 21 0,0 0 0,0 0 16,0 0-16,-1 0 0,1 0 15,21 21-15,0 0 0,0 0 16,0 21-16,-21 1 0,21-1 0,0 0 15,0 1-15,0-1 0,0 0 16,0-20-16,0 20 0,0 0 16,21-21-16,-21 22 0,21-22 0,1 0 15,-1 0-15,0 0 0,0-21 0,0 22 16,22-22-16,-22 0 0,21 0 16,0 0-16,-20 0 0,20 0 15,0 0-15,-21 0 0,22-22 0,-1 1 16,-21 0-16,22 0 0,-1 0 0,-21-22 15,0 1-15,22 0 0,-22-1 16,0 1-16,21-64 0,-21 43 16,1 20-16,-1-20 0,-21-1 15,0 22-15,21-21 0,-21 20 0,0-20 16,0 20-16,0 22 0,0-21 16,0 21-16,0 0 0,0-1 15,0 44 1,0-1-16,-21 0 15,21 21-15,-21-21 0,21 22 0,0-1 16,0 0-16,0 22 0,0-22 16,-22 22-16,22-22 0,0 22 0,0-22 15,0 21-15,0-20 0,0 20 16,0-20-16,0-1 0,0-21 0,22 21 16,-1-20-16,-21-1 0,21 0 0,0 0 15,0 0-15,0-21 0,1 0 16,20 21-16,-21-21 0,0 0 0,22 0 15,-22 0-15,0-21 0,21 0 16,-21 21-16,22-21 0,-22-21 16,21 20-16,-21-20 0,22 21 0,-22-21 15,0-1-15,21-20 0,-20 20 16,-1-20-16,0 21 0,0-22 0,0 1 16,-21 20-16,0-20 0,0-1 0,0 22 15,0 0-15,0-1 0,0 1 16,0 21-16,0 0 0,0 42 31,0 21-31,-21 0 0,21-20 0,-21 41 16,21-21-16,-21 22 0,21-22 0,0 22 15,-21-1-15,-1-20 0,22 20 16,-21-21-16,21 1 0,0-1 16,0 0-16,0 1 0,0-22 15,0 0-15,0 0 0,0 0 0,0 1 16,0-1-16,0-42 31,21-1-15,-21 1-16,22 0 0,-1 0 0,-21 0 15,21-22-15,0 22 0,0-21 16,-21 21-16,21-22 0,1 22 0,-22-21 16,21 21-16,0 21 0,-21-21 15,21 21 1,0 0-16,-21 21 0,0 0 15,0 0-15,0 0 0,21 0 16,-21 1-16,0 20 0,22-21 0,-22 0 16,0 22-16,0-22 0,0 0 15,21 0-15,0 0 0,-21 0 0,21 1 16,-21-1-16,21-21 0,0 21 0,1-21 16,-1 0-16,0 0 0,0 0 15,0 0-15,0 0 0,22 0 0,-22 0 16,0-21-16,21 0 0,-20 21 15,-1-22-15,21 1 0,-21 0 0,0 0 16,22 0-16,-22-22 0,0 22 16,0 0-16,0-21 0,1 21 15,-1-1-15,0 1 0,-21 0 0,0 0 16,0 42 15,0 21-31,0-20 0,-21-1 0,21 21 16,-21-21-16,21 22 0,0-22 0,0 0 15,-22 21-15,22-21 0,0 1 16,0-1-16,0 0 0,22 0 16,-1-21-16,0 21 0,0-21 15,0 0-15,0 0 0,1 0 16,-1 0-16,0 0 0,0-21 16,0 0-16,0 21 0,1-21 0,-22 0 15,21 21-15,0-22 0,0 1 16,-21 0-16,0-21 0,0 21 0,0-1 15,0-20-15,0 21 0,0-21 0,0 20 16,0-20-16,-21 21 0,0 0 16,0 0-16,-22-22 15,1 43-15,21 0 0,0 0 0,-1 0 16,1 0-16,-21 0 0,21 21 16,21 1-16,0-1 15,21 0 1,0-21-16,21 21 0,1-21 15,-1 0-15,0 0 0,1 0 16,-1 0-16,22 0 0,-1 0 0,-21-21 16,22 21-16,21 0 0,-22 0 0,1-21 15,-1 21-15,1-21 0,-22 21 16,21 0-16,-20-22 0,-22 22 0,42 0 16,-63-21-1,22 21-15,-44 0 16,1 21-1,-21 1-15,21-22 0,0 21 16,-22 0-16,22 21 0,-21-21 16,21 1-16,-22 20 0,22-21 15,0 0-15,0 22 0,0-22 16,-1 0-16,22 0 0,0 0 0,0 0 0,0 1 16,0-1-16,0 0 15,22-21 1,-1 0-16,0 0 15,0-21-15,0 21 0,0-21 16,22-1-16,-22 1 0,0 0 16,21 0-16,-20 0 0,20-22 0,-21 1 15,0 0-15,22-1 0,-22-20 16,21 21-16,-21-22 0,0 1 0,1-1 16,-1 1-16,0-1 0,-21 1 15,0-1-15,0 1 0,0 20 0,0-20 16,0-43-16,0 85 0,0-22 15,0 22-15,0 0 0,-21 21 16,0 0-16,-1 0 0,22 21 16,-21 0-16,0 22 0,21-1 15,-21 0-15,21 1 0,0 20 16,0 1-16,0-22 0,0 22 0,0-1 16,0-21-16,0 22 0,0-22 0,0 1 15,0-1-15,0 21 0,0-20 16,0-22-16,0 21 0,0 1 15,0-22-15,0 0 0,0 21 0,0-21 16,0 1-16,21-1 0,-21 0 16,21-21-16,0 0 0,-21 21 15,22-21-15,-1 0 0,0 0 0,21 0 16,-21 0-16,1 0 16,-1 0-16,21-21 0,-21 21 0,0-21 15,64-22-15,-64 22 16,22 0-16,-22 0 0,21-21 0,0 20 15,-20-20-15,20 0 0,-21-1 16,0 22-16,0-21 0,1 21 0,-22-22 16,21 22-16,-21 0 0,0 0 15,-21 21 1,-1 0-16,1 0 0,-21 0 16,21 0-16,0 21 0,-1 0 0,22 0 15,0 1-15,-21-1 0,21 0 0,0 0 16,0 0-16,0 0 0,0 1 15,0-1-15,21 0 0,1 0 16,-1 0-16,0-21 16,0 21-16,-21 1 0,21-22 15,-21 21-15,21-21 0,-21 21 0,0 0 16,0 0-16,0 0 16,0 1-16,0-1 15,-21 0-15,0-21 0,0 0 16,0 21-16,0-21 15,-1 21-15,1-21 0,0 0 0,0 0 16,0 0-16,0 0 16,21-21-1,-22 0-15,22 0 0,-21 0 16,21-1-16</inkml:trace>
  <inkml:trace contextRef="#ctx0" brushRef="#br0" timeOffset="24763.57">7937 5588 0,'0'0'0,"22"0"15,-1 0-15,21 0 0,-21 0 16,22-21-16,20 21 0,-21-21 0,1 21 16,20-21-16,1-1 0,-22 22 15,22-21-15,-22 21 0,21-21 16,-20 21-16,20-21 0,-42 21 0,22 0 16,-22 0-16,0 0 0,0 0 15,-42 0 1,0 21-1,-21 0-15</inkml:trace>
  <inkml:trace contextRef="#ctx0" brushRef="#br0" timeOffset="25791.31">3937 7641 0,'0'0'0,"0"-21"0,0 0 15,0 0-15,0 0 16,21 21-16,0 0 0,0-22 16,1 22-16,-1 0 15,0 22-15,0-1 16,-21 0-16,0 0 0,0 0 0,0 22 15,0-22-15,0 21 0,0-21 16,0 22-16,-21-1 0,0-21 0,0 21 16,-1-20-16,-20 20 0,21-21 15,0 0-15,0 0 0,-1 1 0,1-1 16,0-21-16,21 21 16,-21-21-16,21-21 31,0 0-31,0-1 0,21 1 0,0 0 15,0 0-15,22 0 16,-22 21-16,0-21 0,0 21 0,22 0 16,-22 0-16,42 0 15,-42 0-15,1 21 0,-1 0 0,21 0 16,-21 0-16,0 0 0,-21 22 0,0-1 16,0-21-16,0 22 0,0-1 15,-42 0-15,21-21 0,0 22 0,-22-1 16,22-21-16,-21 0 0,0 22 15,-1-22-15,1 0 0,0-21 0,20 21 16,-20-21-16,0 0 0,21 0 16,-22 0-16,22 0 0,-21 0 0,21-21 15,-1 0-15,-20 21 0,21-21 16,0 0-16,0-1 0,-1-20 16,1 21-16,0 0 0,0 0 0,21-1 15,0 1-15,0 0 0,0 0 16,0 0-16,0 0 15,21 21-15,0-22 16,0 22-16,1-21 0,20 21 0,0-21 16</inkml:trace>
  <inkml:trace contextRef="#ctx0" brushRef="#br0" timeOffset="26063.15">4974 8001 0,'0'0'0,"0"-21"31,0 0-15,0 0 15,0-1 16,21 22-31,0-21-1,1 21-15,-1-21 0</inkml:trace>
  <inkml:trace contextRef="#ctx0" brushRef="#br0" timeOffset="29031.86">6477 7557 0,'0'0'16,"21"-22"-16,0-20 0,0 21 0,1 0 15,-1-22-15,0 1 0,21-21 16,1 20-16,-22 1 0,0 0 15,-21 20-15,21-20 0,-21 21 16,0 0-16,0 0 0,0-1 0,0 1 16,0 0-16,-21 0 0,0 21 0,0 0 15,-22 0-15,22 0 0,-21 0 16,-1 21-16,22 0 0,-21 0 0,0 1 16,-1 20-16,1 21 0,0-20 15,20 20-15,-20 22 0,21-22 16,0 22-16,0-21 0,-1 20 0,1 1 15,21 0-15,0-22 0,0 22 16,0-22-16,0 85 0,0-84 16,21-22-16,1 1 0,-1-1 15,0 0-15,0 1 0,0-22 0,0 0 16,22 0-16,-1-21 0,-21 0 16,22 0-16,-1 0 0,-21 0 0,21 0 15,1 0-15,-1-21 0,0 0 0,1 0 16,-22-22-16,21 22 15,1-21-15,-1 21 0,-21-22 0,21 1 16,-20 0-16,20-22 0,-21 22 0,0-1 16,0 1-16,-21 0 0,0-1 15,0 1-15,0 21 0,0 0 0,0 0 16,0-1-16,0 44 31,-21-1-31,21 0 0,0 21 0,-21-21 16,21 22-16,-21-1 0,21 0 15,0 1-15,0-1 0,0 22 0,0-43 16,0 21-16,0 0 0,0-20 16,21-1-16,21 42 15,-20-42-15,-1-21 0,0 0 16,0 0-16,0 0 0,0 0 0,1-21 16,20 0-16,-21 21 0,0-21 0,0-21 15,1 20-15,-1 1 0,21-21 16,-21 21-16,0-22 0,1 1 15,-1 0-15,-21-1 0,0 22 0,0-21 16,0 0-16,0-1 0,-21 1 16,-1 21-16,1-22 0,0 22 0,0 0 15,0 0-15,-43 21 16,43 0-16,0 0 0,-21 21 0,20 0 16,1 0-16,0 1 0,0-1 0,21 21 15,0-21-15,0 22 0,0-1 16,0 0-16,0 1 0,0-22 15,21 21-15,0 0 0,0-20 0,1-1 16,-1 0-16,21 0 0,-21-21 16,0 0-16,22 0 0,-1 0 0,0 0 15,1 0-15,-1 0 0,0 0 16,1-21-16,-1 0 0,0 0 0,-20-1 16,20-20-16,0 21 0,1 0 0,-22-22 15,0 22-15,21-21 0,-21 21 16,1 0-16,-1-22 0,-21 22 0,21 0 15,0 21 1,-21 21 0,0 0-16,0 0 0,0 1 0,0 20 15,0-21-15,0 21 16,0 1-16,0-22 0,0 21 0,0 1 0,0-1 16,0-21-16,0 0 0,0 22 15,-21-22-15,21 0 0,0 0 16,-21 0-16,21 0 15,0-42 1,0 0 0,0 0-16,0 0 0,0 0 0,0-1 15,21 1-15,-21-21 0,21 0 16,0-1-16,0 1 0,1 0 0,-22-1 16,42 1-16,-21 0 0,0-1 0,0 1 15,22 21-15,-22-22 16,21 22-16,-21 21 0,22 0 0,-22 0 15,21 0-15,-21 0 0,22 0 0,-1 21 16,-21 1-16,0-1 0,22 42 16,-22-42-16,0 22 0,-21-1 15,21 0-15,-21-20 0,0 20 16,0 21-16,0-20 0,0-22 16,0 0-16,0 0 0,0 0 0,0 1 15,21-1 1,1-21-16,-1 0 0,0 0 0,0 0 15,0-21-15,22 21 16,-22-22-16,0 1 0,0-21 16,21 21-16,-20 0 0,-1-22 0,0 1 15,21 21-15,1-64 0,-22 43 16,0 21-16,0-22 0,-21 22 16,21 0-16,-21 0 0,21 21 15,-21-21-15,0 42 16,0 0-1,-21 0-15,21 0 0,-21 22 0,21-22 16,0 0-16,0 21 0,0-21 16,0 1-16,0-1 0,42 42 15,-20-42-15,-22 1 0,21-22 16,0 21-16,0 0 0,-21 0 16,21-21-16,-21 21 0,-21-21 46,0 0-46,0 0 0,0 0 16,-1-21-16,1 21 0,-21-21 0,21 21 16,0 0-16,-1-21 0,1 21 15,0 0-15,0 0 0,0 0 0,21 21 32,0 0-32,0 0 15,0 0-15,0 1 16,21-1-16,0 0 0,0-21 15,0 0-15,1 21 0,-1-21 16,0 0-16,0 0 0,0 0 0,0 0 16,22 0-16,-22 0 0,0 0 0,0-21 15,22 0-15,-22 21 0,0-21 16,0-1-16,21 1 0,-20 0 0,-1-21 16,0 21-16,21-22 0,-21 1 15,1 0-15,-1-1 0,0-20 0,0 20 16,0-84-16,0 64 15,1-1-15,-1 1 0,0-22 16,0 22-16,-21-22 0,21 22 0,0-22 16,-21 43-16,22-22 0,-22 22 0,0-1 15,0 22-15,0 0 0,0 0 16,-22 42 0,1 0-16,0 22 0,0-1 15,21 0-15,0 1 0,0 20 16,-21 1-16,21-22 0,0 21 0,0 1 15,-21-1-15,21 1 0,0-22 16,0 22-16,0-22 0,0 22 0,0-22 16,0 0-16,0 22 0,0-22 0,-22 0 15,22 1-15,0-22 0,0 21 16,0 1-16,0-1 16,22 0-16,-1-42 15,0 0-15,0 0 16,0 0-16,0 0 0,1 0 0,-1 0 15,0 0-15,0-21 0,0 0 0,22 0 16,-22 0-16,0-1 0,0 1 16,0-21-16,22-22 15,-22 43-15,-21-21 0,21 0 0,-21 20 0,21-20 16,-21 21-16,0 0 0,0 0 16,0-1-1,-21 22-15,0 0 16,21 22-16,0-1 15,-21 0-15,21 0 0,0 0 16,0 0-16,21 1 16,-21-1-16,21 0 15,0-21-15,-21 21 0,21 0 0,-21 0 16,0 1-16,21-22 0,-21 21 0,22 0 16,-22 0-16,0 0 0,0 0 15,0 1-15,21-1 0,0 0 16,-21 0-16,21 0 0,0-21 15,0 0-15,1 0 0,-22 21 16,21-21-16,0 0 0,0 0 16,0 0-16,0 0 0,1-21 15,-1 0-15,0 21 0,0-21 16,0 0-16,-21 0 0,21-22 0,1 22 16,-1-21-16,0 21 0,-21-22 0,21 1 15,0 21-15,0-22 0,-21 1 16,22 21-16,-1 0 0,0-22 15,-21 22-15,0 0 0,21 21 16,-21 21 0,0 0-16,0 1 15,0-1-15,0 0 0,-21 21 0,21-21 0,-21 1 16,21-1-16,0 21 0,-21-21 16,21 0-16,-22 22 0,22-22 15,0 0-15,0 0 0,0 0 0,0 1 16,0-1-16,0 0 0,22-21 15,-1 21-15,0-21 0,0 0 16,0 0-16,0 0 0,1 0 16,20-21-16,-21 0 0,0 21 0,0-21 15,1-1-15,-1 1 0,21 0 16,-21 0-16,0-21 0,1 20 16,-1-20-16,0 21 0,-21-21 0,0 20 15,21-20-15,-21 21 0,21 0 16,-21 0-16,0-1 0,0 1 0,0 42 31,-21 1-15,21-1-16,-21 0 0,21 21 15,0-21-15,0 1 0,0 20 0,0-21 16,-21 0-16,21 0 0,0 1 0,0 41 31,0-42-31,0 0 16,21-21-16,0 0 0,0 0 0,0 0 15,1 0-15,-1 0 0,0-21 16,21 21-16,-21-21 0</inkml:trace>
  <inkml:trace contextRef="#ctx0" brushRef="#br0" timeOffset="29619.79">11811 7641 0,'0'0'0,"0"-21"0,0 0 16,-21 21 15,0 0-31,-1 0 0,22 21 16,-21 0-16,0 0 0,0 1 15,0 20-15,0-21 0,-1 21 0,1 1 16,21-22-16,0 21 0,-21 1 0,21-1 15,0 0-15,0-21 0,0 22 16,0-22-16,0 0 16,0 0-16,0 0 0,0 1 0,0-1 0,0 0 15,21-21-15,0 0 0,1 0 16,-1 0-16,0 0 0,0 0 0,0 0 16,22 0-16,-1-21 0,-21 0 0,21-1 15,1 1-15,-1-21 0,0 21 16,22-22-16</inkml:trace>
  <inkml:trace contextRef="#ctx0" brushRef="#br0" timeOffset="29958.26">12552 7133 0,'0'0'16,"0"-42"-16,0 0 0,0 20 0,0-20 0,-21 21 15,21 0-15,-22 0 0,22-1 16,-21 22-16,0 0 15,0 22-15,0-1 0,0 0 16,21 21-16,-22 1 0,1-1 0,21 21 16,-21-20-16,21 41 0,-21-20 0,0-1 15,21 22-15,-21-21 0,21-1 16,-22 22-16,1-22 0,21 1 16,-21-1-16,21 1 0,-21-22 0,21 22 15,0-22-15,0 0 0,0 1 16,0-1-16,0-21 0,0 0 0,0 0 15,0 1-15,0-1 0,21-21 16,0 0 0,0 0-16,1-21 0,-1-1 0,0 1 15,0 0-15,0 0 0,22 0 0,-22-22 16,0 22-16,0-21 0</inkml:trace>
  <inkml:trace contextRef="#ctx0" brushRef="#br0" timeOffset="30773.63">12658 7789 0,'0'0'0,"0"-21"15,21 21-15,-21-21 0,-21 42 32,-1-21-17,22 43-15,-21-22 0,21 0 0,0 0 16,-21 21-16,21-20 0,-21 20 0,21-21 16,0 21-16,0-20 0,0 20 15,0-21-15,0 0 0,0 0 0,0 1 16,0-1-16,0 0 15,21-21-15,0 0 0,0 0 16,1 0-16,-1 0 0,0 0 0,0-21 16,0 21-16,22-21 0,-22-1 15,0 1-15,0 0 0,0 0 16,0 0-16,1-22 0,-22 22 0,0 0 16,21-21-16,-21-1 0,0 22 15,0-21-15,0 21 0,-21 0 0,-1-22 16,1 43-16,0-21 0,0 0 0,0 21 15,0 0-15,-22 0 0,22 0 16,0 0-16,21 21 0,-21 0 0,0-21 16,-1 21-16,1 1 0,21-1 0,0 0 15,0 0-15,-21 0 16,21 0-16,0 1 0,0-1 16,21-21-1,0 0 1,1 0-16,-1 0 0,0 0 0,0 0 15,0-21-15,22 21 0,-22-22 0,0 1 16,21 21-16,-21-21 0,1 0 16,20 0-16,-21 21 0,21-21 0,-20 21 15,20 0-15,0-22 0,-21 22 0,22 0 16,-22 0-16,0 0 0,0 0 16,0 22-16,1-22 0,-1 21 0,-21 0 15,0 0-15,0 0 0,21 0 0,-21 1 16,0-1-16,0 0 15,0 21-15,0-21 0,0 1 0,0-1 16,-21 0-16,21 0 0,0 0 0,-21-21 0,-1 21 16,22 1-16,-21-22 15,21 21-15,0-42 32,0-1-17,0 1-15,0 0 0,0 0 16,21-21-16,1 20 0,-1-20 0,0 21 15,0-21-15,-21 20 0,21-20 16,0 21-16,1 0 0,-1 0 0,0-1 16,-21 1-16,0 0 0,21 21 15,0-21-15,0 21 32,1 0-32,-22 21 15,21-21-15,-21 21 16,21-21-16,-21 21 0,21-21 15,0 0-15,0 0 16</inkml:trace>
  <inkml:trace contextRef="#ctx0" brushRef="#br0" timeOffset="31248.09">13928 7768 0,'0'0'0,"21"-21"15,0 21-15,0-21 0,0 0 16,-21 0-16,21 21 0,-21-22 0,-21 22 31,0 0-15,0 22-16,0-22 0,0 21 0,-22 0 15,22 0-15,0 0 0,0 0 16,0 1-16,-1-1 0,1 0 0,21 0 16,0 0-16,0 0 0,0 1 15,0-1-15,0 0 16,21-21-1,1 21-15,-1-21 0,0 0 0,0 0 16,0 0-16,0 0 0,1 21 16,-1-21-16,-21 21 15,21-21-15,-21 22 16,0-1-16,0 0 16,-21-21-16,0 21 0,-1-21 15,1 21-15,0 0 0,0-21 0,0 22 16,0-22-16,-1 0 0,1 21 15,0-21-15,0 0 0,0 0 16,0 0-16,21 21 0,-22-21 16,1 0-1,21-21 1,0 0 0,0-1-16,0 1 15,0 0-15,0 0 16,0 0-16,0 0 0</inkml:trace>
  <inkml:trace contextRef="#ctx0" brushRef="#br0" timeOffset="31625.02">12065 7324 0,'0'0'0,"-21"0"0,0-21 16,42 21 0,0-22-16,21 22 15,-21 0-15,22 0 0,-1 0 0,0 0 16,1-21-16,-1 21 0,0 0 15,1 0-15,-1 0 0,0 0 0,1-21 16,-1 21-16,0-21 0,1 21 16,-22 0-16,0 0 0,0 0 0,0 0 15,1 0-15,-22-21 0,21 21 16,0 0 0,-21-21-1,-42 21 1,20 0-16,1 0 0</inkml:trace>
  <inkml:trace contextRef="#ctx0" brushRef="#br0" timeOffset="32010.99">9991 7493 0,'21'0'16,"0"0"-16,0 0 15,0 0-15,0 0 0,1 0 0,-1 0 16,0 0-16,0 0 15,-21-21-15,21 21 0,0 0 0,1 0 16,-1 0 0,0 0-16,0 0 15,-21-21 1,21 21 0,-42 0 30</inkml:trace>
  <inkml:trace contextRef="#ctx0" brushRef="#br0" timeOffset="39775.49">13568 3577 0,'-21'-21'16,"-1"21"-1,1 0-15,0 0 32,0 0-32,0 0 0,0 0 15,-1 0-15,22-21 0,-21 21 16,0 0-16,0 0 0,0 0 16,0 0-16,-1 0 0,1 0 15,0 0-15,0 0 0,0 0 16,0 0-16,-1 0 0,1 0 15,0 0-15,0 0 16,0 0-16,0 0 16,-1 0-1,44 0 17,-1 0-17,0 0-15,0 0 0,21 0 16,1 0-16,-1 0 0,0 0 0,1 0 15,20 0-15,1-21 0,-22 21 16,22 0-16,-1 0 0,1-21 16,-1 21-16,22 0 0,-1 0 15,-20-22-15,21 22 0,84 0 16,-84-21-16,-22 21 0,1-21 0,20 21 16,-20 0-16,-22 0 0,22-21 15,-1 21-15,-21 0 0,22 0 0,-22 0 16,1 0-16,-1-21 0,0 21 15,1 0-15,-1 0 0,-21 0 0,0 0 16,22 0-16,-22 0 0,0 0 16,-21-21-16,21 21 0,-21-22 31,0 1-15,-21 0-16,0 21 15,0 0-15,-1-21 0,-20 21 0,21-21 16,0 21-16,-22 0 0,22-21 15,-21 21-15,0-22 0,20 1 0,1 21 16,-21 0-16,21-21 0,0 21 16,-22-21-16,22 21 0,0-21 0,0 21 15,0-21-15,-1 21 0,1 0 0,0-22 16,0 22-16,0 0 16,0 0-16,42 0 62,0 0-62,0 22 0,0-22 16,0 0-16,22 0 0,-22 21 15,21-21-15,1 21 0,-1-21 0,0 0 16,1 0-16,-1 0 0,0 0 16,1 0-16,-22 0 0,21 0 0,0 0 15,-20 0-15,-1 0 0,21 0 16,-21 21-16,0-21 0,1 21 15,-1-21-15,-21 21 16,21-21-16,-21 22 0,0-1 0,0 0 16,0 0-16,0 0 0,-21 0 0,0 1 15,-22 20-15,22-21 0,-21 0 16,-1 22-16,1-1 0,0-21 0,-1 21 16,1-20-16,0 20 0,-1-21 15,1 0-15,21 22 0,-21-22 0,20 0 16,-20 0-16,21 0 0,0 0 15,21 1-15,-21-1 0,-1 0 0,1 0 16,21 0 0,-21-21-1,21-21 63</inkml:trace>
  <inkml:trace contextRef="#ctx0" brushRef="#br0" timeOffset="41763.37">16912 3937 0,'0'-21'32,"-21"21"-17,21-21 1,-21 21-1,21-21-15,0-1 32,-21 22-32,21-21 15,0 0 1,-22 21 0</inkml:trace>
  <inkml:trace contextRef="#ctx0" brushRef="#br0" timeOffset="43311.18">16827 3704 0,'-21'0'0,"42"0"0,-63 21 0,21-21 0,0 0 16,0 22-16,-1-22 0,1 0 16,0 21-16,0-21 0,0 0 0,0 21 15,-1-21-15,1 0 16,21-21 15,0 0-31,21-1 16,1 1-16,-1 0 0,21-21 0,-21-1 15,22 1-15,-22 0 0,21-1 16,0-20-16,-20-1 0,20 1 0,0 21 16,1-22-16,-1 1 0,0-1 15,-21 1-15,22 20 0,-22-20 0,21 20 16,-21-20-16,1 21 0,-1 20 15,-21 1-15,0-21 16,0 21-16,-21 21 16,-1 21-16,1 0 0,0 21 0,-21-20 15,21 20-15,-22-21 16,22 21-16,-21-20 0,21 20 0,-1 0 16,1-21-16,21 1 0,0 20 15,0-21-15,0 0 0,0 0 0,0 1 16,0-1-16,0 0 0,21 0 15,1 0-15,20 0 0,-21 1 0,21-1 16,-20 0-16,20 0 0,0 0 16,1 0-16,-1 1 0,-21-1 0,21 21 15,-20-21-15,-1 0 0,0 1 16,0-1-16,-21 21 0,0-21 0,0 0 16,0 1-16,0-1 0,-21 0 15,0-21-15,0 21 0,-1 0 0,-20-21 16,21 0-16,0 0 0,-22 0 15,22 0-15,0 0 0,-21 0 16,21-21-16,-1 21 0,1-21 0,-21 0 16,21 0-16,0-1 0,-1 22 15,1-21-15,0 0 0,21 0 0,-21 0 16,21 0-16,-21 21 0,21 21 31,0 0-15,0 0-16,21 0 0,0 0 0,0 1 15,-21-1-15,21 0 16,1 0-16,-1 0 0,0-21 0,0 21 0,21 1 16,-20-22-16,-1 0 0,21 0 15,-21 0-15,22 0 0,-22 0 16,21 0-16,0 0 0,1-22 0,-22 22 16,21-21-16,1 0 0,-1 0 15,0-21-15,1 20 0,-22-20 0,21 0 16,0-1-16,1-20 0,-22 21 15,21-22-15,-21 1 0,1 20 16,-1-20-16,0-1 0,0 1 0,0-1 16,-21 1-16,0-1 0,0-63 15,0 64-15,0-1 16,0 22-16,0 0 0,0-1 0,0 22 16,0 0-16,0 0 0,0 42 15,-21 21 1,21 1-16,-21-1 0,0 21 15,21 1-15,0-1 0,0 22 0,-21-21 16,21 20-16,-22-20 0,22 20 16,0-20-16,-21-1 0,21 1 0,0-1 15,0 1-15,0-22 0,0 22 16,0-43-16,0 21 0,21-21 0,1 1 16,-1-1-16,0 0 0,0-21 0,0 0 15,0 0-15,1 0 16,-1 0-16,0 0 0,0 0 0,21-21 15,-20 0-15,-1-1 0,0 1 16,0 0-16,0 0 0,0-21 0,1 20 16,-1 1-16,0-21 0,-21 21 15,0-22-15,0 22 0,21 0 0,-21 0 16,0 0 0,0 42-1,0 0-15,0 0 0,0 0 16,0 1-16,0-1 0,0 0 0,0 21 15,0-21-15,0 1 0,0 20 16,21-21-16,0 0 0,-21 0 16,22-21-16,-1 22 0,0-1 0,0-21 15,21 0-15,-20 0 0,-1 0 16,21 0-16,-21 0 0,22-21 0,-22-1 16,21 1-16,-21 21 0,22-21 15,-22-21-15,0 21 0,0-1 0,0-20 16,0 21-16,-21-21 0,0 20 0,0-20 15,0 21-15,0-21 0,-21-1 16,0 22-16,-21 0 0,21 0 16,-22 0-16,1 21 0,21 0 0,-22 0 15,1 0-15,0 0 0,-1 0 0,1 0 16,21 21-16,-21-21 16,20 21-16,-20-21 0,21 21 0,0 0 15,0-21-15,-1 0 0,1 0 16,21 21-16,0-42 47,0 0-32,0 0-15</inkml:trace>
  <inkml:trace contextRef="#ctx0" brushRef="#br0" timeOffset="43606.01">17801 3069 0,'0'0'0,"21"0"16,0 0-1,22 0-15,-22 0 0,21 0 0,1-21 16,20 21-16,-21-21 0,22 21 0,-1-21 16,1 21-16,-22-21 0,22 21 15,-22 0-15,0-22 0,1 22 0,-1 0 16,-21-21-16,22 21 15,-22 0-15,0 0 0,0 0 16,0 0 0,0 0 15,1 0-31,-1 21 16,0 1-1</inkml:trace>
  <inkml:trace contextRef="#ctx0" brushRef="#br0" timeOffset="44107.73">19008 3260 0,'0'-21'31,"0"-1"-15,0 1-16,21 0 15,0 21-15,0-21 0,0 21 16,-21-21-16,21 21 0,1 0 16,-1 0-16,0 0 15,0 0-15,0 0 0,0 21 16,1 0-16,-1 0 0,-21 0 16,21 22-16,0-22 0,-21 21 15,0-21-15,0 22 0,0-22 16,0 21-16,0-21 0,0 1 0,0 20 15,-21-42-15,21 21 0,-21 0 0,21-42 47,0 0-47,0 0 16,0 0-16,21-1 0,-21 1 0,21 0 16,0-21-16,-21 21 0,0-1 15,0-20-15,21 21 0,-21-21 0,22 20 16,-22 1-16,0-21 0,0 21 15,21 0-15,-21-1 0,21 1 16,0 0-16,-21 0 16,21 21-16,0 0 15,1 0-15,-1 0 32,-21 21-32,0 0 0,0 0 15</inkml:trace>
  <inkml:trace contextRef="#ctx0" brushRef="#br0" timeOffset="44483.5">19791 3302 0,'21'0'0,"0"0"16,0 0-16,0-21 0,1 21 15,-22-21-15,21 0 0,0 21 0,0-22 16,-21 1-16,21 21 0,0-21 15,-21 0-15,0 0 0,22 0 0,-22-1 16,21 1-16,-21 0 0,0 0 16,0 0-16,0 0 0,0-1 15,-21 22 1,-1 0-16,1 0 0,0 22 16,0-1-16,0 0 0,0 21 15,-1-21-15,22 22 0,-21-1 16,0-21-16,21 22 0,0-1 0,0 0 15,0-21-15,0 1 0,0 20 16,0-21-16,0 0 0,0 0 0,0 1 16,0-1-16,0 0 15,21-21-15,0 0 0,1 0 16,-1 0-16,0 0 16,0-21-16,-21 0 15,21 21-15,-21-22 0</inkml:trace>
  <inkml:trace contextRef="#ctx0" brushRef="#br0" timeOffset="45051.18">21569 2752 0,'0'0'0,"21"-43"0,-21 22 0,21 0 15,-21-21-15,0-1 0,0 22 0,0-21 16,0 21-16,0-22 0,0 22 16,0 0-16,0 0 0,0 0 0,0 42 46,0 0-46,0 21 0,0 1 0,0-1 16,0 22-16,0-1 0,0 1 16,0-22-16,0 21 0,0-20 0,0 20 15,0-20-15,0-1 0,0 21 16,-21-20-16,21-1 0,0-21 0,0 22 16,-21-1-16,21-21 0,0 0 15,0 0-15,0 1 0,0-1 0,0 0 16,0 0-16,0-42 31,0 0-15,0 0-16,0-1 15</inkml:trace>
  <inkml:trace contextRef="#ctx0" brushRef="#br0" timeOffset="45772.33">21336 3069 0,'0'0'15,"21"0"17,0-21-32,0 21 15,1 0-15,-1 0 0,21-21 0,-21 21 0,22-21 16,-1 21-16,0-21 0,1-1 16,20 1-16,-21 21 0,1-21 15,20 0-15,-20 0 0,-1 0 0,21-1 16,-41-20-16,20 21 0,0 0 15,-21 0-15,22-22 0,-22 22 0,0-21 16,-21 21-16,0-22 0,0 22 16,0-21-16,0 21 0,0-1 0,0 1 15,0 0-15,-21 21 16,0 0-16,0 0 0,-1 21 16,22 0-16,-21 22 15,21-22-15,0 21 0,-21 22 16,21-22-16,0 0 0,-21 22 15,21-22-15,-21 1 0,21 20 0,0-21 16,0 1-16,0-1 0,0 0 16,0 1-16,0-22 0,0 21 0,0 1 15,0-22-15,0 21 0,0-21 0,0 0 16,0 1-16,0-1 0,0 0 16,0 0-16,-21-21 15,21-21 1,0 0-1,0-22-15,0 22 16,0 0-16,0-21 0,0 21 16,21-22-16,0 22 0,-21-21 0,21 21 15,0-22-15,0 22 0,1-21 16,-1 21-16,0-1 0,0 1 16,21 21-16,-20-21 0,20 21 0,-21 0 15,0 0-15,22 0 0,-22 21 0,0-21 16,0 21-16,0 1 0,0-1 15,1 21-15,-22-21 0,0 0 0,0 1 16,0 20-16,0-21 0,0 0 16,0 22-16,0-22 0,0 0 15,-22 0-15,22 0 0,0 0 0,0 1 0,-21-1 16,21 0 0,-21-21-16,21-21 31,0 0-16,0-1-15,21 1 0,0 0 0,1 0 16</inkml:trace>
  <inkml:trace contextRef="#ctx0" brushRef="#br0" timeOffset="46139.11">22712 3154 0,'0'0'0,"21"0"0,0 0 0,21 0 15,-20-21-15,-1 0 0,0 21 0,0-22 16,21 22-16,-20-21 0,-1 0 16,0 0-16,0 0 0,0 21 0,0-21 15,-21-1-15,0 1 0,0 0 16,0 0-16,0 0 0,-21 21 16,0 0-16,0 0 15,-21 0-15,20 0 0,1 0 0,-21 21 16,21-21-16,0 21 0,-1 0 15,1 22-15,0-22 0,0 0 0,21 21 16,0-21-16,0 22 0,0-1 16,0-21-16,0 22 0,0-22 15,0 21-15,0-21 0,0 0 0,0 1 16,21-1-16,0 0 0,-21 0 16,21-21-16,1 0 0,-1 21 0,0-21 15,0 0-15,0 0 0,0 0 0,1-21 16,-1 0-16,0 0 15,0 0-15</inkml:trace>
  <inkml:trace contextRef="#ctx0" brushRef="#br0" timeOffset="46848.11">24130 2900 0,'0'-42'16,"-21"42"-16,21-22 0,-21 1 15,21 0-15,0 0 0,0 0 0,0 0 16,0-1-16,0 1 16,21 0-16,0 0 0,-21 0 0,21 21 15,0 0-15,0-21 0,1 21 16,-1 0-16,21 0 0,-21 21 0,0-21 15,1 42-15,-1-21 0,21 0 0,-21 22 16,0-1-16,1 0 0,-1 1 16,0-1-16,-21 0 0,0 22 15,21-22-15,-21 1 0,0 20 16,0-21-16,0 1 0,0-1 0,0 0 16,0 1-16,0-22 0,-21 21 15,21-21-15,0 1 0,0-1 16,-21-21-16,21-21 15,0-1 1,0 1-16,0-21 0,0 21 0,0-22 16,0 1-16,21 0 15,-21-1-15,21 1 0,0 0 0,0-22 0,1 22 16,-1-22-16,0 22 0,0-21 16,0 20-16,22-20 0,-22 20 15,0 1-15,0 0 0,0-1 0,0 1 16,1 21-16,-1 0 0,0 0 15,-21-1-15,0 1 16,21 21-16,-21 21 16,0 1-1,0-1-15,0 0 16,0 0-16,0 0 0,0 0 0,0 1 16,0-1-16,0 21 15</inkml:trace>
  <inkml:trace contextRef="#ctx0" brushRef="#br0" timeOffset="48636.19">25273 3281 0,'0'0'0,"21"-21"0,0 21 0,0-21 16,-21-1-16,22 1 0,-1 0 15,-21 0-15,0 0 0,21 0 16,-21-1-16,0 1 0,0 0 16,0 0-16,0 0 0,0 0 15,0-1-15,0-20 0,-21 21 0,0 0 16,-1 0-16,22-1 0,-21 1 0,0 0 16,0 21-16,0 0 0,0 0 15,-1 0-15,-20 21 0,21 0 0,0 1 16,-22-1-16,22 21 0,0-21 15,0 22-15,0-1 0,0 0 0,-1 22 16,1-22-16,21 0 0,0 1 16,0-1-16,0 0 0,0 1 15,0-22-15,0 0 0,0 0 0,0 0 16,21 1-16,1-22 0,-1 0 16,0 0-16,0 0 0,0 0 0,0 0 15,1 0-15,-1 0 0,0-22 16,0 1-16,0 0 0,0 0 0,1 0 15,20 0-15,-21-22 0,0 1 16,0 21-16,-21-22 0,22 1 0,-1 0 16,0-1-16,-21 1 0,0 21 15,21-21-15,-21-1 0,0 22 0,0-21 16,0 21-16,0-1 0,0 1 16,0 42-1,0 1-15,0-1 16,0 0-16,0 21 0,0-21 15,0 22-15,0-1 0,0 0 0,0-20 16,0 20-16,0 0 0,0 1 16,0-1-16,0-21 0,0 21 0,0-20 15,21-1-15,0 0 0,-21 0 16,22-21-16,-1 0 0,0 0 0,0 0 16,0 0-16,22 0 0,-22 0 0,0 0 15,21-21-15,-21 0 0,1 0 16,20-1-16,-21-20 0,21 21 0,-20-21 15,-1-1-15,21 1 16,-21 0-16,0-1 0,22-20 0,-22 20 16,0 1-16,0-21 0,0 20 0,-21-20 15,22 20-15,-22 1 0,21 0 16,-21-1-16,0 1 0,0 0 0,0 21 16,0-1-16,0 1 15,-21 42 1,-1 1-16,22 20 15,-21-21-15,21 21 0,-21 1 0,0-1 16,21 0-16,0 1 0,0 20 16,0-20-16,-21-1 0,21 21 0,0-20 15,0-1-15,-21 0 16,21 1-16,0-1 0,0 0 0,0 1 16,0-1-16,0-21 0,0 0 15,0 1-15,21-1 0,0 0 0,-21 0 16,21-21-16,0 0 0,0 0 0,1 0 15,-1 0-15,0 0 16,0-21-16,21 21 0,-20-21 0,-1 0 16,0-22-16,0 22 0,0 0 15,0-21-15,1 20 0,-1-20 16,0 21-16,0-21 0,0 20 0,0-20 16,-21 21-16,0 0 0,22 0 0,-22-1 15,21 1-15,-21 42 31,0 1-15,0-1-16,0 0 16,0 0-16,-21 21 0,21-20 0,0-1 15,0 0-15,0 0 0,0 0 0,0 22 16,0-22-16,0 0 0,0 0 16,0 0-16,0 0 0,0 1 15,21-1 1,0-21-16,0 0 0,0 0 0,0 0 15,1 0-15,-1-21 0,0 21 16,0-22-16,0 1 0,0 0 16,1 0-16,-1 0 0,21-22 0,-21 22 15,0 0-15,1-21 0,-1 21 16,0-22-16,0 22 0,0-21 16,-21 21-16,21-1 0,-21 1 0,22 0 15,-22 0-15,0 0 0,0 42 47,-22-21-47,22 21 0,-21 0 0,21 0 16,0 1-16,0-1 15,0 21-15,0-21 0,0 0 0,0 1 0,0 20 16,0-21-16,0 0 16,0 0-16,0 22 0,0-22 0,0 0 15,0 0-15,0 0 0,21 1 16,1-22-16,-1 0 0,0 21 15,0-21-15,0 0 0,0 0 0,1 0 16,-1 0-16,21 0 0,-21-21 16,0 21-16,22-22 0,-22 1 0,0 21 15,21-21-15,-20 0 0,-1 0 16,0 0-16,0-22 0,0 22 0,0 0 16,1 0-16,-1-22 0,0 22 15,0 0-15,-21 0 0,0-21 0,0 20 16,21 1-16,-21 0 0,0 0 15,0 0 1,-21 21 0,0 21-16,0-21 15,0 21-15,21 0 0,-22 22 0,1-22 16,0 0-16,0 21 0,21-21 0,0 22 16,-21-22-16,21 21 0,0-21 15,0 1-15,0-1 0,0 0 0,0 0 16,0 0-16,21 0 15,0-21-15,0 0 0,0 0 0,1 0 16,-1 0-16,0 0 0,0 0 16,0 0-16,22 0 0,-22 0 15,0 0-15,0 0 0,0 0 0,0-21 16,1 0-16,-1 21 0,0 0 16,-21-21-16,21 21 0,-21-21 15,0 0 1,-21 21-1</inkml:trace>
  <inkml:trace contextRef="#ctx0" brushRef="#br0" timeOffset="54788.02">14076 5673 0,'0'-21'0,"0"-1"47,-21 22-32,-1 0-15,1 0 0,0 0 16,0 0-16,0 0 0,0 0 16,-1 0-16,1 0 0,0 0 15,0 0-15,-21 0 0,20 0 0,1 22 16,-21-22-16,21 0 0,0 0 0,-1 0 16,1 21-16,-21-21 15,21 0-15,0 0 0,21 21 31,21-21-15,0 0 0,0 0-16,21 0 0,-20 0 0,41 0 15,-21 0-15,22 0 0,-1 0 16,22 0-16,-21 0 0,20-21 16,1 21-16,-22-21 0,22-1 15,0 22-15,-1-21 0,-20 0 0,21 21 16,-1-21-16,-20 0 0,20 0 15,-20 21-15,-1-22 0,1 1 0,-22 21 16,1-21-16,-1 21 0,0-21 0,1 21 16,-1-21-16,-21 0 15,0 21-15,0-22 0,-21 1 16,-21 21 0,0-21-1,0 21-15,0 0 0,-22 0 16,22-21-16,-21 21 0,0 0 0,-1 0 15,1-21-15,21 21 0,-22 0 0,1 0 16,21 0-16,-21 0 0,-1 0 16,22 0-16,0 0 0,0 0 31,42 0 0,0 0-31,0 0 16,0 0-16,22 0 0,-22 0 15,64 0-15,-43 0 0,21 0 16,-20 0-16,-1 0 0,0 0 16,1 0-16,-1 0 0,-21 0 0,22 0 15,-22 0-15,0 0 0,0 0 0,0 0 16,0 0-16,-21 21 31,0 0-31,0 0 16,-21 0-16,0 22 0,-21-22 0,21 0 15,-22 21-15,1 1 0,0-22 16,-22 21-16,22 1 0,-1-1 0,1 0 16,0-21-16,-1 22 0,1-22 15,21 0-15,-21 21 0,20-20 16,1-1-16,0-21 0,21 21 0,0 0 16,0 0-1,0-42 32,21 0-47,0 21 0,-21-21 16</inkml:trace>
  <inkml:trace contextRef="#ctx0" brushRef="#br0" timeOffset="55988.96">16976 5673 0,'21'0'15,"0"-21"1,-21-1-16,0 1 0,21 0 15,0 0-15,0 0 0,-21 0 16,22-1-16,-1-20 0,0-21 16,0-1-16,0 22 0,-21-1 15,0 1-15,0-21 0,21 20 16,-21-20-16,0 20 0,0-20 0,0 21 16,0-1-16,0 1 0,0 0 15,0-1-15,0 22 0,0 0 0,0 0 16,-21 0-16,21 42 31,0 0-31,0 21 16,0 1-16,0 20 0,0 1 0,0-1 15,0 22-15,0-22 0,0 22 16,0 0-16,0 63 0,0-64 16,21 1-16,-21 0 15,22-1-15,-1-20 0,-21-1 0,0 22 0,21-21 16,0-22-16,-21 21 0,0 1 15,0-22-15,0 22 0,21-22 16,-21 0-16,0 1 0,0-22 0,0 21 16,0-21-16,0 1 0,0-1 15,21 0-15,-21-42 16,0 0-16,0-1 16,0 1-16,0-21 0,0 0 15,0-1-15,0 1 0,0 0 0</inkml:trace>
  <inkml:trace contextRef="#ctx0" brushRef="#br0" timeOffset="56355.75">17124 5165 0,'0'-21'15,"0"42"-15,0-64 0,0 22 0,0 0 0,21 0 16,-21 0-16,42 0 0,-21-1 15,1 1-15,20 0 0,0 0 0,1 21 16,-1 0-16,0 0 0,22 0 16,-22 0-16,0 21 0,1 0 15,-1 0-15,-21 22 0,22-22 16,-22 0-16,0 21 0,-21 1 0,0-22 16,0 21-16,0-21 0,0 22 15,0-22-15,-21 21 0,0-21 0,-1 1 16,1-1-16,0 0 0,-21 0 0,21 0 15,-1 0-15,1 1 0,0-22 16,0 21-16,0 0 0,0-21 0,-1 0 16,1 0-1,21-21 1,21 0 0,1 21-16,-1-22 0,-21 1 15,21 0-15</inkml:trace>
  <inkml:trace contextRef="#ctx0" brushRef="#br0" timeOffset="56731.53">17992 5376 0,'0'0'16,"21"-21"-16,0 21 0,0-21 0,0 0 15,0 0-15,1 0 0,-1-1 16,0 22-16,0-42 0,0 21 15,-21 0-15,21 0 0,-21-1 16,22-41-16,-22 42 0,0-22 16,0 22-16,0 0 0,-22 0 15,-20 21-15,21 0 16,0 21-16,0 0 16,-1 0-16,1 1 0,0 20 0,21-21 15,0 21-15,0-20 0,-21 20 16,21 0-16,0-21 0,0 22 0,0-22 15,0 0-15,0 21 0,0-20 16,0-1-16,21 0 0,0-21 16,-21 21-16,21-21 15,1 0-15,-1 0 0,0 0 16,0 0-16,21 0 0,-20-21 0,-1 21 16,0-21-16,21 0 0,-21 21 15,1-22-15,-1 1 0</inkml:trace>
  <inkml:trace contextRef="#ctx0" brushRef="#br0" timeOffset="57155.29">18500 5059 0,'0'-21'15,"0"42"-15,0-63 0,0 20 0,0 1 16,0 0-16,0 0 0,21 0 16,0 21-16,0 0 0,0-21 15,0 21 1,1 0-16,-1 0 0,21 21 0,-21-21 15,0 21-15,1 0 0,-1 0 16,0 22-16,-21-22 0,21 21 0,0 22 16,-21 20-1,0-63-15,0 1 0,0 20 16,0-21-16,0 0 0,-21 0 16,0-21-1,21-21 1,0 0-1,0 0-15,0 0 0,0 0 16,0-22-16,0 22 16,0-21-16,0 21 0,0-22 0,0 1 15,0 0-15,21 20 0,-21-20 0,21 21 16,0-21-16,-21 20 0,0 1 16,22 0-16,-1 0 0,0 21 15,0 0 1,0 0-16,0 0 15,-21 21-15,22-21 16,-22 21-16,21 0 0,-21 1 0</inkml:trace>
  <inkml:trace contextRef="#ctx0" brushRef="#br0" timeOffset="59271.11">19092 5313 0,'0'0'0,"21"0"16,1 0-16,-1 0 15,0 0-15,0 0 0,0 0 16,0-21-16,1 0 0,20-1 16,-21 1-16,21 0 0,-20-21 0,20 21 15,-21-22-15,21 22 0,-20-21 16,20-1-16,-21 1 0,0 0 0,0-22 16,-21-20-1,22 41-15,-22 22 0,0-64 0,0 64 16,0 0-16,0 0 15,0 0-15,0 0 0,-22 21 16,22 21-16,-21 0 16,21 21-16,0-21 0,-21 22 15,21 20-15,-21 1 0,21-1 0,0 1 16,0-1-16,0 1 0,0-1 16,0 1-16,0-1 0,0 1 0,0-1 15,0 1-15,0-1 0,0-20 16,0 84-16,0-64 15,0-21-15,0 22 0,0-1 0,0-20 16,0 20-16,0-20 0,0 20 16,0-21-16,0 1 0,-21 20 0,21-20 15,0-1-15,0 0 0,0 1 0,0-22 16,0 21-16,0-21 0,0 0 16,42 1-1,-21-22-15,0-22 0,1 22 16,20-42-16,-21 21 0,0 0 15,0-22-15,1 22 0,-1-21 16,0 0-16,0-1 0,0 1 0,0-106 16,-21 42-1,0 42-15,0 22 0,-21-85 16,0 85-16,0-1 16,0-20-16,-22 21 0,1 20 0,21-20 15,-64 0-15,64 21 0,-21-1 16,21 22-16,-1 0 0,1-21 15,0 21 1,21-21 0,21 21-16,0 0 15,1-21-15,20 21 0,-21-21 0,21 0 16,-20-1-16,20 1 0,0 0 16,1 0-16,-22 0 0,21 0 15,0-22-15,-20 22 0,-1-21 16,21 21-16,-21-22 0,22-20 15,-22 42-15,-21-1 0,0 1 16,21 21-16,-21-21 0,0 42 31,-21 0-15,21 1-16,-21-1 0,21 21 16,0-21-16,0 22 0,-22-1 0,22 0 15,0 1-15,0-22 0,0 21 0,0 0 16,0-20-16,22-1 0,-22 21 15,21-21-15,0 0 0,0-21 16,0 22-16,22-22 0,-22 0 16,0 0-16,0 21 0,21-21 0,-20 0 15,-1 0-15,21 0 0,-21-21 0,0-1 16,1 22-16,-1-21 0,0 0 16,0 0-16,0 0 0,-21 0 0,0-22 15,0 22-15,0-21 0,0 21 16,0-22-16,0 1 0,0 0 0,-21-1 15,0 22-15,0-21 0,0 21 16,-1-1-16,1 1 0,0 0 16,-21 0-16,21 21 0,-1 0 0,1 0 15,-21 0-15,21 21 0,0 0 0,-1 22 16,1-22-16,0 0 0,21 21 16,0 1-16,0-22 0,0 21 15,0 0-15,0-20 0,0-1 0,0 21 16,0-21-16,21 0 0,0 1 15,1-22-15,-1 21 0,0-21 0,0 0 16,0 0-16,0 0 0,1 0 0,-1 0 16,0 0-16,21 0 0,-21 0 15,1-21-15,20-1 0,-21 1 0,0 0 16,22 0-16,-22 0 0,0 0 16,21-1-16,-21-20 0,1 21 15,-1 0-15,0-22 0,0 22 0,0 0 16,0 0-16,-21 0 0,22 21 15,-1 0-15,-21 21 16,0 0 0,0 0-16,0 0 0,0 1 0,0-1 15,0 0-15,0 21 0,21-21 16,-21 1-16,21 20 0,-21-21 0,0 0 16,0 0-16,21 1 0,0-22 0,1 21 15,-1 0-15,0-21 16,0 0-16,0 0 0,0 0 0,1 0 15,-1 0-15,0 0 0,21-21 16,-21 21-16,1-21 0,-1-1 16,0 1-16,0 0 0,0 0 15,0 0-15,1 0 0,-22-22 0,21 22 16,-21-21-16,21-22 0,-21 22 16,0 21-16,0-22 0,0 22 15,0 0-15,0 0 0,0 0 0,0 42 31,-21 0-31,21 0 16,0 0-16,0 1 0,0 20 0,0-21 16,-21 21-16,21-20 15,0 20-15,0-21 0,0 21 0,0-20 16,0-1-16,0 0 0,0 0 16,0 0-16,0 0 0,0 1 15,0-1-15,0-42 47,0-1-31,0 1-16,0 0 0,0 0 15,0-21-15,0 20 0,0 1 0,0-21 16,0 0-16,21 20 0,0-20 16,-21 21-16,21-21 0,0 20 15,-21-20-15,21 21 0,1 21 16,-1-21-16,0 0 0,0 21 0,0 0 15,22 0-15,-22 21 0,0 0 0,-21 0 16,21 0-16,0 0 0,0 22 16,-21-22-16,0 0 0,22 21 0,-22-20 15,0-1-15,0 0 0,0 0 16,0 0-16,0 0 0,0 1 0,0-1 16,0 0-16,0 0 15,-22-21 1,1 0-16,0 0 31,21-21-31,0 0 16,0 0-16,0-1 0,0 1 0,0 0 15,0-21-15,0 21 0,0-1 16,21-20-16,0 21 0,1-21 0,20 20 16,-21-20-16,0 21 0,0 0 15,22 21-15,-22-21 0,21 21 0,-21 0 16,1 0-16,-1 0 15,21 0-15,-21 21 0,-21 0 0,21 0 0,1 0 16,-22 0-16,21 43 16,-21-43-16,0 21 0,0-20 0,0-1 15,0 0-15,0 21 0,0-21 16,0 1-16,-21-22 0,21 21 16,-22 0-16,22 0 0,-21-21 0,21 21 15,-21-21-15,21 21 16,-21-21-16,0 0 15,21-21 1</inkml:trace>
  <inkml:trace contextRef="#ctx0" brushRef="#br0" timeOffset="59763.35">22987 4509 0,'0'0'0,"21"-22"0,0 1 16,-21-21-16,21 21 0,-21 0 16,0-1-16,0 1 0,22-21 0,-22 21 15,0 0-15,0 42 31,0 0-31,0 0 0,0 21 16,0 1-16,0 20 0,0-20 0,21 20 16,-21 1-16,0-1 0,0 1 15,0-1-15,0-21 0,0 22 0,0-22 16,0 1-16,0-1 16,0 0-16,0-21 0,0 22 0,0-22 15,0 0-15,0 0 0</inkml:trace>
  <inkml:trace contextRef="#ctx0" brushRef="#br0" timeOffset="60626.87">22754 4890 0,'0'0'15,"0"-22"-15,21 1 16,0 0-1,22 21-15,-22-21 0,21 21 0,1-21 16,-1 0-16,21-1 0,-20 1 16,20 0-16,1 0 0,-1 0 0,1 0 15,-1-1-15,1 1 0,-22-21 16,22 21-16,-22 0 0,0-22 0,1 22 16,-22 0-16,0-21 0,-21 20 0,0 1 15,0 0-15,0 0 0,0 0 16,0 0-16,-21 21 15,0 0-15,-1 0 16,1 21-16,21 0 0,0 0 0,-21 21 16,0 1-16,21-1 15,0 0-15,0 1 0,-21 20 0,21-20 16,0 20-16,-21-21 0,21 1 16,0 20-16,0-20 0,0-1 0,0 0 15,-22 1-15,22-22 0,0 21 0,-21-21 16,21 22-16,0-22 0,0 0 15,0 0-15,-21-21 16,21-21 15,0 0-31,0 0 0,0-1 16,0-20-16,21 21 0,0-21 0,1-1 16,-1 1-16,0 0 0,0-1 15,0 22-15,0-21 0,22 21 16,-22-1-16,0 1 0,21 0 0,-20 21 15,-1 0-15,0 0 0,0 0 0,0 0 16,0 21-16,-21 0 0,0 1 16,22 20-16,-22-21 0,0 21 0,0-20 15,0 20-15,0-21 0,0 0 16,21 22-16,-21-22 0,0 21 0,0-21 16,42 22-16,-42-22 15,21-21-15,0 21 0,1 0 0,-1-21 16,0 0-16,0 0 0,0 0 15,22 0-15,-22 0 0,0 0 16,21-21-16,-21 0 0,43 0 16,-43-1-16,0 1 0,22-21 0,-22 21 15,0 0-15,-21-22 0,21 22 16,-21-21-16,0-1 0,0 22 0,0-21 16,0 21-16,0 0 0,0-1 15,-21 22 1,0 0-16,21 43 15,-21-22-15,21 0 0,-22 21 16,22-20-16,0 20 0,0 0 0,0-21 16,0 1-16,0 20 0,0-21 15,0 0-15,22 0 0,-1 1 16,0-22-16,0 21 16,0-21-16,0 0 0,1 0 15,-1 0-15,0-21 0,0 21 16,0-22-16,0 1 0</inkml:trace>
  <inkml:trace contextRef="#ctx0" brushRef="#br0" timeOffset="61304.48">25463 4614 0,'22'-21'16,"-1"0"-1,0 21-15,-21-21 16,21 0-16,0 21 0,-21-21 0,21-1 16,1 22-1,-44 0 17,1 22-32,0-1 0,21 21 0,-21 0 15,0-20-15,0 41 0,21-21 0,0 22 16,-22-22-16,1 22 0,21-1 15,-21-20-15,21-1 0,0 21 16,0-20-16,0-22 0,0 21 16,0-21-16,0 22 0,21-22 0,0-21 15,1 21-15,20-21 0,-21 0 0,21 0 16,-20 0-16,20 0 0,0-21 16,1 0-16,20 0 0,-21-1 0,1 1 15,-1-21-15,22 21 0,-22-22 16,0 1-16,-21-21 0,22 20 0,-22 1 15,-21 0-15,0-22 0,0 22 0,0-1 16,0 1-16,-21 0 0,-22-1 16,22 22-16,-21-21 0,0 21 0,-1 0 15,1 21-15,0 0 16,-1 0-16,1 0 0,0 0 0,-1 0 16,1 0-16,0 21 0,20 0 0,1-21 15,0 21-15,0 0 0,21 22 16,0-1-16,0-21 0,0 0 15,21 0-15,0 1 0,22-22 16,-22 21-16,21-21 0,0 0 0,1 0 16,-1 0-16,22 0 0,-22-21 15</inkml:trace>
  <inkml:trace contextRef="#ctx0" brushRef="#br0" timeOffset="61671.27">26670 4382 0,'0'0'0,"0"-106"15,0 85-15,0-22 0,-21 22 16,21 0-16,0 0 0,-21 0 16,21-1-16,-22 22 0,1 0 15,21 22-15,0-1 16,-21 21-16,21 0 0,0 1 0,-21 20 16,21 1-16,0-1 0,0 1 0,0-1 15,0 22-15,0-22 0,0 22 16,0-21-16,0 20 0,0-20 0,0 20 15,0-20-15,0-1 0,0 1 16,0 21-16,0-22 0,0 1 16,0 20-16,-21-20 0,21-1 0,-21 1 15,-1-1-15,22 1 0,0-22 16,0 22-16,-21-22 0,21 0 0,-21 1 16,21-1-16,0-21 0,-21 0 0,21 0 15,0 1-15,0-44 31,0 1-31,0 0 0,0-21 0,0 21 16,0-22-16,0 1 0,0 0 16,0-22-16,0 1 0</inkml:trace>
  <inkml:trace contextRef="#ctx0" brushRef="#br0" timeOffset="62000.08">26331 5038 0,'0'0'0,"-21"-64"0,21 22 0,0-22 16,0 22-16,0 0 0,0-1 15,0 1-15,0 0 0,21-1 0,22 1 16,-22 21-16,21-21 0,64-22 16,-43 64-16,-20 0 15,-1 0-15,0 0 0,1 0 16,-1 0-16,-21 21 0,22 22 16,-22-22-16,0 0 0,-21 21 15,0 1-15,0-22 0,0 21 0,0 0 16,-21-20-16,-22 20 0,22 0 0,-21-21 15,21 1-15,-22 20 0,1-21 16,21 0-16,-21 0 0,20 1 0,-20-1 16,21-21-16,0 21 0,0-21 15,-1 0-15,22 21 0,22-42 47,-1 0-47,0 0 0,21 21 16,-21-22-16</inkml:trace>
  <inkml:trace contextRef="#ctx0" brushRef="#br0" timeOffset="62330.35">26882 4932 0,'0'0'15,"42"0"-15,-21 0 0,21-21 0,-20 21 0,20 0 16,-21-21-16,21 21 0,-20-22 16,-1 1-16,21 21 0,-21-21 0,0 0 15,1 21-15,-1-21 0,-21 0 16,21-1-16,0 1 0,-21 0 0,21 0 15,-21 0-15,0 0 0,0-1 16,0 1-16,-21 21 16,0 0-16,0 0 15,0 0-15,-1 0 0,1 21 0,0 1 16,0 20-16,0-21 0,0 0 16,-1 22-16,22-1 0,-21-21 15,21 21-15,0 1 0,0-22 0,0 21 16,0-21-16,0 1 0,21-1 15,1 0-15,-1-21 0,0 21 0,0-21 16,21 0-16,-20 0 0,20 0 16,-21 0-16,0 0 0,0 0 15,1 0-15,-1 0 0,0-21 0,0 0 16,0 0-16</inkml:trace>
  <inkml:trace contextRef="#ctx0" brushRef="#br0" timeOffset="62718.57">27538 4868 0,'-43'127'0,"86"-254"0,-43 106 0,0 0 16,0-21-16,0 21 0,0-1 15,0 1-15,0 0 0,0 0 0,0 0 16,0 0-16,0-1 16,21 22-16,0 0 0,-21-21 0,21 21 15,0 0-15,22 0 0,-22 0 16,0 0-16,0 0 0,22 21 0,-22 1 16,0-1-16,0 0 0,0 0 15,0 21-15,1-20 0,-22 20 0,0-21 16,0 21-16,0-20 0,0-1 0,0 21 15,0-21-15,0 0 16,0 1-16,0-1 0,-22 0 0,1 0 16,21-42 15,0 0-31,0 0 16,0-1-16,0 1 0,0-21 15,0 0-15,0 20 0,21-20 0,1 0 16,-1-1-16,-21 1 0,21 0 15,0-1-15,0 1 0,0 0 0,1 21 16,-1-1-16,-21 1 0,21 0 16,0 21-16,0 0 15,0 0-15,1 21 16,-1 0 0,0 1-16,-21-1 0</inkml:trace>
  <inkml:trace contextRef="#ctx0" brushRef="#br0" timeOffset="64975.18">28765 5059 0,'0'-21'31,"0"0"-31,0-1 15,0 1-15,22 0 0,-22-21 16,0 21-16,21-1 0,-21-20 16,0 21-16,0-21 0,0-1 0,0 22 15,0-21-15,0 21 0,-21-1 16,-1-20-16,22 21 0,-21 21 0,0-21 16,0 21-16,0 0 0,-22 0 15,22 0-15,0 21 0,-21 0 0,21 0 16,-22 0-16,22 22 0,0-1 15,0 0-15,0 1 0,-1-1 0,1 0 16,21 1-16,-21-1 0,21-21 16,0 22-16,0-22 0,0 0 15,0 0-15,0 0 0,21 0 0,0-21 16,1 0-16,-1 0 16,0 0-16,0 0 0,0 0 0,22 0 15,-22-21-15,0 0 0,0 21 16,0-42-16,0 21 0,22-1 0,-22 1 15,0-21-15,0 0 0,0-1 0,-21 22 16,22-21-16,-1-1 0,0 1 16,-21 0-16,0 21 0,21-22 0,-21 22 15,0 0-15,0 0 16,0 42 0,0 0-1,0 0-15,0 0 0,0 22 0,0-1 16,0 0-16,0 1 0,0-1 0,0 0 15,0 1-15,0-22 0,0 21 16,21-21-16,0 1 0,1-1 0,-1 0 16,0 0-16,0 0 0,0-21 15,0 0-15,1 0 0,20 0 0,-21 0 16,0 0-16,22 0 0,-22-21 16,0 0-16,0 0 0,0 0 15,0-22-15,1 22 0,-1-21 0,-21-1 16,21 1-16,0 0 0,0-1 15,-21-20-15,21 21 0,-21-1 0,22-20 16,-22 20-16,0-20 0,21 21 16,-21-1-16,21-20 0,-21 42 0,0-22 15,0 22-15,0 0 0,0 42 32,0 21-32,0 1 15,0-22-15,0 21 0,-21 22 0,21-22 16,-21 0-16,21 1 0,0 20 15,0-20-15,0-1 0,0 21 16,0-20-16,0-1 0,0 0 0,0-20 16,0 20-16,0-21 0,0 0 15,21 0-15,-21 1 0,21-1 0,-21 0 16,21-21-16,0 0 0,0 0 16,1 0-16,-1 0 0,0 0 15,21-21-15,-21 0 0,1-1 16,-1 1-16,0 0 0,0-21 0,0 21 15,0-22-15,1 22 0,-1-21 16,0 21-16,0-1 0,-21-20 0,21 21 16,-21 0-16,0 42 31,0 0-31,-21 0 16,21 0-16,-21 1 0,0 20 15,21-21-15,-21 0 0,21 0 0,0 22 16,0-22-16,0 0 0,0 0 15,0 0-15,0 1 0,0-1 16,21-21-16,0 0 16,0 0-16,0 0 0,22 0 15,-22 0-15,0-21 0,0 21 16,0-22-16,22 1 0,-22 0 0,0 0 16,0 0-16,0 0 0,22-22 15,-22 22-15,-21 0 0,21-21 16,0 20-16,0 1 0,-21 0 0,0 0 15,0 0-15,21 21 0,-21 21 32,0 0-32,0 0 15,-21 0-15,21 1 0,0 20 0,0-21 16,0 0-16,-21 0 0,21 22 16,0-22-16,0 0 0,0 0 15,0 0-15,21 1 16,0-22-1,1 0-15,-1 0 16,0 0-16,-21-22 16,21 1-16,0 0 0,-21-21 15,0 21-15,0-1 0,0 1 16,0-21-16,0 21 0,0-22 0,0 22 16,0 0-16,-21 0 0,0 0 15,0 0-15,0 21 0,-1-22 16,1 22-16,0 0 15,42 0 17,0 0-32,1 0 15,-1-21-15,0 21 16,21-21-16,-21 21 0,22 0 0,-22 0 16,21 0-16,-21-21 0,1 21 15,-1 0-15,0 0 0,0 0 0,0 0 16,0 0-16,-21 21 0,0 0 15,22 0-15,-22 1 0,0-1 16,0 0-16,0 21 0,0-21 0,0 1 16,0-1-16,0 0 0,0 0 15,0 0-15,0 0 0,0 1 16,-22-1-16,22 0 16,0-42 30,0 0-30,0-1-16,0 1 0,0 0 0,0 0 16,22 0-16,-1 0 0,0-22 15,-21 22-15,21 0 0,0-21 0,22 20 16,-22 1-16,0-21 0,0 21 16,0 0-16,0-1 0,1 1 0,-1 21 15,0 0-15,0 0 0,0 0 16,-21 21-16,0 1 15,0-1-15,0 0 0,0 21 16,0-21-16,0 22 0,0-22 16,0 0-16,0 21 0,0-20 15,0-1-15,0 0 0,0 0 0,0 0 16,0 0-16,0 1 0,0-1 16,21-21-16,1 0 15,-1 0-15,0 0 16,0 0-16,21 0 0,-20 0 0,-1 0 15,21-21-15,-21-1 0,22 1 16,-22 0-16,0 0 0,21-21 0,-21 20 16,1 1-16,20-21 15,-21 21-15,0-22 0,0 1 0,-21 21 16,22-21-16,-22 20 0,21-20 16,-21 21-16,0 0 0,0 0 0,0-1 15,0 1-15,-21 21 16,-1 0-16,22 21 0,-21 1 0,0-1 15,0 0-15,21 21 0,0-21 16,-21 22-16,21-22 0,0 0 0,-21 21 16,21-20-16,0-1 0,0 21 15,0-21-15,0 0 0,0 1 0,0-1 16,0 0-16,0 0 0,0 0 16,0 0-16,0 1 0,0-1 15,-22 0 1,1-21-16,0 0 31,0 0-31,0 0 16,0 0-1,21-21 1,0 0-16,-22 21 0,22-22 16,0 1-16,0 0 0,0 0 15</inkml:trace>
  <inkml:trace contextRef="#ctx0" brushRef="#br0" timeOffset="65303.53">30628 4064 0,'0'0'0,"-21"-21"0,0 21 0,0 0 15,-1 0 1,22-21-16,-21 42 94,0-21-79</inkml:trace>
  <inkml:trace contextRef="#ctx0" brushRef="#br0" timeOffset="65652.74">29189 4487 0,'-21'22'16,"42"-44"-16,-64 44 0,22-22 0,0 0 0,21 21 16,-21-21-16,42 0 31,0 0-31,0 0 0,1 0 0,20 0 15,-21 0-15,0 0 16,22-21-16,-22 21 0,0 0 0,21 0 16,-21-22-16,1 22 0,-1 0 15,0 0-15,0 0 0,0 0 0,0-21 16,1 21 0,-44 0 15,1 0-16,0 0-15,0 21 0,0-21 0,0 0 16</inkml:trace>
  <inkml:trace contextRef="#ctx0" brushRef="#br0" timeOffset="69418.91">15071 7959 0,'-22'0'16,"1"0"15,0 0-15,0 0-16,0 0 15,0 0-15,-1 0 16,1 0-16,0 0 15,0 0-15,21 21 47,21-21-15,0 0-32,0 0 0,1 0 15,-1 0-15,21 0 0,-21 0 16,22 0-16,-1 0 0,0-21 0,1 21 15,-1 0-15,0-21 0,22 21 16,-22-22-16,0 22 0,1 0 0,20-21 16,-20 0-16,20 21 15,-21 0-15,1-21 0,-1 21 0,0 0 16,1-21-16,-1 21 0,-21 0 0,22 0 16,-22-21-16,0 21 0,0 0 15,0-22-15,0 22 16,-21-21-1,0 0 1,-21 0 0,0 21-16,0-21 15,0 21-15,0-21 0,-22-1 16,22 22-16,0-21 0,0 21 16,0-21-16,-22 21 0,22 0 0,-21-21 15,21 21-15,-1 0 16,-20 0-16,21 0 0,0 0 0,0 0 15,-1 0-15,1 0 16,42 0 31,1 0-47,-1 21 0,0-21 16,0 0-16,0 0 0,0 0 15,22 0-15,-22 0 0,0 0 0,0 0 16,0 0-16,1 0 0,-1 0 0,0 0 15,0 0-15,0 0 0,0 0 16,1 0-16,-1 21 0,0-21 16,0 0-16,0 0 15,0 0-15,-21 21 32,0 1-17,0-1-15,0 0 16,-21-21-16,21 21 0,-21 0 15,0 0-15,0-21 0,0 22 0,-1-1 16,-20 0-16,21 0 0,0 21 16,0-20-16,-1-1 0,1 21 0,0-21 15,0 0-15,0 22 0,0-22 0,-1 0 16,1 0-16,21 0 16,0 1-16,-21-1 0,0 0 15,21 0 1,-21-21-16,21 21 219,0-42-94,0 0 93,0 0 32,21 21 563,0 0-798,-21-21 17</inkml:trace>
  <inkml:trace contextRef="#ctx0" brushRef="#br0" timeOffset="77063.16">18436 7662 0,'0'0'0,"0"-21"16,0 0-16,0 0 16,0 0-1,0 0-15,-21 21 16,0 0-1,0 0-15,21 21 16,0 0 0,-22 0-16,22 21 0,0-20 0,-21 20 15,21-21-15,-21 21 0,21 1 0,0-1 16,0-21-16,-21 22 0,21-22 16,-21 21-16,21-21 0,0 0 0,-21 22 15,21-22-15,0 0 16,0 0-16,0 0 15,0-42 1,0 0 0,0 0-16,0 0 0,0 0 15,0-1-15,0 1 0,0-21 0</inkml:trace>
  <inkml:trace contextRef="#ctx0" brushRef="#br0" timeOffset="77486.92">18394 7239 0,'0'0'0,"0"-42"0,0 21 0,0-1 16,0 1-16,-21 21 15,-1 0-15,1 0 16,21 21-16,-21 1 0,21-1 16,-21 0-16,21 0 0,0 0 15,0 0-15,0 1 0,0-1 0,0 0 16,0 0-16,0 0 15,21-21-15,0 0 0,0 0 16,1 0-16,-1 0 16,0-21-16,0 0 0,0 21 0,0-21 15,-21 0-15,22-1 0,-1 1 16,-21 0-16,21 0 0,-21 0 0,0 0 16,0-1-16,0 1 0,0 0 15,-21 0-15,0 21 0,-1-21 16,1 21-16,0 0 0,0 0 15,0 0-15,-22 0 0,22 0 16,0 21-16,0 0 0,0 0 0,21 0 16,-21 1-16,-1-1 0,22 21 0,-21-21 15,21 22-15,0-22 0,0 21 16,0-21-16,0 22 0,0-22 0,21 0 16,-21 0-16,22 0 0,-1 0 15,0 1-15,-21-1 0</inkml:trace>
  <inkml:trace contextRef="#ctx0" brushRef="#br0" timeOffset="78274.97">18817 7620 0,'0'21'0,"0"0"15,0 1-15,0-1 0,0 0 16,0 0-16,0 0 0,0 0 0,0 1 16,0-1-16,0 0 15,0 0-15,0 0 0,0 0 0,-21 1 16,21-1-16,-21 0 16,21-42 30,0 0-46,0-1 16,0 1-16,0 0 0,0 0 0,0-21 16,0 20-16,0-20 0,21 21 15,-21-21-15,21-1 0,0 22 0,0-21 16,1 21-16,-1-22 0,0 22 16,0 0-16,21 21 0,-20-21 0,-1 21 15,0 0-15,21 0 0,-21 0 16,1 21-16,-1 0 0,0 0 15,-21 0-15,21 1 0,-21-1 0,0 21 16,21-21-16,-21 22 0,0-22 16,0 21-16,0-21 0,0 22 0,0-22 15,0 0-15,0 0 0,21 0 0,-21 0 16,22 1-16,-1-22 0,-21 21 16,21-21-16,0 0 0,0 0 0,0 0 15,1 0-15,20 0 0,-21-21 0,0 21 16,22-22-16,-22 1 0,0 0 15,0 0-15,21 0 0,-20 0 0,-1-1 16,0 1-16,0-21 0,0 21 16,0-22-16,1 22 0,-22-21 15,21 21-15,-21-22 0,0 22 0,0 0 16,0 0-16,0 0 0,0 0 16,0 42-1,-21 0 1,21 0-16,0 0 0,0 22 15,-22-22-15,22 21 0,0-21 0,0 0 16,0 22-16,0-22 0,0 0 16,0 0-16,0 22 0,0-22 15,0 0-15,0 0 0,0 0 16,22-21 15,-1 0-31,-21-21 0,21 0 16,0 0-1,-21 0-15,0-1 0,0 1 16</inkml:trace>
  <inkml:trace contextRef="#ctx0" brushRef="#br0" timeOffset="78684.74">19748 7070 0,'0'0'0,"0"21"0,-21 0 0,0 21 15,21-20 1,0-1-16,0 0 0,0 0 0,0 0 16,0 0-16,0 1 0,21-22 31,0 0-31,1 0 15,-1-22-15,-21 1 0,21 21 16,-21-21-16,21 0 0,-21 0 16,21 21-16,-21-21 0,0-1 0,0 1 15,0 0-15,0 0 16,-21 21-16,21-21 0,-21 21 16,0 0-16,0 0 15,21 21-15,-22-21 0,1 21 16,21 0-16,-21 0 0,21 1 0,0-1 15,0 0-15,0 0 0,0 0 16,0 0-16,0 1 0,21-22 16,0 0-16,1 0 0,-1 0 0</inkml:trace>
  <inkml:trace contextRef="#ctx0" brushRef="#br0" timeOffset="79023.55">20553 6837 0,'0'0'0,"-64"-21"16,43 21 0,0 0-16,21 21 0,-21 0 15,21 0-15,-21 22 16,21-22-16,-22 0 0,22 21 15,0 1-15,0-1 0,-21 0 0,0 1 16,21 20-16,-21-21 0,0 22 16,0-22-16,21 1 0,-22 20 0,22-21 15,-21 1-15,21 20 16,0-20-16,-21-22 0,21 21 0,0-21 16,0 0-16,0 1 0,0-44 46,21 22-46,-21-21 0,0 0 16</inkml:trace>
  <inkml:trace contextRef="#ctx0" brushRef="#br0" timeOffset="79271.39">20108 7493 0,'0'0'0,"0"-21"15,21 21 1,1-21-16,-1 21 0,0 0 16,0-21-16,0 21 15,0 0-15,1 0 0,20-22 0,-21 22 16,0 0-16,0 0 0,1-21 16,-1 21-16,0 0 15,0 0-15,0-21 0,0 21 16,1 0-1</inkml:trace>
  <inkml:trace contextRef="#ctx0" brushRef="#br0" timeOffset="80439.25">21145 7620 0,'0'-21'16,"0"0"-1,0 0-15,0-1 16,0 1-16,0 0 0,0 0 0,0 0 15,0 0-15,0-1 16,0 1-16,-21 0 0,21 0 0,-21-21 16,0 20-16,21 1 0,0 0 0,-21 0 15,0 21-15,-1 0 0,22-21 16,-21 21-16,0 0 0,0 0 0,0 21 16,0 0-16,-1 21 15,1-20-15,0-1 0,0 21 0,21 0 16,0 1-16,0-1 0,0 0 0,0 1 15,0-22-15,0 21 0,0 1 16,0-22-16,0 0 0,0 0 16,0 0-16,0 0 0,0 1 0,21-22 15,0 0 1,0 0-16,1 0 16,-1-22-16,0 1 0,0 0 15,0 0-15,-21 0 16,21 0-16,1-22 0,-22 22 0,21 0 15,-21 0-15,0-22 0,21 22 16,-21 0-16,0-21 0,21 21 0,-21-1 16,0 1-16,0 0 15,0 42 1,0 0-16,0 1 0,0-1 16,0 21-16,0-21 0,0 22 15,0-22-15,0 21 0,0-21 16,0 0-16,0 1 0,0-1 0,0 0 15,0 0-15,0 0 0,21 0 16,0-21-16,1 22 0,-1-22 16,0 0-16,0 0 0,0 0 0,0 0 15,1-22-15,20 1 0,-21 0 16,0 21-16,0-21 0,1-21 16,20 20-16,-21 1 0,0-21 0,0 0 0,1 20 15,-1-20-15,0-21 0,0 20 16,-21 1-16,21 0 0,-21-22 0,21 22 15,-21-1-15,22-20 0,-22 21 16,0-1-16,0 1 0,0 0 16,0-1-16,0 22 0,0-21 0,0 21 15,0-1-15,0 1 0,0 42 32,0 1-32,0-1 0,0 21 15,0 0-15,0 1 0,0-1 16,-22 22-16,1-22 0,0 21 0,21 1 15,0-1-15,0-20 0,-21 20 16,21-20-16,0 20 0,0-21 16,0-20-16,0 20 0,0 0 0,0-21 15,21 1-15,0-1 0,0 0 0,1 0 16,-1-21-16,0 0 16,0 0-16,21 0 0,-20 0 0,-1 0 15,0-21-15,0 0 0,0 21 16,22-21-16,-22-1 0,0 1 0,0 0 15,-21-21-15,21 21 0,-21-1 0,21 1 16,-21 0-16,0 0 0,0 0 16,0 0-16,0 42 15,0 0 1,0 0-16,0 0 16,0 0-16,0 1 0,0-1 0,0 0 15,0 0-15,0 0 0,0 0 16,-21 1-16,21-1 15,0-42 32,0-1-47,21 1 0</inkml:trace>
  <inkml:trace contextRef="#ctx0" brushRef="#br0" timeOffset="80635.46">22119 7239 0,'0'0'0,"-21"0"15,0 0 1,21-21 0,21 21 15,0 0-31</inkml:trace>
  <inkml:trace contextRef="#ctx0" brushRef="#br0" timeOffset="81354.57">22437 7451 0,'21'0'16,"0"0"-16,-21-21 16,21-1-16,0 22 15,0 0-15,-21-21 0,22 21 0,-1 0 16,0 0-16,0 0 0,0 0 16,0 0-16,-21 21 15,22 1-15,-22-1 0,0 0 16,0 21-16,0-21 0,0 1 15,-22 20-15,1-21 0,-21 21 16,21-20-16,-22 20 0,22-21 0,-21 21 16,0-20-16,-22 41 0,22-42 15,21 0-15,-1 1 0,1-22 16,0 21-16,21-42 47,0-1-47,21 1 0,0 21 15,1-21-15,-1 0 0,0 21 0,0-21 16,0 21-16,22 0 16,-22 0-16,0 0 0,0 0 0,21 0 15,-20 0-15,-1 0 0,0 21 0,0-21 16,0 21-16,0 0 0,1 0 16,-1 1-16,-21 20 0,0-21 0,0 21 15,21 1-15,-21-1 0,21 0 0,-21 22 16,0-22-16,0 1 0,0 20 15,0-21-15,0 22 0,0-22 0,-21 22 16,0-22-16,0 22 0,-22-22 0,22 0 16,-21 1-16,-1-1 0,1-21 15,-21 21-15,-22 1 0,21-22 16,22 0-16,-21-21 0,20 21 16,-20-21-16,20 0 0,-20 0 0,21 0 15,-22 0-15,22-21 0,-1 0 0,1 21 16,0-42-16,21 20 0,-22 1 15,1-21-15,21 0 0,0 20 0,-1-20 16,1 0-16,21-1 0,-21 1 0,21 21 16,0-21-16,0 20 0,0-20 15,0 21-15,21-21 0,0 20 0,1-20 16,20 21-16,-21-21 0,21 20 0,-20-20 16,20 21-16,0-21 0,22-1 15,-22 22-15</inkml:trace>
  <inkml:trace contextRef="#ctx0" brushRef="#br0" timeOffset="81761.33">23050 7662 0,'0'-21'15,"22"21"1,-1-21-16,-21 0 0,21 0 15,0 0-15,0-1 16,-21 1-16,21 0 16,1 0-16,-22 0 0,0 0 15,0-1-15,0 1 0,0 0 0,0 0 16,0 0-16,-22 21 16,1 0-1,-21 21-15,21 0 0,0 0 0,-1 22 16,1-22-16,21 21 0,-21 0 15,21 1-15,-21-1 0,21 0 0,-21-20 16,21 20-16,0 0 0,0-21 0,0 1 16,0-1-16,0 0 0,0 0 15,0 0-15,21 0 0,0-21 16,0 0-16,0 0 0,1 0 0,-1 0 16,0 0-16,0 0 0,0 0 15,0-21-15,1 0 0,20 0 0,-21 0 16,0 0-16,0-1 0,1 1 0,-1 0 15</inkml:trace>
  <inkml:trace contextRef="#ctx0" brushRef="#br0" timeOffset="82243.06">24701 6964 0,'0'0'0,"22"-21"0,-22 0 0,21-1 16,-21-20-16,21 21 0,-21 0 15,0 0-15,0-1 0,0 1 16,0 42 0,0 1-16,0-1 15,0 21-15,0 0 0,0 1 0,0 20 16,0 1-16,0-1 0,0-20 0,0 20 15,0 1-15,-21-1 0,0 1 16,-1-1-16,22-21 0,-21 22 0,0-22 16,21 1-16,-21-1 0,21-21 15,0 21-15,0-20 0,-21-1 16,21 0-16,0 0 0,-21-21 31,21-21-31,0 0 16,-22 0-16</inkml:trace>
  <inkml:trace contextRef="#ctx0" brushRef="#br0" timeOffset="83126.12">24215 7514 0,'0'0'16,"0"-21"-16,21 0 16,0 21-1,0 0-15,21-21 0,-20 21 0,20-21 0,0-1 16,22 22-16,-22-21 15,22 0-15,-1-21 0,1 21 0,-1-1 16,1-20-16,-1 21 0,1-21 0,-1 20 16,-21-20-16,22 21 0,-22 0 15,1-22-15,-1 22 0,0-42 16,-21 20-16,1 22 0,-22 0 16,0 0-16,0 0 0,0 0 15,-22 21 1,1 21-16,21 0 0,-21 0 15,21 21-15,-21 1 0,21-1 16,0 0-16,-21 1 0,0 20 0,-1-20 16,22 20-16,-21 1 0,21-22 15,-21 21-15,21-20 0,-21-1 0,0 0 16,21 1-16,0-1 0,0-21 0,-21 0 16,21 22-16,-22-22 0,22 0 15,0 0-15,0 0 0,0-42 47,22 0-47,-1 0 0,0 0 16,0-22-16,0 22 0,0-21 15,1 21-15,-1-22 0,0 1 16,21 21-16,-21-21 0,1 20 0,20 1 16,-21 0-16,43 0 15,-43 21-15,0 0 16,-21 21-16,0 0 0,0 0 15,0 1-15,0-1 0,0 21 16,0-21-16,0 0 0,0 22 0,0-22 16,0 0-16,0 0 0,0 0 0,0 1 15,21-1-15,0 0 0,0 0 16,1-21-16,-1 0 16,0 0-16,0 0 0,21 0 0,-20 0 0,20 0 15,-21 0-15,21 0 16,-20-21-16,20 0 0,0 0 0,-21-1 15,22 1-15,-22 0 0,0 0 0,21-21 16,-20 20-16,-1-20 0,0 0 16,0 21-16,-21-22 0,0 1 0,0 21 15,21 0-15,-21-1 0,0 1 0,0 0 16,-21 21 0,0 21-16,0 0 0,21 1 15,-21-1-15,-1 0 0,22 21 0,0-21 16,-21 22-16,21-22 15,0 21-15,0-21 0,0 1 0,0-1 0,0 0 16,0 0-16,21 0 0,-21 0 16,22 1-16,-1-22 0,0 21 15,0-21-15,0 0 0,0 0 0,22 0 16,-22 0-16,0 0 0,0 0 0,22 0 16,-22 0-16,0 0 0,0-21 15,0 21-15,-21-22 0,0 1 0,21 0 16</inkml:trace>
  <inkml:trace contextRef="#ctx0" brushRef="#br0" timeOffset="85087.23">27601 7557 0,'0'0'0,"21"0"0,1 0 0,-1-22 16,0 22-16,0-21 0,0 0 15,0 0-15,1 0 0,-1 0 16,-21-1-16,0 1 0,0 0 16,0 0-16,0 0 0,0 0 0,0-1 15,0-20-15,-21 21 0,-1 0 16,1 0-16,-21-1 0,21 1 0,0 0 15,-1 21-15,-20 0 0,21 0 16,-21 0-16,20 0 0,1 21 0,-21 0 16,21 22-16,-22-22 0,22 21 15,-21 1-15,21-1 0,0 0 0,-1 1 16,22-1-16,0 0 0,0 1 16,0-22-16,0 0 0,0 21 0,22-21 15,-1-21-15,63 43 16,-62-43-16,20 0 15,0 0-15,1-21 0,-22-1 16,21 22-16,-21-21 0,22-21 0,-22 21 16,21 0-16,0-22 0,-20 22 15,20-21-15,-21-1 0,21 1 16,-20-21-16,-1 20 0,21-20 0,-21 20 16,0-20-16,1 21 0,-1-22 15,0 22-15,-21-1 0,0-20 0,0 21 16,0-1-16,0 1 0,0 0 15,0 20-15,0-20 0,0 21 0,-21 21 16,0 0-16,-1 21 16,1 0-16,0 22 0,21-1 15,-42 64-15,42-64 16,0 85-16,0-63 0,0-1 16,0 1-16,0-1 0,0 1 0,0 41 15,0-41-15,0-22 16,21 1-16,0-22 0,0 21 15,22-21-15,-22 0 0,21 1 16,-21-1-16,22-21 0,-1 0 0,-21 0 0,21 0 16,43 0-16,-43 0 15,1-21-15,-22 21 0,21-22 0,1 1 16,-22 0-16,21 0 0,-21-21 16,0 20-16,1-20 0,-1 21 0,0-21 15,-21-1-15,21 22 0,-21-21 0,0-1 16,0 22-16,0 0 0,-21-21 15,0 42-15,0-21 0,-1 21 16,1 0-16,0 0 0,0 0 0,0 21 16,-22 0-16,22 0 0,0 21 15,0-20-15,0 20 0,0 0 0,-1-21 16,22 22-16,-21-22 0,21 21 16,0-21-16,0 1 0,0-1 0,0 0 15,0 0-15,21-21 0,1 0 16,-1 0-16,0 0 15,0 0-15,0 0 0,0 0 16,1-21-16,-1 0 16,0 21-16,-21-21 0,21-1 0,0-20 15,-21 21-15,0 0 0,21 0 16,1-22-16,-22 22 0,0 0 16,0 0-16,0 42 31,0 0-31,0 0 0,0 0 15,0 22-15,0-22 0,0 0 0,0 43 16,0-43-16,21 0 0,0 0 16,0 0-16,0-21 15,0 0-15,1 0 0,-1 0 0,0 0 16,0 0-16,21 0 0,-20 0 16,20 0-16,-21-21 0,21 0 0,1 21 15,-22-42-15,0 20 0,21 1 16,-20-21-16,-1 21 0,21-22 15,-21 1-15,-21 0 0,21-22 0,1 22 16,-1-22-16,0-20 0,-21 20 16,0 22-16,0-22 0,0 22 15,21 0-15,-21-1 0,0 1 0,0 0 16,0-1-16,0 22 0,0 0 16,0 42-1,0 0-15,-21 1 0,21 20 16,-21 0-16,21 1 0,-21-1 0,21 21 15,0-20-15,0 20 0,-22 43 16,1-42-16,21-22 16,0 21-16,0-20 0,0-1 0,0 0 15,0 1-15,0-22 0,0 21 0,21-21 16,1 1-16,-1-1 0,-21 0 16,21-21-16,0 21 0,0-21 0,0 0 15,22 0-15,-22 0 16,42-42-16,-41 42 15,-1-21-15,0-1 0,21 1 0,-21-21 16,1 21-16,-1-22 16,0 1-16,-21 21 0,42-64 0,-42 43 15,0 21-15,0-22 0,0 22 16,0 0-16,0 0 16,-21 21-16,0 0 0,0 0 0,-43 21 15,43 0-15,0 0 16,0 1-16,0 20 0,21-21 0,-22 21 15,22-20-15,-21 20 0,21-21 16,0 21-16,0-20 0,0-1 0,0 21 16,0-21-16,21 0 15,1-21 1,-1 0-16,0 0 16,-21-21-16,21 0 15,0 0-15,-21 0 0,0 0 16,21-1-16,-21 1 0,22 0 0,-22 0 15,21-21-15,0-64 16,-21 85-16,21 21 16,-21 21-1,0 0-15,0 0 16,0 0-16,0 22 0,0 41 16,0-63-1,0 22-15,0-22 0,0 0 0,21 0 16,0 0-16,1-21 0,-22 22 0,21-1 0,0-21 15,0 0-15,0 0 16,0 0-16,1 0 0,-1 0 16,0 0-16,0-21 0,0 21 15,0-22-15,-21 1 0,22 0 16,-22 0-16,0 0 0,21 0 0,-21-1 16,0 1-16</inkml:trace>
  <inkml:trace contextRef="#ctx0" brushRef="#br0" timeOffset="85339.6">29062 6985 0,'0'0'0,"21"0"15,0 0-15,0 0 16,0 0-16,1 0 0,20 0 15,-21 0-15,0 0 0,22 0 0,-22 0 16,21 0-16,-21 0 0,22 0 16,-22 0-16,21 0 0,-21 0 0,22-21 15,-22 21-15,0 0 0,0 0 0,0 0 16,0-21-16,1 21 0,-1 0 16,0 0-16</inkml:trace>
  <inkml:trace contextRef="#ctx0" brushRef="#br0" timeOffset="86195.11">30628 7091 0,'-21'0'15,"0"-21"-15,0 21 16,-1 0-16,1 0 16,21 21-16,-21-21 15,0 21-15,0 0 0,21 22 16,0-22-16,-21 0 0,-1 21 0,1-21 15,21 22-15,0-22 0,-21 21 16,21-21-16,-21 1 0,21-1 0,0 0 16,0 0-16,0 0 0,0-42 62,0 0-62,0 0 16,0 0-16,0-1 0,0-20 0,0 21 15,0-21-15,0 20 0,21-20 16,0 0-16,0 21 0,1-22 0,-22 22 16,21 0-16,0 0 0,0 0 15,0 21-15,0 0 0,1 0 16,-1 0-16,0 21 16,-21 0-16,0 0 0,21 0 15,-21 22-15,21-22 0,-21 21 0,0-21 0,0 22 16,0-22-16,0 0 15,0 21-15,0-21 0,0 1 0,0-1 16,0 0-16,0 0 16,-21-21-16,0 0 15,0 0 1,0 0-16,21-21 16,-22 0-16,22 0 0,0-22 15,0 22-15,22 0 16,-1-21-16,0 20 0,0-20 0,0 0 15,22 21-15,-22-22 0,0 22 16,21 0-16,-21 0 0,22 0 16,-22 21-16,0 0 15,0 0-15,0 21 0,-21 0 16,0 0-16,0 0 0,0 22 0,0-22 16,0 0-16,0 21 0,0-21 15,0 1-15,0-1 0,0 21 0,0-21 16,0 0-16,-21 1 15,21-1-15,-21-21 0,21 21 0,-21-21 16,21 21 0,-21-21-16,0 0 15</inkml:trace>
  <inkml:trace contextRef="#ctx0" brushRef="#br0" timeOffset="86595.83">31094 7281 0,'0'0'0,"63"-42"16,-42 21-1,1 0-15,-22 0 0,21 21 16,-21-22-16,0 1 0,0 0 16,0 0-1,-21 21 1,-1 21-16,1 0 0,0 0 16,0 1-16,0-1 0,21 21 0,-21-21 15,-1 0-15,22 22 0,-21-22 16,21 0-16,0 0 0,0 0 0,0 1 15,0-1-15,0 0 0,0 0 16,21-21-16,1 0 16,-1 0-16,0 0 0,0 0 0,0 0 15,0 0-15,1 0 0,-1 0 16,0 0-16,21-21 0,-21 21 0,1-21 16,-1 0-16,0-1 0</inkml:trace>
  <inkml:trace contextRef="#ctx0" brushRef="#br0" timeOffset="87279.65">31454 7176 0,'0'21'31,"-22"0"-15,22 0-16,0 0 16,0 0-16,0 1 0,0 20 15,-21-21-15,21 0 0,-21 0 16,21 1-16,-21-1 0,21 0 15,-21-21-15,21 21 0,-21-21 16,21 21 0,-22-21-16,22-21 15,0 0 1,0 0-16,0 0 16,22-1-16,-1 1 15,-21-21-15,21 21 0,0 0 0,-21-22 16,21 22-16,0-21 0,1 21 15,-1-1-15,0 1 0,0 0 0,0 21 16,0 0-16,1 0 0,-1 0 16,0 0-16,0 0 0,-21 21 15,21 0-15,-21 1 0,0-1 16,0 0-16,0 0 0,0 0 0,0 0 16,0 1-16,0-1 0,0 0 15,0 0-15,0 0 0,0 0 16,0 1-1,-21-22-15,0 0 32,21-22-17,0 1-15,0 0 0,21 0 16,0 0-16,-21 0 0,21-22 16,1 22-16,-1-21 0,0 21 15,0-1-15,21 1 0,-20 0 0,-1 0 16,0 21-16,21 0 0,-21 0 0,1 0 15,-22 21-15,0 0 16,0 0-16,0 1 0,0-1 16,0 0-16,0 0 0,0 0 0,-22 0 15,22 1-15,0-1 0,0 0 16,-21 0-16,0 0 16,0 0-16,21-42 46,0 0-46,0 0 16</inkml:trace>
  <inkml:trace contextRef="#ctx0" brushRef="#br0" timeOffset="87814.99">32067 6731 0,'0'21'16,"0"0"-16,0 1 0,0-1 16,0 0-16,0 0 0,0 0 15,0 22-15,0-22 0,0 21 0,0-21 16,-21 22-16,21-22 0,-21 21 16,21-21-16,0 22 0,-21-22 0,0 21 15,0-21-15,21 0 16,0 1-16,0-1 0,-22 0 0,1 0 15,21 0-15,0-42 47,0 0-31,0 0-16,0 0 0,21-1 16,1 1-16,-22 0 0,21 0 0,0 0 15,0 0-15,0-1 0,0 1 16,22 0-16,-22 0 0,21 21 0,-21 0 15,1 0-15,20 0 0,-21 0 16,0 0-16,0 0 0,1 21 0,-1 0 16,-21 0-16,0 1 0,0-1 15,0 0-15,0 0 0,0 0 0,0 0 16,-21-21-16,-1 22 16,1-1-16,0 0 0,0 0 0,0-21 15,0 21-15,-22-21 0,22 21 16,0 1-16,0-22 0,0 0 0,-1 21 15,1-21-15,0 0 16,21-21 15,21-1-31</inkml:trace>
  <inkml:trace contextRef="#ctx0" brushRef="#br0" timeOffset="88175.94">32427 7260 0,'21'0'16,"1"0"0,-1-21-16,0 0 15,0 21-15,0-21 0,-21 0 16,21 21-16,1-22 15,-22 1-15,0 0 0,21 21 16,-21-21-16,-21 42 31,-1-21-31,1 21 16,21 0-16,-21 1 0,0-1 0,21 21 16,0-21-16,-21 0 0,21 1 15,-21-1-15,21 0 0,0 0 0,0 0 16,0 0-16,0 1 15,21-22-15,0 0 16,0 0-16,0 0 16,0 0-16,1 0 15</inkml:trace>
  <inkml:trace contextRef="#ctx0" brushRef="#br0" timeOffset="88616.87">32724 7176 0,'0'0'0,"-22"-22"0,22 1 16,0 0-16,0 0 15,0 0 1,22 21-16,-1 0 16,0 0-1,0 21-15,-21 0 0,0 0 16,0 0-16,0 1 0,0 20 15,0-21-15,0 21 0,0-20 0,0-1 16,0 0-16,-21 21 0,0-21 16,21 1-16,-21-22 0,21 21 0,0 0 15,-22-21-15,22 21 16,-21-21-16,21-21 47,0 0-47,0 0 0,21-22 15,1 22-15,-22 0 16,0 0-16,21 0 0,0-22 0,0 22 16,-21 0-16,0 0 0,21 0 15,-21-1-15,21 1 0,1 0 0,-22 0 16,0 0-16,21 21 16,0 0-16,-21-21 15</inkml:trace>
  <inkml:trace contextRef="#ctx0" brushRef="#br0" timeOffset="89119.58">33126 7176 0,'0'0'15,"21"0"-15,21-22 16,-21 22-16,1-21 0,20 21 0,-21-21 15,0 0-15,0 21 0,1-21 0,-1 21 16,0-21-16,0 21 0,-21-22 16,-21 22 15,0 22-31,0-22 0,-1 21 0,1 0 16,0 0-16,0 0 15,-21 0-15,20 1 0,22-1 0,0 0 16,-21 0-16,21 0 0,0 0 15,0 1-15,0-1 0,21-21 16,1 0-16,-1 21 0,0-21 16,0 0-16,0 21 0,0-21 0,1 0 15,-1 21-15,0-21 0,0 0 16,-21 21-16,0 1 16,0-1-16,0 0 15,0 0-15,-21-21 16,-21 21-16,20-21 0,1 21 15,0-21-15,-21 22 0,21-22 16,-1 0-16,1 21 0,-21-21 0,21 0 16,21 21-16,-21-21 0,-1 0 15,1 0-15,0 0 16,0 0 0,0-21-1,0 21-15,-1 0 16</inkml:trace>
  <inkml:trace contextRef="#ctx0" brushRef="#br0" timeOffset="99038.95">17462 9970 0,'-21'0'16,"21"-22"-16,-21 22 0,21-21 0,0 0 15,0 0-15,0 0 16,0 0-16,0-1 16,0 1-16,0 0 0,0 0 15,0 0-15,0 0 16,0-1-16,0 1 0,0 0 16,0 0-16,0 0 0,0 0 15,-21 21-15,0-22 0,0 1 0,21 0 16,-22 21-16,1-21 0,0 21 15,0 0-15,-21 0 0,20 0 0,1 0 16,-21 0-16,0 0 0,20 0 16,-20 21-16,0 0 0,-1 0 0,22 1 15,-21-1-15,21 0 0,0 0 16,-1 0-16,1 0 0,0 1 16,21 20-16,-21-21 0,21 0 0,0 0 15,0 22-15,0-22 0,0 0 16,0 0-16,0 0 0,0 1 0,21-1 15,0-21-15,0 21 0,22 0 16,-22 0-16,21-21 0,1 21 0,-1 1 16,0-1-16,1 0 0,-1 0 15,0 0-15,1 0 0,-1 1 0,0-1 16,1 0-16,-22 0 0,0 21 16,0-20-16,-21 20 0,0-21 15,0 21-15,0 1 0,-21-22 0,0 21 0,0-21 16,-22 22-16,1-22 15,21 0-15,-43 0 0,22 0 0,0 1 16,-1-22-16,1 21 0,0-21 16,-1 0-16,1 0 0,0 0 0,-1 0 15,1 0-15,21 0 0,-22-21 0,22 21 16,-21-22-16,21 1 0,0 0 16,-1 0-16,1 0 0,0 0 0,0-1 15,0 1-15,21 0 0,0-21 16,0 21-16,0-1 0,0 1 0,21 0 15,0 0-15,21 0 0,-20 21 16,20-21-16,-21-1 0,21 1 16,1 21-16</inkml:trace>
  <inkml:trace contextRef="#ctx0" brushRef="#br0" timeOffset="99427.73">17886 9419 0,'0'0'0,"0"-21"0,0 0 16,0 0 0,-21 42-1,21 0 1,-22 0-16,22 0 0,0 22 0,0-1 15,0 0-15,0 1 0,0-1 16,0 22-16,0-1 0,0-21 0,0 22 16,0-1-16,22 1 0,-22-22 0,0 22 15,21-22-15,-21 0 0,0 22 16,0-22-16,0-21 0,0 22 0,0-22 16,21 21-16,-21-21 0,21-21 15,-21 22-15,0-1 0,21-21 16,0 0-1,1 0 1,-22-21-16,21-1 0,0 1 16,-21 0-16,21 0 0,0 0 0,-21 0 15</inkml:trace>
  <inkml:trace contextRef="#ctx0" brushRef="#br0" timeOffset="99864.48">18415 9821 0,'0'0'0,"0"-21"0,0 0 16,0 42 0,0 0-1,0 1-15,0-1 0,0 0 16,0 21-16,0 1 0,21-22 0,-21 21 16,0 0-16,0 1 0,0-22 0,0 21 15,0 1-15,21-22 0,-21 0 16,0 21-16,21-42 0,1 21 0,-22 1 15,21-22-15,0 0 0,0 0 16,0 0-16,0 0 16,1-22-16,-1 1 0,0 21 0,0-21 15,0-21-15,-21 21 0,21-1 16,1 1-16,-22-21 0,0 21 16,0-22-16,0 1 0,0 21 0,0-21 15,0-1-15,0 22 0,-22-21 16,1 21-16,0-1 0,0 1 0,0 0 15,-22 0-15,22 21 0,0 0 16,-21 0-16,21 0 0,-1 0 0,1 0 16,-21 0-16,21 21 0,0 0 15,-1-21-15,22 21 16,0 1-16</inkml:trace>
  <inkml:trace contextRef="#ctx0" brushRef="#br0" timeOffset="100159.31">17992 9694 0,'-22'-21'16,"22"0"-1,22 0 1,-1 0-16,0 21 16,21-21-16,-21 21 0,22-22 0,-22 1 15,21 21-15,1-21 0,-22 21 0,21-21 16,0 0-16,-20 21 0,-1 0 16,0-21-16,0 21 0,0 0 0,0 0 15,-21 21 16,0 0-15</inkml:trace>
  <inkml:trace contextRef="#ctx0" brushRef="#br0" timeOffset="100723.67">19113 9843 0,'0'0'0,"-21"0"16,0 0-16,-42 0 16,41 0-16,22-22 15,0 1 1,0 0-16,0 0 15,0 0-15,22 21 16,-22-21-16,21 21 0,0 0 0,0 0 16,0 0-16,0 0 0,1 21 15,20-21-15,-21 42 0,0-21 0,0 0 16,1 22-16,-1-1 0,0-21 16,0 22-16,-21-1 0,0 0 0,0-21 15,0 22-15,0-22 0,0 21 0,0-21 16,0 1-16,0-1 0,-21-21 15,21 21-15,0 0 16,0-42 15,0 0-31,0 0 0,21-1 0,0 1 16,-21 0-16,0 0 0,21 0 0,-21-22 16,22 22-16,-22-21 0,21 0 15,-21-1-15,0 1 0,0 0 0,0-1 16,21 1-16,-21 0 0,0-1 15,21 1-15,-21 21 0,21 0 0,-21-1 16,0 1-16,0 0 0,21 21 16,1 0-1,-22 21 1,0 0-16,0 1 16,0-1-16,0 0 0,21 21 15</inkml:trace>
  <inkml:trace contextRef="#ctx0" brushRef="#br0" timeOffset="101111.45">19748 9948 0,'0'0'15,"22"0"-15,-22 22 0,21-22 0,0 0 16,0 0-16,0 0 16,0 0-16,1 0 0,-22-22 15,21 22-15,0 0 0,0-21 16,-21 0-16,21 21 0,0-21 0,-21 0 15,22 21-15,-22-21 0,0-1 16,21 1-16,-21 0 0,0 0 0,0 0 16,0 0-16,0-1 15,0 1-15,-21 21 16,-1 21-16,1 1 16,0 20-16,21-21 15,0 0-15,0 22 0,0-22 0,-21 21 16,21-21-16,0 0 0,0 1 15,0 20-15,0-21 0,0 0 16,0 0-16,21 1 0,-21-1 16,0 0-16,21-21 15,0 21-15,1-21 16,-1 0-16,0 0 0,0 0 16,0 0-16,0 0 0,1 0 15,-1-21-15,0 21 0,0-21 0</inkml:trace>
  <inkml:trace contextRef="#ctx0" brushRef="#br0" timeOffset="101735.13">20913 9737 0,'0'0'0,"21"-43"16,-21 22-1,0 0-15,0 0 16,-21 21-1,-1 0-15,1 0 0,0 0 16,0 0-16,0 21 0,0 0 16,-1 0-16,1 1 0,0-1 15,21 21-15,-21-21 0,0 22 0,0-22 16,-1 21-16,22-21 0,0 22 16,0-22-16,0 0 0,0 21 0,0-21 15,0 1-15,0-1 0,0 0 16,0 0-16,22-21 15,-1 0-15,0 0 16,0 0-16,0 0 0,0 0 0,22 0 16,-22-21-16,0 21 0,0-21 0,0 0 15,22-1-15,-22-20 0,0 21 16,0-21-16,0 20 0,1-20 0,-1 0 16,0-22-16,0 22 0,-21 0 15,21-22-15,-21 22 0,21-22 0,-21 22 16,0 0-16,0-22 0,0 22 15,0-22-15,0 22 0,0 0 16,0-1-16,0 1 0,0 0 0,0-1 16,0 22-16,0 0 0,0 0 15,0 63 1,0-21-16,-21 22 0,21-1 16,0 0-16,-21 1 0,21 20 15,0-21-15,0 22 0,0-1 0,0-20 16,0 20-16,0-20 0,0 20 15,0-21-15,0 1 0,0-1 0,0 0 16,0-20-16,0 20 0,0-21 0,0 0 16,21 0-16,0-21 0,1 22 15,-1-22-15,0 0 0,0 0 16,0 0-16,0 0 0,1 0 16,-1 0-16,0-22 0,0 1 15,0 0-15,22 0 0,-22 0 0</inkml:trace>
  <inkml:trace contextRef="#ctx0" brushRef="#br0" timeOffset="103343.41">23093 9313 0,'0'0'0,"21"0"0,0 0 16,-21-21-1,0 42 1,0 1-16,0-1 15,0 0-15,0 21 0,0 1 0,0-1 16,0 0-16,0 1 0,0-1 16,0 0-16,0 1 0,0-1 15,0 0-15,0-21 0,0 22 0,0-22 16,0 0-16,-21 21 0,21-20 16,0-1-16,-21-21 0,21 21 15,0-42 16,0 0-31,0-1 0,0 1 16,0-21-16,0 21 0,21-22 16,-21 1-16,21 0 0,0-1 0,-21 1 15,21 0-15,1-22 0,-22 22 16,21 0-16,0-1 0,0 22 0,0-21 16,-21 21-16,21 21 0,1 0 15,-1 0-15,0 0 16,0 0-16,-21 21 0,0 0 0,21 21 15,0-21-15,1 1 0,-22 20 16,0 0-16,21-21 0,0 22 0,0-22 16,-21 21-16,21-21 0,0 1 0,1 20 15,-1-21-15,0-21 0,0 21 16,0 0-16,0-21 0,1 0 0,-1 0 16,0 0-16,0 0 0,0 0 0,0 0 15,22 0-15,-22 0 0,0-21 16,0 21-16,0-21 0,1 0 15,-1 0-15,0 0 0,-21-1 16,21-20-16,-21 21 0,21 0 0,-21-22 16,21 22-16,-21 0 0,0-21 0,0 21 15,0-1-15,0 1 0,0 0 16,0 0-16,0 42 16,0 0-1,0 22-15,0-22 0,0 21 16,0-21-16,0 22 0,0-1 0,0-21 15,0 21-15,0-20 0,0 20 16,0-21-16,22 0 0,-22 0 0,21 1 16,0-22-16,-21 21 0,21-21 0,0 0 15,0 0-15,1 0 0,-1 0 16,0 0-16,0 0 0,0 0 16,0-21-16,1-1 0,-1 1 0,0 0 15,0 21-15,0-21 0,0 0 16,-21-22-16,22 22 0,-22 0 0,0 0 15,0 0-15,0 0 0,-22-22 0,1 22 16,0 0-16,0 0 0,0 0 16,-22-1-16,22 22 0,0-21 0,-21 0 15,21 21-15,-1-21 0,1 21 16,0-21-16,0 21 0,21-21 31,0-1-31,21 22 0,0 0 16,0-21-16,1 21 0,20-21 15,-21 21-15,21 0 0,1 0 0,-1-21 16,-21 21-16,22 0 0,-1 0 16,0 0-16,1 0 0,-1 21 0,0 0 15,-21-21-15,22 21 0,-22 1 16,0-1-16,0 0 0,0 0 0,1 0 16,-22 0-16,21 1 0,-21-1 0,0 0 15,0 0-15,0 0 0,0 0 16,0 1-16,0-1 0,0 0 0,-21 0 15,-1-21-15,22 21 0,-21 0 0,0 1 32,0-22-32,0-22 31,0 1-31,21 0 16,0 0-16,0 0 0,0 0 0,0-43 15,0 22-15,0-1 0,0 22 16,0-21-16,21 0 0,0 20 15,21-20-15,-21 21 0,22-21 0,-22 20 16,21 1-16,-21 0 0,22 21 16,-1 0-16,-21 0 0,22 0 0,-22 21 15,21 0-15,-21 1 0,0-1 0,-21 0 16,22 0-16,-1 0 16,-21 0-16,21 1 0,-21-1 0,0 21 15,0-21-15,0 0 0,0 1 16,0 20-16,0-21 0,0 0 0,0 0 15,0 1-15,0-1 0,0 0 0,0 0 16,0 0-16,0 0 0,0 1 16,0-1-16,0 0 15,0-42 17,0 0-32</inkml:trace>
  <inkml:trace contextRef="#ctx0" brushRef="#br0" timeOffset="104418.79">26141 9567 0,'-21'22'16,"42"-44"-16,-85 44 0,43-22 0,0 21 0,0-21 16,0 0-16,-1 0 0,1 0 15,21-21 17,0-1-32,21 1 15,1 0-15,-22 0 0,21 0 0,0 0 16,0-1-16,0 1 0,0-21 15,1 21-15,-1-22 0,0 22 0,0-21 16,21 0-16,-20-1 0,-1 1 0,0 0 16,0 20-16,0-20 0,0 21 15,-21-21-15,0 20 0,0 1 16,0 0-16,0 42 31,-21 0-31,0-21 0,0 43 0,21-22 16,0 0-16,-21 21 0,21-20 15,0 20-15,0 0 0,0 1 0,0-22 16,0 21-16,0 0 0,21-20 16,0 20-16,0 0 0,-21-21 0,21 1 15,1 20-15,-1-21 0,-21 0 0,21 0 16,-21 1-16,21-1 0,-21 0 16,0 0-16,21-21 15,-21 21-15,0-42 31,-21 0-15,0 21-16,21-21 0,-21 0 16,0-1-16,21 1 0,-22 0 0,1 21 15,0-21-15,0 0 0,0 21 16,0 0 0,21 21-1,0 0-15,0 0 0,0 0 0,21-21 16,0 22-16,0-1 0,0 0 15,0 0-15,1-21 0,-1 21 16,0-21-16,0 0 0,21 0 16,-20 21-16,-1-21 0,21 0 0,-21 0 15,22 0-15,-22-21 0,21 21 0,0-21 16,-20 0-16,20 0 0,0 0 16,-21-1-16,22 1 0,-1-21 0,-21 21 15,22-22-15,-22 1 0,0 0 0,21-1 16,-21 1-16,1 0 0,-1-22 15,0 22-15,0-22 0,0 1 0,0 21 16,1-22-16,-1 22 0,0-1 16,-21 1-16,0 0 0,0-1 15,0 22-15,0 0 0,0 0 0,0 0 16,0 0-16,-21 21 16,21 21-16,0 0 0,0 0 15,0 0-15,-21 22 0,21 20 16,0-21-16,-22 22 0,22 63 15,0-64-15,0 1 0,0-22 0,-21 22 16,21-22-16,0 0 0,-21 1 16,21-1-16,0-21 0,0 22 0,0-22 15,0 0-15,0 0 0,0 0 16,0 0-16,21-21 0,-21 22 16,21-22-1,1 0-15,-22-22 16,21 1-16,-21 0 0,0 0 15,0 0-15,0 0 0,0-22 0,0 22 16,0 0-16,0 0 0,0-22 16,-21 22-16</inkml:trace>
  <inkml:trace contextRef="#ctx0" brushRef="#br0" timeOffset="104631.67">27030 9102 0,'0'0'15,"21"0"32,0 0-47,0-21 0,22 21 0,-22-22 16,21 22-16,-21-21 0,22 21 0,-22 0 15,21-21-15,-21 21 0,22 0 16,-22-21-16,21 21 0,-21 0 0,0 0 16,1-21-16,-1 21 0,0 0 15,0 0-15,0 0 0,0 0 16</inkml:trace>
  <inkml:trace contextRef="#ctx0" brushRef="#br0" timeOffset="106398.61">28215 9419 0,'0'0'0,"21"0"0,0 0 16,1 0 0,-1 0-1,-21-21-15,0 0 16,0 0-16,0 0 16,0-1-16,0 1 15,0 0-15,0 0 0,0 0 16,0 0-16,0-1 15,-21 1-15,-1 0 0,1 0 16,21 0-16,-21 0 0,-21-1 0,21 22 16,-1-21-16,-20 21 0,0 0 15,-1 0-15,1 0 0,0 0 16,-1 0-16,1 21 0,0 1 0,-1-1 16,1 0-16,21 21 0,0-21 0,0 22 15,-1-22-15,22 21 0,0-21 16,0 22-16,0-22 0,0 0 15,0 0-15,0 22 0,0-22 0,22-21 16,-1 21-16,0 0 0,0 0 16,0-21-16,0 0 0,1 0 15,-1 0-15,0 0 0,21 0 0,-21 0 16,1-21-16,-1 21 0,21-21 16,-21 0-16,0 0 0,22 21 0,-22-22 15,0 1-15,21-21 0,-20 21 16,-1 0-16,0-1 0,-21 1 0,21-21 15,0 21-15,-21 0 0,0-1 0,0-20 16,0 21-16,0 0 0,0 0 16,0-1-16,0 1 0,0 42 31,0 1-15,0-1-16,0 0 0,0 21 0,0-21 15,0 22-15,0-1 0,0-21 16,21 0-16,1 22 0,-22-22 0,21 0 15,-21 0-15,21 0 0,0 1 16,0-1-16,0-21 0,1 21 0,20-21 16,-21 0-16,0 0 0,0 0 15,1 0-15,-1 0 0,21-21 16,-21 0-16,0 21 0,1-22 0,20 1 16,-21 0-16,0 0 0,0 0 15,1 0-15,-22-1 0,21-20 16,0 21-16,-21-21 0,0-1 0,21 1 15,-21 0-15,21-1 0,-21 1 16,21-22-16,-21 22 0,0-21 0,0 20 16,22 1-16,-1-22 0,-21 22 15,0 0-15,0 21 0,21-22 0,-21 1 16,0 21-16,0 0 0,0-1 16,21 1-16,-21 42 31,-21 22-31,21-22 0,-21 21 15,21 1-15,0-1 0,0 0 16,-21 1-16,21 20 0,0-21 0,0 22 16,0-22-16,0 22 0,0-22 15,0 0-15,0 1 0,0-1 0,0 0 16,0 1-16,0-22 0,0 42 16,0-41-16,0-1 0,21 0 15,0 0-15,-21 0 0,21 0 0,0-21 16,0 0-16,1 0 15,-1 0-15,0 0 16,0 0-16,0-21 0,0 0 16,1 0-16,-22 0 0,21 0 15,-21-1-15,21-20 0,0 21 16,-21 0-16,21-22 0,0 22 16,-21-21-16,0 21 0,22-22 15,-1 22-15,-21 42 31,0 1-31,21-1 0,-21 0 16,0 21-16,21-21 0,-21 1 16,0-1-16,0 0 0,0 0 0,21 0 15,-21 0-15,21 1 0,-21-1 16,22-21-16,-1 21 0,-21 0 0,21-21 16,0 0-16,0 0 0,0 0 15,1 0 1,-1 0-16,0 0 0,0-21 15,0 21-15,0-21 0,1 0 16,-1-1-16,0 1 0,0 0 16,0 0-16,0-21 0,1 20 0,-22-20 15,21 21-15,0-21 0,0-1 16,0 22-16,22-42 16,-22 20-16,0 22 0,-21 0 0,21 21 15,0-21-15,0 21 16,1 0-1,-22 21 17,0-42 15,0 0-32,-22 21-15,1-22 16,0 22-16,0 0 15,0 22 1,0-1-16,21 0 16,-22 0-16,22 0 0,-21 22 15,0-22-15,21 0 0,-21 0 16,0 0-16,21 22 0,0-22 16,0 0-16,-21 21 0,21-21 0,0 1 15,0-1-15,0 0 0,0 0 16,0 0-16,0 0 0,0 1 0,0-1 15,21-21-15,-21 21 0,21-21 16,0 0-16,0 0 0,0 0 0,1 0 16,-1 0-16,0 0 0,0 0 0,0 0 15,0 0-15,1 0 0,-1-21 16,0 0-16,0 21 0,0-22 0,0 1 16,1 0-16,-1 0 0,-21 0 15,21 0-15,0-22 0,-21 22 16,0 0-16,0-21 0,21 20 0,-21 1 15,0-21-15,0 21 0,0 0 16,0-1-16</inkml:trace>
  <inkml:trace contextRef="#ctx0" brushRef="#br0" timeOffset="106815.38">29845 8403 0,'0'0'0,"-21"0"0,0 0 16,-1 21-16,22 1 0,0-1 16,0 0-1,0 0 1,22-21-1,-1 0-15,0 0 16,-21-21 0,0 0-16,0 0 15,0-1-15,0 1 16,0 0 0,-21 21-1,0 0 1,-1 0-16,22 21 15,-21-21-15,0 21 16,0 1-16,0-22 0,21 21 16,-21-21-16,-1 21 0,1-21 0,0 21 15</inkml:trace>
  <inkml:trace contextRef="#ctx0" brushRef="#br0" timeOffset="107115.2">28638 8911 0,'-21'0'16,"42"0"-16,-63 0 0,42 21 16,21-21-1,0 0-15,1-21 16,20 21-16,-21 0 0,21 0 0,-20-21 15,20 21-15,0 0 0,-21 0 0,22 0 16,-22-21-16,21 21 16,-21 0-16,1 0 0,-1-21 0,0 21 15,0 0-15,0 0 0,0 0 16,1 0-16,-22 21 31,-22-21-31,1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28:50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677 0,'0'0'15,"21"-21"-15,0 0 0,-21 0 16,21 0-16,-21 0 0,22-1 16,-22 1-16,0 0 0,0 0 15,0 0-15,-22 0 16,1-1-16,0 22 0,0-21 16,0 0-16,0 21 0,-22 0 15,22 0-15,-21 0 0,21 0 16,-22 0-16,1 0 0,0 21 0,-1 0 15,1 1-15,-22 20 0,22 0 16,-21-21-16,20 43 0,-20-22 0,20 22 16,-20-22-16,21 22 0,20 20 15,-20-20-15,21-1 0,-21 1 16,42-1-16,-22 1 0,22-1 0,0 1 16,0-1-16,0-20 0,0 20 15,0 1-15,22-22 0,-1 21 0,0-20 16,0-1-16,21-21 15,-20 22-15,20-22 0,0 0 0,1 0 16,-1-21-16,0 0 0,1 0 16,-1 0-16,0 0 0,1 0 0,-1 0 15,0-21-15,1 0 0,-1 0 16,0-1-16,1 1 0</inkml:trace>
  <inkml:trace contextRef="#ctx0" brushRef="#br0" timeOffset="500.31">3873 1228 0,'0'0'0,"0"-43"16,-21 43 0,0 0-16,0 0 0,0 0 15,0 22-15,-1-1 0,1-21 0,0 21 16,0 0-16,21 21 0,-21-20 15,21-1-15,-21 21 0,-1-21 0,22 22 16,0-22-16,0 21 0,0 0 16,0 1-16,0-22 0,0 21 0,0-21 15,0 22-15,0-22 16,0 0-16,22 0 0,-1 0 0,0-21 16,0 0-16,0 0 15,0 0-15,1 0 0,-1-21 0,0 21 16,21-21-16,-21 0 0,1 0 15,-1 0-15,0-22 0,0 22 0,0-21 16,0 21-16,-21-22 0,22 22 16,-22-21-16,21-1 0,-21 22 0,0-21 15,0 0-15,0 20 0,0-20 16,-21 21-16,-1 0 0,1 0 0,-21-1 16,21 1-16,0 21 0,-22 0 15,22 0-15,-21 0 0,21 0 16,-1 21-16,-20 1 0,21-1 15,0 0-15,0 0 0,21 0 0,0 22 16,0-22-16,0 0 0,0 0 16,0 0-16,0 0 0,0 1 0,0-1 15,42 0-15,-21-21 0,0 0 16,0 0-16,22 0 0</inkml:trace>
  <inkml:trace contextRef="#ctx0" brushRef="#br0" timeOffset="1040.44">4318 1291 0,'0'21'31,"0"1"-15,-21-1-16,21 0 0,0 0 15,-21 0-15,21 0 0,0 1 0,-22-1 16,22 0-16,0 0 0,0 0 15,-21 22-15,21-22 0,-21 0 0,21 0 16,-21 0-16,21 0 0,0 1 16,-21-1-16,21 0 0,-21-21 15,21 21-15,-22-21 16,22-21 0,0 0-1,0 0-15,0-1 0,0 1 16,0-21-16,0 21 0,0-22 15,22 22-15,-1-21 0,0 0 0,0 20 16,21-20-16,-20 0 0,20 21 16,-21-22-16,21 22 0,1 0 0,-22 0 15,21 21-15,1 0 0,-22 0 16,21 0-16,0 0 0,-20 0 0,20 0 16,-21 21-16,0 0 15,0 0-15,1 0 0,-22 1 0,0 20 16,0-21-16,0 0 0,0 22 15,0-22-15,-22 21 0,22-21 0,0 0 16,-21 1-16,0-1 0,21 0 16,-21 0-16,21 0 0,-21-21 31,0 0-15,21-21-1,0 0-15,0 0 16</inkml:trace>
  <inkml:trace contextRef="#ctx0" brushRef="#br0" timeOffset="1568.16">5249 1334 0,'0'0'0,"21"-22"0,43-20 16,-43 21-16,-21 0 15,21 0-15,-21-1 16,-21 22 0,0 0-16,0 0 0,0 0 0,-1 0 15,-20 22-15,21-1 16,0-21-16,-22 21 0,22 0 0,0 0 16,0 0-16,0 1 0,0-1 15,-1-21-15,1 21 0,21 0 0,0 0 16,0 0-16,0 1 15,0-1-15,0 0 16,21-21-16,1 21 0,-1-21 16,0 21-16,0-21 0,0 21 0,0-21 15,1 22-15,-1-22 0,0 21 16,0 0-16,0 0 0,-21 0 16,21-21-16,-21 21 0,0 1 0,0-1 15,-21 0 1,0 0-16,0 0 0,0-21 0,-22 21 15,22-21-15,-21 22 0,21-22 16,-22 0-16,1 0 0,0 0 0,21 21 16,-22-21-16,22 0 0,-21 0 15,21 0-15,-1 0 0,1 0 0,0 0 16,0 0-16,21-21 16,0-1-1,0 1-15,0 0 0,21 21 16,21-21-16,-20 0 0,-1 0 15,0-1-15,21 1 0,-21 0 0</inkml:trace>
  <inkml:trace contextRef="#ctx0" brushRef="#br0" timeOffset="1979.92">6054 275 0,'0'0'0,"0"-21"0,-22 42 32,22 0-32,-21 1 0,21 20 0,-21-21 15,0 21-15,21 22 0,-21-22 16,21 22-16,0-22 0,-21 22 0,-1 20 15,1-20-15,21-1 0,-21 22 16,0-22-16,0 1 0,0-1 0,-1 1 16,1-1-16,21 1 0,-21-22 0,0 1 15,21-1-15,0 0 0,0 1 16,-21-22-16,21 21 0,0-21 0,0 0 16,0 1-16,0-1 15,0-42 16,21-1-31,0 1 16,-21 0-16,21 0 0,-21 0 16,0 0-16,0-1 0,21 1 15,-21 0-15</inkml:trace>
  <inkml:trace contextRef="#ctx0" brushRef="#br0" timeOffset="2219.48">5588 1312 0,'0'-21'47,"21"21"-47,0 0 0,0-21 16,1 21-16,20 0 0,-21-21 0,0 21 16,0-21-16,22 21 0,-22 0 15,0-21-15,0 21 0,0 0 0,22-22 16,-22 22-16,0 0 15,0 0-15,0 0 16</inkml:trace>
  <inkml:trace contextRef="#ctx0" brushRef="#br0" timeOffset="2711.19">6181 1291 0,'0'-21'47,"0"0"-31,0 0 0,21 21-16,-21-21 15,21 21-15,0 0 0,0 0 16,0 0-16,-21 21 15,22 0-15,-1 0 0,0-21 0,0 42 16,0-20-16,-21-1 0,21 0 0,-21 0 16,22 21-16,-22-20 0,0-1 15,0 21-15,0-21 0,0 0 0,0 22 16,-22-22-16,1 0 0,0 0 16,21 0-16,-21 1 0,0-22 0,21 21 15,-21-21-15,-1 0 16,22-21-1,0-1 1,0-20-16,0 21 16,0 0-16,0 0 0,0-1 0,0 1 15,0 0-15,0-21 0,0 21 16,0-1-16,22 1 0,-22 0 0,21 0 16,-21 0-16,21 0 0,0 21 15,0-22-15,-21 1 0,21 21 0,1-21 16,-1 21-1,0 0-15,0 0 0,0 0 32</inkml:trace>
  <inkml:trace contextRef="#ctx0" brushRef="#br0" timeOffset="3303.86">6964 1291 0,'0'0'0,"0"-21"0,0 0 16,0 0 0,-21 21-1,-1 21-15,22 0 16,-21 0-16,0 0 15,21 1-15,-21 20 0,0-21 0,21 0 16,0 22-16,0-22 0,-21 0 16,21 21-16,0-21 0,0 22 0,0-22 15,0 0-15,0 0 0,0 0 16,0 1-16,0-1 0,21-21 0,-21 21 16,21-21-16,0 0 0,0 0 0,0 0 15,1 0-15,-1 0 0,0 0 16,0-21-16,0 21 0,0-21 0,22-1 15,-22 1-15,0 0 0,0 0 16,0-21-16,1 20 0,-1 1 16,0-21-16,0 0 0,-21 20 15,21-20-15,-21 21 0,21 0 0,-21-22 16,0 22-16,0 0 0,0-21 0,0 21 16,0-1-16,0 44 31,0-1-31,0 0 15,0 0-15,0 21 0,0-20 0,-21 20 16,21-21-16,0 21 0,0-20 16,0 20-16,0-21 0,0 21 15,0-20-15,0-1 0,0 21 0,0-21 16,0 0-16,21 1 16,1-1-16,-1-21 15,0 0-15,0 0 0,0 0 16,0 0-16,1 0 0,-1-21 15</inkml:trace>
  <inkml:trace contextRef="#ctx0" brushRef="#br0" timeOffset="3664.19">7916 1185 0,'0'0'0,"0"-21"16,-21 21-16,0 0 0,0 0 16,0 0-16,-1 21 15,22 1-15,-21-1 0,0 0 16,21 0-16,-21 21 0,0-20 0,21 20 16,-21-21-16,-1 21 0,22 1 15,-21-22-15,21 21 0,-21-21 0,21 22 16,0-22-16,0 0 0,0 0 15,0 0-15,0 1 0,0-1 0,0 0 16,21-21-16,0 0 0,1 0 16,-1 0-16,0 0 0,0 0 0,0 0 15,0 0-15,1 0 0,-1-21 16,0 21-16,0-21 0,21-1 0,1 1 16,-22 0-16,0 0 15,0 0-15,22-22 0,-22 22 0,0 0 16</inkml:trace>
  <inkml:trace contextRef="#ctx0" brushRef="#br0" timeOffset="4019.98">8445 318 0,'0'0'0,"0"-22"15,0 44 1,0-1-16,0 0 16,0 0-16,0 21 0,-21 1 15,21-1-15,-21 0 0,21 22 0,0-1 16,-21 1-16,21 21 0,-21-22 16,0 22-16,-1-22 0,1 1 0,21-1 15,-21 1-15,0-1 0,0-20 0,0 20 16,21-21-16,0 1 15,-22-22-15,22 21 0,0-21 0,0 1 16,0-1-16,0 0 0,0 0 0,0 0 16,0 0-1,22-21 1,-22-21-16,0 0 16,21 21-16,0-21 0,0 0 0</inkml:trace>
  <inkml:trace contextRef="#ctx0" brushRef="#br0" timeOffset="4429.99">8615 1207 0,'-21'21'16,"21"0"-16,0 0 0,-22 0 15,1 0-15,0 1 0,21-1 16,0 0-16,-21 0 0,0 21 0,0-20 15,21-1-15,0 0 0,-22 21 16,22-21-16,0 1 0,0-1 0,0 0 16,0 0-16,0 0 15,22-21-15,-1 0 16,0 0-16,0 0 0,0 0 16,0-21-16,22 0 0,-22 0 15,0 0-15,21-1 0,-20 1 0,-1 0 16,0 0-16,21 0 0,-21 0 0,-21-1 15,22-20-15,-1 21 0,-21-21 16,0 20-16,0 1 0,0-21 0,0 21 16,0 0-16,-21-1 0,-1 22 15,1-21-15,0 21 0,-21 0 0,21 0 16,-1 0-16,1 0 0,0 0 16,0 0-16,0 0 0,0 21 0,-1-21 15,1 0-15,0 0 0,0 0 16</inkml:trace>
  <inkml:trace contextRef="#ctx0" brushRef="#br0" timeOffset="5087.62">9229 1376 0,'0'-21'0,"-22"0"16,22-1-16,0 1 15,0 0-15,0 0 16,0 0-16,22 0 0,-1-1 16,0 22-16,0-21 15,0 21-15,0 0 0,1 0 16,-1 0-16,0 0 15,0 21-15,0-21 0,-21 43 0,21-22 16,-21 0-16,22 0 0,-22 22 16,0-22-16,0 21 0,0-21 15,0 22-15,0-22 0,0 21 0,0-21 16,-22 0-16,1 1 0,21-1 0,-21 0 16,21 0-16,-21-21 15,0 0-15,21-21 16,0 0-1,0 0 1,0-1-16,0 1 0,0 0 0,0 0 16,0 0-16,0-22 0,21 22 0,0-21 15,-21 21-15,21 0 0,0-22 16,-21 22-16,22 0 0,-1 0 0,0 0 16,-21-1-16,21 1 0,0 0 15,0 21-15,1 0 16,-1 0-1,0 21-15,-21 0 16,0 1-16,0-1 16</inkml:trace>
  <inkml:trace contextRef="#ctx0" brushRef="#br0" timeOffset="5595.84">10139 1334 0,'0'0'0,"21"-22"0,0 1 0,0 21 0,-21-21 15,21 0 1,-21 0-16,0 0 16,0-1-1,-21 22-15,0 0 16,0 0-16,-21 22 0,20-1 15,1 0-15,0 0 0,0-21 16,21 21-16,-21 0 0,21 1 0,-21-1 16,21 0-16,0 0 0,0 0 15,0 0-15,0 1 0,21-22 16,0 0-16,-21 21 16,21-21-16,0 21 0,0-21 0,1 0 15,20 0-15,-21 21 0,0-21 16,0 0-16,1 21 0,-1-21 15,0 21-15,0-21 0,-21 22 0,0-1 16,0 0-16,0 0 16,-21 0-16,0-21 15,0 21-15,-1-21 0,-20 0 0,21 22 16,0-22-16,0 0 0,-22 0 16,22 21-16,0-21 0,0 0 0,0 0 15,-1 0-15,1 0 0,0 0 0,0 0 16,0 0-16,0 0 15,-1-21-15,1 21 16,21-22-16,0 1 0,-21 0 16,0 0-16</inkml:trace>
  <inkml:trace contextRef="#ctx0" brushRef="#br0" timeOffset="5981.9">8255 656 0,'0'0'0,"21"0"31,21-21-15,-20 21-16,20 0 0,0 0 0,1 0 16,-1-21-16,0 21 0,1 0 15,20 0-15,-21 0 0,1 0 16,-1 0-16,-21-21 0,22 21 0,-1 0 16,-21 0-16,0 0 0,0 0 0,1 0 15,-1 0-15,0 0 0,0 0 31,-42 0 1,0 0-17,0 21-15</inkml:trace>
  <inkml:trace contextRef="#ctx0" brushRef="#br0" timeOffset="6965.34">2709 2434 0,'-21'0'0,"21"-21"16,-21 21-16,0-21 16,0 21-16,21-21 15,-22 21 1,44 0 15,-1 0-15,0 0-16,0 0 0,21 0 15,-20 0-15,20 0 0,0 0 16,1 0-16,20 0 0,-21 0 16,22 0-16,-1-21 0,22 21 0,-21 0 15,20 0-15,1 0 0,0 0 0,20 0 16,-20 0-16,21 0 0,0 0 16,0 0-16,-1-22 0,22 22 0,0 0 15,0 0-15,0 0 0,0 0 16,22 0-16,-1 0 0,-21 0 0,21 0 15,0 0-15,21-21 0,-20 21 16,-1 0-16,0 0 0,0-21 0,21 21 16,-20 0-16,20 0 0,-21-21 15,21 21-15,-20 0 0,20 0 16,0-21-16,-21 21 0,22-21 0,-22 21 16,21 0-16,-21 0 0,22-22 15,-22 22-15,21 0 0,-21 0 0,1-21 16,-1 21-16,0 0 0,-21 0 0,21-21 15,0 21-15,-21 0 0,0-21 16,-21 21-16,0 0 0,0 0 0,0-21 16,-22 21-16,1-21 0,0 21 15,-22 0-15,1 0 0,-22-22 16,0 22-16,1 0 0,-22 0 0,0 0 0,0 0 16,0 0-1,-21-21 16,-21 21 1,0 0-32</inkml:trace>
  <inkml:trace contextRef="#ctx0" brushRef="#br0" timeOffset="13688.18">1016 3366 0,'0'-22'141,"0"1"-125,0 0-16,0 0 15,0 0-15,0 0 16,-21-1-16,21 1 0,-21 21 15,21-21-15,-22 21 16,1 0 0,21 21 15,0 0-31,0 1 16,0-1-16,0 0 0,0 0 15,0 0 1,0 0-1,21-21 17,1 0-32,-22-21 15,0 0-15,0 0 16,0 0 0,0 0-16,0-1 15,0 44 32,0-1-47,0 0 16,0 0-16,0 21 0,0-20 0,0-1 15,0 21-15,0-21 0,0 0 16,0 1-16,0-1 0,0 0 16,0 0-16,0 0 0,0 0 15,21-21-15,0 0 16,0 0-1,0 0-15,-21-21 0</inkml:trace>
  <inkml:trace contextRef="#ctx0" brushRef="#br0" timeOffset="14312.82">1418 3323 0,'21'0'110,"0"-21"-95,-21 0-15,0 0 16,0 0 0,0-1-16,-21 22 31,0 0-15,0 0-16,21 22 0,-21-22 15,21 21-15,0 0 0,-21 0 16,21 0-16,0 0 15,0 1-15,0-1 0,21 0 32,0-21-32,0 0 15,0 0-15,0-21 16,1 0 0,-22-1-16,21 22 0,-21-21 0,0 0 15,0 0-15,0 0 16,0 0-16,-21 21 15,21-22 1,-22 22-16,1 0 16,21 22-16,0-1 0,-21 0 15,21 0-15,0 0 0,0 22 16,0-22-16,0 0 16,0 21-16,0-21 0,0 1 0,0-1 15,0 0-15,0 0 0,0 0 16,21 0-16,-21 1 0,21-22 15,1 0-15</inkml:trace>
  <inkml:trace contextRef="#ctx0" brushRef="#br0" timeOffset="15611.75">3217 3895 0,'0'-21'16,"0"-1"0,0 1-16,0 0 15,0 0 1,0 0-16,0 0 16,0-1-16,0 1 15,0 0-15,0 0 16,0 42 15,-21-21-31,21 21 0,0 0 16,0 22-16,0-22 0,-21 21 15,21-21-15,0 22 0,0-1 0,0 0 16,0 1-16,0-1 0,0-21 16,-21 22-16,21-1 0,0-21 0,0 0 15,0 22-15,0-22 0,0 0 16,0-42 31,0 0-32,0-1-15,0 1 0,21 0 0</inkml:trace>
  <inkml:trace contextRef="#ctx0" brushRef="#br0" timeOffset="16136.29">3873 3683 0,'0'0'0,"22"0"0,-22-21 16,-22 21 0,1 0-1,0 0-15,0 0 0,0 0 16,0 21-16,-1-21 0,1 21 15,0-21-15,0 21 0,0 1 0,0-22 16,21 21-16,0 0 0,-22 0 16,22 0-16,0 0 0,0 1 15,0-1-15,0 0 16,22-21 0,-1 21-16,0-21 0,0 0 15,0 0-15,0 21 0,1-21 16,-1 0-16,0 21 0,21-21 15,-21 22-15,1-22 0,-22 21 0,21 0 16,0-21-16,-21 21 0,21 0 16,-21 0-16,0 1 0,0-1 0,0 0 15,0 0-15,0 0 0,-21 0 16,0-21-16,0 22 0,-1-1 0,-20 0 16,21-21-16,0 21 0,0-21 0,-22 0 15,22 0-15,0 0 0,0 0 16,-22 0-16,22 0 0,0 0 0,0 0 15,0-21-15,0 0 16,-1 21-16,22-21 0,-21 21 16,21-22-16,-21 22 15,21-21-15,-21 0 0,21 0 16,-21 21-16,21-21 0,0 0 16,0-1-16</inkml:trace>
  <inkml:trace contextRef="#ctx0" brushRef="#br0" timeOffset="16380.15">3344 3514 0,'-21'-21'16,"0"21"-16,0 0 31,21 21 0,21-21-31,0 21 16,0-21-16,0 21 0,1-21 0</inkml:trace>
  <inkml:trace contextRef="#ctx0" brushRef="#br0" timeOffset="17127.58">5313 4106 0,'0'0'0,"21"-21"0,-21 0 16,0 0 0,0 0-16,0 0 15,0-1-15,0 1 0,0 0 16,0 0-16,0 0 0,-21 0 16,0-1-16,-1 1 0,1 0 0,0 0 15,0 0-15,0 0 0,0-1 16,-1 22-16,1 0 0,0-21 0,-21 21 15,21 0-15,-1 0 0,1 0 16,0 21-16,-21 1 0,21-1 0,-1 0 16,1 0-16,0 0 0,0 22 15,0-22-15,0 21 0,-1 0 16,22-20-16,-21 20 0,21 0 0,0-21 16,0 22-16,0-22 0,0 0 15,0 0-15,0 0 0,0 1 0,21-22 16,1 21-16,-1-21 0,0 0 15,0 0-15,0 0 0,0 0 16,1 0-16,-1-21 0,0-1 16,0 1-16,0 0 0,0 21 0,1-42 15,-1 21-15,-21-1 0,21 1 0,0-21 16,0 21-16,-21 0 0,0-22 16,21 22-16,-21 0 0,22-21 15,-22 20-15,0 1 0,0 0 0,0 0 16,0 0-16,0 0 15,0 42 1,0 0 0,0 0-16,0 0 0,0 0 15,0 22-15,0-22 0,0 21 16,0 1-16,0-22 0,0 21 0,21 0 16,-21-20-16,21 20 0,-21-21 15,21 0-15,-21 0 0,0 1 0,21-1 16,0 0-16,1-21 0,-22 21 15,21-21 1,0 0-16,0-21 16,0 0-1,0 0-15,-21-1 0,0 1 16,0 0-16,22 0 0</inkml:trace>
  <inkml:trace contextRef="#ctx0" brushRef="#br0" timeOffset="18500.09">7578 3620 0,'0'0'0,"-22"0"16,22-22-1,0 1 1,22 0-16,-1 0 0,0 0 16,0 0-16,0-1 0,0 1 15,1 0-15,20-21 0,-21 21 0,0-22 16,0 1-16,1 21 0,-1-22 15,0 1-15,0 21 0,0-21 16,-21-1-16,0 22 0,0 0 16,0-21-16,0 20 0,-21 1 0,0 21 15,0-21-15,-22 21 0,1 0 0,0 0 16,-1 0-16,1 0 0,0 21 16,-1 0-16,1-21 0,0 22 0,-1-1 15,1 21-15,0-21 0,-1 0 16,22 22-16,0-1 0,0-21 0,0 22 15,21-1-15,0-21 0,0 21 16,0 1-16,21-22 0,0 21 0,21-21 16,-20 22-16,20-22 0,0 0 15,43 43-15,-43-43 16,1 0-16,-1 0 0,0 21 16,-21-20-16,22-1 0,-22 0 0,0 0 15,0 0-15,-21 0 0,0 22 0,0-22 16,0 0-16,0 0 0,-21 0 15,0 1-15,0-1 0,0 0 0,-22 0 16,22-21-16,-21 0 0,21 21 16,-22-21-16,22 0 0,-21 0 0,21 0 15,-22-21-15,22 21 0,-21-21 16,21 0-16,-1 0 0,1-1 16,0-20-16,0 21 0,0 0 0,0-22 15,-1 22-15,22-21 0,0 21 16,-21-22-16,21 22 0,0 0 0,0 0 15,0 0-15,0 0 0,0-1 16,21 22 0,1 0-1,-1 22-15,0-1 0,-21 0 16,21 0-16,0 21 0,0-20 0,1-1 16,-1 21-16,0-21 0,0 0 15,-21 22-15,21-22 0,0 21 0,1-21 16,-1 1-16,21-1 15,-21 0-15,0 0 0,1 0 0,-1 0 16,21-21-16,-21 0 0,22 0 16,-22 0-16,21 0 0,-21 0 0,22 0 15,-1 0-15,-21-21 0,21 0 16,1 0-16,-1 0 0,-21 0 0,22-1 16,-1 1-16,-21-21 0,0 21 15,22 0-15,-22-22 0,0 22 0,0 0 16,-21-21-16,0 20 0,21 1 0,0-42 15,-21 42-15,0-1 16,0 1-16,0 0 0,0 0 16,0 42 15,0 0-31,0 0 16,0 1-16,0 20 0,0-21 15,0 21-15,0 1 0,0-1 0,0 0 16,0 1-16,0 20 0,0 1 15,0-1-15,0 1 0,0-1 0,0 1 16,0-1-16,0 1 0,0 20 0,0-20 16,0-1-16,0 22 0,0-21 15,0 20-15,0-20 0,0 20 0,0-20 16,0-1-16,0 1 0,0-1 0,0 1 16,0-22-16,0 1 0,0-1 15,0 0-15,0 1 0,0-22 0,0 0 16,0 0-16,0 0 0,-21-42 31,21 0-15,0 0-16,0 0 0,0-22 0,0 1 15,-21 0-15,21-1 0,0-20 0,0-1 16,0 1-16</inkml:trace>
  <inkml:trace contextRef="#ctx0" brushRef="#br0" timeOffset="20871.93">8318 3916 0,'0'0'0,"0"-42"0,0 20 16,0-20-16,0 21 0,0 0 15,0 0-15,0-1 0,0 1 0,0 0 16,0 0-16,0 0 16,22 0-16,-1-1 0,0 22 15,21-21-15,-21 21 0,22 0 0,-1 0 16,-21 0-16,22 0 0,-1 21 15,-21-21-15,21 22 0,-20-1 0,-1 0 16,0 0-16,0 0 0,-21 0 16,0 1-16,0-1 15,-21 0-15,0 0 0,0 0 0,-1 0 16,1-21-16,-21 22 0,21-22 16,-22 21-16,22-21 0,-21 0 0,21 0 15,0 0-15,-22 0 0,22 0 16,0 0-16,0 0 0,0 0 15,21 21 1,0 0 0,0 0-16,21-21 15,0 21-15,0-21 0,0 0 16,0 22-16,22-22 0,-22 0 16,0 0-16,21 0 0,-20 0 15,20 0-15,0 0 0,1-22 0,-1 1 16,0 21-16,1-21 0,-1 0 15,0 0-15,1 0 0,-1-1 16,-21 1-16,21 0 0,1 0 0,-22 0 16,0-22-16,-21 22 15,21-21-15,-21 21 0,0 0 0,0-1 16,0 1-16,0 0 0,-21 0 16,0 21-16,0 0 15,0 0-15,-1 0 0,22 21 16,-21 0-16,0 0 0,21 1 15,0-1-15,-21 21 0,21-21 16,0 0-16,0 22 0,0-22 0,0 21 16,0-21-16,0 1 0,0-1 15,21 0-15,-21 0 0,21 0 0,0 0 16,1-21-16,-1 0 0,0 22 16,0-22-16,0 0 0,0 0 0,43-22 15,-43 22-15,0-21 0,0 0 16,1 21-16,-1-21 0,21 0 15,-21 0-15,0-1 0,1-20 0,-1 21 16,0 0-16,0 0 0,-21-22 16,21 22-16,0-21 0,1 21 0,-22-1 15,0 1-15,21 0 16,0 21 0,-21 21 15,0 0-16,21-21 1,0 0 15,-21-21-15,0 0-16,0 0 16,-21 0-1,0 21 1,0 0-1,0 0-15,21 21 0,0 0 16,-22 0-16,22 0 0,-21 22 16,21-22-16,0 0 0,0 0 15,0 22-15,0-22 0,0 0 0,0 0 16,0 21-16,0-20 0,0-1 0,0 0 16,21-21-16,1 21 0,-1 0 15,0-21-15,0 0 0,0 0 16,0 0-16,1 0 0,20 0 0,-21 0 15,0 0-15,0 0 0,22 0 16,-22-21-16,0 0 0,21 0 0,-20 0 16,-1-1-16,0 1 0,21 0 15,-21 0-15,1-21 0,-22 20 0,42-41 16,-42 42-16,0 0 0,0-1 16,0 1-16,0 0 0,0 0 15,0 42 1,0 0-1,0 0-15,0 1 0,0 20 16,0-21-16,0 0 0,0 22 0,0-22 16,0 0-16,0 0 0,0 21 15,0-20-15,21-1 0,0 0 0,0 0 16,1 0-16,-1 0 16,21-21-16,-21 0 0,0 0 15,1 0-15,-1 0 0,0 0 0,0 0 16,0 0-16,0 0 0,22-21 15,-22 0-15,0 0 16,0 0-16,-21 0 0,21-1 16,-21 1-16,22 0 0,-1 0 0,-21-21 15,21 20-15,0-20 0,-21 21 16,21-21-16,0 20 0,1 1 0,20-21 16,-21 21-16,-21 0 15,21 21-15,0 0 0,1 0 16,-1 0-16,-21 21 15,21-21-15,0 21 0,-21 0 16,21 21-16,-21-20 0,0-1 16,0 0-16,0 0 0,21 0 15,-21 0-15,0 1 16,0-44 31,0 1-32,0 0-15,0 0 16,-21 0-16,0 0 0,21-1 16,-21 1-16,0 0 0,0 0 15,-1 0-15,1 21 0,0 0 16,0 0-16,0 0 16,0 21-16,21 0 0,0 0 15,-22 0-15,1 22 0,21-22 0,-21 0 16,21 21-16,0-20 0,0 20 15,-21-21-15,21 21 0,0-20 0,0-1 16,0 0-16,0 0 0,0 0 0,0 0 16,0 1-16,0-1 15,21-21 1,0 0-16,0 0 0,1 0 16,-1-21-16,0-1 15,0 1-15,0 0 0,0 0 0,1-21 16,-1-1-16,0 22 15,-21 0-15,0-21 16,0 20-16,0 1 0,0-21 0,0-22 16,0 43-16,0 42 31,0 1-15,0-1-16,0 0 0,0 0 15,0 0-15,0 22 0,0-22 16,0 0-16,0 0 0,0 0 0,0 0 15,0 1-15,0-1 0,21 0 16,0 0-16,-21 0 0,21 0 16,1-21-16,-1 0 0,0 0 15,0 0-15,0 0 0,0 0 16,1 0-16,-1 0 0,0-21 0,0 0 16,0 21-16,0-21 0,1 0 0,-1 0 15,0-1-15,0 1 0,0-21 16,0 21-16,-21-22 0,22 1 15,-1 0-15,0-1 0,-21-20 0,0 21 16,21-22-16,-21 22 0,0-22 16,21 1-16,-21 20 0,0 1 0,0-21 15,0 20-15,0 22 0,0-21 16,0 21-16,0-1 0,0 1 0,0 0 16,-21 21-16,0 0 15,21 21-15,0 0 16,0 1-16,0-1 0,0 21 0,-21 0 15,21 1-15,0 20 0,0 1 16,-21-22-16,21 22 0,0-1 0,-22 43 16,22-43-16,0-20 0,-21-1 15,21 0-15,0 1 0,0-1 16,0-21-16,0 22 0,0-22 16,0 0-16,21 0 0,1 0 0,-22 0 15,21-21-15,0 0 0,0 22 16,0-22-16,0 0 0,1 0 0,-1 0 15,0 0-15,0 0 0,0-22 16,0 1-16,1 0 0,62-42 16,-63 41-1,1-20-15,-1 21 0,-21 0 0,0-22 16,21 22-16</inkml:trace>
  <inkml:trace contextRef="#ctx0" brushRef="#br0" timeOffset="21119.79">10266 3366 0,'-21'0'15,"42"0"-15,-85 0 0,43 0 0,0 0 0,0 0 16,0 0-16</inkml:trace>
  <inkml:trace contextRef="#ctx0" brushRef="#br0" timeOffset="24319.8">12721 3556 0,'0'21'0,"0"-42"31,0 0-31,0 0 16,21 0-1,-21-1-15,0 1 0,21 0 16,1 0-16,-1 21 0,-21-21 0,21 21 16,0 0-16,0-21 0,0 21 15,1 0-15,-1 21 0,0 0 16,0 0-16,0 0 0,0 22 16,-21-1-16,0-21 0,22 21 0,-22 1 15,0-1-15,0 0 0,0-20 0,0 20 16,0-21-16,0 21 0,0-20 15,-22 20-15,22-21 0,-21 0 0,21 0 16,0 1-16,-21-1 16,21-42 15,0-1-31,0 1 16,21 0-16,-21 0 0,21-21 15,1 20-15,-1 1 0,-21-21 0,21 21 16,0-22-16,0 1 0,0 21 15,1-21-15,-1-1 0,0 22 0,0-21 16,-21 21-16,21-1 0,0 22 16,1 0-16,-1 0 15,0 22-15,-21-1 16,0 0-16,0 0 0,21 0 0,-21 22 16,0-22-16,0 0 0,0 0 0,0 21 15,0-20-15,0-1 16,0 0-16,0 0 0,0 0 15,0 0-15,21-21 32,0 0-32,1 0 15,-22-21-15,21 21 0,-21-21 16,21 0-16,0 0 0,0 0 0,0-1 16,-21 1-16,22-21 0,-1 21 0,0 0 15,0-22-15,0 22 0,-21-21 16,21 21-16,1-1 0,-22 1 0,21 0 15,0 21 1,-21 21 0,0 22-16,0-22 15,0 0-15,0 21 0,0-21 16,0 1-16,0 20 0,0-21 0,0 21 16,0-20-16,0 20 0,0-21 15,0 0-15,21 0 0,-21 1 0,0-1 16,21 0-16,0 0 0,1-21 0,-1 0 15,0 21-15,0-21 0,0 0 16,22 0-16,-22 0 0,21 0 0,-21-21 16,22 21-16,-1-21 0,-21 0 0,21 0 15,-20-1-15,20 1 0,-21 0 16,0 0-16,22 0 0,-22-22 16,0 22-16,0-21 0,-21 21 15,0-22-15,21 22 0,-21-21 0,0 0 16,0 20-16,0-20 0,0 21 0,0-21 15,0 20-15,-21 22 0,21-21 16,-21 21-16,0 0 0,0 0 16,-1 0-16,1 21 0,21 1 15,-21-1-15,21 0 0,-21 21 0,21 1 16,0-22-16,0 21 0,0 0 16,0 1-16,0-22 0,0 21 15,0-21-15,0 22 0,0-22 0,0 0 0,0 0 16,0 0-16,21 1 0,0-1 15,0-21-15,-21 21 0,22-21 16,-1 0-16,0 21 0,0-21 0,0 0 16,0 0-16,22 0 0,-22 0 15,0-21-15,0 21 0,22-21 0,-22 0 16,0-1-16,21 1 0,-21 0 16,1-21-16,-1 21 0,0-22 0,21 1 15,-21 0-15,1-1 0,-1-20 0,0 20 16,0-20-16,0 21 0,0-22 15,1 22-15,-1-22 0,-21 22 16,0 0-16,21-1 0,-21 1 0,0 21 0,0 0 16,0-1-16,0 1 15,0 0-15,0 42 16,0 0 0,-21 1-16,21 20 0,-21-21 0,21 21 15,0 22-15,0-22 0,0 22 0,-22-22 16,22 22-16,0-22 0,-21 21 15,21-20-15,0-1 0,0 0 0,0 1 16,0-1-16,0 0 0,21-20 16,1-1-16,-1 21 0,-21-21 0,21 0 15,0-21-15,0 22 0,0-22 16,1 0-16,-1 0 0,0 0 0,0 0 16,0 0-16,22 0 0,-22 0 15,0 0-15,21-22 0,-21 1 0,1 0 16,20 0-16,-21 0 0,0 0 15,0-22-15,22 1 0,-22 21 0,0-43 16,0 22-16,0 0 0,1-22 0,-1 1 16,0 20-16,-21-20 0,0 20 15,21-20-15,-21 21 0,0 20 16,0-20-16,0 21 0,0 0 0,0 0 16,0 42-1,0 0 1,0 21-16,0-21 0,0 22 15,0-1-15,0 0 0,0 22 0,-21-22 16,21 22-16,0-22 0,0 0 16,-21 22-16,21-22 0,0 1 0,-21-1 15,21 21-15,0-41 0,-22-1 16,22 0-16,-21 0 0,21 0 16,0 0-16,0 1 0,0-44 46,0 1-46,21 0 16,-21 0-16,22 0 16,-22 0-16,21-1 0,0 1 0,-21-21 15,21 21-15,0 0 0,0-22 0,-21 22 16,22 0-16,-1 0 16,0 21-16,0 0 15,-21 21-15,0 0 16,0 0-16,0 0 0,0 1 15,21-1-15,-21 0 0,0 0 0,0 0 16,21 0-16,-21 1 0,0-1 16,0 0-16,22-21 0,-22 21 15,21-21-15,0 0 16,0 0-16,0 0 16,0 0-16,1 0 0,-1 0 15,0 0-15,0 0 0,0-21 16,0 0-16,1 21 0,-1-21 0,0-1 15,0 1-15,0 0 0,-21-21 0,21 21 16,1-1-16,-1-20 0,0 21 16,-21-21-16,0 20 0,21 1 15,-21 0-15,21 0 0,-21 42 32,0 0-32,-21 0 0,21 1 15,-21 20-15,21-21 16,0 0-16,-21 22 0,21-22 0,-21 0 15,21 21-15,0-21 0,0 1 0,0-1 16,0 0-16,0 0 16,0 0-16,21-21 15,0 0 1,0 0-16,0 0 0,0 0 16,1 0-16,-22-21 0,21 21 0,0-21 15,-21 0-15,21 0 16,-21-1-16,0 1 0,0 0 0,0 0 15,0 0-15,0-43 16,0 43-16,0 0 0,-21 0 16,0 0-16,0-1 0,-1 1 15,1 21-15,0 0 0,0 0 16,0 0-16,0 0 0,21 21 16,0 1-1,21-22-15,0 0 0,0 21 16,21-21-16,-20 0 0,20 0 0,21 0 15,-20 0-15,-1 0 16,-21 0-16,22 0 0,-1 0 0,-21 0 16,21 0-16,-20 0 0,-1 0 0,0 0 15,0 0-15,0 0 16,0-21-16,1 21 0,-22-22 0,21 22 16,-42 0 15,-1 22-31,-20-1 0,21 0 15,0 0-15,0 0 0,-1 0 16,1 1-16,0-1 0,-21 0 16,21 0-16,-1 0 0,1 0 0,0 1 0,21-1 15,0 0-15,-21 21 16,21-21-16,0 1 16,21-22-1,0 0-15,0 0 0,1 0 16,-1 0-16,21 0 0,-21 0 15,0-22-15,1 22 0,-1-21 16,0 0-16,0 0 0,0 0 0,0 0 16,-21-1-16,22 1 0,-1-21 0,0 21 15,-21-22-15,21 1 0,-21-21 16,21 20-16,-21 1 0,21-22 0,-21 1 16,0 21-16,0-22 0,0 22 15,22-22-15,-22 22 0,0 0 0,0-1 16,0 22-16,0 0 0,0 0 15,0 0-15,0 42 16,0 0 0,0 0-16,0 21 15,-22 1-15,22-1 0,0 0 0,0 22 16,0-22-16,-21 22 0,21-1 16,-21-20-16,21 20 0,-21-21 0,21 22 15,0-22-15,0 1 0,0-1 0,0-21 16,0 0-16,0 22 0,0-22 15,0 0-15,0 0 0,0 0 16,0 0-16,21-21 16,0 22-16,0-22 0,1 0 15,20 0-15,-21 0 0,0 0 0,0 0 0,1 0 16,-1 0-16,21-22 0,-21 22 16,0-21-16,1 21 0,-1-21 15,0 0-15,0 0 0,0 0 0,-21-1 16,0 1-16,21 0 0,-21 0 15,0 0-15,0 0 0,0-1 0,-21 1 16</inkml:trace>
  <inkml:trace contextRef="#ctx0" brushRef="#br0" timeOffset="24643.61">14668 3493 0,'22'0'31,"-1"0"-31,21-22 0,-21 22 16,22-21-16,-1 21 0,0 0 0,22-21 15,-22 21-15,0 0 0,22-21 16,-22 21-16,22-21 0,-22 21 16,0 0-16,1 0 0,-22-21 0,0 21 15,0 0-15,0 0 0,1 0 16,-22-22-16,21 22 16,-21-21-16,21 21 0</inkml:trace>
  <inkml:trace contextRef="#ctx0" brushRef="#br0" timeOffset="25383.67">18732 2286 0,'0'0'0,"0"-21"0,22 21 16,-22-21-16,0 0 0,0-1 15,-22 22 1,1 0-16,21 22 0,-21-1 15,-21 0-15,21 21 0,-22 1 16,22 20-16,-21 1 0,-22-1 0,22 22 16,0-1-16,-22 1 15,22 0-15,-22-1 0,1 1 0,20 0 0,-20-1 16,21 1-16,-1-21 0,1 20 16,-22-20-16,22-1 0,0 1 15,-1-1-15,1-20 0,0-1 0,21 21 16,-22-20-16,22-22 0,0 21 15,0-21-15,0 1 0,21-1 0,-22 0 16,22 0-16,0-42 31,0 0-31,0 0 0,0-1 16,0 1-16,0 0 0,22-21 16</inkml:trace>
  <inkml:trace contextRef="#ctx0" brushRef="#br0" timeOffset="29015.31">18881 3408 0,'21'0'141,"-21"21"31,0-42-94,21 0-78,-21 0 0,21-1 0,0 1 16,0 0-16,1-21 0,-1-1 15,0 1-15,0 0 0,21-1 0,-20 1 16,-1-21-16,21 20 0,-21-20 15,22 20-15,-22-20 0,0 21 0,0-22 16,0 22-16,0-1 0,1 22 16,-22 0-16,0 0 0,0 0 0,-22 42 31,1 0-31,0 0 0,0 0 16,0 22-16,0-1 0,-1 0 15,1 1-15,0-1 0,0 0 0,21 1 16,0-1-16,0 0 0,0 1 0,0-22 15,0 21-15,0 1 0,0-22 16,21 0-16,0 21 0,0-21 0,1 1 16,-1-1-16,0-21 0,-21 21 15,21 0-15,-21 0 0,21-21 0,-21 21 16,-21-21 15,0 0-31,0 0 16,0 0-16,-1-21 0,1 21 0,0-21 15,0 21-15,0 0 0,0-21 16,-1 21-16,1 0 0,21 21 31,0 0-15,0 0-16,0 1 0,21-1 16,1 0-16,-1-21 0,0 21 15,21-21-15,-21 0 0,22 21 0,-22-21 16,21 0-16,1 0 0,20 0 15,-21 0-15,1 0 0,20-21 16,-20 21-16,-1-21 0,21 0 0,-20 0 16,-1-1-16,-21 1 0,22 0 15,-22 0-15,0 0 0,0-22 0,0 22 16,-21 0-16,21-21 0,-21 21 16,0-1-16,0 1 0,0-21 0,0 21 15,0 0-15,0-1 0,0 1 16,-21 21-1,21 21 1,-21 1-16,21 20 0,0-21 0,0 21 16,-21 22-16,21-22 0,-21 1 15,21 20-15,-21 1 0,21-22 16,0 21-16,-22 1 0,22-1 0,-21 1 16,0 21-16,21-22 0,-21 22 15,21-1-15,-21 1 0,0 0 0,21-1 16,-22 1-16,1 0 0,0-1 0,21-20 15,0-1-15,-21 22 0,0-21 16,21-1-16,0-21 0,0 1 0,0 20 16,-21-42-16,21 22 0,0-22 0,0 0 15,0-42 17,0 0-32,0-22 0,0 22 0,0-21 15,21-22-15,-21 22 0,21-21 16,0-1-16,-21-21 0,21 22 15,0-43-15,-21 21 0,22-20 0,-1 20 16,-21-21-16,21 0 0,0 22 0,-21-22 16,21 0-16,-21 21 0,0 1 15,21-1-15,1 0 0,-22 1 0,21 20 16,-21 1-16,21 20 0,0 1 16,-21 0-16,21-1 0,0 22 0,1 0 15,-1 21-15,0 0 0,0 0 16,0 0-16,0 21 0,1 0 0,-1 0 15,0 1-15,21 20 16,-21-21-16,1 21 0,-22-20 0,21 20 16,-21 0-16,0-21 0,0 22 0,0-22 15,0 0-15,0 0 0,-21 0 16,21 1-16,-22-1 0,1-21 0,0 0 16,0 21-16,0-21 0,0 0 15,-1 0-15,1 0 0,0 0 16,0-21-16,0 0 15,21-1-15,-21 22 0,21-21 16,0 42 15,0 1-15,0-1-16,0 0 0,21-21 16,0 21-16,-21 0 0,21 0 0,0-21 15,22 22-15,-22-22 0,21 0 0,-21 0 16,22 0-16,-1 0 0,0 0 15,1 0-15,20 0 0,-21 0 0,22-22 16,-22 1-16,1 21 0,20-21 16,-21 0-16,1 0 0,-1 0 15,-21-1-15,0-20 0,22 21 0,-22 0 0,0-22 16,-21 22-16,0-21 0,0 21 16,0 0-16,0-22 0,0 22 15,0 0-15,-21 21 16,0 0-1,0 0-15,21 21 0,0 0 0,-22 0 16,22 1-16,-21-1 0,21 21 16,0-21-16,0 0 0,0 22 0,0-22 15,0 0-15,21 0 0,1 0 16,-22 1-16,21-1 0,0-21 0,0 0 16,0 21-16,0-21 0,1 0 15,-1 0-15,0 0 0,0 0 0,0-21 16,22 21-16,-22-21 0,0-1 0,0 22 15,0-21-15,0 0 16,1 0-16,-1-21 0,-21 20 0,21 1 16,0 0-16,0-21 0,-21 21 15,0-1-15,21 1 0,1 0 16,-1 21 15,-21 21-31,0 0 16,0 1-1,21-22-15,0 0 16,0 0 15,-21-22-15,0 1-16,0 0 16,0 0-1,-21 21 1,0 0-1,0 0-15,0 0 16,21 21-16,-22 0 0,1 0 0,21 1 16,-21 20-16,21-21 0,0 0 15,-21 22-15,21-1 0,-21-21 0,21 21 16,0-20-16,0-1 0,0 21 16,0-21-16,0 0 0,21 1 15,0-22-15,0 21 0,0-21 0,1 0 16,-1 0-16,0 0 0,21 0 15,-21 0-15,22 0 0,-22 0 0,21-21 16,-21-1-16,22 1 0,-1 21 16,-21-21-16,22 0 0,-22-21 0,21 20 15,-21 1-15,0-21 0,1 21 0,-1-22 16,0 22-16,0-21 0,0 21 16,-21-22-16,21 22 0,-21 0 15,0 0-15,0 0 0,0 42 31,-21 0-15,21 0-16,-21 22 0,21-22 16,-21 0-16,21 21 0,0-21 0,0 22 15,0-22-15,0 21 0,0-21 16,0 1-16,0-1 0,0 0 0,21 0 16,0 0-16,0-21 0,1 21 0,20 1 15,0-22-15,-21 0 0,43 0 16,-22 0-16,1 0 0,-1 0 0,0 0 15,1 0-15,20 0 0,-21-22 16,1 22-16,-1-21 0,0 0 0,1 0 16,-22-21-16,0 20 0,21 1 0,-20-21 15,-22 0-15,21 20 16,-21-20-16,0 0 0,0 21 0,0-22 16,0 22-16,0 0 0,0 0 15,-21 0-15,-1 21 0,1 0 0,0 0 16,0 0-16,-21 0 0,20 0 0,-20 0 15,0 21-15,21 0 0,-22 21 16,22-21-16,0 22 0,0-22 16,0 21-16,-1 1 0,22-22 0,0 21 15,-21-21-15,21 22 0,0-22 0,0 0 16,0 0-16,0 0 0,0 0 0,21 1 16,1-22-1,-1 0-15,0 0 0,21 0 16,-21 0-16,1 0 0,-1-22 0,0 1 15,0 21-15,0-21 0,0 0 16,1-21-16,-1 20 0,0 1 0,0-21 16,-21 21-16,21-22 0,-21 22 15,21-21-15,-21 21 0,0-22 0,0 22 16,0 0-16,0 0 0,0 0 16,0 42-1,0 0-15,0 0 16,0 0-16,-21 22 0,21-22 15,0 21-15,-21 1 0,21-22 16,0 21-16,0-21 0,0 22 16,0-22-16,0 0 0,0 0 0,21 0 15,-21 0-15,21 1 0,1-22 0,-1 0 16,0 21-16,0-21 0,0 0 16,0 0-16,1 0 0,-1 0 0,21-21 15,-21-1-15,0 1 0,22 0 16,-22 0-16,0 0 0,0 0 0,22-22 15,-22 22-15,0-21 0,0-1 0,0 1 16,0 0-16,1-1 0,-1 1 16,0-21-16,-21 20 0,21-20 0,0 20 15,0-20-15,1-1 16,-22 22-16,21-21 0,0 20 0,-21 1 16,0 0-16,0-43 0,0 64 15,0 0-15,0-1 0,0 44 31,-21-1-31,0 21 0,-1 0 16,1 1-16,0 20 0,0 1 0,0 20 16,0-20-16,-1-1 0,1 22 15,21-21-15,-21-1 0,0 1 16,21-1-16,0 1 0,-21-22 16,21 0-16,0 1 0,0-1 0,0-21 15,0 21-15,21-20 0,0-1 0,0-21 16,0 21-16,1-21 0,-1 0 15,0 0-15,21 0 0,-21 0 0,1 0 16,20 0-16,-21-21 0,21 21 0,1-21 16,-22-1-16,21 1 0,-21 0 15,22 0-15,-22-21 0,0 20 16,0-20-16,0 0 0,-21 21 16,0-22-16,0 22 0</inkml:trace>
  <inkml:trace contextRef="#ctx0" brushRef="#br0" timeOffset="29231.57">22034 2858 0,'0'0'0,"-21"21"0,0-21 0,-21 0 0,21-21 16,21-1-1,0 1 1,0 0 0,21 21-16,0 0 0,0-21 15</inkml:trace>
  <inkml:trace contextRef="#ctx0" brushRef="#br0" timeOffset="31126.01">24850 2773 0,'0'-21'0,"0"42"0,21-63 16,0 20-16,-21 1 16,0 0-16,0 42 31,0 0-31,0 22 16,0-22-16,0 21 0,0 1 15,0-1-15,-21-21 0,21 21 0,-21 1 16,21-1-16,-22-21 0,22 22 0,0-1 15,0-21-15,-21 21 0,21-20 16,-21-1-16,21 0 0,0 0 16,0 0-16,0-42 31,0 0-31,0 0 16,0 0-16,21-22 0,0 22 15,1 0-15,-22 0 0,21-22 0,0 22 16,0-21-16,21 21 0,-20-22 15,-1 22-15,0-21 0,0 21 0,0 0 16,0-1-16,1 1 0,-1 21 16,0 0-16,0 0 0,0 21 15,0 1-15,-21-1 0,0 21 16,22-21-16,-22 0 0,21 1 0,-21 20 16,21-21-16,-21 21 0,0-20 0,0-1 15,0 21-15,0-21 16,0 0-16,0 1 0,0-1 0,0 0 15,21-21-15,-21 21 16,21-21-16,0-21 16,1 21-1,-1-21-15,-21 0 0,21-1 0,0 1 16,0-21-16,0 21 0,1 0 0,-1-22 16,21 22-16,-21-21 0,0 21 15,1-1-15,-1-20 0,0 21 0,0 0 16,0 0-16,0-1 0,1 22 15,-22 22 17,0-1-32,0 0 0,0 0 15,0 21-15,0-20 0,0-1 0,0 21 16,0-21-16,0 22 0,0-22 16,0 0-16,0 21 0,0-21 0,0 1 15,21-1-15,0 0 0,0 0 16,0-21-16,0 21 0,1-21 0,-1 0 15,21 0-15,-21 0 0,22 0 16,-22 0-16,21-21 0,0 21 0,22-42 16,-43 21-16,0-1 0,22 1 15,-22 0-15,0-21 16,-21 21-16,21-1 0,-21-20 0,21 21 16,-21 0-16,0 0 0,0-22 15,0 22-15,0 0 0,-21 21 16,0 0-16,0 0 15,0 0-15,-1 21 0,1 0 16,0 0-16,0 1 0,0-1 0,0 21 0,21-21 16,-22 22-16,22-22 0,-21 21 15,21-21-15,0 22 0,0-22 0,0 0 16,0 0-16,21 0 0,1 0 16,-1 1-16,0-22 0,0 0 0,0 0 15,0 0-15,22 0 0,-22 0 16,21 0-16,-21 0 0,22 0 15,-22-22-15,21 1 0,-21 0 0,43-21 16,-43-1-16,0 22 16,0 0-16,1-21 0,-1 21 0,-21-1 15,0-20-15,21 21 0,-21 0 0,0 0 16,0 42 15,-21 0-31,21 0 16,-21 0-16,21 0 0,0 1 15,0 20-15,-22-21 0,22 21 0,-21-20 16,21-1-16,0 21 0,0-21 0,-21 0 16,21 1-16,0-1 0,0 0 15,0 0 1,0-42 15,0 0-31,0 0 16,0-1-16,0 1 0,21 0 0,0 0 15,-21-21-15,22 20 0,-1-20 16,0 21-16,0-21 0,0 20 0,0-20 16,1 21-16,-1 0 0,0 0 15,0 21-15,21-22 0,-20 22 16,-1 0-16,0 0 0,21 22 0,-21-22 16,1 21-16,-22 0 0,21 0 15,-21 0-15,21 22 0,-21-22 0,0 0 16,0 0-16,0 21 0,0-20 15,0-1-15,0 0 0,0 0 0,0 0 16,0 0-16,-21 1 0,21-1 0,-21-21 16,21 21-16,-22-21 15,22-21 1,0 0 0,0-1-16,0 1 0,0 0 15,0 0-15,22 0 16,-1-22-16,0 22 0,0-21 0,21 21 15,-20-22-15,-1 22 0,21 0 0,-21-21 16,22 21-16,-22 21 0,21-22 16,-21 22-16,0 0 0,22 0 0,-22 0 15,0 22-15,0-1 0,-21 0 16,0 0-16,21 0 0,-21 0 0,0 22 16,0 20-16,0-42 15,0 22-15,-21-22 0,21 0 0,0 0 16,0 22-16,-21-22 0,21 0 0,-21-21 15,21 21-15,0 0 16,-21-21-16,21-21 31,21 21-15,0-21-16,-21 0 0</inkml:trace>
  <inkml:trace contextRef="#ctx0" brushRef="#br0" timeOffset="31712.68">27919 2625 0,'0'0'0,"0"-43"0,0 22 15,0 0-15,0 0 0,21 21 16,-21-21-16,0 42 16,0 0-1,0 0-15,0 0 0,0 22 0,0-1 16,0 22-16,0-22 0,0 0 15,-21 22-15,21-22 0,-21 22 0,-1-22 16,1 0-16,0 1 0,0-1 16,0 0-16,0 1 0,-1-1 0,22-21 15,-21 0-15,0 0 0,21 1 0,-21-1 16,21 0-16,0 0 16,0-42 15,0 0-31,0 0 15,0-1-15,0 1 0,0 0 0,21-21 16,-21 21-16,21-1 0,0-20 16,22 21-16,-22-21 0,0 20 0,21 1 15,-20 0-15,20 0 0,0 0 16,1 0-16,-1 21 0,-21 0 0,21 0 16,-20 0-16,20 0 0,-21 21 15,0 0-15,0 0 0,-21 0 0,0 0 16,0 43-16,0-43 0,0 0 15,0 22-15,-21-22 0,0 0 16,0 0-16,-21 21 0,20-20 16,-20-1-16,21 0 0,-21-21 15,20 21-15,-20 0 0,21-21 0,-21 21 16,20-21-16,1 0 0,-21 0 0,21 22 16,0-22-16,-1 0 15,22-22 1,0 1-1,22 0-15,-22 0 0,21 0 16,0 0-16,0-1 0,21 1 16</inkml:trace>
  <inkml:trace contextRef="#ctx0" brushRef="#br0" timeOffset="32131.43">28363 3112 0,'21'0'16,"1"0"-16,-1 0 0,0-22 15,0 22-15,0-21 0,0 21 16,1 0-16,-1 0 0,0-21 16,0 21-16,0 0 0,-21-21 0,21 21 15,1-21-15,-22 0 16,0-1-16,0 1 15,-22 21 17,1 21-32,0 1 15,0-1-15,0 0 0,21 0 16,-21 0-16,-1 22 0,22-22 0,0 21 16,-21-21-16,21 0 0,-21 22 15,21-22-15,0 0 0,0 0 0,0 0 16,0 1-16,0-1 0,0 0 15,0 0-15,21-21 16,0 0-16,1 0 0,-1 0 16,0 0-16,0 0 15,0 0-15,0-21 0,1 21 0,-1-21 16,0 0-16,0-1 0,0 22 16</inkml:trace>
  <inkml:trace contextRef="#ctx0" brushRef="#br0" timeOffset="32652.14">28914 3069 0,'0'0'0,"0"-21"16,0 0-1,21 21 1,0 0-16,-21-21 0,21 21 16,0-21-16,0 21 0,1 0 0,-1 0 15,0 0-15,21 0 0,-21 0 16,1 0-16,-1 0 0,0 0 0,0 21 15,-21 0-15,0 0 0,0 0 16,0 0-16,0 1 0,0-1 0,0 21 16,-21-21-16,21 0 0,-21 22 15,0-22-15,-1 0 0,1 21 16,21-20-16,-21-1 0,0-21 0,0 21 0,21 0 16,-21-21-1,21 21-15,0-42 31,0 0-31,0 0 16,21 0-16,-21-1 0,21 1 0,0 0 16,-21 0-16,21-21 0,0 20 15,1 1-15,-1-21 0,-21 21 0,21 0 16,0-1-16,0 1 0,-21 0 16,21 0-16,-21 42 78,0 0-63,0 0 1,0 1 15</inkml:trace>
  <inkml:trace contextRef="#ctx0" brushRef="#br0" timeOffset="33991.37">29676 3090 0,'0'0'0,"21"0"16,-21-21-16,0 0 31,21 21 156,0 0-171,-21-21 0,0 0 62,21 21-63,-21 21 17,-21-21-17,21 21-15,-21 0 0,21 0 0,-21 1 16,21 20-16,-21-21 0,21 0 15,-22 0-15,22 22 0,0-22 0,0 0 16,0 0-16,0 0 16,0 1-16,22-22 0,-1 0 0,0 0 15,0 0-15,0 0 16,0 0-16,22 0 0,-22 0 0,0 0 16,0-22-16,22 22 0,-22-21 15,0 0-15,21 0 0,-21 0 16,1 0-16,-22-1 0,21-20 0,-21 21 15,21 0-15,-21-22 0,0 22 16,0 0-16,0-21 0,-21 21 0,0-1 16,-1 1-16,1 21 0,0-21 15,0 21-15,0 0 0,0 0 0,-1 0 16,1 0-16,0 0 16,21 21-1,21-21 1,0 0-16,22 0 15,-22 0-15,0 0 0,21 0 16,-20 0-16,20 0 0,0 0 0,-21 0 16,22 0-16,-22-21 0,0 21 15,21-21-15,-20 21 0,-1-21 0,0 0 16,0-1-16,0 1 16,-21 0-16,0 0 15,0 0-15,0 42 47,-21-21-47,21 21 0,-21 0 16,0 0-16,21 1 0,-21 20 0,-1-21 15,22 0-15,-21 22 0,0-22 16,0 21-16,21 0 0,0 1 0,0 20 16,0 1-16,0-1 0,0 1 15,0 20-15,0-20 0,0 21 0,0-1 16,0-20-16,0 20 0,21 1 15,-21 0-15,0-22 0,21 22 0,-21-22 16,0 22-16,0-21 0,0-1 0,0-21 16,0 22-16,0-22 0,0 1 15,0-1-15,0 0 0,0-21 16,-21 1-16,0-1 0,0 0 16,0-21-16,-1 0 0,1 0 15,-21 0-15,21 0 0,0 0 0,-1 0 16,-20-21-16,21 0 0,-21-1 15,20-20-15,-20 21 0,21-21 0,0 20 16,0-20-16,21 0 0,0-1 16,0 1-16,0-21 0,0 20 0,21-20 15,0-22-15,21 22 0,-21-1 0,22-21 16,-1 22-16,22-22 0,-22 22 16,0-22-16,22 22 0,20-64 15,-41 84-15,-1 1 16,-21 0-16,22 20 0,-22-20 0,0 21 15,-21 0-15,21 21 16,-42 0 0,0 0-1,0 21-15,-22-21 0,1 21 0,0-21 16</inkml:trace>
  <inkml:trace contextRef="#ctx0" brushRef="#br0" timeOffset="35015.81">3260 5461 0,'0'0'0,"0"-21"16,0 0-16,0 0 0,0-1 0,0 1 15,0 0-15,0 0 0,0 0 16,0 0-16,0-1 0,0 1 15,-22 0-15,1 21 32,0 42-32,21-20 15,0 20-15,0 0 0,0 1 16,0-1-16,0 21 0,0 1 0,0-1 16,0 1-16,0-1 0,-21 1 15,21-1-15,-21 1 0,21-1 16,0-20-16,-21 20 0,21-20 15,-22-1-15,22 0 0,0 1 0,-21-1 16,21-21-16,0 0 0,0 0 16,0 1-16,0-1 15,-21-21 1,0-21-16,21-1 16,-21 22-16,0-21 0</inkml:trace>
  <inkml:trace contextRef="#ctx0" brushRef="#br0" timeOffset="35952.26">2498 6117 0,'21'0'16,"21"0"0,-21 0-16,0 0 0,22 0 15,-1 0-15,-21-21 0,43 21 0,-22-21 16,0 0-16,1 21 0,20-21 15,-20-1-15,-1 1 0,64-42 16,-43 42-16,-20-22 0,20 22 16,-21-21-16,1 21 0,-1-22 0,0 1 15,1 21-15,-22-22 0,0 22 16,0-21-16,-21 21 0,0 0 16,0-22-16,0 22 0,0 0 15,0 0-15,-21 21 0,0-21 0,0 21 16,0 0-16,-1 0 15,1 0-15,21 21 0,0 0 0,0 21 16,-21-21-16,21 22 0,0-1 16,0 0-16,0 22 0,0-22 15,0 22-15,21-22 0,-21 22 0,0-22 16,21 0-16,-21 1 0,22-1 0,-22 0 16,0 1-16,0-1 0,0 0 15,0-21-15,0 1 0,0 20 0,0-21 16,0 0-16,0 0 15,21-21 17,-21-21-17,21 0-15,-21 0 0,0 0 0,21-22 16,0 22-16,-21 0 0,21-21 16,1 21-16,-22-22 0,21 22 0,0 0 15,0 0-15,-21 0 0,21-1 0,0 1 16,1 21-16,-1 0 15,0 0 1,-21 21-16,0 1 0,0-1 16,0 0-16,21 0 0,-21 0 0,0 0 15,0 1-15,21-1 0,-21 0 16,0 0-16,0 0 0,21 0 0,1 1 16,-1-1-16,0 0 0,0-21 15,0 0-15,0 0 0,1 0 16,-1 0-16,0 0 0,21 0 0,-21 0 15,22 0-15,-22-21 0,21 0 16,1 21-16,-22-22 0,21 1 0,-21 0 16,22 0-16,-22 0 0,0 0 15,0-1-15,0-20 0,0 21 16,1 0-16,-22 0 0,0-22 0,0 22 16,0 0-16,0 0 0,0 0 15,0-1-15,-22 1 0,1 21 16,0 0-16,21 21 15,-21 1-15,21-1 0,-21 0 0,21 21 16,-21-21-16,21 22 0,0-22 0,0 21 16,0-21-16,0 22 0,0-22 15,21 0-15,-21 0 0,21 0 0,0 1 16,0-1-16,0 0 0,1-21 16,-1 21-16,0-21 0,0 0 0,21 0 15,-20 0-15,-1 0 0,21 0 16,-21 0-16,0 0 0,22-21 15,-22 0-15,0 21 0,0-21 0,-21-1 16,21 1-16,1 21 0</inkml:trace>
  <inkml:trace contextRef="#ctx0" brushRef="#br0" timeOffset="38243.75">6138 6244 0,'-21'0'15,"21"-21"48,0 0-63,21 0 15,-21 0-15,21-1 0,-21 1 0,0 0 16,22 0-16,-1-21 0,0 20 0,-21-20 16,21 0-16,0-1 0,0 1 15,1 0-15,-1 21 0,0-22 16,0 1-16,0 21 0,0-22 16,1 43-16,-1 0 0,0 0 0,0 0 15,0 0 1,-21 22-16,21-1 0,-21 0 15,0 0-15,22 0 0,-22 0 0,0 1 16,21-1-16,-21 0 16,21-21-1,0 0 1,-21-21-16,0 0 16,0-1-16,21 1 15,-21 0-15,0 0 0,0 0 0,0 0 16,0-1-16,0 1 0,0 0 15,-21 0-15,0 21 0,0-21 16,0 0-16,-1 21 16,1 0-16,0 0 0,0 0 15,-21 21-15,42 0 0,-22 0 0,1 0 16,0 0-16,0 22 0,21-1 16,0 0-16,0 1 0,-21-1 0,21 0 15,0 1-15,0-1 0,0 0 0,0 1 16,0-1-16,0-21 0,0 22 15,21-22-15,0 0 0,-21 0 0,42 0 16,-20-21-16,-1 0 0,21 21 16,-21-21-16,22 0 0,-1 0 0,-21 0 15,21-21-15,1 0 0,-1 0 0,0 0 16,1 0-16,-22-1 16,21 1-16,1 0 0,-22-21 0,21-1 15,-21 1-15,22 0 0,-22-1 16,0 1-16,0 0 0,0-1 0,0-20 15,1 21-15,-22-1 0,21 1 0,-21 0 16,0-1-16,0 1 16,0 0-16,0-1 0,0 22 0,0-21 0,0 21 15,0-1-15,0 1 0,-21 42 32,21 1-32,0 20 0,-22 43 15,22-43 1,0 0-16,0 22 0,0-1 0,0-20 15,0 20-15,0 1 0,0-22 0,0 21 16,0-20-16,0-1 0,0 0 16,0 1-16,0-1 0,22-21 0,-1 0 15,-21 1-15,21-1 0,0 0 16,0-21-16,0 0 0,22 21 0,-22-21 16,21 0-16,1 0 0,-1 0 0,0 0 15,1-21-15,-1 0 0,0 0 16,1 21-16,20-22 0,-21 1 0,1-21 15,-1 21-15,-21 0 0,22-1 0,-22-20 16,21 21-16,-21 0 0,-21-22 16,0 22-16,0-21 0,0 0 15,0 20-15,0-20 0,0 21 16,0 0-16,-21-22 0,0 22 0,-21 0 16,20 21-16,1 0 0,0 0 0,-21 0 15,21 0-15,-1 0 0,1 21 16,-21 0-16,21 1 0,0-1 0,-1 21 15,22-21-15,0 22 0,-21-1 16,21 0-16,0-21 0,0 22 0,0-1 16,0-21-16,0 22 0,0-22 0,0 0 15,0 0-15,21 0 0,1 0 16,-1-21-16,0 22 0,0-22 16,0 0-16,0 0 0,1 0 15,20 0-15,-21-22 0,0 1 16,0 0-16,1 21 0,-1-21 0,0 0 15,0 0-15,-21-22 0,21 22 0,-21 0 16,21 0-16,-21-22 0,22 22 16,-22-21-16,0-22 15,0 43-15,0 0 0,0 0 0,0 0 16,0 0-16,-22 21 16,22 21-1,0 0-15,0 0 0,0 0 16,0 22-16,0-22 0,0 21 15,0-21-15,0 22 0,0-22 0,0 0 16,0 21-16,22-21 0,-22 1 16,0-1-16,21 0 0,-21 0 0,21-21 15,0 21-15,0-21 0,0 0 16,1 0-16,-1 0 0,0 0 16,0 0-16,0 0 0,0 0 0,1-21 15,-1 0-15,0 0 0,0 0 0,0-1 16,22 1-16,-22 0 0,0 0 15,0 0-15,0-22 0,0 22 16,1-21-16,-1 21 0,0-22 0,-21 22 16,0 0-16,0 0 0,0-21 15,0 20-15,0 1 0,-21 21 16,0 0 0,21 21-16,-22 1 0,22-1 15,0 21-15,0-21 0,0 0 0,0 22 16,0-22-16,0 21 0,0-21 15,0 1-15,22-1 0,-22 21 0,21-21 16,-21 0-16,21 1 0,-21-1 16,21 0-16,-21 0 15,0-42 32,-21 0-31,0 21-16,0-21 0,-1-1 15,1 22 1,21-21-16,-21 21 16,0 0-16,0 21 15,21 1 1,0-1-16,0 0 16,21-21-16,0 0 15,0 0-15,0 21 0,1-21 16,-1 0-16,21 0 0,-21 0 0,0 0 15,22 0-15,-22 0 0,21 0 0,-21-21 16,1 21-16,20-21 0,-21 21 16,21-21-16,-20 21 0,-1-22 0,0 1 15,0 21-15,0-21 0,0 0 16,1 0-16,-22 0 0,0-1 0,21 1 16,-21 0-16,0 0 0,0 0 0,0 0 15,0-1-15,0 1 0,-21 21 16,21-21-16,0 0 0,-22 21 0,1 0 15,21 21 1,0 0-16,0 0 16,0 1-16,0-1 0,0 0 0,0 0 15,0 0-15,0 0 0,0 1 0,0-1 16,0 0-16,0 0 0,0 0 16,0 0-16,0 1 0,0-1 15,0 0 1,0 0-16,-21-21 31,0 0-31,0 0 16,0-21-1,21 0-15,-22 21 0,22-21 0,-21-1 16</inkml:trace>
  <inkml:trace contextRef="#ctx0" brushRef="#br0" timeOffset="39928.11">11134 5271 0,'0'-22'16,"0"44"-16,0-65 0,0 22 0,-22 0 0,22 0 15,-21 0-15,21-1 16,0 1-16,-21 0 0,0 21 16,0 0-1,21 21-15,-21 0 16,-1 1-16,22 20 0,0 0 0,0 1 16,-21-1-16,21 0 0,-21 22 15,21-22-15,-21 0 0,21 22 0,0-22 16,-21 1-16,21-1 0,0-21 15,-21 21-15,21-20 0,0-1 0,0 0 16,0 0-16,21-21 16,0 0-1,-21-21-15,21 0 0,0 0 16,0-1-16,1-20 16,-22 21-16,21 0 0,0-22 15,-21 22-15,21-21 0,0 21 0,0 0 16,-21-22-16,22 22 0,-1 0 15,0 0-15,-21 0 0,21 21 0,0 0 16,0 0-16,-21 21 16,22 0-16,-22 0 0,21 0 15,-21 0-15,0 1 0,0 20 0,0-21 16,0 21-16,21-20 0,-21-1 16,0 0-16,0 0 0,21 0 15,0 0-15,0 1 0,1-1 0,-1-21 16,0 0-1,0 0-15,0 0 0,0 0 16,1 0-16,-1-21 0,0-1 0,0 1 16,0 21-16,-21-21 0,21 0 15,1-21-15,-1 20 0,0-20 0,0 21 16,0-21-16,0-1 0,1 22 16,-1-21-16,0-1 0,-21 1 0,0 21 15,0-21-15,0 20 0,0 1 16,0 0-16,0 0 0,0 0 0,0 42 31,0 0-31,0 0 0,0 22 0,-21-22 16,21 21-16,-21 0 0,21-20 15,-22 20-15,22 0 0,0 1 0,0-1 16,0 0-16,0 1 0,0-22 16,0 0-16,0 21 0,22-21 0,-1 1 15,0-22-15,0 21 0,0 0 16,0-21-16,1 0 0,-1 0 0,0 0 15,21 0-15,1-21 0,-22 0 0,21 21 16,0-22-16,-20 1 0,20 0 16,0 0-16,1-21 0,-22 20 0,21-20 15,-21 21-15,0-21 0,1-1 16,-1 1-16,0 0 0,0-1 16,-21 1-16,0 0 0,21-1 0,-21 1 15,0 0-15,0-1 0,0 1 0,0 0 16,0 20-16,0-20 0,0 21 15,-21 21-15,0 21 16,21 0 0,-21 22-16,21-1 0,0 0 0,0 1 15,0-1-15,0 0 0,0 22 0,0-22 16,-21 0-16,21 22 0,0-22 16,-22 1-16,22-1 0,0 0 0,0 1 15,0-1-15,0-21 0,0 0 16,-21 0-16,21 1 0,0-1 15,0 0-15,21-42 32,-21 0-17,22-1-15,-1 1 0,0 0 16,0 0-16,-21-21 0,21 20 16,0 1-16,1-21 0,-1 21 0,0-22 15,0 22-15,-21 0 0,21 0 0,0 0 16,1 42-1,-22 0 1,21 0-16,-21 22 16,0-22-16,0 0 0,0 0 15,0 0-15,0 22 0,21-22 0,-21 0 16,21 0-16,-21 0 0,21 0 16,0 1-16,1-22 0,-1 0 15,0 0-15,0 0 0,0 0 16,22 0-16,-22 0 15,0-22-15,0 22 0,0-21 0,0 0 16,1 21-16,-1-21 0,0 0 0,0-22 16,-21 22-16,21 0 0,-21 0 15,21-21-15,-21 20 0,0 1 16,0 0-16,0 0 0,0 0 0,0 0 16,0 42-1,0 0 1,0 0-16,-21 0 0,21 22 15,0-22-15,-21 0 0,21 0 16,0 0-16,-21 0 0,21 1 0,0-1 16,0 0-16,0 0 0,0 0 15,0-42 32,0 0-31,0 0-16,0 0 0,0-1 15</inkml:trace>
  <inkml:trace contextRef="#ctx0" brushRef="#br0" timeOffset="40151.5">13293 5186 0,'0'42'16,"-22"-42"-16,1 21 15,21 1 1,-21-22-16,42 0 63,0 0-48</inkml:trace>
  <inkml:trace contextRef="#ctx0" brushRef="#br0" timeOffset="40977.12">13652 5313 0,'0'-21'0,"0"0"15,0-1 1,-21 22-16,0 0 15,0 0-15,0 0 16,0 22-16,-1-1 0,1 0 16,0 0-16,21 21 0,-21-20 15,0-1-15,21 21 0,0 0 16,0-20-16,-21 20 0,21-21 0,0 21 0,0-20 16,0 20-16,0-21 0,0 0 15,0 0-15,21 1 0,-21-1 16,21-21-16,0 21 0,0-21 0,0 0 15,1 0-15,-1 0 0,21 0 16,-21 0-16,0 0 0,22 0 0,-22-21 16,0 0-16,21-1 0,-20 1 0,-1 0 15,21 0-15,-21-21 0,0 20 16,1-20-16,-1 21 0,0-21 0,0-1 16,-21-41-16,21 41 0,-21 1 15,21 0-15,-21-1 0,0 1 16,22 0-16,-22-1 0,0 1 0,0 21 15,0 0-15,0-1 0,0 1 16,0 0-16,0 42 16,0 0-16,0 1 15,0 20-15,0-21 0,0 21 16,0 1-16,0-1 0,0 0 0,0 1 16,0-1-16,0 0 0,-22 1 0,22-22 15,-21 21-15,21 1 0,-21-22 16,21 21-16,-21-21 0,21 0 0,0 1 15,0-1-15,0 0 0,0 0 0,-21-21 16,21 21-16,0-42 47,0 0-47,0 0 0,21 0 16,0-1-16,0 1 0,0-21 15,1 21-15,-1 0 0,21-22 0,-21 1 16,22 21-16,-22 0 0,21-22 15,-21 22-15,22 21 0,-22-21 0,0 21 16,0 0-16,0 0 0,0 0 16,1 21-16,-22 0 0,0 0 0,0 1 15,0 20-15,0-21 0,0 0 0,0 22 16,0-22-16,0 0 0,0 21 0,0-21 16,0 1-16,-22-1 0,22 0 15,-21 0-15,21 0 0,-21-21 16,21 21-16,0 1 0,-21-22 15,21 21-15,-21-21 16,21-21 15</inkml:trace>
  <inkml:trace contextRef="#ctx0" brushRef="#br0" timeOffset="41439.86">15600 5461 0,'0'-21'16,"0"0"-16,0-22 15,21 22-15,-21-21 0,21 21 0,-21 0 16,21-1-16,-21-20 0,21 21 16,1 0-16,-22 0 0,0-1 15,21 1-15,0 21 0,0 0 16,-21 21-16,0 1 15,0 20-15,0 0 0,0-21 16,0 22-16,0-1 0,0 0 0,0 1 16,0-1-16,0 0 0,0-20 15,0 20-15,0-21 0,0 0 0,0 0 16,0 1-16,0-1 0,0 0 16,0 0-1,0-42 16,21 21-31,0-21 0</inkml:trace>
  <inkml:trace contextRef="#ctx0" brushRef="#br0" timeOffset="41864.62">16383 5271 0,'0'0'0,"42"-22"0,-21 1 0,1 21 15,-1-21-15,-42 21 47,-1 21-47,1-21 0,0 21 16,0 1-16,-21-1 0,20 0 15,1 0-15,21 0 0,0 0 16,-21 1-16,21-1 0,0 0 16,0 0-16,21 0 0,0-21 15,1 0-15,-1 21 0,0-21 16,21 22-16,-21-22 0,1 21 0,20-21 15,-21 21-15,0-21 0,0 21 0,1-21 16,-1 21-16,-21 0 0,0 1 16,0-1-16,-21 0 15,-1-21-15,1 0 16,0 21-16,-21-21 0,21 0 0,-22 21 16,1-21-16,21 0 0,-22 0 15,1 0-15,21 0 0,0 0 16,-22 0-16,22 0 0,0 0 0,0 0 15,0 0-15,0-21 16,21 0-16,-22 0 16,22 0-16,-21 21 0,0-22 15,21 1-15,-21 0 0</inkml:trace>
  <inkml:trace contextRef="#ctx0" brushRef="#br0" timeOffset="42076.09">15727 5038 0,'0'0'0,"0"-64"16,-21 64-16,21-21 16,-22 21-16,22 21 46,0 0-30</inkml:trace>
  <inkml:trace contextRef="#ctx0" brushRef="#br0" timeOffset="44167.12">17611 5461 0,'0'0'0,"0"21"16,0 0-16,0 1 0,0-1 15,0 0 1,21-21 0,0 0-16,0-21 15,0 21-15,-21-21 16,21-1-16,1 1 0,-22 0 0,21 0 16,0 0-16,0 0 0,-21-1 0,21-20 15,-21 21-15,0-21 16,21 20-16,-21-20 0,22 0 0,-22-22 15,0 22-15,0 0 0,0-1 16,0-20-16,0 20 0,0 22 0,0-21 16,0 21-16,0 0 0,0-1 0,-22 22 15,1 0 1,21 43-16,-21-22 0,21 21 16,-21 1-16,21-1 0,0 0 15,0 22-15,0-22 0,0 22 0,0-22 16,0 21-16,0-20 0,0-1 15,0 0-15,0 1 0,21-1 0,0-21 16,-21 22-16,21-22 0,1 0 16,-1 0-16,0-21 0,0 21 15,0-21-15,22 0 0,-1 0 16,-21 0-16,0-21 0,0 21 0,22-21 16,-22 0-16,0 0 0,0-1 15,0 1-15,1-21 0,20 21 16,-21-22-16,0 1 0,0 21 0,1-21 15,-1-22-15,0 22 0,-21-1 0,21-20 16,-21 21-16,21-1 0,-21-20 0,0 20 16,0 22-16,0-21 0,0 21 15,0 0-15,0-1 0,0 44 32,0-1-32,0 21 0,0-21 15,-21 22-15,21-1 0,-21 0 0,21 22 16,0-22-16,0 0 0,-21 22 15,21-22-15,-21 1 0,21-1 0,0 0 16,0 1-16,0-1 0,0-21 16,0 0-16,0 22 0,0-22 0,0 0 15,21-21-15,0 21 0,0-21 16,0 0-16,0 0 0,1 0 16,-1 0-16,21 0 0,-21-21 0,0 21 15,22-21-15,-22 0 0,21-1 16,1 1-16,-22 0 0,21 0 15,0-21-15,-20 20 0,20 1 0,-21-21 16,0 21-16,0 0 0,-21-1 16,0 1-16,0 0 0,0 0 0,-21 42 31,0 0-31,21 0 16,0 22-16,-21-22 0,21 0 15,0 0-15,0 0 0,0 1 16,0-1-16,0 0 0,0 0 0,0 0 15,21 0-15,-21 1 0,0-1 16,21 0-16,0 0 16,-21 0-1,22-21-15,-22-21 32,0 0-32,-22 0 15,1 0 1,21-1-16,-21 22 0,0 0 15,0 0 17,21 22-32,0-1 15,0 0-15,21 0 32,0-21-32,0 21 0,0-21 15,1 0-15,20 0 0,-21 0 0,0 0 16,22 0-16,-1 0 0,-21 0 15,21 0-15,22-21 0,-22 0 16,-21 0-16,22 21 0,-1-21 0,-21-1 16,22 22-16,-22-21 0,0 0 15,21 0-15,-21 0 0,1 0 0,-1-1 16,-21-20-16,0 21 0,21 0 16,-21 0-16,0-1 0,0 1 0,0 0 15,-21 21 1,0 0-1,-1 21-15,22 0 0,-21 1 16,0-1-16,0 0 0,21 0 0,-21 0 16,21 0-16,-21 1 0,21-1 15,0 0-15,0 21 0,0-21 0,0 1 16,0-1-16,0 0 0,21 0 16,0-21-16,0 21 0,21 0 0,-20-21 15,20 0-15,-21 22 0,21-22 0,1 0 16,-22 0-16,21 0 0,1 0 15,-22 0-15,21 0 0,0 0 0,1-22 16,-1 22-16,0-21 0,-20 0 0,20 0 16,0 21-16,-21-21 15,1 0-15,20-1 0,-21 1 0,0 0 16,-21 0-16,0 0 0,21 0 0,-21-1 16,0-20-16,0 21 0,0 0 15,0 0-15,0-1 0,-21 22 0,0-21 16,0 21-16,0-21 0,0 21 15,-1 0-15,1 0 0,0 0 0,0 21 16,0 0-16,-22 1 0,22-1 0,0 0 16,0 0-16,0 0 0,21 0 15,-21 1-15,21 20 0,-22-21 0,22 0 16,-21 0-16,21 1 0,0-1 16,0 0-16,0 0 0,0 0 15,0 0-15,0 1 0,21-22 16,1 0-16,-1 0 15,0 0 1,0 0-16,0 0 0,0-22 16,1 1-16,-1 0 15,0 0-15,0 0 0,0 0 0,0-1 16,1-20-16,-1 21 0,0 0 16,0-22-16,0 1 0,-21 21 15,21-21-15,1-1 0,-22 1 0,0 0 16,21-1-16,0 1 0,-21-22 0,21 22 15,-21 0-15,21-1 0,0 1 16,-21 21-16,22-21 0,-22 20 0,0 1 16,0 0-16,0 42 31,0 0-31,0 1 0,0 20 0,0 0 16,0 1-16,0 20 0,0-21 15,-22 22-15,1-22 0,21 22 0,-21-22 16,21 0-16,0 1 0,-21-22 0,21 21 15,0 1-15,-21-22 0,21 0 16,0 0-16,0 0 0,0 0 16,0 1-16,0-1 0,0 0 15,0 0-15,21-21 16,0 0 0,0 0-1,0-21-15,1 21 0,-22-21 16</inkml:trace>
  <inkml:trace contextRef="#ctx0" brushRef="#br0" timeOffset="45228.01">21653 5525 0,'22'0'0,"-1"0"16,0 0-16,0 0 15,0 0-15,-21-22 0,21 22 0,1-21 16,-1 0-16,0 0 0,0 0 16,-21 0-16,21-1 0,0 1 15,-21-21-15,22 21 0,-1-22 0,0 1 16,-21 0-16,21-1 0,-21 1 15,21-21-15,-21 20 0,0-20 0,21 20 16,-21 1-16,22 0 0,-22-1 16,0 1-16,0 0 0,0-1 15,0 22-15,0 0 0,0 0 0,0 0 16,0 42 0,0 0-1,-22 0-15,1 22 0,0-1 16,21 21-16,0-20 0,-21 20 0,0 1 15,0-1-15,21 1 0,0-1 0,-22 1 16,1-22-16,21 22 0,0-22 16,0 0-16,0 1 0,0-22 0,0 21 15,0-21-15,0 0 0,0 1 16,21-1-16,1 0 0,-1-21 0,0 0 16,0 21-16,0-21 15,0 0-15,1 0 0,-1 0 16,0-21-16,0 0 0,21 0 0,-20 21 15,-1-22-15,21 1 0,-21 0 0,0-21 16,22 21-16,-22-1 0,0-20 16,0 21-16,0 0 0,1-22 15,-1 22-15,0-21 0,-21 21 0,0 0 16,0-1-16,0 1 0,0 0 0,0 42 31,-21 0-31,21 1 16,-21-1-16,-1 0 0,22 0 0,0 21 15,0-20-15,-21 20 0,21-21 0,0 0 16,0 0-16,0 1 0,0-1 16,0 0-16,0 0 0,0 0 15,21-21-15,1 0 0,-1 21 0,0-21 16,0 0-16,0 0 0,0 0 16,22 0-16,-22 0 0,0-21 0,0 21 15,22-21-15,-22 21 0,0-21 16,0 0-16,0 0 0,0-1 0,-21-20 15,0 21-15,0 0 0,0-22 0,0 1 16,0 21-16,0-21 16,0-1-16,-21 22 0,0-21 0,0 21 15,0-1-15,0 1 0,-22 21 0,22 0 16,-21 0-16,21 0 0,-1 0 16,1 21-16,-21 1 0,21-1 0,0 0 15,21 0-15,-22 0 0,22 0 16,-21-21-16,21 22 0,-21-1 0,21 0 15,0 0-15,-21-21 47</inkml:trace>
  <inkml:trace contextRef="#ctx0" brushRef="#br0" timeOffset="45475.39">21717 5017 0,'0'0'0,"0"-22"16,21 1-16,21 0 15,-20 21-15,-1-21 0,21 21 16,0-21-16,1 21 0,20 0 0,-20 0 16,-1 0-16,0 0 0,22 0 15,-22 0-15,0 0 0,1 0 16,-22 0-16,21 0 0,-21 0 0,22 0 15,-22 0-15,0 0 16</inkml:trace>
  <inkml:trace contextRef="#ctx0" brushRef="#br0" timeOffset="46006.09">23876 4720 0,'0'0'0,"21"-21"16,-21 42-1,0 0-15,0 1 16,-21-1-16,21 0 0,-21 0 0,21 21 16,-21 1-16,21-1 0,0-21 0,-22 22 15,1-1-15,0-21 16,21 21-16,-21-20 0,21-1 0,-21 0 15,0 0-15,21 0 0,0 0 16,0-42 31,21 0-47,0 0 0,-21 0 0</inkml:trace>
  <inkml:trace contextRef="#ctx0" brushRef="#br0" timeOffset="46363.88">23982 4403 0,'-21'0'0,"42"0"0,-64 0 16,22 21-16,0 0 16,21 0-16,0 0 15,21-21 1,0 0-1,1 0-15,-1 0 0,0 0 16,0-21-16,0 0 0,0 21 0,1-21 16,-22 0-16,0 0 15,0-1-15,0 1 0,0 0 16,0 0-16,-22 21 16,1-21-16,0 21 15,0 0-15,0 21 0,21 0 16,-21 0-16,21 0 0,0 22 0,0-22 15,0 0-15,0 21 0,0-20 16,0 20-16,0-21 0,0 21 0,0-20 16,21 20-16,-21-21 0,21 0 15,-21 0-15,21 1 0,0-1 0</inkml:trace>
  <inkml:trace contextRef="#ctx0" brushRef="#br0" timeOffset="47412.56">24363 4826 0,'0'21'15,"0"0"-15,-21 1 0,21-1 0,-22 0 16,22 21-16,0-21 0,0 1 0,-21-1 16,21 21-16,-21-21 0,21 0 15,-21 1-15,21-1 0,0 0 0,0 0 16,0 0-16,-21 0 0,21 1 15,-21-22-15,21-22 47,0 1-47,0 0 16,0 0-16,0 0 0,0 0 0,21-1 16,0-20-16,-21 21 0,21-21 15,0-1-15,0 1 0,1 0 0,20-1 16,-21 1-16,21 21 0,-20-22 15,20 22-15,0 0 0,1 21 0,20 0 16,-21 0-16,-20 0 0,20 0 16,-21 21-16,0 0 0,0 1 15,1 20-15,-22-21 0,0 0 16,0 22-16,0-1 0,0-21 0,0 21 16,0-20-16,0 20 0,0-21 15,0 21-15,0-20 0,0-1 0,0 0 16,0 0-16,0 0 15,21-21-15,0 0 0,0 0 16,0 0-16,0 0 0,22 0 16,-22 0-16,0-21 0,0 21 15,0-21-15,1 0 0,-1 0 0,0-1 16,0 1-16,0 0 0,0-21 0,1 21 16,-22-22-16,0 1 0,21 21 15,-21-22-15,0 22 0,0-21 16,0 21-16,0-22 0,0 22 15,0 0-15,0 42 16,0 0 0,0 1-16,0-1 0,0 21 15,-21 22-15,21-43 0,-22 42 16,22-20-16,0-22 0,0 0 16,0 0-16,0 0 0,0 0 15,0 1-15,0-1 0,0 0 0,22-21 16,-1 21-16,0-21 15,0 0-15,0 0 0,0 0 16,1 0-16,20-21 16,-21 0-16,0 0 0,0 21 15,1-22-15,-1-20 0,0 21 0,0 0 16,0-22-16,0 1 0,1 0 0,-22-1 16,21 1-16,0 0 0,42-85 15,-41 42 1,-1 43-16,0-1 0,-21 1 15,21 0-15,-21-1 0,21 1 0,-21 21 16,0 0-16,0 0 0,0-1 0,0 44 31,0-1-31,0 0 0,0 21 16,-21 1-16,0-1 0,21 21 0,-21-20 16,0-1-16,21 22 0,-22-1 15,1 43-15,21-64 0,-21 1 16,0-1-16,21 0 0,0 1 15,0-22-15,0 0 0,0 0 0,0 0 16,0 0-16,0 1 0,0-1 0,21-21 16,0 0-1,0 0-15,1 0 16,-1 0-16,0-21 16,0-1-16,0 1 15,0 0-15,-21 0 0,0 0 0,0 0 16</inkml:trace>
  <inkml:trace contextRef="#ctx0" brushRef="#br0" timeOffset="47648.42">25760 4678 0,'0'-21'31,"21"21"-15,0-21-16,0 21 0,0 0 15,1 0-15,41-43 16,-21 43-16,1-21 16,-1 21-16,0 0 0,-20-21 15,-22 0 1,-22 21 0,1 0-1</inkml:trace>
  <inkml:trace contextRef="#ctx0" brushRef="#br0" timeOffset="47848.31">25294 4509 0,'-21'0'16,"42"0"62,0 0-78</inkml:trace>
  <inkml:trace contextRef="#ctx0" brushRef="#br0" timeOffset="49024.13">26733 5038 0,'0'0'0,"0"-43"16,22 22-16,-22 0 16,0 0-16,21 0 0,-21-22 15,0 22-15,0 0 0,0 0 0,0-21 16,0 20-16,0 1 0,0-21 16,0 21-16,0 0 0,-43-22 15,22 43-15,0-21 0,-21 21 16,21 0-16,-1 0 0,-20 21 15,21 0-15,-21 1 0,20-1 0,-20 21 16,21 0-16,0 1 0,-22-1 16,22 0-16,0 1 0,21-1 15,-21 0-15,21-20 0,-21 20 0,21-21 16,0 21-16,0-20 0,0-1 16,0 21-16,21-42 0,0 0 15,0 21-15,0-21 0,1 0 16,-1 0-16,0 0 0,0 0 0,21-21 15,-20 21-15,20-21 0,-21 0 0,0 0 16,22-1-16,-22 1 0,21 0 16,-21 0-16,0-21 0,1 20 0,-1-20 15,0 21-15,0-21 0,0-1 16,0 1-16,1 21 0,-22-22 0,0 1 16,0 21-16,0 0 0,0 0 15,0-1-15,0 44 16,0-1-1,-22 0-15,1 21 0,21 1 16,-21-1-16,21 0 0,0 1 0,-21-1 16,21-21-16,0 21 0,0 1 0,0-1 15,0-21-15,0 0 0,42 64 16,1-64 0,-22-21-16,0 0 15,0 0-15,0 0 0,22 0 0,-22 0 16,0 0-16,0-21 0,21 0 0,-20 0 15,-1 21-15,0-43 0,0 22 16,0 0-16,22-64 0,-22 64 16,0-42-16,0 20 0,0 1 15,0 0-15,22-64 16,-43 42-16,21 22 0,0 0 0,0-22 16,-21 22-16,0 0 0,21-1 15,-21 22-15,22-21 0,-22 21 0,0-1 16,0 44-1,0-1-15,-43 42 16,22 1-16,21-22 0,-42 64 16,21-64-16,-1 22 0,1-22 15,21 22-15,-21-22 0,0 21 16,21-20-16,0-1 0,0 0 0,0 22 16,0-43-16,0 0 15,0 0-15,21-21 0,0 22 16,0-22-16,1 0 0,-1 0 15,0 0-15,21 0 0,-21 0 0,1 0 16,-1-22-16,0 22 0,21-21 16,-21 0-16,1 0 0,-1 0 15,0 0-15,0-1 0,-21 1 0,21 0 16,-21 0-16,21 0 0,-21 0 0,0 42 47,-21 0-47,0 0 0,0 0 0,21 0 15,0 1-15,0-1 0,-21-21 16,21 21-16,-21 0 0,21 0 16,0 0-16,0-42 47,0 0-47,0 0 15</inkml:trace>
  <inkml:trace contextRef="#ctx0" brushRef="#br0" timeOffset="49245">27898 4678 0,'0'-21'0,"-22"21"0,1 0 16,21-21-1,0-1 16,21 22-15,1 0-16,-1 0 0,-21-21 16,21 21-16,0 0 0,0 0 15,0 0-15,1 0 0,-1 0 16</inkml:trace>
  <inkml:trace contextRef="#ctx0" brushRef="#br0" timeOffset="49933.27">28257 4911 0,'0'-21'32,"0"-1"-17,22 22-15,-1-21 16,0 21-16,0-21 0,0 21 0,22 0 15,-22 0-15,0 0 0,0 0 0,0 0 16,0 0-16,1 0 0,-22 21 16,0 0-16,0 1 0,0-1 0,0 0 15,0 21-15,0-21 0,0 1 16,-22-1-16,1 0 0,0 21 0,-21-21 16,21 1-16,-22-1 0,1 0 15,0 0-15,-1-21 0,22 21 0,-21 0 16,-1-21-16,22 22 0,-21-22 0,21 0 15,42 0 32,0 0-47,21 0 0,-20 0 16,-1 0-16,21 0 0,-21 0 0,22 0 16,-22 0-16,21 0 0,-21 0 15,0 0-15,1 21 0,-1-21 0,0 21 16,0 0-16,-21 0 0,21 0 15,-21 1-15,21-1 0,-21 0 16,0 0-16,0 0 0,0 22 0,0-22 16,0 21-16,0-21 0,0 22 15,0-1-15,0 0 0,0 1 16,-21-1-16,0 0 0,21 1 0,-21-1 0,0 0 16,0-21-16,-1 22 15,-20-22-15,21 0 0,-21 0 0,20 0 16,-41 1-16,21-22 0,-1 0 15,22 0-15,-21 0 0,-1 0 16,22 0-16,-21 0 0,0-22 0,-1 22 16,22-21-16,-21 0 0,21 21 15,-1-21-15,1 0 0,21 0 16,-21-1-16,21 1 0,0 0 0,0 0 16,0 0-16,0 0 0,0-1 0,0 1 15,21 0-15,0-21 0,1 21 16,-1-22-16,0 22 0,21-21 15,-21 21-15</inkml:trace>
  <inkml:trace contextRef="#ctx0" brushRef="#br0" timeOffset="50327.58">28850 5122 0,'0'0'0,"21"-21"0,0 0 15,1 0 1,-1 0-16,0 0 0,0-1 0,0 1 16,0 0-16,22 0 0,-22-21 15,0 20-15,21 1 0,-20-21 0,-1 21 16,0 0-16,0-1 0,-21 1 16,0 0-16,0 0 0,-21 21 15,0 21 1,-22-21-16,22 42 0,0-20 15,-21 20-15,21 0 0,-1-21 0,1 22 16,0-1-16,0 0 0,21 1 16,-21-1-16,21-21 0,0 22 0,0-22 15,0 0-15,0 0 0,0 0 16,0 0-16,0 1 0,21-22 16,0 21-16,0-21 15,0 0-15,1 0 16,-1 0-16,0-21 0,0-1 0,-21 1 15,21 21-15,0-21 0,-21 0 0,22 0 16,-1 0-16</inkml:trace>
  <inkml:trace contextRef="#ctx0" brushRef="#br0" timeOffset="50783.83">30501 4509 0,'0'0'15,"21"-22"-15,0 1 0,1 0 0,-1 0 16,0 0-16,0 0 0,0-22 0,22 22 16,-43 0-16,63-43 15,-63 43-15,21 21 16,-21 21 0,0 22-16,0-22 15,-21 21-15,0 22 0,21-22 16,-21 0-16,0 22 0,-1-22 0,1 22 15,21-1-15,-21 1 0,0-22 16,0 22-16,0-22 0,-22 43 16,22-43-16,21-21 0,0 21 15,-21-20-15,21-1 0,-21 0 0,0 0 16,21 0-16,-22-21 31,1 0-31</inkml:trace>
  <inkml:trace contextRef="#ctx0" brushRef="#br0" timeOffset="51676.32">30141 4953 0,'0'0'0,"-21"-21"0,42 21 32,0 0-17,1 0-15,-1 0 0,0 0 0,21 0 0,1 0 16,-1-21-16,0 21 15,1 0-15,-1-21 0,21 21 0,-20-22 16,20 1-16,1 0 0,-1 0 16,-20 21-16,20-42 0,-21 20 0,22 1 15,-22 0-15,1-21 0,-22 21 16,21-22-16,-21 22 0,0-21 0,-21-1 16,0 1-16,0 21 0,0-21 15,0 20-15,0-20 0,0 21 0,0 0 16,-21 42-1,0 21-15,0-21 16,0 22-16,0-1 16,-1 0-16,22 1 0,-21-1 0,0 22 15,0-22-15,0 21 0,0-20 16,-1 20-16,1-20 0,0-1 0,0 0 16,0 1-16,0-1 0,-1 0 15,22-21-15,0 1 0,0 20 16,-21-42-16,21 21 0,0 0 0,21-21 47,-21-21-47,22 0 0,-1 0 15,0 0-15,0-1 0,0 1 0,22 0 16,-22-21-16,0 21 16,21-1-16,-21-20 0,22 21 0,-22 0 15,0 0-15,0-1 0,0 22 16,1 0-16,-22 22 15,0-1-15,0 0 16,0 0-16,0 21 0,0-20 0,0-1 16,0 0-16,-22 0 0,22 0 15,0 0-15,0 1 0,0-1 16,0 0-16,0 0 0,22 0 0,-1 0 16,0-21-16,0 0 15,21 0-15,-20 0 0,-1 0 0,21 0 16,-21 0-16,22 0 0,-1 0 15,-21 0-15,21-21 0,-20 0 0,20 0 16,-21 21-16,0-42 0,22 20 16,-22 1-16,0-21 0,0 21 0,0-22 15,0 22-15,1-21 0,-22 21 16,0 0-16,0-1 0,0 1 0,-22 21 16,1 21-1,0 1-15,0-1 0,-21 0 0,20 21 16,1 1-16,0-22 0,0 21 15,21-21-15,0 0 0,0 1 16,0-1-16,0 0 0,0 0 16,0 0-16,0 0 0,21 1 15,0-22-15,0 0 0,1 0 16,-1 0-16,0 0 0,0 0 0,0 0 16,0 0-16,1 0 0,-1 0 0,0 0 15,-42 0 1,0 0-16</inkml:trace>
  <inkml:trace contextRef="#ctx0" brushRef="#br0" timeOffset="53965.36">9017 7916 0,'0'-21'31,"0"0"-15,21 0-16,-21 0 0,0 0 15,0-1-15,0 1 0,0 0 16,0 0-16,0 0 0,-21 0 16,0-1-16,0 22 0,-22-21 0,22 21 15,0 0-15,-21 0 0,20 0 16,-20 0-16,21 21 0,-21 1 16,20-1-16,-20 0 0,21 21 0,0-21 0,0 22 15,21-1-15,0-21 0,0 22 16,0-1-16,0-21 0,0 21 15,0-20-15,21 20 0,-21-21 0,21 0 16,0-21-16,0 21 0,0-21 16,1 0-16,-1 0 0,21 0 0,-21 0 15,0 0-15,1-21 0,20 0 16,-21 0-16,0 0 0,22 0 0,-22-22 16,0 22-16,21-21 0,-21-1 0,1 1 15,-1 21-15,0-21 0,0-22 16,0 22-16,0-1 0,-21-20 0,22 21 15,-22-22-15,0 22 0,0-22 0,0 1 16,0 20-16,0 1 16,0 0-16,0-1 0,-22 22 0,1 0 15,21 0-15,-21 21 0,0 0 0,21 21 16,-21 0-16,0 43 16,21-22-16,0 22 0,0-22 0,0 21 15,0 1-15,0-1 0,0-20 16,0 20-16,0 1 0,0-22 0,0 22 15,0-22-15,21 21 0,0-20 16,0-1-16,0 0 0,0 1 0,1-22 16,-1 0-16,0 21 0,21-42 0,-21 22 15,22-1-15,-22-21 0,21 0 0,-21 0 16,22 0-16,-1 0 0,0 0 16,-20-21-16,20-1 0,0 1 15,-21 0-15,22 0 0,-22 0 0,21 0 16,-21-1-16,1 1 0,-1-21 0,0 21 15,0 0-15,-21-22 0,0 22 16,0 0-16,0 0 0,0 0 0,0-1 16,0 1-16,-21 0 0,0 21 0,0 0 15,-1 0-15,1 0 0,-21 21 16,0 0-16,20 22 16,1-22-16,0 0 0,0 21 15,21-20-15,-21 20 0,0-21 0,21 0 16,0 22-16,0-22 0,0 0 15,0 0-15,0 0 0,0 0 16,21-21-16,0 0 0,0 0 16,0 0-16,0 0 0,1 0 0,20-21 15,-21 0-15,0 0 0,0 0 16,1 0-16,-1-1 0,0 1 16,0 0-16,0 0 0,-21-21 0,0 20 15,21 1-15,-21-21 0,22 21 0,-22 0 16,0-1-16,0 1 0,0 0 15,0 42 1,0 0-16,0 1 16,0-1-16,0 0 15,0 0-15,0 21 0,0-20 0,0-1 16,0 21-16,0-21 0,0 0 0,0 1 16,21-1-16,0 0 0,0 0 15,0-21-15,0 21 0,1-21 0,-1 0 16,21 0-16,-21 0 0,22 0 15,-22 0-15,21 0 0,-21-21 0,0 0 16,22 21-16,-22-21 0,21 0 0,-21-22 16,1 22-16,-1 0 0,21-21 15,-21 20-15,0-20 0,1 0 0,-1-1 16,0 1-16,0-21 0,-21 20 16,21-20-16,0 20 0,1-20 0,-22-1 15,21 22-15,-21-21 0,0 20 0,0-20 16,0 20-16,0 1 0,0 21 15,0-21-15,0 20 0,0 1 0,0 42 32,0 1-32,0 20 0,0 0 15,0 1-15,0 20 0,-21-21 0,-1 22 16,1-1-16,21 1 0,0-1 16,-21-20-16,21 20 0,0-20 15,0 20-15,0-21 0,0 1 0,0-1 16,0 0-16,0-20 0,42 62 15,-20-63-15,-1 1 0,0-1 16,0 0-16,0 0 0,22-21 0,-22 21 16,21-21-16,0 0 0,-20 0 0,20 0 15,0 0-15,-21 0 0,22-21 16,-1 21-16,-21-21 0,0 0 0,22 0 16,-22-1-16,0 1 0,0 0 0,0-21 15,1 21-15,-1-22 0,0 22 0,-21-21 16,21 21-16,-21-22 0,0 1 15,0 21-15,0-22 0,0 22 16,0-21-16,-21 42 0,0-21 0,0 21 16,-1 0-16,1 0 15,0 0-15,0 21 0,0 0 0,21 21 16,-21-20-16,-1-1 0,22 21 0,0 0 16,-21-20-16,0 20 0,21-21 15,-21 21-15,21-20 0,0-1 0,0 21 16,0-21-16,0 0 0,0 1 15,21-22-15,0 21 16,0-21-16,1 0 0,-1 0 16,0 0-16,-21-21 0,21 21 0,0-22 15,0 1-15,1 0 0,-1 0 16,-21 0-16,21 0 0,0-1 16,0 1-16,-21 0 0,21-21 0,-21 21 15,22-1-15,-22 1 0,0 0 0,0 42 31,0 0-15,0 1-16,0 20 0,0-21 0,0 0 16,0 0-16,21 1 0,-21-1 15,21 21-15,0-21 0,-21 0 16,21 1-16,0-22 0,1 21 16,-1-21-16,0 0 0,0 0 0,0 0 15,0 0-15,1 0 16,-1-21-16,0-1 0,0 1 0,0 21 15,0-21-15,1 0 0,-1 0 0,0-22 16,-21 22-16,0 0 0,21-21 16,-21 21-16</inkml:trace>
  <inkml:trace contextRef="#ctx0" brushRef="#br0" timeOffset="54268.19">10604 7451 0,'0'0'0,"-21"21"15,42-21 1,1 0 0,20 0-16,0 0 0,1-21 15,-1 21-15,0-21 0,1 21 0,20-22 16,1 22-16,-22-21 0,21 21 0,1-21 15,-22 21-15,1 0 0,-1-21 16,0 21-16,1-21 0,-22 21 0,21 0 16,-21 0-16,-21-21 0,21 21 15</inkml:trace>
  <inkml:trace contextRef="#ctx0" brushRef="#br0" timeOffset="56147.55">13631 7430 0,'0'0'0,"0"-22"15,-21 1-15,0 0 0,21 0 16,0 0-16,0 0 0,0-1 16,0-20-16,0 21 0,0 0 15,0-22-15,42 1 0,-21 21 16,-21 0-16,43 21 0,-22 0 0,0 0 16,0 0-16,0 0 0,22 21 15,-22 0-15,0 0 0,0 22 0,0-1 16,1 0-16,-1 1 0,0-1 15,-21 0-15,0 22 0,0-22 0,0 0 16,0-20-16,0 20 0,0 0 0,0-21 16,0 1-16,-21 20 0,21-21 15,-21-21-15,21 21 0,0-42 47,0 0-47,0 0 16,0 0-16,0-1 0,0 1 0,0-21 15,0 0-15,21 20 0,0-20 16,-21 0-16,21-1 0,0 1 0,0 0 16,1-1-16,-1 22 0,0-21 15,0 21-15,0 21 0,0 0 0,1 0 16,-1 0-16,0 21 0,-21 0 0,21 0 16,0 0-16,0 22 0,-21-1 15,0-21-15,0 22 0,22-1 16,-22-21-16,0 21 0,0 1 0,0-22 15,0 0-15,0 21 0,0-20 16,0-1-16,0 0 0,0 0 16,21-21-16,0 0 31,0 0-31,0-21 0,-21 0 16,21 0-16,1-1 0,-1 1 0,-21 0 15,21-21-15,0 21 0,0-22 16,-21 1-16,21 0 0,1-1 15,-1 22-15,0-21 0,-21-1 0,21 22 16,0-21-16,-21 21 0,0 0 16,21 21-16,1 21 15,-22 0 1,0 0-16,0 21 0,0-20 0,0 20 16,0 0-16,0 1 0,0-22 0,0 21 15,21 0-15,-21 1 0,0-22 16,0 21-16,0-21 0,21 1 0,0-1 15,-21 0-15,21 0 0,0 0 16,1-21-16,-1 21 0,0-21 0,21 0 16,-21 0-16,22 0 0,-22 0 0,21 0 15,1 0-15,-1-21 0,-21 0 0,21 21 16,1-21-16,-1 0 16,0 0-16,-20-22 0,20 22 0,-21 0 15,0-21-15,0-1 0,22 1 0,-43 0 16,21-1-16,-21 22 0,0-21 15,21-1-15,-21 1 0,0 0 0,0 21 16,0-1-16,0 1 0,-21 21 16,0 0-16,0 0 0,-1 21 15,1 1-15,0-1 0,0 0 0,0 21 0,0-21 16,-1 22-16,1-1 0,0 0 16,21 1-16,0-22 0,0 21 15,0-21-15,0 22 0,0-22 0,21 0 16,0 0-16,1 0 0,-1 1 15,0-22-15,0 0 0,0 21 0,0-21 16,1 0-16,20 0 0,-21 0 0,21 0 16,-20 0-16,-1-21 0,21 21 15,-21-22-15,0 1 0,22 0 0,-22 0 16,21-21-16,-21 20 0,-21 1 16,0-21-16,22 21 0,-22-22 15,0 22-15,0-21 0,0 21 0,0-22 16,0 22-16,0 0 0,0 42 31,0 22-15,0-22-16,0 0 0,0 21 0,0-21 15,0 22-15,0-22 0,0 0 16,0 21-16,0-20 0,0-1 0,0 0 16,-22 0-16,22 0 0,0 0 15,0 1-15,-21-1 0,0-21 31,21-21-15,0-1 0,0 1-16,0 0 0,0 0 15,0-21-15,0 20 0,21-20 16,0 21-16,1-21 0,-22-1 16,21 22-16,0-21 0,0 21 0,0-22 15,22 22-15,-22 21 0,0 0 16,0 0-16,0 0 0,0 0 0,1 0 15,-1 21-15,0 0 0,0 22 0,0-22 16,-21 0-16,0 0 0,0 22 16,21-22-16,-21 21 15,0 0-15,0-20 0,0-1 0,0 0 0,0 0 16,0 0-16,0 0 16,0 1-1,-21-22-15,21-22 31,0 1-31,0 0 16,0 0-16,0 0 0,0 0 0,21-1 16,1-20-16,-1 21 0,0-21 15,0 20-15,0-20 0,0 0 0,1 21 16,20-22-16,-21 22 0,21 0 0,1 21 16,-22 0-16,21 0 0,-21 0 15,1 21-15,20 0 0,-21 0 0,0 1 16,0-1-16,-21 21 0,0-21 0,22 22 15,-22-22-15,0 21 16,0-21-16,0 0 0,0 1 0,0 20 16,0-21-16,0 0 0,-22 0 15,22 1-15,-21-22 16,0 21-16,0-21 16</inkml:trace>
  <inkml:trace contextRef="#ctx0" brushRef="#br0" timeOffset="56933.44">16997 6879 0,'0'-21'0,"0"42"0,0-84 0,0 42 15,0-22-15,0 22 0,0 0 16,0-21-16,0 20 0,0 1 0,0 0 16,0 42-1,0 0-15,0 22 16,0-22-16,0 42 0,0-20 0,21-1 16,-21 22-16,0-1 0,21 1 15,-21-1-15,0-21 0,0 22 0,0-1 16,0-20-16,0 20 0,0-20 15,-21-1-15,21 0 0,-21-21 0,21 1 16,-21 20-16,21-21 16,0 0-16,0-42 31,0 0-15,0 0-16,0 0 0,0-22 15,21 22-15,-21-21 0,21 21 0,0-22 16,0 1-16,0 0 0,1 20 0,20-20 15,-21 0-15,0 21 0,22-1 16,-1 1-16,-21 21 0,64 0 16,-64 0-16,21 21 0,-21 1 15,22-1-15,-22 0 0,0 0 16,0 21-16,-21-20 0,0 20 0,0-21 16,0 0-16,0 22 0,0-22 15,0 21-15,-21-21 0,0 0 0,0 1 16,-85 41-16,64-42 15,-1 0-15,1-21 0,21 22 16,-22-22-16,22 0 0,-21 0 0,21 0 16,0 0-16,-1 0 0,1 0 15,42-22 48,1 22-63,-22-21 0,21 0 0,0 21 15,0-21-15</inkml:trace>
  <inkml:trace contextRef="#ctx0" brushRef="#br0" timeOffset="57360.95">17611 7493 0,'42'0'16,"-21"0"-16,0 0 15,0 0-15,1 0 16,-1 0-16,0 0 0,0-21 0,0 0 16,0 21-16,22-21 0,-22-1 15,0 1-15,21-21 16,-20 21-16,-22 0 0,21-1 16,-21 1-16,0 0 0,0-21 0,0 21 15,0-1-15,0 1 0,0 0 16,0 0-16,-21 21 0,-1 0 15,1 0-15,21 21 0,-21 0 16,0 0-16,21 1 0,-21 20 16,0 0-16,-1-21 0,1 85 15,21-63-15,0-1 16,0-21-16,0 21 0,0-20 0,0-1 16,0 21-16,0-21 0,21 0 15,1 1-15,-1-1 0,0-21 16,0 0-16,0 21 0,0-21 15,1 0-15,20 0 16,0 0-16,-21-21 0,1 21 16,-22-21-16,21-1 0,0 22 0,-21-21 15,21 0-15</inkml:trace>
  <inkml:trace contextRef="#ctx0" brushRef="#br0" timeOffset="57806.43">18246 7281 0,'21'-21'0,"-42"42"0,42-63 15,0 21-15,-21 0 16,21 0-16,0 21 0,0-22 0,1 22 16,-1-21-16,0 21 0,0 0 0,0 0 15,0 0-15,1 0 0,-1 0 16,21 0-16,-21 0 0,0 21 0,-21 1 16,43 41-16,-22 1 15,-21-43-15,0 21 0,0 0 16,0-20-16,0 20 0,0-21 0,0 21 15,0-20-15,-21-1 0,0 0 16,21 0-16,-22 0 0,22 0 0,0 1 16,-21-22-16,21 21 15,0-42 17,0-1-32,0 1 15,0 0-15,21 21 0,-21-42 0,22 21 16,-1-1-16,0-20 0,-21 21 15,21-21-15,0-1 0,0 1 0,22 0 16,-22-1-16,0 1 0,0 0 16,0 20-16,1 1 0,-22 0 0,21 0 15,-21 0-15,21 21 0,-21 21 32,0 0-17,0 0-15,21 0 16,-21 1-16,0-1 0,21 0 15</inkml:trace>
  <inkml:trace contextRef="#ctx0" brushRef="#br0" timeOffset="58307.43">19516 7197 0,'0'0'0,"21"-43"16,0 22-16,-21 0 15,0 0-15,-21 21 16,0 0 0,-1 0-16,1 21 0,0-21 0,0 21 15,-21 0-15,20 1 0,1-1 0,0 0 16,0 0-16,0 0 0,0 0 16,-1 1-16,22-1 0,0 0 0,0 0 15,0 0-15,0 0 16,22-21-1,-1 22-15,0-22 0,0 0 16,0 0-16,0 21 0,1-21 0,-1 21 16,0-21-16,0 21 0,0-21 15,0 21-15,1-21 0,-22 21 0,0 1 16,0-1-16,0 0 16,0 0-16,0 0 15,-22 0-15,1-21 0,-21 22 16,21-22-16,0 0 0,-22 21 0,22-21 15,-21 0-15,21 0 0,-22 0 16,22 21-16,-21-21 0,21 0 0,-43 0 16,1 0-1,41 0-15,1 0 16,21-21-16,0 0 31,0-1-15,0 1-16,21 21 0,1-21 15,-1 0-15</inkml:trace>
  <inkml:trace contextRef="#ctx0" brushRef="#br0" timeOffset="58769.11">20468 6795 0,'-21'-22'0,"0"22"16,0 0 0,21-21-1,-22 21-15,1 0 16,0 0 15,21-21-31,0 0 31,0 0-15,0 42 31,0 0-47,0 0 0,0 0 0,0 1 15,0-1-15,-21 0 0,21 0 16,-21 0-16,21 0 0,-21-21 16,21 22-16,-22-1 0,1-21 15,42 0 17</inkml:trace>
  <inkml:trace contextRef="#ctx0" brushRef="#br0" timeOffset="59141.9">20595 6816 0,'-21'0'16,"0"0"0,0 0-16,21 21 15,-22-21 1,1 21-16,0-21 15,21-21 32,21 21-47,0 0 16,1-21-16,-22 0 0,42-1 16,-21 22-16,-21-21 0,21 21 15,0 0 1,-21 21-1,0 1-15,0-1 16,0 0-16,0 0 0,0 0 0,0 0 16,-21 1-16,-21 20 15,21-42-15,0 21 0,-1 0 16,1 0-16,-21 1 0,21-1 0,-22 0 16,22 0-16,-21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30:19.9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699 0,'0'-22'0,"21"1"0,-21 0 16,0 0-16,0 0 0,0 0 16,0-1-16,0 1 15,0 0-15,0 0 0,-21 0 16,21 0-16,-22-1 0,1 1 16,21 0-16,-21 21 15,0 0 1,21 21-16,0 0 15,0 1-15,0 20 0,0-21 16,0 43-16,0-22 0,0 21 0,0 1 16,0-1-16,0 22 0,0-21 15,0 20-15,0 1 0,0 0 0,-21-1 16,21 1-16,-21 0 16,21-1-16,0 1 0,0 0 0,0-1 15,0 1-15,0-22 0,0 1 16,0-1-16,0-20 0,0-1 15,0 0-15,0 1 0,0-22 0,0 0 16,0 0-16,0 0 16,0-42-1,0 0 1,0 0-16,-22-21 0,22 20 0,0-20 16,0 0-16,0-1 0</inkml:trace>
  <inkml:trace contextRef="#ctx0" brushRef="#br0" timeOffset="1133.34">1333 1207 0,'-21'-22'15,"42"44"-15,-63-86 0,21 43 0,0 0 0,0 0 16,-1-1-16,22-20 0,0 21 15,0-21-15,0 20 0,0-20 16,0 21-16,22-21 0,20-1 16,0 1-16,1 21 0,-1-22 0,21 1 15,1 21-15,21-21 0,-22 20 16,22 1-16,-22 0 0,22 21 16,0 0-16,-22 0 0,22 21 0,-22 0 15,22 1-15,-43 20 0,22 0 16,-22 1-16,-21 20 0,0 1 15,-21-1-15,0 1 0,0-1 0,-21 22 16,0-22-16,-21 22 0,-1-22 16,-20 1-16,21-1 0,-1 1 0,1-1 15,-22 1-15,22-22 16,0 1-16,-1-1 0,1 0 0,0 1 16,-1-22-16,1 0 0,0-21 15,21 21-15,-1-21 0,1 0 16,-21 0-16,21-21 0,21 0 15,0 0-15,0-1 16,0 1-16,21 21 0,-21-21 16,21 21-16,0 0 0,0 0 15,1 21-15,-1-21 0,21 21 16,-21 1-16,0-1 0,1 0 0,-1 0 16,21 21-16,-21-20 0,0 20 15,1-21-15,-1 0 0,-21 22 16,21-22-16,0 0 0,0 21 15,0-21-15,22 1 0,-22-22 0,0 21 16,0 0-16,0-21 0,1 0 16,-1 21-16,0-21 0,0 0 0,21 0 15,-20 0-15,-1 0 0,0-21 16,0 0-16,21 0 0,-20-1 0,-1-20 16,21 21-16,-21-21 0,22-1 15,-22 1-15,0-22 0,21 22 0,-21-21 16,1 20-16,-1-20 0,-21 20 15,21 1-15,-21 0 0,21-1 16,-21 1-16,0 21 0,0 0 16,0 0-16,21 21 15,-21 21 1,21 0-16,-21 0 16,0 0-16,0 22 0,0-1 0,0-21 15,0 21-15,0 1 0,0 20 16,0-42-16,0 22 0,0-1 0,0 0 15,0-20-15,22 20 0,-22-21 16,21-21-16,-21 21 0,21 0 0,0-21 16,0 0-16,0 0 15,1 0-15,-1-21 0,0 0 0,0 0 16,0 0-16,0 0 0,1-1 16,-1-20-16,0 21 0,-21-21 15,21-1-15,0 1 0,0 0 16,-21-22-16,0 22 0,22-1 0,-22 22 15,21-21-15,-21 21 0,0 0 16,21-1-16,-21 1 0,0 0 0,0 42 31,0 0-31,0 1 0,0-1 0,0 0 16,0 21-16,0 1 0,0-1 16,0 0-16,0 1 0,0-1 0,0 0 15,0 1-15,0-22 16,0 21-16,0-21 0,0 22 0,21-22 15,21 0-15,-20 0 0,-1 0 16,21 0-16,-21-21 0,0 0 0,22 0 16,-22 0-16,21 0 0,-21 0 0,22 0 15,-22 0-15,0-21 0,0 0 16,0 21-16,1-21 0,-1-21 0,0 20 16,0-20-16,0 21 0,0-21 15,1-1-15</inkml:trace>
  <inkml:trace contextRef="#ctx0" brushRef="#br0" timeOffset="1489.16">3958 550 0,'0'0'0,"-21"-21"0,0-21 16,0 21-16,-1 21 15,1 0 1,21 21 0,0 0-16,0 21 0,0 1 15,0-1-15,0 22 0,21-1 16,-21 22-16,0-22 0,0 22 0,0 0 16,0-22-16,0 22 0,-21-1 15,21-20-15,-21-1 0,0 22 0,0-21 16,0-1-16,-1-21 0,22 22 15,0-22-15,-21 1 0,21-1 0,-21-21 16,21 21-16,0-20 0,0-1 16,0 0-16,0 0 0,0 0 0,0 0 15,21-21 1,0 0-16,-21-21 16</inkml:trace>
  <inkml:trace contextRef="#ctx0" brushRef="#br0" timeOffset="1960.89">4085 1778 0,'0'0'0,"21"0"0,0-21 15,1 21-15,-1-21 16,0 21-16,0-21 0,0-1 16,0 1-16,1 21 0,20-21 15,-21-21-15,0 21 0,22-1 0,-22 1 16,0 0-16,0 0 0,0-21 16,0 20-16,-21 1 0,0 0 0,0 0 15,0 0-15,0 0 16,-21 21-16,0 0 15,0 0-15,0 0 0,0 21 16,-1-21-16,-20 21 0,21 21 16,0-21-16,0 22 0,21-22 0,-22 21 15,1 22-15,21-22 0,-21 0 16,21 1-16,0-1 0,0 0 16,0 1-16,0-22 0,0 21 0,0-21 15,0 1-15,21-1 0,0 0 16,-21 0-16,22 0 0,-1-21 0,0 0 15,0 0-15,0 0 0,0 0 16,1 0-16,-1-21 0,21 0 0,-21 0 16,0 21-16,22-43 0,-22 22 0,21 0 15</inkml:trace>
  <inkml:trace contextRef="#ctx0" brushRef="#br0" timeOffset="2432.6">5270 1291 0,'0'0'0,"0"-21"16,-21 42 15,0 0-31,0 1 16,0-1-16,21 0 0,-21 0 15,-1 0-15,1 0 0,21 1 0,-21-1 16,21 0-16,0 0 15,0 0-15,0 0 0,0 1 32,21-22-32,0 21 0,1-21 15,-1 21-15,0-21 0,0 21 16,0 0-16,0-21 0,1 21 16,-1 1-16,-21-1 0,0 0 15,0 0-15,0 0 16,0 0-16,0 1 15,-21-1-15,-1-21 0,1 21 16,0 0-16,0-21 0,0 21 16,-22-21-16,22 21 0,-21-21 15,21 22-15,0-22 0,-1 0 0,1 0 16,0 0-16,0 0 0,0 0 16,0 0-1,-1 0-15,22-22 16,-21 1-1,0 21 1,0 0-16</inkml:trace>
  <inkml:trace contextRef="#ctx0" brushRef="#br0" timeOffset="3112.22">1355 2879 0,'-22'-21'0,"44"42"0,-65-42 0,22 21 15,0 0-15,0 0 0,-22 0 0,22 0 16,0 0-16,0 0 15,0 0-15,63 0 32,-21 0-17,22 0-15,20 0 0,1-22 0,-1 22 16,1 0-16,20 0 0,1 0 16,0-21-16,20 21 0,1 0 15,0 0-15,21 0 0,0 0 16,0 0-16,0-21 0,0 21 0,21 0 15,0 0-15,-21-21 0,43 21 16,-22-21-16,0 21 0,21-21 0,-20 21 16,20-22-16,-21 1 0,21 21 0,1-21 15,-22 0-15,21 21 0,-21-21 16,-21 0-16,22 21 0,-22-22 0,-22 22 16,1 0-16,0-21 0,-21 21 15,-22 0-15,1 0 0,-22 0 0,0 0 16,-20 0-16,-1 0 0,0-21 15,0 21-15,-42 0 47,0 0-31,0 0-16,-1 0 0,-20 0 0,21 0 16</inkml:trace>
  <inkml:trace contextRef="#ctx0" brushRef="#br0" timeOffset="3816.34">614 3895 0,'0'0'0,"21"-43"0,-21 22 0,0 0 16,0 0-16,0 0 0,0 0 16,0-1-16,0 1 15,0 42 1,0 1-16,0 20 15,0 0-15,0 1 0,0 20 16,21 1-16,-21-1 0,0 1 16,0-1-16,0 1 0,0 20 0,0-20 15,0-22-15,0 22 0,0-1 16,0-21-16,0 1 0,0-1 16,0 0-16,0 1 0,0-1 0,0-21 15,0 0-15,0 1 0,0-1 16,0 0-16,0 0 0,0-42 31,0 0-31,0 0 16</inkml:trace>
  <inkml:trace contextRef="#ctx0" brushRef="#br0" timeOffset="4156.14">1185 4551 0,'21'0'0,"1"21"15,-1-21 1,0 0-16,0 0 0,0 0 16,0-21-1,1 0-15,-1 0 0,-21-1 16,21 22-16,-21-21 15,0 0-15,0 0 16,-21 21 0,0 0-1,-1 21-15,22 0 16,0 0 0,22-21 15,-1 0-31</inkml:trace>
  <inkml:trace contextRef="#ctx0" brushRef="#br0" timeOffset="6476.14">3365 3344 0,'0'0'0,"22"-21"0,-22 0 16,0 0-16,0 0 0,-22 0 15,1-1-15,0 1 0,-21 21 16,21 0-16,-22-21 0,1 21 0,0 0 16,-1 0-16,1 21 0,0 0 15,-1 1-15,1 20 0,0 0 0,-1 1 16,1-1-16,0 21 0,-1 1 16,1-1-16,0 1 0,20-1 15,1 22-15,0 21 0,0-21 0,21-1 16,0 22-16,0-21 0,0-1 15,0 1-15,0 0 0,21-22 0,0 1 16,0-1-16,22 1 16,-22-22-16,21 0 0,1 1 0,-1-22 15,0 21-15,1-42 0,-1 21 16,-21-21-16,21 0 0,1 0 0,-1 0 16,0-21-16,1 21 0,-1-21 15,0-21-15,1 21 0,-1-22 0,0 22 16,1-21-16,-22 21 0,21-22 15,1 1-15,-22 0 0,0 20 16,0-20-16,0 0 0,0-1 16,-21 1-16,22 0 0,-22 21 0,0-22 0,0 1 15,0 21-15,0 0 0,0-1 16,0 1-16,-22 21 16,1 0-16,0 21 0,0 1 15,0-1-15,21 21 0,0-21 16,-21 22-16,21-1 0,-22 0 0,22 1 15,0-1-15,0 0 0,0 1 16,0-1-16,0 0 0,0 1 0,0-22 16,22 21-16,-1-21 0,-21 0 15,21 1-15,0-1 0,0-21 0,0 0 16,1 0-16,20 0 0,-21 0 16,0 0-16,22 0 0,-22-21 0,0-1 15,21 1-15,-21 0 16,1-21-16,20 21 0,-21-1 15,0-20-15,-21 21 0,21-21 0,-21 20 0,0-20 16,0 0-16,0 21 0,0-22 16,0 1-16,-21 21 0,0-22 0,0 22 15,0 0-15,0 0 0,-22 0 16,22 21-16,0 0 0,0 0 16,0 0-16,-1 0 0,-20 21 0,21 0 15,0 0-15,0 0 0,-1 1 0,1-1 16,0 0-16,21 21 0,0-21 15,0 1-15,0-1 0,42 21 16,-20-21-16,20-21 16,0 0-16,1 0 0,-1 0 0,0 0 15,1 0-15,-1 0 0,0 0 16,22-21-16,-22 0 0,0 0 0,1 0 16,-1-1-16,0 1 0,1 0 0,-1 0 15,0 0-15,-20 0 0,20-1 16,-21 1-16,0-21 15,-21 21-15,0 0 16,0 42 15,0 0-31,0 0 0,0 0 0,0 22 0,21-22 16,-21 0-16,22 21 0,-22-21 16,0 22-16,0-22 0,0 0 15,0 21-15,0-20 0,0-1 0,21 0 16,-21 0-16,0 0 15,0 0-15,0 1 16,0-44 15,0 1-31,0 0 16,0 0-16,0-21 0,0 20 16,0-20-16,21 21 0,-21-21 0,21-1 15,0 1-15,0 0 0,-21-1 16,22 1-16,-1 21 15,21-22-15,-21 22 0,0 0 0,22 0 16,-22 21-16,0 0 0,21 0 0,-20 0 16,20 21-16,-21 0 0,0 0 0,0 1 15,1-1-15,-1 21 0,-21-21 16,0 22-16,0-22 0,0 21 0,0 0 16,0-20-16,0 20 0,0-21 15,0 0-15,0 0 0,0 22 0,0-22 16,21-21-16,-21 21 0,21 0 0,0-21 15,0 0-15,1 0 16,-1 0-16,0 0 0,0 0 0,0-21 16,0 0-16,22 0 0,-22 0 15,21-1-15,-21 1 0,22 0 16,-22-21-16,0 21 0,21-1 0,-20-20 16,-1 21-16,0-21 0,0 20 15,-21-20-15,0 21 0,0 0 0,0 0 16,0-1-16,-21 44 31,0-1-31,21 0 0,-21 0 0,21 0 16,0 22-16,0-22 0,0 0 15,0 0-15,0 0 0,0 0 16,0 1-16,21-1 0,0 0 0,0 0 16,0 0-16,0 0 15,1-21-15,-1 22 0,0-1 0,0 0 16,0-21-16,-21 21 15,-21-21 17,0 0-17,0 0-15,0-21 0,-1 21 0,1-21 16,0 21-16,0 0 0,-21-21 0,20 21 16,1-22-16,0 22 0,21 22 46,0-1-46,21-21 0,0 21 16,1-21-16,-1 21 0,0-21 16,0 0-16,0 0 0,0 0 15,1 0-15,20 0 0,-21 0 0,0 0 16,22-21-16,-22 0 0,21 0 0,0-1 16,-20 1-16,20 0 0,-21 0 15,21-21-15,1 20 0,-22-20 16,0 0-16,21-1 0,-20 1 0,-1-21 15,-21 20-15,21-20 0,-21-1 0,21 1 16,-21 20-16,0-20 0,0-1 0,0 1 16,0-1-16,0 22 15,0-21-15,0-1 0,-21 22 0,21-1 16,-21 1-16,21 21 0,0 0 16,0 0-16,0-22 0,0 64 15,0 1 1,0-1-16,0 21 0,0 0 0,0 1 15,0 20-15,0-20 0,0 20 16,0 1-16,0 20 0,0-20 0,0-1 16,0 1-16,0 20 0,0-41 0,0 20 15,0 1-15,0-22 16,0 0-16,0 1 0,0-1 0,0 0 0,0-20 16,0 20-16,0-21 0,0 21 15,0-20-15,0-1 0,0 0 16,21 0-16,0-21 15,0 0 1,0 0-16,-21-21 16,0 0-16,0 0 0,0-1 0,0 1 15,0-21-15,0 0 0,0 20 0,0-20 16</inkml:trace>
  <inkml:trace contextRef="#ctx0" brushRef="#br0" timeOffset="6708.01">5927 4128 0,'0'0'0,"0"21"0,-22-21 16,44 0-1,-1 0-15,0-21 0,0 21 16,0-22-16,22 22 0,-22-21 0,0 0 16,21 21-16,1-21 0,-22 0 15,21 21-15,-21-21 0,22 21 0,-22 0 16,0-22-16,0 22 0,0-21 15,0 21 1</inkml:trace>
  <inkml:trace contextRef="#ctx0" brushRef="#br0" timeOffset="7465.09">6583 4360 0,'-21'-21'0,"42"42"0,-42-63 15,-1 21-15,22 0 16,0 0-16,0-1 0,0 1 16,0 0-16,0-21 0,22 21 15,-1-1-15,0 1 0,0 0 0,0 21 16,0-21-16,1 21 0,-1 0 15,0 0-15,21 0 0,1 21 0,-22 21 16,21-20-16,-21 20 0,22 0 16,-22 22-16,0-22 0,0 0 15,0 22-15,-21-22 0,0 1 0,0 20 16,0-21-16,0-20 0,0 20 16,0-21-16,0 21 0,0-20 0,-21-22 15,21 21-15,-21-21 16,0 0-16,21-21 15,0-1-15,0 1 0,0-21 16,0 21-16,0 0 0,0-22 16,0 1-16,0 0 0,21 20 15,-21-41-15,21 21 0,-21-1 0,0 1 16,21 0-16,0 20 0,-21-20 16,22 21-16,-22-21 0,0 20 15,21 22-15,-21-21 0,21 0 0,0 21 16,0 0-1,-21 21 1,0 0-16,0 1 0,0-1 16,0 0-16,0 0 15,0 0-15,21-21 0</inkml:trace>
  <inkml:trace contextRef="#ctx0" brushRef="#br0" timeOffset="7975.79">7556 4212 0,'0'0'0,"0"-21"15,0 42 17,0 0-17,0 1-15,0-1 0,0 0 0,0 21 16,0-21-16,0 22 0,0-1 0,0 0 15,0-20-15,-21 20 16,21 0-16,0-21 0,0 22 0,0-22 16,0 0-16,0 0 0,21 0 15,1 1-15,-1-22 0,0 0 16,0 0-16,0 0 0,0 0 16,1-22-16,-1 22 0,0-21 15,0 0-15,0 0 0,22 0 0,-22 0 16,0-1-16,-21-20 0,21 21 15,0-21-15,-21 20 0,21-20 0,-21 21 16,0-21-16,0-1 0,0 22 16,0-21-16,0 21 0,0-1 0,0 1 15,0 42 17,0 22-32,0-22 0,0 0 15,0 21-15,0-20 0,0 20 16,0-21-16,0 21 0,0-20 0,0 20 15,0-21-15,0 0 0,0 0 0,0 1 16,0-1-16,22 0 16,-1-21-16,0 0 15,0 0-15,0 0 16,0-21-16</inkml:trace>
  <inkml:trace contextRef="#ctx0" brushRef="#br0" timeOffset="8275.62">8530 4085 0,'0'0'0,"0"-21"0,-21 0 15,0 21-15,0 0 0,-1 0 16,1 0-16,0 0 0,0 21 16,0 0-16,0 0 0,21 22 0,-22-22 15,1 21-15,0 1 0,21-1 16,0-21-16,-21 21 0,21 1 0,-21-1 15,21-21-15,0 22 0,0-1 0,0-21 16,0 0-16,0 22 16,0-22-16,0 0 0,0 0 0,21 0 15,0 0-15,0-21 16,0 0-16,1 0 0,-1 0 16,0 0-16,21 0 0,-21-21 0,1 0 15,20 0-15,-21 0 0,0 0 16,22-1-16,-22 1 0</inkml:trace>
  <inkml:trace contextRef="#ctx0" brushRef="#br0" timeOffset="8621.42">9059 3260 0,'0'-43'16,"0"86"-16,0-128 0,0 64 0,0 0 15,-21 21-15,0 0 0,0 0 16,0 42-16,21-21 16,-22 22-16,1 20 0,21 1 0,-21-1 15,21 1-15,0-1 0,0 22 16,0-22-16,-21 22 0,21-22 16,0 22-16,-21 0 0,21-22 0,0 1 15,0 20-15,-21-41 0,21 20 0,-22 1 16,1-22-16,21 22 0,0-22 15,0 0-15,-21-21 0,21 22 16,0-1-16,0-21 0,0 0 0,0 1 16,0-1-16,0 0 0,21-21 31,-21-21-31,21 21 0,1-21 0,-1-1 16,0 1-16,0-21 0</inkml:trace>
  <inkml:trace contextRef="#ctx0" brushRef="#br0" timeOffset="9336.52">9102 4297 0,'-22'21'31,"22"0"-31,-21 0 0,21 1 16,0-1-16,0 0 0,0 0 0,0 0 15,0 22-15,0-22 0,0 0 16,0 0-16,0 0 0,0 0 0,21 1 15,-21-1-15,22-21 0,-1 21 16,0-21-16,0 0 16,0 0-16,0 0 0,1 0 0,-1 0 15,0-21-15,0 21 16,0-21-16,0-1 0,1 1 16,-1 0-16,0 0 0,-21 0 0,0 0 15,21-1-15,-21-20 0,0 21 16,0-21-16,0 20 0,0-20 0,0 0 15,0 21-15,-21-22 0,0 22 0,0 0 16,-1 0-16,-20 0 0,21 21 16,0 0-16,-22 0 0,22 21 0,0 0 15,0 0-15,0 21 0,0-20 16,-1 20-16,1 0 0,0 1 0,21-22 16,0 21-16,0 0 0,0-20 15,0-1-15,0 0 0,0 0 16,0 0-16,21 0 0,0-21 0,1 0 15,-1 22-15,0-22 0,0 0 16,0 0-16,0 0 0,22 0 0,-22-22 16,0 1-16,21 0 0,-20 21 0,-1-21 15,0 0-15,21 0 0,-21-1 16,1-20-16,-1 21 0,0 0 0,0 0 16,21-22-16,-42 22 0,43-21 15,-22 42-15,0 0 16,-21 21-1,0 0-15,0 0 0,0 0 0,0 1 16,0 20-16,0-21 16,0 0-16,-21 0 0,21 22 0,0-22 15,0 0-15,0 0 0,0 0 16,0 1-16,21-22 0,0 21 16,0-21-16,22 0 15,-1 0-15,-21 0 0,0 0 16,1-21-16,-1 21 0,0-22 15,-21 1-15,21 0 0,0 0 16,-21 0-16,0 0 0,0-22 16,0 22-16,0 0 0,-21-21 0</inkml:trace>
  <inkml:trace contextRef="#ctx0" brushRef="#br0" timeOffset="9592.39">8699 3874 0,'0'0'0,"-21"0"0,0 0 16,0 0-16,42 0 15,21 0-15,-20 0 16,20 0-16,0 0 0,1 0 0,20-22 16,-21 22-16,22 0 15,-1-21-15,1 21 0,-1-21 0,-20 21 0,20 0 16,-20-21-16,20 21 15,-21 0-15,1-21 0,-1 21 0,-21-21 16,0 21-16,1 0 0,-1 0 0</inkml:trace>
  <inkml:trace contextRef="#ctx0" brushRef="#br0" timeOffset="11897.98">10901 4128 0,'0'0'0,"-21"42"15,-1-21 1,22 0-16,0 22 0,0-1 0,0 0 15,-21 1-15,21-1 0,0 0 16,0 1-16,0-1 0,-21 0 0,21-21 16,-21 22-16,21-22 0,0 42 15,-21-41-15,21-1 16,-21-21-16,21-21 31,0-1-31,0-20 0,0 21 0,0 0 16,0 0-16,0-22 0,0 1 15,21 0-15,0 20 0,-21-20 16,21 0-16,0-1 0,0 22 16,1 0-16,-1 0 0,0 0 0,21 21 0,1 0 15,-22 0-15,21 0 0,0 21 16,1 0-16,-22 0 0,21 0 16,-21 1-16,22 20 0,-22-21 0,0 21 15,0-20-15,-21 20 0,21-21 16,1 0-16,-1 0 0,-21 1 0,0-1 15,21-21-15,0 0 0,-21 21 0,21-21 16,0 0-16,1 0 16,-1-21-16,0 0 0,0 21 0,0-22 15,0 1-15,43-63 16,-43 41-16,21-41 16,1 41-16,-22 1 0,0 0 15,21-1-15,1 1 0,-22 0 16,21 20-16,1 1 0,-22 21 0,21 0 15,-21 0-15,0 0 0,22 0 16,-22 0-16,0 21 0,0 1 0,-21 20 16,0-21-16,21 0 0,-21 0 15,0 22-15,0-22 0,0 0 0,0 0 16,0 0-16,0 1 0,0-1 16,0 0-16,22-21 31,-22-21-16,0 0-15,0-1 16,0 1-16,0 0 0,-22 0 16,1 0-16,0 0 0,21-1 15,-21-20-15,0 21 0,0 0 0,-22 0 16,22-1-16,0 1 0,0 21 16,0 0-16,-22 0 0,22 0 0,0 0 15,-21 21-15,20 1 0,1-1 16,0 21-16,-21-21 0,21 22 0,21-1 15,-22 0-15,1 1 0,21-1 0,-21 0 16,21 1-16,0-1 16,0 0-16,0-21 0,0 22 0,0-22 15,0 0-15,21 0 0,0 0 16,1-21-16,-1 0 0,0 22 0,0-22 16,0 0-16,0 0 0,1 0 0,20-22 15,-21 1-15,0 0 0,0 0 16,22 0-16,-22 0 0,0-1 0,21 1 15,-20-21-15,-1 21 0,0-22 16,0 22-16,-21-21 0,0 0 16,21-1-16,-21 22 0,0-21 0,21 21 0,-21-22 15,0 22-15,0 0 16,0 42 0,0 0-16,0 43 15,0-22-15,0-21 0,0 22 16,0-1-16,0-21 0,0 21 0,0-20 15,0-1-15,22 21 0,-22-21 16,21 0-16,0-21 0,0 22 0,0-1 16,22-21-16,20 0 15,-21 0-15,-20 0 16,-1-21-16,0-1 0,0 1 0,21 0 16,-20 21-16,-1-21 0,0-21 15,0-1-15,-21 22 16,21-21-16,-21 21 0,0-22 0,21 1 15,-21 21-15,0-22 0,0 22 16,0-21-16,0 21 0,0 42 31,0 21-31,0-21 0,0 22 16,0-1-16,0 0 0,-21 1 16,0 20-16,21-20 15,0-1-15,0-21 0,0 0 0,-21 0 0,21 1 16,0-1-16,0 0 15,0 0-15,0-42 32,0 0-32,21 21 15,-21-21-15,21-1 0,0 1 0,-21-21 16,22 21-16,-22 0 0,0-22 16,21 22-16,0-21 0,0-1 0,-21 22 15,21 0-15,0-21 0,1 21 16,-1 21-16,0 0 15,0 0-15,-21 21 0,21 0 0,0 0 16,1 0-16,-22 0 0,21 1 16,-21 20-16,21-21 0,-21 0 0,0 0 15,0 1-15,21-1 0,-21 0 16,21 0-16,0 0 0,-21 0 16,22-21-1,-1 0 1,0-21-1,0 21-15,0-21 0,-21 0 0,21 0 16,1 0-16,-1-1 0,0 1 16,0-21-16,21 21 0,-42-22 0,22 22 15,20-42-15,-21 42 0,-21-1 16,0 1-16,21 21 0,0 0 16,-21 21 15,0 1-31,0-1 0,0 0 0,0 21 15,22-21-15,-22 1 0,0-1 0,21 21 16,-21-21-16,0 0 0,0 1 16,21-1-16,0 0 0,-21 0 0,21 0 15,-21 0-15,21 1 0,1-22 0,-1 21 16,0-21-16,21 0 0,-21 0 16,22 0-16,-22 0 0,21 0 0,1 0 15,-1-21-15,0 21 0,1-22 16,-1 1-16,0 0 0,1 0 0,-1 0 15,0 0-15,1-1 0,-22-20 16,0 21-16,0 0 0,0-22 16,0 1-16,-21 21 0,0-21 0,0-1 15,0 22-15,0 0 0,0 0 0,-21 0 16,0-1-16,0 22 0,0 0 16,0 22-16,-22-1 0,22 0 0,21 0 15,-21 21-15,0 1 0,21-1 0,-21 0 16,21 1-16,-22-22 0,22 21 15,0 1-15,0-22 0,0 21 0,0-21 16,0 0-16,0 1 16,22-1-16,-1 0 0,0 0 0,0-21 15,0 0-15,22 21 0,-22-21 0,0 0 16,0 0-16,0 0 0,22 0 16,-22 0-16,0-21 0,-21 0 0,21 0 15,0 21-15,0-21 0,-21-22 0,22 22 16,-1 0-16</inkml:trace>
  <inkml:trace contextRef="#ctx0" brushRef="#br0" timeOffset="14996.06">15811 4699 0,'0'21'16,"0"-42"31,0 0-47,0 0 0,0 0 15,22-1-15,-1 1 0,0-21 16,21 0-16,-21-22 0,22 22 16,-22-22-16,21 1 0,1-22 0,20 0 15,-21 22-15,22-22 0,-22 22 0,1-1 16,20-20-16,-21 20 16,-20 22-16,20-1 0,-21 1 0,-21 0 15,0 21-15,0-1 0,0 1 16,-42 21-16,-1 0 0,22 0 0,-42 21 15,20 1-15,1-1 0,-21 21 0,20 0 16,1-20-16,0 20 0,-1 43 16,43-22-16,0-21 0,0 1 15,0 20-15,21 1 0,1-22 16,20 22-16,0-22 0,-21 21 0,22-20 16,-22-1-16,21 0 0,-21 1 15,22-1-15,-22-21 0,0 0 16,-21 1-16,0-1 0,0 0 0,0 0 15,-21-21 1,0 0-16,0 0 16,-22 0-16,22-21 0,0 0 15,0 0-15,-22-1 0,22 1 0,-21 0 16,21-21-16,-22 21 0,22-22 0,-21 22 16,21 0-16,-22 0 0,22 0 15,0 21-15,0 0 0,0 0 16,21 21-16,0 0 15,0 21-15,0-21 0,21 1 0,0 20 16,0-21-16,22 0 16,-22 22-16,21-22 0,-21 0 0,22 0 15,-1 0-15,0-21 0,1 21 0,-1-21 16,21 0-16,-20 0 0,-1 0 16,22-21-16,-22 0 0,0 0 0,22 0 15,-22 0-15,22-1 0,-22-20 16,21 0-16,-20-1 0,-1 1 0,22 0 15,-22-22-15,0 1 0,1-1 16,-1-20-16,0 20 0,1-21 0,-1 22 16,-21-22-16,0 1 0,0-1 15,1 0-15,-22 22 0,21-22 0,-21 22 16,0 20-16,0-20 0,0 42 16,-21-22-16,-1 22 0,1 21 15,0 0-15,0 0 0,0 21 16,0 22-16,-1-1 0,1 21 15,0 1-15,0-1 0,21 22 0,-21 0 16,0-1-16,21 1 0,-22 0 16,1-1-16,21 1 0,-21 0 0,0-22 15,21 22-15,0-22 0,0-20 16,0-1-16,0 0 0,-21 1 0,21-22 16,0 0-16,0 0 0,0 0 15,0-42 16,0 0-31,21 0 0,0 0 16,0-22-16,-21 22 0,21-21 0,1 21 16,-22-22-16,21 22 0,0-21 15,0 21-15,0 21 0,-21-21 0,21 21 16,1 0-16,-1 0 0,0 21 16,-21 0-16,21 0 0,-21 0 15,21 0-15,-21 22 0,0-22 0,21 0 16,1 21-16,-22-20 0,21-1 15,-21 0-15,21 0 0,0-21 0,0 21 16,0 0-16,1-21 0,-1 0 16,0 0-16,0 0 0,21 0 15,-20 0-15,-1 0 0,21-21 0,-21 21 16,22-21-16,-22 0 0,21 0 16,-21-22-16,22 22 0,-22 0 0,0-21 15,0 21-15,0-22 0,0 1 0,1 0 16,-22 20-16,0-20 0,0 21 15,21 0-15,-21 0 0,0 42 32,0 0-32,0 0 0,0 21 15,-21-20-15,21 20 16,0-21-16,0 21 0,0-20 0,0 20 16,0-21-16,0 0 0,0 0 15,0 1-15,0-1 0,0 0 0,21 0 16,0 0-16,0-21 0,0 21 15,0-21-15,1 0 0,-1 0 16,0 0-16,0 0 0,21-21 0,-20 21 16,-1-21-16,0 0 0,21 0 0,-21 0 15,1-1-15,-1 1 0,21-21 16,-21 0-16,0-1 0,-21 1 16,22 0-16,-22-1 0,0 1 15,0 0-15,0-1 0,0 1 0,0 0 16,0 20-16,-22-20 0,1 42 0,0-21 15,0 21-15,-21 0 16,-1 0-16,1 0 0,21 0 0,-22 21 0,1 0 16,21 0-16,-21 1 0,20 20 15,1 0-15,0 1 0,0 41 16,21-20-16,0-22 0,0 0 16,0 1-16,0-1 0,0 0 15,0-20-15,0 20 0,21-21 0,0 0 0,0 0 16,1 1-16,-1-22 0,0 21 15,21-21-15,-21 0 0,22 0 16,-22 0-16,21 0 0,1 0 16,-1-21-16,0 21 0,1-22 0,-1 1 15,0 0-15,1 0 0,-1-21 0,-21 20 16,21-20-16,1 21 0,-22-21 16,0-1-16,0 1 0,0 0 0,1 20 15,-1-20-15,0 21 0,-21 0 16,0 0-16,0-1 0,0 1 0,0 42 31,0 1-31,0-1 0,0 21 16,0-21-16,0 22 0,0-22 0,0 21 15,0-21-15,0 22 16,0-22-16,0 0 0,0 21 0,0-21 16,0 1-16,0-1 0,0 0 15,21-21-15,0 21 0,0-21 16,1 0-16,-1 0 0,0 0 0,0 0 15,0 0-15,0 0 0,1-21 16,-1 0-16,0 21 0,0-21 0,0-1 16,22-20-16,-22 21 0,0 0 15,0-22-15,0 1 0,0 21 16,1-21-16,-1-1 0,-21 1 0,21 21 0,0 0 16,-21-1-16,0 1 0,0 0 15,0 42 1,0 0-16,0 1 15,0-1-15,0 21 0,0 0 16,0-20-16,-21 20 0,21 0 0,-21-21 16,21 22-16,0-22 0,0 21 15,0-21-15,0 1 0,0-1 0,0 0 16,0 0-16,0 0 0,21-21 16,0 0-16,0 21 0,0-21 15,1 0-15,20 0 0,-21 0 16,0-21-16,0 21 0,22-21 15,-22 0-15,21 0 0,-21-22 0,22 22 16,-22-21-16,0 0 0,21-22 0,-20 22 16,-1-22-16,0 22 15,0-22-15,0 22 0,0-21 0,-21-1 16,22 22-16,-22-22 0,21 22 16,-21-22-16,0 22 0,0 0 0,0-1 15,0 1-15,0 21 0,0 0 0,0 0 16,0-1-16,0 44 15,0-1 1,-21 21-16,-1 0 0,22 1 16,-21-1-16,0 0 0,21 22 0,0-22 15,-21 22-15,0-22 16,21 22-16,-21-22 0,21 21 0,0-20 0,-22-1 16,22 0-16,0 1 0,0-1 15,0 0-15,0 1 0,0-22 16,0 21-16,22-21 0,-1 22 0,0-22 15,21 0-15,1 0 0,-1 0 16,0 1-16,1-1 0,20-21 0,-21 0 16,22 0-16,-1 0 0,-20 0 0,20 0 15,1 0-15,-22-21 0,22-1 16,-1 22-16,-21-21 0,1 0 0,-1-21 16,22-22-16,-22 43 15,-21-21-15,0-1 0,0 1 16,-21-21-16,22 20 0,-22 1 0,0 0 15,0 20-15,-22-20 0,1 21 16,0 21-16,0-21 0,0 21 0,-22 0 16,22 0-16,0 0 0,-21 21 15,21 0-15,-22 0 0,22 0 0,-21 22 16,-1-1-16,22 0 0,-21-20 16,21 20-16,0 0 0,-22 1 0,43-22 15,-21 21-15,21-21 0,0 0 16,0 1-16,0-1 0,0 0 0,0 0 0,21 0 15,0-21 1,1 0-16,20 0 0,-21 0 16,0 0-16,0 0 0,22-21 0,-22 21 15,21-21-15,-21 0 0,22 0 16,-22-1-16,21-20 0,-21 21 0,1-21 16,20-1-16,-21-20 0,0 20 15,0-20-15,1-1 0,-1 1 0,0-1 16,0 1-16,0-1 0,0 1 15,-21-1-15,22-41 0,-22 62 16,21 1-16,-21 0 0,0 20 0,0 1 16,0 42-1,-21 1-15,-1-1 16,1 21-16,0 0 0,0 22 0,21-22 16,-21 22-16,0-1 0,-1 1 15,1-22-15,21 43 0,0-22 16,-21-20-16,21 20 0,-21 1 0,21-22 15,0 0-15,0 1 0,0-1 0,0-21 16,0 21-16,21-20 0,0-1 16,0 0-16,1-21 0,-1 0 15,0 0-15,0 0 0,0 0 16,0 0-16,1 0 0,-1-21 16,0 0-16,0-1 0</inkml:trace>
  <inkml:trace contextRef="#ctx0" brushRef="#br0" timeOffset="16109.42">22437 3344 0,'0'0'0,"0"-42"15,0 0-15,0-1 0,0 22 0,0-21 16,0 21-16,0 0 0,0-1 0,0 44 31,0 20-31,0 0 16,0 1-16,0 20 0,0 1 16,0-1-16,0 1 0,-22 20 0,1-20 15,0-1-15,21 1 0,-21 20 16,0-20-16,0-1 0,-1-20 0,1 20 15,0-20-15,0-1 0,21 0 16,-21 1-16,21-22 0,-21 21 0,21-21 16,0 0-16,-22-21 15,22-21 1,0 0-16,0 0 0,0 0 16,0 0-16,22-22 0,-1 1 15,0 0-15,21-22 0,-21 22 16,22-1-16,-22 1 0,21 0 0,1 21 15,-1-22-15,0 22 0,1 0 16,-1 21-16,-21 0 0,21 0 0,1 0 16,-22 0-16,21 21 0,-21 0 15,1 0-15,-1 1 0,0-1 0,-21 21 16,21-21-16,-21 22 0,0-22 16,0 0-16,0 21 0,0-21 0,-21 1 15,0 20-15,0-21 0,-1 0 0,1 0 16,0-21-16,0 22 0,0-1 15,-22-21-15,22 0 0,0 0 0,-21 21 16,21-21-16,-22 0 16,22 0-16,-21 0 0,21-21 0,-1 0 15,-20-22-15,21 22 16,21 0-16,0 0 0,21 21 47,0 21-47,0 0 0,1 0 15,-1 0-15,0 1 0,0-22 0,21 21 16,-20-21-16,20 0 0,0 0 16,1 0-16,20 0 0,-21 0 0,22 0 15,-1 0-15,1 0 0,-22 0 16,22-21-16,-1-1 0,1 1 16,-1 0-16,-20 0 0,20 0 0,-21 0 15,1-22-15,-1 22 0,0-21 16,1-1-16,-1 22 0,-21-21 0,0 0 15,-21-1-15,0 1 0,0 21 16,0-22-16,0 22 0,0-21 0,0 21 16,-21 21-16,0 0 15,0 0-15,-21 0 0,20 21 0,1 0 16,0 21-16,0 1 0,0-22 0,0 21 16,21 1-16,0-1 0,-22 0 15,22 1-15,0-1 0,0 0 0,0-21 16,0 1-16,0 20 15,22-21-15,-22 0 0,21 0 0,0-21 16,0 22-16,0-22 0,0 0 0,1 0 16,-1 0-16,21 0 0,-21 0 15,0 0-15,1 0 0,-1-22 0,21 1 16,-21 0-16,0 0 0,-21 0 0</inkml:trace>
  <inkml:trace contextRef="#ctx0" brushRef="#br0" timeOffset="18220.55">25040 3958 0,'0'0'0,"-21"21"0,0-21 16,0 22-16,-1-22 0,1 0 0,0 0 15,21-22 1,0 1-1,21 0-15,0 0 0,22 0 16,-22 0-16,21-22 0,1 1 0,-1 0 16,0-1-16,1-20 0,20-1 15,-21-20-15,22 20 0,-1-21 0,-20 1 16,20 20-16,1 1 0,-22-1 16,0 1-16,-20-1 0,-1 22 0,-21 0 15,0 20-15,0 1 16,-21 0-16,-1 0 0,1 21 0,-21 0 15,21 21-15,-22 0 0,1 0 16,0 1-16,-1 20 0,22 0 0,-21 22 16,21-1-16,0 1 0,21-1 15,0 22-15,0-22 0,0 22 0,0 0 16,0-22-16,0 1 0,0-1 0,0-20 16,0 20-16,21-21 0,0 1 15,-21-1-15,0 0 0,0-20 16,21-1-16,-21 0 0,0 0 15,-21-42 1,0 0 0,0 0-16,-1-1 15,1 1-15,0-21 0,21 21 0,-21-22 16,0 22-16,0-21 0,-1 21 16,1 0-16,21-1 0,0 1 0,-21 0 15,0 21 1,21 21-16,0 0 0,0 1 0,0 20 15,0-21-15,21 0 0,0 22 0,0-22 16,1 0-16,20 21 0,-21-21 16,0 1-16,64 20 15,-43-42-15,1 0 0,-1 0 16,21 0-16,1 0 0,-22 0 0,22 0 16,-1-21-16,1 21 0,-1-21 0,1-1 15,-22 1-15,22 0 0,-22-21 16,0 21-16,1-1 0,-22-20 0,0 21 15,0-21-15,0-1 0,-21-20 16,0 20-16,0 1 0,0-21 0,0 20 16,0 1-16,-21 0 0,0 20 15,0 1-15,0 0 0,-22 21 0,22 0 16,0 21-16,-21 22 0,-1-1 16,1 0-16,0 1 0,-1-1 0,22 21 15,-64 22-15,64-21 16,0-22-16,21 0 0,0-21 0,0 22 15,0-1-15,0-21 0,21 0 16,0 1-16,1-1 0,20 0 16,-21-21-16,21 0 0,-20 0 0,20 0 15,0 0-15,-21 0 0,22-21 0,-1 21 16,0-21-16,-20-1 0,20 1 16,-21 0-16,0 0 0,0-21 0,1 20 15,-1-20-15,0 21 0,-21-21 16,21 20-16,-21-20 0,0 0 0,0-1 15,0 22-15,0-21 0,0 21 16,0 0-16,0 42 16,-21-21-16,21 42 0,-21-21 15,21 22-15,-21-22 16,21 21-16,0 0 0,0 1 0,0-22 16,0 21-16,0-21 0,0 22 15,21-22-15,0 0 0,-21 0 0,42 0 16,-21 1-16,1-1 0,-1-21 0,21 0 15,-21 0-15,0 0 0,22 0 16,-22 0-16,21 0 0,-21-21 0,22-1 16,-22 1-16,21 0 0,-21 0 15,1 0-15,-1 0 0,0-1 0,0-20 16,0 21-16,-21-21 0,21 20 16,-21-20-16,0 21 0,0-21 15,0 20-15,0 1 0,0 42 31,0 1-31,-21-1 0,21 0 0,-21 21 16,0-21-16,21 22 0,-21-22 16,0 21-16,21-21 0,0 1 0,-22 20 15,22-21-15,-21 0 0,21 0 0,-21 1 16,21-1-16,0-42 47,0-1-47,21 1 15,0 0-15,1 0 0,-22 0 0,21-22 16,0 22-16,0-21 0,0 0 16,0 20-16,-21-20 0,22 0 0,-1 21 15,0-1-15,0 1 0,-21 0 16,21 21-16,0 21 16,1 0-16,-22 22 15,0-22-15,0 0 0,21 21 0,-21-20 16,0 20-16,0-21 0,0 21 0,21-20 15,-21-1-15,0 21 0,0-21 16,0 0-16,0 1 0,21-1 16,0-21-16,0 0 15,1 0 1,-1 0-16,0-21 0,0-1 16,0 22-16,0-21 0,1 0 15,-1 0-15,0-21 0,0 20 0,0-20 16,0 21-16,1-21 0,-1-1 15,0 1-15,0 21 0,0-22 0,0 22 16,1-21-16,-22 21 16,0 42-1,0 21-15,0-21 16,0 1-16,0 20 16,0-21-16,0 21 0,0-20 0,0-1 15,0 21-15,0-21 0,0 0 16,0 1-16,0 20 0,21-21 0,0 0 15,0 0-15,0-21 0,0 22 0,43-22 16,-22 0-16,1 0 16,-1 0-16,0 0 0,22 0 0,-22 0 15,0-22-15,1 1 0,-1 0 16,0 0-16,1 0 0,-1 0 0,-21-22 16,22 22-16,-22-21 0,0-1 15,0 1-15,0 0 0,-21-1 16,0 1-16,0 0 0,0 21 15,0-1-15,-21 22 16,0 0-16,0 22 0,0-1 0,-1 0 16,-20 0-16,21 21 0,0-20 15,0 20-15,21 0 0,0-21 0,-22 22 16,22-22-16,0 0 0,0 21 16,0-20-16,0-1 0,0 0 0,22-21 15,-1 21-15,-21 0 0,21-21 0,0 21 16,0-21-16,0 0 0,1 0 15,-1 0-15,0 0 0,0 0 0,0 0 16,0 0-16,22 0 16,-22 0-16,21-21 0,22 21 0,-22-21 15,22 21-15,-1-21 0,1 0 0</inkml:trace>
  <inkml:trace contextRef="#ctx0" brushRef="#br0" timeOffset="19173">30268 3556 0,'0'0'0,"0"-42"15,0 21-15,0-22 0,0 22 0,0 0 16,0 0-16,0-22 0,-21 22 15,0-21-15,0 21 0,21-22 0,-21 22 16,-1 0-16,1 0 0,0 0 16,0 21-16,0 0 0,-22 0 0,22 0 15,-21 21-15,21 0 0,-22 21 16,1 1-16,0-1 0,21 22 0,-22-22 16,1 21-16,0 1 0,20-22 15,-20 22-15,21-22 0,0 0 0,21 1 16,0-22-16,0 21 0,0-21 15,0 22-15,0-22 0,21-21 16,-21 21-16,21-21 0,0 21 0,0-21 16,1 0-16,20 0 0,-21 0 15,21-21-15,-20 0 0,20 0 0,-21 0 16,21-1-16,-20 1 0,20-21 16,-21 21-16,21-22 0,-20 1 0,20 0 15,-21-1-15,21 1 0,-20-21 16,-1 20-16,0 1 0,0 0 15,-21 20-15,0-20 0,0 21 16,0 42-16,0 0 16,0 0-16,-21 22 15,0-22-15,21 21 0,-21 1 0,-1-1 16,22 0-16,0 1 0,-21-1 16,21 0-16,0-21 0,0 22 0,0-22 15,0 21-15,21-21 0,-21 1 16,22-1-16,20 0 0,-21 0 0,0 0 15,22-21-15,-22 0 0,21 0 16,0 0-16,-20 0 0,20 0 0,0 0 16,1 0-16,-1-21 0,0 0 15,1 0-15,-1 0 0,0-22 0,1 22 16,20-21-16,-21-1 0,1 1 16,-1 0-16,43-64 15,-43 42-15,-21 22 0,0-21 0,1 20 16,-22 1-16,0 0 0,0 20 15,0 1-15,0 0 0,-22 21 16,1 0-16,-21 0 0,21 0 0,-22 0 16,22 21-16,0 22 0,0-22 15,0 21-15,21-21 0,-21 22 0,21-22 16,0 21-16,0-21 0,0 22 16,21-22-16,0 21 0,0-21 15,0 0-15,0 22 0,1-22 0,-1 0 16,0 0-16,-21 0 0,0 22 15,21-22-15,-21 0 0,0 0 16,0 0-16,-21 1 0,0-22 16,0 21-16,-1 0 0,1-21 15,0 21-15,-21-21 0,21 0 0,-1 0 16,1 21-16,-21-21 0,21 0 16,0 0-16,-1 0 0,1 0 15,0 0-15,0 0 16,0 0-16,0 0 0,-1 0 15,1-21-15,0 21 0,-21 0 16</inkml:trace>
  <inkml:trace contextRef="#ctx0" brushRef="#br0" timeOffset="22196.43">3365 6604 0,'0'21'0,"0"0"15,0 1-15,0-1 0,0 0 0,22 0 16,-1 0-16,-21 0 0,21 22 15,0-22-15,-21 0 0,21 0 16,-21 0-16,21 1 0,-21-1 0,22-21 16,-22 21-16,21-21 15,-21-21 1,21 0-16,0-1 0,-21 1 16,21 0-16,-21 0 0,21-21 0,-21 20 15,22-20-15,-22-21 0,21 20 16,0 1-16,-21-22 0,21 1 0,0 21 15,-21-22-15,21 1 0,1-1 16,-22 1-16,21-1 0,0 1 0,-21-1 16,21 22-16,-21-1 0,21 1 15,-21 0-15,21 21 0,-21-1 16,22 22-16,-1 0 0,-21 22 16,21-1-16,-21 0 0,21 21 15,0-21-15,-21 1 0,0 20 0,0-21 16,21 0-16,-21 0 0,22 1 15,-22-1-15,0 0 0,21-21 32,-21-21-17,0 0 1,0-1-16,0 1 0,0 0 16,0 0-16,-21 21 0,-1-21 15,22 0-15,-21-1 0,0 22 16,0-21-16,0 0 0,0 21 15,-1 0-15,1 0 0,0 21 16,21 0-16,-21 22 0,21-22 16,-21 21-16,21 1 0,0 20 0,0-21 15,-21 22-15,21-1 0,0-20 16,0 20-16,0 1 0,0-1 0,21 1 16,0-22-16,0 0 0,21 1 15,-20-1-15,20-21 0,0 22 16,-21-22-16,22-21 0,-1 21 0,0-21 15,1 0-15,-1 0 0,-21 0 16,22 0-16,-1-21 0,0 0 0,1-1 16,-1 1-16,0 0 0,1-21 15,-1 21-15,-21-22 0,21 1 0,-20 0 16,-1-22-16,0 22 0,0-1 16,-21-20-16,0 21 0,0-22 0,0 1 15,21-1-15,-21 1 0,0-1 16,0 1-16,0-1 0,0 1 0,0 20 15,0-20-15,0 20 0,-21 22 16,21-21-16,0 21 0,-21 21 16,0 0-16,21 21 15,-21 21-15,21-21 0,0 43 16,-22-22-16,22 22 0,0-22 0,0 22 16,0-1-16,0 1 0,0-1 15,0 22-15,0-22 0,0 1 0,0-1 16,22 1-16,-1-22 0,-21 22 15,21-22-15,0 0 0,21-21 0,-20 22 16,-1-22-16,21 0 0,-21 0 16,22-21-16,-1 0 0,0 21 0,1-21 15,-1 0-15,-21 0 0,21-21 0,1 0 16,-1 21-16,0-21 0,1 0 16,-1-22-16,-21 22 0,22-21 0,-1 21 15,-21-22-15,0 1 16,0 0-16,1-1 0,-1 1 0,-21 0 15,0-1-15,0 1 0,0 0 0,0-1 16,0 22-16,-21-21 0,-1 21 16,1 0-16,0-1 0,0 22 0,0 0 15,-22 0-15,22 22 16,0-1-16,-21 0 0,21 0 0,-1 21 0,1 1 16,0-1-16,0 0 0,0 1 15,0 20-15,21-20 0,-22-1 0,22 0 16,0 1-16,0-1 0,0 0 15,0-21-15,0 1 0,0-1 0,22 0 16,-1-21-16,0 0 0,0 0 16,0 0-16,0 0 15,22 0-15,-22-21 0,0 0 0,0-1 16,22-20-16,-22 21 0,0-21 0,0 20 16,21-20-16,-20 0 0,-22-1 15,21 1-15,0 21 0,-21-21 0,21-1 16,-21 1-16,0 21 0,0-22 15,0 22-15,0 0 0,0 42 32,0 0-32,0 22 15,0-22-15,0 21 0,0-21 0,0 22 16,0-1-16,0 0 0,0-20 16,21 20-16,0-21 0,-21 21 15,22-20-15,-1-1 0,0 0 16,0-21-16,0 21 0,0 0 0,1-21 15,-1 0-15,0 0 0,0 0 0,0 0 16,0 0-16,22-21 0,-22 0 16,0 0-16,0 21 0,22-43 0,-22 22 15,0 0-15,0 0 0,0-21 16,22 20-16,-43-20 0,21 0 0,0 21 16,0-22-16,-21 22 0,0-21 0,0 21 15,0-1-15,0-20 0,0 21 16,0 0-16,0 42 31,-21-21-31,21 21 0,0 0 16,0 22-16,0-22 0,0 0 0,0 21 15,0-21-15,0 22 0,0-22 16,21 21-16,-21-21 0,0 1 0,21-1 16,0 21-16,-21-21 0,22 0 15,-22 1-15,21-1 0,-21-42 63,-21 21-48,-1 0-15,22-22 0,-21 22 16,0-21-16,0 0 16,0 21-1,21 21 1,0 0-16,0 1 0,0-1 15,0 0-15,0 0 16,0 0-16,21-21 0,0 21 0,0-21 16,0 0-16,1 0 15,20 0-15,-21 0 0,21 0 16,-20-21-16,20 21 0,0-21 0,1 0 16,-1 0-16,0 0 0,1-1 15,-1 1-15,0 0 0,43-42 16,-43 20-16,1 1 0,-1 21 0,0-22 15,1 1-15,-22 21 0,0-21 16,0-1-16,0 22 0,0-21 0,-21 21 16,0-22-16,0 22 0,0 0 15,-21 21 1,0 0-16,0 21 0,0 0 16,0 0-16,-1 1 0,22-1 0,-21 0 15,21 21-15,0-21 0,0 1 0,0-1 16,0 21-16,21-21 0,-21 0 15,22 1-15,-1-1 0,-21 0 16,0 0-16,0 0 0,21 0 0,-21 1 16,0-1-16,21 0 0,-21 0 15,0 0-15,0 0 16,-21-21-16,0 0 16,0 22-16,-1-22 0,1 0 15,0 21-15,0-21 0,-21 0 0,20 21 16,1-21-16,0 0 0,0 0 15,0 0-15,0 0 0,-1 0 0,1 0 16,21-21 0,0 0-16</inkml:trace>
  <inkml:trace contextRef="#ctx0" brushRef="#br0" timeOffset="24668.26">8318 6265 0,'0'0'0,"0"-21"15,0 0-15,-21 0 16,21 0-16,0 0 15,-21-1 1,21 1-16,0 0 0,0 0 16,0 0-16,0 0 0,0-1 15,21 1-15,0 0 0,-21 0 0,22-21 16,-1 42-16,-21-22 0,21 1 16,0 0-16,0 21 0,0 0 15,1 0-15,-1 21 0,0 0 16,0 1-16,0 20 0,0-21 0,1 21 15,-1 1-15,0-1 0,-21 0 0,0 22 16,0-22-16,0 1 16,0-1-16,0 0 0,0 1 0,0-22 15,0 21-15,0-21 0,0 0 0,0 1 16,0-44 15,0 1-31,0 0 16,0 0-16,0-21 0,21 20 0,0 1 15,-21-21-15,21 0 0,1 20 0,-22-20 16,21 0-16,0 21 0,0-22 16,0 1-16,0 21 0,1-22 0,-1 22 15,21 0-15,-21 0 0,0 21 16,1 0-16,-1 0 0,0 21 16,0 0-16,0 0 0,0 1 0,1 20 15,-1-21-15,0 21 0,-21-20 16,21 20-16,0 0 0,0-21 0,-21 22 15,22-1-15,-1-21 0,0 22 0,-21-22 16,21 0-16,0 0 0,0 0 16,1-21-16,-1 21 0,0-21 15,0 0-15,0-21 16,0 0-16,1 0 16,-1 0-16,0-22 0,0 22 0,0 0 15,0-21-15,1 21 0,20-22 16,-21 1-16,21 0 0,-20-1 0,20 1 15,0 0-15,-21-1 16,22 1-16,-1 21 0,-21-22 0,22 43 16,-1-21-16,-21 21 0,21 0 15,-20 0-15,-1 0 0,0 21 0,0 1 16,0-1-16,-21 0 0,0 0 0,21 0 16,-21 0-16,22 1 0,-22-1 15,0 0-15,21 0 0,-21 0 16,0-42 31,0 0-47,0 0 15,0 0-15,0-1 16,0 1-16,0 0 0,-21 0 0,21 0 16,-22 0-16,1-1 0,0 1 0,-21 21 15,21-21-15,-1 21 0,1 0 16,-21 0-16,21 0 0,0 0 0,-1 21 15,1 0-15,-21 22 0,21-22 16,0 21-16,-1 1 0,1-1 0,-21 0 16,21 1-16,0-1 0,-1 0 15,-20 22-15,21-22 0,21 0 16,0 1-16,0-22 0,0 21 0,0-21 16,0 1-16,0-1 0,21-21 0,0 0 15,0 21-15,1-21 0,-1 0 16,0 0-16,21 0 0,-21-21 0,1 0 15,20 21-15,-21-22 0,21 1 0,1 0 16,-22-21-16,21 21 0,-21-1 16,1-20-16,20 21 0,-21-21 0,0 20 15,0-20-15,1 21 0,-22-21 16,21-1-16,0 22 0,-21-21 0,0 21 16,0-22-16,21 22 0,-21 0 0,0 0 31,0 42-31,0 0 15,0 0-15,0 22 0,0-22 16,0 21-16,0-21 0,0 22 16,0-22-16,0 21 0,0-21 0,0 22 15,0-22-15,21 21 0,0-21 16,1 0-16,-22 1 0,21-1 0,0 0 16,0-21-16,0 0 0,43 0 15,-43 0-15,0 0 0,21 0 16,-20 0-16,20-21 0,-21 0 15,0-1-15,22 22 0,-22-42 0,0 21 16,0 0-16,0 0 0,0-1 16,-21-20-16,0 21 0,22 0 0,-22-22 15,0-20-15,0 42 0,0 0 16,0-1-16,0 1 0,0 42 31,0 1-31,0-1 16,0 0-16,0 21 0,0-21 15,0 1-15,0-1 0,-22 21 0,22-21 16,0 0-16,0 1 0,0-1 16,0 0-16,0 0 0,0 0 0,0 0 15,0 1-15,0-1 16,-21-21-16,21-21 31,0-1-31,0 1 16,0 0-16,21 0 0,-21 0 15,0 0-15,22-22 0,-1 22 0,-21 0 16,21-21-16,-21 20 0,21 1 0,0-21 16,-21 21-16,21 0 0,1-1 15,-1 22-15,0 0 16,0 0-16,0 22 0,-21-1 16,21-21-16,1 21 0,-22 0 15,21 21-15,-21-20 0,21-1 0,-21 0 16,0 0-16,0 0 0,21 0 15,-21 1-15,21-1 0,-21 0 16,0 0-16,0 0 0,21-21 0,1 21 16,-1-21-1,0-21 1,0 21-16,-21-21 0,21 0 0,0 0 16,1 0-16,-1-1 0,0 1 15,0 0-15,0-21 0,22 21 16,-22-22-16,0 1 0,0 21 0,0-22 0,0 22 15,1-21-15,-1 21 16,0 0-16,0-1 0,0 1 0,0 21 16,1 0-1,-22 21-15,0 1 16,0-1-16,0 0 0,0 0 0,0 0 16,0 22-16,0-22 0,0 0 15,0 0-15,0 21 0,0-20 0,0-1 16,0 21-16,0-21 0,21 0 0,0 22 15,0-22-15,0 21 0,22-21 16,-22 1-16,21-1 0,0 0 0,1 0 16,-1-21-16,0 0 0,22 0 0,-22 0 15,22 0-15,-22 0 0,0 0 16,1-21-16,41-43 16,-41 43-16,-1 0 0,22-64 15,-22 64-15,0-21 0,-21 0 16,1-1-16,-1 1 0,0 0 0,0-43 15,0 43-15,-21-1 0,0 22 16,0 0-16,0 0 0,0 0 16,-21-1-16,0 22 0,0 0 0,0 0 15,-1 22-15,1-1 0,0 21 16,0-21-16,0 22 0,0-22 0,21 21 16,-22 0-16,1 1 0,21-1 15,0-21-15,0 22 0,-21-22 0,21 21 16,0-21-16,0 0 0,0 1 15,0-1-15,21 0 0,-21 0 0,21-21 16,1 0-16,20 0 0,-21 0 16,0 0-16,22 0 0,-22 0 15,21 0-15,0 0 0,-20-21 0,20 21 0,-21 0 16,0-21-16,22 0 0,-22 21 16,0 0-16,-21-22 0,21 22 15,-21-21-15,0 0 16</inkml:trace>
  <inkml:trace contextRef="#ctx0" brushRef="#br0" timeOffset="29804.93">1291 8615 0,'0'0'0,"-21"0"0,0 0 16,0 0-16,-1 0 0,1 0 15,0 0-15,0-21 16,0 21-16,21-21 0,-21 21 0,21-22 15,-22 22-15,22-21 0,-21 0 16,21 0-16,0 0 16,0 0-16,0-1 0,0 1 15,0 0-15,21 0 0,1 0 0,-1 0 16,0 21-16,0 0 16,0 0-16,0 0 0,1 21 15,20-21-15,-21 42 0,21-21 16,1 0-16,-22 22 0,21-1 0,-21 0 15,1 1-15,-1-1 0,-21 0 16,0 1-16,0 20 0,0-20 0,0 20 16,0-21-16,-21 22 0,-1-22 15,1 22-15,0-22 0,-21 0 16,21 1-16,-22-1 0,22 0 0,-21-20 16,21-1-16,-22 0 15,22 0-15,0 0 0,-21-21 0,20 0 0,1 0 16,0 0-16,0 0 15,0 0-15,0-21 0,-1 0 16,1 0-16,0 0 0,21-1 16,-21-20-16,0 21 0,21-21 15,0-1-15,-21 1 0,21 21 0,-22-22 16,22 1-16,0 0 0,0 21 16,0-1-16,0 1 0,22 0 15,-1 21-15,0 0 0,0 0 0,21 21 16,1 0-16,-22 22 0,21-22 15,1 21-15,-1 1 0,-21-22 0,21 21 16,-20 0-16,20 1 16,-21-22-16,0 0 0,0 21 0,1-20 15,-1-1-15,-21 0 0,21 0 16,0-21-16,-21 21 0,21-21 0,0 21 16,1-21-1,-1 0 1,0 0-16,0 0 15,-21-21-15,21 0 16,0 0-16</inkml:trace>
  <inkml:trace contextRef="#ctx0" brushRef="#br0" timeOffset="30273.65">2053 9017 0,'0'21'15,"0"0"17,21-21-17,0-21 1,-21 0-16,0 0 15,22 0-15,-22 0 16,0-1-16,0 1 0,0 0 16,0 0-1,-22 21 1,22 21 0,0 0-16,0 0 0,0 1 0,0-1 15,0 0-15,0 0 0,0 0 16,0 0-16,0 1 15,0-44 79</inkml:trace>
  <inkml:trace contextRef="#ctx0" brushRef="#br0" timeOffset="36720.51">4868 8001 0,'21'0'0,"1"0"15,-22-21 1,0 0-16,21 21 15,-21-21-15,0-1 16,0 1-16,0 0 16,0 0-16,0 0 0,0 0 15,0-1-15,0 1 16,-21 21-16,-1-21 0,1 21 16,-21 0-16,21 0 0,-22 0 15,22 0-15,-21 0 0,-22 21 0,22 0 16,0 1-16,-22-1 0,22 0 15,-22 21-15,22 1 0,-21-1 16,20 0-16,1 1 0,21 20 16,-22 1-16,22-1 0,0 1 0,21 20 15,0-20-15,0-1 0,0 1 0,0-1 16,0 1-16,0-1 0,0 1 16,0-22-16,0 22 0,21-22 0,0 0 15,1-21-15,-1 22 0,0-22 16,0 0-16,21 0 0,-20-21 0,20 0 15,0 0-15,1 0 0,-1 0 16,0 0-16,1-21 0,-1 0 0,0 0 16,1 0-16,20-1 0,-21-20 0,1 21 15,-22-21-15,21-1 16,1 22-16,-22-21 0,42-22 16,-42 22-16,1 0 0,-1 20 15,-21-20-15,21 21 0,-21 0 0,0 0 16,0-1-16,0 1 0,0 42 31,0 1-31,0-1 16,-21 21-16,0-21 0,21 22 15,-22-1-15,22 0 0,0 1 0,-21-1 16,21 0-16,0-21 0,0 22 0,0-22 16,0 21-16,0-21 0,0 1 15,21-22-15,-21 21 0,22-21 16,-1 0-16,0 0 0,0 0 15,21 0-15,-20 0 0,-1 0 0,0-21 16,0-1-16,21 1 0,-20 0 0,20-21 16,-21 21-16,0-22 0,0 1 15,22 21-15,-43-22 0,21 1 0,0 0 16,-21-1-16,0 1 0,0 0 16,0-1-16,0 1 0,-21 0 0,0 21 15,0-22-15,-1 1 0,-20 21 0,21 0 16,-21-1-16,-1 1 15,22 21-15,-21 0 0,21 0 0,-22 0 16,22 21-16,0 1 0,0-1 16,21 21-16,-21 0 0,21 1 0,0-1 15,0 0-15,0 1 0,0-1 0,21 0 16,0 22-16,0-43 0,0 21 16,0 1-16,1-22 0,-1 0 0,0 0 15,0 0-15,21 1 0,-20-22 16,20 0-16,0 0 0,-21 0 0,22-22 15,-1 1-15,0 0 0,1 0 0,-1 0 16,0 0-16,-20-22 0,20 22 16,0 0-16,1-21 0,-22 20 0,0-20 15,0 21-15,0 0 0,0 0 16,1-22-16,-22 22 0,0 0 16,0 0-16,21 21 0,-21 21 31,0 0-31,0 0 0,0 0 15,0 22-15,0-22 0,0 0 0,0 21 16,0 1-16,0-22 0,0 21 16,0-21-16,0 1 0,0 20 0,0-21 15,0 0-15,0 0 0,0 1 16,0-44 15,0 1-15,0 0-16,0 0 0,0 0 15,21 0-15,-21-22 0,0 22 0,21-21 16,0 21-16,-21-22 0,21 22 16,1-21-16,-22 21 0,21-22 0,0 22 15,0 0-15,-21 0 0,21 0 0,0-1 16,1 22-16,-1 0 0,0 0 16,0 22-16,0-1 0,-21 0 15,0 21-15,21-21 0,-21 1 16,22 20-16,-22-21 0,0 21 15,0-20-15,0 20 0,0-21 0,21 0 0,-21 22 16,21-22-16,0 0 16,-21 0-16,21-21 0,0 21 0,22-21 15,-22 0-15,0 0 0,0 0 16,22 0-16,-22 0 0,21-21 16,-21 0-16,22 21 0,-22-21 0,0-22 15,21 22-15,-21 0 0,1 0 0,20-21 16,-21 20-16,0-20 0,-21 21 15,0-43-15,0 43 0,0 0 16,0 0-16,0 0 0,-21 21 31,0 0-31,21 21 0,-21 0 16,21 0-16,0 0 0,0 22 16,-21-22-16,21 0 0,0 21 0,0-20 15,0 20-15,0-21 0,0 0 0,0 0 16,21 1-16,-21-1 0,0 0 15,0 0-15,21-21 0,-21 21 0,21-21 16,-21 21-16,0-42 47,0 0-47,-21 21 0,21-21 16,-21 0-16,0 21 0,21-21 15,-22-1-15,1 1 0,0 0 0,0 0 16,0 21-1,21 21 1,-21 0-16,21 0 0,0 1 16,0-1-16,0 0 0,0 0 15,0 0-15,21 0 0,0 1 0,-21-1 16,21-21-16,0 21 0,0 0 0,1-21 16,-1 0-16,0 21 0,0-21 15,0 0-15,0 0 0,22 0 16,-22 0-16,21-21 0,-21 21 0,22-21 0,-22 0 15,21 0-15,-21-1 0,22 1 16,-1 0-16,-21-21 0,22 21 16,-22-22-16,0 1 0,21 21 0,-21-22 15,1 1-15,-1-21 0,0 20 16,0 1-16,0-22 0,-21 1 0,21 21 16,-21-22-16,22 1 0,-22-1 0,21 1 15,-21-1-15,0 22 0,0-22 16,0 22-16,0 0 0,0-1 0,0 22 15,0-21-15,0 21 0,-21-1 16,21 1-16,-22 21 0,1 0 16,21 21-16,0 22 0,0-22 15,0 21-15,-21 1 0,21-1 16,-21 21-16,21-20 0,0 20 16,-21 1-16,21-1 0,-21 1 15,21-1-15,-22 1 0,22-1 0,0-20 16,0 20-16,0-21 0,0 1 15,0-1-15,0 0 0,0 43 16,0-64-16,0 22 0,0-22 0,22 21 16,-22-21-16,21 0 0,0 1 0,21-1 15,-21-21-15,1 21 0,20-21 16,0 0-16,-21 0 0,22 0 0,-1 0 16,0 0-16,-20-21 0,20 0 15,0-1-15,1 1 0,-22 0 16,21 0-16,-21-21 0,0 20 0,1-20 15,-1 0-15,0 21 0,-21-22 0,0 1 16,0 21-16,0-22 0,0 22 16,0 0-16,-21-21 0,0 42 15,-1 0-15,1 0 0,0 0 16,0 0-16,0 21 0,21 0 0,-21 0 16,21 0-16,0 1 0,0-1 0,0 0 15,0 0-15,0 21 0,0-20 16,0-1-16,21 0 0,-21 0 15,21 0-15,0-21 0,-21 21 0,21 1 16,-21-1-16,0 0 0,21-21 0,1 21 16,-1 0-16,-21 0 15,21-21-15,0 0 0,-21 22 0,21-22 16,0 0-16,1 0 16,-1 0-16,0-22 0,0 1 15,0 21-15,0-21 0,1 0 0,-1 0 16,0 0-16,21-1 0,-21 1 15,1 0-15,-1 0 0,0 0 16,-21-22-16,0 22 0,21 0 0,-21-21 0,21 21 16,-21-1-16,0 1 0,0 0 15,0 0 1,0 42-16,0 0 16,0 0-1,0 1-15,0-1 0,0 0 0,-21 21 16,21-21-16,0 1 0,0 20 0,-21-21 15,21 0-15,0 0 0,0 1 16,0-1-16,0 0 0,21 0 16,0 0-16,0-21 0,1 0 0,-1 0 15,0 0-15,21 0 0,-21 0 16,1 0-16,-1 0 0,0-21 0,0 0 16,0 0-16,22 0 0,-22-1 15,0 1-15,-21 0 0,21 0 16,0-21-16,0 20 0,-21-20 0,0 21 15,22 0-15,-1-43 0,-21 43 16,0 0-16,0 0 0,0 42 31,0 0-31,0 0 16,0 22-16,-21-22 0,21 0 16,-22 21-16,22-21 0,0 1 0,0 20 15,0-21-15,0 0 0,0 0 0,0 1 16,0-1-16,0 0 15,22-21 1,-1 0 0,0 0-16,0 0 15,-21-21-15,21 0 0,0-1 0</inkml:trace>
  <inkml:trace contextRef="#ctx0" brushRef="#br0" timeOffset="37051.33">9652 8276 0,'0'0'0,"-21"0"0,0 0 0,-1 0 16,1 0-16,0 0 0,0 21 0,0 1 15,0-22-15,-1 21 0,1 21 0,0-21 16,21 0-16,-21 22 0,0-22 15,0 21-15,21 1 0,0-22 0,-22 21 16,22 0-16,-21-20 0,21 20 0,0-21 16,0 21-16,0-20 0,0-1 15,0 0-15,0 0 0,0 0 0,0 0 16,21-21-16,1 0 0,-1 0 0,0 0 16,0 0-16,0 0 0,0 0 15,1 0-15,-1-21 0,21 21 0,-21-21 16,0 0-16,22 0 0,-22 0 15,0-1-15,21-20 0,-20 21 16</inkml:trace>
  <inkml:trace contextRef="#ctx0" brushRef="#br0" timeOffset="38011.97">10033 8001 0,'0'0'0,"0"-42"0,21-1 0,-21 1 0,0 21 15,0-21-15,0 20 0,0 1 16,-21 21-16,0 0 0,21 21 15,0 1-15,-21-1 16,21 21-16,0 0 0,-22 1 0,22-1 16,0 0-16,0 22 0,0-1 15,0-20-15,0 20 0,0 1 0,0-22 16,-21 64-16,21-64 0,0 1 16,0-1-16,0 0 0,0-21 15,0 22-15,0-22 0,0 21 0,0-21 16,0 1-16,21-1 0,1-21 0,-1 21 15,0-21-15,0 0 0,0 0 16,0 0-16,1 0 0,-1 0 0,0 0 16,0-21-16,0 0 0,0-1 0,1 1 15,-1 21-15,0-21 0,0-21 16,0 21-16,-21-1 0,21 1 16,-21-21-16,22 21 0,-22 0 0,0-1 15,21 1-15,-21 0 0,0 0 0,0 42 47,0 0-47,0 0 0,0 1 16,-21-1-16,21 0 0,0 0 15,0 21-15,0-20 0,0-1 16,0 0-16,0 0 0,0 0 16,21-21-16,0 0 0,0 0 15,0 0-15,0 0 16,1 0-16,-22-21 0,21 21 15,0-21-15,0 0 0,0 21 0,0-21 16,1-1-16,-22 1 0,21 0 16,0-21-16,-21 21 0,0-1 0,0-20 15,0 21-15,0-21 0,0 20 0,0-20 16,0 21-16,-42-43 16,20 43-16,1 21 0,0 0 0,0 0 15,0 0-15,-64 21 16,64 22-16,-43-1 15,64 0-15,-21-20 0,21 20 16,-21-21-16,21 0 0,0 22 0,0-22 16,0 0-16,0 0 0,0 0 0,42 0 15,-20-21-15,-1 0 16,0 0-16,0 0 0,0 0 0,22 0 16,-22 0-16,0 0 0,21 0 0,-21 0 15,22-21-15,-22 21 0,21-21 0,-21 0 16,22 21-16,-22-21 0,0 0 15,21-1-15,-20 1 0,-1 0 0,0 21 16,0-21-16,0 0 16,0 21-16,-21 21 31,0 0-31,-21 0 0,21 0 0,0 1 16,0-1-16,-21 0 0,21 0 15,0 0-15,0 0 0,0 1 16,0-1-16,0 0 0,0 0 15,21 0-15,0-21 16,1 0-16,-1 0 0,0 0 0,21 21 16,-21-21-16,1 0 0,20 0 15,-21 0-15,0 0 0,0-21 0,1 21 16,-1-21-16,0 0 0,-21 0 16,21 0-16,-21-1 0,0 1 0,0 0 15,0 0-15</inkml:trace>
  <inkml:trace contextRef="#ctx0" brushRef="#br0" timeOffset="38292.35">9969 8192 0,'0'0'0,"22"0"16,-1 0 0,0-22-16,21 22 0,1-21 15,-1 21-15,0-21 0,1 21 0,-1-21 16,0 21-16,1-21 0,20 21 0,-21-21 16,-20 21-16,20 0 0,-21-22 15,21 1-15,-20 21 0,-1 0 0,-21-21 16,0 0-1,-21 21-15</inkml:trace>
  <inkml:trace contextRef="#ctx0" brushRef="#br0" timeOffset="38602.17">8043 8255 0,'0'0'15,"-42"21"-15,-22-21 0,43 0 0,0 0 0,42 0 32,0 0-32,22-21 0,-22 0 0,21 21 15,22-21-15,-22 21 0,0-21 0,1 21 16,20-22-16,-20 22 0,-1-21 15,21 21-15,-20-21 0,-1 21 16,0-21-16,1 21 0,-1 0 0,0-21 16,-20 21-16,41 0 15,-42 0-15,-21-21 0,21 21 0,1 0 16,-1 0-16</inkml:trace>
  <inkml:trace contextRef="#ctx0" brushRef="#br0" timeOffset="40391.72">12234 8107 0,'0'0'0,"0"-21"0,0 0 16,0-1-16,0 1 0,0 0 16,21 0-16,-21 0 0,0 0 15,22-1-15,-22 1 0,0 0 16,0 42 0,0 22-16,0-22 15,0 21-15,0 0 0,0 22 0,0-22 16,0 1-16,0 20 0,0-21 15,0 1-15,0-1 0,0 0 16,0-20-16,0-1 0,0 21 0,0-21 16,0 0-16,0 1 0,0-44 47,21 1-47,-21 0 0,21 0 0,0 0 15,-21 0-15,0-1 0,21 1 16,0 0-16,-21 0 0,0 0 0,0-22 15,22 22-15,-22 0 0,0 0 16,0 0-16,0 0 0,21 21 16,0 0-1,-21 21-15,0 0 0,0 0 16,0 0-16,21 0 0,-21 22 0,21-22 16,-21 0-16,0 0 0,21 0 0,1 22 15,-1-22-15,-21 0 16,21 0-16,0-21 0,0 21 15,0-21-15,1 0 0,-1 0 0,0 0 16,0 0-16,0 0 0,0-21 16,1 0-16,20 0 0,-21 21 0,0-21 15,0 0-15,1-1 0,-22 1 0,21 0 16,0-21-16,-21 21 16,0-1-16,0-20 0,0 0 0,0 21 15,0-22-15,0 1 0,0 0 0,0-1 16,0 22-16,0-21 0,0 21 15,0-1-15,-21 22 16,21 22-16,-21-1 0,21 21 16,0-21-16,0 22 0,0-1 15,0 0-15,0 1 0,0-1 0,0 0 16,0-21-16,0 22 0,21-1 16,0-21-16,-21 0 0,21 1 0,0-1 15,0 0-15,1 0 0,-1-21 0,0 0 16,21 21-16,-21-21 0,22 0 15,-22 0-15,21 0 0,-21 0 16,1-21-16,20 21 0,-21-21 0,21 0 16,-20 0-16,-1 21 0,0-22 15,0 1-15,0-21 0,0 21 0,1 0 16,-1-1-16,-21-20 0,0 21 0,0-21 16,0 20-16,0-20 0,0 21 15,0 0-15,0 0 0,0-1 0,0 1 16,-21 42-1,21 1-15,0 20 16,0-21-16,0 21 0,0-20 16,0 20-16,0-21 0,0 21 0,0-20 15,0 20-15,0-21 0,0 21 16,0-20-16,0-1 0,21 0 0,-21 0 16,21-21-16,0 21 0,0 0 0,0-21 15,1 0-15,-1 0 0,0 0 16,21 0-16,-21 0 0,1 0 0,20 0 15,-21-21-15,21 0 0,-20 0 0,-1 21 16,21-21-16,-21-22 0,22 22 16,-22 0-16,0-21 0,0 21 0,0-22 15,0 1-15,1 0 0,-1-22 0,0 22 16,-21-22-16,0 22 16,21 0-16,0-22 0,-21 22 0,0-22 15,0 22-15,0 0 0,0-1 0,0 1 16,0 21-16,0-22 0,0 65 31,0-1-31,0 0 0,-21 21 0,0 1 16,21-1-16,-21 21 0,21-20 15,0 20-15,-21-20 0,21 20 0,-22 1 16,22-22-16,0 21 0,0-20 0,0-1 16,0 0-16,0 1 0,0-1 15,0 0-15,0-20 0,0-1 0,22 0 16,-1 0-16,0 0 0,-21 0 15,21-21-15,0 0 0,0 0 16,1 0-16,-1 0 0,21 0 0,-21 0 16,0 0-16,22 0 0,-22-21 0,0 0 15,21 0-15,-20 0 0,-1-22 16,21 1-16,-21 21 0,22-43 0,-22 22 16,0-21-16,21 20 0,-21-20 0,22-1 15,-22 1-15,0-1 0,0 1 16,0-1-16,1 1 0,-22-1 0,0 22 15,0-22-15,0 22 0,0 21 0,0 0 16,0 0-16,-22 21 0,1 0 16,0 21-16,0 0 0,0 21 15,0 1-15,-1-1 0,22 0 16,-21 22-16,21-22 0,-21 22 0,0-1 16,21 1-16,0-1 0,0 1 0,0-22 15,0 21-15,0-20 0,0 20 16,0-20-16,0-22 0,0 21 0,0-21 15,21 22-15,-21-22 0,21 0 0,0 0 16,1-21-16,-1 21 0,0-21 16,0 0-16,0 0 0,0 0 0,1 0 15,-1 0-15,0 0 0,0-21 16,0 0-16,0 21 0,1-21 0,-1 0 16,0-1-16,0 1 0,-21-21 15,0 21-15,21-22 0,-21 1 0</inkml:trace>
  <inkml:trace contextRef="#ctx0" brushRef="#br0" timeOffset="40607.58">13525 7789 0,'0'0'0,"-21"0"0,0 0 15,0 0 1,0 0 0</inkml:trace>
  <inkml:trace contextRef="#ctx0" brushRef="#br0" timeOffset="42023.78">15938 7938 0,'0'0'16,"0"-22"-16,0 1 0,-21 0 15,21 0-15,0 0 0,-21 0 16,21-1-16,0 1 15,0 42 1,0 1-16,0-1 16,21 0-16,-21 21 0,0-21 15,0 22-15,0-1 0,0 0 0,0 1 16,0-1-16,0 0 0,0-20 0,0 20 16,0-21-16,-21 21 0,0-20 15,21-1-15,0 0 0,0-42 47,0 0-47,0-1 16,0 1-16,0 0 0,21-21 0,0 21 15,0-1-15,-21-20 0,22 0 16,-1 21-16,0-22 0,-21 1 16,21 21-16,0-22 0,0 22 0,1 0 15,-1 0-15,0 21 0,0 0 16,0 0-16,-21 21 0,21 0 0,-21 0 15,0 1-15,22 20 16,-22-21-16,21 21 0,-21 1 0,0-22 16,0 21-16,21 1 0,-21-22 0,21 21 15,0-21-15,-21 0 0,21 1 16,1-1-16,-1-21 0,0 21 0,0-21 16,0 0-16,0 0 0,1 0 0,-1 0 15,0 0-15,21 0 0,-21-21 16,1 21-16,-1-21 0,0-1 0,21 22 15,-21-21-15,1 0 0,-1 0 0,0-21 16,-21 20-16,21 1 0,0 0 16,0-21-16,-21 21 0,0-22 0,22 22 15,-22-21-15,21 21 16,-21-1-16,0 1 0,0 0 0,0 42 31,0 0-31,0 22 0,0-22 16,0 21-16,-21 1 0,21-1 0,-22 0 15,22 1-15,0-22 0,0 21 0,0 0 16,0-20-16,0-1 0,0 0 16,0 0-16,0 0 0,43 22 15,-22-43-15,0 0 0,0 0 0,0 0 16,22 0-16,-22 0 0,21 0 16,-21-22-16,1 22 0,20-21 0,-21 0 15,0 0-15,22 0 0,-22 0 0,0-1 16,0-20-16,-21 21 0,0-21 15,21 20-15,-21-20 0,0 0 16,0-1-16,0 1 0,0-21 0,0 20 16,-21 1-16,0 0 0,0-1 15,0 1-15,-22-22 0,22 43 16,-21 0-16,21 21 0,-1 0 16,1 0-16,0 0 0,-21 21 0,21 0 15,-1 22-15,1-22 0,21 21 0,-21 1 16,21-1-16,0 21 0,-21-20 15,21-1-15,0 0 0,0 1 16,0-1-16,21-21 0,0 22 0,0-22 16,1 0-16,20 0 0,0 0 15,1 0-15,-1-21 0,0 0 0,64 0 16,-64 0-16,22 0 0,-22 0 16,22 0-16,-22-21 0,22 0 15,-22 0-15,21 0 0,-20-22 0,-1 22 16,-21-21-16,22 0 0,-22-1 0,21 1 15,-21 0-15,0-1 0,1 1 16,-22 0-16,0-1 0,21 1 0,-21 0 16,0-22-16,21 43 0,-21-21 15,0-1-15,0 22 0,0 0 16,-21 21 0,0 21-16,21 21 0,-22-20 15,1 20-15,21 21 0,-21-20 0,0-1 16,21 22-16,0-22 0,-21 21 15,21-20-15,-21-1 0,21 0 0,0 1 16,-22-1-16,22 0 0,0 1 0,0-22 16,0 0-16,0 0 0,0 0 15,0 1-15,0-1 0,0 0 16,0-42 15,22 0-31,-22-1 16,21 1-16</inkml:trace>
  <inkml:trace contextRef="#ctx0" brushRef="#br0" timeOffset="42234.98">17674 7916 0,'0'-21'15,"21"21"1,0 0-16,1 0 0,-1-21 15,21 21-15,-21 0 16,0-21-16,1 21 0,-1 0 0,0-21 16,0 21-16,0 0 0,0-21 15,1-1-15,-1 22 0,0 0 0,0-21 16,-21 0-16,21 21 0,0-21 0</inkml:trace>
  <inkml:trace contextRef="#ctx0" brushRef="#br0" timeOffset="42812.15">19177 7980 0,'0'0'15,"-21"0"-15,0-21 0,-1 0 0,1-1 0,0 1 16,21-21-16,-21 21 0,21 0 0,0-22 16,0 22-16,0-21 0,0 21 15,0-22-15,21 22 0,0 0 0,22 0 16,-22 0-16,21 21 15,-21 0-15,22 0 0,-1 21 0,0-21 16,1 42-16,-22-21 0,21 22 0,0-1 16,-20 0-16,-1 22 0,21-22 15,-42 0-15,0 22 0,21-22 0,-21 1 16,0-1-16,0 0 0,0 1 0,-21-22 16,21 21-16,-21-21 0,0 0 15,21 1-15,-21-1 0,-1-21 16,1 0-16,21-21 31,0-1-31,0-20 0,0 21 16,21 0-16,1-22 0,-1 1 15,0 0-15,0-1 0,0 1 0,0 0 16,1-1-16,-1-20 0,-21 21 0,21-1 16,0 1-16,0 21 0,0 0 15,-21-22-15,0 22 0,22 21 16,-1 0-16,-21 21 15,21 0-15,0 1 0,-21-1 16,0 21-16,21-21 0,-21 22 0</inkml:trace>
  <inkml:trace contextRef="#ctx0" brushRef="#br0" timeOffset="43152.22">20024 8149 0,'0'0'0,"0"21"0,21-21 16,0 0-16,0-21 15,0 21-15,0-21 0,1 0 16,-22 0-16,21 0 0,0-1 0,-21 1 16,0 0-16,21-21 0,-21 21 0,0-1 15,0 1-15,0 0 0,0 0 16,0 0-16,-21 0 0,0 21 16,0 0-16,-1 0 0,1 21 15,0 0-15,0 21 0,21-21 16,-21 1-16,21 20 0,-21-21 15,21 21-15,0-20 0,0 20 16,0-21-16,0 21 0,0-20 0,0-1 16,0 0-16,0 0 0,21 0 0,0 0 15,0-21-15,-21 22 0,21-22 16,22 21-16,-22-21 0,0 0 0,0 0 16,0 0-16,22 0 0,20-43 15,-42 22-15,22 0 0,-22 0 16,21 0-16,-21 0 0</inkml:trace>
  <inkml:trace contextRef="#ctx0" brushRef="#br0" timeOffset="44551.41">20764 7472 0,'0'0'0,"0"-64"0,0 22 0,0 0 16,0 21-16,0-1 0,0 1 0,0 0 15,0 42 1,0 0-16,0 22 0,0-1 0,0 0 15,-21 1-15,21 20 0,-21-20 16,21 20-16,0 1 0,0-22 0,-21 21 16,21 1-16,-21-22 0,21 22 0,0-22 15,0 22-15,0-22 0,0 0 16,0-21-16,0 22 0,0-22 16,0 0-16,0 0 0,0 0 0,0 1 15,21-22-15,0 0 16,0 0-16,0 0 0,1 0 0,-1-22 15,0 1-15,0 0 0,0 21 0,0-42 16,-21 21-16,22-1 0,-1 1 16,0-21-16,0 21 0,-21-22 0,0 1 15,21 0-15,-21 21 0,21-1 0,-21-20 16,0 21-16,0 0 16,0 42-1,0 0 1,0 0-16,0 22 0,0-22 0,0 0 15,0 21-15,0-21 0,0 22 0,0-22 16,0 21-16,0-21 0,0 1 16,0-1-16,0 0 0,0 0 0,0 0 15,0 0-15,22 1 0,-1-22 16,0 0-16,0 0 16,0 0-16,0 0 0,1 0 15,-1-22-15,0 22 0,-21-21 0,21 0 16,0 0-16,0 0 0,1 0 15,-1-22-15,-21 22 0,21-21 16,-21 21-16,21-22 0,-21 22 0,21-21 16,-21 21-16,0-1 0,0 1 15,0 42 1,0 1-16,0-1 16,0 21-16,-21-21 0,21 0 15,0 22-15,0-22 0,0 0 0,0 21 16,0-20-16,0-1 0,0 0 0,0 0 15,0 0-15,21-21 0,0 21 16,1-21-16,-1 0 0,0 0 16,21 0-16,-21 0 0,1 0 15,-1 0-15,21 0 0,-21-21 16,0 21-16,22-21 0,-22 0 0,0 0 16,0 0-16,0-22 0,22 22 0,-22-21 15,-21 21-15,21-22 0,0 22 16,-21-21-16,21 21 0,-21-1 0,0 1 15,0 0-15,-21 21 16,0 21 0,0 0-16,21 1 0,-21-1 0,0 0 15,21 0-15,-22 21 0,22-20 16,0-1-16,0 21 0,0-21 0,0 0 16,0 1-16,0-1 0,0 0 0,22-21 15,-1 21-15,0 0 16,0-21-16,0 0 0,0 0 0,1 0 15,-1 0-15,0 0 0,0 0 0,21 0 16,-20 0-16,-1 0 0,0-21 16,0 0-16,0 21 0,0-21 0,-21 0 15,22-1-15,-22 1 0,21-21 0,-21 21 16,21 0-16,-21-22 0,0 22 16,0 0-16,0-21 15,0 63 1,0 0-1,0 0-15,0 0 0,-21 22 0,21-22 16,-21 0-16,-1 0 16,22 0-16,0 0 0,0 1 0,-21-1 15,21 0-15,-21-21 0,21 21 0,0 0 16,-21-21 31,21-21-47,0 0 15,0 0-15,0 0 0,0-1 16,21-20-16,-21 21 0,21-21 0,0-1 16,1 1-16,-1 21 0,0-22 15,0 1-15,0 21 0,0 0 0,1 0 16,-1 21-16,0 0 0,0 0 16,0 0-16,-21 21 15,0 0-15,0 0 0,0 0 0,0 22 16,0-22-16,0 21 0,0-21 0,0 22 15,0-1-15,0-21 0,0 0 16,0 22-16,0-22 0,0 21 16,0-21-16,0 0 0,0 1 15,-21-1 1,0-21 0,21-21-1,0-1 1,-21 22-16,0-21 15,21 0-15,-22 0 0,1 0 0,0-22 16</inkml:trace>
  <inkml:trace contextRef="#ctx0" brushRef="#br0" timeOffset="44852.44">20659 7493 0,'0'0'0,"-43"0"0,22 0 0,0 0 32,42 0-32,21 0 0,-20 0 15,20 0-15,21 0 0,-20-21 0,20 21 16,-20 0-16,20-21 0,1 21 16,-22 0-16,21-21 0,1-1 0,-22 22 15,22 0-15,-22-21 0,0 21 16,1 0-16,-22 0 0,21-21 0,-21 21 15,1 0-15,-1 0 0,0 0 0,-21 21 32,0 0-32,-21 1 15,-22-1-15,1 0 0,0 0 16,-22 0-16</inkml:trace>
  <inkml:trace contextRef="#ctx0" brushRef="#br0" timeOffset="45437.21">10880 9292 0,'0'-21'15,"0"42"-15,0-63 0,0 21 16,0 0-16,0-1 0,0 1 0,0 0 16,0 0-16,0 0 0,0 0 0,-22 21 15,1 0-15,0 0 16,0 21-16,21 0 15,0 21-15,0 1 0,0-1 16,0 21-16,0-20 0,0 20 0,0 22 16,0-22-16,0 1 0,0-1 0,0 1 15,-21-1-15,0 1 16,21-22-16,-22 1 0,22-1 0,0 0 0,0-21 16,0 22-16,-21-22 0,21 0 15,0 0-15,0 0 16,-21-21-1,0 0 1,0 0-16</inkml:trace>
  <inkml:trace contextRef="#ctx0" brushRef="#br0" timeOffset="46236.7">10308 9843 0,'0'0'0,"0"21"31,21-21-31,0 21 16,1-21-16,-1 0 0,0 0 0,21 0 15,1 0-15,-1 0 0,0 0 0,1 0 16,-1-21-16,21 0 0,-20-1 16,20 22-16,1-21 0,-22 0 0,22 0 15,-22 0-15,0 21 0,1-21 0,-1-1 16,-21 22-16,0-21 0,0 21 15,1 0-15,-1 0 16,-21 21 0,0 1-16,0-1 15,0 21-15,0-21 0,0 0 16,0 22-16,0-22 0,0 0 0,0 21 16,0-20-16,0-1 0,0 0 15,0 0-15,21 0 0,-21 0 0,21 1 16,0-22-16,0 0 0,1 0 15,-1 0-15,0 0 0,0 0 16,0 0-16,0-22 0,1 1 16,-1 0-16,0 0 0,0 0 15,0 0-15,0-1 0,-21 1 16,0 0-16,22 0 0,-22 0 16,21-22-16,-21 22 0,0 0 0,0 0 15,0 0-15,0 0 0,21 21 16,-21 21-1,0 0-15,0 0 0,0 0 16,0 0-16,0 22 0,0-1 0,0 0 16,0 1-16,0-1 0,0 0 15,0 1-15,0-1 0,0 0 0,21 22 16,-21-22-16,0 22 0,0-1 0,0 1 16,21-1-16,-21 1 0,0-22 15,0 22-15,0-1 0,0 1 16,0-22-16,0 21 0,0-20 0,0 20 15,0-20-15,0-22 0,-21 21 0,0 0 16,21-20-16,-21-1 0,0 0 16,-1-21-16,1 0 0,0 0 15,0 0-15,0-21 0,0 0 16,21-1-16,0-20 0,-22 0 0,22 21 16,-21-43-16,21 22 0,0-1 15,0-20-15,0-1 0,0 1 0,21-1 16,1 1-16,-1-1 0,0-20 0,0 20 15,0 1-15,0 20 0,1-20 16,-1 21-16,21-22 0,-21 22 16,22-1-16,-22 22 0,21-21 0,-21 21 15,22 0-15,-22-1 0,0 1 16,0 0-16,0 0 0,22 21 0,-22-21 16</inkml:trace>
  <inkml:trace contextRef="#ctx0" brushRef="#br0" timeOffset="46582.49">12361 9652 0,'0'-21'15,"-21"21"-15,0 0 16,21 21-16,0 0 16,-21 0-16,21 22 0,0-22 0,0 21 15,0 1-15,0-1 0,0 21 16,0-20-16,0-1 0,21 0 0,-21 22 15,21-22-15,-21 22 0,0-1 0,21-20 16,-21 20-16,21-21 0,-21 22 0,0-22 16,0 22-16,0-22 0,0 0 15,0 22-15,0-22 0,-21 1 0,0-1 16,21 0-16,-21 1 0,0-1 16,21 0-16,-21-21 0,21 22 0,0-22 0,-22 0 15,22 0-15,0 0 0,-21 1 16,21-44 15,0 1-31,0 0 0,0-21 16,21 21-16,1-22 0,-22 1 15</inkml:trace>
  <inkml:trace contextRef="#ctx0" brushRef="#br0" timeOffset="46928.3">12361 10139 0,'0'-64'0,"0"128"0,0-170 0,0 43 15,-21 20-15,21 1 0,-21 0 16,21-1-16,0 22 0,-21-21 0,21 21 0,0-22 16,0 22-16,0 0 15,0 0-15,42 0 0,-21 21 0,0-22 16,1 1-16,20 21 0,-21 0 0,21 0 16,1 0-16,-1 0 0,0 0 15,1 21-15,-1 1 0,-21-1 0,22 0 16,-22 21-16,0-21 0,0 22 0,-21-22 15,0 21-15,0-21 0,-21 22 16,0-22-16,0 21 0,-1-21 16,-20 22-16,21-22 0,0 0 0,-22 0 0,22 0 15,0-21-15,-21 22 0,21-1 16,-1-21-16,1 0 0,0 21 0,0-21 16,42-21 30,0 0-46,0 21 0,-21-22 16,43 22-16</inkml:trace>
  <inkml:trace contextRef="#ctx0" brushRef="#br0" timeOffset="47320.58">12975 10012 0,'0'0'0,"21"0"0,0 0 15,1 0-15,-1 0 0,0 0 16,0 0-16,0 0 0,0 0 0,1 0 15,20 0-15,-21-21 0,0 21 16,0-21-16,1-1 0,-1 1 0,21 21 16,-21-21-16,0 0 0,1 0 15,-1 0-15,0-22 0,-21 22 0,0 0 16,21-21-16,-21 20 0,0 1 0,0 0 16,0 0-16,0 0 0,-21 21 15,0 0-15,0 0 0,-1 0 16,1 0-16,0 21 0,0 0 0,-21 21 15,20-20-15,1 20 0,0 0 16,0-21-16,0 22 0,21-1 16,-21 0-16,21 1 0,0-22 0,0 21 15,0-21-15,0 1 0,21-1 0,0 0 16,0 0-16,0-21 0,0 21 16,1-21-16,20 0 0,-21 0 0,0 0 15,22 0-15,-22 0 0,21 0 0,-21 0 16,22-21-16,-22 21 0,0-21 15,0 21-15,0-21 0,0 21 0,1-21 16,-1-1-16</inkml:trace>
  <inkml:trace contextRef="#ctx0" brushRef="#br0" timeOffset="48839.99">1566 12552 0,'0'0'0,"-21"0"0,21 21 16,-21-21-16,0 0 0,0 0 15,-1 0-15,1 0 0,0 0 0,0 0 16,0 0 0,21-21-16,0 0 15,0 0-15,0-1 16,21 22-16,0-21 16,0 21-16,22 0 0,-22 0 0,0 0 15,21 0-15,-21 0 0,1 0 16,20 21-16,-21 1 0,0-1 0,0 0 15,1 0-15,-22 0 0,0 0 16,0 22-16,0-22 0,0 21 0,0-21 16,0 22-16,-22-22 0,1 21 15,0-21-15,0 22 0,-21-22 16,20 0-16,1 0 0,0 0 0,0-21 16,-21 22-16,20-22 0,1 0 15,0 0-15,0 0 16,21-22-1,21 1-15,0 0 16,0 0-16,1 21 0,-1-21 16,21 0-16,-21 21 0,22 0 15,-1 0-15,-21 0 0,21 0 0,1 21 16,-22-21-16,21 21 0,1 21 16,-22-21-16,21 1 0,-21 20 0,0 0 15,1-21-15,-22 22 0,0-1 16,0 0-16,0-20 0,0 20 0,0-21 15,-22 0-15,1 22 16,-21-22-16,21 0 0,0 0 0,-22 0 16,22-21-16,-21 21 0,-1-21 0,1 0 15,0 0-15,-1 0 0,1 0 16,0 0-16,21 0 0,-22 0 16,22 0-16,-21-21 0,21 0 15,-1 0-15,-20 0 0,21 0 0,0-1 16,0 1-16,-1 0 0,22 0 15,0 0-15,-21 0 0,21-1 16,0 1-16,21 0 16,1 21-16,-1 0 15,0 0-15,21 0 0</inkml:trace>
  <inkml:trace contextRef="#ctx0" brushRef="#br0" timeOffset="49116.83">2392 13081 0,'0'-21'16,"-21"21"15,-1 0-31,1-21 15,21 0 48,21-1-47</inkml:trace>
  <inkml:trace contextRef="#ctx0" brushRef="#br0" timeOffset="50756.53">4551 12721 0,'-21'-21'15,"21"0"-15,0 0 16,0 0-16,0-1 16,0 1-16,0 0 0,0 0 15,0 0-15,0 0 0,0-1 0,21 1 16,0 0-16,0 0 15,-21 0-15,21 0 0,22 21 0,-22 0 16,0 0-16,0 0 0,0 0 16,22 21-16,-22 0 0,21 21 0,0-21 15,-20 22-15,20-1 0,-21 22 0,0-22 16,22 21-16,-22-20 0,-21 20 16,21-20-16,-21 20 0,0-21 0,21 1 15,-21-1-15,0 0 0,0 1 16,0-22-16,0 0 0,0 0 15,0 0-15,0 1 0,0-44 47,0 1-47,0 0 0,0 0 16,0-21-16,0 20 0,0-20 0,0 0 16,21-1-16,0-20 0,1-1 15,-1 22-15,0-21 0,0 20 0,0 1 16,0 0-16,22-1 0,-22 1 15,21 21-15,-21 0 0,22-1 0,-22 22 16,21 0-16,-21 0 0,1 0 0,20 22 16,-21-1-16,0 0 0,0 0 15,1 21-15,-1 1 0,0-1 16,0 0-16,-21 1 0,0-1 16,0 0-16,21 1 0,-21-1 0,21 0 15,-21-20-15,22-1 0,-22 21 0,21-21 16,0 0-16,0 1 15,0-22-15,0 0 0,1 0 16,-1 0-16,0-22 16,0 1-16,0 0 0,0 0 0,1 0 15,-1 0-15,0-22 0,21 1 0,-21 21 16,1-22-16,-1 1 0,0 0 16,0-1-16,0 22 0,0-21 0,-21 0 15,0 20-15,22 1 0,-22 0 16,0 0-16,0 42 31,0 0-31,0 22 16,-22-22-16,22 0 0,0 21 0,0-21 15,0 22-15,0-1 0,0 0 16,0-20-16,0 20 0,0 0 0,0-21 16,0 1-16,0-1 0,0 0 0,22 0 15,-1-21-15,0 0 0,0 0 16,0 0-16,0 0 0,1 0 0,20 0 15,-21 0-15,0-21 0,0 0 16,1 21-16,-1-21 0,0-1 16,0 1-16,0 0 0,0 0 0,-21 0 15,22 0-15,-22-1 0,0 1 16,0 0-16,0 0 0,-43 0 0,22 0 16,0-1-16,0 1 0,-22 0 0,22 21 15,-21-21-15,21 0 0,0 21 16,-22-21-16,22-1 0,0 22 0,21-21 15,0 0-15,0 0 16,0 0-16,0 0 0,21 21 16,0-22-16,22 1 0,-22 21 15,21-21-15,22 21 0,-22 0 0,0 0 16,22 0-16,-1 0 0,-20 0 16,20 0-16,1 0 0,-22 21 15,21 0-15,-20 1 0,-1-1 0,-21 0 16,22 0-16,-22 21 0,0-20 0,0-1 15,-21 21-15,0-21 0,0 22 16,0-22-16,0 21 0,0-21 0,0 22 16,0-22-16,0 21 0,-21-21 0,21 0 15,-21 1-15,21-1 0,0 0 16,-21-21-16,21 21 0,-22-21 0,1 0 16,0 0-1,21-21 1,0 0-16,0-22 15,0 22-15,0 0 0,0-21 16,0-1-16,21 1 0,0 0 0,1-1 16,-1 1-16,0 0 0,0-1 0,0 22 15,22-21-15,-22 21 0,21 0 16,-21-1-16,22 1 0,-1 21 0,-21 0 16,21 0-16,-20 21 0,-1 1 0,21 20 15,-21-21-15,0 21 0,1-20 16,-1 20-16,-21 0 0,0 1 0,21-22 15,-21 21-15,21 0 0,-21-20 16,0 20-16,0-21 0,0 0 16,0 0-16,0 1 0,0-1 0,0 21 15,0-21 1,0-42 15</inkml:trace>
  <inkml:trace contextRef="#ctx0" brushRef="#br0" timeOffset="51784.94">8953 12933 0,'0'0'15,"-21"0"-15,0 0 0,0 0 16,0 0-16,0 0 0,-1 0 0,1 0 16,21-21-16,0 0 15,0-1-15,0 1 16,0 0-16,0-21 0,0 21 15,21-1-15,1-20 0,-1 21 0,0-21 16,0-1-16,0 1 0,0 0 16,1-1-16,-1 1 0,0 0 0,0-1 15,0 1-15,0 21 0,-21-22 16,0 22-16,0 0 0,-21 42 31,0 0-31,21 1 16,0 20-16,0 0 0,0 1 0,0-1 15,0 0-15,0 1 16,0 20-16,21-21 0,-21 1 0,21-1 0,1 0 16,-1 1-16,-21-1 0,21-21 15,0 22-15,0-22 0,-21 0 16,21 0-16,1 0 0,-22 0 0,0 1 16,21-22-16,-42 0 31,-1-22-16,1 22-15,0-21 16,0 0-16,0 21 0,-22-21 0,22 0 16,0 0-16,0-1 0,0 22 0,0-21 15,-1 21-15,22 21 32,0 1-32,22-22 15,-1 21-15,0 0 0,0 0 16,0 0-16,0-21 0,1 21 0,-1 1 15,0-22-15,21 21 0,-21-21 0,1 0 16,-1 21-16,0-21 0,21 0 16,-21 0-16,1 0 0,20 0 0,-21 0 15,0 0-15,22 0 0,-22-21 16,0 0-16,21 21 0,-21-22 0,1 1 16,20 0-16,-21-21 0,0 21 15,0-1-15,-21-20 0,22 0 16,-1 21-16,-21-22 0,21 1 0,-21 0 15,21-43-15,-21 43 0,0-22 16,21 22-16,-21-1 0,0 1 16,0-21-16,0 20 0,0 1 0,0 0 15,0-1-15,0 22 0,0 0 16,0 0-16,0 0 0,0 42 16,0 0-16,0 0 0,0 21 15,0 1-15,0 20 0,0-20 16,0 20-16,-21-21 0,21 22 0,0-1 15,0-20-15,0 20 0,0-20 16,0-1-16,0 0 0,0 1 16,0-1-16,0-21 0,0 0 0,0 0 15,0 1-15,0-1 0,0 0 0,21-21 32,0 0-32,-21-21 15,0 0-15,0-1 16,0 1-16,0 0 0,0 0 0,0 0 15</inkml:trace>
  <inkml:trace contextRef="#ctx0" brushRef="#br0" timeOffset="52007.81">9673 12488 0,'0'0'0,"21"-21"31,0 21-31,22 0 15,-22-21-15,0 21 0,21 0 16,-20-21-16,20 21 0,-21-21 0,21 21 16,-20-21-16,20 21 0,0 0 0,-21-22 15,1 22-15,20 0 0,-21-21 16,0 21-16,0 0 0,1 0 0</inkml:trace>
  <inkml:trace contextRef="#ctx0" brushRef="#br0" timeOffset="53629.99">10964 12848 0,'0'0'0,"21"-21"0,1 21 16,41-63 0,-63 41-16,0 1 0,21 21 0,-21-21 15,0 0-15,0 0 0,0 0 0,0-1 16,0 1-16,0-21 0,-21 21 15,0 0-15,0-1 0,0 1 0,-1 0 16,-20 0-16,21 0 0,-21 0 0,20 21 16,-20 0-16,21 0 15,-21 0-15,20 0 0,-20 21 0,21 0 16,-21 0-16,20 21 0,1-20 0,0 20 16,0 0-16,0 22 15,0-22-15,21 0 0,0 22 0,0-22 0,0 1 16,0-1-16,0 0 0,0 1 15,0-22-15,21 0 0,-21 0 0,21 0 16,0-21-16,0 0 0,0 21 0,22-21 16,-22 0-16,0 0 0,0 0 15,0-21-15,1 21 0,20-21 0,-21 0 16,0 0-16,0 0 0,1-1 0,-1 1 16,0-21-16,0 21 0,0-22 15,-21 1-15,21 21 0,1-64 16,-22 43-16,0 21 0,0-22 15,0 1-15,0 21 0,0 0 16,0 0-16,0-1 0,21 44 31,-21-1-31,0 0 0,0 21 16,21-21-16,0 22 0,-21-1 0,21 0 16,-21-20-16,21 20 0,1 0 15,-22 1-15,21-22 0,0 0 0,0 21 16,0-21-16,0 1 0,1-22 15,-1 21-15,0-21 0,21 0 16,-21 0-16,1 0 0,20 0 0,-21-21 16,0 21-16,0-22 0,22 1 0,-22 0 15,0 0-15,0-21 0,0 20 16,1-20-16,-1 0 0,0-1 0,0 1 16,0 0-16,-21-1 0,21 1 15,-21-21-15,22 20 0,-22-20 0,0 20 16,0-20-16,0-1 0,0 22 0,21 0 15,-21-1-15,0 1 0,0 21 16,0 0-16,0 0 0,0 42 16,0 0-16,0 0 0,0 21 15,0 1-15,0-1 16,-21 0-16,21 1 0,0 20 0,0-20 16,-22-1-16,22 21 0,-21-20 0,21-1 15,0 0-15,0 22 0,0-22 16,0 1-16,0-22 0,0 21 0,0-21 15,0 22-15,21-22 0,1 0 0,-1 0 16,0-21-16,0 21 0,0-21 16,0 0-16,1 0 0,-1 0 0,0 0 15,0 0-15,21-21 0,-20 0 16,-1 0-16,0 0 0,21-1 0,-21 1 16,1 0-16,-1 0 0,0-43 15,-21 43-15,21-21 0,-21 21 16,0 0-16,21-1 0,-21 1 15,0 0-15,0 42 32,0 0-32,0 1 0,0 20 0,0-21 15,0 21-15,0-20 0,0 20 0,21-21 16,-21 0-16,22 22 0,-22-22 16,21 0-16,0 0 0,0 0 0,0 0 15,0 1-15,1-22 0,-1 0 16,0 0-16,0 0 0,21 0 15,-20 0-15,-1 0 0,0-22 16,0 1-16,0 21 0,22-42 16,-22 21-16,0 0 0,0-1 15,0-20-15,0 21 0,1-21 0,-1-1 16,0 22-16,0-21 0,0 21 0,22-43 16,-22 43-16,0 0 15,0 21-15,0 0 0,0 0 0,1 0 16,-1 21-1,-21 0-15,0 0 16,21 0-16,0-21 16,-21 22-16,21-22 31,0 0-31,-21-22 16,0 1-16,0 0 15,0 0-15,0 0 16,0 0-16,0-1 0,0 1 15,-21 21-15,0 0 16,0 0-16,0 0 16,0 0-16,21 21 0,-22 1 0,1 20 15,-21-21-15,21 21 0,0-20 16,-1 20-16,1 0 0,21 1 0,-21-1 16,0-21-16,21 21 0,0 1 0,0-1 15,0-21-15,0 0 0,21 1 16,0-22-16,0 0 15,1 0-15,20 0 0,-21 0 0,21 0 16,-20 0-16,20 0 0,0 0 0,-21-22 16,64-20-16,-64 21 15,22 0-15,-22 0 0,0-1 0,0 1 16,0 0-16,0 0 0,1-21 0,-22 20 16,0-20-16,0 21 0,0-21 15</inkml:trace>
  <inkml:trace contextRef="#ctx0" brushRef="#br0" timeOffset="53839.87">12912 11917 0,'0'0'0,"-22"-21"0,1 21 15,0 0-15,21-21 16,-21 21-1,21 21 17,-21-21-17</inkml:trace>
  <inkml:trace contextRef="#ctx0" brushRef="#br0" timeOffset="54068.8">11663 12404 0,'0'0'15,"21"0"1,0 0-16,0 0 0,0 0 16,22 0-16,-22 0 0,21 0 0,1 0 15,-1-21-15,0 21 16,-21 0-16,22-22 0,-1 22 0,0 0 15,-20-21-15,20 21 0,-21-21 0,0 21 16,0 0-16,1-21 0,-1 21 16</inkml:trace>
  <inkml:trace contextRef="#ctx0" brushRef="#br0" timeOffset="54776.44">14901 12806 0,'0'0'0,"21"-42"16,1 20-16,-1 1 0,0 0 15,0 0-15,0 0 0,0 0 16,1-22-16,20 22 0,-21 0 16,0-21-16,0 20 0,1 1 0,-22-21 15,0 21-15,0-22 0,0 22 16,0-21-16,-22 21 0,1 0 0,0-22 15,0 43-15,-21-21 0,20 21 16,-20 0-16,0 0 0,21 21 0,-22 0 16,1 1-16,21 20 0,-22 0 0,1 1 15,21-1-15,0 0 0,-22 22 16,22-22-16,0 0 0,0 22 0,21-22 16,0 1-16,0-22 0,0 21 15,0-21-15,0 0 0,21 1 0,21-1 16,-20-21-16,-1 0 0,21 0 15,0 0-15,-20-21 0,20-1 16,0 1-16,1 0 0,-1 0 0,0-21 16,-21 20-16,22-20 0,-1 0 0,-21 21 15,0-22-15,1 1 0,-1 0 16,0-1-16,-21 1 0,0 0 0,0-1 16,0 1-16,0 0 0,0-1 15,0 22-15,0 0 0,-21 0 0,0 21 16,21 63-1,0-42-15,0 22 0,0-1 0,0 0 16,0 1-16,0-1 0,0 0 0,0 22 16,0-22-16,0 1 0,0-22 15,0 21-15,0 0 0,0-20 16,21-1-16,-21 0 0,21 0 0,0-21 16,0 21-16,0-21 0,1 0 0,-1 0 15,0 0-15,0-21 0,21 0 16,-20 21-16,-1-21 0</inkml:trace>
  <inkml:trace contextRef="#ctx0" brushRef="#br0" timeOffset="57036.15">15811 12107 0,'0'-63'0,"0"-64"16,0 85-16,0-1 0,0 1 0,0 21 15,0 0-15,0-1 0,0 44 16,-21 20-16,21-21 15,-21 21-15,21 22 0,0-1 0,0-20 16,-21 41-16,0-20 0,21-1 16,-21 1-16,21-1 0,0 1 0,-22-1 15,22 1-15,-21-22 0,21 22 0,-21-22 16,21 0-16,0-20 0,0 20 16,0-21-16,0 0 0,0 0 0,0 1 15,21-22 1,0 0-1,-21-22-15,22 1 0,-1 0 0,0 0 16,0 0-16,-21-22 0,21 22 16,0-21-16,1 21 0,-1-22 0,0 22 15,-21-21-15,21 21 0,0 0 0,0 21 32,1 0-32,-22 21 0,0 0 15,0 0-15,0 21 0,0-20 0,0-1 16,0 0-16,0 21 0,0-21 15,21 1-15,-21-1 0,21 0 16,-21 0-16,21 0 0,0 0 16,0-21-16,1 0 15,-1 0-15,0 0 0,21-21 16,-21 0-16,1 21 0,-1-21 0,0 0 16,0 0-16,0-1 0,0-20 15,1 21-15,-1 0 0,0 0 0,-21-22 16,0 22-16,21 0 0,0 0 15,-21 42 1,0 0 0,0 0-16,0 0 0,0 1 15,0 20-15,0-21 0,0 0 0,0 0 16,0 1-16,0-1 0,0 0 16,0 0-16,21-21 0,-21 21 15,22-21-15,-1 0 0,0 0 16,0 0-16,0 0 0,0 0 0,1 0 15,-1-21-15,0 0 0,0 0 16,0 0-16,0 21 0,1-22 0,20-20 16,-21 21-16,0 0 0,-21 0 0,21-22 15,1 22-15,-1-21 0,-21 21 16,21-1-16,-21 1 0,0 0 0,21 21 16,-21 21-1,0 0 1,0 22-16,0-22 0,-21 0 0,21 0 15,0 22-15,-21-22 16,21 0-16,0 21 0,0-21 0,0 1 16,0-1-16,0 0 0,21 0 0,0 0 15,0 0-15,0 1 0,1-22 16,20 21-16,-21-21 0,21 0 0,-20 0 16,20 0-16,0 0 0,22 0 0,-22-21 15,0 21-15,22-22 0,-22 1 16,1 0-16,-1 0 0,0 0 15,1 0-15,-22-1 0,42-41 16,-42 21-16,1 20 0,-1-20 16,-21 21-16,0-21 0,0 20 0,0-20 15,0 21-15,0 0 0,-43 21 16,22 0-16,0 0 0,-21 0 16,-1 21-16,1-21 0,21 21 0,-21 21 15,-1-20-15,1-1 0,0 21 0,-1 0 16,22-20-16,0 20 0,0-21 15,0 21-15,-1 1 0,22-22 0,0 0 16,0 21-16,0-20 0,0-1 16,0 0-16,22-21 0,-1 0 15,0 0-15,21 0 0,-21 0 16,1 0-16,20 0 0,-21-21 0,21 0 16,-20-1-16,20 1 0,-21 0 15,21 0-15,-20 0 0,-1 0 0,21-1 16,-21-20-16,0 21 0,-21 0 0,22-22 15,-1 22-15,0 0 0,-21 0 16,0 0-16,0 0 0,0 42 31,0 0-31,0 0 0,0 0 16,0 0-16,0 22 0,0-22 0,0 21 16,0-21-16,0 1 0,0-1 0,0 21 15,0-21-15,0 0 16,0 1-16,21-1 0,0-21 15,0 0-15,1 0 0,-1 0 16,21 0-16,-21 0 0,0 0 16,1 0-16,-1-21 0,0-1 0,0 1 15,21 0-15,-20 0 0,-1 0 0,0-22 16,0 22-16,0 0 0,0-21 16,1 21-16,20-43 15,-21 64-15,-21-21 0,0 0 0,0 42 31,0 0-31,0 0 0,0 0 16,-21 1-16,21-1 0,-21 0 16,21 0-16,0 0 0,0 0 15,0 1-15,0-1 0,0 0 0,0 0 16,21-21-16,0 0 16,0 0-16,22 0 15,-22 0-15,0 0 0,0 0 0,0 0 16,0 0-16,22-21 0,-22 0 0,0 0 15,0 21-15,0-22 0,1 1 16,20-21-16,-21 21 0,-21 0 16,21-1-16,0 1 0,1 0 0,-22 0 0,21 0 15,-21 0-15,0-1 16,0 1-16,0 42 31,-21 1-15,-1-1-16,1 0 0,21 0 15,-21 0-15,0 0 0,21 22 0,0-1 16,-21-21-16,21 43 0,0-22 16,0 0-16,0 22 0,0-1 0,0 1 15,0-22-15,21 22 0,-21-1 0,21 1 16,0-1-16,0 1 0,-21-1 16,22 22-16,-1-22 0,0 1 0,0-1 15,0 1-15,-21-1 0,21 1 0,1 63 16,-1-64-16,-21 1 15,0-22-15,0 1 0,0 20 16,0-21-16,-21-20 0,-1 20 0,1-21 16,0 0-16,-21 0 0,21 1 0,-1-22 15,-20 0-15,21 0 0,-21 0 16,20-22-16,-20 1 0,21 0 0,-21 0 16,20 0-16,1 0 0,0-22 0,21 1 15,0 21-15,0-22 0,0 1 0,0-21 16,0 20-16,0-20 0,21 20 15,0-20-15,22-1 0,-22-20 16,21 20-16,1-20 0,-1 20 0,21-21 16,-20 1-16,20-1 0,-20 0 15,20-20-15,1 20 0,-1 0 0,64-84 16,-63 84-16,-22 22 0,21-1 16,-20 1-16,-1-1 0,0 1 15,-20 20-15,20 1 0,-21 21 0,-21 0 16,0 0-16,0-1 0,-21 44 31,0-22-31,0 21 0,-1 21 0,22-21 16,0 0-16,0 1 0,0 20 15,0-21-15,0 0 0,0 0 0,0 22 16,0-22-16,0 0 0,22 0 0,-1 0 16,-21 1-16,21-1 15,-21 21-15,0 0 0,0-20 16,0-1-16,0 0 0,0 0 0,0 0 15,-21 0-15,0 1 0,-1-22 16,1 21-16,21 0 0,-21-21 0,0 0 16,0 21-16,0-21 15,-1 21-15,1-21 16,21 21-16,-21-21 16,21 22-1,-21-22-15,0 0 16</inkml:trace>
  <inkml:trace contextRef="#ctx0" brushRef="#br1" timeOffset="64788.34">21145 2201 0,'-21'22'15,"0"-22"-15,0 21 0,21 0 0,0 0 16,-21 0-16,21 0 15,-21 1-15</inkml:trace>
  <inkml:trace contextRef="#ctx0" brushRef="#br1" timeOffset="66810.86">24786 5101 0,'0'0'0,"0"-21"0,0 0 0,0 0 16,0 0-16,0-1 15,0 1 1,0 0-16,0 0 0,-21 21 15,0-21-15,21 0 0,-21-1 0,-1 22 16,1-21-16,0 21 16,0-21-16,0 21 0,0 0 15,-1 0-15,1 0 0,0 0 16,21 21-16,-21-21 0,0 21 0,0 1 16,-1-1-16,1 0 0,21 21 15,-21-21-15,0 22 0,0-1 0,21-21 16,0 22-16,-21-1 0,-1 0 15,22-21-15,-21 22 0,21-1 16,0 0-16,0-20 0,0 20 16,0 0-16,0-21 0,0 22 0,0-22 15,0 0-15,0 21 0,21-20 16,-21-1-16,22 0 0,-1-21 0,0 21 16,0-21-16,0 0 0,0 21 15,1-21-15,20 0 0,-21 0 0,0 0 16,22 0-16,-22-21 0,21 21 15,-21-21-15,0 0 0,1 0 0,20-1 16,-21 1-16,0 0 0</inkml:trace>
  <inkml:trace contextRef="#ctx0" brushRef="#br1" timeOffset="67152.66">25104 4530 0,'0'21'0,"0"0"0,0 0 16,0 0-16,0 22 0,0-22 15,0 21-15,0 22 0,0-22 16,0 22-16,0-22 0,0 21 15,0-20-15,0 20 0,0-20 0,0 20 16,0-21-16,0 1 0,0-1 0,0 0 16,0 1-16,0-1 0,0-21 15,0 22-15,0-22 0,0 0 0,0 21 16,0-21-16,0 1 0,21-22 16,-21 21-16,0 0 0,21-21 31,-21-21-31</inkml:trace>
  <inkml:trace contextRef="#ctx0" brushRef="#br1" timeOffset="68639.88">25993 5271 0,'0'0'0,"0"-22"0,21 22 0,-21-21 0,0 0 15,0 0-15,0 0 16,-21 0-16,-1-1 0,1 1 16,0 0-16,0 0 0,0 21 0,0-21 15,-1 0-15,1 21 0,0 0 16,0 0-16,0 0 0,0 0 15,-1 21-15,22 0 0,-21 0 16,0 0-16,0 22 0,21-22 0,-21 21 16,21 0-16,-21-20 0,21 20 15,-22-21-15,22 21 0,0-20 0,0 20 16,0-21-16,0 21 0,0-20 16,0-1-16,0 0 0,0 0 0,0 0 15,0 0-15,22-21 16,-1 0-1,0 0-15,0 0 0,0-21 16,0 0-16,1 21 0,-1-21 16,21 0-16,-21 0 0,0-1 0,1 1 15,-1-21-15,0 21 0,0 0 16,0-1-16,-21-20 0,21 21 0,-21-21 16,22-1-16,-1 1 15,-21 21-15,0 0 0,0-22 0,0 22 16,0 0-16,21 21 0,-21 21 31,0 0-31,0 0 16,0 1-16,0-1 15,0 21-15,0-21 0,0 22 0,0-22 16,0 21-16,0-21 0,0 0 16,0 1-16,0-1 0,0 0 0,0 0 15,0 0-15,0 0 0,21 1 0,0-1 16,0-21-16,1 0 15,-1 0-15,0 0 0,0 0 16,0 0-16,0-21 16,1 21-16,-1-22 0,21 1 0,-21 0 15,0 0-15,1 0 0,-1 0 16,0-1-16,21 1 0,-21-21 16,1 21-16,-1-22 0,0 22 15,0-21-15,0 21 0,0-22 0,-21 22 16,0 0-16,0 0 0,22 0 0,-44 21 31,22 21-31,-21 0 16,21 0-16,0 0 0,-21 22 15,21-22-15,0 0 0,0 0 0,0 0 16,0 1-16,0-1 0,0 0 16,0 0-16,0 0 0,0 0 15,0 1-15,21-1 0,-21 0 16,21-21-16,-21 21 15,22-21 1,-22-21 31,-22 21-47,1 0 0,21-21 16,-21 21-16,0-21 0,0 21 15,0 0-15,-1 0 16,1 0-1,21 21 1,0 0-16,0 0 0,0 0 16,0 0-16,0 1 15,21-22-15,-21 21 16,22-21-16,-1 21 0,0-21 16,0 0-16,0 0 0,22 0 15,-22 0-15,0 0 0,0 0 16,21 0-16,-20 0 0,20 0 0,-21-21 15,21 0-15,-20 21 0,20-22 0,-21 1 16,21 0-16,-20 0 0,-1 0 16,21 0-16,-21-1 0,0 1 0,1 0 15,-1 0-15,-21 0 16,21 0-16,-21-22 0,21 22 0,-21 0 16,0 0-16,0 0 0,0-1 15,-21 44 16,0-22-31,0 21 0,21 0 0,0 0 16,0 0-16,0 0 0,0 1 0,0-1 16,0 0-16,0 0 0,0 0 15,0 0-15,0 1 0,0-1 0,0 0 16,0 0-16,21-21 16,-21 21-16,21-21 0,-21 21 15,0 1 1,0-1-1,-21-21-15,0 0 0,-1 0 16,22 21-16,-21-21 16,0 0-16,0 0 0,0 0 15,0 0 1,-1 0-16,22-21 16,0 0-1,0-1-15</inkml:trace>
  <inkml:trace contextRef="#ctx0" brushRef="#br1" timeOffset="71175.96">28384 4657 0,'0'0'0,"0"-21"0,0-1 0,22 1 15,-22 0-15,0 0 0,0 42 47,0 21-47,0-20 16,0 20-16,0 0 0,-22 22 0,22-22 0,0 22 15,-21-1-15,0 1 16,0-22-16,0 21 0,0-20 0,-1-1 16,1 22-16,-21-22 0,21 0 0,0 1 15,-1-22-15,22 21 0,0-21 16,-21 0-16,21 1 0,0-44 31,0 1-15,21 21-16,-21-21 0,0-21 15,22 21-15,-22-1 0,21-20 16,-21 21-16,0-21 0,0 20 0,0-20 16,21 21-16,-21 0 0,0 0 15,0-1-15,21 1 0,0 21 32,-21 21-32,21 1 0,-21-1 0,0 0 15,22 0-15,-1 0 0,-21 22 16,0-22-16,21 0 0,0 0 0,0 0 15,-21 0-15,21-21 0,1 22 16,-22-1-16,21-21 0,0 21 0,0-21 16,0 21-16,0-21 0,1 0 15,20 0-15,-21 0 0,21 0 16,-20 0-16,20-21 0,0 0 0,1 21 16,-22-21-16,21-1 0,0 1 0,-20 0 15,20 0-15,-21 0 0,0-22 16,0 22-16,1-21 0,-22 0 15,21-1-15,-21 1 0,0 0 0,0-1 16,0-20-16,0 20 0,0-20 16,-21 21-16,-1-1 0,1 1 0,0 0 15,0-1-15,0 1 0,0 0 16,-22 20-16,22 1 0,-21 0 16,21 0-16,-1 21 0,-20 0 0,21 0 15,-21 0-15,20 0 0,-20 21 16,21 0-16,0 0 0,0 22 15,-1-1-15,1 0 0,0 1 0,21 20 16,0-20-16,0 20 0,0 1 16,0-22-16,0 21 0,0-20 0,0-1 15,0 0-15,21 1 0,0-1 16,1 0-16,-1-20 0,0 20 16,0-21-16,0 0 0,22 0 0,-22-21 0,21 22 15,0-22-15,1 0 0,-1 0 16,22 0-16,-22 0 0,21 0 0,1 0 15,-22 0-15,22 0 0,-22 0 16,0-22-16,22 1 0,-22 0 16,1 0-16,-22 0 0,21 0 15,0-1-15,-20 1 0,-1-21 0,0 21 16,0-22-16,0 22 0,-21-21 16,0 0-16,0 20 0,0-20 0,0 21 15,0 0-15,0 0 0,0-1 16,-21 22-16,0 0 15,0 0-15,21 22 0,0-1 16,-21 21-16,-1-21 0,1 22 0,21-22 16,0 21-16,0-21 0,-21 22 15,21-22-15,0 21 0,0-21 0,0 0 16,0 1-16,0-1 0,0 0 16,21 0-16,0 0 15,1-21-15,-1 0 0,0 0 16,21 0-16,-21 0 0,1 0 15,-1 0-15,21 0 0,-21-21 0,0 21 16,22-21-16,-22 0 0,0 0 16,0-1-16,0 1 0,1 0 0,-1 0 15,0 0-15,-21 0 0,0-22 16,0 22-16,0 0 0,0 0 0,0 0 16,0-1-1,0 44 1,0-1-16,0 0 0,0 0 15,0 0-15,0 0 0,0 1 16,0 20-16,0-21 0,0 0 0,0 0 16,0 1-16,0-1 0,0 0 15,0 0-15,0 0 0,0 0 16,0 1-16,0-1 16,0-42 30,0-1-30,0 1-16,0 0 16,0 0-16,0 0 0,0-22 0,21 22 15,0-21-15,-21 21 0,21-22 16,1 22-16,-1-21 0,0 0 0,-21 20 16,21 1-16,0 0 0,0 0 15,1 0-15,-1 21 0,0 0 0,0 0 16,0 0-16,0 0 15,1 21-15,-1 0 0,0 0 0,-21 22 16,21-22-16,0 0 0,-21 0 16,21 21-16,-21-20 0,0-1 0,0 0 15,0 0-15,0 0 0,0 0 16,0 1-16,0-1 0,0 0 16,0 0-16,0 0 15,0 0-15,0-42 47,0 0-31,22 0-16,-1 0 0,-21 0 0,21-1 15,0 1-15,-21 0 0,21-21 16,0-1-16,1 22 0,-1-21 0,0 0 16,0 20-16,0-20 0,0 21 15,1-21-15,-1 20 0,0 1 0,0 21 16,0 0-16,0 0 15,1 0-15,-22 21 16,0 1-16,0 20 16,0-21-16,0 0 0,0 22 0,0-1 15,0-21-15,0 21 0,0-20 16,0-1-16,0 21 0,0-21 0,0 0 16,0 1-16,0-1 0,0 0 15,0 0-15,0 0 0,21-21 0,-21 21 16,21-21-16,0 0 15,0 0-15,0 0 0,1 0 16,-1 0-16,0-21 0,0 21 16,0-21-16,0 0 0,1 21 15,-1-21-15,21 0 0,-21-1 0,-21-20 16,21 21-16,1 0 0,-1 0 16,-21-22-16,0 22 0,21 0 0,-21 0 15,21 0-15,-21 42 31,-21 0-15,0 0-16,21 0 0,-21 0 0,21 1 16,0-1-16,-22 0 0,22 0 15,-21 21-15,21-20 0,-21-22 0,21 21 16,0 0-16,0 0 0,0 0 16,0 0-16,0 1 15,21-22 1,0 0-16,1 0 0,-1 0 0,0 0 15,0 0-15,0 0 0,0 0 16,22 0-16,-22 0 0,0 0 0,0-22 16,0 1-16,1 21 0,-1-21 15,0 0-15,0 0 0,-21 0 0,21-22 16,-21 22-16,21-21 16,-21 21-16,0-22 0,0 1 0,0 0 15,0-1-15,0 1 0,0 21 0,-21-22 16,0 22-16,0 0 0,0 0 15,0 21-15,-1 0 16,1 0-16,0 0 0,0 0 0,0 21 16,0 0-16,-1 0 0,1 1 15,0-1-15,0 21 0,21-21 16,-21 0-16,0 1 0,-1 20 0,22-21 16,-21 21-16,0-20 15,21-1-15,21-21 47</inkml:trace>
  <inkml:trace contextRef="#ctx0" brushRef="#br1" timeOffset="77172.23">27517 7006 0,'-22'-21'0,"22"0"31,0 0-15,0 0-16,0-1 16,0 1-16,0 0 15,0 0-15,0 0 16,22 21-1,-22-21-15,0-1 16,0 1 15,21 21 438,0 0-266,0 0-109,-42 0-32,0 0-62</inkml:trace>
  <inkml:trace contextRef="#ctx0" brushRef="#br1" timeOffset="80548.39">27622 8001 0,'0'0'0,"0"-21"16,0 0-1,0 0-15,0-1 16,0 1 0,0 0-16,0 0 15,0 0-15,0 0 0,0-1 16,0 1-16,0 0 15,22 21-15,-22-21 0,0 0 0,0 0 16,0 42 31,0 21-47,0-21 0,0 0 0,0 22 16,0-1-16,-22 0 0,22 22 15,-21-1-15,0-20 0,0 20 16,0 1-16,0-1 0,-1 1 0,1-1 15,0-20-15,0 20 0,0-21 16,0 22-16,-22-22 0,22 22 0,-21 20 16,-1-41-16,22-22 15,0 21-15,0-21 0,21 1 0,-21-1 16,0 21-16,-1-42 16,22-21-1,0 0-15,0 0 16,0-22-16,0 22 0,22-21 15,-1 21-15,-21-22 0,21 1 16,0 0-16,-21-1 0,21 1 0,0 0 16,-21 20-16,22-20 0,-1 0 15,-21 21-15,21-1 0,-21 1 0,21 21 16,0 0 0,0 21-16,1 1 15,-22-1-15,21 0 0,-21 0 0,0 21 16,21-20-16,0 20 0,-21-21 15,21 21-15,-21-20 0,0 20 0,21-21 16,1 0-16,-1 22 0,-21-22 16,21 0-16,0 0 0,0-21 0,0 21 15,1-21-15,-1 0 0,0 0 16,0 0-16,21 0 0,-20 0 0,20 0 16,-21-21-16,21 0 0,1 0 15,-1 0-15,-21-1 0,22 1 16,-1-21-16,0 21 0,-21-22 0,22 1 15,-22 0-15,42-43 16,-41 43-16,-1-22 0,0 22 0,0-22 16,-21 1-16,21 21 0,-21-22 0,0 1 15,0 20-15,0-20 0,0 20 16,0 1-16,-21-21 0,0 20 0,0 22 16,-22-21-16,22-1 15,0 22-15,-21-21 0,-1 21 0,1 0 16,21-1-16,-21 22 0,-1 0 0,1 0 15,-22 0-15,22 0 0,0 0 16,-1 22-16,1-1 0,0 21 0,-1-21 16,22 22-16,0-1 0,-21 21 15,21 43-15,21-42 16,-22-1-16,22 1 0,0-1 0,0 1 16,0-1-16,0-20 0,0 20 0,22-21 15,-22 22-15,21-22 0,0 1 16,0-22-16,0 21 0,22 0 0,-22-20 15,0 20-15,21-21 0,1 0 16,-22 0-16,21-21 0,0 22 16,1-22-16,20 0 0,-20 0 0,-1 0 15,21 0-15,-20 0 0,20 0 16,-20 0-16,20-22 0,-21 1 16,1 0-16,20 0 0,-20 0 0,-1 0 15,0-22-15,1 22 0,-1 0 0,-21-21 16,21 20-16,-20-20 0,-1 21 0,-21-21 15,0-1-15,21 22 0,-21-21 16,0 21-16,0-1 0,0 1 0,0 0 16,-21 21-16,0 0 0,-1 0 15,1 0 1,0 0-16,0 21 0,0 0 0,0 1 16,-1-1-16,22 21 0,0-21 15,-21 22-15,21-22 0,0 21 0,-21-21 16,21 22-16,0-22 0,0 0 0,0 0 15,0 21-15,21-20 16,0-1-16,1 0 0,-1-21 16,0 21-16,21-21 0,-21 0 15,1 0-15,-1 0 0,0 0 0,21 0 16,-21-21-16,1 21 0,20-21 0,-21 0 16,0 21-16,0-22 0,22 1 15,-22 0-15,0 0 0,-21 0 16,21 0-16,0-22 0,-21 22 15,0 0-15,0 0 0,0 0 0,0-1 16,0 1-16,0 42 31,0 1-15,-21-1-16,21 0 0,-21 21 16,21-21-16,-21 1 0,21-1 0,0 0 15,0 0-15,0 0 0,0 0 0,0 1 16,-21-1-16,21 0 15,0 0-15,0-42 63,0 0-63,0 0 16,0-1-16,0 1 0,0 0 0,21 0 15,0-21-15,-21 20 0,21 1 16,0-21-16,-21 21 0,22 0 0,-1-22 15,0 22-15,0 21 0,0-21 0,0 0 16,1 21-16,-1 0 0,0 0 16,0 0-16,-21 21 0,21-21 15,-21 21-15,21 0 0,-21 0 0,22 1 16,-22-1-16,0 0 0,0 0 0,0 21 16,0-20-16,21-1 0,-21 0 15,0 0-15,0 0 0,0 0 16,0 1-16,0-1 0,0 0 15,0 0 1,0-42 15,0 0-15,0 0-16,21-1 0,-21 1 16,0 0-16,21-21 0,0 21 15,0-1-15,-21-20 0,22 21 16,-1-21-16,0 20 0,0 1 0,21-21 15,-20 21-15,-1 0 0,0 21 16,0-22-16,0 22 0,0 22 16,-21-1-1,0 0-15,0 0 0,0 0 16,0 0-16,0 1 0,0 20 0,0-21 16,0 0-16,0 0 0,-21 1 15,21-1-15,0 21 0,0-21 0,0 0 16,0 1-16,0-1 0,0 0 15,0 0-15,0 0 0,21-21 16,1 21-16,-1-21 0,0 0 16,0 0-16,0 0 0,0 0 15,1 0-15,-1 0 0,0 0 0,0-21 16,0 21-16,0-21 0,22 0 16,-22 21-16,-21-21 0,21 0 0,0-1 15,0 1-15,1-21 0,-1 21 16,-21 0-16,0-1 0,21 1 0,-21-21 15,21 21-15,-21 0 0,0-1 0,0 1 16,0 42 31,-21-21-47,21 22 0,-21-1 16,21 0-16,0 0 0,0 0 0,0 0 15,-21 1-15,21-1 0,0 0 16,0 0-16,0 0 0,0 0 0,0 1 15,0-1-15,0 0 16,21 0 0,0-21-16,0 0 15,0 0-15,0 0 0,1 0 0,-1 0 16,0 0-16,0-21 0,0 0 16,0 21-16,1-21 0,-1-1 15,0 1-15,0 0 0,0 0 16,0 0-16,1-22 0,-22 22 15,21 0-15,-21-21 0,21 21 0,-21-22 16,0 22-16,0 0 0,0-21 16,0 20-16,0 1 0,0 0 0,0 0 15,-21 21-15,21-21 0,-21 21 0,-1 0 16,1-21-16,0 21 16,0 0-16,0 0 0,0 0 0,-1 21 15,1-21-15,0 21 0,21 0 16,-21 0-16,0 0 0,0 22 0,-1-22 15,1 0-15,21 21 0,-21-20 16,21-1-16,-21 42 16,21-42-16,0 1 0,-21-1 0,21 21 15,0-21-15,0 0 16,0 1-16,21-1 0,0-21 0,0 21 16,0-21-16,1 0 0,-1 0 15,0 0-15,0 0 0,21 0 0,-20 0 16,-1 0-16,0 0 0,0 0 15,0 0-15,0 0 0,1 0 0,-1-21 16,0 21-16,-21-21 0,0-1 0,21 22 16,0-21-16,-21 0 0,0 0 15,0 0-15,0-22 0,0 22 0,0 0 16,0-21-16,0 21 16,0-22-16,0 22 0,0-21 0,0 21 15,-21-1-15,0 1 0,0 0 16,0 21-16,-1-21 0,1 21 15,0 0-15,0 0 0,0 0 16,0 0-16,-1 21 0,1 0 16,0-21-16,0 21 0,0 1 0,0-1 0,21 0 15,-22 0-15,1 0 0,21 0 16,-21-21-16,21 22 0,0 20 16,-21-21-16,21 0 15,0 0-15</inkml:trace>
  <inkml:trace contextRef="#ctx0" brushRef="#br1" timeOffset="81649.03">31200 8022 0,'0'0'0,"21"-21"15,-21 0-15,21 0 16,-21 0-16,0-1 15,-21 22 17,0 0-32,-1 22 0,1-1 15,0 21-15,0-21 0,0 0 16,21 22-16,-21-1 0,-1-21 16,1 22-16,0-1 0,21 0 15,0-21-15,-21 22 0,21-1 0,0-21 16,0 0-16,0 22 0,0-22 15,0 0-15,0 0 0,0 0 0,21 1 16,0-1-16,-21 0 0,21-21 16,1 21-16,-1 0 0,0-21 0,0 0 15,0 21-15,0-21 16,1 0-16,-1 0 0,0 22 0,0-22 16,0 0-1,-42 0 32,0-22-31,0 22-16,0-21 0,-1 21 15,1-21-15,0 0 0,0 21 0,0-21 16,21 0-16,-21-1 0,-1 1 16,1 0-16,0-21 0,21 21 0,0-22 15,0 22-15,0-21 0,0 21 16,0-22-16,0 22 0,0-21 0,0 21 15,0-22-15,21 22 0,0 0 16,1-21-16,-1 20 0,0 1 0,21-21 16,-21 21-16,22 0 0,-22-1 15,0 22-15,21-21 0,-20 0 16,-1 21-16,0 0 0,0-21 0,0 21 16,-42 0 30,0 0-30,0 0-16,0 0 0,-22 21 0,22-21 16,0 21-16,0-21 0,-22 21 15,22 1-15,0 20 0,-21-21 16,21 0-16,-1 22 0,1-1 0,21 0 16,0-21-16,-21 22 0,21-1 15,0 0-15,0-20 0,0 20 0,0-21 16,0 0-16,0 22 0,0-22 15,0 0-15,0 0 0,0 0 16,0 0-16,21-21 0,0 22 16,1-22-16,-22 21 15,21-21-15,0 0 0,0 0 16,0 0 0,0-21-1,1-1-15,-22 1 16,21 0-16</inkml:trace>
  <inkml:trace contextRef="#ctx0" brushRef="#br1" timeOffset="82468.39">31856 7811 0,'0'0'0,"0"-22"0,0 1 16,21 0-1,0 21-15,0 0 16,0 21 0,1 0-16,-1 1 15,0-1-15,-21 0 0,21 0 16,-21 21-16,21-20 0,-21-1 0,0 21 15,0-21-15,21 22 0,-21-1 16,0 0-16,0-21 0,0 22 16,0-1-16,-21 0 0,0-20 0,21 20 15,-21-21-15,0 21 0,0-20 16,-1-1-16,22 21 0,-21-21 0,0 0 16,21 1-16,-21-1 0,0 0 0,21 0 15,-21-21-15,21 21 16,0 0-16,-22-21 0,22-21 47,0 0-32,0 0-15,22 0 0,-1 0 16,0-22-16,0 22 0,-21 0 16,21-21-16,0 20 0,1-20 0,-1 0 15,-21-22-15,21 22 0,0 0 16,-21-1-16,0-63 0,0 85 15,0-21-15,0 21 0,0 0 16,0-1-16,0 1 0,0 0 16,0 0-1,0 42 17,0 0-32,0 0 0,0 1 15,0-1-15,0 21 0,0 0 0,0 1 16,0-22-16,0 21 0,0 1 15,0-1-15,0 0 0,0 1 0,0-22 16,0 21-16,0-21 0,0 22 16,0-22-16,0 0 0,0 21 0,0-21 15,-21 1-15,21-1 0,-21 0 16,0 0-16,21 0 0,-22-21 16,22 21-16,-21-21 15,21 22-15,-21-22 0,0 21 0,0-21 16,0 0-1,21 21-15,-22-21 16,22-21 0,0 0-16,0-1 0,22 1 15,-22 0-15,21 0 0</inkml:trace>
  <inkml:trace contextRef="#ctx0" brushRef="#br1" timeOffset="83219.47">32872 7811 0,'0'0'0,"0"-22"0,0 1 15,0 0-15,0 0 0,0 0 16,-21 0-1,-1 21-15,1 0 0,0 0 16,0 0-16,0 21 16,0 0-16,-1 0 0,1 0 15,0 0-15,0 22 0,-21-22 0,20 0 16,22 0-16,-21 0 0,21 22 16,-21-22-16,21 0 0,0 0 0,0 0 15,0 1-15,0-1 16,21 0-16,-21 0 15,21-21-15,1 21 0,-1 0 0,0-21 16,0 22-16,0-1 0,0 0 16,1-21-16,-22 21 0,21 0 0,-21 0 15,21-21-15,-21 22 0,0-1 16,0 0-16,0 0 0,0 0 16,0 0-16,-21-21 0,0 22 15,-1-1-15,1 0 0,0-21 16,0 21-16,0-21 0,0 21 0,-1-21 15,1 0-15,0 0 16,21 21-16,21-21 47,0-21-47,1 21 0,-1 0 16,0 0-16,0 0 15,0 0-15,0 0 16,1 0-1,-22 21-15,0 1 0,0-1 16,0 0-16,0 0 0,0 0 16,-22 0-16,1 22 0,0-22 0,0 21 15,0-21-15,0 22 0,-1-22 16,22 21-16,0-21 0,-21 1 0,21-1 16,0 0-16,-21 0 0,21 0 15,0 0-15,0 1 16,21-22-1,0 0-15,1 0 16,-22-22 0,21 22-16,-21-21 15,21 21-15</inkml:trace>
  <inkml:trace contextRef="#ctx0" brushRef="#br1" timeOffset="83997.38">32808 10520 0,'0'0'0,"0"-21"16,0 0-16,21-1 15,1 1 1,-1 21-16,-21-21 0,21 21 0,21-21 16,-21 21-16,1 0 0,-1 0 15,0-21-15,0 21 0,0 0 0,0 0 16,-21 21 0,0 0-1,-21 0-15,0 0 0,0 1 0,0 20 16,0-21-16,-22 0 0,22 22 15,0-22-15,0 0 0,0 21 0,-1-21 16,1 1-16,21-1 16,-21 0-16,21 0 0,0 0 0,0 0 15,0 1-15,21-22 16,0 21-16,1-21 0,-1 0 16,0 0-16,0 21 0,0-21 15,0 0-15,1 0 0,-1 21 16,0 0-16,0 0 15,0 1 1,-21-1-16,0 0 0,21 0 16,-21 0-16,22 0 0,-22 22 15,21-22-15,-21 21 0,0-21 0,0 22 16,0-22-16,0 21 16,0 1-16,0-22 0,0 21 0,-21-21 15,-1 0-15,1 22 0,0-22 16,0 0-16,-21 0 0,20 0 0,1 1 15,0-1-15,0-21 0,0 21 16,0-21-16,-1 0 0,1 0 16,0 0-16,0 0 15,0-21-15,21 0 16,-21-1-16,21 1 0,-22-21 16,22 21-16</inkml:trace>
  <inkml:trace contextRef="#ctx0" brushRef="#br1" timeOffset="84565.05">32152 9440 0,'0'0'0,"-21"0"0,0 0 0,0 0 16,-1 0-1,44 0 17,20 0-32,-21 0 0,21 0 15,1 0-15,-1 0 0,0 0 0,22 0 16,-1 0-16,1 0 0,-1 0 15,22 0-15,-21 0 0,20 0 0,-20-21 16,20 21-16,-20 0 0,-1 0 16,1 0-16,-22 0 0,1 0 15,-1 0-15,0 0 0,-21 0 0,1 0 16,-1 0-16,0 0 16,-63 0-1,20 0 1,1 0-16,-21 0 0,21 0 15,-22 0-15,1 0 16,0 0-16,-1 0 0,1 0 0,0 21 16</inkml:trace>
  <inkml:trace contextRef="#ctx0" brushRef="#br1" timeOffset="84919.85">32089 9758 0,'0'0'0,"-22"0"0,22 21 31,22-21-31,-1 0 16,0 0-16,21 0 0,1 0 16,-1 0-16,21 0 0,-20 0 0,20 0 15,1 0-15,-1-21 0,1 21 16,-1-21-16,1 21 0,-1 0 0,1 0 15,-1-21-15,1 21 0,-22-22 16,22 22-16,-22 0 0,0 0 16,-21 0-16,22 0 0,-22 0 0,0 0 15,0-21 1,-42 21 15,-21 0-31,21 0 0,-1 0 16,-20 0-16,0 0 0,-1 0 0,1 0 15,0 0-15,-1 21 0</inkml:trace>
  <inkml:trace contextRef="#ctx0" brushRef="#br1" timeOffset="85247.76">32110 9970 0,'0'21'15,"21"-21"-15,21 0 16,-21 0-16,22 0 0,-1 0 16,0 0-16,1 0 0,-1 0 15,22 0-15,-1 0 0,1 0 0,-22 0 16,21 0-16,1 0 0,-1 0 16,1-21-16,-22 21 0,22 0 0,-22 0 15,22 0-15,-22 0 0,0-22 16,-21 22-16,22 0 0,-22 0 15,0 0-15,0 0 0,0 0 0,-21-21 16,-21 21 15,0 0-15,0 0-16,0 0 0,-22 0 0,22 0 16,0 0-16,-21 21 0</inkml:trace>
  <inkml:trace contextRef="#ctx0" brushRef="#br1" timeOffset="88761.96">16764 9673 0,'-21'-21'16,"0"21"-16,21-21 0,-22 0 16,1 0-16,0 21 0,0-22 15,21 1-15,-21 0 0,0 0 16,-1 0-1,1 21 1,21 21 15,0 0-31,0 21 0,0-20 0,21 20 16,1 0-16,-22 1 0,0-1 16,21 0-16,-21 1 0,21 20 0,-21-21 15,0 1-15,0 20 0,0-20 16,0-1-16,0 21 0,0-20 0,0-1 15,0 0-15,0 1 0,0-1 0,0-21 16,0 22-16,0-22 0,0 0 16,-21 0-16,21 0 0,0-42 47,0 0-47,0 0 0,0 0 15,0-1-15,0-20 0</inkml:trace>
  <inkml:trace contextRef="#ctx0" brushRef="#br1" timeOffset="89151.74">16489 9673 0,'0'0'0,"-21"-21"0,-1 0 15,22 0-15,-21 0 0,21-1 16,0 1-16,0 0 15,21 0-15,1 0 0,-1 0 16,21 21-16,-21-22 0,22 1 16,-1 21-16,-21 0 0,21 0 0,1 0 15,-1 0-15,22 0 0,-22 21 16,0 1-16,-21-1 0,22 0 0,-22 0 16,0 21-16,0-20 0,-21 20 0,0 0 15,0 1-15,0-22 16,-21 21-16,0 0 0,-21 1 0,20-22 15,-20 21-15,21-21 0,-21 1 0,20 20 16,-20-21-16,21-21 0,0 21 16,0 0-16,-1-21 0,1 0 0,21 22 15,0-44 17,21 1-17,1 21-15,-1-21 0,0 0 16,0 21-16,0-21 0</inkml:trace>
  <inkml:trace contextRef="#ctx0" brushRef="#br1" timeOffset="89663.3">17251 9567 0,'0'0'0,"0"-21"0,21 0 15,-21 42 1,0 0-1,0 22-15,0-22 0,0 0 0,0 21 16,0-20-16,0 20 0,0-21 16,0 21-16,0-20 0,-21-1 0,21 0 15,0 21-15,0-21 0,0 1 16,0-1-16,0 0 16,0 0-16,21-21 0,0 21 15,0-21-15,0 0 16,1 0-16,-1 0 0,0 0 0,0-21 15,0 21-15,0-21 0,1 0 0,-1 0 16,0 21-16,0-43 0,0 22 16,0 0-16,1 0 0,-22 0 15,0-22-15,21 22 0,-21-21 0,0 21 16,0-22-16,0 22 0,0 0 16,0 0-16,0 0 0,0-1 0,0 1 0,0 42 31,-21 22-16,21-22-15,0 0 0,0 21 0,0-20 16,0 20-16,0-21 0,-22 21 16,22-20-16,0 20 0,-21-21 0,21 0 15,0 22-15,0-22 0,0 0 16,0 0-16,0 0 0,21-21 31,1 0-31,-1 0 16,-21-21-16,21 21 0,0-21 0,-21 0 15</inkml:trace>
  <inkml:trace contextRef="#ctx0" brushRef="#br1" timeOffset="90244.82">17843 9250 0,'0'0'0,"-21"0"0,0 0 15,21 21 1,0 0-16,0 22 16,0-22-16,0 21 0,0 0 15,0 1-15,0-1 0,0 0 16,0 1-16,0-1 0,0 0 0,0 1 0,0-1 16,0 0-16,0-20 15,0 20-15,0-21 0,0 0 0,0 0 16,0 1-16,0-1 0,0 0 0,0 0 15,0 0 1,0-42 15,0 0-31,0 0 16,0 0-16,21-1 0,-21 1 16,0-21-16,21 21 0,1 0 15,-22-1-15,21 1 0,0 0 16,0 0-16,0 0 0,22 0 15,-22 21-15,0 0 0,0 0 16,21 0-16,-20 0 0,20 0 0,-21 21 16,0-21-16,0 21 0,1 0 0,-1 0 15,0 0-15,-21 1 0,0-1 16,0 0-16,0 0 0,0 0 0,-21 0 16,0 1-16,-22-1 0,22 0 15,0 0-15,0 0 16,0 0-16,-22-21 0,22 22 0,0-22 0,0 0 15,0 21-15,-1-21 0,1 0 16,0 0 0,0 0-16,21-21 15,0-1 1,0 1-16,0 0 0,0 0 16,21 0-16,0 0 0</inkml:trace>
  <inkml:trace contextRef="#ctx0" brushRef="#br1" timeOffset="91240.35">18415 9250 0,'0'0'0,"0"-21"0,-21 21 0,21-21 16,-21 21-1,-1 0 1,22 21-16,0 0 0,0 0 0,0 0 15,0 0-15,0 22 0,0-1 16,0 0-16,0 1 0,0-1 0,0 22 16,0-22-16,0 0 0,0 1 0,0-1 15,0 0-15,0 1 0,0-1 16,0-21-16,0 21 0,0-20 16,0-1-16,0 0 0,0 0 0,22-21 15,-22 21-15,21 0 0,0-21 16,0 0-16,0 0 15,0 0-15,22 0 0,-22-21 16,0 0-16,0 0 0,0 0 16,1 0-16,-1-1 0,0 1 0,0 0 15,0 0-15,0 0 0,-21-22 16,22 22-16,-22 0 0,0 0 0,0 0 16,0 0-16,0-1 0,21 22 15,-21 22 1,0-1-1,0 0-15,0 0 0,0 0 0,0 0 16,0 1-16,0 20 16,0-21-16,0 0 0,21 0 15,-21 1-15,0-1 0,21 0 16,0-21-16,0 21 16,1-21-16,-1 0 15,0 0-15,0 0 16,-21-21-16,21 21 0,0-21 15,1 0-15,-1-1 0,0 1 16,0 0-16,-21 0 0,21 0 16,0 0-16,1-22 0,-1 22 0,-21 0 15,21 0-15,0-22 0,0 22 0,-21 0 16,21 0 0,1 21-16,-1 0 15,0 0 16,-21-21 16,0 0-31,0-1 15,-21 22-31,0 0 16,-1 22-1,22-1-15,-21-21 0,0 21 0,21 0 16,-21 0-16,0 0 0,0 43 16,-1-43-16,22 21 0,-21-20 15,21-1-15,-21 0 0,21 21 0,0-21 16,0 1-16,0-1 0,0 0 16,0 0-16,0 0 15,21-21-15,0 0 0,-21 21 0,22-21 16,-1 0-16,0 0 15,21 0-15,-21 0 0,1 0 16,-1 0-16,0-21 0,0 0 16,0 21-16,0-21 15,-21 0-15,22 21 0,-1-21 16,-21-1-16,21 1 0,0 0 0,-21-21 16</inkml:trace>
  <inkml:trace contextRef="#ctx0" brushRef="#br1" timeOffset="91500.2">18881 9440 0,'0'0'0,"-22"-21"0,1 21 16,0 0-1,42 0 48,0 0-47</inkml:trace>
  <inkml:trace contextRef="#ctx0" brushRef="#br1" timeOffset="92044.18">20193 9440 0,'0'0'0,"0"-42"15,21 21 1,-21 42 15,21 0-15,-21 0-16,21 22 0,1-1 0,-22 0 15,21 1-15,0-1 0,-21 0 16,0 1-16,21-1 0,-21-21 0,0 22 16,0-1-16,21-21 0,-21 0 0,0 0 15,0 1-15,0-1 0,0 0 16,0 0-16,0 0 16,0-42 15,0 0-31,21 0 0,1 0 15,-1-1-15</inkml:trace>
  <inkml:trace contextRef="#ctx0" brushRef="#br1" timeOffset="92312.02">20764 9462 0,'0'0'0,"22"-22"0,-22 1 16,0 0-16,21 0 0,-21 0 15,0 42 1,0 0-1,-21-21-15,-1 21 0,1 22 16,0-22-16,0 21 0,0-21 0,0 22 16,-1-1-16,1-21 0,-21 21 0,21 1 15,0-1-15,-22-21 16,22 22-16,0-1 0,0-21 0,0 0 16,-1 0-16,22 1 0,0-1 0,0 0 15,0 0-15,22-21 16,-1 0-1,0 0-15,0 0 0,0 0 16,0-21-16,1 21 0</inkml:trace>
  <inkml:trace contextRef="#ctx0" brushRef="#br1" timeOffset="92773.27">20997 9652 0,'0'0'0,"0"-21"0,0 0 0,21 0 16,-21-1-16,22 22 15,-22-21-15,0 42 32,-22 1-32,1-1 0,21 0 0,-21 0 15,21 21-15,0-20 0,-21-1 16,21 21-16,-21 0 0,21-20 0,0 20 16,0-21-16,0 21 0,0 1 15,0-22-15,0 0 16,0 0-16,0 0 0,21-21 15,0 0-15,0 0 0,0 0 16,1 0-16,-1 0 0,0 0 16,0-21-16,0 21 0,0-21 0,1 0 15,-1 0-15,0 0 0,0-1 0,0 1 16,-21 0-16,21 0 0,-21-21 16,22 20-16,-22 1 0,0-21 0,0 21 15,0-22-15,0 22 0,0-21 16,-22 21-16,1 0 0,0-1 0,0 1 15,0 0-15,0 21 0,-1 0 16,1 0-16,0 0 0,0 0 16,0 0-16,0 0 0,21 21 15,-22 0-15,1 1 0,21-1 16,0 0-16,0 0 0,0 0 0,0 0 16,0 1-16,0-1 0,0 0 0,0 0 15,21-21-15,1 21 0,-1-21 16,0 0-16</inkml:trace>
  <inkml:trace contextRef="#ctx0" brushRef="#br1" timeOffset="93032.12">21738 9631 0,'0'21'31,"0"0"-31,-21 0 0,21 1 15,-21-1-15,21 0 0,0 0 16,-21 0-16,21 0 0,0 1 0,0-1 16,0 0-16,0 0 0,-22 0 15,22 0-15,-21 1 16,21-44 31</inkml:trace>
  <inkml:trace contextRef="#ctx0" brushRef="#br1" timeOffset="93253.99">21696 9419 0,'-21'-21'0,"42"42"0,-42-63 16,-1 42-16,1-21 15,42 21 48,1 0-63,-1 21 0,-21 0 16,21-21-16,0 21 0,0-21 0,-21 21 15</inkml:trace>
  <inkml:trace contextRef="#ctx0" brushRef="#br1" timeOffset="93883.63">22373 9843 0,'0'-22'16,"0"1"-1,0 0-15,0 0 0,0 0 16,0 0-16,0-1 0,0 1 16,-21 0-16,21 0 0,-21 21 15,0 0-15,-1 0 0,-20 0 16,21 0-16,0 0 0,0 21 16,-1 0-16,-20 0 0,21 1 0,0-1 15,0 21-15,-1-21 0,1 22 16,21-22-16,0 21 0,0-21 15,0 0-15,0 1 0,0-1 0,0 0 16,0 0-16,21 0 0,1-21 16,-1 0-16,0 0 15,0 0-15,0 0 0,0 0 0,1 0 16,-1-21-16,0 21 0,0-21 0,0 0 16,0 0-16,1 21 0,-1-22 15,0-20-15,0 21 0,0 0 0,0-22 16,1 22-16,-1-21 0,0 0 15,-21-1-15,21 1 0,0 0 0,-21-22 16,21 22-16,-21-1 0,0 1 16,0 0-16,0-1 0,0 1 15,0 0-15,0-1 0,0 22 0,0 0 16,0 0-16,0 0 0,-21 42 16,21 0-1,0 0-15,0 22 0,0-1 0,0 0 16,-21 1-16,21-1 0,0 21 15,0-20-15,0-1 0,0 22 0,0-22 16,0 0-16,0 1 0,0 20 16,0-42-16,0 22 0,0-22 15,0 0-15,0 0 0,0 0 0,21-21 16,0 21-16,1-21 16,-1 0-16,0 0 15,0 0-15</inkml:trace>
  <inkml:trace contextRef="#ctx0" brushRef="#br1" timeOffset="94628.43">23389 9737 0,'21'-21'0,"-42"42"0,63-42 0,-20-1 0,-1 1 16,0 0-16,0 21 15,0-21-15,-21 0 0,0 0 0,21-1 16,-21 1-16,0 0 0,0 0 16,0 0-16,0 0 0,-21 21 15,0-22-15,0 1 0,0 21 0,0 0 16,-1 0-16,1 0 0,0 0 15,0 21-15,-21 1 0,20-1 0,1 21 16,0-21-16,0 22 0,21-1 0,0 0 16,-21 1-16,21-1 0,0 0 15,0-21-15,0 22 0,0-22 0,0 0 16,0 0-16,0 0 0,21-21 16,0 0-16,0 22 0,0-22 15,1 0-15,-1 0 0,0 0 16,0-22-16,0 1 0,0 21 15,1-21-15,-1 0 0,0 0 0,0 0 16,0-1-16,0-20 0,-21 21 0,22 0 16,-22-22-16,21 22 0,-21-21 15,0 0-15,0 20 0,0 1 0,21-21 16,-21 21-16,0 0 16,0 42-1,0 0-15,0 0 0,0 21 0,0-20 16,0 20-16,0-21 15,0 21-15,0 1 0,0-22 0,0 21 16,0-21-16,0 1 0,0-1 0,0 0 16,0 0-16,0 0 0,21 0 15,0-21 1,0 0-16,1 0 0,-1 0 16,0-21-16,0 0 15</inkml:trace>
  <inkml:trace contextRef="#ctx0" brushRef="#br1" timeOffset="95716.45">23982 9229 0,'0'0'16,"0"-21"-16,0-1 0,0 1 0,0 0 16,0 42 15,0 22-31,0-22 0,0 0 0,0 21 15,0 1-15,0-22 0,0 21 0,0 0 16,0 1-16,0-22 0,0 21 16,0 1-16,0-1 0,0-21 0,0 21 15,-21-20-15,21-1 0,-22 0 16,22 0-16,-21 0 0,21 0 16,-21 1-16,21-1 15,-21-21-15,21-21 31,0-1-31,21 1 16,0 0-16,-21 0 0,21 0 16,1 0-16,-1-22 0,0 22 0,0 0 15,0 21-15,0-21 0,1 0 16,-1 21-16,0 0 0,0 0 0,0 0 16,0 0-16,1 21 0,-22 0 15,21 0-15,0 0 16,-21 22-16,0-22 0,0 0 0,0 0 15,0 0-15,0 0 0,0 1 16,0-1-16,-21-21 0,0 21 16,21 0-16,-22-21 0,1 0 0,0 21 15,0-21-15,0 0 16,0 0-16,-1 0 0,1 0 16,0 0-16,0 0 0,0 0 15,42 0 32,0 0-31,0 0-16,0 0 15,1 0-15,-1 0 0,0 0 0,0 0 16,0 0-16,0 0 16,1 0-16,-1-21 0,0 21 0,0-21 15,0 21-15,0-21 0,1 0 16,20-1-16,-21 1 0,0 0 0,0 0 15,22 0-15,-22 0 0,0-1 16,0-20-16,22 21 0,-22 0 0,0 0 16,0-1-16,0 1 0,-21 0 0,21 21 15,-21 21 17,0 0-32,0 1 15,0-1-15,0 0 0,0 0 16,22-21 31,-22-21-32,0 0 1,0 0-16,0-1 16,0 1-16,0 0 15,-22 21 1,1 0-16,0 0 15,0 0-15,0 21 0,0 0 16,-1 1-16,22-1 0,0 0 16,-21 21-16,0-21 0,21 1 0,0-1 15,0 21-15,0-21 0,0 0 0,0 22 16,0-22-16,0 0 16,0 0-16,21-21 0,-21 21 15,21-21-15,1 0 0,-1 0 16,0 0-16,0 0 0,0 0 15,0 0-15,1 0 0,-1 0 0,0 0 16,0-21-16,0 21 0,0-21 16,1 0-16,-1 0 15,0 21-15,0-21 0,0-1 0</inkml:trace>
  <inkml:trace contextRef="#ctx0" brushRef="#br1" timeOffset="95996.29">25315 9335 0,'0'0'0,"-21"0"0,0-22 0,0 22 15,0 0 1,-1 22-16,22-1 0,-21-21 0,0 21 16,21 0-16,0 0 0,-21 22 15,21-22-15,-21 0 0,21 21 16,0-21-16,0 22 0,0-22 0,0 21 15,0-21-15,0 1 0,0-1 16,0 21-16,0-21 0,0 0 0,0 1 16,0-1-16,0 0 0,21 0 15,0-21 1,0 0-16,0 0 16,1 0-16,-1 0 0</inkml:trace>
  <inkml:trace contextRef="#ctx0" brushRef="#br1" timeOffset="96297.63">25612 9356 0,'0'0'0,"0"-21"0,0-1 16,21 22-16,0 0 0,0 0 15,0 0-15,0 22 0,1-1 16,-1 0-16,0 0 15,-21 0-15,0 0 0,21 22 0,-21-22 16,0 42-16,0-20 16,0-22-16,0 21 0,0-21 15,0 22-15,0-22 0,-21 21 0,0-21 16,0 1-16,-1-1 0,22 0 16,-21 0-16,0 0 0,0 0 0,0 1 15,0-1-15,-1 0 0,1-21 16,0 21-1,0-21-15</inkml:trace>
  <inkml:trace contextRef="#ctx0" brushRef="#br1" timeOffset="97004.35">22183 10520 0,'0'0'15,"-22"0"-15,1 0 0,0 0 16,0 0-16,21-21 16,0 42 31,0 0-32,0 0-15,0 0 0,-21 1 0,21-1 16,0 0-16,-21 0 0,21 0 15,-22 0-15,22 1 0,0-1 0,0 0 16,0 0-16,22-21 31,-1 0-15,0 0-16,0 0 0,0 0 16,0 0-16,1 0 0,-1 0 15,0 21-15,0-21 0,-21 21 16,0 1-1,0-1 1,0 0-16,0 0 0,-21 0 16,0 0-16,0-21 15,21 22 1,21-22 46,0 21-62,0-21 0,0 0 16,0 21-16,1 0 16,-22 0-1,0 0-15,0 1 16,0-1-16,0 0 16,0 0-16,0 0 15</inkml:trace>
  <inkml:trace contextRef="#ctx0" brushRef="#br1" timeOffset="97434.11">22310 11705 0,'0'0'0,"0"21"0,-22 1 16,44-22 15,-1 0-31,0 0 16,-21 21-1,21 0-15,-21 0 16,0 0 0,0 0-16,0 1 15,0-1-15,0 0 0,0 0 0,0 0 16,0 0-16,0 1 0,0-1 0,0 0 15,0 0-15,0 21 0,0-20 16,0-1-16,0 0 0,0 0 0,0 21 16,0-20-16,0-1 0,0 0 0,0 21 15,0-21-15,0 1 0,-21-1 16,0 0-16,21 0 0,-21 0 16,-1 0-16,1 1 0,21-1 0,-21-21 15,0 21-15,0-21 16,0 0-16,21-21 15,-22 0-15,22-1 0,0-20 0,0 21 16,0-21-16,0-1 0</inkml:trace>
  <inkml:trace contextRef="#ctx0" brushRef="#br1" timeOffset="97765.92">22288 11028 0,'0'0'0,"-21"0"0,0 0 16,0 0-16,42 0 31,0 0-31,0 0 16,22 0-16,-22 0 0,21 0 0,1-21 15,20 21-15,-21-21 0,22 21 0,-22-22 16,1 22-16,20-21 0,-21 21 15,1-21-15,-1 21 0,0 0 16,1-21-16,-1 21 0,-21 0 0,0 0 16,1 0-16,-1 0 0,-42 0 31,-1 0-15,1 21-16,0-21 0,-21 21 15,21-21-15,-22 21 0,1 1 0</inkml:trace>
  <inkml:trace contextRef="#ctx0" brushRef="#br1" timeOffset="98020.77">22140 11261 0,'-21'21'15,"42"-42"-15,-42 63 0,21-21 16,21-21 0,22 0-16,-22 0 0,21 0 0,0 0 15,1 0-15,-1 0 0,22 0 0,-22-21 16,21 21-16,1-21 0,-1 21 15,-20-21-15,20 21 0,-20-21 0,20 21 16,-21-22-16,1 22 0,-22-21 0,42 21 16,-41-21-16,-1 21 15,0 0-15,0 0 0,-21-21 16,-21 21 15,-21 0-31,20 21 0,1-21 16,-21 21-16</inkml:trace>
  <inkml:trace contextRef="#ctx0" brushRef="#br1" timeOffset="98253.16">22267 11536 0,'0'0'0,"-21"21"0,21 0 16,21-21 0,0 0-16,1 0 15,-1 0-15,21 0 0,-21-21 0,22 21 16,-1-21-16,0 21 0,1-21 15,20 0-15,-21 21 0,1-22 0,-1 1 16,0 21-16,1-21 0,-1 0 0,0 21 16,-20-21-16,20 21 0,-21-21 15,0 21-15,0-22 0,1 1 16,-22 0-16,21 21 0,-21-21 16,21 0-16,-21 0 0,0-1 0,0 1 15</inkml:trace>
  <inkml:trace contextRef="#ctx0" brushRef="#br1" timeOffset="99815.81">19854 10075 0,'-21'0'0,"21"22"16,21-22 46,0 0-62,1 21 0,-1-21 0,0 0 16,0 0-16,0 0 0,0 0 15,22 0-15,-22 0 0,21 0 0,1 0 16,-1 0-16,0 0 0,1 0 0,-1 0 16,0 0-16,1 0 0,-1 0 15,0 0-15,1 0 0,-1 0 16,0 0-16,1 0 0,-1 0 0,21 0 0,-20 0 15,-1 0-15,22 0 16,-22 0-16,21-21 0,-20 21 0,63 0 16,-64-22-16,21 22 0,-20 0 15,20-21-15,-20 21 0,-1 0 16,21-21-16,-20 21 0,-1-21 0,0 21 16,1-21-16,-22 21 0,21-21 0,-21 21 15,22-22-15,-22 22 0,21-21 16,-21 0-16,1 21 0,-1-21 0,21 0 15,-21 21-15,0-21 0,-21-1 0,22 1 16,-1 0-16,0 0 16,-21 0-16,0 0 0,21-1 0,-21-20 15,21 21-15,-21 0 0,0 0 0,0-1 16,0 1-16,0-21 0,0 21 16,0 0-16,0-1 0,0 1 0,0 0 15,0-21-15,0 21 0,0-1 0,0 1 16,0-21-16,0 21 0,0 0 15,-21-22-15,21 22 0,-21 0 0,21-21 16,0 20-16,0 1 0,-21-21 16,0 21-16,21 0 0,-22-1 0,1 1 15,21-21-15,-21 21 0,0 0 16,0 21-16,0-22 0,-1 1 16,1 0-16,-21 0 0,21 21 0,-22-21 15,22 21-15,-21 0 0,0-21 16,-1 21-16,1 0 0,0 0 0,-1 0 15,1 0-15,0 0 0,-22 0 0,22 0 16,-1 0-16,1 0 0,-21 0 16,20 0-16,1 21 0,0-21 0,-22 21 15,22 0-15,-1 0 0,1 0 16,-21 1-16,20-1 0,1 0 0,-22 0 16,22 21-16,0-20 0,-22-1 15,22 21-15,0 0 0,20-20 0,-20 20 16,0-21-16,21 21 0,-1 1 15,1-22-15,0 21 0,0 1 16,0-22-16,21 21 0,-21 0 0,21 1 16,0-1-16,0 0 0,0 1 0,0-1 15,0 0-15,0 1 0,0-1 16,0 0-16,0-20 0,21 20 0,0 0 16,0-21-16,0 22 0,-21-22 15,21 0-15,22 0 0,-22 0 0,0 1 16,21-1-16,1 0 0,-22 0 0,21 0 15,1-21-15,-1 21 0,21-21 16,-20 22-16,-1-22 0,0 21 16,22-21-16,-22 0 0,1 0 0,-1 0 15,0 0-15,1 0 0,-1 0 0,0 0 16,1 0-16,-1 0 0,0-21 16,-21 21-16,22-22 0,-22 22 0,21-21 15,-21 0-15,22 21 0,-22-21 0,0 0 16,0 0-16,22-1 0,-22 22 15,0-21-15,0 0 0,0 0 0,0 0 16,-21-22-16,22 22 0,-22 0 0,21 0 16</inkml:trace>
  <inkml:trace contextRef="#ctx0" brushRef="#br1" timeOffset="100293.34">20891 8848 0,'0'0'15,"-42"-21"1,21 21-1,42 21 1,-21 0 0,42 21-16,-20-21 0,20 22 15,-21-1-15,43-21 0,-22 43 0,0-22 16,22 0-16,-1 1 0,1-1 16,-1 0-16,-20 1 0,20-1 0,1 0 15,-22 1-15,0-22 0,1 21 0,-1 1 16,-21-22-16,21 21 0,-20-21 15,-1 0-15,0 22 0,0-22 16,0 0-16,-21 0 0,21-21 0,1 21 0,-22 1 16,21-1-1,0-21-15,0 0 16,0 0 0,0 0-1,-21-21-15,0-1 16,0 1-16,0 0 0,0 0 15,0 0-15</inkml:trace>
  <inkml:trace contextRef="#ctx0" brushRef="#br1" timeOffset="100742.05">22373 8700 0,'0'-22'0,"-21"22"16,0 0-16,0 0 16,-1 22-16,1-1 15,0 0-15,0 0 0,0 21 16,-22-20-16,22 41 0,-21-21 0,0 22 0,-1-22 15,-20 22-15,20-1 16,-20 1-16,-1-1 0,1 1 0,-1 20 16,1-20-16,-1-1 0,1 22 0,21-21 15,-22-1-15,22 1 0,-1-22 16,1 21-16,0-20 0,-1-1 0,22 0 16,0-20-16,0 20 0,0-21 0,0 0 15,21 0-15,-22 1 0,22-1 16,0 0-1,0-42 48,0 0-63,0-1 16,0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32:37.6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10287 3302 0,'0'-21'16,"21"21"-16,-21-21 0,0 0 15,21-1-15,-21 1 16,0 0 0,0 0-1,0 0-15,21 21 0,-21-21 16,22 21 0,-22-22-16,0 1 31,0 0 0,21 21-15,-21-21 156,0 0-157</inkml:trace>
  <inkml:trace contextRef="#ctx0" brushRef="#br0" timeOffset="1030.6">10435 2858 0,'0'0'0,"0"-22"0,21 22 15,-21-21-15,21 21 16,-21 21 31,0 1-47,-21-22 16,0 21-16,0 0 0,21 21 0,-21-21 15,0 1-15,-1 20 0,22 0 16,-21 22-16,0-22 0,0 22 15,0-1-15,0 22 0,-22-22 16,22 1-16,0 20 0,0-20 0,-22-1 16,22 22-16,-21-21 0,21 20 15,0-20-15,-22-1 0,22 22 0,-21-22 16,21-20-16,-1 20 0,-20 1 16,21-22-16,0 0 0,0 1 15,-22-1-15,22 0 0,0-20 0,21 20 0,-21-21 16,21 0-16,-21 0 0,-1-21 15,22-21 17,0 0-32,0 0 0,0-21 0,0 20 15,0-20-15,0 0 0,22-1 16,-22 1-16,21 0 0,0-22 0,-21 22 16,21 0-16,0-1 0,0 1 15,-21 0-15,22-1 0,-1 22 0,0 0 16,0 0-16,0 0 0,0 21 15,1 0-15,-1 0 0,0 0 0,0 21 16,0 0-16,0 0 0,1 0 16,-1 0-16,0 1 0,0 20 0,0-21 15,0 21-15,1-20 0,-1 20 16,-21-21-16,21 21 0,0-20 16,0-1-16,0 21 0,1-21 0,-1 0 15,0 1-15,0-1 0,0-21 16,22 21-16,-22-21 0,21 0 0,-21 0 15,22 0-15,-1 0 0,0-21 16,1 21-16,-1-21 0,0-1 0,1 1 16,-1 0-16,-21-21 0,21 21 0,1-22 15,-1 1-15,-21 0 0,22-22 16,-22 22-16,0-22 0,0 1 16,0-1-16,0 1 0,1-1 0,-22 1 15,21-22-15,-21 22 0,0-22 16,0 0-16,0 22 0,0-22 15,0 22-15,-21-1 0,-1 1 0,-20 20 16,21-20-16,0 20 0,-22 1 16,1 0-16,0-1 0,-22 22 0,22-21 15,0 21-15,-22 0 0,22-1 16,-22 22-16,22 0 0,-22 0 0,1 22 16,21-1-16,-22 0 0,1 21 15,20 1-15,1-1 0,-22 21 0,43 1 16,-21-1-16,21 22 0,21-21 15,0 20-15,0 1 0,21-22 0,0 1 16,0-1-16,22-20 16,-1 20-16,0-20 0,1-1 0,-22-21 15,21 21-15,0-20 0,1-1 16,-1 0-16,0 0 0,1-21 0,-22 0 16,21 21-16,1-21 0,-22 0 15,21 0-15,-21 0 0,22 0 0,-22 0 16,0 0-16,0 0 0,0-21 15,0 0-15,1 21 0,20-21 16,-21 0-16</inkml:trace>
  <inkml:trace contextRef="#ctx0" brushRef="#br0" timeOffset="2613.73">11239 4022 0,'22'63'15,"-1"-63"-15,-21 21 0,21-21 16,0 0-16,0 0 16,0 0-16,1 0 0,-1 0 15,0 0-15,0-21 0,-21 0 16,21 0-16,0 21 0,1-21 0,-1-22 16,-21 22-16,0 0 0,21 0 15,-21 0-15,0 0 0,0-22 16,0 22-16,0 0 0,0 0 0,0 0 15,0-1-15,-21 22 16,21-21-16,-21 21 0,-1 0 0,1 0 16,21 21-16,-21 1 0,0-1 15,21 21-15,0-21 0,0 0 16,0 22-16,0-22 0,0 21 16,0-21-16,0 22 0,0-1 0,0-21 15,0 22-15,0-22 0,0 0 0,21 0 16,0 0-16,-21 0 0,21 1 15,1-22-15,-1 0 0,0 0 0,0 0 16,0 0-16,0 0 16,22 0-16,-22-22 0,0 22 0,21-21 15,-20 0-15,20 0 0,-21-21 16,0 20-16,22 1 0,-22-21 0,0 0 16,0 20-16,0-20 0,-21 21 0,0 0 15,0-22-15,21 22 0,-21 0 16,0 0-16,0 42 31,0 0-31,0 0 16,0 1-16,0-1 0,0 0 15,0 21-15,0-21 0,0 22 0,0-22 16,0 21-16,0-21 0,-21 1 16,21 20-16,0-21 0,0 0 15,0 22-15,0-22 0,-21 0 16,21 0-16,0-42 47,0 0-47,0 0 0,0-1 0,0-20 15,0 21-15,21-21 0,-21-1 16,0 1-16,21 21 0,1-22 0,-22 1 16,21 0-16,0 21 0,0-1 0,0 1 15,0 0-15,1 0 0,-1 0 16,0 21-16,0 0 0,21 0 15,-20 0-15,-1 0 0,0 21 16,0 0-16,0 0 0,0 0 16,-21 1-16,0-1 0,0 0 0,0 0 15,22 0-15,-22 22 0,21-22 16,-21 21-16,21-21 0,-21 0 0,0 22 16,21-22-16,-21 0 0,0 0 15,0 0-15,0 1 0,21-1 16,0-21-1,-21-21 1,0-1-16,22 1 0,-22-21 16,21 0-16,-21-1 0,21 1 15,0 0-15,-21-1 0,21 1 16,0 0-16,1 20 0,-1-20 16,0 0-16,0 21 0,0-1 0,22 1 15,-22 0-15,0 21 0,0 0 16,0 0-16,0 0 0,1 0 15,-1 0-15,0 21 0,-21 0 16,0 1-16,0-1 0,0 0 0,0 0 16,0 21-16,0-20 0,0 20 0,0-21 15,0 21-15,0 1 0,0-22 16,0 21-16,0-21 0,0 22 16,0-22-16,0 0 0,0 0 0,0 0 15,0 1-15,21-1 0,0-21 16,-21 21-16,43-21 0,-22 0 0,0 0 15,0 0-15,21 0 0,-20 0 16,20-21-16,0 0 0,-21 21 0,22-43 16,-22 22-16,21-21 0,-21 21 15,1-22-15,20 1 0,-21 0 0,0-1 16,0 1-16,-21 21 0,22-22 0,-22 1 16,21 21-16,-21 0 0,0 0 15,0-1-15,0 1 16,0 42-1,0 1 1,0-1-16,-21 0 0,21 21 0,-22-21 16,1 22-16,0-1 0,21-21 15,0 22-15,-21-1 0,21 0 0,-21-21 16,21 22-16,0-22 0,0 0 16,0 0-16,0 0 0,0 1 0,21-22 15,0 0-15,0 0 0,0 0 0,1 0 16,-1 0-16,21 0 0,0 0 15,-20-22-15,20 1 0,0 0 0,-21 0 16,22 0-16,-22-22 0,0 1 16,21 21-16,-20-21 0,-1-1 15,-21 1-15,0 0 0,21-1 0,-21 1 16,0 0-16,0-1 0,-21 22 16,21-21-16,-21 21 0,-1-1 0,-20 1 15,21 0-15,0 21 0,-22 0 16,22 0-16,-42 0 0,20 0 15,22 21-15,0 0 0,0 1 16,0-1-16,0 0 0,-1 0 16,1-21-16,0 21 0,21 0 0,0 1 15,0-1-15,0 0 16,0 0-16,21-42 31</inkml:trace>
  <inkml:trace contextRef="#ctx0" brushRef="#br0" timeOffset="3022.06">14647 2921 0,'0'0'0,"0"-21"0,0 0 0,-21 0 32,0 21-32,0 0 15,0 0 1,-1 21-16,22 0 0,-21 0 0,0 21 16,21 1-16,-21-1 0,0 0 15,0 22-15,-1-1 0,1 1 0,0 21 16,0-22-16,-21 1 0,20 20 0,1-20 15,0-1-15,21 1 0,0-1 16,0-20-16,0 20 0,0-21 16,0 1-16,21-1 0,22 0 15,-22-20-15,21-1 0,-21 21 0,22-42 16,-1 21-16,-21-21 0,21 0 0,-20 0 16,20 0-16,-21 0 0,21 0 15,-20 0-15,-1-21 0,0 0 0,21 0 16,-21 0-16,1-1 0,-1-20 15,0 21-15</inkml:trace>
  <inkml:trace contextRef="#ctx0" brushRef="#br0" timeOffset="3390.36">15240 2815 0,'0'0'0,"0"-21"0,0 0 16,21 21-16,0 0 0,0 0 0,1 0 16,-1 0-16,21 0 0,0 21 15,1-21-15,-1 21 0,22 22 0,-22-22 16,21 21-16,1-21 0,-22 22 16,64 62-16,-64-62 15,1 20-15,-22 1 0,-21-22 0,0 22 16,0-1-16,0-21 0,0 22 0,-21-1 15,-22 43-15,1-63 16,0-1-16,-1 0 0,22 1 16,-21-1-16,0 0 0,-1 1 0,1 20 15,0-42 1,20 0-16,1 1 0,0-1 0,21 0 16,0 0-16,-21-21 0,21 21 0,0 0 15,21-21 1,21 0-16,-20 0 0,20 0 0,0 0 15</inkml:trace>
  <inkml:trace contextRef="#ctx0" brushRef="#br0" timeOffset="4207.28">17632 3112 0,'0'0'0,"0"-22"0,0-20 15,0 21-15,0-21 0,0-1 16,0 22-16,0-21 0,0 21 0,0-1 16,0 1-16,0 0 0,0 0 15,-21 21-15,-1 0 0,-20 0 16,21 0-16,0 0 0,-22 21 16,22 0-16,-21 0 0,0 1 15,-1-1-15,1 21 0,21-21 0,-22 22 16,1-22-16,21 21 0,-21 0 0,20-20 15,1 20-15,0-21 0,0 21 16,21-20-16,0-1 0,0 0 16,0 0-16,0 0 0,21 0 0,0 1 15,0-1-15,1 0 16,20-21-16,0 21 0,1 0 0,-1-21 16,21 21-16,-20 1 0,-1-1 0,0 0 15,1 0-15,-1 0 0,0 0 0,-20 1 16,-1-1-16,-21 0 0,0 0 15,0 21-15,0-20 0,0-1 0,-43 0 16,22 21-16,-21-21 0,0 1 16,-1 20-16,1-21 0,-22 0 0,22 22 15,-21-22-15,20 0 0,1 0 16,21 0-16,0-21 0,-1 21 16,1-21-16,0 0 0,21-21 31,21 21-31,0-21 0,1 0 15,-1 0-15,21 21 0,-21 0 0,22-21 16,-1 21-16,0 0 0,-21 0 0,22 0 16,-22 21-16,21 0 0,-21 0 15,1 21-15,-22 22 16,21-22-16,-21 1 0,0-1 0,0 0 16,0 1-16,-21-1 0,-1 21 15,1 1-15,21-22 0,-21 22 0,0-1 16,0 1-16,0-1 0,-1 1 15,1-22-15,0 22 0,21-1 0,0-21 16,0 22-16,0-22 0,0-21 16,0 22-16,0-22 0,0 0 0,21 0 15,22-21-15,-1 0 0,-21 0 16,0-21-16</inkml:trace>
  <inkml:trace contextRef="#ctx0" brushRef="#br0" timeOffset="4940.85">18500 8636 0,'0'-42'16,"0"21"-16,21-1 0,21-20 15,-21 42-15,0-21 0,22 0 0,-22 0 16,0 21-16,0-22 0,0 22 16,1 0-16,-1 0 0,-21 22 15,-21-1 1,-1 0-16,-20 0 15,21 0-15,0 22 0,-22-22 0,22 21 16,-21 0-16,21 1 0,-22-1 16,22 0-16,0 1 0,0-1 0,0 0 15,0 22-15,21-22 0,0 1 0,0-1 16,0 0-16,0 1 0,0-1 16,21 0-16,0 1 0,0-1 0,0 0 15,0 1-15,43 41 16,-43-41-16,21-1 0,1 0 15,-22 1-15,42 41 0,-20-63 16,-22 22-16,0-1 0,0 22 16,0-22-16,1 0 0,-1 1 0,-21-1 15,0 0-15,0 1 0,0-1 16,0 0-16,0 1 0,0-1 0,-43 43 16,22-64-16,-21 21 15,21 0-15,-22-20 0,1 20 0,0-21 0,-64 43 16,42-43-16,-20 0 15,20 0-15,22-21 0,0 0 16,-1 0-16,22 0 0,-21-21 16,-1 0-16,1-22 0,0 1 0,-1-21 15,1-1-15</inkml:trace>
  <inkml:trace contextRef="#ctx0" brushRef="#br0" timeOffset="5529.03">16595 6710 0,'0'0'0,"-22"21"16,44-21-1,-1 0 1,21 0-16,0 0 0,1 0 0,20 0 16,22-21-16,0 0 0,20 21 15,1-21-15,0-1 0,21 1 0,0 0 16,-21 0-16,21 0 15,0 0-15,0-1 0,21 1 0,-21 0 0,0 0 16,-21 0-16,0 0 16,0-1-16,-1 22 0,-20-21 0,0 0 15,-1 21-15,-20-21 0,-1 21 0,-20 0 16,-1 0-16,-21 0 0,0 0 16,1 0-16,-44 0 15,1 0-15,-21 0 16,0 21-16,-1 0 0,-20-21 0,-1 21 15,1 1-15,-22-1 0,0 0 16</inkml:trace>
  <inkml:trace contextRef="#ctx0" brushRef="#br0" timeOffset="5889.83">16912 7112 0,'0'0'0,"-190"85"15,147-64-15,1-21 0,0 21 0,20 0 16,1-21-16,21 21 16,21-21-16,22 0 15,-1 0-15,22 0 0,-1 0 16,22 0-16,21 0 0,-1-21 0,22 21 16,0-21-16,0 0 0,0 0 15,0 0-15,22-1 0,-22-20 0,21 21 16,-21 0-16,0 0 0,0-1 15,-21 22-15,-1-21 0,-20 0 16,0 0-16,-1 21 0,1-21 0,-21 21 16,-1 0-16,-21 0 0,1-21 15,-1 21-15,-21 0 0,22 0 0,-22 0 16,-42 0 15,-1 0-31,-20 0 0,0 0 0,-1 0 16,-20 21-16,21 0 15,-43-21-15</inkml:trace>
  <inkml:trace contextRef="#ctx0" brushRef="#br0" timeOffset="6245.63">16933 7768 0,'0'0'16,"21"21"-16,1-21 16,20 22-16,0-22 0,43 0 0,-22 0 15,43 0-15,0 0 0,0-22 0,21 1 16,0 0-16,0 0 0,21 21 16,0-21-16,-21 0 0,0-1 15,0 1-15,-21 0 0,0 0 16,0 0-16,0 0 0,-22-1 0,1 1 15,-22 21-15,1-21 0,-1 0 0,-20 21 16,20 0-16,-20-21 0,-22 21 16,21 0-16,-21 0 0,0-21 0,1 21 15,-1 0 1,-42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32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5059 741 0,'0'0'0,"-21"0"16,-1 0-16,1 0 0,-21 0 15,21 0-15,-22 0 0,1 21 0,0-21 16,-1 0-16,-20 21 0,21 0 16,-1-21-16,1 0 0,-22 22 0,43-22 15,-21 0-15,0 21 0,20-21 16,1 0-16,0 0 0,0 0 15,0 0-15,21 21 16,21-21 0,21 0-16,-21 0 0,43 0 15,-22 0-15,43 0 0,-22 0 16,22-21-16,-21 21 0,20-21 0,1 21 16,21-22-16,-22 22 0,1-21 15,21 21-15,-21 0 0,20-21 16,-20 0-16,-21 21 0,20 0 0,-20 0 15,-1 0-15,-20-21 0,-1 21 16,0 0-16,1 0 0,-22 0 16,0 0-16,0 0 15,-42 0 1,0 21-16,0-21 16,-1 0-16,1 21 0,-21-21 15,0 21-15,-1 0 0,1-21 0,0 22 16,-1-22-16,1 21 0</inkml:trace>
  <inkml:trace contextRef="#ctx0" brushRef="#br0" timeOffset="356.79">5313 931 0,'0'-21'16,"-21"21"-16,-1 0 31,22 21-15,0 1-16,0-1 0,0 0 15,0 21-15,0 1 0,0-22 0,0 42 16,0-20-16,0-1 0,0 21 16,0 1-16,0-1 0,0 1 0,0 21 15,0-22-15,0 1 16,0-1-16,-21 1 0,21-1 0,-21-21 15,21 1-15,0-1 0,-21 0 16,21 1-16,0-22 0,0 0 0,0 0 16,0 0-16,0 1 0,0-44 47,0 1-32,0 0-15</inkml:trace>
  <inkml:trace contextRef="#ctx0" brushRef="#br0" timeOffset="1349.66">5397 1842 0,'0'0'0,"0"-22"0,43-20 16,-22 21-16,0 0 16,0 0-16,-21-1 15,21 1-15,1 0 0,-1 21 0,0-21 16,0 0-16,0 21 15,0 0-15,1 0 0,-1 0 16,0 0-16,-21 21 0,21 0 0,0 0 16,0 22-16,-21-22 0,0 21 15,22 0-15,-22 1 0,0-1 0,0 0 16,0 1-16,0-1 0,0 0 16,0 1-16,0-22 0,0 21 15,0-21-15,0 1 0,0-1 0,0 0 16,21-21-1,0 0 1,0-21-16,0 0 0,22-1 0,-1-20 16,-21 0-16,0 21 0,22-22 15,-22 1-15,0 0 0,0-1 16,0 22-16,0-21 0,1-1 0,-22 1 16,0 21-16,21-21 0,-21 20 15,21 1-15,-21 0 0,0 0 16,0 42-1,0 0-15,0 0 16,0 1-16,0-1 0,0 21 16,0 0-16,0 1 0,0 20 15,0-20-15,0-1 0,0 21 0,0-20 16,0 20-16,0 1 0,0-1 16,0 1-16,0-22 0,0 22 0,21-1 15,-21 1-15,0 20 0,0-20 16,21-1-16,-21 1 0,0-1 0,0 1 15,0-22-15,0 22 0,0-22 16,0 21-16,0-20 0,0-22 0,0 21 16,0-21-16,-21 1 0,21-1 0,-21-21 15,0 0-15,0 0 16,-1 0-16,1-21 0,0-1 0,0 1 16,0-21-16,0 21 0,-1-22 15,1 1-15,0 0 0,0-1 0,0-20 16,0 21-16,-1-22 0,22 22 15,0-22-15,0 22 0,0 0 16,0-22-16,0 22 0,0-1 0,0 1 16,0 0-16,22-1 0,-1 1 15,0 21-15,0-21 0,0-1 0,0 22 16,22-21-16,-22 21 0,21-1 0,-21-20 16,22 21-16,-1 0 0,0 0 15</inkml:trace>
  <inkml:trace contextRef="#ctx0" brushRef="#br0" timeOffset="1723.25">6794 1545 0,'0'0'0,"-21"-21"0,21 0 0,-21 21 15,0 0-15,0 0 16,0 0-16,21 21 0,0 0 15,0 0-15,0 22 0,0-1 16,0 0-16,0 22 0,0-1 0,0 1 16,0-1-16,0 22 0,0-21 15,21 20-15,-21 1 0,0-22 16,0 22-16,0 0 0,0-1 16,0-20-16,0 21 0,0-22 0,0 1 15,0-1-15,0-21 0,0 22 0,0-22 16,0 1-16,0-1 0,0 0 15,0-21-15,0 22 0,0-22 0,0 0 16,0 0-16,0-42 31,0 0-31,0 0 0,21 0 16,-21-1-16,0-20 0,0 0 16,0-1-16,0 1 0,0-21 0</inkml:trace>
  <inkml:trace contextRef="#ctx0" brushRef="#br0" timeOffset="2060.5">6689 1990 0,'0'0'15,"-22"-43"-15,22 22 0,0-21 0,0 21 16,-21-22-16,21 22 0,0 0 0,0-21 16,0 21-16,21-22 0,1 22 15,-1 0-15,21 0 0,-21 0 0,22-1 16,-1 1-16,0 21 0,22 0 15,-22 0-15,0 0 0,1 0 0,-1 21 16,0 1-16,-20-1 0,-1 21 16,0-21-16,0 22 0,-21-1 15,0-21-15,0 21 0,0 1 16,-21-22-16,0 21 0,0-21 0,-22 22 16,22-22-16,-21 21 0,21-21 0,-22 1 15,1-1-15,21 0 0,-22 0 16,22 0-16,-42 0 0,42-21 15,-1 0 1,44-21 15,-1 0-31,0 21 0</inkml:trace>
  <inkml:trace contextRef="#ctx0" brushRef="#br0" timeOffset="2768.05">7260 2074 0,'0'0'0,"21"0"0,0 0 15,1 0-15,-1 0 0,0 0 16,0 0-16,0-21 0,0 21 0,1-21 16,-1 0-16,0 21 0,0-21 15,0 0-15,-21-1 0,21 1 0,1 0 16,-1 0-16,-21 0 0,0-22 0,0 22 15,0 0-15,0 0 16,0 0-16,0 0 0,0-1 0,0 1 16,-21 21-1,-1 0-15,22 21 0,-21 1 16,0-1-16,0 0 0,0 21 16,0-21-16,21 22 0,0-1 0,-22 0 15,22 1-15,-21-22 0,21 21 16,0 1-16,0-22 0,0 21 0,0-21 15,0 0-15,0 1 0,21-1 16,1 0-16,-1-21 0,0 0 0,21 0 16,1 0-16,-1 0 0,0 0 0,1-21 15,-1 0-15,0-1 0,22 1 16,-22 0-16,0 0 0,1 0 16,-1-22-16,0 22 0,-20 0 0,20-21 15,-21 21-15,0-22 0,0 22 16,1-21-16,-22 21 0,0-1 0,0 1 15,0 0-15,0 0 0,-22 21 16,1 0 0,0 21-16,0 0 0,21 0 15,-21 22-15,21-22 0,0 0 16,0 21-16,0-20 0,0-1 16,0 21-16,0-21 0,0 0 15,0 1-15,0-1 0,0 0 0,21 0 16,-21 0-16,0 0 0,0 1 15,0-1-15,0 0 16,0 0-16,0 0 31,-21-21-31,0 0 0,21 21 16,-22-21-16,1 0 0,0 0 16,0 0-1,21-21 1,0 0-1,0 0 1</inkml:trace>
  <inkml:trace contextRef="#ctx0" brushRef="#br0" timeOffset="4038.34">9927 1757 0,'0'0'0,"0"-21"0,0 0 0,-21-22 16,21 22-16,-21 0 0,21 0 0,0 0 16,-21 21-16,-1 0 0,1-22 15,0 22-15,0 0 0,0 0 0,0 22 16,-1-22-16,1 21 0,-21 21 15,21-21-15,-22 22 0,22-1 0,0 0 16,0 1-16,0 20 0,0-21 16,-1 22-16,22-22 0,0 1 0,0-1 15,0 0-15,0 1 0,0-1 0,22-21 16,-1 0-16,0 0 0,0 1 16,0-1-16,22-21 0,-22 0 0,21 0 15,0 0-15,-20 0 16,20 0-16,0 0 0,1-21 0,-22-1 15,21 1-15,0 0 0,-20 0 0,20 0 16,-21 0-16,0-22 0,0 22 16,1-21-16,-1-1 0,-21 1 0,0 0 15,0-1-15,0 1 0,0 0 16,0-1-16,-21 1 0,-22 0 0,22 21 16,0-22-16,-21 22 0,20 21 15,1 0-15,-21 0 0,0 0 0,20 0 16,-20 0-16,21 21 0,0 0 15,0 1-15,21-1 0,0 0 0,0 0 16,0 0-16,21 0 16,0 1-16,21-22 0,1 0 15,-1 0-15,0 0 0,22 0 0,-22 0 16,22-22-16,-1 22 0,1-21 16,-22 0-16,21 0 0,1-21 0,-1 20 15,-20 1-15,20-21 0,-20 21 16,-1-22-16,0 22 0,-21-21 0,22 21 15,-43 0-15,21-1 0,-21-20 0,0 21 16,0 0-16,0 0 16,0-1-16,-21 22 15,0 0-15,-1 22 16,1-1-16,21 0 16,0 0-16,0 0 0,0 22 15,0-1-15,0 21 0,0-20 0,0 20 16,0-20-16,0 20 0,0 1 0,0-1 15,0 1-15,0-1 0,0 1 16,0 20-16,0-20 0,21-1 0,1 22 16,-22-22-16,0 22 0,0 0 15,21-1-15,-21 1 0,21-21 0,-21 20 16,0 1-16,0 21 0,0-22 0,21 1 16,-21 0-16,21-1 0,-21-20 15,0 21-15,0-1 0,0-20 0,0-1 16,0 1-16,0-1 0,0-20 15,0-1-15,0 0 0,0-21 0,0 22 16,0-22-16,-21-21 0,0 21 16,0-21-16,0 0 0,-22 0 0,22 0 15,-21-21-15,21 0 0,-22 0 0,1-22 16,0 22-16,-1-21 0,1-1 16,0-20-16,-1 21 0,1-22 0,0-21 15,-1 22-15,22-22 0,0 22 0,21-22 16,0 0-16,0 1 0,0-1 15,0 0-15,0 1 0,21-1 16,0 0-16,22 1 0,-22-1 0,21 22 16,0-22-16,-20 21 0,20 1 15,0-1-15,1 1 0,-1 21 0,0-1 16,1 1-16,-1 21 0,0-22 16,1 22-16,-22 21 0,0-21 0,0 0 15,0 21-15,0 0 0,1 0 16,-1 0-1</inkml:trace>
  <inkml:trace contextRef="#ctx0" brushRef="#br0" timeOffset="4643.99">13758 1439 0,'0'0'16,"21"-21"-16,1 0 0,-1 0 0,0-21 15,-21 20-15,0 1 0,0 0 0,0 0 16,0 0-16,0 0 0,0-1 16,-21 1-16,0 21 0,-1-21 15,1 0-15,-21 21 0,0 0 16,-1 0-16,1 0 0,-22 0 0,22 21 16,-21 0-16,-1 0 0,-21 22 15,22-22-15,-22 21 0,22 1 0,-1-1 16,-20 0-16,41 22 0,-20-1 15,20 1-15,1-1 0,0 1 0,21-1 16,-1 1-16,22 20 0,0-41 0,0 20 16,0-20-16,0 20 0,0-21 15,43-20-15,-22 20 0,21-21 0,-21 0 16,43 0-16,-22 1 0,1-1 16,20-21-16,-21 0 0,22 0 15,-22 0-15,22 0 0,-1 0 16,-20-21-16,-1-1 0,21 22 0,-20-21 15,-1 0-15,0 0 0,1 0 0,-1-22 16</inkml:trace>
  <inkml:trace contextRef="#ctx0" brushRef="#br0" timeOffset="5079.82">13928 1842 0,'0'-22'16,"0"44"-16,21-86 0,-21 43 0,0 0 15,-21 21 1,-1 0-16,1 0 0,0 21 15,0 0-15,0 0 0,0 22 16,-1-1-16,1 0 0,0 1 0,0-1 16,0 0-16,0 1 0,21-22 15,0 21-15,0 0 0,0 1 0,0-22 16,0 0-16,0 0 0,0 0 16,0 1-16,21-1 0,21-21 0,-21 0 15,22 0-15,41 0 16,-41 0-16,-1 0 0,0-21 0,1-1 15,-1 1-15,0 0 0,-21 0 0,22 0 16,-1 0-16,-21-22 0,0 22 16,1 0-16,-1-21 0,-21-1 15,0 1-15,0 21 0,0-22 0,0 1 16,0 0-16,0 21 0,-21-22 16,-1 22-16,-20 0 0,21 0 0,0 21 15,-22 0-15,22 0 0,-21 0 16,0 0-16,20 21 0,-20 0 0,21 0 15,-21 0-15,20 1 0,1 20 0,21-21 16,0 21-16,0 1 0,0-22 16,0 21-16,0-21 0,0 1 0,21-1 15,22 0-15,-22 0 0,21-21 16,1 0-16,-1 0 0,0 0 16</inkml:trace>
  <inkml:trace contextRef="#ctx0" brushRef="#br0" timeOffset="5592.04">14711 1905 0,'0'0'15,"0"21"1,-21 0-16,-1 1 16,22-1-16,-21 0 0,21 21 15,0-21-15,-21 1 0,21-1 0,-21 21 16,21-21-16,-21 0 0,21 1 15,0 20-15,0-21 0,-21 0 16,21 0-16,-22 1 0,22-1 16,0 0-16,0 0 15,-21-21 1,21-21 0,0 0-16,0 0 15,0-1-15,0-20 0,0 21 16,0 0-16,21-22 0,1 22 15,-22-21-15,21 0 0,0 20 0,0-20 16,0 21-16,0 0 0,22 0 0,-22-1 16,0 22-16,0 0 15,0 0-15,22 0 0,-22 0 0,0 0 16,0 22-16,0-1 0,1 0 0,-1 0 16,0 0-16,0 22 0,-21-22 15,21 21-15,-21-21 0,0 0 0,0 22 16,0-22-16,0 0 0,-21 21 15,0-20-15,0-1 0,0 0 0,-1 0 16,22 0-16,-21 0 0,0 1 16,0-22-16,21-22 47,0 1-47,21 0 0</inkml:trace>
  <inkml:trace contextRef="#ctx0" brushRef="#br0" timeOffset="6068.15">15642 1990 0,'0'0'0,"42"-64"16,-20 64-16,-22-21 16,0 0-16,0 0 0,0 0 15,0-1-15,-22 1 16,1 21-1,0 0-15,-21 0 0,21 21 0,-1 1 16,-20-1-16,21 0 0,-21 0 16,20 0-16,1 0 0,-21 1 15,21-1-15,21 0 0,0 0 0,-21 0 16,21 0-16,0 1 0,21-1 16,0-21-16,0 0 15,21 21-15,-20 0 0,20-21 0,-21 0 16,21 21-16,-20-21 0,20 21 15,-21 1-15,0-22 0,0 21 0,1-21 16,-1 21-16,-21 0 0,0 0 16,0 0-16,0 1 15,0-1-15,-21-21 0,-22 21 0,22 0 16,-21-21-16,-1 21 0,22-21 0,-21 0 16,0 0-16,-1 21 0,-20-21 15,20 0-15,22 0 0,-21 0 0,0 0 16,20 0-16,-20 0 0,21-21 15,0 21-15,0 0 0,21-21 0,0 0 16,0 0-16,0 0 16,0-1-16,21 1 15,0 0-15,21 0 0,-21 0 0,22 0 16</inkml:trace>
  <inkml:trace contextRef="#ctx0" brushRef="#br0" timeOffset="6405.9">16404 1080 0,'0'0'0,"0"-22"0,0 1 16,0 42-1,-21-21-15,0 43 16,0-22-16,-1 21 0,1 1 0,0 20 15,21-21-15,-21 22 0,0-22 16,0 22-16,-1-1 0,22 22 0,-21-22 16,0 1-16,0-1 0,21-20 15,-21 20-15,21-20 0,-21 20 0,-1-21 16,22-20-16,0 20 0,0 0 0,0-21 16,0 1-16,0-1 0,0 0 15,0 0-15,22-21 16,-1 0-16,0 0 15,0-21-15,0 21 0,0-21 16,-21 0-16,22-1 0</inkml:trace>
  <inkml:trace contextRef="#ctx0" brushRef="#br0" timeOffset="6640.76">15896 1905 0,'0'0'0,"0"-21"32,21 21-32,0 0 0,1 0 15,-1-21-15,0 21 0,21 0 0,-21 0 16,22-21-16,-22 21 16,0-22-16,21 22 0,-20 0 0,20 0 15,-21-21-15,0 21 0,0 0 16,1 0-16,-1 0 0,0-21 0,0 21 15,0 0-15,0 0 0</inkml:trace>
  <inkml:trace contextRef="#ctx0" brushRef="#br0" timeOffset="7123.01">16383 2011 0,'0'0'0,"0"-21"16,0 0-16,0-1 16,0 1-16,21 0 15,0 0-15,0 0 0,1 21 16,-1-21-16,0 21 16,0 0-16,0 0 0,0 0 0,1 0 15,-1 0-15,0 21 0,0 0 16,-21 0-16,0 0 0,21 0 0,-21 1 15,21 20-15,-21-21 0,0 21 16,0-20-16,0-1 0,0 21 16,0-21-16,0 0 0,0 22 0,0-22 0,0 0 15,-21 0-15,21 0 0,-21-21 16,21 22-16,-21-22 31,21-22-15,0 1-16,0 0 15,0 0-15,0-21 0,21 20 0,-21-20 16,21 21-16,0-21 0,-21-1 16,22 1-16,-1 21 0,0-22 0,0 1 15,-21 21-15,21 0 0,0-22 16,-21 22-16,0 0 0,22 21 16,-22-21-16,21 0 0,-21 0 15</inkml:trace>
  <inkml:trace contextRef="#ctx0" brushRef="#br0" timeOffset="7808.62">17060 1863 0,'0'0'0,"0"-43"0,0-20 15,0 42-15,0 0 16,0 42 0,0 0-1,0 0-15,0 0 0,0 22 0,0-1 16,0 0-16,0-21 0,0 22 15,0-1-15,0 0 0,0 1 0,0-22 16,0 21-16,0-21 0,0 1 16,0-1-16,0 0 0,21 0 15,1-21-15,-1 0 0,0 0 0,0 0 16,0 0-16,0 0 16,1 0-16,-1-21 0,0 21 0,21-21 15,-21 0-15,1-1 0,-1 1 0,0 0 16,0 0-16,0-21 0,0 20 15,1-20-15,-1 21 0,0-21 0,-21-1 16,0 22-16,0-21 0,21 21 16,-21-1-16,0 1 0,0 0 0,0 42 31,0 0-31,0 1 0,0-1 16,-21 0-16,21 21 0,-21-21 15,21 22-15,0-22 0,0 21 0,0-21 16,0 1-16,0-1 0,0 0 15,0 0-15,0 0 0,0 0 16,0 1-16,21-22 16,0 0-16,0 0 0,0 0 15,22 0-15</inkml:trace>
  <inkml:trace contextRef="#ctx0" brushRef="#br0" timeOffset="8112.45">18055 1884 0,'0'0'15,"21"-21"-15,-21-22 0,0 22 0,0 0 16,0-21-16,0 21 0,-21-1 16,0 1-16,0 21 15,0 0-15,-1 0 0,1 0 16,21 21-16,-21 1 0,0-1 16,0 21-16,0-21 0,21 22 0,-22-1 15,1-21-15,21 21 0,-21 1 16,21-1-16,0 0 0,0 1 0,0-22 15,0 21-15,0-21 0,0 22 16,0-22-16,0 0 0,0 0 0,21 0 16,0-21-16,1 22 0,-1-22 0,0 0 15,0 0-15,21 0 0,-20 0 16,20 0-16,-21 0 0,21 0 16,-20-22-16,20 1 0,-21 0 15,21 0-15,-20 0 0,20 0 0,-21-1 16</inkml:trace>
  <inkml:trace contextRef="#ctx0" brushRef="#br0" timeOffset="8425.27">18796 1143 0,'0'0'0,"0"-42"0,0 21 16,0-1-16,0 1 0,0 0 0,-21 21 15,0 0 1,-1 21-16,22 0 0,-21 22 0,21-22 15,-21 42-15,21-20 16,0-1-16,0 22 0,-21-1 0,21 1 16,-21-1-16,21 1 0,0-1 15,0 1-15,-21-1 0,-1 1 0,1-22 16,21 21-16,-21-20 0,0-1 0,21 0 16,-21 1-16,21-1 0,0-21 15,-21 0-15,21 1 0,0-1 0,0 0 16,0 0-16,21-21 31,0 0-31,0-21 0,0 0 16,22 0-16,-22-1 15</inkml:trace>
  <inkml:trace contextRef="#ctx0" brushRef="#br0" timeOffset="8845.03">18986 1757 0,'0'21'31,"-21"-21"-31,0 21 0,21 22 16,-21-22-16,0 0 0,21 21 0,-21 1 15,-1-22-15,22 21 0,-21-21 16,21 22-16,0-22 0,0 0 16,0 0-16,0 0 0,0 0 0,0 1 15,0-1-15,21-21 16,-21 21-16,22-21 0,-1 0 0,0 0 15,0 0-15,0 0 0,0 0 0,22-21 16,-22 21-16,0-21 0,0-1 16,0 22-16,1-21 0,-22-21 0,21 21 15,0 0-15,-21-22 0,21 22 16,-21-21-16,0-1 0,0 1 0,0 21 16,0-21-16,0 20 0,-21 1 15,0 0-15,0 0 0,-1 21 16,1 0-16,0 0 0,0 0 0,-21 0 0,20 0 15,1 21-15,0 0 16,0-21-16,21 21 0,-21 1 0,21-1 16,-21 0-16,21 0 0,0 0 15,0 0-15,0 1 0,0-1 16,0 0-16,21-21 16,0 21-16,0-21 0</inkml:trace>
  <inkml:trace contextRef="#ctx0" brushRef="#br0" timeOffset="9296.77">19367 1947 0,'0'0'0,"22"-63"16,-22 42-16,0 0 16,21-1-16,0 22 0,-21-21 15,21 0-15,0 21 0,0 0 0,1-21 16,-1 21-16,0 0 15,0 21-15,0 0 0,-21 0 16,21 22-16,1-22 0,-22 0 16,21 0-16,-21 22 0,0-22 15,0 0-15,0 21 0,0-21 16,0 22-16,0-22 0,0 0 16,0 0-16,-21 0 0,-1 1 0,1-1 15,0 0-15,21 0 0,-21-21 0,0 0 16,21 21-16,-21-21 15,21-21 1,0 0-16,21 0 16,-21 0-16,21-1 0,0 1 15,0 0-15,0-21 0,1 21 16,-1-22-16,0 22 0,0-21 0,0-1 16,0 22-16,1-21 0,-1 21 0,-21-22 15,21 22-15,0 0 16,-21 0-16,0 0 0,21 21 15,-21-21-15,21 21 16,-21 21-16,0 0 16,0 0-16</inkml:trace>
  <inkml:trace contextRef="#ctx0" brushRef="#br0" timeOffset="9800.48">20447 1947 0,'0'0'0,"21"-21"0,0 0 0,0 0 15,1 0-15,-22 0 16,21-1-16,-21 1 0,0 0 0,0 0 16,0 0-16,0 0 15,-21 21-15,-1 0 0,-20 0 16,21 0-16,0 21 0,-22 0 15,22 0-15,-21 0 0,21 22 0,-22-22 16,22 0-16,-21 0 0,21 21 16,0-20-16,21-1 0,0 0 0,0 0 15,0 0-15,0 0 16,0 1 0,21-22-16,0 0 0,0 21 0,0 0 15,22-21-15,-22 0 0,0 21 16,0-21-16,0 0 0,0 21 0,1 0 15,-1-21-15,-21 22 16,0-1-16,0 0 16,0 0-1,-21-21-15,-1 21 16,1-21-16,0 0 0,0 0 0,0 21 16,0-21-16,-1 0 0,1 0 0,0 0 15,0 0-15,0 0 16,0 0-16,-1 0 15,1 0-15,0 0 16,0 0-16,21-21 16,0 0-16,0 0 0,-21 0 15</inkml:trace>
  <inkml:trace contextRef="#ctx0" brushRef="#br0" timeOffset="10164.45">18478 1397 0,'0'0'0,"43"-21"15,-22 21-15,21 0 16,1-21-16,20 21 0,-21 0 0,1 0 16,20-21-16,-20 21 0,-1 0 15,21 0-15,-20 0 0,-1-22 16,0 22-16,-20 0 0,20 0 0,0 0 16,-21 0-16,1 0 0,-1 0 15,0 0 1,-42 0 15,0 0-31,-1 0 0,1 0 16,0 0-16</inkml:trace>
  <inkml:trace contextRef="#ctx0" brushRef="#br0" timeOffset="11392.27">4741 3048 0,'-21'0'16,"42"0"15,0 0-15,1 0-16,20 0 0,-21 0 0,21 0 15,1-21-15,-1 21 0,0 0 16,1 0-16,20 0 0,-20 0 0,20 0 16,1 0-16,-1 0 15,1 0-15,20 0 0,-20 0 0,20 0 16,1 0-16,0 0 0,21 0 0,-22 0 16,43 0-16,-21 0 0,21 0 15,0 0-15,0 0 0,21 0 0,-21 0 16,21 0-16,1 0 0,-1 0 15,21 0-15,0 0 0,-20 0 0,20 0 16,170 21-16,-170-21 16,0 0-16,1 0 0,-1 0 0,21 21 15,1-21-15,-1 0 0,1 0 0,-1 21 16,22-21-16,-21 0 16,20 0-16,1 0 0,-22 22 0,22-22 15,0 0-15,-1 0 0,1 0 16,21 21-16,-21-21 0,20 0 0,213 0 15,-212 0-15,21 0 0,-21 0 16,-1 0-16,22 0 0,-21 0 16,21 0-16,0 0 0,0 0 0,508 0 15,-529 0-15,21 0 16,-21 0-16,21 0 0,212-21 16,-234 21-16,1-22 0,0 22 15,-21 0-15,-1 0 0,1-21 16,0 21-16,-1 0 0,-20 0 0,-1-21 15,-20 21-15,-1 0 16,-21 0-16,0-21 0,1 21 0,-1 0 16,-21 0-16,-21-21 0,-1 21 0,1-21 15,106 21 1,-170-22-16,1 22 0,-22 0 0,0 0 16,0 0-16,-42 0 31,0 0-31,-22-21 0,1 21 15,0 0-15,-22 0 0,1 0 0</inkml:trace>
  <inkml:trace contextRef="#ctx0" brushRef="#br0" timeOffset="12340.24">3323 3895 0,'-21'-21'16,"0"21"-16,21-22 15,-21 22-15,-1 0 0,1 0 32,21 22-32,0-1 15,0 21-15,0-21 0,0 22 0,0-1 16,0 21-16,0-20 0,0-1 16,0 22-16,0-22 0,0 0 15,0 64-15,0-64 0,0 1 16,0-1-16,0 0 0,0 1 0,0-1 15,0-21-15,0 0 16,0 22-16,0-22 0,0 0 16,0 0-16,21-21 15,1-21 1,-1 21 0,-21-21-16,21-21 0</inkml:trace>
  <inkml:trace contextRef="#ctx0" brushRef="#br0" timeOffset="12655.57">3810 4403 0,'0'42'16,"0"-21"-16,0 0 16,21-21 15,0 0-16,0-21-15,-21 0 16,22 0-16,-22 0 16,0 0-16,0-1 15,0 1-15,-22 21 16,1 0 0,0 0-16,0 0 15,0 21-15,21 1 16,0-1-16,0 0 15,0 0 1,21-21-16</inkml:trace>
  <inkml:trace contextRef="#ctx0" brushRef="#br0" timeOffset="15763.99">6117 4572 0,'-21'-21'15,"0"0"-15,21 0 16,0-1-16,-21 22 0,21-21 0,-22 0 16,1 0-16,21 0 15,0 0-15,-21-1 0,0 1 0,0 0 16,0 0-16,-1-21 0,1 20 16,0 1-16,-21 21 0,-1-21 0,-62 0 15,62 21-15,1 0 16,-22 21-16,22 0 0,21 0 15,-21 1-15,-1 20 0,22-21 0,0 21 16,0 1-16,21-1 0,-21 0 16,21 1-16,0-1 0,0 0 0,0 1 15,21-1-15,0 0 0,-21-20 16,21-1-16,0 0 0,0 0 0,1 0 16,-1-21-16,21 0 15,-21 0-15,0 0 0,1 0 0,-1-21 16,21 21-16,-21-21 0,0 0 15,22-22-15,-22 22 0,21-21 0,-21 21 16,22-22-16,-22 1 0,21 0 0,-21-1 16,22 1-16,-22-21 0,0-1 15,0 22-15,0-22 0,1 1 0,-1-1 16,0 22-16,0-22 0,-21 22 16,0 0-16,0-1 0,0 22 15,0-21-15,0 21 0,0 0 0,-21 42 31,21 21-15,-21-21-16,21 22 0,-21-1 16,21 0-16,0 22 0,0-1 0,0-20 15,0 20-15,0 1 0,0-1 16,-22 1-16,22-22 0,0 21 0,0-20 16,0-1-16,0 0 0,0 1 15,0-1-15,22-21 0,-1 22 0,0-22 16,0 0-16,0-21 15,22 0-15,-22 0 0,0 0 16,0-21-16,0 21 0,22-21 0,-22-1 16,0 1-16,21 0 0,-21 0 0,1 0 15,20 0-15,-21-22 0,0 22 16,0 0-16,1 0 0,-22-22 0,0 22 16,0 0-16,0-21 0,0 21 15,0-22-15,-22 22 0,1 21 16,0-21-16,0 21 0,0 0 15,0 0-15,-1 0 0,1 21 0,0 0 16,0 0-16,0 1 0,21 20 16,0-21-16,-21 21 0,21-20 0,0 20 15,0 21-15,0-20 16,0-22-16,0 21 0,21-21 0,0 1 16,0-1-16,0 0 0,0-21 0,22 21 15,-1-21-15,0 0 16,1 0-16,-1 0 0,22-21 0,-22 0 15,21 0-15,1-1 0,-22 1 0,22 0 16,-1 0-16,-20-21 0,20-1 16,-21 22-16,1-21 0,-1-1 0,0 1 15,1-21-15,-1 20 0,-21 1 16,0-22-16,1 22 0,-1-21 0,-21 20 16,0-20-16,0 20 0,0 1 15,0-43-15,0 43 16,-21 21-16,21 0 0,-22 0 0,22-1 15,0 1-15,-21 21 0,0 0 16,0 21-16,21 1 0,0-1 16,-21 0-16,0 21 0,21 22 15,-22-22-15,22 22 0,0 20 0,-21-20 16,0-1-16,21 22 0,-21-22 0,21 22 16,-21-21-16,0 20 0,21 1 15,0 0-15,-22-1 0,22 1 0,-21 0 16,21-1-16,0 1 0,0-22 15,-21 22-15,21 0 0,-21-1 16,21-20-16,-21 21 0,21-22 0,0 22 16,0-22-16,0 1 0,0-1 0,0 1 15,0-1-15,0-20 0,0-1 16,0 0-16,0-21 0,21 22 0,21-22 16,-21-21-16,1 0 0,-1 0 15,0-21-15,0 0 0,21-1 16,-20 1-16,-1-21 0,21 21 15,0-22-15,-20-20 0,20 21 0,0-22 0,-21 1 16,22-1-16,-1 1 0,-21-1 16,0 1-16,22-86 0,-43 86 15,0-1-15,0 1 0,0-1 0,-21 1 16,-1-1-16,-20 22 16,21-21-16,-21 20 0,-1 1 0,22 21 15,-21-22-15,-1 22 0,1 0 16,0 0-16,21 21 0,-22 0 0,22 0 15,0 0-15,42 0 32,0 21-32,0-21 15,1 0-15,20 0 0,0 0 16,1-21-16,20 21 0,-21-21 0,22 0 16,-22-1-16,22 1 0,-1 0 0,1 0 15,-22 0-15,22 0 0,-1-22 16,-21 22-16,1-21 0,-1 21 15,-21-1-15,22-20 0,-22 21 0,-21-21 16,0 20-16,0 1 0,0-21 16,0 21-16,-21 0 0,-1-1 0,1 1 15,0 0-15,-21 21 0,21 0 16,-22 0-16,1 0 0,0 0 16,20 21-16,-20 0 0,0 1 0,-1-1 15,1 21-15,21 0 0,-21 1 16,20-1-16,22 0 0,0 1 0,0-1 0,0-21 15,0 22-15,0-1 0,0-21 16,22 0-16,-1 0 0,0 1 0,0-1 16,0 0-16,22-21 15,-22 0-15,21 0 0,43-21 16,-43 0-16,-21-1 0,22 22 16,-22-21-16,0 0 0,0 0 15,21 0-15,-20-22 0,-22 22 0,21 0 16,-21 0-16,21 0 0,-21-22 15,0 22-15,0 0 0,0 0 16,0 0-16,0 0 0,0-1 16,-21 44-1,21-1-15,0 0 16,0 0-16,0 21 0,0-20 16,0-1-16,0 21 0,0-21 15,0 22-15,0-22 0,0 0 0,21 0 16,-21 21-16,21-42 0,0 22 15,0-1-15,-21 0 0,22-21 0,-1 0 16,0 0-16,21 0 0,-21 0 0,1 0 16,-1 0-16,21-21 0,-21 0 15,0-1-15,1 22 0,-1-21 0,21 0 16,-21 0-16,0 0 0,-21-22 16,22 22-16,-1 0 0,-21 0 15,0-21-15,0 20 0,0-20 0,0 21 0,0 0 16,0 0-16,0-1 15,0 1-15,0 42 32,0 1-32,0-1 0,0 0 15,0 21-15,0-21 0,0 1 0,0 20 16,0-21-16,0 21 0,0-20 16,0-1-16,0 0 0,0 0 0,0 0 15,21 0-15,-21 1 0,21-22 0,0 21 16,0-21-16,1 0 15,-1 0-15,0 0 0,0 0 0,0-21 16,0 21-16,1-22 0,-1 1 0,0 0 16,0 21-16,0-21 15,0 0-15,1-22 0,-1 22 0,-21 0 16,21 0-16,-21-21 0,21 20 0,-21 1 16,0-21-16,0 21 0,0 0 15,0-1-15,0 1 0,0 0 0,0 42 31,0 0-31,0 1 16,0-1-16,0 21 0,0-21 0,0 22 16,0-22-16,0 0 0,0 21 15,0-21-15,0 1 0,0 20 16,21-21-16,-21 0 0,21 0 0,-21 1 0,22-22 16,-1 21-16,-21 0 15,21-21-15,0 0 0,0 0 0,0 0 16,1 0-16,20 0 0,-21 0 0,21-21 15,-20 0-15,20 21 0,-21-22 16,21 1-16,-20 0 0,20 0 0,-21 0 16,0 0-16,22-22 0,-22 22 0,0-21 15,0-1-15,0 1 0,-21 0 16,0-22-16,0 22 0,0-22 16,0 22-16,0-21 0,0 20 0,0-20 15,0 20-15,0 1 0,0 0 16,-21 21-16,21-1 0,-21 1 0,0 21 15,0 0-15,-1 21 16,22 1-16,-21 20 0,21-21 16,0 21-16,0 1 0,0 20 0,0-20 15,0 20-15,0-21 0,0 22 16,0-22-16,0 1 0,0-1 0,0 0 16,0 1-16,0-1 0,0 0 15,0-21-15,0 22 0,0-22 0,0 0 16,0 0-16,21 0 0,1-21 0,-1 22 15,0-22-15,0 0 0,0 0 16,0 0-16,1 0 0,20 0 16,-21 0-16,21-22 0,1 22 0,-22-21 15,21 0-15,-21 0 0,22 0 16,-1 0-16,-21-22 0,22 22 0,-22-21 16,42-43-16,-42 43 0,22-64 15,-22 42-15,0 1 16,-21 21-16,21-22 0,-21 1 15,0-1-15,0 22 0,0-1 0,0 1 0,0 0 16,0 21-16,0-1 0,0 1 16,0 0-16,0 42 15,0 0 1,-21 22-16,21-22 0,0 21 0,-21 1 16,21-1-16,0 21 0,0-20 0,0-1 15,0 22-15,0-22 0,0 21 16,0-20-16,0-1 0,0 0 0,-21 1 15,21-1-15,-21 0 0,21 1 0,0-22 16,-22 0-16,22 21 0,0-20 16,0-1-16,0 0 0,0 0 15,22-21-15,-1 0 0,0 0 0,0 0 16,-21 21-16,42-21 0,-20 0 16,-1 0-16,21 0 0,-21 0 0,0 0 15,22-21-15,-22 0 0,0 21 0,0-21 16,0 21-16,22-21 15,-22-1-15,0 1 0,0 21 0</inkml:trace>
  <inkml:trace contextRef="#ctx0" brushRef="#br0" timeOffset="16087.94">10329 4085 0,'-21'0'16,"42"0"-1,0 0-15,22 0 0,-1 0 0,0 0 16,1 0-16,-1 0 0,0-21 16,22 21-16,-22-21 0,22 0 0,-22 21 15,0-21-15,1 21 0,-1-22 16,0 22-16,1 0 0,-22 0 0,21-21 15,-21 21-15,1 0 0,-1 0 0,0 0 16,0 0 0,-42 21 15,0-21-31,0 22 0,-1-1 16,-20-21-16</inkml:trace>
  <inkml:trace contextRef="#ctx0" brushRef="#br0" timeOffset="17232.5">3302 6075 0,'0'0'0,"-21"0"16,0 0-16,-1 0 16,1 0-16,21-21 0,-21 0 15,0-1 1,21 1-16,0 0 0,0 0 15,0 0 1,0 0-16,21-1 0,0 22 16,0-21-16,1 21 0,-1-21 15,0 21-15,0 0 0,0 0 0,0 0 16,1 21-16,-1 0 0,21 1 16,-21-1-16,0 0 0,1 21 0,-1-21 15,0 22-15,-21-1 0,0-21 16,0 22-16,0-1 0,0 0 0,0 1 15,-21-1-15,21 0 0,-43 1 0,22-1 16,0 0-16,-21 1 0,-1-1 16,1-21-16,0 21 0,-1-20 15,1 20-15,0-21 0,-1 0 16,1 0-16,21-21 0,-21 0 0,20 0 16,1 0-16,0 0 0,0 0 15,21-21-15,-21 0 0,0 0 16,21 0-16,-22 0 0,22-22 15,0 22-15,0-21 0,0 21 0,0-1 16,0-20-16,0 21 0,0 0 16,0 0-16,22-1 0,-1 1 15,0 21-15,0 0 0,0 0 16,0 0-16,22 0 0,-22 21 16,0-21-16,0 22 0,22-1 0,-22 21 15,0-21-15,0 0 0,0 1 16,0-1-16,1 21 0,-1-21 0,0 0 15,0 1-15,0-1 0,-21 0 16,21 0-16,1-21 0,-22 21 0,21 0 16,-21 1-16,21-22 15,0 0-15,0 0 47,0-22-47</inkml:trace>
  <inkml:trace contextRef="#ctx0" brushRef="#br0" timeOffset="17660.25">4127 6456 0,'0'0'0,"0"21"16,0 0-16,0 0 16,22-42 46,-22 0-62,21 21 0,-21-21 0,0 0 16,0 0-1,0-1-15,-21 22 32,21 22-17,0-1 1,-22-21-16,22 21 0,0 0 16,0 0-16,0 0 15,0 1 1,22-22 15,-1-22-15</inkml:trace>
  <inkml:trace contextRef="#ctx0" brushRef="#br0" timeOffset="20320.74">6011 6160 0,'0'-22'218,"0"1"-202</inkml:trace>
  <inkml:trace contextRef="#ctx0" brushRef="#br0" timeOffset="21316.16">6138 6011 0,'0'-21'16,"0"0"-16,0 0 15,-21 21-15,0 0 16,0 0-1,0 21 1,21 0-16,0 0 0,-22 1 16,22-1-16,0 21 0,0-21 15,0 22-15,0-22 0,0 21 0,0-21 16,0 22-16,-21-1 16,21-21-16,0 21 0,-21-20 0,21-1 15,0 21-15,0-21 0,0 0 16,21-42 15,-21 0-31,21 0 16,1 0-16,-22 0 0,21-1 0,0-20 15,0 21-15,0 0 0,-21-22 0,21 22 16,1 0-16,-22 0 0,21 0 16,0 21-16,-21-21 0,21 21 15,0 0-15,-21 21 16,21 0-16,1 0 0,-22 0 15,21 0-15,0 1 0,0-1 0,0 0 16,-21 21-16,21-21 0,1 1 16,-1-1-16,0 0 0,0 0 0,0 0 15,0 0-15,1-21 0,-1 0 16,0 22-16,0-22 0,0 0 0,22 0 16,-22 0-16,21-22 0,-21 1 0,0 21 15,22-21-15,-22 0 0,21 0 16,-21 0-16,1-1 0,-1 1 0,0 0 15,0-21-15,0 21 0,0-1 16,-21 1-16,0-21 0,0 21 16,0-22-16,0 22 0,0 0 0,0-21 15,0 21-15,0-1 0,0 1 16,0 0-16,0 0 0,0 42 31,0 0-31,0 0 0,0 1 0,0-1 16,0 21-16,0 0 0,0-20 0,0 20 15,0 0-15,0 1 0,0-22 16,0 21-16,22 0 0,-22-20 0,21-1 16,0 21-16,0-21 0,0 0 15,0 1-15,1-22 0,-1 0 16,0 0-16,0 0 0,0 0 16,0 0-16,1-22 15,-1 1-15,0 0 0,0 0 0,21 0 16,-20 0-16,-1-1 0,21-20 0,-21 21 15,0 0-15,1-22 0,-1 22 16,0 0-16,-21-21 0,0 21 0,0-1 16,0 1-16,0 0 0,0 42 31,0 0-15,0 1-16,0-1 0,0 0 15,0 0-15,0 0 0,0 22 0,0-22 16,0 0-16,0 0 0,0 0 15,0 0-15,0 1 16,21-22 15,0 0-31,-21-22 0,21 1 0,1 0 16</inkml:trace>
  <inkml:trace contextRef="#ctx0" brushRef="#br0" timeOffset="21696.68">7789 5779 0,'-21'-22'16,"42"44"-16,-63-65 0,21 22 0,0 21 0,-1 0 15,1 0 1,21 21-16,0 0 16,0 1-16,0-1 15,0 0-15,21-21 16,1 0-16,-1 0 0,0 0 15,0 0-15,0 0 0,-21-21 16,21 21-16,1-21 0,-1-1 0,0 1 16,-21 0-16,21 0 0,-21 0 15,0 0-15,0-1 16,0 1-16,-21 21 0,0-21 0,0 21 16,21-21-16,-22 21 15,1 0-15,0 0 0,0 0 0,0 0 16,0 21-16,-1 0 0,22 0 15,-21 1-15,0-1 0,21 0 0,-21 0 16,21 0-16,0 0 0,0 1 0,0-1 16,0 0-16,0 0 0,0 0 15,21-21-15,0 0 0,0 0 0,22 0 16,-22 0-16</inkml:trace>
  <inkml:trace contextRef="#ctx0" brushRef="#br0" timeOffset="21997.02">8509 5461 0,'0'0'0,"0"-42"15,-21 42 1,0 0-16,-1 21 16,22 0-16,-21 21 0,0-20 0,21 20 15,0 21-15,-21-20 0,0 20 16,21-20-16,0 20 0,0-21 0,-21 22 15,21-22-15,-22 22 0,1 20 16,21-41-16,0-1 0,0-21 16,0 22-16,0-22 0,0 21 15,0-21-15,0 0 0,0 1 16,21-44 0,-21 1-1,22 0-15,-1 0 0,0-21 0,21 20 16,-21-20-16,1 21 0</inkml:trace>
  <inkml:trace contextRef="#ctx0" brushRef="#br0" timeOffset="22487.98">8869 5503 0,'0'-21'16,"0"42"-16,0-84 0,0 42 0,21 0 0,-21 63 31,0-21-15,0 21-16,0 1 0,0-1 0,0 0 15,0 22-15,0-22 0,0 22 16,-21-22-16,21 22 0,0-22 0,-21 0 16,21 1-16,-22-1 0,22 0 0,0-21 15,-21 22-15,21-22 0,-21 0 16,21 0-16,-21 0 0,21 1 0,0-44 47,0 1-32,0 0-15,0 0 0,21-21 0,0 20 16,0-20-16,1 0 0,-1-1 16,0 1-16,21 0 0,-21-1 0,22 22 15,-1-21-15,-21 21 0,22 0 0,-1 21 16,-21 0-16,21 0 0,-20 21 16,-1-21-16,0 21 0,0 21 0,0-21 15,0 1-15,-21 20 0,0-21 0,0 0 16,0 22-16,0-22 0,0 0 15,0 21-15,0-21 0,0 1 0,-21-1 16,0 0-16,21 0 0,-21-21 0,21 21 16,0 0-16,-21-21 0,0 0 15,-1 0 1,1 0 0,0 0-16,21-21 0,-21 21 15,0-21-15,0 0 0,-1 0 0</inkml:trace>
  <inkml:trace contextRef="#ctx0" brushRef="#br0" timeOffset="22695.86">8318 5990 0,'0'0'0,"-21"0"0,0 0 0,21-21 32,21 21-32,0-21 0,22 21 15,-1-21-15,0 21 0,1-21 0,20-1 16,1 22-16,-1-21 0,1 0 15,-1 21-15,-20-21 0,20 0 0,-21 21 16,22-21-16,-43-1 0,21 22 0,-20 0 16,-1 0-16,0 0 0,-21-21 15,21 21 1</inkml:trace>
  <inkml:trace contextRef="#ctx0" brushRef="#br0" timeOffset="23232.52">10604 5927 0,'0'0'0,"-21"-21"0,21-1 0,0 1 0,0 0 16,0 0-16,-21 0 0,21 0 15,0-1-15,0 44 32,0 20-32,0-21 0,0 43 0,0-22 15,0 21-15,0 22 0,-21 0 0,21-1 16,-21 1-16,0 0 16,-1 21-16,1-22 0,0 1 0,-21 21 15,21-22-15,-22 1 0,22 21 0,0-21 16,-21-1-16,20 1 0,22-22 15,-21 22-15,0-21 0,21-1 16,0 1-16,-21-22 0,21 21 0,0-20 0,0-22 16,0 21-16,0-21 0,0 1 0,0-44 31,21 1-31,-21 0 16,21-21-16,-21 21 0,0-22 0,0-63 15,0 43-15</inkml:trace>
  <inkml:trace contextRef="#ctx0" brushRef="#br0" timeOffset="23603.79">10054 6308 0,'0'0'0,"0"-43"0,-21 1 0,21 0 0,-21-1 16,21 1-16,0 0 0,0-1 15,0 1-15,21 0 0,0-1 0,21 22 16,-20-21-16,20 0 0,0-1 15,22 22-15,-1 0 0,1-21 16,-1 20-16,1 22 0,-1 0 0,1 0 16,20 0-16,-20 0 0,-1 22 15,-20-1-15,-1 21 0,0-21 0,-20 22 16,-1-1-16,-21 0 0,0 1 16,0-1-16,-21 0 0,-1 1 0,-20 20 15,0-42-15,-1 22 0,22-22 16,-21 0-16,0 0 0,20-21 15,-20 21-15,21 0 0,0-21 0,0 22 16,-1-22-16,1 0 0,0 0 16,21 21-16,21-21 31,0 0-31,1-21 16,-1 21-16,21-22 0,-21 22 0,22-21 15,-1 0-15</inkml:trace>
  <inkml:trace contextRef="#ctx0" brushRef="#br0" timeOffset="25440.75">11430 5990 0,'0'0'0,"42"-21"0,-21 0 0,1 0 15,-1 0-15,0-1 0,-21 1 0,0 0 16,0 0-16,0 0 16,0 0-16,-21 21 0,0 0 15,-1 0-15,1 0 0,0 0 16,0 0-16,0 21 0,0 0 15,-22 0-15,22 21 0,0-20 0,0 20 16,0 0-16,-1 1 0,22-22 16,-21 21-16,21 0 0,0-20 0,-21 20 15,21-21-15,0 0 0,0 0 0,0 1 16,21-1-16,0-21 0,1 0 16,-1 0-16,0 0 0,21 0 0,-21 0 15,1 0-15,20 0 0,-21-21 16,0-1-16,22 22 0,-22-21 0,0 0 15,0 0-15,0 0 0,0-22 0,1 22 16,-1 0-16,-21 0 16,0-21-16,0 20 0,0-20 0,0 21 15,0 0-15,0 0 0,0-1 16,0 1-16,0 42 31,0 1-31,0 20 0,0-21 16,0 0-16,0 22 0,0-22 0,0 0 15,0 0-15,0 21 0,0-20 16,21-1-16,-21 0 0,21 0 16,0-21-16,0 0 0,1 0 0,20 0 15,-21 0-15,0 0 0,0 0 16,22 0-16,-22 0 0,21-21 16,-21 21-16,22-21 0,-22 0 0,21-1 15,1 1-15,-22 0 0,21-21 16,-21 21-16,0-1 0,1-20 0,-1 21 15,-21 0-15,0-22 0,21 22 16,-21 0-16,0-21 0,0 21 16,0-1-16,0 44 15,-21-1 1,21 0-16,0 21 0,0-21 0,0 1 16,0-1-16,0 21 0,0-21 15,0 0-15,0 22 0,0-22 0,0 0 16,0 0-16,21 0 0,0 1 15,0-1-15,0 0 0,1-21 16,20 21-16,-21-21 0,21 0 0,-20 0 16,20 0-16,0 0 0,1 0 0,-22 0 15,21 0-15,0 0 0,1-21 16,-22 21-16,21-21 0,-21 0 0,22-1 16,-22 22-16,0-21 0,0 0 0,0-21 15,1 21-15,-22-1 0,21 1 16,-21-21-16,0 21 0,0-22 0,0 22 15,0 0-15,-21 0 0,-1 0 16,1 0-16,0-1 0,0 22 0,0 0 16,0 0-16,-1 0 0,1 0 15,-21 22-15,21-1 0,-22 0 16,22 21-16,0-21 0,0 22 0,0-22 16,21 21-16,0-21 0,0 1 0,0 20 15,0-21-15,0 0 0,0 0 16,0 1-16,0-1 0,21-21 0,0 21 15,0-21-15,0 0 0,22 0 0,-22 0 16,0 0-16,21 0 0,-20 0 16,-1-21-16,0 0 0,21 21 0,-21-22 15,1 1-15,-1 21 0,0-21 0,0 0 16,-21 0-16,0-22 0,21 22 16,-21 0-16,0 0 0,0-21 15,0 20-15,0 1 0,0 0 0,0 0 16,0 0-16,-21 21 15,21 21 1,0 0-16,-21 21 0,21-20 16,0-1-16,0 21 0,0-21 0,0 0 15,0 1-15,21-1 0,0 0 0,0 0 16,1 0-16,-1 0 0,0-21 16,21 0-16,-21 22 0,22-22 0,-22 0 15,21 0-15,-21 0 0,22 0 0,-22 0 16,0-22-16,21 22 0,-20-21 15,-1 0-15,0 21 0,0-21 16,0 0-16,-21 0 0,0-1 0,21 1 16,-21 0-16,22-21 0,-22 21 15,0-1-15,0-20 0,0 21 0,0 0 16,0 0-16,0-1 0,0 44 31,0-1-31,0 0 16,0 0-16,0 0 0,0 22 0,0-22 15,0 0-15,0 0 0,0 21 16,0-20-16,-22-1 0,22 0 16,0 0-16,-21 0 0,21 0 15,0 1-15,-21-22 32,0 0-17,21-22-15,0 1 16,0 0-16,0 0 15,0 0-15,0 0 0,0-1 0,21 1 16,0-21-16,-21 21 0,21-22 16,1 22-16,-22-21 0,21 21 0,0 0 15,0-1-15,0 1 0,0 21 16,1 0-16,20 0 0,-21 0 0,0 21 16,0 1-16,22 20 15,-22-21-15,-21 21 0,0-20 0,21-1 16,-21 21-16,0-21 0,0 0 15,0 1-15,0-1 0,0 0 0,0 0 16,0 0-16,0 0 0,0 1 16,0-44 31,0 1-47,0 0 0,21 0 15,0-21-15,1 20 0,-1-20 16,0 21-16,0-21 0,21-1 15,-20 1-15,20 0 0,-21 20 0,21-20 16,-20 21-16,20 21 0,-21-21 0,21 21 16,-20 0-16,20 0 0,-21 21 15,0 0-15,0 0 0,1 0 0,-1 1 16,-21 20-16,0-21 0,0 21 16,0-20-16,0-1 0,0 21 0,0-21 15,0 0-15,0 1 0,0-1 0,0 0 16,0 0-16,0 0 15,-21-21-15,21 21 0,0-42 47,21 0-31</inkml:trace>
  <inkml:trace contextRef="#ctx0" brushRef="#br0" timeOffset="25828.53">14817 5821 0,'21'0'15,"0"0"-15,0 0 0,0 0 16,0 0-16,1 0 0,-1-21 16,0 21-16,0-21 0,0 21 15,0-22-15,1 1 0,-1 0 0,0 0 16,0-21-16,-21 20 15,21 1-15,-21 0 0,0 0 0,0 0 16,0 0-16,0-1 0,0 1 0,-21 21 16,0 0-16,0 0 15,0 0-15,-22 21 0,22 1 16,0-1-16,0 21 0,0-21 0,-1 22 16,1-1-16,0 0 0,21 1 15,0-1-15,-21 0 0,21 1 0,0-22 16,0 21-16,0-21 0,0 0 15,0 1-15,0-1 0,0 0 16,0 0-16,21-21 0,0 0 16,0 0-16,1 0 0,-1 0 0,0 0 15,0 0-15,0 0 0,22-21 16,-1 21-16,-21-21 0,21 0 0</inkml:trace>
  <inkml:trace contextRef="#ctx0" brushRef="#br0" timeOffset="26157.11">15748 4932 0,'0'0'0,"0"-42"0,0-64 16,0 85-16,0-1 0,-21 22 16,0 0-1,-1 22-15,1-1 0,0 21 0,21 0 16,-21 1-16,0 20 0,21 1 15,0-1-15,0 1 0,0-1 0,0 22 16,0-22-16,0 1 0,0-1 16,0 1-16,-21-1 0,21 1 0,0-22 15,-22 22-15,22-22 0,-21 0 16,21-20-16,-21 20 0,21-21 16,-21 0-16,0 0 0,21 1 0,0-1 15,-21 0-15,42-42 47,0 0-47,0-1 0,-21 1 0</inkml:trace>
  <inkml:trace contextRef="#ctx0" brushRef="#br0" timeOffset="26539.89">15684 5757 0,'22'0'31,"-1"0"-31,0 0 15,0 0-15,0 0 16,0 0-16,1 0 0,-1 0 16,21 0-16,-21 0 0,0-21 15,1 21-15,20-21 0,-21 21 0,0-21 16,-21 0-16,21 0 0,1-1 16,-22 1-16,0 0 0,0 0 15,0 0-15,0 0 16,-22 21-16,1 0 0,0 0 0,0 21 15,0 0-15,21 0 0,-21 0 16,-1 22-16,1-22 0,21 21 16,-21 0-16,0-20 0,21 20 15,-21 0-15,21-21 0,0 22 0,0-22 16,0 0-16,0 0 0,0 0 0,0 1 16,0-1-16,0 0 15,21-21-15,0 0 0,0 0 16,0 0-16,1 0 0,-1 0 15,0 0-15,0 0 0,0-21 16,0 0-16,1 21 0,-1-22 0,0 1 16,0 0-16</inkml:trace>
  <inkml:trace contextRef="#ctx0" brushRef="#br0" timeOffset="26967.64">16383 5567 0,'0'-21'0,"0"42"0,0-63 16,21 20-16,-21 1 0,0 0 15,21 0-15,0 21 16,1 0-16,-1 0 16,0 21-16,0 0 0,0-21 0,0 21 15,1 1-15,-1-1 0,-21 21 16,21-21-16,-21 0 0,21 22 0,-21-22 16,0 0-16,0 21 0,0-20 0,0 20 15,0-21-15,0 0 16,0 0-16,0 1 0,0-1 0,0 0 15,0 0-15,0 0 0,0 0 16,-21-21 0,21 22-16,0-44 31,0 1-31,0 0 16,0 0-16,21 0 0,0 0 15,-21-22-15,21 22 0,1-21 16,-1-1-16,0 1 0,0 0 0,0-1 15,0 1-15,1 21 0,-1-21 0,0 20 16,0 1-16,0 0 16,-21 0-16,21 21 0,-21-21 15</inkml:trace>
  <inkml:trace contextRef="#ctx0" brushRef="#br0" timeOffset="27320.44">15663 5249 0,'0'0'0,"-42"0"16,21-21-16,21 0 15,21 21-15,21-21 16,-21 21-16,43 0 0,-22 0 16,22-21-16,-1 21 0,107-21 15,-86 21-15,1 0 0,0-22 16,-1 22-16,1-21 0,-22 0 0,22 21 16,-21-21-16,-22 21 0,0-21 15,1 21-15,-1 0 0,-21-21 0,21 21 16,-20 0-16,-1 0 15,-42 0 17,-1 0-32,1 0 15,0 21-15,-21 0 0,-1-21 0,1 21 16,0 0-16</inkml:trace>
  <inkml:trace contextRef="#ctx0" brushRef="#br0" timeOffset="28496.08">2942 7853 0,'0'0'0,"-21"0"16,0 0-1,21-21 1,0 0-16,0-1 15,0 1-15,21 0 0,0 21 16,0-21-16,0 0 0,1 21 0,-1 0 16,0-21-16,0 21 0,0 0 15,0 0-15,1 21 0,-1-21 0,0 21 16,0 0-16,0 0 16,-21 22-16,0-22 0,0 21 0,0-21 15,0 22-15,0-1 0,0 0 16,-21 1-16,0-1 0,0-21 0,0 21 15,-1 1-15,-20-22 0,21 0 0,0 0 16,-22 0-16,22 1 0,0-22 16,0 0-16,21 21 0,-21-21 15,21-21 1,0-1-16,0 1 0,0 0 16,21 0-16,0 0 15,0 21-15,0-21 0,1-1 0,-1 22 16,21 0-16,-21 0 0,22 0 15,-22 0-15,21 0 0,-21 22 16,22-22-16,-22 21 0,21 21 0,-21-21 16,0 0-16,1 1 0,-22 20 15,0-21-15,0 21 0,0-20 0,0-1 16,-22 21-16,1-21 0,0 0 16,0 1-16,0-1 0,-22 0 0,22 0 15,-21 0-15,21 0 0,-22 1 16,22-22-16,-21 0 0,0 21 0,20-21 15,-20 0-15,21 0 0,-21 0 16,20 0-16,1 0 0,0 0 0,-21-21 16,21-1-16,-1 22 0,1-21 0,0 0 15,21 0-15,-21 0 16,0 0-16,21-1 0,0 1 0,0 0 16,0 0-16,0 0 0,21 0 15,-21-1-15,21 22 16,0-21-16,0 0 0</inkml:trace>
  <inkml:trace contextRef="#ctx0" brushRef="#br0" timeOffset="28731.97">3725 8213 0,'0'0'0</inkml:trace>
  <inkml:trace contextRef="#ctx0" brushRef="#br0" timeOffset="30010.64">5101 8297 0,'0'-42'0,"0"84"0,0-105 0,0 21 15,0-1-15,0 1 0,0 21 0,0-22 16,0 1-16,0 0 0,0-1 16,0 1-16,0 0 0,0-1 0,0 22 15,0-21-15,0 21 0,0 0 16,0-1-16,0 44 15,0-1-15,0 0 16,0 21-16,0 1 0,0-1 16,0 0-16,0 22 0,0-1 0,0 1 15,0-1-15,0-20 0,0 20 16,0 1-16,0-22 0,0 21 0,-21-20 16,21-1-16,0 0 0,0-20 0,0-1 15,0 21-15,0-21 16,0 0-16,0-42 31,0 0-31,0 0 16,0 0-16,0-22 0,0 22 0,0-21 15,0 0-15,0-1 0,21 1 16,-21 0-16,0-22 0,21 22 0,-21-1 16,0 1-16,0 0 0,21 21 15,1-1-15,-22 1 0,21 21 0,0 0 16,0 21-16,-21 1 0,21-1 0,0 21 15,1 0-15,-1 1 0,21-1 16,-21 0-16,0 1 0,1-1 16,20 0-16,-21 1 0,21-1 0,-20-21 15,-1 22-15,21-22 0,-21 0 16,22 0-16,-22 0 0,21-21 0,-21 0 16,22 0-16,-22 0 0,21 0 0,0 0 15,1 0-15,-22-21 16,21 0-16,-21 0 0,1 0 0,-1-1 15,0 1-15,0 0 0,0-21 0,0 21 16,1-22-16,-22 1 0,0 0 16,0-22-16,0 22 0,0-22 0,0 1 15,0 20-15,0-20 0,0-1 0,0 1 16,-22 21-16,1-22 16,0 22-16,21-1 0,-21 1 0,0 0 15,0 21-15,21-1 0,-22 22 16,1 22-16,21-1 15,0 0-15,0 21 0,0 1 0,0-1 16,0 21-16,0-20 0,21 20 16,-21 1-16,22-1 0,-22 1 0,0-1 15,21-20-15,-21 20 0,21-21 16,-21 1-16,21-1 0,0-21 0,0 22 16,-21-22-16,22 0 0,-1 0 0,0 0 15,0 0-15,0-21 16,0 0-16,1 0 0,-1 0 15,0 0-15,0 0 0,0 0 0,22 0 16,-22 0-16,0 0 0,0-21 0,0 21 16,0-21-16,22 0 0,-22 21 15,0-21-15,0 0 0,0-1 0,1 1 16,-1 0-16,0-21 0,-21 21 0,0-1 16,21 1-16,-21-21 0,0 21 15,0-22-15,0 22 0,0 0 0,0 0 16,0 0-16,0 42 31,0 0-31,0 0 0,0 0 16,0 1-16,0 20 0,0-21 0,0 0 15,0 0-15,0 22 0,0-22 16,0 0-16,0 0 0,0 0 0,-21 1 16,21-1-16,0-42 31,0-1-16</inkml:trace>
  <inkml:trace contextRef="#ctx0" brushRef="#br0" timeOffset="30340.23">6816 7874 0,'-22'0'16,"1"0"-16,21 21 0,0 0 15,0 1 1,21-22 0,1 0-1,-22-22-15,0 1 0,21 21 16,0-21-16,-21 0 0,21 0 0,-21 0 16,0-1-16,0 1 15,0 0-15,0 0 0,-21 0 16,-21 0-1,20 21-15,1 0 16,0 21-16,21 0 16,0 0-16,0 0 0,-21 0 0,21 1 15,0-1-15,0 21 0,0-21 16,0 0-16,0 1 0,21-1 0,0-21 16,0 21-16,1-21 0</inkml:trace>
  <inkml:trace contextRef="#ctx0" brushRef="#br0" timeOffset="30636.06">7429 7557 0,'0'0'0,"0"-22"0,0-20 0,0 21 16,0 0-16,-21 21 15,21 21 1,0 0-16,0 21 0,0-20 0,0 20 15,0 0-15,0 1 0,-21 20 16,21-21-16,0 22 0,0-22 0,0 22 16,-21-22-16,21 22 0,-21-22 0,21 0 15,0 22-15,0-22 0,-21-21 16,21 22-16,-22-22 0,22 21 0,0-21 16,-21-21-16,21 21 0,0 1 0,0-44 46,-21 1-46</inkml:trace>
  <inkml:trace contextRef="#ctx0" brushRef="#br0" timeOffset="31293.73">6985 8128 0,'0'0'0,"-21"0"15,42 0 1,0 0-16,0 0 0,0 0 0,22-21 15,-22 21-15,21-21 16,1 21-16,-1-21 0,21-1 0,-20 1 16,20 0-16,1 0 0,-22 0 0,22 0 15,-1-1-15,-21 1 0,1-21 16,-1 21-16,0 0 0,1-22 0,-22 22 16,0 0-16,0-21 0,0 20 15,1 1-15,-22-21 0,0 21 0,0 0 16,0-1-16,0-20 0,0 21 15,-22 0-15,1 21 16,0 0-16,0 0 0,21 21 16,-21 0-16,21 0 0,-21 22 0,21-1 15,0-21-15,0 21 0,0 1 16,0 20-16,0-20 0,0-1 0,0 64 16,0-64-16,0 22 0,0-22 15,-22 0-15,22 1 0,0-1 16,0 0-16,-21-21 0,21 22 0,0-22 15,0 0-15,0 0 0,0 0 0,0 1 16,0-1 0,0-42-1,0-1-15,0 1 16,0-21 0,21 21-16,1 0 0,-1-22 0,0 1 15,0 0-15,0-1 0,0 1 0,1 0 16,20 20-16,-21-20 0,0 21 15,22 0-15,-22 0 0,0 21 0,0 0 16,0 0-16,0 21 0,1 0 0,-1 0 16,0 0-16,0 0 0,-21 22 15,0-22-15,0 0 0,0 21 0,0-20 16,0 20-16,0-21 0,0 0 0,0 0 16,0 1-16,0-1 0,0 0 15,0 0-15,0 0 0,0 0 0,0 1 16,-21-22-1,0 0-15,21-22 32</inkml:trace>
  <inkml:trace contextRef="#ctx0" brushRef="#br0" timeOffset="32682.11">8657 7916 0,'0'0'0,"21"-21"0,-21 0 0,0 0 16,0 0-16,0 0 15,0-1-15,0 1 0,0 0 16,-21 21 0,0 0-16,21 21 15,-21 0-15,0 1 0,21 20 0,-22-21 16,1 21-16,21 1 0,0-1 0,-21 0 15,21 1-15,0-1 0,0 0 16,0 1-16,0-1 0,0-21 0,0 0 16,21 1-16,0-1 0,-21 0 15,43-21-15,-22 0 0,0 0 0,0 0 16,0 0-16,22 0 0,-22 0 0,0 0 16,21-21-16,-20 0 0,-1 21 0,0-22 15,0 1-15,0 0 0,0-21 16,1 21-16,-22-1 0,0 1 15,0-21-15,0 21 0,0-22 0,0 1 16,0 0-16,-22 21 0,1-22 16,-21 22-16,21-21 0,-22 21 0,22-1 15,-21 1-15,21 0 0,0 21 0,-22 0 16,22 0-16,0 0 0,0 21 16,-22 0-16,43 1 0,-21-1 0,21 21 15,-21 0-15,21-20 0,0 20 16,0 0-16,0 1 0,0-1 0,21-21 15,0 21-15,1-20 0,-1-1 0,0 0 16,0 0-16,21-21 0,-20 21 16,20-21-16,-21 0 0,21 0 15,1 0-15,-22 0 0,21 0 0,1-21 16,-22 21-16,21-21 0,-21 0 16,22 0-16,-22-1 0,0 1 0,0 0 15,0 0-15,0 0 0,1-22 0,-1 22 16,-21 0-16,21 0 0,-21-21 15,0 20-15,0 1 0,0 0 16,0 42 0,0 0-1,0 1-15,0-1 0,0 0 0,21 21 16,-21-21-16,0 1 0,21 20 0,-21-21 16,0 0-16,0 0 0,21 1 15,-21-1-15,22 0 0,-22 0 16,21-21-16,-21 21 15,21-21-15,0 0 0,0 0 16,0-21-16,-21 0 0,22 0 16,-1 21-16,0-21 0,-21-1 0,0 1 15,21 0-15,-21-21 0,21 21 0,-21-1 16,0 1-16,0-21 0,0 21 16,0 0-16,21-1 0,-21 1 0,0 42 31,0 1-16,0-1-15,0 0 0,0 21 16,0-21-16,0 1 0,0-1 0,0 21 16,22-21-16,-22 0 0,21 1 15,-21-1-15,21 0 0,-21 0 0,21 0 16,0-21-16,0 0 0,1 0 0,-1 0 16,0 0-16,21 0 0,-21 0 15,22 0-15,-22-21 0,21 21 16,-21-21-16,22 0 0,-22 0 0,21-1 15,-21-20-15,1 21 0,20 0 0,-21-22 16,0 1-16,0 0 0,-21-1 0,22 1 16,-1 0-16,0-22 0,0-42 15,-21 64-15,21-21 0,-21-1 16,0 22-16,0-22 0,0 22 16,0 0-16,0-1 0,0 1 0,0 0 15,0 20-15,0 44 16,0-1-1,-21 21-15,0 0 0,21 1 0,-21-1 16,21 22-16,-21-22 0,-1 21 0,22 1 16,0-22-16,0 22 0,-21-1 15,21 1-15,-21-22 0,21 22 16,-21-22-16,21 21 0,0-20 0,0-1 0,0 0 16,0-20-16,0 20 15,0-21-15,0 0 0,21-21 0,0 21 16,0-21-16,-21 22 0,22-22 0,-1 0 15,0 0-15,0-22 0,0 1 16,0 0-16,1 21 0,-1-21 16,0-21-16,0 20 0,0 1 0,0 0 15,-21-21-15</inkml:trace>
  <inkml:trace contextRef="#ctx0" brushRef="#br0" timeOffset="32975.94">10096 7684 0,'-21'0'0,"42"0"0,-42 21 15,42-21 1,1 0-16,-1 0 16,0 0-16,21 0 0,1 0 0,-22-21 15,63 21-15,-20-22 0,-22 22 16,1 0-16,-1-21 0,0 21 15,1-21-15,-22 21 0,21 0 0,-21 0 16,0 0-16,1 0 0,-1 0 16,-42 0 31</inkml:trace>
  <inkml:trace contextRef="#ctx0" brushRef="#br0" timeOffset="33677.62">11578 7768 0,'-21'0'0,"42"0"0,-63 0 16,-1 0-16,22 0 15,42 0 1,1-21-16,-1 0 16,0 0-16,21 0 0,1-1 15,-1 1-15,0-21 0,22 21 0,-22-22 16,0 1-16,1 0 0,-1-1 0,0 1 16,-20 0-16,20-1 0,-21 1 15,-21 0-15,0-1 0,0 1 16,0 0-16,0 21 0,0-22 0,0 22 15,0 0-15,-21 0 0,0 21 0,0 0 16,-1 0-16,1 0 16,0 0-16,0 42 0,0-21 15,0 22-15,21 20 0,-22 1 0,22-1 16,-21 22-16,21-1 0,-21 22 0,21-21 16,0 21-16,0-22 0,-21 22 15,21 0-15,-21-21 0,21 21 0,-21-22 16,21 1-16,0 0 0,-22 20 0,1-20 15,21 0-15,-21 21 0,21-22 16,0 22-16,-21-21 0,0-1 0,0 1 16,21 0-16,-22-1 0,1 1 0,21 0 15,-21-1-15,0-20 0,0-1 0,21 1 16,-21-1-16,-1-20 16,22-1-16,0 0 0,0-20 0,0-1 15,0 0-15,0-42 31,0 0-31,0-22 0,0 22 16,0-21-16,0-1 0,0 1 0,0-21 16,0-1-16,0 1 0,0-1 0,0-21 15</inkml:trace>
  <inkml:trace contextRef="#ctx0" brushRef="#br0" timeOffset="34035.92">11557 7959 0,'0'-43'0,"0"86"0,0-128 0,0 64 0,0-21 16,0 20-16,0 1 0,0-21 15,0 21-15,21-22 0,0 22 0,22 0 16,-22-21-16,21 21 0,0-1 16,22-20-16,-22 21 0,1 21 15,20-21-15,-21 21 0,1 0 0,-1 0 0,0 0 16,-20 21-16,-1 0 0,0 0 15,0 22-15,-21-22 0,0 21 0,0-21 16,0 22-16,-21-1 0,0 0 0,0 1 16,-1-22-16,1 21 0,0 0 15,-21-20-15,21 20 0,-1-21 16,-20 0-16,21 0 0,0 1 0,0-22 16,-1 21-16,1 0 0,0-21 15,0 0-15,0 21 0,0-21 16,-1 0-16,44-21 31,-1 0-31,21 0 0,0 21 16</inkml:trace>
  <inkml:trace contextRef="#ctx0" brushRef="#br0" timeOffset="35895.86">12806 7535 0,'0'-21'0,"0"42"0,0-63 16,0 21-16,0 0 0,-21 21 16,-1 0-16,1 0 0,-21 0 15,21 0-15,0 21 0,-1 0 0,-20 0 16,21 0-16,0 1 0,-22 20 16,22 0-16,0 1 0,0-1 0,0 0 15,0 1-15,-1-1 0,1-21 16,21 21-16,-21 1 0,21-22 15,0 21-15,0-21 0,0 1 0,0-1 16,21-21-16,0 21 0,1-21 0,-1 0 16,0 0-16,0 0 0,0 0 15,0 0-15,1-21 0,-1 21 0,0-21 16,0-1-16,21 1 0,-20 0 16,-1 0-16,0 0 0,0-22 0,0 22 15,0 0-15,-21-21 0,22 21 0,-22-22 16,21 22-16,-21-21 0,0 21 15,0-22-15,0 22 0,0 0 0,0 0 16,0 42 15,0 0-31,0 0 0,0 0 0,0 1 16,21-1-16,-21 21 0,0-21 0,21 22 16,-21-22-16,0 0 0,0 0 15,21 0-15,-21 0 0,21 1 0,1-1 16,-22 0-16,21-21 0,0 0 0,-21 21 15,21-21-15,0 0 0,0 0 16,1 0-16,-1-21 0,0 21 0,21-21 16,-21 0-16,1-1 0,-1 22 15,0-21-15,0 0 0,0 0 0,0 0 16,-21 0-16,22-22 0,-1 22 16,-21 0-16,0 0 0,21 0 15,-21-1-15,21 1 0,-21 0 0,21 42 47,-21 0-47,0 1 0,0 20 0,0-21 16,0 0-16,0 22 0,21-22 15,-21 21-15,0-21 0,22 0 0,-1 22 16,0-22-16,-21 0 0,21 0 0,0 0 16,0-21-16,22 22 0,-22-22 0,0 0 15,21 0-15,-20 21 0,20-21 16,-21 0-16,21 0 0,1 0 15,-1-21-15,-21 21 0,22-22 0,-1 1 16,0 0-16,1 0 0,-22 0 16,21 0-16,-21-1 0,22 1 0,-22 0 15,0-21-15,-21 21 0,0-1 0,21-20 16,-21 21-16,0-21 0,0 20 16,0 1-16,0-21 0,-21 21 0,0 21 15,-22-21-15,22 21 16,0 0-16,-21 0 0,21 0 0,-1 21 15,-20 0-15,21 0 0,-21 0 16,20 0-16,-20 22 0,21-22 0,0 21 16,0-21-16,21 22 15,0-1-15,-22-21 0,22 0 0,0 22 0,0-22 16,0 0-16,0 0 0,22-21 16,-1 21-16,0-21 0,0 0 0,0 0 15,0 0-15,1 0 0,-1 0 0,21 0 16,-21 0-16,0-21 0,22 0 15,-22 0-15,0 21 0,0-21 0,0 0 16,1-1-16,-1 1 0,0 0 0,0 0 16,-21 0-16,0 0 0,0-22 15,21 22-15,-21 0 0,0 0 0,0 0 16,0-1-16,0 44 31,0-1-31,0 0 0,0 0 16,0 0-16,0 0 0,0 1 0,0-1 15,0 0-15,0 0 0,21 0 16,-21 0-16,22 1 0,-1-1 16,0-21-16,0 0 0,0 0 0,0 0 15,1 0-15,-1 0 0,0 0 16,21 0-16,-21-21 0,1-1 0,-1 22 16,0-21-16,0 0 0,0 0 0,0 21 15,1-21-15,-22 0 0,0-22 16,21 22-16,-21 0 0,21 0 0,-21-22 15,0 22-15,0 0 0,0 0 16,0 0-16,0 0 0,0 42 31,0 0-31,0 0 16,0 0-16,0 22 0,0-22 0,0 0 16,0 0-16,0 21 0,0-20 0,-21-1 15,21 0-15,0 0 0,0 0 16,0 0-16,0 1 0,0-1 0,-21-21 15,21 21-15,0-42 47,0 0-31,0-1-16,0 1 0,0 0 16,0 0-16,0 0 0,21 0 0,0-22 15,-21 22-15,21-21 0,0 21 0,0-22 16,-21 22-16,22 0 0,-1 0 15,0 21-15,0 0 0,0 0 0,0 0 16,1 0-16,-1 0 0,-21 21 16,21 0-16,-21 0 0,21 0 0,-21 1 15,0-1-15,0 21 0,0-21 16,0 0-16,0 1 0,0-1 0,0 0 16,0 0-16,0 0 0,0 0 15,0 1-15,-21-22 16,21 21-16,-21-21 15,21-21 1,0-1-16,0 1 16,21 0-16,0 0 0,0 0 15,0 0-15,1-22 16,-1 22-16,0-21 0,21 21 0,1-22 0,20-20 16,-21 20-16,1 22 15,-1 0-15,0 21 0,-20 0 16,20 0-16,-21 21 0,0 0 0,0 1 15,-21-1-15,0 0 0,0 0 16,0 0-16,0 22 0,0-22 0,0 0 16,0 21-16,-21-21 0,21 1 0,-21-1 15,0 0-15,21 0 0,-21 0 16,21 0-16,-21-21 0,21 22 16,0-44 30,0 1-46,0 0 16</inkml:trace>
  <inkml:trace contextRef="#ctx0" brushRef="#br0" timeOffset="36457.05">15748 7789 0,'0'0'0,"21"0"31,0 0-31,0 0 0,22 0 0,-22-21 16,21 0-16,-21 21 0,22-21 0,-22 0 15,21 21-15,1-21 0,-1-1 16,-21 1-16,21 0 0,-20 21 0,-1-21 16,0 0-16,0 0 0,-21-1 0,0 1 15,0 0-15,0 0 0,0 0 16,-21 0-16,0 21 15,-22 0-15,22 0 0,0 0 0,-21 21 16,21 0-16,-22 0 0,22 0 16,-21 22-16,21-1 0,-1-21 0,1 21 15,0 1-15,0-1 0,21 0 16,0 1-16,0-22 0,0 21 0,0-21 16,0 22-16,0-22 0,0 0 0,0 0 15,0 0-15,21 1 0,0-22 16,0 0-16,1 21 0,-1-21 0,21 0 15,-21 0-15,0 0 0,22-21 16,-22-1-16,21 22 0,1-21 0,-1 0 16,0 0-16,1 0 0,-22 0 15,21-22-15,0 22 0,1-21 0,-22 21 16,21-22-16,-21 1 0,22 0 16</inkml:trace>
  <inkml:trace contextRef="#ctx0" brushRef="#br0" timeOffset="36736.89">16827 7218 0,'0'0'0,"0"-64"0,0-63 15,0 106 1,0-21-16,0 21 0,0 42 31,-21 0-31,0 0 0,21 22 16,-21 20-16,0-21 0,21 22 16,0-1-16,-21 1 0,-1-1 0,22 1 15,-21-22-15,21 22 0,0-22 0,0 22 16,-21-22-16,21 0 0,-21 1 15,21-22-15,0 21 0,0-21 0,0 22 16,-21-22-16,21 0 0,0 0 16,-21-21-16,21 21 0,21-21 31,0-21-15,-21 0-16,21 0 0,0 0 0,0-1 15,1-20-15,-1 21 0</inkml:trace>
  <inkml:trace contextRef="#ctx0" brushRef="#br0" timeOffset="37152.65">16912 7684 0,'0'21'16,"0"0"-16,21-21 16,0 0-16,1 0 0,-1 0 15,0 0-15,21 0 16,-21 0-16,1 0 0,-1 0 0,0 0 15,0-21-15,0 21 0,0-21 0,1-1 16,-1 22-16,0-21 16,0 0-16,-21 0 0,21 0 15,-21 0-15,0-1 0,0 1 0,0 0 16,0 0-16,-21 0 16,0 21-16,0 0 0,0 0 15,-1 21-15,1 0 0,0 0 16,0 0-16,-21 1 0,42 20 0,-22-21 15,1 0-15,0 22 0,21-22 0,-21 21 16,21-21-16,0 0 0,0 22 16,0-22-16,0 0 0,0 0 0,0 0 15,0 1-15,21-1 0,0-21 16,0 0-16,1 21 16,-1-21-16,0 0 0,0 0 15,21 0-15,-20 0 0,-1 0 0,0-21 16,21 21-16,-21-21 0,1-1 15,-1 22-15,21-21 0,-21 0 0,0 0 16,1 0-16</inkml:trace>
  <inkml:trace contextRef="#ctx0" brushRef="#br0" timeOffset="37585.4">17611 7557 0,'0'0'0,"0"-22"0,21 1 16,-21 0-16,0 0 0,21 21 15,0 0-15,0 0 0,0 0 16,1 0-16,-1 0 0,0 0 15,0 21-15,0 0 16,0 0-16,1-21 0,-22 43 0,0-22 16,0 0-16,0 0 0,21 0 15,-21 22-15,0-22 0,0 0 0,0 0 16,0 0-16,0 1 0,0-1 0,0 0 16,0 0-16,0 0 0,0 0 15,0 1-15,-21-22 0,21 21 0,-22-21 16,22-21 31,0-1-47,0 1 0,22-21 15,-1 21-15,0 0 16,0-1-16,0-20 0,0 0 0,1-1 16,20 1-16,-21 21 0,0-21 0,22-1 15,-22 1-15,0 21 0,21 0 16,-42-1-16,21 1 0,1 21 0,-1 0 15,-21 21 17,-21-21-1,-1 22-31</inkml:trace>
  <inkml:trace contextRef="#ctx0" brushRef="#br0" timeOffset="37952.19">16912 7070 0,'0'0'0,"-21"-21"16,42-1-1,0 22 1,22 0-16,-1-21 0,0 21 16,1 0-16,20-21 0,1 21 0,-22-21 15,21 21-15,1-21 0,-1 21 0,1 0 16,-1-21-16,-20 21 0,-1 0 16,0 0-16,1-22 0,-1 22 15,-21 0-15,0 0 0,-42 0 94,0 0-94,0 0 0,21 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34:11.5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4847 3090 0,'0'0'0,"0"-21"0,0 0 0,21 0 0,-21 0 16,21 0-16,-21-1 0,0 1 15,0 0-15,0 0 16,0 0-16,0 42 31,-21 0-31,0 0 16,0 0-16,0 22 0,0-1 15,-1 0-15,1 22 0,0-1 0,-21 1 16,-1 21-16,22-22 16,-21 22-16,0-22 0,-1 22 0,1-22 15,0 1-15,20-1 0,-20 1 16,21-1-16,0 1 0,-22-22 0,22 22 15,0-22-15,0 0 0,21 1 16,-21-22-16,0 21 0,-1-21 0,22 1 16,0-1-16,-21 0 0,0-21 15,0 0-15,21-21 16,0-22-16,0 22 16,0-21-16,0 0 0,21-22 0,0 22 15,-21-22-15,21 1 0,1-1 16,-22 22-16,21-22 0,0 22 15,0 0-15,0 21 0,0-22 16,1 22-16,-1 21 0,0 0 16,0 0-16,21 0 0,-20 0 15,-1 21-15,0 0 0,0 1 0,0 20 16,0-21-16,1 21 0,-1 1 16,0-22-16,-21 21 0,21 1 0,-21-1 15,21 0-15,0 1 0,-21-1 16,22-21-16,-1 21 0,0-20 0,0-1 15,21-21-15,-20 21 0,-1-21 16,21 0-16,0 0 0,-20 0 0,20-21 16,0 0-16,1-1 0,-22 1 15,21 0-15,0 0 0,-20-21 16,20-1-16,0 22 0,1-21 0,-22-1 16,21-20-16,-21 21 0,0-22 15,1 22-15,20-43 0,-21 22 0,0-22 16,-21 0-16,21 22 0,-21-22 15,22 0-15,-22 1 0,0 20 0,0 1 16,0-22-16,-22 22 0,1-1 16,-21 22-16,21-22 0,-22 22 15,1 0-15,0 20 0,-1-20 0,1 21 16,-21 0-16,20 0 0,1 21 16,-22 0-16,22 0 0,-21 0 15,20 21-15,-20 21 0,-1-21 16,22 22-16,0 20 0,-22-21 0,22 22 15,-1-1-15,22 22 0,0-21 16,21 20-16,0-20 0,0 20 0,0-20 16,21 21-16,22-22 0,-22 1 15,21-22-15,0 21 0,1-20 0,-1-22 16,0 21-16,1-21 0,-1 1 16,0-1-16,-20-21 0,20 21 15,0-21-15,-21 0 0,22 0 0,-22 0 16,0 0-16,21 0 0,-20 0 15,-1-21-15,0 21 0,0-21 16,0 21-16,0-22 0,1 1 16,-22 0-1,21 21-15,0 0 0,-21-21 0,21 21 16,0-21-16</inkml:trace>
  <inkml:trace contextRef="#ctx0" brushRef="#br0" timeOffset="1458.63">5588 4022 0,'0'21'0,"21"-21"31,0 0-31,0 0 16,1 0-16,-1 0 0,0-21 15,0 0-15,0 21 0,0-22 16,1 1-16,-1 0 0,0 0 15,0 0-15,0 0 0,0-1 16,1 1-16,-1 0 0,-21 0 0,0 0 16,0 0-16,0-1 15,0 1-15,0 0 0,0 0 0,0 0 16,-21 0-16,-1 21 0,1 0 16,0 0-16,0 0 0,0 0 15,0 21-15,-1 0 16,1 0-16,0 0 0,0 22 15,21-22-15,0 21 0,-21 0 0,21-20 16,0 20-16,0 0 0,0 1 0,0-1 16,0 0-16,0-21 15,0 22-15,0-22 0,21 21 0,0-21 16,0 1-16,0-1 16,1 0-16,-1-21 0,21 0 0,-21 0 15,0 0-15,1 0 0,20 0 16,-21-21-16,0 0 0,0 21 0,22-22 15,-22 1-15,0 0 0,21-21 0,-20 21 16,-1-1-16,0-20 0,0 21 16,0-21-16,0 20 0,1-20 0,-1 21 15,0-21-15,-21 20 0,0 1 16,0 0-16,0 0 0,21 21 0,-21-21 16,0 42 15,0 0-31,0 0 15,0 0-15,0 1 0,0 20 16,0-21-16,0 0 0,0 22 16,0-22-16,0 0 0,0 21 0,0-21 15,0 1-15,0 20 0,-21-21 16,21 0-16,-21 0 0,21 1 16,0-1-1,-21-42 16,21-1-31,0-20 16,0 21-16,0 0 16,0 0-16,0-22 0,0 22 0,21-21 15,0-1-15,-21 22 0,21-21 16,0 21-16,0 0 0,1-22 0,-1 22 16,0 0-16,21 0 0,-21 21 15,1-21-15,20 21 0,-21 0 0,0 0 16,22 0-16,-22 0 0,0 0 0,0 21 15,0 0-15,0-21 0,1 21 16,-22 0-16,0 0 0,21 22 0,-21-22 16,21 0-16,-21 0 0,0 0 15,0 22-15,0-22 0,0 0 16,0 0-16,0 0 0,0 1 16,0-1-16,-21 0 0,0 0 15,21 0-15,0 0 16,0-42 15,0 0-31,0 0 16,0 0-16,0 0 0,0-1 0,21-20 15,0 0-15,0 21 0,0-22 16,0 1-16,1 21 0,20-22 0,-21 22 16,21-21-16,-20 21 0,20 0 15,-21 21-15,0-22 0,0 22 16,1 0-16,-1 0 0,0 0 15,0 22-15,-21-1 16,0 0-16,0 0 0,0 0 16,0 22-16,0-22 0,0 0 15,0 21-15,0-21 0,0 1 0,0 20 16,0-21-16,0 0 0,0 0 16,-21 1-16,21-1 0,0 0 15,0 0-15,0 0 16,21-21 15,0-21-31,-21 0 16,21 0-16,1 0 0</inkml:trace>
  <inkml:trace contextRef="#ctx0" brushRef="#br0" timeOffset="2087.58">7789 3641 0,'-21'0'31,"0"21"-31,0 0 16,0 0-16,-1 0 0,22 1 15,-21-1-15,0 0 0,21 0 16,0 0-16,-21 22 0,0-22 0,0 0 15,21 0-15,0 21 0,0-20 16,-22 20-16,22-21 0,0 0 0,0 22 16,0-22-16,0 0 0,0 0 15,0 0-15,22 0 0,-1-21 16,0 0-16,0 0 16,0 0-16,0 0 0,22 0 0,-22 0 0,0 0 15,21 0-15,-20 0 0,20-21 16,-21 0-16,21 0 0,-20 21 15,-1-21-15,21-22 0,-21 22 0,0 0 16,1 0-16,-22-21 0,21 20 16,0-20-16,-21 21 0,0-21 0,0 20 15,0 1-15,0-21 0,0 21 16,0-22-16,0 22 0,0 0 0,0 0 16,-21 0-16,0 0 0,-1-1 15,1 22-15,0-21 0,0 21 0,0 0 16,-22 0-16,22 0 0,-21 0 0,21 0 15,0 0-15,-22 0 16,22 0-16,0 21 0,0-21 0,0 22 16,-22-1-16,22 0 0,0 0 15,21 21-15,-21-20 0,0-1 0,21 21 16,0-21-16,0 22 0,0-22 16,0 21-16,0-21 0,0 0 0,0 22 15,0-22-15,0 0 0,21 0 16,0-21-16,-21 21 0,21 1 0,0-22 15,0 0-15,1 0 0,-1 0 0,0 0 16,0 0 0,0 0-16,0 0 0,1 0 0</inkml:trace>
  <inkml:trace contextRef="#ctx0" brushRef="#br0" timeOffset="17747.34">11261 3979 0,'0'-21'63,"0"0"-47,0 0-16,21 0 15,-21 0-15,0-1 0,0 1 16,0 0-16,0 0 0,0 0 15,0 0-15,0-1 0,-21 1 0,-1 0 16,1 0-16,0 21 0,0-21 16,-21 0-16,20-1 0,-20 1 0,0 21 15,21 0-15,-22 0 16,1 0-16,0 0 0,-1 21 0,1 1 16,0-1-16,20 0 0,-20 0 0,0 0 15,-1 22-15,22-1 0,0-21 16,0 21-16,21 1 0,-21-1 15,21 0-15,0 1 0,0-1 0,0 0 16,0 1-16,0-1 0,21-21 0,0 22 16,0-22-16,0 0 0,1 0 15,-1 0-15,0 0 0,0-21 0,0 0 16,22 0-16,-22 0 0,0 0 16,21 0-16,-21 0 0,22-21 0,-1 0 15,-21 0-15,22 0 0,-22-22 16,21 22-16,0-21 0,-20-22 15,20 22-15,0 0 0,-21-22 0,22 22 16,-22-22-16,0 1 0,0-1 16,0 1-16,1-1 0,-1 1 0,0-22 15,-21 22-15,0-1 0,0 1 16,0 20-16,0-20 0,0 21 0,0-22 16,0 22-16,0-1 0,0 22 15,-21-21-15,0 21 0,21 0 0,-22-1 16,22 1-16,-21 21 0,0 0 15,0 21-15,21 1 0,0-1 16,-21 21-16,0-21 0,21 43 16,0-22-16,0 43 0,-22-22 15,22 1-15,0 20 0,0 1 0,0 0 16,0-22-16,0 22 0,0-22 16,0 1-16,22-1 0,-22 1 0,21-1 15,0-20-15,-21-1 0,21 0 16,0 1-16,-21-1 0,21-21 0,1 0 15,-22 1-15,21-1 0,0 0 0,0-21 16,0 0-16,0 0 16,1 0-16,-1 0 0,0-21 0,0 21 15,0-21-15,0-22 0,1 22 16,20 0-16,-21-21 0,21 20 16</inkml:trace>
  <inkml:trace contextRef="#ctx0" brushRef="#br0" timeOffset="18118.97">13060 3598 0,'-21'22'15,"42"-22"1,0 0 0,0 0-16,0-22 0,0 22 0,1-21 15,-1 21-15,0 0 0,0 0 16,0-21-16,0 21 0,1 0 0,-1 0 15,0 0-15,0 0 0,0 0 16,-21-21-16,21 21 16,-42 0 15,0 21-31</inkml:trace>
  <inkml:trace contextRef="#ctx0" brushRef="#br0" timeOffset="18334.84">13017 3789 0,'0'0'16,"-21"21"-16,21 0 0,0 0 31,21-21-31,1 0 0,-1 0 0,0 0 16,0 0-16,0 0 0,22 0 15,-22 0-15,0 0 0,0 0 16,0-21-16,0 21 0,1 0 15,-1-21-15,0 21 16,0-21-16,-21 0 16,21 0-16</inkml:trace>
  <inkml:trace contextRef="#ctx0" brushRef="#br0" timeOffset="19162.49">14605 3514 0,'0'0'0,"0"-21"0,-21-1 0,21 1 0,0 0 15,0 0-15,0 0 0,0 0 16,0-22-16,0 22 0,0-21 16,21 21-16,0-1 0,0-20 0,0 21 15,1 0-15,-1 0 0,21-1 0,-21 1 16,22 21-16,-1 0 0,43 0 16,-43 0-16,-21 21 15,21 1-15,1-1 0,-22 21 0,21 0 16,-21 1-16,1-1 0,-1 22 15,-21-22-15,0 21 0,0-20 0,0-1 16,0 0-16,0 22 0,-21-43 0,-1 21 16,22 1-16,0-22 0,-21 21 15,21-21-15,-21 1 0,0-1 16,21-42 15,0-1-31,0 1 16,0 0-16,21-21 0,0 21 15,-21-22-15,21 1 0,1 0 16,-1-1-16,21 1 0,-21-22 16,0 22-16,22 0 0,-22-22 0,0 43 15,21-21-15,-20-1 0,20 22 0,-21 0 16,0 21-16,22 0 0,-22 0 16,0 0-16,0 0 0,0 21 0,0 0 15,1 22-15,-1-22 0,0 21 16,-21 1-16,21-1 0,-21 0 0,0 1 15,0-1-15,0 0 0,0 1 16,0-1-16,0-21 0,0 21 0,-21-20 16,21-1-16,-21 0 0,21 0 15,0 0-15,0 0 0,0 1 16,0-44 15,0 1-15,0 0-16</inkml:trace>
  <inkml:trace contextRef="#ctx0" brushRef="#br0" timeOffset="19607.23">16108 3598 0,'21'0'32,"0"-21"-32,0 0 15,0 0-15,1 21 0,-1-21 16,0 0-16,0-22 0,0 22 0,0 0 16,1-21-16,-1 20 0,0 1 15,-21-21-15,0 21 0,0 0 0,0-1 16,21 1-16,-21 0 0,0 0 15,-21 21 1,0 0-16,0 0 16,-1 21-16,1 0 0,0 0 15,0 22-15,0-1 0,21 0 0,-43 43 16,22-43-16,21 1 16,-21-1-16,21 0 0,-21-20 0,21 20 15,0 0-15,0-21 0,0 22 0,0-22 16,0 0-16,0 0 0,0 0 15,0 1-15,21-22 0,0 21 0,0-21 16,1 0-16,-1 0 16,21 0-16,-21 0 0,0-21 15,22-1-15,-22 1 0,21 0 0,-21 0 16</inkml:trace>
  <inkml:trace contextRef="#ctx0" brushRef="#br0" timeOffset="20354.25">16891 3239 0,'0'0'0,"0"-22"16,0 44 15,0-1-31,-21 0 16,21 21-16,0-21 0,-21 22 15,21-22-15,0 21 0,0 1 0,0-1 16,0-21-16,0 21 0,-22-20 15,22 20-15,0-21 0,0 0 0,-21 22 16,21-22-16,0 0 0,0 0 16,0 0-16,21-21 15,1 0 1,-1 0-16,0-21 16,0 0-16,0 0 0,0 0 15,-21-1-15,22-20 16,-1 21-16,0 0 0,0-22 0,-21 22 15,21-21-15,0 21 0,1 0 0,-22-1 16,21 1-16,0 21 16,-21 21-1,0 1-15,21-22 0,-21 21 16,0 0-16,0 0 0,0 21 0,0-20 16,0-1-16,0 0 0,0 21 15,0-21-15,0 1 0,21-1 0,-21 0 16,21 0-16,1 0 0,-1 0 15,0-21-15,0 0 16,0 0-16,0 0 0,1 0 16,20 0-16,-21 0 0,0 0 0,22 0 15,-22-21-15,0 0 0,21 0 16,-21 21-16,1-21 0,-1-22 0,0 22 16,0 0-16,0-21 0,-21 21 15,0-22-15,0 1 0,21 0 0,-21-1 16,0 1-16,0 0 0,0 20 15,-21-20-15,0 0 0,21 21 0,-21-1 16,0 1-16,0 21 0,-1 0 0,1-21 16,0 21-1,21 21 1,21-21 0,0 0-1,1 0-15,-1 0 16,0 0-16,0 0 0,0 0 15,0 0 1,1 0-16,-22-21 16,0 0-1</inkml:trace>
  <inkml:trace contextRef="#ctx0" brushRef="#br0" timeOffset="21546.78">20447 2455 0,'0'0'0,"21"-21"15,0-21-15,0 0 0,-21 20 0,0-20 16,22 21-16,-1-21 0,-21-1 16,0 22-16,0 0 15,0 0-15,0 42 31,-21 0-31,21 21 0,-22 1 16,1-1-16,0 22 0,0 20 16,0 1-16,0 0 0,21 20 0,-22-20 15,1 0-15,0 21 0,0-22 0,0 1 16,0 0-16,-22-1 0,22-20 16,-21-1-16,21 1 0,-22-1 0,22-20 15,0-1-15,0 0 0,0-21 16,-1 1-16,1-1 0,0 0 15,21 0-15,-21-21 0,0 0 16,21-21 0,0 0-16,0 0 0,0-22 0,0 22 15,0-21-15,0-1 0,0 1 16,0-21-16,0 20 0,0-20 0,0-1 16,0 1-16,0 20 0,0-20 15,21-1-15,0 22 0,-21 0 0,21-1 16,-21 1-16,0 21 0,21 0 15,1 21-15,-22 21 0,0 0 16,21 0-16,0 22 0,-21-1 16,21 21-16,0 1 0,-21-22 15,21 22-15,1-1 0,-22 1 0,21-22 16,0 22-16,0-22 0,0 0 16,0 1-16,1-1 0,-1-21 0,0 0 15,0 0-15,21 1 0,-20-1 16,20 0-16,0-21 0,1 0 15,-1 0-15,0 0 0,1-21 0,-1 0 16,0-1-16,22 1 0,-22 0 0,0-21 16,1 21-16,-1-22 0,0 1 0,1-22 15,-1 22-15,-21-21 0,22-1 16,-22 22-16,21-22 0,-21 1 0,0-1 16,-21 1-16,0-1 15,0 1-15,0-22 0,0 22 0,0-22 16,0 0-16,0 22 0,-21-1 15,0 1-15,0-1 0,0 1 0,-22 20 16,22 1-16,-21 0 0,0-1 16,-1 22-16,-20 0 0,20 0 0,-20 21 15,-1 0-15,-20 0 0,20 21 16,1 0-16,-22 0 0,22 22 0,-1-22 16,1 42-16,20-20 0,-20 20 15,20 1-15,22 20 0,0 1 16,0 0-16,21-22 0,0 22 0,0 0 15,0-1-15,0-20 0,0-1 16,21 1-16,0-22 0,0 22 16,22-22-16,-22 0 0,21-21 0,1 1 15,-22 20-15,21-42 0,0 21 0,1 0 16,20-21-16,-20 0 0,-1 0 16,0 0-16,1 0 0,-1-21 0,0 0 15,1 0-15,-1 21 0,0-21 16,-21-1-16,22 1 0,-22 0 0</inkml:trace>
  <inkml:trace contextRef="#ctx0" brushRef="#br0" timeOffset="23147.58">21082 3281 0,'0'21'0,"0"21"15,0-20 1,21-1-16,0-21 15,0 0-15,22 0 16,-22 0-16,0 0 0,21 0 0,-20-21 16,20-1-16,0 1 0,1 0 15,-1 21-15,-21-21 0,21 0 0,-20-22 16,-1 22-16,0 0 0,0 0 16,-21 0-16,0 0 0,0-1 15,0 1-15,0 0 0,0 0 0,0 0 16,0 0-16,-21 21 0,0 0 0,21-22 15,-21 22-15,-1 0 0,1 0 16,0 22-16,0-1 0,21 0 0,-21 0 16,0 0-16,21 22 0,-22-22 15,22 21-15,-21 0 0,21 1 0,0-22 16,0 64-16,0-64 16,0 21-16,0-21 0,0 0 0,0 22 15,0-22-15,21 0 16,1-21-16,-1 0 0,0 0 15,0 0-15,21 0 0,-20 0 0,-1 0 16,21 0-16,-21 0 0,22-21 16,-22 0-16,0 0 0,21-1 0,-21 1 15,1 0-15,-1-21 0,21 21 0,-42-22 16,21 1-16,0 21 0,1-22 16,-22 22-16,0 0 0,0 0 0,21 0 15,-21 0 1,0 42-1,0 0-15,0 0 0,0 0 16,0 0-16,-21 22 16,21-22-16,0 0 0,0 21 0,0-20 15,-22-1-15,22 0 0,0 0 16,-21 0-16,21 0 0,0 1 0,0-1 16,0 0-16,0 0 0,-21-21 31,21-21 0,0 0-31,0 0 0,0-1 0,0 1 16,0 0-16,0-21 0,21 21 15,-21-22-15,21 1 0,1 0 0,-1 20 16,-21-20-16,21 21 0,0 0 16,0 0-16,0-1 0,-21 1 15,22 21-15,-1 0 0,0 0 0,0 0 16,0 0-16,0 21 15,1-21-15,-1 22 0,0-1 0,-21 21 16,0-21-16,21 0 0,-21 22 0,21-22 16,-21 0-16,0 21 0,0-20 15,0-1-15,0 0 0,0 0 0,0 0 16,0 0-16,0 1 0,0-1 16,0 0-16,0-42 46,21 0-30,-21-1-16,22 1 0,-1-21 16,-21 21-16,21-22 0,0 22 0,0-21 15,22 0-15,-22-1 0,0 22 0,21-21 16,-21 21-16,22-1 0,-22 1 16,0 0-16,21 0 0,-20 21 0,-1 0 15,0 0-15,0 0 0,0 0 16,-21 21-16,0 0 0,0 0 15,0 1-15,0-1 0,0 0 16,0 21-16,0-21 0,0 1 0,0 20 16,0-21-16,0 21 0,-21-20 15,0-1-15,21 21 0,0-21 16,0 0-16,0 1 0,0-1 0,0 0 16,0 0-16,21-21 15,0 0-15,0 0 16,1 0-16,-1 0 0,21 0 0,-21 0 15,0-21-15,1 21 0,-1-21 16,0 0-16,0-1 0,0 1 0,0-21 16,1 21-16,-1 0 0,0-22 0,0 22 15,0-21-15,-21 21 16,21-1-16,-21-20 0,22 21 0,-22 0 16,0 0-16,0 42 31,0 0-16,-22 0-15,22 0 0,-21 22 0,0-22 16,21 21-16,-21-21 0,0 22 0,21-22 16,0 21-16,0-21 0,-21 0 15,21 1-15,0-1 0,0 0 0,0 0 16,0 21-16,21-20 16,0-22-16,0 0 15,0 0-15,22 0 0,-22 0 16,21 0-16,-21 0 0,22 0 0,-22-22 15,21 1-15,-21 0 0,22 0 16,-22 0-16,21 0 0,-21-22 0,0 1 16,1 21-16,-1-22 0,0 1 15,-21 0-15,0-1 0,0 1 0,0 0 16,0-1-16,0 22 0,-21-21 16,-22 21-16,22 0 0,0-1 0,-21 22 15,-1 0-15,22 0 0,-21 0 16,0 0-16,-1 0 0,22 22 0,-21-1 15,21 0-15,-22 0 0,22 0 0,-21 22 16,21-22-16,-1 21 0,1-21 16,0 22-16,0-22 0,0 0 15,21 0-15,-21 0 0,21 0 16,0 1-16,0-1 0,0 0 16,21-21-1,0 0-15</inkml:trace>
  <inkml:trace contextRef="#ctx0" brushRef="#br0" timeOffset="23600.35">24363 2709 0,'0'0'0,"0"-21"0,0 0 15,0 0-15,0 0 0,-21 21 16,-1-21-16,1 21 16,0 0-1,0 0-15,21 21 16,-21 0-16,0 21 0,-1-21 0,22 22 15,-21-22-15,0 21 0,0 1 16,0 20-16,0-21 0,-1 1 0,1 20 16,0-20-16,21-1 0,0 21 15,-21-20-15,21-1 0,0 0 0,0 1 16,0-1-16,0 0 0,21-20 0,-21 20 16,21-21-16,0 0 0,1 0 15,-1-21-15,21 22 0,-21-1 0,0-21 16,1 0-16,20 0 0,-21 0 0,0 0 15,22 0-15,-22 0 0,0 0 16,21-21-16,-21-1 0,1 1 16,20 0-16,-21 0 0,21 0 0,-20 0 15,20-22-15</inkml:trace>
  <inkml:trace contextRef="#ctx0" brushRef="#br0" timeOffset="24029.1">25019 2646 0,'0'0'0,"0"-21"0,21 21 16,0 0-16,0-21 16,1 21-16,-1-22 15,0 22-15,0 0 0,0 0 0,22 0 16,-22 0-16,21 0 0,-21 0 15,22 22-15,-1-1 0,-21 0 0,21 0 16,-20 0-16,-1 0 0,0 22 0,0-1 16,-21 0-16,0 1 0,0-1 15,0 0-15,-21 1 0,21 20 0,-21-20 16,-22 20-16,22-21 0,0 1 16,0-1-16,-21 0 0,20 1 0,-20-1 15,21-21-15,0 22 0,0-22 16,-22 21-16,22-21 0,0 0 15,0-21-15,0 22 0,21-1 0,-22-21 16,1 21-16,0-21 0,0 0 16,0 0-16,0 0 31,21-21-15,21 0-16,0-1 15,0 1-15,0 0 0,22 0 0</inkml:trace>
  <inkml:trace contextRef="#ctx0" brushRef="#br0" timeOffset="24370.91">26416 2963 0,'0'-21'0,"0"0"15,0 0 1,0 0-16,0 0 47,0 42 0,0 0-32,0 0-15,0 0 16,-21 0-16,21 1 0</inkml:trace>
  <inkml:trace contextRef="#ctx0" brushRef="#br0" timeOffset="24731.71">26416 3641 0,'21'0'31,"0"0"-15,-21-21-16,21 21 31,1 0-15,-22 21-16,0 0 0,0 0 16,0 0-16,0 0 15,0 1-15,0-1 0,0 0 0,-22 21 16,22-21-16,-21 1 0,0-1 0,-21 21 15,21-21-15,-22 22 0,22-22 16,-21 21-16,-1-21 0,1 22 0,0-22 16,-1 21-16,-20-21 0,-1 0 0,22 22 15,-21-22-15,-1 0 0</inkml:trace>
  <inkml:trace contextRef="#ctx0" brushRef="#br0" timeOffset="29351.79">20828 4403 0,'0'0'0,"-21"0"16,0 21-16,-1-21 16,1 0-16,0 0 15,0 0-15,0 0 0,0 0 16,-1 0-16,1 0 15,0 0-15,0 0 0,0 0 16,0 0-16,-1 0 0,1 0 16,0 0-16,0 0 0,0 0 15,0 0-15,-1 0 16,1 0-16,0 0 16,0 0-1,0 0 16,42 0 48,0 0-64,0 0-15,0 0 16,1 0-16,20 0 0,-21 0 0,0 0 0,22 0 15,-1 0-15,-21 0 16,21 0-16,1 0 0,-1 0 0,0 0 16,1 0-16,-1 0 0,0 0 15,1 0-15,20 0 0,-20 0 0,-1 0 16,21 0-16,-20-21 0,20 21 16,22-21-16,-22 21 0,22 0 0,21-22 15,-21 1-15,20 21 0,-20-21 16,21 21-16,-21 0 0,20-21 0,1 21 15,-21 0-15,21-21 0,0 21 16,-22 0-16,1 0 0,0 0 0,-1 0 16,1 0-16,-22 0 15,22 0-15,-21 0 0,-1 0 0,1 0 16,20 0-16,-20 0 0,-1 0 16,1 0-16,-1-21 0,1 21 0,-1 0 15,-20 0-15,20 0 0,-21 0 16,22 0-16,-22 0 0,1 0 0,-1 0 15,-21 0-15,21 0 0,-20 0 16,20 0-16,-21 0 0,21 0 0,-20 0 16,-1 0-16,0 0 0,0-22 0,0 22 15,0 0 1,1 0-16,-44 0 94,1 0-79,-21 0-15,21 0 0</inkml:trace>
  <inkml:trace contextRef="#ctx0" brushRef="#br0" timeOffset="30495.49">21188 4593 0,'0'0'0,"-21"0"16,-1 0-1,1 0-15,0 0 16,0 0-16,0 0 16,0 0-16,-1 0 15,1 0-15,0 0 0,0 0 16,0 0-16,0 0 15,-1 0-15,1 0 0,0 0 0,0 0 16,0 0-16,0 0 16,-1 0-16,1 0 0,0 0 0,0 0 15,0 0-15,0 0 0,-1 0 16,1 0-16,0 0 16,0 0-1,42 0 141,0 0-156,0 0 0,1 0 16,-1 0-16,0 0 0,0-21 0,0 21 16,22 0-16,-1 0 0,-21 0 15,21 0-15,1-21 0,20 21 16,-20 0-16,-1 0 0,21 0 0,1 0 16,-1-21-16,1 21 0,-1 0 15,1 0-15,-1 0 0,22 0 0,-21-21 16,20 21-16,-20 0 0,20 0 15,1 0-15,-21-22 0,20 22 16,1 0-16,0 0 0,20 0 0,-20-21 16,0 21-16,-1 0 0,1 0 0,0-21 15,-1 21-15,1 0 0,0 0 16,-22-21-16,1 21 0,20-21 16,-20 21-16,-1 0 0,1-21 15,-1 21-15,1 0 0,-1 0 0,1-22 16,-22 22-16,22-21 0,-22 21 15,0 0-15,-20 0 0,20 0 0,-21 0 16,0 0-16,0 0 0,1 0 16,-1 0-16,0 0 0,-21-21 15,-21 21 110,0 0-125</inkml:trace>
  <inkml:trace contextRef="#ctx0" brushRef="#br0" timeOffset="37659.39">14266 6160 0,'0'0'0,"21"-22"15,-21 1-15,0 0 16,0 0 0,-21 21-1,0 0 1,21 21-16,-21 0 16,0 22-16,21-22 0,-21 21 15,-1 0-15,1 22 0,0-1 0,0 1 16,0-1-16,0 1 0,-22-1 15,22 22-15,-21-21 0,-1-1 0,1 1 16,0-1-16,21 1 0,-22-1 0,1-21 16,21 22-16,0-22 0,-1 1 15,-20-1-15,42-21 0,-21 0 0,21 0 16,-21 1-16,21-44 31,0 1-31,0 0 0,0 0 0,0-21 16,0-22-16,0 22 0,0-1 15,0-20-15,21 21 0,-21-1 16,0 1-16,0 0 0,21-1 0,-21 22 16,21 0-16,-21 0 0,0 0 15,21 21-15,1 0 0,-1 21 16,0-21-16,0 21 0,-21 0 16,21 0-16,0 22 0,1-22 15,-22 21-15,21-21 0,0 22 0,-21-22 16,21 21-16,0-21 0,0 22 15,1-22-15,-1 21 0,0-21 16,0 0-16,0 1 0,22-1 0,-22 0 16,0-21-16,21 0 0,-21 0 0,1 0 15,20 0-15,-21 0 0,21 0 16,-20 0-16,20-21 0,-21 0 0,21-1 16,-20 1-16,20 0 0,-21-21 0,0 21 15,0-22-15,1 1 0,-1 0 16,0-1-16,0-20 0,-21 20 0,0-20 15,21-1-15,-21 1 0,0-1 16,0-20-16,0 20 0,0 1 16,0-1-16,-21 1 0,21 20 0,-21-20 15,0 21-15,-22-1 0,22-20 16,-21 42-16,0-22 0,-1 1 0,1 21 16,0-22-16,-1 22 0,-20 21 15,-1-21-15,-42 21 16,64 0-16,-21 21 0,20 0 0,1 1 15,0 20-15,-1 0 0,1 1 0,21-1 16,0 21-16,-1 1 0,22-1 0,0 22 16,0-21-16,0 20 0,22 1 15,-22-22-15,42 22 0,-21-21 0,0-1 16,22 1-16,-22-1 0,21-21 16,0 22-16,1-22 0,-1-21 15,0 22-15,22-1 0,-22-21 0,1 0 16,62 1-16,-41-1 15,-22-21-15,22 0 0,-22 0 0,22 0 16,-22-21-16,21-1 0,-20 22 0,-1-21 16,22 0-16,-22-21 0,0 21 15,1-1-15,-1-20 0,-21 21 0,21 0 16,-20-22-16,-1 22 0,-21-21 0,0 21 16,0 0-16,0-22 0,0 22 15,0 0-15,0 0 0,0 0 0,-21-1 16,-1 22-16,1 0 0,0 0 15,0 0-15,0 22 16,0-1-16,-1 0 0,1 21 16,21-21-16,0 22 0,0-22 0,0 21 15,0-21-15,0 22 0,0-1 16,0-21-16,0 0 0,21 22 0,-21-22 16,22 0-16,-1-21 0,0 21 15,0 0-15,21-21 0,-20 0 0,-1 0 16,21 0-16,-21 0 0,22 0 0,-1-21 15,-21 0-15,21 0 0,-20 0 16,-1 0-16,21-1 0,-21 1 16,0 0-16,1-21 0,-22-1 15,21 22-15,-21 0 0,0 0 0,0 0 16,0 0-16,0-1 0,0 44 47,0-1-47,0 0 0,0 0 0,0 0 15,0 22-15,0-22 0,0 0 16,0 21-16,0-21 0,0 1 0,-21 20 16,21-21-16,0 0 0,0 0 0,0 1 15,0-1-15,0-42 47,0-1-47,0 1 0,0 0 16,21 0-16,-21 0 0,0 0 0,0-1 15,21-20-15,-21 21 0,21 0 16,-21-22-16,21 22 0,0-21 0,-21 21 16,22 0-16,-1-1 0,-21 1 15,21 0-15,0 21 0,0 0 16,0 21-16,1 0 16,-22 1-16,21-1 0,-21 0 15,0 0-15,0 0 0,0 0 16,21 22-16,-21-22 0,0 0 0,0 0 15,0 0-15,0 1 0,0-1 16,21 0-16,-21 0 0,0 0 16,21-21-1,0 0-15,1-21 16,-1 21-16,0-21 0,0 0 16,-21 0-16,21-1 0,0 1 0,1 0 15,-1 0-15,0 0 0,-21 0 0,21-22 16,0 22-16,0 0 0,1 0 15,-22-22-15,21 43 0,0-21 0,-21 0 16,21 21-16,0 0 16,-21 21-1,0 0-15,0 1 0,0-1 16,0 0-16,0 0 0,0 0 0,0 0 16,0 1-16,0 20 0,0-21 15,0 0-15,21 22 0,-21-22 16,22 0-16,-1 0 0,0 0 15,0-21-15,0 0 0,0 0 16,1 0-16,-1 0 0,0 0 16,21 0-16,-21 0 0,1-21 0,-1 0 15,0 0-15,0 21 0,0-21 0,0-1 16,-21 1-16,22 0 16,-1-21-16,0-22 15,0 43-15,-21 0 0,21 0 16,-21 42 15,0 0-15,0 0-16,0 0 0,0 1 15,0-1-15,-21 0 0,21 0 0,0 0 16,0 0-16,0 1 0,0-1 0,0 0 16,0 0-16,0 21 0,21-20 15,0-22 1,1 0-16,-1 0 15,0 0-15,0-22 0,0 1 0,0 21 16,1-21-16,-1 0 0,0 0 16,0 0-16,0-1 0,0 1 0,1 0 15,-1-21-15,0 21 0,-21-1 0,0-20 16,21 21-16,-21-21 0,0-1 16,0 1-16,0 21 0,0-22 0,-21 22 15,0-21-15,0 21 0,-1 0 0,1 21 16,0 0-16,0 0 0,0 0 15,-22 0-15,22 0 0,0 21 0,0 0 16,-21 0-16,20 0 0,1 0 0,0 22 16,0-22-16,0 0 0,0 0 15,-1 22-15,22-22 0,-21 0 16,21 0-16,-21 0 0,21 0 16</inkml:trace>
  <inkml:trace contextRef="#ctx0" brushRef="#br0" timeOffset="38099.75">17738 6350 0,'0'0'0,"0"-21"15,0 0-15,-22 0 0,1 21 0,0 0 31,0 0-31,21 21 0,-21-21 16,21 42-16,0-21 0,-21 22 0,21-1 16,-22 21-16,22-20 0,0 20 15,0-20-15,-21 20 0,21-21 0,-21 22 16,21-22-16,0 1 0,0-1 16,0 0-16,0 1 0,0-1 0,0-21 15,0 21-15,21-20 0,0-1 0,1 0 16,-1 0-16,-21 0 0,21 0 15,0 1-15,0-22 0,0 0 0,1 0 16,-1 0-16,0 0 0,0 0 0,0 0 16,0-22-16,1 1 0,20 0 15,-21 0-15</inkml:trace>
  <inkml:trace contextRef="#ctx0" brushRef="#br0" timeOffset="38402.65">18415 6414 0,'0'-22'0,"0"44"0,21-65 0,-21 22 16,21 0-16,-21 0 0,21 0 0,1 21 15,-1 0-15,0 0 0,0 0 16,0 0-16,0 0 0,1 0 16,-1 21-16,21-21 0,-21 42 0,22-21 15,-22 22-15,0-1 0,21 0 16,-21 1-16,1-1 0,-22 21 0,0-20 15,0-1-15,0 0 0,0 22 0,0-22 16,0 1-16,-22-1 0,1-21 16,0 21-16,0-20 0,0 20 0,0-21 15,-1 21-15,-20-20 0,21-1 0,0 0 16,0 0-16,-1 0 0,1-21 16,0 21-16,0-21 0,0 0 0,0 0 15,-1 0-15,1 0 16</inkml:trace>
  <inkml:trace contextRef="#ctx0" brushRef="#br0" timeOffset="39194.73">16658 8297 0,'0'0'0,"0"-63"16,0 42-16,0 0 16,-21-1-16,0 22 0,0-21 15,21 0-15,-22 21 0,1 0 16,0 0-16,0 0 0,0 0 16,0 0-16,-1 0 0,-20 0 0,21 21 15,0-21-15,0 21 0,-1 1 16,1-1-16,21 0 0,-21 0 0,21 0 15,-21 0-15,21 22 0,-21-22 0,21 0 16,0 0-16,0 0 0,0 1 16,0-1-16,21-21 0,0 21 15,21-21-15,-20 21 16,-1-21-16,21 21 0,-21-21 0,0 0 16,1 21-16,20-21 0,-21 22 0,0-1 15,0 0-15,-21 0 16,0 0-16,0 0 15,0 1-15,0-1 0,-21 0 0,-21 0 16,21 0-16,0 0 16,-22 1-16,22-1 0,-21 0 0,21-21 15,-22 21-15,22-21 0,0 0 0,0 0 16,0 21-16,-1-21 0,1 0 16,21-21-1,0 0-15,21 0 16,1 21-16,-1 0 15,0 0-15,0 0 0,0 0 0,22 0 16,-22 21-16,0 0 0,0 0 16,-21 0-16,0 22 0,0-22 15,0 21-15,0 43 0,0-64 16,-42 64-16,21-43 0,-22 0 16,22-20-16,0 20 0,0-21 0,21 21 15,0-20-15,0-1 0,0 0 16,0 0-16,0 0 0,0 0 15,21-21-15,0 0 16</inkml:trace>
  <inkml:trace contextRef="#ctx0" brushRef="#br0" timeOffset="39856.12">16171 11028 0,'-21'0'16,"0"-42"0,21 20-16,0 1 15,0 0-15,21 21 16,0-21-16,0 21 0,1 0 16,-1 0-16,0 0 15,-21 21-15,0 0 0,0 0 16,0 1-16,0-1 0,0 0 0,0 0 15,-21 21-15,0-20 0,-1-1 16,1 21-16,0-21 0,0 22 0,0-22 16,0 21-16,-1-21 0,-20 0 15,21 22-15,0-22 0,0 0 16,-22 0-16,43 0 0,-21 1 0,21-1 16,-21 0-16,21 0 0,0 0 15,21 0-15,0-21 16,0 22-16,22-1 0,-1 0 15,-21 0-15,22-21 0,-1 21 0,0 0 0,22 1 16,-43 20-16,21-21 0,1 0 0,-22 22 16,0-22-16,0 21 0,-21-21 15,0 22-15,0-1 0,0-21 16,0 21-16,-21-20 0,0 20 0,-43 21 16,22-41-16,0-1 15,-1 0-15,1 21 0,-22-21 0,22-21 16,0 22-16,-22-1 0,22-21 0,0 0 15,-1 0-15,22 0 0,-21 0 0,21 0 16,-1-21-16,1-1 0,0-20 16,21 0-16,0-1 0,0 1 0,0-21 15,0-86-15,0 86 0</inkml:trace>
  <inkml:trace contextRef="#ctx0" brushRef="#br0" timeOffset="40335.37">16319 10033 0,'0'0'0,"-42"0"0,-64 0 16,85 0-16,-21 0 15,-1 0-15,22 0 0,-21 0 16,21 0-16,0 0 0,-1 0 0,1 0 16,42 0-1,1 0-15,20 0 0,0 0 16,1 0-16,20-21 0,1 21 0,20 0 15,-20 0-15,20-21 0,-20 0 16,21 21-16,-1 0 0,64-22 16,-84 22-16,63-21 15,-64 21-15,1-21 0,-1 21 16,-20 0-16,-1 0 0,0-21 0,1 21 16,-22 0-16,21 0 0,-21 0 0,1-21 15,-44 21 32,1 0-47,0 0 0,-21 21 16,21-21-16,-22 21 0</inkml:trace>
  <inkml:trace contextRef="#ctx0" brushRef="#br0" timeOffset="40671.19">16235 10287 0,'0'0'0,"-21"0"0,-1 0 0,1 0 0,0 21 16,42-21-1,0 0-15,22 0 16,-1 0-16,0-21 0,1 21 0,20-21 16,-20 21-16,20-21 0,1 21 15,-1 0-15,1-21 0,20 21 0,-20 0 16,-1-22-16,1 22 0,-1 0 0,-20 0 15,20 0-15,-21 0 0,1 0 16,-1 0-16,0 0 0,-20 0 0,-1 0 16,0 0-16,-42 0 31,0 0-15,-1 0-16,-20 0 0,21 0 0,-21 0 15,20 0-15,-20 0 0,0 0 16,-22 22-16,22-22 0,0 21 0,-22-21 15</inkml:trace>
  <inkml:trace contextRef="#ctx0" brushRef="#br0" timeOffset="40935.04">16214 10562 0,'0'0'0,"0"21"0,21 1 16,0-22-1,0 0-15,0 0 0,22 0 0,-22 0 16,21 0-16,0 0 0,1 0 0,-1 0 15,0 0-15,1 0 0,20 0 16,1-22-16,-22 22 0,22-21 0,-1 0 16,-21 21-16,22-21 0,-1 21 0,-20-21 15,-1 0-15,0 21 0,1-22 16,-1 22-16,-21-21 0,22 0 0,-22 21 16,0-21-16,0 21 0,-21-21 15,21 21-15,-21-21 0,0-1 0,0 1 16,0 0-1,0 0-15,0 0 16</inkml:trace>
  <inkml:trace contextRef="#ctx0" brushRef="#br0" timeOffset="68526.52">19981 5969 0,'-21'-21'15,"0"21"-15,0-21 0,0 21 16,21-21-16,-22 21 0,-20-22 15,21 22-15,0-21 0,0 0 16,-22 21-16,22-21 0,-21 0 0,-1 21 16,1-21-16,0 21 0,-1-22 0,1 1 15,0 0-15,-1 21 0,1-21 16,-21 21-16,20-21 0,-20 0 16,20 21-16,-20-22 0,21 1 0,-22 21 15,22-21-15,-22 21 0,1-21 16,-1 0-16,-20 21 0,20-21 0,1 21 15,-22 0-15,21-22 0,-20 22 16,20 0-16,-20 0 0,20-21 0,1 21 16,-1 0-16,-21 0 0,22-21 15,-1 21-15,-20 0 0,20 0 0,-20 0 16,20-21-16,-21 21 0,22 0 16,-22 0-16,22 0 0,-22 0 0,22 0 15,-1 0-15,-21 0 0,22 0 16,-22 0-16,1 0 0,-1 0 15,0 0-15,1 0 0,-1 0 0,0 0 16,1 21-16,-1-21 0,21 21 16,-20-21-16,-1 0 0,0 21 0,1-21 15,-1 22-15,0-22 0,-20 21 16,20-21-16,0 21 0,1 0 0,-1-21 16,0 21-16,1-21 0,20 21 15,-21 1-15,22-22 0,-22 21 0,22 0 16,-22-21-16,22 21 0,-22 0 15,21 0-15,1 1 0,-1-22 16,1 21-16,-1 0 0,1 0 0,-1 0 16,1 0-16,21 1 0,-22-1 15,22-21-15,-85 42 0,84-21 16,-20 0-16,21 1 0,-22-1 16,1 0-16,-1 21 0,22-21 0,-22 1 15,1 20-15,20-21 0,-20 21 16,21 1-16,-1-1 0,1 0 15,0 22-15,-1-22 0,22 22 0,-21-22 16,-1 22-16,22-1 0,0-21 16,-21 22-16,21-1 0,-1 1 0,1-1 15,0 1-15,0-1 0,0 1 0,-22 84 16,43-63-16,-21-22 16,21 22-16,0 0 0,-21-22 15,21 22-15,-21 21 0,21-22 0,0 1 16,0 105-16,0-105 15,0 0-15,0-1 0,0 22 0,0-21 16,21 0-16,0 20 0,0-20 0,22 0 16,-22-1-16,0 22 0,21-21 15,1 0-15,-1 20 0,0-20 0,1 0 16,20-1-16,1 1 0,-1 0 16,1-1-16,-1 1 0,22 0 15,-22-22-15,22 22 0,0-22 0,-1 1 16,-20-1-16,21 1 0,-1-1 0,1 1 15,-22-1-15,22-20 0,0 20 16,-1-20-16,1 20 0,0-21 0,-1 1 16,1 20-16,0-20 0,-1-1 0,1 0 15,0 1-15,-1-1 0,22 0 16,-21 1-16,21-1 0,0 0 16,-22 1-16,22-22 0,0 21 0,-21 0 15,20-20-15,-20-1 0,21 21 0,0-21 16,-22 0-16,22 22 0,0-22 15,0 0-15,0 0 0,-22 0 0,22 1 16,0-22-16,-21 21 0,21 0 0,-1-21 16,-20 21-16,21-21 0,0 0 0,-22 0 15,22 0-15,-21 0 0,21 0 16,-22 0-16,22 0 0,-21 0 0,21 0 16,-22-21-16,22 0 0,-21 21 0,21-43 15,-22 22-15,22 0 0,-21 0 16,21-21-16,-22 20 0,1-20 0,0 0 15,21-1-15,-22 1 0,86-43 16,-86 22-16,22 21 0,-21-1 16,-22-20-16,22-1 0,0 22 0,-22-22 15,22 22-15,-1-21 0,-20-1 16,21 1-16,-22-1 0,1 1 0,-1-1 16,22 1-16,-43-22 0,22 21 0,-1-20 15,43-64-15,-64 63 16,1 21-16,-1-20 0,0 20 15,1-20-15,-1 20 0,0-21 0,-21 22 0,22-22 16,-1-63-16,-21 85 0,0-1 16,1-21-16,-1 22 0,-21-22 15,0 1-15,0-1 0,0-21 0,0 21 16,0 1-16,0-22 0,0 0 16,0 21-16,0-20 0,0-1 15,0 0-15,0 0 0,-21 21 0,-1 1 16,22-22-16,-21 21 0,0 1 15,0-1-15,-21 0 0,20 1 0,-20-1 16,21 0-16,-21 22 0,-1-1 0,-20 1 16,20-22-16,-20 22 0,-1-1 15,-20 1-15,20-1 0,1-21 16,-22 22-16,22-1 0,-22 22 0,21-21 16,1-1-16,-22 22 0,22-1 0,-1-20 15,-20 21-15,-1-1 0,0 1 16,-21 0-16,22-1 0,-1 1 15,-21 21-15,22-22 0,-22 22 16,21-21-16,-21 21 0,0 0 0,1 21 16,-1-22-16,-21 22 0,21 0 15,0 0-15,0 0 0,0 0 0,1 0 16,20 0-16,0 0 0,1 0 16,20 22-16,-21-22 0,43 0 0,0 0 15,-1 0-15,22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3:36:37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2265 0,'0'-21'16,"21"21"0,-21-21-16,22 21 31,-22-22-31,0 1 16,21 21-1,-21-21 1,0 0 31,21 21-47</inkml:trace>
  <inkml:trace contextRef="#ctx0" brushRef="#br0" timeOffset="703.31">3683 1461 0,'0'-22'0,"0"1"16,0 0-16,0 0 16,0 0-16,0 0 0,-21-1 15,0 1 1,-1 21-16,1 0 0,-21-21 16,21 21-16,-22 0 0,1 0 15,0 0-15,-22 0 0,22 0 16,0 0-16,-1 21 0,-20-21 0,20 21 15,-20 22-15,-1-22 0,1 21 16,21-21-16,-22 22 0,22 20 16,-22-20-16,22 20 0,21 1 0,-22-1 15,22 22-15,0-22 0,21 1 16,0-1-16,0 22 0,0-22 0,0 1 16,0-1-16,0 1 0,0-1 15,0 1-15,21-1 0,0-20 16,22-1-16,-22 0 0,21-20 15,-21 20-15,22-21 0,-1 0 0,0-21 16,1 0-16,-1 0 0,0 0 16,-20 0-16,20 0 0,0-21 0,1 0 15,-1 0-15,0 0 0,22-22 16,-22 22-16,0-21 0,1-1 0,20 1 16,-20 0-16,-1-1 0,0 1 15,1 0-15,-22-1 0,21 1 16,-21 0-16,0-1 0,1 22 0</inkml:trace>
  <inkml:trace contextRef="#ctx0" brushRef="#br0" timeOffset="2403.67">3789 2117 0,'0'-21'0,"0"-1"16,0 1-16,0 0 0,-21 0 16,-1 21-16,1 0 15,0 21-15,0-21 16,21 21-16,-21 0 0,0 22 0,21-22 16,0 21-16,-22-21 0,22 22 15,-21-1-15,21 0 0,0 1 0,0-1 16,0 0-16,0 1 0,0-1 15,0-21-15,0 22 0,21-22 0,1 0 16,-1 0-16,0-21 0,0 0 16,0 0-16,22 0 0,-22 0 0,21 0 15,-21 0-15,0-21 16,22 0-16,-22 0 0,21-1 0,-21-20 16,1 21-16,-1-21 0,21 20 15,-42-20-15,21 0 0,0-1 0,-21 1 16,0 21-16,0-21 0,0-1 15,0 1-15,0 0 0,-21 20 0,0-20 16,-21 21-16,21 0 0,-22 0 16,22 21-16,-21 0 0,21 0 15,-22 0-15,1 21 0,21-21 0,-22 42 16,22-21-16,0 0 0,-21 22 16,21-1-16,21 0 0,0 1 15,-22-1-15,22 0 0,0 1 16,0-1-16,0 0 0,0 1 0,22-22 15,-1 21-15,0-21 0,0 1 16,0-22-16,0 0 0,22 0 0,-1 0 16,-21 0-16,22 0 0,-1 0 15,0-22-15,1 1 0,-1 0 16,0-21-16,-21 21 0,22-1 0,-1-20 16,-21 21-16,22-21 0,-22 20 0,0 1 15,0-21-15,0 21 0,-21 0 16,0-1-16,0 44 47,0-1-47,0 0 0,0 0 0,0 0 15,0 22-15,0-22 0,0 0 16,0 21-16,0-21 0,0 22 0,0-22 16,0 0-16,0 21 0,0-20 15,0-1-15,0 0 0,-21-21 0,21 21 16,0 0-16,0-42 31,0 0-15,0 0-16,0 0 0,0-22 15,21 22-15,0-21 0,-21-1 16,22 1-16,-1 0 0,21-1 0,-21 1 16,0 0-16,22-1 0,-1 22 15,0 0-15,1 0 0,-1 0 0,0 21 16,1 0-16,-22 0 0,21 0 15,1 21-15,-22-21 0,0 21 0,0 21 16,0-20-16,-21 20 0,21-21 16,-21 21-16,0 1 0,0-1 0,0 0 15,0 1-15,0-1 0,0 0 16,-21 1-16,21-22 0,-21 21 0,21-21 16,0 1-16,0-1 0,0 0 15,21-21 1,0 0-1,1-21-15,-1 0 16,0-1-16,21 1 0,-21 0 0,1 0 16,-1 0-16,21-22 0,-21 1 15,22 21-15,-22-21 0,0-1 0,21 1 16,1 21-16,-22-22 0,21 1 16,-21 0-16,0 21 0,1-22 0,-1 22 15,0 0-15,-42 21 31,0 21-15,-1 0-16,1 0 0,-21 22 0,21-22 16,0 0-16,-1 21 0,1-20 15,0-1-15,21 21 0,0-21 0,0 0 16,0 1-16,0-1 16,0 0-16,21-21 0,-21 21 15,21-21-15,1 21 0,-1-21 16,0 21-16,0-21 0,-21 22 0,21-22 15,-21 21-15,21-21 0,-21 21 16,0 0 0,-21 0-1,0-21-15,0 0 16,0 0-16,0 0 0,-1 0 0,1 0 16,0 0-16,0 0 0,0 0 15,0 0-15,-1 0 0,1-21 0,0 21 16,0 0-1,21 21 1,0 0 0,0 1-16,0-1 15,21 0-15,0-21 0,0 21 16,1-21-16,-1 0 0,0 0 16,0 0-16,0 0 0,0 0 15,22 0-15,-22 0 0,21-21 16,1 21-16,-22-21 0,21 0 0,0-1 15,1-20-15,-1 21 0,0 0 16,1-22-16,-1 1 0,0 0 0,1-1 16,-22 1-16,21 0 0,-21-1 15,1-20-15,-1 21 0,0-1 0,-21-20 16,0 20-16,21 1 0,-21-21 16,21 20-16,-21 1 0,0 0 15,0-1-15,0 1 0,0 0 16,0 20-16,0 1 0,0 0 0,0 42 15,0 0 1,0 1-16,0 20 0,0 21 16,0-20-16,-21 20 0,21-20 15,0 20-15,-21-21 0,0 22 0,21-1 16,-21-20-16,21 20 0,-22-20 0,1 20 16,21-21-16,0 1 0,0-1 15,0-21-15,0 22 0,0-22 0,0 0 16,0 0-16,0 0 15,21-21 1,1 0-16,-1-21 16,-21 0-16,21 0 0,0 0 15,0-1-15,-21 1 0,0 0 0,21-21 16,-21 21-16,22-22 0</inkml:trace>
  <inkml:trace contextRef="#ctx0" brushRef="#br0" timeOffset="2615.64">5969 2180 0,'0'0'0,"-21"21"0,0 1 16,42-22 15,0 0-31,0 0 0,0 0 16,22 0-16,-22 0 0,0-22 15,21 22-15,-21 0 0,1-21 16,-1 21-16,0 0 0,0-21 0,0 0 15,0 21-15,1 0 0,-1 0 16,-21-21-16,21 0 16</inkml:trace>
  <inkml:trace contextRef="#ctx0" brushRef="#br0" timeOffset="3207.83">6181 2350 0,'0'-43'16,"0"22"-16,0 0 15,0 0-15,21 0 16,0 21-16,0-22 0,0 22 16,0-21-16,1 21 0,-1 0 0,21 0 15,-21 0-15,22 21 0,-1 1 16,0-1-16,1 0 0,-22 21 0,21-21 15,0 22-15,-20-1 0,-1 0 16,0 1-16,-21-22 0,0 21 0,0 1 16,0-1-16,0-21 0,0 0 15,-21 22-15,21-22 0,-21-21 0,21 21 16,-22-21 0,1 0-1,21-21-15,0 0 0,0-1 16,0-20-16,0 21 0,0-21 15,21-22-15,-21 22 0,22-22 16,-22 22-16,0 0 0,21 20 16,0-20-16,-21 21 0,21-21 0,0 20 15,0 1-15,1 21 0,-1 0 16,0 0 0,0 21-16,-21 1 0,21-22 15,-21 21-15,21 0 16,-21 0-16,22 0 0,-22 0 15,21-21-15</inkml:trace>
  <inkml:trace contextRef="#ctx0" brushRef="#br0" timeOffset="3717.54">7281 2223 0,'0'0'0,"-21"0"47,21 21-47,0 0 0,-21 0 0,21 0 16,-21 22-16,21-22 15,-21 21-15,21-21 0,0 22 0,0-1 16,0-21-16,-22 21 0,22-20 0,0 20 16,0-21-16,0 0 0,0 0 15,0 22-15,22-43 0,-22 21 0,21 0 16,0-21-16,0 0 0,21 0 15,-20 0-15,20 0 0,-21 0 0,21 0 16,1-21-16,-1 0 0,-21 0 16,22-1-16,-1-20 0,0 21 0,-21-21 15,22-1-15,-22 1 0,0 0 16,0-1-16,0 1 0,-21 0 0,0 20 16,0-20-16,22 21 0,-22 0 15,0 0-15,0 42 31,-22 0-31,22 0 0,-21 0 16,21 0-16,0 22 0,0-1 0,0-21 16,-21 22-16,21-1 0,0-21 15,-21 21-15,21-20 0,0-1 0,0 21 16,0-21-16,0 0 0,0 1 16,21-22-16,0 0 0,0 0 15,1 0-15,-1 0 0,0 0 16,0 0-16,0 0 0,0 0 15,22-22-15,-22 1 0,0 0 0</inkml:trace>
  <inkml:trace contextRef="#ctx0" brushRef="#br0" timeOffset="3986.39">8340 2265 0,'0'0'0,"0"-64"16,0 43-16,0 0 15,-22 21 1,1 21-1,21 0-15,-21 1 0,0-1 0,21 21 16,0-21-16,-21 22 16,0-1-16,21-21 0,-22 21 0,22 1 0,0-1 15,-21 0-15,21-20 16,0 20-16,0-21 0,0 21 16,0-20-16,0-1 0,21-21 0,1 0 15,-1 0-15,0 0 0,0 0 16,0 0-16,22 0 0,-22 0 0,21-21 15,-21-1-15,0 1 0,22 0 16,-22 0-16,0-21 0,21 20 0</inkml:trace>
  <inkml:trace contextRef="#ctx0" brushRef="#br0" timeOffset="4291.21">8932 1334 0,'0'21'16,"-21"21"-16,0-21 15,0 22-15,21 20 0,-21 1 0,-1-1 16,22 1-16,-21-1 0,0 22 16,21-22-16,-21 1 0,21-1 0,-21 1 15,0-1-15,21-20 0,0 20 16,0-21-16,-22 22 0,22-22 15,0 43-15,-21-43 0,21-21 16,0 22-16,0-22 0,0 0 16,0 0-16,0 0 15,21-21-15,1 0 0,-1-21 16,0 0-16,0 0 0,0 0 16,0 0-16,22-1 0</inkml:trace>
  <inkml:trace contextRef="#ctx0" brushRef="#br0" timeOffset="4696.97">9144 2223 0,'0'0'0,"-21"21"31,0 0-31,-1 0 0,22 0 16,-21 0-16,0 1 0,0 20 16,21 0-16,-21-21 0,21 22 15,-21-22-15,21 21 0,0-21 0,0 1 16,0-1-16,0 0 0,0 0 0,0 0 15,21-21-15,0 0 16,0 0-16,0 0 0,0 0 0,1 0 16,20 0-16,-21-21 0,0 0 15,22 21-15,-22-21 0,0 0 0,21-22 16,-21 22-16,1 0 0,-1-21 16,0 20-16,-21-20 0,0 0 0,0 21 15,0-22-15,0 22 0,0-21 16,0 21-16,0-1 0,-21 1 15,0 21-15,-1 0 0,1 0 16,0 0-16,0 0 0,0 0 16,0 21-16,-1-21 0,1 22 0,0-1 15,0-21-15,0 21 0,0 0 0,-1-21 16,22 21-16,-21 0 16,21 1-16,21-1 31,1-21-31</inkml:trace>
  <inkml:trace contextRef="#ctx0" brushRef="#br0" timeOffset="5146.72">9525 2307 0,'0'-42'16,"0"21"-16,0 0 0,0-1 15,0 1-15,0 0 0,0 0 16,0 0-16,21 21 15,0-21-15,0 21 0,1 0 16,-1 0-16,0 0 0,0 0 16,0 0-16,0 21 0,1 0 15,-1 21-15,0-21 0,0 1 0,-21 20 16,0-21-16,0 21 0,0 1 16,0-22-16,0 21 0,0 1 0,0-22 15,0 0-15,-21 21 0,21-21 16,-21 1-16,21-1 0,-21 0 0,21 0 15,0-42 17,0 0-32,0 0 0,21-1 15,0-20-15,0 21 0,0-21 16,0-1-16,1 1 0,-1 0 0,0-1 16,0 1-16,0 0 0,0-1 15,1 22-15,-1-21 0,-21 21 16,21-1-16,0 1 0,-21 0 0,-21 21 62,0 21-46</inkml:trace>
  <inkml:trace contextRef="#ctx0" brushRef="#br0" timeOffset="5263.65">8869 1905 0</inkml:trace>
  <inkml:trace contextRef="#ctx0" brushRef="#br0" timeOffset="5423.56">8869 1863 0,'21'0'0,"-42"0"0,63 0 0,0-21 15,1 21-15,-1-22 0,22 22 0,-22-21 16,21 21-16,22-21 0,-21 21 15,-1 0-15,1-21 0,-1 21 0,1 0 16,-22 0-16,0-21 0,1 21 16,-1 0-16,-21 0 0,0 0 0,0 0 15,1 0-15</inkml:trace>
  <inkml:trace contextRef="#ctx0" brushRef="#br0" timeOffset="6529.8">11303 2159 0,'0'0'0,"0"-21"0,0 0 15,21 0-15,-21-1 16,0 44 15,0-1-31,0 0 16,0 21-16,0-21 0,0 1 0,0 20 15,-21 0-15,21-21 0,-21 22 16,0-1-16,21-21 0,-22 22 0,1-22 16,0 21-16,21-21 15,-21 0-15,21 1 0,-21-1 0,21-42 32,0-1-17,21 1-15,0 0 0,0 0 0,0-21 16,1-1-16,-1 22 0,0-21 15,0 21-15,0-1 0,22-41 16,-22 63-16,0-21 0,0 21 16,0 0-16,0 0 15,-21 21-15,22 0 0,-1 0 0,-21 0 0,0 1 16,0-1-16,21 21 0,-21-21 16,21 22-16,-21-22 0,0 0 15,21 21-15,-21-21 0,21 1 16,1-1-16,-1 0 0,0-21 15,0 0-15,21 0 0,-20 0 0,-1 0 16,21 0-16,0-21 0,-20 21 16,20-21-16,0-1 0,1-20 0,-22 21 15,21 0-15,0-22 0,-20 22 16,-1-21-16,0 0 0,0 20 0,0-20 16,-21 0-16,0-1 0,0 22 15,0-21-15,0 21 0,0 0 0,0-1 16,0 1-16,-21 21 15,0 0-15,0 0 16,21 21-16,-21 1 0,-1 20 16,22-21-16,0 21 0,-21-20 15,21 20-15,-21 0 0,21 1 0,0-1 16,0 0-16,0-21 0,0 22 16,21-22-16,0 21 0,1-21 0,-1 1 15,0-1-15,21-21 0,1 0 16,-22 0-16,21 0 0,0 0 0,-20 0 15,20 0-15,0-21 0,-21-1 0,22 1 16,-1 0-16,-21 0 16,0-21-16,1 20 0,-1-20 0,0 21 0,0-21 15,0 20-15,-21-20 16,0 21-16,0 0 0,0 0 0,0-1 16,0 1-16,0 42 15,-21 1-15,0-1 16,21 0-16,0 0 0,-21 0 0,0 22 15,-1-22-15,22 21 0,0-21 16,0 0-16,0 1 0,0-1 0,0 0 16,0 0-16,0 0 0,22-21 31,-1 0-31</inkml:trace>
  <inkml:trace contextRef="#ctx0" brushRef="#br0" timeOffset="6907.08">12827 1884 0,'0'0'15,"-21"-21"-15,0 0 0,-1 21 16,1 0-16,0 0 0,0 0 16,0 21-16,21 0 15,-21 0-15,21 21 0,0-20 0,0-1 16,0 0-16,0 0 0,0 0 0,0 0 15,21 1 1,0-22-16,0 0 0,0 0 16,0 0-16,1 0 0,-1 0 15,0 0-15,0 0 0,0-22 0,-21 1 16,21 21-16,-21-21 0,22 0 16,-22 0-16,0 0 0,0-1 0,0 1 15,0 0-15,-22 0 0,1 0 0,0 0 16,0 21-16,21-22 0,-21 22 15,0 0-15,-1 0 0,1 0 0,0 0 16,21 22-16,-21-1 0,0 0 16,21 0-16,0 21 15,0-20-15,0-1 16,0 0-16,21-21 0,0 0 16</inkml:trace>
  <inkml:trace contextRef="#ctx0" brushRef="#br0" timeOffset="7224.9">13504 1566 0,'0'0'16,"0"-21"-16,0 0 0,-21 21 31,0 21-31,0 0 0,21 22 16,-21-1-16,-1 0 0,1 1 15,21 20-15,-21-20 0,0 20 0,0 1 16,21-1-16,-21-21 0,-1 22 16,1-1-16,21-20 0,0 20 0,0-20 15,-21 41-15,21-41 16,-21-1-16,21-21 0,0 21 0,0-20 16,0-1-16,0 0 0,21-21 15,0 0 1,0-21-16,-21 0 0,22-1 15,-1 1-15,0 0 0,0 0 0,0-21 16</inkml:trace>
  <inkml:trace contextRef="#ctx0" brushRef="#br0" timeOffset="7707.63">13737 1630 0,'0'0'0,"0"-42"0,21 20 15,-21 1-15,0 0 0,0 0 0,0 42 16,0 0-1,0 0-15,0 22 0,0-1 16,0 22-16,0-22 0,0 21 0,0 1 16,0-22-16,0 22 15,-21-1-15,21-20 0,-21 20 0,21-21 16,-21 1-16,0 20 0,-1-20 16,22-1-16,-21 0 0,0 1 0,21-1 15,0-21-15,0 0 0,-21 0 0,21 1 16,0-1-16,0 0 0,-21-21 15,21-21 1,0 0 0,0-1-16,21 1 0,0-21 0,-21 21 15,0-22-15,21 22 0,0-21 0,1 0 16,-1-1-16,0 1 0,0 21 16,0-22-16,22 22 0,-22 0 15,21 0-15,-21 0 0,0 21 16,1 0-16,20 0 0,-21 21 0,0 0 15,0 0-15,1 0 0,-22 22 0,0-22 16,21 0-16,-21 21 0,0-20 16,0 20-16,0-21 0,0 21 0,0-20 15,0-1-15,-21 21 0,21-21 16,0 0-16,-22 1 0,1-22 0,21 21 16,-21 0-16,0-21 0,0 0 15,0 0 1,21-21-16,-22 21 0,1-21 15</inkml:trace>
  <inkml:trace contextRef="#ctx0" brushRef="#br0" timeOffset="7850.54">13081 2180 0,'0'0'0,"85"0"0,-64 0 16,-21-21-16,21 21 15,0 0-15,0 0 0,0-21 16</inkml:trace>
  <inkml:trace contextRef="#ctx0" brushRef="#br0" timeOffset="7916.51">13631 4466 0,'0'0'0,"0"-1143"15,0 847 1,21 84-16,-21 22 0,22 63 0,-22 21 16,0 21-16</inkml:trace>
  <inkml:trace contextRef="#ctx0" brushRef="#br0" timeOffset="8562.93">15049 2117 0,'22'0'31,"-1"0"-31,42-64 16,1 22-1,-22 21-15,-21 0 0,22-1 0,-22 1 16,21-21-16,-21 21 0,0-22 16,22 1-16,-43 21 0,21-21 0,0-1 15,-21 1-15,0 21 0,0-22 16,0 1-16,0 21 0,-21 0 0,0-22 16,0 22-16,-1 21 0,1-21 0,21 0 15,-21 21-15,0 0 0,0 0 16,0 0-16,-1 0 0,1 21 0,21 0 15,-21 22-15,0-1 0,21 21 16,0 1-16,-21-1 0,0 22 0,21 0 16,-22-1-16,1 1 15,21 0-15,-21-1 0,0 1 0,0 0 16,0 21-16,-1-22 0,1 1 16,21 0-16,-21-1 0,0 22 0,0-21 15,21-1-15,-21 1 0,21-21 0,-22 20 16,1 1-16,21-22 0,-21 1 15,21 21-15,-21-22 0,21 1 0,-21-22 16,0 21-16,-1-20 0,22-22 0,0 21 16,0-21-16,-21 1 0,21-44 31,0-20-31,0 21 0,0 0 16,0-22-16,0 1 15,0 0-15,0-22 0,0 1 0,21-1 16</inkml:trace>
  <inkml:trace contextRef="#ctx0" brushRef="#br0" timeOffset="8907.33">14944 2328 0,'0'0'0,"-22"-105"16,22 83-16,0-20 0,0 21 15,22 0-15,-1 0 0,0-22 16,21 22-16,-21 21 0,22-21 0,-1 0 15,0 0-15,22 21 0,-22 0 16,22 0-16,-22 0 0,0 0 16,1 0-16,-1 21 0,0 0 0,1 0 15,-22 0-15,0 0 0,-21 1 16,0 20-16,0-21 0,0 0 0,0 0 16,0 22-16,-21-22 0,0 0 15,0 0-15,-22 0 0,22 1 0,-21-1 16,-22 21-16,43-21 0,-21 0 15,21-21-15,-1 22 0,1-22 16,0 0-16,21 21 0,-21-21 0,42-21 31,0 21-15,22-22-16,-22 1 0,21 0 16</inkml:trace>
  <inkml:trace contextRef="#ctx0" brushRef="#br0" timeOffset="9006.81">16087 2074 0,'0'0'0,"21"-21"0,-21 0 15</inkml:trace>
  <inkml:trace contextRef="#ctx0" brushRef="#br0" timeOffset="10699.14">16002 2011 0,'-21'0'16,"0"21"-16,-1 0 15,1 0-15,21 1 0,-21-1 16,0 21-16,0-21 0,0 22 15,-1-22-15,22 21 0,0 0 0,0-20 16,0 20-16,0-21 0,0 0 16,0 22-16,0-22 0,0 0 15,0 0-15,22-21 0,-1 0 16,0 0-16,0 0 0,0-21 16,22 0-16,-22 0 0,0-1 0,0 1 15,0 0-15,0 0 0,1 0 16,-1 0-16,0-22 0,0 22 15,0 0-15,-21-21 0,21 20 16,-21 1-16,22 0 0,-22 0 0,0 42 47,0 0-47,0 0 0,0 1 0,0-1 16,0 21-16,0-21 0,0 22 15,0-22-15,0 21 0,0-21 0,0 0 16,0 1-16,0-1 0,0 0 15,21 0-15,-21 0 0,21-21 0,0 0 16,0 0-16,0 0 0,1 0 16,-1 0-16,21-21 0,-21 0 15,0 0-15,22 0 0,-22-1 16,0 1-16,21 0 0,-20 0 0,-1 0 16,0 0-16,0-22 0,0 22 0,0 0 15,1 0-15,-1-22 0,0 22 16,-21 0-16,0 42 31,0 0-31,0 1 16,0-1-16,0 0 0,0 21 15,0-21-15,0 1 0,0-1 0,0 21 16,0-21-16,0 0 0,0 1 0,21-1 16,0 0-16,-21 0 0,21 0 15,1 0-15,-1-21 0,0 0 16,0 0-16,0 0 0,0 0 15,22 0-15,-22 0 0,0-21 0,21 21 16,-20-21-16,20 0 0,-21 0 0,21 0 16,-20-1-16,-1-20 0,0 21 15,21 0-15,-42-22 0,21 22 0,1-21 16,-22 0-16,0 20 0,0 1 16,0-21-16,0 21 0,0 0 0,0-1 15,-22 22-15,1 0 16,0 0-16,0 0 0,0 0 0,0 0 0,-22 0 15,22 22-15,0-1 16,-21 0-16,20 21 0,1-21 0,0 1 16,0 20-16,0 0 0,0-21 0,21 43 15,0-22-15,-22-21 16,22 22-16,0-22 0,0 0 0,0 0 16,0 0-16,22-21 15,-1 0-15,0 0 0,0 0 16,0 0-16,0 0 0,1-21 0,20 0 15,-21 0-15,0 0 0,22 0 16,-22-1-16,0 1 0,0-21 16,0 21-16,0 0 0,1-1 15,-22-20-15,0 21 0,21 0 0,-21 0 16,0 42 15,0 0-31,-21 0 16,21 0-16,0 0 15,0 1-15,-22-1 0,22 21 0,0-21 16,0 0-16,0 1 0,0-1 0,0 0 16,22 0-16,-1-21 0,0 0 15,0 21-15,21-21 0,1 0 0,20 0 16,1 0 0,-43-21-16,21 21 0,-21-21 15,1 0-15,-1 0 0,0-1 16,0 1-16,-21 0 0,0 0 0,0 0 15,21-22-15,-21 22 0,0 0 16,0 0-16,0-21 0,21 42 16,-21 21 15,0 0-31,0 0 0,0 0 0,0 0 16,0 22-16,0-22 15,-21 21-15,21-21 0,-21 1 0,0 20 16,21-21-16,0 0 0,-21 0 0,21 1 15,-21-1-15,-1 0 16,22-42 15,0 0-15,0-1-16,0 1 0,0 0 16,0-21-16,22 21 0,-1-22 0,0 22 15,0-21-15,0-1 0,22-20 16,-22 42-16,0 0 15,0-1-15,21 1 0,-20 21 0,-1 0 16,0 0-16,21 0 0,-21 0 0,1 21 16,-1 1-16,0-1 0,-21 0 15,0 0-15,21 0 0,-21 0 16,0 22-16,0-22 0,0 0 0,0 21 16,0-20-16,-21-1 0,21 0 15,0 0-15,0 0 0,-21 0 0,0 1 16,21-44 15,0 1-15,0 0-16,21 0 0,21-43 15,-21 43-15,0-21 0,22 21 16,-1-22-16,-21 1 0,22 21 16,-1 0-16,-21 0 0,21-1 15,-20 1-15,20 21 0,-21 0 16,21 0-16,-42 21 15,22 1-15,-22 20 0,0-21 16,0 0-16,0 0 0,-22 22 16,1-22-16,0 21 0,21-21 15,-21 1-15,0 20 0,0-21 0,-1 0 16,1 0-16,21 1 0,-21-22 0,21 21 16,-21 0-16,0-21 15,21 21-15</inkml:trace>
  <inkml:trace contextRef="#ctx0" brushRef="#br0" timeOffset="10732.65">18563 2604 0,'21'0'16,"-42"0"-16,63-22 0,-20 1 0</inkml:trace>
  <inkml:trace contextRef="#ctx0" brushRef="#br0" timeOffset="11200.12">18500 2265 0,'0'0'0,"-22"0"0,1 0 0,0 0 15,42 0 17,0 0-32,1 0 15,-1 0-15,21-21 0,-21 21 0,22-21 16,-22 21-16,21-22 15,22-20-15,-43 42 0,0-21 0,0 0 16,0 0-16,-21-1 0,0 1 16,0 0-16,0 0 15,-21 21-15,0 0 16,0 0-16,-22 0 0,22 21 16,0 0-16,-21 0 0,21 22 0,-1-22 15,-20 21-15,21-21 0,0 22 16,0 41-16,21-41 0,0-1 15,0-21-15,0 22 0,0-22 16,0 21-16,0-21 0,21 0 0,-21 1 16,42-1-16,-21-21 0,0 21 15,1-21-15,20 0 0,-21 0 0,21 0 16,-20 0-16,20 0 0,-21-21 0,21 0 16,1-1-16,-22 1 0,21 0 15,-21-21-15,1-1 0,41-41 16,-42 63-16</inkml:trace>
  <inkml:trace contextRef="#ctx0" brushRef="#br0" timeOffset="11521.13">19473 1503 0,'0'0'0,"0"-64"15,-21 64 16,0 22-31,21 20 0,0-21 16,-21 21-16,0 1 0,21 20 16,-22-20-16,1 20 0,21-21 15,0 22-15,-21-1 0,0-20 0,0 20 16,21-20-16,-21 20 0,-1-21 16,1 1-16,21-1 0,-42 64 15,21-64-15,21 1 0,-21-22 16,21 21-16,-22-21 0,22 0 0,-21 1 15,21-1-15,0 0 0,21-42 47,1 0-47,-1-1 0,0-20 16,21 21-16</inkml:trace>
  <inkml:trace contextRef="#ctx0" brushRef="#br0" timeOffset="11938.36">19410 2286 0,'0'21'16,"0"0"15,21-21-31,0 0 0,0 0 16,0 0-16,1 0 16,-1 0-16,0 0 0,0 0 0,21 0 15,-20 0-15,20-21 0,-21 21 0,0-21 16,0 0-16,1 21 15,-1-21-15,0 0 0,0-1 0,0 1 16,-21 0-16,0 0 0,0 0 16,0 0-16,0-1 0,-21 22 15,0 0 1,0 0-16,-22 22 0,22-22 0,0 21 16,-21 0-16,21 21 0,-1-21 0,-20 1 15,21 20-15,0 0 0,-22 64 16,22-85-16,21 22 15,0-22-15,0 21 16,0-21-16,0 0 0,0 1 0,0-1 16,21-21-16,1 21 0,20-21 15,-21 0-15,0 0 0,0 0 16,22 0-16,-1 0 0,-21-21 16,22 0-16,20-22 0,-21 22 15,1 0-15,-22 0 0</inkml:trace>
  <inkml:trace contextRef="#ctx0" brushRef="#br0" timeOffset="12391.42">20172 2180 0,'0'0'0,"0"-21"0,0 0 15,0 0 1,21 21 0,0 0-16,0 0 15,0 0-15,22 0 16,-22 0-16,0 21 15,0 0-15,-21 0 0,21 0 0,-21 1 16,0-1-16,22 21 0,-22-21 16,0 22-16,0-22 0,0 21 0,0 0 15,-22-20-15,1 20 0,0-21 16,21 0-16,-21 0 0,0 1 16,21-1-16,0 0 0,-21 0 0,-1-21 15,22 21-15,-21-21 0,21-21 31,0 0-15,0 0-16,0 0 0,0-1 0,0-20 16,21 21-16,1-21 0,-1-1 15,0 1-15,21 0 0,-21-1 0,22 1 16,-22 0-16,21-1 0,-21 1 16,22 21-16,-22 0 0,0-1 0,21 1 15,-42 0-15,22 21 0,-1 0 16,-42 0 62</inkml:trace>
  <inkml:trace contextRef="#ctx0" brushRef="#br0" timeOffset="12723.86">19283 1757 0,'0'0'0,"-21"-21"16,21 0-1,63 21 1,-42 0-16,22 0 15,-1 0-15,0 0 0,1-22 0,20 22 16,-21 0-16,22 0 0,-22 0 16,22 0-16,-22 0 0,0-21 15,1 21-15,-22 0 0,21 0 0,-21 0 16,1 0-16,-1 0 16,-42 21 15,-1-21-31,1 0 0,-21 0 15,0 22-15,-1-22 16,-20 21-16</inkml:trace>
  <inkml:trace contextRef="#ctx0" brushRef="#br0" timeOffset="13960.96">4085 3048 0,'0'0'0,"-21"0"0,0 0 0,0 0 15,-1 0-15,1 0 0,0 0 31,42 0-15,0 21 0,1-21-16,-1 0 15,0 0-15,21 0 0,-21 0 16,22 0-16,20 0 0,-20 0 0,20 0 16,1 21-16,20-21 0,-20 0 15,20 0-15,1 0 0,21 0 0,-21 0 16,20 0-16,1 0 0,21 0 15,-21 0-15,21 0 0,0 0 0,21 0 16,-21 0-16,21 0 0,1 0 0,-1 0 16,21 0-16,0 0 0,-20 0 15,20 0-15,-21 0 0,21 0 0,1 0 16,-1 0-16,0 0 0,1 0 16,-1 0-16,0 0 0,1 0 0,-1 0 15,0 0-15,1 0 16,-22 0-16,21 0 0,1 0 0,-1 0 15,0 0-15,1 0 0,-22 0 0,21 0 16,0 0-16,1 22 0,20-22 16,-20 0-16,-1 0 0,0 0 0,22 0 15,-1 0-15,1 0 0,-22 0 16,22 0-16,-1 0 0,1 0 0,-1 0 16,1 0-16,-1 0 0,1 0 15,-1-22-15,1 22 0,-1 0 0,-21 0 16,22 0-16,-1 0 0,1 0 0,-1 0 15,1 0-15,-22 0 16,22 0-16,-1 0 0,-20 0 0,20 0 16,1 0-16,-22 0 0,21 0 15,-20 0-15,20 0 0,-20 0 0,-1 0 16,21 0-16,-20 0 0,-1 0 16,0 0-16,1 0 0,-1 0 0,0 0 15,-20 0-15,-1 0 0,0 0 16,0 0-16,-21 0 0,21 0 0,-21 0 15,-21 0-15,21 0 0,-42 0 16,21 0-16,-43 0 0,22 0 0,-22 0 16,-20 0-16,-1 0 0,0 0 15,-21 0-15,1 0 0,-44 0 47,1-21-31,-21 21-16,21 0 0,-22 0 15</inkml:trace>
  <inkml:trace contextRef="#ctx0" brushRef="#br0" timeOffset="19196.73">7683 4805 0,'0'-21'0,"22"0"16,-1-1-16,0 1 15,-21 0-15,21 0 16,-21 0-16,21 21 0,-21-21 16,0-1-16,0 1 0,0 0 0,0 0 15,0 0-15,0 0 16,0-1-16,0 44 31,0-1-31,-21 0 16,0 21-16,0 1 0,0-1 15,-1 0-15,1 22 0,-21 63 16,0-64-16,20 1 0,-20-1 16,0 1-16,21-1 0,-22-20 15,1 20-15,0-21 0,20 22 0,-62 21 16,63-43-16,-1 0 16,-20 1-16,21-22 0,0 0 0,21 0 15,-21-21-15,21-21 31,0 0-31,0 0 0,0-22 16,0 22-16,0-21 0,0 21 16,0-22-16,0 1 0,21 0 0,-21 20 15,21-20-15,-21 0 0,21-1 16,0 22-16,0-42 16,1 42-16,-1 21 0,0 0 15,0 21 1,0 0-16,-21 0 0,43 43 15,-43-43 1,0 0-16,21 21 0,0-21 0,-21 1 0,0 20 16,21-21-16,0 21 0,-21-20 15,21-1-15,-21 0 0,0 0 0,43 21 16,-43-20-16,21-1 16,0-21-1,0 0 1,-21-21 343,0-1-343</inkml:trace>
  <inkml:trace contextRef="#ctx0" brushRef="#br0" timeOffset="22455.24">7874 4614 0,'21'-21'15,"-21"0"1,0 0 0,0 0-16,0 0 15,-21-1 1,0 22-16,0 0 15,-1 0-15,1 0 0,0 0 0,0 22 16,-21-1-16,20 0 16,-20 0-16,21 0 0,-21 0 0,-1 22 0,1-22 15,21 21-15,-22 1 16,22-1-16,0 0 0,-21 1 0,42-22 16,-21 21-16,21-21 0,-22 22 15,22-22-15,0 0 0,0 0 0,0 0 16,0 0-16,0 1 0,0-1 15,22 0-15,-1 0 0,0 0 0,0 0 16,0 1-16,0-1 0,22 21 0,-22-21 16,0 0-16,0 22 0,-21-22 15,21 0-15,-21 21 0,22-20 16,-22-1-16,0 21 0,0-21 16,0 0-16,-22 22 0,1-22 0,0 0 0,0 0 15,0 0-15,-22 1 16,1-22-16,21 21 0,0-21 15,0 0-15,-22 0 0,22 0 0,0-21 16,0 21-16,0-22 0,-22 1 16,22 0-16,0 0 0,0 0 0,0 0 15,-1-1-15,1 1 0,0-21 16,21 21-16,-21 0 0,0-1 16,0 1-16,21 0 0,0 0 0,-22 0 15,44 42 16,-1-21-15,0 21-16,0 0 0,0 0 0,0 1 16,22-1-16,-22 0 0,0 21 15,21-21-15,-20 1 0,20-1 16,-21 0-16,21 0 0,1 0 0,-22 0 16,21 1-16,1-22 0,-1 21 0,0-21 15,1 0-15,-1 0 0,0 0 0,1 0 16,-1 0-16,0-21 0,1 21 15,20-22-15,-21 1 0,1 0 0,-1 0 16,22 0-16,-22 0 16,0-1-16,1-20 0,-22 21 0,21 0 15,-21 0-15,0-22 0,-21 22 0,0 0 16,22-21-16,-22 20 0,0 1 16,0-21-16,0 21 0,0 0 0,-22-1 15,1 1-15,21 0 0,-21 0 16,0 21-16,0 0 0,0 0 0,-1 0 15,1 0-15,0 0 0,-21 21 16,21 0-16,-1 0 0,1 1 0,0 20 16,0-21-16,0 21 0,21 1 0,0-22 15,-21 21-15,21 1 0,0-22 16,-22 21-16,22-21 0,0 0 0,0 1 16,0-1-16,0 0 15,22-21-15,-1 0 0,0 0 0,0 0 16,0 0-16,0 0 0,22 0 0,-22-21 15,0 0-15,21-1 0,-20 1 16,20 0-16,-21-21 0,0 21 0,0-1 16,1 1-16,-1-21 0,0 21 15,-21 0-15,21-1 0,-21 1 0,0 0 16,0 0-16,0 0 0,0 0 0,0 42 31,0 0-31,0 0 16,0 0-16,0 0 0,0 1 15,0-1-15,0 21 0,0-21 16,0 0-16,0 1 0,0 20 0,0-21 16,0 0-16,21-21 0,0 21 15,1 1-15,-1-22 0,0 0 16,21 0-16,-21 0 0,1 0 16,-1 0-16,21-22 0,-21 1 0,22 0 15,-22 21-15,21-21 0,-21-21 0,0 20 16,1 1-16,-1 0 0,0 0 15,-21-21-15,21 20 0,-21 1 0,0 0 16,0 0-16,0 0 0,0 0 16,0 42 15,0 0-31,0 0 16,0 0-16,0 0 0,-21 22 0,21-22 15,0 21-15,0-21 0,-21 1 16,21 20-16,0-21 0,-21 0 0,21 0 15,0 1-15,0-1 0,0 0 0,0-42 47,0 0-31,0-1-16,21 1 0,0 0 0,-21 0 16,21-21-16,0 20 0,0-20 15,1 21-15,-22-21 0,42-1 16,-21 1-16,0 21 0,0-22 0,1 22 15,20 0-15,-21 0 0,0 0 0,0 21 16,22 0-16,-22 0 0,0 0 16,0 21-16,0 0 0,1 0 0,-1 22 15,0-22-15,-21 0 0,0 21 16,0-21-16,0 22 0,0-1 0,0-21 16,0 43-16,0-43 0,0 21 15,0-21-15,0 1 16,-21-1-16,21 0 0,-21-21 0,21-21 31,0 0-15,0-1-16,0 1 0,0-21 0,21 21 15,-21-22-15,42 1 0,-21 0 16,0-1-16,22-20 0,-1 21 0,0-1 16,22-20-16,-22 42 0,22-22 0,-1 22 15,1 0-15,-1 21 0,-20 0 16,-1 0-16,21 21 0,-41 0 0,20 0 15,-21 1-15,0 20 0,0 0 16,-21 1-16,0-22 0,0 21 16,0 0-16,-21 1 0,0-1 0,0-21 0,0 22 15,0-22-15,-1 21 16,1-21-16,0 0 0,0-21 0,0 22 16,0-22-16,-1 0 15,1 0-15,21-22 16,-21 1-16,0 0 0,0 0 15,0 0-15</inkml:trace>
  <inkml:trace contextRef="#ctx0" brushRef="#br0" timeOffset="22993.73">7768 4826 0,'21'21'15,"0"-21"-15,1 0 16,-1 0-1,0 0-15,0 0 0,0-21 16,0 0-16,1 0 0,-1 0 0,0-1 16,-21 1-16,21 0 15,0 0-15,-21 0 0,0 0 0,0-1 16,0 1-16,0 0 0,0 0 0,-21 0 16,0 0-16,-21-1 0,20 1 15,1 21-15,-21 0 0,21 0 0,-22 0 16,22 0-16,-21 0 0,21 0 15,-22 21-15,22 1 0,-21-22 0,21 21 16,0 0-16,-22 0 0,22 0 16,-21 0-16</inkml:trace>
  <inkml:trace contextRef="#ctx0" brushRef="#br0" timeOffset="23587.46">1926 5207 0,'0'0'15,"21"-42"-15,-21 21 0,0-22 0,21 22 0,-21-21 16,0-1-16,0 22 0,0-21 16,0 21-16,0 0 0,0-22 0,-21 43 15,21-21-15,-21 21 16,-21 0-16,21 0 0,-1 0 16,-20 0-16,21 21 0,-21 22 0,20-22 15,-20 21-15,0 22 0,21-22 16,-1 21-16,1-20 0,0 20 0,0 1 15,21-1-15,0 1 0,0-1 16,0 1-16,0-1 0,0 1 16,21-1-16,0-20 0,0 20 0,1-21 15,-1-20-15,21 20 0,-21-21 16,22 0-16,-22 0 0,21 1 0,0-1 16,-20-21-16,20 0 15,0 0-15,1 0 0,-1-21 0,0-1 16,1-20-16,-1 21 0,21-21 15,-20-1-15,20 1 0</inkml:trace>
  <inkml:trace contextRef="#ctx0" brushRef="#br0" timeOffset="23877.3">3006 4720 0,'0'0'0,"0"-42"0,0-22 0,0 22 15,0 21-15,0-21 0,0 20 16,-22 1-16,1 0 0,0 21 15,0 0-15,0 0 16,0 21-16,-1 22 0,22-1 16,0 0-16,-21 1 0,21 41 15,-21-20-15,21 20 0,-21-20 0,21 21 16,0-1-16,0-20 0,-21 20 16,21-20-16,-21-1 0,-1 1 15,22-1-15,0-20 0,0 20 0,0-20 16,0-22-16,0 21 0,0-21 15,0 0-15,22 1 0,-1-1 0,21-21 16,-21 0-16,0 0 0,1 0 16,20 0-16,0 0 0,-21 0 15</inkml:trace>
  <inkml:trace contextRef="#ctx0" brushRef="#br0" timeOffset="25095.3">3768 5440 0,'0'0'0,"21"-21"0,42-85 15,-63 85 1,21-22-16,-21 1 0,0 0 0,0-1 16,0 1-16,0 21 0,-21-21 0,0 20 15,21 1-15,-21 0 0,0 21 16,0 0-16,-1 0 0,1 21 16,-21 0-16,21 1 0,0 20 0,-22 0 15,22 1-15,0-1 0,-21 0 16,20 22-16,1-22 0,0 22 15,0-22-15,21 0 0,0 1 0,0-1 16,0-21-16,0 0 0,0 22 16,0-22-16,21-21 0,0 21 0,0-21 15,1 0-15,-1 0 0,0 0 16,0 0-16,0-21 0,22 0 0,-22-1 16,0 1-16,0 0 0,0 0 15,0-21-15,1 20 0,-1-20 0,0 21 16,0-21-16,-21-43 0,0 64 15,0-22-15,0 22 16,0 0-16,0 0 0,0 42 31,0 0-31,0 0 0,0 1 16,0 20-16,-21-21 0,21 21 16,0 1-16,0-22 0,0 21 0,0 1 15,0-22-15,0 21 0,21-21 16,0 0-16,0 1 0,1-1 0,-1-21 15,0 21-15,0-21 0,0 0 0,0 0 16,22 0-16,-22 0 0,0-21 16,21 0-16,1-1 0,-22 1 0,21 0 15,1-21-15,-22 21 16,21-1-16,-21-20 0,22 21 0,-22 0 16,0-22-16,0 22 0,-21-21 15,0 21-15,0-22 0,0 22 0,0 0 16,0 0-16,0 42 31,0 0-31,0 22 0,0-22 16,0 0-16,0 21 0,0-21 15,0 22-15,0-22 0,0 21 0,0-21 16,0 1-16,0-1 0,0 0 16,0 0-16,0 0 0,21 0 0,-21 1 15,21-22-15,-42-22 63,0 1-63,0 21 0,21-21 0,-21 21 15,0-21-15,-1 0 0,1 21 0,0 0 16,0 0 0,21 21-1,-21 0-15,21 0 16,0 0-16,0 1 0,0-1 0,0 0 15,0 0-15,0 0 16,21-21-16,0 0 0,0 21 16,0-21-16,1 0 0,-1 0 0,0 0 15,0 0-15,21 0 0,-20-21 16,20 0-16,-21 21 0,21-21 0,-20 0 16,20 0-16,-21-1 0,21 1 15,-20 0-15,20-21 0,-21 21 0,0-22 16,0 22-16,1-21 0,-1 21 15,0-22-15,0 22 0,-21-21 0,0 21 16,0-22-16,0 22 16,0 0-16,-21 42 15,21 0 1,0 0-16,0 1 16,0-1-16,0 0 0,0 0 15,0 0-15,0 0 0,21 22 0,0-22 16,-21 0-16,21 0 0,1 0 15,-22 1-15,0-1 0,0 0 16,0 0-16,0 0 0,0 0 0,0 1 16,0-1-16,-22 0 0,1 0 15,0-21-15,0 21 0,0 0 0,0-21 16,-22 22-16,22-22 0,0 0 16,0 0-16,0 0 0,-22 0 0,22 0 15,0 0-15,0 0 0,0 0 16,-1 0-16,1 0 0,0-22 15,21 1 1</inkml:trace>
  <inkml:trace contextRef="#ctx0" brushRef="#br0" timeOffset="25911.9">10520 5186 0,'0'0'0,"0"-21"0,0 0 0,0-1 16,0 1-16,21 21 0,-21-21 16,21 0-16,-21 0 0,21 21 0,-21-21 15,21 21 16,-21 42-31,22 0 0,-22 1 16,0-1-16,0 21 0,0 1 16,0-1-16,0 1 0,0 21 0,0-1 15,-22 1-15,22 0 0,-21-1 0,0 1 16,0 0-16,0-1 0,0 22 16,-1-21-16,1-1 0,-21 86 15,21-86-15,0-20 0,21 21 0,0-43 16,-22 21-16,22-20 0,0-1 15,0-21-15,0 0 0,0 1 0,0-1 16,0-42 0,0-1-1,0 1-15,0-21 0,0 0 16,0-1-16,0 1 0,0 0 0,0-22 16,0 1-16</inkml:trace>
  <inkml:trace contextRef="#ctx0" brushRef="#br0" timeOffset="26247.71">10456 5398 0,'0'0'16,"0"-64"-16,0 22 0,0-22 0,0 22 15,0 0-15,0-1 0,0 1 0,0 0 16,21-1-16,1 1 0,-1 0 16,0 20-16,21-20 0,1 21 15,-1 21-15,0 0 0,1 0 0,20 0 16,-21 0-16,22 21 0,-22 0 15,1 0-15,-22 22 0,0-22 0,0 21 16,-21 1-16,0-1 0,0 0 16,0 1-16,-21 20 0,-21-21 0,20-20 15,-20 20-15,21 0 0,-21-21 0,-1 22 16,22-22-16,-21 0 0,21 0 16,-22 0-16,22 1 0,0-1 15,0-21-15,21-21 31,0-1-15,0 1-16,0 0 0,21 0 16,-21 0-16,21 0 0,0-1 0</inkml:trace>
  <inkml:trace contextRef="#ctx0" brushRef="#br0" timeOffset="26555.54">11472 4276 0,'0'-21'16,"0"42"-16,21-64 0,-21 65 31,0 20-31,0-21 0,-21 21 16,0 1-16,21-1 0,-21 22 0,21-22 16,-21 0-16,0 22 0,21-1 15,-22 1-15,1-1 0,0 1 0,21-1 16,-21 1-16,0-1 0,0-20 0,21 20 15,0-21-15,0 1 0,0-22 16,0 21-16,0-21 0,0 1 0,0-1 16,0 0-16,0 0 15,21-42 17,-21 0-32,21 0 15,0-1-15,-21 1 0</inkml:trace>
  <inkml:trace contextRef="#ctx0" brushRef="#br0" timeOffset="26983.29">11493 5144 0,'0'21'15,"0"0"1,22-21-16,-22 21 16,21-21-16,0 0 0,0 21 15,0-21-15,0 0 16,1 0-16,-1 0 0,21-21 0,-21 21 15,0-21-15,1 0 0,20 21 16,-21-21-16,0-1 0,22 1 16,-22 0-16,0-21 0,0 21 0,0-1 15,-21 1-15,0-21 0,0 21 16,0 0-16,0-1 0,0 1 0,-21 0 16,0 21-16,0 0 0,0 0 0,-22 0 15,22 21-15,0 0 0,-21 22 16,20-22-16,1 21 0,-21 1 0,21-1 15,0 0-15,-1 1 0,22-1 16,-21 0-16,0 1 0,0-1 0,21-21 16,0 21-16,0 1 0,0-22 0,0 21 15,0-21-15,0 1 16,0 20-16,0-21 0,0 0 0,0 0 16,21 1-16,0-22 0,0 0 15,1 0-15,-1 0 0,0 0 16,0 0-16,21 0 0,1 0 0,-22 0 15,21-22-15,22 1 0,-22 0 16,0 21-16,22-21 0,-1 0 0</inkml:trace>
  <inkml:trace contextRef="#ctx0" brushRef="#br0" timeOffset="27336.98">13208 4720 0,'0'0'16,"0"-21"-16,-21 21 0,0 0 0,-1 0 15,1 0-15,0 0 0,0 21 16,0 0-16,0 1 0,-1 20 16,22-21-16,-21 21 0,0 1 0,0-1 15,21 0-15,-21 1 0,21-1 16,-21 0-16,21 1 0,-22-1 15,22 0-15,-21 1 0,21-22 0,-21 21 0,21-21 16,0 22-16,0-22 16,0 0-16,0 0 0,0 0 0,0 1 15,0-1-15,0 0 0,21-21 0,0 21 16,1-21-16,-1 0 16,0 0-16,0 0 0,0 0 0,0 0 15,1 0-15,20 0 0,-21 0 0,0-21 16,22 0-16,-22 0 0,21-1 15,0 1-15</inkml:trace>
  <inkml:trace contextRef="#ctx0" brushRef="#br0" timeOffset="27702.67">13843 4678 0,'0'0'0,"0"-21"16,42 0-1,-21 21-15,1-22 0,-1 22 0,0 0 16,21 0-16,1 0 0,-22 0 0,21 0 16,0 0-16,1 22 0,-1-1 0,0 0 15,-20 21-15,20-21 0,-21 22 16,0-1-16,0 0 0,-21 22 0,0-22 16,0 1-16,0 20 0,0-21 15,-21 1-15,0 20 0,-21-20 16,21-1-16,-22 0 0,1-21 0,0 22 15,-1-1-15,22-21 0,-21 22 16,-1-22-16,1 0 0,21 0 0,-21 0 16,-1 22-16,22-22 0,0-21 15,0 21-15,0 0 16,-1-21-16,1 0 31</inkml:trace>
  <inkml:trace contextRef="#ctx0" brushRef="#br0" timeOffset="29210.66">16489 4170 0,'0'0'0,"-21"0"15,21-21 17,0 0-32,0-1 15,0 1-15,0 0 16,21 0-16,-21 0 0,21 0 0,-21-1 16,0 1-16,0 0 15,0 0-15,0 0 16,-21 21-16,-22 0 0,22 0 15,-21 0-15,0 0 0,-1 21 16,1 0-16,-22-21 0,22 21 16,-21 22-16,20-22 0,1 0 0,0 0 15,20 21-15,-20-20 0,21-1 16,0 21-16,21-21 0,0 0 0,0 1 16,0-1-16,0 0 0,0 0 15,21 0-15,0 0 0,0 1 0,0-1 16,22-21-16,-1 21 0,-21 0 15,22-21-15,-1 21 0,0 0 0,22 1 16,-43-22-16,21 21 0,-21 0 16,1-21-16,-1 21 15,0 0-15,-21 0 0,0 1 0,0-1 16,0 0-16,0 21 0,-42-21 16,20 22-16,1-22 0,-21 21 0,0-21 15,20 1-15,-20 20 0,0-21 16,21 0-16,-22 0 0,22-21 0,0 22 15,0-22-15,0 21 16,-1-21-16,22-21 31,22-1-31,-1 22 16,0 0-16,0-21 0,0 0 0,0 21 16,1 0-1,-1 0-15,0 0 0,0 0 0,0 0 16,-21 21-16,0 22 15,0-22-15,21 0 0,-21 0 16,0 21-16,0-20 0,0 20 0,0 0 16,-21 1-16,0 20 0,0-21 15,0 1-15,0 20 0,-22-20 0,22-1 16,0 0-16,0 22 0,0-22 0,21-21 16,0 22-16,-22-1 0,22-21 15,0 21-15,0-20 0,0-1 0,22 0 16,-22 0-16,21-21 0,0 21 15</inkml:trace>
  <inkml:trace contextRef="#ctx0" brushRef="#br0" timeOffset="29295.61">16256 6011 0,'0'0'16,"21"0"-16,21 0 0,-20 0 15,-1 0-15,0-21 0,0 21 16,0 0-16,-21-21 16</inkml:trace>
  <inkml:trace contextRef="#ctx0" brushRef="#br0" timeOffset="29335.79">16425 5948 0,'0'0'0,"-21"0"15</inkml:trace>
  <inkml:trace contextRef="#ctx0" brushRef="#br0" timeOffset="31043.1">13229 4763 0,'0'0'0,"-21"0"0,0 0 0,0 21 16,-1-21-16,22 21 16,-21-21-16,42 0 31,1 0-31,-1 0 0,21 0 15,22 0-15,-1 0 0,1-21 16,-1 21-16,1-21 0,20 21 0,-20 0 16,20-22-16,-20 22 0,21 0 15,-22 0-15,1-21 0,-1 21 0,1 0 16,-22 0-16,0 0 0,1 0 16,-1 0-16,-21-21 0,0 21 0,0 0 15,1 0-15,-44 21 31,-20-21-31,21 21 16,-21-21-16,-22 22 16,22-1-16,-43-21 0,22 21 0,-22 0 15,0-21-15,22 21 0,-1-21 0,-20 43 16,-22-1-16,21-21 0,-21 0 16,22 0-16,20 1 0,-21-1 0,-20 0 15,62 0-15,1 0 16,21-21-16,0 0 0,-1 0 0,22 21 15,22-21 1,20 0-16,0 0 16,1 0-16,20 0 0,1 0 0,-1-21 15,22 21-15,-22-21 0,22 21 16,-22 0-16,22-21 0,-21 0 16,-1 21-16,22 0 0,-22-21 15,1 21-15,-1 0 0,-20 0 0,-1-22 16,21 22-16,-41 0 0,20 0 15,-21 0-15,21 0 0,-20 0 0,-1 0 16,-42 22 15,-1-22-31,1 21 0,-21-21 0,0 21 16,-22 0-16,-21-21 0,-84 21 16,106-21-16</inkml:trace>
  <inkml:trace contextRef="#ctx0" brushRef="#br0" timeOffset="31215">12912 8615 0,'0'0'0,"0"-106"0,-22 0 0,22 43 16,-21-1-16,21 22 0,0 0 0,0 20 16,0 1-16,0 0 0,64 0 31,-43 21-31,21 0 0,1 0 0,-1 0 16,21-21-16,1 21 0,-22-21 0,22-1 15,-1 22-15,1-21 0,-1 0 0,1 21 16,20-317-16,-20-86 15,21 1-15,-43 42 0</inkml:trace>
  <inkml:trace contextRef="#ctx0" brushRef="#br0" timeOffset="31671.74">14351 5271 0,'42'0'16,"-84"0"-16,105 0 15,-41 0-15,-22 21 32,-22 0-32,-20-21 15,21 21-15,-21-21 0,-22 21 0,22-21 16,-22 21-16,-20-21 0,20 22 15,-21-1-15,22-21 0,-43 21 0,21 0 16,1 0-16,-1 0 0,0 1 16,1-22-16,-1 21 0,22 0 15,-1 0-15,22 0 0,-1-21 0,1 21 16,21-21-16,0 0 0,0 22 16,42-22 15,21 0-31,-21 0 0,22-22 15,20 22-15,-21 0 0,22-21 0,-22 21 16,22-21-16,-1 21 0,-20-21 16,20 21-16,-21-21 0,1 21 15,20 0-15,-20-21 0,-1-1 0,0 22 16,-21 0-16,22 0 0,-22-21 0,0 21 16,0 0-16,0 0 0,1 0 15,-1-21-15,-42 21 47,-1 0-47,1 0 0,0 0 16,0 0-16,0 21 15,0-21 1,-1 0-16,1 21 0,0-21 16</inkml:trace>
  <inkml:trace contextRef="#ctx0" brushRef="#br0" timeOffset="31887.62">13398 5567 0,'-21'0'15,"21"42"63,0-21-78</inkml:trace>
  <inkml:trace contextRef="#ctx0" brushRef="#br0" timeOffset="37072.69">8975 7726 0,'0'21'0,"21"-21"16,0 0-1,0 0 1,0 0-16,0 0 0,1-21 0,-1 21 16,0-21-16,0 0 0,0-1 15,0 22-15,22-21 0,-22 0 0,0-21 16,0 21-16,0-1 0,-21 1 0,22 0 16,-22 0-16,0 0 0,0 0 15,0-1-15,0 1 0,0 0 0,-22 0 16,1 21-1,0 0-15,-21 0 0,21 0 0,-22 0 16,1 21-16,0 0 0,-1 0 0,1 1 16,0-1-16,-1 21 0,1-21 15,0 22-15,-1-22 0,1 21 0,21 0 16,0 1-16,-1-22 0,1 21 16,21 1-16,0-1 0,0 0 0,0 1 15,21-22-15,1 21 0,-1 0 16,0 1-16,21-1 0,-21 0 0,1 1 15,20-1-15,-21 0 0,21 1 0,1 41 16,-22-41-16,0-1 0,-21 0 16,0-20-16,0 20 15,0 0-15,0-21 0,0 22 0,-21-22 16,0 0-16,-22 0 0,22 0 0,-21 1 16,0-1-16,-1-21 0,1 0 15,0 0-15,-1 0 0,1 0 0,0 0 16,-1-21-16,1-1 0,0 1 15,-1 0-15,22 0 0,-21 0 0,21 0 16,-22-1-16,22-20 0,0 21 0,0-21 16,0 20-16,-1-20 0,1 21 15,21-21-15,0 20 0,-21 1 0,21-21 16,0 21-16,0 0 0,0-1 16,0 1-16,21 0 15,0 21-15,1 0 0,-1-21 0,0 21 16,21 0-16,-21 0 0</inkml:trace>
  <inkml:trace contextRef="#ctx0" brushRef="#br0" timeOffset="38619.19">10181 8551 0,'0'0'0,"0"-21"0,21 21 15,-21-21-15,0 0 0,0 0 0,0 0 16,0-22-16,0 22 0,0 0 0,-21-21 16,0 20-16,0-20 0,0 21 15,-1 0-15,1-22 0,-21 22 0,21 0 16,-22 0-16,1 0 0,0 0 0,-1 21 15,1 0-15,0 0 0,-1 21 16,1 0-16,0 0 0,-1 21 16,1 1-16,21-1 0,-21 0 0,20 1 15,1-1-15,0 22 0,21-22 16,0 0-16,0 1 0,0-1 0,0 0 16,0 1-16,0-22 0,0 21 15,21-21-15,0 22 0,22-43 16,-22 0-16,0 0 0,21 0 0,-20 0 15,20-22-15,0 22 0,-21-21 16,22 0-16,-1 0 0,0-21 0,-20 20 16,20-20-16,0 21 0,-21-21 15,1-1-15,20 1 0,-21 0 0,0 20 16,0-20-16,-21 0 0,0-1 16,22 1-16,-22 21 0,0 0 15,0 0-15,0 42 16,0 0-16,-22 0 0,22 21 15,0 1-15,-21-22 0,21 21 16,0 1-16,0-1 0,0 0 0,0-21 16,0 22-16,0-22 0,21 21 0,1-21 15,-1 1-15,0-22 0,0 21 16,21-21-16,-20 0 0,20 0 16,-21 0-16,21-21 0,1 21 0,-1-22 15,-21 1-15,22 0 0,-1 0 0,-21 0 16,21-22-16,-20 22 0,20-21 15,-21 21-15,0-22 0,0 22 0,1-21 16,-22 0-16,0 20 0,0-20 16,0 21-16,0 0 0,0 0 0,0-1 15,0 44 1,0-1-16,0 21 16,0-21-16,0 22 0,0-1 0,0-21 15,0 21-15,0 1 0,0-1 16,0-21-16,-22 22 0,22-22 0,0 0 15,-21 0-15,21 0 0,0 0 0,0 1 16,0-44 15,0 1-15,0 0-16,0 0 16,0 0-16,0 0 0,0-22 0,0 22 15,21 0-15,1-21 0,-22-1 0,21 22 16,0-21-16,0 21 0,0-22 15,0 22-15,1 21 0,-1 0 0,0 0 16,21 0-16,-21 0 0,1 0 0,20 21 16,-21 22-16,0-22 0,0 0 15,1 0-15,-1 21 0,21 22 16,-42-43-16,21 0 0,-21 22 0,0-22 16,0 0-16,0 0 15,0 0-15,0 0 0,0 1 16,-21-22-1,21-22 1,0 1-16,0 0 16,0-21-16,21 21 0,0-1 15,1-20-15,-1 0 0,0 21 16,0-22-16,0 1 0,22 0 0,-22-1 16,21 1-16,-21 21 0,0 0 15,22-1-15,-22 22 0,0 0 0,0 0 16,-21 22-16,21-1 0,-21 0 15,0 0-15,22 21 0,-22-20 0,0 20 16,0 0-16,0-21 0,0 22 16,0-1-16,0 0 0,-22-20 0,22 20 15,0-21-15,0 21 0,0-20 0,0-1 16,0 0-16,0 0 0,22 0 16,-1-21-16,0 0 0,0 0 0,0 0 15,0 0-15,22 0 0,20-21 16,-42 21-16,1-21 0,20-21 15,0 20-15,-21 1 0,1 0 16,20-21-16,-21-1 0,0 22 0,0-21 16,1 0-16,-1-1 0,0 1 0,-21 0 15,21-1-15,-21 1 0,21 21 16,-21-22-16,0 22 0,0 0 0,21 21 16,-21 21-1,0 22 1,0-22-16,-21 0 0,0 21 0,21 1 15,-21-1-15,0 0 0,0 1 16,21 20-16,-22-21 0,1 22 16,0-1-16,0 1 0,0-1 0,0 22 0,-1 0 15,1-22-15,0 22 0,0 0 16,21-1-16,-21 1 0,0 0 16,-1 20-16,22-20 0,0 21 0,-21-21 15,0 20-15,-21 44 0,42-86 16,0 1-16,0-1 0,0 1 0,0-1 15,0-21-15,21 1 0,-21-22 0,0 42 16,0-41-16</inkml:trace>
  <inkml:trace contextRef="#ctx0" brushRef="#br0" timeOffset="39664.35">11853 10478 0,'0'0'0,"0"-22"0,0-41 16,21-1-16,1 22 0,-22-21 16,21-22-16,0 0 0,0 1 0,0-1 15,0-21-15,1 0 0,-22 0 16,21 1-16,0-1 0,0-21 0,0 21 15,0 0-15,1 0 0,-1 22 16,0-22-16,0 21 0,0 0 16,0 1-16,1 20 0,20 1 0,-21-1 15,0 1-15,22 20 0,-22 1 0,21 21 16,-21 0-16,0 0 0,22 21 16,-1 0-16,-21 0 0,22 21 0,-22 0 15,21-21-15,-21 42 0,22-21 0,-22 1 16,0-1-16,0 21 0,-21-21 15,0 0-15,0 22 0,0-22 0,0 0 16,0 0-16,-21 0 0,0-21 16,0 22-16,-1-1 0,1-21 0,0 0 15,-21 21-15,21-21 0,-1 0 16,1 0-16,0 0 0,0 0 0,0 0 16,0 0-16,-1 0 0,1 0 15,42 21 32,1-21-31,-1 0-16,0 0 0,0 0 15,0 0-15,22 0 0,-22 0 16,0 0-16,21 0 0,1 0 0,-22 0 16,21-21-16,0 21 0,1-21 15,20 0-15,-20-1 0,20 1 16,-21-21-16,22 21 0,-1-22 0,1 1 15,-22 0-15,22-22 0,-22 22 16,0-22-16,1 1 0,-22 21 0,21-22 16,-21 22-16,1-22 0,-1 22 0,0 0 15,-21-22-15,21 22 0,-21-1 16,0 1-16,0-21 0,0 20 0,0 1 16,0 0-16,0-1 0,0 1 15,0 21-15,0-22 0,0 22 0,0 0 16,0 0-16,-21 0 0,21 0 0,-21 21 31,21 21-31,0 0 0,-21 0 16,-1 21-16,22 1 0,-21 20 0,21 1 15,0-1-15,0 1 0,-21-1 16,0 1-16,21-1 0,-21 22 0,21-22 16,0 1-16,0-1 0,0 1 15,0-1-15,0 1 0,0-22 0,0 1 16,0 20-16,0-21 0,0-20 0,0 20 15,21 0-15,0-21 0,0 1 16,0-1-16,1 0 0,-1-21 0,21 0 16,-21 21-16,22-21 0,-22 0 0,63 0 15,-41-21 1,-22 0-16,21 0 0,1-1 0,-1 1 16,-21 0-16,21-21 0,-20 21 0,-1-22 15,21 1-15,-21 0 0,0-1 16,-21-20-16,22 20 0,-22 1 0,0 0 15,0-1-15,0 1 0,0 21 0,0-21 16,0 20-16,-22 22 0,1 0 16,-21 0-16,21 0 0,0 22 15,-1-1-15,1 21 0,0-21 0,21 22 16,-21-1-16,21 0 0,-21 22 16,21-22-16,0 0 0,0 1 0,0-1 15,0-21-15,0 22 0,21-22 16,0 21-16,0-21 0,0 0 15,22 1-15,-22-22 0,21 21 0,-21-21 16,22 0-16,-1 0 0,-21 0 0,22 0 16,-1 0-16,-21 0 0,21-21 15,-20 21-15,-1-22 0,0 1 0,0 0 16,0 0-16,-21 0 0,0 0 0,21-1 16,-21-20-16</inkml:trace>
  <inkml:trace contextRef="#ctx0" brushRef="#br0" timeOffset="40213.03">15960 7472 0,'0'0'0,"21"-21"0,0 0 16,-21-1-16,0 1 0,0 0 0,0 0 16,-21 21-1,0 0-15,-1 21 16,-20 0-16,21 0 0,-21 1 16,20 20-16,-20 0 0,21 1 15,-21-1-15,20 0 0,1 22 0,-21-22 16,21 22-16,0-1 0,-1-21 0,1 22 15,21-1-15,-21-20 0,21 20 16,-21-20-16,21-1 0,0 0 0,0 1 16,0-1-16,21-21 0,0 21 15,0-20-15,1-1 0,-1 0 0,0-21 16,0 21-16,21-21 0,1 0 0,-22 0 16,21 0-16,1 0 0,-1 0 15,0 0-15,1-21 0,-1 21 0,0-21 16,1 0-16,20-1 0,-21-20 15,1 21-15</inkml:trace>
  <inkml:trace contextRef="#ctx0" brushRef="#br0" timeOffset="40570.83">16870 7366 0,'0'0'15,"21"-21"-15,-21 0 16,0 0-16,21 21 0,0 0 0,0 0 0,1 0 16,-1 0-16,0 0 0,0 0 15,21 0-15,-20 21 0,20 0 16,-21 0-16,21 21 0,-20 1 0,-1-1 16,21 0-16,-21 22 0,-21-1 15,21-20-15,-21 20 0,22 1 0,-22-1 16,0 1-16,0-1 0,0 1 0,0-1 15,-22-20-15,1 20 0,-21-21 16,21 1-16,0-1 0,-22 0 16,22-20-16,0 20 0,-21-21 0,20 21 0,1-20 15,-21-1-15,21 0 0,0 0 16,-1 0-16,1 0 0,0-21 16,0 22-16,0-22 0,0 0 15,-1 0 1</inkml:trace>
  <inkml:trace contextRef="#ctx0" brushRef="#br0" timeOffset="41563.01">14203 9313 0,'0'0'0,"0"-21"0,0 0 15,0 0 1,0 0-16,0 0 16,-21 21-16,-1 0 0,1 0 15,0 0-15,0 0 0,-21 0 16,20 0-16,-20 0 0,0 0 0,21 21 15,-22-21-15,1 21 0,0 0 16,20-21-16,-20 21 0,0 0 0,21-21 16,-22 22-16,22-1 0,0-21 0,-21 21 15,20 0-15,1-21 0,21 21 16,-21-21-16,21 21 0,0 1 16,0-1-16,21 0 15,0 0-15,1-21 16,-1 21-16,21 0 0,-21 1 0,22-1 15,-22 0-15,21 0 0,0 0 0,-20 0 16,20 1-16,0 41 16,1-42-16,-43 22 0,21-22 0,-21 0 15,0 21-15,0-21 0,0 1 16,-21 20-16,-1-21 0,1 0 0,0 0 16,-21 1-16,21-1 0,-43 0 15,22 0-15,21-21 0,-1 0 16,1 0-16,0 0 0,0 0 15,21-21 1,0 0-16,0 0 16,0-1-16,21 22 0,0-21 15,0 21-15,1 0 16,-1 0-16,0 0 0,0 0 16,-21 21-16,21 1 0,0-1 0,-21 0 15,0 0-15,0 0 0,0 22 0,0-22 16,0 21-16,0-21 0,0 22 15,0-22-15,0 21 0,-21-21 0,0 22 16,0-22-16,21 21 0,0-21 0,-21 0 16,0 1-16,21 20 0,-22-42 15,22 21-15,0 0 0,0 0 0,0 1 16,22-44 15,-1 22-31</inkml:trace>
  <inkml:trace contextRef="#ctx0" brushRef="#br0" timeOffset="42283.22">14182 12107 0,'0'-42'16,"0"21"-16,0 0 16,0 0-16,21 21 15,-21-22-15,21 22 0,-21-21 0,21 21 16,-21-21-16,0 0 15,-21 21 17,0 0-32,0 21 15,-1 0-15,1 0 16,-21 1-16,21-1 0,0 0 0,21 0 0,-22 21 16,22-20-16,-21-1 0,21 21 0,0-21 15,0 22-15,0-22 16,0 21-16,0-21 0,21 22 0,1-22 15,-1 21-15,0-21 0,21 22 0,-21-22 16,22 0-16,-1 21 0,0-21 16,1 22-16,-22-22 0,21 21 0,-21-21 15,22 22-15,-22-22 0,0 21 0,-21-21 16,0 22-16,0-22 0,0 21 16,0-21-16,-21 1 0,0 20 0,0-21 15,-1 0-15,1 0 0,0 1 16,-21-1-16,21-21 0,-1 21 0,-20 0 15,21 0-15,0 0 0,-22-21 0,22 22 16,0-1-16,0 0 0,-21-21 16,20 21-16,1-21 0,0 0 0,0 21 15,0-21-15,0 0 16</inkml:trace>
  <inkml:trace contextRef="#ctx0" brushRef="#br0" timeOffset="42316.21">13864 13166 0,'0'-85'16</inkml:trace>
  <inkml:trace contextRef="#ctx0" brushRef="#br0" timeOffset="43092.98">14224 10986 0,'-21'0'15,"42"0"-15,-63 0 0,20 0 0,1 0 16,0 0-16,0 0 0,-21 0 0,-1 0 16,64 0 15,1 0-15,20-22-16,0 22 0,1 0 0,20 0 15,1-21-15,-1 21 0,1 0 16,-1 0-16,85-21 0,-84 0 15,-1 21-15,22 0 0,-22 0 0,1 0 16,-1-21-16,1 21 0,-1 0 16,-20 0-16,-1 0 0,-21 0 0,22 0 15,-22 0-15,-42 0 47,-1 0-47,1 21 0,-21-21 0,0 21 16,-1-21-16,1 0 0,-22 21 15,1-21-15,-1 21 0,22-21 0</inkml:trace>
  <inkml:trace contextRef="#ctx0" brushRef="#br0" timeOffset="43403.8">13906 11324 0,'0'0'0,"22"0"16,-1 0-16,0 0 0,21 0 16,-21 0-16,22 0 0,-1 0 15,0 0-15,22 0 0,-22 0 0,22-21 16,-22 21-16,22-21 0,-1 21 0,-21 0 16,22-21-16,-22 21 0,22 0 15,-22 0-15,22 0 0,-22-21 0,0 21 16,1 0-16,-1 0 0,-21 0 0,0 0 15,0 0-15,1 0 0,-44 0 32,1 0-17,0 21-15,-21-21 0,21 0 16,-22 21-16,1-21 0</inkml:trace>
  <inkml:trace contextRef="#ctx0" brushRef="#br0" timeOffset="43631.67">13970 11557 0,'-21'21'0,"42"-42"0,-63 63 0,42-20 31,21-22-31,0 0 16,0 0-16,21 0 0,-20 0 16,20 0-16,0 0 0,1-22 0,20 1 15,-21 21-15,1 0 0,20-21 16,-20 21-16,20-21 0,-21 21 0,22-21 15,-22 21-15,1 0 0,20-21 16,-21-1-16,1 22 0,-1 0 0,-21-21 16,0 21-16,22-21 0,-22 0 15,-21 0-15</inkml:trace>
  <inkml:trace contextRef="#ctx0" brushRef="#br0" timeOffset="44487.41">16319 7938 0,'22'0'0,"-22"-22"16,0 44 31,0-1-47,0 21 0,0-21 15,0 0-15,0 22 0,0-22 16,-22 0-16,22 21 0,0-20 16,0-1-16,-21 0 0,21 0 0,0 0 15,0 0-15,0-42 47,0 0-31</inkml:trace>
  <inkml:trace contextRef="#ctx0" brushRef="#br0" timeOffset="44878.7">16404 7599 0,'-21'0'0,"42"0"0,-63 21 16,42 0-16,-21-21 15,21 21-15,-22 1 0,22-1 0,0 0 16,0 0-16,0 0 16,22 0-16,-1-21 15,0 0-15,0 0 0,0 0 0,0 0 16,22-21-16,-22 21 0,0-21 15,0 0-15,0 0 0,1 0 0,-1 21 16,0-22-16,-21 1 0,0 0 16,0 0-16,0 0 0,0 0 15,0-1-15,-21 22 0,0 0 16,-1 0-16,1 0 16,0 0-16,0 22 0,0-1 15,0 0-15,21 0 0,0 0 0,-22 0 16,22 1-16,-21-1 0,21 0 15,0 0-15,0 0 0,0 0 0,0 1 16,0-1-16,21 0 16,1 0-16,-1-21 0,0 0 15,0 21-15</inkml:trace>
  <inkml:trace contextRef="#ctx0" brushRef="#br0" timeOffset="45761.91">16912 7895 0,'0'21'16,"0"1"-1,-21-1-15,21 0 16,0 0-16,-21 0 0,21 0 16,0 1-16,-21-1 0,21 0 15,0 0-15,0 0 0,0 0 16,-22 1-16,22-1 0,0 0 0,-21-21 15,21 21-15,0 0 0,0 0 16,0-42 31,0 0-47,0 0 0,0 0 16,0 0-16,0-1 0,0-20 0,21 21 15,1 0-15,-1 0 0,0-22 16,0 22-16,0 0 0,0 0 0,1 0 15,-1 21-15,0-22 0,0 22 16,0 0-16,0 0 0,1 0 16,-1 22-16,-21-1 0,21-21 15,-21 21-15,0 0 0,0 21 16,0-20-16,0-1 0,0 0 0,0 21 16,0-21-16,0 22 0,0-22 0,0 0 15,0 0-15,0 0 0,0 1 16,0-1-16,0 0 0,21 0 15,0-21-15,0 0 16,1 0 0,-1-21-16,0 0 0,-21 0 15,21 21-15,0-22 0,-21-20 16,0 21-16,21 0 0,1-22 16,-22 1-16,0 0 0,21-1 0,0 1 15,-21-21-15,21 20 0,-21-20 16,0 20-16,21-20 0,-21-1 0,21 22 15,-21-21-15,22-1 0,-22 22 0,0-22 16,21 22-16,-21 0 0,21 20 16,-21-20-16,0 21 0,0 0 0,0 0 15,0-1-15,0 44 32,0 20-32,0-21 0,0 21 15,0 1-15,0-1 0,-21 0 0,21 1 16,-21 20-16,-1-20 0,22-1 15,0 21-15,-21-20 0,0-1 0,21 0 16,-21 22-16,21-22 0,0 1 16,0-1-16,0 0 0,0-21 0,0 22 15,0-22-15,0 21 0,0-21 16,0 1-16,0-1 0,0 0 0,0 0 16,0 0-16,0 0 0,21 1 15,0-22 1,0 0-1,-21-22-15,0 1 0,0 0 16,22 21-16,-22-21 0,21-21 16,-21 20-16,21 1 0,-21-21 0,0 21 15,0-22-15</inkml:trace>
  <inkml:trace contextRef="#ctx0" brushRef="#br0" timeOffset="46083.73">17103 7535 0,'-22'-21'15,"22"0"-15,0 0 0,22 21 16,-1-21-16,0 21 0,21-21 16,-21 21-16,22-22 0,-1 22 0,0-21 15,1 21-15,-1-21 0,0 21 16,1 0-16,-1-21 0,0 21 0,1 0 15,-1-21-15,0 21 0,-20 0 0,20 0 16,-21 0-16,0-21 0,0 21 16,1 0-16,-1 0 15,-21 21 32,0 0-31,21 0-1</inkml:trace>
  <inkml:trace contextRef="#ctx0" brushRef="#br0" timeOffset="46811.31">18584 8107 0,'0'0'0,"21"21"0,1-21 16,-1 0-16,0 0 0,0 0 15,0 0-15,0-21 0,1 21 16,-1-21-16,0 0 0,-21-1 0,21 1 16,0 0-16,-21 0 0,21 0 0,-21-22 15,0 22-15,0 0 0,0-21 16,0 21-16,0-22 0,0 22 15,0 0-15,-21-21 0,0 20 0,0 1 16,0 21-16,0-21 0,-22 21 0,22 0 16,-21 0-16,21 0 0,-22 0 0,1 21 15,0 0-15,-1 1 16,1-1-16,0 0 0,20 21 0,-20-21 16,21 22-16,0-1 0,0 0 0,21-20 15,0 20-15,-22 0 0,22 1 16,0-1-16,0-21 0,0 0 0,0 22 15,0-22-15,0 0 0,22 0 0,-22 0 16,21-21-16,0 21 0,21-21 16,-21 0-16,1 0 0,-1 0 0,21 0 15,-21 0-15,22 0 0,-22-21 16,21 0-16,22-21 0,-22 21 16,-21-1-16,21 1 0,-20-21 15,-1 21-15,21-22 0,-21 1 0,0 0 16,1-1-16,-22 22 0,0-21 15,21 0-15,-21-1 0,0 22 0,21 0 16,-21-21-16,0 20 16,0 44-1,0-1-15,0 0 16,0 21-16,0-21 0,0 22 16,0-1-16,0 0 0,0-20 0,0 20 15,0 0-15,0 1 0,0-1 16,0-21-16,0 21 0,0-20 0,0-1 15,21 0-15,0 0 0,-21 0 16,21 0-16,1 1 0,-22-1 16,21-21-16,0 0 0,0 21 0,0-21 15,0 0-15,1 0 0,-1 0 0,0 0 16,21 0-16,-21-21 0,1 21 16,20-21-16,-21-1 0,0 1 0,22 0 15,-22 0-15,21 0 0,-21 0 0</inkml:trace>
  <inkml:trace contextRef="#ctx0" brushRef="#br0" timeOffset="47242.07">19897 7133 0,'0'0'16,"0"-21"-16,0 0 15,0 42 17,0 0-32,21 0 0,0 1 15,0-1-15,0 21 0,0-21 16,1 22-16,-1-1 0,0 0 0,0 1 16,21 20-16,-20-21 0,-1 1 15,0 20-15,-21 1 0,0-22 16,0 22-16,0-1 0,0 1 0,0-22 15,-21 21-15,0 1 0,-1-22 0,-20 22 16,0-22-16,-1 22 0,-20-22 16,21 0-16,-22 1 0,1-1 0,20-21 15,-20 21-15,20-20 0,1-1 0,0 21 16,-1-21-16,22 0 0,-21 1 16,21-1-16,0-21 0,-1 21 0,22 0 15,-21-21-15,21 21 0,-21-21 16,0 0-16,21 21 15,-21-21 1,0 22-16,-1-22 0,1 21 16,0-21-16</inkml:trace>
  <inkml:trace contextRef="#ctx0" brushRef="#br0" timeOffset="49728.06">12277 13843 0,'0'0'16,"0"-21"-16,0 0 0,0 0 15,0-1-15,0 1 16,0 0-16,21 0 0,0 0 0,0 0 16,-21-1-16,21 22 0,0-21 15,1 21-15,-1 0 16,0 0 0,0 0-16,-21 21 15,0 1-15,0-1 0,0 0 0,0 21 16,0-21-16,0 22 0,0-1 0,0 0 15,0 1-15,0-1 0,0 0 16,0 1-16,0-1 0,0-21 0,0 22 16,0-1-16,0 0 0,0 1 0,0-22 15,0 21-15,0-21 16,0 0-16,0 1 0,21 20 0,0-42 16,-21 21-16,22 0 0,-1-21 0,0 0 15,-21 21-15,21-21 16,-21-21-1,-21 21 17,0 0-32,21 21 15,0 1-15,-21-1 0,21 0 0,-22 0 16,22 21-16,0-20 0,0-1 16,0 21-16,0-21 0,0 22 0,0-1 15,0-21-15,0 21 0,0-20 16,0-1-16,0 21 0,0-21 15,0 0-15,0 22 0,0-22 0,0 0 16,0 0-16,0 0 0,0 1 0,0-1 16,-21 0-16,21 0 0,-21-21 0,0 21 15,0 0-15,0-21 0,-1 0 16,1 0-16,0 22 0,0-22 0,0 0 16,0 0-16,-1 0 0,1 0 15,0 0-15,0-22 16,21 1-16,-21 21 15,21-21-15,-21 21 0,21-21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864D-633F-42A7-9AE7-8BA527C65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A9FEF-5DF8-4974-9BB0-4C4BFEA0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ACE7-D0D2-4886-A2C8-E4EC206E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692F-ECF5-4990-A401-A8E461FA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0AC6-5F65-4B86-88ED-19A290AD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1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6678-8B89-493E-BAE1-3BD39799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18FA-88C3-4428-9E42-154A0652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7C5B-1896-49D6-B0CC-8431AB45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2B45-AB9A-4A21-BFD8-C5923270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3989-4CF4-4F87-B2C1-684A5AE7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9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CAF7C-A27D-40F7-800A-C1F29220A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0D831-6B35-44CC-85B2-121FBE069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A527-EEF9-4256-9F2B-E85D2ABE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01E6-F823-4D12-AB43-8F2F9F91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8473-4CD1-418F-9A27-A4A1FF67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46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2AF2-6ACA-44DB-8347-78B28643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D37A-854A-4371-B804-29B2E5B1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2220-DE82-4727-B5C3-B3D2569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3F06-1124-42CC-9853-D8E1EE4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907E-23D6-428B-B78E-9830D948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4FFE-2BE4-435E-8D5B-97996711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4E6B-2997-4389-B251-EA620FD5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ACF7-72A8-4640-A980-8C5939AA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F5BE-2061-4A98-AAC9-7E8D7C86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8FBF-AA2B-4EB4-8F39-5886DFA5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7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443B-63AB-4E84-9D48-4FFA127D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0EAA-B89C-4667-9477-2D1E2EB46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79A1-F4D8-4D3F-9C82-A2478EAF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83E1B-017D-4B85-8233-91C7ECAB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95FF-7F83-4617-B6F0-9F9323E9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C314-DF36-48BD-99DC-576665D6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2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C611-CF70-4BC8-B1DC-1252317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9C114-F720-443A-9EC8-F7B07E234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B85D2-5F52-4703-BE68-C376A2DF3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6AF05-55ED-4591-A0B0-FDE80B132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2E0AD-5912-4396-9E30-2352B80DE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8F38A-C8FE-4B54-8C24-7CE5E2F7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DBD48-1480-41EB-938F-E600522E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06AC3-55AF-4F85-8BB9-B5C5F393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047D-D1C4-4C82-A311-0022F80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449CA-9069-4011-9A1C-440D1FFF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CD767-1DF2-4F38-8E09-D870D23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B1B7A-2EA5-40AB-B059-1B41879D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4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51CBE-7E9A-47E5-8116-A5632005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62EB6-4FDB-47ED-8302-F765D390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DD71-5E74-436D-B9B7-411878DF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D1A2-B17C-43D8-A6D0-F3AD6F28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CC73-1DBD-45DF-A75A-3B978E1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8173C-6CA0-4072-AF50-8BD923F3D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A0803-104D-4A6B-B7A0-CFB4E6F2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3EA34-A7E4-4794-B3EC-40C60719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9CC1-0DE9-4C53-BFD5-77B3F261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0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2E0F-0FAC-43C4-A440-4CAC1EAD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08361-94DA-4161-AA8A-A99F63338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1CB4-4C12-461A-ABF1-0A0DDE952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1F5F-4492-473A-87A8-6173F5B0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F2A7-1917-42A5-9D12-9DCE80FB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CBCB7-5267-4A8A-9F75-3E09AAB1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4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1259-FA82-4B45-87B9-C8F99918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E80F-65A4-4EA1-8A44-505494CA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7AC9-6BB6-424C-BAB4-A3AEFA371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C633-77DB-4FC9-B6DB-C855E7FEDEE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E673-9D34-4105-B32F-49A857FAF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359D-2418-4414-A24B-AD1EBD21B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32-2515-40E5-AC89-68B8E182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D42-0D64-48BF-A595-9C86F40AA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080E-29BB-4318-A729-CCFBB8F3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01A8A6-28AB-49B1-A590-7C7D952C167D}"/>
                  </a:ext>
                </a:extLst>
              </p14:cNvPr>
              <p14:cNvContentPartPr/>
              <p14:nvPr/>
            </p14:nvContentPartPr>
            <p14:xfrm>
              <a:off x="525600" y="114480"/>
              <a:ext cx="5669640" cy="331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01A8A6-28AB-49B1-A590-7C7D952C1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05120"/>
                <a:ext cx="568836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95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A755CD-C689-49C8-8DC8-222B9B9E0F07}"/>
                  </a:ext>
                </a:extLst>
              </p14:cNvPr>
              <p14:cNvContentPartPr/>
              <p14:nvPr/>
            </p14:nvContentPartPr>
            <p14:xfrm>
              <a:off x="1409760" y="297360"/>
              <a:ext cx="7566840" cy="591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A755CD-C689-49C8-8DC8-222B9B9E0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288000"/>
                <a:ext cx="758556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13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1AF187-E3B5-4EE3-862E-3AB89D169AF3}"/>
                  </a:ext>
                </a:extLst>
              </p14:cNvPr>
              <p14:cNvContentPartPr/>
              <p14:nvPr/>
            </p14:nvContentPartPr>
            <p14:xfrm>
              <a:off x="662760" y="99000"/>
              <a:ext cx="8435880" cy="526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1AF187-E3B5-4EE3-862E-3AB89D169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89640"/>
                <a:ext cx="845460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28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3E2B2D-F02D-4A95-9D10-93CAECD293A0}"/>
                  </a:ext>
                </a:extLst>
              </p14:cNvPr>
              <p14:cNvContentPartPr/>
              <p14:nvPr/>
            </p14:nvContentPartPr>
            <p14:xfrm>
              <a:off x="53280" y="861120"/>
              <a:ext cx="8130960" cy="546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3E2B2D-F02D-4A95-9D10-93CAECD293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851760"/>
                <a:ext cx="8149680" cy="54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D28F19-E942-479D-A617-57E4DC9D91DB}"/>
                  </a:ext>
                </a:extLst>
              </p14:cNvPr>
              <p14:cNvContentPartPr/>
              <p14:nvPr/>
            </p14:nvContentPartPr>
            <p14:xfrm>
              <a:off x="129600" y="76320"/>
              <a:ext cx="9418680" cy="658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D28F19-E942-479D-A617-57E4DC9D91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66960"/>
                <a:ext cx="943740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59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296BC7-709C-4C15-87F8-6831F06C43B9}"/>
                  </a:ext>
                </a:extLst>
              </p14:cNvPr>
              <p14:cNvContentPartPr/>
              <p14:nvPr/>
            </p14:nvContentPartPr>
            <p14:xfrm>
              <a:off x="335160" y="304920"/>
              <a:ext cx="8474040" cy="297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296BC7-709C-4C15-87F8-6831F06C4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95560"/>
                <a:ext cx="849276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53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D42-0D64-48BF-A595-9C86F40AA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080E-29BB-4318-A729-CCFBB8F3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252FC6-8FA1-4A02-A289-68CDB03ECF8B}"/>
                  </a:ext>
                </a:extLst>
              </p14:cNvPr>
              <p14:cNvContentPartPr/>
              <p14:nvPr/>
            </p14:nvContentPartPr>
            <p14:xfrm>
              <a:off x="236160" y="350640"/>
              <a:ext cx="8580600" cy="51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252FC6-8FA1-4A02-A289-68CDB03EC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41280"/>
                <a:ext cx="8599320" cy="51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27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D42-0D64-48BF-A595-9C86F40AA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080E-29BB-4318-A729-CCFBB8F3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E9CAE9-00BB-4C7A-A8A9-FBD9AB228CF2}"/>
                  </a:ext>
                </a:extLst>
              </p14:cNvPr>
              <p14:cNvContentPartPr/>
              <p14:nvPr/>
            </p14:nvContentPartPr>
            <p14:xfrm>
              <a:off x="1188720" y="320040"/>
              <a:ext cx="10843560" cy="355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E9CAE9-00BB-4C7A-A8A9-FBD9AB228C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60" y="310680"/>
                <a:ext cx="10862280" cy="35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15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D42-0D64-48BF-A595-9C86F40AA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080E-29BB-4318-A729-CCFBB8F3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E74B32-7E71-4CAE-8F61-852CC54147CF}"/>
                  </a:ext>
                </a:extLst>
              </p14:cNvPr>
              <p14:cNvContentPartPr/>
              <p14:nvPr/>
            </p14:nvContentPartPr>
            <p14:xfrm>
              <a:off x="335160" y="91440"/>
              <a:ext cx="11140920" cy="286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E74B32-7E71-4CAE-8F61-852CC54147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82080"/>
                <a:ext cx="1115964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86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D42-0D64-48BF-A595-9C86F40AA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080E-29BB-4318-A729-CCFBB8F3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F4B56-8C55-464C-9A29-03EE5D6C60CC}"/>
                  </a:ext>
                </a:extLst>
              </p14:cNvPr>
              <p14:cNvContentPartPr/>
              <p14:nvPr/>
            </p14:nvContentPartPr>
            <p14:xfrm>
              <a:off x="221040" y="137160"/>
              <a:ext cx="1180368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F4B56-8C55-464C-9A29-03EE5D6C60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27800"/>
                <a:ext cx="1182240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03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D42-0D64-48BF-A595-9C86F40AA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080E-29BB-4318-A729-CCFBB8F3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730658-7863-4A4D-A4B1-4228CDA84639}"/>
                  </a:ext>
                </a:extLst>
              </p14:cNvPr>
              <p14:cNvContentPartPr/>
              <p14:nvPr/>
            </p14:nvContentPartPr>
            <p14:xfrm>
              <a:off x="3451680" y="975240"/>
              <a:ext cx="3627720" cy="291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730658-7863-4A4D-A4B1-4228CDA846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2320" y="965880"/>
                <a:ext cx="364644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72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D42-0D64-48BF-A595-9C86F40AA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080E-29BB-4318-A729-CCFBB8F3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F43C76-81DE-4B8D-9448-9A9A5B2DC104}"/>
                  </a:ext>
                </a:extLst>
              </p14:cNvPr>
              <p14:cNvContentPartPr/>
              <p14:nvPr/>
            </p14:nvContentPartPr>
            <p14:xfrm>
              <a:off x="952560" y="259200"/>
              <a:ext cx="669060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F43C76-81DE-4B8D-9448-9A9A5B2DC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249840"/>
                <a:ext cx="670932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67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D42-0D64-48BF-A595-9C86F40AA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080E-29BB-4318-A729-CCFBB8F3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046694-2806-4BE4-92E1-AD56A863A0ED}"/>
                  </a:ext>
                </a:extLst>
              </p14:cNvPr>
              <p14:cNvContentPartPr/>
              <p14:nvPr/>
            </p14:nvContentPartPr>
            <p14:xfrm>
              <a:off x="1463040" y="723960"/>
              <a:ext cx="8077680" cy="37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046694-2806-4BE4-92E1-AD56A863A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3680" y="714600"/>
                <a:ext cx="809640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086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E30161-BE36-43CA-907D-A1CB10EB8F21}"/>
                  </a:ext>
                </a:extLst>
              </p14:cNvPr>
              <p14:cNvContentPartPr/>
              <p14:nvPr/>
            </p14:nvContentPartPr>
            <p14:xfrm>
              <a:off x="548640" y="457200"/>
              <a:ext cx="6896520" cy="505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E30161-BE36-43CA-907D-A1CB10EB8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447840"/>
                <a:ext cx="691524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05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2021-02-04T03:09:11Z</dcterms:created>
  <dcterms:modified xsi:type="dcterms:W3CDTF">2021-02-04T04:02:15Z</dcterms:modified>
</cp:coreProperties>
</file>